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9"/>
  </p:handoutMasterIdLst>
  <p:sldIdLst>
    <p:sldId id="334" r:id="rId2"/>
    <p:sldId id="322" r:id="rId3"/>
    <p:sldId id="323" r:id="rId4"/>
    <p:sldId id="324" r:id="rId5"/>
    <p:sldId id="325" r:id="rId6"/>
    <p:sldId id="314" r:id="rId7"/>
    <p:sldId id="317" r:id="rId8"/>
    <p:sldId id="332" r:id="rId9"/>
    <p:sldId id="367" r:id="rId10"/>
    <p:sldId id="373" r:id="rId11"/>
    <p:sldId id="321" r:id="rId12"/>
    <p:sldId id="267" r:id="rId13"/>
    <p:sldId id="327" r:id="rId14"/>
    <p:sldId id="347" r:id="rId15"/>
    <p:sldId id="370" r:id="rId16"/>
    <p:sldId id="350" r:id="rId17"/>
    <p:sldId id="303" r:id="rId18"/>
    <p:sldId id="361" r:id="rId19"/>
    <p:sldId id="346" r:id="rId20"/>
    <p:sldId id="362" r:id="rId21"/>
    <p:sldId id="318" r:id="rId22"/>
    <p:sldId id="363" r:id="rId23"/>
    <p:sldId id="345" r:id="rId24"/>
    <p:sldId id="372" r:id="rId25"/>
    <p:sldId id="351" r:id="rId26"/>
    <p:sldId id="352" r:id="rId27"/>
    <p:sldId id="353" r:id="rId28"/>
    <p:sldId id="276" r:id="rId29"/>
    <p:sldId id="368" r:id="rId30"/>
    <p:sldId id="338" r:id="rId31"/>
    <p:sldId id="275" r:id="rId32"/>
    <p:sldId id="343" r:id="rId33"/>
    <p:sldId id="344" r:id="rId34"/>
    <p:sldId id="340" r:id="rId35"/>
    <p:sldId id="339" r:id="rId36"/>
    <p:sldId id="342" r:id="rId37"/>
    <p:sldId id="341" r:id="rId38"/>
    <p:sldId id="369" r:id="rId39"/>
    <p:sldId id="356" r:id="rId40"/>
    <p:sldId id="374" r:id="rId41"/>
    <p:sldId id="354" r:id="rId42"/>
    <p:sldId id="375" r:id="rId43"/>
    <p:sldId id="330" r:id="rId44"/>
    <p:sldId id="376" r:id="rId45"/>
    <p:sldId id="328" r:id="rId46"/>
    <p:sldId id="326" r:id="rId47"/>
    <p:sldId id="333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3"/>
    <a:srgbClr val="FFB979"/>
    <a:srgbClr val="733535"/>
    <a:srgbClr val="472121"/>
    <a:srgbClr val="A04A4A"/>
    <a:srgbClr val="FF745D"/>
    <a:srgbClr val="F78517"/>
    <a:srgbClr val="F7EEDD"/>
    <a:srgbClr val="FF9381"/>
    <a:srgbClr val="9966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D8DE59-BB45-4813-BB4E-F191F6C90C89}" v="56" dt="2022-12-05T12:53:04.4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02" autoAdjust="0"/>
    <p:restoredTop sz="94690" autoAdjust="0"/>
  </p:normalViewPr>
  <p:slideViewPr>
    <p:cSldViewPr snapToGrid="0">
      <p:cViewPr varScale="1">
        <p:scale>
          <a:sx n="106" d="100"/>
          <a:sy n="106" d="100"/>
        </p:scale>
        <p:origin x="8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4002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en Wu" userId="623a2959-96ac-407a-b7d3-802636c8e922" providerId="ADAL" clId="{0ED8DE59-BB45-4813-BB4E-F191F6C90C89}"/>
    <pc:docChg chg="undo custSel addSld delSld modSld modMainMaster modShowInfo">
      <pc:chgData name="Vivien Wu" userId="623a2959-96ac-407a-b7d3-802636c8e922" providerId="ADAL" clId="{0ED8DE59-BB45-4813-BB4E-F191F6C90C89}" dt="2022-12-09T15:54:19.125" v="1365" actId="20577"/>
      <pc:docMkLst>
        <pc:docMk/>
      </pc:docMkLst>
      <pc:sldChg chg="addSp delSp modSp mod modTransition">
        <pc:chgData name="Vivien Wu" userId="623a2959-96ac-407a-b7d3-802636c8e922" providerId="ADAL" clId="{0ED8DE59-BB45-4813-BB4E-F191F6C90C89}" dt="2022-12-05T16:02:03.535" v="1317"/>
        <pc:sldMkLst>
          <pc:docMk/>
          <pc:sldMk cId="2053850899" sldId="267"/>
        </pc:sldMkLst>
        <pc:inkChg chg="del">
          <ac:chgData name="Vivien Wu" userId="623a2959-96ac-407a-b7d3-802636c8e922" providerId="ADAL" clId="{0ED8DE59-BB45-4813-BB4E-F191F6C90C89}" dt="2022-12-05T12:04:45.317" v="151" actId="478"/>
          <ac:inkMkLst>
            <pc:docMk/>
            <pc:sldMk cId="2053850899" sldId="267"/>
            <ac:inkMk id="2" creationId="{D1D0CAD6-B7E9-AD04-8F7F-8DCB70CF20D1}"/>
          </ac:inkMkLst>
        </pc:inkChg>
        <pc:inkChg chg="del">
          <ac:chgData name="Vivien Wu" userId="623a2959-96ac-407a-b7d3-802636c8e922" providerId="ADAL" clId="{0ED8DE59-BB45-4813-BB4E-F191F6C90C89}" dt="2022-12-05T12:13:26.121" v="290" actId="478"/>
          <ac:inkMkLst>
            <pc:docMk/>
            <pc:sldMk cId="2053850899" sldId="267"/>
            <ac:inkMk id="3" creationId="{DFAC9FEA-7E4B-BD5C-7094-A8456EBE335F}"/>
          </ac:inkMkLst>
        </pc:inkChg>
        <pc:inkChg chg="del">
          <ac:chgData name="Vivien Wu" userId="623a2959-96ac-407a-b7d3-802636c8e922" providerId="ADAL" clId="{0ED8DE59-BB45-4813-BB4E-F191F6C90C89}" dt="2022-12-05T12:13:28.477" v="291" actId="478"/>
          <ac:inkMkLst>
            <pc:docMk/>
            <pc:sldMk cId="2053850899" sldId="267"/>
            <ac:inkMk id="4" creationId="{25C8AE81-A339-B73A-0454-33CD936069A2}"/>
          </ac:inkMkLst>
        </pc:inkChg>
        <pc:inkChg chg="del">
          <ac:chgData name="Vivien Wu" userId="623a2959-96ac-407a-b7d3-802636c8e922" providerId="ADAL" clId="{0ED8DE59-BB45-4813-BB4E-F191F6C90C89}" dt="2022-12-05T12:13:25.228" v="289" actId="478"/>
          <ac:inkMkLst>
            <pc:docMk/>
            <pc:sldMk cId="2053850899" sldId="267"/>
            <ac:inkMk id="5" creationId="{CDA9EC85-474E-B5E4-9CA4-870D82B1B828}"/>
          </ac:inkMkLst>
        </pc:inkChg>
        <pc:inkChg chg="del">
          <ac:chgData name="Vivien Wu" userId="623a2959-96ac-407a-b7d3-802636c8e922" providerId="ADAL" clId="{0ED8DE59-BB45-4813-BB4E-F191F6C90C89}" dt="2022-12-05T12:13:24.398" v="288" actId="478"/>
          <ac:inkMkLst>
            <pc:docMk/>
            <pc:sldMk cId="2053850899" sldId="267"/>
            <ac:inkMk id="6" creationId="{0F062C3D-0C2C-DF27-086C-EF9467B0D430}"/>
          </ac:inkMkLst>
        </pc:inkChg>
        <pc:inkChg chg="del">
          <ac:chgData name="Vivien Wu" userId="623a2959-96ac-407a-b7d3-802636c8e922" providerId="ADAL" clId="{0ED8DE59-BB45-4813-BB4E-F191F6C90C89}" dt="2022-12-05T12:13:22.529" v="286" actId="478"/>
          <ac:inkMkLst>
            <pc:docMk/>
            <pc:sldMk cId="2053850899" sldId="267"/>
            <ac:inkMk id="7" creationId="{B8C920F3-E659-8DAB-EE23-2C94E4551587}"/>
          </ac:inkMkLst>
        </pc:inkChg>
        <pc:inkChg chg="del">
          <ac:chgData name="Vivien Wu" userId="623a2959-96ac-407a-b7d3-802636c8e922" providerId="ADAL" clId="{0ED8DE59-BB45-4813-BB4E-F191F6C90C89}" dt="2022-12-05T12:13:33.157" v="296" actId="478"/>
          <ac:inkMkLst>
            <pc:docMk/>
            <pc:sldMk cId="2053850899" sldId="267"/>
            <ac:inkMk id="8" creationId="{C656C767-96DF-9741-8030-E16126033D52}"/>
          </ac:inkMkLst>
        </pc:inkChg>
        <pc:inkChg chg="del">
          <ac:chgData name="Vivien Wu" userId="623a2959-96ac-407a-b7d3-802636c8e922" providerId="ADAL" clId="{0ED8DE59-BB45-4813-BB4E-F191F6C90C89}" dt="2022-12-05T12:13:32.158" v="295" actId="478"/>
          <ac:inkMkLst>
            <pc:docMk/>
            <pc:sldMk cId="2053850899" sldId="267"/>
            <ac:inkMk id="9" creationId="{155484CF-E0B2-FD5B-5EDD-277EC05C5B86}"/>
          </ac:inkMkLst>
        </pc:inkChg>
        <pc:inkChg chg="add del">
          <ac:chgData name="Vivien Wu" userId="623a2959-96ac-407a-b7d3-802636c8e922" providerId="ADAL" clId="{0ED8DE59-BB45-4813-BB4E-F191F6C90C89}" dt="2022-12-05T12:05:00.773" v="157" actId="478"/>
          <ac:inkMkLst>
            <pc:docMk/>
            <pc:sldMk cId="2053850899" sldId="267"/>
            <ac:inkMk id="10" creationId="{D685CFDE-BD2E-EA72-2AE1-0F17BAC27DCB}"/>
          </ac:inkMkLst>
        </pc:inkChg>
        <pc:inkChg chg="del">
          <ac:chgData name="Vivien Wu" userId="623a2959-96ac-407a-b7d3-802636c8e922" providerId="ADAL" clId="{0ED8DE59-BB45-4813-BB4E-F191F6C90C89}" dt="2022-12-05T12:04:58.147" v="156" actId="478"/>
          <ac:inkMkLst>
            <pc:docMk/>
            <pc:sldMk cId="2053850899" sldId="267"/>
            <ac:inkMk id="11" creationId="{0B9F7B14-9E27-497D-C8A3-24B71A895479}"/>
          </ac:inkMkLst>
        </pc:inkChg>
        <pc:inkChg chg="del">
          <ac:chgData name="Vivien Wu" userId="623a2959-96ac-407a-b7d3-802636c8e922" providerId="ADAL" clId="{0ED8DE59-BB45-4813-BB4E-F191F6C90C89}" dt="2022-12-05T12:13:23.820" v="287" actId="478"/>
          <ac:inkMkLst>
            <pc:docMk/>
            <pc:sldMk cId="2053850899" sldId="267"/>
            <ac:inkMk id="12" creationId="{BEE9111C-B98E-0449-1AAB-01FE5EBC2352}"/>
          </ac:inkMkLst>
        </pc:inkChg>
        <pc:inkChg chg="del">
          <ac:chgData name="Vivien Wu" userId="623a2959-96ac-407a-b7d3-802636c8e922" providerId="ADAL" clId="{0ED8DE59-BB45-4813-BB4E-F191F6C90C89}" dt="2022-12-05T12:04:51.020" v="153" actId="478"/>
          <ac:inkMkLst>
            <pc:docMk/>
            <pc:sldMk cId="2053850899" sldId="267"/>
            <ac:inkMk id="13" creationId="{0219136E-54DA-51AA-0535-EF4B796237A2}"/>
          </ac:inkMkLst>
        </pc:inkChg>
        <pc:inkChg chg="add">
          <ac:chgData name="Vivien Wu" userId="623a2959-96ac-407a-b7d3-802636c8e922" providerId="ADAL" clId="{0ED8DE59-BB45-4813-BB4E-F191F6C90C89}" dt="2022-12-05T12:14:23.058" v="297" actId="9405"/>
          <ac:inkMkLst>
            <pc:docMk/>
            <pc:sldMk cId="2053850899" sldId="267"/>
            <ac:inkMk id="22" creationId="{47AC8952-C28A-BBBD-BDA5-D4FC23A35F7C}"/>
          </ac:inkMkLst>
        </pc:inkChg>
        <pc:inkChg chg="add">
          <ac:chgData name="Vivien Wu" userId="623a2959-96ac-407a-b7d3-802636c8e922" providerId="ADAL" clId="{0ED8DE59-BB45-4813-BB4E-F191F6C90C89}" dt="2022-12-05T12:14:53.645" v="298" actId="9405"/>
          <ac:inkMkLst>
            <pc:docMk/>
            <pc:sldMk cId="2053850899" sldId="267"/>
            <ac:inkMk id="23" creationId="{BB931147-12C2-0795-FB67-05385BA15885}"/>
          </ac:inkMkLst>
        </pc:inkChg>
        <pc:inkChg chg="add">
          <ac:chgData name="Vivien Wu" userId="623a2959-96ac-407a-b7d3-802636c8e922" providerId="ADAL" clId="{0ED8DE59-BB45-4813-BB4E-F191F6C90C89}" dt="2022-12-05T12:15:00.549" v="299" actId="9405"/>
          <ac:inkMkLst>
            <pc:docMk/>
            <pc:sldMk cId="2053850899" sldId="267"/>
            <ac:inkMk id="24" creationId="{7C4B615E-1640-F103-755D-4E901BEEF7FF}"/>
          </ac:inkMkLst>
        </pc:inkChg>
        <pc:inkChg chg="del ord">
          <ac:chgData name="Vivien Wu" userId="623a2959-96ac-407a-b7d3-802636c8e922" providerId="ADAL" clId="{0ED8DE59-BB45-4813-BB4E-F191F6C90C89}" dt="2022-12-05T12:13:21.420" v="285" actId="478"/>
          <ac:inkMkLst>
            <pc:docMk/>
            <pc:sldMk cId="2053850899" sldId="267"/>
            <ac:inkMk id="32" creationId="{2DF31032-FFA1-8208-9E68-D381C0F4A35D}"/>
          </ac:inkMkLst>
        </pc:inkChg>
        <pc:inkChg chg="del">
          <ac:chgData name="Vivien Wu" userId="623a2959-96ac-407a-b7d3-802636c8e922" providerId="ADAL" clId="{0ED8DE59-BB45-4813-BB4E-F191F6C90C89}" dt="2022-12-05T12:13:31.338" v="294" actId="478"/>
          <ac:inkMkLst>
            <pc:docMk/>
            <pc:sldMk cId="2053850899" sldId="267"/>
            <ac:inkMk id="117" creationId="{5373B90F-AEEA-8E25-8650-AA16CADDD3FB}"/>
          </ac:inkMkLst>
        </pc:inkChg>
        <pc:inkChg chg="del">
          <ac:chgData name="Vivien Wu" userId="623a2959-96ac-407a-b7d3-802636c8e922" providerId="ADAL" clId="{0ED8DE59-BB45-4813-BB4E-F191F6C90C89}" dt="2022-12-05T12:13:30.348" v="293" actId="478"/>
          <ac:inkMkLst>
            <pc:docMk/>
            <pc:sldMk cId="2053850899" sldId="267"/>
            <ac:inkMk id="119" creationId="{4908EB36-B5EC-8004-31EB-530FAD6E82E7}"/>
          </ac:inkMkLst>
        </pc:inkChg>
        <pc:inkChg chg="del">
          <ac:chgData name="Vivien Wu" userId="623a2959-96ac-407a-b7d3-802636c8e922" providerId="ADAL" clId="{0ED8DE59-BB45-4813-BB4E-F191F6C90C89}" dt="2022-12-05T12:13:29.575" v="292" actId="478"/>
          <ac:inkMkLst>
            <pc:docMk/>
            <pc:sldMk cId="2053850899" sldId="267"/>
            <ac:inkMk id="121" creationId="{0C49CEB2-BCB3-D94A-E25A-1BC6BF201D91}"/>
          </ac:inkMkLst>
        </pc:inkChg>
        <pc:inkChg chg="del">
          <ac:chgData name="Vivien Wu" userId="623a2959-96ac-407a-b7d3-802636c8e922" providerId="ADAL" clId="{0ED8DE59-BB45-4813-BB4E-F191F6C90C89}" dt="2022-12-05T12:15:13.045" v="300" actId="478"/>
          <ac:inkMkLst>
            <pc:docMk/>
            <pc:sldMk cId="2053850899" sldId="267"/>
            <ac:inkMk id="123" creationId="{7FCF9AE0-9B8D-69A2-1D62-1E73C4782E92}"/>
          </ac:inkMkLst>
        </pc:inkChg>
      </pc:sldChg>
      <pc:sldChg chg="addSp delSp modSp mod">
        <pc:chgData name="Vivien Wu" userId="623a2959-96ac-407a-b7d3-802636c8e922" providerId="ADAL" clId="{0ED8DE59-BB45-4813-BB4E-F191F6C90C89}" dt="2022-12-05T16:06:53.471" v="1340" actId="1037"/>
        <pc:sldMkLst>
          <pc:docMk/>
          <pc:sldMk cId="778983979" sldId="275"/>
        </pc:sldMkLst>
        <pc:grpChg chg="add mod">
          <ac:chgData name="Vivien Wu" userId="623a2959-96ac-407a-b7d3-802636c8e922" providerId="ADAL" clId="{0ED8DE59-BB45-4813-BB4E-F191F6C90C89}" dt="2022-12-05T15:34:21.122" v="1177" actId="14100"/>
          <ac:grpSpMkLst>
            <pc:docMk/>
            <pc:sldMk cId="778983979" sldId="275"/>
            <ac:grpSpMk id="63" creationId="{FBDA35EB-5F5C-7B62-6EA7-10CB3D746363}"/>
          </ac:grpSpMkLst>
        </pc:grpChg>
        <pc:grpChg chg="del">
          <ac:chgData name="Vivien Wu" userId="623a2959-96ac-407a-b7d3-802636c8e922" providerId="ADAL" clId="{0ED8DE59-BB45-4813-BB4E-F191F6C90C89}" dt="2022-12-05T15:34:15.332" v="1175" actId="478"/>
          <ac:grpSpMkLst>
            <pc:docMk/>
            <pc:sldMk cId="778983979" sldId="275"/>
            <ac:grpSpMk id="74" creationId="{D59F8D71-1BD4-4C6D-2E31-36A23A5D303A}"/>
          </ac:grpSpMkLst>
        </pc:grpChg>
        <pc:inkChg chg="add del">
          <ac:chgData name="Vivien Wu" userId="623a2959-96ac-407a-b7d3-802636c8e922" providerId="ADAL" clId="{0ED8DE59-BB45-4813-BB4E-F191F6C90C89}" dt="2022-12-05T11:40:46.990" v="56" actId="478"/>
          <ac:inkMkLst>
            <pc:docMk/>
            <pc:sldMk cId="778983979" sldId="275"/>
            <ac:inkMk id="58" creationId="{80044FEA-7438-F9C2-B4D4-E348A31C44AA}"/>
          </ac:inkMkLst>
        </pc:inkChg>
        <pc:inkChg chg="del">
          <ac:chgData name="Vivien Wu" userId="623a2959-96ac-407a-b7d3-802636c8e922" providerId="ADAL" clId="{0ED8DE59-BB45-4813-BB4E-F191F6C90C89}" dt="2022-12-05T15:06:51.526" v="748" actId="478"/>
          <ac:inkMkLst>
            <pc:docMk/>
            <pc:sldMk cId="778983979" sldId="275"/>
            <ac:inkMk id="62" creationId="{62AD4D82-5DE4-7CDF-4597-E0C824034314}"/>
          </ac:inkMkLst>
        </pc:inkChg>
        <pc:inkChg chg="add del">
          <ac:chgData name="Vivien Wu" userId="623a2959-96ac-407a-b7d3-802636c8e922" providerId="ADAL" clId="{0ED8DE59-BB45-4813-BB4E-F191F6C90C89}" dt="2022-12-05T12:32:47.763" v="495" actId="478"/>
          <ac:inkMkLst>
            <pc:docMk/>
            <pc:sldMk cId="778983979" sldId="275"/>
            <ac:inkMk id="63" creationId="{FC6BD334-7F56-CCE5-BC93-ED65AA4FBA90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65" creationId="{100537BC-10CE-9992-3722-E5B8668087C4}"/>
          </ac:inkMkLst>
        </pc:inkChg>
        <pc:inkChg chg="del">
          <ac:chgData name="Vivien Wu" userId="623a2959-96ac-407a-b7d3-802636c8e922" providerId="ADAL" clId="{0ED8DE59-BB45-4813-BB4E-F191F6C90C89}" dt="2022-12-05T12:19:44.931" v="342" actId="478"/>
          <ac:inkMkLst>
            <pc:docMk/>
            <pc:sldMk cId="778983979" sldId="275"/>
            <ac:inkMk id="65" creationId="{B420FD66-6969-5728-565A-DB22CFB8CB04}"/>
          </ac:inkMkLst>
        </pc:inkChg>
        <pc:inkChg chg="del">
          <ac:chgData name="Vivien Wu" userId="623a2959-96ac-407a-b7d3-802636c8e922" providerId="ADAL" clId="{0ED8DE59-BB45-4813-BB4E-F191F6C90C89}" dt="2022-12-05T12:19:46.897" v="343" actId="478"/>
          <ac:inkMkLst>
            <pc:docMk/>
            <pc:sldMk cId="778983979" sldId="275"/>
            <ac:inkMk id="66" creationId="{A5265EF6-8174-92B6-05D6-2D86591E22FF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66" creationId="{BB008891-4A2F-F8FC-9DE5-083BC89E8605}"/>
          </ac:inkMkLst>
        </pc:inkChg>
        <pc:inkChg chg="del">
          <ac:chgData name="Vivien Wu" userId="623a2959-96ac-407a-b7d3-802636c8e922" providerId="ADAL" clId="{0ED8DE59-BB45-4813-BB4E-F191F6C90C89}" dt="2022-12-05T12:19:42.250" v="341" actId="478"/>
          <ac:inkMkLst>
            <pc:docMk/>
            <pc:sldMk cId="778983979" sldId="275"/>
            <ac:inkMk id="67" creationId="{4251E5DE-C018-E77F-B876-917349E1088B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67" creationId="{B226A3C4-0B2E-E32D-E92B-CC2FCA6B2574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68" creationId="{D43C2CDA-D7CE-B858-F1F3-87DCDFA305E8}"/>
          </ac:inkMkLst>
        </pc:inkChg>
        <pc:inkChg chg="del">
          <ac:chgData name="Vivien Wu" userId="623a2959-96ac-407a-b7d3-802636c8e922" providerId="ADAL" clId="{0ED8DE59-BB45-4813-BB4E-F191F6C90C89}" dt="2022-12-05T12:19:40.018" v="340" actId="478"/>
          <ac:inkMkLst>
            <pc:docMk/>
            <pc:sldMk cId="778983979" sldId="275"/>
            <ac:inkMk id="68" creationId="{FFB13137-CA9F-1D3C-9207-4186A10C7D39}"/>
          </ac:inkMkLst>
        </pc:inkChg>
        <pc:inkChg chg="del">
          <ac:chgData name="Vivien Wu" userId="623a2959-96ac-407a-b7d3-802636c8e922" providerId="ADAL" clId="{0ED8DE59-BB45-4813-BB4E-F191F6C90C89}" dt="2022-12-05T12:19:37.730" v="339" actId="478"/>
          <ac:inkMkLst>
            <pc:docMk/>
            <pc:sldMk cId="778983979" sldId="275"/>
            <ac:inkMk id="69" creationId="{0503A54F-4F73-7998-D786-45F662677A61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69" creationId="{6A4E77A3-E34E-9ECB-3C62-A2DB3132D5B1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70" creationId="{ACF99F38-B7A6-236B-0751-3BA5701A7618}"/>
          </ac:inkMkLst>
        </pc:inkChg>
        <pc:inkChg chg="del">
          <ac:chgData name="Vivien Wu" userId="623a2959-96ac-407a-b7d3-802636c8e922" providerId="ADAL" clId="{0ED8DE59-BB45-4813-BB4E-F191F6C90C89}" dt="2022-12-05T12:19:35.546" v="338" actId="478"/>
          <ac:inkMkLst>
            <pc:docMk/>
            <pc:sldMk cId="778983979" sldId="275"/>
            <ac:inkMk id="70" creationId="{C9BD47E3-4D94-503F-DBF9-68B3F8D8A9C9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71" creationId="{08C70DB1-864E-B0EF-FD50-F952E837690D}"/>
          </ac:inkMkLst>
        </pc:inkChg>
        <pc:inkChg chg="del">
          <ac:chgData name="Vivien Wu" userId="623a2959-96ac-407a-b7d3-802636c8e922" providerId="ADAL" clId="{0ED8DE59-BB45-4813-BB4E-F191F6C90C89}" dt="2022-12-05T12:19:27.612" v="335" actId="478"/>
          <ac:inkMkLst>
            <pc:docMk/>
            <pc:sldMk cId="778983979" sldId="275"/>
            <ac:inkMk id="71" creationId="{232CA78E-6F2F-03B0-45E0-24C86B490630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72" creationId="{2D9D5C5B-19DA-2A74-E6E3-9F5687F4743E}"/>
          </ac:inkMkLst>
        </pc:inkChg>
        <pc:inkChg chg="del">
          <ac:chgData name="Vivien Wu" userId="623a2959-96ac-407a-b7d3-802636c8e922" providerId="ADAL" clId="{0ED8DE59-BB45-4813-BB4E-F191F6C90C89}" dt="2022-12-05T12:19:30.060" v="336" actId="478"/>
          <ac:inkMkLst>
            <pc:docMk/>
            <pc:sldMk cId="778983979" sldId="275"/>
            <ac:inkMk id="72" creationId="{C4799B22-F847-C2B0-BC0B-E29A51A85E0F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73" creationId="{8237FA8A-C9F1-7516-FF84-C0E08FBCEE3A}"/>
          </ac:inkMkLst>
        </pc:inkChg>
        <pc:inkChg chg="del">
          <ac:chgData name="Vivien Wu" userId="623a2959-96ac-407a-b7d3-802636c8e922" providerId="ADAL" clId="{0ED8DE59-BB45-4813-BB4E-F191F6C90C89}" dt="2022-12-05T12:19:32.529" v="337" actId="478"/>
          <ac:inkMkLst>
            <pc:docMk/>
            <pc:sldMk cId="778983979" sldId="275"/>
            <ac:inkMk id="73" creationId="{EFA9D959-5D4C-3978-5B5F-988FFEF5CF4C}"/>
          </ac:inkMkLst>
        </pc:inkChg>
        <pc:inkChg chg="del">
          <ac:chgData name="Vivien Wu" userId="623a2959-96ac-407a-b7d3-802636c8e922" providerId="ADAL" clId="{0ED8DE59-BB45-4813-BB4E-F191F6C90C89}" dt="2022-12-05T15:34:15.332" v="1175" actId="478"/>
          <ac:inkMkLst>
            <pc:docMk/>
            <pc:sldMk cId="778983979" sldId="275"/>
            <ac:inkMk id="75" creationId="{726687F1-F1CC-C5C1-2767-27E17313AC68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76" creationId="{BD600127-5650-32C7-14F5-FC94AC06ABCB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77" creationId="{FE00176C-5F36-5152-50B4-0779738EAD15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78" creationId="{3A398A4F-EBE9-6A35-7EB7-55185E4CD9BC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79" creationId="{E57A4A48-D8FC-6691-552E-AC10F07ED082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80" creationId="{C553C83B-F93D-B939-D5D4-AAEA87E0C166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81" creationId="{B898F854-7131-C446-E852-3B0B097A3F36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82" creationId="{79E78374-CB7E-50E9-EE16-4028123B0AC8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83" creationId="{76CB42AE-03D9-09EF-F600-FB62B424422C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84" creationId="{C6A46502-DC6F-B898-E9BB-5A5CE7A5F3DE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85" creationId="{B9C399DE-BBA0-E62D-AC88-5F96F85EE590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86" creationId="{2854A8A1-0081-57BA-BF43-2A73D8BD4F51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87" creationId="{AC5BE394-C95B-AAE2-2AAB-DC11C20656D5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88" creationId="{4A488FC5-8A75-6BCF-8B4C-F4FD6EF8F2FE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89" creationId="{A7C1C0C2-B9EF-CE8D-F1D2-EF983C7A6BA3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90" creationId="{646086F1-077B-3CEC-A052-89F2FA68DF81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91" creationId="{4B01EEE7-A6BA-3165-3975-A0664E0DC161}"/>
          </ac:inkMkLst>
        </pc:inkChg>
        <pc:inkChg chg="mod">
          <ac:chgData name="Vivien Wu" userId="623a2959-96ac-407a-b7d3-802636c8e922" providerId="ADAL" clId="{0ED8DE59-BB45-4813-BB4E-F191F6C90C89}" dt="2022-12-05T16:06:53.471" v="1340" actId="1037"/>
          <ac:inkMkLst>
            <pc:docMk/>
            <pc:sldMk cId="778983979" sldId="275"/>
            <ac:inkMk id="92" creationId="{3AE83692-533A-2F6D-81AE-4E24254C01BC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93" creationId="{AFCA23CE-2D51-6F90-8708-8739A75284B5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94" creationId="{A508B172-3427-6715-257F-44A64407809A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95" creationId="{3F130E28-77E7-4243-EC00-6CF3231A734A}"/>
          </ac:inkMkLst>
        </pc:inkChg>
        <pc:inkChg chg="mod">
          <ac:chgData name="Vivien Wu" userId="623a2959-96ac-407a-b7d3-802636c8e922" providerId="ADAL" clId="{0ED8DE59-BB45-4813-BB4E-F191F6C90C89}" dt="2022-12-05T15:34:16.202" v="1176"/>
          <ac:inkMkLst>
            <pc:docMk/>
            <pc:sldMk cId="778983979" sldId="275"/>
            <ac:inkMk id="96" creationId="{96A93D96-2BBA-A269-CB68-00266BBD3CF1}"/>
          </ac:inkMkLst>
        </pc:inkChg>
      </pc:sldChg>
      <pc:sldChg chg="modTransition">
        <pc:chgData name="Vivien Wu" userId="623a2959-96ac-407a-b7d3-802636c8e922" providerId="ADAL" clId="{0ED8DE59-BB45-4813-BB4E-F191F6C90C89}" dt="2022-12-05T15:59:50.234" v="1311"/>
        <pc:sldMkLst>
          <pc:docMk/>
          <pc:sldMk cId="2556288188" sldId="276"/>
        </pc:sldMkLst>
      </pc:sldChg>
      <pc:sldChg chg="addSp delSp modSp del mod">
        <pc:chgData name="Vivien Wu" userId="623a2959-96ac-407a-b7d3-802636c8e922" providerId="ADAL" clId="{0ED8DE59-BB45-4813-BB4E-F191F6C90C89}" dt="2022-12-05T12:43:12.061" v="519" actId="47"/>
        <pc:sldMkLst>
          <pc:docMk/>
          <pc:sldMk cId="1551263063" sldId="292"/>
        </pc:sldMkLst>
        <pc:grpChg chg="add mod">
          <ac:chgData name="Vivien Wu" userId="623a2959-96ac-407a-b7d3-802636c8e922" providerId="ADAL" clId="{0ED8DE59-BB45-4813-BB4E-F191F6C90C89}" dt="2022-12-05T12:07:45.930" v="195"/>
          <ac:grpSpMkLst>
            <pc:docMk/>
            <pc:sldMk cId="1551263063" sldId="292"/>
            <ac:grpSpMk id="6" creationId="{B2156D9E-5C03-801A-3977-E8374DE2BC67}"/>
          </ac:grpSpMkLst>
        </pc:grpChg>
        <pc:grpChg chg="del">
          <ac:chgData name="Vivien Wu" userId="623a2959-96ac-407a-b7d3-802636c8e922" providerId="ADAL" clId="{0ED8DE59-BB45-4813-BB4E-F191F6C90C89}" dt="2022-12-05T12:07:45.048" v="194" actId="478"/>
          <ac:grpSpMkLst>
            <pc:docMk/>
            <pc:sldMk cId="1551263063" sldId="292"/>
            <ac:grpSpMk id="68" creationId="{62A2BD60-B717-107C-6BEF-F2CA454B7FB4}"/>
          </ac:grpSpMkLst>
        </pc:grpChg>
        <pc:inkChg chg="del">
          <ac:chgData name="Vivien Wu" userId="623a2959-96ac-407a-b7d3-802636c8e922" providerId="ADAL" clId="{0ED8DE59-BB45-4813-BB4E-F191F6C90C89}" dt="2022-12-05T12:07:43.424" v="193" actId="478"/>
          <ac:inkMkLst>
            <pc:docMk/>
            <pc:sldMk cId="1551263063" sldId="292"/>
            <ac:inkMk id="3" creationId="{C5A3F01B-6B4C-6B7C-791C-51D290BEFF3C}"/>
          </ac:inkMkLst>
        </pc:inkChg>
        <pc:inkChg chg="del">
          <ac:chgData name="Vivien Wu" userId="623a2959-96ac-407a-b7d3-802636c8e922" providerId="ADAL" clId="{0ED8DE59-BB45-4813-BB4E-F191F6C90C89}" dt="2022-12-05T12:07:43.424" v="193" actId="478"/>
          <ac:inkMkLst>
            <pc:docMk/>
            <pc:sldMk cId="1551263063" sldId="292"/>
            <ac:inkMk id="4" creationId="{504A119F-4D13-5BD8-59B6-0878944A0425}"/>
          </ac:inkMkLst>
        </pc:inkChg>
        <pc:inkChg chg="del">
          <ac:chgData name="Vivien Wu" userId="623a2959-96ac-407a-b7d3-802636c8e922" providerId="ADAL" clId="{0ED8DE59-BB45-4813-BB4E-F191F6C90C89}" dt="2022-12-05T12:07:43.424" v="193" actId="478"/>
          <ac:inkMkLst>
            <pc:docMk/>
            <pc:sldMk cId="1551263063" sldId="292"/>
            <ac:inkMk id="7" creationId="{A90F769B-64E9-BFD7-C183-468DB1C740F0}"/>
          </ac:inkMkLst>
        </pc:inkChg>
        <pc:inkChg chg="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8" creationId="{76059141-4E3D-F110-87FB-3660442A095F}"/>
          </ac:inkMkLst>
        </pc:inkChg>
        <pc:inkChg chg="del">
          <ac:chgData name="Vivien Wu" userId="623a2959-96ac-407a-b7d3-802636c8e922" providerId="ADAL" clId="{0ED8DE59-BB45-4813-BB4E-F191F6C90C89}" dt="2022-12-05T12:07:43.424" v="193" actId="478"/>
          <ac:inkMkLst>
            <pc:docMk/>
            <pc:sldMk cId="1551263063" sldId="292"/>
            <ac:inkMk id="9" creationId="{E95ED8FE-F77E-67C4-403D-C7D779D91E5E}"/>
          </ac:inkMkLst>
        </pc:inkChg>
        <pc:inkChg chg="del">
          <ac:chgData name="Vivien Wu" userId="623a2959-96ac-407a-b7d3-802636c8e922" providerId="ADAL" clId="{0ED8DE59-BB45-4813-BB4E-F191F6C90C89}" dt="2022-12-05T12:07:43.424" v="193" actId="478"/>
          <ac:inkMkLst>
            <pc:docMk/>
            <pc:sldMk cId="1551263063" sldId="292"/>
            <ac:inkMk id="11" creationId="{078BF3EE-D360-3E03-954D-298260A8E06D}"/>
          </ac:inkMkLst>
        </pc:inkChg>
        <pc:inkChg chg="del">
          <ac:chgData name="Vivien Wu" userId="623a2959-96ac-407a-b7d3-802636c8e922" providerId="ADAL" clId="{0ED8DE59-BB45-4813-BB4E-F191F6C90C89}" dt="2022-12-05T12:07:43.424" v="193" actId="478"/>
          <ac:inkMkLst>
            <pc:docMk/>
            <pc:sldMk cId="1551263063" sldId="292"/>
            <ac:inkMk id="13" creationId="{5CE1C3FB-61F5-C303-6E24-9D88C703E3D4}"/>
          </ac:inkMkLst>
        </pc:inkChg>
        <pc:inkChg chg="del">
          <ac:chgData name="Vivien Wu" userId="623a2959-96ac-407a-b7d3-802636c8e922" providerId="ADAL" clId="{0ED8DE59-BB45-4813-BB4E-F191F6C90C89}" dt="2022-12-05T12:07:43.424" v="193" actId="478"/>
          <ac:inkMkLst>
            <pc:docMk/>
            <pc:sldMk cId="1551263063" sldId="292"/>
            <ac:inkMk id="14" creationId="{C3F5FC25-0B5F-759C-355F-DC4170565855}"/>
          </ac:inkMkLst>
        </pc:inkChg>
        <pc:inkChg chg="del">
          <ac:chgData name="Vivien Wu" userId="623a2959-96ac-407a-b7d3-802636c8e922" providerId="ADAL" clId="{0ED8DE59-BB45-4813-BB4E-F191F6C90C89}" dt="2022-12-05T12:07:43.424" v="193" actId="478"/>
          <ac:inkMkLst>
            <pc:docMk/>
            <pc:sldMk cId="1551263063" sldId="292"/>
            <ac:inkMk id="15" creationId="{4D815ECA-CB58-9F47-B9A4-BD9D5F6DA261}"/>
          </ac:inkMkLst>
        </pc:inkChg>
        <pc:inkChg chg="del">
          <ac:chgData name="Vivien Wu" userId="623a2959-96ac-407a-b7d3-802636c8e922" providerId="ADAL" clId="{0ED8DE59-BB45-4813-BB4E-F191F6C90C89}" dt="2022-12-05T12:07:43.424" v="193" actId="478"/>
          <ac:inkMkLst>
            <pc:docMk/>
            <pc:sldMk cId="1551263063" sldId="292"/>
            <ac:inkMk id="16" creationId="{96AD1DE1-9D72-F6CD-0426-17BD4ADA593D}"/>
          </ac:inkMkLst>
        </pc:inkChg>
        <pc:inkChg chg="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17" creationId="{43132259-B324-A191-7873-A8FEAB5A6617}"/>
          </ac:inkMkLst>
        </pc:inkChg>
        <pc:inkChg chg="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18" creationId="{B6DFFA12-AC83-7D2E-57CE-B1287D1BB73C}"/>
          </ac:inkMkLst>
        </pc:inkChg>
        <pc:inkChg chg="del">
          <ac:chgData name="Vivien Wu" userId="623a2959-96ac-407a-b7d3-802636c8e922" providerId="ADAL" clId="{0ED8DE59-BB45-4813-BB4E-F191F6C90C89}" dt="2022-12-05T12:07:43.424" v="193" actId="478"/>
          <ac:inkMkLst>
            <pc:docMk/>
            <pc:sldMk cId="1551263063" sldId="292"/>
            <ac:inkMk id="19" creationId="{7276D3A5-0CA4-212D-3EE6-2EAE69CE8574}"/>
          </ac:inkMkLst>
        </pc:inkChg>
        <pc:inkChg chg="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20" creationId="{F2E9B9F2-FE21-CBC6-782E-DDA85362340A}"/>
          </ac:inkMkLst>
        </pc:inkChg>
        <pc:inkChg chg="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21" creationId="{78145B22-A89B-D5D6-F9B1-96B8C7F0CAD5}"/>
          </ac:inkMkLst>
        </pc:inkChg>
        <pc:inkChg chg="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22" creationId="{97DDE977-DEA6-D1CF-AA48-D72DF5A5B596}"/>
          </ac:inkMkLst>
        </pc:inkChg>
        <pc:inkChg chg="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23" creationId="{CE0A9002-72D4-0561-A9A0-4E25E1350EA5}"/>
          </ac:inkMkLst>
        </pc:inkChg>
        <pc:inkChg chg="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24" creationId="{27EC59A5-0F28-86D6-816E-F0A2F4C0DF16}"/>
          </ac:inkMkLst>
        </pc:inkChg>
        <pc:inkChg chg="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25" creationId="{D6FD4CF0-F4C7-1CFE-A3F0-9E47160182BC}"/>
          </ac:inkMkLst>
        </pc:inkChg>
        <pc:inkChg chg="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27" creationId="{F100BA13-9D5C-4188-9BDB-440AC6558DF6}"/>
          </ac:inkMkLst>
        </pc:inkChg>
        <pc:inkChg chg="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28" creationId="{3B15F5D3-A16C-0FC8-4E0B-EFD06754BE4A}"/>
          </ac:inkMkLst>
        </pc:inkChg>
        <pc:inkChg chg="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29" creationId="{6276366C-622B-02EC-AF65-C312B3263728}"/>
          </ac:inkMkLst>
        </pc:inkChg>
        <pc:inkChg chg="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30" creationId="{7061E118-D725-060C-F4BB-0008D2B63C3B}"/>
          </ac:inkMkLst>
        </pc:inkChg>
        <pc:inkChg chg="add 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31" creationId="{50BCD662-3836-60F1-58CA-0006339A80FB}"/>
          </ac:inkMkLst>
        </pc:inkChg>
        <pc:inkChg chg="add 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32" creationId="{0A84A627-2437-EFFE-480B-5C7B9725AA45}"/>
          </ac:inkMkLst>
        </pc:inkChg>
        <pc:inkChg chg="add 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33" creationId="{24665D01-BBF8-A42B-D309-CAF3813698BC}"/>
          </ac:inkMkLst>
        </pc:inkChg>
        <pc:inkChg chg="add 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34" creationId="{3C88E37E-AC12-B4E7-71F9-F66829C0ADE6}"/>
          </ac:inkMkLst>
        </pc:inkChg>
        <pc:inkChg chg="add 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35" creationId="{E76CB071-1C6C-D2BF-FCB7-F3BF25EF8651}"/>
          </ac:inkMkLst>
        </pc:inkChg>
        <pc:inkChg chg="add 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36" creationId="{890EADC1-53F6-059D-9B9F-5AAE14A4BFC9}"/>
          </ac:inkMkLst>
        </pc:inkChg>
        <pc:inkChg chg="add 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37" creationId="{C4CA5F67-9E9F-AF4D-F119-565567F6740B}"/>
          </ac:inkMkLst>
        </pc:inkChg>
        <pc:inkChg chg="add 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38" creationId="{644AFA69-25EA-E725-F112-18E6FF312D89}"/>
          </ac:inkMkLst>
        </pc:inkChg>
        <pc:inkChg chg="add 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39" creationId="{8F537664-833C-24B3-FD2A-65F9034636D2}"/>
          </ac:inkMkLst>
        </pc:inkChg>
        <pc:inkChg chg="add 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40" creationId="{5574CF10-CDD3-E5E2-C242-3AB86907462B}"/>
          </ac:inkMkLst>
        </pc:inkChg>
        <pc:inkChg chg="add mod">
          <ac:chgData name="Vivien Wu" userId="623a2959-96ac-407a-b7d3-802636c8e922" providerId="ADAL" clId="{0ED8DE59-BB45-4813-BB4E-F191F6C90C89}" dt="2022-12-05T12:07:45.930" v="195"/>
          <ac:inkMkLst>
            <pc:docMk/>
            <pc:sldMk cId="1551263063" sldId="292"/>
            <ac:inkMk id="41" creationId="{C9D2C5C2-93CB-4DB6-A47A-47230F20EB53}"/>
          </ac:inkMkLst>
        </pc:inkChg>
        <pc:inkChg chg="del">
          <ac:chgData name="Vivien Wu" userId="623a2959-96ac-407a-b7d3-802636c8e922" providerId="ADAL" clId="{0ED8DE59-BB45-4813-BB4E-F191F6C90C89}" dt="2022-12-05T12:07:43.424" v="193" actId="478"/>
          <ac:inkMkLst>
            <pc:docMk/>
            <pc:sldMk cId="1551263063" sldId="292"/>
            <ac:inkMk id="71" creationId="{6096AB32-2E44-C95E-C7F3-AFF55E2472B1}"/>
          </ac:inkMkLst>
        </pc:inkChg>
        <pc:inkChg chg="del">
          <ac:chgData name="Vivien Wu" userId="623a2959-96ac-407a-b7d3-802636c8e922" providerId="ADAL" clId="{0ED8DE59-BB45-4813-BB4E-F191F6C90C89}" dt="2022-12-05T12:07:43.424" v="193" actId="478"/>
          <ac:inkMkLst>
            <pc:docMk/>
            <pc:sldMk cId="1551263063" sldId="292"/>
            <ac:inkMk id="72" creationId="{3B1FA6A9-09D1-8E84-818A-38DC0AB0A99A}"/>
          </ac:inkMkLst>
        </pc:inkChg>
        <pc:inkChg chg="del">
          <ac:chgData name="Vivien Wu" userId="623a2959-96ac-407a-b7d3-802636c8e922" providerId="ADAL" clId="{0ED8DE59-BB45-4813-BB4E-F191F6C90C89}" dt="2022-12-05T12:07:43.424" v="193" actId="478"/>
          <ac:inkMkLst>
            <pc:docMk/>
            <pc:sldMk cId="1551263063" sldId="292"/>
            <ac:inkMk id="73" creationId="{7E075453-C34C-88DB-FB93-EB93FCB372EC}"/>
          </ac:inkMkLst>
        </pc:inkChg>
        <pc:inkChg chg="del">
          <ac:chgData name="Vivien Wu" userId="623a2959-96ac-407a-b7d3-802636c8e922" providerId="ADAL" clId="{0ED8DE59-BB45-4813-BB4E-F191F6C90C89}" dt="2022-12-05T12:07:43.424" v="193" actId="478"/>
          <ac:inkMkLst>
            <pc:docMk/>
            <pc:sldMk cId="1551263063" sldId="292"/>
            <ac:inkMk id="74" creationId="{8CE4D0A0-022B-B263-823F-3F6583BA6A21}"/>
          </ac:inkMkLst>
        </pc:inkChg>
        <pc:inkChg chg="del">
          <ac:chgData name="Vivien Wu" userId="623a2959-96ac-407a-b7d3-802636c8e922" providerId="ADAL" clId="{0ED8DE59-BB45-4813-BB4E-F191F6C90C89}" dt="2022-12-05T12:07:45.048" v="194" actId="478"/>
          <ac:inkMkLst>
            <pc:docMk/>
            <pc:sldMk cId="1551263063" sldId="292"/>
            <ac:inkMk id="75" creationId="{1AF5B67B-D1AF-9E04-2741-733107A0A5DA}"/>
          </ac:inkMkLst>
        </pc:inkChg>
      </pc:sldChg>
      <pc:sldChg chg="addSp delSp modSp mod">
        <pc:chgData name="Vivien Wu" userId="623a2959-96ac-407a-b7d3-802636c8e922" providerId="ADAL" clId="{0ED8DE59-BB45-4813-BB4E-F191F6C90C89}" dt="2022-12-05T15:00:44.156" v="723"/>
        <pc:sldMkLst>
          <pc:docMk/>
          <pc:sldMk cId="3075517649" sldId="314"/>
        </pc:sldMkLst>
        <pc:grpChg chg="add mod">
          <ac:chgData name="Vivien Wu" userId="623a2959-96ac-407a-b7d3-802636c8e922" providerId="ADAL" clId="{0ED8DE59-BB45-4813-BB4E-F191F6C90C89}" dt="2022-12-05T15:00:44.156" v="723"/>
          <ac:grpSpMkLst>
            <pc:docMk/>
            <pc:sldMk cId="3075517649" sldId="314"/>
            <ac:grpSpMk id="2" creationId="{22D0DE59-4CF4-B439-9615-665A1165E4AB}"/>
          </ac:grpSpMkLst>
        </pc:grpChg>
        <pc:grpChg chg="del">
          <ac:chgData name="Vivien Wu" userId="623a2959-96ac-407a-b7d3-802636c8e922" providerId="ADAL" clId="{0ED8DE59-BB45-4813-BB4E-F191F6C90C89}" dt="2022-12-05T12:46:24.639" v="560" actId="478"/>
          <ac:grpSpMkLst>
            <pc:docMk/>
            <pc:sldMk cId="3075517649" sldId="314"/>
            <ac:grpSpMk id="9" creationId="{CBDBED52-8630-ADBA-A70B-86D766ABD5D7}"/>
          </ac:grpSpMkLst>
        </pc:grpChg>
        <pc:grpChg chg="add del mod">
          <ac:chgData name="Vivien Wu" userId="623a2959-96ac-407a-b7d3-802636c8e922" providerId="ADAL" clId="{0ED8DE59-BB45-4813-BB4E-F191F6C90C89}" dt="2022-12-05T15:00:41.868" v="721" actId="165"/>
          <ac:grpSpMkLst>
            <pc:docMk/>
            <pc:sldMk cId="3075517649" sldId="314"/>
            <ac:grpSpMk id="37" creationId="{5ED9709F-EBBA-9B41-375C-BF6EAD343F54}"/>
          </ac:grpSpMkLst>
        </pc:grpChg>
        <pc:grpChg chg="mod topLvl">
          <ac:chgData name="Vivien Wu" userId="623a2959-96ac-407a-b7d3-802636c8e922" providerId="ADAL" clId="{0ED8DE59-BB45-4813-BB4E-F191F6C90C89}" dt="2022-12-05T15:00:41.868" v="721" actId="165"/>
          <ac:grpSpMkLst>
            <pc:docMk/>
            <pc:sldMk cId="3075517649" sldId="314"/>
            <ac:grpSpMk id="38" creationId="{038F8185-2A59-89E3-5522-6BBE2C2BEB4E}"/>
          </ac:grpSpMkLst>
        </pc:grpChg>
        <pc:grpChg chg="del mod topLvl">
          <ac:chgData name="Vivien Wu" userId="623a2959-96ac-407a-b7d3-802636c8e922" providerId="ADAL" clId="{0ED8DE59-BB45-4813-BB4E-F191F6C90C89}" dt="2022-12-05T15:00:43.256" v="722" actId="478"/>
          <ac:grpSpMkLst>
            <pc:docMk/>
            <pc:sldMk cId="3075517649" sldId="314"/>
            <ac:grpSpMk id="45" creationId="{49D874D2-E406-C86D-B334-7C02089ADA69}"/>
          </ac:grpSpMkLst>
        </pc:grpChg>
        <pc:grpChg chg="del">
          <ac:chgData name="Vivien Wu" userId="623a2959-96ac-407a-b7d3-802636c8e922" providerId="ADAL" clId="{0ED8DE59-BB45-4813-BB4E-F191F6C90C89}" dt="2022-12-05T12:46:24.639" v="560" actId="478"/>
          <ac:grpSpMkLst>
            <pc:docMk/>
            <pc:sldMk cId="3075517649" sldId="314"/>
            <ac:grpSpMk id="54" creationId="{403671D5-690D-7E22-44F7-C976005B4AB1}"/>
          </ac:grpSpMkLst>
        </pc:grp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2" creationId="{957E0695-F92C-07FF-B247-E0AE5BF37238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3" creationId="{66AAA118-65FF-9254-40E7-200499C5E330}"/>
          </ac:inkMkLst>
        </pc:inkChg>
        <pc:inkChg chg="mod">
          <ac:chgData name="Vivien Wu" userId="623a2959-96ac-407a-b7d3-802636c8e922" providerId="ADAL" clId="{0ED8DE59-BB45-4813-BB4E-F191F6C90C89}" dt="2022-12-05T15:00:44.156" v="723"/>
          <ac:inkMkLst>
            <pc:docMk/>
            <pc:sldMk cId="3075517649" sldId="314"/>
            <ac:inkMk id="3" creationId="{AD504079-913B-8D1C-A371-3EBBFFF00637}"/>
          </ac:inkMkLst>
        </pc:inkChg>
        <pc:inkChg chg="mod">
          <ac:chgData name="Vivien Wu" userId="623a2959-96ac-407a-b7d3-802636c8e922" providerId="ADAL" clId="{0ED8DE59-BB45-4813-BB4E-F191F6C90C89}" dt="2022-12-05T15:00:44.156" v="723"/>
          <ac:inkMkLst>
            <pc:docMk/>
            <pc:sldMk cId="3075517649" sldId="314"/>
            <ac:inkMk id="4" creationId="{28078833-DD98-317C-4684-3FB3385C936D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4" creationId="{ADE146E6-6824-931B-B9D6-7B424CFCA9D7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5" creationId="{F6F610A9-0374-B2F8-BD2F-DF01EBB6EA05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6" creationId="{E2A35535-D3E6-8DD7-D410-B44FBBDA4CE5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7" creationId="{59A34586-11C5-7669-6A09-D7E3ACFC6F77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8" creationId="{91C8FCD3-1CB3-59E9-6703-698246E6B2ED}"/>
          </ac:inkMkLst>
        </pc:inkChg>
        <pc:inkChg chg="mod topLvl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39" creationId="{17473822-DAF6-E1EC-ED6C-F377869ED045}"/>
          </ac:inkMkLst>
        </pc:inkChg>
        <pc:inkChg chg="mod topLvl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40" creationId="{6A77DBBD-8D9E-2D81-FB4F-135367C0B621}"/>
          </ac:inkMkLst>
        </pc:inkChg>
        <pc:inkChg chg="mod topLvl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41" creationId="{67280385-F121-B220-1535-1490572CE112}"/>
          </ac:inkMkLst>
        </pc:inkChg>
        <pc:inkChg chg="mod topLvl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42" creationId="{238935A4-497E-268C-EA29-059DE056FB89}"/>
          </ac:inkMkLst>
        </pc:inkChg>
        <pc:inkChg chg="mod topLvl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43" creationId="{54525F8A-3A17-42F6-A05C-2EAF72138425}"/>
          </ac:inkMkLst>
        </pc:inkChg>
        <pc:inkChg chg="mod topLvl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44" creationId="{97ED07F1-5C3C-28FE-FF54-009FD7A7E8CF}"/>
          </ac:inkMkLst>
        </pc:inkChg>
        <pc:inkChg chg="mod topLvl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46" creationId="{FA56BF96-2E83-F075-965D-F6443B17A916}"/>
          </ac:inkMkLst>
        </pc:inkChg>
        <pc:inkChg chg="mod topLvl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47" creationId="{F8D9FCC3-8C15-BA6B-2C07-0DDB402DA67E}"/>
          </ac:inkMkLst>
        </pc:inkChg>
        <pc:inkChg chg="mod topLvl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48" creationId="{90EC9B6E-D021-5D1F-5C01-147B6EF167A2}"/>
          </ac:inkMkLst>
        </pc:inkChg>
        <pc:inkChg chg="mod topLvl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49" creationId="{18AB34CD-C4DB-7E8D-FF17-587341D2F456}"/>
          </ac:inkMkLst>
        </pc:inkChg>
        <pc:inkChg chg="mod topLvl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50" creationId="{48553177-99AA-F157-C72A-69FB43D8827F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51" creationId="{E3DAE135-618C-7492-D4C4-CF5A7E8CE887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52" creationId="{D51E60D5-CC4A-5A3A-A7F6-200AD172589B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53" creationId="{1462A7BF-3077-4475-C251-27721390456A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55" creationId="{92A8FEB4-2C05-525E-7940-114226CC96E2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57" creationId="{2BE73094-DD5F-EDC0-0BBF-DDE067B8F6CF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59" creationId="{6EB3C110-5557-2952-99A0-4BE64B74F05A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61" creationId="{0A3204B4-668A-F91A-394A-0E5AFAE3990A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63" creationId="{1848DCFB-83CA-FD4F-294F-E97DDBE7607E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65" creationId="{4FE448DC-4F5E-20DD-9AB0-D812772C4E5A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66" creationId="{7E21FA93-5F69-A104-A024-6EF7601923DD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67" creationId="{402AA00F-2717-EA7A-EB2F-233E6ABF7749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71" creationId="{CB746E6D-B72E-CD49-04C2-A9972A13E7B6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06" creationId="{515A1782-12FB-1245-B012-15BE8B98DEE1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08" creationId="{ED88B6AC-C3D4-EB76-44CF-D250AB641452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12" creationId="{59FB87AB-2209-0FB5-959A-B9E1963B5B1C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14" creationId="{74BDC960-D5A6-A341-FC17-0EB958A48442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17" creationId="{2CA6DB31-8C6F-9694-05A4-D272A7BC6EEC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18" creationId="{9136496E-0D88-6314-E95D-6053F3AC35F6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19" creationId="{D7F52A03-7F04-1CC9-E712-8666CFAA5229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20" creationId="{AE61188F-AFCC-0F1F-53F6-341836FEFD7D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21" creationId="{3D276B01-32B1-FD02-DCCD-3415129EE976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22" creationId="{113993EB-F496-4F3C-E445-CE5041430729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23" creationId="{D7184921-A98D-E661-6237-0918B3461FAA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24" creationId="{BA286A80-3AC5-8AC8-6262-32BFE3A268DD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25" creationId="{578D6DA8-6679-C579-09DE-9E4A7B0F4BFB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26" creationId="{F064B3AF-5DAF-F4E7-7B26-1776B80F1770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27" creationId="{9AF1FF81-A3E5-5753-72D3-52843CF3C46B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28" creationId="{D4B42B5F-9205-F27D-6B3D-F90D28EC1443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29" creationId="{880A7143-7804-437F-8453-3ECF0E5F6CB0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30" creationId="{6039BE41-2F49-3547-BB4F-D4C5DFD84B0C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31" creationId="{ECD58E98-EC77-9E76-6416-A45553F59D92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32" creationId="{CCF53124-694E-8ED6-3F19-F08E9F163D30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33" creationId="{D0F50FBA-89B8-F2A1-97CE-296357947257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34" creationId="{3A29A889-4424-B035-5BFD-D0C333BACAC8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35" creationId="{9EBB11BC-3CE6-7628-B783-6F2120976715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36" creationId="{6C2E6D2A-46DA-EB81-1960-83C8F7251EE1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37" creationId="{E1F1BD4B-2AAE-B20E-BEC9-7813E6B65ABB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38" creationId="{FA002067-7FB2-94D2-7FCC-8AA0B3E50FE0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39" creationId="{FD895625-55C8-DB03-01CD-A066FAFE353E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40" creationId="{0CF81031-AA8A-E2DE-6340-996994C7B13E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41" creationId="{EFB1407D-0323-9D86-FF4C-8258F9A9FC7C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42" creationId="{E206A50A-E962-726D-F871-F5C903644872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43" creationId="{9E4723F2-C1E9-68E6-C739-982385BB2AB6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44" creationId="{C311143F-0EC8-37C7-6FC7-B9AD155659B0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45" creationId="{C3A81232-CE22-446A-3E69-5F3FDDA2BCC0}"/>
          </ac:inkMkLst>
        </pc:inkChg>
        <pc:inkChg chg="del">
          <ac:chgData name="Vivien Wu" userId="623a2959-96ac-407a-b7d3-802636c8e922" providerId="ADAL" clId="{0ED8DE59-BB45-4813-BB4E-F191F6C90C89}" dt="2022-12-05T12:46:24.639" v="560" actId="478"/>
          <ac:inkMkLst>
            <pc:docMk/>
            <pc:sldMk cId="3075517649" sldId="314"/>
            <ac:inkMk id="146" creationId="{51020843-5FAA-8E7E-65E7-7BCC7A850DFF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47" creationId="{11345E9B-C04C-782D-95B7-33332B61E8E9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48" creationId="{2AEFBC41-F2EA-6A4F-3B98-CD1A683EA310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49" creationId="{02C63122-90AC-2467-A2F9-97DABA79771B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50" creationId="{F65E901F-9038-DFD4-9FD6-76ED157FEA8A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51" creationId="{50CD530C-4423-D518-3D71-E6CBDE5DC055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52" creationId="{0D26D569-A40C-ACAD-879B-71BEBF743140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53" creationId="{B0B88475-FC41-DBD4-AD15-1F98ACE2FEBB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54" creationId="{A2325997-7A43-6CC2-6984-B36F57A7E3E2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55" creationId="{7BA9C718-F2ED-3373-774E-329A39F3ABFB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56" creationId="{E526CF80-D421-E995-DBEF-33D9BCEED15B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57" creationId="{79B7BADB-8655-D66C-4044-C2ABF68E3BAC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58" creationId="{56E60DE3-F215-4A9E-31C2-F3976EF36A5C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59" creationId="{16D49B55-86F3-BEE0-5A22-9983FD737BAF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60" creationId="{9CB26C24-EAFB-AC4C-E288-B0B42878749A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61" creationId="{4F21F51E-CBE5-A68C-117C-27FD483B4EC9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62" creationId="{E8F24A22-C5C1-C5EB-4B8F-DF85CE8CDF52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63" creationId="{D89165B1-57AC-D8FB-76DE-2A68E4F00D0E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64" creationId="{455DA386-5B55-DCD7-DB90-E964CDD6E7FD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65" creationId="{F00A1D1E-E0D3-3AFC-E281-D0972141CEE8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66" creationId="{B0647968-5B5F-65ED-B31C-E6230527B758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67" creationId="{4C4655AF-DFDB-61A5-F86A-8B27B07BBB57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68" creationId="{C437E289-F409-45D1-F8C2-76A579262D89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69" creationId="{CD5296B7-39CC-7E9B-C61A-2765EDE3BDE6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70" creationId="{763B0EA0-EC24-5C87-6A8B-81F5E1014950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71" creationId="{528CDC8F-02F8-7D47-6920-2676EC02BC06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72" creationId="{8311BDF6-27EE-7703-3BF5-DE90EDCB7AF0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73" creationId="{A783764C-CBFF-D13F-0867-863ECF89C21F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74" creationId="{76987593-4E4D-29A6-146B-5A9DF6479945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75" creationId="{58A2838A-8310-D8ED-2AD3-8D779D053823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76" creationId="{55217B1B-BC5D-FEC6-D84D-E9DD5BF66C5C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77" creationId="{147E4AFF-DF1D-3C78-787C-520D8EB8FC6E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78" creationId="{E6E07E6D-0487-59D0-D7E5-A8B1A2479623}"/>
          </ac:inkMkLst>
        </pc:inkChg>
        <pc:inkChg chg="mod">
          <ac:chgData name="Vivien Wu" userId="623a2959-96ac-407a-b7d3-802636c8e922" providerId="ADAL" clId="{0ED8DE59-BB45-4813-BB4E-F191F6C90C89}" dt="2022-12-05T15:00:41.868" v="721" actId="165"/>
          <ac:inkMkLst>
            <pc:docMk/>
            <pc:sldMk cId="3075517649" sldId="314"/>
            <ac:inkMk id="179" creationId="{6E4B99FC-042E-3D25-3CA9-159A64012AAA}"/>
          </ac:inkMkLst>
        </pc:inkChg>
      </pc:sldChg>
      <pc:sldChg chg="addSp delSp modSp mod">
        <pc:chgData name="Vivien Wu" userId="623a2959-96ac-407a-b7d3-802636c8e922" providerId="ADAL" clId="{0ED8DE59-BB45-4813-BB4E-F191F6C90C89}" dt="2022-12-05T15:00:49.798" v="726"/>
        <pc:sldMkLst>
          <pc:docMk/>
          <pc:sldMk cId="4103283291" sldId="317"/>
        </pc:sldMkLst>
        <pc:grpChg chg="add mod">
          <ac:chgData name="Vivien Wu" userId="623a2959-96ac-407a-b7d3-802636c8e922" providerId="ADAL" clId="{0ED8DE59-BB45-4813-BB4E-F191F6C90C89}" dt="2022-12-05T15:00:49.798" v="726"/>
          <ac:grpSpMkLst>
            <pc:docMk/>
            <pc:sldMk cId="4103283291" sldId="317"/>
            <ac:grpSpMk id="2" creationId="{7DB227DC-FC38-982C-038C-D620E9D3A756}"/>
          </ac:grpSpMkLst>
        </pc:grpChg>
        <pc:grpChg chg="del">
          <ac:chgData name="Vivien Wu" userId="623a2959-96ac-407a-b7d3-802636c8e922" providerId="ADAL" clId="{0ED8DE59-BB45-4813-BB4E-F191F6C90C89}" dt="2022-12-05T12:46:31.055" v="562" actId="478"/>
          <ac:grpSpMkLst>
            <pc:docMk/>
            <pc:sldMk cId="4103283291" sldId="317"/>
            <ac:grpSpMk id="9" creationId="{4D7FF908-57FE-CB11-A8C5-574D98BAF4BA}"/>
          </ac:grpSpMkLst>
        </pc:grpChg>
        <pc:grpChg chg="add del mod">
          <ac:chgData name="Vivien Wu" userId="623a2959-96ac-407a-b7d3-802636c8e922" providerId="ADAL" clId="{0ED8DE59-BB45-4813-BB4E-F191F6C90C89}" dt="2022-12-05T15:00:47.315" v="724" actId="165"/>
          <ac:grpSpMkLst>
            <pc:docMk/>
            <pc:sldMk cId="4103283291" sldId="317"/>
            <ac:grpSpMk id="26" creationId="{2DE101E5-F958-7EC5-BE4F-AC36CF6CF5F2}"/>
          </ac:grpSpMkLst>
        </pc:grpChg>
        <pc:grpChg chg="mod topLvl">
          <ac:chgData name="Vivien Wu" userId="623a2959-96ac-407a-b7d3-802636c8e922" providerId="ADAL" clId="{0ED8DE59-BB45-4813-BB4E-F191F6C90C89}" dt="2022-12-05T15:00:47.315" v="724" actId="165"/>
          <ac:grpSpMkLst>
            <pc:docMk/>
            <pc:sldMk cId="4103283291" sldId="317"/>
            <ac:grpSpMk id="29" creationId="{7E5761A1-E5A5-E238-C040-920574477E09}"/>
          </ac:grpSpMkLst>
        </pc:grpChg>
        <pc:grpChg chg="del mod topLvl">
          <ac:chgData name="Vivien Wu" userId="623a2959-96ac-407a-b7d3-802636c8e922" providerId="ADAL" clId="{0ED8DE59-BB45-4813-BB4E-F191F6C90C89}" dt="2022-12-05T15:00:48.776" v="725" actId="478"/>
          <ac:grpSpMkLst>
            <pc:docMk/>
            <pc:sldMk cId="4103283291" sldId="317"/>
            <ac:grpSpMk id="36" creationId="{AA64B63C-CB30-98FD-5A66-D8E3BBC260E8}"/>
          </ac:grpSpMkLst>
        </pc:grpChg>
        <pc:grpChg chg="del">
          <ac:chgData name="Vivien Wu" userId="623a2959-96ac-407a-b7d3-802636c8e922" providerId="ADAL" clId="{0ED8DE59-BB45-4813-BB4E-F191F6C90C89}" dt="2022-12-05T12:46:31.055" v="562" actId="478"/>
          <ac:grpSpMkLst>
            <pc:docMk/>
            <pc:sldMk cId="4103283291" sldId="317"/>
            <ac:grpSpMk id="54" creationId="{A2B4C223-12D9-B9CB-D49F-7F25680D1905}"/>
          </ac:grpSpMkLst>
        </pc:grp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2" creationId="{2D9CE4C3-AE60-9DE3-69A8-F73ECF305A70}"/>
          </ac:inkMkLst>
        </pc:inkChg>
        <pc:inkChg chg="mod">
          <ac:chgData name="Vivien Wu" userId="623a2959-96ac-407a-b7d3-802636c8e922" providerId="ADAL" clId="{0ED8DE59-BB45-4813-BB4E-F191F6C90C89}" dt="2022-12-05T15:00:49.798" v="726"/>
          <ac:inkMkLst>
            <pc:docMk/>
            <pc:sldMk cId="4103283291" sldId="317"/>
            <ac:inkMk id="3" creationId="{8A3F1799-EA43-A388-2078-4C4F1C5E770C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3" creationId="{BF132F13-DF71-B3E8-A723-C7D9E8E1A97E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4" creationId="{2AFD2B5E-4196-70FD-E2D7-6CEA72A6AB8E}"/>
          </ac:inkMkLst>
        </pc:inkChg>
        <pc:inkChg chg="mod">
          <ac:chgData name="Vivien Wu" userId="623a2959-96ac-407a-b7d3-802636c8e922" providerId="ADAL" clId="{0ED8DE59-BB45-4813-BB4E-F191F6C90C89}" dt="2022-12-05T15:00:49.798" v="726"/>
          <ac:inkMkLst>
            <pc:docMk/>
            <pc:sldMk cId="4103283291" sldId="317"/>
            <ac:inkMk id="4" creationId="{CD59C663-D8D2-E2E6-5553-A452F703AA23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5" creationId="{7A98B3B4-3BB7-2058-8FA6-70509308B418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6" creationId="{904B2EC2-C181-67E4-2E0C-475BB7AF2739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7" creationId="{2FDAC566-26A6-1C3F-A3F6-EA4FE685CE30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8" creationId="{8BD5F3BD-EC45-F52D-21F6-3B4315AAC1E4}"/>
          </ac:inkMkLst>
        </pc:inkChg>
        <pc:inkChg chg="mod topLvl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30" creationId="{734A1019-7CA5-3E52-4989-7C06A11C22D0}"/>
          </ac:inkMkLst>
        </pc:inkChg>
        <pc:inkChg chg="mod topLvl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31" creationId="{A851DCF5-21EA-2987-D787-3F315223D459}"/>
          </ac:inkMkLst>
        </pc:inkChg>
        <pc:inkChg chg="mod topLvl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32" creationId="{FA38F526-B79F-0EF7-7CA2-63C523403D1F}"/>
          </ac:inkMkLst>
        </pc:inkChg>
        <pc:inkChg chg="mod topLvl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33" creationId="{F350DA65-5C8F-DC0E-D73E-726B84A2893D}"/>
          </ac:inkMkLst>
        </pc:inkChg>
        <pc:inkChg chg="mod topLvl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34" creationId="{15F2AAFC-C61E-277A-657F-FB7E6564BC11}"/>
          </ac:inkMkLst>
        </pc:inkChg>
        <pc:inkChg chg="mod topLvl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35" creationId="{B1DA9153-1243-E46F-317A-6EA06513BEDD}"/>
          </ac:inkMkLst>
        </pc:inkChg>
        <pc:inkChg chg="mod topLvl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37" creationId="{33635A97-E2A0-77A5-9808-AC54699AD1BF}"/>
          </ac:inkMkLst>
        </pc:inkChg>
        <pc:inkChg chg="mod topLvl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38" creationId="{7939B5B5-2760-0A9C-470E-69F8698277C8}"/>
          </ac:inkMkLst>
        </pc:inkChg>
        <pc:inkChg chg="mod topLvl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39" creationId="{56A7E69E-02F0-AC0C-6DE5-2C49E477B23B}"/>
          </ac:inkMkLst>
        </pc:inkChg>
        <pc:inkChg chg="mod topLvl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46" creationId="{92DC65CA-6E38-0BC2-181F-5909CC06A566}"/>
          </ac:inkMkLst>
        </pc:inkChg>
        <pc:inkChg chg="mod topLvl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47" creationId="{E58D96A8-3F85-06DA-8437-12C43AF8F028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48" creationId="{4CB1E46D-9221-DADD-C49C-DED0CCAA3EA2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51" creationId="{5C61EA80-E74D-C9EB-C9AB-D3712FDB3AEE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52" creationId="{C9C433F3-D40C-C9D9-FF66-B65F386CD4E3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53" creationId="{E880173A-C402-EB5E-797D-02BA8AC93017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55" creationId="{0D4DB195-1AC0-9B9E-ED10-32EE431027C1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57" creationId="{EDED86C1-9744-6B5E-B8B5-11ADC6E1E3AD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59" creationId="{DAE403CA-5ED0-57F8-3BB9-EF90B36C726A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61" creationId="{3571B6DD-63DD-1671-3C81-085BE3CF9758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63" creationId="{FC916BDF-9726-4F5C-23F7-18F617F346EF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65" creationId="{4D48DCAD-2573-8AE0-552E-DA186E345807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66" creationId="{D13644E8-A636-5188-7ADA-62586EE41F48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67" creationId="{2C97D485-8DA9-392E-4841-50A4FAAC5EFE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71" creationId="{1D3056C8-712A-0B41-9EEE-A960D4F52611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06" creationId="{512435B3-7F7D-5947-23C4-CD2C79090023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08" creationId="{030FDEBD-E78D-6134-5F33-90C224AFDC94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12" creationId="{7AE5C23A-340A-88F3-6ED3-E0282F08F6D5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14" creationId="{3CCD652B-947D-2400-FA59-0DF5616458D9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17" creationId="{B5F77AEB-A97C-5A2E-15A3-D895F699A650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18" creationId="{6EFBB034-F500-4A2C-411C-53E38F5F530D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19" creationId="{418A60F5-C023-BDEA-D990-AC723DCA97D9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20" creationId="{ACBB6805-3274-DAF9-CF7A-7805AE5708E3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21" creationId="{09A25832-2FA8-F6ED-253D-3FCA9B066660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22" creationId="{4768B877-0ED6-30C0-0CA7-BCD52EC8D06B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23" creationId="{9BBFE0CF-61DC-DD81-062E-57DD2C72BE24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24" creationId="{390F1CD8-0434-067F-6B25-FC501A793C5E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25" creationId="{DD20AD01-D431-F6E1-B624-E6D93BDF0D96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26" creationId="{4C0BC7F7-171C-6B5C-18A4-5467F170876B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27" creationId="{F48EBF8E-322F-A44F-3A2F-C651A7A8EAA6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28" creationId="{1450F535-9889-ED07-ADA5-7D6AA6AEC2E3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29" creationId="{C3746958-0361-CD6F-29FF-A8074F251304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30" creationId="{165E7AAC-4C17-EDF6-8CBF-E381C0DA87DC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31" creationId="{0228CC3C-7DDA-F24A-7C9C-243B1D3C4A5E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32" creationId="{86A578C1-7EF6-C89A-8A20-2CE69299B383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33" creationId="{3DE924C3-8670-AAFE-A1F3-F05A7606FDD4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34" creationId="{78714937-6310-0D40-BD65-1E7EDF17E2DF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35" creationId="{3ECCB5A5-F61A-018A-77FA-468962E1222D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36" creationId="{2CE57C55-551E-88B8-3F1B-5ED3BFE39195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37" creationId="{F9A62981-9DFB-93ED-687B-B886224DF402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38" creationId="{EAF25AF5-8308-1142-8454-FD11481FA843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39" creationId="{56B64048-C1B0-DC74-2BB7-9EFA8ED030F3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40" creationId="{D9896EDC-BCE4-A630-00C4-C683CE63B9D1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41" creationId="{541C7E91-0684-05D5-B411-E44D987813B9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42" creationId="{39AB3141-0090-E796-C288-F35AB99DA8FC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43" creationId="{660ADF1B-CB05-F6FC-06BD-3597B9DAF058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44" creationId="{77665D73-EE03-7A70-16AF-67342FBD0732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45" creationId="{1B2CD935-3789-1913-1B09-3A41DB30E295}"/>
          </ac:inkMkLst>
        </pc:inkChg>
        <pc:inkChg chg="del">
          <ac:chgData name="Vivien Wu" userId="623a2959-96ac-407a-b7d3-802636c8e922" providerId="ADAL" clId="{0ED8DE59-BB45-4813-BB4E-F191F6C90C89}" dt="2022-12-05T12:46:31.055" v="562" actId="478"/>
          <ac:inkMkLst>
            <pc:docMk/>
            <pc:sldMk cId="4103283291" sldId="317"/>
            <ac:inkMk id="146" creationId="{AE356757-F284-4446-A961-068CBF2C0FD5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47" creationId="{A31D7C26-3D81-F96E-51A2-83907939BA69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48" creationId="{0D407CED-5F4B-D05A-AEC0-75FAE9EDD8C8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49" creationId="{3A13C02C-77E5-EADF-D272-6D899874ADC2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50" creationId="{220C8539-3122-41C5-6B5F-3B970D81AA03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51" creationId="{8CDD4B9B-00BA-2D4B-3EA4-51F23C81AD0F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52" creationId="{6EB846D3-24C8-6436-1537-85172DD832CE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53" creationId="{5A44025F-FAA6-275A-DAE0-30A12BA7EC34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54" creationId="{832364A5-E5CF-CBFF-DFA6-660408366811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55" creationId="{C702D549-F8A8-B208-B6F2-695A78A11840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56" creationId="{D7846453-5268-3350-089C-E350E3123E88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57" creationId="{776DBF01-5F9D-FD40-8E0A-FD3B1C88E085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58" creationId="{1C2D25BF-0A5D-FE1B-2D9C-168CE5460600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59" creationId="{910C9499-3ECB-D98E-CE1C-B5EFF6C618D7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60" creationId="{75B9ECF4-B8D2-3B7B-1827-EADAEF5CA21F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61" creationId="{9BB45965-0800-C21C-010D-29C1B651723C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62" creationId="{C314F790-7D8A-31BD-DBE6-756000BBFEAA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63" creationId="{5700EDBA-5213-ED48-8428-D04CDF3177F2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64" creationId="{1D840661-5DE6-6721-FD70-CD03E1DC041A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65" creationId="{C1F75218-2913-6844-EF98-236EA0D4AB12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66" creationId="{976AC035-FA4F-579B-E7BF-724FA9ADBB04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67" creationId="{7E054261-FDC0-B3D1-DCB0-36F4D0B26688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68" creationId="{DE558B0F-C636-EDC8-97ED-DA0EA3DF7665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69" creationId="{36AF2AB1-6D87-6195-B44E-E06A3402F25C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70" creationId="{A40EC968-2003-A8BC-4E9A-88D8E961CC6C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71" creationId="{98E4726E-DA0D-8B9C-A406-72B6545BBB8A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72" creationId="{99E1B014-EB6D-1D12-655C-4355CE2C7E8E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73" creationId="{F0F47B19-EA62-E219-D425-48E8ED75A019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74" creationId="{FB8765DE-4B68-AC5C-EC13-5F883675E7F7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75" creationId="{4F1F0CB0-3C5F-1DDC-980B-C7B6F9EB3459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76" creationId="{A0193CF6-303D-F506-A52D-55BB048BA41B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77" creationId="{2C0B436D-17AC-6689-E527-CAC709E6BA10}"/>
          </ac:inkMkLst>
        </pc:inkChg>
        <pc:inkChg chg="mod">
          <ac:chgData name="Vivien Wu" userId="623a2959-96ac-407a-b7d3-802636c8e922" providerId="ADAL" clId="{0ED8DE59-BB45-4813-BB4E-F191F6C90C89}" dt="2022-12-05T15:00:47.315" v="724" actId="165"/>
          <ac:inkMkLst>
            <pc:docMk/>
            <pc:sldMk cId="4103283291" sldId="317"/>
            <ac:inkMk id="178" creationId="{DF0E6C2F-86CD-7E67-5FE3-A8C46F750195}"/>
          </ac:inkMkLst>
        </pc:inkChg>
      </pc:sldChg>
      <pc:sldChg chg="addSp delSp modSp mod modTransition">
        <pc:chgData name="Vivien Wu" userId="623a2959-96ac-407a-b7d3-802636c8e922" providerId="ADAL" clId="{0ED8DE59-BB45-4813-BB4E-F191F6C90C89}" dt="2022-12-05T16:02:03.535" v="1317"/>
        <pc:sldMkLst>
          <pc:docMk/>
          <pc:sldMk cId="2989406486" sldId="321"/>
        </pc:sldMkLst>
        <pc:grpChg chg="add mod">
          <ac:chgData name="Vivien Wu" userId="623a2959-96ac-407a-b7d3-802636c8e922" providerId="ADAL" clId="{0ED8DE59-BB45-4813-BB4E-F191F6C90C89}" dt="2022-12-05T12:18:38.852" v="334"/>
          <ac:grpSpMkLst>
            <pc:docMk/>
            <pc:sldMk cId="2989406486" sldId="321"/>
            <ac:grpSpMk id="16" creationId="{F3BC1CC1-A118-6EAF-CDED-4BD964D92581}"/>
          </ac:grpSpMkLst>
        </pc:grpChg>
        <pc:grpChg chg="add mod">
          <ac:chgData name="Vivien Wu" userId="623a2959-96ac-407a-b7d3-802636c8e922" providerId="ADAL" clId="{0ED8DE59-BB45-4813-BB4E-F191F6C90C89}" dt="2022-12-05T12:18:38.852" v="334"/>
          <ac:grpSpMkLst>
            <pc:docMk/>
            <pc:sldMk cId="2989406486" sldId="321"/>
            <ac:grpSpMk id="25" creationId="{0E712B00-F81B-D02A-1BBD-13E22D8B9E58}"/>
          </ac:grpSpMkLst>
        </pc:grpChg>
        <pc:grpChg chg="del">
          <ac:chgData name="Vivien Wu" userId="623a2959-96ac-407a-b7d3-802636c8e922" providerId="ADAL" clId="{0ED8DE59-BB45-4813-BB4E-F191F6C90C89}" dt="2022-12-05T12:18:32.808" v="331" actId="478"/>
          <ac:grpSpMkLst>
            <pc:docMk/>
            <pc:sldMk cId="2989406486" sldId="321"/>
            <ac:grpSpMk id="211" creationId="{2D9BBE7F-5B62-69AD-B558-4D0E9FFE5D8B}"/>
          </ac:grpSpMkLst>
        </pc:grpChg>
        <pc:grpChg chg="del">
          <ac:chgData name="Vivien Wu" userId="623a2959-96ac-407a-b7d3-802636c8e922" providerId="ADAL" clId="{0ED8DE59-BB45-4813-BB4E-F191F6C90C89}" dt="2022-12-05T12:18:37.602" v="333" actId="478"/>
          <ac:grpSpMkLst>
            <pc:docMk/>
            <pc:sldMk cId="2989406486" sldId="321"/>
            <ac:grpSpMk id="224" creationId="{4EE835F7-16AD-E3FC-4BF9-71757AB56FAC}"/>
          </ac:grpSpMkLst>
        </pc:grp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2" creationId="{C0B5D307-C360-C53F-DF35-6FE2F5F59D20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4" creationId="{5E1B1A57-4C87-DEAE-D40E-FF7707730D1B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5" creationId="{30826836-77CC-8885-6B0B-AE6AE6E6D4C8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6" creationId="{770FBB87-AB52-D2E7-7C44-FB63880CB690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7" creationId="{B77CBB70-56A7-6CC4-225A-965C312B4163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8" creationId="{06F39B7D-FEC1-E894-6CEF-7058F3E49115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9" creationId="{8ADDB12C-9F95-771B-70C2-88F731385386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10" creationId="{DB3DD37D-9A72-4C67-2566-A7DFE386DBA1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13" creationId="{F90EE65B-D560-71DC-81C0-613E20651144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14" creationId="{6E036F25-9432-0C38-17BC-BC480E83750D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15" creationId="{391A2DFA-3F99-B0C0-D42D-873E3A184440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17" creationId="{58DFB2CF-A37C-AACD-A3B2-792343A28333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18" creationId="{1ADA12F3-144B-34B2-48F2-FEBF3A6883D1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19" creationId="{959C02C3-E815-CBA3-6966-3B921A86A870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20" creationId="{CA51D8AC-FDC1-765A-13EE-ADAAF3CB5508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21" creationId="{3EE28089-CFE8-19E9-DD5A-1DEA4ED6F38A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22" creationId="{4EB5F752-58A1-5FA2-44E5-381378579674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23" creationId="{7205D7FA-610D-0D2F-DA9A-0855BFCCF8E0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24" creationId="{B1961ADB-3135-04C7-1274-29AC594AA87C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26" creationId="{C8919A36-6142-997D-7326-B65078DC7AD6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27" creationId="{F75DE7EB-FEE6-DCD2-B595-C2548D42D964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28" creationId="{B68A2490-75F4-CEF7-2D8E-66E13103E372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29" creationId="{9D786E16-9B5C-C160-64B6-41061B39F720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30" creationId="{F7A6F96E-7B8B-E8B7-895E-90BCF29457C5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31" creationId="{D16E4149-F63F-3AD3-9D75-59AC8698E67B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32" creationId="{EAC7463F-5679-B4EC-A456-7487CB9153CA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33" creationId="{E9EDFBAB-7719-8597-3930-11E30A0C1F95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47" creationId="{01EE8D5C-651F-BE60-893F-733BFC167156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48" creationId="{22908266-7CBC-73AF-C366-D8F4B2C156FC}"/>
          </ac:inkMkLst>
        </pc:inkChg>
        <pc:inkChg chg="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49" creationId="{31004DD2-2709-1A8E-AC7B-4937573373F1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50" creationId="{22572720-48F3-C2C6-F4AF-473FB381E075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51" creationId="{F53C0BA6-908F-DFD4-B958-88ACBAE1C51A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52" creationId="{A3D4D1DC-F4C3-2769-B711-90B8B5906180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53" creationId="{B2F43096-A037-6050-D6A3-A1D9CD831683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54" creationId="{7A62FF06-0A15-65D0-3BC3-B173A333C2AC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55" creationId="{677C785F-7117-BEB6-3FFA-77A9675DE1D6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56" creationId="{D28CA28E-1617-6288-787B-945473DF2B4B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57" creationId="{378B75CF-7C36-74D4-2855-8834FF10D146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59" creationId="{C006142B-6B86-A0E5-EC28-1038C6A18FB7}"/>
          </ac:inkMkLst>
        </pc:inkChg>
        <pc:inkChg chg="add mod">
          <ac:chgData name="Vivien Wu" userId="623a2959-96ac-407a-b7d3-802636c8e922" providerId="ADAL" clId="{0ED8DE59-BB45-4813-BB4E-F191F6C90C89}" dt="2022-12-05T12:18:38.852" v="334"/>
          <ac:inkMkLst>
            <pc:docMk/>
            <pc:sldMk cId="2989406486" sldId="321"/>
            <ac:inkMk id="60" creationId="{B563529F-8599-9C69-DE37-A6B8C4730696}"/>
          </ac:inkMkLst>
        </pc:inkChg>
        <pc:inkChg chg="del">
          <ac:chgData name="Vivien Wu" userId="623a2959-96ac-407a-b7d3-802636c8e922" providerId="ADAL" clId="{0ED8DE59-BB45-4813-BB4E-F191F6C90C89}" dt="2022-12-05T12:18:37.602" v="333" actId="478"/>
          <ac:inkMkLst>
            <pc:docMk/>
            <pc:sldMk cId="2989406486" sldId="321"/>
            <ac:inkMk id="124" creationId="{659234AC-1E2C-5DB2-278A-33F2C1496051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126" creationId="{0E72C939-DF9C-A879-7780-48DBB7F81B1A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130" creationId="{CFEF0670-2D51-B9D5-A610-1FA12782C94A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131" creationId="{B385C734-143F-25E5-1646-1CBD138D938E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132" creationId="{CBFCCAAF-1A7C-5F7F-838C-59F3DC71E70B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133" creationId="{C6D0F39B-2735-8E76-7DAA-2F55E05D52B4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134" creationId="{E4792629-0319-CB04-FA7D-F7C6EAAB9066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143" creationId="{F5963FDB-F480-B1CF-FA5D-AAE03581D3D0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144" creationId="{3B1A0A19-1B5E-25AA-C678-8F18C3CF3FED}"/>
          </ac:inkMkLst>
        </pc:inkChg>
        <pc:inkChg chg="del">
          <ac:chgData name="Vivien Wu" userId="623a2959-96ac-407a-b7d3-802636c8e922" providerId="ADAL" clId="{0ED8DE59-BB45-4813-BB4E-F191F6C90C89}" dt="2022-12-05T12:18:34.787" v="332" actId="478"/>
          <ac:inkMkLst>
            <pc:docMk/>
            <pc:sldMk cId="2989406486" sldId="321"/>
            <ac:inkMk id="145" creationId="{6C5653E0-BF99-83F3-2367-5D8A81DED315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153" creationId="{EBEF3693-4658-F97E-2259-545FCB14FDF7}"/>
          </ac:inkMkLst>
        </pc:inkChg>
        <pc:inkChg chg="del">
          <ac:chgData name="Vivien Wu" userId="623a2959-96ac-407a-b7d3-802636c8e922" providerId="ADAL" clId="{0ED8DE59-BB45-4813-BB4E-F191F6C90C89}" dt="2022-12-05T11:47:47.036" v="148" actId="478"/>
          <ac:inkMkLst>
            <pc:docMk/>
            <pc:sldMk cId="2989406486" sldId="321"/>
            <ac:inkMk id="207" creationId="{5070C432-0998-0565-9D36-F85FEBA26D99}"/>
          </ac:inkMkLst>
        </pc:inkChg>
        <pc:inkChg chg="del">
          <ac:chgData name="Vivien Wu" userId="623a2959-96ac-407a-b7d3-802636c8e922" providerId="ADAL" clId="{0ED8DE59-BB45-4813-BB4E-F191F6C90C89}" dt="2022-12-05T11:47:45.250" v="147" actId="478"/>
          <ac:inkMkLst>
            <pc:docMk/>
            <pc:sldMk cId="2989406486" sldId="321"/>
            <ac:inkMk id="210" creationId="{54CA8153-D805-570A-9180-6130EE5859B8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28" creationId="{7A7D52AE-848A-7CDB-0417-E2E1BEFA4CEC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29" creationId="{7B5E67FA-DAA9-42FB-1056-FA4756442140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30" creationId="{8A3F9F82-1854-CDCF-02FF-46A684456C21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31" creationId="{1D8469CB-0F79-470E-E26C-42E64D0314AD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32" creationId="{F6C003A0-6D3A-3A18-3515-1C51B8CF45EA}"/>
          </ac:inkMkLst>
        </pc:inkChg>
        <pc:inkChg chg="del">
          <ac:chgData name="Vivien Wu" userId="623a2959-96ac-407a-b7d3-802636c8e922" providerId="ADAL" clId="{0ED8DE59-BB45-4813-BB4E-F191F6C90C89}" dt="2022-12-05T12:18:37.602" v="333" actId="478"/>
          <ac:inkMkLst>
            <pc:docMk/>
            <pc:sldMk cId="2989406486" sldId="321"/>
            <ac:inkMk id="233" creationId="{440BEEEF-C37B-A4C6-0CDA-B365286445A3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34" creationId="{BD17B7A5-5ED9-B7E8-1C3F-81756DD71906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35" creationId="{987446E8-4EBD-A5BD-D9C4-CC8ACAFA06E1}"/>
          </ac:inkMkLst>
        </pc:inkChg>
        <pc:inkChg chg="del">
          <ac:chgData name="Vivien Wu" userId="623a2959-96ac-407a-b7d3-802636c8e922" providerId="ADAL" clId="{0ED8DE59-BB45-4813-BB4E-F191F6C90C89}" dt="2022-12-05T12:18:37.602" v="333" actId="478"/>
          <ac:inkMkLst>
            <pc:docMk/>
            <pc:sldMk cId="2989406486" sldId="321"/>
            <ac:inkMk id="236" creationId="{C88AE203-9D4B-075B-F317-0140F6FEB769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37" creationId="{A64C5BA2-5CCC-18A1-591F-E9E6895EB4C3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38" creationId="{7CFEEE93-4194-245D-6DD7-34357AFC47A1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39" creationId="{1FA3C36E-2F7C-3E43-3BBB-F8F3819F48F5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40" creationId="{8820CD88-0A6B-733B-9C86-DB570172D316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41" creationId="{6A2ECCC2-0E8F-202E-85F4-6CEDE3C30205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42" creationId="{179BD78E-58C6-18FD-87C3-67CF3177DC75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43" creationId="{EC476ACC-C578-E48C-6E36-A22DCD517AFA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44" creationId="{7BEEC42A-B660-5763-A07E-777D9058BD2A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45" creationId="{2407E595-7CFD-A9E1-67CD-54B2DAEF016F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46" creationId="{95BA8CF2-C3CC-3B54-841D-2026F2FB0773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47" creationId="{8DAB211B-FA86-3158-6BDE-BE7731BFFFAA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48" creationId="{99C88365-BDFE-665D-8612-6BD3F5D5B1EB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49" creationId="{6AFD4D99-622A-C946-33D5-05BF7A5D57E9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50" creationId="{7F273FF0-DEDD-6768-8767-5CB676BF1644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51" creationId="{5E877DDA-6981-3883-6705-0845045C8F97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52" creationId="{7064D407-CF57-BEF4-C518-BA7568CE5B9D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53" creationId="{0D400518-9EA3-DF17-3D32-861E3437359B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54" creationId="{ACDCECFB-34F2-BC13-9C75-BBB4FC8C4DDD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55" creationId="{2225BB50-72E4-1CB7-DBD7-011CBE8BEEA9}"/>
          </ac:inkMkLst>
        </pc:inkChg>
        <pc:inkChg chg="del">
          <ac:chgData name="Vivien Wu" userId="623a2959-96ac-407a-b7d3-802636c8e922" providerId="ADAL" clId="{0ED8DE59-BB45-4813-BB4E-F191F6C90C89}" dt="2022-12-05T12:18:32.808" v="331" actId="478"/>
          <ac:inkMkLst>
            <pc:docMk/>
            <pc:sldMk cId="2989406486" sldId="321"/>
            <ac:inkMk id="256" creationId="{0F049C7C-7F5C-33FB-150E-AD10EABC1754}"/>
          </ac:inkMkLst>
        </pc:inkChg>
      </pc:sldChg>
      <pc:sldChg chg="addSp delSp modSp mod">
        <pc:chgData name="Vivien Wu" userId="623a2959-96ac-407a-b7d3-802636c8e922" providerId="ADAL" clId="{0ED8DE59-BB45-4813-BB4E-F191F6C90C89}" dt="2022-12-05T15:00:16.862" v="711"/>
        <pc:sldMkLst>
          <pc:docMk/>
          <pc:sldMk cId="4029703201" sldId="322"/>
        </pc:sldMkLst>
        <pc:grpChg chg="add mod">
          <ac:chgData name="Vivien Wu" userId="623a2959-96ac-407a-b7d3-802636c8e922" providerId="ADAL" clId="{0ED8DE59-BB45-4813-BB4E-F191F6C90C89}" dt="2022-12-05T15:00:16.862" v="711"/>
          <ac:grpSpMkLst>
            <pc:docMk/>
            <pc:sldMk cId="4029703201" sldId="322"/>
            <ac:grpSpMk id="2" creationId="{99B24905-CB95-CBCA-B42C-B4C4238A4E23}"/>
          </ac:grpSpMkLst>
        </pc:grpChg>
        <pc:grpChg chg="del">
          <ac:chgData name="Vivien Wu" userId="623a2959-96ac-407a-b7d3-802636c8e922" providerId="ADAL" clId="{0ED8DE59-BB45-4813-BB4E-F191F6C90C89}" dt="2022-12-05T12:45:58.779" v="550" actId="478"/>
          <ac:grpSpMkLst>
            <pc:docMk/>
            <pc:sldMk cId="4029703201" sldId="322"/>
            <ac:grpSpMk id="9" creationId="{2F7E5F02-E09C-04BF-115B-7DE6AFFA310E}"/>
          </ac:grpSpMkLst>
        </pc:grpChg>
        <pc:grpChg chg="add del mod">
          <ac:chgData name="Vivien Wu" userId="623a2959-96ac-407a-b7d3-802636c8e922" providerId="ADAL" clId="{0ED8DE59-BB45-4813-BB4E-F191F6C90C89}" dt="2022-12-05T14:51:35.375" v="701" actId="165"/>
          <ac:grpSpMkLst>
            <pc:docMk/>
            <pc:sldMk cId="4029703201" sldId="322"/>
            <ac:grpSpMk id="22" creationId="{DCB278F8-ABE8-341B-9C84-BF06428A8C5A}"/>
          </ac:grpSpMkLst>
        </pc:grpChg>
        <pc:grpChg chg="mod topLvl">
          <ac:chgData name="Vivien Wu" userId="623a2959-96ac-407a-b7d3-802636c8e922" providerId="ADAL" clId="{0ED8DE59-BB45-4813-BB4E-F191F6C90C89}" dt="2022-12-05T14:51:35.375" v="701" actId="165"/>
          <ac:grpSpMkLst>
            <pc:docMk/>
            <pc:sldMk cId="4029703201" sldId="322"/>
            <ac:grpSpMk id="23" creationId="{90AAC8C8-207F-CD28-7B52-38729EAF8BC8}"/>
          </ac:grpSpMkLst>
        </pc:grpChg>
        <pc:grpChg chg="del mod topLvl">
          <ac:chgData name="Vivien Wu" userId="623a2959-96ac-407a-b7d3-802636c8e922" providerId="ADAL" clId="{0ED8DE59-BB45-4813-BB4E-F191F6C90C89}" dt="2022-12-05T15:00:15.960" v="710" actId="478"/>
          <ac:grpSpMkLst>
            <pc:docMk/>
            <pc:sldMk cId="4029703201" sldId="322"/>
            <ac:grpSpMk id="30" creationId="{92CBC475-FD75-7B98-BEC9-A5A7803D6263}"/>
          </ac:grpSpMkLst>
        </pc:grpChg>
        <pc:grpChg chg="del">
          <ac:chgData name="Vivien Wu" userId="623a2959-96ac-407a-b7d3-802636c8e922" providerId="ADAL" clId="{0ED8DE59-BB45-4813-BB4E-F191F6C90C89}" dt="2022-12-05T12:45:58.779" v="550" actId="478"/>
          <ac:grpSpMkLst>
            <pc:docMk/>
            <pc:sldMk cId="4029703201" sldId="322"/>
            <ac:grpSpMk id="54" creationId="{403671D5-690D-7E22-44F7-C976005B4AB1}"/>
          </ac:grpSpMkLst>
        </pc:grp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2" creationId="{10F275D0-9E7E-DFB5-7C16-4BB875319697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3" creationId="{50D271D7-53BE-D4FD-92F2-F06D8DFBBC27}"/>
          </ac:inkMkLst>
        </pc:inkChg>
        <pc:inkChg chg="mod">
          <ac:chgData name="Vivien Wu" userId="623a2959-96ac-407a-b7d3-802636c8e922" providerId="ADAL" clId="{0ED8DE59-BB45-4813-BB4E-F191F6C90C89}" dt="2022-12-05T15:00:16.862" v="711"/>
          <ac:inkMkLst>
            <pc:docMk/>
            <pc:sldMk cId="4029703201" sldId="322"/>
            <ac:inkMk id="3" creationId="{DA33076E-74A2-A207-FF52-D5A648E1863C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4" creationId="{582EB394-E329-2551-3E28-A1826E430151}"/>
          </ac:inkMkLst>
        </pc:inkChg>
        <pc:inkChg chg="mod">
          <ac:chgData name="Vivien Wu" userId="623a2959-96ac-407a-b7d3-802636c8e922" providerId="ADAL" clId="{0ED8DE59-BB45-4813-BB4E-F191F6C90C89}" dt="2022-12-05T15:00:16.862" v="711"/>
          <ac:inkMkLst>
            <pc:docMk/>
            <pc:sldMk cId="4029703201" sldId="322"/>
            <ac:inkMk id="4" creationId="{5D7893E6-320B-656B-7ED6-23E025021AC9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5" creationId="{6EA8FD41-732F-E556-A2C1-E4CB16716687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6" creationId="{1AE681BD-F615-FDFA-02B3-548C78278555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7" creationId="{C5F4A8A0-816D-D583-FDC4-5846E47420EA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8" creationId="{B05273E4-E783-1E36-431D-6EB804AEE35F}"/>
          </ac:inkMkLst>
        </pc:inkChg>
        <pc:inkChg chg="mod topLvl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24" creationId="{614596BA-07D4-6A44-0D43-C642C099BF08}"/>
          </ac:inkMkLst>
        </pc:inkChg>
        <pc:inkChg chg="mod topLvl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25" creationId="{4F63C1E6-FAEC-A070-DDFB-12A6FF0071E3}"/>
          </ac:inkMkLst>
        </pc:inkChg>
        <pc:inkChg chg="mod topLvl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26" creationId="{FAE07683-AAED-9EB3-468F-1F5CA46CC3D7}"/>
          </ac:inkMkLst>
        </pc:inkChg>
        <pc:inkChg chg="mod topLvl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27" creationId="{A27CDC18-20F5-DEB7-0939-2159F5641A2F}"/>
          </ac:inkMkLst>
        </pc:inkChg>
        <pc:inkChg chg="mod topLvl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28" creationId="{6CAB6097-BD66-0BC3-C965-E894562575E7}"/>
          </ac:inkMkLst>
        </pc:inkChg>
        <pc:inkChg chg="mod topLvl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29" creationId="{710E05F4-244B-3317-3EF2-CAE86C80CEE7}"/>
          </ac:inkMkLst>
        </pc:inkChg>
        <pc:inkChg chg="mod topLvl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31" creationId="{BC4A95CC-1D8B-BBB5-4D43-FFD82DFCF9F8}"/>
          </ac:inkMkLst>
        </pc:inkChg>
        <pc:inkChg chg="mod topLvl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32" creationId="{073271FA-D75F-8C8E-869E-60E0DACB9FE1}"/>
          </ac:inkMkLst>
        </pc:inkChg>
        <pc:inkChg chg="mod topLvl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33" creationId="{C50D059D-A156-9260-95FE-21D9C58EC5F2}"/>
          </ac:inkMkLst>
        </pc:inkChg>
        <pc:inkChg chg="mod topLvl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34" creationId="{11CAD53D-7E2C-986A-C357-75B5F60D2772}"/>
          </ac:inkMkLst>
        </pc:inkChg>
        <pc:inkChg chg="mod topLvl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35" creationId="{2C1EFAD1-100C-6FD0-EF9C-D7C567CA1BEB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37" creationId="{E7934C6A-D629-A49A-CB35-074D51904775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44" creationId="{884E0C7A-F868-CCD8-5DD1-AF2D61CDB24F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45" creationId="{6785D54B-2D70-E4DE-4881-9ADEF8C8A999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46" creationId="{D80FA8A5-BB26-B27F-04F9-5A57E2E51FAA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47" creationId="{AA0BA274-B847-3DE5-453B-D6681043181E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48" creationId="{DD46267D-AEB3-88B1-0A7C-1F2C0E41A252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49" creationId="{8F57808B-1012-C7B8-CC5F-B664E316C2D0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50" creationId="{914A8D17-C7A4-AE15-9CFE-0705F27C4D39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51" creationId="{9B73553A-8443-9B9B-7E31-35ECB9410545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52" creationId="{AC80FF3A-3772-69B0-4618-16E633FFD47A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53" creationId="{47A65259-0B5E-B72B-42C9-254923AE96C9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55" creationId="{736386EC-5C29-8F05-5657-D057CB0F461E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57" creationId="{3F43E4E9-A8B0-C869-A5E3-5FDC4B78D7B8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59" creationId="{A80F60B8-AA14-CB58-D2ED-1224482D4085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61" creationId="{B3880794-8E6D-8A95-FE4C-52682480A292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63" creationId="{713A17BB-D4D9-33DE-43C9-F9EC0C980A9A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65" creationId="{E6E4B1D8-FA2D-9635-CA52-E895CEE4D384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66" creationId="{3BC3FF3F-3AD3-164C-0FA6-40FC43FE56EF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67" creationId="{55BF1E67-6699-D000-BA10-134BCA5A4ACB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71" creationId="{A31A478A-05F6-27B9-C2C1-FC92B2DFFD1C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06" creationId="{1EE45159-CA9A-1B90-C1F1-8D0D0A70338C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08" creationId="{B2868DDA-DBFE-08A5-ED0B-E58D8282142D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12" creationId="{C4F1C4FD-483C-6F8C-C238-1FA14B65BEB0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14" creationId="{16EC2350-0EFD-3FE1-0244-E5E423B45FFD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17" creationId="{2CA6DB31-8C6F-9694-05A4-D272A7BC6EEC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18" creationId="{6C426EB1-7584-DF25-7095-3FCC996EE81E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19" creationId="{D7F52A03-7F04-1CC9-E712-8666CFAA5229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20" creationId="{19666C0F-ACA3-9682-7D0D-5A1BA192F50E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21" creationId="{8B1B6EC7-0987-4543-5D82-5AF6367C2ACA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22" creationId="{113993EB-F496-4F3C-E445-CE5041430729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23" creationId="{D7184921-A98D-E661-6237-0918B3461FAA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24" creationId="{BA286A80-3AC5-8AC8-6262-32BFE3A268DD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25" creationId="{7FF56968-FBEF-51DB-5C63-AADEFCDE176E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26" creationId="{F064B3AF-5DAF-F4E7-7B26-1776B80F1770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27" creationId="{9AF1FF81-A3E5-5753-72D3-52843CF3C46B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28" creationId="{D4B42B5F-9205-F27D-6B3D-F90D28EC1443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29" creationId="{880A7143-7804-437F-8453-3ECF0E5F6CB0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30" creationId="{6039BE41-2F49-3547-BB4F-D4C5DFD84B0C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31" creationId="{ECD58E98-EC77-9E76-6416-A45553F59D92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32" creationId="{92C081F5-CC1A-51B6-964B-E34E6FB513F5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33" creationId="{D0F50FBA-89B8-F2A1-97CE-296357947257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34" creationId="{3A29A889-4424-B035-5BFD-D0C333BACAC8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35" creationId="{9EBB11BC-3CE6-7628-B783-6F2120976715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36" creationId="{6C2E6D2A-46DA-EB81-1960-83C8F7251EE1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37" creationId="{E1F1BD4B-2AAE-B20E-BEC9-7813E6B65ABB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38" creationId="{FA002067-7FB2-94D2-7FCC-8AA0B3E50FE0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39" creationId="{FD895625-55C8-DB03-01CD-A066FAFE353E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40" creationId="{0CF81031-AA8A-E2DE-6340-996994C7B13E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41" creationId="{EFB1407D-0323-9D86-FF4C-8258F9A9FC7C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42" creationId="{E206A50A-E962-726D-F871-F5C903644872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43" creationId="{9E4723F2-C1E9-68E6-C739-982385BB2AB6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44" creationId="{C311143F-0EC8-37C7-6FC7-B9AD155659B0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45" creationId="{C3A81232-CE22-446A-3E69-5F3FDDA2BCC0}"/>
          </ac:inkMkLst>
        </pc:inkChg>
        <pc:inkChg chg="del">
          <ac:chgData name="Vivien Wu" userId="623a2959-96ac-407a-b7d3-802636c8e922" providerId="ADAL" clId="{0ED8DE59-BB45-4813-BB4E-F191F6C90C89}" dt="2022-12-05T12:45:58.779" v="550" actId="478"/>
          <ac:inkMkLst>
            <pc:docMk/>
            <pc:sldMk cId="4029703201" sldId="322"/>
            <ac:inkMk id="146" creationId="{51020843-5FAA-8E7E-65E7-7BCC7A850DFF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47" creationId="{9C250F15-2DAB-B3FC-0B6E-8B3ECF421187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48" creationId="{D784EEF0-8DBC-74D7-FAB7-2B266B719A82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49" creationId="{A1F4F0F7-F935-EBA0-C0F5-DD74BDD04C95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50" creationId="{97CA7662-BB23-B5FE-23C5-EC43EAD76E37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51" creationId="{8DDE35CB-005D-D6A1-3EDB-F37A3ECC1B72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52" creationId="{5BD1C9E2-9EEF-7B22-4E54-802CBDAB9CAC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53" creationId="{1A098F7A-A4EE-DA45-3864-078E4C0DCC64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54" creationId="{AD599F5A-0D84-DF9C-5793-908F421EB724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55" creationId="{31D8F6CC-B590-A07D-2427-C5C9800B0AD0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56" creationId="{0966431F-C6AF-79BD-61B6-E9BA4F3C7EFA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57" creationId="{88B98A06-4A72-5DDE-C49B-502A0C1DAEB4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58" creationId="{7DB029B2-2ED2-B124-CDE8-8D10FF6BE650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59" creationId="{BCF4FAC1-F977-F65E-91DF-126C814C9675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60" creationId="{165F1B7F-476B-ADA6-1E83-4DECA895A939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61" creationId="{AD865A44-437C-14D5-3B7E-AD2D166BBAD7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62" creationId="{BC709ACF-80E3-E7B7-4079-ACE888FA0397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63" creationId="{E52C8FB1-A132-F0F5-032A-E67C39D348E4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64" creationId="{E28412A0-2AF1-18D8-03FB-C39499BB9423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65" creationId="{159F9ED4-481E-86D2-A7E1-085D5ABE9269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66" creationId="{D8DCA4B3-04C9-C5E9-3832-9F7AED45655B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67" creationId="{5405613E-72F6-B70B-C1DF-B328B034D506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68" creationId="{9F3CFFB1-B725-D67B-E1F3-AB5F2A4F8F7F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69" creationId="{986A4A01-4C13-CCA6-AC17-0B56B07B49DD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70" creationId="{F423A114-D29E-F0E7-53C0-9B52DCF30DB7}"/>
          </ac:inkMkLst>
        </pc:inkChg>
        <pc:inkChg chg="mod">
          <ac:chgData name="Vivien Wu" userId="623a2959-96ac-407a-b7d3-802636c8e922" providerId="ADAL" clId="{0ED8DE59-BB45-4813-BB4E-F191F6C90C89}" dt="2022-12-05T14:51:35.375" v="701" actId="165"/>
          <ac:inkMkLst>
            <pc:docMk/>
            <pc:sldMk cId="4029703201" sldId="322"/>
            <ac:inkMk id="171" creationId="{1645F8E9-4854-9559-3288-38B58D395650}"/>
          </ac:inkMkLst>
        </pc:inkChg>
      </pc:sldChg>
      <pc:sldChg chg="addSp delSp modSp mod">
        <pc:chgData name="Vivien Wu" userId="623a2959-96ac-407a-b7d3-802636c8e922" providerId="ADAL" clId="{0ED8DE59-BB45-4813-BB4E-F191F6C90C89}" dt="2022-12-05T15:00:25.797" v="714"/>
        <pc:sldMkLst>
          <pc:docMk/>
          <pc:sldMk cId="1215317527" sldId="323"/>
        </pc:sldMkLst>
        <pc:grpChg chg="add mod">
          <ac:chgData name="Vivien Wu" userId="623a2959-96ac-407a-b7d3-802636c8e922" providerId="ADAL" clId="{0ED8DE59-BB45-4813-BB4E-F191F6C90C89}" dt="2022-12-05T15:00:25.797" v="714"/>
          <ac:grpSpMkLst>
            <pc:docMk/>
            <pc:sldMk cId="1215317527" sldId="323"/>
            <ac:grpSpMk id="2" creationId="{1E87FEE4-55FB-D32C-B6F7-08219255B051}"/>
          </ac:grpSpMkLst>
        </pc:grpChg>
        <pc:grpChg chg="del">
          <ac:chgData name="Vivien Wu" userId="623a2959-96ac-407a-b7d3-802636c8e922" providerId="ADAL" clId="{0ED8DE59-BB45-4813-BB4E-F191F6C90C89}" dt="2022-12-05T12:46:05.623" v="552" actId="478"/>
          <ac:grpSpMkLst>
            <pc:docMk/>
            <pc:sldMk cId="1215317527" sldId="323"/>
            <ac:grpSpMk id="9" creationId="{A20C7A90-2AEA-56E0-78B9-D5351A970430}"/>
          </ac:grpSpMkLst>
        </pc:grpChg>
        <pc:grpChg chg="add del mod">
          <ac:chgData name="Vivien Wu" userId="623a2959-96ac-407a-b7d3-802636c8e922" providerId="ADAL" clId="{0ED8DE59-BB45-4813-BB4E-F191F6C90C89}" dt="2022-12-05T15:00:22.796" v="712" actId="165"/>
          <ac:grpSpMkLst>
            <pc:docMk/>
            <pc:sldMk cId="1215317527" sldId="323"/>
            <ac:grpSpMk id="21" creationId="{CD04E4C8-97B7-F442-1FE2-1D20DA2E27C2}"/>
          </ac:grpSpMkLst>
        </pc:grpChg>
        <pc:grpChg chg="mod topLvl">
          <ac:chgData name="Vivien Wu" userId="623a2959-96ac-407a-b7d3-802636c8e922" providerId="ADAL" clId="{0ED8DE59-BB45-4813-BB4E-F191F6C90C89}" dt="2022-12-05T15:00:22.796" v="712" actId="165"/>
          <ac:grpSpMkLst>
            <pc:docMk/>
            <pc:sldMk cId="1215317527" sldId="323"/>
            <ac:grpSpMk id="22" creationId="{3DA4E34D-6EE2-9822-00D3-EBF3863B1603}"/>
          </ac:grpSpMkLst>
        </pc:grpChg>
        <pc:grpChg chg="del mod topLvl">
          <ac:chgData name="Vivien Wu" userId="623a2959-96ac-407a-b7d3-802636c8e922" providerId="ADAL" clId="{0ED8DE59-BB45-4813-BB4E-F191F6C90C89}" dt="2022-12-05T15:00:24.544" v="713" actId="478"/>
          <ac:grpSpMkLst>
            <pc:docMk/>
            <pc:sldMk cId="1215317527" sldId="323"/>
            <ac:grpSpMk id="35" creationId="{85ADD476-0BEF-7624-27B5-D74543EAE55E}"/>
          </ac:grpSpMkLst>
        </pc:grpChg>
        <pc:grpChg chg="del">
          <ac:chgData name="Vivien Wu" userId="623a2959-96ac-407a-b7d3-802636c8e922" providerId="ADAL" clId="{0ED8DE59-BB45-4813-BB4E-F191F6C90C89}" dt="2022-12-05T12:46:05.623" v="552" actId="478"/>
          <ac:grpSpMkLst>
            <pc:docMk/>
            <pc:sldMk cId="1215317527" sldId="323"/>
            <ac:grpSpMk id="54" creationId="{A2B4C223-12D9-B9CB-D49F-7F25680D1905}"/>
          </ac:grpSpMkLst>
        </pc:grp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2" creationId="{B57ED87F-4580-FCC6-44E3-447E99213FA9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3" creationId="{B1F328A2-3D41-0CA6-3F56-F14A2D58821B}"/>
          </ac:inkMkLst>
        </pc:inkChg>
        <pc:inkChg chg="mod">
          <ac:chgData name="Vivien Wu" userId="623a2959-96ac-407a-b7d3-802636c8e922" providerId="ADAL" clId="{0ED8DE59-BB45-4813-BB4E-F191F6C90C89}" dt="2022-12-05T15:00:25.797" v="714"/>
          <ac:inkMkLst>
            <pc:docMk/>
            <pc:sldMk cId="1215317527" sldId="323"/>
            <ac:inkMk id="3" creationId="{F0904040-BCF4-5136-C858-0FE755D40BA1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4" creationId="{E6A4FAAF-00AE-54D7-A235-7B52850D85BB}"/>
          </ac:inkMkLst>
        </pc:inkChg>
        <pc:inkChg chg="mod">
          <ac:chgData name="Vivien Wu" userId="623a2959-96ac-407a-b7d3-802636c8e922" providerId="ADAL" clId="{0ED8DE59-BB45-4813-BB4E-F191F6C90C89}" dt="2022-12-05T15:00:25.797" v="714"/>
          <ac:inkMkLst>
            <pc:docMk/>
            <pc:sldMk cId="1215317527" sldId="323"/>
            <ac:inkMk id="4" creationId="{F746710B-9633-752C-5DC2-33A8EE7CF65A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5" creationId="{8DAB8348-9EE1-7011-79B5-C56B6CAC5B97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6" creationId="{23B934CF-0EFB-9327-67E1-B5589BE1B027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7" creationId="{180156A9-B279-B5E2-38E5-E7345A7372C7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8" creationId="{93668F1B-C436-553C-1575-7CBF4656B8CC}"/>
          </ac:inkMkLst>
        </pc:inkChg>
        <pc:inkChg chg="mod topLvl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23" creationId="{D4641FD4-769B-8125-5E24-3546409CA44A}"/>
          </ac:inkMkLst>
        </pc:inkChg>
        <pc:inkChg chg="mod topLvl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24" creationId="{2842B9C3-D66C-3092-BDC1-C3B4510F472A}"/>
          </ac:inkMkLst>
        </pc:inkChg>
        <pc:inkChg chg="mod topLvl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25" creationId="{D8714B4C-071C-B445-77A5-4294EF4AC3F4}"/>
          </ac:inkMkLst>
        </pc:inkChg>
        <pc:inkChg chg="mod topLvl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26" creationId="{63267B97-4BED-FD32-25D1-8923363240E7}"/>
          </ac:inkMkLst>
        </pc:inkChg>
        <pc:inkChg chg="mod topLvl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33" creationId="{C52CDBAD-4D9B-72C1-8800-2C3686405AAA}"/>
          </ac:inkMkLst>
        </pc:inkChg>
        <pc:inkChg chg="mod topLvl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34" creationId="{158B866B-E72E-60E7-5E8E-D993791C63CD}"/>
          </ac:inkMkLst>
        </pc:inkChg>
        <pc:inkChg chg="mod topLvl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36" creationId="{0CB4E778-DD7C-D666-743F-3A8F139BB781}"/>
          </ac:inkMkLst>
        </pc:inkChg>
        <pc:inkChg chg="mod topLvl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37" creationId="{63195E73-6C78-A301-D3D4-3E165C10D268}"/>
          </ac:inkMkLst>
        </pc:inkChg>
        <pc:inkChg chg="mod topLvl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38" creationId="{49592815-5750-85C8-1F7D-735BD178E180}"/>
          </ac:inkMkLst>
        </pc:inkChg>
        <pc:inkChg chg="mod topLvl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39" creationId="{7FC73CF5-3822-79B0-6F13-103F19DF33B6}"/>
          </ac:inkMkLst>
        </pc:inkChg>
        <pc:inkChg chg="mod topLvl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40" creationId="{D250CB4B-68F9-FFE7-D59B-AB9AA1474BDC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41" creationId="{3ADF7FE1-B930-8D69-D252-F2886CF15C0B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42" creationId="{E70DF17B-E51D-6302-5985-9BC8A0B942ED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43" creationId="{2839B871-D5A1-3190-BFB0-7A4622F2730D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44" creationId="{E058A6CC-4A61-3F57-BF72-0553BAE2D11F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45" creationId="{8493650B-1511-D8D9-A1DD-9C25DA3CC33D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46" creationId="{6D3AF3D2-BA60-83E8-FF91-0EADD965332B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47" creationId="{5BAD1BFC-2D62-62C1-6475-6EA0546C8602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48" creationId="{B7F4F5DE-93A4-A7F7-41ED-8ED919B355A3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49" creationId="{F7903DDC-6DD7-96D7-749E-A5750DB6E54C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50" creationId="{BAB91E80-2096-B239-39BD-87DCE66D7993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51" creationId="{3095DFA8-8DD3-DD7F-5290-02E20876E19B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52" creationId="{0FA54E08-52BA-2F08-863F-B00A9548215D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53" creationId="{340F84FB-9C2A-D5F2-5DD6-18A42C390AE9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55" creationId="{723F52B7-935F-74E2-9792-F33F8F8F350B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57" creationId="{5FD7FF90-CC6A-5E43-E8A6-44F742D31D7F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59" creationId="{4E06A3C1-92C9-EA04-8634-A2C4B4F28BA9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61" creationId="{49AC1EBB-2672-D17A-BB9C-4F9DCC4BB851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63" creationId="{DD7C789A-1B45-E181-3B59-FB2DE1B06385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65" creationId="{F401967D-D331-CA1C-B986-59C5737A56BC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66" creationId="{6DF9E188-A893-B5EC-B8DF-D5BB0271A7A6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67" creationId="{85B29A57-3380-59AC-8BC4-6AEEA99C8CEA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71" creationId="{C1BAE32F-B5F5-93FF-249F-D8DE0024A15F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06" creationId="{892C65BC-6EDD-B7A3-E985-974E8866DCED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08" creationId="{6CE07E58-65A1-80BB-BD6A-FAE1C38DD7C6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12" creationId="{577C0663-87E3-2348-6041-339BCA71C405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14" creationId="{F1A0E91D-A944-AA5F-3948-3F73D7E80BC2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17" creationId="{B5F77AEB-A97C-5A2E-15A3-D895F699A650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18" creationId="{FD632379-ED12-E0CF-304B-C22DC722FCE2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19" creationId="{418A60F5-C023-BDEA-D990-AC723DCA97D9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20" creationId="{41AE8381-DE50-B499-8858-278309E8CBFC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21" creationId="{E7D8705A-5781-F672-71E6-5499703B70B8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22" creationId="{4768B877-0ED6-30C0-0CA7-BCD52EC8D06B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23" creationId="{9BBFE0CF-61DC-DD81-062E-57DD2C72BE24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24" creationId="{390F1CD8-0434-067F-6B25-FC501A793C5E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25" creationId="{34246B36-211F-8ECE-56EE-CCEFFF67E15C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26" creationId="{4C0BC7F7-171C-6B5C-18A4-5467F170876B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27" creationId="{F48EBF8E-322F-A44F-3A2F-C651A7A8EAA6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28" creationId="{1450F535-9889-ED07-ADA5-7D6AA6AEC2E3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29" creationId="{C3746958-0361-CD6F-29FF-A8074F251304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30" creationId="{165E7AAC-4C17-EDF6-8CBF-E381C0DA87DC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31" creationId="{0228CC3C-7DDA-F24A-7C9C-243B1D3C4A5E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32" creationId="{3603CCFB-708F-D657-C803-1CA9B98BB868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33" creationId="{3DE924C3-8670-AAFE-A1F3-F05A7606FDD4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34" creationId="{78714937-6310-0D40-BD65-1E7EDF17E2DF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35" creationId="{3ECCB5A5-F61A-018A-77FA-468962E1222D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36" creationId="{2CE57C55-551E-88B8-3F1B-5ED3BFE39195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37" creationId="{F9A62981-9DFB-93ED-687B-B886224DF402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38" creationId="{EAF25AF5-8308-1142-8454-FD11481FA843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39" creationId="{56B64048-C1B0-DC74-2BB7-9EFA8ED030F3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40" creationId="{D9896EDC-BCE4-A630-00C4-C683CE63B9D1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41" creationId="{541C7E91-0684-05D5-B411-E44D987813B9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42" creationId="{39AB3141-0090-E796-C288-F35AB99DA8FC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43" creationId="{660ADF1B-CB05-F6FC-06BD-3597B9DAF058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44" creationId="{77665D73-EE03-7A70-16AF-67342FBD0732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45" creationId="{1B2CD935-3789-1913-1B09-3A41DB30E295}"/>
          </ac:inkMkLst>
        </pc:inkChg>
        <pc:inkChg chg="del">
          <ac:chgData name="Vivien Wu" userId="623a2959-96ac-407a-b7d3-802636c8e922" providerId="ADAL" clId="{0ED8DE59-BB45-4813-BB4E-F191F6C90C89}" dt="2022-12-05T12:46:05.623" v="552" actId="478"/>
          <ac:inkMkLst>
            <pc:docMk/>
            <pc:sldMk cId="1215317527" sldId="323"/>
            <ac:inkMk id="146" creationId="{AE356757-F284-4446-A961-068CBF2C0FD5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47" creationId="{E8470BDC-5B34-71F2-6429-A84DF32DED14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48" creationId="{EBD6A95C-0CF4-2603-BBA6-DBAF2197B0F8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49" creationId="{6135B80E-A070-73AC-6E47-7A1A8C7A2C7A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50" creationId="{64D28DA0-B552-5365-9FCF-ECE65F743D99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51" creationId="{E2E3C604-E44D-F28D-0315-04662EE3C110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52" creationId="{F2E1C733-36CF-20A8-E46E-2D508C633ACD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53" creationId="{8D19DB3D-0D17-F8F2-4768-8742288E7505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54" creationId="{CD8818B6-843A-1CA2-9EE0-070161B4229A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55" creationId="{9AB601F9-984F-E84B-D869-C82018901320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56" creationId="{F843C721-A774-9734-5546-864A9A61EC71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57" creationId="{A45AFCCB-2F60-E9B1-2111-F3EF7247CD17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58" creationId="{AAAEC86E-2186-C11C-AB10-ED225213B8CE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59" creationId="{2C61E901-162D-148A-63D1-97A1B45BAC98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60" creationId="{71FD168E-1AF9-54CB-0B70-888B28B88A85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61" creationId="{3F3E33F5-8C77-9206-9E8D-D5E0B030EB34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62" creationId="{CCF8B2C9-1BFE-952D-2C07-22D8930B7716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63" creationId="{0E023454-B0A8-2D76-7A38-01A901E5462E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64" creationId="{0EF21AD9-A186-F5E6-CD17-7C7D27D0A076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65" creationId="{3DD08049-296B-FD73-3185-0BEEA2F8AA42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66" creationId="{48F5185B-A5A9-821A-CA73-C7DBE0B23143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67" creationId="{A8CC2DB8-89B3-3B94-9B87-637287118465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68" creationId="{601F3220-E02A-8691-B8A4-554EAA97869A}"/>
          </ac:inkMkLst>
        </pc:inkChg>
        <pc:inkChg chg="mod">
          <ac:chgData name="Vivien Wu" userId="623a2959-96ac-407a-b7d3-802636c8e922" providerId="ADAL" clId="{0ED8DE59-BB45-4813-BB4E-F191F6C90C89}" dt="2022-12-05T15:00:22.796" v="712" actId="165"/>
          <ac:inkMkLst>
            <pc:docMk/>
            <pc:sldMk cId="1215317527" sldId="323"/>
            <ac:inkMk id="169" creationId="{817D8D9D-DE0C-D74C-551F-8F80A9866085}"/>
          </ac:inkMkLst>
        </pc:inkChg>
      </pc:sldChg>
      <pc:sldChg chg="addSp delSp modSp mod">
        <pc:chgData name="Vivien Wu" userId="623a2959-96ac-407a-b7d3-802636c8e922" providerId="ADAL" clId="{0ED8DE59-BB45-4813-BB4E-F191F6C90C89}" dt="2022-12-05T15:00:33.148" v="717"/>
        <pc:sldMkLst>
          <pc:docMk/>
          <pc:sldMk cId="917555054" sldId="324"/>
        </pc:sldMkLst>
        <pc:grpChg chg="add mod">
          <ac:chgData name="Vivien Wu" userId="623a2959-96ac-407a-b7d3-802636c8e922" providerId="ADAL" clId="{0ED8DE59-BB45-4813-BB4E-F191F6C90C89}" dt="2022-12-05T15:00:33.148" v="717"/>
          <ac:grpSpMkLst>
            <pc:docMk/>
            <pc:sldMk cId="917555054" sldId="324"/>
            <ac:grpSpMk id="2" creationId="{219DEDDA-361E-140B-A370-45C5456C1DC9}"/>
          </ac:grpSpMkLst>
        </pc:grpChg>
        <pc:grpChg chg="del">
          <ac:chgData name="Vivien Wu" userId="623a2959-96ac-407a-b7d3-802636c8e922" providerId="ADAL" clId="{0ED8DE59-BB45-4813-BB4E-F191F6C90C89}" dt="2022-12-05T12:46:11.784" v="554" actId="478"/>
          <ac:grpSpMkLst>
            <pc:docMk/>
            <pc:sldMk cId="917555054" sldId="324"/>
            <ac:grpSpMk id="9" creationId="{90275063-39EC-BE3D-765D-7022BA02B382}"/>
          </ac:grpSpMkLst>
        </pc:grpChg>
        <pc:grpChg chg="add del mod">
          <ac:chgData name="Vivien Wu" userId="623a2959-96ac-407a-b7d3-802636c8e922" providerId="ADAL" clId="{0ED8DE59-BB45-4813-BB4E-F191F6C90C89}" dt="2022-12-05T15:00:30.643" v="715" actId="165"/>
          <ac:grpSpMkLst>
            <pc:docMk/>
            <pc:sldMk cId="917555054" sldId="324"/>
            <ac:grpSpMk id="23" creationId="{D909B005-F35A-547D-1996-8916E19CC47A}"/>
          </ac:grpSpMkLst>
        </pc:grpChg>
        <pc:grpChg chg="mod topLvl">
          <ac:chgData name="Vivien Wu" userId="623a2959-96ac-407a-b7d3-802636c8e922" providerId="ADAL" clId="{0ED8DE59-BB45-4813-BB4E-F191F6C90C89}" dt="2022-12-05T15:00:30.643" v="715" actId="165"/>
          <ac:grpSpMkLst>
            <pc:docMk/>
            <pc:sldMk cId="917555054" sldId="324"/>
            <ac:grpSpMk id="24" creationId="{443966D4-E8E7-77DF-B324-E2C66DB282BC}"/>
          </ac:grpSpMkLst>
        </pc:grpChg>
        <pc:grpChg chg="del mod topLvl">
          <ac:chgData name="Vivien Wu" userId="623a2959-96ac-407a-b7d3-802636c8e922" providerId="ADAL" clId="{0ED8DE59-BB45-4813-BB4E-F191F6C90C89}" dt="2022-12-05T15:00:32.073" v="716" actId="478"/>
          <ac:grpSpMkLst>
            <pc:docMk/>
            <pc:sldMk cId="917555054" sldId="324"/>
            <ac:grpSpMk id="36" creationId="{D26D4C33-43F6-9D3D-4823-5187991658BA}"/>
          </ac:grpSpMkLst>
        </pc:grpChg>
        <pc:grpChg chg="del">
          <ac:chgData name="Vivien Wu" userId="623a2959-96ac-407a-b7d3-802636c8e922" providerId="ADAL" clId="{0ED8DE59-BB45-4813-BB4E-F191F6C90C89}" dt="2022-12-05T12:46:11.784" v="554" actId="478"/>
          <ac:grpSpMkLst>
            <pc:docMk/>
            <pc:sldMk cId="917555054" sldId="324"/>
            <ac:grpSpMk id="69" creationId="{3A98872C-0C5B-8E77-0E2D-46DA05232805}"/>
          </ac:grpSpMkLst>
        </pc:grp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2" creationId="{D924FEA4-6FFA-8C7F-B45D-8A225C95CDD2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3" creationId="{59812A84-0A68-A477-5641-E833C03DFEDA}"/>
          </ac:inkMkLst>
        </pc:inkChg>
        <pc:inkChg chg="mod">
          <ac:chgData name="Vivien Wu" userId="623a2959-96ac-407a-b7d3-802636c8e922" providerId="ADAL" clId="{0ED8DE59-BB45-4813-BB4E-F191F6C90C89}" dt="2022-12-05T15:00:33.148" v="717"/>
          <ac:inkMkLst>
            <pc:docMk/>
            <pc:sldMk cId="917555054" sldId="324"/>
            <ac:inkMk id="3" creationId="{ED406D2F-C25E-2B07-D120-22C8E61D8B01}"/>
          </ac:inkMkLst>
        </pc:inkChg>
        <pc:inkChg chg="mod">
          <ac:chgData name="Vivien Wu" userId="623a2959-96ac-407a-b7d3-802636c8e922" providerId="ADAL" clId="{0ED8DE59-BB45-4813-BB4E-F191F6C90C89}" dt="2022-12-05T15:00:33.148" v="717"/>
          <ac:inkMkLst>
            <pc:docMk/>
            <pc:sldMk cId="917555054" sldId="324"/>
            <ac:inkMk id="4" creationId="{6C1EBF60-F046-5E86-C5F2-4C0C4703EDFF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4" creationId="{F9405EA9-96A5-E42B-CD42-2DEABA95A574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5" creationId="{576F0975-CDF8-1F2C-C733-8194854B5316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6" creationId="{9997414F-3035-6858-CB28-9487DC1B4E72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7" creationId="{C8F67BA2-DD17-B0A9-8B4A-B1C8B10B0031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8" creationId="{DB2E07C9-9FFA-86C5-1811-85A6DD0F42FD}"/>
          </ac:inkMkLst>
        </pc:inkChg>
        <pc:inkChg chg="mod topLvl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25" creationId="{C2DCF510-7A45-FB87-8A0B-77F49FD58AAA}"/>
          </ac:inkMkLst>
        </pc:inkChg>
        <pc:inkChg chg="mod topLvl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26" creationId="{98BD82C2-924F-3458-7455-F66382B4D881}"/>
          </ac:inkMkLst>
        </pc:inkChg>
        <pc:inkChg chg="mod topLvl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32" creationId="{F00D4EED-6A8A-FFD9-C550-A487FD3D2764}"/>
          </ac:inkMkLst>
        </pc:inkChg>
        <pc:inkChg chg="mod topLvl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33" creationId="{131058C6-9E6D-B37C-7EF2-3DE5BFF2C892}"/>
          </ac:inkMkLst>
        </pc:inkChg>
        <pc:inkChg chg="mod topLvl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34" creationId="{FC8072ED-C835-0CEF-4720-4896F8DA42FF}"/>
          </ac:inkMkLst>
        </pc:inkChg>
        <pc:inkChg chg="mod topLvl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35" creationId="{42365236-CA8A-DC84-56C6-1CAC47A43F60}"/>
          </ac:inkMkLst>
        </pc:inkChg>
        <pc:inkChg chg="mod topLvl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37" creationId="{7E93CDF8-54D9-F351-5793-170C59C4ABE3}"/>
          </ac:inkMkLst>
        </pc:inkChg>
        <pc:inkChg chg="mod topLvl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38" creationId="{BD9AD9BF-09EF-4DF1-A7F0-92F48E0173D2}"/>
          </ac:inkMkLst>
        </pc:inkChg>
        <pc:inkChg chg="mod topLvl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39" creationId="{789E0F70-B3D8-5967-D82E-FB481B153FC0}"/>
          </ac:inkMkLst>
        </pc:inkChg>
        <pc:inkChg chg="mod topLvl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40" creationId="{00654BB9-0F1E-0B60-4E49-B964A3AFB8B3}"/>
          </ac:inkMkLst>
        </pc:inkChg>
        <pc:inkChg chg="mod topLvl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41" creationId="{76575625-DEC7-7B62-9BD8-7491834B5633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42" creationId="{332C5CD2-6B86-409D-8A4F-642DADC8EB02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43" creationId="{A5DBBC34-3F55-B591-01F5-439096483E4A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44" creationId="{C7E2C029-384C-C48A-4D39-2E18A30FAA8E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45" creationId="{BB6645D1-8F28-F472-1079-E523992D9A87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46" creationId="{AD25A32D-B741-A31C-13FB-793CC69E7714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47" creationId="{CAF5E588-DC65-E4AC-A70F-566BDB3B830C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48" creationId="{3341D534-F60B-840D-4A57-D889D673C030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49" creationId="{9E9335CC-0ECE-2B14-569E-F68893640187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50" creationId="{04EFE060-5C3E-C92D-8B4D-3EC5D5216D76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51" creationId="{B8C5019D-504F-4653-E107-A11E7962F282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52" creationId="{1AE45571-812A-0F82-430A-3F530986D498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53" creationId="{E22EC935-E469-6237-45C2-5A5B1FCEB9A4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54" creationId="{1AB92C2C-5945-F1E5-949B-68E1AB2AE01F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55" creationId="{CE45DE8C-2B3D-5EDA-CA63-20442C96DEF3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57" creationId="{1014DA96-87FA-DD30-A98A-ADA628DE94A0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59" creationId="{F8F5D831-AEEE-91F2-0279-C8A381988AAD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61" creationId="{6B9037FF-BDBE-7453-1FE8-98F1B109D053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63" creationId="{E884BD6E-64C4-8112-193A-E25E71A2FC7C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64" creationId="{C94E2992-1C71-DB35-22C1-45DE5C790EF9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65" creationId="{4C5941F2-4890-8E4A-A83F-158E7DFC05D7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66" creationId="{C4301A28-01F0-F8BE-851D-6C935D2D024D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67" creationId="{37A1DB25-EE34-A259-E88E-5AACF4B73215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68" creationId="{69BD3D7C-F084-96B2-75D0-295433689214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71" creationId="{02614E12-54B6-370E-F252-7A830A0A6C3E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06" creationId="{B1EF0887-AB9E-20E9-DD1A-DBC1CDCCA09A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08" creationId="{906FD2A4-DDD9-0C7E-1ADA-E41817DA3BEF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12" creationId="{4E8E0D48-7CED-F772-0830-79DE467B7D36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14" creationId="{9BFDE41A-8A82-9EF0-0593-CF4BA58D2CFE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18" creationId="{61C75F84-8C22-57B7-4F5F-D73C3A0BFEBB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20" creationId="{3B56FFAE-B8B3-7E40-B23F-A5EE061C1632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22" creationId="{268F6764-53E1-B855-A68E-F8E52CC594E4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23" creationId="{6A029BD6-AA76-F3B4-1EA0-CBC2D2AA1A61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24" creationId="{2656BD53-FE65-1D1B-F9B8-D3020E902839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25" creationId="{6B6FEC56-59D9-BFF7-4F51-405F77F0AC36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26" creationId="{D10766E9-8642-4949-93B2-849D98EE66FD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27" creationId="{15DEECCD-42DF-E744-3300-239F9F707FDB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28" creationId="{135989FE-2528-A0AD-6A9A-065FD7CFB9E3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29" creationId="{868EB348-22A0-D882-F012-881A3FCA87EC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30" creationId="{C69077D9-D223-3B26-09A6-FF63D2FE2AC8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31" creationId="{07FBA9C4-F351-6B73-94E9-A3791A5D868E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32" creationId="{D83385B5-9BB0-F027-7922-1E7DCC119A7A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33" creationId="{FE857731-FA11-A57A-568E-CB29C555F60F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34" creationId="{EB78D233-34FE-1F93-3365-9BD0B9222825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35" creationId="{0EDDAC82-BD67-422C-21AF-FCDFFDC5D1E2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36" creationId="{1A3D83FC-789D-9D83-9258-8C2B165A23D0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37" creationId="{EA4FF2EC-FC64-FE32-72F4-AC53F7064634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38" creationId="{CDEE27AB-67AA-0B8A-8326-D025180BBD8F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39" creationId="{C2200061-2D1C-C476-E496-57FD043B1597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40" creationId="{F7587D56-638B-C351-1B44-62AC57EDBF33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41" creationId="{00574889-7D96-55EB-4C58-4C26B9C05F0A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42" creationId="{148B4344-57E4-1925-D8E9-8EE60C355552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43" creationId="{75D49FD9-C972-FEAB-1C21-AE189F1DA543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44" creationId="{3DC4D0BD-5BA4-55F9-4F9D-957AA8FD9283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45" creationId="{3120FE92-51A6-BEC4-C33C-3256774AE3D8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46" creationId="{C4FC44C4-3800-D2EC-D114-58403C77A4E0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47" creationId="{28109CCD-4E9F-2958-E372-6D3FE84E1054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48" creationId="{F907E827-0AC7-2B7B-3629-2F50BEEF985A}"/>
          </ac:inkMkLst>
        </pc:inkChg>
        <pc:inkChg chg="del">
          <ac:chgData name="Vivien Wu" userId="623a2959-96ac-407a-b7d3-802636c8e922" providerId="ADAL" clId="{0ED8DE59-BB45-4813-BB4E-F191F6C90C89}" dt="2022-12-05T12:46:11.784" v="554" actId="478"/>
          <ac:inkMkLst>
            <pc:docMk/>
            <pc:sldMk cId="917555054" sldId="324"/>
            <ac:inkMk id="149" creationId="{76A63611-D91B-377D-5C5A-BC613CF7137F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50" creationId="{41E9AA3F-FFB5-C1F3-3B91-F707A81D32B9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51" creationId="{44DF0964-B59F-298F-2A28-9DE9C8A7D909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52" creationId="{465BEA6D-0827-6E06-D64D-EA39E677CDE9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53" creationId="{8DD2A6CA-7517-7A0C-E18C-AA6DA6E8E02C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54" creationId="{0556F509-0965-3454-7094-9809F3F9B837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55" creationId="{118239EE-A3EE-8CB1-9CF0-93FBAFFB1F55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56" creationId="{5B664018-0C66-00AA-D5ED-59F38F1FB98F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57" creationId="{CA6F5F0B-637A-E0E0-B012-4A60FB69AA1E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58" creationId="{8347E4F7-0D02-5B92-BA4D-7B4DCF0D3A7D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59" creationId="{3153433A-7753-B9DB-E8DB-C302BBBEB7BF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60" creationId="{F5E56F2B-732B-298E-E875-422CADB939ED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61" creationId="{16E3D414-9E2C-66B1-D116-BE8FBA479D84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62" creationId="{A4289F24-F4F8-5158-1536-07B26293509E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63" creationId="{CA663E96-9E9A-F184-402F-24120E2C208B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64" creationId="{128915FB-B7F6-62F8-7D7C-82461E3D2BF3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65" creationId="{7FBA2241-590F-19FA-A282-F8EABF032E9C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66" creationId="{D77AAD8A-4640-799B-5E19-AD4076761D9E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67" creationId="{3BC481DB-BEB6-F486-13B2-5ACAF6A4FF87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68" creationId="{02A0AE2C-B9BA-8DB8-FD21-F59F99565A4C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69" creationId="{EC2A95B4-F736-1D10-44CE-00DA4C0C8B8F}"/>
          </ac:inkMkLst>
        </pc:inkChg>
        <pc:inkChg chg="mod">
          <ac:chgData name="Vivien Wu" userId="623a2959-96ac-407a-b7d3-802636c8e922" providerId="ADAL" clId="{0ED8DE59-BB45-4813-BB4E-F191F6C90C89}" dt="2022-12-05T15:00:30.643" v="715" actId="165"/>
          <ac:inkMkLst>
            <pc:docMk/>
            <pc:sldMk cId="917555054" sldId="324"/>
            <ac:inkMk id="170" creationId="{6D26BA42-5696-1934-5218-C875EB5BD666}"/>
          </ac:inkMkLst>
        </pc:inkChg>
      </pc:sldChg>
      <pc:sldChg chg="addSp delSp modSp mod">
        <pc:chgData name="Vivien Wu" userId="623a2959-96ac-407a-b7d3-802636c8e922" providerId="ADAL" clId="{0ED8DE59-BB45-4813-BB4E-F191F6C90C89}" dt="2022-12-05T15:00:38.221" v="720"/>
        <pc:sldMkLst>
          <pc:docMk/>
          <pc:sldMk cId="556607225" sldId="325"/>
        </pc:sldMkLst>
        <pc:grpChg chg="del">
          <ac:chgData name="Vivien Wu" userId="623a2959-96ac-407a-b7d3-802636c8e922" providerId="ADAL" clId="{0ED8DE59-BB45-4813-BB4E-F191F6C90C89}" dt="2022-12-05T12:46:16.271" v="556" actId="478"/>
          <ac:grpSpMkLst>
            <pc:docMk/>
            <pc:sldMk cId="556607225" sldId="325"/>
            <ac:grpSpMk id="2" creationId="{B59F76B3-2519-7720-BCE7-790EA1820A93}"/>
          </ac:grpSpMkLst>
        </pc:grpChg>
        <pc:grpChg chg="add mod">
          <ac:chgData name="Vivien Wu" userId="623a2959-96ac-407a-b7d3-802636c8e922" providerId="ADAL" clId="{0ED8DE59-BB45-4813-BB4E-F191F6C90C89}" dt="2022-12-05T15:00:38.221" v="720"/>
          <ac:grpSpMkLst>
            <pc:docMk/>
            <pc:sldMk cId="556607225" sldId="325"/>
            <ac:grpSpMk id="2" creationId="{C7D313EE-71F9-EB02-5453-5E3F24B2D059}"/>
          </ac:grpSpMkLst>
        </pc:grpChg>
        <pc:grpChg chg="del">
          <ac:chgData name="Vivien Wu" userId="623a2959-96ac-407a-b7d3-802636c8e922" providerId="ADAL" clId="{0ED8DE59-BB45-4813-BB4E-F191F6C90C89}" dt="2022-12-05T12:46:19.343" v="558" actId="478"/>
          <ac:grpSpMkLst>
            <pc:docMk/>
            <pc:sldMk cId="556607225" sldId="325"/>
            <ac:grpSpMk id="66" creationId="{F0152608-5FC2-EFC3-80B9-CB60B3D4E8BD}"/>
          </ac:grpSpMkLst>
        </pc:grpChg>
        <pc:grpChg chg="add del mod">
          <ac:chgData name="Vivien Wu" userId="623a2959-96ac-407a-b7d3-802636c8e922" providerId="ADAL" clId="{0ED8DE59-BB45-4813-BB4E-F191F6C90C89}" dt="2022-12-05T15:00:35.901" v="718" actId="165"/>
          <ac:grpSpMkLst>
            <pc:docMk/>
            <pc:sldMk cId="556607225" sldId="325"/>
            <ac:grpSpMk id="86" creationId="{71336255-DB9D-80AF-1B6D-90CD021EAB91}"/>
          </ac:grpSpMkLst>
        </pc:grpChg>
        <pc:grpChg chg="mod topLvl">
          <ac:chgData name="Vivien Wu" userId="623a2959-96ac-407a-b7d3-802636c8e922" providerId="ADAL" clId="{0ED8DE59-BB45-4813-BB4E-F191F6C90C89}" dt="2022-12-05T15:00:35.901" v="718" actId="165"/>
          <ac:grpSpMkLst>
            <pc:docMk/>
            <pc:sldMk cId="556607225" sldId="325"/>
            <ac:grpSpMk id="87" creationId="{C0827446-C9E2-23CC-B310-B53323F33241}"/>
          </ac:grpSpMkLst>
        </pc:grpChg>
        <pc:grpChg chg="del mod topLvl">
          <ac:chgData name="Vivien Wu" userId="623a2959-96ac-407a-b7d3-802636c8e922" providerId="ADAL" clId="{0ED8DE59-BB45-4813-BB4E-F191F6C90C89}" dt="2022-12-05T15:00:37.304" v="719" actId="478"/>
          <ac:grpSpMkLst>
            <pc:docMk/>
            <pc:sldMk cId="556607225" sldId="325"/>
            <ac:grpSpMk id="100" creationId="{09D79375-868D-6CCC-01C6-87736E6AE94C}"/>
          </ac:grpSpMkLst>
        </pc:grpChg>
        <pc:inkChg chg="mod">
          <ac:chgData name="Vivien Wu" userId="623a2959-96ac-407a-b7d3-802636c8e922" providerId="ADAL" clId="{0ED8DE59-BB45-4813-BB4E-F191F6C90C89}" dt="2022-12-05T15:00:38.221" v="720"/>
          <ac:inkMkLst>
            <pc:docMk/>
            <pc:sldMk cId="556607225" sldId="325"/>
            <ac:inkMk id="3" creationId="{04F5A171-CACF-6BD9-E33F-13EF7161ABEB}"/>
          </ac:inkMkLst>
        </pc:inkChg>
        <pc:inkChg chg="mod">
          <ac:chgData name="Vivien Wu" userId="623a2959-96ac-407a-b7d3-802636c8e922" providerId="ADAL" clId="{0ED8DE59-BB45-4813-BB4E-F191F6C90C89}" dt="2022-12-05T15:00:38.221" v="720"/>
          <ac:inkMkLst>
            <pc:docMk/>
            <pc:sldMk cId="556607225" sldId="325"/>
            <ac:inkMk id="4" creationId="{771FD79A-CD42-7064-30E7-D23C9BB72DAB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5" creationId="{167FDA16-C0B2-FBB6-86B2-8230CEEEDD3A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10" creationId="{219539C1-500F-E61B-B16C-F87E9DE49646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12" creationId="{B932D3F2-572A-0216-E04A-C76ADA5F8416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26" creationId="{4FE963E0-80AC-778B-8FF7-53A33C558124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44" creationId="{903C7AE5-CF21-DAA2-E760-D27CED0E2121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46" creationId="{EA58D734-1742-7D27-3B39-471950E69DB2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50" creationId="{6FDD6874-2864-66CB-CDDE-9743CF7ECC99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54" creationId="{AF469BDF-968B-E468-4512-062B0AA075E8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55" creationId="{560F01E7-DB74-3EE8-411F-9922B52BAC26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56" creationId="{6DA708FC-560D-6892-E2B5-5070913D070B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57" creationId="{D0BFD9E3-0DAB-1D71-DE9B-41D05A14181E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58" creationId="{87E61748-14D6-2443-F09B-5A2C1178DA7B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59" creationId="{D321B572-E135-DE3B-F026-0E8BF2EE06D7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60" creationId="{7008DE80-FD50-9063-3E4A-8495FD81F515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61" creationId="{52C89937-766A-0ABB-0176-18D75429F876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62" creationId="{99B30386-4A47-06AA-81B7-882E3E4D0E14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63" creationId="{DEB626F2-013F-B39E-1763-2479274E2C1D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64" creationId="{93435932-780F-796A-DFDE-2BB30E959189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65" creationId="{84D2DA5F-172D-B135-22A1-1ABD33359200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67" creationId="{AA8E1014-FCB5-2501-8CBE-A3FE597BEBBC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68" creationId="{5D01E526-BE37-4141-CB30-099AA9FA1EE1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69" creationId="{2B4B6C54-9BE4-B5CF-0779-72AD41CCB5D2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70" creationId="{6F7ED78C-C31F-3778-4472-9F6A81AE234D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71" creationId="{FD0652D8-0203-C5F0-3BCC-CC54D7187633}"/>
          </ac:inkMkLst>
        </pc:inkChg>
        <pc:inkChg chg="del">
          <ac:chgData name="Vivien Wu" userId="623a2959-96ac-407a-b7d3-802636c8e922" providerId="ADAL" clId="{0ED8DE59-BB45-4813-BB4E-F191F6C90C89}" dt="2022-12-05T12:46:17.493" v="557" actId="478"/>
          <ac:inkMkLst>
            <pc:docMk/>
            <pc:sldMk cId="556607225" sldId="325"/>
            <ac:inkMk id="72" creationId="{22FCD320-3FC4-D9BD-2166-1DD5F84D6CFA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73" creationId="{3AB24AD7-B57D-924A-CAB3-819C3CAB9DA0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74" creationId="{50FF6188-917A-D597-EEFB-1E4D09C1D01B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75" creationId="{58AF7E42-F8A2-6595-2F92-C295302DAB68}"/>
          </ac:inkMkLst>
        </pc:inkChg>
        <pc:inkChg chg="mod topLvl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88" creationId="{0C0D168B-E858-49C4-16DE-9FD60A61FBB2}"/>
          </ac:inkMkLst>
        </pc:inkChg>
        <pc:inkChg chg="mod topLvl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89" creationId="{83DB7FCF-3E77-5B97-DA60-00890BB86ED8}"/>
          </ac:inkMkLst>
        </pc:inkChg>
        <pc:inkChg chg="mod topLvl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90" creationId="{A22C864A-4EB8-9BB1-377F-FFC628D4D721}"/>
          </ac:inkMkLst>
        </pc:inkChg>
        <pc:inkChg chg="mod topLvl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91" creationId="{047F68CE-3AEB-6BD0-04E0-F3BB8AD1A0A7}"/>
          </ac:inkMkLst>
        </pc:inkChg>
        <pc:inkChg chg="mod topLvl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98" creationId="{AD8D3100-1201-2A4A-BCD0-7B3BA7A15366}"/>
          </ac:inkMkLst>
        </pc:inkChg>
        <pc:inkChg chg="mod topLvl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99" creationId="{D90FACC9-36D3-7377-616A-697762AD3644}"/>
          </ac:inkMkLst>
        </pc:inkChg>
        <pc:inkChg chg="mod topLvl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01" creationId="{954ACEEC-4A31-F57C-E225-B3B4D21B7CE6}"/>
          </ac:inkMkLst>
        </pc:inkChg>
        <pc:inkChg chg="mod topLvl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02" creationId="{71BD2E00-7990-8BAB-84AC-78A5D98427E7}"/>
          </ac:inkMkLst>
        </pc:inkChg>
        <pc:inkChg chg="mod topLvl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03" creationId="{1BB7F90C-DF6E-FACD-4B21-9F343FC7567D}"/>
          </ac:inkMkLst>
        </pc:inkChg>
        <pc:inkChg chg="mod topLvl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04" creationId="{0F0EBC88-0ED4-EB27-4A8B-9D39B723A708}"/>
          </ac:inkMkLst>
        </pc:inkChg>
        <pc:inkChg chg="mod topLvl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05" creationId="{BAEBBB4F-5FFD-47DB-A8DD-52AEABE687D8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106" creationId="{19014D1C-CDD2-8679-EDD9-9C1046DAE2E0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07" creationId="{A4DE7FD4-EB2C-C234-C7AF-2E06A168598C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08" creationId="{2B245657-D083-D494-F4E9-E8DFB41FCC22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09" creationId="{8126AA9A-2930-76FC-77C9-6A3F6C3D9734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10" creationId="{F5BEA48A-BA3C-46DD-7D86-25F62E3FE942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11" creationId="{4EF08D2D-4369-70F0-617B-02735E826D81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12" creationId="{B0EEBC9F-D715-EEB2-8968-2CD6ABCCFEE9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13" creationId="{3E6D7A0F-CE1F-F1DD-645F-78EDB2CD14AC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114" creationId="{60538DD0-C7EF-BAA5-54FA-0B3A4624A25D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15" creationId="{B8587BEE-FA7B-1D5C-BAC6-58667AF1170F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16" creationId="{90570906-D0BE-DD36-16A0-4C71830AC178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17" creationId="{8321E24D-EEA2-589A-AC44-B956A5E3A9C4}"/>
          </ac:inkMkLst>
        </pc:inkChg>
        <pc:inkChg chg="del">
          <ac:chgData name="Vivien Wu" userId="623a2959-96ac-407a-b7d3-802636c8e922" providerId="ADAL" clId="{0ED8DE59-BB45-4813-BB4E-F191F6C90C89}" dt="2022-12-05T12:46:16.271" v="556" actId="478"/>
          <ac:inkMkLst>
            <pc:docMk/>
            <pc:sldMk cId="556607225" sldId="325"/>
            <ac:inkMk id="118" creationId="{CC463AFB-2589-EEA9-9AE9-F7D0F45301E4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19" creationId="{EAE22790-015B-7F55-78B6-9CBB96446880}"/>
          </ac:inkMkLst>
        </pc:inkChg>
        <pc:inkChg chg="del">
          <ac:chgData name="Vivien Wu" userId="623a2959-96ac-407a-b7d3-802636c8e922" providerId="ADAL" clId="{0ED8DE59-BB45-4813-BB4E-F191F6C90C89}" dt="2022-12-05T12:46:17.493" v="557" actId="478"/>
          <ac:inkMkLst>
            <pc:docMk/>
            <pc:sldMk cId="556607225" sldId="325"/>
            <ac:inkMk id="120" creationId="{D670DCA5-6255-2E1B-24CA-A5F914C2F5EE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21" creationId="{66190EED-3B6E-8E8B-2E8F-0BC336BD0BC9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22" creationId="{7E742733-42DA-12B7-17F1-EAEE28F4B4DC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23" creationId="{F7D33061-86A7-6476-172F-3D08D42D8E4C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24" creationId="{D31C6D43-9BAA-D919-BDE7-72A31F2DBF87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25" creationId="{9DFDCDCF-A822-3B57-8C10-557CEEF25BD7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26" creationId="{D93D69A0-AA0D-6ED0-59EA-08708BBA96AA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27" creationId="{4B99A1BD-222F-C5E8-C56A-14B4BFD40D57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28" creationId="{B8165422-4BAE-E53A-B0DE-841DBFB2CE2E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29" creationId="{026BFF61-7CC5-6433-1FE7-EFA5E3206C55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30" creationId="{EE3B7B2F-E71D-D794-20F8-899D0A06A164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31" creationId="{CFD36C1E-07E1-C01B-2BC0-2FE49986FA0B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32" creationId="{DECC4A0F-B15E-D43E-1435-83DCDD13D8D1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33" creationId="{1E3F8BC9-8C45-EFA7-A3F0-98085AD2FAF5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34" creationId="{4CBFE8E1-E76C-B2B3-BEB1-64767A913BA3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35" creationId="{45DA0C82-9B12-06B6-2FC0-3173BD4AF385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36" creationId="{3CEF6E14-BF15-AF6D-257A-FA6EAD84ADA5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37" creationId="{BA64192D-F4E1-1264-D4B8-F78522DDC10A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38" creationId="{32E9154A-FD57-CC73-A70A-13241D2AC93C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39" creationId="{B55B83D0-08AD-7DD3-0551-9AE0486B3D2F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40" creationId="{0C96A750-CCAD-3D55-948E-95CECD153E50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41" creationId="{617A23E5-E0A3-4E3E-61A0-3202094C0DFC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42" creationId="{5C9C14E8-5CC2-5175-BFCA-30EE86D22E70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43" creationId="{56306CC5-58D2-714A-6075-BC29B630AA0A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44" creationId="{525D469C-6975-33C7-1BDB-963930EB183E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45" creationId="{7D08FF49-3F80-AFD8-0D0D-A9877E5543B1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46" creationId="{39A87448-133F-E208-83C4-A56FA240643C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47" creationId="{C177606E-7C53-7D91-3C3C-93F084CC33C0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48" creationId="{EA2AFDAB-3AA4-C538-DE5D-91279A469ED4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49" creationId="{0610F9D6-75A1-3A21-B2D3-292E8B69F98F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50" creationId="{78CC00DE-914A-8E66-C7D2-0F7BD7EE16F5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51" creationId="{2D23427F-C0A5-AEC0-3218-B83BC168D093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52" creationId="{630FE1D0-FAD7-EB87-0735-8C12CC20FE15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53" creationId="{B13B0C5C-2882-1415-82DF-473C91D7D035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54" creationId="{65BEFDFD-3D00-FF30-F071-8CCCFB0F5324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55" creationId="{2F134C17-892C-ED7C-1561-D81E8E2C8A6C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56" creationId="{BCA29BF4-8620-FD63-5D96-0C50385A44BE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57" creationId="{32198510-1DD8-756B-6E2A-5B7909559BB8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58" creationId="{46DC76D3-0CCA-9948-52A1-93AB57922CEE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59" creationId="{ECE31ED1-5C85-7048-212D-DC7F11692713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60" creationId="{67167F11-1A53-AD3F-9986-0BD77FD4092F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61" creationId="{357C7A0A-CC09-C2E1-A432-E70F39440CAA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62" creationId="{872A70F8-10F9-EFD4-8C11-D7FFFCE83FAC}"/>
          </ac:inkMkLst>
        </pc:inkChg>
        <pc:inkChg chg="mod">
          <ac:chgData name="Vivien Wu" userId="623a2959-96ac-407a-b7d3-802636c8e922" providerId="ADAL" clId="{0ED8DE59-BB45-4813-BB4E-F191F6C90C89}" dt="2022-12-05T15:00:35.901" v="718" actId="165"/>
          <ac:inkMkLst>
            <pc:docMk/>
            <pc:sldMk cId="556607225" sldId="325"/>
            <ac:inkMk id="163" creationId="{8CA3E384-A4B1-9DB0-50FE-6877091A84A6}"/>
          </ac:inkMkLst>
        </pc:inkChg>
      </pc:sldChg>
      <pc:sldChg chg="addSp delSp modSp mod modTransition">
        <pc:chgData name="Vivien Wu" userId="623a2959-96ac-407a-b7d3-802636c8e922" providerId="ADAL" clId="{0ED8DE59-BB45-4813-BB4E-F191F6C90C89}" dt="2022-12-05T16:03:57.481" v="1318"/>
        <pc:sldMkLst>
          <pc:docMk/>
          <pc:sldMk cId="3075579590" sldId="326"/>
        </pc:sldMkLst>
        <pc:grpChg chg="add del">
          <ac:chgData name="Vivien Wu" userId="623a2959-96ac-407a-b7d3-802636c8e922" providerId="ADAL" clId="{0ED8DE59-BB45-4813-BB4E-F191F6C90C89}" dt="2022-12-05T12:49:50.661" v="601" actId="478"/>
          <ac:grpSpMkLst>
            <pc:docMk/>
            <pc:sldMk cId="3075579590" sldId="326"/>
            <ac:grpSpMk id="66" creationId="{F0152608-5FC2-EFC3-80B9-CB60B3D4E8BD}"/>
          </ac:grpSpMkLst>
        </pc:grpChg>
        <pc:inkChg chg="add del mod">
          <ac:chgData name="Vivien Wu" userId="623a2959-96ac-407a-b7d3-802636c8e922" providerId="ADAL" clId="{0ED8DE59-BB45-4813-BB4E-F191F6C90C89}" dt="2022-12-05T12:49:49.938" v="600"/>
          <ac:inkMkLst>
            <pc:docMk/>
            <pc:sldMk cId="3075579590" sldId="326"/>
            <ac:inkMk id="2" creationId="{C86B0E4C-0363-8C31-D722-B345157B6395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5" creationId="{167FDA16-C0B2-FBB6-86B2-8230CEEEDD3A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10" creationId="{219539C1-500F-E61B-B16C-F87E9DE49646}"/>
          </ac:inkMkLst>
        </pc:inkChg>
        <pc:inkChg chg="add del mod">
          <ac:chgData name="Vivien Wu" userId="623a2959-96ac-407a-b7d3-802636c8e922" providerId="ADAL" clId="{0ED8DE59-BB45-4813-BB4E-F191F6C90C89}" dt="2022-12-05T12:49:49.938" v="600"/>
          <ac:inkMkLst>
            <pc:docMk/>
            <pc:sldMk cId="3075579590" sldId="326"/>
            <ac:inkMk id="11" creationId="{33E99611-2321-07DC-A657-1024FC25119A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12" creationId="{B932D3F2-572A-0216-E04A-C76ADA5F8416}"/>
          </ac:inkMkLst>
        </pc:inkChg>
        <pc:inkChg chg="add del mod">
          <ac:chgData name="Vivien Wu" userId="623a2959-96ac-407a-b7d3-802636c8e922" providerId="ADAL" clId="{0ED8DE59-BB45-4813-BB4E-F191F6C90C89}" dt="2022-12-05T12:49:49.938" v="600"/>
          <ac:inkMkLst>
            <pc:docMk/>
            <pc:sldMk cId="3075579590" sldId="326"/>
            <ac:inkMk id="13" creationId="{19E4E0AB-5725-147E-FD21-808484D9F71E}"/>
          </ac:inkMkLst>
        </pc:inkChg>
        <pc:inkChg chg="add del mod">
          <ac:chgData name="Vivien Wu" userId="623a2959-96ac-407a-b7d3-802636c8e922" providerId="ADAL" clId="{0ED8DE59-BB45-4813-BB4E-F191F6C90C89}" dt="2022-12-05T12:49:49.938" v="600"/>
          <ac:inkMkLst>
            <pc:docMk/>
            <pc:sldMk cId="3075579590" sldId="326"/>
            <ac:inkMk id="14" creationId="{5BA49DA4-47D8-9B88-918B-EF632A69D627}"/>
          </ac:inkMkLst>
        </pc:inkChg>
        <pc:inkChg chg="add del mod">
          <ac:chgData name="Vivien Wu" userId="623a2959-96ac-407a-b7d3-802636c8e922" providerId="ADAL" clId="{0ED8DE59-BB45-4813-BB4E-F191F6C90C89}" dt="2022-12-05T12:49:49.938" v="600"/>
          <ac:inkMkLst>
            <pc:docMk/>
            <pc:sldMk cId="3075579590" sldId="326"/>
            <ac:inkMk id="15" creationId="{91FB7088-ED3C-0806-B217-0D3B2A3234E8}"/>
          </ac:inkMkLst>
        </pc:inkChg>
        <pc:inkChg chg="add del mod">
          <ac:chgData name="Vivien Wu" userId="623a2959-96ac-407a-b7d3-802636c8e922" providerId="ADAL" clId="{0ED8DE59-BB45-4813-BB4E-F191F6C90C89}" dt="2022-12-05T12:49:49.938" v="600"/>
          <ac:inkMkLst>
            <pc:docMk/>
            <pc:sldMk cId="3075579590" sldId="326"/>
            <ac:inkMk id="16" creationId="{92411225-4DA7-1153-A0FF-7221A43961F0}"/>
          </ac:inkMkLst>
        </pc:inkChg>
        <pc:inkChg chg="add del mod">
          <ac:chgData name="Vivien Wu" userId="623a2959-96ac-407a-b7d3-802636c8e922" providerId="ADAL" clId="{0ED8DE59-BB45-4813-BB4E-F191F6C90C89}" dt="2022-12-05T12:49:49.938" v="600"/>
          <ac:inkMkLst>
            <pc:docMk/>
            <pc:sldMk cId="3075579590" sldId="326"/>
            <ac:inkMk id="17" creationId="{330ADAC9-F8AC-44E8-3992-48B84E91C40D}"/>
          </ac:inkMkLst>
        </pc:inkChg>
        <pc:inkChg chg="add del mod">
          <ac:chgData name="Vivien Wu" userId="623a2959-96ac-407a-b7d3-802636c8e922" providerId="ADAL" clId="{0ED8DE59-BB45-4813-BB4E-F191F6C90C89}" dt="2022-12-05T12:49:49.938" v="600"/>
          <ac:inkMkLst>
            <pc:docMk/>
            <pc:sldMk cId="3075579590" sldId="326"/>
            <ac:inkMk id="18" creationId="{057872FD-FF61-8FFD-75FD-A79E8DE7E9BD}"/>
          </ac:inkMkLst>
        </pc:inkChg>
        <pc:inkChg chg="add del mod">
          <ac:chgData name="Vivien Wu" userId="623a2959-96ac-407a-b7d3-802636c8e922" providerId="ADAL" clId="{0ED8DE59-BB45-4813-BB4E-F191F6C90C89}" dt="2022-12-05T12:49:49.938" v="600"/>
          <ac:inkMkLst>
            <pc:docMk/>
            <pc:sldMk cId="3075579590" sldId="326"/>
            <ac:inkMk id="19" creationId="{F2FB3769-795A-C71B-AA07-ADF54F33B450}"/>
          </ac:inkMkLst>
        </pc:inkChg>
        <pc:inkChg chg="add del mod">
          <ac:chgData name="Vivien Wu" userId="623a2959-96ac-407a-b7d3-802636c8e922" providerId="ADAL" clId="{0ED8DE59-BB45-4813-BB4E-F191F6C90C89}" dt="2022-12-05T12:49:49.938" v="600"/>
          <ac:inkMkLst>
            <pc:docMk/>
            <pc:sldMk cId="3075579590" sldId="326"/>
            <ac:inkMk id="20" creationId="{B4A65B6A-54E9-0F37-ADA6-BFA27E1B7145}"/>
          </ac:inkMkLst>
        </pc:inkChg>
        <pc:inkChg chg="add del mod">
          <ac:chgData name="Vivien Wu" userId="623a2959-96ac-407a-b7d3-802636c8e922" providerId="ADAL" clId="{0ED8DE59-BB45-4813-BB4E-F191F6C90C89}" dt="2022-12-05T12:49:49.938" v="600"/>
          <ac:inkMkLst>
            <pc:docMk/>
            <pc:sldMk cId="3075579590" sldId="326"/>
            <ac:inkMk id="21" creationId="{7673F590-493B-D1CB-F07B-E57BA5E1A9EE}"/>
          </ac:inkMkLst>
        </pc:inkChg>
        <pc:inkChg chg="add mod">
          <ac:chgData name="Vivien Wu" userId="623a2959-96ac-407a-b7d3-802636c8e922" providerId="ADAL" clId="{0ED8DE59-BB45-4813-BB4E-F191F6C90C89}" dt="2022-12-05T12:49:52.986" v="602"/>
          <ac:inkMkLst>
            <pc:docMk/>
            <pc:sldMk cId="3075579590" sldId="326"/>
            <ac:inkMk id="22" creationId="{FC58C80B-5F5A-E0E9-56A0-7BB4A4A41B6E}"/>
          </ac:inkMkLst>
        </pc:inkChg>
        <pc:inkChg chg="add mod">
          <ac:chgData name="Vivien Wu" userId="623a2959-96ac-407a-b7d3-802636c8e922" providerId="ADAL" clId="{0ED8DE59-BB45-4813-BB4E-F191F6C90C89}" dt="2022-12-05T12:49:52.986" v="602"/>
          <ac:inkMkLst>
            <pc:docMk/>
            <pc:sldMk cId="3075579590" sldId="326"/>
            <ac:inkMk id="23" creationId="{6DF4A21D-5BF8-6858-C14A-5C523299E910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26" creationId="{4FE963E0-80AC-778B-8FF7-53A33C558124}"/>
          </ac:inkMkLst>
        </pc:inkChg>
        <pc:inkChg chg="add mod">
          <ac:chgData name="Vivien Wu" userId="623a2959-96ac-407a-b7d3-802636c8e922" providerId="ADAL" clId="{0ED8DE59-BB45-4813-BB4E-F191F6C90C89}" dt="2022-12-05T12:49:52.986" v="602"/>
          <ac:inkMkLst>
            <pc:docMk/>
            <pc:sldMk cId="3075579590" sldId="326"/>
            <ac:inkMk id="44" creationId="{DDCF47A3-7692-0909-C457-6BB8C687F953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46" creationId="{EA58D734-1742-7D27-3B39-471950E69DB2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50" creationId="{6FDD6874-2864-66CB-CDDE-9743CF7ECC99}"/>
          </ac:inkMkLst>
        </pc:inkChg>
        <pc:inkChg chg="add mod">
          <ac:chgData name="Vivien Wu" userId="623a2959-96ac-407a-b7d3-802636c8e922" providerId="ADAL" clId="{0ED8DE59-BB45-4813-BB4E-F191F6C90C89}" dt="2022-12-05T12:49:52.986" v="602"/>
          <ac:inkMkLst>
            <pc:docMk/>
            <pc:sldMk cId="3075579590" sldId="326"/>
            <ac:inkMk id="52" creationId="{49234E9D-E974-DD71-C17A-0F01A82BE258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54" creationId="{AF469BDF-968B-E468-4512-062B0AA075E8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55" creationId="{EA1778EE-4A12-82F3-09D6-20E25C872072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56" creationId="{6DA708FC-560D-6892-E2B5-5070913D070B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57" creationId="{D0BFD9E3-0DAB-1D71-DE9B-41D05A14181E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58" creationId="{87E61748-14D6-2443-F09B-5A2C1178DA7B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59" creationId="{D321B572-E135-DE3B-F026-0E8BF2EE06D7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60" creationId="{7008DE80-FD50-9063-3E4A-8495FD81F515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61" creationId="{234A4F55-FD39-86F2-CB9C-D936D9BC9B05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62" creationId="{99B30386-4A47-06AA-81B7-882E3E4D0E14}"/>
          </ac:inkMkLst>
        </pc:inkChg>
        <pc:inkChg chg="add mod">
          <ac:chgData name="Vivien Wu" userId="623a2959-96ac-407a-b7d3-802636c8e922" providerId="ADAL" clId="{0ED8DE59-BB45-4813-BB4E-F191F6C90C89}" dt="2022-12-05T12:49:52.986" v="602"/>
          <ac:inkMkLst>
            <pc:docMk/>
            <pc:sldMk cId="3075579590" sldId="326"/>
            <ac:inkMk id="63" creationId="{BBFCBE1B-8019-E50F-5402-6B9522DA3904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64" creationId="{93435932-780F-796A-DFDE-2BB30E959189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65" creationId="{84D2DA5F-172D-B135-22A1-1ABD33359200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67" creationId="{AA8E1014-FCB5-2501-8CBE-A3FE597BEBBC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68" creationId="{5D01E526-BE37-4141-CB30-099AA9FA1EE1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69" creationId="{2B4B6C54-9BE4-B5CF-0779-72AD41CCB5D2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70" creationId="{6F7ED78C-C31F-3778-4472-9F6A81AE234D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71" creationId="{FD0652D8-0203-C5F0-3BCC-CC54D7187633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72" creationId="{22FCD320-3FC4-D9BD-2166-1DD5F84D6CFA}"/>
          </ac:inkMkLst>
        </pc:inkChg>
        <pc:inkChg chg="add mod">
          <ac:chgData name="Vivien Wu" userId="623a2959-96ac-407a-b7d3-802636c8e922" providerId="ADAL" clId="{0ED8DE59-BB45-4813-BB4E-F191F6C90C89}" dt="2022-12-05T12:49:52.986" v="602"/>
          <ac:inkMkLst>
            <pc:docMk/>
            <pc:sldMk cId="3075579590" sldId="326"/>
            <ac:inkMk id="73" creationId="{8005B00D-E2B1-3610-497A-9B484453024D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74" creationId="{D8F955DB-4B42-8231-67E1-65871ED48222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75" creationId="{8F1D2C68-0E44-5D19-2B79-7601315915FD}"/>
          </ac:inkMkLst>
        </pc:inkChg>
        <pc:inkChg chg="add mod">
          <ac:chgData name="Vivien Wu" userId="623a2959-96ac-407a-b7d3-802636c8e922" providerId="ADAL" clId="{0ED8DE59-BB45-4813-BB4E-F191F6C90C89}" dt="2022-12-05T12:49:52.986" v="602"/>
          <ac:inkMkLst>
            <pc:docMk/>
            <pc:sldMk cId="3075579590" sldId="326"/>
            <ac:inkMk id="76" creationId="{D811DF8F-6C8F-CA5B-2EEB-0E7540C3CD70}"/>
          </ac:inkMkLst>
        </pc:inkChg>
        <pc:inkChg chg="add mod">
          <ac:chgData name="Vivien Wu" userId="623a2959-96ac-407a-b7d3-802636c8e922" providerId="ADAL" clId="{0ED8DE59-BB45-4813-BB4E-F191F6C90C89}" dt="2022-12-05T12:49:52.986" v="602"/>
          <ac:inkMkLst>
            <pc:docMk/>
            <pc:sldMk cId="3075579590" sldId="326"/>
            <ac:inkMk id="77" creationId="{25CAB7CA-3AB0-0A71-7FDC-8A93E8FD6CCC}"/>
          </ac:inkMkLst>
        </pc:inkChg>
        <pc:inkChg chg="add mod">
          <ac:chgData name="Vivien Wu" userId="623a2959-96ac-407a-b7d3-802636c8e922" providerId="ADAL" clId="{0ED8DE59-BB45-4813-BB4E-F191F6C90C89}" dt="2022-12-05T12:49:52.986" v="602"/>
          <ac:inkMkLst>
            <pc:docMk/>
            <pc:sldMk cId="3075579590" sldId="326"/>
            <ac:inkMk id="78" creationId="{F6B3E672-DCF6-E298-0E9B-5CF6B1E592A0}"/>
          </ac:inkMkLst>
        </pc:inkChg>
        <pc:inkChg chg="add mod">
          <ac:chgData name="Vivien Wu" userId="623a2959-96ac-407a-b7d3-802636c8e922" providerId="ADAL" clId="{0ED8DE59-BB45-4813-BB4E-F191F6C90C89}" dt="2022-12-05T12:49:52.986" v="602"/>
          <ac:inkMkLst>
            <pc:docMk/>
            <pc:sldMk cId="3075579590" sldId="326"/>
            <ac:inkMk id="79" creationId="{6F871381-03D3-A44B-365C-ABF9D6FE82DA}"/>
          </ac:inkMkLst>
        </pc:inkChg>
        <pc:inkChg chg="add mod">
          <ac:chgData name="Vivien Wu" userId="623a2959-96ac-407a-b7d3-802636c8e922" providerId="ADAL" clId="{0ED8DE59-BB45-4813-BB4E-F191F6C90C89}" dt="2022-12-05T12:49:52.986" v="602"/>
          <ac:inkMkLst>
            <pc:docMk/>
            <pc:sldMk cId="3075579590" sldId="326"/>
            <ac:inkMk id="80" creationId="{93CDCD95-27E4-F804-886B-FC9637845021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106" creationId="{19014D1C-CDD2-8679-EDD9-9C1046DAE2E0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114" creationId="{60538DD0-C7EF-BAA5-54FA-0B3A4624A25D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118" creationId="{CC463AFB-2589-EEA9-9AE9-F7D0F45301E4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120" creationId="{D670DCA5-6255-2E1B-24CA-A5F914C2F5EE}"/>
          </ac:inkMkLst>
        </pc:inkChg>
        <pc:inkChg chg="del">
          <ac:chgData name="Vivien Wu" userId="623a2959-96ac-407a-b7d3-802636c8e922" providerId="ADAL" clId="{0ED8DE59-BB45-4813-BB4E-F191F6C90C89}" dt="2022-12-05T12:49:23.143" v="597" actId="478"/>
          <ac:inkMkLst>
            <pc:docMk/>
            <pc:sldMk cId="3075579590" sldId="326"/>
            <ac:inkMk id="177" creationId="{49D9A3B1-7841-09DF-A9BD-AC5EC9A593AC}"/>
          </ac:inkMkLst>
        </pc:inkChg>
      </pc:sldChg>
      <pc:sldChg chg="addSp delSp modSp mod modTransition">
        <pc:chgData name="Vivien Wu" userId="623a2959-96ac-407a-b7d3-802636c8e922" providerId="ADAL" clId="{0ED8DE59-BB45-4813-BB4E-F191F6C90C89}" dt="2022-12-05T16:02:03.535" v="1317"/>
        <pc:sldMkLst>
          <pc:docMk/>
          <pc:sldMk cId="802310944" sldId="327"/>
        </pc:sldMkLst>
        <pc:grpChg chg="add del mod">
          <ac:chgData name="Vivien Wu" userId="623a2959-96ac-407a-b7d3-802636c8e922" providerId="ADAL" clId="{0ED8DE59-BB45-4813-BB4E-F191F6C90C89}" dt="2022-12-05T12:12:46.162" v="283" actId="478"/>
          <ac:grpSpMkLst>
            <pc:docMk/>
            <pc:sldMk cId="802310944" sldId="327"/>
            <ac:grpSpMk id="4" creationId="{24AA5A89-78E4-60B2-53C8-8D30869623CD}"/>
          </ac:grpSpMkLst>
        </pc:grpChg>
        <pc:grpChg chg="add mod">
          <ac:chgData name="Vivien Wu" userId="623a2959-96ac-407a-b7d3-802636c8e922" providerId="ADAL" clId="{0ED8DE59-BB45-4813-BB4E-F191F6C90C89}" dt="2022-12-05T14:46:28.776" v="677"/>
          <ac:grpSpMkLst>
            <pc:docMk/>
            <pc:sldMk cId="802310944" sldId="327"/>
            <ac:grpSpMk id="20" creationId="{290ECE3E-9C01-40CC-62C9-E7AA55C09E25}"/>
          </ac:grpSpMkLst>
        </pc:grpChg>
        <pc:grpChg chg="add del mod">
          <ac:chgData name="Vivien Wu" userId="623a2959-96ac-407a-b7d3-802636c8e922" providerId="ADAL" clId="{0ED8DE59-BB45-4813-BB4E-F191F6C90C89}" dt="2022-12-05T14:46:27.817" v="676" actId="478"/>
          <ac:grpSpMkLst>
            <pc:docMk/>
            <pc:sldMk cId="802310944" sldId="327"/>
            <ac:grpSpMk id="31" creationId="{6963DC0C-085B-A046-203F-4515F10689F0}"/>
          </ac:grpSpMkLst>
        </pc:grpChg>
        <pc:grpChg chg="add del mod">
          <ac:chgData name="Vivien Wu" userId="623a2959-96ac-407a-b7d3-802636c8e922" providerId="ADAL" clId="{0ED8DE59-BB45-4813-BB4E-F191F6C90C89}" dt="2022-12-05T14:46:27.817" v="676" actId="478"/>
          <ac:grpSpMkLst>
            <pc:docMk/>
            <pc:sldMk cId="802310944" sldId="327"/>
            <ac:grpSpMk id="53" creationId="{241293CB-B563-6D39-D517-7BB17B5A7553}"/>
          </ac:grpSpMkLst>
        </pc:grpChg>
        <pc:grpChg chg="add mod">
          <ac:chgData name="Vivien Wu" userId="623a2959-96ac-407a-b7d3-802636c8e922" providerId="ADAL" clId="{0ED8DE59-BB45-4813-BB4E-F191F6C90C89}" dt="2022-12-05T14:46:28.776" v="677"/>
          <ac:grpSpMkLst>
            <pc:docMk/>
            <pc:sldMk cId="802310944" sldId="327"/>
            <ac:grpSpMk id="132" creationId="{A6C5E5DC-6761-DE34-0566-F6CD3C450274}"/>
          </ac:grpSpMkLst>
        </pc:grpChg>
        <pc:grpChg chg="mod">
          <ac:chgData name="Vivien Wu" userId="623a2959-96ac-407a-b7d3-802636c8e922" providerId="ADAL" clId="{0ED8DE59-BB45-4813-BB4E-F191F6C90C89}" dt="2022-12-05T12:08:03.511" v="196" actId="164"/>
          <ac:grpSpMkLst>
            <pc:docMk/>
            <pc:sldMk cId="802310944" sldId="327"/>
            <ac:grpSpMk id="246" creationId="{0207DC02-DDEE-C03E-50EE-6DDD49413362}"/>
          </ac:grpSpMkLst>
        </pc:grpChg>
        <pc:grpChg chg="mod">
          <ac:chgData name="Vivien Wu" userId="623a2959-96ac-407a-b7d3-802636c8e922" providerId="ADAL" clId="{0ED8DE59-BB45-4813-BB4E-F191F6C90C89}" dt="2022-12-05T12:08:03.511" v="196" actId="164"/>
          <ac:grpSpMkLst>
            <pc:docMk/>
            <pc:sldMk cId="802310944" sldId="327"/>
            <ac:grpSpMk id="265" creationId="{B2A298C7-7B70-6B3B-0E44-A5909BFE259A}"/>
          </ac:grpSpMkLst>
        </pc:grp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" creationId="{7169C5B0-C3C4-162A-E1BA-BCB0B77C6910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2" creationId="{7760549E-93F3-B013-F53F-7CDF4F17A370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3" creationId="{C73185C8-7F62-B513-42F6-78BCF833F6B3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" creationId="{E769BB2D-3880-3ADF-A7A2-AE5E2CEF6B0C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4" creationId="{A1B2C4C2-6601-3783-8720-F8E4D79F9ECD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5" creationId="{09A933EF-0693-130E-2A9C-BC786D795981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6" creationId="{FA830BC5-D783-61B8-9DEB-E039F4046F67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7" creationId="{24482A2C-8E9A-26B4-1BA0-2CA7FCA57BA1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8" creationId="{A263B062-F51E-425D-4DE5-37F96A7172F1}"/>
          </ac:inkMkLst>
        </pc:inkChg>
        <pc:inkChg chg="add del mod">
          <ac:chgData name="Vivien Wu" userId="623a2959-96ac-407a-b7d3-802636c8e922" providerId="ADAL" clId="{0ED8DE59-BB45-4813-BB4E-F191F6C90C89}" dt="2022-12-05T12:32:01.268" v="489" actId="478"/>
          <ac:inkMkLst>
            <pc:docMk/>
            <pc:sldMk cId="802310944" sldId="327"/>
            <ac:inkMk id="8" creationId="{F6B3853B-9B8D-579A-0EB5-D3DAFC451077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9" creationId="{079520D6-1227-D9FC-03EF-67B16EB27CE1}"/>
          </ac:inkMkLst>
        </pc:inkChg>
        <pc:inkChg chg="add del mod">
          <ac:chgData name="Vivien Wu" userId="623a2959-96ac-407a-b7d3-802636c8e922" providerId="ADAL" clId="{0ED8DE59-BB45-4813-BB4E-F191F6C90C89}" dt="2022-12-05T12:32:00.476" v="488" actId="478"/>
          <ac:inkMkLst>
            <pc:docMk/>
            <pc:sldMk cId="802310944" sldId="327"/>
            <ac:inkMk id="9" creationId="{99C8F2FB-AD87-05FA-22F4-768415275968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0" creationId="{A37757B5-9311-B718-F96A-091D4A297AD7}"/>
          </ac:inkMkLst>
        </pc:inkChg>
        <pc:inkChg chg="add del mod">
          <ac:chgData name="Vivien Wu" userId="623a2959-96ac-407a-b7d3-802636c8e922" providerId="ADAL" clId="{0ED8DE59-BB45-4813-BB4E-F191F6C90C89}" dt="2022-12-05T12:31:59.716" v="487" actId="478"/>
          <ac:inkMkLst>
            <pc:docMk/>
            <pc:sldMk cId="802310944" sldId="327"/>
            <ac:inkMk id="10" creationId="{D07D098C-F4D5-A875-AE0A-AECB34082BF5}"/>
          </ac:inkMkLst>
        </pc:inkChg>
        <pc:inkChg chg="add del mod">
          <ac:chgData name="Vivien Wu" userId="623a2959-96ac-407a-b7d3-802636c8e922" providerId="ADAL" clId="{0ED8DE59-BB45-4813-BB4E-F191F6C90C89}" dt="2022-12-05T12:32:02.228" v="490" actId="478"/>
          <ac:inkMkLst>
            <pc:docMk/>
            <pc:sldMk cId="802310944" sldId="327"/>
            <ac:inkMk id="11" creationId="{71F9BAD6-C9A9-B05E-FDF4-1D0F4FFF3EFA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1" creationId="{CC4AE208-C967-1635-513A-3E40E54A3ECC}"/>
          </ac:inkMkLst>
        </pc:inkChg>
        <pc:inkChg chg="add del mod">
          <ac:chgData name="Vivien Wu" userId="623a2959-96ac-407a-b7d3-802636c8e922" providerId="ADAL" clId="{0ED8DE59-BB45-4813-BB4E-F191F6C90C89}" dt="2022-12-05T12:31:58.988" v="486" actId="478"/>
          <ac:inkMkLst>
            <pc:docMk/>
            <pc:sldMk cId="802310944" sldId="327"/>
            <ac:inkMk id="12" creationId="{BD62AE71-93F1-5389-835E-09564BC66755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2" creationId="{CE7AE2F9-7709-2097-8D19-34EA3DB47329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3" creationId="{D4B41C2F-08C6-6575-67D8-982F7E487539}"/>
          </ac:inkMkLst>
        </pc:inkChg>
        <pc:inkChg chg="add del mod">
          <ac:chgData name="Vivien Wu" userId="623a2959-96ac-407a-b7d3-802636c8e922" providerId="ADAL" clId="{0ED8DE59-BB45-4813-BB4E-F191F6C90C89}" dt="2022-12-05T12:31:55.476" v="483" actId="478"/>
          <ac:inkMkLst>
            <pc:docMk/>
            <pc:sldMk cId="802310944" sldId="327"/>
            <ac:inkMk id="13" creationId="{F76EF66E-35BA-0D59-1134-38ABB9B0D3A7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4" creationId="{44C67C3B-66ED-EC69-A267-4D8ABC45F06C}"/>
          </ac:inkMkLst>
        </pc:inkChg>
        <pc:inkChg chg="add del mod">
          <ac:chgData name="Vivien Wu" userId="623a2959-96ac-407a-b7d3-802636c8e922" providerId="ADAL" clId="{0ED8DE59-BB45-4813-BB4E-F191F6C90C89}" dt="2022-12-05T12:31:54.371" v="482" actId="478"/>
          <ac:inkMkLst>
            <pc:docMk/>
            <pc:sldMk cId="802310944" sldId="327"/>
            <ac:inkMk id="14" creationId="{6CC4B54E-B4DD-FCA9-561E-A5924E5DCC1E}"/>
          </ac:inkMkLst>
        </pc:inkChg>
        <pc:inkChg chg="add del mod">
          <ac:chgData name="Vivien Wu" userId="623a2959-96ac-407a-b7d3-802636c8e922" providerId="ADAL" clId="{0ED8DE59-BB45-4813-BB4E-F191F6C90C89}" dt="2022-12-05T12:31:54.371" v="482" actId="478"/>
          <ac:inkMkLst>
            <pc:docMk/>
            <pc:sldMk cId="802310944" sldId="327"/>
            <ac:inkMk id="15" creationId="{7D5AE6DD-56A0-E3E5-B117-196D3453E71E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5" creationId="{D2DA0394-8480-A873-E721-7139989D90EA}"/>
          </ac:inkMkLst>
        </pc:inkChg>
        <pc:inkChg chg="add del mod">
          <ac:chgData name="Vivien Wu" userId="623a2959-96ac-407a-b7d3-802636c8e922" providerId="ADAL" clId="{0ED8DE59-BB45-4813-BB4E-F191F6C90C89}" dt="2022-12-05T12:31:54.371" v="482" actId="478"/>
          <ac:inkMkLst>
            <pc:docMk/>
            <pc:sldMk cId="802310944" sldId="327"/>
            <ac:inkMk id="16" creationId="{28FDC65E-D372-1C23-8DC4-0AD4E4C251B9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6" creationId="{66CAF3FA-F5A6-6B0A-7861-A6073A422319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7" creationId="{F974C727-11F8-6582-7CA4-43EA39772446}"/>
          </ac:inkMkLst>
        </pc:inkChg>
        <pc:inkChg chg="add del mod">
          <ac:chgData name="Vivien Wu" userId="623a2959-96ac-407a-b7d3-802636c8e922" providerId="ADAL" clId="{0ED8DE59-BB45-4813-BB4E-F191F6C90C89}" dt="2022-12-05T12:31:54.371" v="482" actId="478"/>
          <ac:inkMkLst>
            <pc:docMk/>
            <pc:sldMk cId="802310944" sldId="327"/>
            <ac:inkMk id="17" creationId="{FF5C9645-A617-CA77-DDA1-745164DC9B93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8" creationId="{53361453-78E2-B770-74A4-2CCF561786DF}"/>
          </ac:inkMkLst>
        </pc:inkChg>
        <pc:inkChg chg="add del mod">
          <ac:chgData name="Vivien Wu" userId="623a2959-96ac-407a-b7d3-802636c8e922" providerId="ADAL" clId="{0ED8DE59-BB45-4813-BB4E-F191F6C90C89}" dt="2022-12-05T12:31:54.371" v="482" actId="478"/>
          <ac:inkMkLst>
            <pc:docMk/>
            <pc:sldMk cId="802310944" sldId="327"/>
            <ac:inkMk id="18" creationId="{CA49C826-1F5B-F68C-B42F-A3C04A26035E}"/>
          </ac:inkMkLst>
        </pc:inkChg>
        <pc:inkChg chg="add del mod">
          <ac:chgData name="Vivien Wu" userId="623a2959-96ac-407a-b7d3-802636c8e922" providerId="ADAL" clId="{0ED8DE59-BB45-4813-BB4E-F191F6C90C89}" dt="2022-12-05T12:31:52.508" v="481" actId="478"/>
          <ac:inkMkLst>
            <pc:docMk/>
            <pc:sldMk cId="802310944" sldId="327"/>
            <ac:inkMk id="19" creationId="{40E30346-D4C6-CB4A-BAB0-98C5BB9C9B76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9" creationId="{71B919A9-B943-6F57-22BF-96E7E5C4CD10}"/>
          </ac:inkMkLst>
        </pc:inkChg>
        <pc:inkChg chg="add del mod">
          <ac:chgData name="Vivien Wu" userId="623a2959-96ac-407a-b7d3-802636c8e922" providerId="ADAL" clId="{0ED8DE59-BB45-4813-BB4E-F191F6C90C89}" dt="2022-12-05T12:31:49.076" v="480" actId="478"/>
          <ac:inkMkLst>
            <pc:docMk/>
            <pc:sldMk cId="802310944" sldId="327"/>
            <ac:inkMk id="20" creationId="{A9E309CE-9399-722E-98B5-3BECE70CFB61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21" creationId="{3BB228B4-306B-B589-040A-E5CB12485852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22" creationId="{7FA1E793-C22F-7C4F-C49B-C387F445B68A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23" creationId="{30799604-B3AC-82F4-456B-356AB974CEC4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24" creationId="{096F1C92-4977-A044-DDA8-680900BED364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25" creationId="{7859581E-CD7E-40B7-CFF8-FA134A93D08C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26" creationId="{0EDAEE57-2EAF-7FAE-CD1D-AD1ADA4DF961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27" creationId="{C0BC3F22-7FA2-B027-355D-8D1D455A89A6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28" creationId="{8C6F72A5-810A-E9E7-D4FC-53A42EBC4DA8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29" creationId="{2D5CAEBD-4645-5425-4269-3E13D1681A19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30" creationId="{224E6F83-4D06-3894-B22A-529BB635BAD8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32" creationId="{024395F3-F6C6-6D91-5D97-71F8CFF95BC6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33" creationId="{14914015-3713-BE99-AF33-41F9077F88B3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34" creationId="{AEA351B7-0B2C-8FE7-F591-F26B932E4825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35" creationId="{154AD93F-F8B8-3673-968B-47E685BCE06C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36" creationId="{AB7A553F-1D6C-C06A-4783-A5E8F6FDEA01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37" creationId="{B1949154-5879-F378-C139-CA737F44349D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38" creationId="{54D56692-9879-1606-E520-FD4FF2512761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39" creationId="{24BCD8C8-5AB1-0224-7A12-5A0E9A8CA1DD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40" creationId="{21E52B9F-B6CD-DB03-2DF5-B96EB28B010D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41" creationId="{B21B36E1-0010-EBD0-FBF4-D00B76867801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42" creationId="{D4042327-6548-0497-EA28-0CFCC8419FF5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43" creationId="{A40E14FC-F0D4-4E2F-9D9F-232D4551F942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44" creationId="{E6F407FA-29C2-71D7-822E-51FE40200C7B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45" creationId="{55B426D7-D2AB-8D1A-FCD3-CD9DFA8AFEA5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46" creationId="{2ED66510-E28B-6208-7936-B9962D6138A8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47" creationId="{53B6B0ED-BE00-38B7-EA79-92AA6B5CDA45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48" creationId="{E67AC157-83F1-916F-AC7D-F5EFB496003B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49" creationId="{C4F7D094-28E9-F48C-2172-3F1324ABBED0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50" creationId="{2F38B092-DCE0-8649-A690-14DBE46398BA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51" creationId="{7E1CEAC2-658D-9DBE-FCD4-E5EE68B295E6}"/>
          </ac:inkMkLst>
        </pc:inkChg>
        <pc:inkChg chg="add del mod">
          <ac:chgData name="Vivien Wu" userId="623a2959-96ac-407a-b7d3-802636c8e922" providerId="ADAL" clId="{0ED8DE59-BB45-4813-BB4E-F191F6C90C89}" dt="2022-12-05T12:32:21.884" v="494" actId="478"/>
          <ac:inkMkLst>
            <pc:docMk/>
            <pc:sldMk cId="802310944" sldId="327"/>
            <ac:inkMk id="52" creationId="{DB4D2BF7-6C61-E6F3-A751-7695F912E40C}"/>
          </ac:inkMkLst>
        </pc:inkChg>
        <pc:inkChg chg="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52" creationId="{FF466E36-F056-6357-118B-EEAF36EE5C0A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54" creationId="{A0CEB24B-7D5D-36A0-2004-B3C01A29A283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55" creationId="{6AD5B186-4FEB-CB72-B0B4-A5F407B1C996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56" creationId="{3D752743-F1F4-43BB-CCF2-9129D1FA6BD4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57" creationId="{503C1752-0278-1EA6-859C-91D8EB74CF88}"/>
          </ac:inkMkLst>
        </pc:inkChg>
        <pc:inkChg chg="mod">
          <ac:chgData name="Vivien Wu" userId="623a2959-96ac-407a-b7d3-802636c8e922" providerId="ADAL" clId="{0ED8DE59-BB45-4813-BB4E-F191F6C90C89}" dt="2022-12-05T12:12:47.056" v="284"/>
          <ac:inkMkLst>
            <pc:docMk/>
            <pc:sldMk cId="802310944" sldId="327"/>
            <ac:inkMk id="58" creationId="{9C9B0EA0-0777-D531-97F6-2FB707F5CC91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59" creationId="{7C400B90-4B23-CC2F-4D7B-32307CBCB0F8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60" creationId="{0282F2D9-D570-F55E-71F1-4D449D2B2950}"/>
          </ac:inkMkLst>
        </pc:inkChg>
        <pc:inkChg chg="add del mod or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61" creationId="{5A5F788F-BDC8-EB57-5532-9BB2F7A472F4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62" creationId="{34E27BFA-2B3E-0E35-B383-F00937712BBE}"/>
          </ac:inkMkLst>
        </pc:inkChg>
        <pc:inkChg chg="add del mod or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63" creationId="{B90AAB29-D14F-AD67-CF75-163F0F8C8E4C}"/>
          </ac:inkMkLst>
        </pc:inkChg>
        <pc:inkChg chg="add del mod">
          <ac:chgData name="Vivien Wu" userId="623a2959-96ac-407a-b7d3-802636c8e922" providerId="ADAL" clId="{0ED8DE59-BB45-4813-BB4E-F191F6C90C89}" dt="2022-12-05T14:46:27.817" v="676" actId="478"/>
          <ac:inkMkLst>
            <pc:docMk/>
            <pc:sldMk cId="802310944" sldId="327"/>
            <ac:inkMk id="128" creationId="{E930401B-29A1-E574-9928-1DAC52C0C027}"/>
          </ac:inkMkLst>
        </pc:inkChg>
        <pc:inkChg chg="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29" creationId="{E0EE843A-26E5-BAF2-DFEF-D980F9C3FDFC}"/>
          </ac:inkMkLst>
        </pc:inkChg>
        <pc:inkChg chg="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30" creationId="{FA298B8E-05B1-093F-A7F7-EC290A91CD86}"/>
          </ac:inkMkLst>
        </pc:inkChg>
        <pc:inkChg chg="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31" creationId="{0CAA7D2E-057F-ADF6-EFD1-63454B2648BE}"/>
          </ac:inkMkLst>
        </pc:inkChg>
        <pc:inkChg chg="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33" creationId="{8B03461C-B5D5-9A8C-708C-6F360BC131DD}"/>
          </ac:inkMkLst>
        </pc:inkChg>
        <pc:inkChg chg="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34" creationId="{4519DD61-355C-1B06-87FE-5BE22EAF9775}"/>
          </ac:inkMkLst>
        </pc:inkChg>
        <pc:inkChg chg="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35" creationId="{6DA19427-8DF2-9EA1-DEA5-243079089E97}"/>
          </ac:inkMkLst>
        </pc:inkChg>
        <pc:inkChg chg="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36" creationId="{E40602BC-B4CB-B441-CD6C-54AD0359863B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37" creationId="{BAEE737E-C8C8-BCE5-8E79-9931206AE98A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38" creationId="{713ED891-0435-3F56-7F85-7B415D2EDD82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39" creationId="{B91A0D71-D6C2-6DE1-0B21-F6689A8B2991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40" creationId="{BF979620-256C-DB69-0B04-C73BA9910FE8}"/>
          </ac:inkMkLst>
        </pc:inkChg>
        <pc:inkChg chg="add mod">
          <ac:chgData name="Vivien Wu" userId="623a2959-96ac-407a-b7d3-802636c8e922" providerId="ADAL" clId="{0ED8DE59-BB45-4813-BB4E-F191F6C90C89}" dt="2022-12-05T14:46:28.776" v="677"/>
          <ac:inkMkLst>
            <pc:docMk/>
            <pc:sldMk cId="802310944" sldId="327"/>
            <ac:inkMk id="141" creationId="{2D6AB3AD-A6B3-D2A7-CD2D-7E95574E34D9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157" creationId="{912739A6-AB20-AE9E-8D48-B15F3269DD0F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158" creationId="{B9432754-2298-7E60-66D9-807845B52541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167" creationId="{81C5115A-583E-BA05-D064-61681793B112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171" creationId="{3C82AA5F-1C7E-6D22-3CD0-995F6A2692B6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172" creationId="{922C054B-0639-CDA7-7337-4024B8E34279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173" creationId="{C1BB671A-9669-B0F5-EC04-1E30CDF64937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176" creationId="{53ADAA56-67F5-0C3B-4783-E628115DECB8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181" creationId="{38E1CA4B-0DB0-1549-9C0B-8F0F1672458F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186" creationId="{238B038A-D323-1821-7112-AFDA7DE02CBA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192" creationId="{C9407F80-94CF-1802-558F-A467B55615D3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194" creationId="{9BD47871-E03F-60CF-D3BF-1702BA7984B4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195" creationId="{A5BDE789-FF9E-D01B-84F4-A6327A4EB7A1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37" creationId="{E919B099-CCA8-C0CE-EEF0-AA1CAF8F68E8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51" creationId="{3E657055-F5CB-A43B-B43E-52ED836B8721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52" creationId="{F4CE443A-B21E-A6FD-53AE-42F448EF9123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53" creationId="{14D741AB-60DA-C57A-313C-7817F4C82275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54" creationId="{4DD1F1FC-4333-7FED-DDD2-E8185BC5AF03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55" creationId="{461EBBAD-9F57-A7F0-656E-F0239B407836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56" creationId="{588DF138-5308-0223-2BC5-C3967471B0F2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57" creationId="{ED7EBDCD-99C1-700A-0059-8FA427568C59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58" creationId="{B5616B2C-5C8B-2E1A-D55A-13BA842BF08A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59" creationId="{2CA3A29A-3539-88B0-06D8-70DB6C2F488E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60" creationId="{0E36F507-1248-AB5E-7B2A-A6F03FD05D8C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66" creationId="{91389E9F-41F7-F211-8708-2D1A0F5F0170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67" creationId="{B0FDFCC5-937D-D636-9A36-B2E98DB55ED6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68" creationId="{01163C97-3239-274D-CE49-35DA91E6BB9B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69" creationId="{23CBF9B7-F666-3262-8650-34A802A0A74A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70" creationId="{351C808E-3269-83BC-2E8F-C0434D608972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71" creationId="{518448F7-5575-F0DE-134A-CDCF4AC6E753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72" creationId="{5D0396F2-F5DF-D621-791E-055F6AFD8D52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73" creationId="{62B463E7-7DE2-9DF8-723C-BE99DC7C0F51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74" creationId="{41B07AEB-B90D-665E-8DFA-A77BA16AB9A0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75" creationId="{8F1D53DC-B6C1-8711-5924-4CC1C9C60023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76" creationId="{D644DA74-EB14-5C85-A8F9-AA40834EF6CE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77" creationId="{E5B893F4-B059-602F-1782-322A18703646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78" creationId="{FBA29ABA-674A-B377-30DD-B97D9AFEAE23}"/>
          </ac:inkMkLst>
        </pc:inkChg>
        <pc:inkChg chg="add del 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79" creationId="{0998A3FB-1211-0659-75D9-A39011B9F259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80" creationId="{72E15E45-16F9-D039-5F69-093F92AD1326}"/>
          </ac:inkMkLst>
        </pc:inkChg>
        <pc:inkChg chg="mod or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81" creationId="{F4628D74-802A-6A94-86AA-96E6A1409DA9}"/>
          </ac:inkMkLst>
        </pc:inkChg>
        <pc:inkChg chg="del">
          <ac:chgData name="Vivien Wu" userId="623a2959-96ac-407a-b7d3-802636c8e922" providerId="ADAL" clId="{0ED8DE59-BB45-4813-BB4E-F191F6C90C89}" dt="2022-12-05T12:06:06.257" v="186" actId="478"/>
          <ac:inkMkLst>
            <pc:docMk/>
            <pc:sldMk cId="802310944" sldId="327"/>
            <ac:inkMk id="282" creationId="{86FE9712-2D58-E106-143F-C5A6280DE7FC}"/>
          </ac:inkMkLst>
        </pc:inkChg>
        <pc:inkChg chg="del">
          <ac:chgData name="Vivien Wu" userId="623a2959-96ac-407a-b7d3-802636c8e922" providerId="ADAL" clId="{0ED8DE59-BB45-4813-BB4E-F191F6C90C89}" dt="2022-12-05T12:06:04.216" v="184" actId="478"/>
          <ac:inkMkLst>
            <pc:docMk/>
            <pc:sldMk cId="802310944" sldId="327"/>
            <ac:inkMk id="283" creationId="{D0704FE6-877D-AFBD-3DB6-80EFBD5BE016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84" creationId="{D5900FCF-3BF3-B9B8-9C1B-9EC4ED6B6426}"/>
          </ac:inkMkLst>
        </pc:inkChg>
        <pc:inkChg chg="del">
          <ac:chgData name="Vivien Wu" userId="623a2959-96ac-407a-b7d3-802636c8e922" providerId="ADAL" clId="{0ED8DE59-BB45-4813-BB4E-F191F6C90C89}" dt="2022-12-05T12:06:05.220" v="185" actId="478"/>
          <ac:inkMkLst>
            <pc:docMk/>
            <pc:sldMk cId="802310944" sldId="327"/>
            <ac:inkMk id="285" creationId="{0734DD8F-D43D-3A0A-F006-80C66E9855F0}"/>
          </ac:inkMkLst>
        </pc:inkChg>
        <pc:inkChg chg="del">
          <ac:chgData name="Vivien Wu" userId="623a2959-96ac-407a-b7d3-802636c8e922" providerId="ADAL" clId="{0ED8DE59-BB45-4813-BB4E-F191F6C90C89}" dt="2022-12-05T12:06:03.086" v="183" actId="478"/>
          <ac:inkMkLst>
            <pc:docMk/>
            <pc:sldMk cId="802310944" sldId="327"/>
            <ac:inkMk id="286" creationId="{777F4366-0A9F-A319-BD50-E19A0D06F8F4}"/>
          </ac:inkMkLst>
        </pc:inkChg>
        <pc:inkChg chg="del">
          <ac:chgData name="Vivien Wu" userId="623a2959-96ac-407a-b7d3-802636c8e922" providerId="ADAL" clId="{0ED8DE59-BB45-4813-BB4E-F191F6C90C89}" dt="2022-12-05T12:05:57.384" v="181" actId="478"/>
          <ac:inkMkLst>
            <pc:docMk/>
            <pc:sldMk cId="802310944" sldId="327"/>
            <ac:inkMk id="287" creationId="{D9282378-6291-29D7-011C-1F9C754B56D5}"/>
          </ac:inkMkLst>
        </pc:inkChg>
        <pc:inkChg chg="del">
          <ac:chgData name="Vivien Wu" userId="623a2959-96ac-407a-b7d3-802636c8e922" providerId="ADAL" clId="{0ED8DE59-BB45-4813-BB4E-F191F6C90C89}" dt="2022-12-05T12:05:56.409" v="180" actId="478"/>
          <ac:inkMkLst>
            <pc:docMk/>
            <pc:sldMk cId="802310944" sldId="327"/>
            <ac:inkMk id="288" creationId="{33F0C7A2-1D80-D386-FCA4-3E3C23379AE2}"/>
          </ac:inkMkLst>
        </pc:inkChg>
        <pc:inkChg chg="del">
          <ac:chgData name="Vivien Wu" userId="623a2959-96ac-407a-b7d3-802636c8e922" providerId="ADAL" clId="{0ED8DE59-BB45-4813-BB4E-F191F6C90C89}" dt="2022-12-05T12:05:59.608" v="182" actId="478"/>
          <ac:inkMkLst>
            <pc:docMk/>
            <pc:sldMk cId="802310944" sldId="327"/>
            <ac:inkMk id="289" creationId="{5FF876BB-2CB3-F3E5-2E6E-0656802F3D1B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90" creationId="{997A83B8-F8C2-8087-28B0-4073CCEC0220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91" creationId="{33C9ACF8-CFF5-DB18-936E-6BF0C4DE64D5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92" creationId="{E498B78D-D485-4977-1B7D-61702C6BC4AA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93" creationId="{7A153EE7-B54B-E7D1-E98E-698CD24F9C95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94" creationId="{0B3C290F-C957-0415-423B-37239F524C79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95" creationId="{551C0D13-1D1E-5F74-835D-4F12B747D450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96" creationId="{64BB9118-ECD2-B924-8BA3-A82095DA94EC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97" creationId="{31C4522F-43DF-C5E6-01D9-9EBB82D4801F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98" creationId="{2B6F5D11-6D9A-8C73-22F7-6187ED8D02E0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299" creationId="{A0FF4DA7-A332-D2E9-B3B9-0B7A8EEF93B4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00" creationId="{687A01B2-557F-5837-54D3-22645FF62C58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01" creationId="{7E5EB975-9798-26BC-65B2-FB6BFBEAECA6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02" creationId="{C0FE347B-8699-6705-9E4A-C0256B166D24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03" creationId="{8684E1AB-E911-FDDC-AC8E-48C702D0E8DD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04" creationId="{B3D50C44-36C1-0BF0-CFD8-2E290758FA22}"/>
          </ac:inkMkLst>
        </pc:inkChg>
        <pc:inkChg chg="del">
          <ac:chgData name="Vivien Wu" userId="623a2959-96ac-407a-b7d3-802636c8e922" providerId="ADAL" clId="{0ED8DE59-BB45-4813-BB4E-F191F6C90C89}" dt="2022-12-05T12:05:17.447" v="163" actId="478"/>
          <ac:inkMkLst>
            <pc:docMk/>
            <pc:sldMk cId="802310944" sldId="327"/>
            <ac:inkMk id="305" creationId="{488609C1-2DEE-06AC-7D51-1480D19683A6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06" creationId="{85B21C58-BCC1-7087-168F-7176BD184B32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07" creationId="{944FAA16-DF84-8776-11A5-72F044D4C982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08" creationId="{B4A63C00-E5A2-2198-4DA7-7988C567841B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09" creationId="{8F08C3E2-8722-CD38-E7FF-A45608D9F23B}"/>
          </ac:inkMkLst>
        </pc:inkChg>
        <pc:inkChg chg="del">
          <ac:chgData name="Vivien Wu" userId="623a2959-96ac-407a-b7d3-802636c8e922" providerId="ADAL" clId="{0ED8DE59-BB45-4813-BB4E-F191F6C90C89}" dt="2022-12-05T12:05:33.474" v="171" actId="478"/>
          <ac:inkMkLst>
            <pc:docMk/>
            <pc:sldMk cId="802310944" sldId="327"/>
            <ac:inkMk id="310" creationId="{1B510DAA-B3F6-3FA6-4688-45C06E544768}"/>
          </ac:inkMkLst>
        </pc:inkChg>
        <pc:inkChg chg="del">
          <ac:chgData name="Vivien Wu" userId="623a2959-96ac-407a-b7d3-802636c8e922" providerId="ADAL" clId="{0ED8DE59-BB45-4813-BB4E-F191F6C90C89}" dt="2022-12-05T12:05:28.949" v="170" actId="478"/>
          <ac:inkMkLst>
            <pc:docMk/>
            <pc:sldMk cId="802310944" sldId="327"/>
            <ac:inkMk id="311" creationId="{2E0233D7-2154-8B3B-C150-2046535E4202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12" creationId="{47453B07-02C3-5F0F-2DD6-2872F08559D2}"/>
          </ac:inkMkLst>
        </pc:inkChg>
        <pc:inkChg chg="del">
          <ac:chgData name="Vivien Wu" userId="623a2959-96ac-407a-b7d3-802636c8e922" providerId="ADAL" clId="{0ED8DE59-BB45-4813-BB4E-F191F6C90C89}" dt="2022-12-05T12:05:35.213" v="172" actId="478"/>
          <ac:inkMkLst>
            <pc:docMk/>
            <pc:sldMk cId="802310944" sldId="327"/>
            <ac:inkMk id="313" creationId="{A5C62D95-BA09-E1DB-53AD-F7E2AA65636A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14" creationId="{9F6FB343-03BE-FED1-DB31-345B468AD28C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15" creationId="{48C7EEF7-B218-C25B-5D40-A373985C30E4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16" creationId="{9AF1ED54-EEC2-0B80-75F3-700A80B8B80D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17" creationId="{B0F6FDAC-7F1D-B1DC-8777-DF6546C82C44}"/>
          </ac:inkMkLst>
        </pc:inkChg>
        <pc:inkChg chg="del">
          <ac:chgData name="Vivien Wu" userId="623a2959-96ac-407a-b7d3-802636c8e922" providerId="ADAL" clId="{0ED8DE59-BB45-4813-BB4E-F191F6C90C89}" dt="2022-12-05T12:05:53.212" v="179" actId="478"/>
          <ac:inkMkLst>
            <pc:docMk/>
            <pc:sldMk cId="802310944" sldId="327"/>
            <ac:inkMk id="318" creationId="{2C8E104D-5A37-1F31-E8B0-606CFB9DF1FA}"/>
          </ac:inkMkLst>
        </pc:inkChg>
        <pc:inkChg chg="del">
          <ac:chgData name="Vivien Wu" userId="623a2959-96ac-407a-b7d3-802636c8e922" providerId="ADAL" clId="{0ED8DE59-BB45-4813-BB4E-F191F6C90C89}" dt="2022-12-05T12:05:52.105" v="178" actId="478"/>
          <ac:inkMkLst>
            <pc:docMk/>
            <pc:sldMk cId="802310944" sldId="327"/>
            <ac:inkMk id="319" creationId="{6395D3EC-B3A0-0C83-4469-FE322AB27598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20" creationId="{7434691D-271B-A13B-10FE-4DAE94F13380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21" creationId="{0D71EC84-8ED2-FE46-4CBA-F625A553DD80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22" creationId="{6B840FB8-B03D-9470-B1D6-2554E60F04E3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23" creationId="{DB2D8A97-5227-4E73-CB38-7D3F8CB4EA50}"/>
          </ac:inkMkLst>
        </pc:inkChg>
        <pc:inkChg chg="del">
          <ac:chgData name="Vivien Wu" userId="623a2959-96ac-407a-b7d3-802636c8e922" providerId="ADAL" clId="{0ED8DE59-BB45-4813-BB4E-F191F6C90C89}" dt="2022-12-05T12:05:10.021" v="158" actId="478"/>
          <ac:inkMkLst>
            <pc:docMk/>
            <pc:sldMk cId="802310944" sldId="327"/>
            <ac:inkMk id="324" creationId="{5ED993FE-5064-B828-CD14-8F950C3D1017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25" creationId="{E21BE38D-3788-5800-F8A6-8D3E3FAE2FC8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26" creationId="{2C165170-070A-CA99-1895-B37D631A94A3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27" creationId="{D219A8CD-A182-9291-7204-D92ECE205F78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28" creationId="{F68E913C-E116-49D2-8155-172921038C9F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29" creationId="{8120D6ED-3232-73AC-182B-DEA5E8B532FB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30" creationId="{117915E9-E67F-909E-607A-2BBA23DCEE8C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31" creationId="{6376D030-36A5-EE6A-D3E0-678F47A3F619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32" creationId="{95458CA3-D472-94C4-39D1-DBCA4CE1C70B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33" creationId="{0A727D27-F4D2-3F6F-29FF-174695D66AE9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34" creationId="{C71E1798-93C6-5576-A1B4-8AA8FA319A68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35" creationId="{8BDA3E24-92BD-FF4F-9C76-DC65022BEE59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36" creationId="{566F819E-5FED-1001-71A6-F8EAE3525460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37" creationId="{F3BBEF4D-1E47-DE9F-42AE-A589345E8D3F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38" creationId="{E932DE13-8F63-9F39-B661-A28040B2E59D}"/>
          </ac:inkMkLst>
        </pc:inkChg>
        <pc:inkChg chg="del">
          <ac:chgData name="Vivien Wu" userId="623a2959-96ac-407a-b7d3-802636c8e922" providerId="ADAL" clId="{0ED8DE59-BB45-4813-BB4E-F191F6C90C89}" dt="2022-12-05T12:05:13.398" v="160" actId="478"/>
          <ac:inkMkLst>
            <pc:docMk/>
            <pc:sldMk cId="802310944" sldId="327"/>
            <ac:inkMk id="339" creationId="{FDEBA118-D139-7549-3459-4C573F4E81A4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40" creationId="{9397B927-A28C-7233-B1BB-3B472B627AA6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41" creationId="{9A9D68C2-F43E-15BA-A641-8B61A9C6C679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42" creationId="{53A8F989-457E-CC43-BF7B-F252755F3594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43" creationId="{BA5180EE-46CC-405D-6003-BF9D4B3CB326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44" creationId="{767AEA18-4B75-1CBC-165A-9A455CED4863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45" creationId="{C6785D0B-20DD-BADF-7F84-758B4F5116BB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46" creationId="{ED99ED79-9257-9BCA-09F2-2CE95C2110AE}"/>
          </ac:inkMkLst>
        </pc:inkChg>
        <pc:inkChg chg="del">
          <ac:chgData name="Vivien Wu" userId="623a2959-96ac-407a-b7d3-802636c8e922" providerId="ADAL" clId="{0ED8DE59-BB45-4813-BB4E-F191F6C90C89}" dt="2022-12-05T12:05:14.739" v="161" actId="478"/>
          <ac:inkMkLst>
            <pc:docMk/>
            <pc:sldMk cId="802310944" sldId="327"/>
            <ac:inkMk id="347" creationId="{1F42E8FF-6E8A-6E13-4C76-22491B87C0F2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48" creationId="{A6CF0E40-73DE-2C71-3BAF-C99FE0E47E6F}"/>
          </ac:inkMkLst>
        </pc:inkChg>
        <pc:inkChg chg="add del 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49" creationId="{55A747DE-ACE1-27D3-BC46-896E975BDBC9}"/>
          </ac:inkMkLst>
        </pc:inkChg>
        <pc:inkChg chg="add del 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50" creationId="{6E7413ED-F273-86A4-54A0-4B67C5BB4FB2}"/>
          </ac:inkMkLst>
        </pc:inkChg>
        <pc:inkChg chg="add del mod or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51" creationId="{BEBF3752-F5A2-E526-C64B-86ADCD289800}"/>
          </ac:inkMkLst>
        </pc:inkChg>
        <pc:inkChg chg="mod or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52" creationId="{5485FC99-37F2-CF06-27C7-0DEA0C25B74F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53" creationId="{91E7204F-47B6-F4B3-4CED-570A1B0932A9}"/>
          </ac:inkMkLst>
        </pc:inkChg>
        <pc:inkChg chg="del">
          <ac:chgData name="Vivien Wu" userId="623a2959-96ac-407a-b7d3-802636c8e922" providerId="ADAL" clId="{0ED8DE59-BB45-4813-BB4E-F191F6C90C89}" dt="2022-12-05T12:05:11.083" v="159" actId="478"/>
          <ac:inkMkLst>
            <pc:docMk/>
            <pc:sldMk cId="802310944" sldId="327"/>
            <ac:inkMk id="354" creationId="{28ECDF0A-F845-283C-764A-EA183AD3ECFD}"/>
          </ac:inkMkLst>
        </pc:inkChg>
        <pc:inkChg chg="del">
          <ac:chgData name="Vivien Wu" userId="623a2959-96ac-407a-b7d3-802636c8e922" providerId="ADAL" clId="{0ED8DE59-BB45-4813-BB4E-F191F6C90C89}" dt="2022-12-05T12:05:35.213" v="172" actId="478"/>
          <ac:inkMkLst>
            <pc:docMk/>
            <pc:sldMk cId="802310944" sldId="327"/>
            <ac:inkMk id="355" creationId="{B52880B6-759D-F0CB-5C72-0A7ADD1D0E48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56" creationId="{86C025C5-F3CA-FBCF-C664-8054D2088284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57" creationId="{0A8B38B5-0E3A-B796-33BB-B3B9216DDDDD}"/>
          </ac:inkMkLst>
        </pc:inkChg>
        <pc:inkChg chg="del">
          <ac:chgData name="Vivien Wu" userId="623a2959-96ac-407a-b7d3-802636c8e922" providerId="ADAL" clId="{0ED8DE59-BB45-4813-BB4E-F191F6C90C89}" dt="2022-12-05T12:05:23.527" v="166" actId="478"/>
          <ac:inkMkLst>
            <pc:docMk/>
            <pc:sldMk cId="802310944" sldId="327"/>
            <ac:inkMk id="358" creationId="{7C9E4EF1-B7ED-2F79-2688-F8082D1BAA20}"/>
          </ac:inkMkLst>
        </pc:inkChg>
        <pc:inkChg chg="del">
          <ac:chgData name="Vivien Wu" userId="623a2959-96ac-407a-b7d3-802636c8e922" providerId="ADAL" clId="{0ED8DE59-BB45-4813-BB4E-F191F6C90C89}" dt="2022-12-05T12:05:49.305" v="177" actId="478"/>
          <ac:inkMkLst>
            <pc:docMk/>
            <pc:sldMk cId="802310944" sldId="327"/>
            <ac:inkMk id="359" creationId="{C40F5D9F-14ED-2B43-A93C-C3DB6E8240A5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60" creationId="{683C2A55-AB46-E1AF-DF84-6D68FD28E564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61" creationId="{4FCF9E2B-6ABC-064E-ACD6-1A6EE16639EB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62" creationId="{4360BA4E-5CAD-136E-1C13-C25CFFF59860}"/>
          </ac:inkMkLst>
        </pc:inkChg>
        <pc:inkChg chg="del">
          <ac:chgData name="Vivien Wu" userId="623a2959-96ac-407a-b7d3-802636c8e922" providerId="ADAL" clId="{0ED8DE59-BB45-4813-BB4E-F191F6C90C89}" dt="2022-12-05T12:05:18.935" v="164" actId="478"/>
          <ac:inkMkLst>
            <pc:docMk/>
            <pc:sldMk cId="802310944" sldId="327"/>
            <ac:inkMk id="363" creationId="{C8A42A60-E369-11C0-337A-99438E55F034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64" creationId="{E5A3A334-7DF2-6496-F768-ACC647096EE4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65" creationId="{618A7427-564A-CFD7-D1CF-0739685ED016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66" creationId="{A7BF192B-8643-DA4B-2B90-1C3A90322B72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67" creationId="{13F5A0E9-F5DD-F553-06ED-41D19B601818}"/>
          </ac:inkMkLst>
        </pc:inkChg>
        <pc:inkChg chg="del">
          <ac:chgData name="Vivien Wu" userId="623a2959-96ac-407a-b7d3-802636c8e922" providerId="ADAL" clId="{0ED8DE59-BB45-4813-BB4E-F191F6C90C89}" dt="2022-12-05T12:05:16.303" v="162" actId="478"/>
          <ac:inkMkLst>
            <pc:docMk/>
            <pc:sldMk cId="802310944" sldId="327"/>
            <ac:inkMk id="368" creationId="{541E9B45-864C-FB30-A2CA-6EF2CA5570A0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69" creationId="{AF6D5C17-5077-D024-07F0-85EDDA7D718D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70" creationId="{2E61BEC0-F929-AEB8-76F3-3886F33A50E7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71" creationId="{4A0CB9D0-9CB3-9D60-2708-ABE82F301CF0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72" creationId="{3E3F3B26-C758-3E7E-FAC7-C53A9C56BA4D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73" creationId="{6D79E670-7D78-6281-4315-A7300A5E19C1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74" creationId="{4FB69A03-7D57-96CA-F19D-97361B811CAF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75" creationId="{B19BE334-08DE-6F67-5927-A60D06155E87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76" creationId="{96E8376B-1F8B-5F1E-8860-F9D039259683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77" creationId="{C9EBD53A-71BF-4C76-6D38-366C1339D647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78" creationId="{A0CF5632-25FB-B65E-E20D-CC3AEB494154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79" creationId="{9FD40138-9C17-475C-F0BB-177AD8431421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80" creationId="{83BB6810-FDB1-D139-F092-1279362167EE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81" creationId="{CF09C9EB-4CEA-BEF1-C2B4-C9AAB6D7F9C8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82" creationId="{F4C9BF4B-6E5F-6DB4-877E-5102F3781389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83" creationId="{6DEFDF8C-6609-0C15-1E78-3EBCB82AA708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84" creationId="{EA7F65AA-25A5-5F37-187A-86DA0CC4D962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85" creationId="{98CB20E4-69C1-AA71-CB18-C7C5B849A3D1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86" creationId="{5341C9AF-062C-D8A1-131F-5042A21FEA63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87" creationId="{ED6BB1D5-ADB3-88B4-3DA6-9F660AD173D0}"/>
          </ac:inkMkLst>
        </pc:inkChg>
        <pc:inkChg chg="mod">
          <ac:chgData name="Vivien Wu" userId="623a2959-96ac-407a-b7d3-802636c8e922" providerId="ADAL" clId="{0ED8DE59-BB45-4813-BB4E-F191F6C90C89}" dt="2022-12-05T12:08:03.511" v="196" actId="164"/>
          <ac:inkMkLst>
            <pc:docMk/>
            <pc:sldMk cId="802310944" sldId="327"/>
            <ac:inkMk id="388" creationId="{139F9B56-909E-DC0B-B187-AA326591301C}"/>
          </ac:inkMkLst>
        </pc:inkChg>
        <pc:inkChg chg="del">
          <ac:chgData name="Vivien Wu" userId="623a2959-96ac-407a-b7d3-802636c8e922" providerId="ADAL" clId="{0ED8DE59-BB45-4813-BB4E-F191F6C90C89}" dt="2022-12-05T12:05:26.647" v="168" actId="478"/>
          <ac:inkMkLst>
            <pc:docMk/>
            <pc:sldMk cId="802310944" sldId="327"/>
            <ac:inkMk id="389" creationId="{BB43E6E5-EFBA-FD6A-9F08-C4AE8966A477}"/>
          </ac:inkMkLst>
        </pc:inkChg>
        <pc:inkChg chg="del">
          <ac:chgData name="Vivien Wu" userId="623a2959-96ac-407a-b7d3-802636c8e922" providerId="ADAL" clId="{0ED8DE59-BB45-4813-BB4E-F191F6C90C89}" dt="2022-12-05T12:05:27.692" v="169" actId="478"/>
          <ac:inkMkLst>
            <pc:docMk/>
            <pc:sldMk cId="802310944" sldId="327"/>
            <ac:inkMk id="390" creationId="{44F74537-2048-32BA-0392-BB8EA300F754}"/>
          </ac:inkMkLst>
        </pc:inkChg>
        <pc:inkChg chg="del">
          <ac:chgData name="Vivien Wu" userId="623a2959-96ac-407a-b7d3-802636c8e922" providerId="ADAL" clId="{0ED8DE59-BB45-4813-BB4E-F191F6C90C89}" dt="2022-12-05T12:05:22.339" v="165" actId="478"/>
          <ac:inkMkLst>
            <pc:docMk/>
            <pc:sldMk cId="802310944" sldId="327"/>
            <ac:inkMk id="391" creationId="{91B87DA4-24A9-3C8A-D166-2720C5E4B7B3}"/>
          </ac:inkMkLst>
        </pc:inkChg>
        <pc:inkChg chg="del">
          <ac:chgData name="Vivien Wu" userId="623a2959-96ac-407a-b7d3-802636c8e922" providerId="ADAL" clId="{0ED8DE59-BB45-4813-BB4E-F191F6C90C89}" dt="2022-12-05T12:05:25.515" v="167" actId="478"/>
          <ac:inkMkLst>
            <pc:docMk/>
            <pc:sldMk cId="802310944" sldId="327"/>
            <ac:inkMk id="392" creationId="{7CE08912-9A85-44A4-80B3-C46F5D763278}"/>
          </ac:inkMkLst>
        </pc:inkChg>
      </pc:sldChg>
      <pc:sldChg chg="addSp delSp mod modTransition">
        <pc:chgData name="Vivien Wu" userId="623a2959-96ac-407a-b7d3-802636c8e922" providerId="ADAL" clId="{0ED8DE59-BB45-4813-BB4E-F191F6C90C89}" dt="2022-12-05T16:03:57.481" v="1318"/>
        <pc:sldMkLst>
          <pc:docMk/>
          <pc:sldMk cId="125570629" sldId="328"/>
        </pc:sldMkLst>
        <pc:inkChg chg="add">
          <ac:chgData name="Vivien Wu" userId="623a2959-96ac-407a-b7d3-802636c8e922" providerId="ADAL" clId="{0ED8DE59-BB45-4813-BB4E-F191F6C90C89}" dt="2022-12-05T12:17:20.054" v="329" actId="9405"/>
          <ac:inkMkLst>
            <pc:docMk/>
            <pc:sldMk cId="125570629" sldId="328"/>
            <ac:inkMk id="4" creationId="{5063CE90-FCF3-80E5-1B89-C0D633F9342E}"/>
          </ac:inkMkLst>
        </pc:inkChg>
        <pc:inkChg chg="add">
          <ac:chgData name="Vivien Wu" userId="623a2959-96ac-407a-b7d3-802636c8e922" providerId="ADAL" clId="{0ED8DE59-BB45-4813-BB4E-F191F6C90C89}" dt="2022-12-05T12:18:01.755" v="330" actId="9405"/>
          <ac:inkMkLst>
            <pc:docMk/>
            <pc:sldMk cId="125570629" sldId="328"/>
            <ac:inkMk id="5" creationId="{70BCA40C-4431-791A-12AB-AC6CA755C936}"/>
          </ac:inkMkLst>
        </pc:inkChg>
        <pc:inkChg chg="del">
          <ac:chgData name="Vivien Wu" userId="623a2959-96ac-407a-b7d3-802636c8e922" providerId="ADAL" clId="{0ED8DE59-BB45-4813-BB4E-F191F6C90C89}" dt="2022-12-05T12:16:22.605" v="325" actId="478"/>
          <ac:inkMkLst>
            <pc:docMk/>
            <pc:sldMk cId="125570629" sldId="328"/>
            <ac:inkMk id="206" creationId="{11380C67-DECC-9056-E090-382AD7BBD114}"/>
          </ac:inkMkLst>
        </pc:inkChg>
        <pc:inkChg chg="del">
          <ac:chgData name="Vivien Wu" userId="623a2959-96ac-407a-b7d3-802636c8e922" providerId="ADAL" clId="{0ED8DE59-BB45-4813-BB4E-F191F6C90C89}" dt="2022-12-05T12:16:21.031" v="324" actId="478"/>
          <ac:inkMkLst>
            <pc:docMk/>
            <pc:sldMk cId="125570629" sldId="328"/>
            <ac:inkMk id="209" creationId="{7BD59375-948A-435B-8E40-43619713B702}"/>
          </ac:inkMkLst>
        </pc:inkChg>
        <pc:inkChg chg="del">
          <ac:chgData name="Vivien Wu" userId="623a2959-96ac-407a-b7d3-802636c8e922" providerId="ADAL" clId="{0ED8DE59-BB45-4813-BB4E-F191F6C90C89}" dt="2022-12-05T12:16:32.148" v="328" actId="478"/>
          <ac:inkMkLst>
            <pc:docMk/>
            <pc:sldMk cId="125570629" sldId="328"/>
            <ac:inkMk id="214" creationId="{CF0A4B94-D80A-706D-0EEE-50A713D84C1F}"/>
          </ac:inkMkLst>
        </pc:inkChg>
        <pc:inkChg chg="del">
          <ac:chgData name="Vivien Wu" userId="623a2959-96ac-407a-b7d3-802636c8e922" providerId="ADAL" clId="{0ED8DE59-BB45-4813-BB4E-F191F6C90C89}" dt="2022-12-05T12:16:28.932" v="327" actId="478"/>
          <ac:inkMkLst>
            <pc:docMk/>
            <pc:sldMk cId="125570629" sldId="328"/>
            <ac:inkMk id="216" creationId="{49C94FB8-6FC7-5266-8CE7-452718FBDBFD}"/>
          </ac:inkMkLst>
        </pc:inkChg>
        <pc:inkChg chg="del">
          <ac:chgData name="Vivien Wu" userId="623a2959-96ac-407a-b7d3-802636c8e922" providerId="ADAL" clId="{0ED8DE59-BB45-4813-BB4E-F191F6C90C89}" dt="2022-12-05T12:16:26.987" v="326" actId="478"/>
          <ac:inkMkLst>
            <pc:docMk/>
            <pc:sldMk cId="125570629" sldId="328"/>
            <ac:inkMk id="217" creationId="{0A8C601A-85E6-6346-2989-FF804B80B9D1}"/>
          </ac:inkMkLst>
        </pc:inkChg>
        <pc:inkChg chg="del">
          <ac:chgData name="Vivien Wu" userId="623a2959-96ac-407a-b7d3-802636c8e922" providerId="ADAL" clId="{0ED8DE59-BB45-4813-BB4E-F191F6C90C89}" dt="2022-12-05T12:16:16.239" v="323" actId="478"/>
          <ac:inkMkLst>
            <pc:docMk/>
            <pc:sldMk cId="125570629" sldId="328"/>
            <ac:inkMk id="234" creationId="{BD17B7A5-5ED9-B7E8-1C3F-81756DD71906}"/>
          </ac:inkMkLst>
        </pc:inkChg>
        <pc:inkChg chg="del">
          <ac:chgData name="Vivien Wu" userId="623a2959-96ac-407a-b7d3-802636c8e922" providerId="ADAL" clId="{0ED8DE59-BB45-4813-BB4E-F191F6C90C89}" dt="2022-12-05T12:16:15.203" v="322" actId="478"/>
          <ac:inkMkLst>
            <pc:docMk/>
            <pc:sldMk cId="125570629" sldId="328"/>
            <ac:inkMk id="235" creationId="{987446E8-4EBD-A5BD-D9C4-CC8ACAFA06E1}"/>
          </ac:inkMkLst>
        </pc:inkChg>
        <pc:inkChg chg="del">
          <ac:chgData name="Vivien Wu" userId="623a2959-96ac-407a-b7d3-802636c8e922" providerId="ADAL" clId="{0ED8DE59-BB45-4813-BB4E-F191F6C90C89}" dt="2022-12-05T12:16:14.358" v="321" actId="478"/>
          <ac:inkMkLst>
            <pc:docMk/>
            <pc:sldMk cId="125570629" sldId="328"/>
            <ac:inkMk id="236" creationId="{C88AE203-9D4B-075B-F317-0140F6FEB769}"/>
          </ac:inkMkLst>
        </pc:inkChg>
        <pc:inkChg chg="del">
          <ac:chgData name="Vivien Wu" userId="623a2959-96ac-407a-b7d3-802636c8e922" providerId="ADAL" clId="{0ED8DE59-BB45-4813-BB4E-F191F6C90C89}" dt="2022-12-05T12:16:13.714" v="320" actId="478"/>
          <ac:inkMkLst>
            <pc:docMk/>
            <pc:sldMk cId="125570629" sldId="328"/>
            <ac:inkMk id="237" creationId="{A64C5BA2-5CCC-18A1-591F-E9E6895EB4C3}"/>
          </ac:inkMkLst>
        </pc:inkChg>
        <pc:inkChg chg="del">
          <ac:chgData name="Vivien Wu" userId="623a2959-96ac-407a-b7d3-802636c8e922" providerId="ADAL" clId="{0ED8DE59-BB45-4813-BB4E-F191F6C90C89}" dt="2022-12-05T12:16:12.893" v="319" actId="478"/>
          <ac:inkMkLst>
            <pc:docMk/>
            <pc:sldMk cId="125570629" sldId="328"/>
            <ac:inkMk id="238" creationId="{7CFEEE93-4194-245D-6DD7-34357AFC47A1}"/>
          </ac:inkMkLst>
        </pc:inkChg>
        <pc:inkChg chg="del">
          <ac:chgData name="Vivien Wu" userId="623a2959-96ac-407a-b7d3-802636c8e922" providerId="ADAL" clId="{0ED8DE59-BB45-4813-BB4E-F191F6C90C89}" dt="2022-12-05T12:16:11.309" v="317" actId="478"/>
          <ac:inkMkLst>
            <pc:docMk/>
            <pc:sldMk cId="125570629" sldId="328"/>
            <ac:inkMk id="239" creationId="{1FA3C36E-2F7C-3E43-3BBB-F8F3819F48F5}"/>
          </ac:inkMkLst>
        </pc:inkChg>
        <pc:inkChg chg="del">
          <ac:chgData name="Vivien Wu" userId="623a2959-96ac-407a-b7d3-802636c8e922" providerId="ADAL" clId="{0ED8DE59-BB45-4813-BB4E-F191F6C90C89}" dt="2022-12-05T12:16:03.146" v="307" actId="478"/>
          <ac:inkMkLst>
            <pc:docMk/>
            <pc:sldMk cId="125570629" sldId="328"/>
            <ac:inkMk id="240" creationId="{8820CD88-0A6B-733B-9C86-DB570172D316}"/>
          </ac:inkMkLst>
        </pc:inkChg>
        <pc:inkChg chg="del">
          <ac:chgData name="Vivien Wu" userId="623a2959-96ac-407a-b7d3-802636c8e922" providerId="ADAL" clId="{0ED8DE59-BB45-4813-BB4E-F191F6C90C89}" dt="2022-12-05T12:16:12.338" v="318" actId="478"/>
          <ac:inkMkLst>
            <pc:docMk/>
            <pc:sldMk cId="125570629" sldId="328"/>
            <ac:inkMk id="241" creationId="{6A2ECCC2-0E8F-202E-85F4-6CEDE3C30205}"/>
          </ac:inkMkLst>
        </pc:inkChg>
        <pc:inkChg chg="del">
          <ac:chgData name="Vivien Wu" userId="623a2959-96ac-407a-b7d3-802636c8e922" providerId="ADAL" clId="{0ED8DE59-BB45-4813-BB4E-F191F6C90C89}" dt="2022-12-05T12:16:04.122" v="308" actId="478"/>
          <ac:inkMkLst>
            <pc:docMk/>
            <pc:sldMk cId="125570629" sldId="328"/>
            <ac:inkMk id="242" creationId="{179BD78E-58C6-18FD-87C3-67CF3177DC75}"/>
          </ac:inkMkLst>
        </pc:inkChg>
        <pc:inkChg chg="del">
          <ac:chgData name="Vivien Wu" userId="623a2959-96ac-407a-b7d3-802636c8e922" providerId="ADAL" clId="{0ED8DE59-BB45-4813-BB4E-F191F6C90C89}" dt="2022-12-05T12:16:02.511" v="306" actId="478"/>
          <ac:inkMkLst>
            <pc:docMk/>
            <pc:sldMk cId="125570629" sldId="328"/>
            <ac:inkMk id="243" creationId="{EC476ACC-C578-E48C-6E36-A22DCD517AFA}"/>
          </ac:inkMkLst>
        </pc:inkChg>
        <pc:inkChg chg="del">
          <ac:chgData name="Vivien Wu" userId="623a2959-96ac-407a-b7d3-802636c8e922" providerId="ADAL" clId="{0ED8DE59-BB45-4813-BB4E-F191F6C90C89}" dt="2022-12-05T12:16:01.923" v="305" actId="478"/>
          <ac:inkMkLst>
            <pc:docMk/>
            <pc:sldMk cId="125570629" sldId="328"/>
            <ac:inkMk id="244" creationId="{7BEEC42A-B660-5763-A07E-777D9058BD2A}"/>
          </ac:inkMkLst>
        </pc:inkChg>
        <pc:inkChg chg="del">
          <ac:chgData name="Vivien Wu" userId="623a2959-96ac-407a-b7d3-802636c8e922" providerId="ADAL" clId="{0ED8DE59-BB45-4813-BB4E-F191F6C90C89}" dt="2022-12-05T12:16:01.094" v="304" actId="478"/>
          <ac:inkMkLst>
            <pc:docMk/>
            <pc:sldMk cId="125570629" sldId="328"/>
            <ac:inkMk id="245" creationId="{2407E595-7CFD-A9E1-67CD-54B2DAEF016F}"/>
          </ac:inkMkLst>
        </pc:inkChg>
        <pc:inkChg chg="del">
          <ac:chgData name="Vivien Wu" userId="623a2959-96ac-407a-b7d3-802636c8e922" providerId="ADAL" clId="{0ED8DE59-BB45-4813-BB4E-F191F6C90C89}" dt="2022-12-05T12:16:00.118" v="303" actId="478"/>
          <ac:inkMkLst>
            <pc:docMk/>
            <pc:sldMk cId="125570629" sldId="328"/>
            <ac:inkMk id="246" creationId="{95BA8CF2-C3CC-3B54-841D-2026F2FB0773}"/>
          </ac:inkMkLst>
        </pc:inkChg>
        <pc:inkChg chg="del">
          <ac:chgData name="Vivien Wu" userId="623a2959-96ac-407a-b7d3-802636c8e922" providerId="ADAL" clId="{0ED8DE59-BB45-4813-BB4E-F191F6C90C89}" dt="2022-12-05T12:16:06.532" v="311" actId="478"/>
          <ac:inkMkLst>
            <pc:docMk/>
            <pc:sldMk cId="125570629" sldId="328"/>
            <ac:inkMk id="247" creationId="{8DAB211B-FA86-3158-6BDE-BE7731BFFFAA}"/>
          </ac:inkMkLst>
        </pc:inkChg>
        <pc:inkChg chg="del">
          <ac:chgData name="Vivien Wu" userId="623a2959-96ac-407a-b7d3-802636c8e922" providerId="ADAL" clId="{0ED8DE59-BB45-4813-BB4E-F191F6C90C89}" dt="2022-12-05T12:16:05.140" v="309" actId="478"/>
          <ac:inkMkLst>
            <pc:docMk/>
            <pc:sldMk cId="125570629" sldId="328"/>
            <ac:inkMk id="248" creationId="{99C88365-BDFE-665D-8612-6BD3F5D5B1EB}"/>
          </ac:inkMkLst>
        </pc:inkChg>
        <pc:inkChg chg="del">
          <ac:chgData name="Vivien Wu" userId="623a2959-96ac-407a-b7d3-802636c8e922" providerId="ADAL" clId="{0ED8DE59-BB45-4813-BB4E-F191F6C90C89}" dt="2022-12-05T12:16:09.091" v="314" actId="478"/>
          <ac:inkMkLst>
            <pc:docMk/>
            <pc:sldMk cId="125570629" sldId="328"/>
            <ac:inkMk id="249" creationId="{6AFD4D99-622A-C946-33D5-05BF7A5D57E9}"/>
          </ac:inkMkLst>
        </pc:inkChg>
        <pc:inkChg chg="del">
          <ac:chgData name="Vivien Wu" userId="623a2959-96ac-407a-b7d3-802636c8e922" providerId="ADAL" clId="{0ED8DE59-BB45-4813-BB4E-F191F6C90C89}" dt="2022-12-05T12:16:05.877" v="310" actId="478"/>
          <ac:inkMkLst>
            <pc:docMk/>
            <pc:sldMk cId="125570629" sldId="328"/>
            <ac:inkMk id="250" creationId="{7F273FF0-DEDD-6768-8767-5CB676BF1644}"/>
          </ac:inkMkLst>
        </pc:inkChg>
        <pc:inkChg chg="del">
          <ac:chgData name="Vivien Wu" userId="623a2959-96ac-407a-b7d3-802636c8e922" providerId="ADAL" clId="{0ED8DE59-BB45-4813-BB4E-F191F6C90C89}" dt="2022-12-05T12:16:07.833" v="313" actId="478"/>
          <ac:inkMkLst>
            <pc:docMk/>
            <pc:sldMk cId="125570629" sldId="328"/>
            <ac:inkMk id="251" creationId="{5E877DDA-6981-3883-6705-0845045C8F97}"/>
          </ac:inkMkLst>
        </pc:inkChg>
        <pc:inkChg chg="del">
          <ac:chgData name="Vivien Wu" userId="623a2959-96ac-407a-b7d3-802636c8e922" providerId="ADAL" clId="{0ED8DE59-BB45-4813-BB4E-F191F6C90C89}" dt="2022-12-05T12:16:07.124" v="312" actId="478"/>
          <ac:inkMkLst>
            <pc:docMk/>
            <pc:sldMk cId="125570629" sldId="328"/>
            <ac:inkMk id="252" creationId="{7064D407-CF57-BEF4-C518-BA7568CE5B9D}"/>
          </ac:inkMkLst>
        </pc:inkChg>
        <pc:inkChg chg="del">
          <ac:chgData name="Vivien Wu" userId="623a2959-96ac-407a-b7d3-802636c8e922" providerId="ADAL" clId="{0ED8DE59-BB45-4813-BB4E-F191F6C90C89}" dt="2022-12-05T12:16:10.244" v="316" actId="478"/>
          <ac:inkMkLst>
            <pc:docMk/>
            <pc:sldMk cId="125570629" sldId="328"/>
            <ac:inkMk id="253" creationId="{0D400518-9EA3-DF17-3D32-861E3437359B}"/>
          </ac:inkMkLst>
        </pc:inkChg>
        <pc:inkChg chg="del">
          <ac:chgData name="Vivien Wu" userId="623a2959-96ac-407a-b7d3-802636c8e922" providerId="ADAL" clId="{0ED8DE59-BB45-4813-BB4E-F191F6C90C89}" dt="2022-12-05T12:16:09.562" v="315" actId="478"/>
          <ac:inkMkLst>
            <pc:docMk/>
            <pc:sldMk cId="125570629" sldId="328"/>
            <ac:inkMk id="254" creationId="{ACDCECFB-34F2-BC13-9C75-BBB4FC8C4DDD}"/>
          </ac:inkMkLst>
        </pc:inkChg>
      </pc:sldChg>
      <pc:sldChg chg="addSp delSp modSp mod modTransition">
        <pc:chgData name="Vivien Wu" userId="623a2959-96ac-407a-b7d3-802636c8e922" providerId="ADAL" clId="{0ED8DE59-BB45-4813-BB4E-F191F6C90C89}" dt="2022-12-05T16:03:57.481" v="1318"/>
        <pc:sldMkLst>
          <pc:docMk/>
          <pc:sldMk cId="3560326629" sldId="330"/>
        </pc:sldMkLst>
        <pc:grpChg chg="add del mod">
          <ac:chgData name="Vivien Wu" userId="623a2959-96ac-407a-b7d3-802636c8e922" providerId="ADAL" clId="{0ED8DE59-BB45-4813-BB4E-F191F6C90C89}" dt="2022-12-05T12:08:21.190" v="199" actId="165"/>
          <ac:grpSpMkLst>
            <pc:docMk/>
            <pc:sldMk cId="3560326629" sldId="330"/>
            <ac:grpSpMk id="4" creationId="{CC178E21-EA40-7DB0-0FBB-37939A88958B}"/>
          </ac:grpSpMkLst>
        </pc:grpChg>
        <pc:grpChg chg="mod topLvl">
          <ac:chgData name="Vivien Wu" userId="623a2959-96ac-407a-b7d3-802636c8e922" providerId="ADAL" clId="{0ED8DE59-BB45-4813-BB4E-F191F6C90C89}" dt="2022-12-05T12:08:21.190" v="199" actId="165"/>
          <ac:grpSpMkLst>
            <pc:docMk/>
            <pc:sldMk cId="3560326629" sldId="330"/>
            <ac:grpSpMk id="34" creationId="{D2816E24-EF4B-801E-C8F2-CB94B48945AF}"/>
          </ac:grpSpMkLst>
        </pc:grpChg>
        <pc:grpChg chg="mod topLvl">
          <ac:chgData name="Vivien Wu" userId="623a2959-96ac-407a-b7d3-802636c8e922" providerId="ADAL" clId="{0ED8DE59-BB45-4813-BB4E-F191F6C90C89}" dt="2022-12-05T12:08:21.190" v="199" actId="165"/>
          <ac:grpSpMkLst>
            <pc:docMk/>
            <pc:sldMk cId="3560326629" sldId="330"/>
            <ac:grpSpMk id="45" creationId="{18EEC778-930F-AB61-9C42-F9786905E6F9}"/>
          </ac:grpSpMkLst>
        </pc:grpChg>
        <pc:grpChg chg="del">
          <ac:chgData name="Vivien Wu" userId="623a2959-96ac-407a-b7d3-802636c8e922" providerId="ADAL" clId="{0ED8DE59-BB45-4813-BB4E-F191F6C90C89}" dt="2022-12-05T12:08:12.054" v="197" actId="478"/>
          <ac:grpSpMkLst>
            <pc:docMk/>
            <pc:sldMk cId="3560326629" sldId="330"/>
            <ac:grpSpMk id="246" creationId="{0207DC02-DDEE-C03E-50EE-6DDD49413362}"/>
          </ac:grpSpMkLst>
        </pc:grpChg>
        <pc:grpChg chg="del">
          <ac:chgData name="Vivien Wu" userId="623a2959-96ac-407a-b7d3-802636c8e922" providerId="ADAL" clId="{0ED8DE59-BB45-4813-BB4E-F191F6C90C89}" dt="2022-12-05T12:08:12.054" v="197" actId="478"/>
          <ac:grpSpMkLst>
            <pc:docMk/>
            <pc:sldMk cId="3560326629" sldId="330"/>
            <ac:grpSpMk id="265" creationId="{B2A298C7-7B70-6B3B-0E44-A5909BFE259A}"/>
          </ac:grpSpMkLst>
        </pc:grpChg>
        <pc:inkChg chg="add">
          <ac:chgData name="Vivien Wu" userId="623a2959-96ac-407a-b7d3-802636c8e922" providerId="ADAL" clId="{0ED8DE59-BB45-4813-BB4E-F191F6C90C89}" dt="2022-12-05T14:46:07.501" v="673" actId="9405"/>
          <ac:inkMkLst>
            <pc:docMk/>
            <pc:sldMk cId="3560326629" sldId="330"/>
            <ac:inkMk id="2" creationId="{4762351C-7CAE-2B1C-EC3F-6CE06030FE1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" creationId="{7295A9D3-16C8-5439-1EA7-715D1A24843F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" creationId="{3D41F21A-B8D1-E030-2B6D-82A46ED7AC7A}"/>
          </ac:inkMkLst>
        </pc:inkChg>
        <pc:inkChg chg="add">
          <ac:chgData name="Vivien Wu" userId="623a2959-96ac-407a-b7d3-802636c8e922" providerId="ADAL" clId="{0ED8DE59-BB45-4813-BB4E-F191F6C90C89}" dt="2022-12-05T14:46:10.672" v="674" actId="9405"/>
          <ac:inkMkLst>
            <pc:docMk/>
            <pc:sldMk cId="3560326629" sldId="330"/>
            <ac:inkMk id="3" creationId="{A5F2335E-5ADA-4820-3EE8-16DFA4784485}"/>
          </ac:inkMkLst>
        </pc:inkChg>
        <pc:inkChg chg="del mod topLvl">
          <ac:chgData name="Vivien Wu" userId="623a2959-96ac-407a-b7d3-802636c8e922" providerId="ADAL" clId="{0ED8DE59-BB45-4813-BB4E-F191F6C90C89}" dt="2022-12-05T12:09:27.626" v="262" actId="478"/>
          <ac:inkMkLst>
            <pc:docMk/>
            <pc:sldMk cId="3560326629" sldId="330"/>
            <ac:inkMk id="5" creationId="{4F8F10D0-4A88-F2AE-6E94-C4A17BAFA8BF}"/>
          </ac:inkMkLst>
        </pc:inkChg>
        <pc:inkChg chg="del mod topLvl">
          <ac:chgData name="Vivien Wu" userId="623a2959-96ac-407a-b7d3-802636c8e922" providerId="ADAL" clId="{0ED8DE59-BB45-4813-BB4E-F191F6C90C89}" dt="2022-12-05T12:09:09.260" v="244" actId="478"/>
          <ac:inkMkLst>
            <pc:docMk/>
            <pc:sldMk cId="3560326629" sldId="330"/>
            <ac:inkMk id="6" creationId="{C29DF8B0-FFCA-7F18-AB65-5BD5DC7B20F3}"/>
          </ac:inkMkLst>
        </pc:inkChg>
        <pc:inkChg chg="del mod topLvl">
          <ac:chgData name="Vivien Wu" userId="623a2959-96ac-407a-b7d3-802636c8e922" providerId="ADAL" clId="{0ED8DE59-BB45-4813-BB4E-F191F6C90C89}" dt="2022-12-05T12:08:54.178" v="226" actId="478"/>
          <ac:inkMkLst>
            <pc:docMk/>
            <pc:sldMk cId="3560326629" sldId="330"/>
            <ac:inkMk id="7" creationId="{926C58B2-108F-FD8D-C284-B2FB7683DDB9}"/>
          </ac:inkMkLst>
        </pc:inkChg>
        <pc:inkChg chg="mod topLvl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8" creationId="{EB7BF05C-4745-CD39-08B0-2EC07A013455}"/>
          </ac:inkMkLst>
        </pc:inkChg>
        <pc:inkChg chg="mod topLvl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9" creationId="{0C082BF9-DE6E-9007-B078-BD5619A7DE95}"/>
          </ac:inkMkLst>
        </pc:inkChg>
        <pc:inkChg chg="del mod topLvl">
          <ac:chgData name="Vivien Wu" userId="623a2959-96ac-407a-b7d3-802636c8e922" providerId="ADAL" clId="{0ED8DE59-BB45-4813-BB4E-F191F6C90C89}" dt="2022-12-05T12:31:24.494" v="477" actId="478"/>
          <ac:inkMkLst>
            <pc:docMk/>
            <pc:sldMk cId="3560326629" sldId="330"/>
            <ac:inkMk id="10" creationId="{BCF190C3-B79A-1834-5940-4088A88518F9}"/>
          </ac:inkMkLst>
        </pc:inkChg>
        <pc:inkChg chg="del mod topLvl">
          <ac:chgData name="Vivien Wu" userId="623a2959-96ac-407a-b7d3-802636c8e922" providerId="ADAL" clId="{0ED8DE59-BB45-4813-BB4E-F191F6C90C89}" dt="2022-12-05T12:31:24.494" v="477" actId="478"/>
          <ac:inkMkLst>
            <pc:docMk/>
            <pc:sldMk cId="3560326629" sldId="330"/>
            <ac:inkMk id="11" creationId="{97DDEE8E-7D71-C427-2262-44A857F20ECF}"/>
          </ac:inkMkLst>
        </pc:inkChg>
        <pc:inkChg chg="del mod topLvl">
          <ac:chgData name="Vivien Wu" userId="623a2959-96ac-407a-b7d3-802636c8e922" providerId="ADAL" clId="{0ED8DE59-BB45-4813-BB4E-F191F6C90C89}" dt="2022-12-05T12:31:24.494" v="477" actId="478"/>
          <ac:inkMkLst>
            <pc:docMk/>
            <pc:sldMk cId="3560326629" sldId="330"/>
            <ac:inkMk id="12" creationId="{08A0896D-1E73-4888-6D10-CEE27184810F}"/>
          </ac:inkMkLst>
        </pc:inkChg>
        <pc:inkChg chg="del mod topLvl">
          <ac:chgData name="Vivien Wu" userId="623a2959-96ac-407a-b7d3-802636c8e922" providerId="ADAL" clId="{0ED8DE59-BB45-4813-BB4E-F191F6C90C89}" dt="2022-12-05T12:31:24.494" v="477" actId="478"/>
          <ac:inkMkLst>
            <pc:docMk/>
            <pc:sldMk cId="3560326629" sldId="330"/>
            <ac:inkMk id="13" creationId="{BFE8B649-0AC3-F80F-5C74-F3B069FC1C74}"/>
          </ac:inkMkLst>
        </pc:inkChg>
        <pc:inkChg chg="del mod topLvl">
          <ac:chgData name="Vivien Wu" userId="623a2959-96ac-407a-b7d3-802636c8e922" providerId="ADAL" clId="{0ED8DE59-BB45-4813-BB4E-F191F6C90C89}" dt="2022-12-05T12:31:24.494" v="477" actId="478"/>
          <ac:inkMkLst>
            <pc:docMk/>
            <pc:sldMk cId="3560326629" sldId="330"/>
            <ac:inkMk id="14" creationId="{D8031D30-7117-F241-12EA-763F2CC0C2CA}"/>
          </ac:inkMkLst>
        </pc:inkChg>
        <pc:inkChg chg="del mod topLvl">
          <ac:chgData name="Vivien Wu" userId="623a2959-96ac-407a-b7d3-802636c8e922" providerId="ADAL" clId="{0ED8DE59-BB45-4813-BB4E-F191F6C90C89}" dt="2022-12-05T12:31:24.494" v="477" actId="478"/>
          <ac:inkMkLst>
            <pc:docMk/>
            <pc:sldMk cId="3560326629" sldId="330"/>
            <ac:inkMk id="15" creationId="{C2E66641-1348-57F7-CCDB-49335978C51D}"/>
          </ac:inkMkLst>
        </pc:inkChg>
        <pc:inkChg chg="del mod topLvl">
          <ac:chgData name="Vivien Wu" userId="623a2959-96ac-407a-b7d3-802636c8e922" providerId="ADAL" clId="{0ED8DE59-BB45-4813-BB4E-F191F6C90C89}" dt="2022-12-05T12:31:26.980" v="478" actId="478"/>
          <ac:inkMkLst>
            <pc:docMk/>
            <pc:sldMk cId="3560326629" sldId="330"/>
            <ac:inkMk id="16" creationId="{2D60D82B-D2AB-49CD-C6BE-21913ADF3ADA}"/>
          </ac:inkMkLst>
        </pc:inkChg>
        <pc:inkChg chg="del mod topLvl">
          <ac:chgData name="Vivien Wu" userId="623a2959-96ac-407a-b7d3-802636c8e922" providerId="ADAL" clId="{0ED8DE59-BB45-4813-BB4E-F191F6C90C89}" dt="2022-12-05T12:31:24.494" v="477" actId="478"/>
          <ac:inkMkLst>
            <pc:docMk/>
            <pc:sldMk cId="3560326629" sldId="330"/>
            <ac:inkMk id="17" creationId="{AABADFB6-AAD3-7407-67DB-F0001CF1D61D}"/>
          </ac:inkMkLst>
        </pc:inkChg>
        <pc:inkChg chg="del mod topLvl">
          <ac:chgData name="Vivien Wu" userId="623a2959-96ac-407a-b7d3-802636c8e922" providerId="ADAL" clId="{0ED8DE59-BB45-4813-BB4E-F191F6C90C89}" dt="2022-12-05T12:31:24.494" v="477" actId="478"/>
          <ac:inkMkLst>
            <pc:docMk/>
            <pc:sldMk cId="3560326629" sldId="330"/>
            <ac:inkMk id="18" creationId="{181A8526-C86A-8189-419A-0A219EBDEA82}"/>
          </ac:inkMkLst>
        </pc:inkChg>
        <pc:inkChg chg="del mod topLvl">
          <ac:chgData name="Vivien Wu" userId="623a2959-96ac-407a-b7d3-802636c8e922" providerId="ADAL" clId="{0ED8DE59-BB45-4813-BB4E-F191F6C90C89}" dt="2022-12-05T12:31:24.494" v="477" actId="478"/>
          <ac:inkMkLst>
            <pc:docMk/>
            <pc:sldMk cId="3560326629" sldId="330"/>
            <ac:inkMk id="19" creationId="{71CA7344-4258-85E6-ECA5-C74C79B3D9B2}"/>
          </ac:inkMkLst>
        </pc:inkChg>
        <pc:inkChg chg="del mod topLvl">
          <ac:chgData name="Vivien Wu" userId="623a2959-96ac-407a-b7d3-802636c8e922" providerId="ADAL" clId="{0ED8DE59-BB45-4813-BB4E-F191F6C90C89}" dt="2022-12-05T12:31:24.494" v="477" actId="478"/>
          <ac:inkMkLst>
            <pc:docMk/>
            <pc:sldMk cId="3560326629" sldId="330"/>
            <ac:inkMk id="20" creationId="{AEB0D711-EB3B-1C8E-1CAE-15158E3F0F95}"/>
          </ac:inkMkLst>
        </pc:inkChg>
        <pc:inkChg chg="del mod topLvl">
          <ac:chgData name="Vivien Wu" userId="623a2959-96ac-407a-b7d3-802636c8e922" providerId="ADAL" clId="{0ED8DE59-BB45-4813-BB4E-F191F6C90C89}" dt="2022-12-05T12:31:24.494" v="477" actId="478"/>
          <ac:inkMkLst>
            <pc:docMk/>
            <pc:sldMk cId="3560326629" sldId="330"/>
            <ac:inkMk id="21" creationId="{998479E1-624E-220E-65B2-8327A5B70239}"/>
          </ac:inkMkLst>
        </pc:inkChg>
        <pc:inkChg chg="del mod topLvl">
          <ac:chgData name="Vivien Wu" userId="623a2959-96ac-407a-b7d3-802636c8e922" providerId="ADAL" clId="{0ED8DE59-BB45-4813-BB4E-F191F6C90C89}" dt="2022-12-05T12:31:24.494" v="477" actId="478"/>
          <ac:inkMkLst>
            <pc:docMk/>
            <pc:sldMk cId="3560326629" sldId="330"/>
            <ac:inkMk id="22" creationId="{539D6F6A-B128-A2ED-5FEF-D796F5B547C6}"/>
          </ac:inkMkLst>
        </pc:inkChg>
        <pc:inkChg chg="mod topLvl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23" creationId="{99B4AFE2-D66C-B973-F42E-B585B3D23D48}"/>
          </ac:inkMkLst>
        </pc:inkChg>
        <pc:inkChg chg="mod topLvl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24" creationId="{4158B81F-86C8-BC64-C1F1-2DD28C84372D}"/>
          </ac:inkMkLst>
        </pc:inkChg>
        <pc:inkChg chg="mod topLvl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25" creationId="{DC27AF9B-CB0F-46C7-7C08-D088DD6ACFE9}"/>
          </ac:inkMkLst>
        </pc:inkChg>
        <pc:inkChg chg="mod topLvl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26" creationId="{BB8C6A1D-F924-EED7-71A0-59E9A8D8AFDF}"/>
          </ac:inkMkLst>
        </pc:inkChg>
        <pc:inkChg chg="mod topLvl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27" creationId="{874A8253-B56D-8C25-CC6F-6C80938FED23}"/>
          </ac:inkMkLst>
        </pc:inkChg>
        <pc:inkChg chg="add del mod ord topLvl">
          <ac:chgData name="Vivien Wu" userId="623a2959-96ac-407a-b7d3-802636c8e922" providerId="ADAL" clId="{0ED8DE59-BB45-4813-BB4E-F191F6C90C89}" dt="2022-12-05T12:08:49.789" v="222" actId="167"/>
          <ac:inkMkLst>
            <pc:docMk/>
            <pc:sldMk cId="3560326629" sldId="330"/>
            <ac:inkMk id="28" creationId="{884BE71B-9A4C-33CE-ADDA-D98A86478462}"/>
          </ac:inkMkLst>
        </pc:inkChg>
        <pc:inkChg chg="mod topLvl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29" creationId="{48BD8F6F-2990-6C14-DB50-345E992D9F90}"/>
          </ac:inkMkLst>
        </pc:inkChg>
        <pc:inkChg chg="mod topLvl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30" creationId="{D16D4725-130D-1A99-7D50-737509808E34}"/>
          </ac:inkMkLst>
        </pc:inkChg>
        <pc:inkChg chg="mod topLvl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31" creationId="{84C149FE-9207-D7D0-CA3F-8618D32217B4}"/>
          </ac:inkMkLst>
        </pc:inkChg>
        <pc:inkChg chg="mod topLvl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32" creationId="{6B99CB07-510E-8DA1-30C3-8F26FA43227B}"/>
          </ac:inkMkLst>
        </pc:inkChg>
        <pc:inkChg chg="del mod topLvl">
          <ac:chgData name="Vivien Wu" userId="623a2959-96ac-407a-b7d3-802636c8e922" providerId="ADAL" clId="{0ED8DE59-BB45-4813-BB4E-F191F6C90C89}" dt="2022-12-05T12:51:40.615" v="609" actId="478"/>
          <ac:inkMkLst>
            <pc:docMk/>
            <pc:sldMk cId="3560326629" sldId="330"/>
            <ac:inkMk id="33" creationId="{00DA4CFA-0A5C-8011-21AE-2FF81340EA79}"/>
          </ac:inkMkLst>
        </pc:inkChg>
        <pc:inkChg chg="del mod topLvl">
          <ac:chgData name="Vivien Wu" userId="623a2959-96ac-407a-b7d3-802636c8e922" providerId="ADAL" clId="{0ED8DE59-BB45-4813-BB4E-F191F6C90C89}" dt="2022-12-05T14:45:41.439" v="664" actId="478"/>
          <ac:inkMkLst>
            <pc:docMk/>
            <pc:sldMk cId="3560326629" sldId="330"/>
            <ac:inkMk id="35" creationId="{A0714BFF-5671-4579-6F02-69F980B6C12A}"/>
          </ac:inkMkLst>
        </pc:inkChg>
        <pc:inkChg chg="del mod topLvl">
          <ac:chgData name="Vivien Wu" userId="623a2959-96ac-407a-b7d3-802636c8e922" providerId="ADAL" clId="{0ED8DE59-BB45-4813-BB4E-F191F6C90C89}" dt="2022-12-05T14:45:40.560" v="663" actId="478"/>
          <ac:inkMkLst>
            <pc:docMk/>
            <pc:sldMk cId="3560326629" sldId="330"/>
            <ac:inkMk id="36" creationId="{2971F731-A2D0-8FB5-405D-38A2FD882011}"/>
          </ac:inkMkLst>
        </pc:inkChg>
        <pc:inkChg chg="del mod topLvl">
          <ac:chgData name="Vivien Wu" userId="623a2959-96ac-407a-b7d3-802636c8e922" providerId="ADAL" clId="{0ED8DE59-BB45-4813-BB4E-F191F6C90C89}" dt="2022-12-05T14:45:39.030" v="662" actId="478"/>
          <ac:inkMkLst>
            <pc:docMk/>
            <pc:sldMk cId="3560326629" sldId="330"/>
            <ac:inkMk id="37" creationId="{C21EC030-669D-8179-941D-A34A33AB6F4C}"/>
          </ac:inkMkLst>
        </pc:inkChg>
        <pc:inkChg chg="del mod topLvl">
          <ac:chgData name="Vivien Wu" userId="623a2959-96ac-407a-b7d3-802636c8e922" providerId="ADAL" clId="{0ED8DE59-BB45-4813-BB4E-F191F6C90C89}" dt="2022-12-05T14:45:37.999" v="661" actId="478"/>
          <ac:inkMkLst>
            <pc:docMk/>
            <pc:sldMk cId="3560326629" sldId="330"/>
            <ac:inkMk id="38" creationId="{D3A7C7C7-4940-4B04-EA00-DE1D06A15453}"/>
          </ac:inkMkLst>
        </pc:inkChg>
        <pc:inkChg chg="del mod topLvl">
          <ac:chgData name="Vivien Wu" userId="623a2959-96ac-407a-b7d3-802636c8e922" providerId="ADAL" clId="{0ED8DE59-BB45-4813-BB4E-F191F6C90C89}" dt="2022-12-05T14:45:33.343" v="660" actId="478"/>
          <ac:inkMkLst>
            <pc:docMk/>
            <pc:sldMk cId="3560326629" sldId="330"/>
            <ac:inkMk id="39" creationId="{44524075-E4B8-9913-D875-BA145039FFBF}"/>
          </ac:inkMkLst>
        </pc:inkChg>
        <pc:inkChg chg="del mod topLvl">
          <ac:chgData name="Vivien Wu" userId="623a2959-96ac-407a-b7d3-802636c8e922" providerId="ADAL" clId="{0ED8DE59-BB45-4813-BB4E-F191F6C90C89}" dt="2022-12-05T14:45:49.759" v="671" actId="478"/>
          <ac:inkMkLst>
            <pc:docMk/>
            <pc:sldMk cId="3560326629" sldId="330"/>
            <ac:inkMk id="40" creationId="{EC030FD0-5CA5-311E-2863-FFDE50A95456}"/>
          </ac:inkMkLst>
        </pc:inkChg>
        <pc:inkChg chg="del mod topLvl">
          <ac:chgData name="Vivien Wu" userId="623a2959-96ac-407a-b7d3-802636c8e922" providerId="ADAL" clId="{0ED8DE59-BB45-4813-BB4E-F191F6C90C89}" dt="2022-12-05T14:45:48.904" v="670" actId="478"/>
          <ac:inkMkLst>
            <pc:docMk/>
            <pc:sldMk cId="3560326629" sldId="330"/>
            <ac:inkMk id="41" creationId="{5F293DCF-1DEC-EE2E-4F07-D0CA6D5D8F8C}"/>
          </ac:inkMkLst>
        </pc:inkChg>
        <pc:inkChg chg="del mod topLvl">
          <ac:chgData name="Vivien Wu" userId="623a2959-96ac-407a-b7d3-802636c8e922" providerId="ADAL" clId="{0ED8DE59-BB45-4813-BB4E-F191F6C90C89}" dt="2022-12-05T14:45:47.551" v="668" actId="478"/>
          <ac:inkMkLst>
            <pc:docMk/>
            <pc:sldMk cId="3560326629" sldId="330"/>
            <ac:inkMk id="42" creationId="{95F4B14D-9C92-AC41-C69A-EC4442BF9DB6}"/>
          </ac:inkMkLst>
        </pc:inkChg>
        <pc:inkChg chg="del mod topLvl">
          <ac:chgData name="Vivien Wu" userId="623a2959-96ac-407a-b7d3-802636c8e922" providerId="ADAL" clId="{0ED8DE59-BB45-4813-BB4E-F191F6C90C89}" dt="2022-12-05T14:45:48.142" v="669" actId="478"/>
          <ac:inkMkLst>
            <pc:docMk/>
            <pc:sldMk cId="3560326629" sldId="330"/>
            <ac:inkMk id="43" creationId="{3FB731EE-B1F1-673A-6C14-CD59C30483EB}"/>
          </ac:inkMkLst>
        </pc:inkChg>
        <pc:inkChg chg="del mod topLvl">
          <ac:chgData name="Vivien Wu" userId="623a2959-96ac-407a-b7d3-802636c8e922" providerId="ADAL" clId="{0ED8DE59-BB45-4813-BB4E-F191F6C90C89}" dt="2022-12-05T14:46:18.407" v="675" actId="478"/>
          <ac:inkMkLst>
            <pc:docMk/>
            <pc:sldMk cId="3560326629" sldId="330"/>
            <ac:inkMk id="44" creationId="{2F4F6CCE-A497-2593-F64C-494F25ED847F}"/>
          </ac:inkMkLst>
        </pc:inkChg>
        <pc:inkChg chg="del mod topLvl">
          <ac:chgData name="Vivien Wu" userId="623a2959-96ac-407a-b7d3-802636c8e922" providerId="ADAL" clId="{0ED8DE59-BB45-4813-BB4E-F191F6C90C89}" dt="2022-12-05T12:09:40.603" v="274" actId="478"/>
          <ac:inkMkLst>
            <pc:docMk/>
            <pc:sldMk cId="3560326629" sldId="330"/>
            <ac:inkMk id="46" creationId="{61E6DCB0-AD06-B5B6-2EB3-BEF057857C03}"/>
          </ac:inkMkLst>
        </pc:inkChg>
        <pc:inkChg chg="del mod topLvl">
          <ac:chgData name="Vivien Wu" userId="623a2959-96ac-407a-b7d3-802636c8e922" providerId="ADAL" clId="{0ED8DE59-BB45-4813-BB4E-F191F6C90C89}" dt="2022-12-05T12:09:45.178" v="277" actId="478"/>
          <ac:inkMkLst>
            <pc:docMk/>
            <pc:sldMk cId="3560326629" sldId="330"/>
            <ac:inkMk id="47" creationId="{F8EF2341-5CF8-6FFC-1524-2DB471B3B20C}"/>
          </ac:inkMkLst>
        </pc:inkChg>
        <pc:inkChg chg="del mod topLvl">
          <ac:chgData name="Vivien Wu" userId="623a2959-96ac-407a-b7d3-802636c8e922" providerId="ADAL" clId="{0ED8DE59-BB45-4813-BB4E-F191F6C90C89}" dt="2022-12-05T12:09:33.138" v="267" actId="478"/>
          <ac:inkMkLst>
            <pc:docMk/>
            <pc:sldMk cId="3560326629" sldId="330"/>
            <ac:inkMk id="48" creationId="{0A348EBE-DFAD-5A41-6ED0-B7D039FCC561}"/>
          </ac:inkMkLst>
        </pc:inkChg>
        <pc:inkChg chg="del mod topLvl">
          <ac:chgData name="Vivien Wu" userId="623a2959-96ac-407a-b7d3-802636c8e922" providerId="ADAL" clId="{0ED8DE59-BB45-4813-BB4E-F191F6C90C89}" dt="2022-12-05T12:09:32.468" v="266" actId="478"/>
          <ac:inkMkLst>
            <pc:docMk/>
            <pc:sldMk cId="3560326629" sldId="330"/>
            <ac:inkMk id="49" creationId="{033FF4A0-9390-28D1-3293-DE688CF18280}"/>
          </ac:inkMkLst>
        </pc:inkChg>
        <pc:inkChg chg="del mod topLvl">
          <ac:chgData name="Vivien Wu" userId="623a2959-96ac-407a-b7d3-802636c8e922" providerId="ADAL" clId="{0ED8DE59-BB45-4813-BB4E-F191F6C90C89}" dt="2022-12-05T12:09:39.097" v="272" actId="478"/>
          <ac:inkMkLst>
            <pc:docMk/>
            <pc:sldMk cId="3560326629" sldId="330"/>
            <ac:inkMk id="50" creationId="{EEC95711-1E1A-7D44-17DA-29DA31B8822F}"/>
          </ac:inkMkLst>
        </pc:inkChg>
        <pc:inkChg chg="del mod topLvl">
          <ac:chgData name="Vivien Wu" userId="623a2959-96ac-407a-b7d3-802636c8e922" providerId="ADAL" clId="{0ED8DE59-BB45-4813-BB4E-F191F6C90C89}" dt="2022-12-05T12:09:31.490" v="265" actId="478"/>
          <ac:inkMkLst>
            <pc:docMk/>
            <pc:sldMk cId="3560326629" sldId="330"/>
            <ac:inkMk id="51" creationId="{4ACBA9D3-3365-ADA5-79B2-E82C922585A5}"/>
          </ac:inkMkLst>
        </pc:inkChg>
        <pc:inkChg chg="del mod topLvl">
          <ac:chgData name="Vivien Wu" userId="623a2959-96ac-407a-b7d3-802636c8e922" providerId="ADAL" clId="{0ED8DE59-BB45-4813-BB4E-F191F6C90C89}" dt="2022-12-05T12:09:31.490" v="265" actId="478"/>
          <ac:inkMkLst>
            <pc:docMk/>
            <pc:sldMk cId="3560326629" sldId="330"/>
            <ac:inkMk id="52" creationId="{FB97FA26-3F80-813B-8A4A-78BF53A97894}"/>
          </ac:inkMkLst>
        </pc:inkChg>
        <pc:inkChg chg="del mod topLvl">
          <ac:chgData name="Vivien Wu" userId="623a2959-96ac-407a-b7d3-802636c8e922" providerId="ADAL" clId="{0ED8DE59-BB45-4813-BB4E-F191F6C90C89}" dt="2022-12-05T12:09:31.490" v="265" actId="478"/>
          <ac:inkMkLst>
            <pc:docMk/>
            <pc:sldMk cId="3560326629" sldId="330"/>
            <ac:inkMk id="53" creationId="{882B1D23-81B2-6ECF-5FBB-52FBA209AB42}"/>
          </ac:inkMkLst>
        </pc:inkChg>
        <pc:inkChg chg="del mod topLvl">
          <ac:chgData name="Vivien Wu" userId="623a2959-96ac-407a-b7d3-802636c8e922" providerId="ADAL" clId="{0ED8DE59-BB45-4813-BB4E-F191F6C90C89}" dt="2022-12-05T12:09:29.816" v="264" actId="478"/>
          <ac:inkMkLst>
            <pc:docMk/>
            <pc:sldMk cId="3560326629" sldId="330"/>
            <ac:inkMk id="54" creationId="{60993C4A-D8DE-D864-A73A-1F2653F3752A}"/>
          </ac:inkMkLst>
        </pc:inkChg>
        <pc:inkChg chg="del mod topLvl">
          <ac:chgData name="Vivien Wu" userId="623a2959-96ac-407a-b7d3-802636c8e922" providerId="ADAL" clId="{0ED8DE59-BB45-4813-BB4E-F191F6C90C89}" dt="2022-12-05T12:09:29.816" v="264" actId="478"/>
          <ac:inkMkLst>
            <pc:docMk/>
            <pc:sldMk cId="3560326629" sldId="330"/>
            <ac:inkMk id="55" creationId="{40D44E9D-414A-B5D0-5C3A-60764CFEDBDE}"/>
          </ac:inkMkLst>
        </pc:inkChg>
        <pc:inkChg chg="del mod topLvl">
          <ac:chgData name="Vivien Wu" userId="623a2959-96ac-407a-b7d3-802636c8e922" providerId="ADAL" clId="{0ED8DE59-BB45-4813-BB4E-F191F6C90C89}" dt="2022-12-05T12:08:37.701" v="212" actId="478"/>
          <ac:inkMkLst>
            <pc:docMk/>
            <pc:sldMk cId="3560326629" sldId="330"/>
            <ac:inkMk id="56" creationId="{02F6C614-ED6F-6244-D7F5-43C8165385CF}"/>
          </ac:inkMkLst>
        </pc:inkChg>
        <pc:inkChg chg="del mod topLvl">
          <ac:chgData name="Vivien Wu" userId="623a2959-96ac-407a-b7d3-802636c8e922" providerId="ADAL" clId="{0ED8DE59-BB45-4813-BB4E-F191F6C90C89}" dt="2022-12-05T12:09:31.490" v="265" actId="478"/>
          <ac:inkMkLst>
            <pc:docMk/>
            <pc:sldMk cId="3560326629" sldId="330"/>
            <ac:inkMk id="57" creationId="{B9149603-CBC2-5EC2-F1D4-584A82707402}"/>
          </ac:inkMkLst>
        </pc:inkChg>
        <pc:inkChg chg="del mod topLvl">
          <ac:chgData name="Vivien Wu" userId="623a2959-96ac-407a-b7d3-802636c8e922" providerId="ADAL" clId="{0ED8DE59-BB45-4813-BB4E-F191F6C90C89}" dt="2022-12-05T12:09:31.490" v="265" actId="478"/>
          <ac:inkMkLst>
            <pc:docMk/>
            <pc:sldMk cId="3560326629" sldId="330"/>
            <ac:inkMk id="58" creationId="{DBA3D8BD-6742-BFA5-DE49-87FFC584BB5B}"/>
          </ac:inkMkLst>
        </pc:inkChg>
        <pc:inkChg chg="del mod topLvl">
          <ac:chgData name="Vivien Wu" userId="623a2959-96ac-407a-b7d3-802636c8e922" providerId="ADAL" clId="{0ED8DE59-BB45-4813-BB4E-F191F6C90C89}" dt="2022-12-05T12:08:45.769" v="219" actId="478"/>
          <ac:inkMkLst>
            <pc:docMk/>
            <pc:sldMk cId="3560326629" sldId="330"/>
            <ac:inkMk id="59" creationId="{9B8C0EE4-5C14-B04F-0BCE-740044E469E0}"/>
          </ac:inkMkLst>
        </pc:inkChg>
        <pc:inkChg chg="del mod topLvl">
          <ac:chgData name="Vivien Wu" userId="623a2959-96ac-407a-b7d3-802636c8e922" providerId="ADAL" clId="{0ED8DE59-BB45-4813-BB4E-F191F6C90C89}" dt="2022-12-05T12:08:44.827" v="218" actId="478"/>
          <ac:inkMkLst>
            <pc:docMk/>
            <pc:sldMk cId="3560326629" sldId="330"/>
            <ac:inkMk id="60" creationId="{724D0E28-AE96-3529-1E13-333BCF34AE8A}"/>
          </ac:inkMkLst>
        </pc:inkChg>
        <pc:inkChg chg="del mod topLvl">
          <ac:chgData name="Vivien Wu" userId="623a2959-96ac-407a-b7d3-802636c8e922" providerId="ADAL" clId="{0ED8DE59-BB45-4813-BB4E-F191F6C90C89}" dt="2022-12-05T12:09:26.631" v="261" actId="478"/>
          <ac:inkMkLst>
            <pc:docMk/>
            <pc:sldMk cId="3560326629" sldId="330"/>
            <ac:inkMk id="61" creationId="{42339D3F-CF28-1D43-A284-B68E70A6B8D6}"/>
          </ac:inkMkLst>
        </pc:inkChg>
        <pc:inkChg chg="del mod topLvl">
          <ac:chgData name="Vivien Wu" userId="623a2959-96ac-407a-b7d3-802636c8e922" providerId="ADAL" clId="{0ED8DE59-BB45-4813-BB4E-F191F6C90C89}" dt="2022-12-05T12:09:18.344" v="255" actId="478"/>
          <ac:inkMkLst>
            <pc:docMk/>
            <pc:sldMk cId="3560326629" sldId="330"/>
            <ac:inkMk id="62" creationId="{274A7E6F-094D-76A4-0FA4-74298C673954}"/>
          </ac:inkMkLst>
        </pc:inkChg>
        <pc:inkChg chg="del mod topLvl">
          <ac:chgData name="Vivien Wu" userId="623a2959-96ac-407a-b7d3-802636c8e922" providerId="ADAL" clId="{0ED8DE59-BB45-4813-BB4E-F191F6C90C89}" dt="2022-12-05T12:09:18.344" v="255" actId="478"/>
          <ac:inkMkLst>
            <pc:docMk/>
            <pc:sldMk cId="3560326629" sldId="330"/>
            <ac:inkMk id="63" creationId="{0E4E4FDA-4068-1C75-9CCD-1C4E980FD635}"/>
          </ac:inkMkLst>
        </pc:inkChg>
        <pc:inkChg chg="del mod topLvl">
          <ac:chgData name="Vivien Wu" userId="623a2959-96ac-407a-b7d3-802636c8e922" providerId="ADAL" clId="{0ED8DE59-BB45-4813-BB4E-F191F6C90C89}" dt="2022-12-05T12:09:16.059" v="254" actId="478"/>
          <ac:inkMkLst>
            <pc:docMk/>
            <pc:sldMk cId="3560326629" sldId="330"/>
            <ac:inkMk id="128" creationId="{81A23C35-4D14-A15F-D57A-CD54E250AB20}"/>
          </ac:inkMkLst>
        </pc:inkChg>
        <pc:inkChg chg="del mod topLvl">
          <ac:chgData name="Vivien Wu" userId="623a2959-96ac-407a-b7d3-802636c8e922" providerId="ADAL" clId="{0ED8DE59-BB45-4813-BB4E-F191F6C90C89}" dt="2022-12-05T12:09:14.625" v="252" actId="478"/>
          <ac:inkMkLst>
            <pc:docMk/>
            <pc:sldMk cId="3560326629" sldId="330"/>
            <ac:inkMk id="129" creationId="{471FF202-660E-2970-C519-1EC9688E2F93}"/>
          </ac:inkMkLst>
        </pc:inkChg>
        <pc:inkChg chg="del mod topLvl">
          <ac:chgData name="Vivien Wu" userId="623a2959-96ac-407a-b7d3-802636c8e922" providerId="ADAL" clId="{0ED8DE59-BB45-4813-BB4E-F191F6C90C89}" dt="2022-12-05T12:08:39.255" v="214" actId="478"/>
          <ac:inkMkLst>
            <pc:docMk/>
            <pc:sldMk cId="3560326629" sldId="330"/>
            <ac:inkMk id="130" creationId="{480799D9-A90E-78FA-5F88-BE92FAAEB41D}"/>
          </ac:inkMkLst>
        </pc:inkChg>
        <pc:inkChg chg="del mod topLvl">
          <ac:chgData name="Vivien Wu" userId="623a2959-96ac-407a-b7d3-802636c8e922" providerId="ADAL" clId="{0ED8DE59-BB45-4813-BB4E-F191F6C90C89}" dt="2022-12-05T12:09:13.320" v="250" actId="478"/>
          <ac:inkMkLst>
            <pc:docMk/>
            <pc:sldMk cId="3560326629" sldId="330"/>
            <ac:inkMk id="131" creationId="{08FBBA3F-A4DA-A370-13A1-84A6938DDE7A}"/>
          </ac:inkMkLst>
        </pc:inkChg>
        <pc:inkChg chg="del mod topLvl">
          <ac:chgData name="Vivien Wu" userId="623a2959-96ac-407a-b7d3-802636c8e922" providerId="ADAL" clId="{0ED8DE59-BB45-4813-BB4E-F191F6C90C89}" dt="2022-12-05T12:09:21.694" v="256" actId="478"/>
          <ac:inkMkLst>
            <pc:docMk/>
            <pc:sldMk cId="3560326629" sldId="330"/>
            <ac:inkMk id="132" creationId="{E1188315-B4C4-6763-2853-587ACB034621}"/>
          </ac:inkMkLst>
        </pc:inkChg>
        <pc:inkChg chg="del mod topLvl">
          <ac:chgData name="Vivien Wu" userId="623a2959-96ac-407a-b7d3-802636c8e922" providerId="ADAL" clId="{0ED8DE59-BB45-4813-BB4E-F191F6C90C89}" dt="2022-12-05T12:09:21.694" v="256" actId="478"/>
          <ac:inkMkLst>
            <pc:docMk/>
            <pc:sldMk cId="3560326629" sldId="330"/>
            <ac:inkMk id="133" creationId="{0671409A-EC7F-6824-4721-17D84DAD1DBB}"/>
          </ac:inkMkLst>
        </pc:inkChg>
        <pc:inkChg chg="del mod topLvl">
          <ac:chgData name="Vivien Wu" userId="623a2959-96ac-407a-b7d3-802636c8e922" providerId="ADAL" clId="{0ED8DE59-BB45-4813-BB4E-F191F6C90C89}" dt="2022-12-05T12:09:21.694" v="256" actId="478"/>
          <ac:inkMkLst>
            <pc:docMk/>
            <pc:sldMk cId="3560326629" sldId="330"/>
            <ac:inkMk id="134" creationId="{24D5CB9E-8DD3-A6B2-F800-439DA7EF9D5C}"/>
          </ac:inkMkLst>
        </pc:inkChg>
        <pc:inkChg chg="del mod topLvl">
          <ac:chgData name="Vivien Wu" userId="623a2959-96ac-407a-b7d3-802636c8e922" providerId="ADAL" clId="{0ED8DE59-BB45-4813-BB4E-F191F6C90C89}" dt="2022-12-05T12:09:13.963" v="251" actId="478"/>
          <ac:inkMkLst>
            <pc:docMk/>
            <pc:sldMk cId="3560326629" sldId="330"/>
            <ac:inkMk id="135" creationId="{2B780410-6173-5F6D-0413-066FDDCB358D}"/>
          </ac:inkMkLst>
        </pc:inkChg>
        <pc:inkChg chg="del mod topLvl">
          <ac:chgData name="Vivien Wu" userId="623a2959-96ac-407a-b7d3-802636c8e922" providerId="ADAL" clId="{0ED8DE59-BB45-4813-BB4E-F191F6C90C89}" dt="2022-12-05T12:09:23.044" v="257" actId="478"/>
          <ac:inkMkLst>
            <pc:docMk/>
            <pc:sldMk cId="3560326629" sldId="330"/>
            <ac:inkMk id="136" creationId="{F749EDFE-BF1A-A744-D771-C30591F1A3F1}"/>
          </ac:inkMkLst>
        </pc:inkChg>
        <pc:inkChg chg="del mod topLvl">
          <ac:chgData name="Vivien Wu" userId="623a2959-96ac-407a-b7d3-802636c8e922" providerId="ADAL" clId="{0ED8DE59-BB45-4813-BB4E-F191F6C90C89}" dt="2022-12-05T12:09:21.694" v="256" actId="478"/>
          <ac:inkMkLst>
            <pc:docMk/>
            <pc:sldMk cId="3560326629" sldId="330"/>
            <ac:inkMk id="137" creationId="{2DBA2DE9-96C1-95E6-2D9B-9CE64E7EDC82}"/>
          </ac:inkMkLst>
        </pc:inkChg>
        <pc:inkChg chg="del mod topLvl">
          <ac:chgData name="Vivien Wu" userId="623a2959-96ac-407a-b7d3-802636c8e922" providerId="ADAL" clId="{0ED8DE59-BB45-4813-BB4E-F191F6C90C89}" dt="2022-12-05T12:09:07.372" v="242" actId="478"/>
          <ac:inkMkLst>
            <pc:docMk/>
            <pc:sldMk cId="3560326629" sldId="330"/>
            <ac:inkMk id="138" creationId="{8ED39FFB-7BF5-ED4F-22F3-063450A50783}"/>
          </ac:inkMkLst>
        </pc:inkChg>
        <pc:inkChg chg="del mod topLvl">
          <ac:chgData name="Vivien Wu" userId="623a2959-96ac-407a-b7d3-802636c8e922" providerId="ADAL" clId="{0ED8DE59-BB45-4813-BB4E-F191F6C90C89}" dt="2022-12-05T12:09:01.622" v="236" actId="478"/>
          <ac:inkMkLst>
            <pc:docMk/>
            <pc:sldMk cId="3560326629" sldId="330"/>
            <ac:inkMk id="139" creationId="{B6B7432E-D5AC-EDBA-5B33-E48E289964F2}"/>
          </ac:inkMkLst>
        </pc:inkChg>
        <pc:inkChg chg="del mod topLvl">
          <ac:chgData name="Vivien Wu" userId="623a2959-96ac-407a-b7d3-802636c8e922" providerId="ADAL" clId="{0ED8DE59-BB45-4813-BB4E-F191F6C90C89}" dt="2022-12-05T12:09:05.512" v="240" actId="478"/>
          <ac:inkMkLst>
            <pc:docMk/>
            <pc:sldMk cId="3560326629" sldId="330"/>
            <ac:inkMk id="140" creationId="{276EE172-98AD-D37D-CBC6-E3588C122A6B}"/>
          </ac:inkMkLst>
        </pc:inkChg>
        <pc:inkChg chg="del mod topLvl">
          <ac:chgData name="Vivien Wu" userId="623a2959-96ac-407a-b7d3-802636c8e922" providerId="ADAL" clId="{0ED8DE59-BB45-4813-BB4E-F191F6C90C89}" dt="2022-12-05T12:08:51.356" v="223" actId="478"/>
          <ac:inkMkLst>
            <pc:docMk/>
            <pc:sldMk cId="3560326629" sldId="330"/>
            <ac:inkMk id="141" creationId="{07B01196-6788-C34B-858D-9BF7CB8F853E}"/>
          </ac:inkMkLst>
        </pc:inkChg>
        <pc:inkChg chg="del mod topLvl">
          <ac:chgData name="Vivien Wu" userId="623a2959-96ac-407a-b7d3-802636c8e922" providerId="ADAL" clId="{0ED8DE59-BB45-4813-BB4E-F191F6C90C89}" dt="2022-12-05T12:08:29.785" v="203" actId="478"/>
          <ac:inkMkLst>
            <pc:docMk/>
            <pc:sldMk cId="3560326629" sldId="330"/>
            <ac:inkMk id="142" creationId="{9FBD956C-D7DB-29B5-57CF-D57A3B833916}"/>
          </ac:inkMkLst>
        </pc:inkChg>
        <pc:inkChg chg="del mod topLvl">
          <ac:chgData name="Vivien Wu" userId="623a2959-96ac-407a-b7d3-802636c8e922" providerId="ADAL" clId="{0ED8DE59-BB45-4813-BB4E-F191F6C90C89}" dt="2022-12-05T12:09:12.726" v="249" actId="478"/>
          <ac:inkMkLst>
            <pc:docMk/>
            <pc:sldMk cId="3560326629" sldId="330"/>
            <ac:inkMk id="143" creationId="{7A96DF14-9DA0-7CFD-0AA0-A1CA431F8DDE}"/>
          </ac:inkMkLst>
        </pc:inkChg>
        <pc:inkChg chg="del mod topLvl">
          <ac:chgData name="Vivien Wu" userId="623a2959-96ac-407a-b7d3-802636c8e922" providerId="ADAL" clId="{0ED8DE59-BB45-4813-BB4E-F191F6C90C89}" dt="2022-12-05T12:08:29.160" v="202" actId="478"/>
          <ac:inkMkLst>
            <pc:docMk/>
            <pc:sldMk cId="3560326629" sldId="330"/>
            <ac:inkMk id="144" creationId="{75E73822-F66C-555C-EC74-5ED1E1B5E7A6}"/>
          </ac:inkMkLst>
        </pc:inkChg>
        <pc:inkChg chg="del mod topLvl">
          <ac:chgData name="Vivien Wu" userId="623a2959-96ac-407a-b7d3-802636c8e922" providerId="ADAL" clId="{0ED8DE59-BB45-4813-BB4E-F191F6C90C89}" dt="2022-12-05T12:08:33.766" v="209" actId="478"/>
          <ac:inkMkLst>
            <pc:docMk/>
            <pc:sldMk cId="3560326629" sldId="330"/>
            <ac:inkMk id="145" creationId="{28FB85C2-AB7E-D108-D11E-1D8B1BAE4A15}"/>
          </ac:inkMkLst>
        </pc:inkChg>
        <pc:inkChg chg="del mod topLvl">
          <ac:chgData name="Vivien Wu" userId="623a2959-96ac-407a-b7d3-802636c8e922" providerId="ADAL" clId="{0ED8DE59-BB45-4813-BB4E-F191F6C90C89}" dt="2022-12-05T12:08:52.259" v="224" actId="478"/>
          <ac:inkMkLst>
            <pc:docMk/>
            <pc:sldMk cId="3560326629" sldId="330"/>
            <ac:inkMk id="146" creationId="{A69E4B93-B480-AE54-A4C8-3979338F2794}"/>
          </ac:inkMkLst>
        </pc:inkChg>
        <pc:inkChg chg="del mod topLvl">
          <ac:chgData name="Vivien Wu" userId="623a2959-96ac-407a-b7d3-802636c8e922" providerId="ADAL" clId="{0ED8DE59-BB45-4813-BB4E-F191F6C90C89}" dt="2022-12-05T12:09:12.186" v="248" actId="478"/>
          <ac:inkMkLst>
            <pc:docMk/>
            <pc:sldMk cId="3560326629" sldId="330"/>
            <ac:inkMk id="147" creationId="{6F021154-A773-7D34-8BA7-CF7C98C457E8}"/>
          </ac:inkMkLst>
        </pc:inkChg>
        <pc:inkChg chg="del mod topLvl">
          <ac:chgData name="Vivien Wu" userId="623a2959-96ac-407a-b7d3-802636c8e922" providerId="ADAL" clId="{0ED8DE59-BB45-4813-BB4E-F191F6C90C89}" dt="2022-12-05T12:09:11.668" v="247" actId="478"/>
          <ac:inkMkLst>
            <pc:docMk/>
            <pc:sldMk cId="3560326629" sldId="330"/>
            <ac:inkMk id="148" creationId="{C3075120-DB07-E479-494D-D270336F2D12}"/>
          </ac:inkMkLst>
        </pc:inkChg>
        <pc:inkChg chg="del mod topLvl">
          <ac:chgData name="Vivien Wu" userId="623a2959-96ac-407a-b7d3-802636c8e922" providerId="ADAL" clId="{0ED8DE59-BB45-4813-BB4E-F191F6C90C89}" dt="2022-12-05T12:09:10.923" v="246" actId="478"/>
          <ac:inkMkLst>
            <pc:docMk/>
            <pc:sldMk cId="3560326629" sldId="330"/>
            <ac:inkMk id="149" creationId="{D3847253-281B-D009-3E1C-EB05026C75DA}"/>
          </ac:inkMkLst>
        </pc:inkChg>
        <pc:inkChg chg="del mod topLvl">
          <ac:chgData name="Vivien Wu" userId="623a2959-96ac-407a-b7d3-802636c8e922" providerId="ADAL" clId="{0ED8DE59-BB45-4813-BB4E-F191F6C90C89}" dt="2022-12-05T12:09:29.816" v="264" actId="478"/>
          <ac:inkMkLst>
            <pc:docMk/>
            <pc:sldMk cId="3560326629" sldId="330"/>
            <ac:inkMk id="150" creationId="{711688CE-5373-8434-24C0-BCC3946E8092}"/>
          </ac:inkMkLst>
        </pc:inkChg>
        <pc:inkChg chg="del mod topLvl">
          <ac:chgData name="Vivien Wu" userId="623a2959-96ac-407a-b7d3-802636c8e922" providerId="ADAL" clId="{0ED8DE59-BB45-4813-BB4E-F191F6C90C89}" dt="2022-12-05T12:08:31.600" v="206" actId="478"/>
          <ac:inkMkLst>
            <pc:docMk/>
            <pc:sldMk cId="3560326629" sldId="330"/>
            <ac:inkMk id="151" creationId="{E30A8C83-9918-9AD5-13A4-C2AF935E0A25}"/>
          </ac:inkMkLst>
        </pc:inkChg>
        <pc:inkChg chg="del mod topLvl">
          <ac:chgData name="Vivien Wu" userId="623a2959-96ac-407a-b7d3-802636c8e922" providerId="ADAL" clId="{0ED8DE59-BB45-4813-BB4E-F191F6C90C89}" dt="2022-12-05T12:09:29.816" v="264" actId="478"/>
          <ac:inkMkLst>
            <pc:docMk/>
            <pc:sldMk cId="3560326629" sldId="330"/>
            <ac:inkMk id="152" creationId="{E7D213A7-C20A-A575-144D-A180DA004424}"/>
          </ac:inkMkLst>
        </pc:inkChg>
        <pc:inkChg chg="del mod topLvl">
          <ac:chgData name="Vivien Wu" userId="623a2959-96ac-407a-b7d3-802636c8e922" providerId="ADAL" clId="{0ED8DE59-BB45-4813-BB4E-F191F6C90C89}" dt="2022-12-05T12:09:28.516" v="263" actId="478"/>
          <ac:inkMkLst>
            <pc:docMk/>
            <pc:sldMk cId="3560326629" sldId="330"/>
            <ac:inkMk id="153" creationId="{240597CC-AEC2-072F-10D1-09702228B80E}"/>
          </ac:inkMkLst>
        </pc:inkChg>
        <pc:inkChg chg="del mod topLvl">
          <ac:chgData name="Vivien Wu" userId="623a2959-96ac-407a-b7d3-802636c8e922" providerId="ADAL" clId="{0ED8DE59-BB45-4813-BB4E-F191F6C90C89}" dt="2022-12-05T12:09:31.490" v="265" actId="478"/>
          <ac:inkMkLst>
            <pc:docMk/>
            <pc:sldMk cId="3560326629" sldId="330"/>
            <ac:inkMk id="154" creationId="{E9027944-A457-B8FE-ACD0-F250132ACB8B}"/>
          </ac:inkMkLst>
        </pc:inkChg>
        <pc:inkChg chg="del mod topLvl">
          <ac:chgData name="Vivien Wu" userId="623a2959-96ac-407a-b7d3-802636c8e922" providerId="ADAL" clId="{0ED8DE59-BB45-4813-BB4E-F191F6C90C89}" dt="2022-12-05T12:08:33.095" v="208" actId="478"/>
          <ac:inkMkLst>
            <pc:docMk/>
            <pc:sldMk cId="3560326629" sldId="330"/>
            <ac:inkMk id="155" creationId="{BA510562-C84B-4DA1-E4D3-82F1F0BFF9C6}"/>
          </ac:inkMkLst>
        </pc:inkChg>
        <pc:inkChg chg="del mod topLvl">
          <ac:chgData name="Vivien Wu" userId="623a2959-96ac-407a-b7d3-802636c8e922" providerId="ADAL" clId="{0ED8DE59-BB45-4813-BB4E-F191F6C90C89}" dt="2022-12-05T12:09:31.490" v="265" actId="478"/>
          <ac:inkMkLst>
            <pc:docMk/>
            <pc:sldMk cId="3560326629" sldId="330"/>
            <ac:inkMk id="156" creationId="{84351BC3-4F92-FD69-5F3D-D1A92FFA04F6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157" creationId="{912739A6-AB20-AE9E-8D48-B15F3269DD0F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158" creationId="{B9432754-2298-7E60-66D9-807845B52541}"/>
          </ac:inkMkLst>
        </pc:inkChg>
        <pc:inkChg chg="del mod topLvl">
          <ac:chgData name="Vivien Wu" userId="623a2959-96ac-407a-b7d3-802636c8e922" providerId="ADAL" clId="{0ED8DE59-BB45-4813-BB4E-F191F6C90C89}" dt="2022-12-05T12:08:37.267" v="211" actId="478"/>
          <ac:inkMkLst>
            <pc:docMk/>
            <pc:sldMk cId="3560326629" sldId="330"/>
            <ac:inkMk id="161" creationId="{380ECD20-32AC-C5D8-C78C-AD11DF96904E}"/>
          </ac:inkMkLst>
        </pc:inkChg>
        <pc:inkChg chg="del mod topLvl">
          <ac:chgData name="Vivien Wu" userId="623a2959-96ac-407a-b7d3-802636c8e922" providerId="ADAL" clId="{0ED8DE59-BB45-4813-BB4E-F191F6C90C89}" dt="2022-12-05T12:08:32.471" v="207" actId="478"/>
          <ac:inkMkLst>
            <pc:docMk/>
            <pc:sldMk cId="3560326629" sldId="330"/>
            <ac:inkMk id="163" creationId="{AC0467CD-7C72-B1A2-0D41-495D20825C65}"/>
          </ac:inkMkLst>
        </pc:inkChg>
        <pc:inkChg chg="del mod topLvl">
          <ac:chgData name="Vivien Wu" userId="623a2959-96ac-407a-b7d3-802636c8e922" providerId="ADAL" clId="{0ED8DE59-BB45-4813-BB4E-F191F6C90C89}" dt="2022-12-05T12:08:27.058" v="200" actId="478"/>
          <ac:inkMkLst>
            <pc:docMk/>
            <pc:sldMk cId="3560326629" sldId="330"/>
            <ac:inkMk id="164" creationId="{E33D84B4-8FAE-F770-D405-6BECC48A9E40}"/>
          </ac:inkMkLst>
        </pc:inkChg>
        <pc:inkChg chg="del mod topLvl">
          <ac:chgData name="Vivien Wu" userId="623a2959-96ac-407a-b7d3-802636c8e922" providerId="ADAL" clId="{0ED8DE59-BB45-4813-BB4E-F191F6C90C89}" dt="2022-12-05T12:08:38.409" v="213" actId="478"/>
          <ac:inkMkLst>
            <pc:docMk/>
            <pc:sldMk cId="3560326629" sldId="330"/>
            <ac:inkMk id="165" creationId="{17501384-6FF8-369C-0314-DA431E0BA203}"/>
          </ac:inkMkLst>
        </pc:inkChg>
        <pc:inkChg chg="del mod topLvl">
          <ac:chgData name="Vivien Wu" userId="623a2959-96ac-407a-b7d3-802636c8e922" providerId="ADAL" clId="{0ED8DE59-BB45-4813-BB4E-F191F6C90C89}" dt="2022-12-05T12:08:28.469" v="201" actId="478"/>
          <ac:inkMkLst>
            <pc:docMk/>
            <pc:sldMk cId="3560326629" sldId="330"/>
            <ac:inkMk id="166" creationId="{F8846B01-616B-30F9-0797-871D073C76B9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167" creationId="{81C5115A-583E-BA05-D064-61681793B112}"/>
          </ac:inkMkLst>
        </pc:inkChg>
        <pc:inkChg chg="del mod topLvl">
          <ac:chgData name="Vivien Wu" userId="623a2959-96ac-407a-b7d3-802636c8e922" providerId="ADAL" clId="{0ED8DE59-BB45-4813-BB4E-F191F6C90C89}" dt="2022-12-05T12:09:06.354" v="241" actId="478"/>
          <ac:inkMkLst>
            <pc:docMk/>
            <pc:sldMk cId="3560326629" sldId="330"/>
            <ac:inkMk id="168" creationId="{E2AE5079-C443-A55D-D8EE-5A98524AF935}"/>
          </ac:inkMkLst>
        </pc:inkChg>
        <pc:inkChg chg="del mod topLvl">
          <ac:chgData name="Vivien Wu" userId="623a2959-96ac-407a-b7d3-802636c8e922" providerId="ADAL" clId="{0ED8DE59-BB45-4813-BB4E-F191F6C90C89}" dt="2022-12-05T12:09:04.630" v="239" actId="478"/>
          <ac:inkMkLst>
            <pc:docMk/>
            <pc:sldMk cId="3560326629" sldId="330"/>
            <ac:inkMk id="169" creationId="{D5AAAE2C-EE93-7A0D-35CE-72582D23FAA1}"/>
          </ac:inkMkLst>
        </pc:inkChg>
        <pc:inkChg chg="del mod topLvl">
          <ac:chgData name="Vivien Wu" userId="623a2959-96ac-407a-b7d3-802636c8e922" providerId="ADAL" clId="{0ED8DE59-BB45-4813-BB4E-F191F6C90C89}" dt="2022-12-05T12:09:08.347" v="243" actId="478"/>
          <ac:inkMkLst>
            <pc:docMk/>
            <pc:sldMk cId="3560326629" sldId="330"/>
            <ac:inkMk id="170" creationId="{FAA6FB0A-495D-3CBF-5C4F-2FEEFCD602A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171" creationId="{3C82AA5F-1C7E-6D22-3CD0-995F6A2692B6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172" creationId="{922C054B-0639-CDA7-7337-4024B8E34279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173" creationId="{C1BB671A-9669-B0F5-EC04-1E30CDF64937}"/>
          </ac:inkMkLst>
        </pc:inkChg>
        <pc:inkChg chg="del mod topLvl">
          <ac:chgData name="Vivien Wu" userId="623a2959-96ac-407a-b7d3-802636c8e922" providerId="ADAL" clId="{0ED8DE59-BB45-4813-BB4E-F191F6C90C89}" dt="2022-12-05T12:09:02.576" v="237" actId="478"/>
          <ac:inkMkLst>
            <pc:docMk/>
            <pc:sldMk cId="3560326629" sldId="330"/>
            <ac:inkMk id="174" creationId="{D17A976F-856F-F453-41A9-4126EE731AC0}"/>
          </ac:inkMkLst>
        </pc:inkChg>
        <pc:inkChg chg="del mod topLvl">
          <ac:chgData name="Vivien Wu" userId="623a2959-96ac-407a-b7d3-802636c8e922" providerId="ADAL" clId="{0ED8DE59-BB45-4813-BB4E-F191F6C90C89}" dt="2022-12-05T12:09:00.323" v="234" actId="478"/>
          <ac:inkMkLst>
            <pc:docMk/>
            <pc:sldMk cId="3560326629" sldId="330"/>
            <ac:inkMk id="175" creationId="{1A72D082-456D-9843-9176-32A7CAF0445D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176" creationId="{53ADAA56-67F5-0C3B-4783-E628115DECB8}"/>
          </ac:inkMkLst>
        </pc:inkChg>
        <pc:inkChg chg="del mod topLvl">
          <ac:chgData name="Vivien Wu" userId="623a2959-96ac-407a-b7d3-802636c8e922" providerId="ADAL" clId="{0ED8DE59-BB45-4813-BB4E-F191F6C90C89}" dt="2022-12-05T12:08:55.112" v="227" actId="478"/>
          <ac:inkMkLst>
            <pc:docMk/>
            <pc:sldMk cId="3560326629" sldId="330"/>
            <ac:inkMk id="177" creationId="{13585C5F-9885-01ED-FFD2-F6D6A0FB7395}"/>
          </ac:inkMkLst>
        </pc:inkChg>
        <pc:inkChg chg="del mod topLvl">
          <ac:chgData name="Vivien Wu" userId="623a2959-96ac-407a-b7d3-802636c8e922" providerId="ADAL" clId="{0ED8DE59-BB45-4813-BB4E-F191F6C90C89}" dt="2022-12-05T12:09:03.742" v="238" actId="478"/>
          <ac:inkMkLst>
            <pc:docMk/>
            <pc:sldMk cId="3560326629" sldId="330"/>
            <ac:inkMk id="178" creationId="{DEE10C3A-1B89-CAE5-E99E-74411F31BA4F}"/>
          </ac:inkMkLst>
        </pc:inkChg>
        <pc:inkChg chg="del mod topLvl">
          <ac:chgData name="Vivien Wu" userId="623a2959-96ac-407a-b7d3-802636c8e922" providerId="ADAL" clId="{0ED8DE59-BB45-4813-BB4E-F191F6C90C89}" dt="2022-12-05T12:08:59.587" v="233" actId="478"/>
          <ac:inkMkLst>
            <pc:docMk/>
            <pc:sldMk cId="3560326629" sldId="330"/>
            <ac:inkMk id="179" creationId="{C029DC56-277A-D882-56BD-F03C21CBE4AB}"/>
          </ac:inkMkLst>
        </pc:inkChg>
        <pc:inkChg chg="del mod topLvl">
          <ac:chgData name="Vivien Wu" userId="623a2959-96ac-407a-b7d3-802636c8e922" providerId="ADAL" clId="{0ED8DE59-BB45-4813-BB4E-F191F6C90C89}" dt="2022-12-05T12:08:57.647" v="231" actId="478"/>
          <ac:inkMkLst>
            <pc:docMk/>
            <pc:sldMk cId="3560326629" sldId="330"/>
            <ac:inkMk id="180" creationId="{E4CBB72B-BD40-D0E4-C9B4-09ABE234ECA9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181" creationId="{38E1CA4B-0DB0-1549-9C0B-8F0F1672458F}"/>
          </ac:inkMkLst>
        </pc:inkChg>
        <pc:inkChg chg="del mod topLvl">
          <ac:chgData name="Vivien Wu" userId="623a2959-96ac-407a-b7d3-802636c8e922" providerId="ADAL" clId="{0ED8DE59-BB45-4813-BB4E-F191F6C90C89}" dt="2022-12-05T12:08:57.123" v="230" actId="478"/>
          <ac:inkMkLst>
            <pc:docMk/>
            <pc:sldMk cId="3560326629" sldId="330"/>
            <ac:inkMk id="182" creationId="{883D61CF-FCB7-ABD9-8690-3B1F7223DCA1}"/>
          </ac:inkMkLst>
        </pc:inkChg>
        <pc:inkChg chg="del mod topLvl">
          <ac:chgData name="Vivien Wu" userId="623a2959-96ac-407a-b7d3-802636c8e922" providerId="ADAL" clId="{0ED8DE59-BB45-4813-BB4E-F191F6C90C89}" dt="2022-12-05T12:08:55.647" v="228" actId="478"/>
          <ac:inkMkLst>
            <pc:docMk/>
            <pc:sldMk cId="3560326629" sldId="330"/>
            <ac:inkMk id="183" creationId="{F39F8FF7-DFD6-DCA9-94E9-046D86E52D89}"/>
          </ac:inkMkLst>
        </pc:inkChg>
        <pc:inkChg chg="del mod topLvl">
          <ac:chgData name="Vivien Wu" userId="623a2959-96ac-407a-b7d3-802636c8e922" providerId="ADAL" clId="{0ED8DE59-BB45-4813-BB4E-F191F6C90C89}" dt="2022-12-05T12:08:58.834" v="232" actId="478"/>
          <ac:inkMkLst>
            <pc:docMk/>
            <pc:sldMk cId="3560326629" sldId="330"/>
            <ac:inkMk id="184" creationId="{FC2ED31A-EB47-B6AC-2BF5-C449F26069F9}"/>
          </ac:inkMkLst>
        </pc:inkChg>
        <pc:inkChg chg="del mod topLvl">
          <ac:chgData name="Vivien Wu" userId="623a2959-96ac-407a-b7d3-802636c8e922" providerId="ADAL" clId="{0ED8DE59-BB45-4813-BB4E-F191F6C90C89}" dt="2022-12-05T12:08:56.308" v="229" actId="478"/>
          <ac:inkMkLst>
            <pc:docMk/>
            <pc:sldMk cId="3560326629" sldId="330"/>
            <ac:inkMk id="185" creationId="{6240B973-C8A2-A85D-CCEB-19F64E3828D6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186" creationId="{238B038A-D323-1821-7112-AFDA7DE02CBA}"/>
          </ac:inkMkLst>
        </pc:inkChg>
        <pc:inkChg chg="del mod topLvl">
          <ac:chgData name="Vivien Wu" userId="623a2959-96ac-407a-b7d3-802636c8e922" providerId="ADAL" clId="{0ED8DE59-BB45-4813-BB4E-F191F6C90C89}" dt="2022-12-05T12:08:30.349" v="204" actId="478"/>
          <ac:inkMkLst>
            <pc:docMk/>
            <pc:sldMk cId="3560326629" sldId="330"/>
            <ac:inkMk id="187" creationId="{9A88F845-06FA-748C-367F-CEE7E4924911}"/>
          </ac:inkMkLst>
        </pc:inkChg>
        <pc:inkChg chg="del mod topLvl">
          <ac:chgData name="Vivien Wu" userId="623a2959-96ac-407a-b7d3-802636c8e922" providerId="ADAL" clId="{0ED8DE59-BB45-4813-BB4E-F191F6C90C89}" dt="2022-12-05T12:08:30.976" v="205" actId="478"/>
          <ac:inkMkLst>
            <pc:docMk/>
            <pc:sldMk cId="3560326629" sldId="330"/>
            <ac:inkMk id="188" creationId="{4240A487-2D7B-B34A-7E27-0F4A8C84C4FF}"/>
          </ac:inkMkLst>
        </pc:inkChg>
        <pc:inkChg chg="del mod topLvl">
          <ac:chgData name="Vivien Wu" userId="623a2959-96ac-407a-b7d3-802636c8e922" providerId="ADAL" clId="{0ED8DE59-BB45-4813-BB4E-F191F6C90C89}" dt="2022-12-05T12:09:10.134" v="245" actId="478"/>
          <ac:inkMkLst>
            <pc:docMk/>
            <pc:sldMk cId="3560326629" sldId="330"/>
            <ac:inkMk id="189" creationId="{8B43DD38-71FC-8F54-0FAF-C729B0852556}"/>
          </ac:inkMkLst>
        </pc:inkChg>
        <pc:inkChg chg="del mod topLvl">
          <ac:chgData name="Vivien Wu" userId="623a2959-96ac-407a-b7d3-802636c8e922" providerId="ADAL" clId="{0ED8DE59-BB45-4813-BB4E-F191F6C90C89}" dt="2022-12-05T12:08:53.202" v="225" actId="478"/>
          <ac:inkMkLst>
            <pc:docMk/>
            <pc:sldMk cId="3560326629" sldId="330"/>
            <ac:inkMk id="190" creationId="{E0CD9951-7AF9-D60F-FCE7-411739015F2F}"/>
          </ac:inkMkLst>
        </pc:inkChg>
        <pc:inkChg chg="del mod topLvl">
          <ac:chgData name="Vivien Wu" userId="623a2959-96ac-407a-b7d3-802636c8e922" providerId="ADAL" clId="{0ED8DE59-BB45-4813-BB4E-F191F6C90C89}" dt="2022-12-05T12:09:18.344" v="255" actId="478"/>
          <ac:inkMkLst>
            <pc:docMk/>
            <pc:sldMk cId="3560326629" sldId="330"/>
            <ac:inkMk id="191" creationId="{2DE8056F-D5E7-5069-DD04-B097077D3E9C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192" creationId="{C9407F80-94CF-1802-558F-A467B55615D3}"/>
          </ac:inkMkLst>
        </pc:inkChg>
        <pc:inkChg chg="del mod topLvl">
          <ac:chgData name="Vivien Wu" userId="623a2959-96ac-407a-b7d3-802636c8e922" providerId="ADAL" clId="{0ED8DE59-BB45-4813-BB4E-F191F6C90C89}" dt="2022-12-05T12:09:15.275" v="253" actId="478"/>
          <ac:inkMkLst>
            <pc:docMk/>
            <pc:sldMk cId="3560326629" sldId="330"/>
            <ac:inkMk id="193" creationId="{CE67C528-5B67-D2F1-7ABF-186D88A175EB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194" creationId="{9BD47871-E03F-60CF-D3BF-1702BA7984B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195" creationId="{A5BDE789-FF9E-D01B-84F4-A6327A4EB7A1}"/>
          </ac:inkMkLst>
        </pc:inkChg>
        <pc:inkChg chg="del mod topLvl">
          <ac:chgData name="Vivien Wu" userId="623a2959-96ac-407a-b7d3-802636c8e922" providerId="ADAL" clId="{0ED8DE59-BB45-4813-BB4E-F191F6C90C89}" dt="2022-12-05T12:09:21.694" v="256" actId="478"/>
          <ac:inkMkLst>
            <pc:docMk/>
            <pc:sldMk cId="3560326629" sldId="330"/>
            <ac:inkMk id="198" creationId="{BEA76530-EAF4-73B6-BE93-E50055034B72}"/>
          </ac:inkMkLst>
        </pc:inkChg>
        <pc:inkChg chg="del mod topLvl">
          <ac:chgData name="Vivien Wu" userId="623a2959-96ac-407a-b7d3-802636c8e922" providerId="ADAL" clId="{0ED8DE59-BB45-4813-BB4E-F191F6C90C89}" dt="2022-12-05T12:09:21.694" v="256" actId="478"/>
          <ac:inkMkLst>
            <pc:docMk/>
            <pc:sldMk cId="3560326629" sldId="330"/>
            <ac:inkMk id="201" creationId="{50EAEDF2-5DBB-0E87-F062-A44E140C3DDA}"/>
          </ac:inkMkLst>
        </pc:inkChg>
        <pc:inkChg chg="del mod topLvl">
          <ac:chgData name="Vivien Wu" userId="623a2959-96ac-407a-b7d3-802636c8e922" providerId="ADAL" clId="{0ED8DE59-BB45-4813-BB4E-F191F6C90C89}" dt="2022-12-05T12:09:00.998" v="235" actId="478"/>
          <ac:inkMkLst>
            <pc:docMk/>
            <pc:sldMk cId="3560326629" sldId="330"/>
            <ac:inkMk id="204" creationId="{14677E76-FF25-61FE-8936-3F241112B4FA}"/>
          </ac:inkMkLst>
        </pc:inkChg>
        <pc:inkChg chg="del mod topLvl">
          <ac:chgData name="Vivien Wu" userId="623a2959-96ac-407a-b7d3-802636c8e922" providerId="ADAL" clId="{0ED8DE59-BB45-4813-BB4E-F191F6C90C89}" dt="2022-12-05T12:09:25.833" v="260" actId="478"/>
          <ac:inkMkLst>
            <pc:docMk/>
            <pc:sldMk cId="3560326629" sldId="330"/>
            <ac:inkMk id="207" creationId="{AE76EAEE-662E-953E-9FB3-163171A1D161}"/>
          </ac:inkMkLst>
        </pc:inkChg>
        <pc:inkChg chg="del mod topLvl">
          <ac:chgData name="Vivien Wu" userId="623a2959-96ac-407a-b7d3-802636c8e922" providerId="ADAL" clId="{0ED8DE59-BB45-4813-BB4E-F191F6C90C89}" dt="2022-12-05T12:09:25.125" v="259" actId="478"/>
          <ac:inkMkLst>
            <pc:docMk/>
            <pc:sldMk cId="3560326629" sldId="330"/>
            <ac:inkMk id="210" creationId="{D0890870-951D-2AB0-4D01-CF5E828F568C}"/>
          </ac:inkMkLst>
        </pc:inkChg>
        <pc:inkChg chg="del mod topLvl">
          <ac:chgData name="Vivien Wu" userId="623a2959-96ac-407a-b7d3-802636c8e922" providerId="ADAL" clId="{0ED8DE59-BB45-4813-BB4E-F191F6C90C89}" dt="2022-12-05T12:09:24.202" v="258" actId="478"/>
          <ac:inkMkLst>
            <pc:docMk/>
            <pc:sldMk cId="3560326629" sldId="330"/>
            <ac:inkMk id="211" creationId="{34278B38-0A10-5D5C-5896-3E16AB6C62F8}"/>
          </ac:inkMkLst>
        </pc:inkChg>
        <pc:inkChg chg="del mod topLvl">
          <ac:chgData name="Vivien Wu" userId="623a2959-96ac-407a-b7d3-802636c8e922" providerId="ADAL" clId="{0ED8DE59-BB45-4813-BB4E-F191F6C90C89}" dt="2022-12-05T12:08:41.282" v="216" actId="478"/>
          <ac:inkMkLst>
            <pc:docMk/>
            <pc:sldMk cId="3560326629" sldId="330"/>
            <ac:inkMk id="212" creationId="{AB721E2B-BDAA-FF07-F61D-1FD1E83A4186}"/>
          </ac:inkMkLst>
        </pc:inkChg>
        <pc:inkChg chg="del mod topLvl">
          <ac:chgData name="Vivien Wu" userId="623a2959-96ac-407a-b7d3-802636c8e922" providerId="ADAL" clId="{0ED8DE59-BB45-4813-BB4E-F191F6C90C89}" dt="2022-12-05T12:09:39.849" v="273" actId="478"/>
          <ac:inkMkLst>
            <pc:docMk/>
            <pc:sldMk cId="3560326629" sldId="330"/>
            <ac:inkMk id="213" creationId="{06CB1921-94B8-A9D5-E1FA-F37BB303C590}"/>
          </ac:inkMkLst>
        </pc:inkChg>
        <pc:inkChg chg="del mod topLvl">
          <ac:chgData name="Vivien Wu" userId="623a2959-96ac-407a-b7d3-802636c8e922" providerId="ADAL" clId="{0ED8DE59-BB45-4813-BB4E-F191F6C90C89}" dt="2022-12-05T12:09:34.950" v="269" actId="478"/>
          <ac:inkMkLst>
            <pc:docMk/>
            <pc:sldMk cId="3560326629" sldId="330"/>
            <ac:inkMk id="214" creationId="{B92980B2-9180-2A60-9ADB-798481DA873A}"/>
          </ac:inkMkLst>
        </pc:inkChg>
        <pc:inkChg chg="del mod topLvl">
          <ac:chgData name="Vivien Wu" userId="623a2959-96ac-407a-b7d3-802636c8e922" providerId="ADAL" clId="{0ED8DE59-BB45-4813-BB4E-F191F6C90C89}" dt="2022-12-05T12:09:34.162" v="268" actId="478"/>
          <ac:inkMkLst>
            <pc:docMk/>
            <pc:sldMk cId="3560326629" sldId="330"/>
            <ac:inkMk id="215" creationId="{0A61CFDE-92EF-2FC6-40EF-5D633C4695F6}"/>
          </ac:inkMkLst>
        </pc:inkChg>
        <pc:inkChg chg="del mod topLvl">
          <ac:chgData name="Vivien Wu" userId="623a2959-96ac-407a-b7d3-802636c8e922" providerId="ADAL" clId="{0ED8DE59-BB45-4813-BB4E-F191F6C90C89}" dt="2022-12-05T12:08:36.445" v="210" actId="478"/>
          <ac:inkMkLst>
            <pc:docMk/>
            <pc:sldMk cId="3560326629" sldId="330"/>
            <ac:inkMk id="216" creationId="{DCFD9F77-C5F0-FAE8-7DC0-017D9204B80C}"/>
          </ac:inkMkLst>
        </pc:inkChg>
        <pc:inkChg chg="del mod topLvl">
          <ac:chgData name="Vivien Wu" userId="623a2959-96ac-407a-b7d3-802636c8e922" providerId="ADAL" clId="{0ED8DE59-BB45-4813-BB4E-F191F6C90C89}" dt="2022-12-05T12:08:42.260" v="217" actId="478"/>
          <ac:inkMkLst>
            <pc:docMk/>
            <pc:sldMk cId="3560326629" sldId="330"/>
            <ac:inkMk id="217" creationId="{9CDCCD35-6398-41F9-7D11-BB5899193893}"/>
          </ac:inkMkLst>
        </pc:inkChg>
        <pc:inkChg chg="del mod topLvl">
          <ac:chgData name="Vivien Wu" userId="623a2959-96ac-407a-b7d3-802636c8e922" providerId="ADAL" clId="{0ED8DE59-BB45-4813-BB4E-F191F6C90C89}" dt="2022-12-05T12:09:21.694" v="256" actId="478"/>
          <ac:inkMkLst>
            <pc:docMk/>
            <pc:sldMk cId="3560326629" sldId="330"/>
            <ac:inkMk id="218" creationId="{DF06C52E-7E23-18EB-C558-007D646C7854}"/>
          </ac:inkMkLst>
        </pc:inkChg>
        <pc:inkChg chg="del mod topLvl">
          <ac:chgData name="Vivien Wu" userId="623a2959-96ac-407a-b7d3-802636c8e922" providerId="ADAL" clId="{0ED8DE59-BB45-4813-BB4E-F191F6C90C89}" dt="2022-12-05T12:08:40.653" v="215" actId="478"/>
          <ac:inkMkLst>
            <pc:docMk/>
            <pc:sldMk cId="3560326629" sldId="330"/>
            <ac:inkMk id="219" creationId="{ECC3CE94-2C41-E9B7-22E9-AAB127F8B672}"/>
          </ac:inkMkLst>
        </pc:inkChg>
        <pc:inkChg chg="add del mod topLvl">
          <ac:chgData name="Vivien Wu" userId="623a2959-96ac-407a-b7d3-802636c8e922" providerId="ADAL" clId="{0ED8DE59-BB45-4813-BB4E-F191F6C90C89}" dt="2022-12-05T12:09:42.609" v="276" actId="478"/>
          <ac:inkMkLst>
            <pc:docMk/>
            <pc:sldMk cId="3560326629" sldId="330"/>
            <ac:inkMk id="220" creationId="{182BAC91-19EA-EFEA-BAB7-EF7AAA8E41A0}"/>
          </ac:inkMkLst>
        </pc:inkChg>
        <pc:inkChg chg="add del mod topLvl">
          <ac:chgData name="Vivien Wu" userId="623a2959-96ac-407a-b7d3-802636c8e922" providerId="ADAL" clId="{0ED8DE59-BB45-4813-BB4E-F191F6C90C89}" dt="2022-12-05T12:09:37.532" v="271" actId="478"/>
          <ac:inkMkLst>
            <pc:docMk/>
            <pc:sldMk cId="3560326629" sldId="330"/>
            <ac:inkMk id="221" creationId="{C23575D9-0DFA-6CB4-1B34-51862E7FFFBB}"/>
          </ac:inkMkLst>
        </pc:inkChg>
        <pc:inkChg chg="mod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222" creationId="{2C4F8A03-9DE3-CA8E-C284-2DD85435E9C1}"/>
          </ac:inkMkLst>
        </pc:inkChg>
        <pc:inkChg chg="mod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223" creationId="{9232AB63-BA9B-7520-7ADB-7488C8D34AA5}"/>
          </ac:inkMkLst>
        </pc:inkChg>
        <pc:inkChg chg="mod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224" creationId="{FDC1D164-C856-FD9C-5ABF-023A54B9C375}"/>
          </ac:inkMkLst>
        </pc:inkChg>
        <pc:inkChg chg="del mod">
          <ac:chgData name="Vivien Wu" userId="623a2959-96ac-407a-b7d3-802636c8e922" providerId="ADAL" clId="{0ED8DE59-BB45-4813-BB4E-F191F6C90C89}" dt="2022-12-05T14:45:58.519" v="672" actId="478"/>
          <ac:inkMkLst>
            <pc:docMk/>
            <pc:sldMk cId="3560326629" sldId="330"/>
            <ac:inkMk id="226" creationId="{D5599E43-6D2B-C360-FB81-00C1980D1E0A}"/>
          </ac:inkMkLst>
        </pc:inkChg>
        <pc:inkChg chg="mod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227" creationId="{B48F1670-5D93-CBC9-F98D-EDC15185CA86}"/>
          </ac:inkMkLst>
        </pc:inkChg>
        <pc:inkChg chg="del mod">
          <ac:chgData name="Vivien Wu" userId="623a2959-96ac-407a-b7d3-802636c8e922" providerId="ADAL" clId="{0ED8DE59-BB45-4813-BB4E-F191F6C90C89}" dt="2022-12-05T14:45:26.151" v="656" actId="478"/>
          <ac:inkMkLst>
            <pc:docMk/>
            <pc:sldMk cId="3560326629" sldId="330"/>
            <ac:inkMk id="228" creationId="{8A0D6BE2-8347-A7F8-D702-3B9F25B50FB7}"/>
          </ac:inkMkLst>
        </pc:inkChg>
        <pc:inkChg chg="del mod">
          <ac:chgData name="Vivien Wu" userId="623a2959-96ac-407a-b7d3-802636c8e922" providerId="ADAL" clId="{0ED8DE59-BB45-4813-BB4E-F191F6C90C89}" dt="2022-12-05T14:45:24.831" v="655" actId="478"/>
          <ac:inkMkLst>
            <pc:docMk/>
            <pc:sldMk cId="3560326629" sldId="330"/>
            <ac:inkMk id="229" creationId="{685AE1D4-61C3-D74F-8843-D192ADFF0BD4}"/>
          </ac:inkMkLst>
        </pc:inkChg>
        <pc:inkChg chg="del mod">
          <ac:chgData name="Vivien Wu" userId="623a2959-96ac-407a-b7d3-802636c8e922" providerId="ADAL" clId="{0ED8DE59-BB45-4813-BB4E-F191F6C90C89}" dt="2022-12-05T14:45:29.007" v="658" actId="478"/>
          <ac:inkMkLst>
            <pc:docMk/>
            <pc:sldMk cId="3560326629" sldId="330"/>
            <ac:inkMk id="230" creationId="{1A23ACC7-B748-5384-DB66-73FFBDBC7890}"/>
          </ac:inkMkLst>
        </pc:inkChg>
        <pc:inkChg chg="del mod">
          <ac:chgData name="Vivien Wu" userId="623a2959-96ac-407a-b7d3-802636c8e922" providerId="ADAL" clId="{0ED8DE59-BB45-4813-BB4E-F191F6C90C89}" dt="2022-12-05T14:45:27.600" v="657" actId="478"/>
          <ac:inkMkLst>
            <pc:docMk/>
            <pc:sldMk cId="3560326629" sldId="330"/>
            <ac:inkMk id="231" creationId="{01D8B698-A746-924F-D836-6DC2B6E4EA2C}"/>
          </ac:inkMkLst>
        </pc:inkChg>
        <pc:inkChg chg="mod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232" creationId="{707181DF-2282-C0C4-6F70-6F63F2598418}"/>
          </ac:inkMkLst>
        </pc:inkChg>
        <pc:inkChg chg="mod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233" creationId="{A59A9AFD-8F57-152E-10D2-E5BBFDD7773D}"/>
          </ac:inkMkLst>
        </pc:inkChg>
        <pc:inkChg chg="mod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234" creationId="{3F1678C0-6DB8-CDE8-02DB-74242DA4DAA2}"/>
          </ac:inkMkLst>
        </pc:inkChg>
        <pc:inkChg chg="mod">
          <ac:chgData name="Vivien Wu" userId="623a2959-96ac-407a-b7d3-802636c8e922" providerId="ADAL" clId="{0ED8DE59-BB45-4813-BB4E-F191F6C90C89}" dt="2022-12-05T12:08:21.190" v="199" actId="165"/>
          <ac:inkMkLst>
            <pc:docMk/>
            <pc:sldMk cId="3560326629" sldId="330"/>
            <ac:inkMk id="235" creationId="{09790665-D3E8-DB4B-0679-29DD42E84798}"/>
          </ac:inkMkLst>
        </pc:inkChg>
        <pc:inkChg chg="del mod">
          <ac:chgData name="Vivien Wu" userId="623a2959-96ac-407a-b7d3-802636c8e922" providerId="ADAL" clId="{0ED8DE59-BB45-4813-BB4E-F191F6C90C89}" dt="2022-12-05T14:45:44.815" v="666" actId="478"/>
          <ac:inkMkLst>
            <pc:docMk/>
            <pc:sldMk cId="3560326629" sldId="330"/>
            <ac:inkMk id="236" creationId="{17163F15-8451-11A6-13E1-5D57F9FC2486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37" creationId="{E919B099-CCA8-C0CE-EEF0-AA1CAF8F68E8}"/>
          </ac:inkMkLst>
        </pc:inkChg>
        <pc:inkChg chg="del mod">
          <ac:chgData name="Vivien Wu" userId="623a2959-96ac-407a-b7d3-802636c8e922" providerId="ADAL" clId="{0ED8DE59-BB45-4813-BB4E-F191F6C90C89}" dt="2022-12-05T14:45:43.281" v="665" actId="478"/>
          <ac:inkMkLst>
            <pc:docMk/>
            <pc:sldMk cId="3560326629" sldId="330"/>
            <ac:inkMk id="238" creationId="{CFB91FCD-4B90-3237-E24A-D0104982B516}"/>
          </ac:inkMkLst>
        </pc:inkChg>
        <pc:inkChg chg="del mod">
          <ac:chgData name="Vivien Wu" userId="623a2959-96ac-407a-b7d3-802636c8e922" providerId="ADAL" clId="{0ED8DE59-BB45-4813-BB4E-F191F6C90C89}" dt="2022-12-05T14:45:46.342" v="667" actId="478"/>
          <ac:inkMkLst>
            <pc:docMk/>
            <pc:sldMk cId="3560326629" sldId="330"/>
            <ac:inkMk id="239" creationId="{9557F78D-976D-A3AF-60FA-91E1310CD6F6}"/>
          </ac:inkMkLst>
        </pc:inkChg>
        <pc:inkChg chg="add mod ord">
          <ac:chgData name="Vivien Wu" userId="623a2959-96ac-407a-b7d3-802636c8e922" providerId="ADAL" clId="{0ED8DE59-BB45-4813-BB4E-F191F6C90C89}" dt="2022-12-05T14:45:19.482" v="653" actId="167"/>
          <ac:inkMkLst>
            <pc:docMk/>
            <pc:sldMk cId="3560326629" sldId="330"/>
            <ac:inkMk id="240" creationId="{26BC648B-2489-24CF-B90C-0A35821A3D8C}"/>
          </ac:inkMkLst>
        </pc:inkChg>
        <pc:inkChg chg="add ord">
          <ac:chgData name="Vivien Wu" userId="623a2959-96ac-407a-b7d3-802636c8e922" providerId="ADAL" clId="{0ED8DE59-BB45-4813-BB4E-F191F6C90C89}" dt="2022-12-05T14:45:31.463" v="659" actId="167"/>
          <ac:inkMkLst>
            <pc:docMk/>
            <pc:sldMk cId="3560326629" sldId="330"/>
            <ac:inkMk id="241" creationId="{EF7626A2-0BE1-1354-E591-23579A249E78}"/>
          </ac:inkMkLst>
        </pc:inkChg>
        <pc:inkChg chg="add ord">
          <ac:chgData name="Vivien Wu" userId="623a2959-96ac-407a-b7d3-802636c8e922" providerId="ADAL" clId="{0ED8DE59-BB45-4813-BB4E-F191F6C90C89}" dt="2022-12-05T14:45:21.434" v="654" actId="167"/>
          <ac:inkMkLst>
            <pc:docMk/>
            <pc:sldMk cId="3560326629" sldId="330"/>
            <ac:inkMk id="242" creationId="{65278EE8-03BF-6342-DDE6-BC1828CD1CDA}"/>
          </ac:inkMkLst>
        </pc:inkChg>
        <pc:inkChg chg="add">
          <ac:chgData name="Vivien Wu" userId="623a2959-96ac-407a-b7d3-802636c8e922" providerId="ADAL" clId="{0ED8DE59-BB45-4813-BB4E-F191F6C90C89}" dt="2022-12-05T12:31:36.939" v="479" actId="9405"/>
          <ac:inkMkLst>
            <pc:docMk/>
            <pc:sldMk cId="3560326629" sldId="330"/>
            <ac:inkMk id="243" creationId="{F30133F7-1198-AE08-4F79-14553BE5790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51" creationId="{3E657055-F5CB-A43B-B43E-52ED836B8721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52" creationId="{F4CE443A-B21E-A6FD-53AE-42F448EF9123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53" creationId="{14D741AB-60DA-C57A-313C-7817F4C82275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54" creationId="{4DD1F1FC-4333-7FED-DDD2-E8185BC5AF03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55" creationId="{461EBBAD-9F57-A7F0-656E-F0239B407836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56" creationId="{588DF138-5308-0223-2BC5-C3967471B0F2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57" creationId="{ED7EBDCD-99C1-700A-0059-8FA427568C59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58" creationId="{B5616B2C-5C8B-2E1A-D55A-13BA842BF08A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59" creationId="{2CA3A29A-3539-88B0-06D8-70DB6C2F488E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60" creationId="{0E36F507-1248-AB5E-7B2A-A6F03FD05D8C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66" creationId="{91389E9F-41F7-F211-8708-2D1A0F5F017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67" creationId="{B0FDFCC5-937D-D636-9A36-B2E98DB55ED6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68" creationId="{01163C97-3239-274D-CE49-35DA91E6BB9B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69" creationId="{23CBF9B7-F666-3262-8650-34A802A0A74A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70" creationId="{351C808E-3269-83BC-2E8F-C0434D608972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71" creationId="{518448F7-5575-F0DE-134A-CDCF4AC6E753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72" creationId="{5D0396F2-F5DF-D621-791E-055F6AFD8D52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73" creationId="{62B463E7-7DE2-9DF8-723C-BE99DC7C0F51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74" creationId="{41B07AEB-B90D-665E-8DFA-A77BA16AB9A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75" creationId="{8F1D53DC-B6C1-8711-5924-4CC1C9C60023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76" creationId="{D644DA74-EB14-5C85-A8F9-AA40834EF6CE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77" creationId="{E5B893F4-B059-602F-1782-322A18703646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78" creationId="{FBA29ABA-674A-B377-30DD-B97D9AFEAE23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79" creationId="{0998A3FB-1211-0659-75D9-A39011B9F259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80" creationId="{72E15E45-16F9-D039-5F69-093F92AD1326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81" creationId="{F4628D74-802A-6A94-86AA-96E6A1409DA9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82" creationId="{86FE9712-2D58-E106-143F-C5A6280DE7FC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83" creationId="{D0704FE6-877D-AFBD-3DB6-80EFBD5BE016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84" creationId="{D5900FCF-3BF3-B9B8-9C1B-9EC4ED6B6426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85" creationId="{0734DD8F-D43D-3A0A-F006-80C66E9855F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86" creationId="{777F4366-0A9F-A319-BD50-E19A0D06F8F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87" creationId="{D9282378-6291-29D7-011C-1F9C754B56D5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88" creationId="{33F0C7A2-1D80-D386-FCA4-3E3C23379AE2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89" creationId="{5FF876BB-2CB3-F3E5-2E6E-0656802F3D1B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90" creationId="{997A83B8-F8C2-8087-28B0-4073CCEC022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91" creationId="{33C9ACF8-CFF5-DB18-936E-6BF0C4DE64D5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92" creationId="{E498B78D-D485-4977-1B7D-61702C6BC4AA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93" creationId="{7A153EE7-B54B-E7D1-E98E-698CD24F9C95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94" creationId="{0B3C290F-C957-0415-423B-37239F524C79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95" creationId="{551C0D13-1D1E-5F74-835D-4F12B747D45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96" creationId="{64BB9118-ECD2-B924-8BA3-A82095DA94EC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97" creationId="{31C4522F-43DF-C5E6-01D9-9EBB82D4801F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98" creationId="{2B6F5D11-6D9A-8C73-22F7-6187ED8D02E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299" creationId="{A0FF4DA7-A332-D2E9-B3B9-0B7A8EEF93B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00" creationId="{687A01B2-557F-5837-54D3-22645FF62C58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01" creationId="{7E5EB975-9798-26BC-65B2-FB6BFBEAECA6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02" creationId="{C0FE347B-8699-6705-9E4A-C0256B166D2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03" creationId="{8684E1AB-E911-FDDC-AC8E-48C702D0E8DD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04" creationId="{B3D50C44-36C1-0BF0-CFD8-2E290758FA22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05" creationId="{488609C1-2DEE-06AC-7D51-1480D19683A6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06" creationId="{85B21C58-BCC1-7087-168F-7176BD184B32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07" creationId="{944FAA16-DF84-8776-11A5-72F044D4C982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08" creationId="{B4A63C00-E5A2-2198-4DA7-7988C567841B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09" creationId="{8F08C3E2-8722-CD38-E7FF-A45608D9F23B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10" creationId="{1B510DAA-B3F6-3FA6-4688-45C06E544768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11" creationId="{2E0233D7-2154-8B3B-C150-2046535E4202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12" creationId="{47453B07-02C3-5F0F-2DD6-2872F08559D2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13" creationId="{A5C62D95-BA09-E1DB-53AD-F7E2AA65636A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14" creationId="{9F6FB343-03BE-FED1-DB31-345B468AD28C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15" creationId="{48C7EEF7-B218-C25B-5D40-A373985C30E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16" creationId="{9AF1ED54-EEC2-0B80-75F3-700A80B8B80D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17" creationId="{B0F6FDAC-7F1D-B1DC-8777-DF6546C82C4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18" creationId="{2C8E104D-5A37-1F31-E8B0-606CFB9DF1FA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19" creationId="{6395D3EC-B3A0-0C83-4469-FE322AB27598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20" creationId="{7434691D-271B-A13B-10FE-4DAE94F1338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21" creationId="{0D71EC84-8ED2-FE46-4CBA-F625A553DD8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22" creationId="{6B840FB8-B03D-9470-B1D6-2554E60F04E3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23" creationId="{DB2D8A97-5227-4E73-CB38-7D3F8CB4EA5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24" creationId="{5ED993FE-5064-B828-CD14-8F950C3D1017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25" creationId="{E21BE38D-3788-5800-F8A6-8D3E3FAE2FC8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26" creationId="{2C165170-070A-CA99-1895-B37D631A94A3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27" creationId="{D219A8CD-A182-9291-7204-D92ECE205F78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28" creationId="{F68E913C-E116-49D2-8155-172921038C9F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29" creationId="{8120D6ED-3232-73AC-182B-DEA5E8B532FB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30" creationId="{117915E9-E67F-909E-607A-2BBA23DCEE8C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31" creationId="{6376D030-36A5-EE6A-D3E0-678F47A3F619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32" creationId="{95458CA3-D472-94C4-39D1-DBCA4CE1C70B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33" creationId="{0A727D27-F4D2-3F6F-29FF-174695D66AE9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34" creationId="{C71E1798-93C6-5576-A1B4-8AA8FA319A68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35" creationId="{8BDA3E24-92BD-FF4F-9C76-DC65022BEE59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36" creationId="{566F819E-5FED-1001-71A6-F8EAE352546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37" creationId="{F3BBEF4D-1E47-DE9F-42AE-A589345E8D3F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38" creationId="{E932DE13-8F63-9F39-B661-A28040B2E59D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39" creationId="{FDEBA118-D139-7549-3459-4C573F4E81A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40" creationId="{9397B927-A28C-7233-B1BB-3B472B627AA6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41" creationId="{9A9D68C2-F43E-15BA-A641-8B61A9C6C679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42" creationId="{53A8F989-457E-CC43-BF7B-F252755F359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43" creationId="{BA5180EE-46CC-405D-6003-BF9D4B3CB326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44" creationId="{767AEA18-4B75-1CBC-165A-9A455CED4863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45" creationId="{C6785D0B-20DD-BADF-7F84-758B4F5116BB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46" creationId="{ED99ED79-9257-9BCA-09F2-2CE95C2110AE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47" creationId="{1F42E8FF-6E8A-6E13-4C76-22491B87C0F2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48" creationId="{A6CF0E40-73DE-2C71-3BAF-C99FE0E47E6F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49" creationId="{55A747DE-ACE1-27D3-BC46-896E975BDBC9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50" creationId="{6E7413ED-F273-86A4-54A0-4B67C5BB4FB2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51" creationId="{BEBF3752-F5A2-E526-C64B-86ADCD28980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52" creationId="{5485FC99-37F2-CF06-27C7-0DEA0C25B74F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53" creationId="{91E7204F-47B6-F4B3-4CED-570A1B0932A9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54" creationId="{28ECDF0A-F845-283C-764A-EA183AD3ECFD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55" creationId="{B52880B6-759D-F0CB-5C72-0A7ADD1D0E48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56" creationId="{86C025C5-F3CA-FBCF-C664-8054D208828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57" creationId="{0A8B38B5-0E3A-B796-33BB-B3B9216DDDDD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58" creationId="{7C9E4EF1-B7ED-2F79-2688-F8082D1BAA2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59" creationId="{C40F5D9F-14ED-2B43-A93C-C3DB6E8240A5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60" creationId="{683C2A55-AB46-E1AF-DF84-6D68FD28E56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61" creationId="{4FCF9E2B-6ABC-064E-ACD6-1A6EE16639EB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62" creationId="{4360BA4E-5CAD-136E-1C13-C25CFFF5986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63" creationId="{C8A42A60-E369-11C0-337A-99438E55F03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64" creationId="{E5A3A334-7DF2-6496-F768-ACC647096EE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65" creationId="{618A7427-564A-CFD7-D1CF-0739685ED016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66" creationId="{A7BF192B-8643-DA4B-2B90-1C3A90322B72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67" creationId="{13F5A0E9-F5DD-F553-06ED-41D19B601818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68" creationId="{541E9B45-864C-FB30-A2CA-6EF2CA5570A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69" creationId="{AF6D5C17-5077-D024-07F0-85EDDA7D718D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70" creationId="{2E61BEC0-F929-AEB8-76F3-3886F33A50E7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71" creationId="{4A0CB9D0-9CB3-9D60-2708-ABE82F301CF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72" creationId="{3E3F3B26-C758-3E7E-FAC7-C53A9C56BA4D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73" creationId="{6D79E670-7D78-6281-4315-A7300A5E19C1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74" creationId="{4FB69A03-7D57-96CA-F19D-97361B811CAF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75" creationId="{B19BE334-08DE-6F67-5927-A60D06155E87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76" creationId="{96E8376B-1F8B-5F1E-8860-F9D039259683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77" creationId="{C9EBD53A-71BF-4C76-6D38-366C1339D647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78" creationId="{A0CF5632-25FB-B65E-E20D-CC3AEB49415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79" creationId="{9FD40138-9C17-475C-F0BB-177AD8431421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80" creationId="{83BB6810-FDB1-D139-F092-1279362167EE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81" creationId="{CF09C9EB-4CEA-BEF1-C2B4-C9AAB6D7F9C8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82" creationId="{F4C9BF4B-6E5F-6DB4-877E-5102F3781389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83" creationId="{6DEFDF8C-6609-0C15-1E78-3EBCB82AA708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84" creationId="{EA7F65AA-25A5-5F37-187A-86DA0CC4D962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85" creationId="{98CB20E4-69C1-AA71-CB18-C7C5B849A3D1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86" creationId="{5341C9AF-062C-D8A1-131F-5042A21FEA63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87" creationId="{ED6BB1D5-ADB3-88B4-3DA6-9F660AD173D0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88" creationId="{139F9B56-909E-DC0B-B187-AA326591301C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89" creationId="{BB43E6E5-EFBA-FD6A-9F08-C4AE8966A477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90" creationId="{44F74537-2048-32BA-0392-BB8EA300F754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91" creationId="{91B87DA4-24A9-3C8A-D166-2720C5E4B7B3}"/>
          </ac:inkMkLst>
        </pc:inkChg>
        <pc:inkChg chg="del">
          <ac:chgData name="Vivien Wu" userId="623a2959-96ac-407a-b7d3-802636c8e922" providerId="ADAL" clId="{0ED8DE59-BB45-4813-BB4E-F191F6C90C89}" dt="2022-12-05T12:08:12.054" v="197" actId="478"/>
          <ac:inkMkLst>
            <pc:docMk/>
            <pc:sldMk cId="3560326629" sldId="330"/>
            <ac:inkMk id="392" creationId="{7CE08912-9A85-44A4-80B3-C46F5D763278}"/>
          </ac:inkMkLst>
        </pc:inkChg>
      </pc:sldChg>
      <pc:sldChg chg="addSp delSp modSp del mod">
        <pc:chgData name="Vivien Wu" userId="623a2959-96ac-407a-b7d3-802636c8e922" providerId="ADAL" clId="{0ED8DE59-BB45-4813-BB4E-F191F6C90C89}" dt="2022-12-05T12:52:07.604" v="613" actId="47"/>
        <pc:sldMkLst>
          <pc:docMk/>
          <pc:sldMk cId="4270946186" sldId="331"/>
        </pc:sldMkLst>
        <pc:grpChg chg="del">
          <ac:chgData name="Vivien Wu" userId="623a2959-96ac-407a-b7d3-802636c8e922" providerId="ADAL" clId="{0ED8DE59-BB45-4813-BB4E-F191F6C90C89}" dt="2022-12-05T12:15:28.514" v="301" actId="478"/>
          <ac:grpSpMkLst>
            <pc:docMk/>
            <pc:sldMk cId="4270946186" sldId="331"/>
            <ac:grpSpMk id="20" creationId="{1C37D317-6B0B-8328-CA5B-B68C99506CF5}"/>
          </ac:grpSpMkLst>
        </pc:grpChg>
        <pc:grpChg chg="add mod">
          <ac:chgData name="Vivien Wu" userId="623a2959-96ac-407a-b7d3-802636c8e922" providerId="ADAL" clId="{0ED8DE59-BB45-4813-BB4E-F191F6C90C89}" dt="2022-12-05T12:15:29.356" v="302"/>
          <ac:grpSpMkLst>
            <pc:docMk/>
            <pc:sldMk cId="4270946186" sldId="331"/>
            <ac:grpSpMk id="23" creationId="{B576FD0F-F198-F827-2C54-482A01DB4077}"/>
          </ac:grpSpMkLst>
        </pc:grpChg>
        <pc:grpChg chg="del">
          <ac:chgData name="Vivien Wu" userId="623a2959-96ac-407a-b7d3-802636c8e922" providerId="ADAL" clId="{0ED8DE59-BB45-4813-BB4E-F191F6C90C89}" dt="2022-12-05T12:15:28.514" v="301" actId="478"/>
          <ac:grpSpMkLst>
            <pc:docMk/>
            <pc:sldMk cId="4270946186" sldId="331"/>
            <ac:grpSpMk id="29" creationId="{E86E2090-A71F-CB3C-1DE1-B5A512D2B0F8}"/>
          </ac:grpSpMkLst>
        </pc:grpChg>
        <pc:grpChg chg="del">
          <ac:chgData name="Vivien Wu" userId="623a2959-96ac-407a-b7d3-802636c8e922" providerId="ADAL" clId="{0ED8DE59-BB45-4813-BB4E-F191F6C90C89}" dt="2022-12-05T12:15:28.514" v="301" actId="478"/>
          <ac:grpSpMkLst>
            <pc:docMk/>
            <pc:sldMk cId="4270946186" sldId="331"/>
            <ac:grpSpMk id="31" creationId="{0A1A94D4-06E8-AE1B-1F2A-F5DBA48BE1EC}"/>
          </ac:grpSpMkLst>
        </pc:grpChg>
        <pc:grpChg chg="add mod">
          <ac:chgData name="Vivien Wu" userId="623a2959-96ac-407a-b7d3-802636c8e922" providerId="ADAL" clId="{0ED8DE59-BB45-4813-BB4E-F191F6C90C89}" dt="2022-12-05T12:15:29.356" v="302"/>
          <ac:grpSpMkLst>
            <pc:docMk/>
            <pc:sldMk cId="4270946186" sldId="331"/>
            <ac:grpSpMk id="40" creationId="{8D250F0D-2BC4-8CD5-59AD-6FA5DE6DF540}"/>
          </ac:grpSpMkLst>
        </pc:grpChg>
        <pc:grpChg chg="del">
          <ac:chgData name="Vivien Wu" userId="623a2959-96ac-407a-b7d3-802636c8e922" providerId="ADAL" clId="{0ED8DE59-BB45-4813-BB4E-F191F6C90C89}" dt="2022-12-05T12:15:28.514" v="301" actId="478"/>
          <ac:grpSpMkLst>
            <pc:docMk/>
            <pc:sldMk cId="4270946186" sldId="331"/>
            <ac:grpSpMk id="45" creationId="{34255406-97B8-C6E6-98B1-02C8F7969A38}"/>
          </ac:grpSpMkLst>
        </pc:grpChg>
        <pc:grpChg chg="add mod">
          <ac:chgData name="Vivien Wu" userId="623a2959-96ac-407a-b7d3-802636c8e922" providerId="ADAL" clId="{0ED8DE59-BB45-4813-BB4E-F191F6C90C89}" dt="2022-12-05T12:15:29.356" v="302"/>
          <ac:grpSpMkLst>
            <pc:docMk/>
            <pc:sldMk cId="4270946186" sldId="331"/>
            <ac:grpSpMk id="58" creationId="{9FF34346-C8DC-49C6-6385-1646C326D79E}"/>
          </ac:grpSpMkLst>
        </pc:grpChg>
        <pc:grpChg chg="add del mod">
          <ac:chgData name="Vivien Wu" userId="623a2959-96ac-407a-b7d3-802636c8e922" providerId="ADAL" clId="{0ED8DE59-BB45-4813-BB4E-F191F6C90C89}" dt="2022-12-05T12:51:50.615" v="611" actId="478"/>
          <ac:grpSpMkLst>
            <pc:docMk/>
            <pc:sldMk cId="4270946186" sldId="331"/>
            <ac:grpSpMk id="61" creationId="{DFE9D2AB-D262-FCC0-0834-A87C99DC212E}"/>
          </ac:grpSpMkLst>
        </pc:grpChg>
        <pc:grpChg chg="add mod">
          <ac:chgData name="Vivien Wu" userId="623a2959-96ac-407a-b7d3-802636c8e922" providerId="ADAL" clId="{0ED8DE59-BB45-4813-BB4E-F191F6C90C89}" dt="2022-12-05T12:15:29.356" v="302"/>
          <ac:grpSpMkLst>
            <pc:docMk/>
            <pc:sldMk cId="4270946186" sldId="331"/>
            <ac:grpSpMk id="64" creationId="{F49AE5A3-B6BC-A5C6-0448-7F6E6E540BC7}"/>
          </ac:grpSpMkLst>
        </pc:grpChg>
        <pc:grpChg chg="add del mod">
          <ac:chgData name="Vivien Wu" userId="623a2959-96ac-407a-b7d3-802636c8e922" providerId="ADAL" clId="{0ED8DE59-BB45-4813-BB4E-F191F6C90C89}" dt="2022-12-05T12:51:47.382" v="610" actId="478"/>
          <ac:grpSpMkLst>
            <pc:docMk/>
            <pc:sldMk cId="4270946186" sldId="331"/>
            <ac:grpSpMk id="69" creationId="{7BAA0983-7CDB-A7E3-B4C6-7490F130FA05}"/>
          </ac:grpSpMkLst>
        </pc:grpChg>
        <pc:grpChg chg="del">
          <ac:chgData name="Vivien Wu" userId="623a2959-96ac-407a-b7d3-802636c8e922" providerId="ADAL" clId="{0ED8DE59-BB45-4813-BB4E-F191F6C90C89}" dt="2022-12-05T12:15:28.514" v="301" actId="478"/>
          <ac:grpSpMkLst>
            <pc:docMk/>
            <pc:sldMk cId="4270946186" sldId="331"/>
            <ac:grpSpMk id="94" creationId="{6D307008-C9B3-8A92-073E-D611575C6A7A}"/>
          </ac:grpSpMkLst>
        </pc:grpChg>
        <pc:grpChg chg="del">
          <ac:chgData name="Vivien Wu" userId="623a2959-96ac-407a-b7d3-802636c8e922" providerId="ADAL" clId="{0ED8DE59-BB45-4813-BB4E-F191F6C90C89}" dt="2022-12-05T12:15:28.514" v="301" actId="478"/>
          <ac:grpSpMkLst>
            <pc:docMk/>
            <pc:sldMk cId="4270946186" sldId="331"/>
            <ac:grpSpMk id="113" creationId="{372CA22E-22F2-9028-3248-2A6D080C208C}"/>
          </ac:grpSpMkLst>
        </pc:grp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2" creationId="{D1D0CAD6-B7E9-AD04-8F7F-8DCB70CF20D1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3" creationId="{DFAC9FEA-7E4B-BD5C-7094-A8456EBE335F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4" creationId="{25C8AE81-A339-B73A-0454-33CD936069A2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5" creationId="{CDA9EC85-474E-B5E4-9CA4-870D82B1B828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6" creationId="{0F062C3D-0C2C-DF27-086C-EF9467B0D430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7" creationId="{B8C920F3-E659-8DAB-EE23-2C94E4551587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8" creationId="{C656C767-96DF-9741-8030-E16126033D52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9" creationId="{155484CF-E0B2-FD5B-5EDD-277EC05C5B86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10" creationId="{D685CFDE-BD2E-EA72-2AE1-0F17BAC27DCB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11" creationId="{0B9F7B14-9E27-497D-C8A3-24B71A895479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12" creationId="{BEE9111C-B98E-0449-1AAB-01FE5EBC2352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13" creationId="{0219136E-54DA-51AA-0535-EF4B796237A2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14" creationId="{C0BF0176-B25B-AD66-1929-B50319B11865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21" creationId="{F7B1D673-9C09-DFFB-22D2-3D26DB0270F1}"/>
          </ac:inkMkLst>
        </pc:inkChg>
        <pc:inkChg chg="add 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22" creationId="{6B025926-5879-2DDC-DBAE-8D90F633CC1B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24" creationId="{52FED9B4-C590-A5CF-EB1C-407E51081C09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25" creationId="{C506A28B-1C80-F0FC-86A9-D7F54A775DAF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26" creationId="{9CA073F9-B2EE-B44B-4584-FE5C82B1BB85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32" creationId="{716F6E64-361B-4333-314F-869861803726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33" creationId="{F1663F47-9D46-B6C9-65BB-37076A846CFF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34" creationId="{432004C9-2AF2-1C06-E007-881255659282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35" creationId="{CE68E330-B73E-FDBE-F181-85E49ED52AB1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36" creationId="{812A6C5C-E328-8490-C63D-E808D2DE7849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37" creationId="{0118C58B-42D1-76CC-166F-24CB4F5339EB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38" creationId="{0D3DFEA6-68F0-2BB2-152C-1346F3CDD6D4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39" creationId="{A978B223-B7F6-0C9D-EF09-C4E694B07A1B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41" creationId="{04AE98FE-734E-5CBB-492D-BB4EBB48FEA6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42" creationId="{A90FDB69-E0FE-2E28-D785-22D9FD0264C6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46" creationId="{BD0640F4-6FE4-54DC-F6A9-DC24EA58978C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47" creationId="{7F59F3F7-96F6-CE04-E71A-D8D7CA69D063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48" creationId="{0F8F9EF4-5B90-B88A-461F-CCFD2B80CD5C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49" creationId="{F0F184BB-D022-4487-595D-95FBAF7BB4CC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50" creationId="{1B2DE398-5E69-8600-23CD-D187BB7588F4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51" creationId="{1A23ED20-9111-A394-9CFB-24EE076AA069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52" creationId="{7ED9DB89-BBA5-C14F-C01F-81434FCC555A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53" creationId="{620B84D4-F2EC-3302-D47B-9DC827C10364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54" creationId="{A6C7C261-15F1-ECE1-84E6-40C74AA65EE2}"/>
          </ac:inkMkLst>
        </pc:inkChg>
        <pc:inkChg chg="add 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55" creationId="{30FD6EF8-7C24-EC34-5AD1-D889B139EB1C}"/>
          </ac:inkMkLst>
        </pc:inkChg>
        <pc:inkChg chg="add 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56" creationId="{9D1C3DDE-030B-F787-4B6B-32DB025B10FE}"/>
          </ac:inkMkLst>
        </pc:inkChg>
        <pc:inkChg chg="add 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57" creationId="{36EDD12C-9965-A3FA-EBC5-BF45E9D66E14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59" creationId="{4975E88E-4A5D-DF73-0DCB-F229F4A762C8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60" creationId="{4611A88F-BECE-678A-BA40-BF1FAB0B76C3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62" creationId="{5EE60143-42C6-D37C-A32F-9B4CEBDEFE4A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63" creationId="{73E4677E-9B93-5F5C-DF10-A2919CC01C41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65" creationId="{FC986403-ACF9-0882-62F2-7C1FADDEA7F5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66" creationId="{AD2FAEFD-E66E-69CA-54B4-0767F639E309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67" creationId="{2604DC22-1A98-B725-88E4-7B775F13A0D2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68" creationId="{5F4E13ED-5A4A-E754-EFFB-782D7179E9E0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70" creationId="{280FA09F-A30D-3DB3-B6D4-C5AECDA2F224}"/>
          </ac:inkMkLst>
        </pc:inkChg>
        <pc:inkChg chg="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71" creationId="{DA3FE40E-2970-F979-2D2C-336FCF99DB7E}"/>
          </ac:inkMkLst>
        </pc:inkChg>
        <pc:inkChg chg="add 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72" creationId="{C39A44BD-E594-438F-C03B-3351A136FAD5}"/>
          </ac:inkMkLst>
        </pc:inkChg>
        <pc:inkChg chg="add 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73" creationId="{7848D5F9-924B-B5F0-FB5F-A6E06480CB50}"/>
          </ac:inkMkLst>
        </pc:inkChg>
        <pc:inkChg chg="add 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74" creationId="{7BCC98A5-536C-A256-FCF7-A19B396FA2A0}"/>
          </ac:inkMkLst>
        </pc:inkChg>
        <pc:inkChg chg="add 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75" creationId="{A31D7EE5-F9FD-A1DC-2AA7-3C302A75FB87}"/>
          </ac:inkMkLst>
        </pc:inkChg>
        <pc:inkChg chg="add mod">
          <ac:chgData name="Vivien Wu" userId="623a2959-96ac-407a-b7d3-802636c8e922" providerId="ADAL" clId="{0ED8DE59-BB45-4813-BB4E-F191F6C90C89}" dt="2022-12-05T12:15:29.356" v="302"/>
          <ac:inkMkLst>
            <pc:docMk/>
            <pc:sldMk cId="4270946186" sldId="331"/>
            <ac:inkMk id="76" creationId="{6329BDB0-8388-0DE4-0836-1FC0AB157427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91" creationId="{CD5B182F-695E-E175-D7EA-F15905E45316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117" creationId="{5373B90F-AEEA-8E25-8650-AA16CADDD3FB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119" creationId="{4908EB36-B5EC-8004-31EB-530FAD6E82E7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121" creationId="{0C49CEB2-BCB3-D94A-E25A-1BC6BF201D91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122" creationId="{BF272878-4462-6646-6E9E-150CC55C294E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123" creationId="{7FCF9AE0-9B8D-69A2-1D62-1E73C4782E92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124" creationId="{D4B5A0DA-4A73-64A5-404A-77A0C903BC3C}"/>
          </ac:inkMkLst>
        </pc:inkChg>
        <pc:inkChg chg="del">
          <ac:chgData name="Vivien Wu" userId="623a2959-96ac-407a-b7d3-802636c8e922" providerId="ADAL" clId="{0ED8DE59-BB45-4813-BB4E-F191F6C90C89}" dt="2022-12-05T12:15:28.514" v="301" actId="478"/>
          <ac:inkMkLst>
            <pc:docMk/>
            <pc:sldMk cId="4270946186" sldId="331"/>
            <ac:inkMk id="125" creationId="{39302C47-1CDE-3BE7-7649-795D0AFB93C7}"/>
          </ac:inkMkLst>
        </pc:inkChg>
      </pc:sldChg>
      <pc:sldChg chg="addSp delSp modSp mod">
        <pc:chgData name="Vivien Wu" userId="623a2959-96ac-407a-b7d3-802636c8e922" providerId="ADAL" clId="{0ED8DE59-BB45-4813-BB4E-F191F6C90C89}" dt="2022-12-05T15:00:57.284" v="729"/>
        <pc:sldMkLst>
          <pc:docMk/>
          <pc:sldMk cId="625242464" sldId="332"/>
        </pc:sldMkLst>
        <pc:grpChg chg="add mod">
          <ac:chgData name="Vivien Wu" userId="623a2959-96ac-407a-b7d3-802636c8e922" providerId="ADAL" clId="{0ED8DE59-BB45-4813-BB4E-F191F6C90C89}" dt="2022-12-05T15:00:57.284" v="729"/>
          <ac:grpSpMkLst>
            <pc:docMk/>
            <pc:sldMk cId="625242464" sldId="332"/>
            <ac:grpSpMk id="2" creationId="{C05C8A58-B28D-57CB-9DC6-4B22DA62A34A}"/>
          </ac:grpSpMkLst>
        </pc:grpChg>
        <pc:grpChg chg="del">
          <ac:chgData name="Vivien Wu" userId="623a2959-96ac-407a-b7d3-802636c8e922" providerId="ADAL" clId="{0ED8DE59-BB45-4813-BB4E-F191F6C90C89}" dt="2022-12-05T12:46:36.382" v="564" actId="478"/>
          <ac:grpSpMkLst>
            <pc:docMk/>
            <pc:sldMk cId="625242464" sldId="332"/>
            <ac:grpSpMk id="9" creationId="{FD4768DC-486E-C12B-E704-83CD357641BD}"/>
          </ac:grpSpMkLst>
        </pc:grpChg>
        <pc:grpChg chg="add del mod">
          <ac:chgData name="Vivien Wu" userId="623a2959-96ac-407a-b7d3-802636c8e922" providerId="ADAL" clId="{0ED8DE59-BB45-4813-BB4E-F191F6C90C89}" dt="2022-12-05T15:00:54.466" v="727" actId="165"/>
          <ac:grpSpMkLst>
            <pc:docMk/>
            <pc:sldMk cId="625242464" sldId="332"/>
            <ac:grpSpMk id="22" creationId="{88495440-4A56-1D05-177B-353D860AFF31}"/>
          </ac:grpSpMkLst>
        </pc:grpChg>
        <pc:grpChg chg="mod topLvl">
          <ac:chgData name="Vivien Wu" userId="623a2959-96ac-407a-b7d3-802636c8e922" providerId="ADAL" clId="{0ED8DE59-BB45-4813-BB4E-F191F6C90C89}" dt="2022-12-05T15:00:54.466" v="727" actId="165"/>
          <ac:grpSpMkLst>
            <pc:docMk/>
            <pc:sldMk cId="625242464" sldId="332"/>
            <ac:grpSpMk id="30" creationId="{18182E5A-5B63-F57B-4C02-2F024FF35F0D}"/>
          </ac:grpSpMkLst>
        </pc:grpChg>
        <pc:grpChg chg="del mod topLvl">
          <ac:chgData name="Vivien Wu" userId="623a2959-96ac-407a-b7d3-802636c8e922" providerId="ADAL" clId="{0ED8DE59-BB45-4813-BB4E-F191F6C90C89}" dt="2022-12-05T15:00:56.151" v="728" actId="478"/>
          <ac:grpSpMkLst>
            <pc:docMk/>
            <pc:sldMk cId="625242464" sldId="332"/>
            <ac:grpSpMk id="37" creationId="{5E0FB3AB-6ABA-C646-AB8D-2765D92CF727}"/>
          </ac:grpSpMkLst>
        </pc:grpChg>
        <pc:grpChg chg="del">
          <ac:chgData name="Vivien Wu" userId="623a2959-96ac-407a-b7d3-802636c8e922" providerId="ADAL" clId="{0ED8DE59-BB45-4813-BB4E-F191F6C90C89}" dt="2022-12-05T12:46:36.382" v="564" actId="478"/>
          <ac:grpSpMkLst>
            <pc:docMk/>
            <pc:sldMk cId="625242464" sldId="332"/>
            <ac:grpSpMk id="69" creationId="{3A98872C-0C5B-8E77-0E2D-46DA05232805}"/>
          </ac:grpSpMkLst>
        </pc:grp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2" creationId="{D924FEA4-6FFA-8C7F-B45D-8A225C95CDD2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3" creationId="{59812A84-0A68-A477-5641-E833C03DFEDA}"/>
          </ac:inkMkLst>
        </pc:inkChg>
        <pc:inkChg chg="mod">
          <ac:chgData name="Vivien Wu" userId="623a2959-96ac-407a-b7d3-802636c8e922" providerId="ADAL" clId="{0ED8DE59-BB45-4813-BB4E-F191F6C90C89}" dt="2022-12-05T15:00:57.284" v="729"/>
          <ac:inkMkLst>
            <pc:docMk/>
            <pc:sldMk cId="625242464" sldId="332"/>
            <ac:inkMk id="3" creationId="{E49B1257-CDB2-AD07-793D-20671BFFE479}"/>
          </ac:inkMkLst>
        </pc:inkChg>
        <pc:inkChg chg="mod">
          <ac:chgData name="Vivien Wu" userId="623a2959-96ac-407a-b7d3-802636c8e922" providerId="ADAL" clId="{0ED8DE59-BB45-4813-BB4E-F191F6C90C89}" dt="2022-12-05T15:00:57.284" v="729"/>
          <ac:inkMkLst>
            <pc:docMk/>
            <pc:sldMk cId="625242464" sldId="332"/>
            <ac:inkMk id="4" creationId="{627E562C-3DEE-6606-9638-E369B65B17B4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4" creationId="{F9405EA9-96A5-E42B-CD42-2DEABA95A574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5" creationId="{576F0975-CDF8-1F2C-C733-8194854B5316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6" creationId="{9997414F-3035-6858-CB28-9487DC1B4E72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7" creationId="{C8F67BA2-DD17-B0A9-8B4A-B1C8B10B0031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8" creationId="{DB2E07C9-9FFA-86C5-1811-85A6DD0F42FD}"/>
          </ac:inkMkLst>
        </pc:inkChg>
        <pc:inkChg chg="mod topLvl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31" creationId="{853D3AF8-951B-C7BE-AAAB-568F52FFA00C}"/>
          </ac:inkMkLst>
        </pc:inkChg>
        <pc:inkChg chg="mod topLvl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32" creationId="{A2CD5BD9-8765-B873-EF11-90CE1665AF74}"/>
          </ac:inkMkLst>
        </pc:inkChg>
        <pc:inkChg chg="mod topLvl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33" creationId="{A1E268DB-D5B6-6676-8703-9634D980B585}"/>
          </ac:inkMkLst>
        </pc:inkChg>
        <pc:inkChg chg="mod topLvl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34" creationId="{9B27F283-AA14-54D3-1C48-13EE8464171A}"/>
          </ac:inkMkLst>
        </pc:inkChg>
        <pc:inkChg chg="mod topLvl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35" creationId="{7166B063-8292-61A4-5B81-9F4D97C404F0}"/>
          </ac:inkMkLst>
        </pc:inkChg>
        <pc:inkChg chg="mod topLvl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36" creationId="{7AC848C5-A383-56DE-FEDE-F557AB1DF4DF}"/>
          </ac:inkMkLst>
        </pc:inkChg>
        <pc:inkChg chg="mod topLvl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38" creationId="{C2A9897C-90B6-6C97-3CCC-DBD4BC71B30B}"/>
          </ac:inkMkLst>
        </pc:inkChg>
        <pc:inkChg chg="mod topLvl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39" creationId="{29E90C80-B8F4-522D-5061-342F6205A57D}"/>
          </ac:inkMkLst>
        </pc:inkChg>
        <pc:inkChg chg="mod topLvl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40" creationId="{CB7FA539-C51E-50F8-C215-52C8DCF0C4F6}"/>
          </ac:inkMkLst>
        </pc:inkChg>
        <pc:inkChg chg="mod topLvl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41" creationId="{7FD0573D-983A-0C9E-9159-935C9DD7A7A9}"/>
          </ac:inkMkLst>
        </pc:inkChg>
        <pc:inkChg chg="mod topLvl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50" creationId="{9A75C6B9-890C-9E37-AB74-0DB567AE4D1C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51" creationId="{4DDBA41A-7011-AB97-4CA1-2F10292AA774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52" creationId="{95E9BBE6-83D3-4D7B-FD9C-FEB9655FC592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53" creationId="{9B52DBFB-8321-F428-75F5-D092BBDC2BFF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54" creationId="{C3DD9DEA-40CB-F195-5DEE-6FC9C2B992DA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55" creationId="{DF932F34-A38E-0407-1E44-1ECE00E60EB1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57" creationId="{13AB0249-DC05-4FD7-B359-32D65D4E22E8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59" creationId="{EBC4884D-8156-EE4D-053B-B00CE6C161D1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61" creationId="{EAA22AB6-FEB1-C3EF-1B13-80ECBF5567E1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63" creationId="{7D11B9CF-1698-8C5B-75F6-DB2A9227A817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64" creationId="{FE2B5158-B0BF-7655-6346-977EE5C86A9B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65" creationId="{D326405F-D378-7794-D7FA-B27834C9631C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66" creationId="{F2998ED8-DC25-E38A-027B-EB37D2186C6B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67" creationId="{D67C0C52-F20B-7815-60F6-C133CA613E9E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68" creationId="{2A9709B1-F0E0-6FB8-9F99-A5BB66C06114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71" creationId="{E094FCD8-D098-9D8F-44D1-DB50480A5B14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06" creationId="{52C0962C-2D5C-4CFE-418C-2DDB418AA4BF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08" creationId="{2552E3A1-E685-A11F-A5A6-D7FCD74F9B2F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12" creationId="{9C0FAA01-EC76-1590-0699-18EA094ACD8B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14" creationId="{68EF1F74-46F8-F9DA-3472-F0A8EAE128B5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18" creationId="{E9A9371D-FB01-AB1B-3B8D-B7F5345A6A1E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20" creationId="{04B13C36-D78C-7C6F-5F0E-D27C21D32793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22" creationId="{268F6764-53E1-B855-A68E-F8E52CC594E4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23" creationId="{6A029BD6-AA76-F3B4-1EA0-CBC2D2AA1A61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24" creationId="{4FB870B9-2F9D-7CCE-69FD-031D103A4004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25" creationId="{6B6FEC56-59D9-BFF7-4F51-405F77F0AC36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26" creationId="{D10766E9-8642-4949-93B2-849D98EE66FD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27" creationId="{15DEECCD-42DF-E744-3300-239F9F707FDB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28" creationId="{8CC195DF-9A05-22D5-BCAD-C10146CAE25B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29" creationId="{868EB348-22A0-D882-F012-881A3FCA87EC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30" creationId="{C69077D9-D223-3B26-09A6-FF63D2FE2AC8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31" creationId="{07FBA9C4-F351-6B73-94E9-A3791A5D868E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32" creationId="{D83385B5-9BB0-F027-7922-1E7DCC119A7A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33" creationId="{FE857731-FA11-A57A-568E-CB29C555F60F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34" creationId="{EB78D233-34FE-1F93-3365-9BD0B9222825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35" creationId="{6A494F1C-2427-BB06-CB19-375411CC0A27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36" creationId="{1A3D83FC-789D-9D83-9258-8C2B165A23D0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37" creationId="{EA4FF2EC-FC64-FE32-72F4-AC53F7064634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38" creationId="{CDEE27AB-67AA-0B8A-8326-D025180BBD8F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39" creationId="{C2200061-2D1C-C476-E496-57FD043B1597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40" creationId="{F7587D56-638B-C351-1B44-62AC57EDBF33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41" creationId="{00574889-7D96-55EB-4C58-4C26B9C05F0A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42" creationId="{148B4344-57E4-1925-D8E9-8EE60C355552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43" creationId="{75D49FD9-C972-FEAB-1C21-AE189F1DA543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44" creationId="{3DC4D0BD-5BA4-55F9-4F9D-957AA8FD9283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45" creationId="{3120FE92-51A6-BEC4-C33C-3256774AE3D8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46" creationId="{C4FC44C4-3800-D2EC-D114-58403C77A4E0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47" creationId="{28109CCD-4E9F-2958-E372-6D3FE84E1054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48" creationId="{F907E827-0AC7-2B7B-3629-2F50BEEF985A}"/>
          </ac:inkMkLst>
        </pc:inkChg>
        <pc:inkChg chg="del">
          <ac:chgData name="Vivien Wu" userId="623a2959-96ac-407a-b7d3-802636c8e922" providerId="ADAL" clId="{0ED8DE59-BB45-4813-BB4E-F191F6C90C89}" dt="2022-12-05T12:46:36.382" v="564" actId="478"/>
          <ac:inkMkLst>
            <pc:docMk/>
            <pc:sldMk cId="625242464" sldId="332"/>
            <ac:inkMk id="149" creationId="{76A63611-D91B-377D-5C5A-BC613CF7137F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50" creationId="{348E528D-966C-033B-0C69-D72B18A6DB42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51" creationId="{C22DE0F6-9874-2B69-EB8D-CBAA4F4D339B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52" creationId="{2FA59667-8599-3227-475A-60B2FE1016AB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53" creationId="{462381E9-7178-7D90-79B1-8531B816BF47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54" creationId="{684BD2F3-9CC7-6FF4-AFA2-828AE4EA0282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55" creationId="{1A7AAE4B-D66C-AAD0-2445-2710AC846C39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56" creationId="{CFF73E7C-59B9-97E4-5A40-41BDD1FD5484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57" creationId="{BB11F204-D9EE-2085-6650-7A803C51D05E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58" creationId="{B53AF8FD-D6FB-EBCB-7A1F-0E13D63E4627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59" creationId="{CC6B1931-6286-CFD5-ABAA-96E5AE8A0F61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60" creationId="{A46E94A0-BED2-49DF-B447-3034393782E5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61" creationId="{F4B6DAFA-0872-B641-AC14-D233D6391AE2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62" creationId="{83858B6B-20E6-432E-A7A0-173412B8D417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63" creationId="{ADC58453-7067-0BD2-DC97-DADD71ADD638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64" creationId="{30BBC383-FD92-3325-9F0C-3C60B5D4444F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65" creationId="{D36B831F-A1CE-D019-16DC-13897D458493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66" creationId="{E91A7609-F0A5-2068-4237-3D9F54FEC26F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67" creationId="{90C0FC95-3CE2-08F7-99FB-8256AABB8F2C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68" creationId="{1215377A-1080-C3C4-06A6-5061B8CE10A6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69" creationId="{72D4C74B-F84D-2C81-8336-AA59E9301050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70" creationId="{2AA43DAB-A29E-5820-78F6-82497B5500BA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71" creationId="{4954AE17-A470-5798-3E5A-29934E2AE8ED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72" creationId="{5E6570D3-EEB6-0260-7B80-8DDE24F2DDE0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73" creationId="{3FD58D5A-7EE3-00E5-3FFF-AFE7E58B483B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74" creationId="{F75A145D-DD88-EF58-315F-C1FCAC2E622D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75" creationId="{E22D8188-B422-C33B-446B-7D2358776A02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76" creationId="{D6F7EE33-9315-DC89-4F2D-EFF149671D8E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77" creationId="{40ECF8DB-1F89-EC96-1026-8C43CE049608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78" creationId="{B7D470F3-D40D-0A07-8751-9925138E1552}"/>
          </ac:inkMkLst>
        </pc:inkChg>
        <pc:inkChg chg="mod">
          <ac:chgData name="Vivien Wu" userId="623a2959-96ac-407a-b7d3-802636c8e922" providerId="ADAL" clId="{0ED8DE59-BB45-4813-BB4E-F191F6C90C89}" dt="2022-12-05T15:00:54.466" v="727" actId="165"/>
          <ac:inkMkLst>
            <pc:docMk/>
            <pc:sldMk cId="625242464" sldId="332"/>
            <ac:inkMk id="179" creationId="{CA5598F9-6130-99DF-2EFD-21FD2F8E5FB1}"/>
          </ac:inkMkLst>
        </pc:inkChg>
      </pc:sldChg>
      <pc:sldChg chg="addSp delSp modSp mod modTransition">
        <pc:chgData name="Vivien Wu" userId="623a2959-96ac-407a-b7d3-802636c8e922" providerId="ADAL" clId="{0ED8DE59-BB45-4813-BB4E-F191F6C90C89}" dt="2022-12-05T15:54:37.203" v="1299"/>
        <pc:sldMkLst>
          <pc:docMk/>
          <pc:sldMk cId="611096306" sldId="333"/>
        </pc:sldMkLst>
        <pc:grpChg chg="del">
          <ac:chgData name="Vivien Wu" userId="623a2959-96ac-407a-b7d3-802636c8e922" providerId="ADAL" clId="{0ED8DE59-BB45-4813-BB4E-F191F6C90C89}" dt="2022-12-05T12:50:21.633" v="603" actId="165"/>
          <ac:grpSpMkLst>
            <pc:docMk/>
            <pc:sldMk cId="611096306" sldId="333"/>
            <ac:grpSpMk id="2" creationId="{200935B8-33F6-E404-2477-2E91014034E5}"/>
          </ac:grpSpMkLst>
        </pc:grpChg>
        <pc:grpChg chg="add del mod">
          <ac:chgData name="Vivien Wu" userId="623a2959-96ac-407a-b7d3-802636c8e922" providerId="ADAL" clId="{0ED8DE59-BB45-4813-BB4E-F191F6C90C89}" dt="2022-12-05T12:50:46.814" v="606"/>
          <ac:grpSpMkLst>
            <pc:docMk/>
            <pc:sldMk cId="611096306" sldId="333"/>
            <ac:grpSpMk id="11" creationId="{05C4FD8B-B2EB-EEE8-4EB8-FE772523C8C8}"/>
          </ac:grpSpMkLst>
        </pc:grpChg>
        <pc:grpChg chg="del mod topLvl">
          <ac:chgData name="Vivien Wu" userId="623a2959-96ac-407a-b7d3-802636c8e922" providerId="ADAL" clId="{0ED8DE59-BB45-4813-BB4E-F191F6C90C89}" dt="2022-12-05T12:50:26.367" v="604" actId="478"/>
          <ac:grpSpMkLst>
            <pc:docMk/>
            <pc:sldMk cId="611096306" sldId="333"/>
            <ac:grpSpMk id="66" creationId="{F0152608-5FC2-EFC3-80B9-CB60B3D4E8BD}"/>
          </ac:grpSpMkLst>
        </pc:grpChg>
        <pc:grpChg chg="del">
          <ac:chgData name="Vivien Wu" userId="623a2959-96ac-407a-b7d3-802636c8e922" providerId="ADAL" clId="{0ED8DE59-BB45-4813-BB4E-F191F6C90C89}" dt="2022-12-05T12:50:48.292" v="607" actId="478"/>
          <ac:grpSpMkLst>
            <pc:docMk/>
            <pc:sldMk cId="611096306" sldId="333"/>
            <ac:grpSpMk id="84" creationId="{F7D780DB-F4C8-ABF6-AE05-6F7747AF8262}"/>
          </ac:grpSpMkLst>
        </pc:grpChg>
        <pc:grpChg chg="add del mod">
          <ac:chgData name="Vivien Wu" userId="623a2959-96ac-407a-b7d3-802636c8e922" providerId="ADAL" clId="{0ED8DE59-BB45-4813-BB4E-F191F6C90C89}" dt="2022-12-05T12:50:46.814" v="606"/>
          <ac:grpSpMkLst>
            <pc:docMk/>
            <pc:sldMk cId="611096306" sldId="333"/>
            <ac:grpSpMk id="115" creationId="{464DF499-7EE4-D9DB-E5CE-D6F00A7968C1}"/>
          </ac:grpSpMkLst>
        </pc:grpChg>
        <pc:grpChg chg="add mod">
          <ac:chgData name="Vivien Wu" userId="623a2959-96ac-407a-b7d3-802636c8e922" providerId="ADAL" clId="{0ED8DE59-BB45-4813-BB4E-F191F6C90C89}" dt="2022-12-05T12:50:49.044" v="608"/>
          <ac:grpSpMkLst>
            <pc:docMk/>
            <pc:sldMk cId="611096306" sldId="333"/>
            <ac:grpSpMk id="160" creationId="{DF99EBC6-D686-ED3E-3ED8-DB88FEC0B202}"/>
          </ac:grpSpMkLst>
        </pc:grpChg>
        <pc:grpChg chg="add mod">
          <ac:chgData name="Vivien Wu" userId="623a2959-96ac-407a-b7d3-802636c8e922" providerId="ADAL" clId="{0ED8DE59-BB45-4813-BB4E-F191F6C90C89}" dt="2022-12-05T12:50:49.044" v="608"/>
          <ac:grpSpMkLst>
            <pc:docMk/>
            <pc:sldMk cId="611096306" sldId="333"/>
            <ac:grpSpMk id="185" creationId="{E4053527-BEC6-5C6C-0F63-0F6902E50B09}"/>
          </ac:grpSpMkLst>
        </pc:grp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3" creationId="{69EA9041-E12C-141B-42C8-82D83A5913A1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4" creationId="{3BA6BD7E-EDC6-2963-ABC2-CFAE3996141D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5" creationId="{167FDA16-C0B2-FBB6-86B2-8230CEEEDD3A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6" creationId="{294087BE-0816-0612-7EC9-E1B369A70C2D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7" creationId="{5254159B-EF60-EA09-44B5-3006E8F61CEC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8" creationId="{F5C9D30E-4DB7-E110-6D84-ADE4B3D74590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9" creationId="{87CAEB52-A0B2-2F29-2948-0A91CC5D6046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10" creationId="{219539C1-500F-E61B-B16C-F87E9DE49646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12" creationId="{B932D3F2-572A-0216-E04A-C76ADA5F8416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3" creationId="{B9484506-F1E8-922D-1DFC-19B0549025DC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4" creationId="{DF801FAC-C5E5-A49D-68FA-3CE2ECDFD903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5" creationId="{80347E0E-E837-52E0-32D0-9AD9EB3950D0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6" creationId="{4F77040D-3318-B753-13FD-B25DCF8D2CD2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7" creationId="{DA6D901B-F09E-B09D-B79A-CB4FCFED5DFA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8" creationId="{35B91DD0-BA69-1CCC-5710-8D525AC1E4B9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9" creationId="{3FB58C1F-72F1-A1F4-22C0-426704311542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20" creationId="{E2D5AC9B-793C-AF1E-3190-067F4A1502B4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21" creationId="{8626FDFE-BB57-A823-96C2-C108AE06B99C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22" creationId="{F56B42BA-3C8E-7BA5-C5ED-EA6C847584B9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23" creationId="{E5DC85D8-A8E7-1B6E-643F-B46B6F597F22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24" creationId="{6DBDF702-AE5A-29DA-A720-C2E5E281665F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25" creationId="{74DEBE89-63BF-CAA0-9E97-74971DEA8233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26" creationId="{4FE963E0-80AC-778B-8FF7-53A33C558124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27" creationId="{72D02731-611D-CF68-31C9-11B15B368A3D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28" creationId="{7B93BE32-FCC5-74FB-761F-771B36E07AB1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29" creationId="{C11AEEA8-7E64-2F63-8AD6-362E68DF5344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30" creationId="{1A94E1B3-8C6D-AD8F-E97F-CEF3731BCD9A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31" creationId="{8A7E1110-65B8-789B-7A69-9B49F1C1FE69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32" creationId="{9DED80D8-AC3B-708E-09E6-4BD7EAA33981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33" creationId="{B90971D7-8822-B33C-CE22-E90F76A7EBD1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34" creationId="{107DCA87-6F4C-0EE2-FD11-705CE5E74300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35" creationId="{0C0A8BD1-348E-3496-5E8B-74596B784169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36" creationId="{88CBEF9A-5448-27D0-8887-74D35FDE4D56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37" creationId="{DE813F91-7D21-6646-5A40-60BC52C6ABBE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38" creationId="{6AB5DA91-AEDA-9CE5-7C94-0C4CE131D2DD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39" creationId="{07AFF2F7-1C3A-9ADE-B05A-B5EDD0E8012E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40" creationId="{6782B344-0FD3-2E18-0979-EBD05A909C0D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41" creationId="{8D50A11B-3A7B-F674-8F36-43024E9AB477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42" creationId="{32E79BA6-4A7F-3E4D-A2E8-87FDA636A0E1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43" creationId="{1A3DCB67-2C2D-A0B8-2F97-8C777B977AEF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44" creationId="{B607AFB5-D544-3C44-B963-60A3E98611CB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45" creationId="{67734179-3997-CDA1-C0CB-F8ADDF77EB69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46" creationId="{EA58D734-1742-7D27-3B39-471950E69DB2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47" creationId="{4D3AE738-BE4D-9D6E-6EEF-544A03251350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48" creationId="{633BE24F-FD13-2A56-22CD-42F3CFB827D5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49" creationId="{E2F074CD-B5DB-ABDD-B55A-B2E9DDC91089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50" creationId="{6FDD6874-2864-66CB-CDDE-9743CF7ECC99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51" creationId="{9E73A103-1CD4-C513-6AFC-CFDF8D30E18D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52" creationId="{D7697D89-08C5-7F08-EE13-35E797AE4C03}"/>
          </ac:inkMkLst>
        </pc:inkChg>
        <pc:inkChg chg="mod">
          <ac:chgData name="Vivien Wu" userId="623a2959-96ac-407a-b7d3-802636c8e922" providerId="ADAL" clId="{0ED8DE59-BB45-4813-BB4E-F191F6C90C89}" dt="2022-12-05T12:50:21.633" v="603" actId="165"/>
          <ac:inkMkLst>
            <pc:docMk/>
            <pc:sldMk cId="611096306" sldId="333"/>
            <ac:inkMk id="53" creationId="{E1ECE1E7-88A1-E284-716C-F1D51E921AB2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54" creationId="{AF469BDF-968B-E468-4512-062B0AA075E8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55" creationId="{EA1778EE-4A12-82F3-09D6-20E25C872072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56" creationId="{6DA708FC-560D-6892-E2B5-5070913D070B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57" creationId="{D0BFD9E3-0DAB-1D71-DE9B-41D05A14181E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58" creationId="{87E61748-14D6-2443-F09B-5A2C1178DA7B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59" creationId="{D321B572-E135-DE3B-F026-0E8BF2EE06D7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60" creationId="{7008DE80-FD50-9063-3E4A-8495FD81F515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61" creationId="{234A4F55-FD39-86F2-CB9C-D936D9BC9B05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62" creationId="{99B30386-4A47-06AA-81B7-882E3E4D0E14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63" creationId="{F28D35FD-3DDA-7F32-282E-AA61F56B67A2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64" creationId="{93435932-780F-796A-DFDE-2BB30E959189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65" creationId="{84D2DA5F-172D-B135-22A1-1ABD33359200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67" creationId="{AA8E1014-FCB5-2501-8CBE-A3FE597BEBBC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68" creationId="{5D01E526-BE37-4141-CB30-099AA9FA1EE1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69" creationId="{2B4B6C54-9BE4-B5CF-0779-72AD41CCB5D2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70" creationId="{6F7ED78C-C31F-3778-4472-9F6A81AE234D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71" creationId="{FD0652D8-0203-C5F0-3BCC-CC54D7187633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72" creationId="{22FCD320-3FC4-D9BD-2166-1DD5F84D6CFA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73" creationId="{9855AC76-3740-54B6-71A5-FE095C456A7A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74" creationId="{D8F955DB-4B42-8231-67E1-65871ED48222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75" creationId="{8F1D2C68-0E44-5D19-2B79-7601315915FD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76" creationId="{DF6C552F-0A45-09FD-7D8C-FC5583183705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77" creationId="{6CB3BF23-73F0-379F-84B9-2C25A0CE165A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78" creationId="{858C8CD1-9794-2223-3781-77E406D36C18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79" creationId="{0F90FE0A-E562-C63E-A6F9-F99E4D7DD4DF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80" creationId="{FF26E3D4-6F6F-135C-A9A7-70D267DAFF98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81" creationId="{0A694D0B-6A6D-4323-0C07-2417CA4030B6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82" creationId="{ED9B7553-D1F7-46B1-EEA2-EF1BD7396F49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83" creationId="{665B80CB-07D0-6B13-597E-3433D441D72D}"/>
          </ac:inkMkLst>
        </pc:inkChg>
        <pc:inkChg chg="del">
          <ac:chgData name="Vivien Wu" userId="623a2959-96ac-407a-b7d3-802636c8e922" providerId="ADAL" clId="{0ED8DE59-BB45-4813-BB4E-F191F6C90C89}" dt="2022-12-05T12:50:48.292" v="607" actId="478"/>
          <ac:inkMkLst>
            <pc:docMk/>
            <pc:sldMk cId="611096306" sldId="333"/>
            <ac:inkMk id="97" creationId="{997585B4-9DC0-0823-5F7C-069F85C9457A}"/>
          </ac:inkMkLst>
        </pc:inkChg>
        <pc:inkChg chg="del">
          <ac:chgData name="Vivien Wu" userId="623a2959-96ac-407a-b7d3-802636c8e922" providerId="ADAL" clId="{0ED8DE59-BB45-4813-BB4E-F191F6C90C89}" dt="2022-12-05T12:50:48.292" v="607" actId="478"/>
          <ac:inkMkLst>
            <pc:docMk/>
            <pc:sldMk cId="611096306" sldId="333"/>
            <ac:inkMk id="98" creationId="{AE7ABE0B-DB00-356B-DE1F-6C389322899A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99" creationId="{8A231CB1-43AC-C204-AEBA-719F633D377A}"/>
          </ac:inkMkLst>
        </pc:inkChg>
        <pc:inkChg chg="del">
          <ac:chgData name="Vivien Wu" userId="623a2959-96ac-407a-b7d3-802636c8e922" providerId="ADAL" clId="{0ED8DE59-BB45-4813-BB4E-F191F6C90C89}" dt="2022-12-05T12:50:48.292" v="607" actId="478"/>
          <ac:inkMkLst>
            <pc:docMk/>
            <pc:sldMk cId="611096306" sldId="333"/>
            <ac:inkMk id="100" creationId="{DA99AAC6-7F41-EF52-D772-2A1093228BB3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101" creationId="{D409242A-B37D-B7E9-B865-87B6B127960B}"/>
          </ac:inkMkLst>
        </pc:inkChg>
        <pc:inkChg chg="del">
          <ac:chgData name="Vivien Wu" userId="623a2959-96ac-407a-b7d3-802636c8e922" providerId="ADAL" clId="{0ED8DE59-BB45-4813-BB4E-F191F6C90C89}" dt="2022-12-05T12:50:48.292" v="607" actId="478"/>
          <ac:inkMkLst>
            <pc:docMk/>
            <pc:sldMk cId="611096306" sldId="333"/>
            <ac:inkMk id="102" creationId="{B79EE7FA-DE5A-B8D8-35C2-40CC09AE4A2A}"/>
          </ac:inkMkLst>
        </pc:inkChg>
        <pc:inkChg chg="del">
          <ac:chgData name="Vivien Wu" userId="623a2959-96ac-407a-b7d3-802636c8e922" providerId="ADAL" clId="{0ED8DE59-BB45-4813-BB4E-F191F6C90C89}" dt="2022-12-05T12:50:48.292" v="607" actId="478"/>
          <ac:inkMkLst>
            <pc:docMk/>
            <pc:sldMk cId="611096306" sldId="333"/>
            <ac:inkMk id="103" creationId="{7760DDC5-1CB5-695C-6956-2950C73E7258}"/>
          </ac:inkMkLst>
        </pc:inkChg>
        <pc:inkChg chg="del">
          <ac:chgData name="Vivien Wu" userId="623a2959-96ac-407a-b7d3-802636c8e922" providerId="ADAL" clId="{0ED8DE59-BB45-4813-BB4E-F191F6C90C89}" dt="2022-12-05T12:50:48.292" v="607" actId="478"/>
          <ac:inkMkLst>
            <pc:docMk/>
            <pc:sldMk cId="611096306" sldId="333"/>
            <ac:inkMk id="104" creationId="{B85C66CB-5E2F-80AB-EF96-EFF87B84BF79}"/>
          </ac:inkMkLst>
        </pc:inkChg>
        <pc:inkChg chg="del">
          <ac:chgData name="Vivien Wu" userId="623a2959-96ac-407a-b7d3-802636c8e922" providerId="ADAL" clId="{0ED8DE59-BB45-4813-BB4E-F191F6C90C89}" dt="2022-12-05T12:50:48.292" v="607" actId="478"/>
          <ac:inkMkLst>
            <pc:docMk/>
            <pc:sldMk cId="611096306" sldId="333"/>
            <ac:inkMk id="105" creationId="{5944F340-D911-4BF8-E0BF-4452E8260A69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106" creationId="{19014D1C-CDD2-8679-EDD9-9C1046DAE2E0}"/>
          </ac:inkMkLst>
        </pc:inkChg>
        <pc:inkChg chg="del">
          <ac:chgData name="Vivien Wu" userId="623a2959-96ac-407a-b7d3-802636c8e922" providerId="ADAL" clId="{0ED8DE59-BB45-4813-BB4E-F191F6C90C89}" dt="2022-12-05T12:50:48.292" v="607" actId="478"/>
          <ac:inkMkLst>
            <pc:docMk/>
            <pc:sldMk cId="611096306" sldId="333"/>
            <ac:inkMk id="107" creationId="{A53952CF-BA4C-F1DE-0A0E-16508477E998}"/>
          </ac:inkMkLst>
        </pc:inkChg>
        <pc:inkChg chg="del">
          <ac:chgData name="Vivien Wu" userId="623a2959-96ac-407a-b7d3-802636c8e922" providerId="ADAL" clId="{0ED8DE59-BB45-4813-BB4E-F191F6C90C89}" dt="2022-12-05T12:50:48.292" v="607" actId="478"/>
          <ac:inkMkLst>
            <pc:docMk/>
            <pc:sldMk cId="611096306" sldId="333"/>
            <ac:inkMk id="108" creationId="{190AA414-5A05-6F95-3F9D-FC4387855C19}"/>
          </ac:inkMkLst>
        </pc:inkChg>
        <pc:inkChg chg="del">
          <ac:chgData name="Vivien Wu" userId="623a2959-96ac-407a-b7d3-802636c8e922" providerId="ADAL" clId="{0ED8DE59-BB45-4813-BB4E-F191F6C90C89}" dt="2022-12-05T12:50:48.292" v="607" actId="478"/>
          <ac:inkMkLst>
            <pc:docMk/>
            <pc:sldMk cId="611096306" sldId="333"/>
            <ac:inkMk id="109" creationId="{8A53E38F-B1FB-849F-8525-B9F0CF37A4B3}"/>
          </ac:inkMkLst>
        </pc:inkChg>
        <pc:inkChg chg="del">
          <ac:chgData name="Vivien Wu" userId="623a2959-96ac-407a-b7d3-802636c8e922" providerId="ADAL" clId="{0ED8DE59-BB45-4813-BB4E-F191F6C90C89}" dt="2022-12-05T12:50:48.292" v="607" actId="478"/>
          <ac:inkMkLst>
            <pc:docMk/>
            <pc:sldMk cId="611096306" sldId="333"/>
            <ac:inkMk id="110" creationId="{B9EC1077-9281-FFFB-B9B1-34A703BA6E8E}"/>
          </ac:inkMkLst>
        </pc:inkChg>
        <pc:inkChg chg="del">
          <ac:chgData name="Vivien Wu" userId="623a2959-96ac-407a-b7d3-802636c8e922" providerId="ADAL" clId="{0ED8DE59-BB45-4813-BB4E-F191F6C90C89}" dt="2022-12-05T12:50:48.292" v="607" actId="478"/>
          <ac:inkMkLst>
            <pc:docMk/>
            <pc:sldMk cId="611096306" sldId="333"/>
            <ac:inkMk id="111" creationId="{0BC10AD5-1691-73A5-BB24-F8C9FED592C6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112" creationId="{ECC22047-9231-7C01-39AB-A38F4F321AD4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113" creationId="{61501426-666B-4757-063F-17F5D55DFF16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114" creationId="{60538DD0-C7EF-BAA5-54FA-0B3A4624A25D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16" creationId="{E706D98E-7ED4-ACEE-568C-8E92CBD8F248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17" creationId="{66597A01-3B73-654A-E701-D8C246A9F1F6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118" creationId="{CC463AFB-2589-EEA9-9AE9-F7D0F45301E4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19" creationId="{E5866D93-4DDF-3DF6-975E-EBDED3CC7C07}"/>
          </ac:inkMkLst>
        </pc:inkChg>
        <pc:inkChg chg="del mod topLvl">
          <ac:chgData name="Vivien Wu" userId="623a2959-96ac-407a-b7d3-802636c8e922" providerId="ADAL" clId="{0ED8DE59-BB45-4813-BB4E-F191F6C90C89}" dt="2022-12-05T12:50:26.367" v="604" actId="478"/>
          <ac:inkMkLst>
            <pc:docMk/>
            <pc:sldMk cId="611096306" sldId="333"/>
            <ac:inkMk id="120" creationId="{D670DCA5-6255-2E1B-24CA-A5F914C2F5EE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21" creationId="{94ABA4C9-3FF7-E40C-CB31-3FA779BB44A7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22" creationId="{C1D5D92D-B13C-C18A-7523-4E3E687219D2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23" creationId="{C75C1BA7-FFFE-6355-775F-C8CFAA01B2AC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24" creationId="{436669A6-DAE0-AC1A-26FF-4A2F8D37EA02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25" creationId="{DA0C3492-E398-70AF-0F2A-B15C49DEBD27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26" creationId="{4BA729A5-E409-9C1D-3495-3B96AD11B396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27" creationId="{10B3E917-D545-E6C8-4923-CF8A7EBFD0C1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28" creationId="{A750866D-5170-097E-3B50-1FC7C5459694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29" creationId="{E66DF878-3F86-4435-05F9-E8EB6C844167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30" creationId="{5D288338-1838-5664-1E32-4E6A454FBFCF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31" creationId="{6E17EA71-65B3-9B44-311E-79C94127E900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32" creationId="{BEA7E477-9859-6C02-4873-433E0506537C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33" creationId="{0B090E8B-416D-D320-7023-D2BDC1896F7C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34" creationId="{7BCD6A21-91FA-214A-63BC-D4E27760F5E3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35" creationId="{2DCED083-9A6E-E175-1B90-82B844523EF5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36" creationId="{A987F447-55CF-23F2-067D-A30663104B03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37" creationId="{0F848312-4643-A4D9-EE4F-8AAEEB5A865A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38" creationId="{8ACD6AAA-7937-C9D8-CE51-BC50D8AB534B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39" creationId="{51404753-466C-25A5-B67E-528B101E74A0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40" creationId="{08981390-2CF9-2822-1131-E4344A20CA9E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41" creationId="{509FC3F8-F564-E47E-162A-D3B1E90980BE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42" creationId="{6A666433-F2B9-43D6-FB5A-7518CAE6B4B1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43" creationId="{F62D28BA-4FBE-F180-3EBB-AD976F36D700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44" creationId="{36B11BF2-2AD0-4395-EAE2-3AAD39E39A5C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45" creationId="{07E20990-3F6C-9458-364F-A213E9D8B050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46" creationId="{692CADF6-FD6A-F8C5-B16F-688D8E07C561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47" creationId="{5386CBED-28E3-7F83-B119-8667E7A37623}"/>
          </ac:inkMkLst>
        </pc:inkChg>
        <pc:inkChg chg="mod">
          <ac:chgData name="Vivien Wu" userId="623a2959-96ac-407a-b7d3-802636c8e922" providerId="ADAL" clId="{0ED8DE59-BB45-4813-BB4E-F191F6C90C89}" dt="2022-12-05T12:50:44.743" v="605"/>
          <ac:inkMkLst>
            <pc:docMk/>
            <pc:sldMk cId="611096306" sldId="333"/>
            <ac:inkMk id="148" creationId="{E467BC31-1375-0B34-D76C-6CB499308D07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149" creationId="{70113B3F-80FC-15D3-D415-DA1980305CA4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150" creationId="{5C020A6A-F0CA-213A-12EC-697D5EA9E541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151" creationId="{CC0A44CB-860F-71F0-54A1-E662BCCD87FD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152" creationId="{4951C5D7-9C93-673F-58DC-AC6FDEBB64E0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153" creationId="{A2E194AD-3864-FC4F-A307-790A89D52FA1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154" creationId="{341DEE3C-AC22-3FA2-E3F9-DC70708E2902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155" creationId="{FC639707-9B96-ECFE-4005-6A84B19FEA9D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156" creationId="{DEE555AC-505E-1828-7D78-737FB70F1A8F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157" creationId="{0FAD8F25-F06F-8638-E520-5A3A68B7AE5E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158" creationId="{7552040C-246B-0E6A-F854-A307D383EFFA}"/>
          </ac:inkMkLst>
        </pc:inkChg>
        <pc:inkChg chg="add del mod">
          <ac:chgData name="Vivien Wu" userId="623a2959-96ac-407a-b7d3-802636c8e922" providerId="ADAL" clId="{0ED8DE59-BB45-4813-BB4E-F191F6C90C89}" dt="2022-12-05T12:50:46.814" v="606"/>
          <ac:inkMkLst>
            <pc:docMk/>
            <pc:sldMk cId="611096306" sldId="333"/>
            <ac:inkMk id="159" creationId="{136894AB-BA92-867D-3099-BF5C69F627A2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61" creationId="{901EE436-7870-F987-AD0B-6CBE97D922DC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62" creationId="{CB114816-FDDE-E515-DCFE-514E86C40A6E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63" creationId="{CBFC61FF-05EA-677E-BF6A-B191A6B71377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64" creationId="{08146548-9BF1-0493-A8C4-C40A4ED05D86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65" creationId="{164F8218-2C21-7619-BA98-B7E637D4383B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66" creationId="{E79ED32A-3964-0731-E6D0-EB1CAE03F690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67" creationId="{F1671F43-C6FD-10E2-081B-08E09A15BE2E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68" creationId="{57AA8FE9-1B3F-722D-1751-CC39AA67239A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69" creationId="{C9C38BF8-237C-9CC8-0E99-3D2456100E79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70" creationId="{83A559F2-87E6-7F60-7DDC-A4F0C0E09363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71" creationId="{D271DF01-1028-131C-E871-D4C2CBC4AF47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72" creationId="{3A1E1395-60EE-062C-EF63-BA25995C3D85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73" creationId="{5A94DCE3-4F55-F176-A68D-208B70667FD9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74" creationId="{73F6C480-94F8-B7EB-2C5C-3B0FFD41B6C9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75" creationId="{BBB5B57A-E2B5-9DD1-4BBD-9CBADBDD4874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76" creationId="{E0A31A65-A372-90D6-C4E8-6A2F1295882A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77" creationId="{8AACAAD0-EC47-1832-3EF1-47E266013E69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78" creationId="{E92D638F-D4FA-3452-113A-138E45EF37F0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79" creationId="{7A0486A0-7530-B67A-A3E2-81906D381F05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80" creationId="{F7F7E877-B76E-0B8F-4EBD-00E1FB80928B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81" creationId="{71CF1131-8049-5172-4DA7-A7B5CB22D825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82" creationId="{6F54CA1A-9C2E-008A-1DF8-9BF7C887F24C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83" creationId="{63D08E8C-1EF8-1135-E497-EA23CC728A5D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84" creationId="{53F9F14C-8C6D-716F-9210-13BD594C19DC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86" creationId="{952E3312-925A-FD23-50B1-78E11C6553D8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87" creationId="{DEE89490-968A-F5FB-26D1-285C8AF4F8A1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88" creationId="{607B1BC5-88D2-E240-9872-F13B582C3A1F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89" creationId="{41A71B3D-A601-D6C7-063C-2A2C8C9BE47F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90" creationId="{8F5DBDB3-6F27-7D14-F24A-34BCFF50FCBF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91" creationId="{ED3062CD-1851-CBF9-0E9D-78D3386310E0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92" creationId="{3617C621-27C4-E1C0-561F-BAA31F838A2D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93" creationId="{D54CC52A-4C70-5D12-0113-0FD5627616C9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94" creationId="{6A930A71-F7CC-7AC1-7E34-96561BF80FF3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95" creationId="{F49A31F9-5559-9B04-75D1-0FA49EF0784B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96" creationId="{6E85ECC4-4529-44DD-AFC9-BB8D6F09F80B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97" creationId="{685710CC-DC55-FBDA-2A1A-B2693B20DCF9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98" creationId="{D804C92E-19A5-81B8-55D6-507AF88EA039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199" creationId="{A0815527-F4A3-B708-821B-1C52055DB612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00" creationId="{A32CF8C0-381E-EA96-753B-5E86BB02A5A3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01" creationId="{39752CE8-ADE7-C5B2-4314-8C792C3CB0E9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02" creationId="{E890389F-BAF6-349A-8FC2-220912654E7D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03" creationId="{E5277E29-8AC4-4490-F604-82E77627AE9D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04" creationId="{FD68A13B-FC75-8A0D-34F5-765259EE9A3B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05" creationId="{20BC89F9-46AE-F60A-D4AC-61052A25837C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06" creationId="{C3D05A46-4C73-4929-B0BC-2C4BA8996C9D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07" creationId="{D286F903-80BA-91E6-4681-E5F42D1FCE5A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08" creationId="{73EB6F31-2512-F291-2336-CF6688599F3E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09" creationId="{87B8E156-F164-8DBF-1E64-645DDED76719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10" creationId="{C01554D9-8862-454E-8FC7-00E8C9A1A5D6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11" creationId="{0A953523-EA8F-9943-FBE1-409BC8F74FAD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12" creationId="{1A68B2B3-6E7A-AF17-D4D1-1A0F02847E79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13" creationId="{BF499F3A-5A12-C96D-7EF2-6647DA594D8C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14" creationId="{6B16A88C-A2F9-2C37-B01D-5CEF1086BEEF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15" creationId="{9AEBA4D5-EEE6-82B6-D590-0DBA7A7A47D2}"/>
          </ac:inkMkLst>
        </pc:inkChg>
        <pc:inkChg chg="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16" creationId="{8930741C-76D4-B32A-C914-0AC4950DF211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17" creationId="{DA7664E4-F660-A451-E757-95AAB5B6B7E9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18" creationId="{05083C2A-7B41-5197-20CC-267E273B2AE3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19" creationId="{B8FE5D47-1F45-95EF-A778-1858A4FEED8C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20" creationId="{F8B8B71E-47A7-8043-2392-51846D513D14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21" creationId="{340F2333-46B1-9AB6-E546-79347B432091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22" creationId="{F5E76449-FED4-B38F-E5F8-276D2C87B6AF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23" creationId="{662D13AE-BF9C-CE5D-E446-20F5CB4CD338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24" creationId="{F91B0B67-10EE-099A-B7B5-B146AB15BCF0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25" creationId="{F5FF9DEE-D182-20C5-DF1B-55F6F462680A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26" creationId="{19F0E0F1-1EA0-C7AC-2130-9560EFE4190E}"/>
          </ac:inkMkLst>
        </pc:inkChg>
        <pc:inkChg chg="add mod">
          <ac:chgData name="Vivien Wu" userId="623a2959-96ac-407a-b7d3-802636c8e922" providerId="ADAL" clId="{0ED8DE59-BB45-4813-BB4E-F191F6C90C89}" dt="2022-12-05T12:50:49.044" v="608"/>
          <ac:inkMkLst>
            <pc:docMk/>
            <pc:sldMk cId="611096306" sldId="333"/>
            <ac:inkMk id="227" creationId="{06D3F14F-9803-C874-7352-E2CD6ACC755A}"/>
          </ac:inkMkLst>
        </pc:inkChg>
      </pc:sldChg>
      <pc:sldChg chg="addSp delSp modSp mod">
        <pc:chgData name="Vivien Wu" userId="623a2959-96ac-407a-b7d3-802636c8e922" providerId="ADAL" clId="{0ED8DE59-BB45-4813-BB4E-F191F6C90C89}" dt="2022-12-09T15:52:13.349" v="1351" actId="20577"/>
        <pc:sldMkLst>
          <pc:docMk/>
          <pc:sldMk cId="4272133081" sldId="334"/>
        </pc:sldMkLst>
        <pc:spChg chg="mod">
          <ac:chgData name="Vivien Wu" userId="623a2959-96ac-407a-b7d3-802636c8e922" providerId="ADAL" clId="{0ED8DE59-BB45-4813-BB4E-F191F6C90C89}" dt="2022-12-09T15:52:13.349" v="1351" actId="20577"/>
          <ac:spMkLst>
            <pc:docMk/>
            <pc:sldMk cId="4272133081" sldId="334"/>
            <ac:spMk id="84" creationId="{FA6C03D2-7336-3000-66D1-F77C964EAD91}"/>
          </ac:spMkLst>
        </pc:spChg>
        <pc:grpChg chg="add mod">
          <ac:chgData name="Vivien Wu" userId="623a2959-96ac-407a-b7d3-802636c8e922" providerId="ADAL" clId="{0ED8DE59-BB45-4813-BB4E-F191F6C90C89}" dt="2022-12-05T15:00:13.283" v="709" actId="164"/>
          <ac:grpSpMkLst>
            <pc:docMk/>
            <pc:sldMk cId="4272133081" sldId="334"/>
            <ac:grpSpMk id="44" creationId="{BB4B3D9C-71B0-60AE-C8A3-7E590150C917}"/>
          </ac:grpSpMkLst>
        </pc:grpChg>
        <pc:grpChg chg="mod topLvl">
          <ac:chgData name="Vivien Wu" userId="623a2959-96ac-407a-b7d3-802636c8e922" providerId="ADAL" clId="{0ED8DE59-BB45-4813-BB4E-F191F6C90C89}" dt="2022-12-05T12:49:13.647" v="596" actId="165"/>
          <ac:grpSpMkLst>
            <pc:docMk/>
            <pc:sldMk cId="4272133081" sldId="334"/>
            <ac:grpSpMk id="66" creationId="{F0152608-5FC2-EFC3-80B9-CB60B3D4E8BD}"/>
          </ac:grpSpMkLst>
        </pc:grpChg>
        <pc:grpChg chg="del mod topLvl">
          <ac:chgData name="Vivien Wu" userId="623a2959-96ac-407a-b7d3-802636c8e922" providerId="ADAL" clId="{0ED8DE59-BB45-4813-BB4E-F191F6C90C89}" dt="2022-12-05T14:59:20.526" v="702" actId="478"/>
          <ac:grpSpMkLst>
            <pc:docMk/>
            <pc:sldMk cId="4272133081" sldId="334"/>
            <ac:grpSpMk id="83" creationId="{C532D34F-53C1-5581-FEAB-F7CA5F5B96CC}"/>
          </ac:grpSpMkLst>
        </pc:grpChg>
        <pc:grpChg chg="add del mod">
          <ac:chgData name="Vivien Wu" userId="623a2959-96ac-407a-b7d3-802636c8e922" providerId="ADAL" clId="{0ED8DE59-BB45-4813-BB4E-F191F6C90C89}" dt="2022-12-05T12:49:13.647" v="596" actId="165"/>
          <ac:grpSpMkLst>
            <pc:docMk/>
            <pc:sldMk cId="4272133081" sldId="334"/>
            <ac:grpSpMk id="90" creationId="{A7F8CFB4-1805-189B-BB00-576263A9C4A0}"/>
          </ac:grpSpMkLst>
        </pc:grp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2" creationId="{4C38D84A-5976-2E28-3C2A-1E91AB42692F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3" creationId="{69EA9041-E12C-141B-42C8-82D83A5913A1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4" creationId="{3BA6BD7E-EDC6-2963-ABC2-CFAE3996141D}"/>
          </ac:inkMkLst>
        </pc:inkChg>
        <pc:inkChg chg="del">
          <ac:chgData name="Vivien Wu" userId="623a2959-96ac-407a-b7d3-802636c8e922" providerId="ADAL" clId="{0ED8DE59-BB45-4813-BB4E-F191F6C90C89}" dt="2022-12-05T12:44:11.079" v="533" actId="478"/>
          <ac:inkMkLst>
            <pc:docMk/>
            <pc:sldMk cId="4272133081" sldId="334"/>
            <ac:inkMk id="5" creationId="{167FDA16-C0B2-FBB6-86B2-8230CEEEDD3A}"/>
          </ac:inkMkLst>
        </pc:inkChg>
        <pc:inkChg chg="add del">
          <ac:chgData name="Vivien Wu" userId="623a2959-96ac-407a-b7d3-802636c8e922" providerId="ADAL" clId="{0ED8DE59-BB45-4813-BB4E-F191F6C90C89}" dt="2022-12-05T14:59:37.482" v="704" actId="9405"/>
          <ac:inkMkLst>
            <pc:docMk/>
            <pc:sldMk cId="4272133081" sldId="334"/>
            <ac:inkMk id="5" creationId="{9DF3871C-1A68-4C39-5273-CE554BD274DE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6" creationId="{294087BE-0816-0612-7EC9-E1B369A70C2D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7" creationId="{5254159B-EF60-EA09-44B5-3006E8F61CEC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8" creationId="{F5C9D30E-4DB7-E110-6D84-ADE4B3D74590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9" creationId="{87CAEB52-A0B2-2F29-2948-0A91CC5D6046}"/>
          </ac:inkMkLst>
        </pc:inkChg>
        <pc:inkChg chg="add mod">
          <ac:chgData name="Vivien Wu" userId="623a2959-96ac-407a-b7d3-802636c8e922" providerId="ADAL" clId="{0ED8DE59-BB45-4813-BB4E-F191F6C90C89}" dt="2022-12-05T15:00:13.283" v="709" actId="164"/>
          <ac:inkMkLst>
            <pc:docMk/>
            <pc:sldMk cId="4272133081" sldId="334"/>
            <ac:inkMk id="10" creationId="{03B68DE1-639D-AD0F-7817-39BFF25F3949}"/>
          </ac:inkMkLst>
        </pc:inkChg>
        <pc:inkChg chg="del">
          <ac:chgData name="Vivien Wu" userId="623a2959-96ac-407a-b7d3-802636c8e922" providerId="ADAL" clId="{0ED8DE59-BB45-4813-BB4E-F191F6C90C89}" dt="2022-12-05T12:44:02.631" v="520" actId="478"/>
          <ac:inkMkLst>
            <pc:docMk/>
            <pc:sldMk cId="4272133081" sldId="334"/>
            <ac:inkMk id="10" creationId="{219539C1-500F-E61B-B16C-F87E9DE49646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11" creationId="{FE93A4E5-B006-4B40-1CC3-3A1D58AC94F8}"/>
          </ac:inkMkLst>
        </pc:inkChg>
        <pc:inkChg chg="add del">
          <ac:chgData name="Vivien Wu" userId="623a2959-96ac-407a-b7d3-802636c8e922" providerId="ADAL" clId="{0ED8DE59-BB45-4813-BB4E-F191F6C90C89}" dt="2022-12-05T14:59:57.313" v="707" actId="9405"/>
          <ac:inkMkLst>
            <pc:docMk/>
            <pc:sldMk cId="4272133081" sldId="334"/>
            <ac:inkMk id="12" creationId="{109058F3-6728-096E-9568-6A6C64087D98}"/>
          </ac:inkMkLst>
        </pc:inkChg>
        <pc:inkChg chg="del">
          <ac:chgData name="Vivien Wu" userId="623a2959-96ac-407a-b7d3-802636c8e922" providerId="ADAL" clId="{0ED8DE59-BB45-4813-BB4E-F191F6C90C89}" dt="2022-12-05T12:44:09.167" v="530" actId="478"/>
          <ac:inkMkLst>
            <pc:docMk/>
            <pc:sldMk cId="4272133081" sldId="334"/>
            <ac:inkMk id="12" creationId="{B932D3F2-572A-0216-E04A-C76ADA5F8416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13" creationId="{E05A9D99-354D-B8F2-EEF6-F2B97B1CA15F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14" creationId="{641273ED-718B-9652-6718-563951192495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15" creationId="{C95174D3-1388-2D4E-0256-4DF24E5BB754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16" creationId="{9761EE57-C3C3-78B9-5D8E-BB66AF05E338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17" creationId="{691F4270-CD5A-3CB6-9383-F21AE1D3C03C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18" creationId="{6815B6C6-A495-481A-6126-DD57EF94D9A0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19" creationId="{2B7F3522-A4F3-ABAC-49D6-F3DB4D673738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20" creationId="{47279B4F-0DFB-4BD9-2C96-2E60680EDB2F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21" creationId="{F8E1A281-4783-0DBE-3069-8CB1F944B0D9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22" creationId="{74518227-CC55-E4C9-5E1E-53E3A674E0CE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23" creationId="{29D99890-CCBE-2D20-759E-A068152D89CC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24" creationId="{6DBDF702-AE5A-29DA-A720-C2E5E281665F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25" creationId="{74DEBE89-63BF-CAA0-9E97-74971DEA8233}"/>
          </ac:inkMkLst>
        </pc:inkChg>
        <pc:inkChg chg="del">
          <ac:chgData name="Vivien Wu" userId="623a2959-96ac-407a-b7d3-802636c8e922" providerId="ADAL" clId="{0ED8DE59-BB45-4813-BB4E-F191F6C90C89}" dt="2022-12-05T12:44:07.209" v="527" actId="478"/>
          <ac:inkMkLst>
            <pc:docMk/>
            <pc:sldMk cId="4272133081" sldId="334"/>
            <ac:inkMk id="26" creationId="{4FE963E0-80AC-778B-8FF7-53A33C558124}"/>
          </ac:inkMkLst>
        </pc:inkChg>
        <pc:inkChg chg="add mod">
          <ac:chgData name="Vivien Wu" userId="623a2959-96ac-407a-b7d3-802636c8e922" providerId="ADAL" clId="{0ED8DE59-BB45-4813-BB4E-F191F6C90C89}" dt="2022-12-05T15:00:13.283" v="709" actId="164"/>
          <ac:inkMkLst>
            <pc:docMk/>
            <pc:sldMk cId="4272133081" sldId="334"/>
            <ac:inkMk id="26" creationId="{7C84A7F5-3662-977C-367A-EA7FDD7C9360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27" creationId="{72D02731-611D-CF68-31C9-11B15B368A3D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28" creationId="{7B93BE32-FCC5-74FB-761F-771B36E07AB1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29" creationId="{C11AEEA8-7E64-2F63-8AD6-362E68DF5344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30" creationId="{1A94E1B3-8C6D-AD8F-E97F-CEF3731BCD9A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31" creationId="{8A7E1110-65B8-789B-7A69-9B49F1C1FE69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32" creationId="{9DED80D8-AC3B-708E-09E6-4BD7EAA33981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33" creationId="{B90971D7-8822-B33C-CE22-E90F76A7EBD1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34" creationId="{107DCA87-6F4C-0EE2-FD11-705CE5E74300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35" creationId="{0C0A8BD1-348E-3496-5E8B-74596B784169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36" creationId="{88CBEF9A-5448-27D0-8887-74D35FDE4D56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37" creationId="{DE813F91-7D21-6646-5A40-60BC52C6ABBE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38" creationId="{6AB5DA91-AEDA-9CE5-7C94-0C4CE131D2DD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39" creationId="{07AFF2F7-1C3A-9ADE-B05A-B5EDD0E8012E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40" creationId="{6782B344-0FD3-2E18-0979-EBD05A909C0D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41" creationId="{8D50A11B-3A7B-F674-8F36-43024E9AB477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42" creationId="{32E79BA6-4A7F-3E4D-A2E8-87FDA636A0E1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43" creationId="{1A3DCB67-2C2D-A0B8-2F97-8C777B977AEF}"/>
          </ac:inkMkLst>
        </pc:inkChg>
        <pc:inkChg chg="del">
          <ac:chgData name="Vivien Wu" userId="623a2959-96ac-407a-b7d3-802636c8e922" providerId="ADAL" clId="{0ED8DE59-BB45-4813-BB4E-F191F6C90C89}" dt="2022-12-05T12:44:10.415" v="532" actId="478"/>
          <ac:inkMkLst>
            <pc:docMk/>
            <pc:sldMk cId="4272133081" sldId="334"/>
            <ac:inkMk id="44" creationId="{B607AFB5-D544-3C44-B963-60A3E98611CB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45" creationId="{67734179-3997-CDA1-C0CB-F8ADDF77EB69}"/>
          </ac:inkMkLst>
        </pc:inkChg>
        <pc:inkChg chg="del">
          <ac:chgData name="Vivien Wu" userId="623a2959-96ac-407a-b7d3-802636c8e922" providerId="ADAL" clId="{0ED8DE59-BB45-4813-BB4E-F191F6C90C89}" dt="2022-12-05T12:44:04.447" v="523" actId="478"/>
          <ac:inkMkLst>
            <pc:docMk/>
            <pc:sldMk cId="4272133081" sldId="334"/>
            <ac:inkMk id="46" creationId="{EA58D734-1742-7D27-3B39-471950E69DB2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47" creationId="{4D3AE738-BE4D-9D6E-6EEF-544A03251350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48" creationId="{633BE24F-FD13-2A56-22CD-42F3CFB827D5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49" creationId="{E2F074CD-B5DB-ABDD-B55A-B2E9DDC91089}"/>
          </ac:inkMkLst>
        </pc:inkChg>
        <pc:inkChg chg="del">
          <ac:chgData name="Vivien Wu" userId="623a2959-96ac-407a-b7d3-802636c8e922" providerId="ADAL" clId="{0ED8DE59-BB45-4813-BB4E-F191F6C90C89}" dt="2022-12-05T12:44:03.696" v="522" actId="478"/>
          <ac:inkMkLst>
            <pc:docMk/>
            <pc:sldMk cId="4272133081" sldId="334"/>
            <ac:inkMk id="50" creationId="{6FDD6874-2864-66CB-CDDE-9743CF7ECC99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51" creationId="{9E73A103-1CD4-C513-6AFC-CFDF8D30E18D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52" creationId="{83822C30-2387-87E2-AC77-9D551C9C1784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53" creationId="{E1ECE1E7-88A1-E284-716C-F1D51E921AB2}"/>
          </ac:inkMkLst>
        </pc:inkChg>
        <pc:inkChg chg="mod topLvl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54" creationId="{AF469BDF-968B-E468-4512-062B0AA075E8}"/>
          </ac:inkMkLst>
        </pc:inkChg>
        <pc:inkChg chg="del">
          <ac:chgData name="Vivien Wu" userId="623a2959-96ac-407a-b7d3-802636c8e922" providerId="ADAL" clId="{0ED8DE59-BB45-4813-BB4E-F191F6C90C89}" dt="2022-12-05T12:44:09.953" v="531" actId="478"/>
          <ac:inkMkLst>
            <pc:docMk/>
            <pc:sldMk cId="4272133081" sldId="334"/>
            <ac:inkMk id="55" creationId="{EA1778EE-4A12-82F3-09D6-20E25C872072}"/>
          </ac:inkMkLst>
        </pc:inkChg>
        <pc:inkChg chg="mod topLvl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56" creationId="{6DA708FC-560D-6892-E2B5-5070913D070B}"/>
          </ac:inkMkLst>
        </pc:inkChg>
        <pc:inkChg chg="del">
          <ac:chgData name="Vivien Wu" userId="623a2959-96ac-407a-b7d3-802636c8e922" providerId="ADAL" clId="{0ED8DE59-BB45-4813-BB4E-F191F6C90C89}" dt="2022-12-05T12:44:19.654" v="543" actId="478"/>
          <ac:inkMkLst>
            <pc:docMk/>
            <pc:sldMk cId="4272133081" sldId="334"/>
            <ac:inkMk id="57" creationId="{D0BFD9E3-0DAB-1D71-DE9B-41D05A14181E}"/>
          </ac:inkMkLst>
        </pc:inkChg>
        <pc:inkChg chg="mod topLvl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58" creationId="{87E61748-14D6-2443-F09B-5A2C1178DA7B}"/>
          </ac:inkMkLst>
        </pc:inkChg>
        <pc:inkChg chg="add del">
          <ac:chgData name="Vivien Wu" userId="623a2959-96ac-407a-b7d3-802636c8e922" providerId="ADAL" clId="{0ED8DE59-BB45-4813-BB4E-F191F6C90C89}" dt="2022-12-05T12:44:13.005" v="535" actId="478"/>
          <ac:inkMkLst>
            <pc:docMk/>
            <pc:sldMk cId="4272133081" sldId="334"/>
            <ac:inkMk id="59" creationId="{D321B572-E135-DE3B-F026-0E8BF2EE06D7}"/>
          </ac:inkMkLst>
        </pc:inkChg>
        <pc:inkChg chg="mod topLvl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60" creationId="{7008DE80-FD50-9063-3E4A-8495FD81F515}"/>
          </ac:inkMkLst>
        </pc:inkChg>
        <pc:inkChg chg="add del">
          <ac:chgData name="Vivien Wu" userId="623a2959-96ac-407a-b7d3-802636c8e922" providerId="ADAL" clId="{0ED8DE59-BB45-4813-BB4E-F191F6C90C89}" dt="2022-12-05T12:44:03.127" v="521" actId="478"/>
          <ac:inkMkLst>
            <pc:docMk/>
            <pc:sldMk cId="4272133081" sldId="334"/>
            <ac:inkMk id="61" creationId="{234A4F55-FD39-86F2-CB9C-D936D9BC9B05}"/>
          </ac:inkMkLst>
        </pc:inkChg>
        <pc:inkChg chg="del">
          <ac:chgData name="Vivien Wu" userId="623a2959-96ac-407a-b7d3-802636c8e922" providerId="ADAL" clId="{0ED8DE59-BB45-4813-BB4E-F191F6C90C89}" dt="2022-12-05T12:44:05.917" v="525" actId="478"/>
          <ac:inkMkLst>
            <pc:docMk/>
            <pc:sldMk cId="4272133081" sldId="334"/>
            <ac:inkMk id="62" creationId="{99B30386-4A47-06AA-81B7-882E3E4D0E14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63" creationId="{42D67A92-4109-2AA2-6494-20223A6CBEE0}"/>
          </ac:inkMkLst>
        </pc:inkChg>
        <pc:inkChg chg="del">
          <ac:chgData name="Vivien Wu" userId="623a2959-96ac-407a-b7d3-802636c8e922" providerId="ADAL" clId="{0ED8DE59-BB45-4813-BB4E-F191F6C90C89}" dt="2022-12-05T12:44:07.879" v="528" actId="478"/>
          <ac:inkMkLst>
            <pc:docMk/>
            <pc:sldMk cId="4272133081" sldId="334"/>
            <ac:inkMk id="64" creationId="{93435932-780F-796A-DFDE-2BB30E959189}"/>
          </ac:inkMkLst>
        </pc:inkChg>
        <pc:inkChg chg="del">
          <ac:chgData name="Vivien Wu" userId="623a2959-96ac-407a-b7d3-802636c8e922" providerId="ADAL" clId="{0ED8DE59-BB45-4813-BB4E-F191F6C90C89}" dt="2022-12-05T12:44:17.382" v="541" actId="478"/>
          <ac:inkMkLst>
            <pc:docMk/>
            <pc:sldMk cId="4272133081" sldId="334"/>
            <ac:inkMk id="65" creationId="{84D2DA5F-172D-B135-22A1-1ABD33359200}"/>
          </ac:inkMkLst>
        </pc:inkChg>
        <pc:inkChg chg="del">
          <ac:chgData name="Vivien Wu" userId="623a2959-96ac-407a-b7d3-802636c8e922" providerId="ADAL" clId="{0ED8DE59-BB45-4813-BB4E-F191F6C90C89}" dt="2022-12-05T12:44:16.717" v="540" actId="478"/>
          <ac:inkMkLst>
            <pc:docMk/>
            <pc:sldMk cId="4272133081" sldId="334"/>
            <ac:inkMk id="67" creationId="{AA8E1014-FCB5-2501-8CBE-A3FE597BEBBC}"/>
          </ac:inkMkLst>
        </pc:inkChg>
        <pc:inkChg chg="del">
          <ac:chgData name="Vivien Wu" userId="623a2959-96ac-407a-b7d3-802636c8e922" providerId="ADAL" clId="{0ED8DE59-BB45-4813-BB4E-F191F6C90C89}" dt="2022-12-05T12:44:05.135" v="524" actId="478"/>
          <ac:inkMkLst>
            <pc:docMk/>
            <pc:sldMk cId="4272133081" sldId="334"/>
            <ac:inkMk id="68" creationId="{5D01E526-BE37-4141-CB30-099AA9FA1EE1}"/>
          </ac:inkMkLst>
        </pc:inkChg>
        <pc:inkChg chg="del">
          <ac:chgData name="Vivien Wu" userId="623a2959-96ac-407a-b7d3-802636c8e922" providerId="ADAL" clId="{0ED8DE59-BB45-4813-BB4E-F191F6C90C89}" dt="2022-12-05T12:44:15.029" v="538" actId="478"/>
          <ac:inkMkLst>
            <pc:docMk/>
            <pc:sldMk cId="4272133081" sldId="334"/>
            <ac:inkMk id="69" creationId="{2B4B6C54-9BE4-B5CF-0779-72AD41CCB5D2}"/>
          </ac:inkMkLst>
        </pc:inkChg>
        <pc:inkChg chg="del">
          <ac:chgData name="Vivien Wu" userId="623a2959-96ac-407a-b7d3-802636c8e922" providerId="ADAL" clId="{0ED8DE59-BB45-4813-BB4E-F191F6C90C89}" dt="2022-12-05T12:44:14.429" v="537" actId="478"/>
          <ac:inkMkLst>
            <pc:docMk/>
            <pc:sldMk cId="4272133081" sldId="334"/>
            <ac:inkMk id="70" creationId="{6F7ED78C-C31F-3778-4472-9F6A81AE234D}"/>
          </ac:inkMkLst>
        </pc:inkChg>
        <pc:inkChg chg="mod topLvl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71" creationId="{FD0652D8-0203-C5F0-3BCC-CC54D7187633}"/>
          </ac:inkMkLst>
        </pc:inkChg>
        <pc:inkChg chg="mod topLvl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72" creationId="{22FCD320-3FC4-D9BD-2166-1DD5F84D6CFA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73" creationId="{BA0B490E-B4E1-1CE2-F72C-5C1FA62B157C}"/>
          </ac:inkMkLst>
        </pc:inkChg>
        <pc:inkChg chg="del">
          <ac:chgData name="Vivien Wu" userId="623a2959-96ac-407a-b7d3-802636c8e922" providerId="ADAL" clId="{0ED8DE59-BB45-4813-BB4E-F191F6C90C89}" dt="2022-12-05T12:44:12.238" v="534" actId="478"/>
          <ac:inkMkLst>
            <pc:docMk/>
            <pc:sldMk cId="4272133081" sldId="334"/>
            <ac:inkMk id="74" creationId="{D8F955DB-4B42-8231-67E1-65871ED48222}"/>
          </ac:inkMkLst>
        </pc:inkChg>
        <pc:inkChg chg="del">
          <ac:chgData name="Vivien Wu" userId="623a2959-96ac-407a-b7d3-802636c8e922" providerId="ADAL" clId="{0ED8DE59-BB45-4813-BB4E-F191F6C90C89}" dt="2022-12-05T12:44:13.605" v="536" actId="478"/>
          <ac:inkMkLst>
            <pc:docMk/>
            <pc:sldMk cId="4272133081" sldId="334"/>
            <ac:inkMk id="75" creationId="{8F1D2C68-0E44-5D19-2B79-7601315915FD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76" creationId="{2CAB32BA-FDEB-0731-6E94-8EAB33E6AAD7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77" creationId="{44BE99D0-84AB-8DCD-7BB0-BA34BA70DE63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78" creationId="{423A0519-4CAF-601D-C1BE-4049F332D8F9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79" creationId="{B6BCDCF1-631A-F6E5-C7D0-0AD230E6646F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80" creationId="{067E5CB7-5ABE-01BF-2C1E-646D032A19B4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81" creationId="{620BE186-7AE7-E2B5-772D-80C76C0ACCF5}"/>
          </ac:inkMkLst>
        </pc:inkChg>
        <pc:inkChg chg="mod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82" creationId="{F61BC8D5-1D76-D91A-CE43-9B0601886B45}"/>
          </ac:inkMkLst>
        </pc:inkChg>
        <pc:inkChg chg="add mod topLvl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85" creationId="{1F1B558F-D272-1A8F-33EC-3EA31859B2D0}"/>
          </ac:inkMkLst>
        </pc:inkChg>
        <pc:inkChg chg="add mod topLvl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86" creationId="{C79A6832-1126-20D3-2940-7719FDB15A3E}"/>
          </ac:inkMkLst>
        </pc:inkChg>
        <pc:inkChg chg="add mod topLvl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87" creationId="{63D56DDD-6EEB-EABB-472A-9FE6917F3DB6}"/>
          </ac:inkMkLst>
        </pc:inkChg>
        <pc:inkChg chg="add mod topLvl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88" creationId="{200CCD6C-B0C7-166E-9372-E6332F944E6A}"/>
          </ac:inkMkLst>
        </pc:inkChg>
        <pc:inkChg chg="add mod topLvl">
          <ac:chgData name="Vivien Wu" userId="623a2959-96ac-407a-b7d3-802636c8e922" providerId="ADAL" clId="{0ED8DE59-BB45-4813-BB4E-F191F6C90C89}" dt="2022-12-05T12:49:13.647" v="596" actId="165"/>
          <ac:inkMkLst>
            <pc:docMk/>
            <pc:sldMk cId="4272133081" sldId="334"/>
            <ac:inkMk id="89" creationId="{17B5CD98-6BD6-20E9-360F-7ACE4DA5130C}"/>
          </ac:inkMkLst>
        </pc:inkChg>
        <pc:inkChg chg="del">
          <ac:chgData name="Vivien Wu" userId="623a2959-96ac-407a-b7d3-802636c8e922" providerId="ADAL" clId="{0ED8DE59-BB45-4813-BB4E-F191F6C90C89}" dt="2022-12-05T12:44:15.990" v="539" actId="478"/>
          <ac:inkMkLst>
            <pc:docMk/>
            <pc:sldMk cId="4272133081" sldId="334"/>
            <ac:inkMk id="106" creationId="{19014D1C-CDD2-8679-EDD9-9C1046DAE2E0}"/>
          </ac:inkMkLst>
        </pc:inkChg>
        <pc:inkChg chg="del">
          <ac:chgData name="Vivien Wu" userId="623a2959-96ac-407a-b7d3-802636c8e922" providerId="ADAL" clId="{0ED8DE59-BB45-4813-BB4E-F191F6C90C89}" dt="2022-12-05T12:44:08.608" v="529" actId="478"/>
          <ac:inkMkLst>
            <pc:docMk/>
            <pc:sldMk cId="4272133081" sldId="334"/>
            <ac:inkMk id="114" creationId="{60538DD0-C7EF-BAA5-54FA-0B3A4624A25D}"/>
          </ac:inkMkLst>
        </pc:inkChg>
        <pc:inkChg chg="del">
          <ac:chgData name="Vivien Wu" userId="623a2959-96ac-407a-b7d3-802636c8e922" providerId="ADAL" clId="{0ED8DE59-BB45-4813-BB4E-F191F6C90C89}" dt="2022-12-05T12:44:06.456" v="526" actId="478"/>
          <ac:inkMkLst>
            <pc:docMk/>
            <pc:sldMk cId="4272133081" sldId="334"/>
            <ac:inkMk id="118" creationId="{CC463AFB-2589-EEA9-9AE9-F7D0F45301E4}"/>
          </ac:inkMkLst>
        </pc:inkChg>
        <pc:inkChg chg="del">
          <ac:chgData name="Vivien Wu" userId="623a2959-96ac-407a-b7d3-802636c8e922" providerId="ADAL" clId="{0ED8DE59-BB45-4813-BB4E-F191F6C90C89}" dt="2022-12-05T12:44:18.262" v="542" actId="478"/>
          <ac:inkMkLst>
            <pc:docMk/>
            <pc:sldMk cId="4272133081" sldId="334"/>
            <ac:inkMk id="120" creationId="{D670DCA5-6255-2E1B-24CA-A5F914C2F5EE}"/>
          </ac:inkMkLst>
        </pc:inkChg>
      </pc:sldChg>
      <pc:sldChg chg="addSp delSp modSp mod">
        <pc:chgData name="Vivien Wu" userId="623a2959-96ac-407a-b7d3-802636c8e922" providerId="ADAL" clId="{0ED8DE59-BB45-4813-BB4E-F191F6C90C89}" dt="2022-12-05T16:07:05.414" v="1344" actId="1037"/>
        <pc:sldMkLst>
          <pc:docMk/>
          <pc:sldMk cId="657995631" sldId="338"/>
        </pc:sldMkLst>
        <pc:grpChg chg="del">
          <ac:chgData name="Vivien Wu" userId="623a2959-96ac-407a-b7d3-802636c8e922" providerId="ADAL" clId="{0ED8DE59-BB45-4813-BB4E-F191F6C90C89}" dt="2022-12-05T15:08:00.452" v="749" actId="165"/>
          <ac:grpSpMkLst>
            <pc:docMk/>
            <pc:sldMk cId="657995631" sldId="338"/>
            <ac:grpSpMk id="82" creationId="{60018277-1203-F145-E6C4-7406A6A0DE3D}"/>
          </ac:grpSpMkLst>
        </pc:grpChg>
        <pc:inkChg chg="del mod topLvl">
          <ac:chgData name="Vivien Wu" userId="623a2959-96ac-407a-b7d3-802636c8e922" providerId="ADAL" clId="{0ED8DE59-BB45-4813-BB4E-F191F6C90C89}" dt="2022-12-05T15:08:23.844" v="761" actId="478"/>
          <ac:inkMkLst>
            <pc:docMk/>
            <pc:sldMk cId="657995631" sldId="338"/>
            <ac:inkMk id="2" creationId="{13BF31EC-15D9-795E-49EA-42DEBE4FEBB8}"/>
          </ac:inkMkLst>
        </pc:inkChg>
        <pc:inkChg chg="del mod topLvl">
          <ac:chgData name="Vivien Wu" userId="623a2959-96ac-407a-b7d3-802636c8e922" providerId="ADAL" clId="{0ED8DE59-BB45-4813-BB4E-F191F6C90C89}" dt="2022-12-05T15:08:12.112" v="751" actId="478"/>
          <ac:inkMkLst>
            <pc:docMk/>
            <pc:sldMk cId="657995631" sldId="338"/>
            <ac:inkMk id="3" creationId="{5FCFB8AE-916F-CF45-40D5-84D412DED24A}"/>
          </ac:inkMkLst>
        </pc:inkChg>
        <pc:inkChg chg="mod topLvl">
          <ac:chgData name="Vivien Wu" userId="623a2959-96ac-407a-b7d3-802636c8e922" providerId="ADAL" clId="{0ED8DE59-BB45-4813-BB4E-F191F6C90C89}" dt="2022-12-05T15:08:00.452" v="749" actId="165"/>
          <ac:inkMkLst>
            <pc:docMk/>
            <pc:sldMk cId="657995631" sldId="338"/>
            <ac:inkMk id="4" creationId="{F417B10B-D9D2-44BC-796E-949754FF7E86}"/>
          </ac:inkMkLst>
        </pc:inkChg>
        <pc:inkChg chg="del mod topLvl">
          <ac:chgData name="Vivien Wu" userId="623a2959-96ac-407a-b7d3-802636c8e922" providerId="ADAL" clId="{0ED8DE59-BB45-4813-BB4E-F191F6C90C89}" dt="2022-12-05T15:08:25.482" v="762" actId="478"/>
          <ac:inkMkLst>
            <pc:docMk/>
            <pc:sldMk cId="657995631" sldId="338"/>
            <ac:inkMk id="5" creationId="{9E4AFB2C-EB73-CD6E-15C7-506C38F8F081}"/>
          </ac:inkMkLst>
        </pc:inkChg>
        <pc:inkChg chg="add del mod topLvl">
          <ac:chgData name="Vivien Wu" userId="623a2959-96ac-407a-b7d3-802636c8e922" providerId="ADAL" clId="{0ED8DE59-BB45-4813-BB4E-F191F6C90C89}" dt="2022-12-05T15:08:43.352" v="767" actId="478"/>
          <ac:inkMkLst>
            <pc:docMk/>
            <pc:sldMk cId="657995631" sldId="338"/>
            <ac:inkMk id="6" creationId="{3E50DF31-B793-9C2C-4A65-F99DEDAE0F6B}"/>
          </ac:inkMkLst>
        </pc:inkChg>
        <pc:inkChg chg="mod topLvl">
          <ac:chgData name="Vivien Wu" userId="623a2959-96ac-407a-b7d3-802636c8e922" providerId="ADAL" clId="{0ED8DE59-BB45-4813-BB4E-F191F6C90C89}" dt="2022-12-05T15:08:00.452" v="749" actId="165"/>
          <ac:inkMkLst>
            <pc:docMk/>
            <pc:sldMk cId="657995631" sldId="338"/>
            <ac:inkMk id="7" creationId="{B652E54D-499D-653C-61C2-9BF786C803B3}"/>
          </ac:inkMkLst>
        </pc:inkChg>
        <pc:inkChg chg="mod topLvl">
          <ac:chgData name="Vivien Wu" userId="623a2959-96ac-407a-b7d3-802636c8e922" providerId="ADAL" clId="{0ED8DE59-BB45-4813-BB4E-F191F6C90C89}" dt="2022-12-05T15:08:00.452" v="749" actId="165"/>
          <ac:inkMkLst>
            <pc:docMk/>
            <pc:sldMk cId="657995631" sldId="338"/>
            <ac:inkMk id="8" creationId="{64DE90CF-B76C-CE9E-6EDA-E2B0F55A3538}"/>
          </ac:inkMkLst>
        </pc:inkChg>
        <pc:inkChg chg="add del mod ord topLvl">
          <ac:chgData name="Vivien Wu" userId="623a2959-96ac-407a-b7d3-802636c8e922" providerId="ADAL" clId="{0ED8DE59-BB45-4813-BB4E-F191F6C90C89}" dt="2022-12-05T15:08:22.446" v="760" actId="167"/>
          <ac:inkMkLst>
            <pc:docMk/>
            <pc:sldMk cId="657995631" sldId="338"/>
            <ac:inkMk id="9" creationId="{4BA08C01-DE4C-A3BE-A9A1-8CF17A7FA50A}"/>
          </ac:inkMkLst>
        </pc:inkChg>
        <pc:inkChg chg="add del mod topLvl">
          <ac:chgData name="Vivien Wu" userId="623a2959-96ac-407a-b7d3-802636c8e922" providerId="ADAL" clId="{0ED8DE59-BB45-4813-BB4E-F191F6C90C89}" dt="2022-12-05T15:08:36.874" v="764" actId="688"/>
          <ac:inkMkLst>
            <pc:docMk/>
            <pc:sldMk cId="657995631" sldId="338"/>
            <ac:inkMk id="10" creationId="{F0F28329-013B-D7AA-3344-55D5262A4DE7}"/>
          </ac:inkMkLst>
        </pc:inkChg>
        <pc:inkChg chg="mod topLvl">
          <ac:chgData name="Vivien Wu" userId="623a2959-96ac-407a-b7d3-802636c8e922" providerId="ADAL" clId="{0ED8DE59-BB45-4813-BB4E-F191F6C90C89}" dt="2022-12-05T15:08:00.452" v="749" actId="165"/>
          <ac:inkMkLst>
            <pc:docMk/>
            <pc:sldMk cId="657995631" sldId="338"/>
            <ac:inkMk id="11" creationId="{33BCA25D-31A2-665F-EA87-0D28C2F920C8}"/>
          </ac:inkMkLst>
        </pc:inkChg>
        <pc:inkChg chg="mod topLvl">
          <ac:chgData name="Vivien Wu" userId="623a2959-96ac-407a-b7d3-802636c8e922" providerId="ADAL" clId="{0ED8DE59-BB45-4813-BB4E-F191F6C90C89}" dt="2022-12-05T15:08:00.452" v="749" actId="165"/>
          <ac:inkMkLst>
            <pc:docMk/>
            <pc:sldMk cId="657995631" sldId="338"/>
            <ac:inkMk id="12" creationId="{07FA1310-D3C2-AB8B-C82E-CBCA45FDE3B4}"/>
          </ac:inkMkLst>
        </pc:inkChg>
        <pc:inkChg chg="mod ord topLvl">
          <ac:chgData name="Vivien Wu" userId="623a2959-96ac-407a-b7d3-802636c8e922" providerId="ADAL" clId="{0ED8DE59-BB45-4813-BB4E-F191F6C90C89}" dt="2022-12-05T15:08:10.360" v="750" actId="167"/>
          <ac:inkMkLst>
            <pc:docMk/>
            <pc:sldMk cId="657995631" sldId="338"/>
            <ac:inkMk id="13" creationId="{86E00F8F-D0BA-EDC9-05D1-EB0E2B5A6B92}"/>
          </ac:inkMkLst>
        </pc:inkChg>
        <pc:inkChg chg="mod ord topLvl">
          <ac:chgData name="Vivien Wu" userId="623a2959-96ac-407a-b7d3-802636c8e922" providerId="ADAL" clId="{0ED8DE59-BB45-4813-BB4E-F191F6C90C89}" dt="2022-12-05T15:34:51.152" v="1185" actId="167"/>
          <ac:inkMkLst>
            <pc:docMk/>
            <pc:sldMk cId="657995631" sldId="338"/>
            <ac:inkMk id="14" creationId="{4D794DEE-2922-7882-3A77-171FE59659A0}"/>
          </ac:inkMkLst>
        </pc:inkChg>
        <pc:inkChg chg="del mod topLvl">
          <ac:chgData name="Vivien Wu" userId="623a2959-96ac-407a-b7d3-802636c8e922" providerId="ADAL" clId="{0ED8DE59-BB45-4813-BB4E-F191F6C90C89}" dt="2022-12-05T15:47:08.735" v="1257" actId="478"/>
          <ac:inkMkLst>
            <pc:docMk/>
            <pc:sldMk cId="657995631" sldId="338"/>
            <ac:inkMk id="15" creationId="{0DA9ECB4-9649-E754-D00F-E5C3529FB1E4}"/>
          </ac:inkMkLst>
        </pc:inkChg>
        <pc:inkChg chg="add del mod topLvl">
          <ac:chgData name="Vivien Wu" userId="623a2959-96ac-407a-b7d3-802636c8e922" providerId="ADAL" clId="{0ED8DE59-BB45-4813-BB4E-F191F6C90C89}" dt="2022-12-05T15:08:43.352" v="767" actId="478"/>
          <ac:inkMkLst>
            <pc:docMk/>
            <pc:sldMk cId="657995631" sldId="338"/>
            <ac:inkMk id="16" creationId="{D6210C45-3B8F-0287-E1B0-A942E12BCB50}"/>
          </ac:inkMkLst>
        </pc:inkChg>
        <pc:inkChg chg="mod topLvl">
          <ac:chgData name="Vivien Wu" userId="623a2959-96ac-407a-b7d3-802636c8e922" providerId="ADAL" clId="{0ED8DE59-BB45-4813-BB4E-F191F6C90C89}" dt="2022-12-05T15:34:47.452" v="1184" actId="208"/>
          <ac:inkMkLst>
            <pc:docMk/>
            <pc:sldMk cId="657995631" sldId="338"/>
            <ac:inkMk id="17" creationId="{40FAB362-6446-49C4-3104-A65C9CD641CB}"/>
          </ac:inkMkLst>
        </pc:inkChg>
        <pc:inkChg chg="del mod topLvl">
          <ac:chgData name="Vivien Wu" userId="623a2959-96ac-407a-b7d3-802636c8e922" providerId="ADAL" clId="{0ED8DE59-BB45-4813-BB4E-F191F6C90C89}" dt="2022-12-05T15:08:17.604" v="755" actId="478"/>
          <ac:inkMkLst>
            <pc:docMk/>
            <pc:sldMk cId="657995631" sldId="338"/>
            <ac:inkMk id="20" creationId="{2FF6471D-828B-3DAB-F11C-6125FEA11358}"/>
          </ac:inkMkLst>
        </pc:inkChg>
        <pc:inkChg chg="del mod topLvl">
          <ac:chgData name="Vivien Wu" userId="623a2959-96ac-407a-b7d3-802636c8e922" providerId="ADAL" clId="{0ED8DE59-BB45-4813-BB4E-F191F6C90C89}" dt="2022-12-05T15:08:16.842" v="754" actId="478"/>
          <ac:inkMkLst>
            <pc:docMk/>
            <pc:sldMk cId="657995631" sldId="338"/>
            <ac:inkMk id="21" creationId="{F5627E18-638B-4CF9-ACE3-463BC31F88A0}"/>
          </ac:inkMkLst>
        </pc:inkChg>
        <pc:inkChg chg="del mod topLvl">
          <ac:chgData name="Vivien Wu" userId="623a2959-96ac-407a-b7d3-802636c8e922" providerId="ADAL" clId="{0ED8DE59-BB45-4813-BB4E-F191F6C90C89}" dt="2022-12-05T15:08:15.614" v="753" actId="478"/>
          <ac:inkMkLst>
            <pc:docMk/>
            <pc:sldMk cId="657995631" sldId="338"/>
            <ac:inkMk id="22" creationId="{BAF6702B-F70A-7C57-AECC-4902074E6960}"/>
          </ac:inkMkLst>
        </pc:inkChg>
        <pc:inkChg chg="del mod topLvl">
          <ac:chgData name="Vivien Wu" userId="623a2959-96ac-407a-b7d3-802636c8e922" providerId="ADAL" clId="{0ED8DE59-BB45-4813-BB4E-F191F6C90C89}" dt="2022-12-05T15:08:13.624" v="752" actId="478"/>
          <ac:inkMkLst>
            <pc:docMk/>
            <pc:sldMk cId="657995631" sldId="338"/>
            <ac:inkMk id="23" creationId="{B7016023-E8B1-613C-064A-94D2595F0774}"/>
          </ac:inkMkLst>
        </pc:inkChg>
        <pc:inkChg chg="mod topLvl">
          <ac:chgData name="Vivien Wu" userId="623a2959-96ac-407a-b7d3-802636c8e922" providerId="ADAL" clId="{0ED8DE59-BB45-4813-BB4E-F191F6C90C89}" dt="2022-12-05T15:08:00.452" v="749" actId="165"/>
          <ac:inkMkLst>
            <pc:docMk/>
            <pc:sldMk cId="657995631" sldId="338"/>
            <ac:inkMk id="24" creationId="{76597F7D-C344-6772-82E8-CF7A25155EEF}"/>
          </ac:inkMkLst>
        </pc:inkChg>
        <pc:inkChg chg="del mod topLvl">
          <ac:chgData name="Vivien Wu" userId="623a2959-96ac-407a-b7d3-802636c8e922" providerId="ADAL" clId="{0ED8DE59-BB45-4813-BB4E-F191F6C90C89}" dt="2022-12-05T15:09:19.515" v="773" actId="478"/>
          <ac:inkMkLst>
            <pc:docMk/>
            <pc:sldMk cId="657995631" sldId="338"/>
            <ac:inkMk id="25" creationId="{DDDFFF83-4899-301E-1B1A-F166BF3CDFAB}"/>
          </ac:inkMkLst>
        </pc:inkChg>
        <pc:inkChg chg="mod ord topLvl">
          <ac:chgData name="Vivien Wu" userId="623a2959-96ac-407a-b7d3-802636c8e922" providerId="ADAL" clId="{0ED8DE59-BB45-4813-BB4E-F191F6C90C89}" dt="2022-12-05T15:34:29.935" v="1178" actId="167"/>
          <ac:inkMkLst>
            <pc:docMk/>
            <pc:sldMk cId="657995631" sldId="338"/>
            <ac:inkMk id="26" creationId="{21DB77C8-021C-8E73-CA7F-9FF6C8B45348}"/>
          </ac:inkMkLst>
        </pc:inkChg>
        <pc:inkChg chg="add del">
          <ac:chgData name="Vivien Wu" userId="623a2959-96ac-407a-b7d3-802636c8e922" providerId="ADAL" clId="{0ED8DE59-BB45-4813-BB4E-F191F6C90C89}" dt="2022-12-05T15:39:20.515" v="1220" actId="9405"/>
          <ac:inkMkLst>
            <pc:docMk/>
            <pc:sldMk cId="657995631" sldId="338"/>
            <ac:inkMk id="27" creationId="{95D7C759-E027-9FD3-A771-A30197AEB9DC}"/>
          </ac:inkMkLst>
        </pc:inkChg>
        <pc:inkChg chg="del">
          <ac:chgData name="Vivien Wu" userId="623a2959-96ac-407a-b7d3-802636c8e922" providerId="ADAL" clId="{0ED8DE59-BB45-4813-BB4E-F191F6C90C89}" dt="2022-12-05T11:42:56.017" v="81" actId="478"/>
          <ac:inkMkLst>
            <pc:docMk/>
            <pc:sldMk cId="657995631" sldId="338"/>
            <ac:inkMk id="27" creationId="{A6CDF931-E8C6-2F3A-611B-6BA82ECA3540}"/>
          </ac:inkMkLst>
        </pc:inkChg>
        <pc:inkChg chg="mod topLvl">
          <ac:chgData name="Vivien Wu" userId="623a2959-96ac-407a-b7d3-802636c8e922" providerId="ADAL" clId="{0ED8DE59-BB45-4813-BB4E-F191F6C90C89}" dt="2022-12-05T15:41:07.943" v="1255" actId="14100"/>
          <ac:inkMkLst>
            <pc:docMk/>
            <pc:sldMk cId="657995631" sldId="338"/>
            <ac:inkMk id="28" creationId="{A18A9440-ADF5-AD18-F2A4-CA360AEF0A7F}"/>
          </ac:inkMkLst>
        </pc:inkChg>
        <pc:inkChg chg="del mod topLvl">
          <ac:chgData name="Vivien Wu" userId="623a2959-96ac-407a-b7d3-802636c8e922" providerId="ADAL" clId="{0ED8DE59-BB45-4813-BB4E-F191F6C90C89}" dt="2022-12-05T15:41:03.042" v="1254" actId="478"/>
          <ac:inkMkLst>
            <pc:docMk/>
            <pc:sldMk cId="657995631" sldId="338"/>
            <ac:inkMk id="30" creationId="{5A846506-745D-319D-EB9B-EA4E2D59E614}"/>
          </ac:inkMkLst>
        </pc:inkChg>
        <pc:inkChg chg="del mod topLvl">
          <ac:chgData name="Vivien Wu" userId="623a2959-96ac-407a-b7d3-802636c8e922" providerId="ADAL" clId="{0ED8DE59-BB45-4813-BB4E-F191F6C90C89}" dt="2022-12-05T15:09:29.032" v="775" actId="478"/>
          <ac:inkMkLst>
            <pc:docMk/>
            <pc:sldMk cId="657995631" sldId="338"/>
            <ac:inkMk id="31" creationId="{EF3A293A-FD55-B2B9-A7D8-E767E9428436}"/>
          </ac:inkMkLst>
        </pc:inkChg>
        <pc:inkChg chg="del mod topLvl">
          <ac:chgData name="Vivien Wu" userId="623a2959-96ac-407a-b7d3-802636c8e922" providerId="ADAL" clId="{0ED8DE59-BB45-4813-BB4E-F191F6C90C89}" dt="2022-12-05T15:09:35.144" v="777" actId="478"/>
          <ac:inkMkLst>
            <pc:docMk/>
            <pc:sldMk cId="657995631" sldId="338"/>
            <ac:inkMk id="32" creationId="{56F5C25B-5854-ABAA-68BD-3090D7F271E3}"/>
          </ac:inkMkLst>
        </pc:inkChg>
        <pc:inkChg chg="mod topLvl">
          <ac:chgData name="Vivien Wu" userId="623a2959-96ac-407a-b7d3-802636c8e922" providerId="ADAL" clId="{0ED8DE59-BB45-4813-BB4E-F191F6C90C89}" dt="2022-12-05T15:08:00.452" v="749" actId="165"/>
          <ac:inkMkLst>
            <pc:docMk/>
            <pc:sldMk cId="657995631" sldId="338"/>
            <ac:inkMk id="33" creationId="{073B0EAE-2518-6606-D3CD-A7EBE18AB5A9}"/>
          </ac:inkMkLst>
        </pc:inkChg>
        <pc:inkChg chg="mod ord topLvl">
          <ac:chgData name="Vivien Wu" userId="623a2959-96ac-407a-b7d3-802636c8e922" providerId="ADAL" clId="{0ED8DE59-BB45-4813-BB4E-F191F6C90C89}" dt="2022-12-05T15:34:37.216" v="1180" actId="167"/>
          <ac:inkMkLst>
            <pc:docMk/>
            <pc:sldMk cId="657995631" sldId="338"/>
            <ac:inkMk id="35" creationId="{3D1EBE89-62F0-0B2D-0948-844100806214}"/>
          </ac:inkMkLst>
        </pc:inkChg>
        <pc:inkChg chg="add del">
          <ac:chgData name="Vivien Wu" userId="623a2959-96ac-407a-b7d3-802636c8e922" providerId="ADAL" clId="{0ED8DE59-BB45-4813-BB4E-F191F6C90C89}" dt="2022-12-05T15:39:29.522" v="1222" actId="9405"/>
          <ac:inkMkLst>
            <pc:docMk/>
            <pc:sldMk cId="657995631" sldId="338"/>
            <ac:inkMk id="37" creationId="{3EB3F6F8-77D9-7AAB-4B89-1AD5B809781D}"/>
          </ac:inkMkLst>
        </pc:inkChg>
        <pc:inkChg chg="del">
          <ac:chgData name="Vivien Wu" userId="623a2959-96ac-407a-b7d3-802636c8e922" providerId="ADAL" clId="{0ED8DE59-BB45-4813-BB4E-F191F6C90C89}" dt="2022-12-05T11:43:04.473" v="83" actId="478"/>
          <ac:inkMkLst>
            <pc:docMk/>
            <pc:sldMk cId="657995631" sldId="338"/>
            <ac:inkMk id="37" creationId="{B2294C30-EE3E-DDE0-0784-9A64935FB72B}"/>
          </ac:inkMkLst>
        </pc:inkChg>
        <pc:inkChg chg="mod ord topLvl">
          <ac:chgData name="Vivien Wu" userId="623a2959-96ac-407a-b7d3-802636c8e922" providerId="ADAL" clId="{0ED8DE59-BB45-4813-BB4E-F191F6C90C89}" dt="2022-12-05T15:34:39.504" v="1181" actId="167"/>
          <ac:inkMkLst>
            <pc:docMk/>
            <pc:sldMk cId="657995631" sldId="338"/>
            <ac:inkMk id="40" creationId="{53B427EA-17EF-42AC-0BE6-ED8712999212}"/>
          </ac:inkMkLst>
        </pc:inkChg>
        <pc:inkChg chg="del">
          <ac:chgData name="Vivien Wu" userId="623a2959-96ac-407a-b7d3-802636c8e922" providerId="ADAL" clId="{0ED8DE59-BB45-4813-BB4E-F191F6C90C89}" dt="2022-12-05T11:42:16.649" v="75" actId="478"/>
          <ac:inkMkLst>
            <pc:docMk/>
            <pc:sldMk cId="657995631" sldId="338"/>
            <ac:inkMk id="41" creationId="{26F27BC6-22D2-C396-C20C-4534EAF68484}"/>
          </ac:inkMkLst>
        </pc:inkChg>
        <pc:inkChg chg="add del">
          <ac:chgData name="Vivien Wu" userId="623a2959-96ac-407a-b7d3-802636c8e922" providerId="ADAL" clId="{0ED8DE59-BB45-4813-BB4E-F191F6C90C89}" dt="2022-12-05T15:39:31.146" v="1224" actId="9405"/>
          <ac:inkMkLst>
            <pc:docMk/>
            <pc:sldMk cId="657995631" sldId="338"/>
            <ac:inkMk id="41" creationId="{5C428B8A-51D1-2272-9453-DE6C8C4F80EC}"/>
          </ac:inkMkLst>
        </pc:inkChg>
        <pc:inkChg chg="mod ord topLvl">
          <ac:chgData name="Vivien Wu" userId="623a2959-96ac-407a-b7d3-802636c8e922" providerId="ADAL" clId="{0ED8DE59-BB45-4813-BB4E-F191F6C90C89}" dt="2022-12-05T15:34:45.076" v="1183" actId="167"/>
          <ac:inkMkLst>
            <pc:docMk/>
            <pc:sldMk cId="657995631" sldId="338"/>
            <ac:inkMk id="42" creationId="{E98CB6C2-0EC4-9DD4-9934-83D2DD37D8E5}"/>
          </ac:inkMkLst>
        </pc:inkChg>
        <pc:inkChg chg="del mod topLvl">
          <ac:chgData name="Vivien Wu" userId="623a2959-96ac-407a-b7d3-802636c8e922" providerId="ADAL" clId="{0ED8DE59-BB45-4813-BB4E-F191F6C90C89}" dt="2022-12-05T15:09:30.703" v="776" actId="478"/>
          <ac:inkMkLst>
            <pc:docMk/>
            <pc:sldMk cId="657995631" sldId="338"/>
            <ac:inkMk id="43" creationId="{949F9C14-10AF-CC85-3F00-ED37471837D8}"/>
          </ac:inkMkLst>
        </pc:inkChg>
        <pc:inkChg chg="del mod topLvl">
          <ac:chgData name="Vivien Wu" userId="623a2959-96ac-407a-b7d3-802636c8e922" providerId="ADAL" clId="{0ED8DE59-BB45-4813-BB4E-F191F6C90C89}" dt="2022-12-05T15:09:01.012" v="768" actId="478"/>
          <ac:inkMkLst>
            <pc:docMk/>
            <pc:sldMk cId="657995631" sldId="338"/>
            <ac:inkMk id="44" creationId="{6A035ECB-1E9F-1494-962F-E1DF711C30F0}"/>
          </ac:inkMkLst>
        </pc:inkChg>
        <pc:inkChg chg="del mod topLvl">
          <ac:chgData name="Vivien Wu" userId="623a2959-96ac-407a-b7d3-802636c8e922" providerId="ADAL" clId="{0ED8DE59-BB45-4813-BB4E-F191F6C90C89}" dt="2022-12-05T15:09:04.352" v="769" actId="478"/>
          <ac:inkMkLst>
            <pc:docMk/>
            <pc:sldMk cId="657995631" sldId="338"/>
            <ac:inkMk id="45" creationId="{87DE430E-204F-B7B0-CFAF-726D56637035}"/>
          </ac:inkMkLst>
        </pc:inkChg>
        <pc:inkChg chg="add del">
          <ac:chgData name="Vivien Wu" userId="623a2959-96ac-407a-b7d3-802636c8e922" providerId="ADAL" clId="{0ED8DE59-BB45-4813-BB4E-F191F6C90C89}" dt="2022-12-05T15:39:33.565" v="1226" actId="9405"/>
          <ac:inkMkLst>
            <pc:docMk/>
            <pc:sldMk cId="657995631" sldId="338"/>
            <ac:inkMk id="46" creationId="{62B5BFC4-7E18-2488-BB6A-17FF30BD26FA}"/>
          </ac:inkMkLst>
        </pc:inkChg>
        <pc:inkChg chg="del">
          <ac:chgData name="Vivien Wu" userId="623a2959-96ac-407a-b7d3-802636c8e922" providerId="ADAL" clId="{0ED8DE59-BB45-4813-BB4E-F191F6C90C89}" dt="2022-12-05T11:43:07.897" v="84" actId="478"/>
          <ac:inkMkLst>
            <pc:docMk/>
            <pc:sldMk cId="657995631" sldId="338"/>
            <ac:inkMk id="46" creationId="{DA49E160-6DA9-8B3D-7963-C691C8111066}"/>
          </ac:inkMkLst>
        </pc:inkChg>
        <pc:inkChg chg="add del mod">
          <ac:chgData name="Vivien Wu" userId="623a2959-96ac-407a-b7d3-802636c8e922" providerId="ADAL" clId="{0ED8DE59-BB45-4813-BB4E-F191F6C90C89}" dt="2022-12-05T15:40:52.562" v="1253" actId="478"/>
          <ac:inkMkLst>
            <pc:docMk/>
            <pc:sldMk cId="657995631" sldId="338"/>
            <ac:inkMk id="58" creationId="{77FED282-74CA-4AA7-C78F-0AE3357959E9}"/>
          </ac:inkMkLst>
        </pc:inkChg>
        <pc:inkChg chg="del">
          <ac:chgData name="Vivien Wu" userId="623a2959-96ac-407a-b7d3-802636c8e922" providerId="ADAL" clId="{0ED8DE59-BB45-4813-BB4E-F191F6C90C89}" dt="2022-12-05T11:42:52.489" v="80" actId="478"/>
          <ac:inkMkLst>
            <pc:docMk/>
            <pc:sldMk cId="657995631" sldId="338"/>
            <ac:inkMk id="58" creationId="{8DA4463B-C8D8-5E7C-537F-EAF05362A982}"/>
          </ac:inkMkLst>
        </pc:inkChg>
        <pc:inkChg chg="del mod topLvl">
          <ac:chgData name="Vivien Wu" userId="623a2959-96ac-407a-b7d3-802636c8e922" providerId="ADAL" clId="{0ED8DE59-BB45-4813-BB4E-F191F6C90C89}" dt="2022-12-05T15:09:16.883" v="772" actId="478"/>
          <ac:inkMkLst>
            <pc:docMk/>
            <pc:sldMk cId="657995631" sldId="338"/>
            <ac:inkMk id="59" creationId="{3499FB85-7162-1DD1-16AD-C2BE280578E7}"/>
          </ac:inkMkLst>
        </pc:inkChg>
        <pc:inkChg chg="del mod topLvl">
          <ac:chgData name="Vivien Wu" userId="623a2959-96ac-407a-b7d3-802636c8e922" providerId="ADAL" clId="{0ED8DE59-BB45-4813-BB4E-F191F6C90C89}" dt="2022-12-05T15:34:58.584" v="1188" actId="478"/>
          <ac:inkMkLst>
            <pc:docMk/>
            <pc:sldMk cId="657995631" sldId="338"/>
            <ac:inkMk id="60" creationId="{5C41CC86-00F8-6D23-5585-1A90713EB249}"/>
          </ac:inkMkLst>
        </pc:inkChg>
        <pc:inkChg chg="add mod">
          <ac:chgData name="Vivien Wu" userId="623a2959-96ac-407a-b7d3-802636c8e922" providerId="ADAL" clId="{0ED8DE59-BB45-4813-BB4E-F191F6C90C89}" dt="2022-12-05T15:39:57.152" v="1227"/>
          <ac:inkMkLst>
            <pc:docMk/>
            <pc:sldMk cId="657995631" sldId="338"/>
            <ac:inkMk id="62" creationId="{36C5EA9E-5966-A7FB-B1FB-FBACFB33EAFF}"/>
          </ac:inkMkLst>
        </pc:inkChg>
        <pc:inkChg chg="del">
          <ac:chgData name="Vivien Wu" userId="623a2959-96ac-407a-b7d3-802636c8e922" providerId="ADAL" clId="{0ED8DE59-BB45-4813-BB4E-F191F6C90C89}" dt="2022-12-05T11:41:27.245" v="68" actId="478"/>
          <ac:inkMkLst>
            <pc:docMk/>
            <pc:sldMk cId="657995631" sldId="338"/>
            <ac:inkMk id="62" creationId="{953BD0FD-CA25-118C-737A-445F3709E88C}"/>
          </ac:inkMkLst>
        </pc:inkChg>
        <pc:inkChg chg="del mod ord topLvl">
          <ac:chgData name="Vivien Wu" userId="623a2959-96ac-407a-b7d3-802636c8e922" providerId="ADAL" clId="{0ED8DE59-BB45-4813-BB4E-F191F6C90C89}" dt="2022-12-05T15:47:11.542" v="1258" actId="478"/>
          <ac:inkMkLst>
            <pc:docMk/>
            <pc:sldMk cId="657995631" sldId="338"/>
            <ac:inkMk id="63" creationId="{24EC7C53-55CE-30F8-A716-88C5E6E0D77F}"/>
          </ac:inkMkLst>
        </pc:inkChg>
        <pc:inkChg chg="add del mod ord topLvl">
          <ac:chgData name="Vivien Wu" userId="623a2959-96ac-407a-b7d3-802636c8e922" providerId="ADAL" clId="{0ED8DE59-BB45-4813-BB4E-F191F6C90C89}" dt="2022-12-05T15:34:53.526" v="1186" actId="208"/>
          <ac:inkMkLst>
            <pc:docMk/>
            <pc:sldMk cId="657995631" sldId="338"/>
            <ac:inkMk id="64" creationId="{24170E84-77EE-FE6F-E2BF-B88743E11629}"/>
          </ac:inkMkLst>
        </pc:inkChg>
        <pc:inkChg chg="add mod">
          <ac:chgData name="Vivien Wu" userId="623a2959-96ac-407a-b7d3-802636c8e922" providerId="ADAL" clId="{0ED8DE59-BB45-4813-BB4E-F191F6C90C89}" dt="2022-12-05T15:39:57.152" v="1227"/>
          <ac:inkMkLst>
            <pc:docMk/>
            <pc:sldMk cId="657995631" sldId="338"/>
            <ac:inkMk id="65" creationId="{45C741E4-0655-F742-5BDD-5E207014D0E7}"/>
          </ac:inkMkLst>
        </pc:inkChg>
        <pc:inkChg chg="del">
          <ac:chgData name="Vivien Wu" userId="623a2959-96ac-407a-b7d3-802636c8e922" providerId="ADAL" clId="{0ED8DE59-BB45-4813-BB4E-F191F6C90C89}" dt="2022-12-05T11:41:03.429" v="60" actId="478"/>
          <ac:inkMkLst>
            <pc:docMk/>
            <pc:sldMk cId="657995631" sldId="338"/>
            <ac:inkMk id="65" creationId="{89708546-9236-F67F-4189-81A416CB6F31}"/>
          </ac:inkMkLst>
        </pc:inkChg>
        <pc:inkChg chg="add del mod topLvl">
          <ac:chgData name="Vivien Wu" userId="623a2959-96ac-407a-b7d3-802636c8e922" providerId="ADAL" clId="{0ED8DE59-BB45-4813-BB4E-F191F6C90C89}" dt="2022-12-05T15:34:32.082" v="1179" actId="208"/>
          <ac:inkMkLst>
            <pc:docMk/>
            <pc:sldMk cId="657995631" sldId="338"/>
            <ac:inkMk id="66" creationId="{6E40177B-C54D-C18A-88B8-F63BCA2A0B4A}"/>
          </ac:inkMkLst>
        </pc:inkChg>
        <pc:inkChg chg="del">
          <ac:chgData name="Vivien Wu" userId="623a2959-96ac-407a-b7d3-802636c8e922" providerId="ADAL" clId="{0ED8DE59-BB45-4813-BB4E-F191F6C90C89}" dt="2022-12-05T11:41:06.204" v="61" actId="478"/>
          <ac:inkMkLst>
            <pc:docMk/>
            <pc:sldMk cId="657995631" sldId="338"/>
            <ac:inkMk id="67" creationId="{23813A89-8EB4-AEE2-3A7F-04A585088184}"/>
          </ac:inkMkLst>
        </pc:inkChg>
        <pc:inkChg chg="add mod">
          <ac:chgData name="Vivien Wu" userId="623a2959-96ac-407a-b7d3-802636c8e922" providerId="ADAL" clId="{0ED8DE59-BB45-4813-BB4E-F191F6C90C89}" dt="2022-12-05T15:39:57.152" v="1227"/>
          <ac:inkMkLst>
            <pc:docMk/>
            <pc:sldMk cId="657995631" sldId="338"/>
            <ac:inkMk id="67" creationId="{99F0D093-7855-5820-6C2D-8AFACEFDB7ED}"/>
          </ac:inkMkLst>
        </pc:inkChg>
        <pc:inkChg chg="add del mod">
          <ac:chgData name="Vivien Wu" userId="623a2959-96ac-407a-b7d3-802636c8e922" providerId="ADAL" clId="{0ED8DE59-BB45-4813-BB4E-F191F6C90C89}" dt="2022-12-05T15:40:46.962" v="1252" actId="478"/>
          <ac:inkMkLst>
            <pc:docMk/>
            <pc:sldMk cId="657995631" sldId="338"/>
            <ac:inkMk id="68" creationId="{3AB01DFD-DD58-885B-3F7F-A6F476450AB5}"/>
          </ac:inkMkLst>
        </pc:inkChg>
        <pc:inkChg chg="del">
          <ac:chgData name="Vivien Wu" userId="623a2959-96ac-407a-b7d3-802636c8e922" providerId="ADAL" clId="{0ED8DE59-BB45-4813-BB4E-F191F6C90C89}" dt="2022-12-05T11:40:33.235" v="52" actId="478"/>
          <ac:inkMkLst>
            <pc:docMk/>
            <pc:sldMk cId="657995631" sldId="338"/>
            <ac:inkMk id="68" creationId="{D8120715-DE00-7DE2-B696-73FEA8437EEB}"/>
          </ac:inkMkLst>
        </pc:inkChg>
        <pc:inkChg chg="del">
          <ac:chgData name="Vivien Wu" userId="623a2959-96ac-407a-b7d3-802636c8e922" providerId="ADAL" clId="{0ED8DE59-BB45-4813-BB4E-F191F6C90C89}" dt="2022-12-05T11:41:01.405" v="59" actId="478"/>
          <ac:inkMkLst>
            <pc:docMk/>
            <pc:sldMk cId="657995631" sldId="338"/>
            <ac:inkMk id="69" creationId="{01C4036F-AF1B-F82B-5654-8AD6CA77771C}"/>
          </ac:inkMkLst>
        </pc:inkChg>
        <pc:inkChg chg="add del mod">
          <ac:chgData name="Vivien Wu" userId="623a2959-96ac-407a-b7d3-802636c8e922" providerId="ADAL" clId="{0ED8DE59-BB45-4813-BB4E-F191F6C90C89}" dt="2022-12-05T15:40:45.185" v="1251" actId="478"/>
          <ac:inkMkLst>
            <pc:docMk/>
            <pc:sldMk cId="657995631" sldId="338"/>
            <ac:inkMk id="69" creationId="{F569FF6E-BC08-6099-D035-9B6CBA6B979D}"/>
          </ac:inkMkLst>
        </pc:inkChg>
        <pc:inkChg chg="del">
          <ac:chgData name="Vivien Wu" userId="623a2959-96ac-407a-b7d3-802636c8e922" providerId="ADAL" clId="{0ED8DE59-BB45-4813-BB4E-F191F6C90C89}" dt="2022-12-05T11:41:19.211" v="67" actId="478"/>
          <ac:inkMkLst>
            <pc:docMk/>
            <pc:sldMk cId="657995631" sldId="338"/>
            <ac:inkMk id="70" creationId="{9D327673-D17D-DF13-A736-78EF9DA8ABF6}"/>
          </ac:inkMkLst>
        </pc:inkChg>
        <pc:inkChg chg="add del mod">
          <ac:chgData name="Vivien Wu" userId="623a2959-96ac-407a-b7d3-802636c8e922" providerId="ADAL" clId="{0ED8DE59-BB45-4813-BB4E-F191F6C90C89}" dt="2022-12-05T15:40:44.012" v="1250" actId="478"/>
          <ac:inkMkLst>
            <pc:docMk/>
            <pc:sldMk cId="657995631" sldId="338"/>
            <ac:inkMk id="70" creationId="{D16E0729-D9C4-6686-1438-020354864C0D}"/>
          </ac:inkMkLst>
        </pc:inkChg>
        <pc:inkChg chg="del">
          <ac:chgData name="Vivien Wu" userId="623a2959-96ac-407a-b7d3-802636c8e922" providerId="ADAL" clId="{0ED8DE59-BB45-4813-BB4E-F191F6C90C89}" dt="2022-12-05T11:41:43.494" v="70" actId="478"/>
          <ac:inkMkLst>
            <pc:docMk/>
            <pc:sldMk cId="657995631" sldId="338"/>
            <ac:inkMk id="71" creationId="{1A78CFA0-520A-F295-B137-20EA03ACDA07}"/>
          </ac:inkMkLst>
        </pc:inkChg>
        <pc:inkChg chg="add mod">
          <ac:chgData name="Vivien Wu" userId="623a2959-96ac-407a-b7d3-802636c8e922" providerId="ADAL" clId="{0ED8DE59-BB45-4813-BB4E-F191F6C90C89}" dt="2022-12-05T15:39:57.152" v="1227"/>
          <ac:inkMkLst>
            <pc:docMk/>
            <pc:sldMk cId="657995631" sldId="338"/>
            <ac:inkMk id="71" creationId="{F20BDD68-404E-FEEA-2AE5-DE61661392B0}"/>
          </ac:inkMkLst>
        </pc:inkChg>
        <pc:inkChg chg="del">
          <ac:chgData name="Vivien Wu" userId="623a2959-96ac-407a-b7d3-802636c8e922" providerId="ADAL" clId="{0ED8DE59-BB45-4813-BB4E-F191F6C90C89}" dt="2022-12-05T11:41:38.195" v="69" actId="478"/>
          <ac:inkMkLst>
            <pc:docMk/>
            <pc:sldMk cId="657995631" sldId="338"/>
            <ac:inkMk id="72" creationId="{FA000F44-89D7-887C-CD1B-6B98B7901B67}"/>
          </ac:inkMkLst>
        </pc:inkChg>
        <pc:inkChg chg="add del mod">
          <ac:chgData name="Vivien Wu" userId="623a2959-96ac-407a-b7d3-802636c8e922" providerId="ADAL" clId="{0ED8DE59-BB45-4813-BB4E-F191F6C90C89}" dt="2022-12-05T15:40:42.002" v="1249" actId="478"/>
          <ac:inkMkLst>
            <pc:docMk/>
            <pc:sldMk cId="657995631" sldId="338"/>
            <ac:inkMk id="72" creationId="{FF5D65CF-E9A2-A3CA-8F4F-D7E2287B7E4F}"/>
          </ac:inkMkLst>
        </pc:inkChg>
        <pc:inkChg chg="del">
          <ac:chgData name="Vivien Wu" userId="623a2959-96ac-407a-b7d3-802636c8e922" providerId="ADAL" clId="{0ED8DE59-BB45-4813-BB4E-F191F6C90C89}" dt="2022-12-05T11:41:16.567" v="66" actId="478"/>
          <ac:inkMkLst>
            <pc:docMk/>
            <pc:sldMk cId="657995631" sldId="338"/>
            <ac:inkMk id="73" creationId="{6965CB20-BB07-E427-6FAC-706137079556}"/>
          </ac:inkMkLst>
        </pc:inkChg>
        <pc:inkChg chg="add mod">
          <ac:chgData name="Vivien Wu" userId="623a2959-96ac-407a-b7d3-802636c8e922" providerId="ADAL" clId="{0ED8DE59-BB45-4813-BB4E-F191F6C90C89}" dt="2022-12-05T15:39:57.152" v="1227"/>
          <ac:inkMkLst>
            <pc:docMk/>
            <pc:sldMk cId="657995631" sldId="338"/>
            <ac:inkMk id="73" creationId="{A593EA3C-9D59-5706-DB1A-378245E37DE0}"/>
          </ac:inkMkLst>
        </pc:inkChg>
        <pc:inkChg chg="add del mod">
          <ac:chgData name="Vivien Wu" userId="623a2959-96ac-407a-b7d3-802636c8e922" providerId="ADAL" clId="{0ED8DE59-BB45-4813-BB4E-F191F6C90C89}" dt="2022-12-05T15:40:40.032" v="1248" actId="478"/>
          <ac:inkMkLst>
            <pc:docMk/>
            <pc:sldMk cId="657995631" sldId="338"/>
            <ac:inkMk id="74" creationId="{B9FF9AB6-1110-B878-5A4A-B964A40D6249}"/>
          </ac:inkMkLst>
        </pc:inkChg>
        <pc:inkChg chg="del">
          <ac:chgData name="Vivien Wu" userId="623a2959-96ac-407a-b7d3-802636c8e922" providerId="ADAL" clId="{0ED8DE59-BB45-4813-BB4E-F191F6C90C89}" dt="2022-12-05T11:42:32.949" v="78" actId="478"/>
          <ac:inkMkLst>
            <pc:docMk/>
            <pc:sldMk cId="657995631" sldId="338"/>
            <ac:inkMk id="74" creationId="{DD014D9E-A5B7-FAF7-C236-597483D98CB6}"/>
          </ac:inkMkLst>
        </pc:inkChg>
        <pc:inkChg chg="del">
          <ac:chgData name="Vivien Wu" userId="623a2959-96ac-407a-b7d3-802636c8e922" providerId="ADAL" clId="{0ED8DE59-BB45-4813-BB4E-F191F6C90C89}" dt="2022-12-05T11:41:58.282" v="74" actId="478"/>
          <ac:inkMkLst>
            <pc:docMk/>
            <pc:sldMk cId="657995631" sldId="338"/>
            <ac:inkMk id="77" creationId="{15E2726D-3C93-B317-3E69-4EB137474FFA}"/>
          </ac:inkMkLst>
        </pc:inkChg>
        <pc:inkChg chg="add del mod">
          <ac:chgData name="Vivien Wu" userId="623a2959-96ac-407a-b7d3-802636c8e922" providerId="ADAL" clId="{0ED8DE59-BB45-4813-BB4E-F191F6C90C89}" dt="2022-12-05T15:47:08.735" v="1257" actId="478"/>
          <ac:inkMkLst>
            <pc:docMk/>
            <pc:sldMk cId="657995631" sldId="338"/>
            <ac:inkMk id="77" creationId="{1EE633E4-C75E-E904-DEBE-977D7A522A9F}"/>
          </ac:inkMkLst>
        </pc:inkChg>
        <pc:inkChg chg="add del mod">
          <ac:chgData name="Vivien Wu" userId="623a2959-96ac-407a-b7d3-802636c8e922" providerId="ADAL" clId="{0ED8DE59-BB45-4813-BB4E-F191F6C90C89}" dt="2022-12-05T15:40:37.416" v="1247" actId="478"/>
          <ac:inkMkLst>
            <pc:docMk/>
            <pc:sldMk cId="657995631" sldId="338"/>
            <ac:inkMk id="79" creationId="{05D7B848-297A-1CF3-F66F-EF0C1F3928F6}"/>
          </ac:inkMkLst>
        </pc:inkChg>
        <pc:inkChg chg="del">
          <ac:chgData name="Vivien Wu" userId="623a2959-96ac-407a-b7d3-802636c8e922" providerId="ADAL" clId="{0ED8DE59-BB45-4813-BB4E-F191F6C90C89}" dt="2022-12-05T11:41:13.835" v="65" actId="478"/>
          <ac:inkMkLst>
            <pc:docMk/>
            <pc:sldMk cId="657995631" sldId="338"/>
            <ac:inkMk id="79" creationId="{E9F6CA3B-8B7A-5600-0170-C81CC7E56A54}"/>
          </ac:inkMkLst>
        </pc:inkChg>
        <pc:inkChg chg="del">
          <ac:chgData name="Vivien Wu" userId="623a2959-96ac-407a-b7d3-802636c8e922" providerId="ADAL" clId="{0ED8DE59-BB45-4813-BB4E-F191F6C90C89}" dt="2022-12-05T11:41:12.125" v="64" actId="478"/>
          <ac:inkMkLst>
            <pc:docMk/>
            <pc:sldMk cId="657995631" sldId="338"/>
            <ac:inkMk id="80" creationId="{01603987-3D51-5B73-275F-47E0BD802BC1}"/>
          </ac:inkMkLst>
        </pc:inkChg>
        <pc:inkChg chg="add mod">
          <ac:chgData name="Vivien Wu" userId="623a2959-96ac-407a-b7d3-802636c8e922" providerId="ADAL" clId="{0ED8DE59-BB45-4813-BB4E-F191F6C90C89}" dt="2022-12-05T15:39:57.152" v="1227"/>
          <ac:inkMkLst>
            <pc:docMk/>
            <pc:sldMk cId="657995631" sldId="338"/>
            <ac:inkMk id="80" creationId="{B5ACDECF-4DDA-2401-6EF7-151C6D7A15F7}"/>
          </ac:inkMkLst>
        </pc:inkChg>
        <pc:inkChg chg="del">
          <ac:chgData name="Vivien Wu" userId="623a2959-96ac-407a-b7d3-802636c8e922" providerId="ADAL" clId="{0ED8DE59-BB45-4813-BB4E-F191F6C90C89}" dt="2022-12-05T11:41:49.127" v="71" actId="478"/>
          <ac:inkMkLst>
            <pc:docMk/>
            <pc:sldMk cId="657995631" sldId="338"/>
            <ac:inkMk id="81" creationId="{0BB014FF-13AB-CCD8-BE45-44919554AE9E}"/>
          </ac:inkMkLst>
        </pc:inkChg>
        <pc:inkChg chg="add mod">
          <ac:chgData name="Vivien Wu" userId="623a2959-96ac-407a-b7d3-802636c8e922" providerId="ADAL" clId="{0ED8DE59-BB45-4813-BB4E-F191F6C90C89}" dt="2022-12-05T15:39:57.152" v="1227"/>
          <ac:inkMkLst>
            <pc:docMk/>
            <pc:sldMk cId="657995631" sldId="338"/>
            <ac:inkMk id="81" creationId="{F55D570D-B51F-34E2-7E8A-E0C51FE04F38}"/>
          </ac:inkMkLst>
        </pc:inkChg>
        <pc:inkChg chg="mod">
          <ac:chgData name="Vivien Wu" userId="623a2959-96ac-407a-b7d3-802636c8e922" providerId="ADAL" clId="{0ED8DE59-BB45-4813-BB4E-F191F6C90C89}" dt="2022-12-05T16:07:05.414" v="1344" actId="1037"/>
          <ac:inkMkLst>
            <pc:docMk/>
            <pc:sldMk cId="657995631" sldId="338"/>
            <ac:inkMk id="83" creationId="{D46B85C3-1B19-0BF9-F3A5-48C97F258B95}"/>
          </ac:inkMkLst>
        </pc:inkChg>
        <pc:inkChg chg="add mod">
          <ac:chgData name="Vivien Wu" userId="623a2959-96ac-407a-b7d3-802636c8e922" providerId="ADAL" clId="{0ED8DE59-BB45-4813-BB4E-F191F6C90C89}" dt="2022-12-05T15:39:57.152" v="1227"/>
          <ac:inkMkLst>
            <pc:docMk/>
            <pc:sldMk cId="657995631" sldId="338"/>
            <ac:inkMk id="87" creationId="{8764B94B-AB68-4D70-6317-56653D8B5126}"/>
          </ac:inkMkLst>
        </pc:inkChg>
        <pc:inkChg chg="add mod">
          <ac:chgData name="Vivien Wu" userId="623a2959-96ac-407a-b7d3-802636c8e922" providerId="ADAL" clId="{0ED8DE59-BB45-4813-BB4E-F191F6C90C89}" dt="2022-12-05T15:39:57.152" v="1227"/>
          <ac:inkMkLst>
            <pc:docMk/>
            <pc:sldMk cId="657995631" sldId="338"/>
            <ac:inkMk id="89" creationId="{D6159664-382F-7894-445E-984770E66C81}"/>
          </ac:inkMkLst>
        </pc:inkChg>
        <pc:inkChg chg="add del mod">
          <ac:chgData name="Vivien Wu" userId="623a2959-96ac-407a-b7d3-802636c8e922" providerId="ADAL" clId="{0ED8DE59-BB45-4813-BB4E-F191F6C90C89}" dt="2022-12-05T15:40:32.353" v="1246" actId="478"/>
          <ac:inkMkLst>
            <pc:docMk/>
            <pc:sldMk cId="657995631" sldId="338"/>
            <ac:inkMk id="90" creationId="{377E6F40-D1D2-F2EB-0BAE-79CC7B694F6B}"/>
          </ac:inkMkLst>
        </pc:inkChg>
        <pc:inkChg chg="add del mod">
          <ac:chgData name="Vivien Wu" userId="623a2959-96ac-407a-b7d3-802636c8e922" providerId="ADAL" clId="{0ED8DE59-BB45-4813-BB4E-F191F6C90C89}" dt="2022-12-05T15:40:30.622" v="1245" actId="478"/>
          <ac:inkMkLst>
            <pc:docMk/>
            <pc:sldMk cId="657995631" sldId="338"/>
            <ac:inkMk id="91" creationId="{873F01C2-52A4-0D69-B123-981CC7FA4B39}"/>
          </ac:inkMkLst>
        </pc:inkChg>
        <pc:inkChg chg="add del mod">
          <ac:chgData name="Vivien Wu" userId="623a2959-96ac-407a-b7d3-802636c8e922" providerId="ADAL" clId="{0ED8DE59-BB45-4813-BB4E-F191F6C90C89}" dt="2022-12-05T15:40:29.642" v="1244" actId="478"/>
          <ac:inkMkLst>
            <pc:docMk/>
            <pc:sldMk cId="657995631" sldId="338"/>
            <ac:inkMk id="92" creationId="{E80FB13F-0359-CE71-1A1D-0D7FFEFAF8BF}"/>
          </ac:inkMkLst>
        </pc:inkChg>
        <pc:inkChg chg="add del mod">
          <ac:chgData name="Vivien Wu" userId="623a2959-96ac-407a-b7d3-802636c8e922" providerId="ADAL" clId="{0ED8DE59-BB45-4813-BB4E-F191F6C90C89}" dt="2022-12-05T15:40:28.683" v="1243" actId="478"/>
          <ac:inkMkLst>
            <pc:docMk/>
            <pc:sldMk cId="657995631" sldId="338"/>
            <ac:inkMk id="93" creationId="{569B718F-2727-53AA-AE75-6DDC8F17A51D}"/>
          </ac:inkMkLst>
        </pc:inkChg>
        <pc:inkChg chg="add del mod">
          <ac:chgData name="Vivien Wu" userId="623a2959-96ac-407a-b7d3-802636c8e922" providerId="ADAL" clId="{0ED8DE59-BB45-4813-BB4E-F191F6C90C89}" dt="2022-12-05T15:40:27.452" v="1242" actId="478"/>
          <ac:inkMkLst>
            <pc:docMk/>
            <pc:sldMk cId="657995631" sldId="338"/>
            <ac:inkMk id="94" creationId="{EBF32C8C-E2AB-0886-2B86-A370EEEA0A29}"/>
          </ac:inkMkLst>
        </pc:inkChg>
        <pc:inkChg chg="add del mod">
          <ac:chgData name="Vivien Wu" userId="623a2959-96ac-407a-b7d3-802636c8e922" providerId="ADAL" clId="{0ED8DE59-BB45-4813-BB4E-F191F6C90C89}" dt="2022-12-05T15:40:25.856" v="1241" actId="478"/>
          <ac:inkMkLst>
            <pc:docMk/>
            <pc:sldMk cId="657995631" sldId="338"/>
            <ac:inkMk id="95" creationId="{7DD62F8A-6A91-EEFD-10E2-A492D34ABF8D}"/>
          </ac:inkMkLst>
        </pc:inkChg>
        <pc:inkChg chg="add del mod">
          <ac:chgData name="Vivien Wu" userId="623a2959-96ac-407a-b7d3-802636c8e922" providerId="ADAL" clId="{0ED8DE59-BB45-4813-BB4E-F191F6C90C89}" dt="2022-12-05T15:40:24.832" v="1240" actId="478"/>
          <ac:inkMkLst>
            <pc:docMk/>
            <pc:sldMk cId="657995631" sldId="338"/>
            <ac:inkMk id="96" creationId="{AAB81298-4507-D128-E496-61F3D2100FF2}"/>
          </ac:inkMkLst>
        </pc:inkChg>
        <pc:inkChg chg="add del mod">
          <ac:chgData name="Vivien Wu" userId="623a2959-96ac-407a-b7d3-802636c8e922" providerId="ADAL" clId="{0ED8DE59-BB45-4813-BB4E-F191F6C90C89}" dt="2022-12-05T15:40:23.532" v="1239" actId="478"/>
          <ac:inkMkLst>
            <pc:docMk/>
            <pc:sldMk cId="657995631" sldId="338"/>
            <ac:inkMk id="97" creationId="{F8C5DFDF-4794-FD72-DB7B-4DEE16751F06}"/>
          </ac:inkMkLst>
        </pc:inkChg>
        <pc:inkChg chg="add del mod">
          <ac:chgData name="Vivien Wu" userId="623a2959-96ac-407a-b7d3-802636c8e922" providerId="ADAL" clId="{0ED8DE59-BB45-4813-BB4E-F191F6C90C89}" dt="2022-12-05T15:40:21.974" v="1238" actId="478"/>
          <ac:inkMkLst>
            <pc:docMk/>
            <pc:sldMk cId="657995631" sldId="338"/>
            <ac:inkMk id="98" creationId="{62BE4186-4A70-4B83-79A8-4316974E1227}"/>
          </ac:inkMkLst>
        </pc:inkChg>
        <pc:inkChg chg="add del mod">
          <ac:chgData name="Vivien Wu" userId="623a2959-96ac-407a-b7d3-802636c8e922" providerId="ADAL" clId="{0ED8DE59-BB45-4813-BB4E-F191F6C90C89}" dt="2022-12-05T15:40:20.362" v="1237" actId="478"/>
          <ac:inkMkLst>
            <pc:docMk/>
            <pc:sldMk cId="657995631" sldId="338"/>
            <ac:inkMk id="99" creationId="{CEF3A217-A44E-9487-911B-9CD8FE8AC8FA}"/>
          </ac:inkMkLst>
        </pc:inkChg>
        <pc:inkChg chg="add del mod">
          <ac:chgData name="Vivien Wu" userId="623a2959-96ac-407a-b7d3-802636c8e922" providerId="ADAL" clId="{0ED8DE59-BB45-4813-BB4E-F191F6C90C89}" dt="2022-12-05T15:40:12.802" v="1233" actId="478"/>
          <ac:inkMkLst>
            <pc:docMk/>
            <pc:sldMk cId="657995631" sldId="338"/>
            <ac:inkMk id="100" creationId="{456BC385-1051-E17E-EC1A-EEE011A9F07A}"/>
          </ac:inkMkLst>
        </pc:inkChg>
        <pc:inkChg chg="add del mod">
          <ac:chgData name="Vivien Wu" userId="623a2959-96ac-407a-b7d3-802636c8e922" providerId="ADAL" clId="{0ED8DE59-BB45-4813-BB4E-F191F6C90C89}" dt="2022-12-05T15:40:13.972" v="1234" actId="478"/>
          <ac:inkMkLst>
            <pc:docMk/>
            <pc:sldMk cId="657995631" sldId="338"/>
            <ac:inkMk id="101" creationId="{118411A9-1C92-007B-FE68-E465AE2E1B96}"/>
          </ac:inkMkLst>
        </pc:inkChg>
        <pc:inkChg chg="add del mod">
          <ac:chgData name="Vivien Wu" userId="623a2959-96ac-407a-b7d3-802636c8e922" providerId="ADAL" clId="{0ED8DE59-BB45-4813-BB4E-F191F6C90C89}" dt="2022-12-05T15:40:12.045" v="1232" actId="478"/>
          <ac:inkMkLst>
            <pc:docMk/>
            <pc:sldMk cId="657995631" sldId="338"/>
            <ac:inkMk id="102" creationId="{16B62A30-6BB7-5B90-426D-9DC7AAAFB8FF}"/>
          </ac:inkMkLst>
        </pc:inkChg>
        <pc:inkChg chg="add del mod">
          <ac:chgData name="Vivien Wu" userId="623a2959-96ac-407a-b7d3-802636c8e922" providerId="ADAL" clId="{0ED8DE59-BB45-4813-BB4E-F191F6C90C89}" dt="2022-12-05T15:40:10.888" v="1231" actId="478"/>
          <ac:inkMkLst>
            <pc:docMk/>
            <pc:sldMk cId="657995631" sldId="338"/>
            <ac:inkMk id="103" creationId="{C4E11010-5067-AC2E-F0AE-58FE8C6E3CA7}"/>
          </ac:inkMkLst>
        </pc:inkChg>
        <pc:inkChg chg="add del mod">
          <ac:chgData name="Vivien Wu" userId="623a2959-96ac-407a-b7d3-802636c8e922" providerId="ADAL" clId="{0ED8DE59-BB45-4813-BB4E-F191F6C90C89}" dt="2022-12-05T15:40:09.393" v="1230" actId="478"/>
          <ac:inkMkLst>
            <pc:docMk/>
            <pc:sldMk cId="657995631" sldId="338"/>
            <ac:inkMk id="104" creationId="{82B50A7E-D8FB-7C8E-A1A2-7E6DCCC742BE}"/>
          </ac:inkMkLst>
        </pc:inkChg>
        <pc:inkChg chg="add del mod">
          <ac:chgData name="Vivien Wu" userId="623a2959-96ac-407a-b7d3-802636c8e922" providerId="ADAL" clId="{0ED8DE59-BB45-4813-BB4E-F191F6C90C89}" dt="2022-12-05T15:40:08.091" v="1229" actId="478"/>
          <ac:inkMkLst>
            <pc:docMk/>
            <pc:sldMk cId="657995631" sldId="338"/>
            <ac:inkMk id="105" creationId="{DCBE7CCE-6E06-C644-F585-4E6819D346D0}"/>
          </ac:inkMkLst>
        </pc:inkChg>
        <pc:inkChg chg="add del mod">
          <ac:chgData name="Vivien Wu" userId="623a2959-96ac-407a-b7d3-802636c8e922" providerId="ADAL" clId="{0ED8DE59-BB45-4813-BB4E-F191F6C90C89}" dt="2022-12-05T15:40:06.355" v="1228" actId="478"/>
          <ac:inkMkLst>
            <pc:docMk/>
            <pc:sldMk cId="657995631" sldId="338"/>
            <ac:inkMk id="106" creationId="{33D5BD22-D113-1790-AE45-4925FA888CC1}"/>
          </ac:inkMkLst>
        </pc:inkChg>
        <pc:inkChg chg="add mod">
          <ac:chgData name="Vivien Wu" userId="623a2959-96ac-407a-b7d3-802636c8e922" providerId="ADAL" clId="{0ED8DE59-BB45-4813-BB4E-F191F6C90C89}" dt="2022-12-05T15:41:27.964" v="1256"/>
          <ac:inkMkLst>
            <pc:docMk/>
            <pc:sldMk cId="657995631" sldId="338"/>
            <ac:inkMk id="107" creationId="{5923654A-44E1-D221-08EC-94F31DB84C87}"/>
          </ac:inkMkLst>
        </pc:inkChg>
        <pc:inkChg chg="add del">
          <ac:chgData name="Vivien Wu" userId="623a2959-96ac-407a-b7d3-802636c8e922" providerId="ADAL" clId="{0ED8DE59-BB45-4813-BB4E-F191F6C90C89}" dt="2022-12-05T15:47:18.902" v="1260" actId="9405"/>
          <ac:inkMkLst>
            <pc:docMk/>
            <pc:sldMk cId="657995631" sldId="338"/>
            <ac:inkMk id="108" creationId="{B09EE794-2771-3686-AE4A-64D290326EF5}"/>
          </ac:inkMkLst>
        </pc:inkChg>
        <pc:inkChg chg="add del">
          <ac:chgData name="Vivien Wu" userId="623a2959-96ac-407a-b7d3-802636c8e922" providerId="ADAL" clId="{0ED8DE59-BB45-4813-BB4E-F191F6C90C89}" dt="2022-12-05T15:47:53.834" v="1262" actId="9405"/>
          <ac:inkMkLst>
            <pc:docMk/>
            <pc:sldMk cId="657995631" sldId="338"/>
            <ac:inkMk id="109" creationId="{1DCB0C00-801F-7DF9-888F-B7148050524E}"/>
          </ac:inkMkLst>
        </pc:inkChg>
        <pc:inkChg chg="add">
          <ac:chgData name="Vivien Wu" userId="623a2959-96ac-407a-b7d3-802636c8e922" providerId="ADAL" clId="{0ED8DE59-BB45-4813-BB4E-F191F6C90C89}" dt="2022-12-05T15:48:09.813" v="1263" actId="9405"/>
          <ac:inkMkLst>
            <pc:docMk/>
            <pc:sldMk cId="657995631" sldId="338"/>
            <ac:inkMk id="110" creationId="{5FA21ED5-2CF5-6BE6-19B5-DC359A8F3DDF}"/>
          </ac:inkMkLst>
        </pc:inkChg>
      </pc:sldChg>
      <pc:sldChg chg="addSp delSp modSp mod">
        <pc:chgData name="Vivien Wu" userId="623a2959-96ac-407a-b7d3-802636c8e922" providerId="ADAL" clId="{0ED8DE59-BB45-4813-BB4E-F191F6C90C89}" dt="2022-12-05T16:06:06.812" v="1329" actId="14100"/>
        <pc:sldMkLst>
          <pc:docMk/>
          <pc:sldMk cId="1624109468" sldId="339"/>
        </pc:sldMkLst>
        <pc:grpChg chg="mod">
          <ac:chgData name="Vivien Wu" userId="623a2959-96ac-407a-b7d3-802636c8e922" providerId="ADAL" clId="{0ED8DE59-BB45-4813-BB4E-F191F6C90C89}" dt="2022-12-05T15:31:20.202" v="1144" actId="164"/>
          <ac:grpSpMkLst>
            <pc:docMk/>
            <pc:sldMk cId="1624109468" sldId="339"/>
            <ac:grpSpMk id="2" creationId="{AD25B74C-39F3-6116-095E-2C70EC7863F8}"/>
          </ac:grpSpMkLst>
        </pc:grpChg>
        <pc:grpChg chg="add mod">
          <ac:chgData name="Vivien Wu" userId="623a2959-96ac-407a-b7d3-802636c8e922" providerId="ADAL" clId="{0ED8DE59-BB45-4813-BB4E-F191F6C90C89}" dt="2022-12-05T15:31:20.202" v="1144" actId="164"/>
          <ac:grpSpMkLst>
            <pc:docMk/>
            <pc:sldMk cId="1624109468" sldId="339"/>
            <ac:grpSpMk id="7" creationId="{034811D0-71D0-D6C7-2F1B-2C2B1BC640CD}"/>
          </ac:grpSpMkLst>
        </pc:grpChg>
        <pc:grpChg chg="add mod">
          <ac:chgData name="Vivien Wu" userId="623a2959-96ac-407a-b7d3-802636c8e922" providerId="ADAL" clId="{0ED8DE59-BB45-4813-BB4E-F191F6C90C89}" dt="2022-12-05T15:32:03.224" v="1148" actId="164"/>
          <ac:grpSpMkLst>
            <pc:docMk/>
            <pc:sldMk cId="1624109468" sldId="339"/>
            <ac:grpSpMk id="15" creationId="{6B58A001-EF1E-15D6-50B2-2E3B47FA58CD}"/>
          </ac:grpSpMkLst>
        </pc:grpChg>
        <pc:grpChg chg="mod">
          <ac:chgData name="Vivien Wu" userId="623a2959-96ac-407a-b7d3-802636c8e922" providerId="ADAL" clId="{0ED8DE59-BB45-4813-BB4E-F191F6C90C89}" dt="2022-12-05T15:31:20.202" v="1144" actId="164"/>
          <ac:grpSpMkLst>
            <pc:docMk/>
            <pc:sldMk cId="1624109468" sldId="339"/>
            <ac:grpSpMk id="21" creationId="{4B27BBAD-00A0-B3AC-CA13-B8BEFECA616F}"/>
          </ac:grpSpMkLst>
        </pc:grpChg>
        <pc:grpChg chg="add del mod">
          <ac:chgData name="Vivien Wu" userId="623a2959-96ac-407a-b7d3-802636c8e922" providerId="ADAL" clId="{0ED8DE59-BB45-4813-BB4E-F191F6C90C89}" dt="2022-12-05T15:31:39.722" v="1147" actId="165"/>
          <ac:grpSpMkLst>
            <pc:docMk/>
            <pc:sldMk cId="1624109468" sldId="339"/>
            <ac:grpSpMk id="60" creationId="{F7DEDE00-5FEF-EB3A-41FC-7372E7AF5C9C}"/>
          </ac:grpSpMkLst>
        </pc:grpChg>
        <pc:grpChg chg="add del mod">
          <ac:chgData name="Vivien Wu" userId="623a2959-96ac-407a-b7d3-802636c8e922" providerId="ADAL" clId="{0ED8DE59-BB45-4813-BB4E-F191F6C90C89}" dt="2022-12-05T15:31:24.083" v="1145" actId="478"/>
          <ac:grpSpMkLst>
            <pc:docMk/>
            <pc:sldMk cId="1624109468" sldId="339"/>
            <ac:grpSpMk id="131" creationId="{6A71FFB4-2196-1DA0-EDFB-0AF0204D73CE}"/>
          </ac:grpSpMkLst>
        </pc:grpChg>
        <pc:grpChg chg="add mod">
          <ac:chgData name="Vivien Wu" userId="623a2959-96ac-407a-b7d3-802636c8e922" providerId="ADAL" clId="{0ED8DE59-BB45-4813-BB4E-F191F6C90C89}" dt="2022-12-05T15:32:21.104" v="1150" actId="14100"/>
          <ac:grpSpMkLst>
            <pc:docMk/>
            <pc:sldMk cId="1624109468" sldId="339"/>
            <ac:grpSpMk id="204" creationId="{AB2EACCF-7F10-DB78-A3B4-C129D67980A6}"/>
          </ac:grpSpMkLst>
        </pc:grpChg>
        <pc:grpChg chg="add mod">
          <ac:chgData name="Vivien Wu" userId="623a2959-96ac-407a-b7d3-802636c8e922" providerId="ADAL" clId="{0ED8DE59-BB45-4813-BB4E-F191F6C90C89}" dt="2022-12-05T15:32:10.043" v="1149" actId="164"/>
          <ac:grpSpMkLst>
            <pc:docMk/>
            <pc:sldMk cId="1624109468" sldId="339"/>
            <ac:grpSpMk id="205" creationId="{4AA2A262-0A44-55C5-252E-2D2F98F63778}"/>
          </ac:grpSpMkLst>
        </pc:grpChg>
        <pc:grpChg chg="del">
          <ac:chgData name="Vivien Wu" userId="623a2959-96ac-407a-b7d3-802636c8e922" providerId="ADAL" clId="{0ED8DE59-BB45-4813-BB4E-F191F6C90C89}" dt="2022-12-05T12:21:17.398" v="361" actId="478"/>
          <ac:grpSpMkLst>
            <pc:docMk/>
            <pc:sldMk cId="1624109468" sldId="339"/>
            <ac:grpSpMk id="361" creationId="{E79E7445-0682-4A67-732B-F6A3E9600E8E}"/>
          </ac:grpSpMkLst>
        </pc:grpChg>
        <pc:grpChg chg="del">
          <ac:chgData name="Vivien Wu" userId="623a2959-96ac-407a-b7d3-802636c8e922" providerId="ADAL" clId="{0ED8DE59-BB45-4813-BB4E-F191F6C90C89}" dt="2022-12-05T12:23:21.752" v="389" actId="165"/>
          <ac:grpSpMkLst>
            <pc:docMk/>
            <pc:sldMk cId="1624109468" sldId="339"/>
            <ac:grpSpMk id="362" creationId="{B5B7E233-27CC-F1F8-5C3C-FAD86C48050E}"/>
          </ac:grpSpMkLst>
        </pc:grpChg>
        <pc:grpChg chg="del mod topLvl">
          <ac:chgData name="Vivien Wu" userId="623a2959-96ac-407a-b7d3-802636c8e922" providerId="ADAL" clId="{0ED8DE59-BB45-4813-BB4E-F191F6C90C89}" dt="2022-12-05T15:31:24.083" v="1145" actId="478"/>
          <ac:grpSpMkLst>
            <pc:docMk/>
            <pc:sldMk cId="1624109468" sldId="339"/>
            <ac:grpSpMk id="365" creationId="{10A1548F-B571-8FBF-D5D3-677DD3630455}"/>
          </ac:grpSpMkLst>
        </pc:grpChg>
        <pc:grpChg chg="del mod topLvl">
          <ac:chgData name="Vivien Wu" userId="623a2959-96ac-407a-b7d3-802636c8e922" providerId="ADAL" clId="{0ED8DE59-BB45-4813-BB4E-F191F6C90C89}" dt="2022-12-05T12:23:25.255" v="390" actId="165"/>
          <ac:grpSpMkLst>
            <pc:docMk/>
            <pc:sldMk cId="1624109468" sldId="339"/>
            <ac:grpSpMk id="366" creationId="{C3B1A23C-D50A-D85E-7211-6AEC852D1D77}"/>
          </ac:grpSpMkLst>
        </pc:grpChg>
        <pc:grpChg chg="del mod topLvl">
          <ac:chgData name="Vivien Wu" userId="623a2959-96ac-407a-b7d3-802636c8e922" providerId="ADAL" clId="{0ED8DE59-BB45-4813-BB4E-F191F6C90C89}" dt="2022-12-05T15:31:24.083" v="1145" actId="478"/>
          <ac:grpSpMkLst>
            <pc:docMk/>
            <pc:sldMk cId="1624109468" sldId="339"/>
            <ac:grpSpMk id="368" creationId="{1117AAE8-44D6-BDB6-DCEC-C77CD4E0DD39}"/>
          </ac:grpSpMkLst>
        </pc:grpChg>
        <pc:inkChg chg="del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7" creationId="{F741825C-F388-F29F-DF3F-4E6692535265}"/>
          </ac:inkMkLst>
        </pc:inkChg>
        <pc:inkChg chg="mod">
          <ac:chgData name="Vivien Wu" userId="623a2959-96ac-407a-b7d3-802636c8e922" providerId="ADAL" clId="{0ED8DE59-BB45-4813-BB4E-F191F6C90C89}" dt="2022-12-05T15:31:20.202" v="1144" actId="164"/>
          <ac:inkMkLst>
            <pc:docMk/>
            <pc:sldMk cId="1624109468" sldId="339"/>
            <ac:inkMk id="8" creationId="{8AE7B3FA-31DD-E45F-14E5-A2FD0ABBC95F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9" creationId="{2277ECD1-3A6E-B6E7-54AA-ABD6022E5636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9" creationId="{E4764F2E-8514-FF8C-06A9-3D2C48315291}"/>
          </ac:inkMkLst>
        </pc:inkChg>
        <pc:inkChg chg="mod">
          <ac:chgData name="Vivien Wu" userId="623a2959-96ac-407a-b7d3-802636c8e922" providerId="ADAL" clId="{0ED8DE59-BB45-4813-BB4E-F191F6C90C89}" dt="2022-12-05T15:31:20.202" v="1144" actId="164"/>
          <ac:inkMkLst>
            <pc:docMk/>
            <pc:sldMk cId="1624109468" sldId="339"/>
            <ac:inkMk id="10" creationId="{44886D32-2A8A-BA86-F868-71442E39B75C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11" creationId="{4864CD56-4D68-2833-A324-14CB59C5C3F7}"/>
          </ac:inkMkLst>
        </pc:inkChg>
        <pc:inkChg chg="add del mod">
          <ac:chgData name="Vivien Wu" userId="623a2959-96ac-407a-b7d3-802636c8e922" providerId="ADAL" clId="{0ED8DE59-BB45-4813-BB4E-F191F6C90C89}" dt="2022-12-05T12:27:06.429" v="435" actId="478"/>
          <ac:inkMkLst>
            <pc:docMk/>
            <pc:sldMk cId="1624109468" sldId="339"/>
            <ac:inkMk id="11" creationId="{6BF98E70-AA12-A05E-6A95-F1DE94084E2C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12" creationId="{60B70C0B-D69E-796D-EDE3-96B5B2307CD0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12" creationId="{BEB714A7-8920-1871-7448-FBC4CB18530F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3" creationId="{5D0981C8-F762-F550-672F-F167D3494D0F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13" creationId="{E6336485-5B8E-9077-B705-0677277FB205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14" creationId="{11D7AB76-2557-9A6F-574C-F2DC8AB4BBD8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4" creationId="{4956237B-9C2D-EE72-AE8A-4F4960D4179B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15" creationId="{DDD40753-80A6-2286-2F0E-08162E478E65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16" creationId="{08E4D688-AA6F-6727-5E43-47C1B60304D9}"/>
          </ac:inkMkLst>
        </pc:inkChg>
        <pc:inkChg chg="mod">
          <ac:chgData name="Vivien Wu" userId="623a2959-96ac-407a-b7d3-802636c8e922" providerId="ADAL" clId="{0ED8DE59-BB45-4813-BB4E-F191F6C90C89}" dt="2022-12-05T15:31:25.382" v="1146"/>
          <ac:inkMkLst>
            <pc:docMk/>
            <pc:sldMk cId="1624109468" sldId="339"/>
            <ac:inkMk id="16" creationId="{927DA07A-705F-3411-25FB-86BF7289F036}"/>
          </ac:inkMkLst>
        </pc:inkChg>
        <pc:inkChg chg="mod">
          <ac:chgData name="Vivien Wu" userId="623a2959-96ac-407a-b7d3-802636c8e922" providerId="ADAL" clId="{0ED8DE59-BB45-4813-BB4E-F191F6C90C89}" dt="2022-12-05T15:31:25.382" v="1146"/>
          <ac:inkMkLst>
            <pc:docMk/>
            <pc:sldMk cId="1624109468" sldId="339"/>
            <ac:inkMk id="17" creationId="{692377AE-AD24-EECB-9757-68CA9F1212CC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17" creationId="{693618C4-6A53-C2AF-FB6E-D60218146BDB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18" creationId="{31766C16-0343-E2D5-14F9-1330B35C31F6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8" creationId="{7CDC4EC6-AB34-F706-E417-5A674C940922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9" creationId="{42ED1AD9-0DC3-3688-6E29-02F60A5EB115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19" creationId="{B499C66F-A6D8-3F73-E312-FB2BABAA1FF7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20" creationId="{CFBE14CB-85CD-5E46-3DAF-5635033DCEDE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20" creationId="{D7AE8F6B-51B5-E271-54DF-5A1264FA6BFD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28" creationId="{0F9A0E50-7A12-FFC0-628C-C74E8B7CB1D9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28" creationId="{DC122444-93EE-8E98-BCC0-0191486EAD7E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29" creationId="{620D7F83-A06E-2453-4EC6-43B1ACC09A2F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29" creationId="{ECA4F955-75F1-0105-1FFB-D0BA8110EBC8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30" creationId="{1689A78F-C00E-BBD2-4079-3CBDC4D8800F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30" creationId="{B35AFEDD-F00F-7E98-C294-398689B75BF5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31" creationId="{32039A52-DE51-EB84-096D-6E7C6B5456BD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31" creationId="{F810E7F1-7185-F049-AC2F-27D7A8903092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32" creationId="{810EBA57-513F-07B4-4676-04BF1B745487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32" creationId="{B5B0C42A-CE4C-BD68-27D6-AE12EB926195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33" creationId="{E0EED178-2D1A-868F-1BB2-BEBFB2206D20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33" creationId="{E805B3A2-4DD7-2EBC-9BCC-0AB45C9A317E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34" creationId="{27EA63FC-6156-8349-B465-4EE7D66BEAC3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34" creationId="{474DE1B4-B827-F85A-5408-BA6097814038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35" creationId="{0BAA8CF6-0226-B8DF-B4E0-4F9B9DFD0286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35" creationId="{E39BA8B0-AA71-767D-8BFA-A74F653785E6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36" creationId="{1250E692-89A7-DF36-DB78-08AC0665ADDB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36" creationId="{86A79F38-4DEB-382A-D0C4-5DE40B59DDAD}"/>
          </ac:inkMkLst>
        </pc:inkChg>
        <pc:inkChg chg="add del mod">
          <ac:chgData name="Vivien Wu" userId="623a2959-96ac-407a-b7d3-802636c8e922" providerId="ADAL" clId="{0ED8DE59-BB45-4813-BB4E-F191F6C90C89}" dt="2022-12-05T12:27:05.397" v="434" actId="478"/>
          <ac:inkMkLst>
            <pc:docMk/>
            <pc:sldMk cId="1624109468" sldId="339"/>
            <ac:inkMk id="37" creationId="{4B3FC6BA-A6B8-9667-CF36-6A554A25BBA4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37" creationId="{72D8DF76-4BCE-6529-1A70-5FE2FDDDAD5C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38" creationId="{3CB4BD6F-B84D-F579-7A2B-3E6A15AACE9A}"/>
          </ac:inkMkLst>
        </pc:inkChg>
        <pc:inkChg chg="add del mod">
          <ac:chgData name="Vivien Wu" userId="623a2959-96ac-407a-b7d3-802636c8e922" providerId="ADAL" clId="{0ED8DE59-BB45-4813-BB4E-F191F6C90C89}" dt="2022-12-05T12:27:05.397" v="434" actId="478"/>
          <ac:inkMkLst>
            <pc:docMk/>
            <pc:sldMk cId="1624109468" sldId="339"/>
            <ac:inkMk id="38" creationId="{5F543598-5D81-BB7F-6101-1177899B112A}"/>
          </ac:inkMkLst>
        </pc:inkChg>
        <pc:inkChg chg="add del mod">
          <ac:chgData name="Vivien Wu" userId="623a2959-96ac-407a-b7d3-802636c8e922" providerId="ADAL" clId="{0ED8DE59-BB45-4813-BB4E-F191F6C90C89}" dt="2022-12-05T12:27:05.397" v="434" actId="478"/>
          <ac:inkMkLst>
            <pc:docMk/>
            <pc:sldMk cId="1624109468" sldId="339"/>
            <ac:inkMk id="39" creationId="{759FDF61-98AF-07BC-E3C5-C9F7E04F3456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39" creationId="{AE415385-4328-021C-222A-59F313F5956F}"/>
          </ac:inkMkLst>
        </pc:inkChg>
        <pc:inkChg chg="add del mod">
          <ac:chgData name="Vivien Wu" userId="623a2959-96ac-407a-b7d3-802636c8e922" providerId="ADAL" clId="{0ED8DE59-BB45-4813-BB4E-F191F6C90C89}" dt="2022-12-05T12:27:02.870" v="433" actId="478"/>
          <ac:inkMkLst>
            <pc:docMk/>
            <pc:sldMk cId="1624109468" sldId="339"/>
            <ac:inkMk id="40" creationId="{26F544F2-5A64-B96D-B3D9-79958D06AF25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40" creationId="{B279CB43-DF0E-D598-8895-988F3277DDE6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41" creationId="{5500BCD3-16AB-E560-3F0B-18C3432DCF19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41" creationId="{AD9D5839-81C6-3960-C22A-7C58658025EA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42" creationId="{2E7C10E0-1FF1-6248-423B-C0CAE6D0CBE1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42" creationId="{C0280B88-5D94-E556-AF1D-453B56EE468D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43" creationId="{87188589-8479-0C07-6111-E095B5F6760D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43" creationId="{99F2B6F2-6846-5F83-1494-0AAF3987925C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44" creationId="{5D19C685-BCE7-42FE-03BA-345432CCE3C5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44" creationId="{71F15174-E013-97A2-E791-7AE237B4E802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45" creationId="{89F701B8-CF2B-083F-5C79-B9EA35768B6F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45" creationId="{904798F2-BFE7-1B39-E056-5E54A1ADB1AB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46" creationId="{E39DB55F-A290-0321-60B3-3456A81ABEB5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46" creationId="{F7DDEC77-7FDD-DEC4-0E66-701FD11AE545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47" creationId="{1297E17F-FE7C-3EB3-D905-C408F2CD524E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47" creationId="{8444A32C-FE38-A0CA-ED87-0AB9950437DC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48" creationId="{515C134A-846D-08FE-02E5-CD737F8FE6CD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48" creationId="{8620AD7A-A730-F9E3-09A3-326217AA2944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49" creationId="{0153DE15-CB9A-ACB1-1F2C-F1CDEEA0A259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49" creationId="{E06C1E2C-514C-923B-EC55-17DBC0CE4B63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50" creationId="{6133234D-F692-B69B-87AC-843BF6AF3BAA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50" creationId="{F00A830F-CC14-32F1-521F-B126CD9B43CD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51" creationId="{B1A6562F-FE49-F89C-4A22-ABDEA672E431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51" creationId="{C4F01D8E-8860-5040-D8CE-B15DE8739078}"/>
          </ac:inkMkLst>
        </pc:inkChg>
        <pc:inkChg chg="add del mod">
          <ac:chgData name="Vivien Wu" userId="623a2959-96ac-407a-b7d3-802636c8e922" providerId="ADAL" clId="{0ED8DE59-BB45-4813-BB4E-F191F6C90C89}" dt="2022-12-05T12:27:05.397" v="434" actId="478"/>
          <ac:inkMkLst>
            <pc:docMk/>
            <pc:sldMk cId="1624109468" sldId="339"/>
            <ac:inkMk id="52" creationId="{9BD6AC5B-DFF6-B428-2317-D43439E1495E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52" creationId="{E305BE4A-3B0A-2128-ABC7-209AFF3178E8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53" creationId="{3C17B469-A51E-C947-7E48-BBF0664FF88D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53" creationId="{5C027B3B-3724-4DDC-BDCE-03ED5348B8AE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54" creationId="{CFB8CBF9-E5A5-DBDE-BC48-2B564AEDD9A1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54" creationId="{E902DD29-09CF-34F8-D1CF-043C40FF9627}"/>
          </ac:inkMkLst>
        </pc:inkChg>
        <pc:inkChg chg="add del mod">
          <ac:chgData name="Vivien Wu" userId="623a2959-96ac-407a-b7d3-802636c8e922" providerId="ADAL" clId="{0ED8DE59-BB45-4813-BB4E-F191F6C90C89}" dt="2022-12-05T12:27:01.686" v="432" actId="478"/>
          <ac:inkMkLst>
            <pc:docMk/>
            <pc:sldMk cId="1624109468" sldId="339"/>
            <ac:inkMk id="55" creationId="{2CEDCAB4-FA91-14C4-9412-4592B03D3446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55" creationId="{99CA65BB-3976-3FFB-B27D-26BDF020EFB7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56" creationId="{7367E4C3-1842-FD70-5C52-3CCE098AEC16}"/>
          </ac:inkMkLst>
        </pc:inkChg>
        <pc:inkChg chg="add mod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56" creationId="{77C38E2C-8ED7-D902-6C7A-B902ADA5A96C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57" creationId="{7585F352-D008-1D20-7ACB-B644138433BA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57" creationId="{FD173372-20BA-BD69-5B0C-0D0DA9455F8B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58" creationId="{1C5F6CFD-91AF-66DD-6FE7-DD65AE3C18C7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58" creationId="{E0E7045F-F5D3-D3B2-A885-0EEF0400FC9C}"/>
          </ac:inkMkLst>
        </pc:inkChg>
        <pc:inkChg chg="add mod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59" creationId="{0DCFC5FC-83AF-E3D8-0BA7-722DB0ECCECA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59" creationId="{2DB0DE9E-4FE2-D072-2942-8C5D1467A91B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60" creationId="{34CF5B36-2949-95FA-DDA9-892E711E172F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61" creationId="{887835F7-BA11-3B45-2240-92A380251372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61" creationId="{BFD7CC5A-8CB6-E20B-618A-7B2B28BE069C}"/>
          </ac:inkMkLst>
        </pc:inkChg>
        <pc:inkChg chg="add del mod">
          <ac:chgData name="Vivien Wu" userId="623a2959-96ac-407a-b7d3-802636c8e922" providerId="ADAL" clId="{0ED8DE59-BB45-4813-BB4E-F191F6C90C89}" dt="2022-12-05T12:27:07.173" v="436" actId="478"/>
          <ac:inkMkLst>
            <pc:docMk/>
            <pc:sldMk cId="1624109468" sldId="339"/>
            <ac:inkMk id="62" creationId="{2C1DBA67-55D4-087F-30F1-97D3C8BBF312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62" creationId="{2FD3F114-8D7A-2D02-6F39-1C5ED20AD9C0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63" creationId="{56630082-97E6-0CA5-256B-4B2123DA0DF4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63" creationId="{A70B1959-0247-028E-7398-21C8BF06958A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28" creationId="{6F4A0159-FF8D-B727-AFF5-EEDA82A37D8B}"/>
          </ac:inkMkLst>
        </pc:inkChg>
        <pc:inkChg chg="add del mod">
          <ac:chgData name="Vivien Wu" userId="623a2959-96ac-407a-b7d3-802636c8e922" providerId="ADAL" clId="{0ED8DE59-BB45-4813-BB4E-F191F6C90C89}" dt="2022-12-05T12:27:07.774" v="437" actId="478"/>
          <ac:inkMkLst>
            <pc:docMk/>
            <pc:sldMk cId="1624109468" sldId="339"/>
            <ac:inkMk id="128" creationId="{7F6590A9-BB21-5F1F-C9B1-97C5516426FF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129" creationId="{06382443-3DCB-CFB0-2278-9083F59995B8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29" creationId="{C2DB2F81-337C-8393-E0ED-56948E53A8E9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30" creationId="{D1AB60F3-D050-93A6-5BD9-077647EAA030}"/>
          </ac:inkMkLst>
        </pc:inkChg>
        <pc:inkChg chg="add del mod">
          <ac:chgData name="Vivien Wu" userId="623a2959-96ac-407a-b7d3-802636c8e922" providerId="ADAL" clId="{0ED8DE59-BB45-4813-BB4E-F191F6C90C89}" dt="2022-12-05T12:26:59.701" v="431" actId="478"/>
          <ac:inkMkLst>
            <pc:docMk/>
            <pc:sldMk cId="1624109468" sldId="339"/>
            <ac:inkMk id="130" creationId="{F479F324-7638-9DE9-1980-8865CF0B55DC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32" creationId="{46E94CED-6FE7-BC34-70B9-85E842C31820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33" creationId="{8EC58770-17EE-12BB-9D1B-C16F3590BFA3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34" creationId="{A5F5AD77-819F-808D-8A70-E8D964950813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35" creationId="{5017FFF8-0B32-6B4C-CC88-078889917F9F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36" creationId="{C48E2BD8-C432-9CEA-3F5C-B8B9894B2C96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37" creationId="{DAEB9ED9-3F74-67F6-BAC8-F0DEA5734251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38" creationId="{569DFF66-5A8D-D166-0A36-A82E2F232440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39" creationId="{36B81B3A-97B9-5DBF-D885-82E5D462C728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40" creationId="{E1860179-802E-4D1B-6020-E946231AA68B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41" creationId="{DC8C72C7-DA86-818E-31FC-4E4F487AA5DC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42" creationId="{2574262C-D5E7-F3F3-C1F0-9D3795BB227A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43" creationId="{D14872AD-0978-19B2-72C1-E3A4AF51AA20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44" creationId="{95ACD93E-2E2B-8CB5-3175-DB19A57A7B98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45" creationId="{1F103F71-0DBF-6698-AEA8-4C4250694A05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46" creationId="{4303F3F4-AC93-27EF-2458-EB032822E324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47" creationId="{068F0F43-39A9-9841-74B8-BEF5E8F9202D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48" creationId="{A6598B68-67DC-2FD2-2DCC-03FCD92D29F3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49" creationId="{FC038699-67F7-29B5-FA8A-A96099110F3F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50" creationId="{CD31344C-24DA-298B-47DD-2D2AD0160757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51" creationId="{C5ECD292-1604-3E81-1DBF-B19BD1A8AAEF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52" creationId="{3A0C84FF-9CF2-12D3-F455-A325A24C7DA2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53" creationId="{8A99CC97-23D7-D8EE-CE3D-A931DC846D73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54" creationId="{7B6775E5-4F90-E9AC-E9F1-BA538E180BAA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55" creationId="{411CF644-44C2-76DB-6A8C-049B02067A82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56" creationId="{86F30928-D097-BAC2-B30C-1FA689835A64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57" creationId="{0F370817-C147-D584-8F52-028560E958B7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58" creationId="{95647067-6C6D-9097-7284-7928FDCCF541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59" creationId="{6D497F40-A223-2C51-4A91-48364A4FBA20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60" creationId="{30050BA5-F1D1-13B0-F721-0745BD77D57A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61" creationId="{16583CD5-6A00-38D5-B47D-E79598E59593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62" creationId="{23D0CA66-D72C-C97E-CF16-D5297451D4EF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63" creationId="{D98FF84F-6F00-6FDB-55C8-0F61355CAD51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64" creationId="{C70D2BD2-A123-ADEC-ABB5-8CAE894699E8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65" creationId="{AFEE5AD4-D046-BA2F-5D4F-9D860D7BE3B0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66" creationId="{0CBFB48B-CA57-25EF-DA7D-397B9B8837A3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67" creationId="{2BCA49F3-7BD0-2249-3ACC-A7226A01E467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68" creationId="{1A093370-F3F2-1E0E-AB83-423A862F93F8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69" creationId="{CD851733-41BE-1938-0BB6-A533AA9127DF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70" creationId="{C3B610CC-3236-DF73-98F9-2797E91C216B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71" creationId="{29710D44-F0ED-A791-FCFA-D4B5AA82072D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72" creationId="{8DD14300-3D5C-4079-BC3E-24BE34CBB057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73" creationId="{C0CAE146-29F2-B498-A17B-F115669166AE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74" creationId="{0FB7CC21-39A8-1CCD-2D65-BEF4AE9187B7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75" creationId="{35A69B6A-4FBC-40DF-4482-41B516F792AC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76" creationId="{7E6D8A6C-1B52-32BF-9978-BA933C710F3A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77" creationId="{1887ECAF-91A4-DD40-6930-E7AB4FF3F3E7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78" creationId="{CB895070-988C-D82C-BD51-E8AFE26C2BA0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79" creationId="{545DA2C4-FBEF-200D-74E4-B5FCDF597473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80" creationId="{EC0ED569-22C4-D3BD-98D2-B6B313011650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81" creationId="{C4692599-C941-C9CD-F6DF-4D460C3D3384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82" creationId="{96E7D0B3-27AB-FEA5-72BB-2013BA36C0C5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83" creationId="{D61ACF94-AE60-0E4D-82DF-49472C6B40F4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84" creationId="{EA546FCF-9A5E-EA3D-20AA-37B88082142C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85" creationId="{7E86B614-6DBB-5734-073F-6BCD19EEDBE7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86" creationId="{E7DEF887-6404-87AA-9511-5223E2785170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87" creationId="{4BC67ED4-37CF-1903-2D94-6E85482AFA5C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88" creationId="{8871A886-538D-A2DF-9304-A9886C30D36D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89" creationId="{0F96D23A-F34F-4D40-997C-906C396A96B3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90" creationId="{479D6320-2D5C-9615-BE05-17674B152DCB}"/>
          </ac:inkMkLst>
        </pc:inkChg>
        <pc:inkChg chg="del mod">
          <ac:chgData name="Vivien Wu" userId="623a2959-96ac-407a-b7d3-802636c8e922" providerId="ADAL" clId="{0ED8DE59-BB45-4813-BB4E-F191F6C90C89}" dt="2022-12-05T15:06:39.322" v="744" actId="478"/>
          <ac:inkMkLst>
            <pc:docMk/>
            <pc:sldMk cId="1624109468" sldId="339"/>
            <ac:inkMk id="191" creationId="{FBB7A2F3-2EF8-F1D5-4CFD-CF42491E9DE4}"/>
          </ac:inkMkLst>
        </pc:inkChg>
        <pc:inkChg chg="del mod">
          <ac:chgData name="Vivien Wu" userId="623a2959-96ac-407a-b7d3-802636c8e922" providerId="ADAL" clId="{0ED8DE59-BB45-4813-BB4E-F191F6C90C89}" dt="2022-12-05T12:33:10.629" v="499" actId="478"/>
          <ac:inkMkLst>
            <pc:docMk/>
            <pc:sldMk cId="1624109468" sldId="339"/>
            <ac:inkMk id="192" creationId="{1C83D4C8-7DE2-579E-9363-8808B11844B7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92" creationId="{F1567AA6-6248-0621-822B-8EBC79862C6B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93" creationId="{93141A4C-A910-3E6C-C094-8E7DE20924B2}"/>
          </ac:inkMkLst>
        </pc:inkChg>
        <pc:inkChg chg="mod">
          <ac:chgData name="Vivien Wu" userId="623a2959-96ac-407a-b7d3-802636c8e922" providerId="ADAL" clId="{0ED8DE59-BB45-4813-BB4E-F191F6C90C89}" dt="2022-12-05T12:27:23.828" v="439"/>
          <ac:inkMkLst>
            <pc:docMk/>
            <pc:sldMk cId="1624109468" sldId="339"/>
            <ac:inkMk id="194" creationId="{F8990671-1994-117D-03AA-A49BBBAD4351}"/>
          </ac:inkMkLst>
        </pc:inkChg>
        <pc:inkChg chg="mod topLvl">
          <ac:chgData name="Vivien Wu" userId="623a2959-96ac-407a-b7d3-802636c8e922" providerId="ADAL" clId="{0ED8DE59-BB45-4813-BB4E-F191F6C90C89}" dt="2022-12-05T15:32:03.224" v="1148" actId="164"/>
          <ac:inkMkLst>
            <pc:docMk/>
            <pc:sldMk cId="1624109468" sldId="339"/>
            <ac:inkMk id="195" creationId="{C3B86E78-C02F-759F-277F-BFAE01F80548}"/>
          </ac:inkMkLst>
        </pc:inkChg>
        <pc:inkChg chg="mod topLvl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196" creationId="{C40EBD09-0B34-5A57-CFB4-780A4125C456}"/>
          </ac:inkMkLst>
        </pc:inkChg>
        <pc:inkChg chg="mod topLvl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197" creationId="{92296C8E-15C3-54E1-AAFA-1C064EA2A6D1}"/>
          </ac:inkMkLst>
        </pc:inkChg>
        <pc:inkChg chg="mod topLvl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198" creationId="{83C470B5-BCEA-F0D2-C6BF-6E269AEB4991}"/>
          </ac:inkMkLst>
        </pc:inkChg>
        <pc:inkChg chg="del mod topLvl">
          <ac:chgData name="Vivien Wu" userId="623a2959-96ac-407a-b7d3-802636c8e922" providerId="ADAL" clId="{0ED8DE59-BB45-4813-BB4E-F191F6C90C89}" dt="2022-12-05T16:05:55.993" v="1327" actId="478"/>
          <ac:inkMkLst>
            <pc:docMk/>
            <pc:sldMk cId="1624109468" sldId="339"/>
            <ac:inkMk id="199" creationId="{9E993BBB-D8AF-EA60-F8FF-5B5A2994B74F}"/>
          </ac:inkMkLst>
        </pc:inkChg>
        <pc:inkChg chg="mod topLvl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200" creationId="{8E267A06-F8C6-BE21-4955-413FE8756E98}"/>
          </ac:inkMkLst>
        </pc:inkChg>
        <pc:inkChg chg="mod topLvl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201" creationId="{49D44DF2-AEEE-7AEB-058D-9FBD11C2B84B}"/>
          </ac:inkMkLst>
        </pc:inkChg>
        <pc:inkChg chg="mod topLvl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202" creationId="{773DF59F-766B-E908-3AB0-57D47F2E6AD1}"/>
          </ac:inkMkLst>
        </pc:inkChg>
        <pc:inkChg chg="mod topLvl">
          <ac:chgData name="Vivien Wu" userId="623a2959-96ac-407a-b7d3-802636c8e922" providerId="ADAL" clId="{0ED8DE59-BB45-4813-BB4E-F191F6C90C89}" dt="2022-12-05T15:32:10.043" v="1149" actId="164"/>
          <ac:inkMkLst>
            <pc:docMk/>
            <pc:sldMk cId="1624109468" sldId="339"/>
            <ac:inkMk id="203" creationId="{EC371FEC-8B9C-AE1E-B722-5D744F482B72}"/>
          </ac:inkMkLst>
        </pc:inkChg>
        <pc:inkChg chg="add mod">
          <ac:chgData name="Vivien Wu" userId="623a2959-96ac-407a-b7d3-802636c8e922" providerId="ADAL" clId="{0ED8DE59-BB45-4813-BB4E-F191F6C90C89}" dt="2022-12-05T16:06:06.812" v="1329" actId="14100"/>
          <ac:inkMkLst>
            <pc:docMk/>
            <pc:sldMk cId="1624109468" sldId="339"/>
            <ac:inkMk id="206" creationId="{DB235A7C-873F-3EA7-9CBA-F3EC8E3DD8B6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63" creationId="{D119BFE6-E3CB-E249-9AAC-D070961FC6A8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67" creationId="{606B22EB-031A-FB56-5720-F4A3BFD4805E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69" creationId="{7D1EC1A5-6A6D-F2EE-C1F5-1D4E06CCE519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70" creationId="{F0BC9827-A0C2-1727-6F9C-5A1EEC42462A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71" creationId="{97D9D6FF-B788-2FA7-BB50-C9613054B55D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72" creationId="{825497CE-4559-921D-239C-C5C7C2686652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73" creationId="{09803BDC-C17B-782A-C89E-00DB4E9329E3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74" creationId="{9A0405DC-CCE0-A118-5029-1E0D435DDAD5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75" creationId="{CC984CD1-7D13-C3F0-0C48-BCCCD54F90C2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76" creationId="{8C5A200B-1CA5-CF53-7415-F80EA9DA93B8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77" creationId="{5B47C30F-CD65-DBF7-5D54-084893B43D2C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78" creationId="{630F4D3C-A408-94EE-5EE7-B296B581C2C6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79" creationId="{203C3AA5-F30B-2136-C45C-451CE4E7033E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80" creationId="{89662C51-B976-DBA8-1E69-84698CAAE5BC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81" creationId="{B8D21893-8AAD-5E7F-15B9-53ED2621E2E2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82" creationId="{6DF72614-DAC7-2FD2-A421-FED2ADE093E1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83" creationId="{8615F941-94A0-D5B7-AF00-069535322822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84" creationId="{7E9F5ED2-7EEF-5CC7-C375-DFC71820880B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85" creationId="{9865B5AA-0FF4-4CA7-312A-083B9C06E78D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86" creationId="{60F101D5-5C8C-C846-DA7A-C2F33A7E9A62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87" creationId="{D0BA1655-2349-C161-8D50-84B1BFAF8E73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88" creationId="{5F58273B-C8B7-AC9D-4DDC-906B97CAD81D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89" creationId="{82098656-FFFA-F048-A4A7-7423995487ED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90" creationId="{74845E3D-9D21-2037-318A-1C55A1EBAD9A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91" creationId="{8E527945-FF3F-EF29-CC21-64B489AFC8EE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92" creationId="{22E0DFE6-134E-723A-182F-D5352A4A31EE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93" creationId="{5188DD5E-37C0-22AF-33BD-016EE47F5126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94" creationId="{27CF714B-7972-2377-1AE0-F75F8ACD36DD}"/>
          </ac:inkMkLst>
        </pc:inkChg>
        <pc:inkChg chg="del mod topLvl">
          <ac:chgData name="Vivien Wu" userId="623a2959-96ac-407a-b7d3-802636c8e922" providerId="ADAL" clId="{0ED8DE59-BB45-4813-BB4E-F191F6C90C89}" dt="2022-12-05T12:33:36.452" v="506" actId="478"/>
          <ac:inkMkLst>
            <pc:docMk/>
            <pc:sldMk cId="1624109468" sldId="339"/>
            <ac:inkMk id="395" creationId="{CD702E74-C50A-D60B-5ECD-44878DAFE8DD}"/>
          </ac:inkMkLst>
        </pc:inkChg>
        <pc:inkChg chg="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396" creationId="{5D446B74-CF64-FB09-9502-C40ADD744A49}"/>
          </ac:inkMkLst>
        </pc:inkChg>
        <pc:inkChg chg="del mod topLvl">
          <ac:chgData name="Vivien Wu" userId="623a2959-96ac-407a-b7d3-802636c8e922" providerId="ADAL" clId="{0ED8DE59-BB45-4813-BB4E-F191F6C90C89}" dt="2022-12-05T12:23:29.674" v="392" actId="478"/>
          <ac:inkMkLst>
            <pc:docMk/>
            <pc:sldMk cId="1624109468" sldId="339"/>
            <ac:inkMk id="397" creationId="{1B5E7DA2-C4F8-728C-0D71-F9F93AB86052}"/>
          </ac:inkMkLst>
        </pc:inkChg>
        <pc:inkChg chg="del mod topLvl">
          <ac:chgData name="Vivien Wu" userId="623a2959-96ac-407a-b7d3-802636c8e922" providerId="ADAL" clId="{0ED8DE59-BB45-4813-BB4E-F191F6C90C89}" dt="2022-12-05T12:23:28.618" v="391" actId="478"/>
          <ac:inkMkLst>
            <pc:docMk/>
            <pc:sldMk cId="1624109468" sldId="339"/>
            <ac:inkMk id="398" creationId="{5E280279-CB6A-306D-79A7-6DA44C3AFF2E}"/>
          </ac:inkMkLst>
        </pc:inkChg>
        <pc:inkChg chg="del mod topLvl">
          <ac:chgData name="Vivien Wu" userId="623a2959-96ac-407a-b7d3-802636c8e922" providerId="ADAL" clId="{0ED8DE59-BB45-4813-BB4E-F191F6C90C89}" dt="2022-12-05T12:23:32.750" v="395" actId="478"/>
          <ac:inkMkLst>
            <pc:docMk/>
            <pc:sldMk cId="1624109468" sldId="339"/>
            <ac:inkMk id="399" creationId="{92328B66-3A48-E980-A200-C54661150EC7}"/>
          </ac:inkMkLst>
        </pc:inkChg>
        <pc:inkChg chg="del mod topLvl">
          <ac:chgData name="Vivien Wu" userId="623a2959-96ac-407a-b7d3-802636c8e922" providerId="ADAL" clId="{0ED8DE59-BB45-4813-BB4E-F191F6C90C89}" dt="2022-12-05T12:23:31.660" v="394" actId="478"/>
          <ac:inkMkLst>
            <pc:docMk/>
            <pc:sldMk cId="1624109468" sldId="339"/>
            <ac:inkMk id="400" creationId="{6DAA6C08-EDB3-468E-6E2A-55640578C550}"/>
          </ac:inkMkLst>
        </pc:inkChg>
        <pc:inkChg chg="del mod topLvl">
          <ac:chgData name="Vivien Wu" userId="623a2959-96ac-407a-b7d3-802636c8e922" providerId="ADAL" clId="{0ED8DE59-BB45-4813-BB4E-F191F6C90C89}" dt="2022-12-05T12:23:30.674" v="393" actId="478"/>
          <ac:inkMkLst>
            <pc:docMk/>
            <pc:sldMk cId="1624109468" sldId="339"/>
            <ac:inkMk id="401" creationId="{4BC82762-3578-0F1C-DC35-2CA76ABE0B11}"/>
          </ac:inkMkLst>
        </pc:inkChg>
        <pc:inkChg chg="del mod topLvl">
          <ac:chgData name="Vivien Wu" userId="623a2959-96ac-407a-b7d3-802636c8e922" providerId="ADAL" clId="{0ED8DE59-BB45-4813-BB4E-F191F6C90C89}" dt="2022-12-05T12:34:04.981" v="507" actId="478"/>
          <ac:inkMkLst>
            <pc:docMk/>
            <pc:sldMk cId="1624109468" sldId="339"/>
            <ac:inkMk id="402" creationId="{97D11CD6-0880-4F58-E5AF-E747E5B28F2E}"/>
          </ac:inkMkLst>
        </pc:inkChg>
        <pc:inkChg chg="del mod topLvl">
          <ac:chgData name="Vivien Wu" userId="623a2959-96ac-407a-b7d3-802636c8e922" providerId="ADAL" clId="{0ED8DE59-BB45-4813-BB4E-F191F6C90C89}" dt="2022-12-05T12:23:53.625" v="403" actId="478"/>
          <ac:inkMkLst>
            <pc:docMk/>
            <pc:sldMk cId="1624109468" sldId="339"/>
            <ac:inkMk id="403" creationId="{2B920EFF-C465-34A9-F832-F759F7022ABD}"/>
          </ac:inkMkLst>
        </pc:inkChg>
        <pc:inkChg chg="del mod topLvl">
          <ac:chgData name="Vivien Wu" userId="623a2959-96ac-407a-b7d3-802636c8e922" providerId="ADAL" clId="{0ED8DE59-BB45-4813-BB4E-F191F6C90C89}" dt="2022-12-05T12:23:43.653" v="401" actId="478"/>
          <ac:inkMkLst>
            <pc:docMk/>
            <pc:sldMk cId="1624109468" sldId="339"/>
            <ac:inkMk id="404" creationId="{CC5F00E7-1E9E-8584-4A71-5B62DD416CCE}"/>
          </ac:inkMkLst>
        </pc:inkChg>
        <pc:inkChg chg="del mod topLvl">
          <ac:chgData name="Vivien Wu" userId="623a2959-96ac-407a-b7d3-802636c8e922" providerId="ADAL" clId="{0ED8DE59-BB45-4813-BB4E-F191F6C90C89}" dt="2022-12-05T12:23:41.489" v="400" actId="478"/>
          <ac:inkMkLst>
            <pc:docMk/>
            <pc:sldMk cId="1624109468" sldId="339"/>
            <ac:inkMk id="405" creationId="{295F8656-640B-BDD3-6252-04DA2CD5E99B}"/>
          </ac:inkMkLst>
        </pc:inkChg>
        <pc:inkChg chg="del mod topLvl">
          <ac:chgData name="Vivien Wu" userId="623a2959-96ac-407a-b7d3-802636c8e922" providerId="ADAL" clId="{0ED8DE59-BB45-4813-BB4E-F191F6C90C89}" dt="2022-12-05T12:23:55.196" v="404" actId="478"/>
          <ac:inkMkLst>
            <pc:docMk/>
            <pc:sldMk cId="1624109468" sldId="339"/>
            <ac:inkMk id="406" creationId="{6D1BA979-553B-0D8F-B1F6-3A8B86686ADF}"/>
          </ac:inkMkLst>
        </pc:inkChg>
        <pc:inkChg chg="del mod topLvl">
          <ac:chgData name="Vivien Wu" userId="623a2959-96ac-407a-b7d3-802636c8e922" providerId="ADAL" clId="{0ED8DE59-BB45-4813-BB4E-F191F6C90C89}" dt="2022-12-05T12:23:58.325" v="406" actId="478"/>
          <ac:inkMkLst>
            <pc:docMk/>
            <pc:sldMk cId="1624109468" sldId="339"/>
            <ac:inkMk id="407" creationId="{29E6E9BF-0280-795E-9E4C-9148DF6FEB99}"/>
          </ac:inkMkLst>
        </pc:inkChg>
        <pc:inkChg chg="del mod topLvl">
          <ac:chgData name="Vivien Wu" userId="623a2959-96ac-407a-b7d3-802636c8e922" providerId="ADAL" clId="{0ED8DE59-BB45-4813-BB4E-F191F6C90C89}" dt="2022-12-05T12:23:59.921" v="407" actId="478"/>
          <ac:inkMkLst>
            <pc:docMk/>
            <pc:sldMk cId="1624109468" sldId="339"/>
            <ac:inkMk id="408" creationId="{37CEBCBB-F075-57BA-47E3-080D94EBF531}"/>
          </ac:inkMkLst>
        </pc:inkChg>
        <pc:inkChg chg="del mod topLvl">
          <ac:chgData name="Vivien Wu" userId="623a2959-96ac-407a-b7d3-802636c8e922" providerId="ADAL" clId="{0ED8DE59-BB45-4813-BB4E-F191F6C90C89}" dt="2022-12-05T12:23:57.231" v="405" actId="478"/>
          <ac:inkMkLst>
            <pc:docMk/>
            <pc:sldMk cId="1624109468" sldId="339"/>
            <ac:inkMk id="409" creationId="{76C0B9E5-4219-05C1-6136-4EBD52C37362}"/>
          </ac:inkMkLst>
        </pc:inkChg>
        <pc:inkChg chg="add del mo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410" creationId="{7E1C39D1-CD26-3A78-3B4D-1D853B683853}"/>
          </ac:inkMkLst>
        </pc:inkChg>
        <pc:inkChg chg="del mod ord topLvl">
          <ac:chgData name="Vivien Wu" userId="623a2959-96ac-407a-b7d3-802636c8e922" providerId="ADAL" clId="{0ED8DE59-BB45-4813-BB4E-F191F6C90C89}" dt="2022-12-05T15:31:24.083" v="1145" actId="478"/>
          <ac:inkMkLst>
            <pc:docMk/>
            <pc:sldMk cId="1624109468" sldId="339"/>
            <ac:inkMk id="411" creationId="{7A7B0FDA-EB6D-B26F-E0CA-247C0CAA17F7}"/>
          </ac:inkMkLst>
        </pc:inkChg>
        <pc:inkChg chg="del">
          <ac:chgData name="Vivien Wu" userId="623a2959-96ac-407a-b7d3-802636c8e922" providerId="ADAL" clId="{0ED8DE59-BB45-4813-BB4E-F191F6C90C89}" dt="2022-12-05T12:23:12.733" v="387" actId="478"/>
          <ac:inkMkLst>
            <pc:docMk/>
            <pc:sldMk cId="1624109468" sldId="339"/>
            <ac:inkMk id="412" creationId="{1DDB26FD-AFE4-526D-744C-BE2DF5D27766}"/>
          </ac:inkMkLst>
        </pc:inkChg>
        <pc:inkChg chg="del">
          <ac:chgData name="Vivien Wu" userId="623a2959-96ac-407a-b7d3-802636c8e922" providerId="ADAL" clId="{0ED8DE59-BB45-4813-BB4E-F191F6C90C89}" dt="2022-12-05T12:23:14.719" v="388" actId="478"/>
          <ac:inkMkLst>
            <pc:docMk/>
            <pc:sldMk cId="1624109468" sldId="339"/>
            <ac:inkMk id="413" creationId="{CE493325-9B5B-BC79-B36E-46BAF975887E}"/>
          </ac:inkMkLst>
        </pc:inkChg>
        <pc:inkChg chg="del">
          <ac:chgData name="Vivien Wu" userId="623a2959-96ac-407a-b7d3-802636c8e922" providerId="ADAL" clId="{0ED8DE59-BB45-4813-BB4E-F191F6C90C89}" dt="2022-12-05T12:23:10.180" v="386" actId="478"/>
          <ac:inkMkLst>
            <pc:docMk/>
            <pc:sldMk cId="1624109468" sldId="339"/>
            <ac:inkMk id="414" creationId="{34297DB5-160D-A6A4-B3FA-015E462A0878}"/>
          </ac:inkMkLst>
        </pc:inkChg>
        <pc:inkChg chg="del">
          <ac:chgData name="Vivien Wu" userId="623a2959-96ac-407a-b7d3-802636c8e922" providerId="ADAL" clId="{0ED8DE59-BB45-4813-BB4E-F191F6C90C89}" dt="2022-12-05T12:23:07.593" v="385" actId="478"/>
          <ac:inkMkLst>
            <pc:docMk/>
            <pc:sldMk cId="1624109468" sldId="339"/>
            <ac:inkMk id="415" creationId="{14273625-462F-F9BC-9E19-3725D3F89B11}"/>
          </ac:inkMkLst>
        </pc:inkChg>
        <pc:inkChg chg="del">
          <ac:chgData name="Vivien Wu" userId="623a2959-96ac-407a-b7d3-802636c8e922" providerId="ADAL" clId="{0ED8DE59-BB45-4813-BB4E-F191F6C90C89}" dt="2022-12-05T12:23:04.898" v="384" actId="478"/>
          <ac:inkMkLst>
            <pc:docMk/>
            <pc:sldMk cId="1624109468" sldId="339"/>
            <ac:inkMk id="416" creationId="{0D19A440-FD95-7B44-BDB8-939E87543C87}"/>
          </ac:inkMkLst>
        </pc:inkChg>
        <pc:inkChg chg="del">
          <ac:chgData name="Vivien Wu" userId="623a2959-96ac-407a-b7d3-802636c8e922" providerId="ADAL" clId="{0ED8DE59-BB45-4813-BB4E-F191F6C90C89}" dt="2022-12-05T12:23:02.654" v="383" actId="478"/>
          <ac:inkMkLst>
            <pc:docMk/>
            <pc:sldMk cId="1624109468" sldId="339"/>
            <ac:inkMk id="417" creationId="{899CF0DE-A04F-8406-BF9E-0498218E7E37}"/>
          </ac:inkMkLst>
        </pc:inkChg>
        <pc:inkChg chg="del">
          <ac:chgData name="Vivien Wu" userId="623a2959-96ac-407a-b7d3-802636c8e922" providerId="ADAL" clId="{0ED8DE59-BB45-4813-BB4E-F191F6C90C89}" dt="2022-12-05T12:23:00.281" v="382" actId="478"/>
          <ac:inkMkLst>
            <pc:docMk/>
            <pc:sldMk cId="1624109468" sldId="339"/>
            <ac:inkMk id="418" creationId="{24D0CC47-ECE9-823B-D86C-59155838B870}"/>
          </ac:inkMkLst>
        </pc:inkChg>
        <pc:inkChg chg="del">
          <ac:chgData name="Vivien Wu" userId="623a2959-96ac-407a-b7d3-802636c8e922" providerId="ADAL" clId="{0ED8DE59-BB45-4813-BB4E-F191F6C90C89}" dt="2022-12-05T12:22:57.862" v="381" actId="478"/>
          <ac:inkMkLst>
            <pc:docMk/>
            <pc:sldMk cId="1624109468" sldId="339"/>
            <ac:inkMk id="419" creationId="{5BE4AD82-9AD5-D7B7-CD05-B33712917A6B}"/>
          </ac:inkMkLst>
        </pc:inkChg>
        <pc:inkChg chg="mod">
          <ac:chgData name="Vivien Wu" userId="623a2959-96ac-407a-b7d3-802636c8e922" providerId="ADAL" clId="{0ED8DE59-BB45-4813-BB4E-F191F6C90C89}" dt="2022-12-05T12:23:25.255" v="390" actId="165"/>
          <ac:inkMkLst>
            <pc:docMk/>
            <pc:sldMk cId="1624109468" sldId="339"/>
            <ac:inkMk id="420" creationId="{D2703F52-C403-0271-0F76-E94D632B0C06}"/>
          </ac:inkMkLst>
        </pc:inkChg>
        <pc:inkChg chg="mod">
          <ac:chgData name="Vivien Wu" userId="623a2959-96ac-407a-b7d3-802636c8e922" providerId="ADAL" clId="{0ED8DE59-BB45-4813-BB4E-F191F6C90C89}" dt="2022-12-05T12:23:25.255" v="390" actId="165"/>
          <ac:inkMkLst>
            <pc:docMk/>
            <pc:sldMk cId="1624109468" sldId="339"/>
            <ac:inkMk id="421" creationId="{F530A85B-433C-EE20-6168-187A13133FC1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22" creationId="{1193698B-5BFF-6776-5EC2-B37A0D88EC4F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23" creationId="{5F1C9F1E-947C-64E3-B720-727F713754FE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24" creationId="{D0CAB3DA-8DF0-8D94-6370-6DA392FC1A1C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25" creationId="{5DE6D972-82F2-6DFB-5068-65CE9FD87E1B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26" creationId="{F42B68C3-9710-08D4-841D-51D32481116D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27" creationId="{62F2ACCC-ECCA-CE32-CF52-98BE739969DA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28" creationId="{4F1079F9-C184-422E-C3BC-2A8C1BEB1E99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29" creationId="{3C8BF18C-7A74-4AEB-5C15-54F62F6D493D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30" creationId="{EB07304D-62E7-56E3-9CC2-18FAD0B388FB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31" creationId="{3B5AF458-CD5C-0F54-3E4A-7268506A1940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32" creationId="{3CA0F901-F7C9-FC57-8378-C6D7C13F095D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33" creationId="{85DF9BCC-4BAA-9C48-F7D8-64F0B6A24C72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34" creationId="{7229FD3D-0C9E-FA27-8E55-667AD8041043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35" creationId="{826395F9-3ED4-696A-F6F4-EAC5763FE377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36" creationId="{5E8C2170-8E76-BDEA-1B35-F2F3D6DF9225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37" creationId="{548B5E79-6C3D-0CEF-1593-28A5A19CCE80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38" creationId="{85CCF79E-EF19-6C76-1AFA-4D3137C5BA54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39" creationId="{78F64115-9CAF-8B8E-77E8-1E8643E3E9D4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40" creationId="{B40C6A88-06D3-E139-EB17-44A7F45F6E82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41" creationId="{6BDE3D7C-2AED-E61B-AD01-6E75B4735652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42" creationId="{2317F311-C5B4-4BE8-EAFD-C6EE97A71BD2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43" creationId="{D9BE1236-EE75-C0AE-2513-5BD2774F6EFE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44" creationId="{7F89074D-A7B5-C35F-7E58-50ED44373508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45" creationId="{4AF15A46-C1ED-B352-B80B-21AE88BC08B6}"/>
          </ac:inkMkLst>
        </pc:inkChg>
        <pc:inkChg chg="mod">
          <ac:chgData name="Vivien Wu" userId="623a2959-96ac-407a-b7d3-802636c8e922" providerId="ADAL" clId="{0ED8DE59-BB45-4813-BB4E-F191F6C90C89}" dt="2022-12-05T12:23:21.752" v="389" actId="165"/>
          <ac:inkMkLst>
            <pc:docMk/>
            <pc:sldMk cId="1624109468" sldId="339"/>
            <ac:inkMk id="446" creationId="{00FBFAF8-1D0E-2B91-7AA1-D65F22391E12}"/>
          </ac:inkMkLst>
        </pc:inkChg>
      </pc:sldChg>
      <pc:sldChg chg="addSp delSp modSp mod">
        <pc:chgData name="Vivien Wu" userId="623a2959-96ac-407a-b7d3-802636c8e922" providerId="ADAL" clId="{0ED8DE59-BB45-4813-BB4E-F191F6C90C89}" dt="2022-12-05T16:07:23.399" v="1345" actId="1038"/>
        <pc:sldMkLst>
          <pc:docMk/>
          <pc:sldMk cId="2464627395" sldId="340"/>
        </pc:sldMkLst>
        <pc:grpChg chg="del">
          <ac:chgData name="Vivien Wu" userId="623a2959-96ac-407a-b7d3-802636c8e922" providerId="ADAL" clId="{0ED8DE59-BB45-4813-BB4E-F191F6C90C89}" dt="2022-12-05T12:21:09.586" v="358" actId="478"/>
          <ac:grpSpMkLst>
            <pc:docMk/>
            <pc:sldMk cId="2464627395" sldId="340"/>
            <ac:grpSpMk id="2" creationId="{5F75CFC0-15AB-6954-5EEB-0835F215F115}"/>
          </ac:grpSpMkLst>
        </pc:grpChg>
        <pc:grpChg chg="add mod">
          <ac:chgData name="Vivien Wu" userId="623a2959-96ac-407a-b7d3-802636c8e922" providerId="ADAL" clId="{0ED8DE59-BB45-4813-BB4E-F191F6C90C89}" dt="2022-12-05T15:33:39.332" v="1167" actId="164"/>
          <ac:grpSpMkLst>
            <pc:docMk/>
            <pc:sldMk cId="2464627395" sldId="340"/>
            <ac:grpSpMk id="2" creationId="{BC74ADF7-B673-A201-B155-9E1D8AAD7330}"/>
          </ac:grpSpMkLst>
        </pc:grpChg>
        <pc:grpChg chg="add mod">
          <ac:chgData name="Vivien Wu" userId="623a2959-96ac-407a-b7d3-802636c8e922" providerId="ADAL" clId="{0ED8DE59-BB45-4813-BB4E-F191F6C90C89}" dt="2022-12-05T15:33:52.894" v="1170"/>
          <ac:grpSpMkLst>
            <pc:docMk/>
            <pc:sldMk cId="2464627395" sldId="340"/>
            <ac:grpSpMk id="3" creationId="{9FDE58E5-B0A9-1E13-DD40-DCAFEC5FC3B2}"/>
          </ac:grpSpMkLst>
        </pc:grpChg>
        <pc:grpChg chg="add mod">
          <ac:chgData name="Vivien Wu" userId="623a2959-96ac-407a-b7d3-802636c8e922" providerId="ADAL" clId="{0ED8DE59-BB45-4813-BB4E-F191F6C90C89}" dt="2022-12-05T15:49:39.763" v="1265"/>
          <ac:grpSpMkLst>
            <pc:docMk/>
            <pc:sldMk cId="2464627395" sldId="340"/>
            <ac:grpSpMk id="42" creationId="{6B2A8474-C819-FCEA-927E-91EE8F20C08F}"/>
          </ac:grpSpMkLst>
        </pc:grpChg>
        <pc:grpChg chg="mod">
          <ac:chgData name="Vivien Wu" userId="623a2959-96ac-407a-b7d3-802636c8e922" providerId="ADAL" clId="{0ED8DE59-BB45-4813-BB4E-F191F6C90C89}" dt="2022-12-05T15:33:39.332" v="1167" actId="164"/>
          <ac:grpSpMkLst>
            <pc:docMk/>
            <pc:sldMk cId="2464627395" sldId="340"/>
            <ac:grpSpMk id="61" creationId="{8AD7F026-78FE-4DE0-C693-A9924A2BD11D}"/>
          </ac:grpSpMkLst>
        </pc:grpChg>
        <pc:grpChg chg="del">
          <ac:chgData name="Vivien Wu" userId="623a2959-96ac-407a-b7d3-802636c8e922" providerId="ADAL" clId="{0ED8DE59-BB45-4813-BB4E-F191F6C90C89}" dt="2022-12-05T11:45:21.912" v="119" actId="165"/>
          <ac:grpSpMkLst>
            <pc:docMk/>
            <pc:sldMk cId="2464627395" sldId="340"/>
            <ac:grpSpMk id="83" creationId="{14CBD8AD-1884-6B38-D8E5-67134F7C1806}"/>
          </ac:grpSpMkLst>
        </pc:grpChg>
        <pc:grpChg chg="mod">
          <ac:chgData name="Vivien Wu" userId="623a2959-96ac-407a-b7d3-802636c8e922" providerId="ADAL" clId="{0ED8DE59-BB45-4813-BB4E-F191F6C90C89}" dt="2022-12-05T15:33:39.332" v="1167" actId="164"/>
          <ac:grpSpMkLst>
            <pc:docMk/>
            <pc:sldMk cId="2464627395" sldId="340"/>
            <ac:grpSpMk id="85" creationId="{5086333B-C2EA-E856-1368-F91B2CB8111E}"/>
          </ac:grpSpMkLst>
        </pc:grpChg>
        <pc:grpChg chg="del mod topLvl">
          <ac:chgData name="Vivien Wu" userId="623a2959-96ac-407a-b7d3-802636c8e922" providerId="ADAL" clId="{0ED8DE59-BB45-4813-BB4E-F191F6C90C89}" dt="2022-12-05T15:10:39.192" v="788" actId="165"/>
          <ac:grpSpMkLst>
            <pc:docMk/>
            <pc:sldMk cId="2464627395" sldId="340"/>
            <ac:grpSpMk id="90" creationId="{EA08383E-B974-A968-D046-9DF5BB4CE108}"/>
          </ac:grpSpMkLst>
        </pc:grpChg>
        <pc:grpChg chg="del mod topLvl">
          <ac:chgData name="Vivien Wu" userId="623a2959-96ac-407a-b7d3-802636c8e922" providerId="ADAL" clId="{0ED8DE59-BB45-4813-BB4E-F191F6C90C89}" dt="2022-12-05T11:45:30.731" v="121" actId="165"/>
          <ac:grpSpMkLst>
            <pc:docMk/>
            <pc:sldMk cId="2464627395" sldId="340"/>
            <ac:grpSpMk id="91" creationId="{846356EC-5330-AAC3-61CF-3525E4BC7078}"/>
          </ac:grpSpMkLst>
        </pc:grpChg>
        <pc:grpChg chg="del mod topLvl">
          <ac:chgData name="Vivien Wu" userId="623a2959-96ac-407a-b7d3-802636c8e922" providerId="ADAL" clId="{0ED8DE59-BB45-4813-BB4E-F191F6C90C89}" dt="2022-12-05T15:10:50.772" v="794" actId="478"/>
          <ac:grpSpMkLst>
            <pc:docMk/>
            <pc:sldMk cId="2464627395" sldId="340"/>
            <ac:grpSpMk id="93" creationId="{472CD206-FFDC-000B-8C19-C78FF8EA3CD9}"/>
          </ac:grpSpMkLst>
        </pc:grpChg>
        <pc:grpChg chg="add del mod ord">
          <ac:chgData name="Vivien Wu" userId="623a2959-96ac-407a-b7d3-802636c8e922" providerId="ADAL" clId="{0ED8DE59-BB45-4813-BB4E-F191F6C90C89}" dt="2022-12-05T15:33:32.792" v="1166" actId="165"/>
          <ac:grpSpMkLst>
            <pc:docMk/>
            <pc:sldMk cId="2464627395" sldId="340"/>
            <ac:grpSpMk id="186" creationId="{98A497CA-8ADE-021E-30E9-3DDD5AFEE40B}"/>
          </ac:grpSpMkLst>
        </pc:grp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4" creationId="{1C834C63-4F8A-1073-A912-49D7DF7F95EA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5" creationId="{06E51B3A-BDB7-C5EA-D5A0-420AAAE9320C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6" creationId="{6AA00518-6D91-DE00-54F3-2FA112C2824C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7" creationId="{9E773716-CB9C-3CDE-335B-36165318D16E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8" creationId="{80E56865-D2C0-43C7-94DD-8706DCFE6178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9" creationId="{C487DADD-3612-E7C3-E5DF-F64C008C6C87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10" creationId="{6DB2093C-8898-3CFA-635B-A475F521100B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11" creationId="{0CF3A73B-7E2B-E8EE-5690-2CD7DA43B3F2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12" creationId="{BB6A7468-E768-5CE5-C868-7DFFC112771F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13" creationId="{C7C24CDA-7DDA-F72A-7383-624FD7F06AD8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14" creationId="{B0701075-33E7-4152-E5B4-5D297AD254CD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15" creationId="{EC105946-02C2-ED80-9C80-72ECDC6B2397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16" creationId="{5E37BC01-5777-8281-1D03-4BC6DF97CB9F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17" creationId="{0C9B78F3-3C85-CDA8-7A40-DCE7AF7E2FC7}"/>
          </ac:inkMkLst>
        </pc:inkChg>
        <pc:inkChg chg="mod topLvl">
          <ac:chgData name="Vivien Wu" userId="623a2959-96ac-407a-b7d3-802636c8e922" providerId="ADAL" clId="{0ED8DE59-BB45-4813-BB4E-F191F6C90C89}" dt="2022-12-05T15:33:39.332" v="1167" actId="164"/>
          <ac:inkMkLst>
            <pc:docMk/>
            <pc:sldMk cId="2464627395" sldId="340"/>
            <ac:inkMk id="18" creationId="{D61C990A-38E8-47F4-B55D-BDD8EA2A1250}"/>
          </ac:inkMkLst>
        </pc:inkChg>
        <pc:inkChg chg="mod">
          <ac:chgData name="Vivien Wu" userId="623a2959-96ac-407a-b7d3-802636c8e922" providerId="ADAL" clId="{0ED8DE59-BB45-4813-BB4E-F191F6C90C89}" dt="2022-12-05T15:33:39.332" v="1167" actId="164"/>
          <ac:inkMkLst>
            <pc:docMk/>
            <pc:sldMk cId="2464627395" sldId="340"/>
            <ac:inkMk id="19" creationId="{52813EE3-705C-99FA-2BE1-D3E6D3E54A62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20" creationId="{5F51393F-5661-8DD6-C113-8A0F75898F47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21" creationId="{2C9C57D1-AC32-3C71-AA8F-4A9098D18472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22" creationId="{05B0FA66-620F-8EDC-F2AC-7302A54A37E6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23" creationId="{622B558B-EDE5-5D32-141B-3A3558F5F44C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24" creationId="{A79476CC-B692-F67A-287E-14B74D3A814C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25" creationId="{5C8EE4F0-E058-88F0-C412-462C89C3F1DD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26" creationId="{08A93561-8625-7AA9-1BD0-3CE5F449C000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27" creationId="{335B7CF3-A44C-35C1-4FB6-DE2AA44A67FE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28" creationId="{F4BD3D16-35EA-499A-D480-BE4F08C4872F}"/>
          </ac:inkMkLst>
        </pc:inkChg>
        <pc:inkChg chg="add del mod">
          <ac:chgData name="Vivien Wu" userId="623a2959-96ac-407a-b7d3-802636c8e922" providerId="ADAL" clId="{0ED8DE59-BB45-4813-BB4E-F191F6C90C89}" dt="2022-12-05T15:33:39.332" v="1167" actId="164"/>
          <ac:inkMkLst>
            <pc:docMk/>
            <pc:sldMk cId="2464627395" sldId="340"/>
            <ac:inkMk id="29" creationId="{B7C0A1B5-4F03-37C3-55A4-51CA475EE401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30" creationId="{A1973B43-594B-2F91-45B4-96B4F8CC0005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31" creationId="{C0934461-2D2D-F780-40A2-3D454512C1CA}"/>
          </ac:inkMkLst>
        </pc:inkChg>
        <pc:inkChg chg="del mod">
          <ac:chgData name="Vivien Wu" userId="623a2959-96ac-407a-b7d3-802636c8e922" providerId="ADAL" clId="{0ED8DE59-BB45-4813-BB4E-F191F6C90C89}" dt="2022-12-05T16:05:19.103" v="1325" actId="478"/>
          <ac:inkMkLst>
            <pc:docMk/>
            <pc:sldMk cId="2464627395" sldId="340"/>
            <ac:inkMk id="32" creationId="{66CD07E1-6DA3-A941-45AC-A64FDB79A24C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33" creationId="{36ACFB37-7887-DA00-3DAF-AC16AE771873}"/>
          </ac:inkMkLst>
        </pc:inkChg>
        <pc:inkChg chg="mod">
          <ac:chgData name="Vivien Wu" userId="623a2959-96ac-407a-b7d3-802636c8e922" providerId="ADAL" clId="{0ED8DE59-BB45-4813-BB4E-F191F6C90C89}" dt="2022-12-05T15:33:39.332" v="1167" actId="164"/>
          <ac:inkMkLst>
            <pc:docMk/>
            <pc:sldMk cId="2464627395" sldId="340"/>
            <ac:inkMk id="34" creationId="{918520E6-3B2B-75D3-F7C8-E08911017D29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35" creationId="{C4C6CEAA-8F57-8AB5-B23B-DAE08252F436}"/>
          </ac:inkMkLst>
        </pc:inkChg>
        <pc:inkChg chg="mod">
          <ac:chgData name="Vivien Wu" userId="623a2959-96ac-407a-b7d3-802636c8e922" providerId="ADAL" clId="{0ED8DE59-BB45-4813-BB4E-F191F6C90C89}" dt="2022-12-05T15:33:39.332" v="1167" actId="164"/>
          <ac:inkMkLst>
            <pc:docMk/>
            <pc:sldMk cId="2464627395" sldId="340"/>
            <ac:inkMk id="36" creationId="{471E54CA-C00D-BE96-6DA6-6716EB5F82CD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37" creationId="{6B6890FC-4FE3-A903-DB94-44F5CB06B334}"/>
          </ac:inkMkLst>
        </pc:inkChg>
        <pc:inkChg chg="mod">
          <ac:chgData name="Vivien Wu" userId="623a2959-96ac-407a-b7d3-802636c8e922" providerId="ADAL" clId="{0ED8DE59-BB45-4813-BB4E-F191F6C90C89}" dt="2022-12-05T15:33:52.894" v="1170"/>
          <ac:inkMkLst>
            <pc:docMk/>
            <pc:sldMk cId="2464627395" sldId="340"/>
            <ac:inkMk id="40" creationId="{7A2E4252-2119-FDF0-B892-303565BA8C5B}"/>
          </ac:inkMkLst>
        </pc:inkChg>
        <pc:inkChg chg="add mod">
          <ac:chgData name="Vivien Wu" userId="623a2959-96ac-407a-b7d3-802636c8e922" providerId="ADAL" clId="{0ED8DE59-BB45-4813-BB4E-F191F6C90C89}" dt="2022-12-05T15:49:33.634" v="1264"/>
          <ac:inkMkLst>
            <pc:docMk/>
            <pc:sldMk cId="2464627395" sldId="340"/>
            <ac:inkMk id="41" creationId="{BAFDE5D1-AA09-D9B4-6A2B-1A0BF8E350F1}"/>
          </ac:inkMkLst>
        </pc:inkChg>
        <pc:inkChg chg="mod">
          <ac:chgData name="Vivien Wu" userId="623a2959-96ac-407a-b7d3-802636c8e922" providerId="ADAL" clId="{0ED8DE59-BB45-4813-BB4E-F191F6C90C89}" dt="2022-12-05T15:49:39.763" v="1265"/>
          <ac:inkMkLst>
            <pc:docMk/>
            <pc:sldMk cId="2464627395" sldId="340"/>
            <ac:inkMk id="43" creationId="{62398D52-33AB-D7C4-68E7-D267D562F82F}"/>
          </ac:inkMkLst>
        </pc:inkChg>
        <pc:inkChg chg="mod">
          <ac:chgData name="Vivien Wu" userId="623a2959-96ac-407a-b7d3-802636c8e922" providerId="ADAL" clId="{0ED8DE59-BB45-4813-BB4E-F191F6C90C89}" dt="2022-12-05T15:49:39.763" v="1265"/>
          <ac:inkMkLst>
            <pc:docMk/>
            <pc:sldMk cId="2464627395" sldId="340"/>
            <ac:inkMk id="44" creationId="{62FB8409-DC00-C7A1-D7F5-CCB3166BD8B5}"/>
          </ac:inkMkLst>
        </pc:inkChg>
        <pc:inkChg chg="add mod">
          <ac:chgData name="Vivien Wu" userId="623a2959-96ac-407a-b7d3-802636c8e922" providerId="ADAL" clId="{0ED8DE59-BB45-4813-BB4E-F191F6C90C89}" dt="2022-12-05T15:49:44.202" v="1266"/>
          <ac:inkMkLst>
            <pc:docMk/>
            <pc:sldMk cId="2464627395" sldId="340"/>
            <ac:inkMk id="45" creationId="{FB3A1096-550E-3F49-1F2B-4E650553C34D}"/>
          </ac:inkMkLst>
        </pc:inkChg>
        <pc:inkChg chg="add mod">
          <ac:chgData name="Vivien Wu" userId="623a2959-96ac-407a-b7d3-802636c8e922" providerId="ADAL" clId="{0ED8DE59-BB45-4813-BB4E-F191F6C90C89}" dt="2022-12-05T15:49:47.711" v="1267"/>
          <ac:inkMkLst>
            <pc:docMk/>
            <pc:sldMk cId="2464627395" sldId="340"/>
            <ac:inkMk id="46" creationId="{60496397-381F-5DB0-1439-617EF37C26D3}"/>
          </ac:inkMkLst>
        </pc:inkChg>
        <pc:inkChg chg="add mod">
          <ac:chgData name="Vivien Wu" userId="623a2959-96ac-407a-b7d3-802636c8e922" providerId="ADAL" clId="{0ED8DE59-BB45-4813-BB4E-F191F6C90C89}" dt="2022-12-05T15:49:52.694" v="1268"/>
          <ac:inkMkLst>
            <pc:docMk/>
            <pc:sldMk cId="2464627395" sldId="340"/>
            <ac:inkMk id="58" creationId="{827E2D7F-07FB-CFAE-B97E-997A64A29C15}"/>
          </ac:inkMkLst>
        </pc:inkChg>
        <pc:inkChg chg="add mod ord">
          <ac:chgData name="Vivien Wu" userId="623a2959-96ac-407a-b7d3-802636c8e922" providerId="ADAL" clId="{0ED8DE59-BB45-4813-BB4E-F191F6C90C89}" dt="2022-12-05T15:50:53.346" v="1273" actId="167"/>
          <ac:inkMkLst>
            <pc:docMk/>
            <pc:sldMk cId="2464627395" sldId="340"/>
            <ac:inkMk id="59" creationId="{050B39B0-0E97-9FB6-0FDA-8111AF6AAD26}"/>
          </ac:inkMkLst>
        </pc:inkChg>
        <pc:inkChg chg="add">
          <ac:chgData name="Vivien Wu" userId="623a2959-96ac-407a-b7d3-802636c8e922" providerId="ADAL" clId="{0ED8DE59-BB45-4813-BB4E-F191F6C90C89}" dt="2022-12-05T15:51:09.232" v="1279" actId="9405"/>
          <ac:inkMkLst>
            <pc:docMk/>
            <pc:sldMk cId="2464627395" sldId="340"/>
            <ac:inkMk id="60" creationId="{9AE5252B-9CAA-E425-5F02-927DF495E027}"/>
          </ac:inkMkLst>
        </pc:inkChg>
        <pc:inkChg chg="add del">
          <ac:chgData name="Vivien Wu" userId="623a2959-96ac-407a-b7d3-802636c8e922" providerId="ADAL" clId="{0ED8DE59-BB45-4813-BB4E-F191F6C90C89}" dt="2022-12-05T15:51:13.584" v="1281" actId="9405"/>
          <ac:inkMkLst>
            <pc:docMk/>
            <pc:sldMk cId="2464627395" sldId="340"/>
            <ac:inkMk id="62" creationId="{69DD114F-742F-53E9-1B55-F7C7A97D5E11}"/>
          </ac:inkMkLst>
        </pc:inkChg>
        <pc:inkChg chg="add ord">
          <ac:chgData name="Vivien Wu" userId="623a2959-96ac-407a-b7d3-802636c8e922" providerId="ADAL" clId="{0ED8DE59-BB45-4813-BB4E-F191F6C90C89}" dt="2022-12-05T15:52:25.503" v="1289" actId="167"/>
          <ac:inkMkLst>
            <pc:docMk/>
            <pc:sldMk cId="2464627395" sldId="340"/>
            <ac:inkMk id="63" creationId="{19B8F8E9-BE4D-62F5-EB6F-67DB75319F7C}"/>
          </ac:inkMkLst>
        </pc:inkChg>
        <pc:inkChg chg="add mod">
          <ac:chgData name="Vivien Wu" userId="623a2959-96ac-407a-b7d3-802636c8e922" providerId="ADAL" clId="{0ED8DE59-BB45-4813-BB4E-F191F6C90C89}" dt="2022-12-05T16:07:23.399" v="1345" actId="1038"/>
          <ac:inkMkLst>
            <pc:docMk/>
            <pc:sldMk cId="2464627395" sldId="340"/>
            <ac:inkMk id="64" creationId="{C600C4DF-0F5C-BC06-A4C1-57351A87E19E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83" creationId="{BE8A359C-C384-9970-8279-ACAD190170CF}"/>
          </ac:inkMkLst>
        </pc:inkChg>
        <pc:inkChg chg="mod">
          <ac:chgData name="Vivien Wu" userId="623a2959-96ac-407a-b7d3-802636c8e922" providerId="ADAL" clId="{0ED8DE59-BB45-4813-BB4E-F191F6C90C89}" dt="2022-12-05T15:33:39.332" v="1167" actId="164"/>
          <ac:inkMkLst>
            <pc:docMk/>
            <pc:sldMk cId="2464627395" sldId="340"/>
            <ac:inkMk id="86" creationId="{33F3CD5A-3380-D9D0-640B-0CCB855B71D8}"/>
          </ac:inkMkLst>
        </pc:inkChg>
        <pc:inkChg chg="add del mod topLvl">
          <ac:chgData name="Vivien Wu" userId="623a2959-96ac-407a-b7d3-802636c8e922" providerId="ADAL" clId="{0ED8DE59-BB45-4813-BB4E-F191F6C90C89}" dt="2022-12-05T15:33:28.263" v="1165" actId="478"/>
          <ac:inkMkLst>
            <pc:docMk/>
            <pc:sldMk cId="2464627395" sldId="340"/>
            <ac:inkMk id="87" creationId="{D1AD0CA7-D3B2-85B5-221C-D78DC4BA1599}"/>
          </ac:inkMkLst>
        </pc:inkChg>
        <pc:inkChg chg="mod">
          <ac:chgData name="Vivien Wu" userId="623a2959-96ac-407a-b7d3-802636c8e922" providerId="ADAL" clId="{0ED8DE59-BB45-4813-BB4E-F191F6C90C89}" dt="2022-12-05T15:33:39.332" v="1167" actId="164"/>
          <ac:inkMkLst>
            <pc:docMk/>
            <pc:sldMk cId="2464627395" sldId="340"/>
            <ac:inkMk id="88" creationId="{5AE4445F-FDB1-1C69-4CB3-9CECDDE2A0E9}"/>
          </ac:inkMkLst>
        </pc:inkChg>
        <pc:inkChg chg="add del mod topLvl">
          <ac:chgData name="Vivien Wu" userId="623a2959-96ac-407a-b7d3-802636c8e922" providerId="ADAL" clId="{0ED8DE59-BB45-4813-BB4E-F191F6C90C89}" dt="2022-12-05T15:33:45.577" v="1169" actId="478"/>
          <ac:inkMkLst>
            <pc:docMk/>
            <pc:sldMk cId="2464627395" sldId="340"/>
            <ac:inkMk id="89" creationId="{C8AC59B3-C34E-220C-E24A-6D6CF9D78C2F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91" creationId="{F454A085-ABEA-D1DF-5AA8-A662F959E38F}"/>
          </ac:inkMkLst>
        </pc:inkChg>
        <pc:inkChg chg="del mod topLvl">
          <ac:chgData name="Vivien Wu" userId="623a2959-96ac-407a-b7d3-802636c8e922" providerId="ADAL" clId="{0ED8DE59-BB45-4813-BB4E-F191F6C90C89}" dt="2022-12-05T15:10:41.992" v="790" actId="478"/>
          <ac:inkMkLst>
            <pc:docMk/>
            <pc:sldMk cId="2464627395" sldId="340"/>
            <ac:inkMk id="92" creationId="{8DF4AF25-5696-DA1E-EC85-8006F68AD02B}"/>
          </ac:inkMkLst>
        </pc:inkChg>
        <pc:inkChg chg="del mod topLvl">
          <ac:chgData name="Vivien Wu" userId="623a2959-96ac-407a-b7d3-802636c8e922" providerId="ADAL" clId="{0ED8DE59-BB45-4813-BB4E-F191F6C90C89}" dt="2022-12-05T15:11:21.585" v="805" actId="478"/>
          <ac:inkMkLst>
            <pc:docMk/>
            <pc:sldMk cId="2464627395" sldId="340"/>
            <ac:inkMk id="94" creationId="{C29304DA-60A2-EAD7-09D8-1E76742386E0}"/>
          </ac:inkMkLst>
        </pc:inkChg>
        <pc:inkChg chg="del mod topLvl">
          <ac:chgData name="Vivien Wu" userId="623a2959-96ac-407a-b7d3-802636c8e922" providerId="ADAL" clId="{0ED8DE59-BB45-4813-BB4E-F191F6C90C89}" dt="2022-12-05T15:11:07.983" v="798" actId="478"/>
          <ac:inkMkLst>
            <pc:docMk/>
            <pc:sldMk cId="2464627395" sldId="340"/>
            <ac:inkMk id="95" creationId="{31AA4393-CE98-720F-E5D2-14AB4B82C69A}"/>
          </ac:inkMkLst>
        </pc:inkChg>
        <pc:inkChg chg="del mod topLvl">
          <ac:chgData name="Vivien Wu" userId="623a2959-96ac-407a-b7d3-802636c8e922" providerId="ADAL" clId="{0ED8DE59-BB45-4813-BB4E-F191F6C90C89}" dt="2022-12-05T15:11:12.846" v="802" actId="478"/>
          <ac:inkMkLst>
            <pc:docMk/>
            <pc:sldMk cId="2464627395" sldId="340"/>
            <ac:inkMk id="96" creationId="{16FF78AA-0E19-25BA-A51A-76B9EA56F8DB}"/>
          </ac:inkMkLst>
        </pc:inkChg>
        <pc:inkChg chg="mod topLvl">
          <ac:chgData name="Vivien Wu" userId="623a2959-96ac-407a-b7d3-802636c8e922" providerId="ADAL" clId="{0ED8DE59-BB45-4813-BB4E-F191F6C90C89}" dt="2022-12-05T11:45:30.731" v="121" actId="165"/>
          <ac:inkMkLst>
            <pc:docMk/>
            <pc:sldMk cId="2464627395" sldId="340"/>
            <ac:inkMk id="97" creationId="{7C16AB77-8742-DC5F-DA61-FAF87ACF92A9}"/>
          </ac:inkMkLst>
        </pc:inkChg>
        <pc:inkChg chg="mod topLvl">
          <ac:chgData name="Vivien Wu" userId="623a2959-96ac-407a-b7d3-802636c8e922" providerId="ADAL" clId="{0ED8DE59-BB45-4813-BB4E-F191F6C90C89}" dt="2022-12-05T15:50:59.532" v="1277" actId="1076"/>
          <ac:inkMkLst>
            <pc:docMk/>
            <pc:sldMk cId="2464627395" sldId="340"/>
            <ac:inkMk id="98" creationId="{AC205CB2-1461-4EDF-F530-38AE98F8CD43}"/>
          </ac:inkMkLst>
        </pc:inkChg>
        <pc:inkChg chg="mod ord topLvl">
          <ac:chgData name="Vivien Wu" userId="623a2959-96ac-407a-b7d3-802636c8e922" providerId="ADAL" clId="{0ED8DE59-BB45-4813-BB4E-F191F6C90C89}" dt="2022-12-05T15:10:36.124" v="787" actId="167"/>
          <ac:inkMkLst>
            <pc:docMk/>
            <pc:sldMk cId="2464627395" sldId="340"/>
            <ac:inkMk id="99" creationId="{D8F95616-F8A4-D7CD-6697-3B2F50CBEC61}"/>
          </ac:inkMkLst>
        </pc:inkChg>
        <pc:inkChg chg="add del mod ord topLvl">
          <ac:chgData name="Vivien Wu" userId="623a2959-96ac-407a-b7d3-802636c8e922" providerId="ADAL" clId="{0ED8DE59-BB45-4813-BB4E-F191F6C90C89}" dt="2022-12-05T15:10:45.603" v="793" actId="167"/>
          <ac:inkMkLst>
            <pc:docMk/>
            <pc:sldMk cId="2464627395" sldId="340"/>
            <ac:inkMk id="100" creationId="{93E2643A-6857-B9BE-C591-0071560B8271}"/>
          </ac:inkMkLst>
        </pc:inkChg>
        <pc:inkChg chg="add del mod ord topLvl">
          <ac:chgData name="Vivien Wu" userId="623a2959-96ac-407a-b7d3-802636c8e922" providerId="ADAL" clId="{0ED8DE59-BB45-4813-BB4E-F191F6C90C89}" dt="2022-12-05T15:11:11.166" v="801" actId="167"/>
          <ac:inkMkLst>
            <pc:docMk/>
            <pc:sldMk cId="2464627395" sldId="340"/>
            <ac:inkMk id="101" creationId="{0189CB03-C6D7-7FD9-21C0-4F0E5362DC02}"/>
          </ac:inkMkLst>
        </pc:inkChg>
        <pc:inkChg chg="mod ord topLvl">
          <ac:chgData name="Vivien Wu" userId="623a2959-96ac-407a-b7d3-802636c8e922" providerId="ADAL" clId="{0ED8DE59-BB45-4813-BB4E-F191F6C90C89}" dt="2022-12-05T15:11:06.413" v="797" actId="167"/>
          <ac:inkMkLst>
            <pc:docMk/>
            <pc:sldMk cId="2464627395" sldId="340"/>
            <ac:inkMk id="102" creationId="{1F266A8B-7EBD-38F0-506C-8FBEE968D4FD}"/>
          </ac:inkMkLst>
        </pc:inkChg>
        <pc:inkChg chg="mod ord topLvl">
          <ac:chgData name="Vivien Wu" userId="623a2959-96ac-407a-b7d3-802636c8e922" providerId="ADAL" clId="{0ED8DE59-BB45-4813-BB4E-F191F6C90C89}" dt="2022-12-05T15:10:22.972" v="786" actId="167"/>
          <ac:inkMkLst>
            <pc:docMk/>
            <pc:sldMk cId="2464627395" sldId="340"/>
            <ac:inkMk id="103" creationId="{0F55F039-2AF1-9AA7-26CB-BABBFA13F8D9}"/>
          </ac:inkMkLst>
        </pc:inkChg>
        <pc:inkChg chg="mod ord topLvl">
          <ac:chgData name="Vivien Wu" userId="623a2959-96ac-407a-b7d3-802636c8e922" providerId="ADAL" clId="{0ED8DE59-BB45-4813-BB4E-F191F6C90C89}" dt="2022-12-05T15:11:19.683" v="804" actId="167"/>
          <ac:inkMkLst>
            <pc:docMk/>
            <pc:sldMk cId="2464627395" sldId="340"/>
            <ac:inkMk id="104" creationId="{5A14CB63-17D4-E6FB-2B37-3074A0B2519D}"/>
          </ac:inkMkLst>
        </pc:inkChg>
        <pc:inkChg chg="mod ord topLvl">
          <ac:chgData name="Vivien Wu" userId="623a2959-96ac-407a-b7d3-802636c8e922" providerId="ADAL" clId="{0ED8DE59-BB45-4813-BB4E-F191F6C90C89}" dt="2022-12-05T15:11:17.287" v="803" actId="167"/>
          <ac:inkMkLst>
            <pc:docMk/>
            <pc:sldMk cId="2464627395" sldId="340"/>
            <ac:inkMk id="105" creationId="{5922424F-3A60-5272-903A-3489E64C14E7}"/>
          </ac:inkMkLst>
        </pc:inkChg>
        <pc:inkChg chg="del mod topLvl">
          <ac:chgData name="Vivien Wu" userId="623a2959-96ac-407a-b7d3-802636c8e922" providerId="ADAL" clId="{0ED8DE59-BB45-4813-BB4E-F191F6C90C89}" dt="2022-12-05T15:51:19.374" v="1283"/>
          <ac:inkMkLst>
            <pc:docMk/>
            <pc:sldMk cId="2464627395" sldId="340"/>
            <ac:inkMk id="106" creationId="{DA64538D-97C2-A8CE-5F93-A701EB499014}"/>
          </ac:inkMkLst>
        </pc:inkChg>
        <pc:inkChg chg="del mod ord topLvl">
          <ac:chgData name="Vivien Wu" userId="623a2959-96ac-407a-b7d3-802636c8e922" providerId="ADAL" clId="{0ED8DE59-BB45-4813-BB4E-F191F6C90C89}" dt="2022-12-05T15:51:18.622" v="1282"/>
          <ac:inkMkLst>
            <pc:docMk/>
            <pc:sldMk cId="2464627395" sldId="340"/>
            <ac:inkMk id="107" creationId="{1E6A3E48-EBCD-B894-F75B-1DB729511C31}"/>
          </ac:inkMkLst>
        </pc:inkChg>
        <pc:inkChg chg="del mod ord topLvl">
          <ac:chgData name="Vivien Wu" userId="623a2959-96ac-407a-b7d3-802636c8e922" providerId="ADAL" clId="{0ED8DE59-BB45-4813-BB4E-F191F6C90C89}" dt="2022-12-05T15:51:22.471" v="1286"/>
          <ac:inkMkLst>
            <pc:docMk/>
            <pc:sldMk cId="2464627395" sldId="340"/>
            <ac:inkMk id="108" creationId="{E069A852-F306-76BB-CB04-DEAD684AAA80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09" creationId="{72E87A26-8BE3-D7AC-32E7-72C30C18F470}"/>
          </ac:inkMkLst>
        </pc:inkChg>
        <pc:inkChg chg="del mod topLvl">
          <ac:chgData name="Vivien Wu" userId="623a2959-96ac-407a-b7d3-802636c8e922" providerId="ADAL" clId="{0ED8DE59-BB45-4813-BB4E-F191F6C90C89}" dt="2022-12-05T11:45:43.339" v="125" actId="478"/>
          <ac:inkMkLst>
            <pc:docMk/>
            <pc:sldMk cId="2464627395" sldId="340"/>
            <ac:inkMk id="109" creationId="{7DAE9ECF-7B2B-1E60-37CE-63BA2612B4CC}"/>
          </ac:inkMkLst>
        </pc:inkChg>
        <pc:inkChg chg="del mod ord topLvl">
          <ac:chgData name="Vivien Wu" userId="623a2959-96ac-407a-b7d3-802636c8e922" providerId="ADAL" clId="{0ED8DE59-BB45-4813-BB4E-F191F6C90C89}" dt="2022-12-05T15:51:21.545" v="1285"/>
          <ac:inkMkLst>
            <pc:docMk/>
            <pc:sldMk cId="2464627395" sldId="340"/>
            <ac:inkMk id="110" creationId="{4F534C05-BDEE-8296-37F6-5C0694E89488}"/>
          </ac:inkMkLst>
        </pc:inkChg>
        <pc:inkChg chg="del">
          <ac:chgData name="Vivien Wu" userId="623a2959-96ac-407a-b7d3-802636c8e922" providerId="ADAL" clId="{0ED8DE59-BB45-4813-BB4E-F191F6C90C89}" dt="2022-12-05T11:43:37.277" v="89" actId="478"/>
          <ac:inkMkLst>
            <pc:docMk/>
            <pc:sldMk cId="2464627395" sldId="340"/>
            <ac:inkMk id="111" creationId="{31890C89-DE68-4231-B8F8-0F2595BC2670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11" creationId="{6369AB4D-ECCA-0B81-A794-74F9A0595A05}"/>
          </ac:inkMkLst>
        </pc:inkChg>
        <pc:inkChg chg="del mod topLvl">
          <ac:chgData name="Vivien Wu" userId="623a2959-96ac-407a-b7d3-802636c8e922" providerId="ADAL" clId="{0ED8DE59-BB45-4813-BB4E-F191F6C90C89}" dt="2022-12-05T15:33:07.062" v="1159" actId="478"/>
          <ac:inkMkLst>
            <pc:docMk/>
            <pc:sldMk cId="2464627395" sldId="340"/>
            <ac:inkMk id="112" creationId="{9BABC3FC-66FC-786A-A01F-DF52F6C4A491}"/>
          </ac:inkMkLst>
        </pc:inkChg>
        <pc:inkChg chg="del mod topLvl">
          <ac:chgData name="Vivien Wu" userId="623a2959-96ac-407a-b7d3-802636c8e922" providerId="ADAL" clId="{0ED8DE59-BB45-4813-BB4E-F191F6C90C89}" dt="2022-12-05T15:32:57.945" v="1156" actId="478"/>
          <ac:inkMkLst>
            <pc:docMk/>
            <pc:sldMk cId="2464627395" sldId="340"/>
            <ac:inkMk id="113" creationId="{336EF190-6A83-67CB-AF4B-0F501AC4B732}"/>
          </ac:inkMkLst>
        </pc:inkChg>
        <pc:inkChg chg="del mod ord topLvl">
          <ac:chgData name="Vivien Wu" userId="623a2959-96ac-407a-b7d3-802636c8e922" providerId="ADAL" clId="{0ED8DE59-BB45-4813-BB4E-F191F6C90C89}" dt="2022-12-05T15:51:23.041" v="1287"/>
          <ac:inkMkLst>
            <pc:docMk/>
            <pc:sldMk cId="2464627395" sldId="340"/>
            <ac:inkMk id="114" creationId="{2764E693-79C1-FCF4-317C-29BEC59A7BBF}"/>
          </ac:inkMkLst>
        </pc:inkChg>
        <pc:inkChg chg="del">
          <ac:chgData name="Vivien Wu" userId="623a2959-96ac-407a-b7d3-802636c8e922" providerId="ADAL" clId="{0ED8DE59-BB45-4813-BB4E-F191F6C90C89}" dt="2022-12-05T11:43:43.778" v="92" actId="478"/>
          <ac:inkMkLst>
            <pc:docMk/>
            <pc:sldMk cId="2464627395" sldId="340"/>
            <ac:inkMk id="115" creationId="{AF28B921-9A0F-9CE2-BD9F-BF5ADB5D4653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15" creationId="{EADB83CA-E09A-20DC-9336-2719FEC07975}"/>
          </ac:inkMkLst>
        </pc:inkChg>
        <pc:inkChg chg="del mod topLvl">
          <ac:chgData name="Vivien Wu" userId="623a2959-96ac-407a-b7d3-802636c8e922" providerId="ADAL" clId="{0ED8DE59-BB45-4813-BB4E-F191F6C90C89}" dt="2022-12-05T15:10:19.494" v="785" actId="478"/>
          <ac:inkMkLst>
            <pc:docMk/>
            <pc:sldMk cId="2464627395" sldId="340"/>
            <ac:inkMk id="116" creationId="{346A6E3F-E406-B40F-DD7A-C35A1E111DF7}"/>
          </ac:inkMkLst>
        </pc:inkChg>
        <pc:inkChg chg="add del mod ord topLvl">
          <ac:chgData name="Vivien Wu" userId="623a2959-96ac-407a-b7d3-802636c8e922" providerId="ADAL" clId="{0ED8DE59-BB45-4813-BB4E-F191F6C90C89}" dt="2022-12-05T15:51:20.901" v="1284"/>
          <ac:inkMkLst>
            <pc:docMk/>
            <pc:sldMk cId="2464627395" sldId="340"/>
            <ac:inkMk id="117" creationId="{B4FDE0D6-7DE3-BDE2-0B0A-16677828159E}"/>
          </ac:inkMkLst>
        </pc:inkChg>
        <pc:inkChg chg="del mod topLvl">
          <ac:chgData name="Vivien Wu" userId="623a2959-96ac-407a-b7d3-802636c8e922" providerId="ADAL" clId="{0ED8DE59-BB45-4813-BB4E-F191F6C90C89}" dt="2022-12-05T15:32:52.092" v="1153" actId="478"/>
          <ac:inkMkLst>
            <pc:docMk/>
            <pc:sldMk cId="2464627395" sldId="340"/>
            <ac:inkMk id="118" creationId="{50803365-2C6D-3DF0-B46E-25D7B13CD7B0}"/>
          </ac:inkMkLst>
        </pc:inkChg>
        <pc:inkChg chg="del mod topLvl">
          <ac:chgData name="Vivien Wu" userId="623a2959-96ac-407a-b7d3-802636c8e922" providerId="ADAL" clId="{0ED8DE59-BB45-4813-BB4E-F191F6C90C89}" dt="2022-12-05T15:11:35.165" v="807" actId="478"/>
          <ac:inkMkLst>
            <pc:docMk/>
            <pc:sldMk cId="2464627395" sldId="340"/>
            <ac:inkMk id="119" creationId="{41AF45EB-E968-C266-C590-11FF063D497D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20" creationId="{70E2AF5A-040B-2F8A-472E-59DDA653F84E}"/>
          </ac:inkMkLst>
        </pc:inkChg>
        <pc:inkChg chg="del">
          <ac:chgData name="Vivien Wu" userId="623a2959-96ac-407a-b7d3-802636c8e922" providerId="ADAL" clId="{0ED8DE59-BB45-4813-BB4E-F191F6C90C89}" dt="2022-12-05T11:43:24.377" v="85" actId="478"/>
          <ac:inkMkLst>
            <pc:docMk/>
            <pc:sldMk cId="2464627395" sldId="340"/>
            <ac:inkMk id="120" creationId="{AD686392-8281-6104-2786-1123FFAD689F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21" creationId="{805D5232-00A4-7926-F120-5FDD6E3C7F58}"/>
          </ac:inkMkLst>
        </pc:inkChg>
        <pc:inkChg chg="del">
          <ac:chgData name="Vivien Wu" userId="623a2959-96ac-407a-b7d3-802636c8e922" providerId="ADAL" clId="{0ED8DE59-BB45-4813-BB4E-F191F6C90C89}" dt="2022-12-05T11:44:08.889" v="104" actId="478"/>
          <ac:inkMkLst>
            <pc:docMk/>
            <pc:sldMk cId="2464627395" sldId="340"/>
            <ac:inkMk id="121" creationId="{FC691578-A5AF-98C4-A8D8-2DFF16723EB2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22" creationId="{1EF1D4E0-4075-B2EF-78BE-C52872E6C6CB}"/>
          </ac:inkMkLst>
        </pc:inkChg>
        <pc:inkChg chg="del">
          <ac:chgData name="Vivien Wu" userId="623a2959-96ac-407a-b7d3-802636c8e922" providerId="ADAL" clId="{0ED8DE59-BB45-4813-BB4E-F191F6C90C89}" dt="2022-12-05T11:44:26.750" v="111" actId="478"/>
          <ac:inkMkLst>
            <pc:docMk/>
            <pc:sldMk cId="2464627395" sldId="340"/>
            <ac:inkMk id="122" creationId="{6294041D-8706-3F6E-092A-2D09501F5993}"/>
          </ac:inkMkLst>
        </pc:inkChg>
        <pc:inkChg chg="del">
          <ac:chgData name="Vivien Wu" userId="623a2959-96ac-407a-b7d3-802636c8e922" providerId="ADAL" clId="{0ED8DE59-BB45-4813-BB4E-F191F6C90C89}" dt="2022-12-05T11:44:24.136" v="110" actId="478"/>
          <ac:inkMkLst>
            <pc:docMk/>
            <pc:sldMk cId="2464627395" sldId="340"/>
            <ac:inkMk id="123" creationId="{B5896B35-6BD6-3198-0A2A-AADA8DE26924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23" creationId="{E364A625-5AC6-63CC-517F-B98C730B1BC2}"/>
          </ac:inkMkLst>
        </pc:inkChg>
        <pc:inkChg chg="del">
          <ac:chgData name="Vivien Wu" userId="623a2959-96ac-407a-b7d3-802636c8e922" providerId="ADAL" clId="{0ED8DE59-BB45-4813-BB4E-F191F6C90C89}" dt="2022-12-05T11:44:34.378" v="113" actId="478"/>
          <ac:inkMkLst>
            <pc:docMk/>
            <pc:sldMk cId="2464627395" sldId="340"/>
            <ac:inkMk id="124" creationId="{A03171BA-C4D6-DD17-23AD-3C0D230CB20F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24" creationId="{D4906F3A-76C7-E9B8-8DF9-9DEA6F973F65}"/>
          </ac:inkMkLst>
        </pc:inkChg>
        <pc:inkChg chg="del">
          <ac:chgData name="Vivien Wu" userId="623a2959-96ac-407a-b7d3-802636c8e922" providerId="ADAL" clId="{0ED8DE59-BB45-4813-BB4E-F191F6C90C89}" dt="2022-12-05T11:43:41.727" v="91" actId="478"/>
          <ac:inkMkLst>
            <pc:docMk/>
            <pc:sldMk cId="2464627395" sldId="340"/>
            <ac:inkMk id="125" creationId="{E3328E86-1EA5-D607-836B-FB091881B481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25" creationId="{F0452433-50F9-A19A-BDE9-79BF2B482E40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26" creationId="{16EC76A9-8B3F-9C15-C4BE-6E8EA7F875C3}"/>
          </ac:inkMkLst>
        </pc:inkChg>
        <pc:inkChg chg="del">
          <ac:chgData name="Vivien Wu" userId="623a2959-96ac-407a-b7d3-802636c8e922" providerId="ADAL" clId="{0ED8DE59-BB45-4813-BB4E-F191F6C90C89}" dt="2022-12-05T11:43:39.721" v="90" actId="478"/>
          <ac:inkMkLst>
            <pc:docMk/>
            <pc:sldMk cId="2464627395" sldId="340"/>
            <ac:inkMk id="126" creationId="{DA5608CC-790E-4BA1-32F2-560619E7A33D}"/>
          </ac:inkMkLst>
        </pc:inkChg>
        <pc:inkChg chg="del mod topLvl">
          <ac:chgData name="Vivien Wu" userId="623a2959-96ac-407a-b7d3-802636c8e922" providerId="ADAL" clId="{0ED8DE59-BB45-4813-BB4E-F191F6C90C89}" dt="2022-12-05T15:13:03.353" v="828" actId="478"/>
          <ac:inkMkLst>
            <pc:docMk/>
            <pc:sldMk cId="2464627395" sldId="340"/>
            <ac:inkMk id="127" creationId="{8D2CED35-75F0-3721-2437-1D00E1FCB03B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28" creationId="{8AA67713-80F7-DE0F-3D64-77D58483B8C4}"/>
          </ac:inkMkLst>
        </pc:inkChg>
        <pc:inkChg chg="del">
          <ac:chgData name="Vivien Wu" userId="623a2959-96ac-407a-b7d3-802636c8e922" providerId="ADAL" clId="{0ED8DE59-BB45-4813-BB4E-F191F6C90C89}" dt="2022-12-05T11:44:05.497" v="103" actId="478"/>
          <ac:inkMkLst>
            <pc:docMk/>
            <pc:sldMk cId="2464627395" sldId="340"/>
            <ac:inkMk id="128" creationId="{E20A3EE3-B1B7-94AE-9DB6-F8DF2F202254}"/>
          </ac:inkMkLst>
        </pc:inkChg>
        <pc:inkChg chg="del">
          <ac:chgData name="Vivien Wu" userId="623a2959-96ac-407a-b7d3-802636c8e922" providerId="ADAL" clId="{0ED8DE59-BB45-4813-BB4E-F191F6C90C89}" dt="2022-12-05T11:44:55.482" v="115" actId="478"/>
          <ac:inkMkLst>
            <pc:docMk/>
            <pc:sldMk cId="2464627395" sldId="340"/>
            <ac:inkMk id="129" creationId="{0A2A32AE-BBCC-72B3-5B6D-AB220E9C8546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29" creationId="{EF566A74-8039-4DF5-83BE-184B27A2000E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30" creationId="{0A27D925-3B72-8456-D9EC-3F48AB0F445B}"/>
          </ac:inkMkLst>
        </pc:inkChg>
        <pc:inkChg chg="del">
          <ac:chgData name="Vivien Wu" userId="623a2959-96ac-407a-b7d3-802636c8e922" providerId="ADAL" clId="{0ED8DE59-BB45-4813-BB4E-F191F6C90C89}" dt="2022-12-05T11:43:48.084" v="94" actId="478"/>
          <ac:inkMkLst>
            <pc:docMk/>
            <pc:sldMk cId="2464627395" sldId="340"/>
            <ac:inkMk id="130" creationId="{E12C758F-D0F2-C16E-D280-07463A7D8743}"/>
          </ac:inkMkLst>
        </pc:inkChg>
        <pc:inkChg chg="del">
          <ac:chgData name="Vivien Wu" userId="623a2959-96ac-407a-b7d3-802636c8e922" providerId="ADAL" clId="{0ED8DE59-BB45-4813-BB4E-F191F6C90C89}" dt="2022-12-05T11:43:52.351" v="96" actId="478"/>
          <ac:inkMkLst>
            <pc:docMk/>
            <pc:sldMk cId="2464627395" sldId="340"/>
            <ac:inkMk id="131" creationId="{374F4CAA-6A4B-0E5C-37FE-5D804A4150BC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31" creationId="{47F548EF-58CD-8132-0CCC-ADE4AC4D3766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32" creationId="{73138BDF-11A7-6E36-E5E9-EEBF18395885}"/>
          </ac:inkMkLst>
        </pc:inkChg>
        <pc:inkChg chg="del">
          <ac:chgData name="Vivien Wu" userId="623a2959-96ac-407a-b7d3-802636c8e922" providerId="ADAL" clId="{0ED8DE59-BB45-4813-BB4E-F191F6C90C89}" dt="2022-12-05T11:43:54.026" v="97" actId="478"/>
          <ac:inkMkLst>
            <pc:docMk/>
            <pc:sldMk cId="2464627395" sldId="340"/>
            <ac:inkMk id="132" creationId="{D55F4DD6-1EAE-1C2D-B26B-7EAE115C2293}"/>
          </ac:inkMkLst>
        </pc:inkChg>
        <pc:inkChg chg="del">
          <ac:chgData name="Vivien Wu" userId="623a2959-96ac-407a-b7d3-802636c8e922" providerId="ADAL" clId="{0ED8DE59-BB45-4813-BB4E-F191F6C90C89}" dt="2022-12-05T11:43:55.977" v="98" actId="478"/>
          <ac:inkMkLst>
            <pc:docMk/>
            <pc:sldMk cId="2464627395" sldId="340"/>
            <ac:inkMk id="133" creationId="{07D401B3-0458-78DC-D571-A7E26611C996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33" creationId="{474A9EB5-5074-8A93-B556-ADE8BFBDCC99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34" creationId="{D44716AA-2444-70C2-5E5B-E679EDF3411C}"/>
          </ac:inkMkLst>
        </pc:inkChg>
        <pc:inkChg chg="del">
          <ac:chgData name="Vivien Wu" userId="623a2959-96ac-407a-b7d3-802636c8e922" providerId="ADAL" clId="{0ED8DE59-BB45-4813-BB4E-F191F6C90C89}" dt="2022-12-05T11:43:50.447" v="95" actId="478"/>
          <ac:inkMkLst>
            <pc:docMk/>
            <pc:sldMk cId="2464627395" sldId="340"/>
            <ac:inkMk id="134" creationId="{D7FD14A6-7016-51BC-68E2-36F8F577B811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35" creationId="{01C4DA1C-CD84-489A-FA3E-2A8855C46A64}"/>
          </ac:inkMkLst>
        </pc:inkChg>
        <pc:inkChg chg="del">
          <ac:chgData name="Vivien Wu" userId="623a2959-96ac-407a-b7d3-802636c8e922" providerId="ADAL" clId="{0ED8DE59-BB45-4813-BB4E-F191F6C90C89}" dt="2022-12-05T11:43:46.197" v="93" actId="478"/>
          <ac:inkMkLst>
            <pc:docMk/>
            <pc:sldMk cId="2464627395" sldId="340"/>
            <ac:inkMk id="135" creationId="{AAB83B53-8C4A-A94C-CF5E-84DE61F4A914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36" creationId="{46616172-96BA-EBBA-A93A-0B18E89C32B5}"/>
          </ac:inkMkLst>
        </pc:inkChg>
        <pc:inkChg chg="del">
          <ac:chgData name="Vivien Wu" userId="623a2959-96ac-407a-b7d3-802636c8e922" providerId="ADAL" clId="{0ED8DE59-BB45-4813-BB4E-F191F6C90C89}" dt="2022-12-05T11:44:03.327" v="102" actId="478"/>
          <ac:inkMkLst>
            <pc:docMk/>
            <pc:sldMk cId="2464627395" sldId="340"/>
            <ac:inkMk id="136" creationId="{A2BD277A-9047-0A15-3055-1D22B5F98122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37" creationId="{1931833A-68A1-2C33-0DB7-EA63A978E2AC}"/>
          </ac:inkMkLst>
        </pc:inkChg>
        <pc:inkChg chg="del">
          <ac:chgData name="Vivien Wu" userId="623a2959-96ac-407a-b7d3-802636c8e922" providerId="ADAL" clId="{0ED8DE59-BB45-4813-BB4E-F191F6C90C89}" dt="2022-12-05T11:43:34.657" v="88" actId="478"/>
          <ac:inkMkLst>
            <pc:docMk/>
            <pc:sldMk cId="2464627395" sldId="340"/>
            <ac:inkMk id="137" creationId="{5EF8CA99-AF22-B9BC-B77F-5EFAFC841B31}"/>
          </ac:inkMkLst>
        </pc:inkChg>
        <pc:inkChg chg="del">
          <ac:chgData name="Vivien Wu" userId="623a2959-96ac-407a-b7d3-802636c8e922" providerId="ADAL" clId="{0ED8DE59-BB45-4813-BB4E-F191F6C90C89}" dt="2022-12-05T11:43:26.179" v="86" actId="478"/>
          <ac:inkMkLst>
            <pc:docMk/>
            <pc:sldMk cId="2464627395" sldId="340"/>
            <ac:inkMk id="138" creationId="{91D4CAB5-D535-E71A-D2A5-92D84D7910A1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38" creationId="{DB140F86-84E7-03D4-C520-BA0028BB6EFF}"/>
          </ac:inkMkLst>
        </pc:inkChg>
        <pc:inkChg chg="del">
          <ac:chgData name="Vivien Wu" userId="623a2959-96ac-407a-b7d3-802636c8e922" providerId="ADAL" clId="{0ED8DE59-BB45-4813-BB4E-F191F6C90C89}" dt="2022-12-05T11:44:21.617" v="109" actId="478"/>
          <ac:inkMkLst>
            <pc:docMk/>
            <pc:sldMk cId="2464627395" sldId="340"/>
            <ac:inkMk id="139" creationId="{C4BEC20F-43D2-4E8C-CCE5-33EC5240CE62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39" creationId="{DBBC865D-6758-8656-0CDB-D3AFA3E8CC0B}"/>
          </ac:inkMkLst>
        </pc:inkChg>
        <pc:inkChg chg="del">
          <ac:chgData name="Vivien Wu" userId="623a2959-96ac-407a-b7d3-802636c8e922" providerId="ADAL" clId="{0ED8DE59-BB45-4813-BB4E-F191F6C90C89}" dt="2022-12-05T11:44:19.527" v="108" actId="478"/>
          <ac:inkMkLst>
            <pc:docMk/>
            <pc:sldMk cId="2464627395" sldId="340"/>
            <ac:inkMk id="140" creationId="{4CAAB8C6-D76B-BC60-498D-FEE819B91BA1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40" creationId="{B221364D-71AE-24E8-89F8-16199D269435}"/>
          </ac:inkMkLst>
        </pc:inkChg>
        <pc:inkChg chg="del">
          <ac:chgData name="Vivien Wu" userId="623a2959-96ac-407a-b7d3-802636c8e922" providerId="ADAL" clId="{0ED8DE59-BB45-4813-BB4E-F191F6C90C89}" dt="2022-12-05T11:44:17.499" v="107" actId="478"/>
          <ac:inkMkLst>
            <pc:docMk/>
            <pc:sldMk cId="2464627395" sldId="340"/>
            <ac:inkMk id="141" creationId="{4B46BCDF-5866-9F52-B3E6-C4A44D4F6139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41" creationId="{686E381E-5BE4-6323-80CF-62E065C59636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42" creationId="{5EE648FA-27C8-E1CD-1FD1-DF767DC440D3}"/>
          </ac:inkMkLst>
        </pc:inkChg>
        <pc:inkChg chg="del">
          <ac:chgData name="Vivien Wu" userId="623a2959-96ac-407a-b7d3-802636c8e922" providerId="ADAL" clId="{0ED8DE59-BB45-4813-BB4E-F191F6C90C89}" dt="2022-12-05T11:44:15.769" v="106" actId="478"/>
          <ac:inkMkLst>
            <pc:docMk/>
            <pc:sldMk cId="2464627395" sldId="340"/>
            <ac:inkMk id="142" creationId="{CDE8C9DD-4A40-4252-9E08-0C367983D93E}"/>
          </ac:inkMkLst>
        </pc:inkChg>
        <pc:inkChg chg="del">
          <ac:chgData name="Vivien Wu" userId="623a2959-96ac-407a-b7d3-802636c8e922" providerId="ADAL" clId="{0ED8DE59-BB45-4813-BB4E-F191F6C90C89}" dt="2022-12-05T11:44:13.957" v="105" actId="478"/>
          <ac:inkMkLst>
            <pc:docMk/>
            <pc:sldMk cId="2464627395" sldId="340"/>
            <ac:inkMk id="143" creationId="{7F96B619-BCED-663F-9DC3-BF0CF244CA74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43" creationId="{EB812F53-0D59-8818-032A-47575A51F1CA}"/>
          </ac:inkMkLst>
        </pc:inkChg>
        <pc:inkChg chg="del">
          <ac:chgData name="Vivien Wu" userId="623a2959-96ac-407a-b7d3-802636c8e922" providerId="ADAL" clId="{0ED8DE59-BB45-4813-BB4E-F191F6C90C89}" dt="2022-12-05T11:43:28.759" v="87" actId="478"/>
          <ac:inkMkLst>
            <pc:docMk/>
            <pc:sldMk cId="2464627395" sldId="340"/>
            <ac:inkMk id="144" creationId="{8F2C6668-9996-7E5C-6254-A388C4440B52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44" creationId="{ED7C633B-0731-DD7C-A55D-360FF668424D}"/>
          </ac:inkMkLst>
        </pc:inkChg>
        <pc:inkChg chg="mod">
          <ac:chgData name="Vivien Wu" userId="623a2959-96ac-407a-b7d3-802636c8e922" providerId="ADAL" clId="{0ED8DE59-BB45-4813-BB4E-F191F6C90C89}" dt="2022-12-05T11:45:30.731" v="121" actId="165"/>
          <ac:inkMkLst>
            <pc:docMk/>
            <pc:sldMk cId="2464627395" sldId="340"/>
            <ac:inkMk id="145" creationId="{B210DC09-C6AB-5EA2-224E-0E68BB7DE032}"/>
          </ac:inkMkLst>
        </pc:inkChg>
        <pc:inkChg chg="mod">
          <ac:chgData name="Vivien Wu" userId="623a2959-96ac-407a-b7d3-802636c8e922" providerId="ADAL" clId="{0ED8DE59-BB45-4813-BB4E-F191F6C90C89}" dt="2022-12-05T11:45:30.731" v="121" actId="165"/>
          <ac:inkMkLst>
            <pc:docMk/>
            <pc:sldMk cId="2464627395" sldId="340"/>
            <ac:inkMk id="146" creationId="{44058CA0-74AD-8BA3-5CC6-0A8C19BF192F}"/>
          </ac:inkMkLst>
        </pc:inkChg>
        <pc:inkChg chg="del mod topLvl">
          <ac:chgData name="Vivien Wu" userId="623a2959-96ac-407a-b7d3-802636c8e922" providerId="ADAL" clId="{0ED8DE59-BB45-4813-BB4E-F191F6C90C89}" dt="2022-12-05T15:10:40.664" v="789" actId="478"/>
          <ac:inkMkLst>
            <pc:docMk/>
            <pc:sldMk cId="2464627395" sldId="340"/>
            <ac:inkMk id="147" creationId="{A59E476B-0AB5-11C5-C12F-50754306FD2E}"/>
          </ac:inkMkLst>
        </pc:inkChg>
        <pc:inkChg chg="mod topLvl">
          <ac:chgData name="Vivien Wu" userId="623a2959-96ac-407a-b7d3-802636c8e922" providerId="ADAL" clId="{0ED8DE59-BB45-4813-BB4E-F191F6C90C89}" dt="2022-12-05T15:10:39.192" v="788" actId="165"/>
          <ac:inkMkLst>
            <pc:docMk/>
            <pc:sldMk cId="2464627395" sldId="340"/>
            <ac:inkMk id="148" creationId="{E5708335-8809-0EE8-D0BA-D6D98D9C2F04}"/>
          </ac:inkMkLst>
        </pc:inkChg>
        <pc:inkChg chg="mod ord topLvl">
          <ac:chgData name="Vivien Wu" userId="623a2959-96ac-407a-b7d3-802636c8e922" providerId="ADAL" clId="{0ED8DE59-BB45-4813-BB4E-F191F6C90C89}" dt="2022-12-05T15:33:18.505" v="1162" actId="167"/>
          <ac:inkMkLst>
            <pc:docMk/>
            <pc:sldMk cId="2464627395" sldId="340"/>
            <ac:inkMk id="149" creationId="{94EB6747-444B-A028-8B8A-C3E5FC4B65DA}"/>
          </ac:inkMkLst>
        </pc:inkChg>
        <pc:inkChg chg="del mod topLvl">
          <ac:chgData name="Vivien Wu" userId="623a2959-96ac-407a-b7d3-802636c8e922" providerId="ADAL" clId="{0ED8DE59-BB45-4813-BB4E-F191F6C90C89}" dt="2022-12-05T15:11:49.712" v="810" actId="478"/>
          <ac:inkMkLst>
            <pc:docMk/>
            <pc:sldMk cId="2464627395" sldId="340"/>
            <ac:inkMk id="150" creationId="{3430F103-14EF-3FB7-CE0B-1128C60FC1E5}"/>
          </ac:inkMkLst>
        </pc:inkChg>
        <pc:inkChg chg="mod topLvl">
          <ac:chgData name="Vivien Wu" userId="623a2959-96ac-407a-b7d3-802636c8e922" providerId="ADAL" clId="{0ED8DE59-BB45-4813-BB4E-F191F6C90C89}" dt="2022-12-05T15:10:39.192" v="788" actId="165"/>
          <ac:inkMkLst>
            <pc:docMk/>
            <pc:sldMk cId="2464627395" sldId="340"/>
            <ac:inkMk id="151" creationId="{E48630B7-5AA0-A9F8-DB44-3204C52676E6}"/>
          </ac:inkMkLst>
        </pc:inkChg>
        <pc:inkChg chg="mod ord topLvl">
          <ac:chgData name="Vivien Wu" userId="623a2959-96ac-407a-b7d3-802636c8e922" providerId="ADAL" clId="{0ED8DE59-BB45-4813-BB4E-F191F6C90C89}" dt="2022-12-05T15:33:10.255" v="1160" actId="167"/>
          <ac:inkMkLst>
            <pc:docMk/>
            <pc:sldMk cId="2464627395" sldId="340"/>
            <ac:inkMk id="152" creationId="{8F896111-0387-5862-C6F9-CAA6A8564BB2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53" creationId="{1330C19B-D71E-4E38-B27C-6C24DC5C7FC5}"/>
          </ac:inkMkLst>
        </pc:inkChg>
        <pc:inkChg chg="del mod">
          <ac:chgData name="Vivien Wu" userId="623a2959-96ac-407a-b7d3-802636c8e922" providerId="ADAL" clId="{0ED8DE59-BB45-4813-BB4E-F191F6C90C89}" dt="2022-12-05T11:46:13.907" v="133" actId="478"/>
          <ac:inkMkLst>
            <pc:docMk/>
            <pc:sldMk cId="2464627395" sldId="340"/>
            <ac:inkMk id="153" creationId="{CE1B8683-53EC-9B3A-5081-58C4A0605D84}"/>
          </ac:inkMkLst>
        </pc:inkChg>
        <pc:inkChg chg="mod topLvl">
          <ac:chgData name="Vivien Wu" userId="623a2959-96ac-407a-b7d3-802636c8e922" providerId="ADAL" clId="{0ED8DE59-BB45-4813-BB4E-F191F6C90C89}" dt="2022-12-05T15:52:31.432" v="1291" actId="14100"/>
          <ac:inkMkLst>
            <pc:docMk/>
            <pc:sldMk cId="2464627395" sldId="340"/>
            <ac:inkMk id="154" creationId="{E8D2EE7E-381E-544F-44EE-2DAB9284E38B}"/>
          </ac:inkMkLst>
        </pc:inkChg>
        <pc:inkChg chg="mod ord topLvl">
          <ac:chgData name="Vivien Wu" userId="623a2959-96ac-407a-b7d3-802636c8e922" providerId="ADAL" clId="{0ED8DE59-BB45-4813-BB4E-F191F6C90C89}" dt="2022-12-05T15:52:28.394" v="1290" actId="14100"/>
          <ac:inkMkLst>
            <pc:docMk/>
            <pc:sldMk cId="2464627395" sldId="340"/>
            <ac:inkMk id="155" creationId="{D587AF80-A7DE-B09C-F7F8-B0D36C8CE7AD}"/>
          </ac:inkMkLst>
        </pc:inkChg>
        <pc:inkChg chg="mod topLvl">
          <ac:chgData name="Vivien Wu" userId="623a2959-96ac-407a-b7d3-802636c8e922" providerId="ADAL" clId="{0ED8DE59-BB45-4813-BB4E-F191F6C90C89}" dt="2022-12-05T15:10:39.192" v="788" actId="165"/>
          <ac:inkMkLst>
            <pc:docMk/>
            <pc:sldMk cId="2464627395" sldId="340"/>
            <ac:inkMk id="156" creationId="{D454E4E9-D66A-755B-BC8E-93940C829BB2}"/>
          </ac:inkMkLst>
        </pc:inkChg>
        <pc:inkChg chg="del mod topLvl">
          <ac:chgData name="Vivien Wu" userId="623a2959-96ac-407a-b7d3-802636c8e922" providerId="ADAL" clId="{0ED8DE59-BB45-4813-BB4E-F191F6C90C89}" dt="2022-12-05T15:12:13.202" v="815" actId="478"/>
          <ac:inkMkLst>
            <pc:docMk/>
            <pc:sldMk cId="2464627395" sldId="340"/>
            <ac:inkMk id="157" creationId="{5D8E1C2D-60BA-093D-E7B7-A6A43530F454}"/>
          </ac:inkMkLst>
        </pc:inkChg>
        <pc:inkChg chg="del mod topLvl">
          <ac:chgData name="Vivien Wu" userId="623a2959-96ac-407a-b7d3-802636c8e922" providerId="ADAL" clId="{0ED8DE59-BB45-4813-BB4E-F191F6C90C89}" dt="2022-12-05T15:13:08.652" v="829" actId="478"/>
          <ac:inkMkLst>
            <pc:docMk/>
            <pc:sldMk cId="2464627395" sldId="340"/>
            <ac:inkMk id="158" creationId="{891D47FD-D42A-957F-9C8A-9DFCEA92B4C5}"/>
          </ac:inkMkLst>
        </pc:inkChg>
        <pc:inkChg chg="add del mod topLvl">
          <ac:chgData name="Vivien Wu" userId="623a2959-96ac-407a-b7d3-802636c8e922" providerId="ADAL" clId="{0ED8DE59-BB45-4813-BB4E-F191F6C90C89}" dt="2022-12-05T15:33:45.577" v="1169" actId="478"/>
          <ac:inkMkLst>
            <pc:docMk/>
            <pc:sldMk cId="2464627395" sldId="340"/>
            <ac:inkMk id="159" creationId="{67EE73E2-E212-6C68-08AA-B9BEBC899554}"/>
          </ac:inkMkLst>
        </pc:inkChg>
        <pc:inkChg chg="del mod topLvl">
          <ac:chgData name="Vivien Wu" userId="623a2959-96ac-407a-b7d3-802636c8e922" providerId="ADAL" clId="{0ED8DE59-BB45-4813-BB4E-F191F6C90C89}" dt="2022-12-05T15:51:01.353" v="1278" actId="478"/>
          <ac:inkMkLst>
            <pc:docMk/>
            <pc:sldMk cId="2464627395" sldId="340"/>
            <ac:inkMk id="160" creationId="{E9DDBAF7-E838-C6C1-AD2F-5D90980EFBF3}"/>
          </ac:inkMkLst>
        </pc:inkChg>
        <pc:inkChg chg="mod topLvl">
          <ac:chgData name="Vivien Wu" userId="623a2959-96ac-407a-b7d3-802636c8e922" providerId="ADAL" clId="{0ED8DE59-BB45-4813-BB4E-F191F6C90C89}" dt="2022-12-05T15:50:47.099" v="1270" actId="14100"/>
          <ac:inkMkLst>
            <pc:docMk/>
            <pc:sldMk cId="2464627395" sldId="340"/>
            <ac:inkMk id="161" creationId="{C651F3BF-9AF0-A3FD-5248-DBFE8DFF648C}"/>
          </ac:inkMkLst>
        </pc:inkChg>
        <pc:inkChg chg="del mod">
          <ac:chgData name="Vivien Wu" userId="623a2959-96ac-407a-b7d3-802636c8e922" providerId="ADAL" clId="{0ED8DE59-BB45-4813-BB4E-F191F6C90C89}" dt="2022-12-05T11:46:02.190" v="130" actId="478"/>
          <ac:inkMkLst>
            <pc:docMk/>
            <pc:sldMk cId="2464627395" sldId="340"/>
            <ac:inkMk id="162" creationId="{99C8DF76-D5CB-0D66-C2D7-217C4C29257C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62" creationId="{D442253A-7DDA-9689-7A73-FE24391D764B}"/>
          </ac:inkMkLst>
        </pc:inkChg>
        <pc:inkChg chg="del mod">
          <ac:chgData name="Vivien Wu" userId="623a2959-96ac-407a-b7d3-802636c8e922" providerId="ADAL" clId="{0ED8DE59-BB45-4813-BB4E-F191F6C90C89}" dt="2022-12-05T11:45:37.331" v="123" actId="478"/>
          <ac:inkMkLst>
            <pc:docMk/>
            <pc:sldMk cId="2464627395" sldId="340"/>
            <ac:inkMk id="163" creationId="{A7C4899E-6A82-1B7A-41A6-9711BCB53B59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63" creationId="{B3200EB0-0E0C-89CD-2566-FEF5AADCF87F}"/>
          </ac:inkMkLst>
        </pc:inkChg>
        <pc:inkChg chg="mod topLvl">
          <ac:chgData name="Vivien Wu" userId="623a2959-96ac-407a-b7d3-802636c8e922" providerId="ADAL" clId="{0ED8DE59-BB45-4813-BB4E-F191F6C90C89}" dt="2022-12-05T15:10:39.192" v="788" actId="165"/>
          <ac:inkMkLst>
            <pc:docMk/>
            <pc:sldMk cId="2464627395" sldId="340"/>
            <ac:inkMk id="164" creationId="{C6D91658-CC6E-B43A-D8C9-49BF3D926308}"/>
          </ac:inkMkLst>
        </pc:inkChg>
        <pc:inkChg chg="mod topLvl">
          <ac:chgData name="Vivien Wu" userId="623a2959-96ac-407a-b7d3-802636c8e922" providerId="ADAL" clId="{0ED8DE59-BB45-4813-BB4E-F191F6C90C89}" dt="2022-12-05T15:10:39.192" v="788" actId="165"/>
          <ac:inkMkLst>
            <pc:docMk/>
            <pc:sldMk cId="2464627395" sldId="340"/>
            <ac:inkMk id="165" creationId="{825687A8-963E-CEC0-7D92-E1268769271A}"/>
          </ac:inkMkLst>
        </pc:inkChg>
        <pc:inkChg chg="del mod">
          <ac:chgData name="Vivien Wu" userId="623a2959-96ac-407a-b7d3-802636c8e922" providerId="ADAL" clId="{0ED8DE59-BB45-4813-BB4E-F191F6C90C89}" dt="2022-12-05T11:45:52.344" v="128" actId="478"/>
          <ac:inkMkLst>
            <pc:docMk/>
            <pc:sldMk cId="2464627395" sldId="340"/>
            <ac:inkMk id="166" creationId="{29F7BB5E-0B77-D46D-6137-5574C04499EC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66" creationId="{E08BF227-0A5E-ADC7-99F1-8D7E44411C06}"/>
          </ac:inkMkLst>
        </pc:inkChg>
        <pc:inkChg chg="del mod">
          <ac:chgData name="Vivien Wu" userId="623a2959-96ac-407a-b7d3-802636c8e922" providerId="ADAL" clId="{0ED8DE59-BB45-4813-BB4E-F191F6C90C89}" dt="2022-12-05T11:45:50.264" v="127" actId="478"/>
          <ac:inkMkLst>
            <pc:docMk/>
            <pc:sldMk cId="2464627395" sldId="340"/>
            <ac:inkMk id="167" creationId="{5D43BF21-E460-330E-00DC-A88B35ABAD7A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67" creationId="{E7240954-06C4-6334-AF3D-64B300D64075}"/>
          </ac:inkMkLst>
        </pc:inkChg>
        <pc:inkChg chg="del mod topLvl">
          <ac:chgData name="Vivien Wu" userId="623a2959-96ac-407a-b7d3-802636c8e922" providerId="ADAL" clId="{0ED8DE59-BB45-4813-BB4E-F191F6C90C89}" dt="2022-12-05T15:11:37.322" v="808" actId="478"/>
          <ac:inkMkLst>
            <pc:docMk/>
            <pc:sldMk cId="2464627395" sldId="340"/>
            <ac:inkMk id="168" creationId="{12CA8E88-3E5E-390C-7B91-C13877C47E50}"/>
          </ac:inkMkLst>
        </pc:inkChg>
        <pc:inkChg chg="del mod topLvl">
          <ac:chgData name="Vivien Wu" userId="623a2959-96ac-407a-b7d3-802636c8e922" providerId="ADAL" clId="{0ED8DE59-BB45-4813-BB4E-F191F6C90C89}" dt="2022-12-05T15:11:31.793" v="806" actId="478"/>
          <ac:inkMkLst>
            <pc:docMk/>
            <pc:sldMk cId="2464627395" sldId="340"/>
            <ac:inkMk id="169" creationId="{D00D8B73-C559-BF01-3F26-CD804336C6B1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70" creationId="{773161BD-84C8-3171-E7E5-7A027724AF44}"/>
          </ac:inkMkLst>
        </pc:inkChg>
        <pc:inkChg chg="del mod">
          <ac:chgData name="Vivien Wu" userId="623a2959-96ac-407a-b7d3-802636c8e922" providerId="ADAL" clId="{0ED8DE59-BB45-4813-BB4E-F191F6C90C89}" dt="2022-12-05T11:46:04.500" v="131" actId="478"/>
          <ac:inkMkLst>
            <pc:docMk/>
            <pc:sldMk cId="2464627395" sldId="340"/>
            <ac:inkMk id="170" creationId="{AF88B321-72D7-86BE-D0B3-2D759887FDFD}"/>
          </ac:inkMkLst>
        </pc:inkChg>
        <pc:inkChg chg="del mod">
          <ac:chgData name="Vivien Wu" userId="623a2959-96ac-407a-b7d3-802636c8e922" providerId="ADAL" clId="{0ED8DE59-BB45-4813-BB4E-F191F6C90C89}" dt="2022-12-05T11:45:56.366" v="129" actId="478"/>
          <ac:inkMkLst>
            <pc:docMk/>
            <pc:sldMk cId="2464627395" sldId="340"/>
            <ac:inkMk id="171" creationId="{46B6327B-AA51-911A-F504-5D200F94F6DF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71" creationId="{F6C1F9D9-FAD4-30F9-193D-F9C046401219}"/>
          </ac:inkMkLst>
        </pc:inkChg>
        <pc:inkChg chg="del">
          <ac:chgData name="Vivien Wu" userId="623a2959-96ac-407a-b7d3-802636c8e922" providerId="ADAL" clId="{0ED8DE59-BB45-4813-BB4E-F191F6C90C89}" dt="2022-12-05T12:21:11.170" v="359" actId="478"/>
          <ac:inkMkLst>
            <pc:docMk/>
            <pc:sldMk cId="2464627395" sldId="340"/>
            <ac:inkMk id="172" creationId="{DDC1CAB6-534C-3C0B-DED5-B6175650E89F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73" creationId="{7DF62880-A717-8C03-662E-C980BCBF8A7D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74" creationId="{63606A17-BD6E-79F5-6608-C66162694004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75" creationId="{42255A19-1B77-7443-0A28-CAA5BB64715E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76" creationId="{F10E25B3-7702-7AD9-77E5-06C8FF6F09D0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77" creationId="{1E0B4994-0D74-2A82-22B4-0CDEF804EAD8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78" creationId="{6DBDC44B-0043-44CD-9874-79FC755A25D2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79" creationId="{ADD6CD80-75C8-9FD7-B7E9-2E50B6A54FE3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80" creationId="{9BDAC302-ED94-9F61-C278-111A1EE90E48}"/>
          </ac:inkMkLst>
        </pc:inkChg>
        <pc:inkChg chg="add del mod ord topLvl">
          <ac:chgData name="Vivien Wu" userId="623a2959-96ac-407a-b7d3-802636c8e922" providerId="ADAL" clId="{0ED8DE59-BB45-4813-BB4E-F191F6C90C89}" dt="2022-12-05T15:33:45.577" v="1169" actId="478"/>
          <ac:inkMkLst>
            <pc:docMk/>
            <pc:sldMk cId="2464627395" sldId="340"/>
            <ac:inkMk id="181" creationId="{6E13002C-C608-6ED9-F28F-FABD32402319}"/>
          </ac:inkMkLst>
        </pc:inkChg>
        <pc:inkChg chg="add del mod">
          <ac:chgData name="Vivien Wu" userId="623a2959-96ac-407a-b7d3-802636c8e922" providerId="ADAL" clId="{0ED8DE59-BB45-4813-BB4E-F191F6C90C89}" dt="2022-12-05T15:06:42.832" v="745" actId="478"/>
          <ac:inkMkLst>
            <pc:docMk/>
            <pc:sldMk cId="2464627395" sldId="340"/>
            <ac:inkMk id="182" creationId="{E6E43985-FE3F-098B-B0D2-54ACD7638C89}"/>
          </ac:inkMkLst>
        </pc:inkChg>
        <pc:inkChg chg="add del mod">
          <ac:chgData name="Vivien Wu" userId="623a2959-96ac-407a-b7d3-802636c8e922" providerId="ADAL" clId="{0ED8DE59-BB45-4813-BB4E-F191F6C90C89}" dt="2022-12-05T12:33:07.877" v="498" actId="478"/>
          <ac:inkMkLst>
            <pc:docMk/>
            <pc:sldMk cId="2464627395" sldId="340"/>
            <ac:inkMk id="183" creationId="{7398AC51-9F05-1CD7-F4BF-BFA87A0354D0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84" creationId="{2D3D281B-38EA-0B5F-3159-FFD635CA89AE}"/>
          </ac:inkMkLst>
        </pc:inkChg>
        <pc:inkChg chg="add del mod topLvl">
          <ac:chgData name="Vivien Wu" userId="623a2959-96ac-407a-b7d3-802636c8e922" providerId="ADAL" clId="{0ED8DE59-BB45-4813-BB4E-F191F6C90C89}" dt="2022-12-05T15:33:42.865" v="1168" actId="478"/>
          <ac:inkMkLst>
            <pc:docMk/>
            <pc:sldMk cId="2464627395" sldId="340"/>
            <ac:inkMk id="185" creationId="{CA14EFF2-7FA2-77E9-C3B0-12BAA8319DDE}"/>
          </ac:inkMkLst>
        </pc:inkChg>
      </pc:sldChg>
      <pc:sldChg chg="addSp delSp modSp mod modTransition">
        <pc:chgData name="Vivien Wu" userId="623a2959-96ac-407a-b7d3-802636c8e922" providerId="ADAL" clId="{0ED8DE59-BB45-4813-BB4E-F191F6C90C89}" dt="2022-12-05T15:35:49.833" v="1191" actId="164"/>
        <pc:sldMkLst>
          <pc:docMk/>
          <pc:sldMk cId="1588216927" sldId="341"/>
        </pc:sldMkLst>
        <pc:grpChg chg="del mod">
          <ac:chgData name="Vivien Wu" userId="623a2959-96ac-407a-b7d3-802636c8e922" providerId="ADAL" clId="{0ED8DE59-BB45-4813-BB4E-F191F6C90C89}" dt="2022-12-05T15:22:10.096" v="1022"/>
          <ac:grpSpMkLst>
            <pc:docMk/>
            <pc:sldMk cId="1588216927" sldId="341"/>
            <ac:grpSpMk id="13" creationId="{0F9CE963-E852-D4E9-EAFD-572769C21D8E}"/>
          </ac:grpSpMkLst>
        </pc:grpChg>
        <pc:grpChg chg="mod">
          <ac:chgData name="Vivien Wu" userId="623a2959-96ac-407a-b7d3-802636c8e922" providerId="ADAL" clId="{0ED8DE59-BB45-4813-BB4E-F191F6C90C89}" dt="2022-12-05T15:30:04.883" v="1132" actId="164"/>
          <ac:grpSpMkLst>
            <pc:docMk/>
            <pc:sldMk cId="1588216927" sldId="341"/>
            <ac:grpSpMk id="15" creationId="{021E742D-DE1B-B014-162C-8638CE3BEE86}"/>
          </ac:grpSpMkLst>
        </pc:grpChg>
        <pc:grpChg chg="add del mod">
          <ac:chgData name="Vivien Wu" userId="623a2959-96ac-407a-b7d3-802636c8e922" providerId="ADAL" clId="{0ED8DE59-BB45-4813-BB4E-F191F6C90C89}" dt="2022-12-05T12:28:16.365" v="448" actId="165"/>
          <ac:grpSpMkLst>
            <pc:docMk/>
            <pc:sldMk cId="1588216927" sldId="341"/>
            <ac:grpSpMk id="17" creationId="{3781F1E3-14F5-A7F8-AE16-4D1988F887C2}"/>
          </ac:grpSpMkLst>
        </pc:grpChg>
        <pc:grpChg chg="del mod">
          <ac:chgData name="Vivien Wu" userId="623a2959-96ac-407a-b7d3-802636c8e922" providerId="ADAL" clId="{0ED8DE59-BB45-4813-BB4E-F191F6C90C89}" dt="2022-12-05T15:21:57.986" v="1015"/>
          <ac:grpSpMkLst>
            <pc:docMk/>
            <pc:sldMk cId="1588216927" sldId="341"/>
            <ac:grpSpMk id="23" creationId="{DF4646F2-4E2C-EFB8-2176-AF535E7235CB}"/>
          </ac:grpSpMkLst>
        </pc:grpChg>
        <pc:grpChg chg="del mod">
          <ac:chgData name="Vivien Wu" userId="623a2959-96ac-407a-b7d3-802636c8e922" providerId="ADAL" clId="{0ED8DE59-BB45-4813-BB4E-F191F6C90C89}" dt="2022-12-05T15:22:01.942" v="1018"/>
          <ac:grpSpMkLst>
            <pc:docMk/>
            <pc:sldMk cId="1588216927" sldId="341"/>
            <ac:grpSpMk id="24" creationId="{874FF39B-EA39-6C47-8200-09BA9366D589}"/>
          </ac:grpSpMkLst>
        </pc:grpChg>
        <pc:grpChg chg="del mod">
          <ac:chgData name="Vivien Wu" userId="623a2959-96ac-407a-b7d3-802636c8e922" providerId="ADAL" clId="{0ED8DE59-BB45-4813-BB4E-F191F6C90C89}" dt="2022-12-05T15:22:10.096" v="1022"/>
          <ac:grpSpMkLst>
            <pc:docMk/>
            <pc:sldMk cId="1588216927" sldId="341"/>
            <ac:grpSpMk id="27" creationId="{99FF14A0-2539-1F20-CCA2-65C6D2808D18}"/>
          </ac:grpSpMkLst>
        </pc:grpChg>
        <pc:grpChg chg="del mod">
          <ac:chgData name="Vivien Wu" userId="623a2959-96ac-407a-b7d3-802636c8e922" providerId="ADAL" clId="{0ED8DE59-BB45-4813-BB4E-F191F6C90C89}" dt="2022-12-05T15:22:13.816" v="1025"/>
          <ac:grpSpMkLst>
            <pc:docMk/>
            <pc:sldMk cId="1588216927" sldId="341"/>
            <ac:grpSpMk id="32" creationId="{75DEE621-2EFA-A073-F0FE-025E804A7894}"/>
          </ac:grpSpMkLst>
        </pc:grpChg>
        <pc:grpChg chg="mod topLvl">
          <ac:chgData name="Vivien Wu" userId="623a2959-96ac-407a-b7d3-802636c8e922" providerId="ADAL" clId="{0ED8DE59-BB45-4813-BB4E-F191F6C90C89}" dt="2022-12-05T15:35:49.833" v="1191" actId="164"/>
          <ac:grpSpMkLst>
            <pc:docMk/>
            <pc:sldMk cId="1588216927" sldId="341"/>
            <ac:grpSpMk id="33" creationId="{66D8B41C-F02A-1BE6-0259-289D9903107C}"/>
          </ac:grpSpMkLst>
        </pc:grpChg>
        <pc:grpChg chg="del mod">
          <ac:chgData name="Vivien Wu" userId="623a2959-96ac-407a-b7d3-802636c8e922" providerId="ADAL" clId="{0ED8DE59-BB45-4813-BB4E-F191F6C90C89}" dt="2022-12-05T15:22:16.562" v="1027"/>
          <ac:grpSpMkLst>
            <pc:docMk/>
            <pc:sldMk cId="1588216927" sldId="341"/>
            <ac:grpSpMk id="40" creationId="{AE46C493-20EE-9124-63FB-4C191F4AC97A}"/>
          </ac:grpSpMkLst>
        </pc:grpChg>
        <pc:grpChg chg="del mod">
          <ac:chgData name="Vivien Wu" userId="623a2959-96ac-407a-b7d3-802636c8e922" providerId="ADAL" clId="{0ED8DE59-BB45-4813-BB4E-F191F6C90C89}" dt="2022-12-05T15:22:19.096" v="1030"/>
          <ac:grpSpMkLst>
            <pc:docMk/>
            <pc:sldMk cId="1588216927" sldId="341"/>
            <ac:grpSpMk id="42" creationId="{3ADE2780-6CBD-1AD0-EE74-06884A49FFE8}"/>
          </ac:grpSpMkLst>
        </pc:grpChg>
        <pc:grpChg chg="mod">
          <ac:chgData name="Vivien Wu" userId="623a2959-96ac-407a-b7d3-802636c8e922" providerId="ADAL" clId="{0ED8DE59-BB45-4813-BB4E-F191F6C90C89}" dt="2022-12-05T15:30:04.883" v="1132" actId="164"/>
          <ac:grpSpMkLst>
            <pc:docMk/>
            <pc:sldMk cId="1588216927" sldId="341"/>
            <ac:grpSpMk id="48" creationId="{75A95D6D-8FC4-9E47-640C-DEECFF005D62}"/>
          </ac:grpSpMkLst>
        </pc:grpChg>
        <pc:grpChg chg="del mod">
          <ac:chgData name="Vivien Wu" userId="623a2959-96ac-407a-b7d3-802636c8e922" providerId="ADAL" clId="{0ED8DE59-BB45-4813-BB4E-F191F6C90C89}" dt="2022-12-05T15:22:21.047" v="1032"/>
          <ac:grpSpMkLst>
            <pc:docMk/>
            <pc:sldMk cId="1588216927" sldId="341"/>
            <ac:grpSpMk id="51" creationId="{D0499F87-6C58-8C6D-333C-8E78A4BF3110}"/>
          </ac:grpSpMkLst>
        </pc:grpChg>
        <pc:grpChg chg="add del mod">
          <ac:chgData name="Vivien Wu" userId="623a2959-96ac-407a-b7d3-802636c8e922" providerId="ADAL" clId="{0ED8DE59-BB45-4813-BB4E-F191F6C90C89}" dt="2022-12-05T15:22:33.102" v="1043"/>
          <ac:grpSpMkLst>
            <pc:docMk/>
            <pc:sldMk cId="1588216927" sldId="341"/>
            <ac:grpSpMk id="55" creationId="{07AC8F5F-F7F1-8656-077C-82FD4C2BA4EF}"/>
          </ac:grpSpMkLst>
        </pc:grpChg>
        <pc:grpChg chg="mod">
          <ac:chgData name="Vivien Wu" userId="623a2959-96ac-407a-b7d3-802636c8e922" providerId="ADAL" clId="{0ED8DE59-BB45-4813-BB4E-F191F6C90C89}" dt="2022-12-05T15:22:29.142" v="1040"/>
          <ac:grpSpMkLst>
            <pc:docMk/>
            <pc:sldMk cId="1588216927" sldId="341"/>
            <ac:grpSpMk id="63" creationId="{5E702340-B166-4327-BF1D-31A6A879E1B6}"/>
          </ac:grpSpMkLst>
        </pc:grpChg>
        <pc:grpChg chg="del mod">
          <ac:chgData name="Vivien Wu" userId="623a2959-96ac-407a-b7d3-802636c8e922" providerId="ADAL" clId="{0ED8DE59-BB45-4813-BB4E-F191F6C90C89}" dt="2022-12-05T15:22:36.164" v="1045"/>
          <ac:grpSpMkLst>
            <pc:docMk/>
            <pc:sldMk cId="1588216927" sldId="341"/>
            <ac:grpSpMk id="68" creationId="{29C47777-71C4-C58E-8A55-9E82872A4398}"/>
          </ac:grpSpMkLst>
        </pc:grpChg>
        <pc:grpChg chg="del mod">
          <ac:chgData name="Vivien Wu" userId="623a2959-96ac-407a-b7d3-802636c8e922" providerId="ADAL" clId="{0ED8DE59-BB45-4813-BB4E-F191F6C90C89}" dt="2022-12-05T15:22:42.982" v="1051"/>
          <ac:grpSpMkLst>
            <pc:docMk/>
            <pc:sldMk cId="1588216927" sldId="341"/>
            <ac:grpSpMk id="71" creationId="{E362EAEC-CA66-39D9-4C30-975EF27ABA48}"/>
          </ac:grpSpMkLst>
        </pc:grpChg>
        <pc:grpChg chg="del mod">
          <ac:chgData name="Vivien Wu" userId="623a2959-96ac-407a-b7d3-802636c8e922" providerId="ADAL" clId="{0ED8DE59-BB45-4813-BB4E-F191F6C90C89}" dt="2022-12-05T15:22:51.743" v="1056"/>
          <ac:grpSpMkLst>
            <pc:docMk/>
            <pc:sldMk cId="1588216927" sldId="341"/>
            <ac:grpSpMk id="77" creationId="{A52A9AF7-A2E6-2688-87EA-DC9C99C81E84}"/>
          </ac:grpSpMkLst>
        </pc:grpChg>
        <pc:grpChg chg="del mod">
          <ac:chgData name="Vivien Wu" userId="623a2959-96ac-407a-b7d3-802636c8e922" providerId="ADAL" clId="{0ED8DE59-BB45-4813-BB4E-F191F6C90C89}" dt="2022-12-05T15:22:51.743" v="1056"/>
          <ac:grpSpMkLst>
            <pc:docMk/>
            <pc:sldMk cId="1588216927" sldId="341"/>
            <ac:grpSpMk id="83" creationId="{E2BE38CA-44F7-3CCE-464E-B14F3A03187C}"/>
          </ac:grpSpMkLst>
        </pc:grpChg>
        <pc:grpChg chg="del mod">
          <ac:chgData name="Vivien Wu" userId="623a2959-96ac-407a-b7d3-802636c8e922" providerId="ADAL" clId="{0ED8DE59-BB45-4813-BB4E-F191F6C90C89}" dt="2022-12-05T15:23:11.536" v="1061"/>
          <ac:grpSpMkLst>
            <pc:docMk/>
            <pc:sldMk cId="1588216927" sldId="341"/>
            <ac:grpSpMk id="85" creationId="{5B8D13CB-41CB-A3AF-222E-004D70BB3AB4}"/>
          </ac:grpSpMkLst>
        </pc:grpChg>
        <pc:grpChg chg="del mod">
          <ac:chgData name="Vivien Wu" userId="623a2959-96ac-407a-b7d3-802636c8e922" providerId="ADAL" clId="{0ED8DE59-BB45-4813-BB4E-F191F6C90C89}" dt="2022-12-05T15:23:14.853" v="1063"/>
          <ac:grpSpMkLst>
            <pc:docMk/>
            <pc:sldMk cId="1588216927" sldId="341"/>
            <ac:grpSpMk id="89" creationId="{6FB2106B-3271-F098-CBBA-26C4C93D9C2E}"/>
          </ac:grpSpMkLst>
        </pc:grpChg>
        <pc:grpChg chg="del mod">
          <ac:chgData name="Vivien Wu" userId="623a2959-96ac-407a-b7d3-802636c8e922" providerId="ADAL" clId="{0ED8DE59-BB45-4813-BB4E-F191F6C90C89}" dt="2022-12-05T15:23:19.992" v="1066"/>
          <ac:grpSpMkLst>
            <pc:docMk/>
            <pc:sldMk cId="1588216927" sldId="341"/>
            <ac:grpSpMk id="92" creationId="{3A02338E-90B7-37DE-3776-3D9AFD3FB102}"/>
          </ac:grpSpMkLst>
        </pc:grpChg>
        <pc:grpChg chg="del mod">
          <ac:chgData name="Vivien Wu" userId="623a2959-96ac-407a-b7d3-802636c8e922" providerId="ADAL" clId="{0ED8DE59-BB45-4813-BB4E-F191F6C90C89}" dt="2022-12-05T15:23:22.862" v="1068"/>
          <ac:grpSpMkLst>
            <pc:docMk/>
            <pc:sldMk cId="1588216927" sldId="341"/>
            <ac:grpSpMk id="100" creationId="{25D8B8F1-70D0-47C8-EB51-3798BC1521C3}"/>
          </ac:grpSpMkLst>
        </pc:grpChg>
        <pc:grpChg chg="del mod">
          <ac:chgData name="Vivien Wu" userId="623a2959-96ac-407a-b7d3-802636c8e922" providerId="ADAL" clId="{0ED8DE59-BB45-4813-BB4E-F191F6C90C89}" dt="2022-12-05T15:23:25.322" v="1070"/>
          <ac:grpSpMkLst>
            <pc:docMk/>
            <pc:sldMk cId="1588216927" sldId="341"/>
            <ac:grpSpMk id="104" creationId="{BD1F0FE4-E528-6845-63DA-8475DB8BB345}"/>
          </ac:grpSpMkLst>
        </pc:grpChg>
        <pc:grpChg chg="del mod">
          <ac:chgData name="Vivien Wu" userId="623a2959-96ac-407a-b7d3-802636c8e922" providerId="ADAL" clId="{0ED8DE59-BB45-4813-BB4E-F191F6C90C89}" dt="2022-12-05T15:23:27.106" v="1072"/>
          <ac:grpSpMkLst>
            <pc:docMk/>
            <pc:sldMk cId="1588216927" sldId="341"/>
            <ac:grpSpMk id="107" creationId="{F98766CF-B89B-54C6-D693-20111FA4C7C5}"/>
          </ac:grpSpMkLst>
        </pc:grpChg>
        <pc:grpChg chg="del mod">
          <ac:chgData name="Vivien Wu" userId="623a2959-96ac-407a-b7d3-802636c8e922" providerId="ADAL" clId="{0ED8DE59-BB45-4813-BB4E-F191F6C90C89}" dt="2022-12-05T15:23:31.862" v="1075"/>
          <ac:grpSpMkLst>
            <pc:docMk/>
            <pc:sldMk cId="1588216927" sldId="341"/>
            <ac:grpSpMk id="111" creationId="{71818BD6-D601-EF66-6C45-05DF78021F4C}"/>
          </ac:grpSpMkLst>
        </pc:grpChg>
        <pc:grpChg chg="del mod">
          <ac:chgData name="Vivien Wu" userId="623a2959-96ac-407a-b7d3-802636c8e922" providerId="ADAL" clId="{0ED8DE59-BB45-4813-BB4E-F191F6C90C89}" dt="2022-12-05T15:23:36.502" v="1079"/>
          <ac:grpSpMkLst>
            <pc:docMk/>
            <pc:sldMk cId="1588216927" sldId="341"/>
            <ac:grpSpMk id="114" creationId="{128CF3BA-3048-26AF-A4FC-66521DDE01C4}"/>
          </ac:grpSpMkLst>
        </pc:grpChg>
        <pc:grpChg chg="del mod">
          <ac:chgData name="Vivien Wu" userId="623a2959-96ac-407a-b7d3-802636c8e922" providerId="ADAL" clId="{0ED8DE59-BB45-4813-BB4E-F191F6C90C89}" dt="2022-12-05T15:23:39.523" v="1081"/>
          <ac:grpSpMkLst>
            <pc:docMk/>
            <pc:sldMk cId="1588216927" sldId="341"/>
            <ac:grpSpMk id="117" creationId="{631B9BFE-9D5D-EE4D-57F5-CFACD7B98738}"/>
          </ac:grpSpMkLst>
        </pc:grpChg>
        <pc:grpChg chg="add del mod">
          <ac:chgData name="Vivien Wu" userId="623a2959-96ac-407a-b7d3-802636c8e922" providerId="ADAL" clId="{0ED8DE59-BB45-4813-BB4E-F191F6C90C89}" dt="2022-12-05T15:23:44.634" v="1087"/>
          <ac:grpSpMkLst>
            <pc:docMk/>
            <pc:sldMk cId="1588216927" sldId="341"/>
            <ac:grpSpMk id="119" creationId="{26536BF1-E368-A798-DC6A-7B1FB0A97701}"/>
          </ac:grpSpMkLst>
        </pc:grpChg>
        <pc:grpChg chg="mod">
          <ac:chgData name="Vivien Wu" userId="623a2959-96ac-407a-b7d3-802636c8e922" providerId="ADAL" clId="{0ED8DE59-BB45-4813-BB4E-F191F6C90C89}" dt="2022-12-05T15:23:42.043" v="1085"/>
          <ac:grpSpMkLst>
            <pc:docMk/>
            <pc:sldMk cId="1588216927" sldId="341"/>
            <ac:grpSpMk id="121" creationId="{410FF87D-7AE5-405B-60EC-F91E07887485}"/>
          </ac:grpSpMkLst>
        </pc:grpChg>
        <pc:grpChg chg="del mod">
          <ac:chgData name="Vivien Wu" userId="623a2959-96ac-407a-b7d3-802636c8e922" providerId="ADAL" clId="{0ED8DE59-BB45-4813-BB4E-F191F6C90C89}" dt="2022-12-05T15:23:49.452" v="1089"/>
          <ac:grpSpMkLst>
            <pc:docMk/>
            <pc:sldMk cId="1588216927" sldId="341"/>
            <ac:grpSpMk id="124" creationId="{D6652C97-ADF0-D228-A366-FDB044A0CC8D}"/>
          </ac:grpSpMkLst>
        </pc:grpChg>
        <pc:grpChg chg="add del mod">
          <ac:chgData name="Vivien Wu" userId="623a2959-96ac-407a-b7d3-802636c8e922" providerId="ADAL" clId="{0ED8DE59-BB45-4813-BB4E-F191F6C90C89}" dt="2022-12-05T15:28:45.025" v="1123"/>
          <ac:grpSpMkLst>
            <pc:docMk/>
            <pc:sldMk cId="1588216927" sldId="341"/>
            <ac:grpSpMk id="127" creationId="{6825C60A-3B71-7CEB-8A6B-5A56841AD4A8}"/>
          </ac:grpSpMkLst>
        </pc:grpChg>
        <pc:grpChg chg="mod">
          <ac:chgData name="Vivien Wu" userId="623a2959-96ac-407a-b7d3-802636c8e922" providerId="ADAL" clId="{0ED8DE59-BB45-4813-BB4E-F191F6C90C89}" dt="2022-12-05T15:28:24.662" v="1115"/>
          <ac:grpSpMkLst>
            <pc:docMk/>
            <pc:sldMk cId="1588216927" sldId="341"/>
            <ac:grpSpMk id="143" creationId="{96958AB0-30EA-52FE-FE4A-7EFD1E041DFF}"/>
          </ac:grpSpMkLst>
        </pc:grpChg>
        <pc:grpChg chg="mod">
          <ac:chgData name="Vivien Wu" userId="623a2959-96ac-407a-b7d3-802636c8e922" providerId="ADAL" clId="{0ED8DE59-BB45-4813-BB4E-F191F6C90C89}" dt="2022-12-05T15:28:28.385" v="1119"/>
          <ac:grpSpMkLst>
            <pc:docMk/>
            <pc:sldMk cId="1588216927" sldId="341"/>
            <ac:grpSpMk id="146" creationId="{06183FF3-FE18-57CC-2045-4D25AB57F94B}"/>
          </ac:grpSpMkLst>
        </pc:grpChg>
        <pc:grpChg chg="add del mod">
          <ac:chgData name="Vivien Wu" userId="623a2959-96ac-407a-b7d3-802636c8e922" providerId="ADAL" clId="{0ED8DE59-BB45-4813-BB4E-F191F6C90C89}" dt="2022-12-05T15:29:01.324" v="1131"/>
          <ac:grpSpMkLst>
            <pc:docMk/>
            <pc:sldMk cId="1588216927" sldId="341"/>
            <ac:grpSpMk id="149" creationId="{AE919CDF-37E9-164C-3F25-9DF80CCED055}"/>
          </ac:grpSpMkLst>
        </pc:grpChg>
        <pc:grpChg chg="mod">
          <ac:chgData name="Vivien Wu" userId="623a2959-96ac-407a-b7d3-802636c8e922" providerId="ADAL" clId="{0ED8DE59-BB45-4813-BB4E-F191F6C90C89}" dt="2022-12-05T15:28:55.862" v="1127"/>
          <ac:grpSpMkLst>
            <pc:docMk/>
            <pc:sldMk cId="1588216927" sldId="341"/>
            <ac:grpSpMk id="151" creationId="{8BB4F2D9-0F70-DDF0-01C0-B47A9B2EF550}"/>
          </ac:grpSpMkLst>
        </pc:grpChg>
        <pc:grpChg chg="mod">
          <ac:chgData name="Vivien Wu" userId="623a2959-96ac-407a-b7d3-802636c8e922" providerId="ADAL" clId="{0ED8DE59-BB45-4813-BB4E-F191F6C90C89}" dt="2022-12-05T15:35:49.833" v="1191" actId="164"/>
          <ac:grpSpMkLst>
            <pc:docMk/>
            <pc:sldMk cId="1588216927" sldId="341"/>
            <ac:grpSpMk id="154" creationId="{E50A0359-3E33-F117-4675-24435EEF2864}"/>
          </ac:grpSpMkLst>
        </pc:grpChg>
        <pc:grpChg chg="add mod">
          <ac:chgData name="Vivien Wu" userId="623a2959-96ac-407a-b7d3-802636c8e922" providerId="ADAL" clId="{0ED8DE59-BB45-4813-BB4E-F191F6C90C89}" dt="2022-12-05T15:30:04.883" v="1132" actId="164"/>
          <ac:grpSpMkLst>
            <pc:docMk/>
            <pc:sldMk cId="1588216927" sldId="341"/>
            <ac:grpSpMk id="155" creationId="{5DE5C1FE-82B1-A48D-6ADB-AAC26AB8D539}"/>
          </ac:grpSpMkLst>
        </pc:grpChg>
        <pc:grpChg chg="add mod">
          <ac:chgData name="Vivien Wu" userId="623a2959-96ac-407a-b7d3-802636c8e922" providerId="ADAL" clId="{0ED8DE59-BB45-4813-BB4E-F191F6C90C89}" dt="2022-12-05T15:35:49.833" v="1191" actId="164"/>
          <ac:grpSpMkLst>
            <pc:docMk/>
            <pc:sldMk cId="1588216927" sldId="341"/>
            <ac:grpSpMk id="156" creationId="{D17CDE81-728E-ACBF-71B3-6EE5EAB67AE9}"/>
          </ac:grpSpMkLst>
        </pc:grpChg>
        <pc:grpChg chg="del">
          <ac:chgData name="Vivien Wu" userId="623a2959-96ac-407a-b7d3-802636c8e922" providerId="ADAL" clId="{0ED8DE59-BB45-4813-BB4E-F191F6C90C89}" dt="2022-12-05T12:27:43.366" v="441" actId="478"/>
          <ac:grpSpMkLst>
            <pc:docMk/>
            <pc:sldMk cId="1588216927" sldId="341"/>
            <ac:grpSpMk id="218" creationId="{3BC1A6F6-E405-9091-C862-3CC30254B230}"/>
          </ac:grpSpMkLst>
        </pc:grpChg>
        <pc:grpChg chg="add del mod">
          <ac:chgData name="Vivien Wu" userId="623a2959-96ac-407a-b7d3-802636c8e922" providerId="ADAL" clId="{0ED8DE59-BB45-4813-BB4E-F191F6C90C89}" dt="2022-12-05T15:19:04.972" v="918" actId="165"/>
          <ac:grpSpMkLst>
            <pc:docMk/>
            <pc:sldMk cId="1588216927" sldId="341"/>
            <ac:grpSpMk id="274" creationId="{EE565958-1DE3-FA72-063F-3F7C1335DC6A}"/>
          </ac:grpSpMkLst>
        </pc:grpChg>
        <pc:inkChg chg="mod">
          <ac:chgData name="Vivien Wu" userId="623a2959-96ac-407a-b7d3-802636c8e922" providerId="ADAL" clId="{0ED8DE59-BB45-4813-BB4E-F191F6C90C89}" dt="2022-12-05T15:30:04.883" v="1132" actId="164"/>
          <ac:inkMkLst>
            <pc:docMk/>
            <pc:sldMk cId="1588216927" sldId="341"/>
            <ac:inkMk id="2" creationId="{63E91710-4786-0162-9850-EF8779E18A66}"/>
          </ac:inkMkLst>
        </pc:inkChg>
        <pc:inkChg chg="mod">
          <ac:chgData name="Vivien Wu" userId="623a2959-96ac-407a-b7d3-802636c8e922" providerId="ADAL" clId="{0ED8DE59-BB45-4813-BB4E-F191F6C90C89}" dt="2022-12-05T15:30:04.883" v="1132" actId="164"/>
          <ac:inkMkLst>
            <pc:docMk/>
            <pc:sldMk cId="1588216927" sldId="341"/>
            <ac:inkMk id="5" creationId="{4B52F029-4F67-2592-B585-BC80DA9F4A43}"/>
          </ac:inkMkLst>
        </pc:inkChg>
        <pc:inkChg chg="add del">
          <ac:chgData name="Vivien Wu" userId="623a2959-96ac-407a-b7d3-802636c8e922" providerId="ADAL" clId="{0ED8DE59-BB45-4813-BB4E-F191F6C90C89}" dt="2022-12-05T15:21:42.784" v="1005" actId="9405"/>
          <ac:inkMkLst>
            <pc:docMk/>
            <pc:sldMk cId="1588216927" sldId="341"/>
            <ac:inkMk id="8" creationId="{B53AF660-1174-F2A4-402A-41A5F3739AF7}"/>
          </ac:inkMkLst>
        </pc:inkChg>
        <pc:inkChg chg="add del mod">
          <ac:chgData name="Vivien Wu" userId="623a2959-96ac-407a-b7d3-802636c8e922" providerId="ADAL" clId="{0ED8DE59-BB45-4813-BB4E-F191F6C90C89}" dt="2022-12-05T15:22:59.682" v="1057" actId="478"/>
          <ac:inkMkLst>
            <pc:docMk/>
            <pc:sldMk cId="1588216927" sldId="341"/>
            <ac:inkMk id="10" creationId="{A1303DCE-9F85-D9A9-F29C-C26C0A2365C3}"/>
          </ac:inkMkLst>
        </pc:inkChg>
        <pc:inkChg chg="add del mod">
          <ac:chgData name="Vivien Wu" userId="623a2959-96ac-407a-b7d3-802636c8e922" providerId="ADAL" clId="{0ED8DE59-BB45-4813-BB4E-F191F6C90C89}" dt="2022-12-05T15:23:01.443" v="1058" actId="478"/>
          <ac:inkMkLst>
            <pc:docMk/>
            <pc:sldMk cId="1588216927" sldId="341"/>
            <ac:inkMk id="12" creationId="{8878E5BB-7C02-5B07-461E-45FBA411C7A2}"/>
          </ac:inkMkLst>
        </pc:inkChg>
        <pc:inkChg chg="add mod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16" creationId="{FF5B608F-28E9-D9EE-37C7-5AE320758980}"/>
          </ac:inkMkLst>
        </pc:inkChg>
        <pc:inkChg chg="add del mod">
          <ac:chgData name="Vivien Wu" userId="623a2959-96ac-407a-b7d3-802636c8e922" providerId="ADAL" clId="{0ED8DE59-BB45-4813-BB4E-F191F6C90C89}" dt="2022-12-05T15:23:55.974" v="1092"/>
          <ac:inkMkLst>
            <pc:docMk/>
            <pc:sldMk cId="1588216927" sldId="341"/>
            <ac:inkMk id="17" creationId="{77081E19-5424-580D-2428-2D2A00815025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18" creationId="{384BC95D-3EB1-D848-BC65-911F354E021A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19" creationId="{2A64151C-53FB-55DB-4757-2B0D5C6216E3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20" creationId="{34E16699-02B1-E865-7607-5FD2E9324A06}"/>
          </ac:inkMkLst>
        </pc:inkChg>
        <pc:inkChg chg="del mod topLvl">
          <ac:chgData name="Vivien Wu" userId="623a2959-96ac-407a-b7d3-802636c8e922" providerId="ADAL" clId="{0ED8DE59-BB45-4813-BB4E-F191F6C90C89}" dt="2022-12-05T15:19:41.113" v="950" actId="478"/>
          <ac:inkMkLst>
            <pc:docMk/>
            <pc:sldMk cId="1588216927" sldId="341"/>
            <ac:inkMk id="21" creationId="{C50BCB65-26F6-4FC6-AF2E-375A76B508EB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22" creationId="{35364F06-B3C3-E47E-B666-3C8DE9907719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25" creationId="{FE1F7229-50EE-3991-5082-B0CDA8551E81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26" creationId="{434A3814-B3B1-38FA-FAFE-1CD50B4663E3}"/>
          </ac:inkMkLst>
        </pc:inkChg>
        <pc:inkChg chg="del mod">
          <ac:chgData name="Vivien Wu" userId="623a2959-96ac-407a-b7d3-802636c8e922" providerId="ADAL" clId="{0ED8DE59-BB45-4813-BB4E-F191F6C90C89}" dt="2022-12-05T12:27:50.326" v="444" actId="478"/>
          <ac:inkMkLst>
            <pc:docMk/>
            <pc:sldMk cId="1588216927" sldId="341"/>
            <ac:inkMk id="27" creationId="{028B3635-66EC-E846-FE0D-61D63BBC34FB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28" creationId="{62B1110A-1C3B-3AB1-560F-F83DC99C5E8A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29" creationId="{086F9698-6DBC-993E-9EC0-B626BD8FF919}"/>
          </ac:inkMkLst>
        </pc:inkChg>
        <pc:inkChg chg="del mod">
          <ac:chgData name="Vivien Wu" userId="623a2959-96ac-407a-b7d3-802636c8e922" providerId="ADAL" clId="{0ED8DE59-BB45-4813-BB4E-F191F6C90C89}" dt="2022-12-05T12:27:48.487" v="443" actId="478"/>
          <ac:inkMkLst>
            <pc:docMk/>
            <pc:sldMk cId="1588216927" sldId="341"/>
            <ac:inkMk id="29" creationId="{B490E609-023E-3FA8-D75C-349F9BC06FDE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30" creationId="{40D56373-1262-93D2-735F-9FD1C539A814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31" creationId="{87A77D12-C56F-7D90-F634-18F3C4FC4078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34" creationId="{A582A54E-94BB-1EE3-B2B1-A4FC7A707ECF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35" creationId="{927D1A4A-C600-1B0C-33A2-F1EB0C855AD1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36" creationId="{7B220E22-BF10-FB7B-C304-C0017AF7F95A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37" creationId="{EE0E676D-B206-2E90-041B-C01BFFC48882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38" creationId="{22666BD0-8D72-C048-EFD2-2765B775520F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39" creationId="{1194B23E-29A1-1785-3040-A91B51949D65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41" creationId="{757FFDCD-8347-00B0-DA7A-29299153C396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45" creationId="{D3B4084A-DA37-3D13-7D53-21692914ADFA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49" creationId="{81D158EC-C8BC-D0B3-3CB0-D7216032C4CE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50" creationId="{1429955E-F13E-9E7F-1136-7E5EC24D5293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52" creationId="{230B7B14-8C3D-ABF1-3F87-49235D763D09}"/>
          </ac:inkMkLst>
        </pc:inkChg>
        <pc:inkChg chg="add del 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53" creationId="{EA7B4720-0D2F-1B4E-F641-0465BCCF2A5B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54" creationId="{7403947A-89D9-0F36-349C-ADDAAC344850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56" creationId="{17F671D4-BF03-508A-7424-EA160196C4A8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57" creationId="{80D770D0-7373-0F6B-6BA6-C16A54332727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58" creationId="{A8901A2F-A446-F1D0-6B36-10A150B8B2A8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59" creationId="{88051B77-9DAE-8537-825A-79997CBBD8B2}"/>
          </ac:inkMkLst>
        </pc:inkChg>
        <pc:inkChg chg="add del mod">
          <ac:chgData name="Vivien Wu" userId="623a2959-96ac-407a-b7d3-802636c8e922" providerId="ADAL" clId="{0ED8DE59-BB45-4813-BB4E-F191F6C90C89}" dt="2022-12-05T15:22:29.142" v="1040"/>
          <ac:inkMkLst>
            <pc:docMk/>
            <pc:sldMk cId="1588216927" sldId="341"/>
            <ac:inkMk id="60" creationId="{CC468AE0-9B15-C9FF-4866-CAC632A065C8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61" creationId="{F382A284-7140-9225-B05C-6DB3972EC7DA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62" creationId="{FFE4F3B2-4A99-BBDE-B437-5C37C389B846}"/>
          </ac:inkMkLst>
        </pc:inkChg>
        <pc:inkChg chg="add del">
          <ac:chgData name="Vivien Wu" userId="623a2959-96ac-407a-b7d3-802636c8e922" providerId="ADAL" clId="{0ED8DE59-BB45-4813-BB4E-F191F6C90C89}" dt="2022-12-05T15:22:28.882" v="1038" actId="9405"/>
          <ac:inkMkLst>
            <pc:docMk/>
            <pc:sldMk cId="1588216927" sldId="341"/>
            <ac:inkMk id="64" creationId="{9EC6064E-3ED1-20FE-4B31-D54F8D403B21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65" creationId="{9B7CFD32-850B-B932-3D8B-916737E2DD44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66" creationId="{EB03AE7A-FB48-5883-4D17-1175D81AA30F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67" creationId="{C9B42A56-3C8E-313C-48FB-08FF1B25C422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69" creationId="{F4132697-3259-0024-E051-C7F19E337371}"/>
          </ac:inkMkLst>
        </pc:inkChg>
        <pc:inkChg chg="del mod topLvl">
          <ac:chgData name="Vivien Wu" userId="623a2959-96ac-407a-b7d3-802636c8e922" providerId="ADAL" clId="{0ED8DE59-BB45-4813-BB4E-F191F6C90C89}" dt="2022-12-05T15:19:58.785" v="969" actId="478"/>
          <ac:inkMkLst>
            <pc:docMk/>
            <pc:sldMk cId="1588216927" sldId="341"/>
            <ac:inkMk id="70" creationId="{E03068F7-7543-6286-F651-DC3E5C22F3DD}"/>
          </ac:inkMkLst>
        </pc:inkChg>
        <pc:inkChg chg="add del">
          <ac:chgData name="Vivien Wu" userId="623a2959-96ac-407a-b7d3-802636c8e922" providerId="ADAL" clId="{0ED8DE59-BB45-4813-BB4E-F191F6C90C89}" dt="2022-12-05T15:22:38.022" v="1047" actId="9405"/>
          <ac:inkMkLst>
            <pc:docMk/>
            <pc:sldMk cId="1588216927" sldId="341"/>
            <ac:inkMk id="72" creationId="{83B89D10-F1DA-023F-0123-BED531C0E1A0}"/>
          </ac:inkMkLst>
        </pc:inkChg>
        <pc:inkChg chg="add del">
          <ac:chgData name="Vivien Wu" userId="623a2959-96ac-407a-b7d3-802636c8e922" providerId="ADAL" clId="{0ED8DE59-BB45-4813-BB4E-F191F6C90C89}" dt="2022-12-05T15:22:40.332" v="1049" actId="9405"/>
          <ac:inkMkLst>
            <pc:docMk/>
            <pc:sldMk cId="1588216927" sldId="341"/>
            <ac:inkMk id="73" creationId="{B66C4147-2B53-61B8-6715-ECC0A495DF9A}"/>
          </ac:inkMkLst>
        </pc:inkChg>
        <pc:inkChg chg="del mod topLvl">
          <ac:chgData name="Vivien Wu" userId="623a2959-96ac-407a-b7d3-802636c8e922" providerId="ADAL" clId="{0ED8DE59-BB45-4813-BB4E-F191F6C90C89}" dt="2022-12-05T15:19:59.342" v="970" actId="478"/>
          <ac:inkMkLst>
            <pc:docMk/>
            <pc:sldMk cId="1588216927" sldId="341"/>
            <ac:inkMk id="74" creationId="{F3E24866-8505-3CF0-C3F6-E73FF45084A5}"/>
          </ac:inkMkLst>
        </pc:inkChg>
        <pc:inkChg chg="add mod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75" creationId="{F387E0A4-CA11-B28D-5119-C7C890984ED2}"/>
          </ac:inkMkLst>
        </pc:inkChg>
        <pc:inkChg chg="del mod topLvl">
          <ac:chgData name="Vivien Wu" userId="623a2959-96ac-407a-b7d3-802636c8e922" providerId="ADAL" clId="{0ED8DE59-BB45-4813-BB4E-F191F6C90C89}" dt="2022-12-05T15:19:30.345" v="939" actId="478"/>
          <ac:inkMkLst>
            <pc:docMk/>
            <pc:sldMk cId="1588216927" sldId="341"/>
            <ac:inkMk id="76" creationId="{585FC831-08F6-6A0E-1CCE-D3896083815C}"/>
          </ac:inkMkLst>
        </pc:inkChg>
        <pc:inkChg chg="add del mod">
          <ac:chgData name="Vivien Wu" userId="623a2959-96ac-407a-b7d3-802636c8e922" providerId="ADAL" clId="{0ED8DE59-BB45-4813-BB4E-F191F6C90C89}" dt="2022-12-05T15:23:03.364" v="1059" actId="478"/>
          <ac:inkMkLst>
            <pc:docMk/>
            <pc:sldMk cId="1588216927" sldId="341"/>
            <ac:inkMk id="78" creationId="{9219D02C-EE37-8A32-E22E-8CE172931200}"/>
          </ac:inkMkLst>
        </pc:inkChg>
        <pc:inkChg chg="add del">
          <ac:chgData name="Vivien Wu" userId="623a2959-96ac-407a-b7d3-802636c8e922" providerId="ADAL" clId="{0ED8DE59-BB45-4813-BB4E-F191F6C90C89}" dt="2022-12-05T15:22:48.634" v="1054" actId="9405"/>
          <ac:inkMkLst>
            <pc:docMk/>
            <pc:sldMk cId="1588216927" sldId="341"/>
            <ac:inkMk id="79" creationId="{E94975B9-6012-196C-7228-EB30977C998F}"/>
          </ac:inkMkLst>
        </pc:inkChg>
        <pc:inkChg chg="del mod topLvl">
          <ac:chgData name="Vivien Wu" userId="623a2959-96ac-407a-b7d3-802636c8e922" providerId="ADAL" clId="{0ED8DE59-BB45-4813-BB4E-F191F6C90C89}" dt="2022-12-05T15:19:31.785" v="942" actId="478"/>
          <ac:inkMkLst>
            <pc:docMk/>
            <pc:sldMk cId="1588216927" sldId="341"/>
            <ac:inkMk id="80" creationId="{41235D2F-CA7B-549B-6B93-C1F968DC8286}"/>
          </ac:inkMkLst>
        </pc:inkChg>
        <pc:inkChg chg="add mod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81" creationId="{AC8EA6D6-17BC-67CC-3EC9-1A1EAF8C7AEF}"/>
          </ac:inkMkLst>
        </pc:inkChg>
        <pc:inkChg chg="del mod topLvl">
          <ac:chgData name="Vivien Wu" userId="623a2959-96ac-407a-b7d3-802636c8e922" providerId="ADAL" clId="{0ED8DE59-BB45-4813-BB4E-F191F6C90C89}" dt="2022-12-05T15:19:28.742" v="936" actId="478"/>
          <ac:inkMkLst>
            <pc:docMk/>
            <pc:sldMk cId="1588216927" sldId="341"/>
            <ac:inkMk id="82" creationId="{367D0862-EAA4-8EA3-76D2-3B983FBC5234}"/>
          </ac:inkMkLst>
        </pc:inkChg>
        <pc:inkChg chg="del mod topLvl">
          <ac:chgData name="Vivien Wu" userId="623a2959-96ac-407a-b7d3-802636c8e922" providerId="ADAL" clId="{0ED8DE59-BB45-4813-BB4E-F191F6C90C89}" dt="2022-12-05T15:19:22.924" v="926" actId="478"/>
          <ac:inkMkLst>
            <pc:docMk/>
            <pc:sldMk cId="1588216927" sldId="341"/>
            <ac:inkMk id="84" creationId="{8A507F63-D24D-80B8-7225-9466D1CD54AF}"/>
          </ac:inkMkLst>
        </pc:inkChg>
        <pc:inkChg chg="del mod topLvl">
          <ac:chgData name="Vivien Wu" userId="623a2959-96ac-407a-b7d3-802636c8e922" providerId="ADAL" clId="{0ED8DE59-BB45-4813-BB4E-F191F6C90C89}" dt="2022-12-05T15:19:36.993" v="947" actId="478"/>
          <ac:inkMkLst>
            <pc:docMk/>
            <pc:sldMk cId="1588216927" sldId="341"/>
            <ac:inkMk id="86" creationId="{34FE9F84-47FC-927B-4750-04CBC8520167}"/>
          </ac:inkMkLst>
        </pc:inkChg>
        <pc:inkChg chg="add mod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87" creationId="{EEB7CEFC-06EE-9D33-2AAC-6502453CCD68}"/>
          </ac:inkMkLst>
        </pc:inkChg>
        <pc:inkChg chg="del mod topLvl">
          <ac:chgData name="Vivien Wu" userId="623a2959-96ac-407a-b7d3-802636c8e922" providerId="ADAL" clId="{0ED8DE59-BB45-4813-BB4E-F191F6C90C89}" dt="2022-12-05T15:19:27.534" v="934" actId="478"/>
          <ac:inkMkLst>
            <pc:docMk/>
            <pc:sldMk cId="1588216927" sldId="341"/>
            <ac:inkMk id="88" creationId="{3A05CF12-2243-62B8-DF56-1F9814549381}"/>
          </ac:inkMkLst>
        </pc:inkChg>
        <pc:inkChg chg="del mod topLvl">
          <ac:chgData name="Vivien Wu" userId="623a2959-96ac-407a-b7d3-802636c8e922" providerId="ADAL" clId="{0ED8DE59-BB45-4813-BB4E-F191F6C90C89}" dt="2022-12-05T15:19:26.303" v="932" actId="478"/>
          <ac:inkMkLst>
            <pc:docMk/>
            <pc:sldMk cId="1588216927" sldId="341"/>
            <ac:inkMk id="90" creationId="{CD48081F-D2B4-AE7E-37B1-643840F9F230}"/>
          </ac:inkMkLst>
        </pc:inkChg>
        <pc:inkChg chg="add mod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91" creationId="{6970987A-273F-4AA1-A70D-3E7D59DA1CC2}"/>
          </ac:inkMkLst>
        </pc:inkChg>
        <pc:inkChg chg="del mod topLvl">
          <ac:chgData name="Vivien Wu" userId="623a2959-96ac-407a-b7d3-802636c8e922" providerId="ADAL" clId="{0ED8DE59-BB45-4813-BB4E-F191F6C90C89}" dt="2022-12-05T15:19:35.219" v="945" actId="478"/>
          <ac:inkMkLst>
            <pc:docMk/>
            <pc:sldMk cId="1588216927" sldId="341"/>
            <ac:inkMk id="93" creationId="{443977B8-7A41-0962-D85E-5BD7B8D3C41D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94" creationId="{EA674D1E-C9F6-F2A0-2259-EEBA23FE97A8}"/>
          </ac:inkMkLst>
        </pc:inkChg>
        <pc:inkChg chg="del mod topLvl">
          <ac:chgData name="Vivien Wu" userId="623a2959-96ac-407a-b7d3-802636c8e922" providerId="ADAL" clId="{0ED8DE59-BB45-4813-BB4E-F191F6C90C89}" dt="2022-12-05T15:19:34.192" v="944" actId="478"/>
          <ac:inkMkLst>
            <pc:docMk/>
            <pc:sldMk cId="1588216927" sldId="341"/>
            <ac:inkMk id="95" creationId="{5A351A85-2509-3473-A05C-05B5D7475559}"/>
          </ac:inkMkLst>
        </pc:inkChg>
        <pc:inkChg chg="del mod topLvl">
          <ac:chgData name="Vivien Wu" userId="623a2959-96ac-407a-b7d3-802636c8e922" providerId="ADAL" clId="{0ED8DE59-BB45-4813-BB4E-F191F6C90C89}" dt="2022-12-05T15:19:31.374" v="941" actId="478"/>
          <ac:inkMkLst>
            <pc:docMk/>
            <pc:sldMk cId="1588216927" sldId="341"/>
            <ac:inkMk id="96" creationId="{12D0D047-B268-5234-FD81-3E9B5E055089}"/>
          </ac:inkMkLst>
        </pc:inkChg>
        <pc:inkChg chg="del mod topLvl">
          <ac:chgData name="Vivien Wu" userId="623a2959-96ac-407a-b7d3-802636c8e922" providerId="ADAL" clId="{0ED8DE59-BB45-4813-BB4E-F191F6C90C89}" dt="2022-12-05T15:19:28.382" v="935" actId="478"/>
          <ac:inkMkLst>
            <pc:docMk/>
            <pc:sldMk cId="1588216927" sldId="341"/>
            <ac:inkMk id="97" creationId="{34C4C50B-9F1F-C02B-9A41-EAB8999E3E11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98" creationId="{B3B1A787-C9D5-9731-96DC-5F58D40FC9EF}"/>
          </ac:inkMkLst>
        </pc:inkChg>
        <pc:inkChg chg="del mod topLvl">
          <ac:chgData name="Vivien Wu" userId="623a2959-96ac-407a-b7d3-802636c8e922" providerId="ADAL" clId="{0ED8DE59-BB45-4813-BB4E-F191F6C90C89}" dt="2022-12-05T15:19:29.735" v="938" actId="478"/>
          <ac:inkMkLst>
            <pc:docMk/>
            <pc:sldMk cId="1588216927" sldId="341"/>
            <ac:inkMk id="99" creationId="{6926C6CB-E825-E3FD-D2AD-C5DC7D4E6756}"/>
          </ac:inkMkLst>
        </pc:inkChg>
        <pc:inkChg chg="del mod topLvl">
          <ac:chgData name="Vivien Wu" userId="623a2959-96ac-407a-b7d3-802636c8e922" providerId="ADAL" clId="{0ED8DE59-BB45-4813-BB4E-F191F6C90C89}" dt="2022-12-05T15:19:30.922" v="940" actId="478"/>
          <ac:inkMkLst>
            <pc:docMk/>
            <pc:sldMk cId="1588216927" sldId="341"/>
            <ac:inkMk id="101" creationId="{6CAEE524-2CE0-1A60-5A17-A684C8F0B3BD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102" creationId="{878595E3-F8FB-945A-E0A3-3DCE1697DD56}"/>
          </ac:inkMkLst>
        </pc:inkChg>
        <pc:inkChg chg="del mod topLvl">
          <ac:chgData name="Vivien Wu" userId="623a2959-96ac-407a-b7d3-802636c8e922" providerId="ADAL" clId="{0ED8DE59-BB45-4813-BB4E-F191F6C90C89}" dt="2022-12-05T15:19:46.232" v="956" actId="478"/>
          <ac:inkMkLst>
            <pc:docMk/>
            <pc:sldMk cId="1588216927" sldId="341"/>
            <ac:inkMk id="103" creationId="{4D47E556-2FF7-9C86-F2B6-C3CCB7504827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105" creationId="{66DBAED5-9820-E750-096B-C77DCAD92D53}"/>
          </ac:inkMkLst>
        </pc:inkChg>
        <pc:inkChg chg="del mod topLvl">
          <ac:chgData name="Vivien Wu" userId="623a2959-96ac-407a-b7d3-802636c8e922" providerId="ADAL" clId="{0ED8DE59-BB45-4813-BB4E-F191F6C90C89}" dt="2022-12-05T15:20:00.624" v="972" actId="478"/>
          <ac:inkMkLst>
            <pc:docMk/>
            <pc:sldMk cId="1588216927" sldId="341"/>
            <ac:inkMk id="106" creationId="{69D680E8-76ED-FCC4-3578-99246CF981E3}"/>
          </ac:inkMkLst>
        </pc:inkChg>
        <pc:inkChg chg="del mod topLvl">
          <ac:chgData name="Vivien Wu" userId="623a2959-96ac-407a-b7d3-802636c8e922" providerId="ADAL" clId="{0ED8DE59-BB45-4813-BB4E-F191F6C90C89}" dt="2022-12-05T15:20:00.186" v="971" actId="478"/>
          <ac:inkMkLst>
            <pc:docMk/>
            <pc:sldMk cId="1588216927" sldId="341"/>
            <ac:inkMk id="108" creationId="{C31DE8E0-8054-3F9B-8825-793F3A3ACE0C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109" creationId="{31532361-296F-CC04-38C8-49F97AE7F283}"/>
          </ac:inkMkLst>
        </pc:inkChg>
        <pc:inkChg chg="del mod topLvl">
          <ac:chgData name="Vivien Wu" userId="623a2959-96ac-407a-b7d3-802636c8e922" providerId="ADAL" clId="{0ED8DE59-BB45-4813-BB4E-F191F6C90C89}" dt="2022-12-05T15:19:45.632" v="955" actId="478"/>
          <ac:inkMkLst>
            <pc:docMk/>
            <pc:sldMk cId="1588216927" sldId="341"/>
            <ac:inkMk id="110" creationId="{0B1E93F7-A079-CDFF-9E79-FDB65F277F3E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112" creationId="{425D1542-E27E-14DD-EFCA-D2585AF212D9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113" creationId="{491783A8-1709-50F1-FEB4-DA80786E4BD9}"/>
          </ac:inkMkLst>
        </pc:inkChg>
        <pc:inkChg chg="add del">
          <ac:chgData name="Vivien Wu" userId="623a2959-96ac-407a-b7d3-802636c8e922" providerId="ADAL" clId="{0ED8DE59-BB45-4813-BB4E-F191F6C90C89}" dt="2022-12-05T15:23:34.343" v="1077" actId="9405"/>
          <ac:inkMkLst>
            <pc:docMk/>
            <pc:sldMk cId="1588216927" sldId="341"/>
            <ac:inkMk id="115" creationId="{4A710A55-7494-78DD-6D6B-B8BDAC4D00BF}"/>
          </ac:inkMkLst>
        </pc:inkChg>
        <pc:inkChg chg="add mod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116" creationId="{4924CE66-608B-92CF-CD75-04FD5048E6E9}"/>
          </ac:inkMkLst>
        </pc:inkChg>
        <pc:inkChg chg="add mod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118" creationId="{5EDBCDDE-16BB-0388-7A86-BE3F5815351D}"/>
          </ac:inkMkLst>
        </pc:inkChg>
        <pc:inkChg chg="add del mod">
          <ac:chgData name="Vivien Wu" userId="623a2959-96ac-407a-b7d3-802636c8e922" providerId="ADAL" clId="{0ED8DE59-BB45-4813-BB4E-F191F6C90C89}" dt="2022-12-05T15:23:42.043" v="1085"/>
          <ac:inkMkLst>
            <pc:docMk/>
            <pc:sldMk cId="1588216927" sldId="341"/>
            <ac:inkMk id="120" creationId="{B474AE7C-538A-4E76-D292-9976FFA58E2D}"/>
          </ac:inkMkLst>
        </pc:inkChg>
        <pc:inkChg chg="del mod topLvl">
          <ac:chgData name="Vivien Wu" userId="623a2959-96ac-407a-b7d3-802636c8e922" providerId="ADAL" clId="{0ED8DE59-BB45-4813-BB4E-F191F6C90C89}" dt="2022-12-05T15:19:57.532" v="967" actId="478"/>
          <ac:inkMkLst>
            <pc:docMk/>
            <pc:sldMk cId="1588216927" sldId="341"/>
            <ac:inkMk id="122" creationId="{0C4F35EE-A3CA-65D5-BCDC-DA1385BE3B0F}"/>
          </ac:inkMkLst>
        </pc:inkChg>
        <pc:inkChg chg="add mod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123" creationId="{9DA839DB-18E6-5745-2908-609EC6CAC31B}"/>
          </ac:inkMkLst>
        </pc:inkChg>
        <pc:inkChg chg="add mod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125" creationId="{50E1142E-C4CA-A923-1827-341D2D72C9EA}"/>
          </ac:inkMkLst>
        </pc:inkChg>
        <pc:inkChg chg="del mod topLvl">
          <ac:chgData name="Vivien Wu" userId="623a2959-96ac-407a-b7d3-802636c8e922" providerId="ADAL" clId="{0ED8DE59-BB45-4813-BB4E-F191F6C90C89}" dt="2022-12-05T15:19:56.982" v="966" actId="478"/>
          <ac:inkMkLst>
            <pc:docMk/>
            <pc:sldMk cId="1588216927" sldId="341"/>
            <ac:inkMk id="126" creationId="{679CF2E0-DDCA-D605-763E-60549DDA192F}"/>
          </ac:inkMkLst>
        </pc:inkChg>
        <pc:inkChg chg="del mod topLvl">
          <ac:chgData name="Vivien Wu" userId="623a2959-96ac-407a-b7d3-802636c8e922" providerId="ADAL" clId="{0ED8DE59-BB45-4813-BB4E-F191F6C90C89}" dt="2022-12-05T15:19:43.493" v="953" actId="478"/>
          <ac:inkMkLst>
            <pc:docMk/>
            <pc:sldMk cId="1588216927" sldId="341"/>
            <ac:inkMk id="128" creationId="{2608EDFC-1E06-785E-BF49-D67BD99A10B2}"/>
          </ac:inkMkLst>
        </pc:inkChg>
        <pc:inkChg chg="add del">
          <ac:chgData name="Vivien Wu" userId="623a2959-96ac-407a-b7d3-802636c8e922" providerId="ADAL" clId="{0ED8DE59-BB45-4813-BB4E-F191F6C90C89}" dt="2022-12-05T15:23:53.794" v="1091" actId="9405"/>
          <ac:inkMkLst>
            <pc:docMk/>
            <pc:sldMk cId="1588216927" sldId="341"/>
            <ac:inkMk id="129" creationId="{23FDF1A9-AFD9-E514-99A6-C6ACF2A0B05D}"/>
          </ac:inkMkLst>
        </pc:inkChg>
        <pc:inkChg chg="del mod topLvl">
          <ac:chgData name="Vivien Wu" userId="623a2959-96ac-407a-b7d3-802636c8e922" providerId="ADAL" clId="{0ED8DE59-BB45-4813-BB4E-F191F6C90C89}" dt="2022-12-05T15:19:42.682" v="952" actId="478"/>
          <ac:inkMkLst>
            <pc:docMk/>
            <pc:sldMk cId="1588216927" sldId="341"/>
            <ac:inkMk id="130" creationId="{45580D6F-1FAB-7A0F-B637-C1EC431101E6}"/>
          </ac:inkMkLst>
        </pc:inkChg>
        <pc:inkChg chg="del mod topLvl">
          <ac:chgData name="Vivien Wu" userId="623a2959-96ac-407a-b7d3-802636c8e922" providerId="ADAL" clId="{0ED8DE59-BB45-4813-BB4E-F191F6C90C89}" dt="2022-12-05T15:19:45.042" v="954" actId="478"/>
          <ac:inkMkLst>
            <pc:docMk/>
            <pc:sldMk cId="1588216927" sldId="341"/>
            <ac:inkMk id="131" creationId="{5B86D99F-A4E8-5C60-8B0D-E58A70F9ED2E}"/>
          </ac:inkMkLst>
        </pc:inkChg>
        <pc:inkChg chg="add del">
          <ac:chgData name="Vivien Wu" userId="623a2959-96ac-407a-b7d3-802636c8e922" providerId="ADAL" clId="{0ED8DE59-BB45-4813-BB4E-F191F6C90C89}" dt="2022-12-05T15:23:59.772" v="1094" actId="9405"/>
          <ac:inkMkLst>
            <pc:docMk/>
            <pc:sldMk cId="1588216927" sldId="341"/>
            <ac:inkMk id="132" creationId="{296E0285-CFEA-47F7-649A-AE4F5DF1E82C}"/>
          </ac:inkMkLst>
        </pc:inkChg>
        <pc:inkChg chg="add del">
          <ac:chgData name="Vivien Wu" userId="623a2959-96ac-407a-b7d3-802636c8e922" providerId="ADAL" clId="{0ED8DE59-BB45-4813-BB4E-F191F6C90C89}" dt="2022-12-05T15:24:02.452" v="1096" actId="9405"/>
          <ac:inkMkLst>
            <pc:docMk/>
            <pc:sldMk cId="1588216927" sldId="341"/>
            <ac:inkMk id="133" creationId="{5108B150-B054-4F50-0B86-E38C1742B0DB}"/>
          </ac:inkMkLst>
        </pc:inkChg>
        <pc:inkChg chg="add mod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134" creationId="{5812970B-0D52-4046-88C7-8BB0C516B608}"/>
          </ac:inkMkLst>
        </pc:inkChg>
        <pc:inkChg chg="add del mod">
          <ac:chgData name="Vivien Wu" userId="623a2959-96ac-407a-b7d3-802636c8e922" providerId="ADAL" clId="{0ED8DE59-BB45-4813-BB4E-F191F6C90C89}" dt="2022-12-05T15:25:51.952" v="1107" actId="478"/>
          <ac:inkMkLst>
            <pc:docMk/>
            <pc:sldMk cId="1588216927" sldId="341"/>
            <ac:inkMk id="135" creationId="{5BCE7CDF-0C7E-A611-DE8A-043C4DA974B0}"/>
          </ac:inkMkLst>
        </pc:inkChg>
        <pc:inkChg chg="del mod topLvl">
          <ac:chgData name="Vivien Wu" userId="623a2959-96ac-407a-b7d3-802636c8e922" providerId="ADAL" clId="{0ED8DE59-BB45-4813-BB4E-F191F6C90C89}" dt="2022-12-05T15:19:46.925" v="957" actId="478"/>
          <ac:inkMkLst>
            <pc:docMk/>
            <pc:sldMk cId="1588216927" sldId="341"/>
            <ac:inkMk id="136" creationId="{C477D78C-E0E0-203C-C7FB-0327D2B332E6}"/>
          </ac:inkMkLst>
        </pc:inkChg>
        <pc:inkChg chg="add del">
          <ac:chgData name="Vivien Wu" userId="623a2959-96ac-407a-b7d3-802636c8e922" providerId="ADAL" clId="{0ED8DE59-BB45-4813-BB4E-F191F6C90C89}" dt="2022-12-05T15:25:02.542" v="1100" actId="9405"/>
          <ac:inkMkLst>
            <pc:docMk/>
            <pc:sldMk cId="1588216927" sldId="341"/>
            <ac:inkMk id="137" creationId="{84978F7D-9D08-AA4C-B895-9840D4614F65}"/>
          </ac:inkMkLst>
        </pc:inkChg>
        <pc:inkChg chg="add">
          <ac:chgData name="Vivien Wu" userId="623a2959-96ac-407a-b7d3-802636c8e922" providerId="ADAL" clId="{0ED8DE59-BB45-4813-BB4E-F191F6C90C89}" dt="2022-12-05T15:25:48.063" v="1106" actId="9405"/>
          <ac:inkMkLst>
            <pc:docMk/>
            <pc:sldMk cId="1588216927" sldId="341"/>
            <ac:inkMk id="138" creationId="{B6588DD3-9ACB-5B65-21C9-10EAA6EE3276}"/>
          </ac:inkMkLst>
        </pc:inkChg>
        <pc:inkChg chg="add mod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139" creationId="{EF0E9499-73B3-4C06-3897-905FA559C5A6}"/>
          </ac:inkMkLst>
        </pc:inkChg>
        <pc:inkChg chg="add del">
          <ac:chgData name="Vivien Wu" userId="623a2959-96ac-407a-b7d3-802636c8e922" providerId="ADAL" clId="{0ED8DE59-BB45-4813-BB4E-F191F6C90C89}" dt="2022-12-05T15:27:19.502" v="1110" actId="9405"/>
          <ac:inkMkLst>
            <pc:docMk/>
            <pc:sldMk cId="1588216927" sldId="341"/>
            <ac:inkMk id="140" creationId="{9DDA1BB0-3BCE-0413-A23C-5458E310645A}"/>
          </ac:inkMkLst>
        </pc:inkChg>
        <pc:inkChg chg="add mod ord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141" creationId="{6D6DDCF6-655F-AE26-D77F-DF1C593591E4}"/>
          </ac:inkMkLst>
        </pc:inkChg>
        <pc:inkChg chg="add del mod">
          <ac:chgData name="Vivien Wu" userId="623a2959-96ac-407a-b7d3-802636c8e922" providerId="ADAL" clId="{0ED8DE59-BB45-4813-BB4E-F191F6C90C89}" dt="2022-12-05T15:28:24.662" v="1115"/>
          <ac:inkMkLst>
            <pc:docMk/>
            <pc:sldMk cId="1588216927" sldId="341"/>
            <ac:inkMk id="142" creationId="{E0AEC4A3-B222-87AB-3E5C-1CD6C0E97B4F}"/>
          </ac:inkMkLst>
        </pc:inkChg>
        <pc:inkChg chg="add del mod">
          <ac:chgData name="Vivien Wu" userId="623a2959-96ac-407a-b7d3-802636c8e922" providerId="ADAL" clId="{0ED8DE59-BB45-4813-BB4E-F191F6C90C89}" dt="2022-12-05T15:28:28.385" v="1119"/>
          <ac:inkMkLst>
            <pc:docMk/>
            <pc:sldMk cId="1588216927" sldId="341"/>
            <ac:inkMk id="144" creationId="{E1DC85BB-D869-39AA-7C65-484C5417FFF9}"/>
          </ac:inkMkLst>
        </pc:inkChg>
        <pc:inkChg chg="del mod topLvl">
          <ac:chgData name="Vivien Wu" userId="623a2959-96ac-407a-b7d3-802636c8e922" providerId="ADAL" clId="{0ED8DE59-BB45-4813-BB4E-F191F6C90C89}" dt="2022-12-05T15:19:23.435" v="927" actId="478"/>
          <ac:inkMkLst>
            <pc:docMk/>
            <pc:sldMk cId="1588216927" sldId="341"/>
            <ac:inkMk id="145" creationId="{4E3A66D2-FB3E-CDBF-212D-334D75E57FEB}"/>
          </ac:inkMkLst>
        </pc:inkChg>
        <pc:inkChg chg="del mod topLvl">
          <ac:chgData name="Vivien Wu" userId="623a2959-96ac-407a-b7d3-802636c8e922" providerId="ADAL" clId="{0ED8DE59-BB45-4813-BB4E-F191F6C90C89}" dt="2022-12-05T15:19:25.664" v="931" actId="478"/>
          <ac:inkMkLst>
            <pc:docMk/>
            <pc:sldMk cId="1588216927" sldId="341"/>
            <ac:inkMk id="147" creationId="{00A76432-7B0E-2079-06B8-99FF54AD5A41}"/>
          </ac:inkMkLst>
        </pc:inkChg>
        <pc:inkChg chg="add mod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148" creationId="{8BFF04C5-1803-FB64-84A6-CF273BB84905}"/>
          </ac:inkMkLst>
        </pc:inkChg>
        <pc:inkChg chg="add del mod">
          <ac:chgData name="Vivien Wu" userId="623a2959-96ac-407a-b7d3-802636c8e922" providerId="ADAL" clId="{0ED8DE59-BB45-4813-BB4E-F191F6C90C89}" dt="2022-12-05T15:28:55.862" v="1127"/>
          <ac:inkMkLst>
            <pc:docMk/>
            <pc:sldMk cId="1588216927" sldId="341"/>
            <ac:inkMk id="150" creationId="{8B2246BC-A531-DBF9-8E8A-C56108E5B5E1}"/>
          </ac:inkMkLst>
        </pc:inkChg>
        <pc:inkChg chg="add del">
          <ac:chgData name="Vivien Wu" userId="623a2959-96ac-407a-b7d3-802636c8e922" providerId="ADAL" clId="{0ED8DE59-BB45-4813-BB4E-F191F6C90C89}" dt="2022-12-05T15:28:58.284" v="1129" actId="9405"/>
          <ac:inkMkLst>
            <pc:docMk/>
            <pc:sldMk cId="1588216927" sldId="341"/>
            <ac:inkMk id="152" creationId="{31203B90-0ADF-3934-6F44-E5D3DCCA8F97}"/>
          </ac:inkMkLst>
        </pc:inkChg>
        <pc:inkChg chg="add mod">
          <ac:chgData name="Vivien Wu" userId="623a2959-96ac-407a-b7d3-802636c8e922" providerId="ADAL" clId="{0ED8DE59-BB45-4813-BB4E-F191F6C90C89}" dt="2022-12-05T15:29:01.324" v="1131"/>
          <ac:inkMkLst>
            <pc:docMk/>
            <pc:sldMk cId="1588216927" sldId="341"/>
            <ac:inkMk id="153" creationId="{B0C52CEC-2602-2556-41F9-B91F220EAC63}"/>
          </ac:inkMkLst>
        </pc:inkChg>
        <pc:inkChg chg="del mod topLvl">
          <ac:chgData name="Vivien Wu" userId="623a2959-96ac-407a-b7d3-802636c8e922" providerId="ADAL" clId="{0ED8DE59-BB45-4813-BB4E-F191F6C90C89}" dt="2022-12-05T15:19:27.174" v="933" actId="478"/>
          <ac:inkMkLst>
            <pc:docMk/>
            <pc:sldMk cId="1588216927" sldId="341"/>
            <ac:inkMk id="171" creationId="{CB5728FD-0D7B-5D4A-C554-BDC6B2E3B378}"/>
          </ac:inkMkLst>
        </pc:inkChg>
        <pc:inkChg chg="del mod topLvl">
          <ac:chgData name="Vivien Wu" userId="623a2959-96ac-407a-b7d3-802636c8e922" providerId="ADAL" clId="{0ED8DE59-BB45-4813-BB4E-F191F6C90C89}" dt="2022-12-05T15:19:51.084" v="961" actId="478"/>
          <ac:inkMkLst>
            <pc:docMk/>
            <pc:sldMk cId="1588216927" sldId="341"/>
            <ac:inkMk id="172" creationId="{2141ACA6-4D55-AF43-2E65-57ED809645E2}"/>
          </ac:inkMkLst>
        </pc:inkChg>
        <pc:inkChg chg="del mod topLvl">
          <ac:chgData name="Vivien Wu" userId="623a2959-96ac-407a-b7d3-802636c8e922" providerId="ADAL" clId="{0ED8DE59-BB45-4813-BB4E-F191F6C90C89}" dt="2022-12-05T15:19:50.004" v="960" actId="478"/>
          <ac:inkMkLst>
            <pc:docMk/>
            <pc:sldMk cId="1588216927" sldId="341"/>
            <ac:inkMk id="173" creationId="{07881B54-266D-1ADA-B520-30E256BFAB26}"/>
          </ac:inkMkLst>
        </pc:inkChg>
        <pc:inkChg chg="del mod topLvl">
          <ac:chgData name="Vivien Wu" userId="623a2959-96ac-407a-b7d3-802636c8e922" providerId="ADAL" clId="{0ED8DE59-BB45-4813-BB4E-F191F6C90C89}" dt="2022-12-05T15:19:29.128" v="937" actId="478"/>
          <ac:inkMkLst>
            <pc:docMk/>
            <pc:sldMk cId="1588216927" sldId="341"/>
            <ac:inkMk id="174" creationId="{5E8744F3-B4ED-F9A9-399B-D6F044B29938}"/>
          </ac:inkMkLst>
        </pc:inkChg>
        <pc:inkChg chg="del mod topLvl">
          <ac:chgData name="Vivien Wu" userId="623a2959-96ac-407a-b7d3-802636c8e922" providerId="ADAL" clId="{0ED8DE59-BB45-4813-BB4E-F191F6C90C89}" dt="2022-12-05T15:19:42.292" v="951" actId="478"/>
          <ac:inkMkLst>
            <pc:docMk/>
            <pc:sldMk cId="1588216927" sldId="341"/>
            <ac:inkMk id="175" creationId="{B5B12B87-54F3-333A-02B4-09D055DC0B74}"/>
          </ac:inkMkLst>
        </pc:inkChg>
        <pc:inkChg chg="del mod topLvl">
          <ac:chgData name="Vivien Wu" userId="623a2959-96ac-407a-b7d3-802636c8e922" providerId="ADAL" clId="{0ED8DE59-BB45-4813-BB4E-F191F6C90C89}" dt="2022-12-05T15:19:47.632" v="958" actId="478"/>
          <ac:inkMkLst>
            <pc:docMk/>
            <pc:sldMk cId="1588216927" sldId="341"/>
            <ac:inkMk id="176" creationId="{3DCF6903-C44F-F9AC-5D61-F147C5F5F296}"/>
          </ac:inkMkLst>
        </pc:inkChg>
        <pc:inkChg chg="del mod topLvl">
          <ac:chgData name="Vivien Wu" userId="623a2959-96ac-407a-b7d3-802636c8e922" providerId="ADAL" clId="{0ED8DE59-BB45-4813-BB4E-F191F6C90C89}" dt="2022-12-05T15:19:24.592" v="929" actId="478"/>
          <ac:inkMkLst>
            <pc:docMk/>
            <pc:sldMk cId="1588216927" sldId="341"/>
            <ac:inkMk id="177" creationId="{7011E83E-08DB-F8AA-15DD-52CB52FC7B30}"/>
          </ac:inkMkLst>
        </pc:inkChg>
        <pc:inkChg chg="del mod topLvl">
          <ac:chgData name="Vivien Wu" userId="623a2959-96ac-407a-b7d3-802636c8e922" providerId="ADAL" clId="{0ED8DE59-BB45-4813-BB4E-F191F6C90C89}" dt="2022-12-05T15:19:23.944" v="928" actId="478"/>
          <ac:inkMkLst>
            <pc:docMk/>
            <pc:sldMk cId="1588216927" sldId="341"/>
            <ac:inkMk id="178" creationId="{2F451878-C8E7-D0CB-7E2D-CFF38B4BB042}"/>
          </ac:inkMkLst>
        </pc:inkChg>
        <pc:inkChg chg="del mod topLvl">
          <ac:chgData name="Vivien Wu" userId="623a2959-96ac-407a-b7d3-802636c8e922" providerId="ADAL" clId="{0ED8DE59-BB45-4813-BB4E-F191F6C90C89}" dt="2022-12-05T15:19:48.954" v="959" actId="478"/>
          <ac:inkMkLst>
            <pc:docMk/>
            <pc:sldMk cId="1588216927" sldId="341"/>
            <ac:inkMk id="179" creationId="{1994542C-0C32-1247-462C-C81BDE6A1B64}"/>
          </ac:inkMkLst>
        </pc:inkChg>
        <pc:inkChg chg="del mod topLvl">
          <ac:chgData name="Vivien Wu" userId="623a2959-96ac-407a-b7d3-802636c8e922" providerId="ADAL" clId="{0ED8DE59-BB45-4813-BB4E-F191F6C90C89}" dt="2022-12-05T15:19:24.986" v="930" actId="478"/>
          <ac:inkMkLst>
            <pc:docMk/>
            <pc:sldMk cId="1588216927" sldId="341"/>
            <ac:inkMk id="180" creationId="{3E533E55-D48D-B02D-3009-675CAE7916F3}"/>
          </ac:inkMkLst>
        </pc:inkChg>
        <pc:inkChg chg="del mod topLvl">
          <ac:chgData name="Vivien Wu" userId="623a2959-96ac-407a-b7d3-802636c8e922" providerId="ADAL" clId="{0ED8DE59-BB45-4813-BB4E-F191F6C90C89}" dt="2022-12-05T15:19:58.042" v="968" actId="478"/>
          <ac:inkMkLst>
            <pc:docMk/>
            <pc:sldMk cId="1588216927" sldId="341"/>
            <ac:inkMk id="181" creationId="{1E3195D6-9B82-922B-0EF1-5BD6448062BE}"/>
          </ac:inkMkLst>
        </pc:inkChg>
        <pc:inkChg chg="del mod topLvl">
          <ac:chgData name="Vivien Wu" userId="623a2959-96ac-407a-b7d3-802636c8e922" providerId="ADAL" clId="{0ED8DE59-BB45-4813-BB4E-F191F6C90C89}" dt="2022-12-05T15:19:56.225" v="965" actId="478"/>
          <ac:inkMkLst>
            <pc:docMk/>
            <pc:sldMk cId="1588216927" sldId="341"/>
            <ac:inkMk id="182" creationId="{0353B1CA-5CDF-2748-F06D-D1A664A0D5A2}"/>
          </ac:inkMkLst>
        </pc:inkChg>
        <pc:inkChg chg="del mod topLvl">
          <ac:chgData name="Vivien Wu" userId="623a2959-96ac-407a-b7d3-802636c8e922" providerId="ADAL" clId="{0ED8DE59-BB45-4813-BB4E-F191F6C90C89}" dt="2022-12-05T12:33:30.310" v="504" actId="478"/>
          <ac:inkMkLst>
            <pc:docMk/>
            <pc:sldMk cId="1588216927" sldId="341"/>
            <ac:inkMk id="183" creationId="{BC04AFB9-BE09-D009-AF5C-ADB5D1850667}"/>
          </ac:inkMkLst>
        </pc:inkChg>
        <pc:inkChg chg="del mod topLvl">
          <ac:chgData name="Vivien Wu" userId="623a2959-96ac-407a-b7d3-802636c8e922" providerId="ADAL" clId="{0ED8DE59-BB45-4813-BB4E-F191F6C90C89}" dt="2022-12-05T15:19:32.992" v="943" actId="478"/>
          <ac:inkMkLst>
            <pc:docMk/>
            <pc:sldMk cId="1588216927" sldId="341"/>
            <ac:inkMk id="203" creationId="{B8C482E0-84CE-3048-91FB-8220FD0990E0}"/>
          </ac:inkMkLst>
        </pc:inkChg>
        <pc:inkChg chg="del mod topLvl">
          <ac:chgData name="Vivien Wu" userId="623a2959-96ac-407a-b7d3-802636c8e922" providerId="ADAL" clId="{0ED8DE59-BB45-4813-BB4E-F191F6C90C89}" dt="2022-12-05T12:34:13.068" v="509" actId="478"/>
          <ac:inkMkLst>
            <pc:docMk/>
            <pc:sldMk cId="1588216927" sldId="341"/>
            <ac:inkMk id="219" creationId="{407FE9F3-D25E-4753-909B-5910D8398866}"/>
          </ac:inkMkLst>
        </pc:inkChg>
        <pc:inkChg chg="del mod topLvl">
          <ac:chgData name="Vivien Wu" userId="623a2959-96ac-407a-b7d3-802636c8e922" providerId="ADAL" clId="{0ED8DE59-BB45-4813-BB4E-F191F6C90C89}" dt="2022-12-05T15:19:36.023" v="946" actId="478"/>
          <ac:inkMkLst>
            <pc:docMk/>
            <pc:sldMk cId="1588216927" sldId="341"/>
            <ac:inkMk id="220" creationId="{3E20CFD1-6B79-C684-5225-295B97663686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221" creationId="{BF0A8FE1-F06F-B019-1E6B-76F3EEF4DBED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222" creationId="{D7928C9F-7BDE-A2AC-A275-40C91161B691}"/>
          </ac:inkMkLst>
        </pc:inkChg>
        <pc:inkChg chg="del mod topLvl">
          <ac:chgData name="Vivien Wu" userId="623a2959-96ac-407a-b7d3-802636c8e922" providerId="ADAL" clId="{0ED8DE59-BB45-4813-BB4E-F191F6C90C89}" dt="2022-12-05T15:20:04.781" v="978" actId="478"/>
          <ac:inkMkLst>
            <pc:docMk/>
            <pc:sldMk cId="1588216927" sldId="341"/>
            <ac:inkMk id="223" creationId="{83AD4EB4-AD67-97D2-1EC1-6818E52B43D6}"/>
          </ac:inkMkLst>
        </pc:inkChg>
        <pc:inkChg chg="del mod topLvl">
          <ac:chgData name="Vivien Wu" userId="623a2959-96ac-407a-b7d3-802636c8e922" providerId="ADAL" clId="{0ED8DE59-BB45-4813-BB4E-F191F6C90C89}" dt="2022-12-05T15:20:28.352" v="1003" actId="478"/>
          <ac:inkMkLst>
            <pc:docMk/>
            <pc:sldMk cId="1588216927" sldId="341"/>
            <ac:inkMk id="224" creationId="{2AAD1E55-908C-B0B4-017C-E6F6FD72EDB1}"/>
          </ac:inkMkLst>
        </pc:inkChg>
        <pc:inkChg chg="del mod topLvl">
          <ac:chgData name="Vivien Wu" userId="623a2959-96ac-407a-b7d3-802636c8e922" providerId="ADAL" clId="{0ED8DE59-BB45-4813-BB4E-F191F6C90C89}" dt="2022-12-05T15:20:18.924" v="993" actId="478"/>
          <ac:inkMkLst>
            <pc:docMk/>
            <pc:sldMk cId="1588216927" sldId="341"/>
            <ac:inkMk id="225" creationId="{C16E6300-C7CA-D4B5-0277-5D1740ABDA71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226" creationId="{541A5EFB-5061-C7A8-4CA5-0609269E0042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227" creationId="{AC806ABE-56AB-B53C-7623-9FB7269F3AE4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228" creationId="{9B2B33F5-0A52-81A9-B158-5234CA5BF4D0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229" creationId="{FEC21F06-2C01-5B89-82A9-1C8CDD7E126A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230" creationId="{D6C58513-3181-2D31-5388-0AC6B4ED04AB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231" creationId="{71058C5D-BEDB-B9D4-3FCF-CFBD00DC4E5E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232" creationId="{930C0D17-70B3-A73E-3CF9-CDCF85FB7723}"/>
          </ac:inkMkLst>
        </pc:inkChg>
        <pc:inkChg chg="del mod topLvl">
          <ac:chgData name="Vivien Wu" userId="623a2959-96ac-407a-b7d3-802636c8e922" providerId="ADAL" clId="{0ED8DE59-BB45-4813-BB4E-F191F6C90C89}" dt="2022-12-05T15:20:05.213" v="979" actId="478"/>
          <ac:inkMkLst>
            <pc:docMk/>
            <pc:sldMk cId="1588216927" sldId="341"/>
            <ac:inkMk id="233" creationId="{628F7A0F-0B68-5205-3B2A-C7FD6409043C}"/>
          </ac:inkMkLst>
        </pc:inkChg>
        <pc:inkChg chg="del mod topLvl">
          <ac:chgData name="Vivien Wu" userId="623a2959-96ac-407a-b7d3-802636c8e922" providerId="ADAL" clId="{0ED8DE59-BB45-4813-BB4E-F191F6C90C89}" dt="2022-12-05T15:20:17.502" v="991" actId="478"/>
          <ac:inkMkLst>
            <pc:docMk/>
            <pc:sldMk cId="1588216927" sldId="341"/>
            <ac:inkMk id="234" creationId="{14327873-FE20-C5EF-F657-2876C085D602}"/>
          </ac:inkMkLst>
        </pc:inkChg>
        <pc:inkChg chg="del mod topLvl">
          <ac:chgData name="Vivien Wu" userId="623a2959-96ac-407a-b7d3-802636c8e922" providerId="ADAL" clId="{0ED8DE59-BB45-4813-BB4E-F191F6C90C89}" dt="2022-12-05T15:20:16.692" v="990" actId="478"/>
          <ac:inkMkLst>
            <pc:docMk/>
            <pc:sldMk cId="1588216927" sldId="341"/>
            <ac:inkMk id="235" creationId="{6E3189F1-1F36-FEF9-B380-FB93EF4D4CB9}"/>
          </ac:inkMkLst>
        </pc:inkChg>
        <pc:inkChg chg="del mod topLvl">
          <ac:chgData name="Vivien Wu" userId="623a2959-96ac-407a-b7d3-802636c8e922" providerId="ADAL" clId="{0ED8DE59-BB45-4813-BB4E-F191F6C90C89}" dt="2022-12-05T15:20:07.781" v="984" actId="478"/>
          <ac:inkMkLst>
            <pc:docMk/>
            <pc:sldMk cId="1588216927" sldId="341"/>
            <ac:inkMk id="236" creationId="{1F5F75CD-2744-E129-9D27-5BB14087F6AC}"/>
          </ac:inkMkLst>
        </pc:inkChg>
        <pc:inkChg chg="mod or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237" creationId="{F2E48D75-942B-86D6-7A66-A1F24583FF31}"/>
          </ac:inkMkLst>
        </pc:inkChg>
        <pc:inkChg chg="mod or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238" creationId="{7EE346F6-45F7-7807-055F-591880B17814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239" creationId="{E4243C8F-F30E-0D6A-E5B0-A417B488B757}"/>
          </ac:inkMkLst>
        </pc:inkChg>
        <pc:inkChg chg="mo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240" creationId="{6EFCF9B4-3188-7B79-F4CC-E12BED3EE170}"/>
          </ac:inkMkLst>
        </pc:inkChg>
        <pc:inkChg chg="del mod topLvl">
          <ac:chgData name="Vivien Wu" userId="623a2959-96ac-407a-b7d3-802636c8e922" providerId="ADAL" clId="{0ED8DE59-BB45-4813-BB4E-F191F6C90C89}" dt="2022-12-05T15:20:22.134" v="998" actId="478"/>
          <ac:inkMkLst>
            <pc:docMk/>
            <pc:sldMk cId="1588216927" sldId="341"/>
            <ac:inkMk id="241" creationId="{AB31C492-2FE1-56FE-7E55-098BAD175088}"/>
          </ac:inkMkLst>
        </pc:inkChg>
        <pc:inkChg chg="del mod topLvl">
          <ac:chgData name="Vivien Wu" userId="623a2959-96ac-407a-b7d3-802636c8e922" providerId="ADAL" clId="{0ED8DE59-BB45-4813-BB4E-F191F6C90C89}" dt="2022-12-05T15:20:20.934" v="996" actId="478"/>
          <ac:inkMkLst>
            <pc:docMk/>
            <pc:sldMk cId="1588216927" sldId="341"/>
            <ac:inkMk id="242" creationId="{DCC185CC-BA1E-B74A-0462-8F59EDBB78C2}"/>
          </ac:inkMkLst>
        </pc:inkChg>
        <pc:inkChg chg="del mod topLvl">
          <ac:chgData name="Vivien Wu" userId="623a2959-96ac-407a-b7d3-802636c8e922" providerId="ADAL" clId="{0ED8DE59-BB45-4813-BB4E-F191F6C90C89}" dt="2022-12-05T15:20:20.115" v="995" actId="478"/>
          <ac:inkMkLst>
            <pc:docMk/>
            <pc:sldMk cId="1588216927" sldId="341"/>
            <ac:inkMk id="243" creationId="{DD0D9E4F-2744-C75A-03FC-1113DA0E4593}"/>
          </ac:inkMkLst>
        </pc:inkChg>
        <pc:inkChg chg="del mod topLvl">
          <ac:chgData name="Vivien Wu" userId="623a2959-96ac-407a-b7d3-802636c8e922" providerId="ADAL" clId="{0ED8DE59-BB45-4813-BB4E-F191F6C90C89}" dt="2022-12-05T15:20:19.682" v="994" actId="478"/>
          <ac:inkMkLst>
            <pc:docMk/>
            <pc:sldMk cId="1588216927" sldId="341"/>
            <ac:inkMk id="244" creationId="{489A8EE0-5932-F7FD-8A76-074BE9BEDAF7}"/>
          </ac:inkMkLst>
        </pc:inkChg>
        <pc:inkChg chg="del mod topLvl">
          <ac:chgData name="Vivien Wu" userId="623a2959-96ac-407a-b7d3-802636c8e922" providerId="ADAL" clId="{0ED8DE59-BB45-4813-BB4E-F191F6C90C89}" dt="2022-12-05T15:20:18.192" v="992" actId="478"/>
          <ac:inkMkLst>
            <pc:docMk/>
            <pc:sldMk cId="1588216927" sldId="341"/>
            <ac:inkMk id="245" creationId="{4D4DDF40-924D-350D-4237-02FDEA49066E}"/>
          </ac:inkMkLst>
        </pc:inkChg>
        <pc:inkChg chg="del mod topLvl">
          <ac:chgData name="Vivien Wu" userId="623a2959-96ac-407a-b7d3-802636c8e922" providerId="ADAL" clId="{0ED8DE59-BB45-4813-BB4E-F191F6C90C89}" dt="2022-12-05T15:20:07.222" v="983" actId="478"/>
          <ac:inkMkLst>
            <pc:docMk/>
            <pc:sldMk cId="1588216927" sldId="341"/>
            <ac:inkMk id="246" creationId="{82E73CD0-DF2E-5544-9F4F-C832E90B6C4F}"/>
          </ac:inkMkLst>
        </pc:inkChg>
        <pc:inkChg chg="del mod topLvl">
          <ac:chgData name="Vivien Wu" userId="623a2959-96ac-407a-b7d3-802636c8e922" providerId="ADAL" clId="{0ED8DE59-BB45-4813-BB4E-F191F6C90C89}" dt="2022-12-05T15:20:10.056" v="986" actId="478"/>
          <ac:inkMkLst>
            <pc:docMk/>
            <pc:sldMk cId="1588216927" sldId="341"/>
            <ac:inkMk id="247" creationId="{2FD7FC98-4F1A-A75D-5E49-8EFFD3021EF3}"/>
          </ac:inkMkLst>
        </pc:inkChg>
        <pc:inkChg chg="del mod topLvl">
          <ac:chgData name="Vivien Wu" userId="623a2959-96ac-407a-b7d3-802636c8e922" providerId="ADAL" clId="{0ED8DE59-BB45-4813-BB4E-F191F6C90C89}" dt="2022-12-05T15:20:05.894" v="980" actId="478"/>
          <ac:inkMkLst>
            <pc:docMk/>
            <pc:sldMk cId="1588216927" sldId="341"/>
            <ac:inkMk id="248" creationId="{50159875-311E-575F-5D16-95C5F9B66B8F}"/>
          </ac:inkMkLst>
        </pc:inkChg>
        <pc:inkChg chg="del mod topLvl">
          <ac:chgData name="Vivien Wu" userId="623a2959-96ac-407a-b7d3-802636c8e922" providerId="ADAL" clId="{0ED8DE59-BB45-4813-BB4E-F191F6C90C89}" dt="2022-12-05T15:19:07.873" v="919" actId="478"/>
          <ac:inkMkLst>
            <pc:docMk/>
            <pc:sldMk cId="1588216927" sldId="341"/>
            <ac:inkMk id="249" creationId="{7A94EC1E-31AB-5F77-25A6-E20F5DF623C8}"/>
          </ac:inkMkLst>
        </pc:inkChg>
        <pc:inkChg chg="del mod topLvl">
          <ac:chgData name="Vivien Wu" userId="623a2959-96ac-407a-b7d3-802636c8e922" providerId="ADAL" clId="{0ED8DE59-BB45-4813-BB4E-F191F6C90C89}" dt="2022-12-05T15:19:07.873" v="919" actId="478"/>
          <ac:inkMkLst>
            <pc:docMk/>
            <pc:sldMk cId="1588216927" sldId="341"/>
            <ac:inkMk id="250" creationId="{CF2E055D-A65C-7637-9CAF-C6EB240BFF22}"/>
          </ac:inkMkLst>
        </pc:inkChg>
        <pc:inkChg chg="del mod topLvl">
          <ac:chgData name="Vivien Wu" userId="623a2959-96ac-407a-b7d3-802636c8e922" providerId="ADAL" clId="{0ED8DE59-BB45-4813-BB4E-F191F6C90C89}" dt="2022-12-05T15:20:06.281" v="981" actId="478"/>
          <ac:inkMkLst>
            <pc:docMk/>
            <pc:sldMk cId="1588216927" sldId="341"/>
            <ac:inkMk id="251" creationId="{516850C9-5A85-D0EA-01EF-1D39139ED910}"/>
          </ac:inkMkLst>
        </pc:inkChg>
        <pc:inkChg chg="del mod topLvl">
          <ac:chgData name="Vivien Wu" userId="623a2959-96ac-407a-b7d3-802636c8e922" providerId="ADAL" clId="{0ED8DE59-BB45-4813-BB4E-F191F6C90C89}" dt="2022-12-05T15:20:04.294" v="977" actId="478"/>
          <ac:inkMkLst>
            <pc:docMk/>
            <pc:sldMk cId="1588216927" sldId="341"/>
            <ac:inkMk id="252" creationId="{AB09D572-F91A-E059-0194-F072E0520360}"/>
          </ac:inkMkLst>
        </pc:inkChg>
        <pc:inkChg chg="del mod topLvl">
          <ac:chgData name="Vivien Wu" userId="623a2959-96ac-407a-b7d3-802636c8e922" providerId="ADAL" clId="{0ED8DE59-BB45-4813-BB4E-F191F6C90C89}" dt="2022-12-05T15:20:03.217" v="976" actId="478"/>
          <ac:inkMkLst>
            <pc:docMk/>
            <pc:sldMk cId="1588216927" sldId="341"/>
            <ac:inkMk id="253" creationId="{EDE3C8E5-D4BD-C97A-D955-540A5269207B}"/>
          </ac:inkMkLst>
        </pc:inkChg>
        <pc:inkChg chg="del mod topLvl">
          <ac:chgData name="Vivien Wu" userId="623a2959-96ac-407a-b7d3-802636c8e922" providerId="ADAL" clId="{0ED8DE59-BB45-4813-BB4E-F191F6C90C89}" dt="2022-12-05T15:20:06.783" v="982" actId="478"/>
          <ac:inkMkLst>
            <pc:docMk/>
            <pc:sldMk cId="1588216927" sldId="341"/>
            <ac:inkMk id="254" creationId="{09A12840-A8B4-E2F0-62A6-B7A9BBCBAD1D}"/>
          </ac:inkMkLst>
        </pc:inkChg>
        <pc:inkChg chg="del mod topLvl">
          <ac:chgData name="Vivien Wu" userId="623a2959-96ac-407a-b7d3-802636c8e922" providerId="ADAL" clId="{0ED8DE59-BB45-4813-BB4E-F191F6C90C89}" dt="2022-12-05T15:20:09.256" v="985" actId="478"/>
          <ac:inkMkLst>
            <pc:docMk/>
            <pc:sldMk cId="1588216927" sldId="341"/>
            <ac:inkMk id="255" creationId="{AF49910C-C0CD-D860-00BA-DE7B1042CC19}"/>
          </ac:inkMkLst>
        </pc:inkChg>
        <pc:inkChg chg="del mod topLvl">
          <ac:chgData name="Vivien Wu" userId="623a2959-96ac-407a-b7d3-802636c8e922" providerId="ADAL" clId="{0ED8DE59-BB45-4813-BB4E-F191F6C90C89}" dt="2022-12-05T15:19:10.374" v="925" actId="478"/>
          <ac:inkMkLst>
            <pc:docMk/>
            <pc:sldMk cId="1588216927" sldId="341"/>
            <ac:inkMk id="256" creationId="{4F0F3716-DE96-FDBA-D512-DCA29B12F3C5}"/>
          </ac:inkMkLst>
        </pc:inkChg>
        <pc:inkChg chg="del mod topLvl">
          <ac:chgData name="Vivien Wu" userId="623a2959-96ac-407a-b7d3-802636c8e922" providerId="ADAL" clId="{0ED8DE59-BB45-4813-BB4E-F191F6C90C89}" dt="2022-12-05T15:20:10.702" v="987" actId="478"/>
          <ac:inkMkLst>
            <pc:docMk/>
            <pc:sldMk cId="1588216927" sldId="341"/>
            <ac:inkMk id="257" creationId="{CF1EF2E2-EC8E-51E1-47C7-537C58C08D5E}"/>
          </ac:inkMkLst>
        </pc:inkChg>
        <pc:inkChg chg="del mod topLvl">
          <ac:chgData name="Vivien Wu" userId="623a2959-96ac-407a-b7d3-802636c8e922" providerId="ADAL" clId="{0ED8DE59-BB45-4813-BB4E-F191F6C90C89}" dt="2022-12-05T15:19:09.114" v="922" actId="478"/>
          <ac:inkMkLst>
            <pc:docMk/>
            <pc:sldMk cId="1588216927" sldId="341"/>
            <ac:inkMk id="258" creationId="{A182F680-1C44-A2D5-423D-29AFB328802A}"/>
          </ac:inkMkLst>
        </pc:inkChg>
        <pc:inkChg chg="del mod topLvl">
          <ac:chgData name="Vivien Wu" userId="623a2959-96ac-407a-b7d3-802636c8e922" providerId="ADAL" clId="{0ED8DE59-BB45-4813-BB4E-F191F6C90C89}" dt="2022-12-05T15:19:09.942" v="924" actId="478"/>
          <ac:inkMkLst>
            <pc:docMk/>
            <pc:sldMk cId="1588216927" sldId="341"/>
            <ac:inkMk id="259" creationId="{4F797230-1CA3-B782-FA9B-866DF40A2112}"/>
          </ac:inkMkLst>
        </pc:inkChg>
        <pc:inkChg chg="del mod topLvl">
          <ac:chgData name="Vivien Wu" userId="623a2959-96ac-407a-b7d3-802636c8e922" providerId="ADAL" clId="{0ED8DE59-BB45-4813-BB4E-F191F6C90C89}" dt="2022-12-05T15:20:21.561" v="997" actId="478"/>
          <ac:inkMkLst>
            <pc:docMk/>
            <pc:sldMk cId="1588216927" sldId="341"/>
            <ac:inkMk id="260" creationId="{F6A52B2B-C4DF-515B-0104-50FE3485FF41}"/>
          </ac:inkMkLst>
        </pc:inkChg>
        <pc:inkChg chg="del mod topLvl">
          <ac:chgData name="Vivien Wu" userId="623a2959-96ac-407a-b7d3-802636c8e922" providerId="ADAL" clId="{0ED8DE59-BB45-4813-BB4E-F191F6C90C89}" dt="2022-12-05T15:20:22.753" v="999" actId="478"/>
          <ac:inkMkLst>
            <pc:docMk/>
            <pc:sldMk cId="1588216927" sldId="341"/>
            <ac:inkMk id="261" creationId="{4650EB30-2458-523F-A3E9-7741F8481653}"/>
          </ac:inkMkLst>
        </pc:inkChg>
        <pc:inkChg chg="del mod topLvl">
          <ac:chgData name="Vivien Wu" userId="623a2959-96ac-407a-b7d3-802636c8e922" providerId="ADAL" clId="{0ED8DE59-BB45-4813-BB4E-F191F6C90C89}" dt="2022-12-05T15:20:23.614" v="1000" actId="478"/>
          <ac:inkMkLst>
            <pc:docMk/>
            <pc:sldMk cId="1588216927" sldId="341"/>
            <ac:inkMk id="262" creationId="{4A6C7173-D942-0FF7-2BAF-32C5215CF8E8}"/>
          </ac:inkMkLst>
        </pc:inkChg>
        <pc:inkChg chg="del mod topLvl">
          <ac:chgData name="Vivien Wu" userId="623a2959-96ac-407a-b7d3-802636c8e922" providerId="ADAL" clId="{0ED8DE59-BB45-4813-BB4E-F191F6C90C89}" dt="2022-12-05T15:19:08.712" v="921" actId="478"/>
          <ac:inkMkLst>
            <pc:docMk/>
            <pc:sldMk cId="1588216927" sldId="341"/>
            <ac:inkMk id="263" creationId="{B67F7F6A-93B3-EE74-C3D5-361D0AC6CFB9}"/>
          </ac:inkMkLst>
        </pc:inkChg>
        <pc:inkChg chg="del mod topLvl">
          <ac:chgData name="Vivien Wu" userId="623a2959-96ac-407a-b7d3-802636c8e922" providerId="ADAL" clId="{0ED8DE59-BB45-4813-BB4E-F191F6C90C89}" dt="2022-12-05T15:19:09.482" v="923" actId="478"/>
          <ac:inkMkLst>
            <pc:docMk/>
            <pc:sldMk cId="1588216927" sldId="341"/>
            <ac:inkMk id="264" creationId="{C744EBFE-2373-B756-EB0C-618B7A2BC533}"/>
          </ac:inkMkLst>
        </pc:inkChg>
        <pc:inkChg chg="del mod topLvl">
          <ac:chgData name="Vivien Wu" userId="623a2959-96ac-407a-b7d3-802636c8e922" providerId="ADAL" clId="{0ED8DE59-BB45-4813-BB4E-F191F6C90C89}" dt="2022-12-05T15:20:02.533" v="975" actId="478"/>
          <ac:inkMkLst>
            <pc:docMk/>
            <pc:sldMk cId="1588216927" sldId="341"/>
            <ac:inkMk id="265" creationId="{CB86376F-574A-73B1-BB1C-44D104BB48E2}"/>
          </ac:inkMkLst>
        </pc:inkChg>
        <pc:inkChg chg="del mod topLvl">
          <ac:chgData name="Vivien Wu" userId="623a2959-96ac-407a-b7d3-802636c8e922" providerId="ADAL" clId="{0ED8DE59-BB45-4813-BB4E-F191F6C90C89}" dt="2022-12-05T15:19:08.236" v="920" actId="478"/>
          <ac:inkMkLst>
            <pc:docMk/>
            <pc:sldMk cId="1588216927" sldId="341"/>
            <ac:inkMk id="266" creationId="{4083DAD8-F913-1BD7-F4E1-D3955D0BCC3F}"/>
          </ac:inkMkLst>
        </pc:inkChg>
        <pc:inkChg chg="del mod topLvl">
          <ac:chgData name="Vivien Wu" userId="623a2959-96ac-407a-b7d3-802636c8e922" providerId="ADAL" clId="{0ED8DE59-BB45-4813-BB4E-F191F6C90C89}" dt="2022-12-05T15:06:31.243" v="742" actId="478"/>
          <ac:inkMkLst>
            <pc:docMk/>
            <pc:sldMk cId="1588216927" sldId="341"/>
            <ac:inkMk id="267" creationId="{6157A1DD-9C4F-AECA-3E7F-5E9F90BC496A}"/>
          </ac:inkMkLst>
        </pc:inkChg>
        <pc:inkChg chg="del mod topLvl">
          <ac:chgData name="Vivien Wu" userId="623a2959-96ac-407a-b7d3-802636c8e922" providerId="ADAL" clId="{0ED8DE59-BB45-4813-BB4E-F191F6C90C89}" dt="2022-12-05T12:33:16.861" v="501" actId="478"/>
          <ac:inkMkLst>
            <pc:docMk/>
            <pc:sldMk cId="1588216927" sldId="341"/>
            <ac:inkMk id="268" creationId="{8CBED182-1126-18AD-B6E5-C72AB6BCF587}"/>
          </ac:inkMkLst>
        </pc:inkChg>
        <pc:inkChg chg="del mod topLvl">
          <ac:chgData name="Vivien Wu" userId="623a2959-96ac-407a-b7d3-802636c8e922" providerId="ADAL" clId="{0ED8DE59-BB45-4813-BB4E-F191F6C90C89}" dt="2022-12-05T15:20:01.824" v="974" actId="478"/>
          <ac:inkMkLst>
            <pc:docMk/>
            <pc:sldMk cId="1588216927" sldId="341"/>
            <ac:inkMk id="269" creationId="{C5365849-70C2-C9D6-3001-6F026AA94BBD}"/>
          </ac:inkMkLst>
        </pc:inkChg>
        <pc:inkChg chg="del mod topLvl">
          <ac:chgData name="Vivien Wu" userId="623a2959-96ac-407a-b7d3-802636c8e922" providerId="ADAL" clId="{0ED8DE59-BB45-4813-BB4E-F191F6C90C89}" dt="2022-12-05T15:20:01.317" v="973" actId="478"/>
          <ac:inkMkLst>
            <pc:docMk/>
            <pc:sldMk cId="1588216927" sldId="341"/>
            <ac:inkMk id="270" creationId="{E3B8B69C-D93D-2B24-9B83-D4B1F4EBBF7C}"/>
          </ac:inkMkLst>
        </pc:inkChg>
        <pc:inkChg chg="mod">
          <ac:chgData name="Vivien Wu" userId="623a2959-96ac-407a-b7d3-802636c8e922" providerId="ADAL" clId="{0ED8DE59-BB45-4813-BB4E-F191F6C90C89}" dt="2022-12-05T15:19:04.972" v="918" actId="165"/>
          <ac:inkMkLst>
            <pc:docMk/>
            <pc:sldMk cId="1588216927" sldId="341"/>
            <ac:inkMk id="271" creationId="{AF61AC3B-B578-230D-5AF5-4CD3DE6A50E5}"/>
          </ac:inkMkLst>
        </pc:inkChg>
        <pc:inkChg chg="mod">
          <ac:chgData name="Vivien Wu" userId="623a2959-96ac-407a-b7d3-802636c8e922" providerId="ADAL" clId="{0ED8DE59-BB45-4813-BB4E-F191F6C90C89}" dt="2022-12-05T15:19:04.972" v="918" actId="165"/>
          <ac:inkMkLst>
            <pc:docMk/>
            <pc:sldMk cId="1588216927" sldId="341"/>
            <ac:inkMk id="272" creationId="{A42C0FB6-A2F9-DA32-7E67-570DB8A8BF96}"/>
          </ac:inkMkLst>
        </pc:inkChg>
        <pc:inkChg chg="add del mod ord topLvl">
          <ac:chgData name="Vivien Wu" userId="623a2959-96ac-407a-b7d3-802636c8e922" providerId="ADAL" clId="{0ED8DE59-BB45-4813-BB4E-F191F6C90C89}" dt="2022-12-05T15:35:49.833" v="1191" actId="164"/>
          <ac:inkMkLst>
            <pc:docMk/>
            <pc:sldMk cId="1588216927" sldId="341"/>
            <ac:inkMk id="273" creationId="{71D7F865-2335-F229-042C-B88E7CD08CA6}"/>
          </ac:inkMkLst>
        </pc:inkChg>
      </pc:sldChg>
      <pc:sldChg chg="addSp delSp modSp mod">
        <pc:chgData name="Vivien Wu" userId="623a2959-96ac-407a-b7d3-802636c8e922" providerId="ADAL" clId="{0ED8DE59-BB45-4813-BB4E-F191F6C90C89}" dt="2022-12-05T16:06:14.692" v="1331"/>
        <pc:sldMkLst>
          <pc:docMk/>
          <pc:sldMk cId="3837469277" sldId="342"/>
        </pc:sldMkLst>
        <pc:grpChg chg="mod">
          <ac:chgData name="Vivien Wu" userId="623a2959-96ac-407a-b7d3-802636c8e922" providerId="ADAL" clId="{0ED8DE59-BB45-4813-BB4E-F191F6C90C89}" dt="2022-12-05T15:30:33.405" v="1137" actId="164"/>
          <ac:grpSpMkLst>
            <pc:docMk/>
            <pc:sldMk cId="3837469277" sldId="342"/>
            <ac:grpSpMk id="61" creationId="{8AD7F026-78FE-4DE0-C693-A9924A2BD11D}"/>
          </ac:grpSpMkLst>
        </pc:grpChg>
        <pc:grpChg chg="add mod">
          <ac:chgData name="Vivien Wu" userId="623a2959-96ac-407a-b7d3-802636c8e922" providerId="ADAL" clId="{0ED8DE59-BB45-4813-BB4E-F191F6C90C89}" dt="2022-12-05T15:30:51.572" v="1143"/>
          <ac:grpSpMkLst>
            <pc:docMk/>
            <pc:sldMk cId="3837469277" sldId="342"/>
            <ac:grpSpMk id="66" creationId="{74B29AB3-0ED8-C01E-DB36-AD6B5F16680E}"/>
          </ac:grpSpMkLst>
        </pc:grpChg>
        <pc:grpChg chg="mod">
          <ac:chgData name="Vivien Wu" userId="623a2959-96ac-407a-b7d3-802636c8e922" providerId="ADAL" clId="{0ED8DE59-BB45-4813-BB4E-F191F6C90C89}" dt="2022-12-05T15:30:33.405" v="1137" actId="164"/>
          <ac:grpSpMkLst>
            <pc:docMk/>
            <pc:sldMk cId="3837469277" sldId="342"/>
            <ac:grpSpMk id="85" creationId="{5086333B-C2EA-E856-1368-F91B2CB8111E}"/>
          </ac:grpSpMkLst>
        </pc:grpChg>
        <pc:grpChg chg="add mod">
          <ac:chgData name="Vivien Wu" userId="623a2959-96ac-407a-b7d3-802636c8e922" providerId="ADAL" clId="{0ED8DE59-BB45-4813-BB4E-F191F6C90C89}" dt="2022-12-05T15:30:28.662" v="1136" actId="164"/>
          <ac:grpSpMkLst>
            <pc:docMk/>
            <pc:sldMk cId="3837469277" sldId="342"/>
            <ac:grpSpMk id="452" creationId="{2B4D9578-F2A8-5145-2CEB-6A36079EF83A}"/>
          </ac:grpSpMkLst>
        </pc:grpChg>
        <pc:grpChg chg="add del mod ord">
          <ac:chgData name="Vivien Wu" userId="623a2959-96ac-407a-b7d3-802636c8e922" providerId="ADAL" clId="{0ED8DE59-BB45-4813-BB4E-F191F6C90C89}" dt="2022-12-05T15:30:36.842" v="1138" actId="165"/>
          <ac:grpSpMkLst>
            <pc:docMk/>
            <pc:sldMk cId="3837469277" sldId="342"/>
            <ac:grpSpMk id="455" creationId="{366DE3D5-265D-8E4A-C28C-64D54017D6A8}"/>
          </ac:grpSpMkLst>
        </pc:grpChg>
        <pc:grpChg chg="add mod">
          <ac:chgData name="Vivien Wu" userId="623a2959-96ac-407a-b7d3-802636c8e922" providerId="ADAL" clId="{0ED8DE59-BB45-4813-BB4E-F191F6C90C89}" dt="2022-12-05T15:30:42.712" v="1139" actId="164"/>
          <ac:grpSpMkLst>
            <pc:docMk/>
            <pc:sldMk cId="3837469277" sldId="342"/>
            <ac:grpSpMk id="456" creationId="{FBAF25A9-D18D-8EFC-E2A5-CD8518284F2F}"/>
          </ac:grpSpMkLst>
        </pc:grpChg>
        <pc:grpChg chg="add mod">
          <ac:chgData name="Vivien Wu" userId="623a2959-96ac-407a-b7d3-802636c8e922" providerId="ADAL" clId="{0ED8DE59-BB45-4813-BB4E-F191F6C90C89}" dt="2022-12-05T15:30:42.712" v="1139" actId="164"/>
          <ac:grpSpMkLst>
            <pc:docMk/>
            <pc:sldMk cId="3837469277" sldId="342"/>
            <ac:grpSpMk id="457" creationId="{550463E9-C301-6E81-C495-6E0F576161C2}"/>
          </ac:grpSpMkLst>
        </pc:grpChg>
        <pc:grpChg chg="add mod">
          <ac:chgData name="Vivien Wu" userId="623a2959-96ac-407a-b7d3-802636c8e922" providerId="ADAL" clId="{0ED8DE59-BB45-4813-BB4E-F191F6C90C89}" dt="2022-12-05T15:30:51.572" v="1143"/>
          <ac:grpSpMkLst>
            <pc:docMk/>
            <pc:sldMk cId="3837469277" sldId="342"/>
            <ac:grpSpMk id="463" creationId="{EE9DDBDE-BB27-8D19-D4A7-C9DAD5355346}"/>
          </ac:grpSpMkLst>
        </pc:grpChg>
        <pc:grpChg chg="del">
          <ac:chgData name="Vivien Wu" userId="623a2959-96ac-407a-b7d3-802636c8e922" providerId="ADAL" clId="{0ED8DE59-BB45-4813-BB4E-F191F6C90C89}" dt="2022-12-05T12:21:53.943" v="363" actId="165"/>
          <ac:grpSpMkLst>
            <pc:docMk/>
            <pc:sldMk cId="3837469277" sldId="342"/>
            <ac:grpSpMk id="485" creationId="{20541565-7D44-0AC2-2596-5C41EB6DED05}"/>
          </ac:grpSpMkLst>
        </pc:grpChg>
        <pc:grpChg chg="del mod topLvl">
          <ac:chgData name="Vivien Wu" userId="623a2959-96ac-407a-b7d3-802636c8e922" providerId="ADAL" clId="{0ED8DE59-BB45-4813-BB4E-F191F6C90C89}" dt="2022-12-05T12:21:57.778" v="364" actId="165"/>
          <ac:grpSpMkLst>
            <pc:docMk/>
            <pc:sldMk cId="3837469277" sldId="342"/>
            <ac:grpSpMk id="487" creationId="{D47DFD9A-CED0-ADAD-8E6E-6D0830161B2F}"/>
          </ac:grpSpMkLst>
        </pc:grpChg>
        <pc:grpChg chg="del mod topLvl">
          <ac:chgData name="Vivien Wu" userId="623a2959-96ac-407a-b7d3-802636c8e922" providerId="ADAL" clId="{0ED8DE59-BB45-4813-BB4E-F191F6C90C89}" dt="2022-12-05T15:30:47.643" v="1140" actId="478"/>
          <ac:grpSpMkLst>
            <pc:docMk/>
            <pc:sldMk cId="3837469277" sldId="342"/>
            <ac:grpSpMk id="490" creationId="{4BE14ED7-2073-CA5C-0EB8-EFBA7F1F4C44}"/>
          </ac:grpSpMkLst>
        </pc:grpChg>
        <pc:grpChg chg="del mod topLvl">
          <ac:chgData name="Vivien Wu" userId="623a2959-96ac-407a-b7d3-802636c8e922" providerId="ADAL" clId="{0ED8DE59-BB45-4813-BB4E-F191F6C90C89}" dt="2022-12-05T12:22:20.846" v="370" actId="165"/>
          <ac:grpSpMkLst>
            <pc:docMk/>
            <pc:sldMk cId="3837469277" sldId="342"/>
            <ac:grpSpMk id="525" creationId="{BFE0502A-4D7D-4BE2-550F-F8BFC625C594}"/>
          </ac:grpSpMkLst>
        </pc:grp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2" creationId="{8B45D97B-A9BD-142C-34CB-42E049C3F78B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3" creationId="{D4FD4FC4-4C71-9721-DDCA-9C196E3E4D6D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" creationId="{19AA75E5-5245-CD04-BC57-5CA07633D481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" creationId="{B49149E9-B610-4BED-A575-A0CD2EDBC61E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" creationId="{851CA45A-8BD9-4F0E-8940-2B2C87F89FFA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7" creationId="{E8357CCF-7228-2E9D-B727-C7FB134C0C4C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8" creationId="{58FCBA8F-8CC0-8DD6-B79A-E66E0FB94560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9" creationId="{F93BFEA6-A22F-1785-4F1F-F4FD4CCB8E0A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10" creationId="{8FCB51BB-65EF-0689-6D1F-0310ECFA226D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11" creationId="{FF399D84-261D-8DC9-0AB0-6AE498748813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12" creationId="{2A062984-5DF5-C8FC-03A8-A265C87D45CB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13" creationId="{47BD89C8-B35F-6128-5662-1F4585FC35BC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14" creationId="{124079D5-0EBC-6EC9-A4E7-B343C5A7E312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15" creationId="{5B9D2F0B-A6D5-A34F-8FBE-462DA9FF4691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16" creationId="{9FA68CE7-E3CD-B17E-B900-6AFC864ACFC5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17" creationId="{CAF28F97-1B3E-8131-7AB4-8B5AC9DC4FEB}"/>
          </ac:inkMkLst>
        </pc:inkChg>
        <pc:inkChg chg="mod topLvl">
          <ac:chgData name="Vivien Wu" userId="623a2959-96ac-407a-b7d3-802636c8e922" providerId="ADAL" clId="{0ED8DE59-BB45-4813-BB4E-F191F6C90C89}" dt="2022-12-05T15:30:42.712" v="1139" actId="164"/>
          <ac:inkMkLst>
            <pc:docMk/>
            <pc:sldMk cId="3837469277" sldId="342"/>
            <ac:inkMk id="18" creationId="{D61C990A-38E8-47F4-B55D-BDD8EA2A1250}"/>
          </ac:inkMkLst>
        </pc:inkChg>
        <pc:inkChg chg="mod">
          <ac:chgData name="Vivien Wu" userId="623a2959-96ac-407a-b7d3-802636c8e922" providerId="ADAL" clId="{0ED8DE59-BB45-4813-BB4E-F191F6C90C89}" dt="2022-12-05T15:30:33.405" v="1137" actId="164"/>
          <ac:inkMkLst>
            <pc:docMk/>
            <pc:sldMk cId="3837469277" sldId="342"/>
            <ac:inkMk id="19" creationId="{52813EE3-705C-99FA-2BE1-D3E6D3E54A62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20" creationId="{225F2619-33D7-2862-6494-718A64E8BF6A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21" creationId="{F35C2D0C-07F1-F1C7-5E09-2807F5671DEA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22" creationId="{49429A40-7991-E719-2C14-AEBE19B51481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23" creationId="{1ED50F38-1FC4-104C-6729-D707C4C82B83}"/>
          </ac:inkMkLst>
        </pc:inkChg>
        <pc:inkChg chg="add del mod topLvl">
          <ac:chgData name="Vivien Wu" userId="623a2959-96ac-407a-b7d3-802636c8e922" providerId="ADAL" clId="{0ED8DE59-BB45-4813-BB4E-F191F6C90C89}" dt="2022-12-05T15:30:50.615" v="1142" actId="478"/>
          <ac:inkMkLst>
            <pc:docMk/>
            <pc:sldMk cId="3837469277" sldId="342"/>
            <ac:inkMk id="24" creationId="{0A17A8A6-975B-27CC-8591-F704B0CB36C9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25" creationId="{119B5C60-9DAE-4E6F-F3C7-62C00CF5AB8F}"/>
          </ac:inkMkLst>
        </pc:inkChg>
        <pc:inkChg chg="add del mod topLvl">
          <ac:chgData name="Vivien Wu" userId="623a2959-96ac-407a-b7d3-802636c8e922" providerId="ADAL" clId="{0ED8DE59-BB45-4813-BB4E-F191F6C90C89}" dt="2022-12-05T15:30:50.615" v="1142" actId="478"/>
          <ac:inkMkLst>
            <pc:docMk/>
            <pc:sldMk cId="3837469277" sldId="342"/>
            <ac:inkMk id="26" creationId="{7575DB4C-4B16-7576-F66A-938B618DA6B0}"/>
          </ac:inkMkLst>
        </pc:inkChg>
        <pc:inkChg chg="add del mod topLvl">
          <ac:chgData name="Vivien Wu" userId="623a2959-96ac-407a-b7d3-802636c8e922" providerId="ADAL" clId="{0ED8DE59-BB45-4813-BB4E-F191F6C90C89}" dt="2022-12-05T15:30:50.615" v="1142" actId="478"/>
          <ac:inkMkLst>
            <pc:docMk/>
            <pc:sldMk cId="3837469277" sldId="342"/>
            <ac:inkMk id="27" creationId="{FC5557D1-3102-AE35-1915-8CB5D40F29CF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28" creationId="{BD19B7EE-F209-1F23-B6AC-13DF16601BFA}"/>
          </ac:inkMkLst>
        </pc:inkChg>
        <pc:inkChg chg="mod topLvl">
          <ac:chgData name="Vivien Wu" userId="623a2959-96ac-407a-b7d3-802636c8e922" providerId="ADAL" clId="{0ED8DE59-BB45-4813-BB4E-F191F6C90C89}" dt="2022-12-05T15:30:42.712" v="1139" actId="164"/>
          <ac:inkMkLst>
            <pc:docMk/>
            <pc:sldMk cId="3837469277" sldId="342"/>
            <ac:inkMk id="29" creationId="{B7C0A1B5-4F03-37C3-55A4-51CA475EE401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30" creationId="{FD5D6382-F93F-DFB6-0ABC-4054A93CDBA3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31" creationId="{6527D8F5-45A3-BEF8-8C55-BD85AD06073C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32" creationId="{5B2E91B9-95AC-6740-281B-CC68F62BB2C3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33" creationId="{6971F16E-B8B6-BE91-881E-C2B96443FB81}"/>
          </ac:inkMkLst>
        </pc:inkChg>
        <pc:inkChg chg="mod">
          <ac:chgData name="Vivien Wu" userId="623a2959-96ac-407a-b7d3-802636c8e922" providerId="ADAL" clId="{0ED8DE59-BB45-4813-BB4E-F191F6C90C89}" dt="2022-12-05T15:30:33.405" v="1137" actId="164"/>
          <ac:inkMkLst>
            <pc:docMk/>
            <pc:sldMk cId="3837469277" sldId="342"/>
            <ac:inkMk id="34" creationId="{918520E6-3B2B-75D3-F7C8-E08911017D29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35" creationId="{81232321-6843-E814-21AC-8C5143CD0E80}"/>
          </ac:inkMkLst>
        </pc:inkChg>
        <pc:inkChg chg="mod">
          <ac:chgData name="Vivien Wu" userId="623a2959-96ac-407a-b7d3-802636c8e922" providerId="ADAL" clId="{0ED8DE59-BB45-4813-BB4E-F191F6C90C89}" dt="2022-12-05T15:30:33.405" v="1137" actId="164"/>
          <ac:inkMkLst>
            <pc:docMk/>
            <pc:sldMk cId="3837469277" sldId="342"/>
            <ac:inkMk id="36" creationId="{471E54CA-C00D-BE96-6DA6-6716EB5F82CD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37" creationId="{55AB3A49-5E0B-97E4-FC69-B8750D97DCFA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38" creationId="{A319A820-11EE-CF14-CA33-17C04A193414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39" creationId="{5D75EEC7-5C10-0AC7-3938-B3CA5CFAC5A3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0" creationId="{7A47CCD4-320A-756C-0CD8-B3FE916B8ABE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1" creationId="{5C5F32F8-FB56-0B0E-3FE9-768839F6924B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2" creationId="{AC1261C0-BC99-36B1-13E3-294EDADBC9BA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3" creationId="{F8B49D47-D4D2-8BCD-C22A-BD5DC78CDD13}"/>
          </ac:inkMkLst>
        </pc:inkChg>
        <pc:inkChg chg="add del mod topLvl">
          <ac:chgData name="Vivien Wu" userId="623a2959-96ac-407a-b7d3-802636c8e922" providerId="ADAL" clId="{0ED8DE59-BB45-4813-BB4E-F191F6C90C89}" dt="2022-12-05T15:30:50.615" v="1142" actId="478"/>
          <ac:inkMkLst>
            <pc:docMk/>
            <pc:sldMk cId="3837469277" sldId="342"/>
            <ac:inkMk id="44" creationId="{C7AA0598-1E59-0D6A-726A-CDC8CA0E0190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5" creationId="{0876319D-ACB5-1184-8089-C658B1D7084D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6" creationId="{B4D228A6-71F0-6560-CEF8-0472CC0DA85F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47" creationId="{9B803777-A7C2-315E-D6B4-119744E136D0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48" creationId="{8EFEB96E-978D-F3F1-585C-066107015388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49" creationId="{217BEE85-64AD-8626-6FB1-CBD0AB24013D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50" creationId="{5B248C44-FDBF-F274-D791-A90263282D9C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51" creationId="{805BE9D4-1AB5-7D12-BFEA-22DB56DD2612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52" creationId="{7A65E40B-04AB-7C01-AF36-9F953EAC9995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53" creationId="{69EB88CE-B0AE-B361-99B3-0BD2D21AE959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54" creationId="{0A32668D-BCB4-7382-39A5-D754D82B0C93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55" creationId="{69A3F290-839E-8CA7-9EB9-95B99455E173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56" creationId="{6535B0BC-2A83-138B-2998-0D0B984A9F7E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57" creationId="{9EFDE0ED-101B-3E86-BA10-AD14663270C4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8" creationId="{04502B5B-B289-621A-1267-9478F38060B9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9" creationId="{8E55DEA4-36CA-E49C-8156-5F5A3EDBA9E2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0" creationId="{33B925CB-F0D4-3C54-8DBC-49C3AD0AC84B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2" creationId="{5E36DF4E-A58F-7C45-2548-169D53A9336F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3" creationId="{46424683-4DE7-0AE6-62C8-533C385A6897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64" creationId="{DA3ABF6A-8901-43A7-F71D-1D614B7F8B6B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65" creationId="{E7F5CA79-FAED-7B59-52C6-6E2716840FDB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67" creationId="{C0C0AFE5-B030-1EED-D2BF-EB5979817C4F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68" creationId="{23D94F88-260C-C79B-4008-F0CCCD3F39DB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69" creationId="{52AAA9C4-CEF6-6FE3-85E6-86D233FF7FA5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70" creationId="{4C6BF35A-A512-7A5C-79C5-719C0B6F06AF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71" creationId="{EC7AB90F-0373-5B59-8D5F-C5192967975A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72" creationId="{E53089FD-B7FB-1F07-5E28-667414E9FCC3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73" creationId="{B65A3CD3-90B7-1E81-472B-931ADEC52ACA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74" creationId="{CAB46746-411E-50A4-F1A8-D6057F74929B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75" creationId="{CF345019-EC61-C0AE-44A6-21F2CBAB383F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76" creationId="{957364B7-FC00-0042-94C0-BDD58D671409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77" creationId="{5094F5BF-DA5A-0B75-6A71-277124FC2440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78" creationId="{1BC5D134-BB7C-F089-030B-6004F013BA66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79" creationId="{E9471C58-FB3C-E376-2B25-10AA480715F3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80" creationId="{E6EEA558-EF9C-62BB-89C6-2DA123CEB586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81" creationId="{EC9A812E-C56B-4205-3E0B-865581679D68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82" creationId="{D1365A8D-2C9E-38DF-90FB-D93066E370C6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83" creationId="{DFE536FD-1BB3-190C-5A89-DA804E1C2AF8}"/>
          </ac:inkMkLst>
        </pc:inkChg>
        <pc:inkChg chg="mod">
          <ac:chgData name="Vivien Wu" userId="623a2959-96ac-407a-b7d3-802636c8e922" providerId="ADAL" clId="{0ED8DE59-BB45-4813-BB4E-F191F6C90C89}" dt="2022-12-05T15:30:28.662" v="1136" actId="164"/>
          <ac:inkMkLst>
            <pc:docMk/>
            <pc:sldMk cId="3837469277" sldId="342"/>
            <ac:inkMk id="84" creationId="{B7EF518B-E998-2A5D-5F46-F33903090DB9}"/>
          </ac:inkMkLst>
        </pc:inkChg>
        <pc:inkChg chg="mod">
          <ac:chgData name="Vivien Wu" userId="623a2959-96ac-407a-b7d3-802636c8e922" providerId="ADAL" clId="{0ED8DE59-BB45-4813-BB4E-F191F6C90C89}" dt="2022-12-05T15:30:33.405" v="1137" actId="164"/>
          <ac:inkMkLst>
            <pc:docMk/>
            <pc:sldMk cId="3837469277" sldId="342"/>
            <ac:inkMk id="86" creationId="{33F3CD5A-3380-D9D0-640B-0CCB855B71D8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87" creationId="{7D6B650A-CA02-6FDF-6975-9DFF6BC2539B}"/>
          </ac:inkMkLst>
        </pc:inkChg>
        <pc:inkChg chg="mod">
          <ac:chgData name="Vivien Wu" userId="623a2959-96ac-407a-b7d3-802636c8e922" providerId="ADAL" clId="{0ED8DE59-BB45-4813-BB4E-F191F6C90C89}" dt="2022-12-05T15:30:33.405" v="1137" actId="164"/>
          <ac:inkMkLst>
            <pc:docMk/>
            <pc:sldMk cId="3837469277" sldId="342"/>
            <ac:inkMk id="88" creationId="{5AE4445F-FDB1-1C69-4CB3-9CECDDE2A0E9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89" creationId="{21B7716C-47AE-5D65-E108-BC02BF20B930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90" creationId="{D02E0080-7201-E5FC-AB07-1C7ACD3A39CF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91" creationId="{5C7D257B-EF96-7B73-95EC-536569DE928B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92" creationId="{67C6EF9D-313B-4A67-BDCC-AFDCDF239410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93" creationId="{99678205-FD2C-0396-1129-F3251D46DDC6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94" creationId="{437774F4-320E-2BD7-08B2-82DBF05F3F87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95" creationId="{B50D8DD5-3F79-9E2D-627A-F140335F2462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96" creationId="{E91BB6C6-55CF-E760-BA23-8B2C3AE065D1}"/>
          </ac:inkMkLst>
        </pc:inkChg>
        <pc:inkChg chg="del mod">
          <ac:chgData name="Vivien Wu" userId="623a2959-96ac-407a-b7d3-802636c8e922" providerId="ADAL" clId="{0ED8DE59-BB45-4813-BB4E-F191F6C90C89}" dt="2022-12-05T16:06:13.738" v="1330" actId="478"/>
          <ac:inkMkLst>
            <pc:docMk/>
            <pc:sldMk cId="3837469277" sldId="342"/>
            <ac:inkMk id="97" creationId="{766A0C70-3347-CD2F-871A-2468FE5874AA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98" creationId="{004E9FB4-7173-24EA-2EC9-6B954C4561FD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99" creationId="{FBADD6FA-9000-D78B-590C-632FCC56EB41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100" creationId="{5F7B0340-3AFE-CC19-2674-C620B5608DCE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101" creationId="{2AE512B2-BE77-15AD-6734-065334688E91}"/>
          </ac:inkMkLst>
        </pc:inkChg>
        <pc:inkChg chg="add mod">
          <ac:chgData name="Vivien Wu" userId="623a2959-96ac-407a-b7d3-802636c8e922" providerId="ADAL" clId="{0ED8DE59-BB45-4813-BB4E-F191F6C90C89}" dt="2022-12-05T16:06:14.692" v="1331"/>
          <ac:inkMkLst>
            <pc:docMk/>
            <pc:sldMk cId="3837469277" sldId="342"/>
            <ac:inkMk id="102" creationId="{175CD63F-4545-74ED-461A-4149AA6DA9F4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48" creationId="{04A4D305-669E-DB5E-F790-575CA3AEF201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49" creationId="{C68ED9CD-ADAA-B20F-4217-71CA39D3921E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50" creationId="{CBEA101C-6400-B55E-2DF8-2A9898DF0A8E}"/>
          </ac:inkMkLst>
        </pc:inkChg>
        <pc:inkChg chg="add del mod">
          <ac:chgData name="Vivien Wu" userId="623a2959-96ac-407a-b7d3-802636c8e922" providerId="ADAL" clId="{0ED8DE59-BB45-4813-BB4E-F191F6C90C89}" dt="2022-12-05T15:06:35.218" v="743" actId="478"/>
          <ac:inkMkLst>
            <pc:docMk/>
            <pc:sldMk cId="3837469277" sldId="342"/>
            <ac:inkMk id="451" creationId="{9CBF41C9-4F06-8C3E-6FBE-F0B525387307}"/>
          </ac:inkMkLst>
        </pc:inkChg>
        <pc:inkChg chg="add del mod">
          <ac:chgData name="Vivien Wu" userId="623a2959-96ac-407a-b7d3-802636c8e922" providerId="ADAL" clId="{0ED8DE59-BB45-4813-BB4E-F191F6C90C89}" dt="2022-12-05T12:33:13.932" v="500" actId="478"/>
          <ac:inkMkLst>
            <pc:docMk/>
            <pc:sldMk cId="3837469277" sldId="342"/>
            <ac:inkMk id="452" creationId="{D7D3AF8F-12DA-F6A8-2537-B9E4F45055EC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53" creationId="{DF54D7CA-2503-AC39-E930-BDCDEE3283D8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54" creationId="{869F6AB2-9ABB-1172-902F-D8845C6A264A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58" creationId="{88473E49-D70F-5AE2-37AC-80A8BB1E73FE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59" creationId="{BE618D70-426D-EEA4-6B58-2CB7593DC075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60" creationId="{570F1AB0-95E0-4010-5A89-5B9A1DEBCBF0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61" creationId="{E03116D3-6EE2-147B-875B-599FB7C89C50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62" creationId="{BB9FA528-3E17-56FF-6C26-112081C4F46B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64" creationId="{CF8A12DF-31FC-FA16-0A01-6C188CD35EB9}"/>
          </ac:inkMkLst>
        </pc:inkChg>
        <pc:inkChg chg="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65" creationId="{B7B30D4C-2CD7-F636-38EA-91BF052C74D5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66" creationId="{45003AC5-C700-5D0A-C818-49B14919C7F3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67" creationId="{8223DE5F-BE90-1EAC-4950-BA38FD8F2620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68" creationId="{67B10056-2B7E-3D26-252A-0F3124C89664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69" creationId="{56B57825-B330-8733-EB77-5FB6B32BB04F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70" creationId="{B0BE6FBF-EDFF-B49C-083E-853DD67CD354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71" creationId="{D838A765-A203-1513-8676-1FB249304245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72" creationId="{9B9067CF-DC17-F088-8F18-C6400078E417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73" creationId="{8DDAE9D2-159B-77B1-296A-3095F3D67EEC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74" creationId="{90EC8E42-15D8-5757-630D-2B837B06C0D2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75" creationId="{29A76E9D-7A02-A3B7-032F-4B1EF0CC5582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76" creationId="{1CEE0DED-1ADC-5CF9-49BF-546BAC60C32C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77" creationId="{E43AA339-311F-521A-C18E-4CA4C36765E9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78" creationId="{F93CE725-074D-811C-DE20-8AED658C9FE8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79" creationId="{46EBC4DE-92BB-13AC-FA22-AF62C21C4958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80" creationId="{E5D0F8A1-BE48-750E-DBBE-81C561F0A5A6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81" creationId="{49D21D06-E923-9E83-3BE0-0CE2635866BD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82" creationId="{7818B0A9-2A29-61A2-984A-899B37A189FA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83" creationId="{082DC01E-DF2E-DB20-E640-74256E6FFD94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84" creationId="{9A4AB1FF-8D5A-CC57-A428-575EF2C38F30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85" creationId="{891A5023-2463-0C11-73C4-641F09BF1E7C}"/>
          </ac:inkMkLst>
        </pc:inkChg>
        <pc:inkChg chg="del mod topLvl">
          <ac:chgData name="Vivien Wu" userId="623a2959-96ac-407a-b7d3-802636c8e922" providerId="ADAL" clId="{0ED8DE59-BB45-4813-BB4E-F191F6C90C89}" dt="2022-12-05T15:30:48.825" v="1141" actId="478"/>
          <ac:inkMkLst>
            <pc:docMk/>
            <pc:sldMk cId="3837469277" sldId="342"/>
            <ac:inkMk id="486" creationId="{5BA9FBE3-9098-5799-B1D4-1DC74EC59B35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87" creationId="{EB1F90CA-8836-0C4E-FB7B-3A392B2CC40C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88" creationId="{2338E584-DDB1-D77C-AEED-829A87BB40B5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488" creationId="{57A61EEA-1801-6982-E23A-BBD7AEB46AC3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89" creationId="{ED1CACF1-C0FF-2E1B-511C-6ABD8F705DB0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91" creationId="{4A82F2D0-7A5F-E7AE-2C7E-216FA0CD05E2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92" creationId="{1D5F53B6-B43A-BE25-7388-748E1005CA25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93" creationId="{3D223076-A107-8B12-1FD7-33BD8E872B7D}"/>
          </ac:inkMkLst>
        </pc:inkChg>
        <pc:inkChg chg="del mod topLvl">
          <ac:chgData name="Vivien Wu" userId="623a2959-96ac-407a-b7d3-802636c8e922" providerId="ADAL" clId="{0ED8DE59-BB45-4813-BB4E-F191F6C90C89}" dt="2022-12-05T12:22:17.742" v="369" actId="478"/>
          <ac:inkMkLst>
            <pc:docMk/>
            <pc:sldMk cId="3837469277" sldId="342"/>
            <ac:inkMk id="494" creationId="{E6D0C7F9-2BC8-0E1A-DD62-88B1BCA2F527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94" creationId="{EE4124F8-2796-9529-D65B-2538599F9023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495" creationId="{510DB3BD-5177-9A5A-5012-0029D50B2050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95" creationId="{E74FEDA5-BD3A-2588-B915-C876E1979710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96" creationId="{A3A5B2B8-9BD9-4193-5452-EA8BE1F61770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496" creationId="{C490BE68-E457-3F51-4E30-61E0FDA2F40D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497" creationId="{9DDC6621-7EC0-994B-DAA4-775D9234F6D7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497" creationId="{A99A15D8-44EA-6903-BA7B-B3DA47C8AEEC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98" creationId="{21E2EAD2-7C80-6314-EBA3-B025BAC780E3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499" creationId="{C5E53261-6959-2634-4639-5F9337C0F43B}"/>
          </ac:inkMkLst>
        </pc:inkChg>
        <pc:inkChg chg="del mod topLvl">
          <ac:chgData name="Vivien Wu" userId="623a2959-96ac-407a-b7d3-802636c8e922" providerId="ADAL" clId="{0ED8DE59-BB45-4813-BB4E-F191F6C90C89}" dt="2022-12-05T15:30:48.825" v="1141" actId="478"/>
          <ac:inkMkLst>
            <pc:docMk/>
            <pc:sldMk cId="3837469277" sldId="342"/>
            <ac:inkMk id="500" creationId="{D637E606-2134-89C2-D384-B0E018A75F3A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01" creationId="{78A8304F-B9F4-B15D-FC56-D24182F756C6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02" creationId="{761D1762-DEF3-6BEA-3531-A3522477C313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03" creationId="{5C1C2A6C-F4FE-2053-1864-0DF1A603A93B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04" creationId="{791F909D-ED75-03A2-B42C-E190800170EE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504" creationId="{D1B22D3F-E6E7-7548-16DD-88DD38E525E8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505" creationId="{79752361-0A1C-CED2-5627-68049C704876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05" creationId="{CBD3B1B9-A019-F3D3-7E81-A9E43D8F24BF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506" creationId="{11A4685C-08A8-3845-186C-81A583962735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06" creationId="{EF841901-69BB-0576-7D3A-DCBC7F78C358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507" creationId="{035B3E07-AA64-C37E-8B69-BACEFE18E145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07" creationId="{44EEF15A-622A-52F7-78FF-31C378325D07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08" creationId="{D478DACD-422D-5D06-F421-4A0358E48D62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508" creationId="{E2E96AA7-1929-15AE-C6B8-6ED2C217DB80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09" creationId="{9095211B-2775-35E9-437E-25D3D7FC8BF6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509" creationId="{9EB88F6A-B54E-7B1A-75FB-D92E0CAF0A20}"/>
          </ac:inkMkLst>
        </pc:inkChg>
        <pc:inkChg chg="add mod">
          <ac:chgData name="Vivien Wu" userId="623a2959-96ac-407a-b7d3-802636c8e922" providerId="ADAL" clId="{0ED8DE59-BB45-4813-BB4E-F191F6C90C89}" dt="2022-12-05T15:30:51.572" v="1143"/>
          <ac:inkMkLst>
            <pc:docMk/>
            <pc:sldMk cId="3837469277" sldId="342"/>
            <ac:inkMk id="510" creationId="{87897EE8-F022-1E97-1A85-A3BD093F4A57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10" creationId="{BD743315-35FC-374B-E3CB-B24C9DB1B9DE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11" creationId="{8481838E-D763-CFBE-E20B-1B09F193CB11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12" creationId="{DE1A8CD2-3EE1-4510-30E5-0A8E3595DD41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13" creationId="{4B8F0D96-9ABD-5E31-ECBF-485BDA42123D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14" creationId="{1084D78C-4E28-2E28-6628-67D5F2821B19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15" creationId="{08313D4C-48D6-F999-55EB-1D4A0AD853F0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16" creationId="{4653656C-94DC-3720-5912-F0236A62358B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17" creationId="{2DB75D12-4E57-EBD0-37E5-BF7308FB4859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18" creationId="{349E257F-9F3E-A220-4340-2861656FAB53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19" creationId="{F25193A4-3DA6-C6A0-ABC7-0C77781A0A6D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20" creationId="{0373F37A-0906-F2F8-F3A2-2CF33E5AB412}"/>
          </ac:inkMkLst>
        </pc:inkChg>
        <pc:inkChg chg="del mod topLvl">
          <ac:chgData name="Vivien Wu" userId="623a2959-96ac-407a-b7d3-802636c8e922" providerId="ADAL" clId="{0ED8DE59-BB45-4813-BB4E-F191F6C90C89}" dt="2022-12-05T12:22:33.193" v="378" actId="478"/>
          <ac:inkMkLst>
            <pc:docMk/>
            <pc:sldMk cId="3837469277" sldId="342"/>
            <ac:inkMk id="521" creationId="{8992B631-1A43-8344-4C23-8FA11EADAFCA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22" creationId="{CE8E0873-8988-2F49-EB5A-9A205D160984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23" creationId="{9E649505-641D-2F26-9EC8-2358141EBAD8}"/>
          </ac:inkMkLst>
        </pc:inkChg>
        <pc:inkChg chg="del mod topLvl">
          <ac:chgData name="Vivien Wu" userId="623a2959-96ac-407a-b7d3-802636c8e922" providerId="ADAL" clId="{0ED8DE59-BB45-4813-BB4E-F191F6C90C89}" dt="2022-12-05T12:22:08.980" v="368" actId="478"/>
          <ac:inkMkLst>
            <pc:docMk/>
            <pc:sldMk cId="3837469277" sldId="342"/>
            <ac:inkMk id="524" creationId="{EC75701E-3FFF-0E09-68BD-8EB8F35D3E5D}"/>
          </ac:inkMkLst>
        </pc:inkChg>
        <pc:inkChg chg="del mod topLvl">
          <ac:chgData name="Vivien Wu" userId="623a2959-96ac-407a-b7d3-802636c8e922" providerId="ADAL" clId="{0ED8DE59-BB45-4813-BB4E-F191F6C90C89}" dt="2022-12-05T12:22:08.980" v="368" actId="478"/>
          <ac:inkMkLst>
            <pc:docMk/>
            <pc:sldMk cId="3837469277" sldId="342"/>
            <ac:inkMk id="526" creationId="{256CF742-133D-25E0-B780-6EBE32B2A3BA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27" creationId="{32B2D437-EACA-DD2C-3691-2FB230720036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28" creationId="{E8EB0F73-0474-57D6-1DAD-3056CD64B586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29" creationId="{B9211FD5-C20C-C42B-D31F-5FCED75C7773}"/>
          </ac:inkMkLst>
        </pc:inkChg>
        <pc:inkChg chg="del mod topLvl">
          <ac:chgData name="Vivien Wu" userId="623a2959-96ac-407a-b7d3-802636c8e922" providerId="ADAL" clId="{0ED8DE59-BB45-4813-BB4E-F191F6C90C89}" dt="2022-12-05T12:22:08.980" v="368" actId="478"/>
          <ac:inkMkLst>
            <pc:docMk/>
            <pc:sldMk cId="3837469277" sldId="342"/>
            <ac:inkMk id="530" creationId="{99F1969B-33F5-F742-9C95-77EE7A40CF14}"/>
          </ac:inkMkLst>
        </pc:inkChg>
        <pc:inkChg chg="del mod topLvl">
          <ac:chgData name="Vivien Wu" userId="623a2959-96ac-407a-b7d3-802636c8e922" providerId="ADAL" clId="{0ED8DE59-BB45-4813-BB4E-F191F6C90C89}" dt="2022-12-05T12:22:06.966" v="367" actId="478"/>
          <ac:inkMkLst>
            <pc:docMk/>
            <pc:sldMk cId="3837469277" sldId="342"/>
            <ac:inkMk id="531" creationId="{263B4B0E-CE2F-0A9F-F305-46C66488AD03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32" creationId="{F99A7283-2D01-6089-FD7F-EEE707B211B4}"/>
          </ac:inkMkLst>
        </pc:inkChg>
        <pc:inkChg chg="del mod topLvl">
          <ac:chgData name="Vivien Wu" userId="623a2959-96ac-407a-b7d3-802636c8e922" providerId="ADAL" clId="{0ED8DE59-BB45-4813-BB4E-F191F6C90C89}" dt="2022-12-05T12:22:29.432" v="375" actId="478"/>
          <ac:inkMkLst>
            <pc:docMk/>
            <pc:sldMk cId="3837469277" sldId="342"/>
            <ac:inkMk id="533" creationId="{1E1B7955-8E75-1235-45C4-5E420F5E3E23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34" creationId="{2A7D1368-88F2-FE60-844F-80DED9A58F54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35" creationId="{03E1ED3C-A69A-F0F4-A3BF-235C4AD62163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36" creationId="{B99B419B-5F1E-52A3-9FFA-C91F8B81B6F9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37" creationId="{5D9119F3-90C2-7390-A62D-5C02BFD741AE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38" creationId="{2322D364-F1FF-8B88-B604-1920F4F878CB}"/>
          </ac:inkMkLst>
        </pc:inkChg>
        <pc:inkChg chg="del mod topLvl">
          <ac:chgData name="Vivien Wu" userId="623a2959-96ac-407a-b7d3-802636c8e922" providerId="ADAL" clId="{0ED8DE59-BB45-4813-BB4E-F191F6C90C89}" dt="2022-12-05T15:30:48.825" v="1141" actId="478"/>
          <ac:inkMkLst>
            <pc:docMk/>
            <pc:sldMk cId="3837469277" sldId="342"/>
            <ac:inkMk id="539" creationId="{47403688-90A1-55D8-2E29-AE0F93F4806F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40" creationId="{B1254C90-279D-A793-1ED4-43DC8B317CEF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41" creationId="{1897AB18-386F-502A-2342-ABB207AFFF2B}"/>
          </ac:inkMkLst>
        </pc:inkChg>
        <pc:inkChg chg="del mod topLvl">
          <ac:chgData name="Vivien Wu" userId="623a2959-96ac-407a-b7d3-802636c8e922" providerId="ADAL" clId="{0ED8DE59-BB45-4813-BB4E-F191F6C90C89}" dt="2022-12-05T12:33:33.524" v="505" actId="478"/>
          <ac:inkMkLst>
            <pc:docMk/>
            <pc:sldMk cId="3837469277" sldId="342"/>
            <ac:inkMk id="542" creationId="{AC2C1E47-D255-74F4-F85F-A7CC8883942E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43" creationId="{4CF040EE-F624-6B24-C6E9-25B14DCFFC5A}"/>
          </ac:inkMkLst>
        </pc:inkChg>
        <pc:inkChg chg="del mod topLvl">
          <ac:chgData name="Vivien Wu" userId="623a2959-96ac-407a-b7d3-802636c8e922" providerId="ADAL" clId="{0ED8DE59-BB45-4813-BB4E-F191F6C90C89}" dt="2022-12-05T12:22:28.791" v="374" actId="478"/>
          <ac:inkMkLst>
            <pc:docMk/>
            <pc:sldMk cId="3837469277" sldId="342"/>
            <ac:inkMk id="544" creationId="{CA6F6A22-7767-FC3D-9DD5-E0F0F06A7324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45" creationId="{7CA80628-2FDB-3414-8E68-482602CB8B36}"/>
          </ac:inkMkLst>
        </pc:inkChg>
        <pc:inkChg chg="del mod topLvl">
          <ac:chgData name="Vivien Wu" userId="623a2959-96ac-407a-b7d3-802636c8e922" providerId="ADAL" clId="{0ED8DE59-BB45-4813-BB4E-F191F6C90C89}" dt="2022-12-05T12:22:06.093" v="366" actId="478"/>
          <ac:inkMkLst>
            <pc:docMk/>
            <pc:sldMk cId="3837469277" sldId="342"/>
            <ac:inkMk id="546" creationId="{1A54F272-81B5-C0D3-D207-7A1230E6FA6C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47" creationId="{9E4D58A6-615C-E3DF-F634-C2D5ED5C20AA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48" creationId="{9B6B9225-5A6F-BAC7-440C-A6B7B7586F71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49" creationId="{51DBD380-DE02-E3C9-9B13-A4FC800BEDCB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50" creationId="{3FC2BB31-54E0-4566-3B40-F748550DEA20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51" creationId="{EF857403-5CCB-15C0-B8B2-8FF2F3A0E295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52" creationId="{E1BAA690-6AE2-6411-1E91-983375AA8CEC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53" creationId="{229A1D1B-FE7D-5BE2-2094-72C2C9D44C2A}"/>
          </ac:inkMkLst>
        </pc:inkChg>
        <pc:inkChg chg="del mod topLvl">
          <ac:chgData name="Vivien Wu" userId="623a2959-96ac-407a-b7d3-802636c8e922" providerId="ADAL" clId="{0ED8DE59-BB45-4813-BB4E-F191F6C90C89}" dt="2022-12-05T12:22:03.700" v="365" actId="478"/>
          <ac:inkMkLst>
            <pc:docMk/>
            <pc:sldMk cId="3837469277" sldId="342"/>
            <ac:inkMk id="554" creationId="{52F7E609-634D-3886-D71D-D6DF7B2EABA4}"/>
          </ac:inkMkLst>
        </pc:inkChg>
        <pc:inkChg chg="del mod topLvl">
          <ac:chgData name="Vivien Wu" userId="623a2959-96ac-407a-b7d3-802636c8e922" providerId="ADAL" clId="{0ED8DE59-BB45-4813-BB4E-F191F6C90C89}" dt="2022-12-05T12:26:07.331" v="416" actId="478"/>
          <ac:inkMkLst>
            <pc:docMk/>
            <pc:sldMk cId="3837469277" sldId="342"/>
            <ac:inkMk id="555" creationId="{C73213E8-66B1-BFDA-F3A2-78AB941C4D9E}"/>
          </ac:inkMkLst>
        </pc:inkChg>
        <pc:inkChg chg="del mod topLvl">
          <ac:chgData name="Vivien Wu" userId="623a2959-96ac-407a-b7d3-802636c8e922" providerId="ADAL" clId="{0ED8DE59-BB45-4813-BB4E-F191F6C90C89}" dt="2022-12-05T12:26:09.149" v="418" actId="478"/>
          <ac:inkMkLst>
            <pc:docMk/>
            <pc:sldMk cId="3837469277" sldId="342"/>
            <ac:inkMk id="556" creationId="{7ACB53B4-2E15-6F06-AB60-E05130171139}"/>
          </ac:inkMkLst>
        </pc:inkChg>
        <pc:inkChg chg="del mod topLvl">
          <ac:chgData name="Vivien Wu" userId="623a2959-96ac-407a-b7d3-802636c8e922" providerId="ADAL" clId="{0ED8DE59-BB45-4813-BB4E-F191F6C90C89}" dt="2022-12-05T12:26:10.125" v="419" actId="478"/>
          <ac:inkMkLst>
            <pc:docMk/>
            <pc:sldMk cId="3837469277" sldId="342"/>
            <ac:inkMk id="557" creationId="{F1C30D4D-3AFB-286C-E9F9-4B43915911C3}"/>
          </ac:inkMkLst>
        </pc:inkChg>
        <pc:inkChg chg="del mod topLvl">
          <ac:chgData name="Vivien Wu" userId="623a2959-96ac-407a-b7d3-802636c8e922" providerId="ADAL" clId="{0ED8DE59-BB45-4813-BB4E-F191F6C90C89}" dt="2022-12-05T12:26:08.236" v="417" actId="478"/>
          <ac:inkMkLst>
            <pc:docMk/>
            <pc:sldMk cId="3837469277" sldId="342"/>
            <ac:inkMk id="558" creationId="{25864A46-E530-3E50-75DD-1BDC7E17A617}"/>
          </ac:inkMkLst>
        </pc:inkChg>
        <pc:inkChg chg="del mod topLvl">
          <ac:chgData name="Vivien Wu" userId="623a2959-96ac-407a-b7d3-802636c8e922" providerId="ADAL" clId="{0ED8DE59-BB45-4813-BB4E-F191F6C90C89}" dt="2022-12-05T12:26:10.907" v="420" actId="478"/>
          <ac:inkMkLst>
            <pc:docMk/>
            <pc:sldMk cId="3837469277" sldId="342"/>
            <ac:inkMk id="559" creationId="{E714A65F-FDBE-A807-2F3F-B29F8A53E582}"/>
          </ac:inkMkLst>
        </pc:inkChg>
        <pc:inkChg chg="del mod topLvl">
          <ac:chgData name="Vivien Wu" userId="623a2959-96ac-407a-b7d3-802636c8e922" providerId="ADAL" clId="{0ED8DE59-BB45-4813-BB4E-F191F6C90C89}" dt="2022-12-05T12:34:10.091" v="508" actId="478"/>
          <ac:inkMkLst>
            <pc:docMk/>
            <pc:sldMk cId="3837469277" sldId="342"/>
            <ac:inkMk id="560" creationId="{29CE3C6D-FD29-1003-449E-130CF9D3208A}"/>
          </ac:inkMkLst>
        </pc:inkChg>
        <pc:inkChg chg="del mod topLvl">
          <ac:chgData name="Vivien Wu" userId="623a2959-96ac-407a-b7d3-802636c8e922" providerId="ADAL" clId="{0ED8DE59-BB45-4813-BB4E-F191F6C90C89}" dt="2022-12-05T12:26:23.188" v="426" actId="478"/>
          <ac:inkMkLst>
            <pc:docMk/>
            <pc:sldMk cId="3837469277" sldId="342"/>
            <ac:inkMk id="561" creationId="{DAB4450E-AB38-6E3E-8604-D4CA009FF2BC}"/>
          </ac:inkMkLst>
        </pc:inkChg>
        <pc:inkChg chg="del mod topLvl">
          <ac:chgData name="Vivien Wu" userId="623a2959-96ac-407a-b7d3-802636c8e922" providerId="ADAL" clId="{0ED8DE59-BB45-4813-BB4E-F191F6C90C89}" dt="2022-12-05T12:26:16.530" v="424" actId="478"/>
          <ac:inkMkLst>
            <pc:docMk/>
            <pc:sldMk cId="3837469277" sldId="342"/>
            <ac:inkMk id="562" creationId="{7020D3DF-324A-D0D2-0962-1E8487A85C5A}"/>
          </ac:inkMkLst>
        </pc:inkChg>
        <pc:inkChg chg="del mod topLvl">
          <ac:chgData name="Vivien Wu" userId="623a2959-96ac-407a-b7d3-802636c8e922" providerId="ADAL" clId="{0ED8DE59-BB45-4813-BB4E-F191F6C90C89}" dt="2022-12-05T12:26:14.682" v="423" actId="478"/>
          <ac:inkMkLst>
            <pc:docMk/>
            <pc:sldMk cId="3837469277" sldId="342"/>
            <ac:inkMk id="563" creationId="{96C0496F-18D5-EF10-5DB5-C4B7D393AA2B}"/>
          </ac:inkMkLst>
        </pc:inkChg>
        <pc:inkChg chg="del mod topLvl">
          <ac:chgData name="Vivien Wu" userId="623a2959-96ac-407a-b7d3-802636c8e922" providerId="ADAL" clId="{0ED8DE59-BB45-4813-BB4E-F191F6C90C89}" dt="2022-12-05T12:26:24.434" v="427" actId="478"/>
          <ac:inkMkLst>
            <pc:docMk/>
            <pc:sldMk cId="3837469277" sldId="342"/>
            <ac:inkMk id="564" creationId="{A147E9DA-364E-AF4F-A15B-FA3BC5A8C7AF}"/>
          </ac:inkMkLst>
        </pc:inkChg>
        <pc:inkChg chg="del mod topLvl">
          <ac:chgData name="Vivien Wu" userId="623a2959-96ac-407a-b7d3-802636c8e922" providerId="ADAL" clId="{0ED8DE59-BB45-4813-BB4E-F191F6C90C89}" dt="2022-12-05T12:26:27.089" v="429" actId="478"/>
          <ac:inkMkLst>
            <pc:docMk/>
            <pc:sldMk cId="3837469277" sldId="342"/>
            <ac:inkMk id="565" creationId="{D7373686-27F6-74A1-2A05-FEEC79052B30}"/>
          </ac:inkMkLst>
        </pc:inkChg>
        <pc:inkChg chg="del mod topLvl">
          <ac:chgData name="Vivien Wu" userId="623a2959-96ac-407a-b7d3-802636c8e922" providerId="ADAL" clId="{0ED8DE59-BB45-4813-BB4E-F191F6C90C89}" dt="2022-12-05T12:26:28.709" v="430" actId="478"/>
          <ac:inkMkLst>
            <pc:docMk/>
            <pc:sldMk cId="3837469277" sldId="342"/>
            <ac:inkMk id="566" creationId="{D11F14DD-7077-67DF-4987-8A25E53CDC70}"/>
          </ac:inkMkLst>
        </pc:inkChg>
        <pc:inkChg chg="del mod topLvl">
          <ac:chgData name="Vivien Wu" userId="623a2959-96ac-407a-b7d3-802636c8e922" providerId="ADAL" clId="{0ED8DE59-BB45-4813-BB4E-F191F6C90C89}" dt="2022-12-05T12:26:25.355" v="428" actId="478"/>
          <ac:inkMkLst>
            <pc:docMk/>
            <pc:sldMk cId="3837469277" sldId="342"/>
            <ac:inkMk id="567" creationId="{4F4F5E97-9176-83FA-1460-77D837B4E159}"/>
          </ac:inkMkLst>
        </pc:inkChg>
        <pc:inkChg chg="add 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68" creationId="{B1FD0934-4706-9ACF-8337-FA6B50B2F1B3}"/>
          </ac:inkMkLst>
        </pc:inkChg>
        <pc:inkChg chg="del mod or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69" creationId="{08C40D40-96F4-7A96-A1BD-2D094D01640A}"/>
          </ac:inkMkLst>
        </pc:inkChg>
        <pc:inkChg chg="del mod topLvl">
          <ac:chgData name="Vivien Wu" userId="623a2959-96ac-407a-b7d3-802636c8e922" providerId="ADAL" clId="{0ED8DE59-BB45-4813-BB4E-F191F6C90C89}" dt="2022-12-05T12:26:00.471" v="410" actId="478"/>
          <ac:inkMkLst>
            <pc:docMk/>
            <pc:sldMk cId="3837469277" sldId="342"/>
            <ac:inkMk id="570" creationId="{8BCC2897-861C-B3DF-7D32-6627D50395C8}"/>
          </ac:inkMkLst>
        </pc:inkChg>
        <pc:inkChg chg="del mod topLvl">
          <ac:chgData name="Vivien Wu" userId="623a2959-96ac-407a-b7d3-802636c8e922" providerId="ADAL" clId="{0ED8DE59-BB45-4813-BB4E-F191F6C90C89}" dt="2022-12-05T12:26:01.327" v="411" actId="478"/>
          <ac:inkMkLst>
            <pc:docMk/>
            <pc:sldMk cId="3837469277" sldId="342"/>
            <ac:inkMk id="571" creationId="{5133D7FA-DF39-35EE-FBF2-1EDDDCD5CC18}"/>
          </ac:inkMkLst>
        </pc:inkChg>
        <pc:inkChg chg="del mod topLvl">
          <ac:chgData name="Vivien Wu" userId="623a2959-96ac-407a-b7d3-802636c8e922" providerId="ADAL" clId="{0ED8DE59-BB45-4813-BB4E-F191F6C90C89}" dt="2022-12-05T12:26:05.906" v="415" actId="478"/>
          <ac:inkMkLst>
            <pc:docMk/>
            <pc:sldMk cId="3837469277" sldId="342"/>
            <ac:inkMk id="572" creationId="{B5D30CA3-25F2-3D45-E5A9-B495B3AC7CC0}"/>
          </ac:inkMkLst>
        </pc:inkChg>
        <pc:inkChg chg="del mod topLvl">
          <ac:chgData name="Vivien Wu" userId="623a2959-96ac-407a-b7d3-802636c8e922" providerId="ADAL" clId="{0ED8DE59-BB45-4813-BB4E-F191F6C90C89}" dt="2022-12-05T12:26:04.902" v="414" actId="478"/>
          <ac:inkMkLst>
            <pc:docMk/>
            <pc:sldMk cId="3837469277" sldId="342"/>
            <ac:inkMk id="573" creationId="{F15944A9-20E0-43BC-0F55-9CBB132F7511}"/>
          </ac:inkMkLst>
        </pc:inkChg>
        <pc:inkChg chg="del mod topLvl">
          <ac:chgData name="Vivien Wu" userId="623a2959-96ac-407a-b7d3-802636c8e922" providerId="ADAL" clId="{0ED8DE59-BB45-4813-BB4E-F191F6C90C89}" dt="2022-12-05T12:26:03.354" v="413" actId="478"/>
          <ac:inkMkLst>
            <pc:docMk/>
            <pc:sldMk cId="3837469277" sldId="342"/>
            <ac:inkMk id="574" creationId="{11A3C464-813E-A905-1B2B-DF0141D44406}"/>
          </ac:inkMkLst>
        </pc:inkChg>
        <pc:inkChg chg="del mod topLvl">
          <ac:chgData name="Vivien Wu" userId="623a2959-96ac-407a-b7d3-802636c8e922" providerId="ADAL" clId="{0ED8DE59-BB45-4813-BB4E-F191F6C90C89}" dt="2022-12-05T12:26:02.519" v="412" actId="478"/>
          <ac:inkMkLst>
            <pc:docMk/>
            <pc:sldMk cId="3837469277" sldId="342"/>
            <ac:inkMk id="575" creationId="{C0C29A7A-29E5-1AFD-C759-B424EBC42407}"/>
          </ac:inkMkLst>
        </pc:inkChg>
        <pc:inkChg chg="del mod topLvl">
          <ac:chgData name="Vivien Wu" userId="623a2959-96ac-407a-b7d3-802636c8e922" providerId="ADAL" clId="{0ED8DE59-BB45-4813-BB4E-F191F6C90C89}" dt="2022-12-05T12:24:05.531" v="409" actId="478"/>
          <ac:inkMkLst>
            <pc:docMk/>
            <pc:sldMk cId="3837469277" sldId="342"/>
            <ac:inkMk id="576" creationId="{0F2B7FA6-2D50-FB4D-2501-D86A55EC481E}"/>
          </ac:inkMkLst>
        </pc:inkChg>
        <pc:inkChg chg="del mod topLvl">
          <ac:chgData name="Vivien Wu" userId="623a2959-96ac-407a-b7d3-802636c8e922" providerId="ADAL" clId="{0ED8DE59-BB45-4813-BB4E-F191F6C90C89}" dt="2022-12-05T12:24:04.594" v="408" actId="478"/>
          <ac:inkMkLst>
            <pc:docMk/>
            <pc:sldMk cId="3837469277" sldId="342"/>
            <ac:inkMk id="577" creationId="{80734A50-8F01-19FF-599B-2C821E4F3B10}"/>
          </ac:inkMkLst>
        </pc:inkChg>
        <pc:inkChg chg="del mod topLvl">
          <ac:chgData name="Vivien Wu" userId="623a2959-96ac-407a-b7d3-802636c8e922" providerId="ADAL" clId="{0ED8DE59-BB45-4813-BB4E-F191F6C90C89}" dt="2022-12-05T12:22:23.287" v="371" actId="478"/>
          <ac:inkMkLst>
            <pc:docMk/>
            <pc:sldMk cId="3837469277" sldId="342"/>
            <ac:inkMk id="578" creationId="{014F386D-89D2-E2A4-EB48-86E7DB278205}"/>
          </ac:inkMkLst>
        </pc:inkChg>
        <pc:inkChg chg="del mod topLvl">
          <ac:chgData name="Vivien Wu" userId="623a2959-96ac-407a-b7d3-802636c8e922" providerId="ADAL" clId="{0ED8DE59-BB45-4813-BB4E-F191F6C90C89}" dt="2022-12-05T12:22:23.287" v="371" actId="478"/>
          <ac:inkMkLst>
            <pc:docMk/>
            <pc:sldMk cId="3837469277" sldId="342"/>
            <ac:inkMk id="579" creationId="{762E76D3-7D62-3B8F-335C-3FE873D5BDCD}"/>
          </ac:inkMkLst>
        </pc:inkChg>
        <pc:inkChg chg="del mod topLvl">
          <ac:chgData name="Vivien Wu" userId="623a2959-96ac-407a-b7d3-802636c8e922" providerId="ADAL" clId="{0ED8DE59-BB45-4813-BB4E-F191F6C90C89}" dt="2022-12-05T12:22:23.287" v="371" actId="478"/>
          <ac:inkMkLst>
            <pc:docMk/>
            <pc:sldMk cId="3837469277" sldId="342"/>
            <ac:inkMk id="580" creationId="{C0F74B48-2621-5C42-1E1F-4FC34E18EF57}"/>
          </ac:inkMkLst>
        </pc:inkChg>
        <pc:inkChg chg="del mod topLvl">
          <ac:chgData name="Vivien Wu" userId="623a2959-96ac-407a-b7d3-802636c8e922" providerId="ADAL" clId="{0ED8DE59-BB45-4813-BB4E-F191F6C90C89}" dt="2022-12-05T12:22:23.287" v="371" actId="478"/>
          <ac:inkMkLst>
            <pc:docMk/>
            <pc:sldMk cId="3837469277" sldId="342"/>
            <ac:inkMk id="581" creationId="{1E03DC3F-37F2-7CBA-B8D6-474E9FAE1F04}"/>
          </ac:inkMkLst>
        </pc:inkChg>
        <pc:inkChg chg="del mod topLvl">
          <ac:chgData name="Vivien Wu" userId="623a2959-96ac-407a-b7d3-802636c8e922" providerId="ADAL" clId="{0ED8DE59-BB45-4813-BB4E-F191F6C90C89}" dt="2022-12-05T12:22:27.486" v="373" actId="478"/>
          <ac:inkMkLst>
            <pc:docMk/>
            <pc:sldMk cId="3837469277" sldId="342"/>
            <ac:inkMk id="582" creationId="{FF410F79-5846-7B3C-1CC6-5434D0DB806A}"/>
          </ac:inkMkLst>
        </pc:inkChg>
        <pc:inkChg chg="del mod topLvl">
          <ac:chgData name="Vivien Wu" userId="623a2959-96ac-407a-b7d3-802636c8e922" providerId="ADAL" clId="{0ED8DE59-BB45-4813-BB4E-F191F6C90C89}" dt="2022-12-05T12:22:24.750" v="372" actId="478"/>
          <ac:inkMkLst>
            <pc:docMk/>
            <pc:sldMk cId="3837469277" sldId="342"/>
            <ac:inkMk id="583" creationId="{2CF7C685-00B1-82FE-4282-83F3A28B2D5D}"/>
          </ac:inkMkLst>
        </pc:inkChg>
        <pc:inkChg chg="del mod topLvl">
          <ac:chgData name="Vivien Wu" userId="623a2959-96ac-407a-b7d3-802636c8e922" providerId="ADAL" clId="{0ED8DE59-BB45-4813-BB4E-F191F6C90C89}" dt="2022-12-05T12:22:27.486" v="373" actId="478"/>
          <ac:inkMkLst>
            <pc:docMk/>
            <pc:sldMk cId="3837469277" sldId="342"/>
            <ac:inkMk id="584" creationId="{29D1AF58-C01B-D51D-92E1-D0996C873B2A}"/>
          </ac:inkMkLst>
        </pc:inkChg>
        <pc:inkChg chg="del mod topLvl">
          <ac:chgData name="Vivien Wu" userId="623a2959-96ac-407a-b7d3-802636c8e922" providerId="ADAL" clId="{0ED8DE59-BB45-4813-BB4E-F191F6C90C89}" dt="2022-12-05T12:22:27.486" v="373" actId="478"/>
          <ac:inkMkLst>
            <pc:docMk/>
            <pc:sldMk cId="3837469277" sldId="342"/>
            <ac:inkMk id="585" creationId="{AC412A67-DFA6-7B5B-FA12-304EB3DFB821}"/>
          </ac:inkMkLst>
        </pc:inkChg>
        <pc:inkChg chg="del mod topLvl">
          <ac:chgData name="Vivien Wu" userId="623a2959-96ac-407a-b7d3-802636c8e922" providerId="ADAL" clId="{0ED8DE59-BB45-4813-BB4E-F191F6C90C89}" dt="2022-12-05T12:22:27.486" v="373" actId="478"/>
          <ac:inkMkLst>
            <pc:docMk/>
            <pc:sldMk cId="3837469277" sldId="342"/>
            <ac:inkMk id="586" creationId="{1789E7DF-58FB-66C5-B503-FACFCD62139B}"/>
          </ac:inkMkLst>
        </pc:inkChg>
        <pc:inkChg chg="del mod topLvl">
          <ac:chgData name="Vivien Wu" userId="623a2959-96ac-407a-b7d3-802636c8e922" providerId="ADAL" clId="{0ED8DE59-BB45-4813-BB4E-F191F6C90C89}" dt="2022-12-05T12:22:23.287" v="371" actId="478"/>
          <ac:inkMkLst>
            <pc:docMk/>
            <pc:sldMk cId="3837469277" sldId="342"/>
            <ac:inkMk id="587" creationId="{7C940CEB-9128-6DFB-3B87-D9E66E09CB09}"/>
          </ac:inkMkLst>
        </pc:inkChg>
        <pc:inkChg chg="del mod topLvl">
          <ac:chgData name="Vivien Wu" userId="623a2959-96ac-407a-b7d3-802636c8e922" providerId="ADAL" clId="{0ED8DE59-BB45-4813-BB4E-F191F6C90C89}" dt="2022-12-05T12:22:23.287" v="371" actId="478"/>
          <ac:inkMkLst>
            <pc:docMk/>
            <pc:sldMk cId="3837469277" sldId="342"/>
            <ac:inkMk id="588" creationId="{CA6C47B4-8A9A-C878-8722-02234957D679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89" creationId="{2851D8F1-D21E-138A-3B5F-43A65B4CEE26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90" creationId="{3FB778C8-6F4D-62D5-1416-325CD46E8F8D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91" creationId="{64E42D96-CC9B-AA6A-311F-087A6A13F15A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92" creationId="{4AF65C57-B1EF-B811-01E9-DA04B59B6643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93" creationId="{A145BFCA-18B5-DB30-12DA-2E036874D0AD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94" creationId="{5FB942FE-11D8-9313-08A2-3E07E097BC97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95" creationId="{2C3BF49D-9D88-18A0-5F75-C2C03E0A03E7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96" creationId="{1D30BD3A-EAF2-DA7E-5C48-158C669A0D21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97" creationId="{F14C362F-67D1-B392-B9A7-2DA3F6EB9F95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98" creationId="{57712A9D-C72C-938F-32AE-0A142FA69736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599" creationId="{8B95CBB0-1AA9-5784-0969-399BCF078686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00" creationId="{8546C6DD-A57F-07FE-8468-7B6D4417A4C3}"/>
          </ac:inkMkLst>
        </pc:inkChg>
        <pc:inkChg chg="del mod topLvl">
          <ac:chgData name="Vivien Wu" userId="623a2959-96ac-407a-b7d3-802636c8e922" providerId="ADAL" clId="{0ED8DE59-BB45-4813-BB4E-F191F6C90C89}" dt="2022-12-05T15:30:48.825" v="1141" actId="478"/>
          <ac:inkMkLst>
            <pc:docMk/>
            <pc:sldMk cId="3837469277" sldId="342"/>
            <ac:inkMk id="601" creationId="{3E13F43F-C818-915D-0384-C5C3508E9F5D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02" creationId="{A5C42C0F-C128-64B5-2830-9F41487DEAB9}"/>
          </ac:inkMkLst>
        </pc:inkChg>
        <pc:inkChg chg="del mod topLvl">
          <ac:chgData name="Vivien Wu" userId="623a2959-96ac-407a-b7d3-802636c8e922" providerId="ADAL" clId="{0ED8DE59-BB45-4813-BB4E-F191F6C90C89}" dt="2022-12-05T12:22:32.610" v="377" actId="478"/>
          <ac:inkMkLst>
            <pc:docMk/>
            <pc:sldMk cId="3837469277" sldId="342"/>
            <ac:inkMk id="603" creationId="{01FEBBA3-4A64-4924-2FF8-90EFEC753FFA}"/>
          </ac:inkMkLst>
        </pc:inkChg>
        <pc:inkChg chg="del mod topLvl">
          <ac:chgData name="Vivien Wu" userId="623a2959-96ac-407a-b7d3-802636c8e922" providerId="ADAL" clId="{0ED8DE59-BB45-4813-BB4E-F191F6C90C89}" dt="2022-12-05T12:22:34.062" v="379" actId="478"/>
          <ac:inkMkLst>
            <pc:docMk/>
            <pc:sldMk cId="3837469277" sldId="342"/>
            <ac:inkMk id="604" creationId="{B8A18803-E8A4-2958-2BCA-F19553020BE0}"/>
          </ac:inkMkLst>
        </pc:inkChg>
        <pc:inkChg chg="del mod topLvl">
          <ac:chgData name="Vivien Wu" userId="623a2959-96ac-407a-b7d3-802636c8e922" providerId="ADAL" clId="{0ED8DE59-BB45-4813-BB4E-F191F6C90C89}" dt="2022-12-05T12:22:30.332" v="376" actId="478"/>
          <ac:inkMkLst>
            <pc:docMk/>
            <pc:sldMk cId="3837469277" sldId="342"/>
            <ac:inkMk id="605" creationId="{6BD891ED-52A7-A7B2-3A8B-5C6AA201F354}"/>
          </ac:inkMkLst>
        </pc:inkChg>
        <pc:inkChg chg="del mod topLvl">
          <ac:chgData name="Vivien Wu" userId="623a2959-96ac-407a-b7d3-802636c8e922" providerId="ADAL" clId="{0ED8DE59-BB45-4813-BB4E-F191F6C90C89}" dt="2022-12-05T12:22:27.486" v="373" actId="478"/>
          <ac:inkMkLst>
            <pc:docMk/>
            <pc:sldMk cId="3837469277" sldId="342"/>
            <ac:inkMk id="606" creationId="{62704A2D-933C-7F35-B500-AF76575F5219}"/>
          </ac:inkMkLst>
        </pc:inkChg>
        <pc:inkChg chg="del mod topLvl">
          <ac:chgData name="Vivien Wu" userId="623a2959-96ac-407a-b7d3-802636c8e922" providerId="ADAL" clId="{0ED8DE59-BB45-4813-BB4E-F191F6C90C89}" dt="2022-12-05T12:22:27.486" v="373" actId="478"/>
          <ac:inkMkLst>
            <pc:docMk/>
            <pc:sldMk cId="3837469277" sldId="342"/>
            <ac:inkMk id="607" creationId="{73737D26-2FFD-4D57-116B-DADC3F4B9C9B}"/>
          </ac:inkMkLst>
        </pc:inkChg>
        <pc:inkChg chg="del mod topLvl">
          <ac:chgData name="Vivien Wu" userId="623a2959-96ac-407a-b7d3-802636c8e922" providerId="ADAL" clId="{0ED8DE59-BB45-4813-BB4E-F191F6C90C89}" dt="2022-12-05T12:22:23.287" v="371" actId="478"/>
          <ac:inkMkLst>
            <pc:docMk/>
            <pc:sldMk cId="3837469277" sldId="342"/>
            <ac:inkMk id="608" creationId="{ABE6F11A-BBF4-8ED5-BFD8-9056459F4741}"/>
          </ac:inkMkLst>
        </pc:inkChg>
        <pc:inkChg chg="del mod topLvl">
          <ac:chgData name="Vivien Wu" userId="623a2959-96ac-407a-b7d3-802636c8e922" providerId="ADAL" clId="{0ED8DE59-BB45-4813-BB4E-F191F6C90C89}" dt="2022-12-05T12:22:23.287" v="371" actId="478"/>
          <ac:inkMkLst>
            <pc:docMk/>
            <pc:sldMk cId="3837469277" sldId="342"/>
            <ac:inkMk id="609" creationId="{8860D220-25EC-DC0F-EC1A-F41682140EDF}"/>
          </ac:inkMkLst>
        </pc:inkChg>
        <pc:inkChg chg="del mod topLvl">
          <ac:chgData name="Vivien Wu" userId="623a2959-96ac-407a-b7d3-802636c8e922" providerId="ADAL" clId="{0ED8DE59-BB45-4813-BB4E-F191F6C90C89}" dt="2022-12-05T12:22:27.486" v="373" actId="478"/>
          <ac:inkMkLst>
            <pc:docMk/>
            <pc:sldMk cId="3837469277" sldId="342"/>
            <ac:inkMk id="610" creationId="{FF49CF41-525D-75D7-07A0-06AC5B69DC34}"/>
          </ac:inkMkLst>
        </pc:inkChg>
        <pc:inkChg chg="del mod topLvl">
          <ac:chgData name="Vivien Wu" userId="623a2959-96ac-407a-b7d3-802636c8e922" providerId="ADAL" clId="{0ED8DE59-BB45-4813-BB4E-F191F6C90C89}" dt="2022-12-05T12:22:23.287" v="371" actId="478"/>
          <ac:inkMkLst>
            <pc:docMk/>
            <pc:sldMk cId="3837469277" sldId="342"/>
            <ac:inkMk id="611" creationId="{B592207A-5DA6-EE85-56E7-D4604A409A0E}"/>
          </ac:inkMkLst>
        </pc:inkChg>
        <pc:inkChg chg="del mod topLvl">
          <ac:chgData name="Vivien Wu" userId="623a2959-96ac-407a-b7d3-802636c8e922" providerId="ADAL" clId="{0ED8DE59-BB45-4813-BB4E-F191F6C90C89}" dt="2022-12-05T12:22:27.486" v="373" actId="478"/>
          <ac:inkMkLst>
            <pc:docMk/>
            <pc:sldMk cId="3837469277" sldId="342"/>
            <ac:inkMk id="612" creationId="{6406845F-B253-1B10-6AAD-B42D69A791A4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13" creationId="{7126C9F7-E9B4-DDE6-071B-F643BB8F8B85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14" creationId="{2A25E1D2-E1A1-C86A-9796-54BC62AEE4F6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15" creationId="{A34FDF74-12A0-7462-7679-3DCC8F3A006F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16" creationId="{43885C1D-2E4B-2773-3F01-76360826166D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17" creationId="{A267654D-17FE-182C-2C1D-3A2E626EDB75}"/>
          </ac:inkMkLst>
        </pc:inkChg>
        <pc:inkChg chg="del mod topLvl">
          <ac:chgData name="Vivien Wu" userId="623a2959-96ac-407a-b7d3-802636c8e922" providerId="ADAL" clId="{0ED8DE59-BB45-4813-BB4E-F191F6C90C89}" dt="2022-12-05T12:22:23.287" v="371" actId="478"/>
          <ac:inkMkLst>
            <pc:docMk/>
            <pc:sldMk cId="3837469277" sldId="342"/>
            <ac:inkMk id="618" creationId="{C2E782F7-6264-5958-DDE0-9630B64ACFA3}"/>
          </ac:inkMkLst>
        </pc:inkChg>
        <pc:inkChg chg="del mod topLvl">
          <ac:chgData name="Vivien Wu" userId="623a2959-96ac-407a-b7d3-802636c8e922" providerId="ADAL" clId="{0ED8DE59-BB45-4813-BB4E-F191F6C90C89}" dt="2022-12-05T12:22:27.486" v="373" actId="478"/>
          <ac:inkMkLst>
            <pc:docMk/>
            <pc:sldMk cId="3837469277" sldId="342"/>
            <ac:inkMk id="619" creationId="{BCFC413F-5AD4-C75A-F7FA-8B94A3D2207E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20" creationId="{AE106649-48F4-E3F2-FBE1-B1020115961C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21" creationId="{3A0B9290-2E3E-CCF4-5C04-109BF0D8D3BF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22" creationId="{E5544099-E370-949B-B7CF-650660B79B8B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23" creationId="{1E94AE14-110D-3C58-27FA-1038704A81AD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24" creationId="{36C8D19E-B2F4-9FCC-53D1-EA42A1A82E8F}"/>
          </ac:inkMkLst>
        </pc:inkChg>
        <pc:inkChg chg="del mod topLvl">
          <ac:chgData name="Vivien Wu" userId="623a2959-96ac-407a-b7d3-802636c8e922" providerId="ADAL" clId="{0ED8DE59-BB45-4813-BB4E-F191F6C90C89}" dt="2022-12-05T15:30:47.643" v="1140" actId="478"/>
          <ac:inkMkLst>
            <pc:docMk/>
            <pc:sldMk cId="3837469277" sldId="342"/>
            <ac:inkMk id="625" creationId="{88207902-D729-0D63-6808-F733766EDE35}"/>
          </ac:inkMkLst>
        </pc:inkChg>
        <pc:inkChg chg="mod">
          <ac:chgData name="Vivien Wu" userId="623a2959-96ac-407a-b7d3-802636c8e922" providerId="ADAL" clId="{0ED8DE59-BB45-4813-BB4E-F191F6C90C89}" dt="2022-12-05T15:30:36.842" v="1138" actId="165"/>
          <ac:inkMkLst>
            <pc:docMk/>
            <pc:sldMk cId="3837469277" sldId="342"/>
            <ac:inkMk id="626" creationId="{D3540E03-6561-8AD8-6E90-495EF58B4AC1}"/>
          </ac:inkMkLst>
        </pc:inkChg>
        <pc:inkChg chg="mod">
          <ac:chgData name="Vivien Wu" userId="623a2959-96ac-407a-b7d3-802636c8e922" providerId="ADAL" clId="{0ED8DE59-BB45-4813-BB4E-F191F6C90C89}" dt="2022-12-05T15:30:36.842" v="1138" actId="165"/>
          <ac:inkMkLst>
            <pc:docMk/>
            <pc:sldMk cId="3837469277" sldId="342"/>
            <ac:inkMk id="627" creationId="{C7EDD75C-385F-5B8F-FCFB-474D349FE0FD}"/>
          </ac:inkMkLst>
        </pc:inkChg>
      </pc:sldChg>
      <pc:sldChg chg="addSp delSp modSp mod">
        <pc:chgData name="Vivien Wu" userId="623a2959-96ac-407a-b7d3-802636c8e922" providerId="ADAL" clId="{0ED8DE59-BB45-4813-BB4E-F191F6C90C89}" dt="2022-12-05T16:06:46.834" v="1339" actId="1037"/>
        <pc:sldMkLst>
          <pc:docMk/>
          <pc:sldMk cId="3099095777" sldId="343"/>
        </pc:sldMkLst>
        <pc:grpChg chg="mod">
          <ac:chgData name="Vivien Wu" userId="623a2959-96ac-407a-b7d3-802636c8e922" providerId="ADAL" clId="{0ED8DE59-BB45-4813-BB4E-F191F6C90C89}" dt="2022-12-05T12:20:45.891" v="353" actId="164"/>
          <ac:grpSpMkLst>
            <pc:docMk/>
            <pc:sldMk cId="3099095777" sldId="343"/>
            <ac:grpSpMk id="61" creationId="{8AD7F026-78FE-4DE0-C693-A9924A2BD11D}"/>
          </ac:grpSpMkLst>
        </pc:grpChg>
        <pc:grpChg chg="add mod">
          <ac:chgData name="Vivien Wu" userId="623a2959-96ac-407a-b7d3-802636c8e922" providerId="ADAL" clId="{0ED8DE59-BB45-4813-BB4E-F191F6C90C89}" dt="2022-12-05T16:06:43.522" v="1338" actId="1038"/>
          <ac:grpSpMkLst>
            <pc:docMk/>
            <pc:sldMk cId="3099095777" sldId="343"/>
            <ac:grpSpMk id="68" creationId="{D4DBCAFE-E8CE-CF2C-646B-94793C9BEB7E}"/>
          </ac:grpSpMkLst>
        </pc:grpChg>
        <pc:grpChg chg="add mod">
          <ac:chgData name="Vivien Wu" userId="623a2959-96ac-407a-b7d3-802636c8e922" providerId="ADAL" clId="{0ED8DE59-BB45-4813-BB4E-F191F6C90C89}" dt="2022-12-05T12:20:45.891" v="353" actId="164"/>
          <ac:grpSpMkLst>
            <pc:docMk/>
            <pc:sldMk cId="3099095777" sldId="343"/>
            <ac:grpSpMk id="83" creationId="{CC8D7D56-5E94-1C84-40D3-6D9A10E174B2}"/>
          </ac:grpSpMkLst>
        </pc:grpChg>
        <pc:grpChg chg="mod">
          <ac:chgData name="Vivien Wu" userId="623a2959-96ac-407a-b7d3-802636c8e922" providerId="ADAL" clId="{0ED8DE59-BB45-4813-BB4E-F191F6C90C89}" dt="2022-12-05T12:20:45.891" v="353" actId="164"/>
          <ac:grpSpMkLst>
            <pc:docMk/>
            <pc:sldMk cId="3099095777" sldId="343"/>
            <ac:grpSpMk id="85" creationId="{5086333B-C2EA-E856-1368-F91B2CB8111E}"/>
          </ac:grpSpMkLst>
        </pc:grp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2" creationId="{59FF90CB-25EC-34BD-19C4-187D41C5C7F0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3" creationId="{594EF715-BE4C-3EF8-1345-9CCB9D1D8E71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4" creationId="{9C64AA43-00FE-F31F-B98E-03EC0F0DE2BB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5" creationId="{91C8AE93-AA64-463F-9BE6-E3CA3ADD6AB6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6" creationId="{D5F41AE5-53AC-02F1-2E77-D008162D5AB2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7" creationId="{A6D9CBF5-DAE2-7F9F-E8C4-FC652E95937A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8" creationId="{2DB32535-D088-7CA1-A8BE-0DBAD4862DA8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9" creationId="{E36B7611-3880-A466-8DA8-EAD4BB170B6E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10" creationId="{766A7254-BD0C-28E8-54B6-AEA869DEE1BF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11" creationId="{FAC70E71-D950-D2CF-05FA-46BBDA473074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12" creationId="{81E46BBF-98BA-5FD9-E375-884315505B1A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13" creationId="{8C99BE16-45B1-651D-F762-05E094CA3D2E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14" creationId="{80853940-FF3C-685F-EE66-FABEDFEA5B34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15" creationId="{91C59003-996B-EA95-2DD5-DC72C8D81306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16" creationId="{95F1FAE3-7F56-E2DA-9753-AB94634F996B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17" creationId="{7106D987-9650-0233-F59E-20E1F9880A31}"/>
          </ac:inkMkLst>
        </pc:inkChg>
        <pc:inkChg chg="mod">
          <ac:chgData name="Vivien Wu" userId="623a2959-96ac-407a-b7d3-802636c8e922" providerId="ADAL" clId="{0ED8DE59-BB45-4813-BB4E-F191F6C90C89}" dt="2022-12-05T12:20:45.891" v="353" actId="164"/>
          <ac:inkMkLst>
            <pc:docMk/>
            <pc:sldMk cId="3099095777" sldId="343"/>
            <ac:inkMk id="18" creationId="{D61C990A-38E8-47F4-B55D-BDD8EA2A1250}"/>
          </ac:inkMkLst>
        </pc:inkChg>
        <pc:inkChg chg="mod">
          <ac:chgData name="Vivien Wu" userId="623a2959-96ac-407a-b7d3-802636c8e922" providerId="ADAL" clId="{0ED8DE59-BB45-4813-BB4E-F191F6C90C89}" dt="2022-12-05T12:20:45.891" v="353" actId="164"/>
          <ac:inkMkLst>
            <pc:docMk/>
            <pc:sldMk cId="3099095777" sldId="343"/>
            <ac:inkMk id="19" creationId="{52813EE3-705C-99FA-2BE1-D3E6D3E54A62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20" creationId="{51F4E337-7DA3-E4D2-F045-8624EAEE0D8D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21" creationId="{6358CEE5-1E2D-EA23-41BA-5C47144123ED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22" creationId="{4FD46FC7-1454-8E6D-2F12-EE1BB5C79936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23" creationId="{8493CDB1-13D2-0F9B-1AAA-5BA917E6F8C4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24" creationId="{F89BB2F1-66A4-3543-CE18-A39EBC207DB3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25" creationId="{E825EFFE-BD4B-F8C6-3E8A-ECA8958D4EA0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26" creationId="{7C8B5584-4817-9B68-135B-976F2329EBFD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27" creationId="{780A80A7-7376-98D0-379F-E7A6B0314AFF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28" creationId="{06F6B0B7-CA47-9397-B0F7-103F9E729FFA}"/>
          </ac:inkMkLst>
        </pc:inkChg>
        <pc:inkChg chg="mod">
          <ac:chgData name="Vivien Wu" userId="623a2959-96ac-407a-b7d3-802636c8e922" providerId="ADAL" clId="{0ED8DE59-BB45-4813-BB4E-F191F6C90C89}" dt="2022-12-05T12:20:45.891" v="353" actId="164"/>
          <ac:inkMkLst>
            <pc:docMk/>
            <pc:sldMk cId="3099095777" sldId="343"/>
            <ac:inkMk id="29" creationId="{B7C0A1B5-4F03-37C3-55A4-51CA475EE401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30" creationId="{8208D120-AC37-BB0F-1768-036C76982285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31" creationId="{1FA6BCB3-3613-1A44-D771-37EF9A107F20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32" creationId="{EDC17FE4-7D5F-E600-6BF6-ECA6842F5769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33" creationId="{C469B835-1AF4-5B62-B917-D05527DF147C}"/>
          </ac:inkMkLst>
        </pc:inkChg>
        <pc:inkChg chg="mod">
          <ac:chgData name="Vivien Wu" userId="623a2959-96ac-407a-b7d3-802636c8e922" providerId="ADAL" clId="{0ED8DE59-BB45-4813-BB4E-F191F6C90C89}" dt="2022-12-05T12:20:45.891" v="353" actId="164"/>
          <ac:inkMkLst>
            <pc:docMk/>
            <pc:sldMk cId="3099095777" sldId="343"/>
            <ac:inkMk id="34" creationId="{918520E6-3B2B-75D3-F7C8-E08911017D29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35" creationId="{2D75BC62-942C-6C30-3814-BAAE3CA2CCD4}"/>
          </ac:inkMkLst>
        </pc:inkChg>
        <pc:inkChg chg="mod">
          <ac:chgData name="Vivien Wu" userId="623a2959-96ac-407a-b7d3-802636c8e922" providerId="ADAL" clId="{0ED8DE59-BB45-4813-BB4E-F191F6C90C89}" dt="2022-12-05T12:20:45.891" v="353" actId="164"/>
          <ac:inkMkLst>
            <pc:docMk/>
            <pc:sldMk cId="3099095777" sldId="343"/>
            <ac:inkMk id="36" creationId="{471E54CA-C00D-BE96-6DA6-6716EB5F82CD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37" creationId="{9DBEF1E5-DBAA-EFC3-CC1E-387019CBF7B4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40" creationId="{F648B42F-9165-62E5-0CE5-B9D621AFCCBC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41" creationId="{22AE40CA-51E8-90D2-CA75-3E491746AA9F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42" creationId="{B2BFC68F-9156-D0FA-70FE-D9AC4687275E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43" creationId="{92BA63E6-21B7-86F9-FC9B-EF207EE6C1A8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44" creationId="{608DEDC0-1C14-1253-25A5-AA9D1490C3CA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45" creationId="{1BB9C1F3-811D-07EB-2684-1D914CFB3A4D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46" creationId="{E05ACB6A-2048-7667-70E7-656CFBCAA0AE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58" creationId="{4BCFEEC8-FF0F-059C-63D4-AE4A173EB99A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59" creationId="{6156088A-E583-EDB2-8256-A731C7B21D29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60" creationId="{CA37187C-3EFE-C17A-8766-F45717190A34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62" creationId="{8C61F508-6861-B254-51E7-DB1EB82F2FE4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63" creationId="{277DFB1F-4488-BF2C-557E-FCC2610EDB45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64" creationId="{FC5821CB-BDF7-A2FF-A043-B98E2554FE21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65" creationId="{9DD0DA0B-0B80-FF8D-3124-D222CC5DB41E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66" creationId="{61D53889-E5B1-1F29-96C2-E42C8AD40085}"/>
          </ac:inkMkLst>
        </pc:inkChg>
        <pc:inkChg chg="del">
          <ac:chgData name="Vivien Wu" userId="623a2959-96ac-407a-b7d3-802636c8e922" providerId="ADAL" clId="{0ED8DE59-BB45-4813-BB4E-F191F6C90C89}" dt="2022-12-05T15:06:48.216" v="747" actId="478"/>
          <ac:inkMkLst>
            <pc:docMk/>
            <pc:sldMk cId="3099095777" sldId="343"/>
            <ac:inkMk id="67" creationId="{251F67B4-1AB6-A728-E37C-B6868F743373}"/>
          </ac:inkMkLst>
        </pc:inkChg>
        <pc:inkChg chg="del">
          <ac:chgData name="Vivien Wu" userId="623a2959-96ac-407a-b7d3-802636c8e922" providerId="ADAL" clId="{0ED8DE59-BB45-4813-BB4E-F191F6C90C89}" dt="2022-12-05T12:33:01.052" v="496" actId="478"/>
          <ac:inkMkLst>
            <pc:docMk/>
            <pc:sldMk cId="3099095777" sldId="343"/>
            <ac:inkMk id="68" creationId="{CD6CA5B2-796B-A1BA-C888-E2FAD53E105C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69" creationId="{514546B1-C61D-CC5E-5B67-1A9C6F700A8E}"/>
          </ac:inkMkLst>
        </pc:inkChg>
        <pc:inkChg chg="del">
          <ac:chgData name="Vivien Wu" userId="623a2959-96ac-407a-b7d3-802636c8e922" providerId="ADAL" clId="{0ED8DE59-BB45-4813-BB4E-F191F6C90C89}" dt="2022-12-05T12:19:55.063" v="344" actId="478"/>
          <ac:inkMkLst>
            <pc:docMk/>
            <pc:sldMk cId="3099095777" sldId="343"/>
            <ac:inkMk id="70" creationId="{5F369D65-0B7A-DCAE-EF9F-450C132F8081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70" creationId="{DB688BFB-0E76-1F64-E8BD-B4D1F35DFDED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71" creationId="{9021E197-0300-A33A-3BCE-7AA78D1ADB72}"/>
          </ac:inkMkLst>
        </pc:inkChg>
        <pc:inkChg chg="del">
          <ac:chgData name="Vivien Wu" userId="623a2959-96ac-407a-b7d3-802636c8e922" providerId="ADAL" clId="{0ED8DE59-BB45-4813-BB4E-F191F6C90C89}" dt="2022-12-05T12:19:56.166" v="345" actId="478"/>
          <ac:inkMkLst>
            <pc:docMk/>
            <pc:sldMk cId="3099095777" sldId="343"/>
            <ac:inkMk id="71" creationId="{EC7F5EE0-A7B9-1F09-7A36-CD5045443CD6}"/>
          </ac:inkMkLst>
        </pc:inkChg>
        <pc:inkChg chg="del">
          <ac:chgData name="Vivien Wu" userId="623a2959-96ac-407a-b7d3-802636c8e922" providerId="ADAL" clId="{0ED8DE59-BB45-4813-BB4E-F191F6C90C89}" dt="2022-12-05T12:19:58.432" v="347" actId="478"/>
          <ac:inkMkLst>
            <pc:docMk/>
            <pc:sldMk cId="3099095777" sldId="343"/>
            <ac:inkMk id="72" creationId="{A70FBCAA-8CE7-3369-4E26-F75C20626437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72" creationId="{FC5AA2B8-ABCD-AB40-6628-A323858A08A6}"/>
          </ac:inkMkLst>
        </pc:inkChg>
        <pc:inkChg chg="del">
          <ac:chgData name="Vivien Wu" userId="623a2959-96ac-407a-b7d3-802636c8e922" providerId="ADAL" clId="{0ED8DE59-BB45-4813-BB4E-F191F6C90C89}" dt="2022-12-05T12:19:57.477" v="346" actId="478"/>
          <ac:inkMkLst>
            <pc:docMk/>
            <pc:sldMk cId="3099095777" sldId="343"/>
            <ac:inkMk id="73" creationId="{6E5DC103-944C-D0A6-900E-6172121437CD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73" creationId="{E5969D94-3B7F-3B9A-50F4-CCEBF3CFDA5B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74" creationId="{28734879-79C1-6828-4BF9-118C611CCC8C}"/>
          </ac:inkMkLst>
        </pc:inkChg>
        <pc:inkChg chg="del">
          <ac:chgData name="Vivien Wu" userId="623a2959-96ac-407a-b7d3-802636c8e922" providerId="ADAL" clId="{0ED8DE59-BB45-4813-BB4E-F191F6C90C89}" dt="2022-12-05T12:20:00.288" v="349" actId="478"/>
          <ac:inkMkLst>
            <pc:docMk/>
            <pc:sldMk cId="3099095777" sldId="343"/>
            <ac:inkMk id="74" creationId="{5AFA274E-7BDC-B3D9-052E-2501A5FC545B}"/>
          </ac:inkMkLst>
        </pc:inkChg>
        <pc:inkChg chg="del">
          <ac:chgData name="Vivien Wu" userId="623a2959-96ac-407a-b7d3-802636c8e922" providerId="ADAL" clId="{0ED8DE59-BB45-4813-BB4E-F191F6C90C89}" dt="2022-12-05T12:19:59.348" v="348" actId="478"/>
          <ac:inkMkLst>
            <pc:docMk/>
            <pc:sldMk cId="3099095777" sldId="343"/>
            <ac:inkMk id="77" creationId="{A0D2B44A-2072-61E6-CDFA-7D3CA21107BD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77" creationId="{E4FCE08D-C0C5-A123-F4E5-44A77918C218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79" creationId="{9F059146-CDDB-2766-06E8-8E88445C0AA1}"/>
          </ac:inkMkLst>
        </pc:inkChg>
        <pc:inkChg chg="del">
          <ac:chgData name="Vivien Wu" userId="623a2959-96ac-407a-b7d3-802636c8e922" providerId="ADAL" clId="{0ED8DE59-BB45-4813-BB4E-F191F6C90C89}" dt="2022-12-05T12:20:01.910" v="351" actId="478"/>
          <ac:inkMkLst>
            <pc:docMk/>
            <pc:sldMk cId="3099095777" sldId="343"/>
            <ac:inkMk id="79" creationId="{A6D257D1-9A20-F4B7-6671-9E5D1D8B89D1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80" creationId="{C8A312B9-B921-30C6-A665-6ADF322B3C26}"/>
          </ac:inkMkLst>
        </pc:inkChg>
        <pc:inkChg chg="del">
          <ac:chgData name="Vivien Wu" userId="623a2959-96ac-407a-b7d3-802636c8e922" providerId="ADAL" clId="{0ED8DE59-BB45-4813-BB4E-F191F6C90C89}" dt="2022-12-05T12:20:01.377" v="350" actId="478"/>
          <ac:inkMkLst>
            <pc:docMk/>
            <pc:sldMk cId="3099095777" sldId="343"/>
            <ac:inkMk id="80" creationId="{CBC23639-3EFB-47BE-3A91-1FE4B507068F}"/>
          </ac:inkMkLst>
        </pc:inkChg>
        <pc:inkChg chg="del">
          <ac:chgData name="Vivien Wu" userId="623a2959-96ac-407a-b7d3-802636c8e922" providerId="ADAL" clId="{0ED8DE59-BB45-4813-BB4E-F191F6C90C89}" dt="2022-12-05T12:20:03.835" v="352" actId="478"/>
          <ac:inkMkLst>
            <pc:docMk/>
            <pc:sldMk cId="3099095777" sldId="343"/>
            <ac:inkMk id="81" creationId="{0094BB9A-DBE2-D64C-2C5A-6261C322A95B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81" creationId="{5C4874C4-4C56-D318-DF23-C27AB9C7FE31}"/>
          </ac:inkMkLst>
        </pc:inkChg>
        <pc:inkChg chg="del">
          <ac:chgData name="Vivien Wu" userId="623a2959-96ac-407a-b7d3-802636c8e922" providerId="ADAL" clId="{0ED8DE59-BB45-4813-BB4E-F191F6C90C89}" dt="2022-12-05T15:34:11.192" v="1173" actId="478"/>
          <ac:inkMkLst>
            <pc:docMk/>
            <pc:sldMk cId="3099095777" sldId="343"/>
            <ac:inkMk id="82" creationId="{5389F2BC-B7CC-70FC-62CB-C0FE30E6C5B0}"/>
          </ac:inkMkLst>
        </pc:inkChg>
        <pc:inkChg chg="mod">
          <ac:chgData name="Vivien Wu" userId="623a2959-96ac-407a-b7d3-802636c8e922" providerId="ADAL" clId="{0ED8DE59-BB45-4813-BB4E-F191F6C90C89}" dt="2022-12-05T12:20:45.891" v="353" actId="164"/>
          <ac:inkMkLst>
            <pc:docMk/>
            <pc:sldMk cId="3099095777" sldId="343"/>
            <ac:inkMk id="86" creationId="{33F3CD5A-3380-D9D0-640B-0CCB855B71D8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87" creationId="{952FB1D7-F593-C4BB-B7E6-E47EEEC21801}"/>
          </ac:inkMkLst>
        </pc:inkChg>
        <pc:inkChg chg="mod">
          <ac:chgData name="Vivien Wu" userId="623a2959-96ac-407a-b7d3-802636c8e922" providerId="ADAL" clId="{0ED8DE59-BB45-4813-BB4E-F191F6C90C89}" dt="2022-12-05T12:20:45.891" v="353" actId="164"/>
          <ac:inkMkLst>
            <pc:docMk/>
            <pc:sldMk cId="3099095777" sldId="343"/>
            <ac:inkMk id="88" creationId="{5AE4445F-FDB1-1C69-4CB3-9CECDDE2A0E9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89" creationId="{95189647-0609-22C3-E056-E3AF883C379D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90" creationId="{F438877C-7F09-F2ED-3B10-32578B9F3BBB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91" creationId="{4BA9BF25-F35E-92D0-A81A-E5244E4AF1E7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92" creationId="{F245D498-BB81-05B4-A0D4-48762CFEC875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93" creationId="{829CC19E-7610-58B7-8690-52384502B128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94" creationId="{74139005-095D-8070-4376-E1004C62EDFD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95" creationId="{3A1E38CE-EB22-0244-E985-CB1426E67596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96" creationId="{D17BFB5E-46A8-D776-9CB8-3E38E2CD60E0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97" creationId="{1C45CFD6-8096-E680-0224-E1C259DAC6B0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98" creationId="{209D4C5B-8479-61B1-B6D6-71C646B4A2C9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99" creationId="{4A780788-FF91-CF66-D54F-21FD2311E9DC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100" creationId="{FD0557A5-A75E-2F60-E2C2-1D64B20E6543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101" creationId="{172FF11E-F1BE-B44E-B4D4-92C20ED04AB2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102" creationId="{19CA145F-5161-EC66-9386-A2169A7CB809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103" creationId="{CA805A5E-9387-AA87-20C0-387D5F9F624E}"/>
          </ac:inkMkLst>
        </pc:inkChg>
        <pc:inkChg chg="mod">
          <ac:chgData name="Vivien Wu" userId="623a2959-96ac-407a-b7d3-802636c8e922" providerId="ADAL" clId="{0ED8DE59-BB45-4813-BB4E-F191F6C90C89}" dt="2022-12-05T16:06:46.834" v="1339" actId="1037"/>
          <ac:inkMkLst>
            <pc:docMk/>
            <pc:sldMk cId="3099095777" sldId="343"/>
            <ac:inkMk id="104" creationId="{FFBD3349-2972-31B5-E8D3-178AD8491068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105" creationId="{1EAF64ED-83D7-777C-CC49-752521D34E84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106" creationId="{5F410CB6-6B4F-A0BC-D69C-931562886DAD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107" creationId="{2C702DB4-2F8E-1AD2-CB35-B057C61E2D1D}"/>
          </ac:inkMkLst>
        </pc:inkChg>
        <pc:inkChg chg="mod">
          <ac:chgData name="Vivien Wu" userId="623a2959-96ac-407a-b7d3-802636c8e922" providerId="ADAL" clId="{0ED8DE59-BB45-4813-BB4E-F191F6C90C89}" dt="2022-12-05T15:34:12.182" v="1174"/>
          <ac:inkMkLst>
            <pc:docMk/>
            <pc:sldMk cId="3099095777" sldId="343"/>
            <ac:inkMk id="108" creationId="{F1B21A1A-4B94-93E8-28AE-AD5C177F6F1E}"/>
          </ac:inkMkLst>
        </pc:inkChg>
      </pc:sldChg>
      <pc:sldChg chg="addSp delSp modSp mod modTransition">
        <pc:chgData name="Vivien Wu" userId="623a2959-96ac-407a-b7d3-802636c8e922" providerId="ADAL" clId="{0ED8DE59-BB45-4813-BB4E-F191F6C90C89}" dt="2022-12-05T16:06:39.692" v="1336" actId="1037"/>
        <pc:sldMkLst>
          <pc:docMk/>
          <pc:sldMk cId="2001319721" sldId="344"/>
        </pc:sldMkLst>
        <pc:grpChg chg="add mod">
          <ac:chgData name="Vivien Wu" userId="623a2959-96ac-407a-b7d3-802636c8e922" providerId="ADAL" clId="{0ED8DE59-BB45-4813-BB4E-F191F6C90C89}" dt="2022-12-05T15:34:00.522" v="1172"/>
          <ac:grpSpMkLst>
            <pc:docMk/>
            <pc:sldMk cId="2001319721" sldId="344"/>
            <ac:grpSpMk id="8" creationId="{05203FBE-83CF-9AF0-C078-69A57A1C0A6B}"/>
          </ac:grpSpMkLst>
        </pc:grp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8" creationId="{E07A4739-9BD9-298F-DF4B-7596DC4E328F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10" creationId="{32A95B0E-8CF7-E86D-BD00-34A2F7F7D7C9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10" creationId="{85511576-89B4-B173-51F6-538CEEDCBCF7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12" creationId="{633E73B9-59EC-C852-92BD-96EE56021B5D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12" creationId="{72ECF342-32EF-6A33-B34C-9D1FCD6F4CD8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13" creationId="{D98B5BEF-ED27-77E5-5E02-A8E4C501F05C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13" creationId="{F0E7C962-6927-776D-9E97-1EBD03F78E2E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16" creationId="{442D2260-8F43-B083-DE2D-DE2762D61914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16" creationId="{ED24C404-12C8-44EA-86C2-700C3718F2B5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17" creationId="{5C4C595D-EF29-78FE-CB70-E553D2CC894A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17" creationId="{B2F322EE-55E6-92B8-E6ED-ECEABE5AD7C3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18" creationId="{46D6049A-A553-4D8C-5B7B-DDA0A9D3E780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18" creationId="{992FE6D1-8CE9-54AF-B9FF-091D4A4ECDEF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19" creationId="{0478323C-4394-8E42-29D5-84357FD2CD64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19" creationId="{28B1570A-8561-BDFC-46AF-169FA793D172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20" creationId="{3315B19B-F85E-44FE-3066-2598105B56FA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20" creationId="{ECE5DA04-2DB8-DFE3-D65F-05F4314A4506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21" creationId="{2766AE57-D0D1-D30A-4ED6-C51BAE5BA249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21" creationId="{6CE76CE7-A50D-4BED-B9C3-821159D0CCA8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22" creationId="{59816F21-7F89-5522-B779-5C9E6337B8C9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22" creationId="{8AEDA084-8CA0-5A25-6E67-32B01BD37FFA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23" creationId="{3354A145-31F4-A598-BD20-C87993B6ADBA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23" creationId="{7EA065E3-60AB-D684-29FC-F5CC6D99D61B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24" creationId="{A0C303BB-A03D-0FF5-6DF1-488E93E033D8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24" creationId="{BEEA2B0A-423E-82FF-2052-35E91146BBC1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25" creationId="{68BA3766-20DF-1B47-B049-87CEF3C5F813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25" creationId="{7ABD0033-B45B-85C0-DDFF-5AC6DA0CF781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26" creationId="{CF833454-8C2D-E446-DF6E-1000DF68DA0A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26" creationId="{F20F0430-2FDD-BCAE-7021-5C75379A7147}"/>
          </ac:inkMkLst>
        </pc:inkChg>
        <pc:inkChg chg="del">
          <ac:chgData name="Vivien Wu" userId="623a2959-96ac-407a-b7d3-802636c8e922" providerId="ADAL" clId="{0ED8DE59-BB45-4813-BB4E-F191F6C90C89}" dt="2022-12-05T12:20:59.636" v="355" actId="478"/>
          <ac:inkMkLst>
            <pc:docMk/>
            <pc:sldMk cId="2001319721" sldId="344"/>
            <ac:inkMk id="27" creationId="{29CFF4A4-971D-92C2-AB57-8DEE0CDA444F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27" creationId="{969A15FD-838C-6136-94F3-70A834A41285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28" creationId="{0D13FA7C-0292-56B3-9712-2158C840A14F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28" creationId="{4A9B141E-B6F9-8A4A-4AD5-00CA6CD24D80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29" creationId="{78F20A73-FD58-625A-3A08-AF3E3B1BF4ED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29" creationId="{AB9BE187-A858-413E-B4C5-33D74C080B1B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30" creationId="{0FF60D4B-CD62-6596-0A4F-53075777B6A5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30" creationId="{F541A857-8706-F1CC-CAB8-1332DC56EF91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31" creationId="{063B0EC8-900C-9A8C-D4EA-B57901B1A5BD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31" creationId="{DD98F046-4E2D-B6EA-66E8-0C1665A83918}"/>
          </ac:inkMkLst>
        </pc:inkChg>
        <pc:inkChg chg="del">
          <ac:chgData name="Vivien Wu" userId="623a2959-96ac-407a-b7d3-802636c8e922" providerId="ADAL" clId="{0ED8DE59-BB45-4813-BB4E-F191F6C90C89}" dt="2022-12-05T12:20:59.636" v="355" actId="478"/>
          <ac:inkMkLst>
            <pc:docMk/>
            <pc:sldMk cId="2001319721" sldId="344"/>
            <ac:inkMk id="32" creationId="{782DEAEC-2211-4FB9-2ADF-4A5FDDEC5E66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32" creationId="{EB164088-1042-DAB4-1162-D601118FAD9D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33" creationId="{11548818-8D9C-BC27-678C-64B6F6F31812}"/>
          </ac:inkMkLst>
        </pc:inkChg>
        <pc:inkChg chg="del">
          <ac:chgData name="Vivien Wu" userId="623a2959-96ac-407a-b7d3-802636c8e922" providerId="ADAL" clId="{0ED8DE59-BB45-4813-BB4E-F191F6C90C89}" dt="2022-12-05T12:20:59.636" v="355" actId="478"/>
          <ac:inkMkLst>
            <pc:docMk/>
            <pc:sldMk cId="2001319721" sldId="344"/>
            <ac:inkMk id="33" creationId="{AB631295-A98D-CF60-CF51-13CEFAF59323}"/>
          </ac:inkMkLst>
        </pc:inkChg>
        <pc:inkChg chg="del">
          <ac:chgData name="Vivien Wu" userId="623a2959-96ac-407a-b7d3-802636c8e922" providerId="ADAL" clId="{0ED8DE59-BB45-4813-BB4E-F191F6C90C89}" dt="2022-12-05T12:20:59.636" v="355" actId="478"/>
          <ac:inkMkLst>
            <pc:docMk/>
            <pc:sldMk cId="2001319721" sldId="344"/>
            <ac:inkMk id="34" creationId="{4BC04D3D-DC78-16F1-6380-FB4DCD520DA0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34" creationId="{5413E2DF-EF23-5F6D-CBD5-3808AE357E8E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35" creationId="{19B1136D-DC04-7459-1421-CEC981F1C3A3}"/>
          </ac:inkMkLst>
        </pc:inkChg>
        <pc:inkChg chg="del">
          <ac:chgData name="Vivien Wu" userId="623a2959-96ac-407a-b7d3-802636c8e922" providerId="ADAL" clId="{0ED8DE59-BB45-4813-BB4E-F191F6C90C89}" dt="2022-12-05T12:20:59.636" v="355" actId="478"/>
          <ac:inkMkLst>
            <pc:docMk/>
            <pc:sldMk cId="2001319721" sldId="344"/>
            <ac:inkMk id="35" creationId="{D66D8242-778F-00B6-7629-D5A2852D7C73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36" creationId="{44EE17D7-CEF9-CAB1-C5EA-EAE87F57AD89}"/>
          </ac:inkMkLst>
        </pc:inkChg>
        <pc:inkChg chg="del">
          <ac:chgData name="Vivien Wu" userId="623a2959-96ac-407a-b7d3-802636c8e922" providerId="ADAL" clId="{0ED8DE59-BB45-4813-BB4E-F191F6C90C89}" dt="2022-12-05T12:20:59.636" v="355" actId="478"/>
          <ac:inkMkLst>
            <pc:docMk/>
            <pc:sldMk cId="2001319721" sldId="344"/>
            <ac:inkMk id="36" creationId="{B463BA03-1F83-713B-9C50-505B13AB6512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37" creationId="{3B10F633-7095-795C-22BE-BF9283D4580C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37" creationId="{822BF4A9-EBB8-28F0-B6C1-130646C3FE1B}"/>
          </ac:inkMkLst>
        </pc:inkChg>
        <pc:inkChg chg="del mod">
          <ac:chgData name="Vivien Wu" userId="623a2959-96ac-407a-b7d3-802636c8e922" providerId="ADAL" clId="{0ED8DE59-BB45-4813-BB4E-F191F6C90C89}" dt="2022-12-05T16:05:15.342" v="1323" actId="478"/>
          <ac:inkMkLst>
            <pc:docMk/>
            <pc:sldMk cId="2001319721" sldId="344"/>
            <ac:inkMk id="38" creationId="{8A3A96C3-C1B3-1B87-085D-95F68996338F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38" creationId="{96C65546-CE8D-44B7-19BF-80BF07E98EB4}"/>
          </ac:inkMkLst>
        </pc:inkChg>
        <pc:inkChg chg="del">
          <ac:chgData name="Vivien Wu" userId="623a2959-96ac-407a-b7d3-802636c8e922" providerId="ADAL" clId="{0ED8DE59-BB45-4813-BB4E-F191F6C90C89}" dt="2022-12-05T12:21:00.687" v="356" actId="478"/>
          <ac:inkMkLst>
            <pc:docMk/>
            <pc:sldMk cId="2001319721" sldId="344"/>
            <ac:inkMk id="39" creationId="{3D7E78D4-E898-A3DD-A56F-3813522C88C2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39" creationId="{CB7DA100-6B3E-379B-703D-FCBD01F0BE7B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40" creationId="{0748856E-56B5-0D27-783B-EF9F25EF123A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40" creationId="{37416FB1-46F4-7CBB-D679-4B1C5EAFC539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41" creationId="{63876C6A-5888-6027-6D89-394F2C49CCC2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41" creationId="{E92FF180-7B6D-78BD-1DB3-F9E1D47D35C8}"/>
          </ac:inkMkLst>
        </pc:inkChg>
        <pc:inkChg chg="mod">
          <ac:chgData name="Vivien Wu" userId="623a2959-96ac-407a-b7d3-802636c8e922" providerId="ADAL" clId="{0ED8DE59-BB45-4813-BB4E-F191F6C90C89}" dt="2022-12-05T15:34:00.522" v="1172"/>
          <ac:inkMkLst>
            <pc:docMk/>
            <pc:sldMk cId="2001319721" sldId="344"/>
            <ac:inkMk id="42" creationId="{3362BA5C-EDAD-FC9B-BA41-D2001643DFAC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42" creationId="{EC5547CB-0E13-B406-3118-94B95EDB9548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45" creationId="{3AA08300-905B-829C-3A08-8B13DCD2E881}"/>
          </ac:inkMkLst>
        </pc:inkChg>
        <pc:inkChg chg="add mod">
          <ac:chgData name="Vivien Wu" userId="623a2959-96ac-407a-b7d3-802636c8e922" providerId="ADAL" clId="{0ED8DE59-BB45-4813-BB4E-F191F6C90C89}" dt="2022-12-05T16:06:39.692" v="1336" actId="1037"/>
          <ac:inkMkLst>
            <pc:docMk/>
            <pc:sldMk cId="2001319721" sldId="344"/>
            <ac:inkMk id="45" creationId="{E5E402AD-B4F7-C5EE-2A32-4BC23FFCA83E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49" creationId="{9E0A141F-D995-8456-5EE7-E4B9E8469E8E}"/>
          </ac:inkMkLst>
        </pc:inkChg>
        <pc:inkChg chg="del">
          <ac:chgData name="Vivien Wu" userId="623a2959-96ac-407a-b7d3-802636c8e922" providerId="ADAL" clId="{0ED8DE59-BB45-4813-BB4E-F191F6C90C89}" dt="2022-12-05T12:20:59.636" v="355" actId="478"/>
          <ac:inkMkLst>
            <pc:docMk/>
            <pc:sldMk cId="2001319721" sldId="344"/>
            <ac:inkMk id="50" creationId="{498D129B-DB77-2CEC-AE12-3746DD9BB1BD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51" creationId="{FDEEC09A-C6DD-AA7D-0B7B-AA54298F4F00}"/>
          </ac:inkMkLst>
        </pc:inkChg>
        <pc:inkChg chg="del">
          <ac:chgData name="Vivien Wu" userId="623a2959-96ac-407a-b7d3-802636c8e922" providerId="ADAL" clId="{0ED8DE59-BB45-4813-BB4E-F191F6C90C89}" dt="2022-12-05T12:20:59.636" v="355" actId="478"/>
          <ac:inkMkLst>
            <pc:docMk/>
            <pc:sldMk cId="2001319721" sldId="344"/>
            <ac:inkMk id="52" creationId="{97181C6D-429D-2B9D-2E31-E07300B45AAF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53" creationId="{3BD49CE4-C24E-432A-DC5C-FB064A527D40}"/>
          </ac:inkMkLst>
        </pc:inkChg>
        <pc:inkChg chg="del">
          <ac:chgData name="Vivien Wu" userId="623a2959-96ac-407a-b7d3-802636c8e922" providerId="ADAL" clId="{0ED8DE59-BB45-4813-BB4E-F191F6C90C89}" dt="2022-12-05T12:20:59.636" v="355" actId="478"/>
          <ac:inkMkLst>
            <pc:docMk/>
            <pc:sldMk cId="2001319721" sldId="344"/>
            <ac:inkMk id="54" creationId="{CCB9822B-5E8F-D11F-F660-C82387633023}"/>
          </ac:inkMkLst>
        </pc:inkChg>
        <pc:inkChg chg="del">
          <ac:chgData name="Vivien Wu" userId="623a2959-96ac-407a-b7d3-802636c8e922" providerId="ADAL" clId="{0ED8DE59-BB45-4813-BB4E-F191F6C90C89}" dt="2022-12-05T12:20:59.636" v="355" actId="478"/>
          <ac:inkMkLst>
            <pc:docMk/>
            <pc:sldMk cId="2001319721" sldId="344"/>
            <ac:inkMk id="55" creationId="{D561BD0D-C5F4-1ECC-4FD4-F2C813344CAA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56" creationId="{DF155AA1-FC8D-0E95-7463-F1904973A82F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57" creationId="{02D08AA2-373B-E51C-61DD-C960DD62D4BB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58" creationId="{44DD4CA3-A417-D3E5-CFDE-2F317A12A76C}"/>
          </ac:inkMkLst>
        </pc:inkChg>
        <pc:inkChg chg="del">
          <ac:chgData name="Vivien Wu" userId="623a2959-96ac-407a-b7d3-802636c8e922" providerId="ADAL" clId="{0ED8DE59-BB45-4813-BB4E-F191F6C90C89}" dt="2022-12-05T12:20:59.636" v="355" actId="478"/>
          <ac:inkMkLst>
            <pc:docMk/>
            <pc:sldMk cId="2001319721" sldId="344"/>
            <ac:inkMk id="59" creationId="{E02EA625-4B2A-8857-58D5-53175290D67D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60" creationId="{B1848ECE-82AB-6B43-D565-71B9667AE620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61" creationId="{309922F6-E1C1-FA98-7448-1C9824DEB373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62" creationId="{BB614E13-4F52-295F-0525-400000AD580C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63" creationId="{0883B6CB-C9D1-C441-2FCF-5FF2B1AF3659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64" creationId="{D94F4A49-9A1F-C298-FBB2-6E63E33B1C9F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65" creationId="{25AF6357-1E8F-CF07-EB55-6DC3C946430F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66" creationId="{F1465EEE-1135-E278-DE80-0EE12AB4CED5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67" creationId="{E6EDE93F-F095-F906-1279-67C4A6AF7E24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68" creationId="{437B60A0-B746-7702-FD53-A65E619EEA63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69" creationId="{7611EBEB-5733-9840-D352-5FAA9DDA0034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70" creationId="{76C1F9A1-8BCE-7ED6-5155-D397D7CEED36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71" creationId="{848739C3-2119-D230-0BEC-332232D5FE44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72" creationId="{31B07D74-6E69-E87F-A983-CB9EF7AF0645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73" creationId="{9EBFE814-56F9-6547-7625-2FEE55155AF9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74" creationId="{6E4DA83F-FC1C-D992-668F-A8DD9275EAA7}"/>
          </ac:inkMkLst>
        </pc:inkChg>
        <pc:inkChg chg="del">
          <ac:chgData name="Vivien Wu" userId="623a2959-96ac-407a-b7d3-802636c8e922" providerId="ADAL" clId="{0ED8DE59-BB45-4813-BB4E-F191F6C90C89}" dt="2022-12-05T12:20:54.374" v="354" actId="478"/>
          <ac:inkMkLst>
            <pc:docMk/>
            <pc:sldMk cId="2001319721" sldId="344"/>
            <ac:inkMk id="75" creationId="{7DC1D592-298B-F864-DCBC-9383C501916E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76" creationId="{944FA43D-BD43-0507-D6A1-D704F6C3B98E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77" creationId="{7A1D53F9-2292-A06F-3870-356029DBAE56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78" creationId="{B7C48450-A077-B11E-4D74-3FC4EF924EB5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79" creationId="{91556C4F-D099-EDEB-CF09-899BF2E8D091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80" creationId="{35C0144E-8B6B-41D7-A6F5-89473A703805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81" creationId="{5B5398D8-A9D2-3BA7-4391-7A448842EDED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82" creationId="{072CBF4C-F160-87D5-2886-0A53FB31EF90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83" creationId="{00EB9AD7-E5BD-5E1F-9E26-ABCD06F8C577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84" creationId="{29927599-025C-8061-855B-4CA75837622F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85" creationId="{ECF382A8-6F54-6B9A-A361-E4258418133C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86" creationId="{98436F74-73D2-E947-B005-3410BD548396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87" creationId="{48385F0F-C0B4-5D1D-3B83-DB8BA2618A4F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88" creationId="{B2C3C948-37A4-6F65-1E62-187EAFC4FFEE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89" creationId="{862B8EB0-D7E7-55A2-B3A7-448BE0B80A03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90" creationId="{7AB8B8FD-ABA6-1CB3-B431-3A4D89C813C9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91" creationId="{EDE1C31C-003A-09A0-7996-28559FEDF5CF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92" creationId="{29DF9577-DCE1-59B8-2970-E6F3CE38FEC7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93" creationId="{1AA22230-AA90-978F-69BD-CB7D4F044757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94" creationId="{04911F35-B094-23C8-BD34-E6287CE6271C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95" creationId="{09FD9C66-1656-D143-4B61-0E35CD8D02E0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96" creationId="{D92E22D7-A9EE-2C4B-03C3-8551AB6B657E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97" creationId="{B59B02EC-74C7-A88E-EDD9-71A25F12413F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98" creationId="{649528FB-92B5-938C-F06B-45054176FAED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99" creationId="{47FFA0BE-DBF3-41B5-0262-111F3A7759CE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00" creationId="{853B17E7-0D11-A623-FBFC-73A4C230BF92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01" creationId="{37E63595-E6B7-C8C9-2EB5-08468EEA4EEF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02" creationId="{5E20FB66-6308-C81D-A7A5-F9B8C3D3EA76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03" creationId="{5D01A503-FDFB-EDC4-3950-BAD4F452540B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04" creationId="{29A291C6-9664-D5EA-C204-B6292905ECCD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05" creationId="{F4D82D8E-068B-026B-020F-AB2E6A2E1F12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06" creationId="{BB20910E-FA4E-43FF-9C4B-21CA3722E773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07" creationId="{71393A8C-FAAA-F7EB-455F-98F2B7ED26BA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08" creationId="{5A211B11-C771-8784-CCC3-798A556EA3CA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09" creationId="{B3FB7C37-1F74-9391-3F94-9AFFF662B9E9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10" creationId="{CEBCFE10-85F3-60AF-8307-E6837C4FD37A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11" creationId="{9DC10C4A-514D-AE6C-B050-1B74E0D9CC34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12" creationId="{9B290FD7-800F-BC43-8E04-E9FF6A13180A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13" creationId="{B7E8D200-4182-4EE4-D4FB-99B1DE6AABE5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14" creationId="{ACCA1287-8840-E410-B24E-AD05733CCD8F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15" creationId="{39BB6D20-BBE3-0431-CCD8-6BDBE2822145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16" creationId="{4A068BEB-F058-6BAB-A73A-B07FAD3A276C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17" creationId="{C13A5450-B478-5F23-1203-C960E70492BB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18" creationId="{B2E6034D-788D-0F38-4AC0-0929F3DDE71B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19" creationId="{6B2C5C5B-D737-E4E2-1E58-A073D3CD4D76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20" creationId="{F9852E5C-26DA-1E3F-BB0D-04F306F70D0C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21" creationId="{2BE074A4-5CC1-7FC7-84CA-660E21DD008D}"/>
          </ac:inkMkLst>
        </pc:inkChg>
        <pc:inkChg chg="add del mod">
          <ac:chgData name="Vivien Wu" userId="623a2959-96ac-407a-b7d3-802636c8e922" providerId="ADAL" clId="{0ED8DE59-BB45-4813-BB4E-F191F6C90C89}" dt="2022-12-05T15:06:45.823" v="746" actId="478"/>
          <ac:inkMkLst>
            <pc:docMk/>
            <pc:sldMk cId="2001319721" sldId="344"/>
            <ac:inkMk id="122" creationId="{52BE5EA6-E875-C3AC-D032-3479CDDF9A55}"/>
          </ac:inkMkLst>
        </pc:inkChg>
        <pc:inkChg chg="add del mod">
          <ac:chgData name="Vivien Wu" userId="623a2959-96ac-407a-b7d3-802636c8e922" providerId="ADAL" clId="{0ED8DE59-BB45-4813-BB4E-F191F6C90C89}" dt="2022-12-05T12:33:04.492" v="497" actId="478"/>
          <ac:inkMkLst>
            <pc:docMk/>
            <pc:sldMk cId="2001319721" sldId="344"/>
            <ac:inkMk id="123" creationId="{A39CFBF2-B448-5B01-F24B-EB71CCF46608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24" creationId="{CF8DCE6C-ECE1-061F-E0CF-742040C249A1}"/>
          </ac:inkMkLst>
        </pc:inkChg>
        <pc:inkChg chg="add del mod">
          <ac:chgData name="Vivien Wu" userId="623a2959-96ac-407a-b7d3-802636c8e922" providerId="ADAL" clId="{0ED8DE59-BB45-4813-BB4E-F191F6C90C89}" dt="2022-12-05T15:33:59.523" v="1171" actId="478"/>
          <ac:inkMkLst>
            <pc:docMk/>
            <pc:sldMk cId="2001319721" sldId="344"/>
            <ac:inkMk id="125" creationId="{CFC47011-682A-84DF-A643-7766AB7DA9C5}"/>
          </ac:inkMkLst>
        </pc:inkChg>
      </pc:sldChg>
      <pc:sldChg chg="modTransition">
        <pc:chgData name="Vivien Wu" userId="623a2959-96ac-407a-b7d3-802636c8e922" providerId="ADAL" clId="{0ED8DE59-BB45-4813-BB4E-F191F6C90C89}" dt="2022-12-05T15:59:55.973" v="1312"/>
        <pc:sldMkLst>
          <pc:docMk/>
          <pc:sldMk cId="294289810" sldId="347"/>
        </pc:sldMkLst>
      </pc:sldChg>
      <pc:sldChg chg="addSp delSp modSp mod">
        <pc:chgData name="Vivien Wu" userId="623a2959-96ac-407a-b7d3-802636c8e922" providerId="ADAL" clId="{0ED8DE59-BB45-4813-BB4E-F191F6C90C89}" dt="2022-12-05T14:47:53.978" v="689" actId="1076"/>
        <pc:sldMkLst>
          <pc:docMk/>
          <pc:sldMk cId="2084374521" sldId="350"/>
        </pc:sldMkLst>
        <pc:grpChg chg="add del">
          <ac:chgData name="Vivien Wu" userId="623a2959-96ac-407a-b7d3-802636c8e922" providerId="ADAL" clId="{0ED8DE59-BB45-4813-BB4E-F191F6C90C89}" dt="2022-12-05T14:47:35.103" v="684" actId="478"/>
          <ac:grpSpMkLst>
            <pc:docMk/>
            <pc:sldMk cId="2084374521" sldId="350"/>
            <ac:grpSpMk id="17" creationId="{358023B9-5362-EE26-A130-29B43963E8F9}"/>
          </ac:grpSpMkLst>
        </pc:grpChg>
        <pc:grpChg chg="del">
          <ac:chgData name="Vivien Wu" userId="623a2959-96ac-407a-b7d3-802636c8e922" providerId="ADAL" clId="{0ED8DE59-BB45-4813-BB4E-F191F6C90C89}" dt="2022-12-05T14:47:19.446" v="681" actId="478"/>
          <ac:grpSpMkLst>
            <pc:docMk/>
            <pc:sldMk cId="2084374521" sldId="350"/>
            <ac:grpSpMk id="24" creationId="{6F1EFC99-E50B-35FC-47BC-CF496D0A1EA2}"/>
          </ac:grpSpMkLst>
        </pc:grpChg>
        <pc:grpChg chg="mod">
          <ac:chgData name="Vivien Wu" userId="623a2959-96ac-407a-b7d3-802636c8e922" providerId="ADAL" clId="{0ED8DE59-BB45-4813-BB4E-F191F6C90C89}" dt="2022-12-05T14:47:53.978" v="689" actId="1076"/>
          <ac:grpSpMkLst>
            <pc:docMk/>
            <pc:sldMk cId="2084374521" sldId="350"/>
            <ac:grpSpMk id="54" creationId="{94BB0B6C-0E71-D635-72E4-767D2CDB6538}"/>
          </ac:grpSpMkLst>
        </pc:grpChg>
        <pc:grpChg chg="ord">
          <ac:chgData name="Vivien Wu" userId="623a2959-96ac-407a-b7d3-802636c8e922" providerId="ADAL" clId="{0ED8DE59-BB45-4813-BB4E-F191F6C90C89}" dt="2022-12-05T14:47:12.528" v="679" actId="167"/>
          <ac:grpSpMkLst>
            <pc:docMk/>
            <pc:sldMk cId="2084374521" sldId="350"/>
            <ac:grpSpMk id="58" creationId="{8B619CE9-28F2-B718-12C1-23960583CE54}"/>
          </ac:grpSpMkLst>
        </pc:grpChg>
        <pc:inkChg chg="mod">
          <ac:chgData name="Vivien Wu" userId="623a2959-96ac-407a-b7d3-802636c8e922" providerId="ADAL" clId="{0ED8DE59-BB45-4813-BB4E-F191F6C90C89}" dt="2022-12-05T14:47:36.753" v="686" actId="1076"/>
          <ac:inkMkLst>
            <pc:docMk/>
            <pc:sldMk cId="2084374521" sldId="350"/>
            <ac:inkMk id="3" creationId="{1171E48F-F8F9-357A-0AC1-A8F8B7A68A8F}"/>
          </ac:inkMkLst>
        </pc:inkChg>
        <pc:inkChg chg="ord">
          <ac:chgData name="Vivien Wu" userId="623a2959-96ac-407a-b7d3-802636c8e922" providerId="ADAL" clId="{0ED8DE59-BB45-4813-BB4E-F191F6C90C89}" dt="2022-12-05T14:47:10.177" v="678" actId="167"/>
          <ac:inkMkLst>
            <pc:docMk/>
            <pc:sldMk cId="2084374521" sldId="350"/>
            <ac:inkMk id="11" creationId="{9717F016-0937-2B3E-E8A7-B2FE7A936DB9}"/>
          </ac:inkMkLst>
        </pc:inkChg>
        <pc:inkChg chg="ord">
          <ac:chgData name="Vivien Wu" userId="623a2959-96ac-407a-b7d3-802636c8e922" providerId="ADAL" clId="{0ED8DE59-BB45-4813-BB4E-F191F6C90C89}" dt="2022-12-05T14:47:16.045" v="680" actId="167"/>
          <ac:inkMkLst>
            <pc:docMk/>
            <pc:sldMk cId="2084374521" sldId="350"/>
            <ac:inkMk id="69" creationId="{29907D22-BE9E-FB17-F293-162CC8B2B44C}"/>
          </ac:inkMkLst>
        </pc:inkChg>
      </pc:sldChg>
      <pc:sldChg chg="delSp modSp mod modTransition">
        <pc:chgData name="Vivien Wu" userId="623a2959-96ac-407a-b7d3-802636c8e922" providerId="ADAL" clId="{0ED8DE59-BB45-4813-BB4E-F191F6C90C89}" dt="2022-12-05T16:01:49.283" v="1316"/>
        <pc:sldMkLst>
          <pc:docMk/>
          <pc:sldMk cId="250081921" sldId="351"/>
        </pc:sldMkLst>
        <pc:grpChg chg="mod">
          <ac:chgData name="Vivien Wu" userId="623a2959-96ac-407a-b7d3-802636c8e922" providerId="ADAL" clId="{0ED8DE59-BB45-4813-BB4E-F191F6C90C89}" dt="2022-12-05T12:42:09.751" v="518" actId="1076"/>
          <ac:grpSpMkLst>
            <pc:docMk/>
            <pc:sldMk cId="250081921" sldId="351"/>
            <ac:grpSpMk id="61" creationId="{8D2EF85F-5059-57B0-46BF-D9FF549EF0C2}"/>
          </ac:grpSpMkLst>
        </pc:grpChg>
        <pc:grpChg chg="del">
          <ac:chgData name="Vivien Wu" userId="623a2959-96ac-407a-b7d3-802636c8e922" providerId="ADAL" clId="{0ED8DE59-BB45-4813-BB4E-F191F6C90C89}" dt="2022-12-05T11:47:21.234" v="143" actId="478"/>
          <ac:grpSpMkLst>
            <pc:docMk/>
            <pc:sldMk cId="250081921" sldId="351"/>
            <ac:grpSpMk id="208" creationId="{F202240D-CEEC-D966-F540-CA3A28D36301}"/>
          </ac:grpSpMkLst>
        </pc:grpChg>
        <pc:grpChg chg="del">
          <ac:chgData name="Vivien Wu" userId="623a2959-96ac-407a-b7d3-802636c8e922" providerId="ADAL" clId="{0ED8DE59-BB45-4813-BB4E-F191F6C90C89}" dt="2022-12-05T11:47:16.745" v="141" actId="478"/>
          <ac:grpSpMkLst>
            <pc:docMk/>
            <pc:sldMk cId="250081921" sldId="351"/>
            <ac:grpSpMk id="210" creationId="{391AD09B-6C27-C9B8-1E98-1EC5F7F9F448}"/>
          </ac:grpSpMkLst>
        </pc:grpChg>
        <pc:grpChg chg="del">
          <ac:chgData name="Vivien Wu" userId="623a2959-96ac-407a-b7d3-802636c8e922" providerId="ADAL" clId="{0ED8DE59-BB45-4813-BB4E-F191F6C90C89}" dt="2022-12-05T11:47:22.582" v="144" actId="478"/>
          <ac:grpSpMkLst>
            <pc:docMk/>
            <pc:sldMk cId="250081921" sldId="351"/>
            <ac:grpSpMk id="214" creationId="{1DD1E906-5693-4592-F76B-3D34C8103844}"/>
          </ac:grpSpMkLst>
        </pc:grpChg>
        <pc:inkChg chg="del">
          <ac:chgData name="Vivien Wu" userId="623a2959-96ac-407a-b7d3-802636c8e922" providerId="ADAL" clId="{0ED8DE59-BB45-4813-BB4E-F191F6C90C89}" dt="2022-12-05T11:47:24.690" v="145" actId="478"/>
          <ac:inkMkLst>
            <pc:docMk/>
            <pc:sldMk cId="250081921" sldId="351"/>
            <ac:inkMk id="213" creationId="{A6AC6C48-97DB-2AEA-8769-CE9FC1A14700}"/>
          </ac:inkMkLst>
        </pc:inkChg>
        <pc:inkChg chg="ord">
          <ac:chgData name="Vivien Wu" userId="623a2959-96ac-407a-b7d3-802636c8e922" providerId="ADAL" clId="{0ED8DE59-BB45-4813-BB4E-F191F6C90C89}" dt="2022-12-05T11:47:19.502" v="142" actId="167"/>
          <ac:inkMkLst>
            <pc:docMk/>
            <pc:sldMk cId="250081921" sldId="351"/>
            <ac:inkMk id="217" creationId="{F26BCDD8-FC29-54EA-BD08-65C078B84F12}"/>
          </ac:inkMkLst>
        </pc:inkChg>
      </pc:sldChg>
      <pc:sldChg chg="delSp mod modTransition">
        <pc:chgData name="Vivien Wu" userId="623a2959-96ac-407a-b7d3-802636c8e922" providerId="ADAL" clId="{0ED8DE59-BB45-4813-BB4E-F191F6C90C89}" dt="2022-12-05T16:01:49.283" v="1316"/>
        <pc:sldMkLst>
          <pc:docMk/>
          <pc:sldMk cId="2891760323" sldId="352"/>
        </pc:sldMkLst>
        <pc:grpChg chg="del">
          <ac:chgData name="Vivien Wu" userId="623a2959-96ac-407a-b7d3-802636c8e922" providerId="ADAL" clId="{0ED8DE59-BB45-4813-BB4E-F191F6C90C89}" dt="2022-12-05T11:47:28.031" v="146" actId="478"/>
          <ac:grpSpMkLst>
            <pc:docMk/>
            <pc:sldMk cId="2891760323" sldId="352"/>
            <ac:grpSpMk id="100" creationId="{3CCD39AF-5D16-B2BD-FEA0-288E2853CBF7}"/>
          </ac:grpSpMkLst>
        </pc:grpChg>
      </pc:sldChg>
      <pc:sldChg chg="add del modTransition">
        <pc:chgData name="Vivien Wu" userId="623a2959-96ac-407a-b7d3-802636c8e922" providerId="ADAL" clId="{0ED8DE59-BB45-4813-BB4E-F191F6C90C89}" dt="2022-12-05T16:01:49.283" v="1316"/>
        <pc:sldMkLst>
          <pc:docMk/>
          <pc:sldMk cId="3009662459" sldId="353"/>
        </pc:sldMkLst>
      </pc:sldChg>
      <pc:sldChg chg="delSp modSp mod modTransition">
        <pc:chgData name="Vivien Wu" userId="623a2959-96ac-407a-b7d3-802636c8e922" providerId="ADAL" clId="{0ED8DE59-BB45-4813-BB4E-F191F6C90C89}" dt="2022-12-05T16:03:57.481" v="1318"/>
        <pc:sldMkLst>
          <pc:docMk/>
          <pc:sldMk cId="4004741010" sldId="354"/>
        </pc:sldMkLst>
        <pc:grpChg chg="del">
          <ac:chgData name="Vivien Wu" userId="623a2959-96ac-407a-b7d3-802636c8e922" providerId="ADAL" clId="{0ED8DE59-BB45-4813-BB4E-F191F6C90C89}" dt="2022-12-05T11:46:35.984" v="136" actId="478"/>
          <ac:grpSpMkLst>
            <pc:docMk/>
            <pc:sldMk cId="4004741010" sldId="354"/>
            <ac:grpSpMk id="208" creationId="{F202240D-CEEC-D966-F540-CA3A28D36301}"/>
          </ac:grpSpMkLst>
        </pc:grpChg>
        <pc:grpChg chg="del">
          <ac:chgData name="Vivien Wu" userId="623a2959-96ac-407a-b7d3-802636c8e922" providerId="ADAL" clId="{0ED8DE59-BB45-4813-BB4E-F191F6C90C89}" dt="2022-12-05T11:46:37.334" v="137" actId="478"/>
          <ac:grpSpMkLst>
            <pc:docMk/>
            <pc:sldMk cId="4004741010" sldId="354"/>
            <ac:grpSpMk id="210" creationId="{391AD09B-6C27-C9B8-1E98-1EC5F7F9F448}"/>
          </ac:grpSpMkLst>
        </pc:grpChg>
        <pc:grpChg chg="del">
          <ac:chgData name="Vivien Wu" userId="623a2959-96ac-407a-b7d3-802636c8e922" providerId="ADAL" clId="{0ED8DE59-BB45-4813-BB4E-F191F6C90C89}" dt="2022-12-05T11:46:42.562" v="139" actId="478"/>
          <ac:grpSpMkLst>
            <pc:docMk/>
            <pc:sldMk cId="4004741010" sldId="354"/>
            <ac:grpSpMk id="214" creationId="{1DD1E906-5693-4592-F76B-3D34C8103844}"/>
          </ac:grpSpMkLst>
        </pc:grpChg>
        <pc:inkChg chg="del">
          <ac:chgData name="Vivien Wu" userId="623a2959-96ac-407a-b7d3-802636c8e922" providerId="ADAL" clId="{0ED8DE59-BB45-4813-BB4E-F191F6C90C89}" dt="2022-12-05T11:46:40.976" v="138" actId="478"/>
          <ac:inkMkLst>
            <pc:docMk/>
            <pc:sldMk cId="4004741010" sldId="354"/>
            <ac:inkMk id="213" creationId="{A6AC6C48-97DB-2AEA-8769-CE9FC1A14700}"/>
          </ac:inkMkLst>
        </pc:inkChg>
        <pc:inkChg chg="ord">
          <ac:chgData name="Vivien Wu" userId="623a2959-96ac-407a-b7d3-802636c8e922" providerId="ADAL" clId="{0ED8DE59-BB45-4813-BB4E-F191F6C90C89}" dt="2022-12-05T11:46:32.388" v="134" actId="167"/>
          <ac:inkMkLst>
            <pc:docMk/>
            <pc:sldMk cId="4004741010" sldId="354"/>
            <ac:inkMk id="215" creationId="{6A991849-1F98-3962-7204-DD3B3EC482C1}"/>
          </ac:inkMkLst>
        </pc:inkChg>
        <pc:inkChg chg="ord">
          <ac:chgData name="Vivien Wu" userId="623a2959-96ac-407a-b7d3-802636c8e922" providerId="ADAL" clId="{0ED8DE59-BB45-4813-BB4E-F191F6C90C89}" dt="2022-12-05T11:46:34.366" v="135" actId="167"/>
          <ac:inkMkLst>
            <pc:docMk/>
            <pc:sldMk cId="4004741010" sldId="354"/>
            <ac:inkMk id="217" creationId="{F26BCDD8-FC29-54EA-BD08-65C078B84F12}"/>
          </ac:inkMkLst>
        </pc:inkChg>
      </pc:sldChg>
      <pc:sldChg chg="delSp modSp del mod">
        <pc:chgData name="Vivien Wu" userId="623a2959-96ac-407a-b7d3-802636c8e922" providerId="ADAL" clId="{0ED8DE59-BB45-4813-BB4E-F191F6C90C89}" dt="2022-12-05T12:52:00.616" v="612" actId="47"/>
        <pc:sldMkLst>
          <pc:docMk/>
          <pc:sldMk cId="1868723540" sldId="355"/>
        </pc:sldMkLst>
        <pc:grpChg chg="del">
          <ac:chgData name="Vivien Wu" userId="623a2959-96ac-407a-b7d3-802636c8e922" providerId="ADAL" clId="{0ED8DE59-BB45-4813-BB4E-F191F6C90C89}" dt="2022-12-05T11:37:00.259" v="0" actId="478"/>
          <ac:grpSpMkLst>
            <pc:docMk/>
            <pc:sldMk cId="1868723540" sldId="355"/>
            <ac:grpSpMk id="2" creationId="{5DE98C74-0719-5271-A46B-9DA3541C2FFA}"/>
          </ac:grpSpMkLst>
        </pc:grpChg>
        <pc:grpChg chg="del">
          <ac:chgData name="Vivien Wu" userId="623a2959-96ac-407a-b7d3-802636c8e922" providerId="ADAL" clId="{0ED8DE59-BB45-4813-BB4E-F191F6C90C89}" dt="2022-12-05T11:46:48.608" v="140" actId="478"/>
          <ac:grpSpMkLst>
            <pc:docMk/>
            <pc:sldMk cId="1868723540" sldId="355"/>
            <ac:grpSpMk id="100" creationId="{3CCD39AF-5D16-B2BD-FEA0-288E2853CBF7}"/>
          </ac:grpSpMkLst>
        </pc:grpChg>
        <pc:inkChg chg="mod">
          <ac:chgData name="Vivien Wu" userId="623a2959-96ac-407a-b7d3-802636c8e922" providerId="ADAL" clId="{0ED8DE59-BB45-4813-BB4E-F191F6C90C89}" dt="2022-12-05T12:07:17.037" v="192" actId="1036"/>
          <ac:inkMkLst>
            <pc:docMk/>
            <pc:sldMk cId="1868723540" sldId="355"/>
            <ac:inkMk id="27" creationId="{D2BB7B72-13F4-A43C-830C-AC16B081BBB0}"/>
          </ac:inkMkLst>
        </pc:inkChg>
      </pc:sldChg>
      <pc:sldChg chg="addSp delSp modSp mod modTransition">
        <pc:chgData name="Vivien Wu" userId="623a2959-96ac-407a-b7d3-802636c8e922" providerId="ADAL" clId="{0ED8DE59-BB45-4813-BB4E-F191F6C90C89}" dt="2022-12-05T16:03:57.481" v="1318"/>
        <pc:sldMkLst>
          <pc:docMk/>
          <pc:sldMk cId="2400453019" sldId="356"/>
        </pc:sldMkLst>
        <pc:grpChg chg="del mod">
          <ac:chgData name="Vivien Wu" userId="623a2959-96ac-407a-b7d3-802636c8e922" providerId="ADAL" clId="{0ED8DE59-BB45-4813-BB4E-F191F6C90C89}" dt="2022-12-05T12:28:48.088" v="454" actId="165"/>
          <ac:grpSpMkLst>
            <pc:docMk/>
            <pc:sldMk cId="2400453019" sldId="356"/>
            <ac:grpSpMk id="3" creationId="{054EDEFB-5288-FFE9-06E0-9CA849E53754}"/>
          </ac:grpSpMkLst>
        </pc:grpChg>
        <pc:grpChg chg="del mod ord topLvl">
          <ac:chgData name="Vivien Wu" userId="623a2959-96ac-407a-b7d3-802636c8e922" providerId="ADAL" clId="{0ED8DE59-BB45-4813-BB4E-F191F6C90C89}" dt="2022-12-05T12:29:11.929" v="459" actId="165"/>
          <ac:grpSpMkLst>
            <pc:docMk/>
            <pc:sldMk cId="2400453019" sldId="356"/>
            <ac:grpSpMk id="8" creationId="{A8CEBCFA-846B-B5A0-B51F-8B1028C723AA}"/>
          </ac:grpSpMkLst>
        </pc:grpChg>
        <pc:grpChg chg="mod topLvl">
          <ac:chgData name="Vivien Wu" userId="623a2959-96ac-407a-b7d3-802636c8e922" providerId="ADAL" clId="{0ED8DE59-BB45-4813-BB4E-F191F6C90C89}" dt="2022-12-05T12:29:11.929" v="459" actId="165"/>
          <ac:grpSpMkLst>
            <pc:docMk/>
            <pc:sldMk cId="2400453019" sldId="356"/>
            <ac:grpSpMk id="12" creationId="{6EE76244-66FD-A32B-E804-DF6E40991D1B}"/>
          </ac:grpSpMkLst>
        </pc:grpChg>
        <pc:grpChg chg="mod ord topLvl">
          <ac:chgData name="Vivien Wu" userId="623a2959-96ac-407a-b7d3-802636c8e922" providerId="ADAL" clId="{0ED8DE59-BB45-4813-BB4E-F191F6C90C89}" dt="2022-12-05T15:36:21.632" v="1196" actId="167"/>
          <ac:grpSpMkLst>
            <pc:docMk/>
            <pc:sldMk cId="2400453019" sldId="356"/>
            <ac:grpSpMk id="55" creationId="{0EF941E5-9BBC-2F80-4CCC-A7A3BAE3EE1F}"/>
          </ac:grpSpMkLst>
        </pc:grpChg>
        <pc:grpChg chg="add del">
          <ac:chgData name="Vivien Wu" userId="623a2959-96ac-407a-b7d3-802636c8e922" providerId="ADAL" clId="{0ED8DE59-BB45-4813-BB4E-F191F6C90C89}" dt="2022-12-05T12:29:38.622" v="468" actId="478"/>
          <ac:grpSpMkLst>
            <pc:docMk/>
            <pc:sldMk cId="2400453019" sldId="356"/>
            <ac:grpSpMk id="111" creationId="{A7BBBA30-2952-DB91-FA21-824AF1D7A09C}"/>
          </ac:grpSpMkLst>
        </pc:grpChg>
        <pc:inkChg chg="add">
          <ac:chgData name="Vivien Wu" userId="623a2959-96ac-407a-b7d3-802636c8e922" providerId="ADAL" clId="{0ED8DE59-BB45-4813-BB4E-F191F6C90C89}" dt="2022-12-05T15:37:26.583" v="1216" actId="9405"/>
          <ac:inkMkLst>
            <pc:docMk/>
            <pc:sldMk cId="2400453019" sldId="356"/>
            <ac:inkMk id="3" creationId="{4BEB52D7-5BBF-B80E-5F06-6523C2A32434}"/>
          </ac:inkMkLst>
        </pc:inkChg>
        <pc:inkChg chg="mod ord topLvl">
          <ac:chgData name="Vivien Wu" userId="623a2959-96ac-407a-b7d3-802636c8e922" providerId="ADAL" clId="{0ED8DE59-BB45-4813-BB4E-F191F6C90C89}" dt="2022-12-05T15:36:49.015" v="1209" actId="167"/>
          <ac:inkMkLst>
            <pc:docMk/>
            <pc:sldMk cId="2400453019" sldId="356"/>
            <ac:inkMk id="7" creationId="{24B2E2ED-9FF6-06FD-4BEA-C09F3FB3AE99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0" creationId="{AB0FABAB-C1E5-39BA-1C92-084BA6925CB9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1" creationId="{F4384807-C48C-44BD-6153-DDD17905803D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3" creationId="{AFA46B00-5F97-B8A6-BBAD-36DC9B14AE83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4" creationId="{60ED5DBC-C70C-CDB3-4183-7A87CC5C440D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5" creationId="{F9F6751C-D7C8-0B9F-F9B6-016F27255B4E}"/>
          </ac:inkMkLst>
        </pc:inkChg>
        <pc:inkChg chg="mod ord topLvl">
          <ac:chgData name="Vivien Wu" userId="623a2959-96ac-407a-b7d3-802636c8e922" providerId="ADAL" clId="{0ED8DE59-BB45-4813-BB4E-F191F6C90C89}" dt="2022-12-05T15:36:34.713" v="1201" actId="167"/>
          <ac:inkMkLst>
            <pc:docMk/>
            <pc:sldMk cId="2400453019" sldId="356"/>
            <ac:inkMk id="16" creationId="{1DB2B2EC-DA4C-068D-4C6F-40AF58FB392D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9" creationId="{B0043B15-42B7-D01A-7983-22FFD38AB0CB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21" creationId="{17524327-0A19-D174-2C65-9AA49A829FAC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22" creationId="{8246EA6D-B3A3-BF37-6665-8AD5E3101B9B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24" creationId="{0F4C5BB9-17C5-BD01-5BF2-364BA8943173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29" creationId="{F99802B7-A497-96A7-D5B9-ED4627AAE83E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30" creationId="{C40E7F93-8F63-4F8C-8F37-304E0AE61696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31" creationId="{3AE78392-8DBA-1A49-FAB7-A974C6490141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32" creationId="{7ED8D0F8-AEBD-E99C-E17C-1CD6F50271BC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33" creationId="{1985D720-62E2-384C-1DED-D6BDA6E29930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34" creationId="{9510C1BC-24FE-D9F9-9662-B8A4F267218B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35" creationId="{9A9BE402-88C7-9D28-2105-128CD8B5F18A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36" creationId="{C96A7309-A034-DD9A-0F9E-18DB50BFAA9B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37" creationId="{1900FBC3-A378-FBDC-DAD4-9577626EE129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38" creationId="{FA963010-F5B3-DADA-EB79-5CAF7695134B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39" creationId="{0A768575-F719-43F0-2D45-043F2E629FCD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40" creationId="{4552E902-07B8-F343-109B-B529974A4D4C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41" creationId="{0F54B5B4-8C30-E720-D4CE-E972760443B6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42" creationId="{A8296BAB-8652-6B6B-D709-1C07F4B9CBF3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43" creationId="{8C453315-8824-AE23-94B6-84C74A0CB783}"/>
          </ac:inkMkLst>
        </pc:inkChg>
        <pc:inkChg chg="del mod topLvl">
          <ac:chgData name="Vivien Wu" userId="623a2959-96ac-407a-b7d3-802636c8e922" providerId="ADAL" clId="{0ED8DE59-BB45-4813-BB4E-F191F6C90C89}" dt="2022-12-05T15:36:43.162" v="1207" actId="478"/>
          <ac:inkMkLst>
            <pc:docMk/>
            <pc:sldMk cId="2400453019" sldId="356"/>
            <ac:inkMk id="44" creationId="{E0AF76B3-9BF2-91AA-D461-0D2EF9BC8995}"/>
          </ac:inkMkLst>
        </pc:inkChg>
        <pc:inkChg chg="del mod topLvl">
          <ac:chgData name="Vivien Wu" userId="623a2959-96ac-407a-b7d3-802636c8e922" providerId="ADAL" clId="{0ED8DE59-BB45-4813-BB4E-F191F6C90C89}" dt="2022-12-05T15:36:40.281" v="1205" actId="478"/>
          <ac:inkMkLst>
            <pc:docMk/>
            <pc:sldMk cId="2400453019" sldId="356"/>
            <ac:inkMk id="45" creationId="{1E87CE21-01D0-D860-F136-4828F9BE0F34}"/>
          </ac:inkMkLst>
        </pc:inkChg>
        <pc:inkChg chg="del mod topLvl">
          <ac:chgData name="Vivien Wu" userId="623a2959-96ac-407a-b7d3-802636c8e922" providerId="ADAL" clId="{0ED8DE59-BB45-4813-BB4E-F191F6C90C89}" dt="2022-12-05T15:36:52.862" v="1212" actId="478"/>
          <ac:inkMkLst>
            <pc:docMk/>
            <pc:sldMk cId="2400453019" sldId="356"/>
            <ac:inkMk id="46" creationId="{2737EA54-110E-339D-3F98-5E8F9A801996}"/>
          </ac:inkMkLst>
        </pc:inkChg>
        <pc:inkChg chg="del mod topLvl">
          <ac:chgData name="Vivien Wu" userId="623a2959-96ac-407a-b7d3-802636c8e922" providerId="ADAL" clId="{0ED8DE59-BB45-4813-BB4E-F191F6C90C89}" dt="2022-12-05T15:36:54.635" v="1214" actId="478"/>
          <ac:inkMkLst>
            <pc:docMk/>
            <pc:sldMk cId="2400453019" sldId="356"/>
            <ac:inkMk id="47" creationId="{846804C3-F5D8-16FD-4464-059471C2858F}"/>
          </ac:inkMkLst>
        </pc:inkChg>
        <pc:inkChg chg="del mod topLvl">
          <ac:chgData name="Vivien Wu" userId="623a2959-96ac-407a-b7d3-802636c8e922" providerId="ADAL" clId="{0ED8DE59-BB45-4813-BB4E-F191F6C90C89}" dt="2022-12-05T15:36:53.852" v="1213" actId="478"/>
          <ac:inkMkLst>
            <pc:docMk/>
            <pc:sldMk cId="2400453019" sldId="356"/>
            <ac:inkMk id="48" creationId="{E909136F-3BDB-0C30-4939-4EDAD9825B40}"/>
          </ac:inkMkLst>
        </pc:inkChg>
        <pc:inkChg chg="del mod topLvl">
          <ac:chgData name="Vivien Wu" userId="623a2959-96ac-407a-b7d3-802636c8e922" providerId="ADAL" clId="{0ED8DE59-BB45-4813-BB4E-F191F6C90C89}" dt="2022-12-05T15:36:39.442" v="1204" actId="478"/>
          <ac:inkMkLst>
            <pc:docMk/>
            <pc:sldMk cId="2400453019" sldId="356"/>
            <ac:inkMk id="49" creationId="{659ACB77-F6CB-D45C-1BF9-EB11E75F6BE3}"/>
          </ac:inkMkLst>
        </pc:inkChg>
        <pc:inkChg chg="del mod topLvl">
          <ac:chgData name="Vivien Wu" userId="623a2959-96ac-407a-b7d3-802636c8e922" providerId="ADAL" clId="{0ED8DE59-BB45-4813-BB4E-F191F6C90C89}" dt="2022-12-05T15:37:35.475" v="1218" actId="478"/>
          <ac:inkMkLst>
            <pc:docMk/>
            <pc:sldMk cId="2400453019" sldId="356"/>
            <ac:inkMk id="50" creationId="{552980D5-627B-A2CC-AFB0-60DBDC3DAC0F}"/>
          </ac:inkMkLst>
        </pc:inkChg>
        <pc:inkChg chg="del mod topLvl">
          <ac:chgData name="Vivien Wu" userId="623a2959-96ac-407a-b7d3-802636c8e922" providerId="ADAL" clId="{0ED8DE59-BB45-4813-BB4E-F191F6C90C89}" dt="2022-12-05T15:36:32.032" v="1200" actId="478"/>
          <ac:inkMkLst>
            <pc:docMk/>
            <pc:sldMk cId="2400453019" sldId="356"/>
            <ac:inkMk id="51" creationId="{A74553CC-B988-707E-2D14-C60D01F7473A}"/>
          </ac:inkMkLst>
        </pc:inkChg>
        <pc:inkChg chg="del mod topLvl">
          <ac:chgData name="Vivien Wu" userId="623a2959-96ac-407a-b7d3-802636c8e922" providerId="ADAL" clId="{0ED8DE59-BB45-4813-BB4E-F191F6C90C89}" dt="2022-12-05T15:37:33.573" v="1217" actId="478"/>
          <ac:inkMkLst>
            <pc:docMk/>
            <pc:sldMk cId="2400453019" sldId="356"/>
            <ac:inkMk id="52" creationId="{A353B30C-FFC6-BC3C-9D16-4CBD273B49ED}"/>
          </ac:inkMkLst>
        </pc:inkChg>
        <pc:inkChg chg="del mod topLvl">
          <ac:chgData name="Vivien Wu" userId="623a2959-96ac-407a-b7d3-802636c8e922" providerId="ADAL" clId="{0ED8DE59-BB45-4813-BB4E-F191F6C90C89}" dt="2022-12-05T15:37:33.573" v="1217" actId="478"/>
          <ac:inkMkLst>
            <pc:docMk/>
            <pc:sldMk cId="2400453019" sldId="356"/>
            <ac:inkMk id="53" creationId="{C9D16B2F-3239-FA75-A14F-28138F15709C}"/>
          </ac:inkMkLst>
        </pc:inkChg>
        <pc:inkChg chg="del mod ord topLvl">
          <ac:chgData name="Vivien Wu" userId="623a2959-96ac-407a-b7d3-802636c8e922" providerId="ADAL" clId="{0ED8DE59-BB45-4813-BB4E-F191F6C90C89}" dt="2022-12-05T15:36:31.143" v="1199" actId="478"/>
          <ac:inkMkLst>
            <pc:docMk/>
            <pc:sldMk cId="2400453019" sldId="356"/>
            <ac:inkMk id="54" creationId="{D99EC67D-FCE3-7D1B-C82F-61A8255D197A}"/>
          </ac:inkMkLst>
        </pc:inkChg>
        <pc:inkChg chg="del mod ord topLvl">
          <ac:chgData name="Vivien Wu" userId="623a2959-96ac-407a-b7d3-802636c8e922" providerId="ADAL" clId="{0ED8DE59-BB45-4813-BB4E-F191F6C90C89}" dt="2022-12-05T15:36:29.003" v="1197" actId="478"/>
          <ac:inkMkLst>
            <pc:docMk/>
            <pc:sldMk cId="2400453019" sldId="356"/>
            <ac:inkMk id="56" creationId="{8420A7D7-E954-7207-F3D3-25DE46150BA2}"/>
          </ac:inkMkLst>
        </pc:inkChg>
        <pc:inkChg chg="del">
          <ac:chgData name="Vivien Wu" userId="623a2959-96ac-407a-b7d3-802636c8e922" providerId="ADAL" clId="{0ED8DE59-BB45-4813-BB4E-F191F6C90C89}" dt="2022-12-05T11:39:29.718" v="47" actId="478"/>
          <ac:inkMkLst>
            <pc:docMk/>
            <pc:sldMk cId="2400453019" sldId="356"/>
            <ac:inkMk id="57" creationId="{C659C105-EAC6-AAA1-BD2D-61783F3B25AC}"/>
          </ac:inkMkLst>
        </pc:inkChg>
        <pc:inkChg chg="del mod topLvl">
          <ac:chgData name="Vivien Wu" userId="623a2959-96ac-407a-b7d3-802636c8e922" providerId="ADAL" clId="{0ED8DE59-BB45-4813-BB4E-F191F6C90C89}" dt="2022-12-05T15:36:30.122" v="1198" actId="478"/>
          <ac:inkMkLst>
            <pc:docMk/>
            <pc:sldMk cId="2400453019" sldId="356"/>
            <ac:inkMk id="59" creationId="{1651769A-10BA-19B8-FE3A-70CA2EF6BFDC}"/>
          </ac:inkMkLst>
        </pc:inkChg>
        <pc:inkChg chg="del">
          <ac:chgData name="Vivien Wu" userId="623a2959-96ac-407a-b7d3-802636c8e922" providerId="ADAL" clId="{0ED8DE59-BB45-4813-BB4E-F191F6C90C89}" dt="2022-12-05T11:38:16.065" v="20" actId="478"/>
          <ac:inkMkLst>
            <pc:docMk/>
            <pc:sldMk cId="2400453019" sldId="356"/>
            <ac:inkMk id="61" creationId="{07A70D0D-16F4-B3A1-A628-C311B4F1C1C6}"/>
          </ac:inkMkLst>
        </pc:inkChg>
        <pc:inkChg chg="del">
          <ac:chgData name="Vivien Wu" userId="623a2959-96ac-407a-b7d3-802636c8e922" providerId="ADAL" clId="{0ED8DE59-BB45-4813-BB4E-F191F6C90C89}" dt="2022-12-05T11:37:55.534" v="16" actId="478"/>
          <ac:inkMkLst>
            <pc:docMk/>
            <pc:sldMk cId="2400453019" sldId="356"/>
            <ac:inkMk id="62" creationId="{CB079282-C735-86DE-21C0-9CF089AA087B}"/>
          </ac:inkMkLst>
        </pc:inkChg>
        <pc:inkChg chg="del">
          <ac:chgData name="Vivien Wu" userId="623a2959-96ac-407a-b7d3-802636c8e922" providerId="ADAL" clId="{0ED8DE59-BB45-4813-BB4E-F191F6C90C89}" dt="2022-12-05T11:37:35.375" v="7" actId="478"/>
          <ac:inkMkLst>
            <pc:docMk/>
            <pc:sldMk cId="2400453019" sldId="356"/>
            <ac:inkMk id="63" creationId="{60E677BB-AD11-D9FC-1E4F-DEEFB7CE2BD7}"/>
          </ac:inkMkLst>
        </pc:inkChg>
        <pc:inkChg chg="del">
          <ac:chgData name="Vivien Wu" userId="623a2959-96ac-407a-b7d3-802636c8e922" providerId="ADAL" clId="{0ED8DE59-BB45-4813-BB4E-F191F6C90C89}" dt="2022-12-05T11:39:36.477" v="49" actId="478"/>
          <ac:inkMkLst>
            <pc:docMk/>
            <pc:sldMk cId="2400453019" sldId="356"/>
            <ac:inkMk id="64" creationId="{E843EE0A-87B1-9C5C-A3DC-07DA9A0EB297}"/>
          </ac:inkMkLst>
        </pc:inkChg>
        <pc:inkChg chg="del">
          <ac:chgData name="Vivien Wu" userId="623a2959-96ac-407a-b7d3-802636c8e922" providerId="ADAL" clId="{0ED8DE59-BB45-4813-BB4E-F191F6C90C89}" dt="2022-12-05T11:37:27.755" v="4" actId="478"/>
          <ac:inkMkLst>
            <pc:docMk/>
            <pc:sldMk cId="2400453019" sldId="356"/>
            <ac:inkMk id="65" creationId="{3ED0AF10-FCCA-5B90-C7EA-D6A8DE92593A}"/>
          </ac:inkMkLst>
        </pc:inkChg>
        <pc:inkChg chg="del mod topLvl">
          <ac:chgData name="Vivien Wu" userId="623a2959-96ac-407a-b7d3-802636c8e922" providerId="ADAL" clId="{0ED8DE59-BB45-4813-BB4E-F191F6C90C89}" dt="2022-12-05T15:36:51.774" v="1211" actId="478"/>
          <ac:inkMkLst>
            <pc:docMk/>
            <pc:sldMk cId="2400453019" sldId="356"/>
            <ac:inkMk id="66" creationId="{B8D652ED-5611-3113-A123-87DEB2B2A421}"/>
          </ac:inkMkLst>
        </pc:inkChg>
        <pc:inkChg chg="del mod ord topLvl">
          <ac:chgData name="Vivien Wu" userId="623a2959-96ac-407a-b7d3-802636c8e922" providerId="ADAL" clId="{0ED8DE59-BB45-4813-BB4E-F191F6C90C89}" dt="2022-12-05T15:36:46.324" v="1208" actId="478"/>
          <ac:inkMkLst>
            <pc:docMk/>
            <pc:sldMk cId="2400453019" sldId="356"/>
            <ac:inkMk id="67" creationId="{96D31C15-AD6E-286F-FCC6-278373A3B1B8}"/>
          </ac:inkMkLst>
        </pc:inkChg>
        <pc:inkChg chg="del">
          <ac:chgData name="Vivien Wu" userId="623a2959-96ac-407a-b7d3-802636c8e922" providerId="ADAL" clId="{0ED8DE59-BB45-4813-BB4E-F191F6C90C89}" dt="2022-12-05T11:37:42.154" v="11" actId="478"/>
          <ac:inkMkLst>
            <pc:docMk/>
            <pc:sldMk cId="2400453019" sldId="356"/>
            <ac:inkMk id="68" creationId="{973E079D-329F-9885-7079-33AF3543C333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71" creationId="{A151B138-A049-C603-AECC-0F354744EF9F}"/>
          </ac:inkMkLst>
        </pc:inkChg>
        <pc:inkChg chg="del">
          <ac:chgData name="Vivien Wu" userId="623a2959-96ac-407a-b7d3-802636c8e922" providerId="ADAL" clId="{0ED8DE59-BB45-4813-BB4E-F191F6C90C89}" dt="2022-12-05T11:38:01.277" v="18" actId="478"/>
          <ac:inkMkLst>
            <pc:docMk/>
            <pc:sldMk cId="2400453019" sldId="356"/>
            <ac:inkMk id="72" creationId="{576FBEBC-D52D-B3C7-600D-75AC5DE57FBB}"/>
          </ac:inkMkLst>
        </pc:inkChg>
        <pc:inkChg chg="del mod topLvl">
          <ac:chgData name="Vivien Wu" userId="623a2959-96ac-407a-b7d3-802636c8e922" providerId="ADAL" clId="{0ED8DE59-BB45-4813-BB4E-F191F6C90C89}" dt="2022-12-05T15:36:38.512" v="1203" actId="478"/>
          <ac:inkMkLst>
            <pc:docMk/>
            <pc:sldMk cId="2400453019" sldId="356"/>
            <ac:inkMk id="73" creationId="{81DBAF62-78E0-71EF-DEFD-6F9B51AB4F11}"/>
          </ac:inkMkLst>
        </pc:inkChg>
        <pc:inkChg chg="del mod topLvl">
          <ac:chgData name="Vivien Wu" userId="623a2959-96ac-407a-b7d3-802636c8e922" providerId="ADAL" clId="{0ED8DE59-BB45-4813-BB4E-F191F6C90C89}" dt="2022-12-05T15:36:50.793" v="1210" actId="478"/>
          <ac:inkMkLst>
            <pc:docMk/>
            <pc:sldMk cId="2400453019" sldId="356"/>
            <ac:inkMk id="74" creationId="{DD0A9C60-73A6-8691-A685-601FBDDD11FA}"/>
          </ac:inkMkLst>
        </pc:inkChg>
        <pc:inkChg chg="del">
          <ac:chgData name="Vivien Wu" userId="623a2959-96ac-407a-b7d3-802636c8e922" providerId="ADAL" clId="{0ED8DE59-BB45-4813-BB4E-F191F6C90C89}" dt="2022-12-05T11:38:40.807" v="27" actId="478"/>
          <ac:inkMkLst>
            <pc:docMk/>
            <pc:sldMk cId="2400453019" sldId="356"/>
            <ac:inkMk id="75" creationId="{A9C078A6-FC24-E86E-20D4-91A5736A49BF}"/>
          </ac:inkMkLst>
        </pc:inkChg>
        <pc:inkChg chg="del mod ord topLvl">
          <ac:chgData name="Vivien Wu" userId="623a2959-96ac-407a-b7d3-802636c8e922" providerId="ADAL" clId="{0ED8DE59-BB45-4813-BB4E-F191F6C90C89}" dt="2022-12-05T15:36:40.945" v="1206" actId="478"/>
          <ac:inkMkLst>
            <pc:docMk/>
            <pc:sldMk cId="2400453019" sldId="356"/>
            <ac:inkMk id="76" creationId="{AE667E82-6176-DBB4-AC3E-7FB29D070EED}"/>
          </ac:inkMkLst>
        </pc:inkChg>
        <pc:inkChg chg="del mod topLvl">
          <ac:chgData name="Vivien Wu" userId="623a2959-96ac-407a-b7d3-802636c8e922" providerId="ADAL" clId="{0ED8DE59-BB45-4813-BB4E-F191F6C90C89}" dt="2022-12-05T15:36:55.755" v="1215" actId="478"/>
          <ac:inkMkLst>
            <pc:docMk/>
            <pc:sldMk cId="2400453019" sldId="356"/>
            <ac:inkMk id="77" creationId="{31F57773-6B34-A3EB-7BF6-DB697DA99434}"/>
          </ac:inkMkLst>
        </pc:inkChg>
        <pc:inkChg chg="del">
          <ac:chgData name="Vivien Wu" userId="623a2959-96ac-407a-b7d3-802636c8e922" providerId="ADAL" clId="{0ED8DE59-BB45-4813-BB4E-F191F6C90C89}" dt="2022-12-05T11:37:24.885" v="3" actId="478"/>
          <ac:inkMkLst>
            <pc:docMk/>
            <pc:sldMk cId="2400453019" sldId="356"/>
            <ac:inkMk id="78" creationId="{A707CEA2-1A81-F038-9FF9-8C4807F34196}"/>
          </ac:inkMkLst>
        </pc:inkChg>
        <pc:inkChg chg="del mod topLvl">
          <ac:chgData name="Vivien Wu" userId="623a2959-96ac-407a-b7d3-802636c8e922" providerId="ADAL" clId="{0ED8DE59-BB45-4813-BB4E-F191F6C90C89}" dt="2022-12-05T15:36:37.162" v="1202" actId="478"/>
          <ac:inkMkLst>
            <pc:docMk/>
            <pc:sldMk cId="2400453019" sldId="356"/>
            <ac:inkMk id="79" creationId="{BA8D6BA5-868C-6071-6FBB-D4F262396685}"/>
          </ac:inkMkLst>
        </pc:inkChg>
        <pc:inkChg chg="del">
          <ac:chgData name="Vivien Wu" userId="623a2959-96ac-407a-b7d3-802636c8e922" providerId="ADAL" clId="{0ED8DE59-BB45-4813-BB4E-F191F6C90C89}" dt="2022-12-05T11:37:33.655" v="6" actId="478"/>
          <ac:inkMkLst>
            <pc:docMk/>
            <pc:sldMk cId="2400453019" sldId="356"/>
            <ac:inkMk id="81" creationId="{67BC7380-6603-5816-02F6-8D0FD3DD0583}"/>
          </ac:inkMkLst>
        </pc:inkChg>
        <pc:inkChg chg="del">
          <ac:chgData name="Vivien Wu" userId="623a2959-96ac-407a-b7d3-802636c8e922" providerId="ADAL" clId="{0ED8DE59-BB45-4813-BB4E-F191F6C90C89}" dt="2022-12-05T11:38:13.626" v="19" actId="478"/>
          <ac:inkMkLst>
            <pc:docMk/>
            <pc:sldMk cId="2400453019" sldId="356"/>
            <ac:inkMk id="82" creationId="{1BF52770-482F-DB2D-A40C-604E66302BF2}"/>
          </ac:inkMkLst>
        </pc:inkChg>
        <pc:inkChg chg="del mod topLvl">
          <ac:chgData name="Vivien Wu" userId="623a2959-96ac-407a-b7d3-802636c8e922" providerId="ADAL" clId="{0ED8DE59-BB45-4813-BB4E-F191F6C90C89}" dt="2022-12-05T12:29:55.157" v="469" actId="478"/>
          <ac:inkMkLst>
            <pc:docMk/>
            <pc:sldMk cId="2400453019" sldId="356"/>
            <ac:inkMk id="83" creationId="{302E8283-1723-2530-3D49-2CFCFE34FCA8}"/>
          </ac:inkMkLst>
        </pc:inkChg>
        <pc:inkChg chg="del">
          <ac:chgData name="Vivien Wu" userId="623a2959-96ac-407a-b7d3-802636c8e922" providerId="ADAL" clId="{0ED8DE59-BB45-4813-BB4E-F191F6C90C89}" dt="2022-12-05T11:37:31.547" v="5" actId="478"/>
          <ac:inkMkLst>
            <pc:docMk/>
            <pc:sldMk cId="2400453019" sldId="356"/>
            <ac:inkMk id="84" creationId="{84054564-A8C8-3454-9ADB-4218CEE775EF}"/>
          </ac:inkMkLst>
        </pc:inkChg>
        <pc:inkChg chg="del mod ord topLvl">
          <ac:chgData name="Vivien Wu" userId="623a2959-96ac-407a-b7d3-802636c8e922" providerId="ADAL" clId="{0ED8DE59-BB45-4813-BB4E-F191F6C90C89}" dt="2022-12-05T12:29:14.341" v="460" actId="478"/>
          <ac:inkMkLst>
            <pc:docMk/>
            <pc:sldMk cId="2400453019" sldId="356"/>
            <ac:inkMk id="86" creationId="{91657534-C559-EEB2-DABA-6619E397E0EE}"/>
          </ac:inkMkLst>
        </pc:inkChg>
        <pc:inkChg chg="del">
          <ac:chgData name="Vivien Wu" userId="623a2959-96ac-407a-b7d3-802636c8e922" providerId="ADAL" clId="{0ED8DE59-BB45-4813-BB4E-F191F6C90C89}" dt="2022-12-05T12:28:33.814" v="452" actId="478"/>
          <ac:inkMkLst>
            <pc:docMk/>
            <pc:sldMk cId="2400453019" sldId="356"/>
            <ac:inkMk id="87" creationId="{0BA668E2-CA32-62CF-C2E6-D9D2E29181BF}"/>
          </ac:inkMkLst>
        </pc:inkChg>
        <pc:inkChg chg="del">
          <ac:chgData name="Vivien Wu" userId="623a2959-96ac-407a-b7d3-802636c8e922" providerId="ADAL" clId="{0ED8DE59-BB45-4813-BB4E-F191F6C90C89}" dt="2022-12-05T11:38:35.777" v="25" actId="478"/>
          <ac:inkMkLst>
            <pc:docMk/>
            <pc:sldMk cId="2400453019" sldId="356"/>
            <ac:inkMk id="88" creationId="{9660D059-D181-DFAE-D2DC-5BFA65FBC472}"/>
          </ac:inkMkLst>
        </pc:inkChg>
        <pc:inkChg chg="del">
          <ac:chgData name="Vivien Wu" userId="623a2959-96ac-407a-b7d3-802636c8e922" providerId="ADAL" clId="{0ED8DE59-BB45-4813-BB4E-F191F6C90C89}" dt="2022-12-05T11:38:20.265" v="21" actId="478"/>
          <ac:inkMkLst>
            <pc:docMk/>
            <pc:sldMk cId="2400453019" sldId="356"/>
            <ac:inkMk id="89" creationId="{A01294AA-8A2D-AAED-DE3F-6D20C9277D6C}"/>
          </ac:inkMkLst>
        </pc:inkChg>
        <pc:inkChg chg="del">
          <ac:chgData name="Vivien Wu" userId="623a2959-96ac-407a-b7d3-802636c8e922" providerId="ADAL" clId="{0ED8DE59-BB45-4813-BB4E-F191F6C90C89}" dt="2022-12-05T11:38:38.337" v="26" actId="478"/>
          <ac:inkMkLst>
            <pc:docMk/>
            <pc:sldMk cId="2400453019" sldId="356"/>
            <ac:inkMk id="90" creationId="{6A8C9333-ECEF-F1E3-43F5-22B07BC695CB}"/>
          </ac:inkMkLst>
        </pc:inkChg>
        <pc:inkChg chg="del">
          <ac:chgData name="Vivien Wu" userId="623a2959-96ac-407a-b7d3-802636c8e922" providerId="ADAL" clId="{0ED8DE59-BB45-4813-BB4E-F191F6C90C89}" dt="2022-12-05T11:38:54.542" v="33" actId="478"/>
          <ac:inkMkLst>
            <pc:docMk/>
            <pc:sldMk cId="2400453019" sldId="356"/>
            <ac:inkMk id="91" creationId="{EB388C50-43E6-5488-48A1-6A3417D7C764}"/>
          </ac:inkMkLst>
        </pc:inkChg>
        <pc:inkChg chg="del">
          <ac:chgData name="Vivien Wu" userId="623a2959-96ac-407a-b7d3-802636c8e922" providerId="ADAL" clId="{0ED8DE59-BB45-4813-BB4E-F191F6C90C89}" dt="2022-12-05T11:38:49.636" v="31" actId="478"/>
          <ac:inkMkLst>
            <pc:docMk/>
            <pc:sldMk cId="2400453019" sldId="356"/>
            <ac:inkMk id="92" creationId="{FFAF833C-B170-6624-51D0-CB83FE82ADC6}"/>
          </ac:inkMkLst>
        </pc:inkChg>
        <pc:inkChg chg="del">
          <ac:chgData name="Vivien Wu" userId="623a2959-96ac-407a-b7d3-802636c8e922" providerId="ADAL" clId="{0ED8DE59-BB45-4813-BB4E-F191F6C90C89}" dt="2022-12-05T11:38:47.917" v="30" actId="478"/>
          <ac:inkMkLst>
            <pc:docMk/>
            <pc:sldMk cId="2400453019" sldId="356"/>
            <ac:inkMk id="94" creationId="{EF05AF56-A8E1-FCD8-7B55-970CFD5F7BEE}"/>
          </ac:inkMkLst>
        </pc:inkChg>
        <pc:inkChg chg="del">
          <ac:chgData name="Vivien Wu" userId="623a2959-96ac-407a-b7d3-802636c8e922" providerId="ADAL" clId="{0ED8DE59-BB45-4813-BB4E-F191F6C90C89}" dt="2022-12-05T11:38:46.245" v="29" actId="478"/>
          <ac:inkMkLst>
            <pc:docMk/>
            <pc:sldMk cId="2400453019" sldId="356"/>
            <ac:inkMk id="95" creationId="{D87BE21D-05ED-4C7D-71E2-7CDD4869C890}"/>
          </ac:inkMkLst>
        </pc:inkChg>
        <pc:inkChg chg="del">
          <ac:chgData name="Vivien Wu" userId="623a2959-96ac-407a-b7d3-802636c8e922" providerId="ADAL" clId="{0ED8DE59-BB45-4813-BB4E-F191F6C90C89}" dt="2022-12-05T11:37:40.424" v="10" actId="478"/>
          <ac:inkMkLst>
            <pc:docMk/>
            <pc:sldMk cId="2400453019" sldId="356"/>
            <ac:inkMk id="96" creationId="{51BAC0C7-0911-CF35-2FD1-598CF4AFE65B}"/>
          </ac:inkMkLst>
        </pc:inkChg>
        <pc:inkChg chg="mod topLvl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97" creationId="{21B43E60-BBE3-6B92-3F91-A5AD9F7B9C28}"/>
          </ac:inkMkLst>
        </pc:inkChg>
        <pc:inkChg chg="del mod topLvl">
          <ac:chgData name="Vivien Wu" userId="623a2959-96ac-407a-b7d3-802636c8e922" providerId="ADAL" clId="{0ED8DE59-BB45-4813-BB4E-F191F6C90C89}" dt="2022-12-05T12:29:23.773" v="465" actId="478"/>
          <ac:inkMkLst>
            <pc:docMk/>
            <pc:sldMk cId="2400453019" sldId="356"/>
            <ac:inkMk id="98" creationId="{730D7B66-46DA-583A-2B2F-EAC3243FE570}"/>
          </ac:inkMkLst>
        </pc:inkChg>
        <pc:inkChg chg="del mod topLvl">
          <ac:chgData name="Vivien Wu" userId="623a2959-96ac-407a-b7d3-802636c8e922" providerId="ADAL" clId="{0ED8DE59-BB45-4813-BB4E-F191F6C90C89}" dt="2022-12-05T12:29:21.565" v="463" actId="478"/>
          <ac:inkMkLst>
            <pc:docMk/>
            <pc:sldMk cId="2400453019" sldId="356"/>
            <ac:inkMk id="99" creationId="{2841B640-C6CD-5900-2DE9-FD92B1AE55B9}"/>
          </ac:inkMkLst>
        </pc:inkChg>
        <pc:inkChg chg="del">
          <ac:chgData name="Vivien Wu" userId="623a2959-96ac-407a-b7d3-802636c8e922" providerId="ADAL" clId="{0ED8DE59-BB45-4813-BB4E-F191F6C90C89}" dt="2022-12-05T11:37:43.965" v="12" actId="478"/>
          <ac:inkMkLst>
            <pc:docMk/>
            <pc:sldMk cId="2400453019" sldId="356"/>
            <ac:inkMk id="100" creationId="{7C5F8993-D050-1F4D-6D85-4D30D4B56883}"/>
          </ac:inkMkLst>
        </pc:inkChg>
        <pc:inkChg chg="del mod topLvl">
          <ac:chgData name="Vivien Wu" userId="623a2959-96ac-407a-b7d3-802636c8e922" providerId="ADAL" clId="{0ED8DE59-BB45-4813-BB4E-F191F6C90C89}" dt="2022-12-05T12:29:24.925" v="466" actId="478"/>
          <ac:inkMkLst>
            <pc:docMk/>
            <pc:sldMk cId="2400453019" sldId="356"/>
            <ac:inkMk id="101" creationId="{88F6ADA4-CFA8-18DE-F9EB-5287B93C5725}"/>
          </ac:inkMkLst>
        </pc:inkChg>
        <pc:inkChg chg="del">
          <ac:chgData name="Vivien Wu" userId="623a2959-96ac-407a-b7d3-802636c8e922" providerId="ADAL" clId="{0ED8DE59-BB45-4813-BB4E-F191F6C90C89}" dt="2022-12-05T11:37:46.225" v="13" actId="478"/>
          <ac:inkMkLst>
            <pc:docMk/>
            <pc:sldMk cId="2400453019" sldId="356"/>
            <ac:inkMk id="102" creationId="{B6FC01D2-B631-8743-5945-EC1E24182E31}"/>
          </ac:inkMkLst>
        </pc:inkChg>
        <pc:inkChg chg="del">
          <ac:chgData name="Vivien Wu" userId="623a2959-96ac-407a-b7d3-802636c8e922" providerId="ADAL" clId="{0ED8DE59-BB45-4813-BB4E-F191F6C90C89}" dt="2022-12-05T11:37:59.265" v="17" actId="478"/>
          <ac:inkMkLst>
            <pc:docMk/>
            <pc:sldMk cId="2400453019" sldId="356"/>
            <ac:inkMk id="103" creationId="{6278024D-B080-BB5F-E24C-0699CE373026}"/>
          </ac:inkMkLst>
        </pc:inkChg>
        <pc:inkChg chg="del">
          <ac:chgData name="Vivien Wu" userId="623a2959-96ac-407a-b7d3-802636c8e922" providerId="ADAL" clId="{0ED8DE59-BB45-4813-BB4E-F191F6C90C89}" dt="2022-12-05T11:37:38.705" v="9" actId="478"/>
          <ac:inkMkLst>
            <pc:docMk/>
            <pc:sldMk cId="2400453019" sldId="356"/>
            <ac:inkMk id="104" creationId="{DA326B22-A468-BF67-0021-8A5E302689EA}"/>
          </ac:inkMkLst>
        </pc:inkChg>
        <pc:inkChg chg="del">
          <ac:chgData name="Vivien Wu" userId="623a2959-96ac-407a-b7d3-802636c8e922" providerId="ADAL" clId="{0ED8DE59-BB45-4813-BB4E-F191F6C90C89}" dt="2022-12-05T11:37:37.097" v="8" actId="478"/>
          <ac:inkMkLst>
            <pc:docMk/>
            <pc:sldMk cId="2400453019" sldId="356"/>
            <ac:inkMk id="105" creationId="{A2AA960E-DE03-88B3-5A59-692D6E9FEEE7}"/>
          </ac:inkMkLst>
        </pc:inkChg>
        <pc:inkChg chg="del mod topLvl">
          <ac:chgData name="Vivien Wu" userId="623a2959-96ac-407a-b7d3-802636c8e922" providerId="ADAL" clId="{0ED8DE59-BB45-4813-BB4E-F191F6C90C89}" dt="2022-12-05T12:29:22.653" v="464" actId="478"/>
          <ac:inkMkLst>
            <pc:docMk/>
            <pc:sldMk cId="2400453019" sldId="356"/>
            <ac:inkMk id="106" creationId="{4CA73B9A-E910-2CF7-18D6-3501611A27AD}"/>
          </ac:inkMkLst>
        </pc:inkChg>
        <pc:inkChg chg="del mod topLvl">
          <ac:chgData name="Vivien Wu" userId="623a2959-96ac-407a-b7d3-802636c8e922" providerId="ADAL" clId="{0ED8DE59-BB45-4813-BB4E-F191F6C90C89}" dt="2022-12-05T12:29:19.998" v="462" actId="478"/>
          <ac:inkMkLst>
            <pc:docMk/>
            <pc:sldMk cId="2400453019" sldId="356"/>
            <ac:inkMk id="107" creationId="{F2D68A47-672F-E028-FB10-CA3556A7E300}"/>
          </ac:inkMkLst>
        </pc:inkChg>
        <pc:inkChg chg="del mod topLvl">
          <ac:chgData name="Vivien Wu" userId="623a2959-96ac-407a-b7d3-802636c8e922" providerId="ADAL" clId="{0ED8DE59-BB45-4813-BB4E-F191F6C90C89}" dt="2022-12-05T12:29:17.495" v="461" actId="478"/>
          <ac:inkMkLst>
            <pc:docMk/>
            <pc:sldMk cId="2400453019" sldId="356"/>
            <ac:inkMk id="108" creationId="{39DDEB95-BD0A-BCDE-B851-15AB080A9C59}"/>
          </ac:inkMkLst>
        </pc:inkChg>
        <pc:inkChg chg="del">
          <ac:chgData name="Vivien Wu" userId="623a2959-96ac-407a-b7d3-802636c8e922" providerId="ADAL" clId="{0ED8DE59-BB45-4813-BB4E-F191F6C90C89}" dt="2022-12-05T11:39:03.245" v="37" actId="478"/>
          <ac:inkMkLst>
            <pc:docMk/>
            <pc:sldMk cId="2400453019" sldId="356"/>
            <ac:inkMk id="109" creationId="{897A4E11-9473-D37F-014B-CA6361263FDD}"/>
          </ac:inkMkLst>
        </pc:inkChg>
        <pc:inkChg chg="del">
          <ac:chgData name="Vivien Wu" userId="623a2959-96ac-407a-b7d3-802636c8e922" providerId="ADAL" clId="{0ED8DE59-BB45-4813-BB4E-F191F6C90C89}" dt="2022-12-05T11:39:01.499" v="36" actId="478"/>
          <ac:inkMkLst>
            <pc:docMk/>
            <pc:sldMk cId="2400453019" sldId="356"/>
            <ac:inkMk id="110" creationId="{79299766-54CE-FCCC-9581-010353FDC808}"/>
          </ac:inkMkLst>
        </pc:inkChg>
        <pc:inkChg chg="del">
          <ac:chgData name="Vivien Wu" userId="623a2959-96ac-407a-b7d3-802636c8e922" providerId="ADAL" clId="{0ED8DE59-BB45-4813-BB4E-F191F6C90C89}" dt="2022-12-05T11:39:07.260" v="39" actId="478"/>
          <ac:inkMkLst>
            <pc:docMk/>
            <pc:sldMk cId="2400453019" sldId="356"/>
            <ac:inkMk id="114" creationId="{CFCFA866-81A5-F3FC-9F95-3C49BBB44218}"/>
          </ac:inkMkLst>
        </pc:inkChg>
        <pc:inkChg chg="del">
          <ac:chgData name="Vivien Wu" userId="623a2959-96ac-407a-b7d3-802636c8e922" providerId="ADAL" clId="{0ED8DE59-BB45-4813-BB4E-F191F6C90C89}" dt="2022-12-05T11:39:05.539" v="38" actId="478"/>
          <ac:inkMkLst>
            <pc:docMk/>
            <pc:sldMk cId="2400453019" sldId="356"/>
            <ac:inkMk id="117" creationId="{CA2BF4C1-3CD3-AC01-3E17-67C2ECED05FF}"/>
          </ac:inkMkLst>
        </pc:inkChg>
        <pc:inkChg chg="del">
          <ac:chgData name="Vivien Wu" userId="623a2959-96ac-407a-b7d3-802636c8e922" providerId="ADAL" clId="{0ED8DE59-BB45-4813-BB4E-F191F6C90C89}" dt="2022-12-05T11:37:52.345" v="15" actId="478"/>
          <ac:inkMkLst>
            <pc:docMk/>
            <pc:sldMk cId="2400453019" sldId="356"/>
            <ac:inkMk id="118" creationId="{044F931D-DE25-D7F4-A1B5-793235100BD5}"/>
          </ac:inkMkLst>
        </pc:inkChg>
        <pc:inkChg chg="del">
          <ac:chgData name="Vivien Wu" userId="623a2959-96ac-407a-b7d3-802636c8e922" providerId="ADAL" clId="{0ED8DE59-BB45-4813-BB4E-F191F6C90C89}" dt="2022-12-05T11:37:49.826" v="14" actId="478"/>
          <ac:inkMkLst>
            <pc:docMk/>
            <pc:sldMk cId="2400453019" sldId="356"/>
            <ac:inkMk id="122" creationId="{4262840F-2A19-7829-F819-A888C3A1B4B1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23" creationId="{D6D08A35-BB40-43DA-C489-B5E703E28B20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24" creationId="{F1DF367C-5954-9A58-B337-7A109782FBF6}"/>
          </ac:inkMkLst>
        </pc:inkChg>
        <pc:inkChg chg="mod or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25" creationId="{9A8A594A-395A-3E83-3D34-00C77A68936F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26" creationId="{52CD5DF5-FDA3-3E1E-89B0-7BE94F11A32D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27" creationId="{B534CE82-8F87-8C50-1209-61267FC35FD9}"/>
          </ac:inkMkLst>
        </pc:inkChg>
        <pc:inkChg chg="del">
          <ac:chgData name="Vivien Wu" userId="623a2959-96ac-407a-b7d3-802636c8e922" providerId="ADAL" clId="{0ED8DE59-BB45-4813-BB4E-F191F6C90C89}" dt="2022-12-05T11:39:32.755" v="48" actId="478"/>
          <ac:inkMkLst>
            <pc:docMk/>
            <pc:sldMk cId="2400453019" sldId="356"/>
            <ac:inkMk id="128" creationId="{63A32A4B-EB95-ABFC-0D0C-C2F459C6A7F7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29" creationId="{E523684F-6281-1C47-6707-7EB447439716}"/>
          </ac:inkMkLst>
        </pc:inkChg>
        <pc:inkChg chg="del">
          <ac:chgData name="Vivien Wu" userId="623a2959-96ac-407a-b7d3-802636c8e922" providerId="ADAL" clId="{0ED8DE59-BB45-4813-BB4E-F191F6C90C89}" dt="2022-12-05T11:39:26.855" v="46" actId="478"/>
          <ac:inkMkLst>
            <pc:docMk/>
            <pc:sldMk cId="2400453019" sldId="356"/>
            <ac:inkMk id="130" creationId="{1A0683A1-74C8-BFAE-2AB9-1690037A34D2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31" creationId="{F01A7B04-8C5A-03D7-298E-E49972232B09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32" creationId="{392D3270-EB27-3834-2D00-3BC9B118AA03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33" creationId="{3B87F2CE-F47D-4820-1BBA-9259E36DEE05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34" creationId="{F18637ED-7890-204E-73BB-BB53D282BD44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35" creationId="{857F9EAC-9694-3E9C-6083-AFDA9C20946A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36" creationId="{B4414F02-0FA5-6F16-6D8C-4BE94F8B5552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37" creationId="{62918A0D-A20A-03AB-6E36-EA707C06F202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38" creationId="{E1465F89-83CF-B19E-F3CB-EFAB399EBCFA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39" creationId="{3C077D9F-9D3C-C0D2-1743-E4C10AB203BE}"/>
          </ac:inkMkLst>
        </pc:inkChg>
        <pc:inkChg chg="del mod">
          <ac:chgData name="Vivien Wu" userId="623a2959-96ac-407a-b7d3-802636c8e922" providerId="ADAL" clId="{0ED8DE59-BB45-4813-BB4E-F191F6C90C89}" dt="2022-12-05T12:30:21.469" v="476" actId="478"/>
          <ac:inkMkLst>
            <pc:docMk/>
            <pc:sldMk cId="2400453019" sldId="356"/>
            <ac:inkMk id="140" creationId="{7180C813-AD26-71E1-8940-D3B42D27E39B}"/>
          </ac:inkMkLst>
        </pc:inkChg>
        <pc:inkChg chg="del mod">
          <ac:chgData name="Vivien Wu" userId="623a2959-96ac-407a-b7d3-802636c8e922" providerId="ADAL" clId="{0ED8DE59-BB45-4813-BB4E-F191F6C90C89}" dt="2022-12-05T12:29:58.639" v="470" actId="478"/>
          <ac:inkMkLst>
            <pc:docMk/>
            <pc:sldMk cId="2400453019" sldId="356"/>
            <ac:inkMk id="141" creationId="{8029CC84-DAC8-1229-BFDB-3FF7C1B0C175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42" creationId="{254CC3D4-B2F5-1DD1-A064-90FD8D9FB8FF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43" creationId="{796A4571-9F7F-B990-4A06-C2DC50BF078C}"/>
          </ac:inkMkLst>
        </pc:inkChg>
        <pc:inkChg chg="del mod">
          <ac:chgData name="Vivien Wu" userId="623a2959-96ac-407a-b7d3-802636c8e922" providerId="ADAL" clId="{0ED8DE59-BB45-4813-BB4E-F191F6C90C89}" dt="2022-12-05T12:30:18.248" v="475" actId="478"/>
          <ac:inkMkLst>
            <pc:docMk/>
            <pc:sldMk cId="2400453019" sldId="356"/>
            <ac:inkMk id="144" creationId="{162B6BA5-9B35-FDE3-A267-9C72BE5AD699}"/>
          </ac:inkMkLst>
        </pc:inkChg>
        <pc:inkChg chg="del mod">
          <ac:chgData name="Vivien Wu" userId="623a2959-96ac-407a-b7d3-802636c8e922" providerId="ADAL" clId="{0ED8DE59-BB45-4813-BB4E-F191F6C90C89}" dt="2022-12-05T12:30:12.199" v="474" actId="478"/>
          <ac:inkMkLst>
            <pc:docMk/>
            <pc:sldMk cId="2400453019" sldId="356"/>
            <ac:inkMk id="145" creationId="{920307D4-1137-50C2-35E4-A27BC3FE4B51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46" creationId="{C97CBCEF-46FB-FC19-591C-1125042C51D6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47" creationId="{D0299790-2D80-4292-7BB3-CE9526035564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48" creationId="{3F9AAE59-92AA-7C38-5C1C-038026805D77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49" creationId="{C0F6C7DD-3050-F5E5-E316-25ABCEE255A3}"/>
          </ac:inkMkLst>
        </pc:inkChg>
        <pc:inkChg chg="del mod">
          <ac:chgData name="Vivien Wu" userId="623a2959-96ac-407a-b7d3-802636c8e922" providerId="ADAL" clId="{0ED8DE59-BB45-4813-BB4E-F191F6C90C89}" dt="2022-12-05T12:30:08.239" v="473" actId="478"/>
          <ac:inkMkLst>
            <pc:docMk/>
            <pc:sldMk cId="2400453019" sldId="356"/>
            <ac:inkMk id="150" creationId="{4F616C26-A4FB-19A8-8965-3F165BD1FB11}"/>
          </ac:inkMkLst>
        </pc:inkChg>
        <pc:inkChg chg="mod or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51" creationId="{37566AF1-C6CD-7BE7-534E-A4CB7D4DE36B}"/>
          </ac:inkMkLst>
        </pc:inkChg>
        <pc:inkChg chg="del">
          <ac:chgData name="Vivien Wu" userId="623a2959-96ac-407a-b7d3-802636c8e922" providerId="ADAL" clId="{0ED8DE59-BB45-4813-BB4E-F191F6C90C89}" dt="2022-12-05T11:39:23.827" v="45" actId="478"/>
          <ac:inkMkLst>
            <pc:docMk/>
            <pc:sldMk cId="2400453019" sldId="356"/>
            <ac:inkMk id="152" creationId="{ECBCCFB5-962F-0B66-B352-576603EE0FBD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53" creationId="{010C14F2-2222-3381-7760-49220F5E5A09}"/>
          </ac:inkMkLst>
        </pc:inkChg>
        <pc:inkChg chg="del mod">
          <ac:chgData name="Vivien Wu" userId="623a2959-96ac-407a-b7d3-802636c8e922" providerId="ADAL" clId="{0ED8DE59-BB45-4813-BB4E-F191F6C90C89}" dt="2022-12-05T12:30:05.590" v="472" actId="478"/>
          <ac:inkMkLst>
            <pc:docMk/>
            <pc:sldMk cId="2400453019" sldId="356"/>
            <ac:inkMk id="154" creationId="{6C9A4C27-CDC5-E950-A79B-BF98CD0EE67E}"/>
          </ac:inkMkLst>
        </pc:inkChg>
        <pc:inkChg chg="del">
          <ac:chgData name="Vivien Wu" userId="623a2959-96ac-407a-b7d3-802636c8e922" providerId="ADAL" clId="{0ED8DE59-BB45-4813-BB4E-F191F6C90C89}" dt="2022-12-05T12:28:37.326" v="453" actId="478"/>
          <ac:inkMkLst>
            <pc:docMk/>
            <pc:sldMk cId="2400453019" sldId="356"/>
            <ac:inkMk id="155" creationId="{BDF2EE42-BB02-45DE-808D-7061B9FB7300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56" creationId="{2F880F86-18B6-D3FC-67A0-881C0D12E269}"/>
          </ac:inkMkLst>
        </pc:inkChg>
        <pc:inkChg chg="del">
          <ac:chgData name="Vivien Wu" userId="623a2959-96ac-407a-b7d3-802636c8e922" providerId="ADAL" clId="{0ED8DE59-BB45-4813-BB4E-F191F6C90C89}" dt="2022-12-05T11:38:43.655" v="28" actId="478"/>
          <ac:inkMkLst>
            <pc:docMk/>
            <pc:sldMk cId="2400453019" sldId="356"/>
            <ac:inkMk id="157" creationId="{5AAD489A-A0D7-B162-3A5C-AEEBA1432E0A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58" creationId="{4B37A480-C70C-E126-421F-9E066646C53E}"/>
          </ac:inkMkLst>
        </pc:inkChg>
        <pc:inkChg chg="del">
          <ac:chgData name="Vivien Wu" userId="623a2959-96ac-407a-b7d3-802636c8e922" providerId="ADAL" clId="{0ED8DE59-BB45-4813-BB4E-F191F6C90C89}" dt="2022-12-05T11:38:58.415" v="35" actId="478"/>
          <ac:inkMkLst>
            <pc:docMk/>
            <pc:sldMk cId="2400453019" sldId="356"/>
            <ac:inkMk id="159" creationId="{05481C70-10D4-549C-9A52-0CA98DD9EC64}"/>
          </ac:inkMkLst>
        </pc:inkChg>
        <pc:inkChg chg="del">
          <ac:chgData name="Vivien Wu" userId="623a2959-96ac-407a-b7d3-802636c8e922" providerId="ADAL" clId="{0ED8DE59-BB45-4813-BB4E-F191F6C90C89}" dt="2022-12-05T11:38:56.372" v="34" actId="478"/>
          <ac:inkMkLst>
            <pc:docMk/>
            <pc:sldMk cId="2400453019" sldId="356"/>
            <ac:inkMk id="160" creationId="{247ECD5A-7780-8E99-B6C7-9E137EC9CD7B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61" creationId="{F19DEC95-F67D-80C0-DAE5-5963C520CFAE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62" creationId="{36FAE6AB-1204-235C-4B2E-BED9A43141B9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63" creationId="{37F0DCAC-451B-D070-1436-4AE922745880}"/>
          </ac:inkMkLst>
        </pc:inkChg>
        <pc:inkChg chg="del">
          <ac:chgData name="Vivien Wu" userId="623a2959-96ac-407a-b7d3-802636c8e922" providerId="ADAL" clId="{0ED8DE59-BB45-4813-BB4E-F191F6C90C89}" dt="2022-12-05T11:38:27.995" v="23" actId="478"/>
          <ac:inkMkLst>
            <pc:docMk/>
            <pc:sldMk cId="2400453019" sldId="356"/>
            <ac:inkMk id="164" creationId="{612D071F-FE3A-B9B8-6BA0-4599567FDB2F}"/>
          </ac:inkMkLst>
        </pc:inkChg>
        <pc:inkChg chg="del">
          <ac:chgData name="Vivien Wu" userId="623a2959-96ac-407a-b7d3-802636c8e922" providerId="ADAL" clId="{0ED8DE59-BB45-4813-BB4E-F191F6C90C89}" dt="2022-12-05T11:39:15.095" v="42" actId="478"/>
          <ac:inkMkLst>
            <pc:docMk/>
            <pc:sldMk cId="2400453019" sldId="356"/>
            <ac:inkMk id="165" creationId="{8A41BECD-F6E6-A06A-BD93-0657033734E3}"/>
          </ac:inkMkLst>
        </pc:inkChg>
        <pc:inkChg chg="del ord">
          <ac:chgData name="Vivien Wu" userId="623a2959-96ac-407a-b7d3-802636c8e922" providerId="ADAL" clId="{0ED8DE59-BB45-4813-BB4E-F191F6C90C89}" dt="2022-12-05T11:39:13.085" v="41" actId="478"/>
          <ac:inkMkLst>
            <pc:docMk/>
            <pc:sldMk cId="2400453019" sldId="356"/>
            <ac:inkMk id="166" creationId="{7E8AA735-FD56-C318-E908-BC7C29AC0BEB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67" creationId="{232BF3E9-37A8-490A-76E9-B38CFFD5FE0A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68" creationId="{B8DEF5F2-0B5B-9A2F-2A8F-D862D0124A10}"/>
          </ac:inkMkLst>
        </pc:inkChg>
        <pc:inkChg chg="del">
          <ac:chgData name="Vivien Wu" userId="623a2959-96ac-407a-b7d3-802636c8e922" providerId="ADAL" clId="{0ED8DE59-BB45-4813-BB4E-F191F6C90C89}" dt="2022-12-05T11:39:21.051" v="44" actId="478"/>
          <ac:inkMkLst>
            <pc:docMk/>
            <pc:sldMk cId="2400453019" sldId="356"/>
            <ac:inkMk id="169" creationId="{A631FA41-C2DB-EAE6-CBCA-8C3CC1AF8A32}"/>
          </ac:inkMkLst>
        </pc:inkChg>
        <pc:inkChg chg="del">
          <ac:chgData name="Vivien Wu" userId="623a2959-96ac-407a-b7d3-802636c8e922" providerId="ADAL" clId="{0ED8DE59-BB45-4813-BB4E-F191F6C90C89}" dt="2022-12-05T11:39:18.967" v="43" actId="478"/>
          <ac:inkMkLst>
            <pc:docMk/>
            <pc:sldMk cId="2400453019" sldId="356"/>
            <ac:inkMk id="170" creationId="{0D2321A5-B949-CFA9-F91F-B56A1CCE7ADF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71" creationId="{5E189F12-D245-821A-1153-3B8753D55A09}"/>
          </ac:inkMkLst>
        </pc:inkChg>
        <pc:inkChg chg="mod">
          <ac:chgData name="Vivien Wu" userId="623a2959-96ac-407a-b7d3-802636c8e922" providerId="ADAL" clId="{0ED8DE59-BB45-4813-BB4E-F191F6C90C89}" dt="2022-12-05T12:29:11.929" v="459" actId="165"/>
          <ac:inkMkLst>
            <pc:docMk/>
            <pc:sldMk cId="2400453019" sldId="356"/>
            <ac:inkMk id="172" creationId="{DDCD6D93-F8F3-1153-F829-0F70B1FAB3F6}"/>
          </ac:inkMkLst>
        </pc:inkChg>
      </pc:sldChg>
      <pc:sldChg chg="addSp delSp modSp mod">
        <pc:chgData name="Vivien Wu" userId="623a2959-96ac-407a-b7d3-802636c8e922" providerId="ADAL" clId="{0ED8DE59-BB45-4813-BB4E-F191F6C90C89}" dt="2022-12-05T14:48:25.081" v="691"/>
        <pc:sldMkLst>
          <pc:docMk/>
          <pc:sldMk cId="4270260231" sldId="361"/>
        </pc:sldMkLst>
        <pc:grpChg chg="del">
          <ac:chgData name="Vivien Wu" userId="623a2959-96ac-407a-b7d3-802636c8e922" providerId="ADAL" clId="{0ED8DE59-BB45-4813-BB4E-F191F6C90C89}" dt="2022-12-05T14:48:24.208" v="690" actId="478"/>
          <ac:grpSpMkLst>
            <pc:docMk/>
            <pc:sldMk cId="4270260231" sldId="361"/>
            <ac:grpSpMk id="17" creationId="{358023B9-5362-EE26-A130-29B43963E8F9}"/>
          </ac:grpSpMkLst>
        </pc:grpChg>
        <pc:grpChg chg="del">
          <ac:chgData name="Vivien Wu" userId="623a2959-96ac-407a-b7d3-802636c8e922" providerId="ADAL" clId="{0ED8DE59-BB45-4813-BB4E-F191F6C90C89}" dt="2022-12-05T14:48:24.208" v="690" actId="478"/>
          <ac:grpSpMkLst>
            <pc:docMk/>
            <pc:sldMk cId="4270260231" sldId="361"/>
            <ac:grpSpMk id="24" creationId="{6F1EFC99-E50B-35FC-47BC-CF496D0A1EA2}"/>
          </ac:grpSpMkLst>
        </pc:grpChg>
        <pc:grpChg chg="add mod">
          <ac:chgData name="Vivien Wu" userId="623a2959-96ac-407a-b7d3-802636c8e922" providerId="ADAL" clId="{0ED8DE59-BB45-4813-BB4E-F191F6C90C89}" dt="2022-12-05T14:48:25.081" v="691"/>
          <ac:grpSpMkLst>
            <pc:docMk/>
            <pc:sldMk cId="4270260231" sldId="361"/>
            <ac:grpSpMk id="37" creationId="{EBA74A14-3588-316D-ADB5-5BDDFCA689A1}"/>
          </ac:grpSpMkLst>
        </pc:grpChg>
        <pc:grpChg chg="del">
          <ac:chgData name="Vivien Wu" userId="623a2959-96ac-407a-b7d3-802636c8e922" providerId="ADAL" clId="{0ED8DE59-BB45-4813-BB4E-F191F6C90C89}" dt="2022-12-05T14:48:24.208" v="690" actId="478"/>
          <ac:grpSpMkLst>
            <pc:docMk/>
            <pc:sldMk cId="4270260231" sldId="361"/>
            <ac:grpSpMk id="50" creationId="{B51B4D76-2FFA-DE20-3B45-AB55A14953EE}"/>
          </ac:grpSpMkLst>
        </pc:grpChg>
        <pc:grpChg chg="del">
          <ac:chgData name="Vivien Wu" userId="623a2959-96ac-407a-b7d3-802636c8e922" providerId="ADAL" clId="{0ED8DE59-BB45-4813-BB4E-F191F6C90C89}" dt="2022-12-05T14:48:24.208" v="690" actId="478"/>
          <ac:grpSpMkLst>
            <pc:docMk/>
            <pc:sldMk cId="4270260231" sldId="361"/>
            <ac:grpSpMk id="54" creationId="{94BB0B6C-0E71-D635-72E4-767D2CDB6538}"/>
          </ac:grpSpMkLst>
        </pc:grpChg>
        <pc:grpChg chg="del">
          <ac:chgData name="Vivien Wu" userId="623a2959-96ac-407a-b7d3-802636c8e922" providerId="ADAL" clId="{0ED8DE59-BB45-4813-BB4E-F191F6C90C89}" dt="2022-12-05T14:48:24.208" v="690" actId="478"/>
          <ac:grpSpMkLst>
            <pc:docMk/>
            <pc:sldMk cId="4270260231" sldId="361"/>
            <ac:grpSpMk id="58" creationId="{8B619CE9-28F2-B718-12C1-23960583CE54}"/>
          </ac:grpSpMkLst>
        </pc:grpChg>
        <pc:grpChg chg="add mod">
          <ac:chgData name="Vivien Wu" userId="623a2959-96ac-407a-b7d3-802636c8e922" providerId="ADAL" clId="{0ED8DE59-BB45-4813-BB4E-F191F6C90C89}" dt="2022-12-05T14:48:25.081" v="691"/>
          <ac:grpSpMkLst>
            <pc:docMk/>
            <pc:sldMk cId="4270260231" sldId="361"/>
            <ac:grpSpMk id="59" creationId="{6B89D3EE-092A-8EAD-ABA8-4206BE423F7D}"/>
          </ac:grpSpMkLst>
        </pc:grpChg>
        <pc:grpChg chg="add mod">
          <ac:chgData name="Vivien Wu" userId="623a2959-96ac-407a-b7d3-802636c8e922" providerId="ADAL" clId="{0ED8DE59-BB45-4813-BB4E-F191F6C90C89}" dt="2022-12-05T14:48:25.081" v="691"/>
          <ac:grpSpMkLst>
            <pc:docMk/>
            <pc:sldMk cId="4270260231" sldId="361"/>
            <ac:grpSpMk id="79" creationId="{701E09E5-1A7A-20E7-35FE-6833A576DCBD}"/>
          </ac:grpSpMkLst>
        </pc:grp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3" creationId="{1171E48F-F8F9-357A-0AC1-A8F8B7A68A8F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9" creationId="{DAF868BD-CC71-681F-828C-7E53D2296DAB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10" creationId="{03263221-8F60-9C19-A8DE-81852914A0E7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11" creationId="{9717F016-0937-2B3E-E8A7-B2FE7A936DB9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32" creationId="{7C50B3A0-E78E-9DA6-1511-58FA8E06E02C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33" creationId="{25C11746-80C7-508F-81F0-D65CDC33F336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34" creationId="{73267CC0-B694-3C41-F379-46D2266B843B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36" creationId="{058180C1-A1DD-2835-5B5D-3670ABED3638}"/>
          </ac:inkMkLst>
        </pc:inkChg>
        <pc:inkChg chg="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38" creationId="{FA5A156F-E7D7-9C41-9A31-3EB712F0B3FF}"/>
          </ac:inkMkLst>
        </pc:inkChg>
        <pc:inkChg chg="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39" creationId="{44723646-26FC-F97B-7711-DD53CA721BEE}"/>
          </ac:inkMkLst>
        </pc:inkChg>
        <pc:inkChg chg="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40" creationId="{2B8C3055-3099-C9DC-5A45-F5050F4AF12A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41" creationId="{D0B831ED-A398-2E24-5A6F-128284ABB7E1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42" creationId="{06265B27-B802-FAB9-DC19-16CC49E51A45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43" creationId="{5E59EAB7-621B-078E-E9E3-78AC8E8244BA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60" creationId="{6FC33204-586E-63C2-E371-F9E0935BC5B9}"/>
          </ac:inkMkLst>
        </pc:inkChg>
        <pc:inkChg chg="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61" creationId="{55C06617-2C04-B291-F714-C686B8D89B4C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62" creationId="{67B2EBDB-E3C5-D57A-A69E-323FFFB74211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63" creationId="{0673F0A9-911F-86CD-C8E9-D2AFCABB6642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64" creationId="{E0AD677D-CB08-C7D7-AD66-3F750A52CD8C}"/>
          </ac:inkMkLst>
        </pc:inkChg>
        <pc:inkChg chg="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65" creationId="{CAE7F08D-2098-1E83-319A-80B9A9F6E78D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66" creationId="{9B5889B5-10A9-07B9-4BEA-17927CE082CC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67" creationId="{800233D3-3655-3FB2-471A-BAD198B928D5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68" creationId="{99CA7260-BAB1-4374-E84E-048495E88FF0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69" creationId="{29907D22-BE9E-FB17-F293-162CC8B2B44C}"/>
          </ac:inkMkLst>
        </pc:inkChg>
        <pc:inkChg chg="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70" creationId="{02EC2FC7-5711-889B-9FBB-3F44E9E58599}"/>
          </ac:inkMkLst>
        </pc:inkChg>
        <pc:inkChg chg="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71" creationId="{7571A202-C336-119F-8413-6D1FD0A640FC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72" creationId="{B686C384-6050-55DB-7C4D-51CFAECA0E9D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73" creationId="{7842510B-F6B7-864F-D7DE-2AC07686AA9B}"/>
          </ac:inkMkLst>
        </pc:inkChg>
        <pc:inkChg chg="del">
          <ac:chgData name="Vivien Wu" userId="623a2959-96ac-407a-b7d3-802636c8e922" providerId="ADAL" clId="{0ED8DE59-BB45-4813-BB4E-F191F6C90C89}" dt="2022-12-05T14:48:24.208" v="690" actId="478"/>
          <ac:inkMkLst>
            <pc:docMk/>
            <pc:sldMk cId="4270260231" sldId="361"/>
            <ac:inkMk id="74" creationId="{0F6FCABF-20D2-164C-5EF2-4C90897CB211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75" creationId="{5438CA7E-10CF-FA89-FAC1-BE07AF6C5D84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76" creationId="{C0D9AD44-4163-74AE-49C7-7E7DC8F92A5F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77" creationId="{7D17F4A7-172C-D22F-035D-322399CA9A87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78" creationId="{B0659B6E-F04B-66A6-5B07-13D6445EC114}"/>
          </ac:inkMkLst>
        </pc:inkChg>
        <pc:inkChg chg="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80" creationId="{9F9E1567-057F-6838-F24F-128F91760012}"/>
          </ac:inkMkLst>
        </pc:inkChg>
        <pc:inkChg chg="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81" creationId="{12659970-0285-D915-DF1C-2C8EC36D3177}"/>
          </ac:inkMkLst>
        </pc:inkChg>
        <pc:inkChg chg="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82" creationId="{6ABD19C0-1C74-D84E-BF3F-F06B74F59180}"/>
          </ac:inkMkLst>
        </pc:inkChg>
        <pc:inkChg chg="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83" creationId="{13B97752-FBE5-FB7D-D833-CF4BBDADB7D7}"/>
          </ac:inkMkLst>
        </pc:inkChg>
        <pc:inkChg chg="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84" creationId="{5D595A67-D9DB-4EF7-5714-98FDC1C48541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85" creationId="{390303D9-E587-C020-5942-7ACD8C3FCBCC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86" creationId="{F30339A7-742F-766B-B4A1-C9D55232B4F4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87" creationId="{E846B48B-B677-626E-2FB9-4080FF4200D9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88" creationId="{ABF2CC25-E291-CE95-9CFE-E66B96F02B50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89" creationId="{719B3DED-11C1-1317-6DD1-209617B9CA04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90" creationId="{212555CD-5F80-9FDF-85A4-346B8A7D907A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91" creationId="{FF91B519-66D0-B25A-216E-60049A34DE43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92" creationId="{DA6DD51E-DC79-3395-3E96-7D6286DBD77E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93" creationId="{58FBABB9-24CB-8293-FBD4-5377093EE7BB}"/>
          </ac:inkMkLst>
        </pc:inkChg>
        <pc:inkChg chg="add mod">
          <ac:chgData name="Vivien Wu" userId="623a2959-96ac-407a-b7d3-802636c8e922" providerId="ADAL" clId="{0ED8DE59-BB45-4813-BB4E-F191F6C90C89}" dt="2022-12-05T14:48:25.081" v="691"/>
          <ac:inkMkLst>
            <pc:docMk/>
            <pc:sldMk cId="4270260231" sldId="361"/>
            <ac:inkMk id="94" creationId="{CDED0A09-376E-0E41-5DBA-C63E54B543EC}"/>
          </ac:inkMkLst>
        </pc:inkChg>
      </pc:sldChg>
      <pc:sldChg chg="addSp delSp modSp mod">
        <pc:chgData name="Vivien Wu" userId="623a2959-96ac-407a-b7d3-802636c8e922" providerId="ADAL" clId="{0ED8DE59-BB45-4813-BB4E-F191F6C90C89}" dt="2022-12-05T14:48:36.960" v="693"/>
        <pc:sldMkLst>
          <pc:docMk/>
          <pc:sldMk cId="4132896220" sldId="362"/>
        </pc:sldMkLst>
        <pc:grpChg chg="del">
          <ac:chgData name="Vivien Wu" userId="623a2959-96ac-407a-b7d3-802636c8e922" providerId="ADAL" clId="{0ED8DE59-BB45-4813-BB4E-F191F6C90C89}" dt="2022-12-05T14:48:36.047" v="692" actId="478"/>
          <ac:grpSpMkLst>
            <pc:docMk/>
            <pc:sldMk cId="4132896220" sldId="362"/>
            <ac:grpSpMk id="17" creationId="{358023B9-5362-EE26-A130-29B43963E8F9}"/>
          </ac:grpSpMkLst>
        </pc:grpChg>
        <pc:grpChg chg="del">
          <ac:chgData name="Vivien Wu" userId="623a2959-96ac-407a-b7d3-802636c8e922" providerId="ADAL" clId="{0ED8DE59-BB45-4813-BB4E-F191F6C90C89}" dt="2022-12-05T14:48:36.047" v="692" actId="478"/>
          <ac:grpSpMkLst>
            <pc:docMk/>
            <pc:sldMk cId="4132896220" sldId="362"/>
            <ac:grpSpMk id="24" creationId="{6F1EFC99-E50B-35FC-47BC-CF496D0A1EA2}"/>
          </ac:grpSpMkLst>
        </pc:grpChg>
        <pc:grpChg chg="add mod">
          <ac:chgData name="Vivien Wu" userId="623a2959-96ac-407a-b7d3-802636c8e922" providerId="ADAL" clId="{0ED8DE59-BB45-4813-BB4E-F191F6C90C89}" dt="2022-12-05T14:48:36.960" v="693"/>
          <ac:grpSpMkLst>
            <pc:docMk/>
            <pc:sldMk cId="4132896220" sldId="362"/>
            <ac:grpSpMk id="37" creationId="{1720963A-892E-B92B-5559-9A45E5BA3EEE}"/>
          </ac:grpSpMkLst>
        </pc:grpChg>
        <pc:grpChg chg="del">
          <ac:chgData name="Vivien Wu" userId="623a2959-96ac-407a-b7d3-802636c8e922" providerId="ADAL" clId="{0ED8DE59-BB45-4813-BB4E-F191F6C90C89}" dt="2022-12-05T14:48:36.047" v="692" actId="478"/>
          <ac:grpSpMkLst>
            <pc:docMk/>
            <pc:sldMk cId="4132896220" sldId="362"/>
            <ac:grpSpMk id="50" creationId="{B51B4D76-2FFA-DE20-3B45-AB55A14953EE}"/>
          </ac:grpSpMkLst>
        </pc:grpChg>
        <pc:grpChg chg="del">
          <ac:chgData name="Vivien Wu" userId="623a2959-96ac-407a-b7d3-802636c8e922" providerId="ADAL" clId="{0ED8DE59-BB45-4813-BB4E-F191F6C90C89}" dt="2022-12-05T14:48:36.047" v="692" actId="478"/>
          <ac:grpSpMkLst>
            <pc:docMk/>
            <pc:sldMk cId="4132896220" sldId="362"/>
            <ac:grpSpMk id="54" creationId="{94BB0B6C-0E71-D635-72E4-767D2CDB6538}"/>
          </ac:grpSpMkLst>
        </pc:grpChg>
        <pc:grpChg chg="del">
          <ac:chgData name="Vivien Wu" userId="623a2959-96ac-407a-b7d3-802636c8e922" providerId="ADAL" clId="{0ED8DE59-BB45-4813-BB4E-F191F6C90C89}" dt="2022-12-05T14:48:36.047" v="692" actId="478"/>
          <ac:grpSpMkLst>
            <pc:docMk/>
            <pc:sldMk cId="4132896220" sldId="362"/>
            <ac:grpSpMk id="58" creationId="{8B619CE9-28F2-B718-12C1-23960583CE54}"/>
          </ac:grpSpMkLst>
        </pc:grpChg>
        <pc:grpChg chg="add mod">
          <ac:chgData name="Vivien Wu" userId="623a2959-96ac-407a-b7d3-802636c8e922" providerId="ADAL" clId="{0ED8DE59-BB45-4813-BB4E-F191F6C90C89}" dt="2022-12-05T14:48:36.960" v="693"/>
          <ac:grpSpMkLst>
            <pc:docMk/>
            <pc:sldMk cId="4132896220" sldId="362"/>
            <ac:grpSpMk id="59" creationId="{A5D4C035-FD8B-BBEA-7EBA-C2EB12B1411C}"/>
          </ac:grpSpMkLst>
        </pc:grpChg>
        <pc:grpChg chg="add mod">
          <ac:chgData name="Vivien Wu" userId="623a2959-96ac-407a-b7d3-802636c8e922" providerId="ADAL" clId="{0ED8DE59-BB45-4813-BB4E-F191F6C90C89}" dt="2022-12-05T14:48:36.960" v="693"/>
          <ac:grpSpMkLst>
            <pc:docMk/>
            <pc:sldMk cId="4132896220" sldId="362"/>
            <ac:grpSpMk id="79" creationId="{DBD6FBDD-AD25-24EB-1364-CBC34DA25B87}"/>
          </ac:grpSpMkLst>
        </pc:grp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3" creationId="{1171E48F-F8F9-357A-0AC1-A8F8B7A68A8F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9" creationId="{DAF868BD-CC71-681F-828C-7E53D2296DAB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10" creationId="{03263221-8F60-9C19-A8DE-81852914A0E7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11" creationId="{9717F016-0937-2B3E-E8A7-B2FE7A936DB9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32" creationId="{7C50B3A0-E78E-9DA6-1511-58FA8E06E02C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33" creationId="{25C11746-80C7-508F-81F0-D65CDC33F336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34" creationId="{73267CC0-B694-3C41-F379-46D2266B843B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36" creationId="{2FEC12A3-5286-81C4-F392-50D02A96C149}"/>
          </ac:inkMkLst>
        </pc:inkChg>
        <pc:inkChg chg="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38" creationId="{E15328EA-562B-7083-18E2-6BFD5B42011C}"/>
          </ac:inkMkLst>
        </pc:inkChg>
        <pc:inkChg chg="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39" creationId="{43B04933-CAEB-B847-04EF-9FF1BDE6F3E0}"/>
          </ac:inkMkLst>
        </pc:inkChg>
        <pc:inkChg chg="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40" creationId="{7CD85173-D053-2FEA-0EFD-2F7DFC00D492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41" creationId="{3984E49A-CF43-949C-3198-B6467B90B69B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42" creationId="{06265B27-B802-FAB9-DC19-16CC49E51A45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43" creationId="{5E59EAB7-621B-078E-E9E3-78AC8E8244BA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60" creationId="{6FC33204-586E-63C2-E371-F9E0935BC5B9}"/>
          </ac:inkMkLst>
        </pc:inkChg>
        <pc:inkChg chg="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61" creationId="{5E6F9184-0EC8-401A-9380-437337EDE942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62" creationId="{67B2EBDB-E3C5-D57A-A69E-323FFFB74211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63" creationId="{0673F0A9-911F-86CD-C8E9-D2AFCABB6642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64" creationId="{E0AD677D-CB08-C7D7-AD66-3F750A52CD8C}"/>
          </ac:inkMkLst>
        </pc:inkChg>
        <pc:inkChg chg="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65" creationId="{931A1DFA-8C7E-A908-05F1-514EFBFCD7DA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66" creationId="{9B5889B5-10A9-07B9-4BEA-17927CE082CC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67" creationId="{800233D3-3655-3FB2-471A-BAD198B928D5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68" creationId="{99CA7260-BAB1-4374-E84E-048495E88FF0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69" creationId="{29907D22-BE9E-FB17-F293-162CC8B2B44C}"/>
          </ac:inkMkLst>
        </pc:inkChg>
        <pc:inkChg chg="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70" creationId="{8B6C235C-8224-A6B4-C703-C6B1E38356FB}"/>
          </ac:inkMkLst>
        </pc:inkChg>
        <pc:inkChg chg="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71" creationId="{6D97415C-13A2-7A5E-4815-13941F1D4B96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72" creationId="{0C9FA042-3680-AB11-52D6-3C6766371BFC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73" creationId="{C8EEBCB3-5313-6CE3-8394-8ECC01B917B3}"/>
          </ac:inkMkLst>
        </pc:inkChg>
        <pc:inkChg chg="del">
          <ac:chgData name="Vivien Wu" userId="623a2959-96ac-407a-b7d3-802636c8e922" providerId="ADAL" clId="{0ED8DE59-BB45-4813-BB4E-F191F6C90C89}" dt="2022-12-05T14:48:36.047" v="692" actId="478"/>
          <ac:inkMkLst>
            <pc:docMk/>
            <pc:sldMk cId="4132896220" sldId="362"/>
            <ac:inkMk id="74" creationId="{0F6FCABF-20D2-164C-5EF2-4C90897CB211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75" creationId="{58435C8A-446B-FFFA-9C80-24E10F3B26B8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76" creationId="{178F21DA-D9AA-3ACD-B4E6-96650A0394CB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77" creationId="{A212F9E0-CBA2-E504-DB2E-D2E7F9A62807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78" creationId="{2889E206-3FEB-9199-7263-239CB928CD8A}"/>
          </ac:inkMkLst>
        </pc:inkChg>
        <pc:inkChg chg="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80" creationId="{034D917D-C3E8-F3B2-3F3C-3A8819EB1005}"/>
          </ac:inkMkLst>
        </pc:inkChg>
        <pc:inkChg chg="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81" creationId="{D3129B8C-811E-3B74-B974-D0BBCDDEE45B}"/>
          </ac:inkMkLst>
        </pc:inkChg>
        <pc:inkChg chg="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82" creationId="{92F11F77-3B68-E3E2-0E72-E48050107B56}"/>
          </ac:inkMkLst>
        </pc:inkChg>
        <pc:inkChg chg="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83" creationId="{69452F20-5101-A8D2-33AD-4A33DEBE0439}"/>
          </ac:inkMkLst>
        </pc:inkChg>
        <pc:inkChg chg="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93" creationId="{8FFC9532-3174-A9C2-EC5B-1D84E80DA0D6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94" creationId="{CB94933D-9DB6-E4BE-B292-A8F2DE6A04BF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95" creationId="{0A2375E5-CAD5-0D75-2CCA-B17233EA4BF0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96" creationId="{639C2843-553C-AA0C-2070-D3C1990485F4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97" creationId="{EC8C41FA-3546-3A7F-A5BB-393569BB2FBA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98" creationId="{438D27D8-A992-26D9-6609-25C5C40E884C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99" creationId="{D9518D08-E2B2-35CC-A989-A79046AD8427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100" creationId="{B20323C4-8DAC-B5E1-2854-1707CA7FD114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101" creationId="{CBD15585-48DE-7D07-D076-97ECBF0EBD41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102" creationId="{57FA6BB7-CC16-9C13-85F3-E6CEBF9BDD6E}"/>
          </ac:inkMkLst>
        </pc:inkChg>
        <pc:inkChg chg="add mod">
          <ac:chgData name="Vivien Wu" userId="623a2959-96ac-407a-b7d3-802636c8e922" providerId="ADAL" clId="{0ED8DE59-BB45-4813-BB4E-F191F6C90C89}" dt="2022-12-05T14:48:36.960" v="693"/>
          <ac:inkMkLst>
            <pc:docMk/>
            <pc:sldMk cId="4132896220" sldId="362"/>
            <ac:inkMk id="103" creationId="{3C913D97-B93F-428B-7B75-9445075B368E}"/>
          </ac:inkMkLst>
        </pc:inkChg>
      </pc:sldChg>
      <pc:sldChg chg="addSp delSp modSp mod">
        <pc:chgData name="Vivien Wu" userId="623a2959-96ac-407a-b7d3-802636c8e922" providerId="ADAL" clId="{0ED8DE59-BB45-4813-BB4E-F191F6C90C89}" dt="2022-12-05T14:48:41.686" v="695"/>
        <pc:sldMkLst>
          <pc:docMk/>
          <pc:sldMk cId="4276061073" sldId="363"/>
        </pc:sldMkLst>
        <pc:grpChg chg="add mod">
          <ac:chgData name="Vivien Wu" userId="623a2959-96ac-407a-b7d3-802636c8e922" providerId="ADAL" clId="{0ED8DE59-BB45-4813-BB4E-F191F6C90C89}" dt="2022-12-05T14:48:41.686" v="695"/>
          <ac:grpSpMkLst>
            <pc:docMk/>
            <pc:sldMk cId="4276061073" sldId="363"/>
            <ac:grpSpMk id="4" creationId="{4BD245A5-EF5E-CB78-C980-B9BA53746F96}"/>
          </ac:grpSpMkLst>
        </pc:grpChg>
        <pc:grpChg chg="del">
          <ac:chgData name="Vivien Wu" userId="623a2959-96ac-407a-b7d3-802636c8e922" providerId="ADAL" clId="{0ED8DE59-BB45-4813-BB4E-F191F6C90C89}" dt="2022-12-05T14:48:40.759" v="694" actId="478"/>
          <ac:grpSpMkLst>
            <pc:docMk/>
            <pc:sldMk cId="4276061073" sldId="363"/>
            <ac:grpSpMk id="17" creationId="{358023B9-5362-EE26-A130-29B43963E8F9}"/>
          </ac:grpSpMkLst>
        </pc:grpChg>
        <pc:grpChg chg="add mod">
          <ac:chgData name="Vivien Wu" userId="623a2959-96ac-407a-b7d3-802636c8e922" providerId="ADAL" clId="{0ED8DE59-BB45-4813-BB4E-F191F6C90C89}" dt="2022-12-05T14:48:41.686" v="695"/>
          <ac:grpSpMkLst>
            <pc:docMk/>
            <pc:sldMk cId="4276061073" sldId="363"/>
            <ac:grpSpMk id="21" creationId="{1A513A64-D50B-29B6-781B-73CE651EAFDF}"/>
          </ac:grpSpMkLst>
        </pc:grpChg>
        <pc:grpChg chg="del">
          <ac:chgData name="Vivien Wu" userId="623a2959-96ac-407a-b7d3-802636c8e922" providerId="ADAL" clId="{0ED8DE59-BB45-4813-BB4E-F191F6C90C89}" dt="2022-12-05T14:48:40.759" v="694" actId="478"/>
          <ac:grpSpMkLst>
            <pc:docMk/>
            <pc:sldMk cId="4276061073" sldId="363"/>
            <ac:grpSpMk id="24" creationId="{6F1EFC99-E50B-35FC-47BC-CF496D0A1EA2}"/>
          </ac:grpSpMkLst>
        </pc:grpChg>
        <pc:grpChg chg="del">
          <ac:chgData name="Vivien Wu" userId="623a2959-96ac-407a-b7d3-802636c8e922" providerId="ADAL" clId="{0ED8DE59-BB45-4813-BB4E-F191F6C90C89}" dt="2022-12-05T14:48:40.759" v="694" actId="478"/>
          <ac:grpSpMkLst>
            <pc:docMk/>
            <pc:sldMk cId="4276061073" sldId="363"/>
            <ac:grpSpMk id="50" creationId="{B51B4D76-2FFA-DE20-3B45-AB55A14953EE}"/>
          </ac:grpSpMkLst>
        </pc:grpChg>
        <pc:grpChg chg="del">
          <ac:chgData name="Vivien Wu" userId="623a2959-96ac-407a-b7d3-802636c8e922" providerId="ADAL" clId="{0ED8DE59-BB45-4813-BB4E-F191F6C90C89}" dt="2022-12-05T14:48:40.759" v="694" actId="478"/>
          <ac:grpSpMkLst>
            <pc:docMk/>
            <pc:sldMk cId="4276061073" sldId="363"/>
            <ac:grpSpMk id="54" creationId="{94BB0B6C-0E71-D635-72E4-767D2CDB6538}"/>
          </ac:grpSpMkLst>
        </pc:grpChg>
        <pc:grpChg chg="del">
          <ac:chgData name="Vivien Wu" userId="623a2959-96ac-407a-b7d3-802636c8e922" providerId="ADAL" clId="{0ED8DE59-BB45-4813-BB4E-F191F6C90C89}" dt="2022-12-05T14:48:40.759" v="694" actId="478"/>
          <ac:grpSpMkLst>
            <pc:docMk/>
            <pc:sldMk cId="4276061073" sldId="363"/>
            <ac:grpSpMk id="58" creationId="{8B619CE9-28F2-B718-12C1-23960583CE54}"/>
          </ac:grpSpMkLst>
        </pc:grpChg>
        <pc:grpChg chg="add mod">
          <ac:chgData name="Vivien Wu" userId="623a2959-96ac-407a-b7d3-802636c8e922" providerId="ADAL" clId="{0ED8DE59-BB45-4813-BB4E-F191F6C90C89}" dt="2022-12-05T14:48:41.686" v="695"/>
          <ac:grpSpMkLst>
            <pc:docMk/>
            <pc:sldMk cId="4276061073" sldId="363"/>
            <ac:grpSpMk id="88" creationId="{B791F8CA-82A0-B90B-47CD-651581BEF2EA}"/>
          </ac:grpSpMkLst>
        </pc:grp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2" creationId="{B0430DE0-6AC2-8996-20C1-783DE458E210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3" creationId="{1171E48F-F8F9-357A-0AC1-A8F8B7A68A8F}"/>
          </ac:inkMkLst>
        </pc:inkChg>
        <pc:inkChg chg="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5" creationId="{4B769211-F2EB-6801-DDF8-EDF9B564B1A6}"/>
          </ac:inkMkLst>
        </pc:inkChg>
        <pc:inkChg chg="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6" creationId="{5FC460BD-165A-B9EE-FB7F-77497105B423}"/>
          </ac:inkMkLst>
        </pc:inkChg>
        <pc:inkChg chg="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7" creationId="{67352AF9-5A51-AEBB-718A-BD05E2E85380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8" creationId="{D21F9B03-CD68-BC8A-0BFF-A36BA0A91576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9" creationId="{DAF868BD-CC71-681F-828C-7E53D2296DAB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10" creationId="{03263221-8F60-9C19-A8DE-81852914A0E7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11" creationId="{9717F016-0937-2B3E-E8A7-B2FE7A936DB9}"/>
          </ac:inkMkLst>
        </pc:inkChg>
        <pc:inkChg chg="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25" creationId="{94D3C5F7-BB06-AE37-6E89-7FB959CC8B68}"/>
          </ac:inkMkLst>
        </pc:inkChg>
        <pc:inkChg chg="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26" creationId="{392FC521-16C0-B3AA-4FB3-6AB842C03C01}"/>
          </ac:inkMkLst>
        </pc:inkChg>
        <pc:inkChg chg="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27" creationId="{71CB8AE5-3192-97B1-D744-38C3369FBCC6}"/>
          </ac:inkMkLst>
        </pc:inkChg>
        <pc:inkChg chg="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28" creationId="{24BA1790-5FE8-5D95-B400-3E61AC8E82CE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31" creationId="{EE0417AF-1C04-C55F-6E39-D1D359459435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32" creationId="{7C50B3A0-E78E-9DA6-1511-58FA8E06E02C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33" creationId="{25C11746-80C7-508F-81F0-D65CDC33F336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34" creationId="{73267CC0-B694-3C41-F379-46D2266B843B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35" creationId="{FF01C7AF-2A9E-68C1-6003-09AF048EE147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42" creationId="{06265B27-B802-FAB9-DC19-16CC49E51A45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43" creationId="{5E59EAB7-621B-078E-E9E3-78AC8E8244BA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60" creationId="{6FC33204-586E-63C2-E371-F9E0935BC5B9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62" creationId="{67B2EBDB-E3C5-D57A-A69E-323FFFB74211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63" creationId="{0673F0A9-911F-86CD-C8E9-D2AFCABB6642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64" creationId="{E0AD677D-CB08-C7D7-AD66-3F750A52CD8C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66" creationId="{9B5889B5-10A9-07B9-4BEA-17927CE082CC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67" creationId="{800233D3-3655-3FB2-471A-BAD198B928D5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68" creationId="{99CA7260-BAB1-4374-E84E-048495E88FF0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69" creationId="{29907D22-BE9E-FB17-F293-162CC8B2B44C}"/>
          </ac:inkMkLst>
        </pc:inkChg>
        <pc:inkChg chg="del">
          <ac:chgData name="Vivien Wu" userId="623a2959-96ac-407a-b7d3-802636c8e922" providerId="ADAL" clId="{0ED8DE59-BB45-4813-BB4E-F191F6C90C89}" dt="2022-12-05T14:48:40.759" v="694" actId="478"/>
          <ac:inkMkLst>
            <pc:docMk/>
            <pc:sldMk cId="4276061073" sldId="363"/>
            <ac:inkMk id="74" creationId="{0F6FCABF-20D2-164C-5EF2-4C90897CB211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84" creationId="{111D8FF5-DF47-24F7-6D9E-EBB086BAC55C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85" creationId="{7F3455A1-E1AF-BD27-26B5-2D342848EA37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86" creationId="{AEE45AAD-D5E7-5D11-01CC-8EA82265B403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87" creationId="{0D37A35B-3015-5D70-E66E-1AC0C1B94FAB}"/>
          </ac:inkMkLst>
        </pc:inkChg>
        <pc:inkChg chg="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89" creationId="{3E356396-7CC3-9358-54DB-9A64762A408E}"/>
          </ac:inkMkLst>
        </pc:inkChg>
        <pc:inkChg chg="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90" creationId="{D5346907-17AF-EB67-983F-9A3E35D252AA}"/>
          </ac:inkMkLst>
        </pc:inkChg>
        <pc:inkChg chg="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91" creationId="{D2606CAB-4431-3F6F-6134-50F7ED0C38D5}"/>
          </ac:inkMkLst>
        </pc:inkChg>
        <pc:inkChg chg="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92" creationId="{CFB4B476-842F-9354-8F05-6EFE7F24A642}"/>
          </ac:inkMkLst>
        </pc:inkChg>
        <pc:inkChg chg="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93" creationId="{3E126952-68A0-D263-F308-ABC1C46982F1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94" creationId="{6F4DD20D-E55A-5C64-4829-2F012512879E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95" creationId="{E58AFDFD-917A-7847-BB0D-8B3D5BDEF4DF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96" creationId="{FE1A3682-685B-3FE7-B1D4-A1BB87D82BA9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97" creationId="{001FF891-245D-5024-0B0D-A1802CCC8133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98" creationId="{1273C77F-9C94-B0D1-FE46-D15E2540F7FB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99" creationId="{CB3472A7-831E-76B1-3648-978866A93CF9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100" creationId="{2CB7C20D-ABD8-47E9-F032-2774B030F41E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101" creationId="{586B6DC9-6716-068D-557C-3A83C4FB0A1A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102" creationId="{9963B9E7-64D4-24F5-0A7D-95A27EF5AC0E}"/>
          </ac:inkMkLst>
        </pc:inkChg>
        <pc:inkChg chg="add mod">
          <ac:chgData name="Vivien Wu" userId="623a2959-96ac-407a-b7d3-802636c8e922" providerId="ADAL" clId="{0ED8DE59-BB45-4813-BB4E-F191F6C90C89}" dt="2022-12-05T14:48:41.686" v="695"/>
          <ac:inkMkLst>
            <pc:docMk/>
            <pc:sldMk cId="4276061073" sldId="363"/>
            <ac:inkMk id="103" creationId="{BCEDC59B-947B-4DE5-1302-FA6F00389675}"/>
          </ac:inkMkLst>
        </pc:inkChg>
      </pc:sldChg>
      <pc:sldChg chg="addSp delSp modSp mod">
        <pc:chgData name="Vivien Wu" userId="623a2959-96ac-407a-b7d3-802636c8e922" providerId="ADAL" clId="{0ED8DE59-BB45-4813-BB4E-F191F6C90C89}" dt="2022-12-05T15:01:03.596" v="732"/>
        <pc:sldMkLst>
          <pc:docMk/>
          <pc:sldMk cId="3599037547" sldId="367"/>
        </pc:sldMkLst>
        <pc:grpChg chg="add mod">
          <ac:chgData name="Vivien Wu" userId="623a2959-96ac-407a-b7d3-802636c8e922" providerId="ADAL" clId="{0ED8DE59-BB45-4813-BB4E-F191F6C90C89}" dt="2022-12-05T15:01:03.596" v="732"/>
          <ac:grpSpMkLst>
            <pc:docMk/>
            <pc:sldMk cId="3599037547" sldId="367"/>
            <ac:grpSpMk id="2" creationId="{7A5D0E01-ED12-CAF3-C902-BFAFC5057956}"/>
          </ac:grpSpMkLst>
        </pc:grpChg>
        <pc:grpChg chg="del">
          <ac:chgData name="Vivien Wu" userId="623a2959-96ac-407a-b7d3-802636c8e922" providerId="ADAL" clId="{0ED8DE59-BB45-4813-BB4E-F191F6C90C89}" dt="2022-12-05T12:46:40.654" v="566" actId="478"/>
          <ac:grpSpMkLst>
            <pc:docMk/>
            <pc:sldMk cId="3599037547" sldId="367"/>
            <ac:grpSpMk id="9" creationId="{FD4768DC-486E-C12B-E704-83CD357641BD}"/>
          </ac:grpSpMkLst>
        </pc:grpChg>
        <pc:grpChg chg="add del mod">
          <ac:chgData name="Vivien Wu" userId="623a2959-96ac-407a-b7d3-802636c8e922" providerId="ADAL" clId="{0ED8DE59-BB45-4813-BB4E-F191F6C90C89}" dt="2022-12-05T15:01:00.733" v="730" actId="165"/>
          <ac:grpSpMkLst>
            <pc:docMk/>
            <pc:sldMk cId="3599037547" sldId="367"/>
            <ac:grpSpMk id="21" creationId="{9980A712-899A-C4F1-78D5-E4C794AD5433}"/>
          </ac:grpSpMkLst>
        </pc:grpChg>
        <pc:grpChg chg="mod topLvl">
          <ac:chgData name="Vivien Wu" userId="623a2959-96ac-407a-b7d3-802636c8e922" providerId="ADAL" clId="{0ED8DE59-BB45-4813-BB4E-F191F6C90C89}" dt="2022-12-05T15:01:00.733" v="730" actId="165"/>
          <ac:grpSpMkLst>
            <pc:docMk/>
            <pc:sldMk cId="3599037547" sldId="367"/>
            <ac:grpSpMk id="22" creationId="{E1828F74-C195-A2FB-5174-FB9F39D52839}"/>
          </ac:grpSpMkLst>
        </pc:grpChg>
        <pc:grpChg chg="del mod topLvl">
          <ac:chgData name="Vivien Wu" userId="623a2959-96ac-407a-b7d3-802636c8e922" providerId="ADAL" clId="{0ED8DE59-BB45-4813-BB4E-F191F6C90C89}" dt="2022-12-05T15:01:02.185" v="731" actId="478"/>
          <ac:grpSpMkLst>
            <pc:docMk/>
            <pc:sldMk cId="3599037547" sldId="367"/>
            <ac:grpSpMk id="29" creationId="{A05D9D59-B762-EB4C-EA46-2B7EE74BEBE7}"/>
          </ac:grpSpMkLst>
        </pc:grpChg>
        <pc:grpChg chg="del">
          <ac:chgData name="Vivien Wu" userId="623a2959-96ac-407a-b7d3-802636c8e922" providerId="ADAL" clId="{0ED8DE59-BB45-4813-BB4E-F191F6C90C89}" dt="2022-12-05T12:46:40.654" v="566" actId="478"/>
          <ac:grpSpMkLst>
            <pc:docMk/>
            <pc:sldMk cId="3599037547" sldId="367"/>
            <ac:grpSpMk id="69" creationId="{3A98872C-0C5B-8E77-0E2D-46DA05232805}"/>
          </ac:grpSpMkLst>
        </pc:grp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2" creationId="{D924FEA4-6FFA-8C7F-B45D-8A225C95CDD2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3" creationId="{59812A84-0A68-A477-5641-E833C03DFEDA}"/>
          </ac:inkMkLst>
        </pc:inkChg>
        <pc:inkChg chg="mod">
          <ac:chgData name="Vivien Wu" userId="623a2959-96ac-407a-b7d3-802636c8e922" providerId="ADAL" clId="{0ED8DE59-BB45-4813-BB4E-F191F6C90C89}" dt="2022-12-05T15:01:03.596" v="732"/>
          <ac:inkMkLst>
            <pc:docMk/>
            <pc:sldMk cId="3599037547" sldId="367"/>
            <ac:inkMk id="3" creationId="{ECEBDD1E-BDDA-C750-4F98-D1D997EED47B}"/>
          </ac:inkMkLst>
        </pc:inkChg>
        <pc:inkChg chg="mod">
          <ac:chgData name="Vivien Wu" userId="623a2959-96ac-407a-b7d3-802636c8e922" providerId="ADAL" clId="{0ED8DE59-BB45-4813-BB4E-F191F6C90C89}" dt="2022-12-05T15:01:03.596" v="732"/>
          <ac:inkMkLst>
            <pc:docMk/>
            <pc:sldMk cId="3599037547" sldId="367"/>
            <ac:inkMk id="4" creationId="{EF8D3084-35C3-4D10-5650-1B23C3846DC8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4" creationId="{F9405EA9-96A5-E42B-CD42-2DEABA95A574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5" creationId="{576F0975-CDF8-1F2C-C733-8194854B5316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6" creationId="{9997414F-3035-6858-CB28-9487DC1B4E72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7" creationId="{C8F67BA2-DD17-B0A9-8B4A-B1C8B10B0031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8" creationId="{DB2E07C9-9FFA-86C5-1811-85A6DD0F42FD}"/>
          </ac:inkMkLst>
        </pc:inkChg>
        <pc:inkChg chg="mod topLvl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23" creationId="{5F876C7D-F99F-2EF5-1E24-9CE5DAB8E32E}"/>
          </ac:inkMkLst>
        </pc:inkChg>
        <pc:inkChg chg="mod topLvl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24" creationId="{36FEDD30-E579-1534-33B2-461543FBBB75}"/>
          </ac:inkMkLst>
        </pc:inkChg>
        <pc:inkChg chg="mod topLvl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25" creationId="{59AC6583-43B2-D911-0A80-A26D6D82651E}"/>
          </ac:inkMkLst>
        </pc:inkChg>
        <pc:inkChg chg="mod topLvl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26" creationId="{D537BDB3-D044-FEF9-5B95-1C0EFE812526}"/>
          </ac:inkMkLst>
        </pc:inkChg>
        <pc:inkChg chg="mod topLvl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27" creationId="{566AAE13-139A-F793-5542-09268DCF2A2A}"/>
          </ac:inkMkLst>
        </pc:inkChg>
        <pc:inkChg chg="mod topLvl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28" creationId="{122D3B20-BE5F-0A4F-A6C2-834507629814}"/>
          </ac:inkMkLst>
        </pc:inkChg>
        <pc:inkChg chg="mod topLvl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30" creationId="{FAD941A2-6BFF-A645-731E-F14EC71A057B}"/>
          </ac:inkMkLst>
        </pc:inkChg>
        <pc:inkChg chg="mod topLvl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31" creationId="{CC3BD6C6-5E66-0D14-3B44-649B2AF75F16}"/>
          </ac:inkMkLst>
        </pc:inkChg>
        <pc:inkChg chg="mod topLvl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32" creationId="{46D54E88-AC50-7518-5FD3-2E4EAFF7D46F}"/>
          </ac:inkMkLst>
        </pc:inkChg>
        <pc:inkChg chg="mod topLvl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33" creationId="{82089386-BF63-D29A-3BEF-21158E316EBC}"/>
          </ac:inkMkLst>
        </pc:inkChg>
        <pc:inkChg chg="mod topLvl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34" creationId="{9E70AD1E-93D4-38A6-AFCE-BA65DD539621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35" creationId="{6C71B544-538A-8866-9C03-35AD72D3D0FE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50" creationId="{3DD4A9B7-2FFC-5443-9ABF-97C865C87FCB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51" creationId="{8A60CD44-4947-C5E4-D95A-A2E9389EE596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52" creationId="{5106CC65-2472-33E3-73AF-9F38EE8F27B4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53" creationId="{EDD3EF1F-FC8B-99B4-6A43-6651F6604A3A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54" creationId="{003B41E8-E4EC-C6E8-28C7-449FBF61EBEB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55" creationId="{6E27A73B-57B3-8CB6-892A-7C874C57F020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56" creationId="{D0C901B9-2225-77C1-8013-7E7BB2E7ABE4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57" creationId="{669F29A0-2FEB-A53E-4051-0E688DC0423D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58" creationId="{7D211C15-DE09-EBE8-565E-31D7E7908A5B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59" creationId="{B1005A5B-35EE-771A-92C6-7F108E043C1B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60" creationId="{5C64FEE1-39AE-D849-3152-D980B0C30BE6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61" creationId="{0541C00F-6990-551B-682E-535F8F4303D3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62" creationId="{107BE9FA-96B0-551A-DB88-30AA2AC3FE57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63" creationId="{B134E1A5-BA47-A0D9-8E51-21260332678C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64" creationId="{C09BB795-9AA9-E43E-AC48-768831FC39B3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65" creationId="{714347D1-FFE4-BDA1-BCF0-C3D74A65A7C6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66" creationId="{DAC6E36A-C0B2-BF87-E402-5FAD2FAB2C76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67" creationId="{E902B66F-ED6A-D876-6421-5CEAFE22FB97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68" creationId="{A308CA77-6D72-4B95-6126-202B8D31097A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71" creationId="{D5A741D4-E4AD-E34A-CCAA-229F80C36A82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75" creationId="{5CE86BAC-F4BC-0360-E7DB-D8A48091EAF6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76" creationId="{43E15577-F8FD-7D21-4751-BF8D3E00802C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06" creationId="{CA2E2091-53C9-0B5A-52BA-0A0C8CA71A5B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08" creationId="{AC433C86-9B5C-E8C9-E5F1-C8CDFA171AEE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12" creationId="{3B9F1F64-3267-29F8-E504-9BA894149B73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14" creationId="{05C60C5E-202B-6B85-2597-7A2F2EEEC754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18" creationId="{DEED3AC3-86E8-4BFD-14C9-EC1D12C3FD35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20" creationId="{C22987E0-46E9-5C0E-B619-DD0E05A9F6F8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22" creationId="{268F6764-53E1-B855-A68E-F8E52CC594E4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23" creationId="{6A029BD6-AA76-F3B4-1EA0-CBC2D2AA1A61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24" creationId="{3882DD96-C35D-F96D-20EF-2B77DC3CB539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25" creationId="{6B6FEC56-59D9-BFF7-4F51-405F77F0AC36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26" creationId="{D10766E9-8642-4949-93B2-849D98EE66FD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27" creationId="{15DEECCD-42DF-E744-3300-239F9F707FDB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28" creationId="{BF32C7A7-8D62-00AF-26BE-0ED234A2BF47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29" creationId="{868EB348-22A0-D882-F012-881A3FCA87EC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30" creationId="{C69077D9-D223-3B26-09A6-FF63D2FE2AC8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31" creationId="{07FBA9C4-F351-6B73-94E9-A3791A5D868E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32" creationId="{D83385B5-9BB0-F027-7922-1E7DCC119A7A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33" creationId="{FE857731-FA11-A57A-568E-CB29C555F60F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34" creationId="{EB78D233-34FE-1F93-3365-9BD0B9222825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35" creationId="{CAA6BFF1-56C6-6884-DE0B-EFDDCA688727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36" creationId="{1A3D83FC-789D-9D83-9258-8C2B165A23D0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37" creationId="{EA4FF2EC-FC64-FE32-72F4-AC53F7064634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38" creationId="{CDEE27AB-67AA-0B8A-8326-D025180BBD8F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39" creationId="{C2200061-2D1C-C476-E496-57FD043B1597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40" creationId="{F7587D56-638B-C351-1B44-62AC57EDBF33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41" creationId="{00574889-7D96-55EB-4C58-4C26B9C05F0A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42" creationId="{148B4344-57E4-1925-D8E9-8EE60C355552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43" creationId="{75D49FD9-C972-FEAB-1C21-AE189F1DA543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44" creationId="{3DC4D0BD-5BA4-55F9-4F9D-957AA8FD9283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45" creationId="{3120FE92-51A6-BEC4-C33C-3256774AE3D8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46" creationId="{C4FC44C4-3800-D2EC-D114-58403C77A4E0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47" creationId="{28109CCD-4E9F-2958-E372-6D3FE84E1054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48" creationId="{F907E827-0AC7-2B7B-3629-2F50BEEF985A}"/>
          </ac:inkMkLst>
        </pc:inkChg>
        <pc:inkChg chg="del">
          <ac:chgData name="Vivien Wu" userId="623a2959-96ac-407a-b7d3-802636c8e922" providerId="ADAL" clId="{0ED8DE59-BB45-4813-BB4E-F191F6C90C89}" dt="2022-12-05T12:46:40.654" v="566" actId="478"/>
          <ac:inkMkLst>
            <pc:docMk/>
            <pc:sldMk cId="3599037547" sldId="367"/>
            <ac:inkMk id="149" creationId="{76A63611-D91B-377D-5C5A-BC613CF7137F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50" creationId="{671D969E-D470-0EAE-DD9A-A3938FBE7E00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51" creationId="{F68AD3CD-38C2-2153-344E-304687CB75D3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52" creationId="{8814E9AF-A0F4-E528-5D0A-427E9BB494C9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53" creationId="{82923E5B-C60A-A4EC-23A9-2BF15AE795AC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54" creationId="{FA5A6A83-4C56-E400-487C-860193D5E049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55" creationId="{FA3D9E61-68F5-A7CE-394D-1101C5CC2587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56" creationId="{05BCA5BC-4EA9-A600-8805-49C784942BA0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57" creationId="{4D509CD6-2AC6-5288-6667-3BA098C9DE8C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58" creationId="{DDAFEE08-79E4-0A4D-5B85-0FC895B6193A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59" creationId="{C86CAA99-778F-7784-E705-E761BB846869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60" creationId="{E8E6121B-F888-1D10-D779-262E02ADAEE1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61" creationId="{F813B70A-35FA-D3C5-A467-AFD2FFB899FC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62" creationId="{04777D04-37FD-CF54-1E4F-F7AC4E6090E6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63" creationId="{3A1CFE93-A87E-F5FB-35E7-069CC6068883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64" creationId="{19408E4F-D22F-BE45-472A-D402218C0B70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65" creationId="{014C74A0-16AD-3995-91AA-1C56E9A0AB74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66" creationId="{EC2DE622-E7ED-E7AE-9521-26A1C3F4281A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67" creationId="{26273210-02CA-C966-AE17-C73D94AE0E83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68" creationId="{43D0EF73-371D-FF8F-472E-4E31BAC05AE6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69" creationId="{F219AE8B-7BE6-5649-B131-8718B00126B0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70" creationId="{5290094A-896F-EA96-F533-3017D6A151B6}"/>
          </ac:inkMkLst>
        </pc:inkChg>
        <pc:inkChg chg="mod">
          <ac:chgData name="Vivien Wu" userId="623a2959-96ac-407a-b7d3-802636c8e922" providerId="ADAL" clId="{0ED8DE59-BB45-4813-BB4E-F191F6C90C89}" dt="2022-12-05T15:01:00.733" v="730" actId="165"/>
          <ac:inkMkLst>
            <pc:docMk/>
            <pc:sldMk cId="3599037547" sldId="367"/>
            <ac:inkMk id="171" creationId="{350957F4-B3A4-87EB-D50D-67D098011DBF}"/>
          </ac:inkMkLst>
        </pc:inkChg>
      </pc:sldChg>
      <pc:sldChg chg="modTransition">
        <pc:chgData name="Vivien Wu" userId="623a2959-96ac-407a-b7d3-802636c8e922" providerId="ADAL" clId="{0ED8DE59-BB45-4813-BB4E-F191F6C90C89}" dt="2022-12-05T14:44:30.590" v="650"/>
        <pc:sldMkLst>
          <pc:docMk/>
          <pc:sldMk cId="1889520989" sldId="368"/>
        </pc:sldMkLst>
      </pc:sldChg>
      <pc:sldChg chg="addSp delSp modSp mod modTransition">
        <pc:chgData name="Vivien Wu" userId="623a2959-96ac-407a-b7d3-802636c8e922" providerId="ADAL" clId="{0ED8DE59-BB45-4813-BB4E-F191F6C90C89}" dt="2022-12-05T16:04:35.504" v="1320" actId="9405"/>
        <pc:sldMkLst>
          <pc:docMk/>
          <pc:sldMk cId="3515056328" sldId="369"/>
        </pc:sldMkLst>
        <pc:grpChg chg="del">
          <ac:chgData name="Vivien Wu" userId="623a2959-96ac-407a-b7d3-802636c8e922" providerId="ADAL" clId="{0ED8DE59-BB45-4813-BB4E-F191F6C90C89}" dt="2022-12-05T12:28:12.694" v="447" actId="478"/>
          <ac:grpSpMkLst>
            <pc:docMk/>
            <pc:sldMk cId="3515056328" sldId="369"/>
            <ac:grpSpMk id="10" creationId="{6A81D19A-E0AF-845B-2F93-39D230D449B2}"/>
          </ac:grpSpMkLst>
        </pc:grpChg>
        <pc:grpChg chg="add mod">
          <ac:chgData name="Vivien Wu" userId="623a2959-96ac-407a-b7d3-802636c8e922" providerId="ADAL" clId="{0ED8DE59-BB45-4813-BB4E-F191F6C90C89}" dt="2022-12-05T15:36:11.684" v="1195" actId="14100"/>
          <ac:grpSpMkLst>
            <pc:docMk/>
            <pc:sldMk cId="3515056328" sldId="369"/>
            <ac:grpSpMk id="13" creationId="{56A6B1F8-40AA-518F-C8E3-5CBCAC5172DC}"/>
          </ac:grpSpMkLst>
        </pc:grpChg>
        <pc:grpChg chg="mod">
          <ac:chgData name="Vivien Wu" userId="623a2959-96ac-407a-b7d3-802636c8e922" providerId="ADAL" clId="{0ED8DE59-BB45-4813-BB4E-F191F6C90C89}" dt="2022-12-05T15:35:51.922" v="1192"/>
          <ac:grpSpMkLst>
            <pc:docMk/>
            <pc:sldMk cId="3515056328" sldId="369"/>
            <ac:grpSpMk id="21" creationId="{0B16DF3F-14AA-7255-EB1B-AEC4DC269C14}"/>
          </ac:grpSpMkLst>
        </pc:grpChg>
        <pc:grpChg chg="mod">
          <ac:chgData name="Vivien Wu" userId="623a2959-96ac-407a-b7d3-802636c8e922" providerId="ADAL" clId="{0ED8DE59-BB45-4813-BB4E-F191F6C90C89}" dt="2022-12-05T15:35:51.922" v="1192"/>
          <ac:grpSpMkLst>
            <pc:docMk/>
            <pc:sldMk cId="3515056328" sldId="369"/>
            <ac:grpSpMk id="62" creationId="{BC543DD0-4239-28E5-B050-D58C9C54DBF7}"/>
          </ac:grpSpMkLst>
        </pc:grpChg>
        <pc:grpChg chg="add del mod">
          <ac:chgData name="Vivien Wu" userId="623a2959-96ac-407a-b7d3-802636c8e922" providerId="ADAL" clId="{0ED8DE59-BB45-4813-BB4E-F191F6C90C89}" dt="2022-12-05T15:14:12.643" v="831" actId="165"/>
          <ac:grpSpMkLst>
            <pc:docMk/>
            <pc:sldMk cId="3515056328" sldId="369"/>
            <ac:grpSpMk id="161" creationId="{78B1D564-4455-526A-84A3-432D19B3B41F}"/>
          </ac:grpSpMkLst>
        </pc:grpChg>
        <pc:grpChg chg="del mod topLvl">
          <ac:chgData name="Vivien Wu" userId="623a2959-96ac-407a-b7d3-802636c8e922" providerId="ADAL" clId="{0ED8DE59-BB45-4813-BB4E-F191F6C90C89}" dt="2022-12-05T15:35:29.168" v="1189" actId="478"/>
          <ac:grpSpMkLst>
            <pc:docMk/>
            <pc:sldMk cId="3515056328" sldId="369"/>
            <ac:grpSpMk id="164" creationId="{A52A3252-1BEA-E5E6-528F-8614C7553982}"/>
          </ac:grpSpMkLst>
        </pc:grpChg>
        <pc:inkChg chg="add del mod">
          <ac:chgData name="Vivien Wu" userId="623a2959-96ac-407a-b7d3-802636c8e922" providerId="ADAL" clId="{0ED8DE59-BB45-4813-BB4E-F191F6C90C89}" dt="2022-12-05T15:17:04.302" v="865" actId="478"/>
          <ac:inkMkLst>
            <pc:docMk/>
            <pc:sldMk cId="3515056328" sldId="369"/>
            <ac:inkMk id="10" creationId="{EE883E95-D42D-AD71-364A-03F06E2ACBFC}"/>
          </ac:inkMkLst>
        </pc:inkChg>
        <pc:inkChg chg="add del mod ord">
          <ac:chgData name="Vivien Wu" userId="623a2959-96ac-407a-b7d3-802636c8e922" providerId="ADAL" clId="{0ED8DE59-BB45-4813-BB4E-F191F6C90C89}" dt="2022-12-05T15:18:50.294" v="916" actId="478"/>
          <ac:inkMkLst>
            <pc:docMk/>
            <pc:sldMk cId="3515056328" sldId="369"/>
            <ac:inkMk id="12" creationId="{2716624E-6CF8-19AF-F8CC-05955AA5475A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6" creationId="{9363497D-00A3-0A3D-6D5A-1D0180D78259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7" creationId="{01219AD0-96B0-68EE-CE1C-AAA8961B7D85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8" creationId="{452E8629-E751-26AA-5F8D-0772E62C644F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9" creationId="{5387CB99-E6DD-C6BD-C7B1-7D15D31601E8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20" creationId="{6BACA460-1ED4-2CC4-7634-AA96B715CF01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22" creationId="{1897533A-F7A6-E615-2D3C-15D1BA0C65C5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23" creationId="{E8CF044C-4F0D-1259-C311-9C8D20242D7D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24" creationId="{B1261288-CF34-B002-B431-6C936F7C7429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25" creationId="{761EC6CB-9B71-CD77-F204-EA806D12FD2B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26" creationId="{CDDD9E03-D4E0-7E8F-4DEF-177A2F0EED9A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27" creationId="{AB1575D6-58E8-E545-7119-3E06A11CD400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28" creationId="{B2CC694B-8864-CE9D-F558-98C1E841680D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29" creationId="{52FBCD9D-67E2-65E2-B9C4-4B3F13EFE61B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30" creationId="{CF5F6C38-32D6-C99C-8902-1564BF1C6BDF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31" creationId="{3A1E6766-F35C-FFD3-E430-C4DB7BFD85C4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32" creationId="{9E21E9C9-004A-D20A-9D61-4FFEED19A379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33" creationId="{EC91A5D8-C1CB-ECF3-F222-1F400EE4CB9A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34" creationId="{CA23F1F5-AEC6-B763-7430-F36364037DD8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35" creationId="{3DEAD76E-843F-839A-94B7-8C83E7B56C33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36" creationId="{AED54A88-DA7A-4169-6E47-792DEA37D2F4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37" creationId="{787FFB51-5DB5-CA51-0F72-F44D25BD5420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38" creationId="{0525D692-F5C2-34B4-7DB9-C0EB064A036B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39" creationId="{41BA6C8B-EA2A-9804-47D5-E2B6E633A2E8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40" creationId="{41406241-BAD4-BCAC-B5BF-F63DF46CA668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41" creationId="{A4FDD461-B0D2-26A9-78B7-955CD7CEA4B3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42" creationId="{16253338-8EE0-B216-C094-90B0458B2611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45" creationId="{6DB5A2EE-B40F-E2EE-A9F0-84059A8DE170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49" creationId="{C631B0B7-63F6-E653-03F3-99BC1838A13B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50" creationId="{A479867E-5E23-6FDD-62E4-C5C8A43FF3D7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51" creationId="{9010F784-76A2-E82F-35FE-965E489A1CEC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52" creationId="{5B766722-E25C-A291-A3F2-E104E55487A2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53" creationId="{91A86A92-A147-A4FC-3DD8-E4FC07A92EDC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54" creationId="{DDA4FE86-43AC-55D1-037A-EB3BC5C39DFE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55" creationId="{BFC895EC-09EC-6337-4821-088741654E48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56" creationId="{00A68721-BA6A-824D-CC4F-487C292638AB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57" creationId="{C893AAC8-BBFC-DBD7-715E-A3A9B9119240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58" creationId="{3AB06087-AC73-7B55-F4AD-68292799FAD6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59" creationId="{183E1AA3-E80E-5616-EDE9-E4ED243A2FE0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60" creationId="{36642022-63EF-5521-896B-4F846C80A0E7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61" creationId="{84F004BB-AEBF-007E-8574-B907FC9DC141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63" creationId="{E5C909BE-A096-D79D-B723-EB5D33E8055E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28" creationId="{FAC26A3B-A8C2-52CB-D5DA-C9FAEBB41671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29" creationId="{3EE2577D-9340-2E86-51C9-62D184989441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30" creationId="{7299E334-E6B2-6789-38FC-0F51E76E2A4C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31" creationId="{96F52B6E-C14E-99D6-C3F2-8063F0A9B8FC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32" creationId="{35B4C44D-BDE3-7CEC-3FF7-95CBFC3BF7E4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33" creationId="{9DCE3C78-3109-5F0C-ACBC-0B0B327DED8B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34" creationId="{05A1F3AC-DFA1-1978-9FCD-2F7124A62472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35" creationId="{E91DD16E-462C-5158-6264-EF4E899301E5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36" creationId="{5836E50D-6666-8473-B865-F4BB097FCE05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37" creationId="{BF081BF0-9AB0-5DE9-D53C-FB1000179468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38" creationId="{B30D7CD5-CF5C-91FA-82EE-2A83E7B4DBD0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39" creationId="{7C0256AC-9E1B-9BB9-F646-1FFD7571B2C9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40" creationId="{15E97898-EDDD-7C46-5E3B-E42FC40A25CF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41" creationId="{F8924FCD-9DC6-EABE-3852-F1235B5D8B37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42" creationId="{5231FB2B-A23F-5353-011F-637D2369F23F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43" creationId="{0EFBC56E-F696-14F4-13A4-914F6753F99D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44" creationId="{2161313E-4328-A033-1E16-1FB6796C0D3E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45" creationId="{A1AB3F3E-5CCA-41C1-0682-B620E678F202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46" creationId="{10E7B1C6-2B95-EE2F-BAD9-4D3F618AC9B1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47" creationId="{346F5F71-F3D7-07E8-E7AB-0C6E576F0F95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48" creationId="{A2E644CC-411C-13F4-6308-685E0DE365E2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49" creationId="{3E7C0D86-F49A-7CEA-9124-EA3743430F6D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50" creationId="{D6A14234-CD87-853D-5708-F2FB18AFD6DB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51" creationId="{EF1B4C51-0722-885D-B998-3FDE7F405C09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52" creationId="{9A0C793D-E052-B18E-8A7B-649073060C32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53" creationId="{578E17D7-42F4-E1B7-D4B2-F09657DBAF3A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54" creationId="{DFC7FB76-3221-F11E-875A-D9E2AAB7C1FB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55" creationId="{2EC38D89-A36D-D4C4-ECDE-227DDEC9DE0E}"/>
          </ac:inkMkLst>
        </pc:inkChg>
        <pc:inkChg chg="mod">
          <ac:chgData name="Vivien Wu" userId="623a2959-96ac-407a-b7d3-802636c8e922" providerId="ADAL" clId="{0ED8DE59-BB45-4813-BB4E-F191F6C90C89}" dt="2022-12-05T15:35:51.922" v="1192"/>
          <ac:inkMkLst>
            <pc:docMk/>
            <pc:sldMk cId="3515056328" sldId="369"/>
            <ac:inkMk id="156" creationId="{BC6A5D92-C721-D77A-1612-A01B1C4A35FD}"/>
          </ac:inkMkLst>
        </pc:inkChg>
        <pc:inkChg chg="add del">
          <ac:chgData name="Vivien Wu" userId="623a2959-96ac-407a-b7d3-802636c8e922" providerId="ADAL" clId="{0ED8DE59-BB45-4813-BB4E-F191F6C90C89}" dt="2022-12-05T16:04:35.504" v="1320" actId="9405"/>
          <ac:inkMkLst>
            <pc:docMk/>
            <pc:sldMk cId="3515056328" sldId="369"/>
            <ac:inkMk id="157" creationId="{AD6BE3A6-5F85-ED0C-F7C3-1FF36B8CCC2A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162" creationId="{936AAD4E-3217-3F7F-9AF2-F6CA1CFC05F8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163" creationId="{EC3C9930-8516-4E1B-63F9-77784516CB18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165" creationId="{15BE8882-00B4-447A-4E03-124EE78F16E7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166" creationId="{52734D89-B016-A6BD-9695-AFBFB07723DD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167" creationId="{7DF1F126-F574-4728-F959-CD88952BB20A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168" creationId="{5722C68E-4CCF-CD9C-D246-2E05DA439AE3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169" creationId="{786B73C5-7870-661A-C5F8-48CCA9468952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170" creationId="{C6FFBE5B-5373-5B8B-44B1-E7FA3C08DC0A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171" creationId="{46F2136B-F950-8BBB-1B25-AEB913CE05F2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172" creationId="{F15580C5-9267-B192-30C9-89B6032EE5EA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173" creationId="{0EF67058-BC19-295B-55BF-955584801989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174" creationId="{5E8949AC-EF4A-4EEC-E7A3-B0B3FB8ACDCD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175" creationId="{326814BF-D58F-A70E-C6ED-4D37DCDF9CF0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176" creationId="{7D5F5BC6-41BF-4D4C-D994-396076C60667}"/>
          </ac:inkMkLst>
        </pc:inkChg>
        <pc:inkChg chg="del mod topLvl">
          <ac:chgData name="Vivien Wu" userId="623a2959-96ac-407a-b7d3-802636c8e922" providerId="ADAL" clId="{0ED8DE59-BB45-4813-BB4E-F191F6C90C89}" dt="2022-12-05T15:17:54.954" v="902" actId="478"/>
          <ac:inkMkLst>
            <pc:docMk/>
            <pc:sldMk cId="3515056328" sldId="369"/>
            <ac:inkMk id="177" creationId="{F8B6F63A-5FC1-5690-4094-53F9108175D7}"/>
          </ac:inkMkLst>
        </pc:inkChg>
        <pc:inkChg chg="del mod topLvl">
          <ac:chgData name="Vivien Wu" userId="623a2959-96ac-407a-b7d3-802636c8e922" providerId="ADAL" clId="{0ED8DE59-BB45-4813-BB4E-F191F6C90C89}" dt="2022-12-05T15:17:20.634" v="872" actId="478"/>
          <ac:inkMkLst>
            <pc:docMk/>
            <pc:sldMk cId="3515056328" sldId="369"/>
            <ac:inkMk id="178" creationId="{E02FB6B4-D3A5-6EFE-A942-695B95425898}"/>
          </ac:inkMkLst>
        </pc:inkChg>
        <pc:inkChg chg="del mod topLvl">
          <ac:chgData name="Vivien Wu" userId="623a2959-96ac-407a-b7d3-802636c8e922" providerId="ADAL" clId="{0ED8DE59-BB45-4813-BB4E-F191F6C90C89}" dt="2022-12-05T15:17:13.624" v="867" actId="478"/>
          <ac:inkMkLst>
            <pc:docMk/>
            <pc:sldMk cId="3515056328" sldId="369"/>
            <ac:inkMk id="179" creationId="{15C90961-1563-E302-6A12-3C9045EC1F68}"/>
          </ac:inkMkLst>
        </pc:inkChg>
        <pc:inkChg chg="del mod topLvl">
          <ac:chgData name="Vivien Wu" userId="623a2959-96ac-407a-b7d3-802636c8e922" providerId="ADAL" clId="{0ED8DE59-BB45-4813-BB4E-F191F6C90C89}" dt="2022-12-05T15:17:13.624" v="867" actId="478"/>
          <ac:inkMkLst>
            <pc:docMk/>
            <pc:sldMk cId="3515056328" sldId="369"/>
            <ac:inkMk id="180" creationId="{1E603CBB-9CA8-F14A-0053-5A6C91A67E51}"/>
          </ac:inkMkLst>
        </pc:inkChg>
        <pc:inkChg chg="del mod topLvl">
          <ac:chgData name="Vivien Wu" userId="623a2959-96ac-407a-b7d3-802636c8e922" providerId="ADAL" clId="{0ED8DE59-BB45-4813-BB4E-F191F6C90C89}" dt="2022-12-05T15:17:17.584" v="868" actId="478"/>
          <ac:inkMkLst>
            <pc:docMk/>
            <pc:sldMk cId="3515056328" sldId="369"/>
            <ac:inkMk id="181" creationId="{6CC37AB7-94A8-F327-94DD-2F1BB4C58030}"/>
          </ac:inkMkLst>
        </pc:inkChg>
        <pc:inkChg chg="add del mod ord topLvl">
          <ac:chgData name="Vivien Wu" userId="623a2959-96ac-407a-b7d3-802636c8e922" providerId="ADAL" clId="{0ED8DE59-BB45-4813-BB4E-F191F6C90C89}" dt="2022-12-05T15:17:22.234" v="874" actId="478"/>
          <ac:inkMkLst>
            <pc:docMk/>
            <pc:sldMk cId="3515056328" sldId="369"/>
            <ac:inkMk id="182" creationId="{53B20086-159D-F0CC-27A3-7453A137ED7C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183" creationId="{2C16B0CB-0231-2641-1D62-A6EFDC793083}"/>
          </ac:inkMkLst>
        </pc:inkChg>
        <pc:inkChg chg="del mod topLvl">
          <ac:chgData name="Vivien Wu" userId="623a2959-96ac-407a-b7d3-802636c8e922" providerId="ADAL" clId="{0ED8DE59-BB45-4813-BB4E-F191F6C90C89}" dt="2022-12-05T15:17:18.585" v="869" actId="478"/>
          <ac:inkMkLst>
            <pc:docMk/>
            <pc:sldMk cId="3515056328" sldId="369"/>
            <ac:inkMk id="184" creationId="{6B553B64-D3B9-63C8-125E-D950F3CABB67}"/>
          </ac:inkMkLst>
        </pc:inkChg>
        <pc:inkChg chg="del mod topLvl">
          <ac:chgData name="Vivien Wu" userId="623a2959-96ac-407a-b7d3-802636c8e922" providerId="ADAL" clId="{0ED8DE59-BB45-4813-BB4E-F191F6C90C89}" dt="2022-12-05T15:17:13.624" v="867" actId="478"/>
          <ac:inkMkLst>
            <pc:docMk/>
            <pc:sldMk cId="3515056328" sldId="369"/>
            <ac:inkMk id="185" creationId="{D6C13B7D-D0F2-67C2-03F4-A5DDC9DBEDFA}"/>
          </ac:inkMkLst>
        </pc:inkChg>
        <pc:inkChg chg="del mod topLvl">
          <ac:chgData name="Vivien Wu" userId="623a2959-96ac-407a-b7d3-802636c8e922" providerId="ADAL" clId="{0ED8DE59-BB45-4813-BB4E-F191F6C90C89}" dt="2022-12-05T15:18:11.782" v="912" actId="478"/>
          <ac:inkMkLst>
            <pc:docMk/>
            <pc:sldMk cId="3515056328" sldId="369"/>
            <ac:inkMk id="186" creationId="{434C0FC8-6939-7F66-4831-60B2184C3D2A}"/>
          </ac:inkMkLst>
        </pc:inkChg>
        <pc:inkChg chg="del mod topLvl">
          <ac:chgData name="Vivien Wu" userId="623a2959-96ac-407a-b7d3-802636c8e922" providerId="ADAL" clId="{0ED8DE59-BB45-4813-BB4E-F191F6C90C89}" dt="2022-12-05T15:18:11.024" v="911" actId="478"/>
          <ac:inkMkLst>
            <pc:docMk/>
            <pc:sldMk cId="3515056328" sldId="369"/>
            <ac:inkMk id="187" creationId="{6C88AAC4-2414-C6EE-0386-A2B7C74BDB66}"/>
          </ac:inkMkLst>
        </pc:inkChg>
        <pc:inkChg chg="del mod topLvl">
          <ac:chgData name="Vivien Wu" userId="623a2959-96ac-407a-b7d3-802636c8e922" providerId="ADAL" clId="{0ED8DE59-BB45-4813-BB4E-F191F6C90C89}" dt="2022-12-05T15:17:13.624" v="867" actId="478"/>
          <ac:inkMkLst>
            <pc:docMk/>
            <pc:sldMk cId="3515056328" sldId="369"/>
            <ac:inkMk id="188" creationId="{9C0BBBB2-1E5A-118A-4CD3-AD6CFBEB150E}"/>
          </ac:inkMkLst>
        </pc:inkChg>
        <pc:inkChg chg="del mod topLvl">
          <ac:chgData name="Vivien Wu" userId="623a2959-96ac-407a-b7d3-802636c8e922" providerId="ADAL" clId="{0ED8DE59-BB45-4813-BB4E-F191F6C90C89}" dt="2022-12-05T15:17:19.334" v="870" actId="478"/>
          <ac:inkMkLst>
            <pc:docMk/>
            <pc:sldMk cId="3515056328" sldId="369"/>
            <ac:inkMk id="189" creationId="{6B2FFB56-EDC7-B3CB-77A4-E1F11E9E1161}"/>
          </ac:inkMkLst>
        </pc:inkChg>
        <pc:inkChg chg="add del mod topLvl">
          <ac:chgData name="Vivien Wu" userId="623a2959-96ac-407a-b7d3-802636c8e922" providerId="ADAL" clId="{0ED8DE59-BB45-4813-BB4E-F191F6C90C89}" dt="2022-12-05T15:17:13.624" v="867" actId="478"/>
          <ac:inkMkLst>
            <pc:docMk/>
            <pc:sldMk cId="3515056328" sldId="369"/>
            <ac:inkMk id="190" creationId="{82D4643F-22AC-5B85-2901-D0F44C3E2711}"/>
          </ac:inkMkLst>
        </pc:inkChg>
        <pc:inkChg chg="del mod topLvl">
          <ac:chgData name="Vivien Wu" userId="623a2959-96ac-407a-b7d3-802636c8e922" providerId="ADAL" clId="{0ED8DE59-BB45-4813-BB4E-F191F6C90C89}" dt="2022-12-05T15:17:13.624" v="867" actId="478"/>
          <ac:inkMkLst>
            <pc:docMk/>
            <pc:sldMk cId="3515056328" sldId="369"/>
            <ac:inkMk id="191" creationId="{A7072848-2080-64CF-A165-C3EFB46D5D79}"/>
          </ac:inkMkLst>
        </pc:inkChg>
        <pc:inkChg chg="del mod topLvl">
          <ac:chgData name="Vivien Wu" userId="623a2959-96ac-407a-b7d3-802636c8e922" providerId="ADAL" clId="{0ED8DE59-BB45-4813-BB4E-F191F6C90C89}" dt="2022-12-05T15:17:11.863" v="866" actId="478"/>
          <ac:inkMkLst>
            <pc:docMk/>
            <pc:sldMk cId="3515056328" sldId="369"/>
            <ac:inkMk id="192" creationId="{E53467CA-73FB-C457-24E0-1B65BC1B9A02}"/>
          </ac:inkMkLst>
        </pc:inkChg>
        <pc:inkChg chg="del mod topLvl">
          <ac:chgData name="Vivien Wu" userId="623a2959-96ac-407a-b7d3-802636c8e922" providerId="ADAL" clId="{0ED8DE59-BB45-4813-BB4E-F191F6C90C89}" dt="2022-12-05T15:15:06.462" v="848" actId="478"/>
          <ac:inkMkLst>
            <pc:docMk/>
            <pc:sldMk cId="3515056328" sldId="369"/>
            <ac:inkMk id="193" creationId="{C149397F-228F-AADB-A969-15F77E0C5DC2}"/>
          </ac:inkMkLst>
        </pc:inkChg>
        <pc:inkChg chg="del mod topLvl">
          <ac:chgData name="Vivien Wu" userId="623a2959-96ac-407a-b7d3-802636c8e922" providerId="ADAL" clId="{0ED8DE59-BB45-4813-BB4E-F191F6C90C89}" dt="2022-12-05T15:17:11.863" v="866" actId="478"/>
          <ac:inkMkLst>
            <pc:docMk/>
            <pc:sldMk cId="3515056328" sldId="369"/>
            <ac:inkMk id="194" creationId="{01CA9970-C3A4-0771-0C75-DDE46BEC5C3C}"/>
          </ac:inkMkLst>
        </pc:inkChg>
        <pc:inkChg chg="del mod topLvl">
          <ac:chgData name="Vivien Wu" userId="623a2959-96ac-407a-b7d3-802636c8e922" providerId="ADAL" clId="{0ED8DE59-BB45-4813-BB4E-F191F6C90C89}" dt="2022-12-05T15:17:11.863" v="866" actId="478"/>
          <ac:inkMkLst>
            <pc:docMk/>
            <pc:sldMk cId="3515056328" sldId="369"/>
            <ac:inkMk id="195" creationId="{D4D0B89B-5361-82D5-2E95-99C6A645F95C}"/>
          </ac:inkMkLst>
        </pc:inkChg>
        <pc:inkChg chg="del mod topLvl">
          <ac:chgData name="Vivien Wu" userId="623a2959-96ac-407a-b7d3-802636c8e922" providerId="ADAL" clId="{0ED8DE59-BB45-4813-BB4E-F191F6C90C89}" dt="2022-12-05T15:17:22.962" v="875" actId="478"/>
          <ac:inkMkLst>
            <pc:docMk/>
            <pc:sldMk cId="3515056328" sldId="369"/>
            <ac:inkMk id="196" creationId="{380A9A6F-ABF2-1C6C-7B00-EA3167138A38}"/>
          </ac:inkMkLst>
        </pc:inkChg>
        <pc:inkChg chg="del mod topLvl">
          <ac:chgData name="Vivien Wu" userId="623a2959-96ac-407a-b7d3-802636c8e922" providerId="ADAL" clId="{0ED8DE59-BB45-4813-BB4E-F191F6C90C89}" dt="2022-12-05T15:18:04.732" v="905" actId="478"/>
          <ac:inkMkLst>
            <pc:docMk/>
            <pc:sldMk cId="3515056328" sldId="369"/>
            <ac:inkMk id="197" creationId="{7DF530C2-342E-1968-660E-0D2CEA2AA6C4}"/>
          </ac:inkMkLst>
        </pc:inkChg>
        <pc:inkChg chg="del mod topLvl">
          <ac:chgData name="Vivien Wu" userId="623a2959-96ac-407a-b7d3-802636c8e922" providerId="ADAL" clId="{0ED8DE59-BB45-4813-BB4E-F191F6C90C89}" dt="2022-12-05T15:17:11.863" v="866" actId="478"/>
          <ac:inkMkLst>
            <pc:docMk/>
            <pc:sldMk cId="3515056328" sldId="369"/>
            <ac:inkMk id="198" creationId="{A01682B4-4F5A-CBD0-C693-7AB2F7255642}"/>
          </ac:inkMkLst>
        </pc:inkChg>
        <pc:inkChg chg="del mod topLvl">
          <ac:chgData name="Vivien Wu" userId="623a2959-96ac-407a-b7d3-802636c8e922" providerId="ADAL" clId="{0ED8DE59-BB45-4813-BB4E-F191F6C90C89}" dt="2022-12-05T15:17:13.624" v="867" actId="478"/>
          <ac:inkMkLst>
            <pc:docMk/>
            <pc:sldMk cId="3515056328" sldId="369"/>
            <ac:inkMk id="199" creationId="{4989082F-373C-2809-7813-E56BA825D67A}"/>
          </ac:inkMkLst>
        </pc:inkChg>
        <pc:inkChg chg="del mod topLvl">
          <ac:chgData name="Vivien Wu" userId="623a2959-96ac-407a-b7d3-802636c8e922" providerId="ADAL" clId="{0ED8DE59-BB45-4813-BB4E-F191F6C90C89}" dt="2022-12-05T15:18:08.384" v="908" actId="478"/>
          <ac:inkMkLst>
            <pc:docMk/>
            <pc:sldMk cId="3515056328" sldId="369"/>
            <ac:inkMk id="200" creationId="{B5208142-3F9E-FCA1-A0E8-CDC5B2445DA1}"/>
          </ac:inkMkLst>
        </pc:inkChg>
        <pc:inkChg chg="del mod topLvl">
          <ac:chgData name="Vivien Wu" userId="623a2959-96ac-407a-b7d3-802636c8e922" providerId="ADAL" clId="{0ED8DE59-BB45-4813-BB4E-F191F6C90C89}" dt="2022-12-05T15:18:09.214" v="909" actId="478"/>
          <ac:inkMkLst>
            <pc:docMk/>
            <pc:sldMk cId="3515056328" sldId="369"/>
            <ac:inkMk id="201" creationId="{F229C48B-86A7-1F68-F603-1C66D086FC5B}"/>
          </ac:inkMkLst>
        </pc:inkChg>
        <pc:inkChg chg="add del mod topLvl">
          <ac:chgData name="Vivien Wu" userId="623a2959-96ac-407a-b7d3-802636c8e922" providerId="ADAL" clId="{0ED8DE59-BB45-4813-BB4E-F191F6C90C89}" dt="2022-12-05T15:18:09.772" v="910" actId="478"/>
          <ac:inkMkLst>
            <pc:docMk/>
            <pc:sldMk cId="3515056328" sldId="369"/>
            <ac:inkMk id="202" creationId="{7568493B-2239-86F2-0136-344EF80F6E39}"/>
          </ac:inkMkLst>
        </pc:inkChg>
        <pc:inkChg chg="del mod topLvl">
          <ac:chgData name="Vivien Wu" userId="623a2959-96ac-407a-b7d3-802636c8e922" providerId="ADAL" clId="{0ED8DE59-BB45-4813-BB4E-F191F6C90C89}" dt="2022-12-05T15:14:44.602" v="840" actId="478"/>
          <ac:inkMkLst>
            <pc:docMk/>
            <pc:sldMk cId="3515056328" sldId="369"/>
            <ac:inkMk id="203" creationId="{D09A9C74-E924-6788-3F81-B9772A4FD4FD}"/>
          </ac:inkMkLst>
        </pc:inkChg>
        <pc:inkChg chg="del mod topLvl">
          <ac:chgData name="Vivien Wu" userId="623a2959-96ac-407a-b7d3-802636c8e922" providerId="ADAL" clId="{0ED8DE59-BB45-4813-BB4E-F191F6C90C89}" dt="2022-12-05T15:17:13.624" v="867" actId="478"/>
          <ac:inkMkLst>
            <pc:docMk/>
            <pc:sldMk cId="3515056328" sldId="369"/>
            <ac:inkMk id="204" creationId="{04B1B497-C931-1F59-A963-6B01F099A521}"/>
          </ac:inkMkLst>
        </pc:inkChg>
        <pc:inkChg chg="del mod topLvl">
          <ac:chgData name="Vivien Wu" userId="623a2959-96ac-407a-b7d3-802636c8e922" providerId="ADAL" clId="{0ED8DE59-BB45-4813-BB4E-F191F6C90C89}" dt="2022-12-05T15:18:07.794" v="907" actId="478"/>
          <ac:inkMkLst>
            <pc:docMk/>
            <pc:sldMk cId="3515056328" sldId="369"/>
            <ac:inkMk id="205" creationId="{0B2C359B-1505-C5DB-95C5-475866D4F491}"/>
          </ac:inkMkLst>
        </pc:inkChg>
        <pc:inkChg chg="del mod topLvl">
          <ac:chgData name="Vivien Wu" userId="623a2959-96ac-407a-b7d3-802636c8e922" providerId="ADAL" clId="{0ED8DE59-BB45-4813-BB4E-F191F6C90C89}" dt="2022-12-05T15:15:44.569" v="860" actId="478"/>
          <ac:inkMkLst>
            <pc:docMk/>
            <pc:sldMk cId="3515056328" sldId="369"/>
            <ac:inkMk id="206" creationId="{1E4DF984-A706-2E6D-C32F-D94EB447DAEF}"/>
          </ac:inkMkLst>
        </pc:inkChg>
        <pc:inkChg chg="del mod topLvl">
          <ac:chgData name="Vivien Wu" userId="623a2959-96ac-407a-b7d3-802636c8e922" providerId="ADAL" clId="{0ED8DE59-BB45-4813-BB4E-F191F6C90C89}" dt="2022-12-05T15:15:00.232" v="847" actId="478"/>
          <ac:inkMkLst>
            <pc:docMk/>
            <pc:sldMk cId="3515056328" sldId="369"/>
            <ac:inkMk id="207" creationId="{24A9AC64-91E1-9B03-C67B-742EE0105F0E}"/>
          </ac:inkMkLst>
        </pc:inkChg>
        <pc:inkChg chg="del mod topLvl">
          <ac:chgData name="Vivien Wu" userId="623a2959-96ac-407a-b7d3-802636c8e922" providerId="ADAL" clId="{0ED8DE59-BB45-4813-BB4E-F191F6C90C89}" dt="2022-12-05T15:14:54.712" v="846" actId="478"/>
          <ac:inkMkLst>
            <pc:docMk/>
            <pc:sldMk cId="3515056328" sldId="369"/>
            <ac:inkMk id="208" creationId="{2BEF5891-27B4-DD5A-9ECA-3ACF35F14DC9}"/>
          </ac:inkMkLst>
        </pc:inkChg>
        <pc:inkChg chg="del mod topLvl">
          <ac:chgData name="Vivien Wu" userId="623a2959-96ac-407a-b7d3-802636c8e922" providerId="ADAL" clId="{0ED8DE59-BB45-4813-BB4E-F191F6C90C89}" dt="2022-12-05T15:16:00.731" v="861" actId="478"/>
          <ac:inkMkLst>
            <pc:docMk/>
            <pc:sldMk cId="3515056328" sldId="369"/>
            <ac:inkMk id="209" creationId="{39447843-73C2-E80F-9903-6CBA254AD5DB}"/>
          </ac:inkMkLst>
        </pc:inkChg>
        <pc:inkChg chg="add del mod topLvl">
          <ac:chgData name="Vivien Wu" userId="623a2959-96ac-407a-b7d3-802636c8e922" providerId="ADAL" clId="{0ED8DE59-BB45-4813-BB4E-F191F6C90C89}" dt="2022-12-05T15:17:19.882" v="871" actId="478"/>
          <ac:inkMkLst>
            <pc:docMk/>
            <pc:sldMk cId="3515056328" sldId="369"/>
            <ac:inkMk id="210" creationId="{B22D2779-9038-4CBB-3868-A61C57F36B04}"/>
          </ac:inkMkLst>
        </pc:inkChg>
        <pc:inkChg chg="del mod ord topLvl">
          <ac:chgData name="Vivien Wu" userId="623a2959-96ac-407a-b7d3-802636c8e922" providerId="ADAL" clId="{0ED8DE59-BB45-4813-BB4E-F191F6C90C89}" dt="2022-12-05T15:17:21.412" v="873" actId="478"/>
          <ac:inkMkLst>
            <pc:docMk/>
            <pc:sldMk cId="3515056328" sldId="369"/>
            <ac:inkMk id="211" creationId="{B08EC4D2-2CDC-F226-D0A7-887F75F172B9}"/>
          </ac:inkMkLst>
        </pc:inkChg>
        <pc:inkChg chg="del mod topLvl">
          <ac:chgData name="Vivien Wu" userId="623a2959-96ac-407a-b7d3-802636c8e922" providerId="ADAL" clId="{0ED8DE59-BB45-4813-BB4E-F191F6C90C89}" dt="2022-12-05T15:15:44.569" v="860" actId="478"/>
          <ac:inkMkLst>
            <pc:docMk/>
            <pc:sldMk cId="3515056328" sldId="369"/>
            <ac:inkMk id="212" creationId="{B542A433-F48D-E76D-D561-10CBDFE10DCC}"/>
          </ac:inkMkLst>
        </pc:inkChg>
        <pc:inkChg chg="del mod topLvl">
          <ac:chgData name="Vivien Wu" userId="623a2959-96ac-407a-b7d3-802636c8e922" providerId="ADAL" clId="{0ED8DE59-BB45-4813-BB4E-F191F6C90C89}" dt="2022-12-05T15:17:13.624" v="867" actId="478"/>
          <ac:inkMkLst>
            <pc:docMk/>
            <pc:sldMk cId="3515056328" sldId="369"/>
            <ac:inkMk id="213" creationId="{FC605AB7-2422-2958-749A-A37CAE5219E2}"/>
          </ac:inkMkLst>
        </pc:inkChg>
        <pc:inkChg chg="del mod topLvl">
          <ac:chgData name="Vivien Wu" userId="623a2959-96ac-407a-b7d3-802636c8e922" providerId="ADAL" clId="{0ED8DE59-BB45-4813-BB4E-F191F6C90C89}" dt="2022-12-05T15:18:06.024" v="906" actId="478"/>
          <ac:inkMkLst>
            <pc:docMk/>
            <pc:sldMk cId="3515056328" sldId="369"/>
            <ac:inkMk id="214" creationId="{D01999DC-124F-C1ED-150B-0F4CBEE05E01}"/>
          </ac:inkMkLst>
        </pc:inkChg>
        <pc:inkChg chg="del mod topLvl">
          <ac:chgData name="Vivien Wu" userId="623a2959-96ac-407a-b7d3-802636c8e922" providerId="ADAL" clId="{0ED8DE59-BB45-4813-BB4E-F191F6C90C89}" dt="2022-12-05T15:18:03.962" v="904" actId="478"/>
          <ac:inkMkLst>
            <pc:docMk/>
            <pc:sldMk cId="3515056328" sldId="369"/>
            <ac:inkMk id="215" creationId="{AF13505D-40B4-69DA-8379-658FB1D9AFF5}"/>
          </ac:inkMkLst>
        </pc:inkChg>
        <pc:inkChg chg="del mod">
          <ac:chgData name="Vivien Wu" userId="623a2959-96ac-407a-b7d3-802636c8e922" providerId="ADAL" clId="{0ED8DE59-BB45-4813-BB4E-F191F6C90C89}" dt="2022-12-05T12:33:26.677" v="503" actId="478"/>
          <ac:inkMkLst>
            <pc:docMk/>
            <pc:sldMk cId="3515056328" sldId="369"/>
            <ac:inkMk id="216" creationId="{A78842F8-6CE0-C3D7-C0B2-325089A1AA77}"/>
          </ac:inkMkLst>
        </pc:inkChg>
        <pc:inkChg chg="del mod topLvl">
          <ac:chgData name="Vivien Wu" userId="623a2959-96ac-407a-b7d3-802636c8e922" providerId="ADAL" clId="{0ED8DE59-BB45-4813-BB4E-F191F6C90C89}" dt="2022-12-05T15:14:46.971" v="841" actId="478"/>
          <ac:inkMkLst>
            <pc:docMk/>
            <pc:sldMk cId="3515056328" sldId="369"/>
            <ac:inkMk id="217" creationId="{630B0EDF-360D-A0C7-DD9D-D18BB955D024}"/>
          </ac:inkMkLst>
        </pc:inkChg>
        <pc:inkChg chg="del mod">
          <ac:chgData name="Vivien Wu" userId="623a2959-96ac-407a-b7d3-802636c8e922" providerId="ADAL" clId="{0ED8DE59-BB45-4813-BB4E-F191F6C90C89}" dt="2022-12-05T12:34:15.980" v="510" actId="478"/>
          <ac:inkMkLst>
            <pc:docMk/>
            <pc:sldMk cId="3515056328" sldId="369"/>
            <ac:inkMk id="218" creationId="{B96595D7-3036-6899-AE5B-C33F1CE66AE0}"/>
          </ac:inkMkLst>
        </pc:inkChg>
        <pc:inkChg chg="del mod topLvl">
          <ac:chgData name="Vivien Wu" userId="623a2959-96ac-407a-b7d3-802636c8e922" providerId="ADAL" clId="{0ED8DE59-BB45-4813-BB4E-F191F6C90C89}" dt="2022-12-05T15:14:42.094" v="839" actId="478"/>
          <ac:inkMkLst>
            <pc:docMk/>
            <pc:sldMk cId="3515056328" sldId="369"/>
            <ac:inkMk id="219" creationId="{692D1FCF-2B56-371A-EC8D-9EB5FD053FE8}"/>
          </ac:inkMkLst>
        </pc:inkChg>
        <pc:inkChg chg="del mod topLvl">
          <ac:chgData name="Vivien Wu" userId="623a2959-96ac-407a-b7d3-802636c8e922" providerId="ADAL" clId="{0ED8DE59-BB45-4813-BB4E-F191F6C90C89}" dt="2022-12-05T15:35:30.272" v="1190" actId="478"/>
          <ac:inkMkLst>
            <pc:docMk/>
            <pc:sldMk cId="3515056328" sldId="369"/>
            <ac:inkMk id="220" creationId="{A28D5E71-D44E-6577-81A0-E0EFCE090775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221" creationId="{3C901CAF-0D82-A3E5-C597-63177AE80075}"/>
          </ac:inkMkLst>
        </pc:inkChg>
        <pc:inkChg chg="del mod topLvl">
          <ac:chgData name="Vivien Wu" userId="623a2959-96ac-407a-b7d3-802636c8e922" providerId="ADAL" clId="{0ED8DE59-BB45-4813-BB4E-F191F6C90C89}" dt="2022-12-05T15:17:26.923" v="880" actId="478"/>
          <ac:inkMkLst>
            <pc:docMk/>
            <pc:sldMk cId="3515056328" sldId="369"/>
            <ac:inkMk id="222" creationId="{6C495482-0CD7-CD77-82C4-0A6D43DB6355}"/>
          </ac:inkMkLst>
        </pc:inkChg>
        <pc:inkChg chg="del mod topLvl">
          <ac:chgData name="Vivien Wu" userId="623a2959-96ac-407a-b7d3-802636c8e922" providerId="ADAL" clId="{0ED8DE59-BB45-4813-BB4E-F191F6C90C89}" dt="2022-12-05T15:15:30.562" v="858" actId="478"/>
          <ac:inkMkLst>
            <pc:docMk/>
            <pc:sldMk cId="3515056328" sldId="369"/>
            <ac:inkMk id="223" creationId="{DCF9FF69-CB16-8F62-5850-5AC0FE997014}"/>
          </ac:inkMkLst>
        </pc:inkChg>
        <pc:inkChg chg="del mod topLvl">
          <ac:chgData name="Vivien Wu" userId="623a2959-96ac-407a-b7d3-802636c8e922" providerId="ADAL" clId="{0ED8DE59-BB45-4813-BB4E-F191F6C90C89}" dt="2022-12-05T15:15:21.212" v="855" actId="478"/>
          <ac:inkMkLst>
            <pc:docMk/>
            <pc:sldMk cId="3515056328" sldId="369"/>
            <ac:inkMk id="224" creationId="{0F856A79-F6AB-50A4-77CB-D0DEBD565E6D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225" creationId="{AE297D11-D00E-D58B-8E25-405557E9844C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226" creationId="{B5B9DC93-27D3-061E-DDDA-8A09C2A9AE41}"/>
          </ac:inkMkLst>
        </pc:inkChg>
        <pc:inkChg chg="del mod ord topLvl">
          <ac:chgData name="Vivien Wu" userId="623a2959-96ac-407a-b7d3-802636c8e922" providerId="ADAL" clId="{0ED8DE59-BB45-4813-BB4E-F191F6C90C89}" dt="2022-12-05T15:35:30.272" v="1190" actId="478"/>
          <ac:inkMkLst>
            <pc:docMk/>
            <pc:sldMk cId="3515056328" sldId="369"/>
            <ac:inkMk id="227" creationId="{EDB38B02-13A7-6236-FEB2-7E216C906900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228" creationId="{D8E4F85F-C77A-2010-9498-AECBC8D6361F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229" creationId="{590CB532-C1D9-FBD3-48DE-7BA846F57A9C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230" creationId="{B016B534-A7A2-D41C-912B-6CD3A9CF7111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231" creationId="{721033EB-3BCE-8841-497E-33EDAA85CC1B}"/>
          </ac:inkMkLst>
        </pc:inkChg>
        <pc:inkChg chg="del mod topLvl">
          <ac:chgData name="Vivien Wu" userId="623a2959-96ac-407a-b7d3-802636c8e922" providerId="ADAL" clId="{0ED8DE59-BB45-4813-BB4E-F191F6C90C89}" dt="2022-12-05T15:17:28.174" v="882" actId="478"/>
          <ac:inkMkLst>
            <pc:docMk/>
            <pc:sldMk cId="3515056328" sldId="369"/>
            <ac:inkMk id="232" creationId="{629C034E-D4B4-B793-FE08-7F58B9FA83D1}"/>
          </ac:inkMkLst>
        </pc:inkChg>
        <pc:inkChg chg="add del mod topLvl">
          <ac:chgData name="Vivien Wu" userId="623a2959-96ac-407a-b7d3-802636c8e922" providerId="ADAL" clId="{0ED8DE59-BB45-4813-BB4E-F191F6C90C89}" dt="2022-12-05T15:17:51.442" v="901" actId="478"/>
          <ac:inkMkLst>
            <pc:docMk/>
            <pc:sldMk cId="3515056328" sldId="369"/>
            <ac:inkMk id="233" creationId="{0AD9CAC5-5215-C5E3-8625-E5B03C782DE7}"/>
          </ac:inkMkLst>
        </pc:inkChg>
        <pc:inkChg chg="add del mod topLvl">
          <ac:chgData name="Vivien Wu" userId="623a2959-96ac-407a-b7d3-802636c8e922" providerId="ADAL" clId="{0ED8DE59-BB45-4813-BB4E-F191F6C90C89}" dt="2022-12-05T15:17:51.442" v="901" actId="478"/>
          <ac:inkMkLst>
            <pc:docMk/>
            <pc:sldMk cId="3515056328" sldId="369"/>
            <ac:inkMk id="234" creationId="{BEE3BCCF-E8E3-693D-C4CB-43A463125C7D}"/>
          </ac:inkMkLst>
        </pc:inkChg>
        <pc:inkChg chg="del mod topLvl">
          <ac:chgData name="Vivien Wu" userId="623a2959-96ac-407a-b7d3-802636c8e922" providerId="ADAL" clId="{0ED8DE59-BB45-4813-BB4E-F191F6C90C89}" dt="2022-12-05T15:17:30.672" v="887" actId="478"/>
          <ac:inkMkLst>
            <pc:docMk/>
            <pc:sldMk cId="3515056328" sldId="369"/>
            <ac:inkMk id="235" creationId="{5ECB2E34-01B7-FD44-7EF9-A0BD6FFB769B}"/>
          </ac:inkMkLst>
        </pc:inkChg>
        <pc:inkChg chg="add 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236" creationId="{91BD59E4-810A-5A03-770F-72C6608A3AE4}"/>
          </ac:inkMkLst>
        </pc:inkChg>
        <pc:inkChg chg="add 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237" creationId="{3EFD3889-5909-26A1-94E9-8CE2C21E6637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238" creationId="{0457710A-B4D0-916F-DEAF-39881D6992FF}"/>
          </ac:inkMkLst>
        </pc:inkChg>
        <pc:inkChg chg="del mo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239" creationId="{33A73374-DA3B-46F4-CF04-24FCD996BD0C}"/>
          </ac:inkMkLst>
        </pc:inkChg>
        <pc:inkChg chg="del mod topLvl">
          <ac:chgData name="Vivien Wu" userId="623a2959-96ac-407a-b7d3-802636c8e922" providerId="ADAL" clId="{0ED8DE59-BB45-4813-BB4E-F191F6C90C89}" dt="2022-12-05T15:17:33.322" v="892" actId="478"/>
          <ac:inkMkLst>
            <pc:docMk/>
            <pc:sldMk cId="3515056328" sldId="369"/>
            <ac:inkMk id="240" creationId="{5AAD559D-C7C5-6B8D-FB3F-6EC0BE4CE5C8}"/>
          </ac:inkMkLst>
        </pc:inkChg>
        <pc:inkChg chg="del mod topLvl">
          <ac:chgData name="Vivien Wu" userId="623a2959-96ac-407a-b7d3-802636c8e922" providerId="ADAL" clId="{0ED8DE59-BB45-4813-BB4E-F191F6C90C89}" dt="2022-12-05T15:17:32.235" v="890" actId="478"/>
          <ac:inkMkLst>
            <pc:docMk/>
            <pc:sldMk cId="3515056328" sldId="369"/>
            <ac:inkMk id="241" creationId="{0465BB45-DCAA-1BA7-7BAF-0EFC0CC7DF67}"/>
          </ac:inkMkLst>
        </pc:inkChg>
        <pc:inkChg chg="del mod topLvl">
          <ac:chgData name="Vivien Wu" userId="623a2959-96ac-407a-b7d3-802636c8e922" providerId="ADAL" clId="{0ED8DE59-BB45-4813-BB4E-F191F6C90C89}" dt="2022-12-05T15:17:31.088" v="888" actId="478"/>
          <ac:inkMkLst>
            <pc:docMk/>
            <pc:sldMk cId="3515056328" sldId="369"/>
            <ac:inkMk id="242" creationId="{D4E164C4-3533-E8A6-CD78-1795AFF4EBAD}"/>
          </ac:inkMkLst>
        </pc:inkChg>
        <pc:inkChg chg="del mod topLvl">
          <ac:chgData name="Vivien Wu" userId="623a2959-96ac-407a-b7d3-802636c8e922" providerId="ADAL" clId="{0ED8DE59-BB45-4813-BB4E-F191F6C90C89}" dt="2022-12-05T15:15:16.602" v="853" actId="478"/>
          <ac:inkMkLst>
            <pc:docMk/>
            <pc:sldMk cId="3515056328" sldId="369"/>
            <ac:inkMk id="243" creationId="{03CEB406-9E21-FB38-9F16-FCF5F8A1C685}"/>
          </ac:inkMkLst>
        </pc:inkChg>
        <pc:inkChg chg="del mod topLvl">
          <ac:chgData name="Vivien Wu" userId="623a2959-96ac-407a-b7d3-802636c8e922" providerId="ADAL" clId="{0ED8DE59-BB45-4813-BB4E-F191F6C90C89}" dt="2022-12-05T15:17:29.970" v="886" actId="478"/>
          <ac:inkMkLst>
            <pc:docMk/>
            <pc:sldMk cId="3515056328" sldId="369"/>
            <ac:inkMk id="244" creationId="{952D876A-3F91-EE5E-4F5C-F6EA2A978DE5}"/>
          </ac:inkMkLst>
        </pc:inkChg>
        <pc:inkChg chg="del mod topLvl">
          <ac:chgData name="Vivien Wu" userId="623a2959-96ac-407a-b7d3-802636c8e922" providerId="ADAL" clId="{0ED8DE59-BB45-4813-BB4E-F191F6C90C89}" dt="2022-12-05T15:15:09.954" v="850" actId="478"/>
          <ac:inkMkLst>
            <pc:docMk/>
            <pc:sldMk cId="3515056328" sldId="369"/>
            <ac:inkMk id="245" creationId="{9A5AD244-14BB-1E90-F7A1-8A135BEED38F}"/>
          </ac:inkMkLst>
        </pc:inkChg>
        <pc:inkChg chg="del mod topLvl">
          <ac:chgData name="Vivien Wu" userId="623a2959-96ac-407a-b7d3-802636c8e922" providerId="ADAL" clId="{0ED8DE59-BB45-4813-BB4E-F191F6C90C89}" dt="2022-12-05T15:17:39.144" v="897" actId="478"/>
          <ac:inkMkLst>
            <pc:docMk/>
            <pc:sldMk cId="3515056328" sldId="369"/>
            <ac:inkMk id="246" creationId="{55EDED60-E9EE-1C50-EDDA-13FF3F74EAE1}"/>
          </ac:inkMkLst>
        </pc:inkChg>
        <pc:inkChg chg="del mod topLvl">
          <ac:chgData name="Vivien Wu" userId="623a2959-96ac-407a-b7d3-802636c8e922" providerId="ADAL" clId="{0ED8DE59-BB45-4813-BB4E-F191F6C90C89}" dt="2022-12-05T15:17:11.863" v="866" actId="478"/>
          <ac:inkMkLst>
            <pc:docMk/>
            <pc:sldMk cId="3515056328" sldId="369"/>
            <ac:inkMk id="247" creationId="{57340D8A-1D90-AE70-1BA1-38E7739FFD41}"/>
          </ac:inkMkLst>
        </pc:inkChg>
        <pc:inkChg chg="del mod topLvl">
          <ac:chgData name="Vivien Wu" userId="623a2959-96ac-407a-b7d3-802636c8e922" providerId="ADAL" clId="{0ED8DE59-BB45-4813-BB4E-F191F6C90C89}" dt="2022-12-05T15:17:11.863" v="866" actId="478"/>
          <ac:inkMkLst>
            <pc:docMk/>
            <pc:sldMk cId="3515056328" sldId="369"/>
            <ac:inkMk id="248" creationId="{6AEDA716-6365-3A90-AF6B-811A4F7384BD}"/>
          </ac:inkMkLst>
        </pc:inkChg>
        <pc:inkChg chg="del mod topLvl">
          <ac:chgData name="Vivien Wu" userId="623a2959-96ac-407a-b7d3-802636c8e922" providerId="ADAL" clId="{0ED8DE59-BB45-4813-BB4E-F191F6C90C89}" dt="2022-12-05T15:17:11.863" v="866" actId="478"/>
          <ac:inkMkLst>
            <pc:docMk/>
            <pc:sldMk cId="3515056328" sldId="369"/>
            <ac:inkMk id="249" creationId="{BA67A742-965D-9153-A3AD-1016372B4372}"/>
          </ac:inkMkLst>
        </pc:inkChg>
        <pc:inkChg chg="del mod topLvl">
          <ac:chgData name="Vivien Wu" userId="623a2959-96ac-407a-b7d3-802636c8e922" providerId="ADAL" clId="{0ED8DE59-BB45-4813-BB4E-F191F6C90C89}" dt="2022-12-05T15:15:08.353" v="849" actId="478"/>
          <ac:inkMkLst>
            <pc:docMk/>
            <pc:sldMk cId="3515056328" sldId="369"/>
            <ac:inkMk id="250" creationId="{696C1C39-3510-889B-0742-0A537BDE989C}"/>
          </ac:inkMkLst>
        </pc:inkChg>
        <pc:inkChg chg="del mod topLvl">
          <ac:chgData name="Vivien Wu" userId="623a2959-96ac-407a-b7d3-802636c8e922" providerId="ADAL" clId="{0ED8DE59-BB45-4813-BB4E-F191F6C90C89}" dt="2022-12-05T15:17:27.532" v="881" actId="478"/>
          <ac:inkMkLst>
            <pc:docMk/>
            <pc:sldMk cId="3515056328" sldId="369"/>
            <ac:inkMk id="251" creationId="{D2207C63-2066-E80B-ADBB-16478F481BD1}"/>
          </ac:inkMkLst>
        </pc:inkChg>
        <pc:inkChg chg="del mod topLvl">
          <ac:chgData name="Vivien Wu" userId="623a2959-96ac-407a-b7d3-802636c8e922" providerId="ADAL" clId="{0ED8DE59-BB45-4813-BB4E-F191F6C90C89}" dt="2022-12-05T15:15:33.864" v="859" actId="478"/>
          <ac:inkMkLst>
            <pc:docMk/>
            <pc:sldMk cId="3515056328" sldId="369"/>
            <ac:inkMk id="252" creationId="{81A81481-D692-F674-B88B-92460B66BC80}"/>
          </ac:inkMkLst>
        </pc:inkChg>
        <pc:inkChg chg="del mod topLvl">
          <ac:chgData name="Vivien Wu" userId="623a2959-96ac-407a-b7d3-802636c8e922" providerId="ADAL" clId="{0ED8DE59-BB45-4813-BB4E-F191F6C90C89}" dt="2022-12-05T15:17:28.696" v="883" actId="478"/>
          <ac:inkMkLst>
            <pc:docMk/>
            <pc:sldMk cId="3515056328" sldId="369"/>
            <ac:inkMk id="253" creationId="{A1371B0C-0418-9E70-F45B-3107195A4F77}"/>
          </ac:inkMkLst>
        </pc:inkChg>
        <pc:inkChg chg="del mod topLvl">
          <ac:chgData name="Vivien Wu" userId="623a2959-96ac-407a-b7d3-802636c8e922" providerId="ADAL" clId="{0ED8DE59-BB45-4813-BB4E-F191F6C90C89}" dt="2022-12-05T15:17:40.068" v="898" actId="478"/>
          <ac:inkMkLst>
            <pc:docMk/>
            <pc:sldMk cId="3515056328" sldId="369"/>
            <ac:inkMk id="254" creationId="{471D713B-1BE7-7D8F-E01B-1D7F17F96533}"/>
          </ac:inkMkLst>
        </pc:inkChg>
        <pc:inkChg chg="del mod topLvl">
          <ac:chgData name="Vivien Wu" userId="623a2959-96ac-407a-b7d3-802636c8e922" providerId="ADAL" clId="{0ED8DE59-BB45-4813-BB4E-F191F6C90C89}" dt="2022-12-05T15:17:29.089" v="884" actId="478"/>
          <ac:inkMkLst>
            <pc:docMk/>
            <pc:sldMk cId="3515056328" sldId="369"/>
            <ac:inkMk id="255" creationId="{5BBBB432-E2B0-B476-190D-679B533D2CB2}"/>
          </ac:inkMkLst>
        </pc:inkChg>
        <pc:inkChg chg="del mod topLvl">
          <ac:chgData name="Vivien Wu" userId="623a2959-96ac-407a-b7d3-802636c8e922" providerId="ADAL" clId="{0ED8DE59-BB45-4813-BB4E-F191F6C90C89}" dt="2022-12-05T15:15:19.952" v="854" actId="478"/>
          <ac:inkMkLst>
            <pc:docMk/>
            <pc:sldMk cId="3515056328" sldId="369"/>
            <ac:inkMk id="256" creationId="{82F28685-DBD1-CAEB-DAAC-83D78F5F3701}"/>
          </ac:inkMkLst>
        </pc:inkChg>
        <pc:inkChg chg="del mod topLvl">
          <ac:chgData name="Vivien Wu" userId="623a2959-96ac-407a-b7d3-802636c8e922" providerId="ADAL" clId="{0ED8DE59-BB45-4813-BB4E-F191F6C90C89}" dt="2022-12-05T15:15:14.912" v="852" actId="478"/>
          <ac:inkMkLst>
            <pc:docMk/>
            <pc:sldMk cId="3515056328" sldId="369"/>
            <ac:inkMk id="257" creationId="{0575CEF8-6E86-656A-85EE-2F2695FF2A28}"/>
          </ac:inkMkLst>
        </pc:inkChg>
        <pc:inkChg chg="del mod ord topLvl">
          <ac:chgData name="Vivien Wu" userId="623a2959-96ac-407a-b7d3-802636c8e922" providerId="ADAL" clId="{0ED8DE59-BB45-4813-BB4E-F191F6C90C89}" dt="2022-12-05T15:17:31.688" v="889" actId="478"/>
          <ac:inkMkLst>
            <pc:docMk/>
            <pc:sldMk cId="3515056328" sldId="369"/>
            <ac:inkMk id="258" creationId="{663716E2-E783-DDEC-03B9-6735005E49EB}"/>
          </ac:inkMkLst>
        </pc:inkChg>
        <pc:inkChg chg="del mod topLvl">
          <ac:chgData name="Vivien Wu" userId="623a2959-96ac-407a-b7d3-802636c8e922" providerId="ADAL" clId="{0ED8DE59-BB45-4813-BB4E-F191F6C90C89}" dt="2022-12-05T15:17:34.129" v="893" actId="478"/>
          <ac:inkMkLst>
            <pc:docMk/>
            <pc:sldMk cId="3515056328" sldId="369"/>
            <ac:inkMk id="259" creationId="{453A5F42-969D-E10B-819B-4620DA37F442}"/>
          </ac:inkMkLst>
        </pc:inkChg>
        <pc:inkChg chg="del mod topLvl">
          <ac:chgData name="Vivien Wu" userId="623a2959-96ac-407a-b7d3-802636c8e922" providerId="ADAL" clId="{0ED8DE59-BB45-4813-BB4E-F191F6C90C89}" dt="2022-12-05T15:17:35.224" v="894" actId="478"/>
          <ac:inkMkLst>
            <pc:docMk/>
            <pc:sldMk cId="3515056328" sldId="369"/>
            <ac:inkMk id="260" creationId="{6871079A-8628-4E7E-AB19-D17C4A2268F6}"/>
          </ac:inkMkLst>
        </pc:inkChg>
        <pc:inkChg chg="del mod topLvl">
          <ac:chgData name="Vivien Wu" userId="623a2959-96ac-407a-b7d3-802636c8e922" providerId="ADAL" clId="{0ED8DE59-BB45-4813-BB4E-F191F6C90C89}" dt="2022-12-05T15:15:22.924" v="856" actId="478"/>
          <ac:inkMkLst>
            <pc:docMk/>
            <pc:sldMk cId="3515056328" sldId="369"/>
            <ac:inkMk id="261" creationId="{5228F0EC-935C-D6F7-76B2-07D0CF470677}"/>
          </ac:inkMkLst>
        </pc:inkChg>
        <pc:inkChg chg="add del mod ord topLvl">
          <ac:chgData name="Vivien Wu" userId="623a2959-96ac-407a-b7d3-802636c8e922" providerId="ADAL" clId="{0ED8DE59-BB45-4813-BB4E-F191F6C90C89}" dt="2022-12-05T15:17:32.758" v="891" actId="478"/>
          <ac:inkMkLst>
            <pc:docMk/>
            <pc:sldMk cId="3515056328" sldId="369"/>
            <ac:inkMk id="262" creationId="{39E2B041-4D7D-A1A5-A67C-368DDE669758}"/>
          </ac:inkMkLst>
        </pc:inkChg>
        <pc:inkChg chg="del mod ord topLvl">
          <ac:chgData name="Vivien Wu" userId="623a2959-96ac-407a-b7d3-802636c8e922" providerId="ADAL" clId="{0ED8DE59-BB45-4813-BB4E-F191F6C90C89}" dt="2022-12-05T15:17:29.602" v="885" actId="478"/>
          <ac:inkMkLst>
            <pc:docMk/>
            <pc:sldMk cId="3515056328" sldId="369"/>
            <ac:inkMk id="263" creationId="{0411CFF7-BD36-53C5-D490-F39C829D8D5C}"/>
          </ac:inkMkLst>
        </pc:inkChg>
        <pc:inkChg chg="del mod topLvl">
          <ac:chgData name="Vivien Wu" userId="623a2959-96ac-407a-b7d3-802636c8e922" providerId="ADAL" clId="{0ED8DE59-BB45-4813-BB4E-F191F6C90C89}" dt="2022-12-05T15:17:26.093" v="879" actId="478"/>
          <ac:inkMkLst>
            <pc:docMk/>
            <pc:sldMk cId="3515056328" sldId="369"/>
            <ac:inkMk id="264" creationId="{008C9407-40F4-B32D-1495-9E1DF0D6A3D9}"/>
          </ac:inkMkLst>
        </pc:inkChg>
        <pc:inkChg chg="del mod ord topLvl">
          <ac:chgData name="Vivien Wu" userId="623a2959-96ac-407a-b7d3-802636c8e922" providerId="ADAL" clId="{0ED8DE59-BB45-4813-BB4E-F191F6C90C89}" dt="2022-12-05T15:17:24.762" v="877" actId="478"/>
          <ac:inkMkLst>
            <pc:docMk/>
            <pc:sldMk cId="3515056328" sldId="369"/>
            <ac:inkMk id="265" creationId="{939D3230-3EDF-5456-329E-E1D3D4E71A17}"/>
          </ac:inkMkLst>
        </pc:inkChg>
        <pc:inkChg chg="add del mod">
          <ac:chgData name="Vivien Wu" userId="623a2959-96ac-407a-b7d3-802636c8e922" providerId="ADAL" clId="{0ED8DE59-BB45-4813-BB4E-F191F6C90C89}" dt="2022-12-05T15:06:24.692" v="741" actId="478"/>
          <ac:inkMkLst>
            <pc:docMk/>
            <pc:sldMk cId="3515056328" sldId="369"/>
            <ac:inkMk id="266" creationId="{710C8B9A-E0A7-8A78-4185-CD350FF5B762}"/>
          </ac:inkMkLst>
        </pc:inkChg>
        <pc:inkChg chg="del mod">
          <ac:chgData name="Vivien Wu" userId="623a2959-96ac-407a-b7d3-802636c8e922" providerId="ADAL" clId="{0ED8DE59-BB45-4813-BB4E-F191F6C90C89}" dt="2022-12-05T12:33:19.884" v="502" actId="478"/>
          <ac:inkMkLst>
            <pc:docMk/>
            <pc:sldMk cId="3515056328" sldId="369"/>
            <ac:inkMk id="267" creationId="{5257EBD3-E92B-5321-367F-1E3066518428}"/>
          </ac:inkMkLst>
        </pc:inkChg>
        <pc:inkChg chg="del mod topLvl">
          <ac:chgData name="Vivien Wu" userId="623a2959-96ac-407a-b7d3-802636c8e922" providerId="ADAL" clId="{0ED8DE59-BB45-4813-BB4E-F191F6C90C89}" dt="2022-12-05T15:17:25.654" v="878" actId="478"/>
          <ac:inkMkLst>
            <pc:docMk/>
            <pc:sldMk cId="3515056328" sldId="369"/>
            <ac:inkMk id="268" creationId="{1809469D-1ADE-84F3-D386-2BCB6E0574D6}"/>
          </ac:inkMkLst>
        </pc:inkChg>
        <pc:inkChg chg="del mod topLvl">
          <ac:chgData name="Vivien Wu" userId="623a2959-96ac-407a-b7d3-802636c8e922" providerId="ADAL" clId="{0ED8DE59-BB45-4813-BB4E-F191F6C90C89}" dt="2022-12-05T15:17:24.172" v="876" actId="478"/>
          <ac:inkMkLst>
            <pc:docMk/>
            <pc:sldMk cId="3515056328" sldId="369"/>
            <ac:inkMk id="269" creationId="{239AFD0C-2D96-9306-4104-A44345ED1FF9}"/>
          </ac:inkMkLst>
        </pc:inkChg>
        <pc:inkChg chg="del mod ord topLvl">
          <ac:chgData name="Vivien Wu" userId="623a2959-96ac-407a-b7d3-802636c8e922" providerId="ADAL" clId="{0ED8DE59-BB45-4813-BB4E-F191F6C90C89}" dt="2022-12-05T15:35:29.168" v="1189" actId="478"/>
          <ac:inkMkLst>
            <pc:docMk/>
            <pc:sldMk cId="3515056328" sldId="369"/>
            <ac:inkMk id="270" creationId="{CBF5D95C-C6C5-BE5A-B6EF-5700A59351C8}"/>
          </ac:inkMkLst>
        </pc:inkChg>
        <pc:inkChg chg="mod">
          <ac:chgData name="Vivien Wu" userId="623a2959-96ac-407a-b7d3-802636c8e922" providerId="ADAL" clId="{0ED8DE59-BB45-4813-BB4E-F191F6C90C89}" dt="2022-12-05T15:14:12.643" v="831" actId="165"/>
          <ac:inkMkLst>
            <pc:docMk/>
            <pc:sldMk cId="3515056328" sldId="369"/>
            <ac:inkMk id="271" creationId="{2908D510-C4BD-39A0-BC2E-68CF0BDD3233}"/>
          </ac:inkMkLst>
        </pc:inkChg>
        <pc:inkChg chg="mod">
          <ac:chgData name="Vivien Wu" userId="623a2959-96ac-407a-b7d3-802636c8e922" providerId="ADAL" clId="{0ED8DE59-BB45-4813-BB4E-F191F6C90C89}" dt="2022-12-05T15:14:12.643" v="831" actId="165"/>
          <ac:inkMkLst>
            <pc:docMk/>
            <pc:sldMk cId="3515056328" sldId="369"/>
            <ac:inkMk id="272" creationId="{98F1ED9B-AF00-EAD6-B99A-074C1FF3473F}"/>
          </ac:inkMkLst>
        </pc:inkChg>
      </pc:sldChg>
      <pc:sldChg chg="addSp delSp modSp mod modTransition">
        <pc:chgData name="Vivien Wu" userId="623a2959-96ac-407a-b7d3-802636c8e922" providerId="ADAL" clId="{0ED8DE59-BB45-4813-BB4E-F191F6C90C89}" dt="2022-12-05T16:00:39.832" v="1313"/>
        <pc:sldMkLst>
          <pc:docMk/>
          <pc:sldMk cId="2746872258" sldId="373"/>
        </pc:sldMkLst>
        <pc:grpChg chg="del">
          <ac:chgData name="Vivien Wu" userId="623a2959-96ac-407a-b7d3-802636c8e922" providerId="ADAL" clId="{0ED8DE59-BB45-4813-BB4E-F191F6C90C89}" dt="2022-12-05T12:46:59.288" v="568" actId="165"/>
          <ac:grpSpMkLst>
            <pc:docMk/>
            <pc:sldMk cId="2746872258" sldId="373"/>
            <ac:grpSpMk id="2" creationId="{200935B8-33F6-E404-2477-2E91014034E5}"/>
          </ac:grpSpMkLst>
        </pc:grpChg>
        <pc:grpChg chg="mod topLvl">
          <ac:chgData name="Vivien Wu" userId="623a2959-96ac-407a-b7d3-802636c8e922" providerId="ADAL" clId="{0ED8DE59-BB45-4813-BB4E-F191F6C90C89}" dt="2022-12-05T12:46:59.288" v="568" actId="165"/>
          <ac:grpSpMkLst>
            <pc:docMk/>
            <pc:sldMk cId="2746872258" sldId="373"/>
            <ac:grpSpMk id="66" creationId="{F0152608-5FC2-EFC3-80B9-CB60B3D4E8BD}"/>
          </ac:grpSpMkLst>
        </pc:grp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3" creationId="{69EA9041-E12C-141B-42C8-82D83A5913A1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4" creationId="{3BA6BD7E-EDC6-2963-ABC2-CFAE3996141D}"/>
          </ac:inkMkLst>
        </pc:inkChg>
        <pc:inkChg chg="del mod topLvl">
          <ac:chgData name="Vivien Wu" userId="623a2959-96ac-407a-b7d3-802636c8e922" providerId="ADAL" clId="{0ED8DE59-BB45-4813-BB4E-F191F6C90C89}" dt="2022-12-05T12:47:04.384" v="574" actId="478"/>
          <ac:inkMkLst>
            <pc:docMk/>
            <pc:sldMk cId="2746872258" sldId="373"/>
            <ac:inkMk id="5" creationId="{167FDA16-C0B2-FBB6-86B2-8230CEEEDD3A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6" creationId="{294087BE-0816-0612-7EC9-E1B369A70C2D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7" creationId="{5254159B-EF60-EA09-44B5-3006E8F61CEC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8" creationId="{F5C9D30E-4DB7-E110-6D84-ADE4B3D74590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9" creationId="{87CAEB52-A0B2-2F29-2948-0A91CC5D6046}"/>
          </ac:inkMkLst>
        </pc:inkChg>
        <pc:inkChg chg="del mod topLvl">
          <ac:chgData name="Vivien Wu" userId="623a2959-96ac-407a-b7d3-802636c8e922" providerId="ADAL" clId="{0ED8DE59-BB45-4813-BB4E-F191F6C90C89}" dt="2022-12-05T12:47:02.775" v="571" actId="478"/>
          <ac:inkMkLst>
            <pc:docMk/>
            <pc:sldMk cId="2746872258" sldId="373"/>
            <ac:inkMk id="10" creationId="{219539C1-500F-E61B-B16C-F87E9DE49646}"/>
          </ac:inkMkLst>
        </pc:inkChg>
        <pc:inkChg chg="del mod topLvl">
          <ac:chgData name="Vivien Wu" userId="623a2959-96ac-407a-b7d3-802636c8e922" providerId="ADAL" clId="{0ED8DE59-BB45-4813-BB4E-F191F6C90C89}" dt="2022-12-05T12:47:16.934" v="592" actId="478"/>
          <ac:inkMkLst>
            <pc:docMk/>
            <pc:sldMk cId="2746872258" sldId="373"/>
            <ac:inkMk id="12" creationId="{B932D3F2-572A-0216-E04A-C76ADA5F8416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24" creationId="{6DBDF702-AE5A-29DA-A720-C2E5E281665F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25" creationId="{74DEBE89-63BF-CAA0-9E97-74971DEA8233}"/>
          </ac:inkMkLst>
        </pc:inkChg>
        <pc:inkChg chg="del mod topLvl">
          <ac:chgData name="Vivien Wu" userId="623a2959-96ac-407a-b7d3-802636c8e922" providerId="ADAL" clId="{0ED8DE59-BB45-4813-BB4E-F191F6C90C89}" dt="2022-12-05T12:47:14.771" v="589" actId="478"/>
          <ac:inkMkLst>
            <pc:docMk/>
            <pc:sldMk cId="2746872258" sldId="373"/>
            <ac:inkMk id="26" creationId="{4FE963E0-80AC-778B-8FF7-53A33C558124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27" creationId="{72D02731-611D-CF68-31C9-11B15B368A3D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28" creationId="{7B93BE32-FCC5-74FB-761F-771B36E07AB1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29" creationId="{C11AEEA8-7E64-2F63-8AD6-362E68DF5344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30" creationId="{1A94E1B3-8C6D-AD8F-E97F-CEF3731BCD9A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31" creationId="{8A7E1110-65B8-789B-7A69-9B49F1C1FE69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32" creationId="{9DED80D8-AC3B-708E-09E6-4BD7EAA33981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33" creationId="{B90971D7-8822-B33C-CE22-E90F76A7EBD1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34" creationId="{107DCA87-6F4C-0EE2-FD11-705CE5E74300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35" creationId="{0C0A8BD1-348E-3496-5E8B-74596B784169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36" creationId="{88CBEF9A-5448-27D0-8887-74D35FDE4D56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37" creationId="{DE813F91-7D21-6646-5A40-60BC52C6ABBE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38" creationId="{6AB5DA91-AEDA-9CE5-7C94-0C4CE131D2DD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39" creationId="{07AFF2F7-1C3A-9ADE-B05A-B5EDD0E8012E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40" creationId="{6782B344-0FD3-2E18-0979-EBD05A909C0D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41" creationId="{8D50A11B-3A7B-F674-8F36-43024E9AB477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42" creationId="{32E79BA6-4A7F-3E4D-A2E8-87FDA636A0E1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43" creationId="{1A3DCB67-2C2D-A0B8-2F97-8C777B977AEF}"/>
          </ac:inkMkLst>
        </pc:inkChg>
        <pc:inkChg chg="del mod topLvl">
          <ac:chgData name="Vivien Wu" userId="623a2959-96ac-407a-b7d3-802636c8e922" providerId="ADAL" clId="{0ED8DE59-BB45-4813-BB4E-F191F6C90C89}" dt="2022-12-05T12:47:03.865" v="573" actId="478"/>
          <ac:inkMkLst>
            <pc:docMk/>
            <pc:sldMk cId="2746872258" sldId="373"/>
            <ac:inkMk id="44" creationId="{B607AFB5-D544-3C44-B963-60A3E98611CB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45" creationId="{67734179-3997-CDA1-C0CB-F8ADDF77EB69}"/>
          </ac:inkMkLst>
        </pc:inkChg>
        <pc:inkChg chg="del mod topLvl">
          <ac:chgData name="Vivien Wu" userId="623a2959-96ac-407a-b7d3-802636c8e922" providerId="ADAL" clId="{0ED8DE59-BB45-4813-BB4E-F191F6C90C89}" dt="2022-12-05T12:47:12.438" v="585" actId="478"/>
          <ac:inkMkLst>
            <pc:docMk/>
            <pc:sldMk cId="2746872258" sldId="373"/>
            <ac:inkMk id="46" creationId="{EA58D734-1742-7D27-3B39-471950E69DB2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47" creationId="{4D3AE738-BE4D-9D6E-6EEF-544A03251350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48" creationId="{633BE24F-FD13-2A56-22CD-42F3CFB827D5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49" creationId="{E2F074CD-B5DB-ABDD-B55A-B2E9DDC91089}"/>
          </ac:inkMkLst>
        </pc:inkChg>
        <pc:inkChg chg="del mod topLvl">
          <ac:chgData name="Vivien Wu" userId="623a2959-96ac-407a-b7d3-802636c8e922" providerId="ADAL" clId="{0ED8DE59-BB45-4813-BB4E-F191F6C90C89}" dt="2022-12-05T12:47:01.960" v="570" actId="478"/>
          <ac:inkMkLst>
            <pc:docMk/>
            <pc:sldMk cId="2746872258" sldId="373"/>
            <ac:inkMk id="50" creationId="{6FDD6874-2864-66CB-CDDE-9743CF7ECC99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51" creationId="{9E73A103-1CD4-C513-6AFC-CFDF8D30E18D}"/>
          </ac:inkMkLst>
        </pc:inkChg>
        <pc:inkChg chg="mod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53" creationId="{E1ECE1E7-88A1-E284-716C-F1D51E921AB2}"/>
          </ac:inkMkLst>
        </pc:inkChg>
        <pc:inkChg chg="mod topLvl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54" creationId="{AF469BDF-968B-E468-4512-062B0AA075E8}"/>
          </ac:inkMkLst>
        </pc:inkChg>
        <pc:inkChg chg="del mod topLvl">
          <ac:chgData name="Vivien Wu" userId="623a2959-96ac-407a-b7d3-802636c8e922" providerId="ADAL" clId="{0ED8DE59-BB45-4813-BB4E-F191F6C90C89}" dt="2022-12-05T12:47:03.320" v="572" actId="478"/>
          <ac:inkMkLst>
            <pc:docMk/>
            <pc:sldMk cId="2746872258" sldId="373"/>
            <ac:inkMk id="55" creationId="{EA1778EE-4A12-82F3-09D6-20E25C872072}"/>
          </ac:inkMkLst>
        </pc:inkChg>
        <pc:inkChg chg="mod topLvl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56" creationId="{6DA708FC-560D-6892-E2B5-5070913D070B}"/>
          </ac:inkMkLst>
        </pc:inkChg>
        <pc:inkChg chg="del mod topLvl">
          <ac:chgData name="Vivien Wu" userId="623a2959-96ac-407a-b7d3-802636c8e922" providerId="ADAL" clId="{0ED8DE59-BB45-4813-BB4E-F191F6C90C89}" dt="2022-12-05T12:47:11.632" v="584" actId="478"/>
          <ac:inkMkLst>
            <pc:docMk/>
            <pc:sldMk cId="2746872258" sldId="373"/>
            <ac:inkMk id="57" creationId="{D0BFD9E3-0DAB-1D71-DE9B-41D05A14181E}"/>
          </ac:inkMkLst>
        </pc:inkChg>
        <pc:inkChg chg="mod topLvl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58" creationId="{87E61748-14D6-2443-F09B-5A2C1178DA7B}"/>
          </ac:inkMkLst>
        </pc:inkChg>
        <pc:inkChg chg="del mod topLvl">
          <ac:chgData name="Vivien Wu" userId="623a2959-96ac-407a-b7d3-802636c8e922" providerId="ADAL" clId="{0ED8DE59-BB45-4813-BB4E-F191F6C90C89}" dt="2022-12-05T12:47:05.926" v="576" actId="478"/>
          <ac:inkMkLst>
            <pc:docMk/>
            <pc:sldMk cId="2746872258" sldId="373"/>
            <ac:inkMk id="59" creationId="{D321B572-E135-DE3B-F026-0E8BF2EE06D7}"/>
          </ac:inkMkLst>
        </pc:inkChg>
        <pc:inkChg chg="mod topLvl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60" creationId="{7008DE80-FD50-9063-3E4A-8495FD81F515}"/>
          </ac:inkMkLst>
        </pc:inkChg>
        <pc:inkChg chg="del mod topLvl">
          <ac:chgData name="Vivien Wu" userId="623a2959-96ac-407a-b7d3-802636c8e922" providerId="ADAL" clId="{0ED8DE59-BB45-4813-BB4E-F191F6C90C89}" dt="2022-12-05T12:47:01.598" v="569" actId="478"/>
          <ac:inkMkLst>
            <pc:docMk/>
            <pc:sldMk cId="2746872258" sldId="373"/>
            <ac:inkMk id="61" creationId="{234A4F55-FD39-86F2-CB9C-D936D9BC9B05}"/>
          </ac:inkMkLst>
        </pc:inkChg>
        <pc:inkChg chg="del mod topLvl">
          <ac:chgData name="Vivien Wu" userId="623a2959-96ac-407a-b7d3-802636c8e922" providerId="ADAL" clId="{0ED8DE59-BB45-4813-BB4E-F191F6C90C89}" dt="2022-12-05T12:47:13.455" v="587" actId="478"/>
          <ac:inkMkLst>
            <pc:docMk/>
            <pc:sldMk cId="2746872258" sldId="373"/>
            <ac:inkMk id="62" creationId="{99B30386-4A47-06AA-81B7-882E3E4D0E14}"/>
          </ac:inkMkLst>
        </pc:inkChg>
        <pc:inkChg chg="del mod topLvl">
          <ac:chgData name="Vivien Wu" userId="623a2959-96ac-407a-b7d3-802636c8e922" providerId="ADAL" clId="{0ED8DE59-BB45-4813-BB4E-F191F6C90C89}" dt="2022-12-05T12:47:13.967" v="588" actId="478"/>
          <ac:inkMkLst>
            <pc:docMk/>
            <pc:sldMk cId="2746872258" sldId="373"/>
            <ac:inkMk id="64" creationId="{93435932-780F-796A-DFDE-2BB30E959189}"/>
          </ac:inkMkLst>
        </pc:inkChg>
        <pc:inkChg chg="del mod topLvl">
          <ac:chgData name="Vivien Wu" userId="623a2959-96ac-407a-b7d3-802636c8e922" providerId="ADAL" clId="{0ED8DE59-BB45-4813-BB4E-F191F6C90C89}" dt="2022-12-05T12:47:11.151" v="583" actId="478"/>
          <ac:inkMkLst>
            <pc:docMk/>
            <pc:sldMk cId="2746872258" sldId="373"/>
            <ac:inkMk id="65" creationId="{84D2DA5F-172D-B135-22A1-1ABD33359200}"/>
          </ac:inkMkLst>
        </pc:inkChg>
        <pc:inkChg chg="del mod topLvl">
          <ac:chgData name="Vivien Wu" userId="623a2959-96ac-407a-b7d3-802636c8e922" providerId="ADAL" clId="{0ED8DE59-BB45-4813-BB4E-F191F6C90C89}" dt="2022-12-05T12:47:09.462" v="581" actId="478"/>
          <ac:inkMkLst>
            <pc:docMk/>
            <pc:sldMk cId="2746872258" sldId="373"/>
            <ac:inkMk id="67" creationId="{AA8E1014-FCB5-2501-8CBE-A3FE597BEBBC}"/>
          </ac:inkMkLst>
        </pc:inkChg>
        <pc:inkChg chg="del mod topLvl">
          <ac:chgData name="Vivien Wu" userId="623a2959-96ac-407a-b7d3-802636c8e922" providerId="ADAL" clId="{0ED8DE59-BB45-4813-BB4E-F191F6C90C89}" dt="2022-12-05T12:47:12.864" v="586" actId="478"/>
          <ac:inkMkLst>
            <pc:docMk/>
            <pc:sldMk cId="2746872258" sldId="373"/>
            <ac:inkMk id="68" creationId="{5D01E526-BE37-4141-CB30-099AA9FA1EE1}"/>
          </ac:inkMkLst>
        </pc:inkChg>
        <pc:inkChg chg="del mod topLvl">
          <ac:chgData name="Vivien Wu" userId="623a2959-96ac-407a-b7d3-802636c8e922" providerId="ADAL" clId="{0ED8DE59-BB45-4813-BB4E-F191F6C90C89}" dt="2022-12-05T12:47:07.437" v="579" actId="478"/>
          <ac:inkMkLst>
            <pc:docMk/>
            <pc:sldMk cId="2746872258" sldId="373"/>
            <ac:inkMk id="69" creationId="{2B4B6C54-9BE4-B5CF-0779-72AD41CCB5D2}"/>
          </ac:inkMkLst>
        </pc:inkChg>
        <pc:inkChg chg="del mod topLvl">
          <ac:chgData name="Vivien Wu" userId="623a2959-96ac-407a-b7d3-802636c8e922" providerId="ADAL" clId="{0ED8DE59-BB45-4813-BB4E-F191F6C90C89}" dt="2022-12-05T12:47:06.959" v="578" actId="478"/>
          <ac:inkMkLst>
            <pc:docMk/>
            <pc:sldMk cId="2746872258" sldId="373"/>
            <ac:inkMk id="70" creationId="{6F7ED78C-C31F-3778-4472-9F6A81AE234D}"/>
          </ac:inkMkLst>
        </pc:inkChg>
        <pc:inkChg chg="mod topLvl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71" creationId="{FD0652D8-0203-C5F0-3BCC-CC54D7187633}"/>
          </ac:inkMkLst>
        </pc:inkChg>
        <pc:inkChg chg="mod topLvl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72" creationId="{22FCD320-3FC4-D9BD-2166-1DD5F84D6CFA}"/>
          </ac:inkMkLst>
        </pc:inkChg>
        <pc:inkChg chg="add">
          <ac:chgData name="Vivien Wu" userId="623a2959-96ac-407a-b7d3-802636c8e922" providerId="ADAL" clId="{0ED8DE59-BB45-4813-BB4E-F191F6C90C89}" dt="2022-12-05T12:48:19.601" v="593" actId="9405"/>
          <ac:inkMkLst>
            <pc:docMk/>
            <pc:sldMk cId="2746872258" sldId="373"/>
            <ac:inkMk id="73" creationId="{AA0EA345-E303-EFC3-5439-1A6D9566B24A}"/>
          </ac:inkMkLst>
        </pc:inkChg>
        <pc:inkChg chg="del mod topLvl">
          <ac:chgData name="Vivien Wu" userId="623a2959-96ac-407a-b7d3-802636c8e922" providerId="ADAL" clId="{0ED8DE59-BB45-4813-BB4E-F191F6C90C89}" dt="2022-12-05T12:47:05.391" v="575" actId="478"/>
          <ac:inkMkLst>
            <pc:docMk/>
            <pc:sldMk cId="2746872258" sldId="373"/>
            <ac:inkMk id="74" creationId="{D8F955DB-4B42-8231-67E1-65871ED48222}"/>
          </ac:inkMkLst>
        </pc:inkChg>
        <pc:inkChg chg="del mod topLvl">
          <ac:chgData name="Vivien Wu" userId="623a2959-96ac-407a-b7d3-802636c8e922" providerId="ADAL" clId="{0ED8DE59-BB45-4813-BB4E-F191F6C90C89}" dt="2022-12-05T12:47:06.269" v="577" actId="478"/>
          <ac:inkMkLst>
            <pc:docMk/>
            <pc:sldMk cId="2746872258" sldId="373"/>
            <ac:inkMk id="75" creationId="{8F1D2C68-0E44-5D19-2B79-7601315915FD}"/>
          </ac:inkMkLst>
        </pc:inkChg>
        <pc:inkChg chg="add">
          <ac:chgData name="Vivien Wu" userId="623a2959-96ac-407a-b7d3-802636c8e922" providerId="ADAL" clId="{0ED8DE59-BB45-4813-BB4E-F191F6C90C89}" dt="2022-12-05T12:48:36.397" v="594" actId="9405"/>
          <ac:inkMkLst>
            <pc:docMk/>
            <pc:sldMk cId="2746872258" sldId="373"/>
            <ac:inkMk id="76" creationId="{AAC514D6-3D85-A15F-156A-20466066BB78}"/>
          </ac:inkMkLst>
        </pc:inkChg>
        <pc:inkChg chg="add">
          <ac:chgData name="Vivien Wu" userId="623a2959-96ac-407a-b7d3-802636c8e922" providerId="ADAL" clId="{0ED8DE59-BB45-4813-BB4E-F191F6C90C89}" dt="2022-12-05T12:48:42.991" v="595" actId="9405"/>
          <ac:inkMkLst>
            <pc:docMk/>
            <pc:sldMk cId="2746872258" sldId="373"/>
            <ac:inkMk id="77" creationId="{84C05CEA-BAF4-23AA-EF70-D473B7DCC275}"/>
          </ac:inkMkLst>
        </pc:inkChg>
        <pc:inkChg chg="mod topLvl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99" creationId="{8A231CB1-43AC-C204-AEBA-719F633D377A}"/>
          </ac:inkMkLst>
        </pc:inkChg>
        <pc:inkChg chg="del mod topLvl">
          <ac:chgData name="Vivien Wu" userId="623a2959-96ac-407a-b7d3-802636c8e922" providerId="ADAL" clId="{0ED8DE59-BB45-4813-BB4E-F191F6C90C89}" dt="2022-12-05T12:47:08.759" v="580" actId="478"/>
          <ac:inkMkLst>
            <pc:docMk/>
            <pc:sldMk cId="2746872258" sldId="373"/>
            <ac:inkMk id="106" creationId="{19014D1C-CDD2-8679-EDD9-9C1046DAE2E0}"/>
          </ac:inkMkLst>
        </pc:inkChg>
        <pc:inkChg chg="mod topLvl">
          <ac:chgData name="Vivien Wu" userId="623a2959-96ac-407a-b7d3-802636c8e922" providerId="ADAL" clId="{0ED8DE59-BB45-4813-BB4E-F191F6C90C89}" dt="2022-12-05T12:46:59.288" v="568" actId="165"/>
          <ac:inkMkLst>
            <pc:docMk/>
            <pc:sldMk cId="2746872258" sldId="373"/>
            <ac:inkMk id="112" creationId="{ECC22047-9231-7C01-39AB-A38F4F321AD4}"/>
          </ac:inkMkLst>
        </pc:inkChg>
        <pc:inkChg chg="del mod topLvl">
          <ac:chgData name="Vivien Wu" userId="623a2959-96ac-407a-b7d3-802636c8e922" providerId="ADAL" clId="{0ED8DE59-BB45-4813-BB4E-F191F6C90C89}" dt="2022-12-05T12:47:16.375" v="591" actId="478"/>
          <ac:inkMkLst>
            <pc:docMk/>
            <pc:sldMk cId="2746872258" sldId="373"/>
            <ac:inkMk id="114" creationId="{60538DD0-C7EF-BAA5-54FA-0B3A4624A25D}"/>
          </ac:inkMkLst>
        </pc:inkChg>
        <pc:inkChg chg="del mod topLvl">
          <ac:chgData name="Vivien Wu" userId="623a2959-96ac-407a-b7d3-802636c8e922" providerId="ADAL" clId="{0ED8DE59-BB45-4813-BB4E-F191F6C90C89}" dt="2022-12-05T12:47:15.446" v="590" actId="478"/>
          <ac:inkMkLst>
            <pc:docMk/>
            <pc:sldMk cId="2746872258" sldId="373"/>
            <ac:inkMk id="118" creationId="{CC463AFB-2589-EEA9-9AE9-F7D0F45301E4}"/>
          </ac:inkMkLst>
        </pc:inkChg>
        <pc:inkChg chg="del mod topLvl">
          <ac:chgData name="Vivien Wu" userId="623a2959-96ac-407a-b7d3-802636c8e922" providerId="ADAL" clId="{0ED8DE59-BB45-4813-BB4E-F191F6C90C89}" dt="2022-12-05T12:47:10.127" v="582" actId="478"/>
          <ac:inkMkLst>
            <pc:docMk/>
            <pc:sldMk cId="2746872258" sldId="373"/>
            <ac:inkMk id="120" creationId="{D670DCA5-6255-2E1B-24CA-A5F914C2F5EE}"/>
          </ac:inkMkLst>
        </pc:inkChg>
      </pc:sldChg>
      <pc:sldChg chg="delSp add del mod">
        <pc:chgData name="Vivien Wu" userId="623a2959-96ac-407a-b7d3-802636c8e922" providerId="ADAL" clId="{0ED8DE59-BB45-4813-BB4E-F191F6C90C89}" dt="2022-12-05T15:18:55.394" v="917" actId="47"/>
        <pc:sldMkLst>
          <pc:docMk/>
          <pc:sldMk cId="1982663094" sldId="374"/>
        </pc:sldMkLst>
        <pc:inkChg chg="del">
          <ac:chgData name="Vivien Wu" userId="623a2959-96ac-407a-b7d3-802636c8e922" providerId="ADAL" clId="{0ED8DE59-BB45-4813-BB4E-F191F6C90C89}" dt="2022-12-05T15:18:37.852" v="913" actId="21"/>
          <ac:inkMkLst>
            <pc:docMk/>
            <pc:sldMk cId="1982663094" sldId="374"/>
            <ac:inkMk id="10" creationId="{EE883E95-D42D-AD71-364A-03F06E2ACBFC}"/>
          </ac:inkMkLst>
        </pc:inkChg>
      </pc:sldChg>
      <pc:sldChg chg="add modTransition">
        <pc:chgData name="Vivien Wu" userId="623a2959-96ac-407a-b7d3-802636c8e922" providerId="ADAL" clId="{0ED8DE59-BB45-4813-BB4E-F191F6C90C89}" dt="2022-12-05T16:03:57.481" v="1318"/>
        <pc:sldMkLst>
          <pc:docMk/>
          <pc:sldMk cId="2541249811" sldId="374"/>
        </pc:sldMkLst>
      </pc:sldChg>
      <pc:sldChg chg="add modTransition">
        <pc:chgData name="Vivien Wu" userId="623a2959-96ac-407a-b7d3-802636c8e922" providerId="ADAL" clId="{0ED8DE59-BB45-4813-BB4E-F191F6C90C89}" dt="2022-12-05T16:03:57.481" v="1318"/>
        <pc:sldMkLst>
          <pc:docMk/>
          <pc:sldMk cId="3788782880" sldId="375"/>
        </pc:sldMkLst>
      </pc:sldChg>
      <pc:sldChg chg="delSp add mod modTransition">
        <pc:chgData name="Vivien Wu" userId="623a2959-96ac-407a-b7d3-802636c8e922" providerId="ADAL" clId="{0ED8DE59-BB45-4813-BB4E-F191F6C90C89}" dt="2022-12-05T16:03:57.481" v="1318"/>
        <pc:sldMkLst>
          <pc:docMk/>
          <pc:sldMk cId="2269258731" sldId="376"/>
        </pc:sldMkLst>
        <pc:grpChg chg="del">
          <ac:chgData name="Vivien Wu" userId="623a2959-96ac-407a-b7d3-802636c8e922" providerId="ADAL" clId="{0ED8DE59-BB45-4813-BB4E-F191F6C90C89}" dt="2022-12-05T15:54:19.035" v="1297" actId="478"/>
          <ac:grpSpMkLst>
            <pc:docMk/>
            <pc:sldMk cId="2269258731" sldId="376"/>
            <ac:grpSpMk id="99" creationId="{96D1C854-DAA7-0B98-B08A-918716D789A5}"/>
          </ac:grpSpMkLst>
        </pc:grpChg>
      </pc:sldChg>
      <pc:sldMasterChg chg="modSldLayout">
        <pc:chgData name="Vivien Wu" userId="623a2959-96ac-407a-b7d3-802636c8e922" providerId="ADAL" clId="{0ED8DE59-BB45-4813-BB4E-F191F6C90C89}" dt="2022-12-09T15:54:19.125" v="1365" actId="20577"/>
        <pc:sldMasterMkLst>
          <pc:docMk/>
          <pc:sldMasterMk cId="1432907983" sldId="2147483648"/>
        </pc:sldMasterMkLst>
        <pc:sldLayoutChg chg="modSp mod">
          <pc:chgData name="Vivien Wu" userId="623a2959-96ac-407a-b7d3-802636c8e922" providerId="ADAL" clId="{0ED8DE59-BB45-4813-BB4E-F191F6C90C89}" dt="2022-12-09T15:54:19.125" v="1365" actId="20577"/>
          <pc:sldLayoutMkLst>
            <pc:docMk/>
            <pc:sldMasterMk cId="1432907983" sldId="2147483648"/>
            <pc:sldLayoutMk cId="2790594193" sldId="2147483655"/>
          </pc:sldLayoutMkLst>
          <pc:spChg chg="mod">
            <ac:chgData name="Vivien Wu" userId="623a2959-96ac-407a-b7d3-802636c8e922" providerId="ADAL" clId="{0ED8DE59-BB45-4813-BB4E-F191F6C90C89}" dt="2022-12-09T15:54:19.125" v="1365" actId="20577"/>
            <ac:spMkLst>
              <pc:docMk/>
              <pc:sldMasterMk cId="1432907983" sldId="2147483648"/>
              <pc:sldLayoutMk cId="2790594193" sldId="2147483655"/>
              <ac:spMk id="6" creationId="{8C5416E8-822A-B29B-4577-A9E783C9999D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52497BA-7CCC-0AEF-E2D9-C77B7C0FD0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4C92C-9570-7399-175F-7CA45EF5770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37F49-321E-4D66-A177-BDFB0E1814AA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00EEDE-39C8-9465-2EB6-2C16FBBC168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8A606-ED20-DBED-BE2E-245DBF1B7C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05C7A-9C10-4AF3-8EE8-247D12F89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83167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30.9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1801 0 609,'-82'71'1884,"-234"190"-1854,104-90 36,-96 79 3,-177 154 81,409-335-133,-198 194 41,227-214-1617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33.8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578 126 96,'-1'-1'36,"1"0"1,-1-1-1,1 1 1,-1 0-1,0 0 0,1 0 1,-1 1-1,0-1 0,0 0 1,0 0-1,0 0 0,0 0 1,0 1-1,0-1 0,0 0 1,0 1-1,0-1 1,0 1-1,0 0 0,0-1 1,0 1-1,0 0 0,0-1 1,-1 1-1,1 0 0,0 0 1,0 0-1,0 0 0,-3 0 1,-51 0 153,38 0-35,-19 1-90,0 1-1,1 2 1,-1 1 0,-48 14-1,67-14-54,0 1-1,0 0 1,0 1-1,1 1 1,0 0-1,1 2 0,0-1 1,0 2-1,1 0 1,-24 24-1,32-27-2,1 0 0,0 0 0,0 1 0,1-1 0,0 1 0,0 0 0,1 1 0,0-1 0,1 0 0,0 1 0,-1 11 0,0 3 18,2 0-1,1-1 0,3 32 1,-1-39-21,1-1 1,0 0-1,1 0 0,1-1 1,0 1-1,1-1 1,0 0-1,2 0 1,-1-1-1,1 0 1,1 0-1,1-1 1,0 0-1,0-1 0,1 0 1,0-1-1,1 0 1,0 0-1,1-1 1,0-1-1,0 0 1,1-1-1,-1-1 0,2 0 1,-1-1-1,1 0 1,0-1-1,0-1 1,16 2-1,0-1 7,0-2 0,1-1-1,-1-2 1,1-1 0,41-8-1,-54 6-4,-1-1 0,-1-1 0,1 0 0,-1-2-1,0 0 1,-1 0 0,0-2 0,0 0 0,-1-1-1,19-18 1,-18 14-8,-1 0 0,0-2-1,-2 0 1,0 0-1,-1-1 1,-1-1 0,0 0-1,-1 0 1,-2-1 0,0-1-1,-1 1 1,-1-1-1,0 0 1,-2 0 0,-1-1-1,-1 0 1,0-35 0,-2 51 1,-1 0 0,-1 0 0,1 0 0,-1 0 0,0 0 0,0 0 0,0 1 0,-1-1 0,0 1 0,0 0 0,-1 0 0,1 0 0,-1 0 0,0 1 0,0-1 0,-7-5 0,-11-8-10,0 0 1,-29-17-1,38 27 6,-11-8-10,-23-15 6,-96-49 1,135 77-54,-1 0-1,1 0 1,0 1 0,-1 0-1,0 1 1,1 0-1,-1 0 1,0 1 0,1 0-1,-1 0 1,0 1-1,1 0 1,-1 1 0,0 0-1,-10 4 1,-8 10-990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35.38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0 0,'-1'1'32,"0"-1"-1,0 0 1,1 0 0,-1 1 0,0-1-1,0 0 1,1 1 0,-1-1-1,0 1 1,1-1 0,-1 1 0,1-1-1,-1 1 1,1-1 0,-1 1-1,1-1 1,-1 1 0,1 0 0,-1-1-1,1 1 1,0 0 0,-1 0-1,1-1 1,0 1 0,0 0 0,-1 0-1,1-1 1,0 1 0,0 0-1,0 0 1,0-1 0,0 3-1,0 35 163,1-22 29,-1-15-219,0 0-4,0-1 1,0 0-1,0 1 0,1-1 0,-1 0 0,0 0 0,0 0 0,0 1 0,0-1 1,0 0-1,1 0 0,-1 1 0,0-1 0,0 0 0,0 0 0,1 0 0,-1 0 1,0 1-1,0-1 0,0 0 0,1 0 0,-1 0 0,0 0 0,0 0 0,1 0 0,-1 0 1,0 1-1,0-1 0,1 0 0,-1 0 0,0 0 0,1 0 0,-1 0 0,0 0 1,0 0-1,1-1 0,-1 1 0,0 0 0,0 0 0,1 0 0,-1 0 0,0 0 1,0 0-1,1 0 0,-1 0 0,0-1 0,0 1 0,1 0 0,1 0 0,-1 0-37,5-22-48,-5 9 88,0 12-1,-1 0 0,1 1 0,-1-1 0,0 0 0,1 0 0,-1 0 0,0 0 0,0 0 1,0 0-1,0 1 0,0-1 0,0 0 0,0 0 0,0 0 0,0 0 0,0 0 1,0 0-1,-1 0 0,1 0 0,0 1 0,-1-1 0,1 0 0,0 0 0,-1 0 1,1 1-1,-1-1 0,1 0 0,-1 0 0,0 1 0,1-1 0,-1 1 0,0-1 0,1 0 1,-1 1-1,0-1 0,0 1 0,0 0 0,1-1 0,-1 1 0,0 0 0,0-1 1,0 1-1,0 0 0,0 0 0,0 0 0,1 0 0,-1-1 0,-2 2 0,2-1-28,1 8-519,0 1-341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37.5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72 32,'0'0'299,"2"11"80,8 1-302,1 0 0,0-1 0,1 0 0,0-1 0,1 0 0,0-1 0,1-1-1,-1 0 1,26 10 0,13 2 57,78 20 0,-53-18-50,30-1 17,-28-6-42,-24-7 20,0-2-1,1-2 1,109-7-1,-120 1-23,157-10-6,0-9 0,-2-9 1,310-87-1,-457 103-83,-1-3 0,-1-1 0,-1-3-1,72-41 1,-113 51-1049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39.1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0 650 0,'0'0'667,"8"-14"-293,27-33-227,3 1 1,1 3-1,78-68 0,-65 63-90,-1 1-33,1 3 0,3 2 0,2 2 0,1 3 0,116-55 0,-153 84-10,1 1 0,0 0 0,0 2 0,0 1 0,1 0 0,-1 2 0,1 1 0,0 0 0,0 2 0,-1 0 0,1 2 0,-1 1 0,1 0 0,-1 2 0,0 0 0,24 11 0,-32-11-4,0 1 1,0 1-1,0 0 1,-1 0 0,0 2-1,-1-1 1,0 2-1,-1-1 1,0 2-1,0-1 1,-1 2 0,-1-1-1,0 1 1,-1 1-1,0-1 1,-1 1-1,0 1 1,-2-1-1,1 1 1,-2 0 0,0 1-1,-1-1 1,0 0-1,0 18 1,-2-9 2,0 0-1,-2 0 1,0 0 0,-2-1-1,-1 1 1,-1-1 0,0 0-1,-2 0 1,-1 0 0,-1-1-1,0 0 1,-2-1 0,-1 0-1,0 0 1,-29 34 0,15-25-9,0-1-1,-3-2 1,0-1 0,-1-1 0,-60 37 0,-182 83 23,88-51-19,136-63-56,46-29-165,35-6-1928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0.43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0 387 160,'15'-20'58,"0"1"-1,1 1 1,1 0 0,1 1-1,0 1 1,1 1-1,1 0 1,31-17 0,3 3 103,1 2 1,72-24 0,-48 24-8,1 3-1,96-14 1,-119 29-121,0 3-1,0 2 1,0 3 0,63 6-1,-107-3-19,0 1 1,1 0-1,-2 1 0,1 0 0,24 12 0,-33-15-40,0 1-1,-1 0 1,1 0 0,0 0-1,-1 0 1,0 1 0,1-1-1,-1 1 1,0 0 0,0 0-1,-1 0 1,1 0 0,0 1-1,-1-1 1,0 1 0,0-1-1,0 1 1,0 0 0,-1 0-1,0-1 1,1 1 0,0 7 0,-2-1-1052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1.31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730 1389 833,'-4'-1'26,"0"1"0,0-1 1,0 0-1,0 0 0,0 0 0,1 0 0,-1-1 1,0 1-1,1-1 0,-1 0 0,1 0 1,0 0-1,-1-1 0,1 1 0,0-1 1,1 0-1,-1 0 0,0 0 0,-3-5 1,-5-9 72,1 1 0,-15-35 0,14 28-62,-237-422 382,-16-34 0,257 463-421,-49-113 156,50 112-207,1 0 0,1 0 0,0 0 1,1-1-1,-1-31 0,5 48 18,0 0 1,0 1 0,0-1-1,-1 0 1,1 1-1,0-1 1,0 0 0,0 1-1,0-1 1,0 1-1,0 0 1,1-1-1,-1 1 1,0 0 0,0 0-1,0-1 1,0 1-1,0 0 1,2 0 0,4-1-127,31-11-453,2-1-256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2.5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1499 590 96,'-3'5'1885,"-12"-7"-1858,1-1 1,0 0 0,0-1-1,0 0 1,1-1 0,0-1-1,-18-10 1,-22-8 12,-362-118 295,53 21-67,256 82-204,23 9-72,1-2 0,1-5 0,-86-52 0,150 75-86,15 6-323,30 1-417,-23 6 807,56-7-773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3.28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27 22 352,'-26'-22'374,"26"25"-166,3 33-72,1 0 0,2 0 0,1-1 0,2 1 0,24 58 0,5 21 4,61 307 54,3 8-207,-95-405 50,22 49 0,-25-67-82,-1 0 1,2 0-1,-1 0 1,1 0-1,0-1 1,0 1-1,1-1 0,0-1 1,0 1-1,7 4 1,-4-8-1034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3.74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0,'212'185'1451,"-104"-88"-1223,4-4 0,157 99 0,-266-190-257,4 3-92,-1-1-1,1 0 0,0 0 1,0-1-1,1 0 1,-1 0-1,1-1 1,-1 0-1,1 0 0,12 1 1,-13-3-648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4.28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0 912 705,'0'0'32,"0"-8"-64,0-14 256,7-14-96,7-12-64,12-14 64,1-13-64,7-8-32,-1-14 0,0 0 32,1 0-32,-1 13 32,1 9-64,-1 14 32,-13 21-64,0 18-32,-13 17-128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4.7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1 996 577,'0'-31'160,"6"-13"-224,8-9 128,6-18 0,-7-8 64,7-5-96,0-12 64,1-1-64,5 0 0,1 0 32,7 9-64,-1 17-64,-6 14 0,-14 26-384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5.22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1 322 609,'0'-22'32,"7"-5"-96,19-8 96,8-4 32,6-1-64,0 0 32,0 5-32,0 4-32,-6 0-64,-14 9-449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5.7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31 2798 1057,'-1'0'4,"-1"0"0,1-1 0,0 1 0,-1-1 0,1 1 0,-1-1 0,1 1 0,0-1 0,-1 0 1,1 1-1,0-1 0,0 0 0,0 0 0,-1 0 0,1 0 0,0 0 0,0 0 0,0 0 0,1-1 0,-1 1 0,0 0 0,0-1 0,1 1 0,-1 0 0,1-1 0,-1 1 0,1-1 1,-1 1-1,1 0 0,0-1 0,0 1 0,0-1 0,0 1 0,0-1 0,0 1 0,0-1 0,0 1 0,1-2 0,0-8 14,0 0-1,1 0 1,0 1-1,7-21 1,72-151 20,-33 81-28,147-394 115,-30-10 39,-70 205-112,-47 161-32,96-199-1,-106 266-13,4 0 0,2 3 0,3 2 1,68-74-1,-83 103-25,3 2 0,1 2 1,75-55-1,-108 87-152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6.31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32,'0'14'69,"3"20"39,2-1-1,0 1 0,3-1 0,0-1 1,3 1-1,16 37 0,7 21-19,99 348 493,-126-421-554,0 0 0,0 0 0,17 27 0,-21-40-22,0 0-1,0-1 0,1 1 1,-1-1-1,1 0 1,0 0-1,0 0 0,1 0 1,-1-1-1,1 0 1,-1 0-1,1 0 0,0 0 1,0-1-1,1 0 0,-1 0 1,8 2-1,11-2 29,0 0 0,1-1 0,-1-1 0,0-2 0,1 0 0,-1-2 0,31-8 0,165-62 167,-143 45-167,647-207 132,-536 178-272,-188 58 98,0 0-1,0 0 0,-1 0 0,1 0 1,0 0-1,0 0 0,0 0 0,0 0 1,0 0-1,0 0 0,0 0 0,0 0 1,-1-1-167,1 1 167,0-1-1,0 1 0,0 0 0,0 0 1,0 0-1,0 0 0,0 0 0,0 0 1,0 0-1,0 0 0,0 0 0,0-1 1,0 1-1,0 0 0,0 0 0,0 0 1,0 0-1,2-1-166,-2 1 167,0 0-1,-11-1-940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6.8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100 0 160,'-18'87'141,"-14"148"0,9-41 447,10-96-363,-1 155-1,14-253-225,0 1 0,0-1 0,1 1 1,-1-1-1,0 1 0,0-1 0,1 1 0,-1-1 1,0 1-1,1-1 0,-1 0 0,0 1 0,1-1 0,-1 1 1,1-1-1,-1 0 0,1 0 0,-1 1 0,0-1 1,1 0-1,-1 0 0,1 1 0,-1-1 0,1 0 1,0 0-1,-1 0 0,1 0 0,-1 0 0,1 0 1,-1 0-1,1 0 0,23 1 18,-19-1-3,53 0 98,-1-3 0,68-11 0,417-40 32,-457 49-176,-38 1-720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7.18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1 622 1762,'33'-44'-96,"14"-18"96,13-4 32,7-9 64,13 0 0,-6 9-64,0 5 0,-8 3 0,-5 10-32,-14 8 0,-7 18-96,-20 18-225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7.51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1185,'40'9'0,"27"0"-32,13-1 192,14 10 0,-7 0-31,7-5 31,-7 0-96,-14 5 0,1-10-64,-14 6 0,-6-10 0,-14 0-64,-13 5-193,-14-4-255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8.34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71 340 769,'0'-10'40,"-1"-1"1,2 1-1,-1 0 1,2 0-1,-1 0 1,1 0-1,1 0 1,0 0-1,0 0 1,1 1-1,0 0 1,0 0-1,1 0 1,1 0-1,-1 0 1,9-8-1,3-3-21,1 1-1,1 1 0,1 1 0,33-22 0,-43 31-16,1 2 1,0-1-1,1 2 0,0-1 0,0 2 0,0-1 1,0 2-1,1 0 0,-1 0 0,1 1 1,13 0-1,-25 2 0,0 0 0,0 0 0,0 0 1,0 0-1,0 1 0,0-1 0,0 0 0,0 1 1,0-1-1,0 1 0,0-1 0,0 1 1,0-1-1,-1 1 0,1 0 0,0-1 0,0 1 1,-1 0-1,1 0 0,0-1 0,-1 1 0,1 0 1,-1 0-1,1 0 0,-1 0 0,1 0 0,-1 0 1,0 0-1,1 0 0,-1 0 0,0 0 0,0 0 1,0 1-1,0 43 75,-1-29-32,2 5-9,-2-1 0,-5 36 1,4-48-34,-1 1 1,1-1-1,-1 0 1,-1 1-1,0-1 1,0-1 0,0 1-1,-1-1 1,-5 8-1,-11 8-9,-1-1 0,-1-1 0,-1 0-1,0-2 1,-2-1 0,0-1-1,-1-1 1,-1-1 0,0-2-1,-36 12 1,55-22-98,0-1 0,0 0 0,0 0 0,-1-1 0,-15 0-1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8.92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1 424 192,'0'-14'54,"1"0"0,1 0 1,0 0-1,1 0 0,0 0 0,1 1 0,0 0 0,2-1 1,-1 2-1,2-1 0,-1 1 0,2 0 0,10-14 0,-3 6-21,1 0-1,1 1 1,0 1-1,1 1 0,1 0 1,1 1-1,42-25 1,-48 33 3,1 0 1,0 1-1,0 0 0,1 1 1,-1 1-1,1 1 0,1 0 1,-1 1-1,0 1 0,1 0 1,-1 1-1,1 1 1,19 2-1,-34-2-31,1 1 1,0 0-1,-1-1 1,1 1-1,0 0 0,-1 0 1,1 0-1,-1 0 0,0 1 1,1-1-1,-1 1 1,0-1-1,0 1 0,0 0 1,0 0-1,0 0 1,0 0-1,0 0 0,-1 0 1,1 1-1,0 2 1,1 0-34,-1 1 1,0-1-1,-1 1 1,0 0-1,0-1 1,0 1 0,0 0-1,-1 9 1,0 8-635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0.0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 4 0,'-22'-4'794,"34"19"124,0-1-1093,234 272 743,61 67-196,27-29-190,-254-258-151,-7-7 9,-2 3-1,66 76 0,-116-115-80,-15-18-38,-1 0 0,0 0 1,0 1-1,0 0 0,-1 0 0,0 0 1,0 0-1,-1 0 0,1 1 0,4 14 0,-7-4-828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1.4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64,'0'20'806,"2"-9"-753,0-1-1,1 1 1,0-1-1,0 1 1,1-1 0,1 0-1,0 0 1,0-1-1,1 0 1,12 16-1,9 17 37,85 160 258,102 161 97,-190-328-420,170 241 122,47 76-23,-235-343-115,0 0 0,-1 0 0,0 0-1,0 1 1,-1-1 0,0 1 0,-1 0 0,0 0-1,-1 1 1,0-1 0,0 0 0,0 18 0,-2 9-8,-1 47 44,4 0 1,15 94-1,122 422 623,-105-465-642,64 220 56,-78-295-70,2 0 0,3-2 0,58 95 0,24-8-247,-57-78 13,-50-66 149,0 0 0,0 1 1,0-1-1,-1 0 0,1 0 0,0 0 1,0 0-1,0 0 0,1 0 1,-1 0-1,0 0 0,0 0 0,1 0 1,-1-1-1,0 1 0,1 0 0,-1-1 1,0 1-1,1-1 0,1 1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2.69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 11 128,'0'0'470,"0"0"-465,0 0 0,0 0 0,0 0-1,0 0 1,0 0 0,-1 0 0,1 0 0,0-1 0,0 1 0,0 0 0,0 0-1,0 0 1,0 0 0,0 0 0,0-1 0,0 1 0,0 0 0,0 0 0,0 0 0,0 0-1,0 0 1,0-1 0,0 1 0,0 0 0,0 0 0,0 0 0,0 0 0,0 0-1,0-1 1,0 1 0,0 0 0,1 0 0,-1 0 0,0 0 0,0 0 0,0 0-1,0-1 1,0 1 0,0 0 0,0 0 0,1 0 0,-1 0 0,0 0 0,0 0 0,0 0-1,0 0 1,0 0 0,0 0 0,1 0 0,-1 0 0,0 0 0,0 0 0,0 0-1,0 0 1,0 0 0,1 0 0,-1 0 0,0 0 0,0 0 0,0 0 0,0 0 0,0 0-1,1 0 1,-1 0 0,0 0 0,0 0 0,0 0 0,0 0 0,1 0 0,33-3 170,1 1 0,44 3 0,-12 0-33,57 3 21,0 6 0,0 5 0,194 49 0,348 156 156,-553-175-277,-3 5 0,-2 5 0,-2 4 0,-3 5 0,-2 4 0,170 153 0,-244-196-26,-8-8-7,0 2 0,18 23 0,-32-34-9,-4-7-2,0 1 0,-1-1 0,1 1 0,0-1 1,0 1-1,0-1 0,1 0 0,-1 0 0,0 0 0,0 1 1,1-1-1,-1 0 0,0 0 0,1-1 0,-1 1 0,1 0 0,0 0 1,-1-1-1,1 1 0,-1-1 0,1 1 0,0-1 0,-1 0 1,1 0-1,0 0 0,0 1 0,-1-2 0,1 1 0,0 0 1,1-1-1,0 1 0,66-3 1,-1-4 1,104-24-1,-23 3 24,1160-107 32,10 85-8,-155 43-19,182-4 8,-1262 9-37,589-5-35,-661 7 19,38 4 13,-48-4-8,0 0 0,-1 0 0,1 1 0,0-1 0,-1 1 1,1-1-1,0 1 0,-1-1 0,1 1 0,-1 0 0,1 0 0,-1 0 1,1 0-1,-1 0 0,0 0 0,1 0 0,-1 0 0,0 1 0,0-1 1,0 0-1,0 1 0,1 1 0,-2-2-5,0-1 1,0 1-1,0-1 0,0 1 1,0 0-1,0-1 1,0 1-1,0-1 0,0 1 1,0-1-1,-1 1 0,1-1 1,0 1-1,0-1 1,0 1-1,-1-1 0,1 1 1,0-1-1,-1 1 0,1-1 1,-1 0-1,1 1 1,0-1-1,-1 0 0,1 1 1,-1-1-1,1 0 1,-1 1-1,1-1 0,-1 0 1,1 0-1,-2 1 0,-21 5-240,19-5 161,-51 9-753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5.8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1125 1 96,'-9'19'250,"1"0"0,2 0 0,0 1 0,0 0 0,-3 30 0,-3 108 109,8-68-211,-11 192 53,-4 50 20,-62 292-11,49-460-126,-95 279 1,125-436-85,-112 340 48,99-289-35,2 1 1,3 0-1,-4 121 1,14-124-36,-3 0 1,-2 0-1,-21 94 1,14-53-16,8-60 32,4-33 2,0 0 0,0 1 0,0-1 0,-1 0 0,0 0 0,1 0 0,-1 0 0,-1 0 0,1 0 0,-4 8 0,-26 41-13,2 1 0,3 2 0,2 0 0,3 2 0,2 0 0,3 2 0,-11 82 0,16-59-6,-6 77 76,3 38-35,-5 183 53,19-323-280,-54-58 74,44 0 131,0 0 0,1 1-1,-1 0 1,1 0-1,-1 1 1,1 1-1,-1-1 1,-12 7 0,17-6 0,-1 0 1,1 1-1,0-1 0,0 1 1,0 0-1,0 0 1,1 1-1,0 0 0,0-1 1,0 1-1,0 1 1,1-1-1,0 0 1,-3 8-1,-4 5-5,7-14 20,0 0-1,0 1 0,1-1 0,0 1 1,0-1-1,0 1 0,1 0 1,-1 0-1,1 0 0,0 0 1,0 6-1,1-8 0,0-2 5,0 43-6,0-31-10,-1 0 0,-1-1 0,0 1 0,0 0 0,-1-1 0,-1 0 0,0 0 0,-1 0 0,-11 21 0,14-25 10,1-7-9,1 0 0,0 0 0,0 0 0,-1 0 0,1 0 0,0 0 0,-1 0 0,1 0-1,-1 0 1,0 0 0,1 0 0,-1 0 0,0 0 0,1 0 0,-1 0 0,0 0 0,-1 0 0,1 0-28,11-1-42,4-1 70,1 0 0,-1-1-1,1-1 1,-1 0 0,0-1-1,23-10 1,85-46 25,-35 17 12,-16 14-20,1 4 0,1 3-1,1 4 1,1 2-1,0 4 1,111-4-1,-154 14-16,0 2-1,-1-3 0,0 0 0,57-15-1,-83 16-6,-1 0-1,1 0 1,-1-1-1,1 1 1,-1-1-1,0 0 1,0 0-1,0-1 1,0 1-1,-1-1 1,1 0-1,3-5 1,30-56 36,-3 6-46,-20 40 16,-2-1-1,0 0 1,-1-1 0,-1-1 0,10-30 0,25-118 2,-27 96-1,-6 18 9,-2 0-1,4-97 0,-14-116-31,-3 108 59,4 136-29,1-1-1,2 1 1,0 0 0,1 0-1,15-40 1,58-117 13,-25 63-21,-17 18 2,-5-1 1,28-162 0,-45 214 19,2 0 0,2 1 1,2 1-1,43-76 0,-34 71-40,-3 0-1,37-110 1,-6-107-57,13-47 61,-10 141-24,26-92 19,-78 232 23,-2-1 0,-2 0 0,-1 0 0,-2-52 0,-2 65 9,-13 24-957,2 0-186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6.3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0 320,'0'0'9,"-1"1"-1,1-1 0,0 0 1,0 0-1,0 0 0,-1 0 1,1 0-1,0 0 0,0 1 1,0-1-1,-1 0 0,1 0 1,0 0-1,0 0 0,0 1 1,0-1-1,0 0 0,-1 0 1,1 0-1,0 1 0,0-1 1,0 0-1,0 0 0,0 1 1,0-1-1,0 0 0,0 0 1,0 0-1,0 1 0,0-1 1,0 0-1,0 0 0,0 1 1,0-1-1,0 0 0,0 0 1,0 1-1,0-1 0,0 0 1,1 0-1,-1 0 0,0 1 1,0-1-1,0 0 0,0 0 1,0 0-1,1 1 1,-1-1-1,0 0 0,0 0 1,0 0-1,1 0 0,10 18 73,-8-13-6,80 127 417,110 153 223,-126-204-616,3-3 0,4-4 1,3-3-1,154 111 0,271 136-3,-492-311-97,0-2 0,0 1 0,0-2-1,1 1 1,-1-1 0,1-1 0,0 0 0,13 2 0,-23-5-53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8.33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1 731 352,'0'17'122,"2"-1"0,0 0 0,1 0 0,0-1 0,11 30 0,39 76 325,-17-44-334,4 25 103,-5 1 1,-4 2-1,30 187 0,-31-83-74,41 256 175,-57-398-315,3 0 0,38 96 0,68 121 0,-90-213-5,86 153-18,1 2 21,54 210-5,-166-403-1,-1 0-1,-2 0 1,-1 0 0,-1 1 0,-2 33-1,-2-59-4,0 0-1,0 0 0,-1-1 1,0 1-1,0-1 0,0 0 1,-1 1-1,0-1 0,-1 0 1,0-1-1,0 1 0,0 0 0,-11 10 1,-8 8-43,0-1-1,-29 20 1,4-1 7,8-6 59,3 2 1,1 1 0,2 2 0,-34 55-1,54-74-10,1 0 0,2 1 0,0 0 0,2 1 0,1 0 0,0 1 0,2-1 0,1 1 0,1 1 0,0 42 0,4 19 62,0-87-65,0 0 0,0 0 0,0 0 0,0 0 0,1 0 1,-1 0-1,0-1 0,1 1 0,-1 0 0,1 0 0,-1 0 0,1 0 0,-1 0 0,1-1 0,-1 1 0,1 0 0,0-1 0,-1 1 0,1 0 0,0-1 0,0 1 0,0-1 0,-1 1 1,1-1-1,1 1 0,32 7-24,38-10 70,-71 2-41,167-21 2,256 21 58,-174 13-96,-244-13 28,0-1 0,-1 1 0,1-1 0,-1 0 0,1 0 0,-1 0 0,1-1 0,-1 0 0,0 0 0,0-1 0,0 1 0,0-1 0,0 0 0,-1 0 0,1-1 0,7-6 0,-2-2-12,-1 0 0,1 0 0,-2-1 0,11-20 0,3-6 3,124-213 110,-132 224-94,-2 0 1,0-1-1,-2-1 1,-2 1-1,0-2 1,-2 1 0,2-37-1,-6 17-17,-1 1 0,-3 0 1,-14-89-1,9 72 25,3 0-1,8-119 1,1 136-7,12-58-1,-8 64 4,-2 0-1,1-59 1,-10 65-5,-2-1 0,-2 1 0,-17-63 0,-2-10-5,6 21 2,-4 0 1,-40-98-1,-91-161-34,112 260 41,-37-111 1,63 147-8,2-1 1,2-1-1,-8-91 0,-2-127 1,-97-454 0,88 596 28,6-2 0,5 0 0,-4-191 0,17 269 47,7 53-59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8.8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1 917 737,'52'-2'193,"0"-2"-1,0-2 1,69-18 0,150-55 182,-188 52-336,235-81 121,-4-14 0,575-316 0,-846 413-151,-21 11 5,2 0 1,-1 2 0,2 0-1,0 2 1,28-8-1,-39 17 13,-13 1-70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9.7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175 1 160,'-17'18'78,"1"0"0,1 1-1,1 1 1,1 0 0,0 1-1,2 1 1,0 0 0,2 0 0,0 1-1,1 0 1,2 1 0,-5 27-1,0 27 156,4 2-1,4 109 1,3-148-185,0-11-1,15 939 579,-9-843-545,5-1-1,38 167 1,-35-238-62,1-1 0,3 0 0,2-1 0,2-2 1,3 0-1,1-1 0,61 82 0,-40-71-17,3-1-1,3-3 0,2-2 1,68 52-1,-95-85-12,0-2-1,2 0 0,0-2 0,1-2 1,1 0-1,0-2 0,1-2 1,0 0-1,0-3 0,1-1 0,49 5 1,-44-10-14,-13-2 12,0 2 0,0 0-1,0 2 1,49 14-1,-68-15 14,0 0 0,0 0-1,0 1 1,0 0-1,0 0 1,-1 1-1,0-1 1,0 2-1,0-1 1,-1 0-1,0 1 1,0 0-1,0 1 1,0-1 0,-1 1-1,0-1 1,-1 1-1,0 0 1,0 1-1,0-1 1,1 9-1,7 37 28,-3 1-1,-3 0 1,-1 0-1,-7 93 1,2 27 32,5 509-11,-35-268-9,3-74 8,0 143 70,16-281-468,-2 61-547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0.7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1378 0 0,'-1'1'31,"0"-1"-1,0 0 1,0 0-1,-1 1 1,1-1-1,0 0 1,0 1 0,0-1-1,0 1 1,0 0-1,0-1 1,0 1-1,0 0 1,0-1 0,0 1-1,0 0 1,0 0-1,1 0 1,-1 0-1,0 0 1,1 0-1,-1 0 1,0 1 0,-12 33 201,7-18-146,-144 331 502,-19 50-269,-378 1186 722,517-1489-1006,5 0 1,5 2-1,3 0 0,-6 175 0,22-228-23,0-20-14,1-1 1,0 0-1,2 0 0,1 0 1,1-1-1,10 37 0,14 8-7,4-1 1,72 112-1,-47-84 30,-19-32-21,36 66 0,-67-113 0,0 1 0,-1 0 0,-1 1 0,-1 0 0,0-1 0,2 28 0,-5-22 1,-1 0-1,-2 0 1,0-1-1,-1 1 1,-1-1-1,-1 1 1,-15 36-1,-8 9 3,-37 64 0,41-85-2,-174 357 178,143-274-82,-46 160 0,38-55-1,-49 342 1,111-570-98,0 12-31,-2-1 0,0 1 0,-1-1 0,-1 1 0,-10 25 0,14-43-30,0 0-1,0 0 1,1 0-1,-1 0 1,0 0-1,0 0 0,1 0 1,-1 0-1,0 0 1,0 0-1,1 0 1,-1 0-1,0 0 1,0-1-1,1 1 0,-1 0 1,0-1-1,1 1 1,-1 0-1,0-1 1,1 1-1,-1-1 1,0 1-1,1-1 0,-1 1 1,1-1-1,-1 0 1,1 1-1,0-1 1,-1 1-1,0-2 0,-12-21-1010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1.63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892 0 865,'-43'16'109,"1"2"0,1 2 1,0 2-1,-48 34 0,-142 119 439,223-168-542,-59 48 225,-85 90 0,129-120-167,1 1 0,1 1 1,1 2-1,2-1 1,1 2-1,-22 52 0,35-69-54,0 0-1,1 1 1,1-1-1,0 1 0,1-1 1,0 1-1,1 0 1,1-1-1,0 1 1,0-1-1,2 1 0,0-1 1,0 1-1,1-1 1,1-1-1,8 18 1,-9-21 6,-4-7-26,1 0 0,0 0 0,-1 0 0,1 0 0,0 0 0,0 0-1,0 0 1,0 0 0,0 0 0,0-1 0,0 1 0,1 0 0,-1-1 0,1 1 0,-1-1 0,1 0-1,0 0 1,-1 1 0,1-1 0,0 0 0,0 0 0,0 0 0,0-1 0,0 1 0,0 0 0,0-1-1,0 1 1,0-1 0,0 0 0,0 0 0,0 0 0,0 0 0,0 0 0,0 0 0,3-1 0,17-1 13,0-1 1,-1-1 0,1-1 0,-1-1-1,0-1 1,-1 0 0,30-16 0,26-9 3,77-18 30,3 6 1,195-28-1,-108 24-20,89-14-13,-329 61-2,-1 1-1,1-1 0,-1 0 1,1-1-1,-1 1 0,0 0 1,1-1-1,-1 1 0,0-1 1,0 0-1,0 0 0,0 0 1,0 0-1,-1 0 0,1 0 1,1-4-1,23-42 28,-22 40-27,150-353-461,-150 353 386,-2 4-11,0 0 1,1-1-1,-1 1 1,-1-1 0,1 1-1,-1-1 1,0 0-1,0 0 1,0 0 0,-1 0-1,1 1 1,-1-1 0,-1 0-1,0-8 1,-5-1-1049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2.63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209 0 160,'-1'0'25,"0"0"-1,1 1 1,-1-1 0,0 0-1,0 0 1,1 1-1,-1-1 1,0 0 0,0 1-1,1-1 1,-1 1-1,0-1 1,1 1 0,-1-1-1,0 1 1,1-1-1,-1 1 1,1-1 0,-1 1-1,1 0 1,-1-1-1,1 1 1,0 0 0,-1 0-1,1-1 1,0 1 0,-1 1-1,-4 33 249,9 45-60,-4-74-160,14 77 220,2 0 1,39 111-1,0-4-79,136 879 157,-176-965-349,-5-34 11,-2 0 0,-4 0 1,-9 138-1,-2-175-22,-1-1 0,-1 0-1,-2 0 1,-1-1 0,-29 52 0,-2 7 11,-30 90 40,-94 356 1,108-317-31,-17 77 21,59-215-24,-11 138 1,25 77-26,5-162 11,-2-125 4,1-1 0,0 0 0,0 0 0,1 0 0,0 0 0,0 0 0,1 0 0,0 0 0,1-1 0,-1 1 0,10 12 0,2 0-5,2 0 1,26 25-1,-7-8 3,-23-20-19,-12-28-789,-1-16-22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3.3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1165 0 993,'-24'83'96,"5"1"0,-12 103 0,-1 174 496,2-7-298,11-229-203,-5-1-1,-6-1 1,-5-2 0,-55 127-1,26-104-34,-6-3-1,-163 245 1,216-362-51,-234 367 30,218-330-6,3 1 0,2 1 1,3 1-1,-28 116 0,45-122-27,2-1-1,3 1 1,5 81 0,0-33-3,-1-67 1,2 0 0,12 56 0,-14-65-6,-1-29-47,-2-13-539,-10-14 47,-7-11-309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3.7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1089,'0'0'416,"7"0"-512,13 0 160,20 9 0,14 4 65,6 0 95,7-4 0,-7 4-64,-6 1-96,-14-6-32,-7 6-32,-6-1-32,-13 0-160,-1 5-224,-6-5-225,-1 9-320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4.1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1313,'0'13'160,"0"-4"-192,6-1 64,28 1 97,13 0 31,6-5-32,7-4-32,1 0 32,-1 0-32,-7 0-96,-6 0 32,7 0-96,-8-8-192,1-1-385,0-9-384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4.50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1698,'0'9'32,"13"0"-64,34 0 96,13 13 64,14 4 96,13 5-64,0 9 32,-7 8-32,-13 5-95,-7 0-1,-20 0-64,-13-5-32,-14-12-129,-13-14-383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4.91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0 545,'67'49'160,"7"17"-128,6-18 32,-6 1 192,-7-1-32,-14-4-64,-13 0-96,-13-9-96,-20-8-96,-7-1-416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5.5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5 480,'-13'0'193,"6"0"31,21 0-128,33-5 64,19 5 96,28 0-96,20 0 1,6 18 159,14 4-192,-7 0-96,-13 0 32,-20 0-96,-14-4 0,-20-1-64,-13-8-384,-7 0-674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6.50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 32,'0'0'20,"0"-1"-1,0 1 1,0 0 0,0 0-1,0-1 1,0 1 0,0 0-1,0 0 1,0 0 0,0-1-1,0 1 1,0 0 0,1 0-1,-1 0 1,0-1 0,0 1-1,0 0 1,0 0 0,1-1 39,-1 1-40,0 0 1,0 0 0,0 0-1,0 0 1,1 0 0,-1 0-1,0-1 1,0 1 0,0 0-1,1 0 1,-1 0 0,0 0-1,0 0 1,0 0 0,1 0-1,-1 0 1,0 0 0,0 0-1,1 0 1,-1 0-1,0 0 1,0 0 0,1 0-1,14 7 230,10 12-126,22 39 30,-2 2 0,-3 3 1,56 111-1,-77-136-125,66 146-87,-86-182-21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7.58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31 0,'0'-13'224,"0"4"-128,0 4-32,0 1 257,-7 4-417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8.21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0 352,'12'31'164,"28"56"0,-17-40-17,109 217 386,11-7-1,183 247 0,-277-438-465,2-2-1,3-1 1,3-4 0,78 64 0,-85-84-45,1-3 1,2-1-1,1-3 1,2-3-1,0-2 0,68 22 1,-38-23-15,1-3-1,2-4 1,145 11 0,270-15-45,-477-15 0,-25-1-53,-6 0-38,-39-1-647,-9 2-592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8.74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1 256,'297'334'1410,"-221"-259"-1313,3-4 0,3-3 0,3-4 0,3-3 0,164 84 0,-164-103-43,2-4 0,1-4 0,2-4 0,1-4 0,1-4 0,138 14 0,-125-33-53,-60-4 20,-32 9-939,-4-7 21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9.4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141 1157 1313,'57'-66'194,"2"2"-1,113-93 1,-71 68-134,194-151-23,-234 198-21,3 3 0,1 3 0,78-31 0,206-60 118,88-38-86,-407 152-62,48-32 1,-72 38 101,-17 14 59,3 3-123,1 0 1,0 0-1,1 1 0,0 0 1,1 0-1,0 0 0,0 1 1,1 0-1,-2 14 0,-19 116 98,24-134-113,-10 117 52,10-86-59,-2 0-1,-2-1 1,-2 0-1,-22 75 1,17-82-1,-2-1-1,-2 0 0,0-1 1,-2-1-1,-1-1 1,-2 0-1,-30 31 1,16-24-8,-2-1 1,-2-1-1,-1-3 1,-56 33-1,-11-7 4,-2-4-1,-2-6 1,-145 40-1,108-41 34,-216 34-1,306-71 8,-1-3 1,-98-5-1,152 1-66,-1-1 0,1-1 0,0 1 1,-1-1-1,1 0 0,0 0 0,0 0 0,0-1 0,-6-4 0,-22-10-621,1 4-114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10.2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621 0 384,'0'0'182,"-1"13"288,-6 44-251,4 0 1,5 85-1,0-33-34,-3 1 8,-20 141 0,11-188-118,-3 0-1,-3-2 0,-39 103 0,27-101-23,-2-2 0,-3-1 0,-3-1-1,-2-2 1,-3-2 0,-2-2-1,-2-1 1,-2-3 0,-97 77 0,131-114-579,27-24-1117,11-8 748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40.503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349 57 160,'2'1'11,"-1"-1"0,1 0 0,0 0-1,0 0 1,0 0 0,0 0 0,0 0 0,0 0-1,0-1 1,0 1 0,0-1 0,0 1 0,-1-1-1,1 0 1,0 0 0,0 0 0,-1 0 0,1 0-1,-1 0 1,1 0 0,-1-1 0,1 1 0,-1 0-1,0-1 1,1 1 0,-1-1 0,0 0 0,0 1-1,0-1 1,-1 0 0,1 0 0,0 1 0,0-1-1,-1 0 1,0 0 0,1 0 0,-1 0 0,0 0 0,0 0-1,0 0 1,0-2 0,-1 3-8,1 0 0,-1 1 0,0-1 0,0 0 0,1 1 1,-1-1-1,0 1 0,0-1 0,0 1 0,0-1 0,0 1 0,0 0 0,0-1 0,0 1 0,0 0 1,0 0-1,0 0 0,0 0 0,0 0 0,0 0 0,-2 0 0,-32-1 6,31 1-1,-11 1 17,0 0 0,1 2 0,-1-1 0,1 2 0,0 0 0,0 0 0,0 1 0,1 1 0,-1 0 0,1 1 0,-20 15 0,17-11 44,1 1 0,0 1 1,1 0-1,1 1 0,0 0 1,1 1-1,0 1 0,-15 26 1,24-36-56,1 1 0,0-1 0,0 1-1,0-1 1,0 1 0,1-1 0,0 1 0,1 0 0,0 12 0,0-18-14,0 0 0,1 0 0,-1 0 0,1 0 0,-1-1 0,1 1 0,-1 0 1,1 0-1,0-1 0,-1 1 0,1 0 0,0-1 0,0 1 0,-1-1 0,1 1 0,0-1 0,0 1 1,0-1-1,0 1 0,-1-1 0,1 0 0,0 1 0,0-1 0,0 0 0,0 0 0,0 0 1,0 0-1,0 0 0,2 0 0,39 1 19,-32-1-9,11-1-1,0-1 0,1 0 1,-1-1-1,0-2 0,37-12 1,-18 1 10,73-40 0,80-62-31,-167 94-40,-24 13 18,-19 6 69,13 5-34,-11-1-2,-1 0-1,1 2 0,-1 0 0,1 1 1,-1 0-1,1 1 0,0 1 0,0 1 0,-27 11 1,15 0 17,1 0 0,0 2-1,1 1 1,1 2 0,0 0 0,-19 24 0,32-34 5,1 1 0,1 1 0,0-1 0,1 1 0,0 1 0,1-1 0,0 1 0,2 1 0,-1-1 0,2 1 0,0 0 0,0 0 0,2 0 0,-2 19 0,4-32-22,0 0 1,1-1-1,-1 1 1,1 0-1,-1-1 0,1 1 1,-1 0-1,1-1 0,0 1 1,0-1-1,-1 1 0,1-1 1,0 1-1,1-1 0,-1 0 1,0 0-1,0 1 0,1-1 1,-1 0-1,0 0 0,1 0 1,-1 0-1,1 0 0,-1-1 1,1 1-1,0 0 0,-1-1 1,1 1-1,0-1 0,-1 0 1,1 1-1,2-1 0,8 2 5,2-1-1,-1 0 1,18-2-1,-12 0 5,-6 1-6,0-2 0,0 0 0,0 0 1,-1-1-1,1-1 0,-1 0 1,0-1-1,17-9 0,92-59-13,-94 55 7,-15 10-12,-1-1 1,0 0 0,18-19 0,-26 25 4,0-1-1,1 1 1,-2-1-1,1 0 1,0 0-1,-1-1 1,0 1-1,0 0 1,0-1-1,0 0 1,-1 1-1,1-1 1,-1 0-1,0-5 1,-2 9 7,-1 0 1,1 1-1,0-1 0,-1 0 0,1 1 1,-1-1-1,1 1 0,-1-1 0,1 1 1,-1 0-1,1 0 0,-1 0 0,0-1 1,1 2-1,-1-1 0,1 0 0,-1 0 1,-1 1-1,-2-1-9,-15 0-4,0 2 1,0 0-1,0 1 1,0 1-1,1 1 1,-1 0-1,1 2 0,1 0 1,-1 1-1,1 1 1,-27 18-1,19-11 57,-41 34-1,61-45-22,0 0 0,1 0 0,0 1 0,0 0 0,0 0 0,1 0 0,-1 0 0,1 1 0,1-1 0,-1 1 0,1 0 0,-3 12 0,5-18-16,1 0 0,0 0 0,0 0 0,0-1 0,0 1 0,-1 0 0,1 0 0,0 0 0,0 0 0,1 0 0,-1-1 0,0 1 0,0 0 0,0 0 0,0 0 0,1-1 0,-1 1 0,0 0 0,1 0 0,-1 0 0,1-1 0,-1 1 0,1 0 0,-1-1 0,1 1 0,-1 0 0,1-1 0,0 1 0,-1-1 0,1 1 0,0-1 0,-1 1 0,2-1 0,28 3-4,-23-3 11,16 1-1,0 0 1,0-2-1,0-1 1,0-1 0,0 0-1,0-2 1,-1-1-1,1-1 1,36-16-1,-37 12-32,-13 7-52,0-1 1,0 1-1,0-1 1,0-1-1,-1 0 1,0 0-1,0-1 1,-1 0-1,8-8 1,0-15-779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21:42.21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394 1 32,'-5'0'25,"2"0"61,-1 0 0,0 0 0,0 0 0,1 0 0,-1 1 0,0-1 0,1 1 0,-1 0 0,1 0 0,-1 0 0,-3 2 0,7-2-81,-1-1-1,1 0 1,0 0-1,0 0 1,0 0-1,0 1 1,0-1 0,0 0-1,0 0 1,0 0-1,0 0 1,0 1 0,0-1-1,0 0 1,0 0-1,0 0 1,0 1-1,0-1 1,0 0 0,0 0-1,0 0 1,0 0-1,0 1 1,0-1-1,0 0 1,0 0 0,1 0-1,-1 0 1,0 0-1,0 1 1,0-1-1,0 0 1,0 0 0,0 0-1,1 0 1,-1 0-1,0 0 1,0 1-1,0-1 1,0 0 0,0 0-1,1 0 1,-1 0-1,0 0 1,0 0 0,0 0-1,1 0 1,-1 0-1,26 13 81,1-1-1,0-1 1,1-1-1,57 11 1,-62-15-59,152 33 137,69 19-70,-225-52-109,-19-6 14,0 0 1,0 0 0,0 1 0,0-1 0,0 0-1,0 0 1,0 0 0,0 0 0,0 0 0,0 0 0,0 0-1,0 0 1,0 0 0,0 0 0,0 0 0,0 0-1,0 0 1,0 0 0,0 0 0,0 0 0,0 1-1,0-1 1,0 0 0,0 0 0,0 0 0,0 0-1,0 0 1,0 0 0,0 0 0,0 0 0,0 0-1,0 0 1,0 0 0,0 0 0,0 0 0,0 1 0,0-1-1,0 0 1,0 0 0,0 0 0,0 0 0,0 0-1,0 0 1,0 0 0,0 0 0,0 0 0,0 0-1,0 0 1,0 0 0,0 0 0,0 0 0,1 0-1,-35-1-94,-289-38-209,171 23 257,-166-7 22,334 40-60,8-2 120,1-1 0,1-1 0,0-1 0,55 16 0,-50-17-1,34 8 53,0-2-1,110 12 0,-159-28-90,-53-3-63,0-3-1,0 0 1,-50-16-1,36 9 57,-65-8-1,53 14-28,0 3 0,-102 8 0,161-5 43,-1 0 1,1 1-1,-1 0 0,1-1 0,0 1 0,-1 1 0,1-1 0,0 1 1,0 0-1,0 0 0,0 0 0,0 0 0,0 0 0,-4 4 0,9-5-2,-1 0 0,0 0 0,0-1 0,0 1 0,1 0 0,-1-1-1,0 1 1,1 0 0,-1-1 0,1 1 0,-1 0 0,1-1-1,-1 1 1,1-1 0,-1 1 0,1-1 0,0 1 0,-1-1 0,1 1-1,-1-1 1,1 1 0,0-1 0,0 0 0,-1 0 0,1 1 0,0-1-1,0 0 1,-1 0 0,1 0 0,0 0 0,1 0 0,30 7 26,32 0-1,0-3 1,65-4-1,132-19 88,-44 2-67,-156 17-46,-61-1 1,1 1 0,-1 0-1,1 0 1,0 0 0,-1 0 0,1 0 0,-1 0 0,1 0 0,-1 0 0,1 0 0,-1 0 0,1 0 0,0 0 0,-1 0 0,1 1 0,-1-1 0,1 0 0,-1 0 0,1 1 0,-1-1 0,1 0 0,-1 0 0,1 1 0,-1-1 0,0 1 0,1-1 0,-1 0 0,0 1 0,1-1-1,-1 1 1,0-1 0,1 1 0,-1-1 0,0 1 0,0-1 0,1 1 0,-1-1 0,0 1 0,0-1 0,0 1 0,0 0 0,0-1 0,0 1 0,0-1 0,0 1 0,0-1 0,0 1 0,0-1 0,0 1 0,0 0 0,-1-1 0,1 1 0,0-1 0,0 1 0,-1-1 0,1 1-1,0-1 1,0 0 0,-1 1 0,0 0 0,-2 2-5,1 1 1,-1-1-1,-1 0 0,1 0 0,0 0 0,-1-1 1,0 1-1,1-1 0,-1 0 0,0 0 0,-5 2 0,-52 17-48,49-17 54,-41 12-26,-367 95-59,287-89-29,136-22 112,70 0 63,-1-2-1,107-18 0,-104 7-58,-1-4 0,-1-2 0,79-34 0,-112 37-239,0 6-277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21:43.639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1 278 320,'9'0'215,"54"-1"121,-1 4 0,85 13 0,58 41-123,-203-54-213,-2-2-26,-16-15 15,-25-9-51,-1 2 0,0 1-1,-69-21 1,60 24-3,0-3 1,-54-30-1,104 50 67,0-1-1,1 1 1,-1 0 0,0 0 0,0-1-1,1 1 1,-1 0 0,0-1 0,0 1-1,1-1 1,-1 1 0,1-1 0,-1 1-1,0-1 1,1 0 0,-1 1-1,1-1 1,-1 1 0,1-1 0,0 0-1,-1 0 1,1 1 0,0-1 0,-1 0-1,1-1 1,18 0 53,39 11 64,38 24 25,-1 5 0,128 70 0,-184-85-55,-2-2-88,-36-21-2,0 0 0,0-1 0,0 1-1,0 0 1,0 0 0,-1 0 0,1 0 0,0 0 0,0 0 0,0 0 0,0 0 0,0 0 0,0 0 0,0 0 0,0 0 0,0-1 0,0 1-1,0 0 1,0 0 0,0 0 0,0 0 0,0 0 0,0 0 0,0 0 0,0 0 0,0 0 0,0 0 0,0-1 0,0 1 0,0 0 0,0 0 0,0 0-1,0 0 1,0 0 0,1 0 0,-1 0 0,0 0 0,0 0 0,0 0 0,0 0 0,0 0 0,0 0 0,-20-19-80,-51-43-114,-162-156-155,187 168 345,43 38 16,8 10 26,4 3-16,-1 0 0,0 0 0,0 1 0,0 0 0,0 1 0,0 0 0,-1 0-1,1 0 1,8 6 0,73 50 85,-44-27-74,188 134 358,-190-139-337,-27-18-63,-12-10-24,-14-12-7,-394-244-568,335 213 636,173 115 216,159 98 5,-197-128-697,-44-19-399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21:44.69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107 25 64,'0'0'21,"0"0"1,-1-1-1,1 1 1,0 0-1,-1 0 1,1 0-1,0 0 0,-1 0 1,1 0-1,0 0 1,-1 0-1,1 0 0,0 0 1,-1 0-1,1 0 1,0 0-1,-1 0 1,1 0-1,-1 0 0,1 0 1,0 0-1,-1 0 1,1 0-1,0 1 0,-1-1 1,1 0-1,0 0 1,0 0-1,-1 1 0,1-1 1,0 0-1,0 0 1,-1 1-1,1-1 1,0 0-1,0 0 0,-1 1 1,1-1-1,0 0 1,0 1-1,0-1 0,0 1 1,2 20 187,16 25-148,2-8 68,-3-4-7,1 0 1,26 35-1,-39-62-111,0-1-1,1 1 1,-1-1 0,1 0-1,0 0 1,1 0 0,0-1-1,0 0 1,0 0 0,0-1-1,1 0 1,-1 0 0,1-1-1,0 0 1,12 3 0,-20-6-14,1 0 0,0 1 0,0-1 0,0 0 0,0 0 0,-1 0 0,1 0 0,0 0 0,0 0 0,0 0 0,0 0 0,0 0 0,-1 0 0,1 0 0,0 0 0,0 0 0,0-1 0,-1 1 0,1 0 0,0-1 0,0 1 0,0-1 0,-1 1 0,1-1 0,0 1 0,-1-1 0,1 1 0,0-2 0,-1-14-38,-1 11 30,0-7-18,0-1 0,-1 1 0,-1 0-1,0 0 1,0 0 0,-1 0 0,-1 0 0,0 1 0,-1 0-1,0 0 1,0 0 0,-16-19 0,5 10-29,0 1 0,-1 1 0,-1 1 1,0 0-1,-30-19 0,42 32 65,1 0-1,-1 1 1,0-1 0,0 2-1,0-1 1,0 1 0,0 0-1,-1 0 1,-10-1 0,16 3-4,0 0 0,0 0 0,0 0 0,0 0 0,0 0 0,0 0 0,0 1 0,0-1 0,0 1 0,0-1 0,0 1 0,0 0 0,1 0 0,-1-1 0,0 1 0,0 1 0,1-1 0,-1 0 0,1 0 0,-1 1 0,1-1 0,-1 1 0,1-1 0,0 1 0,0-1 0,-1 1 0,1 0 0,1 0 0,-1 0 0,0-1 0,0 1 0,1 0 0,-1 0 0,1 0 0,-1 0 0,1 0 0,0 4 1,-1 12 29,1 1 1,1 0 0,1 0-1,1-1 1,0 1 0,2-1 0,0 0-1,1 0 1,0-1 0,2 1-1,0-2 1,1 1 0,0-1 0,1 0-1,1-1 1,1 0 0,0-1-1,18 16 1,-24-25-29,0 0 1,0-1-1,0 0 0,0 0 1,1-1-1,-1 0 0,1 0 1,0-1-1,0 1 0,0-1 1,0-1-1,1 0 1,-1 0-1,0 0 0,12-1 1,-17 0-8,0 0 1,-1-1-1,1 1 1,0-1-1,-1 1 1,1-1-1,-1 0 1,1 1-1,-1-1 1,1 0-1,-1 0 1,0 0-1,1 0 1,-1-1-1,0 1 1,0 0-1,0 0 1,0-1 0,0 1-1,0-1 1,0 1-1,0-1 1,-1 1-1,1-1 1,0 1-1,-1-1 1,0 0-1,1 1 1,-1-1-1,0 0 1,0 1-1,0-3 1,2-66-180,-3 53 112,0 9 49,0-1 1,-1 1 0,0-1 0,0 1 0,-1-1-1,0 1 1,0 0 0,-1 1 0,0-1 0,0 0 0,-1 1-1,0 0 1,0 0 0,-1 1 0,-11-11 0,0 2-33,0 0 0,0 2 0,-1 0 0,-39-21 1,46 30 81,1 0 1,-1 0 0,-22-3-1,-2 7 73,34 0-100,1 0-1,-1 0 1,0 0-1,1 0 1,-1 1 0,0-1-1,1 0 1,-1 1 0,0-1-1,1 0 1,-1 1 0,0-1-1,1 1 1,-1-1-1,1 1 1,-1-1 0,1 1-1,-1-1 1,1 1 0,0 0-1,-1-1 1,1 1 0,0 0-1,-1-1 1,1 1 0,0 0-1,0-1 1,0 1-1,-1 0 1,1 0 0,0 0-1,1 10 27,0 0 0,0 0 0,1 0-1,1 0 1,-1-1 0,2 1-1,-1-1 1,2 0 0,-1 0 0,1-1-1,1 1 1,0-1 0,0 0-1,1 0 1,0-1 0,0 0 0,10 8-1,-7-7-28,0-1-1,1 0 0,-1-1 1,1-1-1,1 1 0,-1-2 1,1 0-1,0 0 0,0-1 1,0 0-1,1-1 0,0-1 1,-1 0-1,22 1 0,18-5-287,-4-5-187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21:46.145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563 0 96,'-95'64'587,"-113"99"-1,165-124-488,1 3 1,3 1 0,1 1-1,-45 71 1,78-110-90,4-4-7,0 0 0,1 0 0,-1 0 0,0 0 0,0 0 0,0 1 0,1-1 0,-1 0 0,1 0 0,-1 0 0,1 1 0,-1-1 0,1 0 1,0 1-1,0-1 0,-1 0 0,1 1 0,0 1 0,0-1-45,9-6-21,123-121 91,-50 54-25,168-111 1,-121 115-104,-128 67 69,-2 31 64,-1-26-33,1 0 0,-1-1 0,0 1 0,0-1 0,0 0 0,0 1 0,-1-1 0,1 0 0,-1 0 0,0-1 0,-6 6 0,-44 37-17,31-29 16,-160 118-1,-8 6 43,172-125-19,18-15-21,0-1 0,0 0 0,0 0-1,0 1 1,0-1 0,0 0 0,1 0-1,-1 1 1,0-1 0,0 0 0,0 0 0,0 1-1,0-1 1,0 0 0,1 0 0,-1 0 0,0 1-1,0-1 1,0 0 0,1 0 0,-1 0-1,0 1 1,0-1 0,1 0 0,-1 0 0,0 0-1,0 0 1,1 0 0,-1 0 0,0 0-1,0 0 1,1 0 0,-1 0 0,0 0 0,0 0-1,1 0 1,-1 0 0,0 0 0,0 0 0,1 0-1,-1 0 1,0 0 0,0 0 0,1 0-1,-1 0 1,0 0 0,0 0 0,1-1 0,16 1-11,13-9 10,-1-1 0,0-2 0,0 0 0,-1-2 0,47-32 0,7-2 2,-36 24-1,78-29 0,-101 46 0,0 0 0,1 2 0,-1 1 0,1 1 0,40-1 0,-56 4 1,0 0 1,-1 1 0,1 0 0,0 0-1,-1 0 1,1 1 0,-1 0 0,0 1 0,0 0-1,0 0 1,10 6 0,-19-8-9,0 0 0,1 0 0,-1 0 0,0 0 0,1-1 0,-1 1 0,0 0 0,0-1 0,0 1 0,0-1 0,0 0 0,-3 1 0,-70 3-105,-128-8 0,181-2 141,50 10 43,-2 8-16,1 1-1,-2 1 1,0 2-1,-1 0 0,0 2 1,-2 0-1,38 40 0,-55-54-44,-23-17-6,-1 1-1,0 1 0,-1 0 1,-1 1-1,1 2 1,-2 0-1,1 1 1,-1 1-1,0 1 1,0 1-1,-39-2 1,41 6-20,0 1 0,0 0 0,1 2 0,-22 4 0,9-2-364,4-4-475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22:11.88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31 1084 64,'-1'0'23,"0"0"0,-1 0 1,1 0-1,0 0 0,0 0 0,-1-1 0,1 1 0,0 0 1,0-1-1,0 1 0,0-1 0,0 1 0,-1-1 1,1 1-1,0-1 0,0 0 0,0 0 0,0 1 0,1-1 1,-1 0-1,0 0 0,0 0 0,0 0 0,1 0 1,-1 0-1,1 0 0,-1 0 0,0 0 0,1-1 0,0 1 1,-1 0-1,1 0 0,0 0 0,0-1 0,-1 1 1,1 0-1,0 0 0,0 0 0,0-1 0,1 1 0,-1 0 1,0 0-1,0-1 0,1 1 0,-1 0 0,1 0 0,0-2 1,3-8-10,-1 0 1,2 0-1,-1 1 1,10-15-1,54-78 88,4 4-1,4 3 0,4 3 1,97-87-1,-112 120-94,2 2 0,3 4-1,84-50 1,-146 99-13,-2 1-7,0-1-1,1 2 1,0-1-1,0 1 1,0 0-1,1 0 0,-1 1 1,0 0-1,1 0 1,10-1-1,-17 22-18,-2-14 33,-1 0 0,0 0 1,1-1-1,-2 1 0,1-1 0,0 0 0,-1 0 0,0 1 0,0-2 1,0 1-1,-7 6 0,-49 41 20,39-36-24,-114 92-43,-253 215-153,315-257 224,21-23 18,2 3 0,-69 83 0,118-127-39,-1-1-1,0 1 0,1-1 0,-1 1 0,1 0 0,-1 0 0,1-1 0,-1 1 0,1 0 1,-1 0-1,1-1 0,0 1 0,-1 0 0,1 0 0,0 0 0,0 0 0,-1 0 0,1-1 1,0 1-1,0 0 0,0 0 0,0 0 0,0 0 0,0 0 0,1 1 0,0-2-2,-1 1 0,1-1 0,0 0 0,0 1 0,0-1 0,0 0 0,-1 0 0,1 1 0,0-1 0,0 0 0,0 0 0,0 0 0,0 0 0,0 0 0,0 0 0,0 0-1,-1 0 1,1-1 0,1 1 0,45-15 1,2-9 20,-1-1 0,76-55 0,-37 22 3,330-197 53,18 32-34,-382 204-102,-50 19 26,-6 0 5,-15 2 10,1 2 1,-1 0-1,1 1 0,1 0 0,-1 2 1,1 0-1,-19 11 0,4-3-20,-16 9-14,2 1-1,-81 62 1,-75 81 55,80-64-3,71-63 13,5-6 15,1 3-1,1 2 0,-46 56 1,86-93-23,1 0 1,0 0 0,-1 0-1,1 0 1,0 1-1,1-1 1,-1 0-1,1 1 1,-1 0 0,1-1-1,0 1 1,1 0-1,-1-1 1,1 1 0,-1 0-1,1 5 1,1-7-5,0 0 1,0 0-1,0 0 1,0 0 0,0 0-1,0 0 1,0-1-1,1 1 1,-1-1 0,1 1-1,-1-1 1,1 1-1,-1-1 1,1 0-1,0 1 1,0-1 0,0 0-1,0 0 1,0-1-1,0 1 1,0 0 0,0-1-1,0 1 1,0-1-1,0 0 1,0 1-1,0-1 1,4 0 0,28 3 12,2-1 1,-1-1 0,0-2 0,0-2-1,0-1 1,-1-1 0,1-3-1,-1 0 1,-1-2 0,1-2 0,-2-1-1,0-1 1,0-2 0,-2-1-1,0-1 1,-1-2 0,37-32 0,-20 10-15,-2-3 1,-2-1 0,38-56 0,98-162-17,-128 185-4,-24 39 1,3-4-147,42-83 1,-71 127 162,0 0 0,1 0 0,-1 0 0,0 0 1,0-1-1,0 1 0,0 0 0,0 0 0,0 0 0,0 0 0,0 0 1,0 0-1,1 0 0,-1 0 0,0 0 0,0-1 0,0 1 0,0 0 1,0 0-1,0 0 0,0 0 0,0 0 0,0 0 0,0-1 0,0 1 1,0 0-1,0 0 0,0 0 0,0 0 0,0 0 0,0 0 0,0 0 1,0-1-1,0 1 0,0 0 0,0 0 0,0 0 0,0 0 0,0 0 1,0 0-1,-1 0 0,1-1 0,0 1 0,0 0 0,0 0 0,0 0 1,0 0-1,0 0 0,0 0 0,0 0 0,0 0 0,-1 0 0,1 0 1,0 0-1,0 0 0,0 0 0,0-1 0,0 1 0,0 0 0,0 0 1,-1 0-1,1 0 0,0 0 0,0 0 0,0 0 0,0 0 0,-12 7-18,-13 12 37,-23 20-3,-1-2 1,-3-2 0,-60 30 0,111-64-16,-41 25 1,1 3-1,1 1 1,2 2-1,-63 67 1,-116 163 40,217-262-40,-40 49 84,3 1 0,3 1 0,-53 103 0,85-136-7,12-14-27,20-15-49,-7-4 10,-2-2 0,0-1 0,31-34 1,-44 44-14,37-41 2,-2-1 0,37-59 0,64-120 0,-28 42 0,-27 56 2,61-96-111,-150 228 102,0-1-1,0 0 1,0 0-1,0 0 1,0 0-1,-1 0 1,1 0-1,0 0 0,0 0 1,0 0-1,0 1 1,0-1-1,0 0 1,0 0-1,-1 0 1,1 0-1,0 0 1,0 0-1,0 0 1,0 0-1,0 0 1,-1 0-1,1 0 0,0 0 1,0 0-1,0 0 1,0 0-1,0 0 1,0 0-1,-1 0 1,1 0-1,0 0 1,0 0-1,0-1 1,0 1-1,0 0 1,0 0-1,-1 0 0,1 0 1,0 0-1,0 0 1,0 0-1,0 0 1,0 0-1,0-1 1,0 1-1,0 0 1,0 0-1,0 0 1,0 0-1,0 0 1,-1 0-1,1-1 0,0 1 1,0 0-1,0 0 1,0 0-1,0 0 1,0 0-1,0-1 1,-14 9-206,-17 15-449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11.51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134 2609 480,'3'-5'63,"1"0"-1,0 1 1,-1 0-1,1 0 1,1 0-1,-1 0 1,1 1-1,-1-1 1,9-3-1,5-6 77,32-31-22,-2-3 0,54-66 0,72-115 178,-87 109-290,-86 115 11,32-15-5,-20 7-63,-12 16-4,-1 5 68,-1-5-12,0 0 1,0-1 0,-1 1 0,1 0-1,-1-1 1,1 1 0,-1-1-1,0 0 1,0 0 0,-1 0 0,1 0-1,-1 0 1,1 0 0,-1 0-1,0-1 1,-5 4 0,-22 27-8,-9 0 60,-45 44-51,-33 34-153,69-73 102,39-32 35,-1 1-1,2 0 1,-17 15-1,4-1-19,-1-1 0,-1-1 0,0-2 0,-34 20 0,23-15-9,16-7-14,17-14 49,0 0 1,0 0 0,0 0-1,-1 0 1,1 0 0,0 0 0,0-1-1,-1 1 1,1 0 0,0-1-1,-1 1 1,1-1 0,-1 1 0,1-1-1,0 0 1,-1 1 0,1-1-1,-1 0 1,-2 0 0,-56 4-148,59-4 154,1 0-1,-1 0 1,1 0 0,-1 0 0,1 0-1,-1 0 1,1 0 0,-1 1-1,1-1 1,-1 0 0,1 0-1,0 0 1,-1 1 0,1-1 0,-1 0-1,1 0 1,0 1 0,-1-1-1,1 0 1,0 1 0,-1-1 0,1 0-1,0 1 1,-1-1 0,1 1-1,0-1 1,0 0 0,0 1-1,-1-1 1,1 1 0,0-1 0,0 1-1,-2 25-54,2-22 54,40-3 39,23-3 50,-22 1-18,49 4-1,-77-1-46,-1 0-1,0 0 0,0 1 1,-1 1-1,1-1 0,-1 2 1,0 0-1,0 0 0,0 1 1,20 15-1,-27-15-11,0 0 1,0 0-1,0 0 0,-1 1 0,0 0 1,0 0-1,0 0 0,-1 0 0,0 0 1,-1 0-1,1 1 0,-2-1 0,1 0 1,-1 1-1,0-1 0,-2 15 1,2 0-4,-3-14-5,1-1 1,-2 1 0,1-1 0,-1 0 0,0 0 0,-1 0 0,0 0 0,0-1 0,0 1 0,-8 6 0,8-9-6,-17 14-67,22-18 69,0 1 0,-1-1 0,1 0 0,-1 0-1,1 0 1,-1 0 0,1 0 0,0 0 0,-1 0 0,1 0 0,-1 0 0,1 0 0,-1 0-1,1 0 1,-1 0 0,1 0 0,0 0 0,-1 0 0,1 0 0,-1 0 0,1-1 0,-1 1-1,1 0 1,0 0 0,-1-1 0,1 1 0,0 0 0,-1 0 0,1-1 0,0 1 0,-1-1-1,1 1 1,0 0 0,0-1 0,-1 1 0,1 0 0,0-1 0,0 1 0,0-1 0,0 1-1,-1-1 1,1 1 0,0 0 0,0-1 0,0 1 0,0-1 0,0 1 0,0-1 0,0 0-1,-14-46-135,10 36 78,1 0 0,0 0 0,0-1 0,1 1 0,-1-17 0,3 15-13,-1 0-1,0 0 1,-1 0-1,-4-13 0,5 23 57,1 0-1,-1-1 1,0 1-1,-1 0 1,1 0-1,0 0 0,-1 0 1,0 0-1,0 0 1,0 0-1,0 0 1,0 0-1,-1 1 1,1 0-1,-1-1 1,1 1-1,-1 0 0,0 0 1,-6-3-1,4 4 33,4 42 230,2-25-178,1 0 0,1 0-1,0 0 1,1 0 0,1 0 0,0-1 0,12 23-1,3 10 26,-16-33-70,-2 0 0,1 0 0,-2 1 0,0-1 0,-1 0 0,-3 27 0,2 6 8,0-43-28,0 1 0,0-1 0,-1 0 0,1 1 0,-1-1 1,0 0-1,0 0 0,-1 0 0,0-1 0,0 1 0,0 0 0,0-1 0,-1 0 0,-5 6 0,-19 29 15,22-35-12,-1-3 20,1-1 1,-1 0-22,0 0-5,-25 0-69,31 0 53,5 2 26,0 1 1,1-2-1,-1 1 1,1 0-1,0-1 0,-1 0 1,8 1-1,5 2 19,11 3 35,0-2 0,0 0 0,0-2 0,43-1 0,7 2 75,225 9 80,-248-13-112,-1-3 0,83-15-1,-44 5-98,-70 11-4,-1 0-1,0-2 1,1-1-1,-1 0 1,-1-2-1,35-14 0,-2-10-1,-2-1 0,-1-3 0,-1-2 0,-2-3 0,58-61 0,196-247 16,-270 308-21,4-6 5,128-144-63,-148 173-43,-30 28-146,-10 7 119,-72 47 48,-3-5 1,-2-4-1,-125 49 0,-335 102 221,537-198-138,-151 61 18,118-44-11,-1-3-1,-107 28 1,95-44-7,65-7 0,0 0 0,1-1 0,-1 1 0,0-1 0,1 0 0,-1 0 0,1-1 0,-1 1 0,1-1 0,0 0 0,-1 0 0,-4-4 0,4 2-5,0 0 1,0 0-1,1-1 0,0 1 1,0-1-1,0 0 0,1 0 1,-1-1-1,1 1 1,0-1-1,1 1 0,-1-1 1,-1-6-1,1-3-7,1-1 1,0 1-1,1 0 1,0-20-1,2 30 12,0 0-1,0 0 1,0 0-1,0 0 1,1 0-1,-1 1 1,1-1-1,0 0 1,1 1-1,-1-1 1,5-4-1,41-50 2,-14 17-1,57-93 5,33-45-106,-117 169-41,-13 16-94,-10 9 80,-240 196-138,256-210 299,0 0 0,1 0 0,-1 0 1,1 0-1,-1 0 0,0 0 0,1 0 0,-1 0 0,1 0 0,-1 0 0,0 1 0,1-1 0,-1 0 0,1 0 0,-1 0 1,0 1-1,1-1 0,-1 0 0,0 0 0,0 1 0,1-1 0,-1 0 0,0 1 0,0-1 0,1 0 0,-1 1 1,0-1-1,0 1 0,0-1 0,0 0 0,1 1 0,-1-1 0,0 1 0,0-1 0,0 0 0,0 1 0,0-1 0,0 1 1,0-1-1,0 1 0,0-1 0,0 0 0,0 1 0,-1-1 0,1 1 0,0-1 0,0 0 0,0 1 0,0-1 1,-1 0-1,1 1 0,0-1 0,0 0 0,-1 1 0,1-1 0,0 0 0,-1 1 0,1-1 0,0 0 0,-1 0 0,1 1 1,-1-1-1,41-1 64,-36 1-37,15-3 9,0-1 1,0 0-1,0-1 1,-1-1-1,1-1 1,17-10-1,107-63 50,-115 64-61,107-65 105,628-354 323,-658 380-443,129-62 7,-195 104-209,-59 25 161,0 0 1,1 1-1,1 1 1,0 1-1,-22 23 1,6-6-9,-92 69 7,-195 122 0,52-42 12,-78 91 46,276-210 22,4 3 1,-100 125 0,162-184-57,-27 41 10,30-44-10,1-1 0,-1 1 0,1-1 0,0 1 0,0 0 0,0 0 1,0 0-1,0 0 0,1-1 0,-1 1 0,1 0 0,0 0 0,0 0 0,0 0 0,1 4 0,-1-6 3,1 0 0,0 0 0,0 0 0,0 0 0,0 0 0,0-1 0,0 1 0,0 0 0,0-1 0,0 1 0,0 0-1,1-1 1,-1 0 0,0 1 0,0-1 0,1 0 0,-1 1 0,0-1 0,0 0 0,1 0 0,-1 0 0,0 0 0,0 0 0,1 0 0,-1-1-1,0 1 1,2-1 0,5 1-8,12-1 10,0-1 1,-1-1-1,1-1 1,-1-1 0,0 0-1,0-1 1,0-2 0,-1 1-1,0-2 1,18-12-1,25-18 26,78-67-1,-107 80-25,402-354 15,-268 228-7,-131 121-4,-8 4-19,1 2 1,2 1-1,0 1 1,2 1-1,48-24 0,-78 44 6,1 1-1,-1 0 0,0 0 1,0 0-1,1 0 0,-1 1 1,0-1-1,1 0 1,-1 1-1,1 0 0,-1-1 1,1 1-1,-1 0 0,1 0 1,-1 1-1,4 0 0,-5 0 7,0 0 1,0 0-1,0 1 0,0-1 0,0 1 0,0-1 0,0 1 0,0-1 0,-1 1 0,1 0 1,-1-1-1,1 1 0,-1 0 0,1-1 0,-1 1 0,0 0 0,0 0 0,0-1 1,0 1-1,0 0 0,-1 2 0,1 1 2,-1 0 0,0 0 0,0 0 0,-1 0-1,1 0 1,-1-1 0,0 1 0,-1 0 0,1-1 0,-1 0 0,1 1 0,-1-1 0,-5 5 0,-53 51 16,44-44-15,-101 101 93,6 6-1,6 4 1,-130 201 0,186-242-56,36-59-23,-2 0-1,0-1 1,-31 37-1,44-60-22,-1 0-1,1-1 1,-1 1 0,0-1-1,0 0 1,0 0-1,0 0 1,0 0-1,0-1 1,-1 1 0,1-1-1,0 0 1,-1-1-1,-4 1 1,-70 0-214,50-2 238,3 0-45,-1 2 0,1 1 0,-1 1 0,1 1-1,0 1 1,-36 12 0,31-8-5,0-1 0,-1-1 0,1-2 1,-2-1-1,1-1 0,-56-4 0,71 1-20,8-1 46,1 0-1,0 0 1,0-1 0,0 0-1,-13-5 1,16 4 1,-1 1 0,0-1 0,0 2 0,0-1 0,0 1 0,0 0 0,0 0 0,0 0 0,-1 1 0,1 0 0,0 1 0,0-1 0,-8 2 0,13-1 6,0-1 1,0 0 0,0 0-1,1 1 1,-1-1 0,0 1-1,0-1 1,0 1 0,1-1-1,-1 1 1,0-1 0,1 1-1,-1-1 1,0 1 0,1 0-1,-1 0 1,1-1 0,-1 1-1,1 0 1,-1 0 0,1 0-1,-1-1 1,1 1 0,0 0-1,0 0 1,-1 0 0,1 0 0,0 0-1,0 0 1,0 0 0,0 0-1,0-1 1,0 1 0,0 0-1,0 0 1,1 0 0,-1 0-1,0 0 1,0 0 0,1 0-1,0 1 1,0 0 6,1 1 0,-1-1-1,1 1 1,-1-1 0,1 0 0,0 1 0,0-1 0,0 0 0,0 0 0,0-1-1,0 1 1,4 2 0,14 4 21,0-2-1,0 0 1,0-1-1,0-1 1,39 2-1,30 7 38,-56-7-28,46 1 0,10 3 22,-63-6-47,0 0 0,0-2-1,0-1 1,1-1 0,-1-1 0,0-1-1,0-2 1,0 0 0,31-10 0,-39 9-5,1 0 0,0 2 0,0 0 0,0 1 0,36 2 0,-42-1 0,1-1 0,-1 0 0,18-5-1,12-3-1,1 1 8,-29 5-10,1 1 1,-1 0 0,22 0-1,30-2 29,0-2 1,0-3-1,115-34 0,-35 8 5,-78 20-22,0-3 0,-1-3 1,-1-3-1,-2-3 0,0-3 1,-2-2-1,59-43 0,24-20 17,96-73 6,-174 114-40,121-109-34,-174 142 24,-14 20 11,1-1 0,-1 0-1,1 0 1,0 1 0,0-1 0,0 1 0,0-1 0,1 1-1,-1 0 1,1 0 0,3-2 0,-5 3 27,-43 1-52,27 2 5,0 0 1,-1 2 0,1-1-1,0 2 1,1 0-1,-1 1 1,-23 13-1,-7 2-39,-124 49-58,-121 53 42,214-86 197,-121 79 0,-9 17 72,166-111-189,-1-2-1,0-2 1,-61 18 0,-124 22-31,212-52 28,14-2 1,10-1-16,18-2 28,0 0-1,-1-2 0,1-2 0,0 0 1,-1-2-1,0 0 0,0-2 1,0-2-1,-1 0 0,-1-1 0,29-16 1,29-21 21,148-109 0,229-226-10,-302 244-29,-125 106-28,10-8-64,-44 40 94,1 0-1,0 0 1,0 0-1,0 1 1,0-1-1,-1 0 1,1 0-1,0 0 1,0 0-1,0 0 1,-1 0-1,1 0 1,0 0-1,0 0 1,0-1-1,-1 1 1,1 0-1,0 0 1,0 0-1,0 0 1,0 0-1,-1 0 1,1 0-1,0 0 1,0 0-1,0-1 1,0 1-1,-1 0 1,1 0-1,0 0 1,0 0-1,0 0 1,0-1-1,0 1 0,0 0 1,0 0-1,0 0 1,-1 0-1,1-1 1,0 1-1,0 0 1,0 0-1,0 0 1,0-1-1,0 1 1,0 0-1,0 0 1,0 0-1,0-1 1,0 1-1,0 0 1,0 0-1,0 0 1,1-1-1,-1 1 1,0 0-1,0 0 1,0 0-1,0 0 1,0-1-1,0 1 1,0 0-1,0 0 1,1 0-1,-1 0 1,0-1-1,-17 0-117,2 1 17,-11-1 33,0 1 0,0 2 0,1 0 0,-1 2 0,-29 8 0,-291 104 204,-330 91 196,616-195-303,-1-2 0,-1-3-1,0-2 1,0-4 0,-64-5-1,83-3-33,1-1 0,0-3-1,-63-23 1,-20-6-97,104 33 51,0-1 0,1 0 0,-31-19 0,-25-11-82,63 34 111,-1 0 0,0 1 1,-22-3-1,23 5 11,0-1 0,0-1 0,0 0 0,-16-7 0,26 9 11,1-1 1,-1 0-1,1 0 1,0 0-1,0 0 1,-1 0-1,1 0 1,1-1-1,-1 1 1,0-1-1,1 0 1,-1 1-1,1-1 1,0 0-1,0 0 1,0 0-1,0 0 1,0 0-1,0-4 0,0 0 2,0 0 0,0 1 0,1-1 0,0-1-1,0 1 1,1 0 0,1-10 0,1 10 3,0 1 0,0-1 1,0 0-1,1 1 0,0 0 0,0-1 1,8-7-1,-7 7 3,1 0 1,-2 0-1,1 0 1,6-15-1,-8 19 6,1-1 0,-1 1 0,0-1 0,1 1 0,0 0 0,0 0-1,0 1 1,0-1 0,0 1 0,0 0 0,1 0 0,-1 0 0,9-1-1,10-7 16,-1-2-9,-1-2 1,0 0-1,28-26 1,-28 22-21,1 1 1,29-17-1,-18 12 8,0-1 0,58-54 0,-56 46 1,55-39 0,-77 62-4,1 1 1,0 0-1,22-7 0,-23 10 0,-1 0 0,0-1-1,0-1 1,-1 0 0,0-1-1,16-11 1,32-28-3,71-41 0,-65 45 0,25-13 2,52-37 28,118-92-3,-239 175-30,-20 10 5,-1 0 0,1 0 0,-1 0 0,0-1 0,0 1 1,0 0-1,1 0 0,-1 0 0,0 0 0,0-1 0,0 1 0,0 0 0,0 0 0,0 0 0,-1 0 0,1 0 0,0-1 0,0 1 1,0 0-1,-1 0 0,1 0 0,-1-1 0,1 1 0,0 0 0,-1 0 0,0 0 0,-9 17-13,-1-1-1,-1 0 0,0 0 1,-1-2-1,-1 1 0,-17 14 1,2-1 7,-404 396 159,396-391-120,1 2 1,-50 66-1,83-97-34,0-1 0,0 1-1,0-1 1,1 1 0,-1 0-1,1 0 1,0 0-1,1 0 1,-1 0 0,1 1-1,0-1 1,0 11 0,1-13-2,1-1 1,-1 1 0,1 0-1,0 0 1,0 0 0,0-1-1,0 1 1,0 0 0,1-1-1,-1 1 1,1-1 0,0 0-1,0 1 1,-1-1 0,1 0-1,1 0 1,-1 0 0,0-1-1,0 1 1,1 0 0,-1-1-1,1 1 1,-1-1 0,6 2-1,3 1 1,0 0 0,1-1 1,0 0-1,-1-1 0,1-1 0,0 1 0,0-2 0,0 0 0,0 0 0,0-1 0,-1 0 0,1-1 0,15-5 0,13-5 30,0-2 0,52-26 0,-68 29-25,15-7 12,58-25 10,-2-3-1,165-112 1,-239 143-36,33-33 0,-50 45-9,0-1 0,-1-1 0,1 1 0,-1 0 0,0-1 0,0 0 0,0 1 0,0-1 0,-1 0 0,0-1 0,0 1-1,-1 0 1,1 0 0,0-11 0,-23 15-83,3 0 44,-1 2-1,1 0 1,-1 1 0,1 0 0,-1 2 0,-31 10-1,-15 8 46,-1-3-1,0-3 0,-1-3 0,-130 9 0,99-9 153,65-8-39,-55 3 0,88-31-69,5 8-33,1 1 1,0 0-1,0 0 1,2 0-1,0 1 0,0 0 1,18-20-1,-25 32 1,-14 3-153,-9 6 98,-33 32 12,42-29 43,0-1 0,-1 0 0,0-1 0,-1-1 0,1 0 0,-2-1 0,1-1 0,-23 7 0,17-6 0,17-5-3,0 0 1,0 0-1,0-1 0,-1 0 1,1 0-1,0 0 0,-1-1 0,1 1 1,-9-1-1,14-41 30,6 27-24,1 1 0,1 0 0,0 0 0,1 1 0,0 0 0,1 1 0,0 0 0,14-10 0,6-9 7,161-171 17,-182 191-27,10-11 0,2 1 0,41-30 0,-48 40 0,0 1 0,1-2 0,19-18 0,-33 27-1,0 0 0,-1 0 0,1-1 0,-1 1 0,1-1 0,-1 1 0,0-1 0,0 1 0,0-1 0,0 0 0,-1 1 0,1-1 0,-1 0 0,0 0 0,0 0 0,1 1 0,-2-1 1,1 0-1,-1-4 0,1 4 0,-1 0 0,1 0 0,0 0 0,0 0 0,0 0 0,0 1 0,1-1 0,-1 0 0,1 0 0,0 0 0,0 0 0,1-3 0,9-11 1,1 0-1,0 1 1,1 0 0,1 1-1,0 1 1,1 0 0,29-21 0,-16 17 5,1 2 1,0 1 0,1 1 0,35-11 0,-6 3-8,-17 5 19,1 2-1,0 1 0,1 3 0,84-11 1,-48 16 22,0-2 0,102-26 0,-171 31-40,-1 1 0,0 1-1,1 0 1,-1 1 0,16 0 0,-21 1 1,-1-1 1,1 1-1,0 0 1,-1 0-1,1 0 1,0 1-1,-1-1 1,0 1-1,1 0 1,-1 1-1,0-1 1,0 1 0,5 4-1,13 3 21,-21-8-20,0-1-1,-1 0 0,1 1 1,0-1-1,0 0 0,-1 1 1,1-1-1,-1 1 1,1-1-1,-1 1 0,1 0 1,-1-1-1,0 1 0,0-1 1,0 1-1,0 0 0,0-1 1,0 1-1,0-1 0,-1 1 1,1 0-1,-1-1 0,1 1 1,-1-1-1,1 1 0,-1-1 1,0 0-1,0 1 0,0-1 1,-2 3-1,-206 143 1,165-118 3,-20 13 21,-2-2 0,-2-3-1,-1-4 1,-89 31-1,-118 23 40,270-85-64,1-1 0,0 1 0,-1 1 0,1-1 0,0 1 0,0-1 0,1 2 0,-1-1 0,0 0 0,-6 8 0,9-8 0,-1 1 0,1-1 0,0 1 0,1 0 0,-1 0 0,1 0 0,-1 0 0,1 0 0,0 0 0,0 0 0,1 0 0,-1 0 0,1 0 0,1 7 0,-1-9 0,0-1 0,1 1 0,0 0 0,-1-1 0,1 1 0,0 0 0,0-1 0,0 1 0,0-1 0,0 0 0,0 1 0,0-1 0,0 0 0,0 1 0,1-1 0,-1 0 0,1 0 0,-1 0 0,1 0 0,-1 0 0,1-1 0,-1 1 0,1 0 0,0-1 0,0 1 0,-1-1 0,4 1 0,54 6 0,-34-9 8,-1 0 0,1-2 0,-1-1 0,0-1 0,-1-1 0,1-1-1,-2-2 1,1 0 0,32-19 0,21-19 35,85-67 1,-82 57-41,-35 27-6,-2-1 0,61-60 0,184-236-23,-273 308 0,-1-1 1,19-40 0,-17 30 31,-14 28-15,1-1 1,0 1-1,-1-1 0,0 0 0,0 0 0,0 0 0,0 1 1,-1-1-1,1 0 0,-1 0 0,0 0 0,0 0 0,-1 0 1,1 0-1,-1 0 0,0 0 0,0 1 0,0-1 0,0 0 1,-1 0-1,1 1 0,-1-1 0,0 1 0,0 0 0,0-1 1,-1 1-1,1 0 0,-5-4 0,-6-2 12,2-1 0,-1-1 0,1 0 0,-18-22 0,-10-12 3,36 43-6,1 0-1,0-1 1,0 1-1,0-1 1,0 1-1,0-1 1,0 0-1,0 0 1,1 1-1,0-1 1,-1 0-1,1-1 1,0 1-1,1 0 1,-1 0-1,0 0 1,1-1-1,0 1 1,0 0-1,0 0 1,0-1-1,0 1 0,1 0 1,-1 0-1,1 0 1,0-1-1,0 1 1,0 0-1,1 0 1,-1 0-1,1 0 1,-1 1-1,1-1 1,0 0-1,0 1 1,0-1-1,0 1 1,1 0-1,-1-1 1,6-2-1,0-1 1,0 0 0,1 1 0,-1 0 0,1 0 0,1 1 0,-1 0 0,1 1 0,-1 0 0,13-2 0,5 2 0,0 0 0,32 3 0,-55 0 0,31 0 0,-35 0 0,-1 0 0,1 0 0,0 0 0,0 0-1,0 0 1,-1 0 0,1 1 0,0-1 0,0 0 0,0 0 0,-1 0-1,1 0 1,0 1 0,0-1 0,0 0 0,0 0 0,0 1 0,-1-1 0,1 0-1,0 0 1,0 0 0,0 1 0,0-1 0,0 0 0,0 0 0,0 1-1,0-1 1,0 0 0,0 0 0,0 1 0,0-1 0,0 0 0,0 0 0,0 1-1,0-1 1,0 0 0,0 0 0,1 1 0,-1-1 0,0 0 0,0 0-1,0 0 1,0 1 0,0-1 0,1 0 0,-1 0 0,0 0 0,0 1-1,0-1 1,0 0 0,1 0 0,-1 0 0,0 0 0,0 0 0,1 0 0,-1 1-1,0-1 1,0 0 0,1 0 0,-1 0 0,0 0 0,-16 11-24,-22 8 19,0 1-1,1 2 1,1 2-1,1 1 1,-42 39-1,60-48 25,1 1 0,0 0 1,2 2-1,0 0 0,1 0 0,0 1 1,2 1-1,1 0 0,0 0 0,1 1 0,-7 31 1,5-18 4,8-26-24,0 1-1,0-1 0,1 1 1,0 0-1,-1 13 1,3-22-48,-1-3 27,0 0 0,0-1 0,0 1 0,0 0 0,1 0 0,-1-1 0,1 1 0,-1-1 0,1 1 0,0 0 0,0-1 0,0 1 0,0-1 0,0-2 0,0 1-27,0-179-465,1 174 514,1 0-1,-1 0 0,1 0 0,1 0 0,-1 1 0,1-1 1,1 0-1,0 1 0,0 0 0,1 0 0,0 0 0,0 1 0,0 0 1,1 0-1,1 0 0,-1 0 0,1 1 0,10-7 0,4-3 48,1 1-1,1 0 1,0 2 0,1 1-1,29-10 1,-34 16-9,1 0 0,-1 2 0,1 0 0,0 1 0,1 2 1,-1 0-1,0 0 0,29 5 0,-45-4-35,-1 1 1,0 0-1,0 0 1,0 0-1,1 0 0,-1 1 1,0-1-1,-1 1 0,1 0 1,0 0-1,0 0 1,-1 0-1,1 0 0,-1 0 1,0 1-1,1-1 1,-1 1-1,0 0 0,-1 0 1,1 0-1,0 0 1,-1 0-1,0 0 0,0 0 1,0 0-1,0 0 0,0 0 1,0 6-1,3 11 27,-2 0 0,0 1 0,-2 31 0,0-32-26,-1-11-3,0 0-1,0 0 1,-1-1-1,0 1 1,-1 0-1,0-1 0,0 1 1,-1-1-1,0 0 1,0 0-1,-1 0 1,0-1-1,-6 8 1,-14 14 15,-52 47 0,15-15-8,46-44-3,1 0 0,1 1 0,-13 23 0,22-33-2,1 1 0,0-1-1,1 1 1,0 0 0,0 0-1,1 1 1,0-1-1,0 0 1,1 1 0,0 10-1,1-15 0,0 0 0,0 0 0,0 0 1,1 0-1,0 1 0,0-2 0,0 1 0,0 0 0,1 0 0,3 6 0,-4-8-3,1-1 0,0 0 0,0 0 0,0 0-1,1 0 1,-1-1 0,0 1 0,1 0 0,-1-1 0,1 0 0,0 0 0,-1 0 0,1 0 0,0 0 0,-1 0 0,1 0 0,0-1 0,0 0 0,0 1-1,3-1 1,1 0 1,0 0-1,-1 0 1,1 0-1,0-1 1,0 0-1,-1 0 0,1 0 1,-1-1-1,1 0 1,-1-1-1,0 1 1,0-1-1,11-7 0,-8 4-1,-1-1 0,1-1-1,-2 1 1,1-1-1,-1-1 1,0 1-1,10-19 1,65-105-250,-58 94 230,2 1-1,1 1 1,2 2 0,1 0-1,41-33 1,-62 59 23,0 1-1,1 1 1,-1-1 0,2 2-1,-1-1 1,0 1 0,1 1 0,0 0-1,0 1 1,0 0 0,1 0-1,-1 1 1,1 1 0,-1 0-1,1 0 1,-1 1 0,1 1-1,21 3 1,-29-2-1,1-1 0,-1 0 0,-1 1 1,1 0-1,0-1 0,0 2 0,-1-1 0,1 0 0,-1 1 1,1-1-1,-1 1 0,0 0 0,0 0 0,-1 1 0,1-1 0,-1 0 1,1 1-1,-1 0 0,0-1 0,0 1 0,-1 0 0,1 0 0,-1 0 1,0 0-1,0 0 0,0 0 0,0 6 0,0-3 1,0 1 0,0 0 0,-1-1 1,0 1-1,0-1 0,-1 1 0,0-1 0,-1 1 0,1-1 0,-1 0 1,-1 1-1,1-1 0,-1 0 0,-7 11 0,-31 32-27,-1-2-1,-3-2 1,-1-1-1,-63 44 1,94-76 24,-32 27 4,-54 59-1,101-99-5,0 0 0,0 0-1,0 0 1,0 0 0,0 0-1,0-1 1,0 1 0,0 0-1,-1 0 1,1 0-1,0 0 1,0 0 0,0 0-1,0 0 1,0-1 0,0 1-1,0 0 1,0 0 0,0 0-1,0 0 1,-1 0 0,1 0-1,0 0 1,0 0 0,0 0-1,0 0 1,0-1-1,0 1 1,-1 0 0,1 0-1,0 0 1,0 0 0,0 0-1,0 0 1,0 0 0,-1 0-1,1 0 1,0 0 0,0 0-1,0 0 1,0 0 0,0 0-1,0 0 1,-1 0-1,1 1 1,0-1 0,0 0-1,0 0 1,0 0 0,0 0-1,0 0 1,-1 0 0,1 0-1,6-25-46,13-31-34,36-69-104,-31 74 106,24-71 0,-45 115 85,0-1 1,1 1-1,0-1 1,0 1-1,1 0 0,0 0 1,0 1-1,0 0 1,1 0-1,0 0 0,7-5 1,7-4 66,0 1 0,31-17 0,-44 28-43,0 0 1,1 0-1,-1 1 1,1 0-1,0 0 1,0 1-1,-1 0 1,1 1-1,0-1 0,0 1 1,0 1-1,0-1 1,0 2-1,-1-1 1,1 1-1,0 0 1,-1 0-1,1 1 1,-1 0-1,14 8 0,-16-8-16,0 1-1,0 0 1,-1 0-1,1 0 1,-1 0-1,0 1 1,0 0-1,0-1 1,0 1-1,-1 1 0,0-1 1,0 0-1,-1 1 1,1 0-1,-1 0 1,0-1-1,-1 1 1,0 0-1,0 0 1,0 1-1,0-1 0,-1 0 1,0 7-1,0-12-8,0 4 2,1-1 1,-1 1-1,0 0 0,0 0 1,0 0-1,0-1 0,-1 1 0,0 0 1,0 0-1,0-1 0,-1 1 1,1-1-1,-1 1 0,0-1 0,-1 0 1,1 0-1,-1 0 0,0 0 1,0 0-1,0 0 0,-4 3 0,-26 24-8,-2-1 0,-1-2 0,-49 30 0,-127 55-12,166-83-11,39-25 20,0 0 0,0 0 0,0 0 0,0-1 0,-1 0 0,0-1 0,0 0 0,-9 2 0,-3 2 11,40-9 7,41-11 0,-32-7-6,-1-1 0,-1-1 0,-1-2 0,-1 0 0,-1-2 0,31-43-1,53-54-11,-4 8-116,-103 123-16,-8 10 156,-7-1-19,-1-1 1,0-1 0,-1 0 0,-31 22 0,-79 43-17,73-48 15,-52 34 32,-304 170 219,211-158-204,-28 15-29,-118 101-11,115-61 3,23-6 41,205-126-48,0-1-1,1 0 1,-1 0 0,0 1 0,1-1-1,-1 0 1,0 1 0,1-1 0,-1 1-1,1-1 1,-1 0 0,0 1 0,1 0-1,-1-1 1,1 1 0,0-1 0,-1 1-1,1 0 1,-1-1 0,1 1 0,0 0-1,-1-1 1,1 1 0,0 0-1,0-1 1,0 1 0,0 0 0,-1 0-1,1-1 1,0 2 0,22 5-18,42-9-9,-61 1 26,31-5 1,0-2-1,0-1 0,-1-1 0,0-3 1,46-23-1,-28 13 5,669-359-30,-626 318 13,-61 39-63,48-26-1,-79 50 75,-1 1-1,1-1 0,-1 0 0,1 0 0,0 0 1,-1 1-1,1-1 0,0 1 0,0 0 0,-1-1 1,1 1-1,0 0 0,0 0 0,-1 0 1,1 0-1,3 1 0,-5-1 1,1 1 1,0-1-1,0 0 1,-1 1-1,1-1 0,-1 1 1,1 0-1,0-1 0,-1 1 1,1-1-1,-1 1 1,1 0-1,-1 0 0,0-1 1,1 1-1,-1 0 0,0 0 1,1-1-1,-1 1 1,0 0-1,0 0 0,0 0 1,0-1-1,0 2 0,0 3-2,0 0 0,0 0 0,-1 0 0,0-1 0,0 1 0,-1 0-1,1-1 1,-1 1 0,0-1 0,-4 8 0,-9 9-11,-1-1 1,-1-1 0,-1-1-1,-1 0 1,-34 25-1,-13 12 38,-69 59 44,-5-5 1,-207 121 0,321-214-45,-15 9 40,-66 53 0,106-78-63,0 1 0,1-1 0,-1 0 0,1 1 0,-1-1 0,1 1 0,-1-1 0,1 1 0,-1-1 0,1 1 0,-1-1 0,1 1 0,0-1 0,-1 1 0,1 0 0,0-1 0,0 1 0,-1 0 0,1-1 0,0 1 0,0 0 0,0-1 1,0 1-1,0 0 0,0-1 0,0 1 0,0 0 0,0-1 0,0 2 0,17 7-9,34-5-9,-49-4 17,14-1 4,-1 0-1,1-1 0,0-1 0,-1 0 1,0-1-1,28-11 0,84-49 28,-88 42-21,65-26 0,-75 38-9,1 1 0,-1 2 0,2 1-1,-1 1 1,1 2 0,41 0 0,-47 4 2,-1 1 1,0 0-1,0 2 1,0 1 0,-1 1-1,0 1 1,0 1-1,36 17 1,-56-23-8,-2-2 4,0 0-1,-1 1 1,1-1-1,-1 0 1,1 0-1,-1 1 1,1-1-1,-1 0 1,1 1 0,-1-1-1,1 0 1,-1 1-1,1-1 1,-1 1-1,0-1 1,1 1-1,-1-1 1,0 1-1,1-1 1,-1 1-1,0-1 1,0 1-1,1-1 1,-1 1-1,0-1 1,0 1-1,0 0 1,0-1-1,0 1 1,0-1-1,0 1 1,0 0-1,-10 0-163,-929-5-203,886 7 393,0 2-1,1 3 1,-1 2 0,2 3 0,-75 27 0,19 11 135,118-59-159,1 1-1,0 0 1,1 0 0,-1 1-1,1 1 1,0 0-1,0 0 1,1 2 0,27-5-1,7 3 1,75 2 0,-95 3-3,-9 1 2,-1 1 0,0 0 0,1 1 1,-1 1-1,-1 1 0,27 10 1,99 53 68,-2 0 52,-89-48-80,167 73 61,-194-80-68,0 2-1,-1 1 1,-1 0 0,0 2-1,-1 1 1,25 27 0,16 21 62,2-2 0,3-4 0,144 101 0,-206-158-99,1 0-1,-1 0 0,1 0 1,0-1-1,0 0 1,0 0-1,0-1 1,12 3-1,-20-26-87,-8 0 61,0 0-1,-1 0 0,-2 1 0,0 0 0,0 1 0,-28-31 1,18 21-16,-271-353-307,259 337 338,2-2-1,-46-89 0,66 112 22,2-1 0,1-1 0,1 0 0,1 0-1,1 0 1,1-1 0,1 0 0,1-34 0,4 61 0,0-1 0,0 1 0,0 0 0,1 0 0,-1 0 0,0 0 0,0 0 0,0 0 0,0 0 0,1 1 0,-1-1 0,0 0 0,0 0 0,0 1 0,2 0 0,8 7 21,0 0 0,-1 1 0,0 0 0,0 1 0,-1 0 1,8 12-1,0-2 2,334 437 336,-21-25-218,-326-428-147,6 8-1,0 0 0,0-1 0,1 0 0,17 11 0,-27-21-31,-2-22-171,-2 5 178,-1 0-1,-1 0 1,0 1-1,0-1 1,-2 1 0,0 1-1,-1-1 1,-11-15-1,-84-107-346,94 126 343,-203-226-152,-17-24-39,184 204 184,2-1 1,-61-116 0,92 150 37,1 5 5,0-1-1,1 0 1,2-1 0,0 0 0,1-1 0,1 1 0,1-1 0,-5-45 0,11 66-4,0 0 1,-1 0-1,1-1 1,0 1-1,0 0 1,0 1-1,0-1 1,0 0-1,0 0 1,0 0-1,0 1 0,0-1 1,0 0-1,1 1 1,-1-1-1,0 1 1,0-1-1,1 1 1,-1 0-1,0 0 1,1-1-1,-1 1 0,0 0 1,1 0-1,-1 0 1,0 1-1,1-1 1,-1 0-1,0 0 1,2 1-1,47 8 82,-21 5-49,-2 2-1,1 0 0,-2 2 1,31 27-1,-37-29-25,97 80 34,66 50 45,-107-90-33,-4 4-1,-2 2 0,66 77 0,162 232 141,-188-235-129,135 130-1,-73-85-66,-117-126-5,-33-34 5,34 40 0,-54-58-1,4 8-14,-15-20-199,-91-78 105,-47-37-118,37 41 93,-414-344-191,177 98 298,330 313 37,1 0-3,0 0-1,-1 1 0,-1 1 0,-1 1 0,0 0 1,-26-12-1,21 21 57,24 4-57,-1 0 0,1 1 0,-1-1 0,1 0 0,-1 0 0,1 0 0,-1 1 0,1-1 0,-1 0 0,1 1 1,-1-1-1,1 0 0,0 1 0,-1-1 0,1 1 0,0-1 0,-1 0 0,1 1 0,0-1 0,-1 1 0,1-1 0,0 1 0,0-1 0,-1 2 0,1 1 4,0 1 0,0-1 1,0 1-1,1-1 0,-1 1 0,1-1 0,0 1 0,0-1 0,0 0 0,2 5 0,9 16 6,1 0-1,1-1 1,1-1-1,1-1 1,27 29-1,4 6-6,10 15 25,4-2 1,3-3-1,3-3 0,2-2 1,3-4-1,3-3 1,1-3-1,110 53 0,-86-56-25,-21-12 0,-1 4 1,125 85 0,-191-116-4,0 1 1,-1 1-1,0-1 0,12 17 1,-19-22-5,0 1 1,-1-1-1,1 1 1,-1-1-1,0 1 1,-1 0-1,0 0 1,0 0-1,0 0 0,0 1 1,-1-1-1,1 10 1,-2-15-4,0 0 1,-1-1 0,1 1-1,0 0 1,0-1 0,-1 1-1,1-1 1,0 1 0,-1 0-1,1-1 1,0 1 0,-1-1-1,1 1 1,-1-1 0,1 1-1,-1-1 1,1 1 0,-1-1-1,1 1 1,-1-1-1,1 0 1,-1 1 0,0-1-1,1 0 1,-1 0 0,0 0-1,1 1 1,-1-1 0,0 0-1,1 0 1,-1 0 0,-1 0-1,-28 1-31,21-2 22,-19 0 8,0-1-1,1-2 1,-1-1-1,-49-15 1,-106-49 2,48 16 2,10 10-2,-2 6 0,-1 5 0,-2 6 0,0 5 0,-173-4 0,177 23 0,-1 5 0,-135 21 0,-94 47 32,274-63-58,65-8 18,-1 1-1,1 1 0,0 0 0,-1 1 0,1 1 0,0 1 1,-20 9-1,11-5 3,25-9-20,-14 9-263,13-4 283,-1 0 0,1 1 0,0-1 0,0 0 0,1 1 0,0-1-1,0 1 1,0 0 0,0-1 0,1 1 0,0 0 0,0-1 0,1 1-1,0 0 1,0-1 0,2 8 0,0 2 7,1-1 1,1 0-1,0 0 1,1 0-1,9 16 0,-11-25-1,-1-1 0,1 0 0,0 0 0,1 0 0,-1-1 0,0 1 0,1-1 0,0 0 0,0-1 0,7 4 0,28 19 0,-35-21 3,1 0 0,-1 0-1,1-1 1,0 0 0,0 0-1,0 0 1,0-1 0,0 0-1,1 0 1,-1 0 0,1-1-1,-1 0 1,9 0 0,-11 0 4,0 0-1,1 0 1,-1 0 0,0 1 0,0 0 0,1-1 0,-1 2 0,-1-1 0,1 0-1,0 1 1,4 3 0,39 36 39,-4 6 20,-3 2 1,-1 2 0,-3 1-1,38 75 1,75 109 80,158 146 61,-277-339-205,27 51-1,-36-58 0,1-1 0,41 51 0,39 36-2,-90-108-30,-13-11-39,-25-24-45,-177-193-203,-87-83-269,188 194 472,-169-221 0,129 145 81,117 144 14,2 0-1,1-2 1,2 0 0,-24-62 0,41 91 4,1 3 7,0 0 1,1 0 0,-1 0-1,1 0 1,0 0 0,1 0-1,-1-1 1,1 1-1,-1 0 1,2-6 0,-1 12 10,1 0 0,1 0 0,-1-1 0,0 1 0,0 0 0,1-1 0,-1 1 0,1-1 0,-1 1 0,1-1 0,-1 0 0,4 2 0,2 3 11,348 376 381,-65 18 28,-211-284-333,119 144 117,-144-191-185,-29-38-13,1 0 0,1-2 0,1-1 0,2-1 0,34 24 0,-63-50-14,1 0 0,-1 0 0,1 0 0,0 0 0,-1 0 0,1-1 0,0 1 0,-1 0 0,1-1 0,0 1 0,0-1 0,0 0 0,0 0 0,0 1 0,2-1 0,-3-1 0,0 1 1,0 0 0,0-1 0,0 1-1,-1-1 1,1 1 0,0-1 0,0 1-1,-1-1 1,1 1 0,0-1-1,-1 0 1,1 1 0,-1-1 0,1 0-1,-1 0 1,1 0 0,-1 1 0,1-1-1,-1 0 1,0 0 0,1-1 0,1-6-17,-1 0 0,0-1 0,-1 1 1,1-1-1,-3-12 0,2 3 35,-2-13-68,0 1-1,-2 0 1,-2 0-1,0 0 1,-2 1-1,-1 0 1,-25-53-1,-12-7-64,-60-88-1,73 125 69,-132-220-32,-181-402 1,245 435 146,174 327 379,498 567 218,-547-629-633,751 729 234,-523-519-220,28 20 49,-277-253-129,-7-7-58,-256-270 134,-45-43-103,-430-315-311,495 436 315,-282-306-50,355 329 94,152 157 15,-36-33-15,48 46 16,-1 0-1,1 1 1,0-1-1,-1 1 1,0 0-1,1 0 1,-1 0-1,0 1 1,0-1 0,0 1-1,0 0 1,-8-1-1,12 2 2,0 0-1,-1 0 1,1 0-1,0 0 0,0 1 1,-1-1-1,1 0 1,0 0-1,0 0 1,0 0-1,-1 0 1,1 1-1,0-1 0,0 0 1,0 0-1,-1 1 1,1-1-1,0 0 1,0 0-1,0 1 1,0-1-1,0 0 0,0 0 1,0 1-1,0-1 1,-1 0-1,1 0 1,0 1-1,0-1 1,0 0-1,0 0 0,0 1 1,0-1-1,1 0 1,-1 1-1,0-1 1,0 0-1,0 0 1,0 1-1,0-1 0,0 0 1,0 0-1,0 1 1,1-1-1,-1 0 1,0 0-1,0 0 1,1 1-1,7 14 7,28 27 2,2-1 0,1-2 0,2-2-1,51 35 1,-26-19 17,487 341 62,31-44-90,-308-189-17,92 81 15,-299-189 48,-1 4-1,115 127 1,-169-168-35,0 0 0,-2 1 0,16 27 0,-29-38 5,-8-8-21,-15-9-35,-4-7 1,2-2-1,0-1 0,-31-31 1,-68-85-46,88 95 58,-1055-1232-429,1063 1238 487,-19-21 45,2-2-1,-69-122 1,132 184-47,3 12 25,0 1 0,-1 0 0,-1 1 0,0 1-1,28 39 1,-8-11-3,151 172 58,10-9 1,339 277 0,-377-365-107,4-8 0,211 108 0,-355-210 4,1 0 1,-2 1-1,0 2 1,0 0-1,23 22 1,-40-28-5,-29-9-129,1-5 69,0-2 0,0-1 0,0-1-1,-38-21 1,7 3 4,-499-247 59,19-38 63,-52-123 83,297 211-100,157 115-65,114 91 13,0-1-1,2-1 1,0-1 0,-17-27 0,21 17 3,13 32-1,1 0 1,0 0 0,0 0 0,0-1 0,0 1-1,0 0 1,0 0 0,0-1 0,0 1-1,0 0 1,0 0 0,0 0 0,0-1-1,0 1 1,0 0 0,0 0 0,0-1 0,0 1-1,0 0 1,0 0 0,0-1 0,0 1-1,0 0 1,1 0 0,-1 0 0,0-1-1,0 1 1,0 0 0,0 0 0,1 0 0,-1 0-1,0-1 1,0 1 0,0 0 0,0 0-1,1 0 1,-1 0 0,0 0 0,0 0-1,1 0 1,-1 0 0,0-1 0,0 1-1,0 0 1,1 0 0,9-1 3,-1-1 1,1 1-1,0 1 1,0 0-1,0 0 1,0 1-1,-1 0 1,1 1-1,18 5 0,13 6 46,40 20 0,-25-10-42,515 185 64,9 5-14,-391-140-53,583 240 59,-568-219-35,324 205 0,-504-285-24,-16-9-5,0-1 1,0 1-1,0 1 1,0 0-1,-1 0 0,8 9 1,-55-33-155,-247-162-11,179 119 98,-289-167-48,22-32 55,333 224 57,10 9 2,-47-32 0,71 53-1,-1 1 1,0 0-1,0 1 0,0 0 1,-1 0-1,0 1 0,1 0 1,-1 0-1,0 1 0,-19-1 0,25 3 2,1 0 0,-1 1 0,1-1 0,-1 1 0,1-1 0,0 1 0,-1 0 0,1 1 0,0-1-1,0 0 1,0 1 0,0 0 0,0 0 0,0 0 0,0 0 0,0 0 0,-3 4 0,2-1 5,1-1 0,-1 1 0,1 0 1,0 1-1,0-1 0,1 0 1,0 1-1,0-1 0,-3 11 1,3-4 4,0 0 1,1-1-1,0 1 1,1 0-1,0 0 1,1-1-1,0 1 1,1 0 0,0-1-1,6 18 1,-3-20-5,-1 1 0,2-1 1,-1 1-1,1-2 0,0 1 0,1-1 1,0 0-1,1 0 0,8 7 1,14 9 6,39 25 0,-21-17 7,99 74 45,260 244 0,-390-333-58,0-1 1,2 0 0,35 23 0,-53-38-34,-23-24-85,-158-122-251,81 58 284,3-4 1,-114-141 0,199 213 98,21 22 29,27 26 26,98 82 208,246 157 0,-332-243-267,0-2 0,2-2 0,0-2 0,1-3 0,0-1 0,2-3 0,97 9 0,-133-18-21,-15-3-27,-14-7-123,-426-303-126,363 249 215,2-3 0,3-3 0,-97-123 0,90 92 66,-55-75 0,123 161 0,-37-57 0,42 62 0,0 0 0,0 1 0,0-1 0,1 0 0,0 0 0,0 0 0,1-1 0,-2-12 0,4 19 1,-1 0 0,0 1-1,0-1 1,1 1 0,-1-1-1,0 1 1,0-1 0,1 1-1,-1-1 1,1 1 0,-1-1 0,1 1-1,-1-1 1,1 1 0,-1 0-1,1-1 1,-1 1 0,1 0-1,-1-1 1,1 1 0,-1 0 0,1 0-1,0 0 1,-1-1 0,1 1-1,-1 0 1,1 0 0,0 0-1,-1 0 1,1 0 0,-1 0-1,1 0 1,0 0 0,-1 1 0,1-1-1,0 0 1,-1 0 0,1 1-1,1-1 11,24 0 23,190 6 100,-182-2-124,1 1 0,-1 2 0,0 1 0,40 15 0,92 42 72,356 116 151,-491-172-226,22 4-142,-66-15 94,0 0-1,0-1 1,0-1-1,0 0 1,0-1-1,1 0 0,-15-9 1,-21-8-32,-82-27 7,-2 5 0,-225-45 0,344 87 74,0-1 0,1-1-1,-1 0 1,1-1 0,0 0-1,0-1 1,1-1 0,-12-7-1,117 3 303,-19 3-238,0 3 0,1 4 0,139 15 0,-92-3-27,-82-9-28,0 2 0,-1 2 0,57 15-1,490 170 230,-545-175-229,-1 2-1,-1 2 1,71 46-1,99 93 86,8 5-78,-95-85-24,-4 6 0,156 143 0,-252-203 0,33 46 0,-35-43 0,-21-28-6,0 0-1,1 0 1,-1 0 0,0 1-1,0-1 1,0 0-1,1 0 1,-1 0 0,0 0-1,0 0 1,0 0-1,0 1 1,1-1 0,-1 0-1,0 0 1,0 0-1,0 0 1,0 1-1,0-1 1,0 0 0,1 0-1,-1 0 1,0 1-1,0-1 1,0 0 0,0 0-1,0 1 1,0-1-1,0 0 1,0 0 0,0 0-1,0 1 1,0-1-1,0 0 1,0 0 0,0 1-1,0-1 1,0 0-1,0 0 1,-1 0 0,1 1-1,0-1 1,0 0-1,0 0 1,0 0-1,0 1 1,0-1 0,-1 0-1,1 0 1,0 0-1,0 0 1,0 0 0,-1 1-1,-15-5-74,-24-16 87,-79-58-172,-3 5 1,-260-110-1,282 143 110,-2 5 0,-2 4-1,-155-25 1,104 35 102,-280-3 0,341 24-10,0-5 0,0-3 0,1-5 1,-155-41-1,180 32-60,34 10 30,0 2 1,-61-11-1,121 24 18,-1 0 0,-1 2 1,1 1-1,-1 1 1,44 19-1,-11-4-5,422 135 44,239 90 40,-602-198-114,-1 6 0,199 130 1,-303-180-1,-39-17-72,0-1-1,0-1 1,-35-25-1,3 2-9,-435-228-59,289 158 101,182 94 47,-291-146-142,228 120 125,-153-46 0,147 63 60,39 10 26,-62-23-1,102 30-56,0-1 0,0-1 0,1 0-1,0 0 1,0-1 0,1-1-1,0 0 1,0-1 0,-11-12-1,2-2-11,12 12 2,-1 0 0,0 1-1,-1 0 1,-15-11-1,66 21 126,135-12-59,-134 13-55,-1 1 1,0 2-1,0 2 0,0 1 0,-1 2 0,55 19 0,255 127 167,23 8-58,-139-90-39,22 7-33,-202-59-25,-1 2-1,85 50 1,42 54 40,-32-20-101,-135-101-235,-28-21 242,-33-26 64,12 16-30,-1 1 1,-78-37 0,-89-25-66,180 77 53,-253-90-27,7 3 2,199 68 28,-113-66-1,137 60 36,47 30-12,10 4-5,11 4 19,299 112 275,320 88-240,-618-194-69,-20-8-22,-6-1 17,-1-1 1,1 1 0,-1-1-1,1 0 1,-1 0 0,1 0-1,0-1 1,0 0 0,0 0-1,-1 0 1,2-1-1,-1 0 1,0 1 0,-7-8-1,-11-4-31,-198-108-148,-51-27 111,231 132 78,34 15 0,0 0 0,0 0 0,0-1 0,0 1 0,1-2 0,-1 1 0,1-1 0,0 0 0,0 0 0,0-1 0,1 0 0,0 0 0,-6-6 0,11 10 0,-1 1 0,1-1 0,0 0 0,-1 0 0,1 1 0,0-1 0,0 0 0,-1 0 0,1 0 0,0 0 1,0 1-1,0-1 0,0 0 0,0 0 0,0 0 0,0 0 0,0 0 0,0 1 0,1-1 0,-1 0 0,0 0 0,1 0 0,-1 1 0,0-1 0,1 0 0,-1 0 0,1 1 0,-1-1 0,1 0 0,0 0 0,1-1 0,0 1 0,1-1-1,-1 1 1,1 0 0,-1-1 0,1 1 0,-1 1 0,1-1 0,5-1 0,63-3 5,-68 5-4,38 1 23,0 3 1,-1 1 0,0 2-1,47 14 1,155 61 61,-126-40-44,-39-14 25,116 59 0,-157-67-57,0 1-1,-2 2 1,0 2 0,-2 1-1,30 31 1,-37-31-4,156 151 52,-135-136-58,-13-10 0,53 38 0,-48-38 0,-33-26 0,-1-1 0,1 1 0,0-1 0,0-1 0,1 1 0,-1-1 0,1 0 0,-1 0 0,7 2 0,23 4 11,1-3 0,-1 0 1,1-2-1,0-2 0,70-5 0,-19 1-3,166 4 48,309-5 32,-148-31-83,-193 13 0,136-11 24,325-24-100,-660 54-175,-50 4 102,-284 31-262,59-19 226,-394 39-19,539-40 377,-127 0 0,-106-19-243,54-1 95,-370 16 188,628-9-221,1-1 0,-30-5 0,52 5 2,-1 0 0,0-1 0,1 0-1,-1 0 1,1 0 0,0 0 0,-1-1 0,1 0 0,0-1 0,1 1-1,-1-1 1,1 0 0,-1-1 0,-6-7 0,11 11 1,1 0 0,0 0 0,-1 0 1,1 0-1,0 0 0,0 0 0,0 0 1,0 0-1,0 0 0,0 0 0,0 0 0,0 0 1,0 0-1,0 0 0,0 0 0,1 0 1,-1 0-1,0 0 0,1 0 0,-1 0 0,1 0 1,-1 0-1,1 0 0,0 0 0,-1 1 1,1-1-1,0 0 0,-1 0 0,1 1 0,0-1 1,0 1-1,0-1 0,0 0 0,1 0 1,37-22 17,-36 21-18,2-1 0,306-145 52,-272 133-43,-1 2 1,2 2-1,-1 1 1,2 3-1,-1 1 0,60-2 1,54 8 91,187-26 1,-208 14-42,183 6 0,-210 6-15,-46-2-10,80-15 1,-80 8-23,82-2-1,-18 6 18,228-39-1,-261 34-6,108 0-1,-35 4-3,768 10 141,-747-3-148,91 7 8,-34-1-6,-167-8-5,143 16 0,249 52-3,-423-63-8,0 2 0,77 20 0,-75-6 2,-43-19 0,-1 0 0,0 0 0,0 0 0,0 0 0,0 0 0,0 1 0,0-1 0,0 1 0,0-1 0,-1 1 0,1 0 0,-1-1 0,1 1 0,-1 0 0,1 0 0,-1 0 0,0 1 0,1 1 0,-2-2 0,0-1-1,0 0 0,0 1 1,-1-1-1,1 1 0,0-1 0,-1 0 1,1 0-1,-1 1 0,1-1 1,-1 0-1,0 0 0,0 1 1,1-1-1,-1 0 0,0 0 1,0 0-1,0 0 0,0 0 0,0 0 1,0-1-1,-1 1 0,1 0 1,0 0-1,-2 0 0,-36 10-30,22-7 22,-111 27 6,-1-6 1,-226 14 0,-268-35 3,287-24-1,-38-2 0,139 9 6,-52-1-6,201 14-94,0 3 1,0 4-1,-169 36 1,198-28 98,0 2 1,0 3-1,-65 32 0,122-52-5,1 0 1,-1 1-1,0-1 0,0 0 0,0 0 0,1 0 0,-1 0 0,0 0 0,0 1 0,0-1 1,1 0-1,-1 0 0,0 0 0,0 1 0,0-1 0,0 0 0,0 0 0,0 0 0,0 1 1,1-1-1,-1 0 0,0 0 0,0 1 0,0-1 0,0 0 0,0 0 0,0 0 0,0 1 1,0-1-1,0 0 0,0 0 0,0 1 0,0-1 0,0 0 0,-1 0 0,1 1 0,0-1 1,0 0-1,0 0 0,0 0 0,0 1 0,0-1 0,0 0 0,-1 0 0,1 0 1,0 1-1,0-1 0,0 0 0,-1 0 0,1 0 0,0 0 0,0 0 0,0 0 0,-1 1 1,1-1-1,0 0 0,0 0 0,-1 0 0,1 0 0,0 0 0,0 0 0,0 0 0,-1 0 1,1 0-1,25 4-60,-14-3 75,133 24-16,1-7 0,154-1 0,297-26 26,-493 5-10,475-1 49,-396 12-64,210 36 0,-351-36 9,266 50 11,-237-41-21,-1 4 1,89 38-1,-134-45-2,-24-13 2,0 0 0,0 0 1,0 0-1,0 0 0,0 0 1,1 0-1,-1 1 0,0-1 1,0 0-1,0 0 0,0 0 1,0 0-1,0 0 0,0 0 1,0 0-1,0 1 0,1-1 1,-1 0-1,0 0 0,0 0 1,0 0-1,0 0 0,0 1 1,0-1-1,0 0 0,0 0 1,0 0-1,0 0 0,0 0 1,0 1-1,0-1 0,0 0 1,0 0-1,0 0 0,0 0 1,0 0-1,0 1 0,-1-1 1,1 0-1,0 0 0,0 0 1,0 0-1,0 0 0,0 0 1,0 1-1,0-1 0,0 0 1,0 0-1,-1 0 0,1 0 1,0 0-1,0 0 0,0 0 1,0 0-1,0 0 0,0 0 1,-1 0-1,1 1 0,-41 1-147,34-2 120,-59 0 0,-430-13 179,275 0-170,-228 16 1,313 8 4,-219 47 0,-128 63 14,-109 23 1,475-125 10,-1-5-1,-140-1 1,221-12-10,26 0 0,0 0-1,1-1 1,-1-1 0,-14-2 0,18 0-11,6 3-28,35-2-108,-1-1 148,0-1 1,42-11 0,3-1 18,1307-164 171,-1145 158-160,382 15 0,-547 12-43,0 4 1,-1 3-1,0 2 0,-1 4 1,125 49-1,-182-61 6,-11-4 3,0 0-1,0 0 0,0 0 0,0 0 1,0 1-1,-1 0 0,1 0 0,-1 0 1,5 4-1,-9-6 1,1 0 1,-1 0-1,0 0 1,0-1-1,0 1 0,0 0 1,0 0-1,0 0 1,0 0-1,0-1 0,0 1 1,0 0-1,0 0 1,-1 0-1,1 0 1,0-1-1,-1 1 0,1 0 1,0 0-1,-1-1 1,1 1-1,-1 0 0,1-1 1,-1 1-1,1 0 1,-1-1-1,0 1 0,1-1 1,-1 1-1,0-1 1,1 1-1,-1-1 1,0 0-1,0 1 0,1-1 1,-1 0-1,-1 1 1,2-1-3,-13 6-17,1-1 0,-1 0 0,0 0 0,-1-2 0,1 1-1,-1-2 1,-15 2 0,-101-1-111,86-4 97,-475 17 35,-169-3 245,647-15-235,0-3 1,-1-1-1,2-3 0,-1-1 1,-46-18-1,-183-91 61,194 80-53,-3 4 0,-157-48 0,179 73-3,0 2-1,-1 3 1,-104 4 0,87 2-10,-150 9 7,-262 46 0,223-20-31,-1042 75 45,754-72-4,74 10-47,-82 6 61,105-36-36,322-15 0,-122 25-19,35-2-26,104-29-9,90 0 47,-1 1 0,1 1 0,-1 1 0,1 2 0,-43 8 0,46-3 7,-1-2 0,0-1 0,0-1 0,-1-1 0,0-1 0,1-1 0,-1-1 0,-28-4 0,34-1-1,0-1 1,0 0-1,-18-10 1,21 8-14,-1 1 1,-1 1-1,1 0 1,-21-3 0,-164-26-61,165 26 62,0-1-1,1-2 1,-47-23 0,40 14-20,-65-44 1,90 52 21,1-1 0,1 0 0,0-1 0,1-1-1,1 0 1,-13-19 0,16 20 8,-12-20-10,-1 2 1,-1 1 0,-2 1 0,-44-38 0,65 63 12,-12-9 9,18 15-10,0 0 1,-1 0-1,1 0 0,-1 0 1,1 0-1,0 0 0,-1 0 1,1 0-1,-1 0 1,1 0-1,0 1 0,-1-1 1,1 0-1,0 0 1,-1 0-1,1 0 0,0 1 1,-1-1-1,1 0 1,0 0-1,-1 1 0,1-1 1,0 0-1,0 0 1,-1 1-1,1-1 0,0 0 1,0 1-1,-1-1 1,1 0-1,0 1 0,0-1 1,0 0-1,0 1 1,0-1-1,0 1 0,0-1 1,-1 0-1,1 1 0,0-1 1,0 0-1,0 1 1,1-1-1,-1 1 0,0-1 1,0 0-1,0 1 1,0-1-1,0 0 0,0 1 1,0-1-1,1 1 1,1 26 2,2 0 1,1 0 0,1 0 0,1-1 0,1 0 0,19 40 0,-10-24-2,14 53 1,-14-24 3,-4 1 1,-2 0 0,2 119-1,-14-190-6,1-1-1,0 1 0,-1 0 0,1 0 1,-1 0-1,1 0 0,-1-1 1,1 1-1,-1 0 0,1-1 1,-1 1-1,0 0 0,1-1 0,-1 1 1,0-1-1,1 1 0,-1-1 1,0 1-1,0-1 0,0 1 0,0-1 1,1 0-1,-1 0 0,0 1 1,0-1-1,0 0 0,0 0 1,0 0-1,0 0 0,0 0 0,1 0 1,-3 0-1,-34-4-147,29 0 132,0 0 0,0 0-1,1 0 1,-1-1-1,1 0 1,0-1-1,0 1 1,1-1-1,0-1 1,0 1-1,-9-14 1,-10-14-95,-20-42 1,34 58 69,-27-57 4,37 71 42,1 3 22,0 13 90,0 34-31,-2-22-46,2 0 1,0 0-1,2 0 0,1 0 1,0 0-1,12 39 1,-7-43-12,8 19 13,-3 0 0,16 73 0,58 417 342,-79-490-384,2-1 0,2 0 0,1-1 0,22 43 0,83 132 1,-61-113 3,11 21 10,159 213-1,-174-271-13,-52-58-5,-1-4-38,-3-4-58,-49-70-87,3-3 1,-77-164 0,-44-182-319,122 287 362,5-2 0,7-1-1,-24-190 1,58 314 417,4 27-147,12 49 25,15 8 145,75 129 1,60 57 110,-133-210-355,382 529 199,-46-131-219,-321-396-23,2-3 0,65 47-1,-110-88-15,0-1-1,0 1 0,1-1 0,-1 0 0,1 0 1,-1 0-1,1-1 0,0 1 0,0-1 0,0 0 1,0 0-1,6 1 0,-11-16-216,-6-6 199,0 1 0,-2 0 0,-1 1 0,0 0 0,-14-19 0,-8-13-76,-596-918-1250,489 759 1325,9-6-1,-142-319 0,180 358 193,113 222 282,292 403 375,33-17-435,-11-13-355,-256-315-33,422 504 0,-438-545 21,4-3 1,120 84-1,165 69 43,-342-207-89,-12-6-31,-21-14-50,-69-61-109,3-4 0,-94-109-1,141 144 190,-619-731-166,433 496 53,122 150 41,-227-281-127,34-18 243,242 326 78,341 429 644,-184-217-593,967 990 552,-928-970-675,240 174 0,-280-236-2,3-5 1,2-5 0,181 73 0,-58-41 35,-219-86-82,-12-3-34,-16-6-73,-17-13 32,-1-1 0,-58-42 0,-72-66-209,127 95 235,-433-385-443,26-37 267,-268-247 58,286 343 277,272 228 15,125 106-45,27 21-23,-1-2 1,1 1-1,0-1 1,1 0-1,-10-10 139,23 20-92,730 511 833,-247-204-717,722 431-210,-1073-667 35,3-7 0,3-5 1,190 54-1,-270-97-12,44 11 36,-142-41-159,0-1 1,1-2 0,-57-30-1,-102-68-96,153 87 153,-1349-899-723,1147 752 790,-152-103-45,-21 28 199,380 229-68,27 11-1,20 8-62,35 17 55,-2 2-1,81 49 0,-58-30-2,371 217 121,447 232 170,-668-393-384,238 71-1,-289-118 6,1-8 0,197 22 0,-303-56 2,-4 1-121,70 0-1,-140-11 99,0 0 0,1 0 1,-1-1-1,1 0 0,-1 0 0,1-1 1,0-1-1,-10-5 0,-11-6-45,-441-200-652,-363-185 545,-367-302 276,1175 688-98,-31-19 19,-129-83 91,184 116-107,-1 0 0,0 0 1,1 0-1,-1 0 0,1 0 0,-1 0 0,1-1 0,0 1 0,-1-1 1,1 1-1,0-1 0,0 1 0,0-1 0,0 1 0,-1-4 0,3 4-3,0 0-1,0 0 0,0 0 0,0 1 1,0-1-1,0 0 0,0 1 0,0-1 1,0 0-1,0 1 0,1 0 0,-1-1 1,0 1-1,0 0 0,1 0 0,-1-1 1,0 1-1,0 0 0,1 0 0,-1 0 1,0 1-1,1-1 0,1 1 0,19-1 35,1 2 0,-1 1 0,-1 0 0,40 13 0,84 38 104,-104-37-123,818 393 266,-283-124-212,20-48-62,-508-212-13,2-4 0,1-4 0,133 10 0,-96-22 33,241-19 0,-292 5-30,-1-4-1,124-35 0,-191 44-12,38-13-43,-46 16 52,0-1-1,0 1 1,1-1 0,-1 1 0,0-1-1,0 1 1,0-1 0,0 0-1,0 0 1,0 0 0,0 1 0,0-1-1,0 0 1,-1 0 0,1 0-1,0 0 1,-1 0 0,1-1 0,0 1-1,-1 0 1,1 0 0,-1 0-1,0 0 1,1-1 0,-1 1 0,0 0-1,0 0 1,0-1 0,0-1-1,-1 1 5,0 0-1,0 0 0,0 1 0,-1-1 1,1 1-1,-1-1 0,1 1 0,-1 0 1,1-1-1,-1 1 0,0 0 0,0 0 1,1 0-1,-1 0 0,0 0 0,0 1 0,0-1 1,0 1-1,0-1 0,0 1 0,0 0 1,0-1-1,-3 1 0,-9-2-4,-280-65-168,-126-35-25,-695-292 29,707 239 115,-228-94 5,159 61 31,97 56 132,319 112-71,54 17-34,-37-13 22,43 16-28,0 0 0,0-1 0,0 1-1,0 0 1,0-1 0,0 1 0,0-1 0,1 1 0,-1-1 0,0 0 0,0 1-1,0-1 1,0 0 0,1 0 0,-1 1 0,0-1 0,1 0 0,-1 0 0,1 0-1,-1 0 1,1 0 0,-1 0 0,1 0 0,0 0 0,-1 0 0,1 0 0,0 0-1,0 0 1,0 0 0,0-2 0,0 3-2,0-1 1,1 1-1,-1 0 1,0-1-1,1 1 0,-1-1 1,1 1-1,-1 0 1,1-1-1,-1 1 0,1 0 1,-1 0-1,1-1 1,-1 1-1,1 0 0,0 0 1,-1 0-1,1 0 1,-1 0-1,1 0 0,-1 0 1,1 0-1,0 0 0,-1 0 1,1 0-1,0 0 1,37-1 48,0 2 0,-1 2 0,1 1 0,-1 2 0,0 2 0,49 16 0,222 96 192,-246-93-222,464 200 81,339 143-55,15-34-174,-496-223 98,-38-13-98,-746-256-650,285 109 666,-63-33 45,-180-110 1,-155-127-38,-99-57 196,117 130 114,316 161-127,108 49-14,-87-56 0,155 88-59,1 0 0,-1 1 0,0-1 0,0 0 0,1-1 0,-1 1 0,1 0 0,0-1-1,0 1 1,0-1 0,0 0 0,0 0 0,-2-6 0,4 9-3,0-1-1,0 1 1,0-1-1,0 1 0,0-1 1,1 1-1,-1-1 1,0 1-1,0 0 1,1-1-1,-1 1 1,0-1-1,1 1 1,-1-1-1,0 1 0,1 0 1,-1-1-1,1 1 1,-1 0-1,0 0 1,1-1-1,-1 1 1,1 0-1,-1 0 0,1-1 1,-1 1-1,1 0 1,-1 0-1,1 0 1,-1 0-1,1 0 1,-1 0-1,2 0 0,24-3 27,-25 3-25,71-3 90,1 4 1,-1 2-1,1 4 0,133 31 0,-44 5-43,159 65 0,276 151 14,-12 38-86,99 47 34,92-9 14,-746-323-41,-16-6 4,0 0-1,1-1 0,0 0 1,0-2-1,0 1 1,31 1-1,-46-6 4,0-1-1,0 1 1,0-1-1,0 1 0,0-1 1,0 1-1,0-1 1,-1 1-1,1-1 1,0 1-1,-1-1 1,1 1-1,-1-1 1,-1-1-1,-5-6-5,-1 0 0,0 0 0,0 1 0,-1 0 0,0 1 0,0 0 0,-15-9 0,8 6-7,-60-39-189,-140-66 0,-97-19-48,-51-24 188,-376-260-2,255 134 78,-16 37 172,419 213-130,-132-61 161,209 93-206,1 0 1,-1 0-1,0-1 1,1 1-1,0-1 1,0 0-1,-1 0 1,2-1 0,-1 1-1,0-1 1,1 0-1,-1 0 1,1 0-1,0 0 1,1 0 0,-1-1-1,1 1 1,0-1-1,0 0 1,-3-8-1,5 12-2,0 0-1,0 0 0,0 0 0,0 0 0,1 1 0,-1-1 1,0 0-1,0 0 0,0 0 0,1 0 0,-1 1 1,0-1-1,1 0 0,-1 0 0,1 1 0,-1-1 1,1 0-1,-1 1 0,1-1 0,-1 1 0,1-1 1,0 0-1,-1 1 0,1-1 0,0 1 0,-1 0 1,1-1-1,0 1 0,0 0 0,0-1 0,-1 1 1,1 0-1,0 0 0,0 0 0,0-1 0,0 1 1,-1 0-1,1 0 0,0 0 0,0 0 0,0 1 1,1-1-1,44 5 74,-44-5-66,63 16 155,0 2 0,100 44 0,-53-19-33,514 196 21,434 153 13,-256-169-138,-487-142-20,-221-50 16,-100-32-25,0 0 0,1 1 1,-1-1-1,0 1 1,0 0-1,0 0 0,1 0 1,-8 1-1,-16 1-43,-63-10-28,0-5-1,1-3 0,0-4 0,-120-44 1,106 25 43,1-4 0,2-5 1,-149-96-1,-247-218 100,478 349-46,-9-12 114,75 80 35,3-2 0,111 90 1,-147-131-150,66 51 58,4-3 0,2-5 0,2-3 1,120 51-1,398 128 58,-398-157-135,143 65-14,-351-138 16,19 10-105,-21-8-83,-17-4-34,-236-46-323,37 4 485,-405-18 50,-4 46-61,608 15 65,-242 7-34,214-3 69,0 1 0,1 3 0,-69 20 0,95-18 35,19-10-68,0 0 0,0 0-1,0 0 1,0 1 0,0-1 0,0 0-1,0 0 1,0 0 0,0 1 0,0-1 0,0 0-1,0 0 1,0 0 0,0 0 0,0 1-1,0-1 1,0 0 0,0 0 0,0 0-1,0 1 1,0-1 0,0 0 0,0 0 0,0 0-1,0 0 1,0 1 0,0-1 0,0 0-1,0 0 1,1 0 0,-1 0 0,0 0-1,0 1 1,0-1 0,0 0 0,0 0-1,1 0 1,-1 0 0,0 0 0,0 0 0,0 0-1,0 0 1,1 0 0,-1 0 0,0 0-1,0 1 1,35 6 38,77 2 75,166-8 0,-127-3-63,435-30 65,-7-42-47,339-90-210,-885 157 110,131-30-253,-138 30 162,0-2-1,0-1 0,44-23 1,-70 33 111,1 0 1,0 0-1,0-1 1,-1 1 0,1 0-1,0 0 1,-1-1-1,1 1 1,0 0-1,-1-1 1,1 1 0,0-1-1,-1 1 1,1-1-1,-1 1 1,1-1-1,-1 1 1,1-1-1,-1 0 1,1 1 0,-1-1-1,0 1 1,1-1-1,-1 0 1,0 0-1,0 1 1,1-1 0,-1 0-1,0 1 1,0-1-1,0 0 1,0 0-1,0 1 1,0-1 0,0 0-1,0 0 1,0 1-1,-1-1 1,1-1-1,-1 1 3,-1 0-1,0 0 0,1 0 0,-1-1 1,0 2-1,1-1 0,-1 0 0,0 0 1,0 1-1,0-1 0,0 1 0,0-1 1,-3 1-1,-29-4 8,0 2-1,-1 1 1,1 2 0,-1 1-1,-53 11 1,-174 54 53,101-23-19,19-14-74,-1-6 0,-167 5 0,-286-18-244,461-12 309,-28 9 107,146-6-102,1 1 0,0 0 1,-1 2-1,1-1 0,1 2 1,-1 0-1,-17 11 0,30-16-22,1 0 0,-1 1 0,1-1 0,0 1-1,-1 0 1,1-1 0,0 1 0,0 0 0,0 0 0,0 0 0,1 1 0,-1-1 0,1 0-1,-1 1 1,1-1 0,0 1 0,-1-1 0,1 1 0,1 0 0,-2 4 0,9-4-3,513 8 482,-396-13-472,293-15 50,66 0-605,-513 24 431,10-1 121,-98 21-19,-1-7 0,-139 8 0,-248-15 28,172-17-25,-290 6-50,588-1 70,0 2 1,0 1-1,1 2 1,0 1-1,0 2 1,1 2-1,0 1 0,1 1 1,0 2-1,1 1 1,-35 25-1,60-37 9,1 1-1,1 1 0,-1-1 1,1 1-1,0 0 1,-6 7-1,10-11-18,0-1 0,1 0 0,-1 1 0,0-1 0,0 1-1,0-1 1,1 1 0,-1-1 0,1 1 0,-1-1 0,1 1 0,0-1 0,0 1-1,0 0 1,-1-1 0,2 1 0,-1-1 0,0 1 0,0 0 0,0-1 0,1 1 0,-1-1-1,1 1 1,-1-1 0,1 1 0,0-1 0,-1 1 0,1-1 0,0 1 0,0-1 0,0 0-1,0 0 1,0 1 0,0-1 0,0 0 0,1 0 0,-1 0 0,2 1 0,15 6 26,1 0-1,0-1 1,0-1 0,1-1 0,35 5 0,-30-5 1,109 17 108,183 5 0,140-20-14,-434-7-120,288-8 36,0-14 0,528-106-1,-643 82-65,-160 35-61,-1-1 1,0-2-1,39-21 1,-66 30 29,-4 3 23,1 0 0,-1-1 0,0 0 0,0 0 0,0 0 0,0-1 0,-1 1 0,1-1 0,-1 0 0,6-8 0,-30 17 47,-82 38-6,-299 107 17,-30-28-72,-554 169 26,926-271 24,-501 139 91,718-161-128,-66-10 44,125-33 0,92-42 10,-213 58-20,-30 10-2,444-123-22,-342 103 9,184-19 0,-181 52-87,-151 6 67,-17 0 23,1 0-1,-1 0 1,1 1 0,0-1 0,-1 1 0,1-1-1,-1 1 1,0 0 0,1 0 0,-1 0-1,4 2 1,-2 9-65,-18 4 38,-10-4-16,0 0 0,0-2 1,-1 0-1,-38 8 0,10-2 18,-139 45-19,-548 187 7,268-65 51,-470 161 397,920-334-243,35-6-122,49-5-56,-54 1 39,28-3-15,-1-1 0,1-2 1,61-18-1,108-48 52,-151 52-39,1097-382 90,-909 330-53,481-169-407,-682 223 97,-1-1 0,39-26-1,-75 42 203,-2 2 21,0 1 1,0-1-1,0 0 1,-1 0 0,1 0-1,-1 0 1,1-1-1,0 1 1,-1 0-1,0-1 1,1 1-1,-1-1 1,0 1-1,0-1 1,0 0-1,0 1 1,0-1 0,0 0-1,0 0 1,-1 1-1,1-4 1,-8 3-38,-8 3 97,0 1-1,1 0 1,-1 1 0,1 1-1,0 0 1,0 1-1,0 0 1,-20 12-1,-112 73 266,87-51-145,-173 100 0,-441 189 0,-109 32-222,617-273 216,5 8-1,-237 183 1,315-208 120,79-67-211,10-3-25,11-3-19,-1-1-1,0-1 0,0 0 1,0-1-1,-1-1 0,28-16 1,398-221 167,-126 65-101,1095-492-45,-936 465-476,-382 178-357,-120 39 815,0 0-1,1 2 0,0 1 1,-40 29-1,-5 2 4,-812 402 294,723-372-207,-291 125 79,-294 150 2,666-309-153,-48 29 42,118-62-58,34-7-59,-6-2 52,0-1 1,0-1 0,-1 0-1,1-1 1,20-8-1,100-43 44,-64 23-32,1504-604-48,-1319 518 5,156-58-502,-390 170 455,-25 6 73,-1 0 0,1 0 1,-1-1-1,1 1 0,-1 0 1,1 0-1,-1 0 0,1 0 1,-1 0-1,1 0 0,-1-1 1,1 1-1,-1 0 0,1 0 1,-1 1-1,1-1 0,-1 0 1,1 0-1,-1 0 1,1 0-1,-1 0 0,1 1 1,-1-1-1,1 0 0,-1 0 1,0 1-1,1-1 0,-1 0 1,1 0-1,-1 1 0,0-1 1,1 1-1,0 0 0,-6 5 27,5-5-24,-25 23 54,-1-2-1,-1 0 1,-46 28-1,6-4 59,-361 220 283,314-201-297,-260 117 13,-18-31 36,110-44-102,232-86-47,-1-2 0,-1-3 0,0-1 0,-1-3 0,-84 8 0,100-16-3,0 1-1,1 2 1,0 2-1,0 2 1,-64 27-1,84-32 2,0 0 0,0-1 0,0-1 0,0-1 0,-1 0 0,0-1 0,-17 0 0,25-1 0,1 0 0,0 0 1,-1 1-1,1 0 0,0 1 0,0 0 1,-9 5-1,-33 10-11,44-15 10,0 1-1,0 0 1,0 1-1,1-1 0,0 1 1,0 0-1,0 0 1,-5 8-1,9-10 5,1-1-1,-1 0 0,0 1 1,1-1-1,-1 1 0,1-1 1,0 1-1,0 0 1,0-1-1,0 1 0,0-1 1,1 1-1,-1-1 0,1 1 1,0-1-1,0 0 1,-1 1-1,1-1 0,1 0 1,-1 1-1,0-1 0,1 0 1,-1 0-1,1 0 0,-1 0 1,1 0-1,0 0 1,2 1-1,3 4 2,1-1-1,-1-1 1,1 1 0,0-1 0,14 7 0,-9-8 3,-1 0 0,0-1 0,1 0 0,0-1 1,-1 0-1,1-1 0,0-1 0,0 0 0,18-2 1,5-3 14,0-1 0,35-11 0,352-99 167,-344 96-156,40-13 2,52-22-8,55-22 14,141-95-13,-106 14 12,-172 105-38,-3-3 0,79-68 0,-50 36 5,41-12 24,-51 35-31,-5-9-57,-79 67 88,-19 7-29,0-1 0,0 1-1,-1-1 1,1 1 0,0-1 0,-1 1 0,1-1 0,0 0 0,-1 0-1,1 0 1,-1 0 0,1 0 0,-1 0 0,0 0 0,2-3 0,3 1 0,0 2-11,-6-1 5,0 1 0,0-1 0,-1 1 0,1-1 0,0 1 0,0 0 0,-1-1 0,1 1 0,-1-1 0,1 1-1,-1 0 1,0-1 0,1 1 0,-2-2 0,-25-46-100,2-1 1,2-2-1,3 0 0,-20-79 0,10 34-101,19 65 168,1-1 0,2-1 0,1 1 1,2-1-1,1 0 0,2-1 1,3-50-1,1 75 47,0-1 1,1 1-1,0 0 0,1 0 0,0 1 1,0-1-1,1 1 0,0 0 1,7-9-1,-9 13-4,0 1 0,0 0 0,1 0-1,-1 0 1,1 0 0,0 0 0,0 1 0,0 0 0,1 0 0,-1 0-1,1 0 1,0 1 0,-1-1 0,1 1 0,0 1 0,1-1 0,-1 1-1,0-1 1,7 1 0,-10 2 6,-1 0 1,0 1-1,0-1 0,0 1 0,0-1 1,0 1-1,0-1 0,0 1 0,0 0 1,-1 0-1,1-1 0,-1 1 0,1 0 1,-1 0-1,0 0 0,1-1 0,-1 1 1,0 0-1,-1 3 0,2 0-7,1 35 8,0 0 0,-3 0 0,-2 1-1,-9 50 1,-45 159-59,28-132 53,-72 382 27,94-442-12,1 1 0,5 77 0,1-94-16,0-40-5,0-1 0,0 0 0,0 0 0,0 1 0,0-1 0,0 0 0,1 0 0,-1 1 1,0-1-1,1 0 0,-1 0 0,1 0 0,-1 0 0,1 0 0,0 0 0,-1 1 0,1-2 0,0 1 0,0 0 0,0 0 0,0 0 0,0 0 0,0 0 0,0-1 0,0 1 0,0 0 0,0-1 0,0 1 0,1-1 0,-1 1 1,0-1-1,0 0 0,0 0 0,1 1 0,-1-1 0,0 0 0,0 0 0,1 0 0,-1 0 0,0 0 0,1-1 0,-1 1 0,0 0 0,0 0 0,0-1 0,1 1 0,1-2 0,2 1 0,0-1-1,0 0 0,0 0 1,0 0-1,-1-1 0,1 1 1,-1-1-1,1 0 0,-1-1 1,6-5-1,10-21-32,-1-1 1,-2 0-1,-1-2 0,-2 0 1,15-52-1,-9 30-42,16-51 80,-5-2 0,-5 0 0,-4-2 0,-5-1 0,-5 0-1,-3-119 1,-10 198-42,-2 1-1,0-1 1,-2 1-1,-12-38 1,-46-115-149,62 182 187,-9-22 14,7 19-4,0-1-1,1 1 1,0-1 0,0 0-1,0 0 1,0 0-1,0-8 214,2 28-68,3 42-79,19 108 0,0-9-20,-7-5 43,10 196 123,-11-245-206,-14-100-80,0-13-219,-2-26 99,-12-66 0,-3-26-73,-6-109 76,-2-66 309,35 305 213,28 0-215,0-1-1,0-2 1,0-1-1,0-2 1,51-15-1,126-56-81,-110 38-15,156-39 0,-66 42 11,216-11 0,-387 46-321,-44 1-10,-12 2 272,0 1 0,0 1 0,1 2-1,-1 1 1,1 2 0,1 0-1,-45 22 1,-202 120 190,211-112-177,-537 367 22,572-383 82,0 1 0,-42 44 0,71-62-112,14-9-47,55-29 50,98-64 0,-52 28-10,910-431-267,-704 358 288,-310 139-99,-29 14 81,-3 3-9,-934 623-240,867-579 286,-177 124 26,200-133 153,-104 102-1,130-107-42,41-44-155,0-1 1,-1 0 0,1 0-1,-1 1 1,1-1 0,0 0-1,-1 1 1,1-1-1,0 0 1,-1 1 0,1-1-1,0 1 1,0-1-1,-1 0 1,1 1 0,0-1-1,0 1 1,0-1-1,-1 1 1,1-1 0,0 1-1,0-1 1,0 1-1,0-1 1,0 1 0,0-1-1,0 1 1,0-1 0,0 0-1,0 1 1,1-1-1,-1 1 1,0-1 0,0 1-1,0-1 1,0 1-1,1-1 1,-1 0 0,0 1-1,1-1 1,-1 1-1,0-1 1,1 0 0,-1 1-1,0-1 1,1 0-1,-1 1 1,0-1 0,1 0-1,-1 0 1,1 1 0,-1-1-1,1 0 1,0 0-1,31-3-49,1-8 31,0-1 0,-1-2 0,-1-1 0,0-2 0,-2-1-1,38-29 1,-13 11-21,741-464-367,40 71 780,-828 426-372,19-9-3,2 1 1,44-12-1,-69 23-7,11-2-17,-13 5-8,-11 6-34,-359 236-400,185-125 443,-259 160 83,-130 87 22,402-246 95,-190 174-1,316-255-125,2 2 0,-50 64-1,76-75 28,17-30-75,0-1-1,0 0 1,0 1-1,0-1 1,0 0-1,0 1 1,0-1-1,0 0 1,0 1-1,0-1 1,0 0-1,0 1 0,0-1 1,0 0-1,0 1 1,0-1-1,0 0 1,0 1-1,0-1 1,1 0-1,-1 1 1,0-1-1,0 0 1,0 0-1,1 1 0,-1-1 1,0 0-1,0 0 1,1 1-1,-1-1 1,0 0-1,1 0 1,-1 0-1,0 1 1,1-1-1,-1 0 1,0 0-1,1 0 0,-1 0 1,0 0-1,1 0 1,5 0-9,-1-1 1,1 0-1,0-1 1,-1 1-1,0-1 1,1 0-1,-1 0 1,7-5-1,50-28-1,-1-3 0,73-59-1,4-3 13,440-253 30,27 30 60,-390 211-35,1130-540-22,-1265 617-152,107-33 1,-182 67 56,-12 8 4,-29 23 4,-3-2 1,-42 25-1,57-38 22,-610 360-353,44-28 410,-152 144 10,528-330 259,-251 242 0,416-355-199,-66 84 0,99-104-104,16-28 4,1 0-1,-1 1 1,0-1-1,0 0 0,0 1 1,0-1-1,1 0 1,-1 0-1,0 0 0,0 1 1,1-1-1,-1 0 1,0 0-1,0 0 0,1 1 1,-1-1-1,0 0 1,1 0-1,-1 0 0,0 0 1,1 0-1,-1 0 1,0 0-1,0 0 0,1 0 1,-1 0-1,0 0 1,1 0-1,-1 0 0,0 0 1,1 0-1,-1 0 1,0 0-1,1 0 0,-1 0 1,0 0-1,0-1 1,1 1-1,-1 0 0,0 0 1,1 0-1,-1-1 1,55-28-153,-53 27 151,82-53-55,100-88-1,-58 42 54,1295-891-150,-565 532 149,-736 410 6,-155 76-21,-541 330 47,335-215-25,-521 348-99,549-334 270,-275 257-1,305-215 112,175-187-267,5-7-12,-1 1 0,1-1 0,0 1 0,0 0 0,0 0 0,1 0 0,-1 1 0,1-1 0,0 0-1,0 1 1,1 0 0,-1-1 0,1 1 0,-1 8 0,2-13-9,1 1 1,0 0-1,0 0 1,-1 0-1,1-1 0,0 1 1,0 0-1,0-1 0,0 1 1,-1 0-1,1-1 1,0 0-1,0 1 0,0-1 1,0 1-1,0-1 1,0 0-1,1 0 0,-1 0 1,0 1-1,0-1 0,0 0 1,0 0-1,0-1 1,0 1-1,0 0 0,0 0 1,0 0-1,0-1 0,2 0 1,3 1-18,7-2 12,0 0 0,0 0 1,-1-1-1,1-1 1,-1 0-1,1-1 0,-1 0 1,0-1-1,14-10 1,16-12-2,44-38 1,-58 43 9,455-353-130,30 29 123,755-341 72,-1200 660-64,-66 27-46,-7 5 19,-21 13 11,-45 26-1,-313 161-82,-85 49 315,426-227-183,-57 47 1,85-61-38,2 0 0,0 2 1,0 0-1,1 0 0,1 1 1,0 0-1,-10 22 0,4-7 2,-38 52-1,104-130-265,-16 19 274,106-92-41,6 6-1,168-101 1,-61 71 45,17-11 28,-266 154-41,-1 0 0,1 0 0,-1-1 0,1 1 0,-1-1 0,0 0 0,0 1 0,-1-1 0,1 0 0,0 0 0,-1 0 0,0 0 0,1 0 0,-1-1 0,-1 1 0,1 0 0,0-1 0,0-2 0,-2-69-103,-1 39 61,4-6 19,2 0 1,10-44-1,5-53-95,-18 34-265,-25-199 0,21 278 379,-10-262 193,14 282-175,-1 0 0,1 0-1,0 0 1,1 1-1,0-1 1,0 0-1,0 0 1,0 1 0,1-1-1,0 1 1,0 0-1,1 0 1,-1 0 0,1 0-1,0 1 1,0-1-1,7-4 1,-5 4 4,-1 0 0,1 1 0,1 0 0,-1 0 0,1 1 0,-1-1 0,1 1 0,0 1 0,0 0 0,0-1 0,0 2 0,1-1 0,14 0 0,-21 2-13,0 0 1,0 0 0,1 0-1,-1 0 1,0 0 0,1 1-1,-1-1 1,0 0 0,0 1-1,0-1 1,1 1-1,-1-1 1,0 1 0,0 0-1,0-1 1,0 1 0,0 0-1,0 0 1,0 0 0,0-1-1,0 1 1,0 0-1,-1 0 1,1 1 0,0-1-1,-1 0 1,1 0 0,-1 0-1,1 0 1,0 2 0,2 42 30,-3-33-9,-3 44-17,-2 0 0,-2-1 0,-3 0 0,-2-1 0,-27 73 0,1-12-9,-102 374 447,121-401-335,8-44-76,2-1 0,3 1 0,-3 55 0,9-98-151,1-23-327,40-203-203,-2 25 275,-26 99 311,33-194 23,-32 225 69,4 1 0,30-79 0,-45 140-25,-1 2 0,0 0 0,0 0 0,0 0 0,1 0 0,0 1 1,0 0-1,0-1 0,1 1 0,0 0 0,0 0 0,0 1 0,0-1 0,1 1 0,8-6 0,-12 10-1,-1-1-1,1 1 1,-1 0 0,1 0 0,-1-1 0,1 1 0,-1 0 0,1 0 0,-1 0 0,1 0 0,0 0 0,-1 0 0,1 0 0,-1 0 0,1 0 0,-1 0-1,1 0 1,-1 0 0,1 0 0,-1 0 0,1 1 0,-1-1 0,1 0 0,-1 0 0,1 1 0,-1-1 0,1 0 0,-1 0 0,1 1 0,-1-1 0,1 1-1,-1-1 1,0 0 0,1 1 0,-1-1 0,0 1 0,1 0 0,7 23 221,-7-17-212,4 11 31,13 49 98,-3 1 0,12 134 1,-25-151-131,-3-1 1,-1 0 0,-3 0 0,-2 0-1,-2 0 1,-23 70 0,-146 314 114,167-419-173,4-22-213,4-26 43,4-102-102,32-241-1,-22 306 316,36-175-18,-38 212 54,0 2 0,2-1 0,2 1 0,1 1 0,24-39-1,-33 61-9,0 0-1,1 1 0,0 0 0,9-9 0,-14 14-10,1 1 0,-1 0-1,0 0 1,0 0 0,1 0-1,-1 0 1,0 0 0,1 1-1,-1-1 1,1 0 0,-1 1-1,1-1 1,0 1 0,-1-1-1,1 1 1,-1 0 0,1 0-1,0 0 1,-1 0 0,1 0-1,0 0 1,-1 0 0,1 1-1,-1-1 1,1 0 0,0 1-1,-1-1 1,1 1 0,-1 0-1,1-1 1,-1 1 0,2 1-1,2 3 34,-1 0-1,0 0 1,0 0-1,0 0 1,0 1-1,-1-1 1,0 1-1,4 11 1,18 56 121,-23-67-151,8 33 52,-1 0 0,-3 1 1,4 56-1,-8 125 113,-4-120-75,-3 31 210,-25 132-1,19-176-134,8-62-181,-2-1 0,0 0 1,-1 0-1,-2-1 0,0 1 1,-2-2-1,0 1 0,-2-1 1,0-1-1,-2 0 0,0-1 1,-2 0-1,0-2 0,-1 0 1,-28 25-1,44-43-2,-10 7-30,0 2 1,1-1-1,1 2 0,-1-1 0,1 1 1,-9 16-1,22-36-327,-3 7 359,0 0 1,0 0-1,0 1 0,1-1 1,-1 1-1,0-1 0,1 1 1,-1-1-1,1 1 0,-1 0 1,1 0-1,0 0 0,0 0 1,-1 0-1,1 0 0,0 0 1,0 0-1,0 1 0,3-1 1,-5 37 68,-2-32-65,1 0 0,-1 1 0,0-1 1,0 0-1,0 0 0,-1 0 0,1-1 0,-1 1 0,0-1 1,0 1-1,-7 5 0,-46 33 7,27-22-13,19-12 2,0-1-1,-1-1 1,0 0 0,0 0 0,-1-1 0,-14 4 0,23-8-10,0 1 0,0-1 0,0-1 0,0 1 0,0 0 0,-1-1 0,1 0 0,0 1 1,0-1-1,0-1 0,0 1 0,-1 0 0,1-1 0,0 1 0,0-1 0,0 0 0,0 0 0,0-1 0,0 1 1,0 0-1,0-1 0,1 0 0,-1 1 0,1-1 0,-1 0 0,1-1 0,0 1 0,-4-5 0,-22-40-126,18 29 109,0 1-1,-1 0 1,-13-15 0,19 26 29,-1 1 1,1-1-1,-1 1 0,-1 1 0,1-1 0,-1 1 1,1 0-1,-1 0 0,0 1 0,0 0 0,-12-3 1,0 2-3,-1 0 0,1 1 0,-1 1 1,0 1-1,0 1 0,-32 4 1,15 1-48,1 1 0,-62 21 0,-80 37 100,-333 174 0,-134 152-85,632-382-29,0-1-1,0 0 0,-1 0 1,0-2-1,0 1 0,-1-2 1,1 0-1,-21 3 0,-17 7-149,0 2 1,1 3-1,1 2 0,1 2 0,-48 31 0,-84 39 579,171-90-363,1 0 0,-2 0-1,1-1 1,0-1-1,0 1 1,-1-2 0,1 1-1,0-1 1,-18-3-1,0-1-8,0-1-1,-31-11 0,48 14 25,1-1-1,-1-1 0,1 0 0,0 0 0,0-1 0,0-1 1,0 1-1,1-2 0,0 1 0,0-1 0,1 0 0,0-1 0,0 0 1,1 0-1,0-1 0,-7-10 0,14 17-5,-2 0-1,1 0 1,0 0 0,0 0-1,0 0 1,-1 1 0,1-1 0,-1 0-1,0 1 1,1 0 0,-1-1-1,0 1 1,0 0 0,0 0-1,0 0 1,0 0 0,0 0-1,0 0 1,0 0 0,-2 0-1,2 1-6,1 1 0,-1-1 0,1 0 1,0 0-1,0 1 0,-1-1 0,1 1 0,0 0 0,0-1 0,-1 1 0,1 0 0,0-1 0,0 1 0,0 0 0,0 0 0,0 0 0,0 0 0,0 0 0,1 0 0,-1 0 0,0 0 0,0 1 0,1-1 0,-1 0 0,1 0 0,-1 1 0,1-1 0,-1 0 0,1 1 1,0-1-1,0 3 0,-3 11 20,1 0 0,1 0-1,1 0 1,0 0 0,0 1 0,2-1 0,0 0 0,1 0 0,0 0 0,1 0 0,8 18 0,11 20 17,48 84-1,-35-70 11,-4-5 48,61 105 234,-80-147-304,1-2 0,1 0 0,0 0 0,1-1 0,1-1 0,24 17 0,-21-19-17,-9-7-13,-1 0 0,0 1 0,-1 0 0,1 0 0,8 11 0,-34-43-186,1 0 0,1-2 0,1 0 0,-11-35 0,-40-133-38,41 120 114,7 24 61,-10-28 18,4 0 1,-20-125-1,40 176 161,3 59 78,-1 45-64,2 0 1,23 134-1,-20-185-99,2-1 0,0 1 0,2-1 0,1 0 0,1-1 0,0 0 0,2-1 0,1 0 0,1-1 0,1-1 0,34 37 0,-12-22-20,2-2 0,1-1 0,2-2 0,51 28 1,-69-46-27,0 0 1,0-2 0,1-1 0,1-1 0,0-1 0,0-2 0,1 0 0,-1-2 0,41 1 0,-60-5-2,41 1 15,82-11 1,-114 7-18,-1 0-1,0-2 1,0 1 0,0-2 0,0 0-1,-1-1 1,0-1 0,24-16 0,-4-3-30,0-2-1,-3-1 1,51-59 0,73-115-5,-108 138 37,184-232 6,-178 228-141,-50 64 117,-1 0 1,1 0 0,-1 0-1,0 0 1,-1-1 0,0 1-1,0-1 1,0 0 0,-1 1-1,2-11 1,-34 18-127,-9 9 17,0 2-1,-70 31 1,-19 5-46,-41 5-272,-416 150-61,342-93 417,-175 72 333,402-176-192,8-1-4,0-2 0,-1 1 1,0-1-1,0-1 0,0 0 0,0 0 1,-12 0-1,21-2-43,1 0 1,0 0-1,-1 0 0,1 0 1,-1 0-1,1 0 0,0 0 1,-1 0-1,1 0 0,-1 0 1,1 0-1,0 0 0,-1 0 1,1 0-1,0 0 0,-1 0 1,1-1-1,-1 1 1,1 0-1,0 0 0,-1 0 1,1-1-1,0 1 0,-1 0 1,1 0-1,0-1 0,0 1 1,-1 0-1,1-1 0,0 0 1,9-13 20,18-11-5,2 1-1,1 1 1,44-25-1,-14 8-6,681-505-8,-598 422 14,167-137 45,-282 237-69,-6 5-21,1 1 1,0 0 0,46-23 0,-59 39-133,-15 14-7,-27 33 85,-2-2-1,-2-2 0,-76 69 0,36-36 63,16-14 66,-301 331 302,336-362-204,2 2-1,-25 48 0,39-63-88,1 0 0,1 0 0,1 0 0,1 1 0,0 0 0,1 0 0,-1 21 0,2-14-47,0 0 1,-2 0-1,0 0 1,-2-1-1,-10 25 1,10-31-7,7-17-5,0-1-1,0 0 0,0 0 0,0 0 1,0 1-1,0-1 0,0 0 1,0 0-1,0 0 0,0 1 1,0-1-1,0 0 0,0 0 1,0 0-1,0 1 0,0-1 0,1 0 1,-1 0-1,0 0 0,0 0 1,0 1-1,0-1 0,0 0 1,0 0-1,1 0 0,-1 0 0,0 0 1,0 0-1,0 1 0,0-1 1,1 0-1,-1 0 0,0 0 1,0 0-1,0 0 0,1 0 1,-1 0-1,0 0 0,0 0 0,0 0 1,1 0-1,-1 0 0,0 0 1,0 0-1,0 0 0,1 0 1,-1 0-1,0 0 0,0 0 0,0 0 1,1 0-1,-1 0 0,0-1 1,0 1-1,0 0 0,0 0 1,1 0-1,-1 0 0,0 0 0,0 0 1,0-1-1,0 1 0,0 0 1,0 0-1,0 0 0,1 0 1,-1-1-1,0 1 0,17-11-79,80-73 106,146-162-1,-140 136-65,-56 61 36,316-322-5,17 24 11,-293 279-25,69-63-119,-193 147-8,-48 40 115,3 3 1,2 5-1,-95 96 0,-505 568 147,648-692-64,-62 77 151,85-100-178,0 1-1,0 0 1,1 1-1,1 0 0,1 0 1,-8 24-1,13-36-20,0 0 0,1 0 1,-1 0-1,1 0 0,-1 0 0,1 0 0,0 0 0,0 0 1,0 0-1,1 0 0,-1 0 0,1 0 0,0 0 0,0 0 0,2 5 1,-2-7-1,0 1 0,0 0 1,0-1-1,1 1 1,-1-1-1,1 0 0,-1 1 1,1-1-1,0 0 0,-1 0 1,1 0-1,0 0 1,0 0-1,0 0 0,0-1 1,0 1-1,0 0 1,2-1-1,3 1 4,0-1-1,1 0 1,-1 0 0,1 0-1,-1-1 1,0-1-1,0 1 1,0-1 0,0 0-1,0-1 1,13-6 0,8-7 20,0-1 0,-1-1 0,47-42 0,70-82 17,-105 101-29,753-840-28,-692 747-157,-42 55-48,105-113 1,-164 204-63,-19 26 233,-1 0 1,-2-2-1,-37 44 0,19-25 25,-90 131 204,9 5 0,8 6-1,-91 219 1,182-361-40,3 0 0,-24 111 0,42-108-299,1-62-73,1 1 205,0 0 0,0 1 0,1-1 0,-1 0 0,1 1 0,-1-1 0,1 1 0,0-1 0,1-3 0,14-25 47,0-1-1,2 2 0,41-52 1,-11 15-18,277-396-18,256-384-463,-553 806 380,-1-2 0,-3-1-1,-1 0 1,22-65 0,-38 64 76,-6 39 23,-1-1 0,1 0 0,0 1 0,1-1 0,-1 1 0,1 0 0,5-12 0,-6 17 3,-1 1 1,0-1 0,1 0-1,-1 1 1,1-1 0,-1 1 0,1-1-1,-1 0 1,1 1 0,-1-1-1,1 1 1,0-1 0,-1 1 0,1 0-1,0-1 1,-1 1 0,1 0 0,0-1-1,-1 1 1,1 0 0,0 0-1,0-1 1,-1 1 0,1 0 0,0 0-1,0 0 1,0 0 0,-1 0 0,1 0-1,0 0 1,0 0 0,-1 1-1,1-1 1,0 0 0,0 0 0,-1 1-1,1-1 1,0 0 0,-1 1-1,1-1 1,0 1 0,0 0 0,0 0 9,1 0 0,-1 1 1,1-1-1,-1 1 0,0-1 1,1 1-1,-1-1 1,0 1-1,0 0 0,0 0 1,-1 0-1,1-1 0,0 1 1,-1 0-1,1 2 0,0 11 5,-1-1 0,-1 0-1,0 1 1,-1-1 0,0 0-1,-1 0 1,-1 0 0,0 0-1,-1 0 1,0-1 0,-14 23-1,-8 9-18,-64 79-1,33-48 11,-99 162 352,11 6-1,-131 299 1,211-411-295,34-74-66,3 1 1,-38 112 0,60-135-160,12-40-193,51-63 327,89-138 0,-83 112-18,643-833-47,-672 885 94,54-83 317,-86 141-215,-7 25-25,-11-1-56,-3 0 0,0-2 0,-39 54 0,16-25-14,-211 371 271,181-292-133,-61 170 0,94-197-116,-40 100 0,79-220-32,-28 57-16,27-54 6,0 1 1,-1-1-1,1 0 1,-1 1 0,0-1-1,1-1 1,-1 1-1,-1 0 1,1-1-1,0 1 1,-1-1 0,-6 3-1,-65 22-260,-72 20 140,116-42 63,-1-1 0,1-2-1,-1-1 1,-54-7 0,-15 2-19,-117 19-84,163-8 101,0-2 1,0-3-1,-1-2 1,-86-12 0,136 11 65,-1-1 0,1 1 0,0 0 0,0 1 1,0-1-1,-1 1 0,1 0 0,0 1 0,-1 0 1,1 0-1,0 0 0,0 0 0,0 1 1,0 0-1,0 1 0,0-1 0,1 1 0,-1 0 1,1 0-1,0 1 0,0 0 0,-7 6 0,-10 9 7,0 0 0,-1-2 0,-35 20 1,53-35-8,0 0 1,-1 0-1,1 0 1,-1-1-1,1 0 1,-12 1-1,16-2 1,0 1 0,0-1-1,0 0 1,0 0-1,0 0 1,0 0 0,0 0-1,0 0 1,0 0 0,-1 0-1,1 0 1,0 0 0,0-1-1,0 1 1,0 0 0,0-1-1,0 1 1,0-1-1,0 1 1,0-1 0,0 1-1,1-1 1,-1 0 0,0 0-1,0 1 1,0-1 0,1 0-1,-1 0 1,0 0 0,1 0-1,-1 0 1,1 0 0,-1 0-1,1 0 1,-1 0-1,1 0 1,0-2 80,11 4-65,0 0 12,0 0-1,0 1 0,0 1 0,0 0 0,-1 0 1,1 1-1,-1 0 0,0 1 0,0 0 0,12 9 1,-1-2-1,41 25 79,-48-27-88,-1-1 1,1-1-1,1 0 1,-1 0-1,1-2 1,1 0-1,-1-1 1,1 0-1,0-1 0,0-1 1,27 2-1,-4-5 4,-18-1-14,-1 0 0,1 2 0,-1 0 0,1 1 0,-1 2 0,0 0 0,23 8 0,-30-6 18,0 0 1,-1 2-1,0-1 0,0 2 0,-1-1 0,0 2 1,0-1-1,-1 2 0,-1-1 0,1 1 0,-2 1 1,0-1-1,0 2 0,7 14 0,0 4 49,-2 1-1,0 0 0,-3 1 0,13 60 1,-10 1 79,2 120 0,8 60 65,2-103-139,5 260 0,-30-419-93,0-10-85,-2-19-207,1 0 213,-2 1 1,0-1-1,-8-21 0,-3-17-72,-27-145-316,-113-597 53,137 713 247,-4 0-1,-59-152 1,72 216 194,8 22 71,13 33 39,0 18-63,-3-1 1,-2 1 0,2 94 0,-4-44 47,10 749 840,-18-547-717,2-278-233,1-18 1,-1 0-1,0 1 1,0-1 0,-1 1 0,0-1-1,-4 14 1,5-23-1,0 0-1,0-1 1,0 1-1,0 0 1,0 0-1,0 0 1,-1 0-1,1 0 1,0 0-1,0 0 1,0 0-1,0 0 1,0 0-1,0 0 1,0 0-1,0 0 1,0 0-1,0 0 1,0 0 0,-1 0-1,1 0 1,0 0-1,0 0 1,0 0-1,0 0 1,0 0-1,0 0 1,0 0-1,0 0 1,0 0-1,0 1 1,0-1-1,0 0 1,0 0-5,-1 0 0,1 0 5,0 0-1,0 0 1,0 0-1,0 0 1,0 0-1,0 0 1,0 0-1,0 0 1,0 1-1,0-1 1,0 0-1,-1-13-37,5-20 73,163-738-743,-46-8 527,-110 697 99,5 0-1,3 1 0,41-111 0,-42 156 102,-18 35-14,1 0 0,-1 0 0,1 0-1,0 0 1,-1 0 0,1 0 0,0 0 0,0 0 0,0 0-1,0 0 1,0 0 0,0 0 0,0 1 0,0-1 0,0 0-1,0 1 1,0-1 0,0 1 0,1-1 0,-1 1 0,0 0-1,0-1 1,1 1 0,-1 0 0,0 0 0,2 0 0,-1 1 5,-1 0-1,0-1 1,0 1 0,0 0 0,0 1 0,-1-1 0,1 0 0,0 0 0,0 0 0,-1 0-1,1 1 1,-1-1 0,1 0 0,-1 1 0,1-1 0,-1 0 0,0 1 0,0-1-1,0 1 1,1-1 0,-2 2 0,2 40 65,-1-33-58,0 1178 1039,8-998-945,-8-188-109,0 0 0,0 1 1,0-1-1,0 0 0,1 0 1,-1 1-1,1-1 0,0 0 0,0 0 1,0 0-1,0 0 0,0 0 1,0 0-1,0 0 0,1 0 1,-1 0-1,0 0 0,3 1 1,4-15-325,-2-19 279,-1 0-1,-2 0 1,-1 0-1,-4-47 1,2 27-26,19-310-288,-10 247 306,4-33 54,7 0-1,6 2 1,45-142 0,-44 193 1,-25 77 5,-21 561 443,-2-119 11,21-424-549,1-7-33,18-100 92,-1 2-32,3 1 1,62-172-1,-56 208 72,4-6-1,-4-2-1,19-78 1,-39 138 74,-7 15-78,1 0-1,-1 0 0,1 0 0,-1 0 0,1-1 1,-1 1-1,1 0 0,-1 1 0,1-1 0,-1 0 1,1 0-1,-1 0 0,1 0 0,-1 0 0,0 0 1,1 1-1,-1-1 0,1 0 0,-1 0 0,1 1 1,-1-1-1,0 0 0,1 0 0,-1 1 0,0-1 1,1 1-1,-1-1 0,0 0 0,1 1 0,-1 0 1,3 3 12,0 1 1,0 0 0,-1-1 0,1 1 0,-1 0 0,0 0 0,-1 1 0,1-1 0,-1 0-1,0 0 1,-1 1 0,1 9 0,-3 73 12,0-68-10,-1 4-10,0-1 0,-2 0 0,-1-1 0,-1 0 1,0 1-1,-2-2 0,-1 0 0,0 0 1,-2 0-1,-15 21 0,18-28-29,1 1 1,0 0-1,2 0 0,-9 27 1,-6 12 42,2-13 5,-1-1 0,-2-1-1,-2-1 1,-31 38 0,15-26-15,18-21-19,-50 50-1,55-63 9,-1-1 0,-20 13 1,32-24-3,0 0-1,-1-1 1,1 1 0,-1-2 0,1 1 0,-1-1 0,0 0 0,0 0 0,0-1 0,0 0-1,-8 0 1,4 0-6,0-1 1,0-1-1,0 0 0,-16-4 0,22 3 3,1 1 0,0-1-1,0 0 1,0 0 0,0-1 0,0 1-1,0-1 1,1 0 0,-1 0 0,1 0-1,0 0 1,0-1 0,-3-4 0,4 5-1,0-1 0,-1 0 1,0 0-1,1 1 0,-1 0 0,0-1 1,-1 1-1,1 0 0,-1 1 1,1-1-1,-1 0 0,0 1 1,0 0-1,0 0 0,0 0 0,0 1 1,0-1-1,-1 1 0,1 0 1,0 0-1,-1 0 0,1 1 1,-1 0-1,1 0 0,-5 0 1,8 0 4,-1 1 0,1-1 0,0 1 0,0-1 0,0 1 0,0-1 0,0 1 0,0 0 0,0-1 0,0 1 0,0 0 0,0 0 0,1 0 0,-1 0 0,0 0 0,0 0 0,1 0 0,-1 0 0,1 0 0,-1 0 0,1 0 0,-1 0 0,1 0 0,-1 0 0,1 1 0,0 0 0,-8 36 64,8-33-56,-7 37 61,2-8 5,-2 57-1,6 6 18,7 228 157,-3-234-181,-5-1 0,-24 166-1,12-97-53,12-104-4,-3 0-1,-20 89 1,10-64-5,12-57-3,-1 0 0,-7 23 0,-30 114-24,32-121 22,2 0 0,1 1 0,-1 58 0,1-1 0,-13 417 0,16-483-33,-1 0 1,-1 0-1,-2 0 0,-14 40 0,20-67 32,-1-1-11,1-1-1,0 1 1,-1-1 0,1 0-1,-1 0 1,1 0 0,-1 1 0,0-2-1,0 1 1,0 0 0,0 0-1,-1-1 1,1 1 0,0-1 0,-1 1-1,1-1 1,0 0 0,-1 0-1,0 0 1,1 0 0,-1-1 0,0 1-1,1-1 1,-4 1 0,-12 0-67,1 0 0,-31-2 0,21 0 14,22 1 54,-1 0-1,0-1 0,0 1 0,0-1 0,0-1 1,-6-1-1,10 2 7,1 1 0,-1-1 0,1 0 0,-1 1 0,1-1-1,0 0 1,-1 0 0,1 0 0,0 0 0,-1 0 0,1 0 0,0 0 0,0-1 0,0 1 0,0 0 0,0-1 0,0 1 0,1 0 0,-1-1 0,0 1 0,1-1-1,-1 0 1,1 1 0,0-1 0,-1 1 0,1-1 0,0-2 0,0 3-27,9 1-48,1 1 86,0 1 0,-1-1 0,1 2-1,0-1 1,-1 2 0,1-1 0,-1 1 0,12 7 0,74 47 57,-83-50-62,26 15 4,-25-15-1,1 0 0,-1 1 0,-1 0 0,1 1 0,-2 0 0,21 23-1,-10-2 3,-1 1-1,-1 1 0,-2 1 1,21 55-1,-31-67-11,-6-15 7,0 0 0,1-1-1,0 1 1,0-1 0,1 1 0,0-1-1,8 10 1,-11-15-28,0-8-95,2-6 88,-1 1 0,0-1 0,-1 1 1,0-1-1,-1 0 0,-2-18 0,1 24-7,0-1 0,-1 1 0,0 0 0,0-1 1,0 1-1,-1 0 0,0 0 0,-1 1 0,1-1 0,-1 1 0,-1-1 0,-7-8 0,-34-32-113,-53-58-87,87 91 227,1-1 0,0-1-1,1 0 1,1 0 0,-10-25-1,17 38 16,1 1-1,1-1 1,-1 1-1,0-1 0,1 0 1,-1 1-1,1-1 1,0 0-1,0 0 0,0 1 1,1-6-1,-1 6 4,0 1 0,1 0-1,-1 0 1,1 0 0,-1 0 0,1 0-1,0 0 1,0 0 0,-1 0 0,1 0-1,0 0 1,0 0 0,0 0 0,0 0-1,0 1 1,0-1 0,0 0-1,0 1 1,1-2 0,3 1 13,0 0 1,-1 0-1,1 1 0,0-1 0,0 1 1,-1 0-1,1 0 0,0 0 1,0 1-1,-1 0 0,1 0 0,6 2 1,2 2 14,1 0 0,-1 1 0,0 1 0,-1 0 1,0 1-1,0 0 0,15 14 0,-1 1 66,44 50 1,-30-20-3,-2 2 0,-2 1 0,38 83 0,-75-188-427,-3 36 289,0-1 0,-1 1 0,0 0 0,-1 0 0,-1 0 0,0 1 0,-12-16 0,-71-81-232,64 80 227,-53-64-222,-126-193-1,198 277 270,1-1 0,1 0 0,-1 0 0,2 0 0,-1-1 0,2 1 0,-1-1 0,1 0 0,1 0 0,-2-22 0,4 32 3,0 0 1,0 0-1,1 0 0,-1-1 1,0 1-1,1 0 0,-1 0 1,1 0-1,0 0 0,-1 0 1,1 0-1,0 0 0,-1 1 1,1-1-1,0 0 0,0 0 1,0 0-1,0 1 0,0-1 1,0 1-1,0-1 0,0 0 1,0 1-1,0 0 0,0-1 1,0 1-1,0 0 0,0-1 0,1 1 1,-1 0-1,0 0 0,0 0 1,0 0-1,0 0 0,1 0 1,-1 0-1,1 1 0,7 0 40,-1-1 1,0 2-1,0-1 0,16 6 0,8 8 26,-1 2 1,0 1-1,-1 1 1,37 32-1,-28-22-21,208 170 331,-244-196-376,0-1 1,0 1-1,0 0 1,-1 0-1,1 0 1,-1 0-1,0 0 0,0 1 1,0-1-1,0 1 1,0-1-1,-1 1 1,0 0-1,0 0 1,0-1-1,1 6 1,-2-8-47,-149-136-693,86 81 538,-79-88 0,113 108 174,2-1 1,-30-47-1,51 70 31,-1 1 1,1 0-1,1-1 1,0 0 0,1-1-1,0 1 1,1-1-1,0 1 1,1-1-1,1 0 1,0 0-1,1-18 1,0 29-2,1 0 0,0-1 0,0 1-1,0 0 1,0 0 0,0-1 0,0 1 0,0 0 0,1 0 0,-1 0 0,1 1 0,0-1 0,-1 0 0,1 1 0,0-1 0,0 1-1,0-1 1,0 1 0,0 0 0,1 0 0,-1 0 0,0 0 0,0 0 0,1 0 0,-1 1 0,1-1 0,-1 1 0,0-1-1,5 1 1,8-1 55,0 0 0,0 1 1,25 3-1,-21 0-23,-1 1 1,0 1 0,-1 1 0,1 0-1,-1 1 1,0 1 0,-1 1 0,31 21-1,116 102 139,-136-108-131,11 13 27,19 14-13,-69-54-407,-16-11 278,-32-32-12,2-2-1,-91-98 1,120 112 47,1 0 1,1-2-1,2-1 0,2-1 0,2-1 0,-17-41 0,16 14 35,21 62 4,0-1-1,0 1 1,0-1-1,1 1 1,0 0-1,0-1 1,0 1-1,0-1 1,1 1-1,-1-1 1,1 1-1,1 0 1,1-6-1,-2 9 2,1-1 0,0 0 0,0 1 0,0 0 0,0-1 0,0 1 0,1 0 0,-1 0-1,0 0 1,1 0 0,-1 0 0,0 1 0,1-1 0,-1 1 0,1-1 0,-1 1-1,1 0 1,-1 0 0,1 0 0,-1 0 0,0 1 0,3 0 0,5-1 19,7 1 8,-1 2 0,0-1 1,1 2-1,-2 0 1,1 1-1,0 1 0,-1 0 1,0 1-1,0 1 1,23 15-1,15 15 54,62 56 0,-113-93-84,44 38 75,51 32-1,-112-79-298,-44-29 63,-133-157-158,160 157 274,2-2-1,2-1 1,-35-66-1,57 95 50,0-1-1,1 1 1,1-1-1,0 0 1,0 0-1,2 0 1,-1-1-1,0-18 1,3 30-3,0 0-1,0 0 1,0 0 0,0 0 0,0 0 0,0 0-1,1 0 1,-1 0 0,0 0 0,1 0 0,-1 0-1,1 0 1,-1 0 0,1 0 0,-1 1-1,1-1 1,0 0 0,-1 0 0,1 1 0,0-1-1,-1 0 1,1 1 0,0-1 0,0 1 0,0-1-1,0 1 1,0-1 0,1 1 0,1-1 10,1 0 0,-1 0-1,1 1 1,0-1 0,-1 1 0,1 0 0,-1 0 0,6 1 0,4 1 28,-1 1 1,1 0 0,-1 0 0,14 7-1,22 15 57,-2 3 0,59 44-1,13 7 55,11 9-20,-311-192-757,-61-63 548,212 143 71,1-2-1,1-1 1,2-2 0,1 0 0,-31-46 0,52 68 9,1 0 0,0 0 0,1-1 0,-1 1 0,2-1 0,-1 1 0,-1-11 0,4 17-3,0 0 0,0 0 0,0 0 0,1 0 1,-1 1-1,0-1 0,1 0 0,-1 0 0,1 0 0,-1 1 1,1-1-1,-1 0 0,1 0 0,-1 1 0,1-1 0,0 1 1,-1-1-1,1 0 0,0 1 0,0-1 0,-1 1 0,1 0 1,0-1-1,0 1 0,0 0 0,0-1 0,0 1 0,-1 0 1,1 0-1,0 0 0,0 0 0,0 0 0,0 0 0,0 0 1,0 0-1,0 0 0,0 0 0,1 1 0,40 2 66,-18 2-4,0 1 0,0 1 0,0 1 0,37 19 0,94 58 77,-64-32-77,-48-29-41,1 0 22,0-1 0,58 20 1,-174-118-718,53 58 635,-66-54-85,3-4 1,-122-145-1,195 210 126,2-1 0,-1 0 0,1-1 0,1 1 0,0-1-1,1-1 1,0 1 0,1-1 0,0 1 0,1-1 0,0 0 0,-1-21 0,4 33-1,0 0 0,0 0-1,0 0 1,0 0 0,1 1 0,-1-1 0,0 0 0,0 0 0,0 0 0,1 1 0,-1-1 0,0 0 0,1 1 0,-1-1 0,1 0 0,-1 0 0,1 1 0,-1-1 0,1 1 0,-1-1 0,1 1 0,0-1 0,-1 1 0,1-1 0,0 1 0,-1-1 0,1 1 0,0 0 0,0-1 0,-1 1 0,2-1 0,27 0 66,-18 2-39,2 0-2,0 0 1,-1 1 0,1 0 0,0 1-1,-1 1 1,0 0 0,0 0 0,0 1 0,12 8-1,18 11 28,42 34-1,-25-17 3,66 45 54,69 43 130,-115-89-214,-76-39-70,-26-16-267,-69-58 152,3-4 0,4-3 0,3-4 0,-114-153 0,182 220 162,1-1 0,1-1-1,1 0 1,0-1-1,-15-40 1,26 60-3,0-1 0,-1 1 0,1-1 0,0 1 1,0 0-1,0-1 0,-1 1 0,1-1 0,0 1 1,0-1-1,0 1 0,0 0 0,0-1 0,0 1 0,0-1 1,0 1-1,0-1 0,0 1 0,0-1 0,0 1 1,0 0-1,0-1 0,1 1 0,-1-1 0,0 1 0,0-1 1,0 1-1,1 0 0,-1-1 0,0 1 0,1 0 1,-1-1-1,0 1 0,1 0 0,-1-1 0,0 1 0,1 0 1,-1 0-1,0-1 0,1 1 0,-1 0 0,1 0 1,-1 0-1,0 0 0,1 0 0,-1-1 0,1 1 1,-1 0-1,1 0 0,0 0 0,24 7 94,-5 4-35,-1 1 0,1 1 0,-2 0 0,0 2 0,25 25 0,5 4 7,258 207 305,-213-177-216,-41-29-145,-67-58-127,0-1 1,1 0-1,-20-26 1,-15-16-21,-36-32 14,4-3 1,3-4 0,-89-145-1,159 229 129,2 0-1,-1-1 0,1 0 1,1 0-1,0 0 1,1-1-1,0 0 0,1 0 1,0 0-1,1 0 1,1 0-1,0-1 0,1 1 1,1-14-1,0 26-3,-1 0 0,0 0 0,0 0 0,1 1 0,-1-1 0,1 0 0,-1 0 0,1 0 0,-1 1 0,1-1 0,0 0 0,-1 1 0,1-1 0,0 1 0,-1-1 0,1 0 0,0 1 0,0 0 0,0-1 0,-1 1 0,1-1 0,0 1 0,0 0 0,0 0 0,0-1 0,0 1-1,0 0 1,0 0 0,0 0 0,-1 0 0,1 0 0,0 0 0,2 1 0,33 8 120,-24-3-92,0 1-1,0 1 1,0 0-1,-1 0 1,0 1-1,15 17 1,58 72 43,-51-57-63,11 12 9,-11-10 24,2-1 0,2-2 0,1-1 0,87 65 1,-124-103-77,-3-9-29,0-1 54,0 1-1,-1 0 1,0 0 0,-1 0-1,1 0 1,-2 0 0,1 1-1,-1 0 1,0 0 0,0 0-1,-8-6 1,-11-19-63,-56-81-80,-99-153-32,153 221 183,2-1 0,2-1 1,2-2-1,-15-53 0,27 64 4,7 18-4,5 15 2,2 11 20,14 17 38,-1 1 0,-1 0 0,-1 1 0,18 36 0,0-3-14,-4-7-32,43 70 142,5-4 0,111 127 0,-145-191-157,-43-45-10,-2-7-49,0-18-85,-1 5 131,0 0 0,-1 0 0,0 0 1,-1 0-1,-1 0 0,-8-20 1,-41-74-97,37 76 66,-113-189-106,70 123 50,-58-127 0,111 209 99,2 7 1,0-1 0,1-1 0,0 1-1,0 0 1,1-1 0,-2-13 0,4 21 58,15 25 58,105 158 12,6 8 36,36 115 32,-139-262-189,-18-36 5,-1 1-1,0-1 1,0 1 0,0 0-1,-1 0 1,0 1 0,-1-1-1,0 1 1,0-1 0,-1 1 0,1 9-1,-3-12-24,0 0-1,-1 0 1,1 0-1,-1 0 1,0 0-1,-1-1 0,1 1 1,-1-1-1,-1 0 1,1 1-1,-1-2 1,1 1-1,-1 0 1,-1-1-1,1 1 1,-1-1-1,1 0 0,-1-1 1,-7 5-1,-32 18-793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20.93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4830 0,'7'-5'1655,"-7"5"-1612,40-141 187,39-114-39,-11 83-63,-1-21-63,-63 182-64,30-67 28,41-137-1,-28 21-28,-40 168 2,-2 0 0,2-27-1,-4 29 1,0 0 0,12-40 0,12 1 5,-19 46-4,-1 1-1,0-2 1,-1 1 0,5-27 0,36-240-3,-46 240 0,-1 34 0,0 0 0,0 0 0,1 0 0,0 0 0,4-13 0,7-12 0,-2-2 0,7-45 0,-13 49 1,67-419 30,-22 119-31,-46 306 0,1-28 8,-5-77-1,-1 84-1,2-1 0,8-60-1,0 26-5,-6 55 0,0 0 0,11-44 0,13-9 0,-17 58 0,-1-1 0,-1 1 0,-2-1 0,0 0 0,2-46 0,-6 32 0,0 12 0,0 1 0,-2-1 0,-1 0 0,0 1 0,-2 0 0,-1 0 0,-16-46 0,-54-123 0,50 146-27,-2 1 1,-2 1-1,-57-68 0,45 61 33,18 28-47,17 19 35,0-1 1,1 1-1,-1-1 1,1 0-1,1 0 1,-1 0-1,1-1 1,-4-9-1,8 17 6,0-1 0,0 1-1,0 0 1,-1-1 0,1 1 0,0 0 0,0-1-1,0 1 1,0 0 0,0-1 0,0 1 0,0-1-1,0 1 1,0 0 0,0-1 0,0 1-1,0-1 1,0 1 0,0 0 0,0-1 0,0 1-1,0 0 1,0-1 0,1 1 0,-1-1-1,0 1 1,0 0 0,0-1 0,1 1 0,-1 0-1,0 0 1,0-1 0,1 1 0,-1 0-1,0 0 1,1-1 0,-1 1 0,0 0 0,1 0-1,-1 0 1,0-1 0,1 1 0,-1 0-1,1 0 1,-1 0 0,0 0 0,1 0 0,-1 0-1,0 0 1,1 0 0,-1 0 0,1 0-1,17 2 14,-18-2-14,6 3 6,0-1-1,-1 1 1,1 0-1,-1 1 0,0 0 1,0-1-1,0 1 1,0 1-1,-1-1 1,1 1-1,-1 0 1,6 9-1,41 71 38,-47-77-40,183 296 259,-146-241-272,-35-53 15,1 2 0,-2-1-1,0 0 1,0 1-1,-1 0 1,0 0-1,-1 1 1,0-1 0,-1 0-1,-1 1 1,1 15-1,1-28 5,1 1 0,0-2 0,-1 1 0,1 0 0,0-1 0,-1 0 0,1 0 0,-1 0 0,5-1 0,32-35 183,-23 21-117,2 0-1,21-14 0,224-149 194,-258 175-267,0 0-1,1 0 0,-1 1 1,1 0-1,0 0 0,0 1 1,0 0-1,0 0 0,0 0 1,1 1-1,-1 0 1,0 0-1,1 1 0,10 1 1,-8 1 4,0 0 0,0 1 0,0 0 0,-1 0 0,1 1 1,-1 1-1,0-1 0,0 1 0,13 11 0,49 33 18,2-2-1,87 41 0,-84-44-106,-63-35 58,-54-6-394,-1 2 101,-79 19 0,22-3 185,-514 121-313,293-38 443,312-101 5,0 0 17,1 0 0,-1 0 0,0-1 0,-1 0-1,-10 1 1,18-3 42,4 0-6,56-3 107,98-18 0,-54 5-79,24-1 11,13-3-7,2 6 0,168 4 0,-299 11-82,-1 0 1,0 1-1,0 0 1,0 0-1,0 1 1,10 5-1,-16-6-3,1 0 1,0 0-1,0 1 0,-1 0 0,0 0 0,1 0 0,-1 0 0,0 1 1,-1-1-1,1 1 0,-1 0 0,1 0 0,3 8 0,-7-12-4,0 1 0,1 0-1,-1 0 1,0 0 0,0 0 0,0 0-1,0 0 1,0 0 0,-1 0 0,1 0-1,0 0 1,0-1 0,-1 1 0,1 0-1,0 0 1,-1 0 0,1 0 0,-1-1-1,1 1 1,-1 0 0,1 0 0,-1-1-1,0 1 1,1 0 0,-1-1-1,0 1 1,0-1 0,1 1 0,-1-1-1,0 1 1,0-1 0,0 0 0,0 1-1,1-1 1,-1 0 0,0 0 0,0 1-1,-1-1 1,-49 14-86,34-10 63,-258 66-120,172-48 143,2 5-1,-147 59 1,96-29 42,191-70-11,54-25 1,-6 2 7,229-59 48,-199 63-75,-76 22-7,1 2 0,0 2 0,0 2 0,52 0 0,-93 5-2,0 0 0,0-1 0,0 1 0,0 0 0,0 0 0,1 0-1,-2 0 1,1 0 0,0 0 0,0 0 0,0 0 0,0 0 0,-1 1-1,1-1 1,0 0 0,-1 0 0,1 1 0,-1-1 0,0 0 0,1 1-1,-1-1 1,0 0 0,0 1 0,0-1 0,0 0 0,0 1 0,0-1-1,0 1 1,-1 1 0,1 1 1,1-1 0,-2 1-1,1-1 1,0 1 0,-1-1 0,0 0-1,1 1 1,-1-1 0,-1 0 0,1 1-1,0-1 1,-3 3 0,-4 0-16,-1-1-1,1 0 1,-1 0-1,-1-1 1,1 0 0,0 0-1,-1-1 1,-10 2 0,-8 3-29,-85 30-125,-526 156 52,614-189 99,-47 3 0,58-8 12,13-3 5,48-10 27,134-31 115,-66 14-101,179-22 1,-269 49-30,0 1 0,0 1-1,0 1 1,0 1 0,38 7 0,-61-8-10,0 1 1,0 0 0,0-1-1,0 1 1,0 0-1,0 0 1,0 0-1,0 0 1,-1 0 0,1 0-1,0 1 1,0-1-1,-1 1 1,1-1-1,-1 1 1,0-1 0,1 1-1,-1 0 1,0 0-1,0 0 1,0 0-1,0 0 1,0 0 0,-1 0-1,1 0 1,0 0-1,-1 0 1,0 0-1,1 0 1,-1 0 0,0 4-1,-1-2 0,0 0-1,1 0 1,-1 0-1,-1 0 1,1 0-1,-1-1 1,1 1 0,-1 0-1,0-1 1,0 0-1,-1 1 1,1-1-1,-1 0 1,1 0-1,-1 0 1,-5 3-1,-25 19-15,-2-2 0,-1-1 0,0-2 0,-2-2 0,-66 24 0,-206 40 38,96-25-17,244-67 26,0-2-1,44-23 1,6-4 5,-1 7-14,89-25 0,-127 46-12,1 2 1,-1 1-1,1 3 1,51-1-1,-79 6-9,8 0 5,-1 0-1,26 5 1,-41-4-5,0 0 0,-1 0 0,1 1 0,-1 0 0,1 0 0,-1 0 0,0 1 0,0 0 0,0 0 0,0 0 0,-1 0 0,1 1 0,4 4 0,-8-7-1,0 0 0,0 0-1,0 0 1,-1 1 0,1-1 0,0 0-1,-1 0 1,1 0 0,-1 1-1,1-1 1,-1 0 0,1 1 0,-1-1-1,0 0 1,0 1 0,0-1-1,0 0 1,0 1 0,0-1 0,0 0-1,0 1 1,0-1 0,-1 0-1,1 1 1,-1-1 0,1 0 0,-1 0-1,1 1 1,-1-1 0,1 0-1,-1 0 1,0 0 0,0 0 0,0 0-1,0 0 1,0 0 0,0 0-1,-2 2 1,-5 3-8,1 0 0,-2-1 1,1 0-1,-11 5 0,14-7-6,-93 40-133,-1-3-1,-196 48 0,181-63 58,-121 10-1,4-1 48,219-31 115,17-2 11,23-4-30,170-61 231,-78 22-210,-95 34-66,255-74 137,-228 70-126,1 2 0,1 2 0,73 0 0,-124 7-17,0 1-1,0 0 0,0 0 0,0 0 1,-1 0-1,1 1 0,0-1 0,0 1 1,0-1-1,-1 1 0,1 0 0,0 0 1,-1 1-1,1-1 0,0 0 0,-1 1 1,0 0-1,1-1 0,-1 1 0,0 0 1,0 0-1,0 0 0,0 1 0,2 3 0,-2-1-3,-1-1 0,1 2 0,-1-1 0,-1 0-1,1 0 1,-1 0 0,1 0 0,-2 0-1,1 1 1,0-1 0,-1 0 0,0 0 0,-2 6-1,1-4-8,-1-1 0,1 1 0,-1-1 0,-1 0 0,1 1 0,-1-1 0,-1-1 0,1 1 0,-1-1 0,1 1 0,-7 4 0,-67 52-103,67-54 104,-37 25-5,0-3-1,-78 36 1,-111 34-34,-76 37 16,276-115 64,30-18-8,25-15-8,47-28 40,93-55-21,236-105 0,-198 129-31,-164 62-9,0 0 0,0 2 0,1 2 0,44-1 1,-73 5-1,0 0 0,0 0-1,0 0 1,0 1 0,0 0 0,0 0 0,0 0 0,0 0 0,0 0 0,0 1 0,5 2 0,-9-3 4,1-1-1,0 1 0,0 0 1,-1 0-1,1-1 0,0 1 0,-1 0 1,1 0-1,-1 0 0,1-1 1,-1 1-1,1 0 0,-1 0 0,0 0 1,1 0-1,-1 0 0,0 0 1,0 0-1,0 0 0,0 1 0,0 1 2,0-1 0,-1 1 0,1-1-1,-1 1 1,0-1 0,0 0 0,0 1-1,0-1 1,0 0 0,0 0 0,-3 4-1,-7 7-7,-1 1-1,0-2 1,0 1-1,-1-2 1,-15 11-1,-80 50 17,93-63-10,-394 223 64,230-134-31,94-50-26,11-4-4,-2-3 1,-2-4-1,-87 29 0,142-61 5,16-9 6,8 1-9,1 1-1,0-1 0,-1 1 1,1-1-1,0 1 1,0 0-1,0 0 1,0 0-1,1 0 1,2-2-1,37-28 3,1 2 1,85-43-1,106-36 14,-164 78-17,1-1 1,6-5 7,2 4-1,147-40 0,-218 71-11,0 0-1,-1 1 1,1 0-1,0 0 1,-1 1 0,1 0-1,13 2 1,-20-2 3,0 1 0,0 0 0,-1-1 0,1 1 0,0 0 0,-1 0 0,1 0 0,0 0 0,-1 0 0,1 0 0,-1 0 0,0-1 0,1 1 0,-1 0 0,0 1 0,1-1 0,-1 0 0,0 0 0,0 0 0,0 0 0,0 0 0,0 0 0,0 0 0,0 0 0,-1 1 0,-3 31 0,-2-20-7,-1-1 0,1 1 0,-2-1 0,0 0 0,0-1 0,-1 0 0,-1 0 1,0-1-1,-20 16 0,12-9 7,-33 29-9,-2-3-1,-69 42 1,-123 61 47,226-135-33,-28 16 10,-1-1 0,-1-3 0,-54 18-1,81-36 18,17-6 9,31-17-17,160-97 40,-25 13-35,202-94 0,-346 188-37,-1 1-1,1 0 0,0 1 1,0 1-1,1 0 0,-1 2 1,32-3-1,-48 5 4,0 1 1,0 0-1,0 0 1,0 0-1,0 1 1,0-1-1,0 0 0,0 0 1,0 0-1,0 1 1,-1-1-1,1 0 1,0 1-1,0-1 0,0 1 1,0-1-1,0 1 1,-1 0-1,1-1 1,0 1-1,0 0 1,-1 0-1,1-1 0,-1 1 1,1 0-1,0 0 1,0 1-1,-1 0 4,1 0 0,-1 0 0,0 0 0,1 1 0,-1-1 0,0 0 0,0 0 0,0 0 0,-1 1 0,1-1 0,-2 4 0,0 1 4,0 0 0,-1 0 1,0 0-1,0-1 0,0 1 0,-9 10 1,-22 20-6,-2-1 1,-2-2-1,-69 49 1,-139 73 2,99-67-2,131-78 4,-434 251 58,395-234-37,38-17-10,-1-2 1,-1 0-1,0-1 1,-26 7-1,65-21-6,-1-1 0,0-1 1,-1-1-1,32-19 0,11-6 10,99-41 8,131-70-20,-217 101-17,1-1-7,1 3 1,128-50-1,-190 87-14,0 1 0,1 1 0,0 0 0,0 1 0,0 0 0,17 1 0,-31 2 27,1-1 0,-1 0 0,0 1 0,0-1 0,0 1 1,1-1-1,-1 1 0,0-1 0,0 1 0,0 0 0,0 0 0,0 0 1,0-1-1,0 1 0,0 0 0,-1 0 0,1 0 0,0 0 0,0 1 1,-1-1-1,1 0 0,-1 0 0,1 0 0,-1 0 0,1 1 0,-1-1 0,0 0 1,0 0-1,0 1 0,1-1 0,-1 0 0,0 1 0,-1-1 0,1 0 1,0 0-1,0 1 0,-1 0 0,1 6 9,-1 0 1,0-1-1,-1 1 0,0-1 0,0 0 1,-3 8-1,-4 2-4,0 0 0,-1-1 0,-1 0 0,-25 27 0,-62 54 0,37-45 15,-3-3 0,-108 64 0,-156 60 4,184-108 45,123-60 4,25-15-43,18-15-22,15-3 1,0 0 0,2 3 0,60-31 0,135-43 12,-177 80-50,1 2 1,81-12-1,-67 27-89,-71 2 122,-1 1 0,1-1 0,-1 0 0,1 0 0,-1 0 1,1 1-1,-1-1 0,1 0 0,-1 1 0,1-1 0,-1 0 0,0 1 0,1-1 0,-1 0 0,1 1 0,-1-1 0,0 1 0,1-1 1,-1 1-1,0-1 0,0 1 0,1-1 0,-1 1 0,0-1 0,0 1 0,0-1 0,0 1 0,0 0 0,0-1 0,0 1 1,0-1-1,0 1 0,0-1 0,0 1 0,0-1 0,0 2 0,-4 23-13,1-19 1,0 1 0,0-1 0,0 0-1,0-1 1,-1 1 0,0 0 0,0-1 0,-1 0 0,-7 7 0,-55 42-52,38-33 53,-51 37 17,-109 61 0,-97 32 196,277-146-193,-30 16 7,-2-2 0,0-1 0,-1-3-1,-49 13 1,51-26 49,39-3-58,1-1-1,-1 0 0,1 1 1,0-1-1,0 1 0,0-1 1,0 1-1,0-1 1,0 1-1,0-1 0,1 1 1,-1-1-1,0 1 0,1-1 1,1-2-1,1-1-4,0-1-1,1 1 1,-1 1 0,1-1 0,0 1 0,1-1-1,-1 1 1,1 0 0,7-4 0,54-32 14,-47 29-6,51-25-2,1 3 1,1 2-1,1 4 1,111-25-1,-157 47-47,1 1 0,-1 1 0,34 0 0,-60 4 39,1-1 0,-1 0 0,1 0 0,0 1 0,-1-1 0,1 1 0,-1-1 0,1 1 0,-1 0 0,0 0 0,1-1 1,-1 1-1,0 0 0,1 0 0,-1 0 0,0 0 0,0 1 0,0-1 0,0 0 0,0 0 0,0 1 0,0-1 0,-1 1 0,1-1 0,0 1 0,-1-1 0,1 1 0,-1-1 0,1 1 0,-1-1 0,0 1 0,0-1 0,0 1 0,0 0 0,0 2 0,0 1 2,0 0-1,0 0 0,-1 0 0,1-1 0,-1 1 1,0 0-1,-1 0 0,1-1 0,-1 1 0,0-1 1,0 1-1,-4 4 0,-11 13-2,-1 0 0,-1-2 0,-1 0 0,-45 33 0,-101 58 17,135-92-20,-114 66 21,-207 88 0,338-169-8,20-13 9,25-17 17,71-40-40,3 4-1,3 5 1,2 5 0,2 5 0,144-41-1,-232 81-76,1 1-1,0 1 1,1 1-1,-1 1 0,29 1 1,-53 2 76,0 0-1,0 1 1,0-1 0,-1 0 0,1 1 0,0-1 0,0 0 0,0 1-1,-1-1 1,1 1 0,0-1 0,0 1 0,-1 0 0,1-1 0,0 1 0,-1 0-1,1-1 1,-1 1 0,1 0 0,-1 0 0,1-1 0,-1 1 0,0 0-1,1 0 1,-1 0 0,0 0 0,0 0 0,0-1 0,1 1 0,-1 0 0,0 0-1,0 0 1,0 0 0,0 0 0,-1 0 0,1 0 0,0 0 0,0-1-1,-1 2 1,-12 43-65,-1-20 55,-2-1 1,0 0-1,-2-1 0,-1-1 1,0-1-1,-34 29 0,-146 101 171,-8-21 26,46-31-130,147-90-28,8-3 2,-1-1 0,-1 0 1,1-1-1,-1 1 0,0-2 0,0 1 0,0-1 1,0 0-1,-1-1 0,-14 3 0,22-17 35,2 7-59,0 0 0,1 1 0,-1-1 0,1 0 0,0 0 0,1 1 0,-1-1 0,1 1 0,0 0 0,0 0 0,0 0 0,0 0 0,1 0 0,0 1 0,-1 0 0,8-5 0,78-53 0,-80 55 0,316-178-326,-319 180 295,1 1 1,-1 0-1,1 1 0,-1-1 0,1 1 0,0 1 0,0-1 1,12 0-1,-16 30-7,-4-21 37,0-1 0,-1 1 0,1 0 0,-1-1 0,-1 1 0,1-1 0,-1 1 0,0-1 0,-1 0 0,1 0 0,-1-1 0,-6 7 0,-63 69-16,55-63 15,-25 23 17,-3-1-1,-1-3 1,-1-2-1,-2-2 1,-2-2-1,-68 30 1,49-30 17,20-10 30,0 3 0,-48 31 1,97-54 22,6-12-37,8-2-41,0 0 0,0 1-1,1 1 1,28-19 0,69-38 27,-80 50-17,196-127 3,21-12-13,-234 149-21,-6 3-9,-1 1-1,1 0 1,0 1-1,0 0 1,0 0-1,0 0 1,1 1-1,-1 0 1,1 0-1,8 0 1,-15 2 20,0 1 0,0-1 0,0 1 0,-1-1 0,1 1 1,0 0-1,-1-1 0,1 1 0,0 0 0,-1 0 0,1-1 0,-1 1 0,1 0 0,-1 0 1,0 0-1,1 0 0,-1 0 0,0 0 0,1-1 0,-1 1 0,0 0 0,0 0 0,0 0 1,0 0-1,0 0 0,0 0 0,0 0 0,0 0 0,-1 0 0,1 0 0,0 0 0,0 0 1,-1 1-1,0 5-1,1 1 4,-1 0 0,-1-1 0,0 1 0,0-1 0,0 0 0,-1 0 0,0 1 0,0-2 0,-1 1 0,0 0-1,0-1 1,0 1 0,-7 6 0,-12 13 2,-43 38-1,40-40 3,-60 49 30,-4-3-1,-99 59 1,-34 25 100,221-152-120,-1 0 1,1-1-1,0 1 1,0 0 0,0 0-1,0 0 1,1 0-1,-1 1 1,1-1-1,-1 0 1,-1 6-1,6 4 56,18-6-69,3-5 5,0-1-1,0-1 1,0-1-1,-1-1 0,1-2 1,-1 0-1,0-1 1,30-13-1,25-14 27,74-44 0,-52 25-22,-97 51-10,25-12-29,-1-2-1,50-35 1,-70 45 21,-1 0-1,0-1 1,0 1 0,0-1-1,-1 0 1,0-1 0,0 1-1,-1-1 1,0 0 0,0-1-1,-1 1 1,1 0 0,-2-1-1,1 0 1,-1 0 0,2-10-1,-2-1-74,0 8 33,0 0 0,-1 0 0,-1 0 0,0 0 1,0 1-1,-3-14 0,3 23 49,0 0 0,0 1 0,0-1 0,-1 0-1,1 0 1,0 1 0,-1-1 0,1 0 0,0 1 0,-1-1 0,1 1 0,-1-1-1,1 0 1,-1 1 0,1-1 0,-1 1 0,0-1 0,1 1 0,-1-1-1,1 1 1,-1 0 0,0-1 0,1 1 0,-1 0 0,0 0 0,0-1 0,1 1-1,-1 0 1,0 0 0,0 0 0,1 0 0,-1 0 0,0 0 0,0 0 0,0 0-1,1 0 1,-1 0 0,0 0 0,0 1 0,0-1 0,-2 1 1,1 0 1,0 0 0,0 0 0,0 0-1,0 1 1,0-1 0,0 0 0,0 1-1,0 0 1,0-1 0,-2 4 0,-5 11 38,0 1-1,1 0 1,1 0 0,-6 23 0,-9 22 114,9-31-59,-2-1 0,-1 0 0,-40 53 1,45-69-84,-1 0 0,-1-1-1,0-1 1,0 0 0,-1-1 0,-1 0 0,0-1 0,-32 16 0,34-21-6,-67 32 59,-116 70 0,252-103 6,117-16-12,-102 8-12,103 8-1,-134 3-40,-29-4 1,0-1 1,0 0-1,0-1 1,20 0 0,-26-40 25,-3 25-51,0 0 1,-2 0-1,0 0 1,0 0-1,-1 0 1,-1 0-1,-1 0 1,0 0-1,0 1 1,-1-1-1,-1 1 1,-6-13-1,-1 4-21,-1 1 0,-1 0 0,0 1 0,-2 1 0,-33-34 0,48 52 24,0 0 0,0 0 0,0 0 0,-1-1 1,1 1-1,0 0 0,1-1 0,-1 1 0,0-1 0,0 1 0,1-1 0,-1 1 0,1-1 0,-1 0 0,1 1 0,-1-1 1,1 0-1,0 1 0,0-1 0,0 0 0,0 1 0,0-1 0,1-2 0,-1 1-66,0-22-543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28.968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1 597 64,'0'0'603,"2"1"-427,68 50 476,34 20-353,2-8-103,254 135 174,-263-151-315,-22-11-10,120 42-1,-141-61-31,74 32 0,-127-48-12,0 0-1,1 0 0,-1 0 1,0 0-1,1-1 0,-1 1 0,1-1 1,-1 1-1,1-1 0,-1 1 1,1-1-1,0 0 0,-1 0 0,1 0 1,-1 0-1,1 0 0,0 0 1,-1 0-1,1 0 0,-1-1 0,1 1 1,-1-1-1,1 1 0,-1-1 1,1 1-1,-1-1 0,1 0 1,-1 0-1,0 0 0,0 0 0,1 0 1,-1 0-1,0 0 0,0 0 1,0 0-1,0 0 0,0-1 0,0 1 1,0-1-1,-1 1 0,1 0 1,0-1-1,-1 1 0,1-1 0,0-1 1,-1-1-8,1 0-1,0 1 1,-1-1 0,0 0 0,0 0 0,0 0 0,0 0-1,-1 1 1,1-1 0,-1 0 0,0 0 0,0 1 0,0-1-1,-1 0 1,1 1 0,-1-1 0,0 1 0,-3-4 0,-22-21-47,-1 2 1,-2 0 0,-1 2 0,0 2-1,-39-21 1,-18-14-113,-22-12-13,-27-19 54,120 75 123,0-1-1,1-1 0,1 0 0,0-1 0,-18-26 1,25 29 10,1 0 1,0 0 0,1-1-1,-7-26 1,0 2 38,14 33-1,9 13 31,118 105 123,112 90 155,-46-52-323,-186-145-32,1-1-1,-1 1 1,1-1-1,0-1 1,0 0 0,1 0-1,-1-1 1,1 0-1,0 0 1,0-1-1,18 1 1,-28-4-5,1 1-1,0-1 1,-1 1 0,1-1-1,-1 0 1,1 1 0,0-1-1,-1 0 1,1 0 0,-1 1 0,0-1-1,1 0 1,-1 0 0,0 0-1,1 0 1,-1 0 0,0 1-1,0-1 1,0 0 0,0 0 0,0 0-1,0 0 1,0 0 0,0 0-1,0 0 1,0 0 0,0 1-1,-1-1 1,1 0 0,0 0-1,-1-1 1,-9-34-81,1 19 53,-1 1 1,0 0 0,-1 1-1,-1 0 1,0 1 0,-21-19-1,-97-73-13,66 57 30,21 14 12,-227-195-81,226 187 69,1-1-1,3-3 1,-61-90 0,82 110 45,15 23-18,1-1 0,-1 1 1,1-1-1,0 1 0,0-1 0,0 0 1,1-1-1,0 1 0,0 0 0,0-1 1,1 1-1,-1-1 0,1-5 0,1 10-6,0 0-1,0 0 0,1 0 0,-1 0 0,1 0 0,-1 0 0,1 0 0,-1 1 0,1-1 1,0 0-1,-1 0 0,1 0 0,0 1 0,0-1 0,-1 0 0,1 1 0,0-1 0,0 1 1,0-1-1,0 1 0,0-1 0,0 1 0,0 0 0,0-1 0,0 1 0,0 0 1,0 0-1,0 0 0,0 0 0,0 0 0,0 0 0,1 0 0,48 1 101,-36 0-57,9 3-5,0 0 1,-1 2-1,1 1 1,-1 1-1,-1 0 0,0 2 1,32 19-1,31 13 31,518 192 85,-424-169-152,-49-8-18,-141-61-252,3-1 251,-1 2 0,0-1 0,0 1 0,0 1 0,0 0 0,-13-1 0,20 6 10,1-1-1,-1 0 0,1 1 0,-1-1 0,1 1 1,0 0-1,0 0 0,0 0 0,0 0 1,-2 6-1,-2 1 1,-35 46 23,-2-1-1,-2-2 0,-3-3 0,-56 47 1,-171 187 133,271-277-172,7-6 7,17-11 5,31-21 15,54-42 16,-20 16-27,123-107 0,-153 111-135,-2-3 0,47-63 0,-168 210-243,-38 53 362,-142 148 0,162-210 13,40-42 108,3 3 0,-73 93 0,115-135-101,1-1 0,-1 1 0,1-1 0,-1 1 1,1-1-1,0 1 0,-1-1 0,1 1 0,0-1 0,-1 1 0,1 0 0,0-1 0,0 1 1,0-1-1,-1 1 0,1 0 0,0-1 0,0 1 0,0 0 0,0-1 0,0 1 0,0-1 0,0 1 1,0 0-1,1-1 0,-1 1 0,0 0 0,0 0 0,1-1-1,0 1 0,0-1 1,-1 0-1,1 0 0,0 0 0,0 0 0,0 0 0,0 1 1,-1-1-1,1-1 0,0 1 0,0 0 0,0 0 0,-1 0 0,1 0 1,0 0-1,0-1 0,-1 1 0,1 0 0,1-1 0,15-9 6,-1-1-1,-1 0 0,1-2 1,-2 1-1,0-2 0,0 0 1,12-17-1,15-13 2,9-7-7,432-407-18,-469 445-23,-10 10 16,1-1 0,-1 1 0,1 0-1,0 0 1,0 0 0,0 0 0,0 0-1,0 1 1,0 0 0,1 0 0,-1 0 0,1 0-1,4 0 1,-9 27-29,-4-9 59,0 1 1,-2-1-1,0 0 1,-1 0-1,-1-1 1,0 0-1,-1 0 1,-16 20-1,2-1 26,-59 87 147,-128 144 0,186-238-140,-1-1 1,-49 40-1,65-59-36,0 0 0,0-1 0,-1 0 0,0-1-1,0 0 1,-1-1 0,1 0 0,-1 0 0,0-1-1,0 0 1,0-1 0,-20 1 0,22-3-2,0 0-1,0-1 1,0 0-1,0-1 1,0 0 0,0 0-1,0-1 1,1 0-1,-1 0 1,-9-6 0,2-2-2,0 0 1,0-1 0,-24-25-1,23 20 1,-14-11 0,2-1 0,1-1 0,1-2 0,-25-38 0,50 56 11,2 14 37,0 3-5,0 12-21,-1-4-6,1 1 0,0-1 0,1 1 0,0-1 0,0 0 0,2 0 0,-1 1 0,1-1 0,1-1-1,0 1 1,7 13 0,40 55 123,74 89-1,37 55 34,-134-177-162,-2 0 0,-2 2 0,-2 1 0,-2 1 0,-3 1 1,-2 1-1,-2 0 0,-2 0 0,7 100 0,-18-149-10,2 53 16,1 0 0,4 0 0,17 71 0,-23-122-18,1 0 1,0-1-1,1 1 0,-1-1 1,1 1-1,0-1 0,0 0 1,0 0-1,0 0 0,8 5 0,-11-8 2,1 0 0,0 0 0,0-1 0,1 1 0,-1 0 0,0-1 0,0 1 0,0 0 0,0-1 0,1 0 0,-1 1 0,0-1 0,0 0 0,1 1 0,-1-1 0,0 0 0,0 0-1,1 0 1,-1 0 0,0 0 0,1-1 0,-1 1 0,0 0 0,0 0 0,1-1 0,-1 1 0,0-1 0,0 1 0,0-1 0,0 0 0,0 1 0,0-1 0,0 0 0,0 0 0,0 0-1,0 0 1,0 0 0,0 0 0,0 0 0,-1 0 0,1 0 0,0 0 0,-1 0 0,1 0 0,-1 0 0,1-1 0,0-1 0,8-20-15,-1 0 1,-1 0 0,0-1-1,-2 1 1,-1-1-1,1-27 1,-2-155-235,-5 115 209,0 41 19,-2-1 0,-2 1 0,-2 1 0,-22-71 0,-80-190-245,32 99 157,71 189 113,1 0 1,1-1-1,0 1 0,2-1 1,0-33-1,3 55-3,0 1-1,0-1 0,1 1 0,-1-1 1,0 1-1,1 0 0,-1-1 0,0 1 1,1-1-1,-1 1 0,1 0 0,-1 0 1,1-1-1,-1 1 0,0 0 0,1 0 0,-1-1 1,1 1-1,-1 0 0,1 0 0,-1 0 1,1 0-1,-1 0 0,1-1 0,-1 1 1,1 0-1,0 0 0,-1 1 0,1-1 1,-1 0-1,1 0 0,-1 0 0,1 0 1,-1 0-1,1 0 0,0 1 0,24 9 55,-15 0-40,-1 0 0,0 0 0,0 1 0,-1 0 0,-1 1 0,0-1 0,-1 2-1,6 12 1,40 116 38,-44-116-42,79 321 240,-26-85 10,-43-190-186,-10-34-39,2 0-1,2-1 0,1 0 0,20 37 0,-32-70-35,0-1 0,0 0 0,1 1-1,-1-1 1,1 0 0,-1 0 0,1 0-1,-1 0 1,1 0 0,0 0 0,0 0-1,0-1 1,0 1 0,0-1 0,1 1-1,-1-1 1,0 0 0,1 0 0,-1 0-1,1 0 1,3 1 0,-3-30-80,2-71-44,-4 0 0,-4 0 0,-31-182 1,-103-286-135,58 337 109,164 429 413,-43-108-111,43 138 1,21 291 63,-78-354-119,25 58 3,-53-222-105,0-1 0,1 1 0,-1 0 0,1 0 0,-1-1 0,1 1 0,0 0 0,-1-1 0,1 1-1,0-1 1,0 1 0,0-1 0,0 1 0,0-1 0,1 0 0,0 2 0,-1-4 0,0 0-1,0 0 1,-1 0 0,1 0 0,0 0 0,-1 0-1,1 0 1,-1-1 0,1 1 0,-1 0-1,1 0 1,-1 0 0,0 0 0,0-1 0,0 1-1,0 0 1,0 0 0,0-1 0,0 1-1,0 0 1,0 0 0,0 0 0,-1-2-1,1-45-34,1-39-160,-18-142 0,-47-138-106,-14-97 227,60 317 90,0-169 1,17 293-21,2-37-7,-1 57 15,0 1-1,1-1 1,-1 1-1,1-1 1,-1 1-1,1-1 1,0 1-1,0 0 1,0-1-1,0 1 1,0 0-1,1 0 1,-1-1-1,1 1 1,-1 0-1,1 0 1,2-2-1,-3 4 1,-1 0 0,1 0 1,-1-1-1,1 1 0,0 0 0,-1 0 1,1 0-1,-1 0 0,1 0 0,0 0 0,-1 0 1,1 0-1,-1 0 0,1 0 0,0 0 0,-1 0 1,1 0-1,-1 0 0,1 0 0,-1 1 1,1-1-1,0 0 0,-1 1 0,1-1 0,-1 0 1,1 1-1,-1-1 0,1 0 0,-1 1 0,0-1 1,1 1-1,-1-1 0,1 1 0,-1-1 0,0 1 1,1 0-1,12 24 61,-12-24-55,31 81 116,-4 2 1,-3 0 0,24 158-1,4 277 69,-26-215-55,-16-198-83,30 122 0,-40-225-53,0 4 0,1-1-1,0 0 0,0 0 1,0 1-1,1-1 0,0 0 1,3 5-1,-5-10 0,-1-1 0,0 0 0,0 0 0,0 0 1,1 0-1,-1 0 0,0 0 0,0 0 0,0 0 0,1 0 0,-1 0 1,0 0-1,0 0 0,1 0 0,-1 0 0,0 0 0,0 0 0,0 0 0,1 0 1,-1 0-1,0 0 0,0 0 0,0-1 0,1 1 0,-1 0 0,0 0 0,0 0 1,0 0-1,1 0 0,-1 0 0,0-1 0,0 1 0,0 0 0,0 0 1,0 0-1,0-1 0,1 1 0,-1 0 0,0 0 0,0 0 0,0-1 0,0 1 1,0 0-1,0 0 0,0 0 0,0-1 0,0 1 0,0 0 0,0 0 0,0-1 1,4-10-9,2-74-132,-4-103 0,-3 99-31,-1 6-44,-23-136-1,-33-78 105,55 284 114,1-1-1,0 1 0,1-19 1,1 30 30,-7 23 112,-6 37-117,3 2 1,2-1-1,1 68 0,20 182 195,60 132 86,-28-205-205,-110-366-375,50 98 256,7 14-25,0 1 0,-1 1 0,0-1 1,-15-17-1,20 29 32,-1 0 0,0 0 1,0 1-1,-1-1 1,1 1-1,-1 0 0,0 1 1,0-1-1,0 1 1,-1 0-1,1 1 0,-1 0 1,1 0-1,-1 0 1,-9-1-1,-40-2 7,0 3 0,-85 6 0,-59-2 3,141-12-4,44 7 13,0 0 0,0 1 0,-22-1 0,36 27 43,15 308 49,-14-320-96,1 0 1,1 0-1,0-1 0,1 1 1,0-1-1,1 0 1,0 0-1,0 0 1,8 12-1,10 14 28,33 42 0,0 2-1,1 8 92,3-3-1,106 118 1,-116-147-108,-2 3 0,-2 1 0,-3 3 0,-4 1-1,34 75 1,-37-42 10,-162-323-347,97 173 289,-419-675-830,446 722 861,0 0 1,0 0-1,-1-1 0,0 1 1,0 1-1,0-1 1,-1 1-1,1-1 1,-1 1-1,0 0 0,0 1 1,-1-1-1,-6-2 1,10 10 31,3 8-16,0 0 0,1 0 0,0-1 0,1 1 0,0-1 0,1 1 0,6 13 0,45 79 96,-34-68-69,319 593 533,-278-520-478,-36-66-82,-2 1-1,-1 2 1,21 62-1,-57-215-159,-32-101-128,-137-575-395,144 636 584,-23-187 0,61 334 84,0 0-1,0 0 1,-1-1-1,1 1 0,0 0 1,0 0-1,0 0 1,0-1-1,0 1 1,0 0-1,-1 0 1,1-1-1,0 1 1,0 0-1,0 0 1,0-1-1,0 1 1,0 0-1,0 0 1,0-1-1,0 1 1,0 0-1,0 0 1,0-1-1,0 1 1,0 0-1,0 0 1,0-1-1,1 1 1,-1 0-1,0 0 0,0 0 1,0-1-1,0 1 1,0 0-1,1 0 1,-1 0-1,0-1 1,0 1-1,0 0 1,1 0-1,-1 0 1,0 0-1,0-1 1,0 1-1,1 0 1,-1 0-1,0 0 1,0 0-1,1 0 1,-1 0-1,0 0 1,0 0-1,1 0 1,-1 0-1,0 0 1,0 0-1,1 0 0,-1 0 1,0 0-1,0 0 1,1 0-1,-1 0 1,0 0-1,0 0 1,1 0-1,-1 1 1,0-1-1,0 0 1,14 12 36,-13-10-28,36 38 63,-2 2 1,-2 1-1,-2 2 0,-2 1 0,-2 1 1,41 100-1,-30-42 35,-5 2 0,28 155 1,32 133 215,-67-310-261,4-2-1,62 122 0,-89-197-64,1-1 1,0 0 0,0 0-1,1-1 1,0 0-1,0 1 1,0-1 0,12 9-1,-16-20-93,-4-58-31,-4-1 0,-2 2 0,-20-70-1,4 16-46,-79-330-239,-8-42 340,84 346 69,-27-162-115,51 274 121,8 41 38,5 19-2,29 70 101,57 107-1,0-1 55,-64-124-53,37 155-1,-5 91-24,-50-250-82,-1-7-5,3-1 0,3-1 0,3 0-1,46 102 1,-86-262-364,-71-221-241,-112-479 252,198 764 342,1-1 1,1-27 0,5 36 10,3 16-6,6 13 25,-12-9-37,18 25 45,-1 0 0,-1 2 1,-2 0-1,0 0 0,16 53 1,-13-34-20,87 265 265,-34-90-25,-52-171-241,-2 0 0,-2 1 1,-3 1-1,-2 0 0,-3 0 1,-1 1-1,-5 75 1,-3-103-33,-2 0 1,-1 0 0,-1 0-1,-20 45 1,15-38 1,0 0-1,-8 44 1,13-35-4,0 1 4,-18 60-1,19-70-4,-4 8 0,10-40-2,0 0 0,-1-1 0,1 1 0,-1-1 0,1 1 0,0-1 0,-1 0 0,1 1 0,-1-1 0,1 1 0,-1-1 0,1 0 0,-1 1 0,0-1 0,1 0 0,-1 0 0,1 0 0,-1 1-1,0-1 1,1 0 0,-1 0 0,0 0 0,1 0 0,-1 0 0,1 0 0,-1 0 0,0 0 0,1 0 0,-1 0 0,0-1 0,1 1 0,-1 0 0,1 0 0,-1 0 0,1-1 0,-1 1 0,0 0 0,1-1 0,-1 1 0,1-1-1,-1 1 1,1 0 0,0-1 0,-1 1 0,1-1 0,-1 0 0,-21-24-126,0-17 10,1-1 1,2-1-1,2-1 0,-21-85 1,31 102 70,-4-11 7,-16-56-135,-44-107 0,71 200 175,-1 0 1,1 0-1,-1 0 0,0 1 0,0-1 1,0 0-1,0 0 0,0 1 0,0-1 0,-1 1 1,1-1-1,0 1 0,-1-1 0,1 1 1,-1 0-1,1 0 0,-1 0 0,0-1 1,0 2-1,1-1 0,-1 0 0,-3-1 0,-2 23 86,4 42-1,2 0-1,3 0 1,17 109-1,3 84 133,-20-200-172,-1-34-17,0 1 1,-1-1-1,-2 0 0,-6 39 1,8-60-29,0 0-1,0 0 1,-1 1-1,1-1 1,0 0 0,0 0-1,-1 0 1,1 0 0,-1 0-1,1 1 1,-1-1 0,1 0-1,-1 0 1,0 0 0,1 0-1,-1-1 1,0 1-1,0 0 1,0 0 0,1 0-1,-1-1 1,0 1 0,0 0-1,0-1 1,0 1 0,-3 0-1,3-1-4,0-1-1,-1 1 1,1-1 0,0 0-1,0 0 1,0 1 0,-1-1-1,1 0 1,0 0 0,0 0-1,0 0 1,0 0 0,0-1-1,1 1 1,-1 0-1,0 0 1,-1-3 0,-25-64-177,8-5-30,-18-138-1,11 48 114,14 94 69,2 0 0,-1-100 0,11 169 31,0-1 0,0 1 1,0 0-1,0 0 0,0-1 1,0 1-1,0 0 1,0-1-1,0 1 0,0 0 1,0 0-1,0-1 0,-1 1 1,1 0-1,0 0 0,0-1 1,0 1-1,0 0 0,0 0 1,-1 0-1,1-1 1,0 1-1,0 0 0,0 0 1,-1 0-1,1 0 0,0-1 1,0 1-1,-1 0 0,1 0 1,0 0-1,0 0 0,-1 0 1,1 0-1,0 0 0,0 0 1,-1 0-1,1 0 1,0 0-1,-1 0 0,1 0 1,0 0-1,0 0 0,-1 0 1,1 0-1,0 0 0,0 0 1,-1 0-1,1 0 0,0 0 1,0 0-1,-1 1 1,1-1-1,0 0 0,0 0 1,-1 0-1,1 0 0,0 1 1,0-1-1,0 0 0,0 0 1,-1 1-1,1-1 0,0 0 1,0 0-1,0 1 0,-3 14 20,1 1-1,1 0 1,1-1-1,0 1 0,2 17 1,1 16 22,13 155 124,1 5 82,-17-204-247,-1 0 1,0 0-1,0 0 0,0 0 0,-1 0 0,0 0 0,0 0 0,0 0 0,0 0 0,-1-1 0,0 1 0,0-1 0,0 0 1,0 0-1,-8 7 0,-9 13 2,19-22-4,-1 0 0,1 0 0,0 0 0,1 0 0,-1 0-1,0 0 1,0 1 0,1-1 0,-1 0 0,1 0 0,0 0 0,0 1 0,0-1 0,0 0 0,0 1 0,0-1 0,1 0 0,-1 0 0,1 0 0,-1 1 0,1-1 0,0 0 0,0 0 0,0 0 0,0 0 0,0 0 0,1 0 0,-1-1-1,0 1 1,3 2 0,5 7 2,2-1 0,-1 1-1,22 14 1,-2-4 33,48 25-1,5 2 73,-71-37-92,-1 0 0,0 1-1,-1 0 1,0 1 0,-1 0-1,0 1 1,-1 0 0,11 25-1,10 14 52,-29-52-66,0 0 0,1 0 0,-1-1 0,0 1 0,1 0 0,-1-1 0,1 1 0,-1 0 0,1 0 0,-1-1 0,1 1 0,0-1 0,-1 1 0,1-1-1,0 1 1,-1-1 0,1 1 0,0-1 0,-1 1 0,1-1 0,0 0 0,0 0 0,0 1 0,-1-1 0,1 0 0,1 0 0,-1 0 1,0-1-1,0 1 1,-1-1-1,1 0 0,0 1 1,-1-1-1,1 0 1,0 0-1,-1 0 0,1 1 1,-1-1-1,1 0 1,-1 0-1,0 0 1,1 0-1,-1 0 0,0 0 1,0-1-1,6-46 51,-5-68-309,-5-1 0,-25-153 0,28 258 210,4 65 94,16 89-1,0 3 62,-17-110-45,1-1 0,2 1 1,1-1-1,1 0 0,23 59 1,-30-92-63,0 0 1,0-1-1,0 1 1,0 0-1,1 0 1,-1 0-1,0 0 1,1-1-1,-1 1 1,1 0-1,-1 0 1,1-1 0,-1 1-1,1 0 1,-1-1-1,1 1 1,0 0-1,-1-1 1,1 1-1,0-1 1,0 1-1,-1-1 1,1 0-1,0 1 1,0-1 0,0 0-1,0 1 1,-1-1-1,1 0 1,0 0-1,0 0 1,0 0-1,0 0 1,0 0-1,0 0 1,-1 0-1,1 0 1,0 0 0,0 0-1,0-1 1,0 1-1,-1 0 1,1-1-1,0 1 1,0 0-1,0-1 1,-1 1-1,1-1 1,0 1-1,-1-1 1,1 0 0,0 1-1,-1-1 1,1 0-1,-1 1 1,1-2-1,8-8 17,-2 0-1,1-1 1,8-17 0,0 0-72,-9 19 48,-1-1 0,0 0-1,-1 0 1,0 0-1,-1 0 1,0-1 0,-1 0-1,4-16 1,-2-9-36,2-48 1,-5 50-45,11-64 0,-2 50 95,-3 0 0,-1 0 0,0-69 0,-8 88-13,-2 1 0,-1-1 1,-1 1-1,-1 0 0,-2 0 1,-1 0-1,-16-35 0,-6-11-20,7 17 14,2-2 0,-19-77 0,27 67-8,6 25-47,-1 1 0,-3 0 0,-29-73 0,10 62-708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36.86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14 398 0,'0'0'1922,"22"-1"-1634,-11-2-275,-1-1-1,1 0 1,-1 0-1,1-1 1,-1-1-1,-1 0 1,1 0-1,-1-1 1,0 0-1,9-10 1,22-15 9,11-6-22,1 3 0,2 2 0,101-45 0,-99 48-69,-50 29 10,-14 12-122,-26 23 134,-2 0 0,-63 44 1,3-3 47,66-51 26,2 1 1,2 1-1,0 2 1,1 0-1,2 2 1,-31 51-1,53-80-25,1-1-1,0 1 1,0-1 0,-1 1-1,1-1 1,0 1 0,0-1-1,0 1 1,0 0 0,0-1-1,0 1 1,0-1 0,0 1-1,0 0 1,0-1 0,0 1-1,0-1 1,0 1 0,0 0-1,0-1 1,1 1 0,-1-1-1,0 1 1,0-1 0,1 1-1,-1-1 1,0 1 0,1-1-1,-1 1 1,1-1 0,-1 1-1,1-1 1,-1 0 0,0 1-1,1-1 1,-1 0-1,1 1 1,0-1 0,-1 0-1,1 0 1,-1 0 0,1 1-1,-1-1 1,1 0 0,0 0-1,-1 0 1,1 0 0,-1 0-1,1 0 1,0 0 0,-1 0-1,1 0 1,-1 0 0,2-1-1,38-2 87,-36 3-80,15-4 11,1-1 1,-1 0 0,0-2-1,0 0 1,30-17-1,92-61 22,-68 38-34,360-268-23,-419 303-56,1 0 0,-2-1 0,18-20 0,-31 33 71,0 0 1,0 0-1,0 0 1,0 0-1,0 0 1,0 0-1,0 0 1,0 0-1,-1 1 1,1-1-1,0 0 0,0 0 1,0 0-1,0 0 1,0 0-1,0 0 1,0 0-1,0 0 1,0 0-1,-1 0 1,1 0-1,0 0 0,0 0 1,0 0-1,0 0 1,0 0-1,0 0 1,0 0-1,0 0 1,-1-1-1,1 1 1,0 0-1,0 0 0,0 0 1,0 0-1,0 0 1,0 0-1,0 0 1,0 0-1,0 0 1,0 0-1,0 0 1,0 0-1,-1-1 0,1 1 1,0 0-1,0 0 1,0 0-1,0 0 1,0 0-1,0 0 1,0 0-1,0 0 1,0 0-1,0-1 0,0 1 1,0 0-1,0 0 1,0 0-1,0 0 1,0 0-1,-10 4-8,-198 153-43,99-71 35,-57 46 52,-269 276-1,416-386-7,19-22-26,0 0 0,-1 0 0,1 1 0,0-1 0,0 0-1,0 0 1,0 1 0,0-1 0,0 0 0,0 0 0,-1 1 0,1-1 0,0 0 0,0 0 0,0 1 0,0-1 0,0 0-1,0 0 1,0 1 0,0-1 0,0 0 0,0 0 0,0 1 0,1-1 0,-1 0 0,0 0 0,0 1 0,0-1-1,0 0 1,0 0 0,0 1 0,0-1 0,1 0 0,-1 0 0,0 0 0,0 1 0,0-1 0,1 0 0,-1 0-1,0 0 1,0 0 0,1 1 0,-1-1 0,0 0 0,0 0 0,0 0 0,1 0 0,-1 0 0,0 0 0,1 0 0,-1 0-1,0 0 1,0 0 0,1 0 0,15 1 11,-15-1-5,15-1 5,0-1-1,0 0 1,-1-2-1,1 1 1,-1-2-1,21-8 1,93-48 60,-106 49-70,490-274 30,-496 277-46,-9 5-14,-1 0 0,1-1 0,-1 0 1,0-1-1,13-11 0,-18 12-42,-24 16-84,-118 86 100,-172 155 1,279-223 87,0 2 1,2 1 0,2 2 0,1 1-1,-31 49 1,59-84-33,-1 1 0,1-1-1,0 1 1,-1 0 0,1-1 0,0 1 0,-1 0-1,1-1 1,0 1 0,0 0 0,-1-1 0,1 1-1,0 0 1,0-1 0,0 1 0,0 0 0,0 0-1,0-1 1,0 1 0,0 0 0,1 0-1,-1-1 1,0 1 0,0 0 0,0-1 0,1 1-1,-1 0 1,0-1 0,1 1 0,-1-1 0,1 1-1,-1 0 1,1-1 0,-1 1 0,2 0 0,0 0 1,1 0 0,-1 1 0,1-2 0,0 1 0,-1 0 0,1 0 0,0-1 0,0 0 0,0 1 0,3-1 0,71-7 16,-28-6-14,0-2 1,-1-2-1,-1-2 0,59-33 0,-45 21-4,101-52-6,-137 69-3,-2-2 1,0-1-1,0 0 1,26-28-1,-41 29-85,-8 16 91,0 0 0,0-1 0,-1 1 0,1 0 0,0 0 0,-1-1-1,1 1 1,0 0 0,-1 0 0,1-1 0,-1 1 0,1 0 0,0 0 0,-1 0 0,1 0 0,-1 0-1,1 0 1,0 0 0,-1 0 0,1 0 0,-1 0 0,1 0 0,0 0 0,-1 0 0,1 0 0,-1 0-1,1 0 1,0 0 0,-1 0 0,1 0 0,-1 1 0,1-1 0,0 0 0,-1 0 0,1 1 0,0-1-1,-1 0 1,1 0 0,0 1 0,0-1 0,-1 1 0,-33 19-4,0 2 0,2 1 0,0 2-1,-32 33 1,17-15 5,-23 21 74,4 4 1,3 3-1,-72 102 0,130-166-52,1-3-13,1 0 0,0 0 0,0 1 0,0-1 0,1 0 0,0 1 0,0 0 1,0 0-1,0-1 0,1 1 0,-2 10 0,3-15-8,1 1 0,-1-1 0,0 1 0,1-1 1,-1 1-1,1-1 0,-1 0 0,1 1 0,0-1 0,-1 0 0,1 1 1,-1-1-1,1 0 0,0 0 0,-1 1 0,1-1 0,0 0 0,-1 0 0,1 0 1,-1 0-1,1 0 0,0 0 0,-1 0 0,1 0 0,0 0 0,-1 0 1,1 0-1,0-1 0,-1 1 0,1 0 0,0 0 0,-1-1 0,1 1 0,0-1 1,11-4 3,0-1-1,-1 0 1,1 0 0,-1-2-1,-1 1 1,1-1 0,-1-1-1,14-15 1,38-30-5,343-205 1,-399 256 0,0-1-8,0 1 1,1-1 0,-1 1 0,1 1-1,-1-1 1,1 1 0,14-2 0,-30 16-122,-44 35 90,-102 70-1,92-73 80,-82 74-1,124-95-19,1 1 0,0 1 1,2 1-1,1 0 0,1 1 0,1 1 0,-18 49 0,29-66-17,1 0 0,1-1 1,-1 1-1,2 0 1,0 0-1,0 0 0,1 18 1,0-21-5,0-5 1,0-1 1,1 1-1,-1-1 0,0 0 0,1 1 0,0-1 0,-1 0 0,1 1 1,0-1-1,0 0 0,0 0 0,0 0 0,1 0 0,-1 0 0,1 0 1,-1 0-1,1 0 0,3 3 0,-1-2 1,1 0-1,-1-1 1,1 1 0,0-1 0,-1 1-1,1-2 1,0 1 0,7 1 0,9 1 3,0-1 0,0-1 1,28-1-1,-49-1-4,212 0 5,-212 0-6,1 0 1,-1 0-1,0 0 0,0 0 0,1 0 0,-1 0 0,0 0 0,1-1 0,-1 1 0,0 0 1,0 0-1,1 0 0,-1 0 0,0 0 0,0-1 0,1 1 0,-1 0 0,0 0 1,0 0-1,0-1 0,1 1 0,-1 0 0,0 0 0,0-1 0,0 1 0,0 0 0,1 0 1,-1-1-1,0 1 0,0 0 0,0-1 0,0 1 0,0 0 0,0 0 0,0-1 1,0 1-1,0 0 0,0-1 0,0 1 0,0 0 0,0-1 0,0 1 0,0 0 0,0 0 1,0-1-1,-1 1 0,1 0 0,0 0 0,0-1 0,0 1 0,0 0 0,-1 0 0,1-1 1,0 1-1,0 0 0,0 0 0,-1 0 0,1-1 0,0 1 0,-1 0 0,-10-14-46,-4 1 17,-1 1 0,0 0 1,-1 2-1,-19-10 0,-22-14-3,18 6-18,1-1 0,2-3 0,1 0-1,2-3 1,1-1 0,1-1 0,3-2-1,1 0 1,-39-75 0,57 94 49,4 7 10,-1 0 1,0 1-1,-18-22 1,25 33-3,0 1-1,0 0 1,0-1 0,0 1 0,-1-1-1,1 1 1,0-1 0,-1 1 0,1 0-1,0-1 1,-1 1 0,1 0 0,0-1-1,-1 1 1,1 0 0,0 0 0,-1-1-1,1 1 1,-1 0 0,1 0 0,-1 0-1,1 0 1,0-1 0,-1 1 0,1 0-1,-1 0 1,1 0 0,-1 0 0,1 0-1,-1 0 1,1 0 0,-1 0 0,1 0-1,-1 0 1,1 1 0,-1-1 0,1 0-1,0 0 1,-1 0 0,1 0 0,-1 1-1,1-1 1,0 0 0,-1 1 0,1-1-1,-1 0 1,1 1 0,0-1 0,-1 0-1,1 1 1,0-1 0,0 0 0,-1 1-1,1-1 1,0 1 0,0-1 0,0 1-1,-1 0 1,-3 28 157,5 8-71,2-1 0,1 1-1,16 57 1,41 105 79,-17-65-10,-15-23-47,24 175 0,-13 116 80,-26-243-77,-13-143-109,23 165 115,-21-164-117,1 1-1,1-1 1,1 0 0,0-1-1,1 1 1,1-1 0,19 29-1,6-11 4,-31-32-15,0-1-1,-1 0 1,1 0-1,0 0 1,-1 0-1,1 0 1,0 0-1,0 0 1,0 0-1,0-1 1,0 1-1,0-1 1,0 0-1,0 1 0,0-1 1,0 0-1,0 0 1,0 0-1,0 0 1,2-1-1,-3 0-1,-1 0 0,1 0 0,0 0 0,-1 0 0,1 1 0,0-1 0,-1 0-1,1-1 1,-1 1 0,1 0 0,-1 0 0,0 0 0,0 0 0,1 0 0,-1 0 0,0 0-1,0 0 1,0-1 0,0 1 0,0-1 0,-1-35-96,0 25 53,-19-369-611,-45-441 309,63 792 350,-10-504-42,13 521 53,3-43-7,-4 54 0,0 0 0,0 0 1,1 0-1,-1 0 1,1 1-1,-1-1 0,1 0 1,-1 0-1,1 0 1,0 1-1,0-1 0,0 0 1,0 1-1,0-1 0,1 1 1,-1-1-1,0 1 1,1-1-1,-1 1 0,4-2 1,-4 3 8,1 0-1,-1 0 1,1 0 0,-1 0 0,1 0 0,-1 0 0,1 1 0,-1-1 0,1 1 0,-1-1 0,0 1-1,1-1 1,-1 1 0,0 0 0,1-1 0,-1 1 0,0 0 0,0 0 0,0 0 0,0 0-1,0 0 1,0 1 0,0-1 0,0 0 0,0 0 0,0 1 0,-1-1 0,1 0 0,0 3-1,21 48 73,-19-44-65,15 47 18,-3 0 1,-2 0 0,-2 2-1,4 68 1,-7 231 43,-9-252-27,-30 364 184,9-221-93,8-85-255,48-742-436,-21 424 514,-7 81 21,29-285-8,-23 275 24,4 0-1,29-90 1,-37 149-3,2 0 0,0 1 0,21-36 0,-30 59 1,0 0 0,0 0 0,0 0 0,1 1 0,-1-1 1,0 0-1,1 1 0,0-1 0,-1 1 0,1 0 0,0-1 0,2-1 0,-3 3 3,-1 0 0,1 0 0,-1 0-1,1 0 1,-1 0 0,1 0 0,0 0-1,-1 0 1,1 0 0,-1 0-1,1 1 1,-1-1 0,0 0 0,1 0-1,-1 0 1,1 1 0,-1-1-1,1 0 1,-1 0 0,1 1 0,-1-1-1,0 0 1,1 1 0,-1-1 0,0 1-1,1-1 1,-1 0 0,0 1-1,0-1 1,1 1 0,-1 0 0,3 6 27,-1 0 0,1 0 1,-1 1-1,-1-1 0,1 10 0,-1-12-37,21 155 134,2 233 0,-24-371-122,0 116 39,-21 172 0,-110 314 307,126-593-329,2-15-29,2-20-101,3-35 54,11-63 0,-1 21-39,43-516-442,-3 73 521,-40 454 13,3 1 1,3 0-1,4 1 1,2 2-1,45-88 1,-68 151-2,1-2 4,1-1-1,0 0 0,0 1 0,0 0 0,1-1 0,0 1 0,0 1 0,0-1 0,0 1 0,1-1 0,0 1 0,9-6 0,-14 10 2,1 0-1,-1 0 1,0-1 0,1 1-1,-1 0 1,1 0 0,-1 0-1,1 0 1,-1-1-1,1 1 1,-1 0 0,1 0-1,-1 0 1,1 0 0,-1 0-1,0 0 1,1 0-1,-1 0 1,1 1 0,-1-1-1,1 0 1,-1 0 0,1 0-1,-1 0 1,1 1 0,-1-1-1,0 0 1,1 0-1,-1 1 1,1-1 0,-1 0-1,0 1 1,1-1 0,-1 0-1,0 1 1,0-1-1,1 1 1,-1-1 0,0 1-1,0-1 1,1 1 0,3 23 58,-4-20-53,3 175 168,-33 299 0,11-272-39,-8 89 78,-67 304 0,88-592-299,-1-18-90,-2-53 16,2 0 0,3-121 0,4 146 115,-1-127-16,36-283-1,42 70 73,-65 338-11,2 0 1,1 1-1,3 0 0,0 2 1,3 0-1,48-67 0,-64 98 6,0 1-1,1 0 0,-1 0 0,2 0 1,7-6-1,-13 12-2,0-1 0,1 0 0,-1 1 0,0-1 0,0 0 0,0 1 0,0 0-1,1-1 1,-1 1 0,0-1 0,0 1 0,1 0 0,-1 0 0,0 0 0,1 0 0,-1 0 0,0 0 0,0 0 0,1 0-1,-1 1 1,0-1 0,0 0 0,1 1 0,-1-1 0,0 1 0,0-1 0,0 1 0,0 0 0,0 0 0,0-1-1,0 1 1,0 0 0,0 0 0,0 0 0,0 0 0,0 0 0,0 0 0,-1 0 0,1 0 0,-1 0 0,1 0 0,0 2-1,5 10 15,-1 0 0,-1 1-1,0-1 1,0 1 0,-2 0-1,1-1 1,-1 29-1,-5 107-17,2-137 5,-6 57-5,-29 134 0,-39 68 23,8-34 79,51-173-73,-22 87 18,-21 170 0,57-301-49,1-17-72,2-9-11,2-8 35,41-169-190,96-253 1,-59 156 190,-60 201 62,4 4-24,-18 59 1,-1 0 0,0-1 0,-2 1 0,0-1 0,-1 0 0,2-25 0,-6 41-5,1-1-1,-1 0 1,1 0 0,-1 0-1,0 0 1,0 1-1,0-1 1,0 0-1,0 0 1,0 1-1,0-1 1,-1 1-1,1 0 1,0-1-1,-3-1 1,3 3 10,1-1 1,-1 1 0,1-1 0,-1 1 0,1-1 0,-1 1-1,1-1 1,-1 1 0,0 0 0,1-1 0,-1 1-1,0 0 1,1-1 0,-1 1 0,0 0 0,1 0 0,-1 0-1,0 0 1,0 0 0,1 0 0,-1 0 0,0 0-1,0 0 1,1 0 0,-1 0 0,0 0 0,0 0 0,1 1-1,-1-1 1,0 0 0,1 0 0,-1 1 0,0-1-1,1 1 1,-1-1 0,1 0 0,-1 1 0,1-1 0,-1 1-1,1-1 1,-1 1 0,0 0 0,-8 20-8,1 0 1,1 1-1,0 0 0,2 0 1,-5 41-1,0-6 30,-28 182 135,23-121-53,-6-1-1,-44 138 1,-88 138 122,-15-61 85,163-325-310,0 1-1,0-1 0,0 0 1,-1 0-1,0 0 1,-1-1-1,1 0 0,-1 0 1,-9 5-1,-75 42-47,23-15 50,68-37-6,-1 0 0,1-1 0,-1 1 0,0-1 0,1 1 0,-1-1 0,0 1 0,0-1 0,1 1 0,-1-1 0,0 0 0,0 1 0,0-1 0,0 0 1,1 0-1,-1 0 0,0 1 0,0-1 0,0 0 0,0 0 0,0 0 0,0 0 0,1-1 0,-1 1 0,0 0 0,0 0 0,0 0 0,0-1 0,1 1 0,-1-1 0,0 1 0,0 0 0,0-1 0,1 1 0,-1-1 0,0 0 0,1 1 0,-1-1 0,1 1 0,-1-1 0,1 0 0,-1 0 0,1 1 0,-1-1 0,1 0 0,-1 0 0,1 1 0,0-1 0,0 0 0,-1 0 0,1 0 0,0 0 0,0 0 0,0 1 0,0-1 0,0-2 0,-1-9-27,0 0-1,1 0 1,2-18 0,-1 11-35,-1-44-104,12-89 0,-11 126 198,-15 41 0,3 3-1,1 0 1,0 0 0,1 1-1,2 0 1,0 0 0,-6 26-1,-17 128 111,1-3-7,0-56-39,-6-2 0,-54 123 0,85-227-98,-4 8-108,5-41 12,10-162-171,-4 155 209,2 0 0,1 1 0,20-60 1,5 19 64,51-89 0,-3 6 0,-73 143-1,-4 7 2,1 0 0,-1 0-1,0 0 1,0-1 0,0 1 0,-1-1-1,1-9 1,-2 15-1,0-1 1,0 1 0,0-1-1,0 1 1,-1 0-1,1-1 1,0 1-1,0 0 1,-1-1-1,1 1 1,0 0 0,-1-1-1,1 1 1,0 0-1,-1 0 1,1-1-1,0 1 1,-1 0-1,1 0 1,-1 0-1,1 0 1,0-1 0,-1 1-1,1 0 1,-1 0-1,1 0 1,-1 0-1,1 0 1,0 0-1,-1 0 1,1 0-1,-1 0 1,1 0 0,-1 0-1,1 0 1,0 1-1,-1-1 1,1 0-1,-1 0 1,1 0-1,0 1 1,-1-1 0,1 0-1,0 0 1,-1 1-1,1-1 1,0 0-1,-1 1 1,1-1-1,0 0 1,0 1-1,-1-1 1,-22 17-3,8 2 5,1 1 1,0 0 0,2 1-1,0 1 1,1-1 0,-8 25-1,-42 149 113,40-119-65,-133 498 232,116-432-217,-25 186 1,45-230-50,17-92-32,-1 0 0,0 0 0,0 0 0,-1 0 0,1-1 1,-1 1-1,0-1 0,-1 0 0,1 0 0,-1 0 0,0 0 0,0-1 0,-8 7 0,12-11 6,0 0 1,0 0-1,0 0 1,0 0-1,0 0 1,0 0-1,0 0 1,-1 1-1,1-1 1,0 0-1,0 0 0,0 0 1,0 0-1,0 0 1,-1 0-1,1 0 1,0 0-1,0 0 1,0 0-1,0 0 1,0 0-1,-1 0 0,1 0 1,0 0-1,0 0 1,0 0-1,0 0 1,0 0-1,-1 0 1,1 0-1,0 0 1,0-1-1,0 1 1,0 0-1,0 0 0,0 0 1,-1 0-1,1 0 1,0 0-1,0 0 1,0 0-1,0-1 1,0 1-1,0 0 1,0 0-1,0 0 0,0 0 1,0 0-1,0 0 1,0-1-1,0 1 1,-1 0-1,1 0 1,0 0-1,0 0 1,0 0-1,0-1 0,0 1 1,0 0-1,1 0 1,-1 0-1,0-1 1,1-17-138,0 16 111,-1 0 0,1-1-1,-1 1 1,0-1 0,0 1 0,0-1 0,0 1-1,0-1 1,0 1 0,-1 0 0,1-1 0,-1 1 0,0-1-1,-1-3 1,1 5 33,0 0 0,0 1 0,0-1 0,0 0 0,0 0 0,0 1 0,0-1 0,0 1 0,0-1 0,0 1 0,0-1 0,0 1 0,0 0 0,0-1 0,0 1 0,0 0 0,-1 0 0,1 0 1,0 0-1,0 0 0,0 0 0,0 0 0,0 0 0,-1 1 0,1-1 0,-2 1 0,-20 20-16,5-5 57,17-31-12,2-7-25,1 0 0,1 0 0,0 0 0,2 1 1,7-22-1,45-104 28,-13 37-4,47-149 113,153-383-70,-219 585-119,3 2-1,3 1 0,38-52 1,-68 105 98,-1 13-11,-1 6-36,-1 1-1,0 0 1,-2-1 0,0 1-1,-10 28 1,-45 91 11,11-26 4,-145 481 224,119-352-42,20-21-97,49-199-98,-1 1-1,-11 27 1,-1 1-32,84-180-8,-9 1 35,160-339 13,-150 339 35,127-184 0,30-4-83,-195 269-11,-68 139 64,-72 116-17,-206 431 7,145-178 175,167-437-180,4-20-2,1 0-1,-1 0 1,1 0 0,-1 0 0,0 0-1,0 0 1,0 0 0,0 0-1,-1 0 1,1-1 0,-1 1 0,-2 2-1,3-4 13,1 0-27,0 2 5,0-3-15,8-16-6,9-22 30,104-206-34,-110 222 23,-1 0 0,14-45 0,6-14-6,49-80 64,122-182 0,-94 161-39,93-100 303,-187 264-299,-1 0-1,-1-1 0,0 0 1,-2-1-1,0 0 0,-1 0 1,8-34-1,-9 23-9,2 0 0,1 1 0,1 1 0,17-32 0,12-31 0,-24 41 0,-3-1 1,-1 0-1,-4-1 1,3-55-1,18-99-55,56-156 108,-79 324-54,-1 0 0,-3-1 0,-4-73 1,-1 22 3,4 56-3,1 0 0,2 1 0,1-1 0,2 1 0,1 0 0,17-43 0,-24 71 0,1 0 0,1 1 0,-1-1 0,1 1 0,0-1 0,1 1 0,-1 0 0,6-6 0,-7 9 2,0 1-1,1-1 1,-1 0 0,1 1-1,0-1 1,-1 1 0,1 0-1,0 0 1,0 0 0,0 0-1,0 0 1,0 1 0,-1-1-1,1 1 1,1 0 0,-1 0-1,0 0 1,0 0 0,0 0-1,0 1 1,-1-1 0,1 1-1,0 0 1,0 0-1,4 2 1,0 0 8,0 1 0,-1 0 0,1 1 0,-1-1 0,0 1 0,0 0 0,0 1 0,6 7 0,1 2 3,1-2 0,0 1 0,1-2 0,27 18 0,-35-28-11,-1 0 0,0 0 0,1-1 1,-1 0-1,0 0 0,1-1 1,0 1-1,-1-1 0,1-1 0,10-1 1,9 0-2,-23 1 0,0 0-1,-1 0 1,1 0 0,-1 0-1,1 0 1,-1-1-1,1 1 1,-1-1 0,0 0-1,0 0 1,0 0-1,0 0 1,0 0 0,-1 0-1,1 0 1,1-3-1,25-41 22,5-9-20,1 2-1,3 1 1,63-69 0,-46 59-6,62-95 1,-101 134 3,-6 9-11,-1 1 1,14-29-1,-21 37 17,-1 4 10,13 1-102,-13 21 204,0-20-161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39.87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8 156 0,'-2'-9'1297,"75"100"-780,38 49-217,33 62-122,131 191 124,-237-322-286,-30-54-12,1 0 0,16 24-1,-23-40-30,-2-2 12,1-1-1,-1 0 1,0 0-1,0 0 1,1 0-1,-1 0 0,-1 0 1,1 0-1,0 0 1,0 0-1,-2-3 0,1-2-10,-2-13 6,-1 0-1,-1 0 1,-1 0 0,0 0 0,-2 1-1,0 0 1,-1 1 0,-14-21 0,-105-137-178,74 108 49,-258-345-363,204 254 555,106 156-29,0 0 1,0-1 0,1 1 0,-1-1-1,1 0 1,0 1 0,0-1 0,0 0-1,0 0 1,1 0 0,0 0 0,0 1 0,0-1-1,0-5 1,0 0-17,2 8 4,-1 0 0,0 0 0,0 1 1,1-1-1,-1 1 0,0-1 0,1 1 0,-1-1 1,1 1-1,-1 0 0,1 0 0,-1-1 1,0 1-1,1 0 0,-1 1 0,1-1 1,-1 0-1,2 1 0,7 0 29,-1 0 1,0 1-1,1 0 0,-1 1 0,0 0 0,0 0 1,-1 1-1,1 0 0,10 7 0,73 52 4,-92-63-35,41 35 85,-3 1-1,-1 2 1,-1 2-1,36 53 1,12 12 85,-5-13-86,109 132 0,-140-161-66,65 113-1,-86-138-56,-22-34-60,-18-24 18,-154-187-321,35 49-29,95 108 365,-2 3 0,-52-49 0,65 78 72,24 17 31,2 14 86,1-2-97,0 0 0,0 0 1,1 0-1,1 0 0,0 0 0,0-1 1,1 1-1,1-1 0,5 11 0,11 14 66,28 38 0,-24-38-36,294 363 360,35-31-58,-345-357-361,50 42 9,-55-48-9,0-1 0,0-1 0,1 1 0,0 0 0,-1-1 0,1 0-1,0 0 1,0-1 0,0 1 0,0-1 0,0 0 0,7 0-1,-13-20-92,-1 14 81,1 1 1,-1-1-1,0 0 0,0 1 0,-1-1 0,1 1 0,-1 0 0,0 0 0,0 0 1,-6-6-1,-45-38-132,19 18 68,-53-62-212,-42-37-43,128 128 336,1-1-1,-1 1 1,1-1-1,-1 1 1,0 0-1,0 0 1,1 0-1,-1 0 1,0 0-1,0 1 1,0-1 0,-3 0-1,5 1 2,0 0 0,-1 0 0,1 0 0,-1 0 0,1 0 0,0 1 0,-1-1 0,1 0 0,-1 0 0,1 0 0,0 0 1,-1 1-1,1-1 0,0 0 0,0 1 0,-1-1 0,1 0 0,0 0 0,0 1 0,-1-1 0,1 0 0,0 1 0,0-1 0,0 0 0,-1 1 0,1-1 0,0 1 0,0-1 0,0 0 0,0 1 0,0-1 0,0 1 0,0-1 0,0 0 0,0 2 0,0 2 12,1 1 0,-1-1 0,1 1 0,0-1 0,1 1-1,-1-1 1,1 0 0,0 1 0,4 6 0,15 22 49,2-1 0,1-1 0,1-2 0,1 0 0,2-1 0,1-2 0,1-1 0,1-1 0,1-2 0,62 33 0,-47-32-32,88 32-1,-108-47-26,-1-1 0,1-1-1,0-2 1,1-1-1,32 0 1,-33-2-3,-1 2 0,0 1-1,-1 0 1,1 2 0,31 11 0,90 35-34,-139-50 20,1 0 1,-1-1-1,1 0 0,15 0 1,-16-1-2,1 0 0,-1 1 0,1 0 0,13 4 0,20 2-1,-35-7 10,-1 1 0,1 0 0,0 0 0,0 1 0,11 4 1,-4-1 0,1 0-1,-1-1 1,1-1 0,20 2 0,20 5-3,-40-7 7,1 0 0,-1-1 0,1-1 0,0 0 1,0-1-1,0-1 0,-1 0 0,1-1 0,30-9 0,-20 6-183,0 1-522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59:46.48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2189 4093 96,'0'0'1506,"-42"-35"-1213,-7-22-239,6 4-17,-96-101 38,29 30-22,49 45-53,10 9 0,31 45 5,1 0 1,2-2-1,0 0 0,2-1 1,-11-31-1,-41-64 27,56 99-32,-8-19 0,2-1 0,-18-64 0,-25-81 32,27 87-32,10 28 0,16 55 0,1 0 0,-5-24 0,-36-181 0,0 43 0,35 134 3,-2-1 0,-33-70 0,14 36-7,16 16 3,14 49 0,-2 0-1,-10-29 1,-18-42 1,24 49 8,-2-5-16,5 30 11,1 0 1,0-1-1,1 0 0,-3-25 0,4 25 0,1 1 1,-2-1-1,0 0 0,-10-22 0,9 27-3,-1-1 0,2 0 0,0-1 0,0 1 0,1 0 0,0-1 0,-1-20 0,4 27 7,-1 1-1,1-1 0,-1 1 1,0-1-1,0 1 1,0-1-1,-1 1 1,0 0-1,0 0 1,0 0-1,-3-5 1,-4-9 11,-25 18 110,20 0-120,-1-1 0,1-1 0,-1-1-1,1 0 1,0 0 0,0-1 0,0-1-1,-26-13 1,12 1-10,0 0 0,-49-41 0,65 49 2,0 1 0,-1 1 0,-22-10 0,-21-13 0,-143-89-37,159 93 21,5 5-20,2-2 1,-54-48-1,80 67 36,5 3-2,0 0 0,-1 1 0,1-1-1,0-1 1,0 1 0,0 0 0,0 0 0,0-1-1,0 1 1,0-1 0,1 1 0,-1-1 0,0 0-1,1 0 1,0 0 0,-2-3 0,3 5-25,1 3-130,-1-1 154,1-1-1,0 1 0,0-1 1,-1 1-1,1-1 0,0 1 1,0-1-1,1 0 0,-1 1 1,0-1-1,0 0 0,1 0 1,-1 0-1,1 0 0,1 1 1,5 5-17,40 42 85,2-3 0,2-1 0,2-3 0,2-2-1,1-3 1,78 37 0,-61-35-20,76 56-1,-132-83-32,11 9-16,-23-16 3,1 0-1,-1 0 0,0 0 0,1-1 1,0 0-1,0-1 0,0 1 0,1-1 1,-1-1-1,1 0 0,-1 0 0,1 0 1,0-1-1,0 0 0,10 0 0,-16-2 5,-1 0 0,1 0-1,-1 0 1,1-1 0,-1 1-1,0 0 1,0-1-1,1 1 1,-1-1 0,0 1-1,0-1 1,-1 0 0,1 1-1,0-1 1,0 0-1,-1 0 1,1 1 0,-1-1-1,1-2 1,-1 1 3,21-32 0,-17 30-7,0-1 0,-1 1 0,0-1 0,0 0 0,4-10 0,63-176 43,2-4-73,-1-9 25,-10 36 7,-20 14-34,-40 146 33,1-2 0,0 0 0,0 0 0,1 0 0,0 0 0,1 0 0,1 1 0,7-15 0,-9 21-2,-1-1 0,1 1 0,-1-1-1,-1 0 1,1 0 0,2-9-1,-3 9 1,0 0 0,0 0-1,1 0 1,0 1 0,0-1 0,4-7-1,-5 9 4,-1 3-1,0 0 0,0 0 0,0-1 0,0 1 0,0 0-1,0 0 1,0-1 0,0 1 0,0 0 0,0 0 0,0 0 0,0-1-1,0 1 1,0 0 0,0 0 0,0-1 0,0 1 0,0 0 0,1 0-1,-1 0 1,0-1 0,0 1 0,0 0 0,0 0 0,1 0 0,-1 0 0,0 0-1,0-1 1,0 1 0,1 0 0,-1 0 0,0 0 0,0 0 0,0 0-1,1 0 1,-1 0 0,0 0 0,0 0 0,1 0 0,-1 0 0,0 0 0,0 0-1,1 0 1,-1 0 0,1 0-32,-2 14-144,-31 105 138,-35 166 124,56-218-88,-23 120 55,25-153-39,0 0 0,-2-1 0,-22 44 0,17-49-2,11-22-10,1 1 1,0 0-1,1 0 1,0 0-1,-3 10 0,3-10-2,0-1 0,0 1 0,0-1 0,-1 0 0,0 0 0,-7 8 0,-23 40 22,29-46-25,1 0 0,1 0 1,-1 0-1,1 0 0,0 1 1,1-1-1,-2 14 0,-3 115 3,9-118 0,1-1 0,0 1 0,1-1 0,1 0 0,10 25 0,7 24 0,18 66 14,7 25 4,25 93-18,-37-147 10,32 104 7,-50-130-15,-11-50-1,0 1 0,18 45 0,15 62-1,-35-124 1,-4-9-1,1 0 0,0 0 1,-1 0-1,1 0 0,0 0 1,1 0-1,-1-1 0,0 1 1,1 0-1,0-1 0,-1 1 1,1-1-1,0 0 0,4 4 1,-5-5 90,-41-27-33,-4 0-10,-2 2-1,0 2 1,-76-25-1,60 25-39,2-6-7,44 20 7,0 0-1,0 1 1,-31-8 0,24 8-9,0-1 1,-41-18-1,45 16 13,-1 2 0,-1 0 1,1 1-1,-24-4 0,9 5-10,-57-18 1,-122-29 18,185 43-25,1-1 0,1-1-1,0-1 1,-30-20 0,48 27 4,-1 1 0,0 0 0,-18-6 0,15 7 0,-1-2 0,1 0 0,-22-14 0,33 17-5,2 3-22,15 0-69,2 2 102,-1 1-1,0 1 1,0 1 0,0 0 0,0 1 0,-1 1-1,0 0 1,15 10 0,26 10 6,254 98 61,-165-69-50,-71-28-15,67 28-5,-88-31 32,15 6-26,91 57 0,-57-26-9,-87-52 16,29 19-24,50 43 0,-68-54 1,-21-14 5,0-1 0,1 1 0,-1 0 0,-1 0 0,1 1 0,5 6 0,30 33-41,14 4 43,-13-8 0,-36-36-5,-4-4-22,5-22-69,-6-31 90,2-1 1,3 1 0,1 0-1,3 0 1,29-91 0,-19 84-2,-12 33 1,2 1-1,1 0 1,20-38 0,-1 9-6,29-79 1,-13 26 2,-4 26 9,-8 17-38,-28 58 16,-1 2-130,-4 11-26,-2 23 151,-1 7 35,-2-1 0,-2 0 0,-1 0-1,-1 0 1,-23 51 0,17-44 4,-9 34 4,-25 63 5,-53 126 43,63-117 1,36-128-53,2 0 0,0 0 0,3 39 0,0-4 4,0-42-14,0 0 0,1-1-1,0 1 1,1 0 0,1-1 0,0 0 0,8 14 0,10 30 4,-18-43-5,-1 0 1,2-1-1,0 0 0,0 0 1,1 0-1,1-1 0,16 20 1,2 2-2,-22-27 0,1 1 0,0-1 0,0 0 0,1 0 0,-1 0 0,13 8 0,-16-13 0,0 1 0,0-1 0,0 1 0,0 0 0,0 0 0,0 0 0,0 0 0,0 0 0,2 5 0,16 22 0,-14-26 0,-5-2-1,1-1 1,-1 0 0,1 0-1,-1 1 1,1-1 0,-1 0-1,1-1 1,-1 1-1,1 0 1,-1 0 0,1-1-1,-1 1 1,1 0 0,-1-1-1,0 0 1,1 1 0,-1-1-1,0 0 1,1 0 0,-1 0-1,0 1 1,0-1-1,0 0 1,2-3 0,21-31 24,-18 25-13,26-35 11,2 2-1,48-49 0,-66 65-14,-14 24-7,-1 0 0,0 0 0,1 1 0,0-1-1,-1 0 1,1 1 0,0-1 0,0 1 0,1 0 0,2-3 0,-4 2-11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0:06.26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99 4191 64,'0'0'609,"8"-31"95,98-282 188,22-20-727,-68 200-127,-8 11-21,-29 75-7,29-94 0,-40 103-14,24-48 0,-3 9 7,-17 38 3,-7 17-9,-1 0 0,0 0 0,5-28 0,19-96 3,-11 83 0,-14 46 0,-1 0 0,-1-1 0,0 0 0,-2 1 0,4-34 0,-6 39 0,0 1 0,1-1 0,1 0 0,0 1 0,8-19 0,9-37 0,4-30 0,-1 14 0,10-22 0,-27 84 3,1 0 0,1 1-1,1 0 1,17-30-1,11-21 17,-21 40-19,1 1 0,2 1 0,0 1 0,27-29 0,32-46 0,36-38 0,-68 87 0,-36 44 0,0-1 0,-1 0 0,8-13 0,50-52 0,-34 34 0,-25 34 0,-1-1 0,0 0 0,12-19 0,-10 13 0,1 0 0,0 1 0,14-14 0,4-6 0,145-209 0,-115 152 0,-27 39 0,53-63 0,-63 87 0,27-47 0,-31 47 0,38-49 0,37-42 0,-45 54 0,1 42-5,-47 21-49,-2 5 23,-6 10 17,-13 21 22,-67 81 3,28-34 6,-42 53 19,88-117-36,1 2 0,-16 29 0,2-4 0,-24 42 2,28-47-13,-2 0-1,-42 52 1,40-58-8,-35 60 0,-5 6-7,-28 38-102,87-128 129,5-7-1,0 1 0,0-1 0,0 0 1,0 1-1,1-1 0,0 1 1,-1-1-1,1 1 0,0 0 0,0 0 1,0-1-1,1 1 0,-1 0 0,1 0 1,-1 0-1,1 0 0,0 4 0,2-6 4,0 0-1,0 0 0,0 0 0,0 0 0,0 0 0,0-1 0,0 1 0,0-1 1,1 1-1,-1-1 0,2 0 0,4 2 13,25 3 14,0 0 1,1-2-1,0-2 0,54-4 0,-4 0 16,-52 3-44,-9-1 3,0 1 0,1 1 0,-1 1 0,0 1 0,37 10 0,7 1 8,-53-12-9,0 1 0,0 0 0,0 0-1,23 11 1,-22-8-4,1-1 0,-1-1 0,32 5 0,-11-2 0,7-4 0,-34-3 0,-1 0 0,0 0 0,0 1 0,15 4 0,-16-3-1,30 1-25,-28-3 21,-55-27-27,28 22 29,0 0-1,0 1 0,0 1 0,-1 1 0,1 0 1,-1 1-1,-26 3 0,18-1 3,-1-2 1,-33-4-1,-38-19-14,70 16 13,0 1 0,-1 1-1,0 2 1,-34-1 0,-402 9-100,463-4 101,0 1 0,1-1-1,-1 1 1,1-1-1,-1 1 1,1 0 0,-1 0-1,1 0 1,-1 0 0,1 0-1,0 0 1,-1 1 0,1-1-1,0 1 1,0 0-1,0 0 1,1 0 0,-1-1-1,-2 5 1,-27 49-47,8-13 27,-197 213-11,160-193 0,-27 18-5,57-39 27,27-36 8,0 0 0,-1 1 0,0-1 0,0 0 0,-8 7 0,11-8-3,1-3 6,0 0 0,0 0 0,1 0-1,-1 0 1,0 0 0,0 0 0,1 0 0,-1 0 0,1 0 0,-1 0-1,1 0 1,0 0 0,-1 0 0,1 0 0,0 0 0,-1-1 0,1 1-1,0 0 1,0 0 0,0-1 0,0 1 0,0-1 0,0 1-1,0-1 1,0 1 0,0-1 0,0 1 0,0-1 0,0 0 0,2 1-1,35 1 39,-32-2-35,72-1 77,138-20-1,-158 14-35,97 1 0,-1-7-13,-137 9-32,21-1 0,-33 5 0,-4 0 0,-1 0 0,0 0 0,1 0 1,-1 0-1,0 0 0,1 0 0,-1-1 0,0 1 0,1 0 1,-1 0-1,0 0 0,1 0 0,-1-1 0,0 1 1,0 0-1,1 0 0,-1-1 0,0 1 0,0 0 0,1 0 1,-1-1-1,0 1 0,0 0 0,0-1 0,0 1 0,1 0 1,-1-1-1,0 1 0,0 0 0,0-1 0,0 1 1,0-1-1,-34 0 26,-34 1-26,1 2 0,-113 18 0,148-13 1,-34 7-12,-1-2 0,-107 4 0,102-8-13,51-5 14,0 0 1,-32 0-1,52-3 21,0 0-6,-1-3-2,0 0 0,1 0 0,-1 0 0,1-1 0,0 1-1,0 0 1,0-1 0,0 1 0,1-1 0,-1-3 0,-12-157 13,12 129-13,0 19 0,0 1 0,2-1 0,0 1 0,0-1 0,6-19 0,-1 5-3,0 1 0,3-53 0,-3 12 0,2 5 0,-5 31-11,2-1 1,11-42-1,-10 52 12,-5 20-25,0 18 16,-1-4 13,1 45 19,0-27-6,0 1 0,-2 0 0,-8 50 0,4-49 1,1 1-1,0 41 1,4-46-6,-1-1 1,-2 1-1,0-1 0,-11 39 1,8-43-14,0 2 0,1-1 0,1 1 0,-1 42 0,-2 50 0,7 36 32,-11-115-32,1-8 0,-24 97 0,28-95 5,-1-1 1,-16 40-1,12-37 3,-14 59 0,-26 104 19,32-133-6,-19 107 0,30-128-6,-2-1 1,-23 63-1,3-14-2,19-65-4,8-17-6,-1-1 1,2 1-1,-1-1 0,1 1 0,0 0 1,-3 12-1,5-18-2,0 1 0,0 0 0,0-1 0,0 1 0,1-1 0,-1 1 0,0-1 0,-1 1 0,1 0 0,0-1 0,0 1 0,0-1 0,0 1 0,0-1 0,-1 1 0,1 0 0,0-1 0,0 1 0,-1-1 0,1 1 0,0-1 0,-1 1 0,1-1 0,-1 0 0,1 1 0,0-1 0,-1 1 0,1-1 0,-1 0 0,1 0 0,-2 1 0,1-1 0,1 0 0,-1-1 0,0 1 1,1-1-1,-1 1 0,1 0 0,-1-1 0,0 1 1,1-1-1,-1 0 0,1 1 0,-1-1 0,1 1 0,0-1 1,-1 0-1,1 1 0,-1-1 0,1 0 0,0 0 1,0 1-1,-1-1 0,1 0 0,0 1 0,0-1 0,0 0 1,0-1-1,-5-18 0,-1 0 0,-16-39 0,7 22-4,2-2 3,11 29 0,-1 1 0,0 0 0,0-1 0,-1 1 0,-1 0 0,1 1 0,-2-1 0,1 1 0,-8-9 0,-160-186-219,163 187 211,0-1 1,1 0-1,1 0 0,1-1 1,-9-34-1,-4-9-21,10 27 15,3-1 0,-7-67 0,12 84-61,6 33 90,0-1 1,0 0 0,2-1 0,10 21-1,10 26 24,1 13 41,66 123 0,-59-126-42,-24-48-33,1 0 0,1-1 1,0 0-1,28 34 0,-23-25-24,-17-29 18,1 1-1,-1 0 1,1-1 0,0 1 0,-1-1 0,1 1 0,0 0 0,0-1 0,0 0 0,0 1 0,0-1 0,0 0 0,1 1 0,-1-1 0,0 0 0,1 0 0,-1 0 0,1 0 0,-1 0 0,1 0 0,-1-1 0,1 1 0,-1 0 0,1-1 0,0 1 0,0-1 0,-1 0 0,1 0 0,0 1 0,0-1 0,-1 0 0,3-1 0,7 2 3,0-1 1,-1-1-1,1 0 1,0 0-1,-1-1 1,1-1-1,-1 1 0,0-2 1,0 1-1,11-7 1,-5 2 0,0 1 0,1 1 0,-1 0 1,1 2-1,0 0 0,0 0 0,0 2 0,1 0 1,33 1-1,202-9 29,-222 6-32,0-1 0,0-1 0,57-21 0,46-10 0,-32-11-15,-63 29 9,55-20 0,-68 28 6,-1 0 0,0-2 0,26-17 0,-5-6 0,-46 35-29,0 1-1,0-1 1,1 0-1,-1 1 1,0-1-1,0 1 1,1-1-1,-1 1 1,0-1 0,1 0-1,-1 1 1,1-1-1,-1 1 1,0 0-1,1-1 1,-1 1-1,1-1 1,-1 1-1,1 0 1,-1-1 0,1 1-1,0 0 1,-1-1-1,1 1 1,-1 0-1,1 0 1,0 0-1,0-1 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2:20.495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1 0 32,'0'0'1089,"0"5"-897,0 12-64,13 10 0,14 8-31,0 4-65,-1 1 32,8 0 0,-14-5-64,-7-17 32,-6-10-64,-7-12-321,-13-27-704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2:21.284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27 10 64,'-15'-5'148,"3"1"573,23 4-46,15 0-692,39 3 217,105 20 0,-113-22-163,-49-1-158,1-1 0,-1 2 0,1-1 0,-1 1 1,13 3-1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2:21.888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14 80 224,'-7'13'160,"1"0"609,39-13-641,7 0 64,14-17-31,-1-5-65,-6 0-32,-7 4-32,-13 5-32,-7 4-32,-13 5-225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2:22.539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14 203 416,'-7'0'96,"7"-4"161,-6-5-97,6-9-32,0-4-128,0-4 64,0-1 128,0 1-32,13-1-96,0 10-32,-6 8 1,7 0-33,-8 5-129,8 4-159,-8-5-192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2:23.139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61 0 256,'0'0'849,"-8"17"-427,2-10-386,1 1 0,0 0 0,0 0 0,1 0 0,0 1 0,0-1 0,1 1 0,0 0 1,1 0-1,0 0 0,-2 14 0,1 15 21,0 55 1,4-70-24,-1 107 94,0-130-133,0 0 0,0 0 0,0 0 0,0 0 0,0 1 0,0-1 0,0 0 0,0 0 0,0 0-1,0 0 1,0 0 0,1 0 0,-1 1 0,0-1 0,0 0 0,0 0 0,0 0 0,0 0 0,0 0 0,1 0 0,-1 0 0,0 0 0,0 0 0,0 0 0,0 0 0,0 0 0,1 0 0,-1 0 0,0 0 0,0 0 0,0 0 0,0 0 0,0 0 0,1 0 0,-1 0 0,0 0 0,0 0 0,0 0 0,0 0 0,0 0 0,1 0 0,-1 0 0,0 0 0,0 0-1,0 0 1,0-1 0,0 1 0,0 0 0,0 0 0,1 0 0,-1 0 0,0 0 0,0 0 0,0 0 0,0-1 0,0 1 0,0 0 0,0 0 0,0 0 0,0 0 0,0 0 0,0-1 0,0 1 0,0 0 0,0 0 0,0 0 0,0 0 0,0-1 0,7-23-684,0-13-512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2:23.885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54 1 32,'-13'8'1566,"13"-7"-1498,-1 23 44,2 0 0,0 0 0,2-1 0,0 1 0,9 26 0,-70-131-491,57 77 363,14 3-181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6:39.619"/>
    </inkml:context>
    <inkml:brush xml:id="br0">
      <inkml:brushProperty name="width" value="0.35" units="cm"/>
      <inkml:brushProperty name="height" value="0.35" units="cm"/>
      <inkml:brushProperty name="color" value="#BB5B18"/>
      <inkml:brushProperty name="inkEffects" value="bronze"/>
      <inkml:brushProperty name="anchorX" value="-15964.28125"/>
      <inkml:brushProperty name="anchorY" value="-17810.26367"/>
      <inkml:brushProperty name="scaleFactor" value="0.5"/>
    </inkml:brush>
  </inkml:definitions>
  <inkml:trace contextRef="#ctx0" brushRef="#br0">0 1 288,'1'0'160,"1"0"-149,-1 0 5,0 1 27,0 0-54,0 0 16,-1-1-42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8:38.758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4 0 96,'-1'74'1167,"-1"-40"-897,1 0 1,2 0 0,2 1-1,7 35 1,28 81-31,96 253 0,-94-312-1606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8:38.759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0 807 32,'21'-25'468,"1"2"1,32-28-1,26-27-149,-27 9-303,-3-2 0,44-84 0,-88 146-21,10-19-57,0-2 0,17-48 0,-27 59-120,0 1-1,-2-2 1,0 1-1,-1 0 0,0-36 1,-3 15-336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8:38.760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0 0 448,'0'34'481,"0"12"-97,0 18 1,0 16-33,0 20 64,10 13-63,5 10 31,1 7-96,-1 3-96,0-6 1,0-7-65,0-17-128,6-19-160,-6-14-449,5-7-128,0-10-224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8:38.761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0 412 993,'0'0'165,"7"-4"236,11-5-341,0-2 1,-1 0 0,0-1 0,0-1-1,-2 0 1,0-1 0,0-1-1,-1 0 1,11-18 0,-18 24-64,0-1 0,-1 0 0,0-1 0,0 1 0,-2-1 0,1 0 1,-1-1-1,-1 1 0,0 0 0,-1-1 0,0 0 0,0 0 0,-2 0 0,1 0 1,-1 1-1,-1-1 0,-2-14 0,2 23 3,0 0-1,-1 1 1,1-1 0,0 1-1,-1-1 1,1 1-1,-1 0 1,0-1 0,0 1-1,0 0 1,0 0 0,0 0-1,0 0 1,0 1-1,-1-1 1,1 1 0,-1-1-1,1 1 1,-1 0 0,0 0-1,1 0 1,-1 0 0,0 0-1,0 1 1,0-1-1,1 1 1,-1 0 0,-4 0-1,2-1-1,0 1-1,0 0 0,0 1 1,0-1-1,0 1 0,0 0 1,0 0-1,0 0 0,0 1 1,0 0-1,0 0 0,1 0 1,-1 0-1,1 1 0,-6 4 1,3 1 14,0 0 1,1 0 0,0 1 0,0 0-1,1 0 1,0 1 0,0-1 0,1 1-1,1 0 1,0 1 0,-3 11 0,1 6 43,1-1 1,1 1-1,1 30 1,2-43-36,0 11 71,1 1 1,6 43-1,-5-62-73,0 0 0,0-1 0,0 1 0,1-1 1,0 0-1,0 0 0,1 0 0,0 0 0,0 0 0,1-1 0,0 0 0,0 0 0,10 9 1,-11-11-17,1-1 1,-1 0-1,1-1 1,-1 1 0,1-1-1,0 0 1,0 0 0,0 0-1,0-1 1,0 0-1,0 0 1,1 0 0,-1-1-1,0 1 1,0-1 0,1-1-1,-1 1 1,0-1-1,9-2 1,-4 1-6,-1-1-1,0 0 1,0-1-1,0 0 1,0-1-1,-1 0 1,1 0-1,-1-1 1,10-8 0,-1-4-191,-1 1 1,0-2 0,-2 0 0,0-1 0,-1 0-1,18-40 1,1-6-811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8:38.762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507 177 737,'1'18'223,"2"1"1,0-1 0,1 0 0,0 0-1,2-1 1,14 34 0,-5-15-2,-10-23-134,0 0 0,1 0 0,0-1 0,2 0-1,10 15 1,-17-25-84,1 1-1,0-1 0,0 0 1,0 1-1,0-1 0,1 0 0,-1 0 1,0-1-1,1 1 0,0 0 1,-1-1-1,1 0 0,0 1 1,0-1-1,-1 0 0,1-1 1,0 1-1,0 0 0,0-1 1,0 0-1,0 1 0,0-1 0,0 0 1,0-1-1,0 1 0,0 0 1,0-1-1,0 0 0,0 0 1,5-2-1,-3 0-18,-1 0 0,0 0 0,0 0-1,-1 0 1,1-1 0,-1 0 0,0 0 0,0 0 0,0 0-1,0 0 1,-1-1 0,0 1 0,3-7 0,1-4-27,0-1 1,5-28 0,-1 0 30,6-29 129,-3-2-1,5-85 0,-18 183-18,-1 35 135,15 109-1,55 143 334,-6-40-237,-54-215-325,-2 0 1,-3 1-1,-4 82 0,-1-118-7,-2 0-1,0 0 1,-1 0-1,-1 0 1,-1-1-1,0 0 1,-2 0-1,0 0 1,-20 32-1,13-29-1,-1-1 0,0-1 0,-2 0 0,0-1 0,-2-1 1,1-1-1,-24 15 0,10-10-11,-2-2 0,-1-1 1,0-1-1,-1-3 1,-1 0-1,0-3 0,-1-1 1,-1-2-1,-74 7 1,91-14-4,-1-1 0,1-1 0,0-1 1,-38-7-1,53 7-13,0-1-1,0 0 1,1-1 0,-1 1 0,1-2 0,0 1-1,0-1 1,0 0 0,0 0 0,1-1 0,0 0-1,0 0 1,0-1 0,0 0 0,1 1-1,-7-11 1,7 8-72,1 0-1,1 0 1,-1 0 0,1-1-1,1 1 1,-1-1-1,-1-15 1,1-6-562,2-34 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1801 0 609,'-82'71'1884,"-234"190"-1854,104-90 36,-96 79 3,-177 154 81,409-335-133,-198 194 41,227-214-1617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578 126 96,'-1'-1'36,"1"0"1,-1-1-1,1 1 1,-1 0-1,0 0 0,1 0 1,-1 1-1,0-1 0,0 0 1,0 0-1,0 0 0,0 0 1,0 1-1,0-1 0,0 0 1,0 1-1,0-1 1,0 1-1,0 0 0,0-1 1,0 1-1,0 0 0,0-1 1,-1 1-1,1 0 0,0 0 1,0 0-1,0 0 0,-3 0 1,-51 0 153,38 0-35,-19 1-90,0 1-1,1 2 1,-1 1 0,-48 14-1,67-14-54,0 1-1,0 0 1,0 1-1,1 1 1,0 0-1,1 2 0,0-1 1,0 2-1,1 0 1,-24 24-1,32-27-2,1 0 0,0 0 0,0 1 0,1-1 0,0 1 0,0 0 0,1 1 0,0-1 0,1 0 0,0 1 0,-1 11 0,0 3 18,2 0-1,1-1 0,3 32 1,-1-39-21,1-1 1,0 0-1,1 0 0,1-1 1,0 1-1,1-1 1,0 0-1,2 0 1,-1-1-1,1 0 1,1 0-1,1-1 1,0 0-1,0-1 0,1 0 1,0-1-1,1 0 1,0 0-1,1-1 1,0-1-1,0 0 1,1-1-1,-1-1 0,2 0 1,-1-1-1,1 0 1,0-1-1,0-1 1,16 2-1,0-1 7,0-2 0,1-1-1,-1-2 1,1-1 0,41-8-1,-54 6-4,-1-1 0,-1-1 0,1 0 0,-1-2-1,0 0 1,-1 0 0,0-2 0,0 0 0,-1-1-1,19-18 1,-18 14-8,-1 0 0,0-2-1,-2 0 1,0 0-1,-1-1 1,-1-1 0,0 0-1,-1 0 1,-2-1 0,0-1-1,-1 1 1,-1-1-1,0 0 1,-2 0 0,-1-1-1,-1 0 1,0-35 0,-2 51 1,-1 0 0,-1 0 0,1 0 0,-1 0 0,0 0 0,0 0 0,0 1 0,-1-1 0,0 1 0,0 0 0,-1 0 0,1 0 0,-1 0 0,0 1 0,0-1 0,-7-5 0,-11-8-10,0 0 1,-29-17-1,38 27 6,-11-8-10,-23-15 6,-96-49 1,135 77-54,-1 0-1,1 0 1,0 1 0,-1 0-1,0 1 1,1 0-1,-1 0 1,0 1 0,1 0-1,-1 0 1,0 1-1,1 0 1,-1 1 0,0 0-1,-10 4 1,-8 10-990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8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0 0,'-1'1'32,"0"-1"-1,0 0 1,1 0 0,-1 1 0,0-1-1,0 0 1,1 1 0,-1-1-1,0 1 1,1-1 0,-1 1 0,1-1-1,-1 1 1,1-1 0,-1 1-1,1-1 1,-1 1 0,1 0 0,-1-1-1,1 1 1,0 0 0,-1 0-1,1-1 1,0 1 0,0 0 0,-1 0-1,1-1 1,0 1 0,0 0-1,0 0 1,0-1 0,0 3-1,0 35 163,1-22 29,-1-15-219,0 0-4,0-1 1,0 0-1,0 1 0,1-1 0,-1 0 0,0 0 0,0 0 0,0 1 0,0-1 1,0 0-1,1 0 0,-1 1 0,0-1 0,0 0 0,0 0 0,1 0 0,-1 0 1,0 1-1,0-1 0,0 0 0,1 0 0,-1 0 0,0 0 0,0 0 0,1 0 0,-1 0 1,0 1-1,0-1 0,1 0 0,-1 0 0,0 0 0,1 0 0,-1 0 0,0 0 1,0 0-1,1-1 0,-1 1 0,0 0 0,0 0 0,1 0 0,-1 0 0,0 0 1,0 0-1,1 0 0,-1 0 0,0-1 0,0 1 0,1 0 0,1 0 0,-1 0-37,5-22-48,-5 9 88,0 12-1,-1 0 0,1 1 0,-1-1 0,0 0 0,1 0 0,-1 0 0,0 0 0,0 0 1,0 0-1,0 1 0,0-1 0,0 0 0,0 0 0,0 0 0,0 0 0,0 0 1,0 0-1,-1 0 0,1 0 0,0 1 0,-1-1 0,1 0 0,0 0 0,-1 0 1,1 1-1,-1-1 0,1 0 0,-1 0 0,0 1 0,1-1 0,-1 1 0,0-1 0,1 0 1,-1 1-1,0-1 0,0 1 0,0 0 0,1-1 0,-1 1 0,0 0 0,0-1 1,0 1-1,0 0 0,0 0 0,0 0 0,1 0 0,-1-1 0,-2 2 0,2-1-28,1 8-519,0 1-341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72 32,'0'0'299,"2"11"80,8 1-302,1 0 0,0-1 0,1 0 0,0-1 0,1 0 0,0-1 0,1-1-1,-1 0 1,26 10 0,13 2 57,78 20 0,-53-18-50,30-1 17,-28-6-42,-24-7 20,0-2-1,1-2 1,109-7-1,-120 1-23,157-10-6,0-9 0,-2-9 1,310-87-1,-457 103-83,-1-3 0,-1-1 0,-1-3-1,72-41 1,-113 51-1049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8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0 650 0,'0'0'667,"8"-14"-293,27-33-227,3 1 1,1 3-1,78-68 0,-65 63-90,-1 1-33,1 3 0,3 2 0,2 2 0,1 3 0,116-55 0,-153 84-10,1 1 0,0 0 0,0 2 0,0 1 0,1 0 0,-1 2 0,1 1 0,0 0 0,0 2 0,-1 0 0,1 2 0,-1 1 0,1 0 0,-1 2 0,0 0 0,24 11 0,-32-11-4,0 1 1,0 1-1,0 0 1,-1 0 0,0 2-1,-1-1 1,0 2-1,-1-1 1,0 2-1,0-1 1,-1 2 0,-1-1-1,0 1 1,-1 1-1,0-1 1,-1 1-1,0 1 1,-2-1-1,1 1 1,-2 0 0,0 1-1,-1-1 1,0 0-1,0 18 1,-2-9 2,0 0-1,-2 0 1,0 0 0,-2-1-1,-1 1 1,-1-1 0,0 0-1,-2 0 1,-1 0 0,-1-1-1,0 0 1,-2-1 0,-1 0-1,0 0 1,-29 34 0,15-25-9,0-1-1,-3-2 1,0-1 0,-1-1 0,-60 37 0,-182 83 23,88-51-19,136-63-56,46-29-165,35-6-1928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9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0 387 160,'15'-20'58,"0"1"-1,1 1 1,1 0 0,1 1-1,0 1 1,1 1-1,1 0 1,31-17 0,3 3 103,1 2 1,72-24 0,-48 24-8,1 3-1,96-14 1,-119 29-121,0 3-1,0 2 1,0 3 0,63 6-1,-107-3-19,0 1 1,1 0-1,-2 1 0,1 0 0,24 12 0,-33-15-40,0 1-1,-1 0 1,1 0 0,0 0-1,-1 0 1,0 1 0,1-1-1,-1 1 1,0 0 0,0 0-1,-1 0 1,1 0 0,0 1-1,-1-1 1,0 1 0,0-1-1,0 1 1,0 0 0,-1 0-1,0-1 1,1 1 0,0 7 0,-2-1-1052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9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730 1389 833,'-4'-1'26,"0"1"0,0-1 1,0 0-1,0 0 0,0 0 0,1 0 0,-1-1 1,0 1-1,1-1 0,-1 0 0,1 0 1,0 0-1,-1-1 0,1 1 0,0-1 1,1 0-1,-1 0 0,0 0 0,-3-5 1,-5-9 72,1 1 0,-15-35 0,14 28-62,-237-422 382,-16-34 0,257 463-421,-49-113 156,50 112-207,1 0 0,1 0 0,0 0 1,1-1-1,-1-31 0,5 48 18,0 0 1,0 1 0,0-1-1,-1 0 1,1 1-1,0-1 1,0 0 0,0 1-1,0-1 1,0 1-1,0 0 1,1-1-1,-1 1 1,0 0 0,0 0-1,0-1 1,0 1-1,0 0 1,2 0 0,4-1-127,31-11-453,2-1-256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1499 590 96,'-3'5'1885,"-12"-7"-1858,1-1 1,0 0 0,0-1-1,0 0 1,1-1 0,0-1-1,-18-10 1,-22-8 12,-362-118 295,53 21-67,256 82-204,23 9-72,1-2 0,1-5 0,-86-52 0,150 75-86,15 6-323,30 1-417,-23 6 807,56-7-773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9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27 22 352,'-26'-22'374,"26"25"-166,3 33-72,1 0 0,2 0 0,1-1 0,2 1 0,24 58 0,5 21 4,61 307 54,3 8-207,-95-405 50,22 49 0,-25-67-82,-1 0 1,2 0-1,-1 0 1,1 0-1,0-1 1,0 1-1,1-1 0,0-1 1,0 1-1,7 4 1,-4-8-1034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0,'212'185'1451,"-104"-88"-1223,4-4 0,157 99 0,-266-190-257,4 3-92,-1-1-1,1 0 0,0 0 1,0-1-1,1 0 1,-1 0-1,1-1 1,-1 0-1,1 0 0,12 1 1,-13-3-648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9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0 912 705,'0'0'32,"0"-8"-64,0-14 256,7-14-96,7-12-64,12-14 64,1-13-64,7-8-32,-1-14 0,0 0 32,1 0-32,-1 13 32,1 9-64,-1 14 32,-13 21-64,0 18-32,-13 17-128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1 996 577,'0'-31'160,"6"-13"-224,8-9 128,6-18 0,-7-8 64,7-5-96,0-12 64,1-1-64,5 0 0,1 0 32,7 9-64,-1 17-64,-6 14 0,-14 26-384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9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1 322 609,'0'-22'32,"7"-5"-96,19-8 96,8-4 32,6-1-64,0 0 32,0 5-32,0 4-32,-6 0-64,-14 9-449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31 2798 1057,'-1'0'4,"-1"0"0,1-1 0,0 1 0,-1-1 0,1 1 0,-1-1 0,1 1 0,0-1 0,-1 0 1,1 1-1,0-1 0,0 0 0,0 0 0,-1 0 0,1 0 0,0 0 0,0 0 0,0 0 0,1-1 0,-1 1 0,0 0 0,0-1 0,1 1 0,-1 0 0,1-1 0,-1 1 0,1-1 1,-1 1-1,1 0 0,0-1 0,0 1 0,0-1 0,0 1 0,0-1 0,0 1 0,0-1 0,0 1 0,1-2 0,0-8 14,0 0-1,1 0 1,0 1-1,7-21 1,72-151 20,-33 81-28,147-394 115,-30-10 39,-70 205-112,-47 161-32,96-199-1,-106 266-13,4 0 0,2 3 0,3 2 1,68-74-1,-83 103-25,3 2 0,1 2 1,75-55-1,-108 87-152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9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32,'0'14'69,"3"20"39,2-1-1,0 1 0,3-1 0,0-1 1,3 1-1,16 37 0,7 21-19,99 348 493,-126-421-554,0 0 0,0 0 0,17 27 0,-21-40-22,0 0-1,0-1 0,1 1 1,-1-1-1,1 0 1,0 0-1,0 0 0,1 0 1,-1-1-1,1 0 1,-1 0-1,1 0 0,0 0 1,0-1-1,1 0 0,-1 0 1,8 2-1,11-2 29,0 0 0,1-1 0,-1-1 0,0-2 0,1 0 0,-1-2 0,31-8 0,165-62 167,-143 45-167,647-207 132,-536 178-272,-188 58 98,0 0-1,0 0 0,-1 0 0,1 0 1,0 0-1,0 0 0,0 0 0,0 0 1,0 0-1,0 0 0,0 0 0,0 0 1,-1-1-167,1 1 167,0-1-1,0 1 0,0 0 0,0 0 1,0 0-1,0 0 0,0 0 0,0 0 1,0 0-1,0 0 0,0 0 0,0-1 1,0 1-1,0 0 0,0 0 0,0 0 1,0 0-1,2-1-166,-2 1 167,0 0-1,-11-1-940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0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100 0 160,'-18'87'141,"-14"148"0,9-41 447,10-96-363,-1 155-1,14-253-225,0 1 0,0-1 0,1 1 1,-1-1-1,0 1 0,0-1 0,1 1 0,-1-1 1,0 1-1,1-1 0,-1 0 0,0 1 0,1-1 0,-1 1 1,1-1-1,-1 0 0,1 0 0,-1 1 0,0-1 1,1 0-1,-1 0 0,1 1 0,-1-1 0,1 0 1,0 0-1,-1 0 0,1 0 0,-1 0 0,1 0 1,-1 0-1,1 0 0,23 1 18,-19-1-3,53 0 98,-1-3 0,68-11 0,417-40 32,-457 49-176,-38 1-720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0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1 622 1762,'33'-44'-96,"14"-18"96,13-4 32,7-9 64,13 0 0,-6 9-64,0 5 0,-8 3 0,-5 10-32,-14 8 0,-7 18-96,-20 18-225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0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1185,'40'9'0,"27"0"-32,13-1 192,14 10 0,-7 0-31,7-5 31,-7 0-96,-14 5 0,1-10-64,-14 6 0,-6-10 0,-14 0-64,-13 5-193,-14-4-255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0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71 340 769,'0'-10'40,"-1"-1"1,2 1-1,-1 0 1,2 0-1,-1 0 1,1 0-1,1 0 1,0 0-1,0 0 1,1 1-1,0 0 1,0 0-1,1 0 1,1 0-1,-1 0 1,9-8-1,3-3-21,1 1-1,1 1 0,1 1 0,33-22 0,-43 31-16,1 2 1,0-1-1,1 2 0,0-1 0,0 2 0,0-1 1,0 2-1,1 0 0,-1 0 0,1 1 1,13 0-1,-25 2 0,0 0 0,0 0 0,0 0 1,0 0-1,0 1 0,0-1 0,0 0 0,0 1 1,0-1-1,0 1 0,0-1 0,0 1 1,0-1-1,-1 1 0,1 0 0,0-1 0,0 1 1,-1 0-1,1 0 0,0-1 0,-1 1 0,1 0 1,-1 0-1,1 0 0,-1 0 0,1 0 0,-1 0 1,0 0-1,1 0 0,-1 0 0,0 0 0,0 0 1,0 1-1,0 43 75,-1-29-32,2 5-9,-2-1 0,-5 36 1,4-48-34,-1 1 1,1-1-1,-1 0 1,-1 1-1,0-1 1,0-1 0,0 1-1,-1-1 1,-5 8-1,-11 8-9,-1-1 0,-1-1 0,-1 0-1,0-2 1,-2-1 0,0-1-1,-1-1 1,-1-1 0,0-2-1,-36 12 1,55-22-98,0-1 0,0 0 0,0 0 0,-1-1 0,-15 0-1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0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1 424 192,'0'-14'54,"1"0"0,1 0 1,0 0-1,1 0 0,0 0 0,1 1 0,0 0 0,2-1 1,-1 2-1,2-1 0,-1 1 0,2 0 0,10-14 0,-3 6-21,1 0-1,1 1 1,0 1-1,1 1 0,1 0 1,1 1-1,42-25 1,-48 33 3,1 0 1,0 1-1,0 0 0,1 1 1,-1 1-1,1 1 0,1 0 1,-1 1-1,0 1 0,1 0 1,-1 1-1,1 1 1,19 2-1,-34-2-31,1 1 1,0 0-1,-1-1 1,1 1-1,0 0 0,-1 0 1,1 0-1,-1 0 0,0 1 1,1-1-1,-1 1 1,0-1-1,0 1 0,0 0 1,0 0-1,0 0 1,0 0-1,0 0 0,-1 0 1,1 1-1,0 2 1,1 0-34,-1 1 1,0-1-1,-1 1 1,0 0-1,0-1 1,0 1 0,0 0-1,-1 9 1,0 8-635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0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 4 0,'-22'-4'794,"34"19"124,0-1-1093,234 272 743,61 67-196,27-29-190,-254-258-151,-7-7 9,-2 3-1,66 76 0,-116-115-80,-15-18-38,-1 0 0,0 0 1,0 1-1,0 0 0,-1 0 0,0 0 1,0 0-1,-1 0 0,1 1 0,4 14 0,-7-4-828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0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64,'0'20'806,"2"-9"-753,0-1-1,1 1 1,0-1-1,0 1 1,1-1 0,1 0-1,0 0 1,0-1-1,1 0 1,12 16-1,9 17 37,85 160 258,102 161 97,-190-328-420,170 241 122,47 76-23,-235-343-115,0 0 0,-1 0 0,0 0-1,0 1 1,-1-1 0,0 1 0,-1 0 0,0 0-1,-1 1 1,0-1 0,0 0 0,0 18 0,-2 9-8,-1 47 44,4 0 1,15 94-1,122 422 623,-105-465-642,64 220 56,-78-295-70,2 0 0,3-2 0,58 95 0,24-8-247,-57-78 13,-50-66 149,0 0 0,0 1 1,0-1-1,-1 0 0,1 0 0,0 0 1,0 0-1,0 0 0,1 0 1,-1 0-1,0 0 0,0 0 0,1 0 1,-1-1-1,0 1 0,1 0 0,-1-1 1,0 1-1,1-1 0,1 1 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0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 11 128,'0'0'470,"0"0"-465,0 0 0,0 0 0,0 0-1,0 0 1,0 0 0,-1 0 0,1 0 0,0-1 0,0 1 0,0 0 0,0 0-1,0 0 1,0 0 0,0 0 0,0-1 0,0 1 0,0 0 0,0 0 0,0 0 0,0 0-1,0 0 1,0-1 0,0 1 0,0 0 0,0 0 0,0 0 0,0 0 0,0 0-1,0-1 1,0 1 0,0 0 0,1 0 0,-1 0 0,0 0 0,0 0 0,0 0-1,0-1 1,0 1 0,0 0 0,0 0 0,1 0 0,-1 0 0,0 0 0,0 0 0,0 0-1,0 0 1,0 0 0,0 0 0,1 0 0,-1 0 0,0 0 0,0 0 0,0 0-1,0 0 1,0 0 0,1 0 0,-1 0 0,0 0 0,0 0 0,0 0 0,0 0 0,0 0-1,1 0 1,-1 0 0,0 0 0,0 0 0,0 0 0,0 0 0,1 0 0,33-3 170,1 1 0,44 3 0,-12 0-33,57 3 21,0 6 0,0 5 0,194 49 0,348 156 156,-553-175-277,-3 5 0,-2 5 0,-2 4 0,-3 5 0,-2 4 0,170 153 0,-244-196-26,-8-8-7,0 2 0,18 23 0,-32-34-9,-4-7-2,0 1 0,-1-1 0,1 1 0,0-1 1,0 1-1,0-1 0,1 0 0,-1 0 0,0 0 0,0 1 1,1-1-1,-1 0 0,0 0 0,1-1 0,-1 1 0,1 0 0,0 0 1,-1-1-1,1 1 0,-1-1 0,1 1 0,0-1 0,-1 0 1,1 0-1,0 0 0,0 1 0,-1-2 0,1 1 0,0 0 1,1-1-1,0 1 0,66-3 1,-1-4 1,104-24-1,-23 3 24,1160-107 32,10 85-8,-155 43-19,182-4 8,-1262 9-37,589-5-35,-661 7 19,38 4 13,-48-4-8,0 0 0,-1 0 0,1 1 0,0-1 0,-1 1 1,1-1-1,0 1 0,-1-1 0,1 1 0,-1 0 0,1 0 0,-1 0 1,1 0-1,-1 0 0,0 0 0,1 0 0,-1 0 0,0 1 0,0-1 1,0 0-1,0 1 0,1 1 0,-2-2-5,0-1 1,0 1-1,0-1 0,0 1 1,0 0-1,0-1 1,0 1-1,0-1 0,0 1 1,0-1-1,-1 1 0,1-1 1,0 1-1,0-1 1,0 1-1,-1-1 0,1 1 1,0-1-1,-1 1 0,1-1 1,-1 0-1,1 1 1,0-1-1,-1 0 0,1 1 1,-1-1-1,1 0 1,-1 1-1,1-1 0,-1 0 1,1 0-1,-2 1 0,-21 5-240,19-5 161,-51 9-753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0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1125 1 96,'-9'19'250,"1"0"0,2 0 0,0 1 0,0 0 0,-3 30 0,-3 108 109,8-68-211,-11 192 53,-4 50 20,-62 292-11,49-460-126,-95 279 1,125-436-85,-112 340 48,99-289-35,2 1 1,3 0-1,-4 121 1,14-124-36,-3 0 1,-2 0-1,-21 94 1,14-53-16,8-60 32,4-33 2,0 0 0,0 1 0,0-1 0,-1 0 0,0 0 0,1 0 0,-1 0 0,-1 0 0,1 0 0,-4 8 0,-26 41-13,2 1 0,3 2 0,2 0 0,3 2 0,2 0 0,3 2 0,-11 82 0,16-59-6,-6 77 76,3 38-35,-5 183 53,19-323-280,-54-58 74,44 0 131,0 0 0,1 1-1,-1 0 1,1 0-1,-1 1 1,1 1-1,-1-1 1,-12 7 0,17-6 0,-1 0 1,1 1-1,0-1 0,0 1 1,0 0-1,0 0 1,1 1-1,0 0 0,0-1 1,0 1-1,0 1 1,1-1-1,0 0 1,-3 8-1,-4 5-5,7-14 20,0 0-1,0 1 0,1-1 0,0 1 1,0-1-1,0 1 0,1 0 1,-1 0-1,1 0 0,0 0 1,0 6-1,1-8 0,0-2 5,0 43-6,0-31-10,-1 0 0,-1-1 0,0 1 0,0 0 0,-1-1 0,-1 0 0,0 0 0,-1 0 0,-11 21 0,14-25 10,1-7-9,1 0 0,0 0 0,0 0 0,-1 0 0,1 0 0,0 0 0,-1 0 0,1 0-1,-1 0 1,0 0 0,1 0 0,-1 0 0,0 0 0,1 0 0,-1 0 0,0 0 0,-1 0 0,1 0-28,11-1-42,4-1 70,1 0 0,-1-1-1,1-1 1,-1 0 0,0-1-1,23-10 1,85-46 25,-35 17 12,-16 14-20,1 4 0,1 3-1,1 4 1,1 2-1,0 4 1,111-4-1,-154 14-16,0 2-1,-1-3 0,0 0 0,57-15-1,-83 16-6,-1 0-1,1 0 1,-1-1-1,1 1 1,-1-1-1,0 0 1,0 0-1,0-1 1,0 1-1,-1-1 1,1 0-1,3-5 1,30-56 36,-3 6-46,-20 40 16,-2-1-1,0 0 1,-1-1 0,-1-1 0,10-30 0,25-118 2,-27 96-1,-6 18 9,-2 0-1,4-97 0,-14-116-31,-3 108 59,4 136-29,1-1-1,2 1 1,0 0 0,1 0-1,15-40 1,58-117 13,-25 63-21,-17 18 2,-5-1 1,28-162 0,-45 214 19,2 0 0,2 1 1,2 1-1,43-76 0,-34 71-40,-3 0-1,37-110 1,-6-107-57,13-47 61,-10 141-24,26-92 19,-78 232 23,-2-1 0,-2 0 0,-1 0 0,-2-52 0,-2 65 9,-13 24-957,2 0-186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0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0 320,'0'0'9,"-1"1"-1,1-1 0,0 0 1,0 0-1,0 0 0,-1 0 1,1 0-1,0 0 0,0 1 1,0-1-1,-1 0 0,1 0 1,0 0-1,0 0 0,0 1 1,0-1-1,0 0 0,-1 0 1,1 0-1,0 1 0,0-1 1,0 0-1,0 0 0,0 1 1,0-1-1,0 0 0,0 0 1,0 0-1,0 1 0,0-1 1,0 0-1,0 0 0,0 1 1,0-1-1,0 0 0,0 0 1,0 1-1,0-1 0,0 0 1,1 0-1,-1 0 0,0 1 1,0-1-1,0 0 0,0 0 1,0 0-1,1 1 1,-1-1-1,0 0 0,0 0 1,0 0-1,1 0 0,10 18 73,-8-13-6,80 127 417,110 153 223,-126-204-616,3-3 0,4-4 1,3-3-1,154 111 0,271 136-3,-492-311-97,0-2 0,0 1 0,0-2-1,1 1 1,-1-1 0,1-1 0,0 0 0,13 2 0,-23-5-53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1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1 731 352,'0'17'122,"2"-1"0,0 0 0,1 0 0,0-1 0,11 30 0,39 76 325,-17-44-334,4 25 103,-5 1 1,-4 2-1,30 187 0,-31-83-74,41 256 175,-57-398-315,3 0 0,38 96 0,68 121 0,-90-213-5,86 153-18,1 2 21,54 210-5,-166-403-1,-1 0-1,-2 0 1,-1 0 0,-1 1 0,-2 33-1,-2-59-4,0 0-1,0 0 0,-1-1 1,0 1-1,0-1 0,0 0 1,-1 1-1,0-1 0,-1 0 1,0-1-1,0 1 0,0 0 0,-11 10 1,-8 8-43,0-1-1,-29 20 1,4-1 7,8-6 59,3 2 1,1 1 0,2 2 0,-34 55-1,54-74-10,1 0 0,2 1 0,0 0 0,2 1 0,1 0 0,0 1 0,2-1 0,1 1 0,1 1 0,0 42 0,4 19 62,0-87-65,0 0 0,0 0 0,0 0 0,0 0 0,1 0 1,-1 0-1,0-1 0,1 1 0,-1 0 0,1 0 0,-1 0 0,1 0 0,-1 0 0,1-1 0,-1 1 0,1 0 0,0-1 0,-1 1 0,1 0 0,0-1 0,0 1 0,0-1 0,-1 1 1,1-1-1,1 1 0,32 7-24,38-10 70,-71 2-41,167-21 2,256 21 58,-174 13-96,-244-13 28,0-1 0,-1 1 0,1-1 0,-1 0 0,1 0 0,-1 0 0,1-1 0,-1 0 0,0 0 0,0-1 0,0 1 0,0-1 0,0 0 0,-1 0 0,1-1 0,7-6 0,-2-2-12,-1 0 0,1 0 0,-2-1 0,11-20 0,3-6 3,124-213 110,-132 224-94,-2 0 1,0-1-1,-2-1 1,-2 1-1,0-2 1,-2 1 0,2-37-1,-6 17-17,-1 1 0,-3 0 1,-14-89-1,9 72 25,3 0-1,8-119 1,1 136-7,12-58-1,-8 64 4,-2 0-1,1-59 1,-10 65-5,-2-1 0,-2 1 0,-17-63 0,-2-10-5,6 21 2,-4 0 1,-40-98-1,-91-161-34,112 260 41,-37-111 1,63 147-8,2-1 1,2-1-1,-8-91 0,-2-127 1,-97-454 0,88 596 28,6-2 0,5 0 0,-4-191 0,17 269 47,7 53-59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1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1 917 737,'52'-2'193,"0"-2"-1,0-2 1,69-18 0,150-55 182,-188 52-336,235-81 121,-4-14 0,575-316 0,-846 413-151,-21 11 5,2 0 1,-1 2 0,2 0-1,0 2 1,28-8-1,-39 17 13,-13 1-70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1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175 1 160,'-17'18'78,"1"0"0,1 1-1,1 1 1,1 0 0,0 1-1,2 1 1,0 0 0,2 0 0,0 1-1,1 0 1,2 1 0,-5 27-1,0 27 156,4 2-1,4 109 1,3-148-185,0-11-1,15 939 579,-9-843-545,5-1-1,38 167 1,-35-238-62,1-1 0,3 0 0,2-1 0,2-2 1,3 0-1,1-1 0,61 82 0,-40-71-17,3-1-1,3-3 0,2-2 1,68 52-1,-95-85-12,0-2-1,2 0 0,0-2 0,1-2 1,1 0-1,0-2 0,1-2 1,0 0-1,0-3 0,1-1 0,49 5 1,-44-10-14,-13-2 12,0 2 0,0 0-1,0 2 1,49 14-1,-68-15 14,0 0 0,0 0-1,0 1 1,0 0-1,0 0 1,-1 1-1,0-1 1,0 2-1,0-1 1,-1 0-1,0 1 1,0 0-1,0 1 1,0-1 0,-1 1-1,0-1 1,-1 1-1,0 0 1,0 1-1,0-1 1,1 9-1,7 37 28,-3 1-1,-3 0 1,-1 0-1,-7 93 1,2 27 32,5 509-11,-35-268-9,3-74 8,0 143 70,16-281-468,-2 61-547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1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1378 0 0,'-1'1'31,"0"-1"-1,0 0 1,0 0-1,-1 1 1,1-1-1,0 0 1,0 1 0,0-1-1,0 1 1,0 0-1,0-1 1,0 1-1,0 0 1,0-1 0,0 1-1,0 0 1,0 0-1,1 0 1,-1 0-1,0 0 1,1 0-1,-1 0 1,0 1 0,-12 33 201,7-18-146,-144 331 502,-19 50-269,-378 1186 722,517-1489-1006,5 0 1,5 2-1,3 0 0,-6 175 0,22-228-23,0-20-14,1-1 1,0 0-1,2 0 0,1 0 1,1-1-1,10 37 0,14 8-7,4-1 1,72 112-1,-47-84 30,-19-32-21,36 66 0,-67-113 0,0 1 0,-1 0 0,-1 1 0,-1 0 0,0-1 0,2 28 0,-5-22 1,-1 0-1,-2 0 1,0-1-1,-1 1 1,-1-1-1,-1 1 1,-15 36-1,-8 9 3,-37 64 0,41-85-2,-174 357 178,143-274-82,-46 160 0,38-55-1,-49 342 1,111-570-98,0 12-31,-2-1 0,0 1 0,-1-1 0,-1 1 0,-10 25 0,14-43-30,0 0-1,0 0 1,1 0-1,-1 0 1,0 0-1,0 0 0,1 0 1,-1 0-1,0 0 1,0 0-1,1 0 1,-1 0-1,0 0 1,0-1-1,1 1 0,-1 0 1,0-1-1,1 1 1,-1 0-1,0-1 1,1 1-1,-1-1 1,0 1-1,1-1 0,-1 1 1,1-1-1,-1 0 1,1 1-1,0-1 1,-1 1-1,0-2 0,-12-21-1010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1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892 0 865,'-43'16'109,"1"2"0,1 2 1,0 2-1,-48 34 0,-142 119 439,223-168-542,-59 48 225,-85 90 0,129-120-167,1 1 0,1 1 1,1 2-1,2-1 1,1 2-1,-22 52 0,35-69-54,0 0-1,1 1 1,1-1-1,0 1 0,1-1 1,0 1-1,1 0 1,1-1-1,0 1 1,0-1-1,2 1 0,0-1 1,0 1-1,1-1 1,1-1-1,8 18 1,-9-21 6,-4-7-26,1 0 0,0 0 0,-1 0 0,1 0 0,0 0 0,0 0-1,0 0 1,0 0 0,0 0 0,0-1 0,0 1 0,1 0 0,-1-1 0,1 1 0,-1-1 0,1 0-1,0 0 1,-1 1 0,1-1 0,0 0 0,0 0 0,0 0 0,0-1 0,0 1 0,0 0 0,0-1-1,0 1 1,0-1 0,0 0 0,0 0 0,0 0 0,0 0 0,0 0 0,0 0 0,3-1 0,17-1 13,0-1 1,-1-1 0,1-1 0,-1-1-1,0-1 1,-1 0 0,30-16 0,26-9 3,77-18 30,3 6 1,195-28-1,-108 24-20,89-14-13,-329 61-2,-1 1-1,1-1 0,-1 0 1,1-1-1,-1 1 0,0 0 1,1-1-1,-1 1 0,0-1 1,0 0-1,0 0 0,0 0 1,0 0-1,-1 0 0,1 0 1,1-4-1,23-42 28,-22 40-27,150-353-461,-150 353 386,-2 4-11,0 0 1,1-1-1,-1 1 1,-1-1 0,1 1-1,-1-1 1,0 0-1,0 0 1,0 0 0,-1 0-1,1 1 1,-1-1 0,-1 0-1,0-8 1,-5-1-1049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1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209 0 160,'-1'0'25,"0"0"-1,1 1 1,-1-1 0,0 0-1,0 0 1,1 1-1,-1-1 1,0 0 0,0 1-1,1-1 1,-1 1-1,0-1 1,1 1 0,-1-1-1,0 1 1,1-1-1,-1 1 1,1-1 0,-1 1-1,1 0 1,-1-1-1,1 1 1,0 0 0,-1 0-1,1-1 1,0 1 0,-1 1-1,-4 33 249,9 45-60,-4-74-160,14 77 220,2 0 1,39 111-1,0-4-79,136 879 157,-176-965-349,-5-34 11,-2 0 0,-4 0 1,-9 138-1,-2-175-22,-1-1 0,-1 0-1,-2 0 1,-1-1 0,-29 52 0,-2 7 11,-30 90 40,-94 356 1,108-317-31,-17 77 21,59-215-24,-11 138 1,25 77-26,5-162 11,-2-125 4,1-1 0,0 0 0,0 0 0,1 0 0,0 0 0,0 0 0,1 0 0,0 0 0,1-1 0,-1 1 0,10 12 0,2 0-5,2 0 1,26 25-1,-7-8 3,-23-20-19,-12-28-789,-1-16-22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1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1165 0 993,'-24'83'96,"5"1"0,-12 103 0,-1 174 496,2-7-298,11-229-203,-5-1-1,-6-1 1,-5-2 0,-55 127-1,26-104-34,-6-3-1,-163 245 1,216-362-51,-234 367 30,218-330-6,3 1 0,2 1 1,3 1-1,-28 116 0,45-122-27,2-1-1,3 1 1,5 81 0,0-33-3,-1-67 1,2 0 0,12 56 0,-14-65-6,-1-29-47,-2-13-539,-10-14 47,-7-11-309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1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1089,'0'0'416,"7"0"-512,13 0 160,20 9 0,14 4 65,6 0 95,7-4 0,-7 4-64,-6 1-96,-14-6-32,-7 6-32,-6-1-32,-13 0-160,-1 5-224,-6-5-225,-1 9-320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1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1313,'0'13'160,"0"-4"-192,6-1 64,28 1 97,13 0 31,6-5-32,7-4-32,1 0 32,-1 0-32,-7 0-96,-6 0 32,7 0-96,-8-8-192,1-1-385,0-9-384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1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1698,'0'9'32,"13"0"-64,34 0 96,13 13 64,14 4 96,13 5-64,0 9 32,-7 8-32,-13 5-95,-7 0-1,-20 0-64,-13-5-32,-14-12-129,-13-14-383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2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0 545,'67'49'160,"7"17"-128,6-18 32,-6 1 192,-7-1-32,-14-4-64,-13 0-96,-13-9-96,-20-8-96,-7-1-416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2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5 480,'-13'0'193,"6"0"31,21 0-128,33-5 64,19 5 96,28 0-96,20 0 1,6 18 159,14 4-192,-7 0-96,-13 0 32,-20 0-96,-14-4 0,-20-1-64,-13-8-384,-7 0-674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2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 32,'0'0'20,"0"-1"-1,0 1 1,0 0 0,0 0-1,0-1 1,0 1 0,0 0-1,0 0 1,0 0 0,0-1-1,0 1 1,0 0 0,1 0-1,-1 0 1,0-1 0,0 1-1,0 0 1,0 0 0,1-1 39,-1 1-40,0 0 1,0 0 0,0 0-1,0 0 1,1 0 0,-1 0-1,0-1 1,0 1 0,0 0-1,1 0 1,-1 0 0,0 0-1,0 0 1,0 0 0,1 0-1,-1 0 1,0 0 0,0 0-1,1 0 1,-1 0-1,0 0 1,0 0 0,1 0-1,14 7 230,10 12-126,22 39 30,-2 2 0,-3 3 1,56 111-1,-77-136-125,66 146-87,-86-182-21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2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31 0,'0'-13'224,"0"4"-128,0 4-32,0 1 257,-7 4-417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2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0 352,'12'31'164,"28"56"0,-17-40-17,109 217 386,11-7-1,183 247 0,-277-438-465,2-2-1,3-1 1,3-4 0,78 64 0,-85-84-45,1-3 1,2-1-1,1-3 1,2-3-1,0-2 0,68 22 1,-38-23-15,1-3-1,2-4 1,145 11 0,270-15-45,-477-15 0,-25-1-53,-6 0-38,-39-1-647,-9 2-592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1 256,'297'334'1410,"-221"-259"-1313,3-4 0,3-3 0,3-4 0,3-3 0,164 84 0,-164-103-43,2-4 0,1-4 0,2-4 0,1-4 0,1-4 0,138 14 0,-125-33-53,-60-4 20,-32 9-939,-4-7 21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2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141 1157 1313,'57'-66'194,"2"2"-1,113-93 1,-71 68-134,194-151-23,-234 198-21,3 3 0,1 3 0,78-31 0,206-60 118,88-38-86,-407 152-62,48-32 1,-72 38 101,-17 14 59,3 3-123,1 0 1,0 0-1,1 1 0,0 0 1,1 0-1,0 0 0,0 1 1,1 0-1,-2 14 0,-19 116 98,24-134-113,-10 117 52,10-86-59,-2 0-1,-2-1 1,-2 0-1,-22 75 1,17-82-1,-2-1-1,-2 0 0,0-1 1,-2-1-1,-1-1 1,-2 0-1,-30 31 1,16-24-8,-2-1 1,-2-1-1,-1-3 1,-56 33-1,-11-7 4,-2-4-1,-2-6 1,-145 40-1,108-41 34,-216 34-1,306-71 8,-1-3 1,-98-5-1,152 1-66,-1-1 0,1-1 0,0 1 1,-1-1-1,1 0 0,0 0 0,0 0 0,0-1 0,-6-4 0,-22-10-621,1 4-114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22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621 0 384,'0'0'182,"-1"13"288,-6 44-251,4 0 1,5 85-1,0-33-34,-3 1 8,-20 141 0,11-188-118,-3 0-1,-3-2 0,-39 103 0,27-101-23,-2-2 0,-3-1 0,-3-1-1,-2-2 1,-3-2 0,-2-2-1,-2-1 1,-2-3 0,-97 77 0,131-114-579,27-24-1117,11-8 748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63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349 57 160,'2'1'11,"-1"-1"0,1 0 0,0 0-1,0 0 1,0 0 0,0 0 0,0 0 0,0 0-1,0-1 1,0 1 0,0-1 0,0 1 0,-1-1-1,1 0 1,0 0 0,0 0 0,-1 0 0,1 0-1,-1 0 1,1 0 0,-1-1 0,1 1 0,-1 0-1,0-1 1,1 1 0,-1-1 0,0 0 0,0 1-1,0-1 1,-1 0 0,1 0 0,0 1 0,0-1-1,-1 0 1,0 0 0,1 0 0,-1 0 0,0 0 0,0 0-1,0 0 1,0-2 0,-1 3-8,1 0 0,-1 1 0,0-1 0,0 0 0,1 1 1,-1-1-1,0 1 0,0-1 0,0 1 0,0-1 0,0 1 0,0 0 0,0-1 0,0 1 0,0 0 1,0 0-1,0 0 0,0 0 0,0 0 0,0 0 0,-2 0 0,-32-1 6,31 1-1,-11 1 17,0 0 0,1 2 0,-1-1 0,1 2 0,0 0 0,0 0 0,0 1 0,1 1 0,-1 0 0,1 1 0,-20 15 0,17-11 44,1 1 0,0 1 1,1 0-1,1 1 0,0 0 1,1 1-1,0 1 0,-15 26 1,24-36-56,1 1 0,0-1 0,0 1-1,0-1 1,0 1 0,1-1 0,0 1 0,1 0 0,0 12 0,0-18-14,0 0 0,1 0 0,-1 0 0,1 0 0,-1-1 0,1 1 0,-1 0 1,1 0-1,0-1 0,-1 1 0,1 0 0,0-1 0,0 1 0,-1-1 0,1 1 0,0-1 0,0 1 1,0-1-1,0 1 0,-1-1 0,1 0 0,0 1 0,0-1 0,0 0 0,0 0 0,0 0 1,0 0-1,0 0 0,2 0 0,39 1 19,-32-1-9,11-1-1,0-1 0,1 0 1,-1-1-1,0-2 0,37-12 1,-18 1 10,73-40 0,80-62-31,-167 94-40,-24 13 18,-19 6 69,13 5-34,-11-1-2,-1 0-1,1 2 0,-1 0 0,1 1 1,-1 0-1,1 1 0,0 1 0,0 1 0,-27 11 1,15 0 17,1 0 0,0 2-1,1 1 1,1 2 0,0 0 0,-19 24 0,32-34 5,1 1 0,1 1 0,0-1 0,1 1 0,0 1 0,1-1 0,0 1 0,2 1 0,-1-1 0,2 1 0,0 0 0,0 0 0,2 0 0,-2 19 0,4-32-22,0 0 1,1-1-1,-1 1 1,1 0-1,-1-1 0,1 1 1,-1 0-1,1-1 0,0 1 1,0-1-1,-1 1 0,1-1 1,0 1-1,1-1 0,-1 0 1,0 0-1,0 1 0,1-1 1,-1 0-1,0 0 0,1 0 1,-1 0-1,1 0 0,-1-1 1,1 1-1,0 0 0,-1-1 1,1 1-1,0-1 0,-1 0 1,1 1-1,2-1 0,8 2 5,2-1-1,-1 0 1,18-2-1,-12 0 5,-6 1-6,0-2 0,0 0 0,0 0 1,-1-1-1,1-1 0,-1 0 1,0-1-1,17-9 0,92-59-13,-94 55 7,-15 10-12,-1-1 1,0 0 0,18-19 0,-26 25 4,0-1-1,1 1 1,-2-1-1,1 0 1,0 0-1,-1-1 1,0 1-1,0 0 1,0-1-1,0 0 1,-1 1-1,1-1 1,-1 0-1,0-5 1,-2 9 7,-1 0 1,1 1-1,0-1 0,-1 0 0,1 1 1,-1-1-1,1 1 0,-1-1 0,1 1 1,-1 0-1,1 0 0,-1 0 0,0-1 1,1 2-1,-1-1 0,1 0 0,-1 0 1,-1 1-1,-2-1-9,-15 0-4,0 2 1,0 0-1,0 1 1,0 1-1,1 1 1,-1 0-1,1 2 0,1 0 1,-1 1-1,1 1 1,-27 18-1,19-11 57,-41 34-1,61-45-22,0 0 0,1 0 0,0 1 0,0 0 0,0 0 0,1 0 0,-1 0 0,1 1 0,1-1 0,-1 1 0,1 0 0,-3 12 0,5-18-16,1 0 0,0 0 0,0 0 0,0-1 0,0 1 0,-1 0 0,1 0 0,0 0 0,0 0 0,1 0 0,-1-1 0,0 1 0,0 0 0,0 0 0,0 0 0,1-1 0,-1 1 0,0 0 0,1 0 0,-1 0 0,1-1 0,-1 1 0,1 0 0,-1-1 0,1 1 0,-1 0 0,1-1 0,0 1 0,-1-1 0,1 1 0,0-1 0,-1 1 0,2-1 0,28 3-4,-23-3 11,16 1-1,0 0 1,0-2-1,0-1 1,0-1 0,0 0-1,0-2 1,-1-1-1,1-1 1,36-16-1,-37 12-32,-13 7-52,0-1 1,0 1-1,0-1 1,0-1-1,-1 0 1,0 0-1,0-1 1,-1 0-1,8-8 1,0-15-779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6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394 1 32,'-5'0'25,"2"0"61,-1 0 0,0 0 0,0 0 0,1 0 0,-1 1 0,0-1 0,1 1 0,-1 0 0,1 0 0,-1 0 0,-3 2 0,7-2-81,-1-1-1,1 0 1,0 0-1,0 0 1,0 0-1,0 1 1,0-1 0,0 0-1,0 0 1,0 0-1,0 0 1,0 1 0,0-1-1,0 0 1,0 0-1,0 0 1,0 1-1,0-1 1,0 0 0,0 0-1,0 0 1,0 0-1,0 1 1,0-1-1,0 0 1,0 0 0,1 0-1,-1 0 1,0 0-1,0 1 1,0-1-1,0 0 1,0 0 0,0 0-1,1 0 1,-1 0-1,0 0 1,0 1-1,0-1 1,0 0 0,0 0-1,1 0 1,-1 0-1,0 0 1,0 0 0,0 0-1,1 0 1,-1 0-1,26 13 81,1-1-1,0-1 1,1-1-1,57 11 1,-62-15-59,152 33 137,69 19-70,-225-52-109,-19-6 14,0 0 1,0 0 0,0 1 0,0-1 0,0 0-1,0 0 1,0 0 0,0 0 0,0 0 0,0 0 0,0 0-1,0 0 1,0 0 0,0 0 0,0 0 0,0 0-1,0 0 1,0 0 0,0 0 0,0 0 0,0 1-1,0-1 1,0 0 0,0 0 0,0 0 0,0 0-1,0 0 1,0 0 0,0 0 0,0 0 0,0 0-1,0 0 1,0 0 0,0 0 0,0 0 0,0 1 0,0-1-1,0 0 1,0 0 0,0 0 0,0 0 0,0 0-1,0 0 1,0 0 0,0 0 0,0 0 0,0 0-1,0 0 1,0 0 0,0 0 0,0 0 0,1 0-1,-35-1-94,-289-38-209,171 23 257,-166-7 22,334 40-60,8-2 120,1-1 0,1-1 0,0-1 0,55 16 0,-50-17-1,34 8 53,0-2-1,110 12 0,-159-28-90,-53-3-63,0-3-1,0 0 1,-50-16-1,36 9 57,-65-8-1,53 14-28,0 3 0,-102 8 0,161-5 43,-1 0 1,1 1-1,-1 0 0,1-1 0,0 1 0,-1 1 0,1-1 0,0 1 1,0 0-1,0 0 0,0 0 0,0 0 0,0 0 0,-4 4 0,9-5-2,-1 0 0,0 0 0,0-1 0,0 1 0,1 0 0,-1-1-1,0 1 1,1 0 0,-1-1 0,1 1 0,-1 0 0,1-1-1,-1 1 1,1-1 0,-1 1 0,1-1 0,0 1 0,-1-1 0,1 1-1,-1-1 1,1 1 0,0-1 0,0 0 0,-1 0 0,1 1 0,0-1-1,0 0 1,-1 0 0,1 0 0,0 0 0,1 0 0,30 7 26,32 0-1,0-3 1,65-4-1,132-19 88,-44 2-67,-156 17-46,-61-1 1,1 1 0,-1 0-1,1 0 1,0 0 0,-1 0 0,1 0 0,-1 0 0,1 0 0,-1 0 0,1 0 0,-1 0 0,1 0 0,0 0 0,-1 0 0,1 1 0,-1-1 0,1 0 0,-1 0 0,1 1 0,-1-1 0,1 0 0,-1 0 0,1 1 0,-1-1 0,0 1 0,1-1 0,-1 0 0,0 1 0,1-1-1,-1 1 1,0-1 0,1 1 0,-1-1 0,0 1 0,0-1 0,1 1 0,-1-1 0,0 1 0,0-1 0,0 1 0,0 0 0,0-1 0,0 1 0,0-1 0,0 1 0,0-1 0,0 1 0,0-1 0,0 1 0,0 0 0,-1-1 0,1 1 0,0-1 0,0 1 0,-1-1 0,1 1-1,0-1 1,0 0 0,-1 1 0,0 0 0,-2 2-5,1 1 1,-1-1-1,-1 0 0,1 0 0,0 0 0,-1-1 1,0 1-1,1-1 0,-1 0 0,0 0 0,-5 2 0,-52 17-48,49-17 54,-41 12-26,-367 95-59,287-89-29,136-22 112,70 0 63,-1-2-1,107-18 0,-104 7-58,-1-4 0,-1-2 0,79-34 0,-112 37-239,0 6-277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65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1 278 320,'9'0'215,"54"-1"121,-1 4 0,85 13 0,58 41-123,-203-54-213,-2-2-26,-16-15 15,-25-9-51,-1 2 0,0 1-1,-69-21 1,60 24-3,0-3 1,-54-30-1,104 50 67,0-1-1,1 1 1,-1 0 0,0 0 0,0-1-1,1 1 1,-1 0 0,0-1 0,0 1-1,1-1 1,-1 1 0,1-1 0,-1 1-1,0-1 1,1 0 0,-1 1-1,1-1 1,-1 1 0,1-1 0,0 0-1,-1 0 1,1 1 0,0-1 0,-1 0-1,1-1 1,18 0 53,39 11 64,38 24 25,-1 5 0,128 70 0,-184-85-55,-2-2-88,-36-21-2,0 0 0,0-1 0,0 1-1,0 0 1,0 0 0,-1 0 0,1 0 0,0 0 0,0 0 0,0 0 0,0 0 0,0 0 0,0 0 0,0 0 0,0 0 0,0-1 0,0 1-1,0 0 1,0 0 0,0 0 0,0 0 0,0 0 0,0 0 0,0 0 0,0 0 0,0 0 0,0 0 0,0-1 0,0 1 0,0 0 0,0 0 0,0 0-1,0 0 1,0 0 0,1 0 0,-1 0 0,0 0 0,0 0 0,0 0 0,0 0 0,0 0 0,0 0 0,-20-19-80,-51-43-114,-162-156-155,187 168 345,43 38 16,8 10 26,4 3-16,-1 0 0,0 0 0,0 1 0,0 0 0,0 1 0,0 0 0,-1 0-1,1 0 1,8 6 0,73 50 85,-44-27-74,188 134 358,-190-139-337,-27-18-63,-12-10-24,-14-12-7,-394-244-568,335 213 636,173 115 216,159 98 5,-197-128-697,-44-19-399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6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107 25 64,'0'0'21,"0"0"1,-1-1-1,1 1 1,0 0-1,-1 0 1,1 0-1,0 0 0,-1 0 1,1 0-1,0 0 1,-1 0-1,1 0 0,0 0 1,-1 0-1,1 0 1,0 0-1,-1 0 1,1 0-1,-1 0 0,1 0 1,0 0-1,-1 0 1,1 0-1,0 1 0,-1-1 1,1 0-1,0 0 1,0 0-1,-1 1 0,1-1 1,0 0-1,0 0 1,-1 1-1,1-1 1,0 0-1,0 0 0,-1 1 1,1-1-1,0 0 1,0 1-1,0-1 0,0 1 1,2 20 187,16 25-148,2-8 68,-3-4-7,1 0 1,26 35-1,-39-62-111,0-1-1,1 1 1,-1-1 0,1 0-1,0 0 1,1 0 0,0-1-1,0 0 1,0 0 0,0-1-1,1 0 1,-1 0 0,1-1-1,0 0 1,12 3 0,-20-6-14,1 0 0,0 1 0,0-1 0,0 0 0,0 0 0,-1 0 0,1 0 0,0 0 0,0 0 0,0 0 0,0 0 0,0 0 0,-1 0 0,1 0 0,0 0 0,0 0 0,0-1 0,-1 1 0,1 0 0,0-1 0,0 1 0,0-1 0,-1 1 0,1-1 0,0 1 0,-1-1 0,1 1 0,0-2 0,-1-14-38,-1 11 30,0-7-18,0-1 0,-1 1 0,-1 0-1,0 0 1,0 0 0,-1 0 0,-1 0 0,0 1 0,-1 0-1,0 0 1,0 0 0,-16-19 0,5 10-29,0 1 0,-1 1 0,-1 1 1,0 0-1,-30-19 0,42 32 65,1 0-1,-1 1 1,0-1 0,0 2-1,0-1 1,0 1 0,0 0-1,-1 0 1,-10-1 0,16 3-4,0 0 0,0 0 0,0 0 0,0 0 0,0 0 0,0 0 0,0 1 0,0-1 0,0 1 0,0-1 0,0 1 0,0 0 0,1 0 0,-1-1 0,0 1 0,0 1 0,1-1 0,-1 0 0,1 0 0,-1 1 0,1-1 0,-1 1 0,1-1 0,0 1 0,0-1 0,-1 1 0,1 0 0,1 0 0,-1 0 0,0-1 0,0 1 0,1 0 0,-1 0 0,1 0 0,-1 0 0,1 0 0,0 4 1,-1 12 29,1 1 1,1 0 0,1 0-1,1-1 1,0 1 0,2-1 0,0 0-1,1 0 1,0-1 0,2 1-1,0-2 1,1 1 0,0-1 0,1 0-1,1-1 1,1 0 0,0-1-1,18 16 1,-24-25-29,0 0 1,0-1-1,0 0 0,0 0 1,1-1-1,-1 0 0,1 0 1,0-1-1,0 1 0,0-1 1,0-1-1,1 0 1,-1 0-1,0 0 0,12-1 1,-17 0-8,0 0 1,-1-1-1,1 1 1,0-1-1,-1 1 1,1-1-1,-1 0 1,1 1-1,-1-1 1,1 0-1,-1 0 1,0 0-1,1 0 1,-1-1-1,0 1 1,0 0-1,0 0 1,0-1 0,0 1-1,0-1 1,0 1-1,0-1 1,-1 1-1,1-1 1,0 1-1,-1-1 1,0 0-1,1 1 1,-1-1-1,0 0 1,0 1-1,0-3 1,2-66-180,-3 53 112,0 9 49,0-1 1,-1 1 0,0-1 0,0 1 0,-1-1-1,0 1 1,0 0 0,-1 1 0,0-1 0,0 0 0,-1 1-1,0 0 1,0 0 0,-1 1 0,-11-11 0,0 2-33,0 0 0,0 2 0,-1 0 0,-39-21 1,46 30 81,1 0 1,-1 0 0,-22-3-1,-2 7 73,34 0-100,1 0-1,-1 0 1,0 0-1,1 0 1,-1 1 0,0-1-1,1 0 1,-1 1 0,0-1-1,1 0 1,-1 1 0,0-1-1,1 1 1,-1-1-1,1 1 1,-1-1 0,1 1-1,-1-1 1,1 1 0,0 0-1,-1-1 1,1 1 0,0 0-1,-1-1 1,1 1 0,0 0-1,0-1 1,0 1-1,-1 0 1,1 0 0,0 0-1,1 10 27,0 0 0,0 0 0,1 0-1,1 0 1,-1-1 0,2 1-1,-1-1 1,2 0 0,-1 0 0,1-1-1,1 1 1,0-1 0,0 0-1,1 0 1,0-1 0,0 0 0,10 8-1,-7-7-28,0-1-1,1 0 0,-1-1 1,1-1-1,1 1 0,-1-2 1,1 0-1,0 0 0,0-1 1,0 0-1,1-1 0,0-1 1,-1 0-1,22 1 0,18-5-287,-4-5-187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6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563 0 96,'-95'64'587,"-113"99"-1,165-124-488,1 3 1,3 1 0,1 1-1,-45 71 1,78-110-90,4-4-7,0 0 0,1 0 0,-1 0 0,0 0 0,0 0 0,0 1 0,1-1 0,-1 0 0,1 0 0,-1 0 0,1 1 0,-1-1 0,1 0 1,0 1-1,0-1 0,-1 0 0,1 1 0,0 1 0,0-1-45,9-6-21,123-121 91,-50 54-25,168-111 1,-121 115-104,-128 67 69,-2 31 64,-1-26-33,1 0 0,-1-1 0,0 1 0,0-1 0,0 0 0,0 1 0,-1-1 0,1 0 0,-1 0 0,0-1 0,-6 6 0,-44 37-17,31-29 16,-160 118-1,-8 6 43,172-125-19,18-15-21,0-1 0,0 0 0,0 0-1,0 1 1,0-1 0,0 0 0,1 0-1,-1 1 1,0-1 0,0 0 0,0 0 0,0 1-1,0-1 1,0 0 0,1 0 0,-1 0 0,0 1-1,0-1 1,0 0 0,1 0 0,-1 0-1,0 1 1,0-1 0,1 0 0,-1 0 0,0 0-1,0 0 1,1 0 0,-1 0 0,0 0-1,0 0 1,1 0 0,-1 0 0,0 0 0,0 0-1,1 0 1,-1 0 0,0 0 0,0 0 0,1 0-1,-1 0 1,0 0 0,0 0 0,1 0-1,-1 0 1,0 0 0,0 0 0,1-1 0,16 1-11,13-9 10,-1-1 0,0-2 0,0 0 0,-1-2 0,47-32 0,7-2 2,-36 24-1,78-29 0,-101 46 0,0 0 0,1 2 0,-1 1 0,1 1 0,40-1 0,-56 4 1,0 0 1,-1 1 0,1 0 0,0 0-1,-1 0 1,1 1 0,-1 0 0,0 1 0,0 0-1,0 0 1,10 6 0,-19-8-9,0 0 0,1 0 0,-1 0 0,0 0 0,1-1 0,-1 1 0,0 0 0,0-1 0,0 1 0,0-1 0,0 0 0,-3 1 0,-70 3-105,-128-8 0,181-2 141,50 10 43,-2 8-16,1 1-1,-2 1 1,0 2-1,-1 0 0,0 2 1,-2 0-1,38 40 0,-55-54-44,-23-17-6,-1 1-1,0 1 0,-1 0 1,-1 1-1,1 2 1,-2 0-1,1 1 1,-1 1-1,0 1 1,0 1-1,-39-2 1,41 6-20,0 1 0,0 0 0,1 2 0,-22 4 0,9-2-364,4-4-475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6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31 1084 64,'-1'0'23,"0"0"0,-1 0 1,1 0-1,0 0 0,0 0 0,-1-1 0,1 1 0,0 0 1,0-1-1,0 1 0,0-1 0,0 1 0,-1-1 1,1 1-1,0-1 0,0 0 0,0 0 0,0 1 0,1-1 1,-1 0-1,0 0 0,0 0 0,0 0 0,1 0 1,-1 0-1,1 0 0,-1 0 0,0 0 0,1-1 0,0 1 1,-1 0-1,1 0 0,0 0 0,0-1 0,-1 1 1,1 0-1,0 0 0,0 0 0,0-1 0,1 1 0,-1 0 1,0 0-1,0-1 0,1 1 0,-1 0 0,1 0 0,0-2 1,3-8-10,-1 0 1,2 0-1,-1 1 1,10-15-1,54-78 88,4 4-1,4 3 0,4 3 1,97-87-1,-112 120-94,2 2 0,3 4-1,84-50 1,-146 99-13,-2 1-7,0-1-1,1 2 1,0-1-1,0 1 1,0 0-1,1 0 0,-1 1 1,0 0-1,1 0 1,10-1-1,-17 22-18,-2-14 33,-1 0 0,0 0 1,1-1-1,-2 1 0,1-1 0,0 0 0,-1 0 0,0 1 0,0-2 1,0 1-1,-7 6 0,-49 41 20,39-36-24,-114 92-43,-253 215-153,315-257 224,21-23 18,2 3 0,-69 83 0,118-127-39,-1-1-1,0 1 0,1-1 0,-1 1 0,1 0 0,-1 0 0,1-1 0,-1 1 0,1 0 1,-1 0-1,1-1 0,0 1 0,-1 0 0,1 0 0,0 0 0,0 0 0,-1 0 0,1-1 1,0 1-1,0 0 0,0 0 0,0 0 0,0 0 0,0 0 0,1 1 0,0-2-2,-1 1 0,1-1 0,0 0 0,0 1 0,0-1 0,0 0 0,-1 0 0,1 1 0,0-1 0,0 0 0,0 0 0,0 0 0,0 0 0,0 0 0,0 0 0,0 0-1,-1 0 1,1-1 0,1 1 0,45-15 1,2-9 20,-1-1 0,76-55 0,-37 22 3,330-197 53,18 32-34,-382 204-102,-50 19 26,-6 0 5,-15 2 10,1 2 1,-1 0-1,1 1 0,1 0 0,-1 2 1,1 0-1,-19 11 0,4-3-20,-16 9-14,2 1-1,-81 62 1,-75 81 55,80-64-3,71-63 13,5-6 15,1 3-1,1 2 0,-46 56 1,86-93-23,1 0 1,0 0 0,-1 0-1,1 0 1,0 1-1,1-1 1,-1 0-1,1 1 1,-1 0 0,1-1-1,0 1 1,1 0-1,-1-1 1,1 1 0,-1 0-1,1 5 1,1-7-5,0 0 1,0 0-1,0 0 1,0 0 0,0 0-1,0 0 1,0-1-1,1 1 1,-1-1 0,1 1-1,-1-1 1,1 1-1,-1-1 1,1 0-1,0 1 1,0-1 0,0 0-1,0 0 1,0-1-1,0 1 1,0 0 0,0-1-1,0 1 1,0-1-1,0 0 1,0 1-1,0-1 1,4 0 0,28 3 12,2-1 1,-1-1 0,0-2 0,0-2-1,0-1 1,-1-1 0,1-3-1,-1 0 1,-1-2 0,1-2 0,-2-1-1,0-1 1,0-2 0,-2-1-1,0-1 1,-1-2 0,37-32 0,-20 10-15,-2-3 1,-2-1 0,38-56 0,98-162-17,-128 185-4,-24 39 1,3-4-147,42-83 1,-71 127 162,0 0 0,1 0 0,-1 0 0,0 0 1,0-1-1,0 1 0,0 0 0,0 0 0,0 0 0,0 0 0,0 0 1,0 0-1,1 0 0,-1 0 0,0 0 0,0-1 0,0 1 0,0 0 1,0 0-1,0 0 0,0 0 0,0 0 0,0 0 0,0-1 0,0 1 1,0 0-1,0 0 0,0 0 0,0 0 0,0 0 0,0 0 0,0 0 1,0-1-1,0 1 0,0 0 0,0 0 0,0 0 0,0 0 0,0 0 1,0 0-1,-1 0 0,1-1 0,0 1 0,0 0 0,0 0 0,0 0 1,0 0-1,0 0 0,0 0 0,0 0 0,0 0 0,-1 0 0,1 0 1,0 0-1,0 0 0,0 0 0,0-1 0,0 1 0,0 0 0,0 0 1,-1 0-1,1 0 0,0 0 0,0 0 0,0 0 0,0 0 0,-12 7-18,-13 12 37,-23 20-3,-1-2 1,-3-2 0,-60 30 0,111-64-16,-41 25 1,1 3-1,1 1 1,2 2-1,-63 67 1,-116 163 40,217-262-40,-40 49 84,3 1 0,3 1 0,-53 103 0,85-136-7,12-14-27,20-15-49,-7-4 10,-2-2 0,0-1 0,31-34 1,-44 44-14,37-41 2,-2-1 0,37-59 0,64-120 0,-28 42 0,-27 56 2,61-96-111,-150 228 102,0-1-1,0 0 1,0 0-1,0 0 1,0 0-1,-1 0 1,1 0-1,0 0 0,0 0 1,0 0-1,0 1 1,0-1-1,0 0 1,0 0-1,-1 0 1,1 0-1,0 0 1,0 0-1,0 0 1,0 0-1,0 0 1,-1 0-1,1 0 0,0 0 1,0 0-1,0 0 1,0 0-1,0 0 1,0 0-1,-1 0 1,1 0-1,0 0 1,0 0-1,0-1 1,0 1-1,0 0 1,0 0-1,-1 0 0,1 0 1,0 0-1,0 0 1,0 0-1,0 0 1,0 0-1,0-1 1,0 1-1,0 0 1,0 0-1,0 0 1,0 0-1,0 0 1,-1 0-1,1-1 0,0 1 1,0 0-1,0 0 1,0 0-1,0 0 1,0 0-1,0-1 1,-14 9-206,-17 15-449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6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134 2609 480,'3'-5'63,"1"0"-1,0 1 1,-1 0-1,1 0 1,1 0-1,-1 0 1,1 1-1,-1-1 1,9-3-1,5-6 77,32-31-22,-2-3 0,54-66 0,72-115 178,-87 109-290,-86 115 11,32-15-5,-20 7-63,-12 16-4,-1 5 68,-1-5-12,0 0 1,0-1 0,-1 1 0,1 0-1,-1-1 1,1 1 0,-1-1-1,0 0 1,0 0 0,-1 0 0,1 0-1,-1 0 1,1 0 0,-1 0-1,0-1 1,-5 4 0,-22 27-8,-9 0 60,-45 44-51,-33 34-153,69-73 102,39-32 35,-1 1-1,2 0 1,-17 15-1,4-1-19,-1-1 0,-1-1 0,0-2 0,-34 20 0,23-15-9,16-7-14,17-14 49,0 0 1,0 0 0,0 0-1,-1 0 1,1 0 0,0 0 0,0-1-1,-1 1 1,1 0 0,0-1-1,-1 1 1,1-1 0,-1 1 0,1-1-1,0 0 1,-1 1 0,1-1-1,-1 0 1,-2 0 0,-56 4-148,59-4 154,1 0-1,-1 0 1,1 0 0,-1 0 0,1 0-1,-1 0 1,1 0 0,-1 1-1,1-1 1,-1 0 0,1 0-1,0 0 1,-1 1 0,1-1 0,-1 0-1,1 0 1,0 1 0,-1-1-1,1 0 1,0 1 0,-1-1 0,1 0-1,0 1 1,-1-1 0,1 1-1,0-1 1,0 0 0,0 1-1,-1-1 1,1 1 0,0-1 0,0 1-1,-2 25-54,2-22 54,40-3 39,23-3 50,-22 1-18,49 4-1,-77-1-46,-1 0-1,0 0 0,0 1 1,-1 1-1,1-1 0,-1 2 1,0 0-1,0 0 0,0 1 1,20 15-1,-27-15-11,0 0 1,0 0-1,0 0 0,-1 1 0,0 0 1,0 0-1,0 0 0,-1 0 0,0 0 1,-1 0-1,1 1 0,-2-1 0,1 0 1,-1 1-1,0-1 0,-2 15 1,2 0-4,-3-14-5,1-1 1,-2 1 0,1-1 0,-1 0 0,0 0 0,-1 0 0,0 0 0,0-1 0,0 1 0,-8 6 0,8-9-6,-17 14-67,22-18 69,0 1 0,-1-1 0,1 0 0,-1 0-1,1 0 1,-1 0 0,1 0 0,0 0 0,-1 0 0,1 0 0,-1 0 0,1 0 0,-1 0-1,1 0 1,-1 0 0,1 0 0,0 0 0,-1 0 0,1 0 0,-1 0 0,1-1 0,-1 1-1,1 0 1,0 0 0,-1-1 0,1 1 0,0 0 0,-1 0 0,1-1 0,0 1 0,-1-1-1,1 1 1,0 0 0,0-1 0,-1 1 0,1 0 0,0-1 0,0 1 0,0-1 0,0 1-1,-1-1 1,1 1 0,0 0 0,0-1 0,0 1 0,0-1 0,0 1 0,0-1 0,0 0-1,-14-46-135,10 36 78,1 0 0,0 0 0,0-1 0,1 1 0,-1-17 0,3 15-13,-1 0-1,0 0 1,-1 0-1,-4-13 0,5 23 57,1 0-1,-1-1 1,0 1-1,-1 0 1,1 0-1,0 0 0,-1 0 1,0 0-1,0 0 1,0 0-1,0 0 1,0 0-1,-1 1 1,1 0-1,-1-1 1,1 1-1,-1 0 0,0 0 1,-6-3-1,4 4 33,4 42 230,2-25-178,1 0 0,1 0-1,0 0 1,1 0 0,1 0 0,0-1 0,12 23-1,3 10 26,-16-33-70,-2 0 0,1 0 0,-2 1 0,0-1 0,-1 0 0,-3 27 0,2 6 8,0-43-28,0 1 0,0-1 0,-1 0 0,1 1 0,-1-1 1,0 0-1,0 0 0,-1 0 0,0-1 0,0 1 0,0 0 0,0-1 0,-1 0 0,-5 6 0,-19 29 15,22-35-12,-1-3 20,1-1 1,-1 0-22,0 0-5,-25 0-69,31 0 53,5 2 26,0 1 1,1-2-1,-1 1 1,1 0-1,0-1 0,-1 0 1,8 1-1,5 2 19,11 3 35,0-2 0,0 0 0,0-2 0,43-1 0,7 2 75,225 9 80,-248-13-112,-1-3 0,83-15-1,-44 5-98,-70 11-4,-1 0-1,0-2 1,1-1-1,-1 0 1,-1-2-1,35-14 0,-2-10-1,-2-1 0,-1-3 0,-1-2 0,-2-3 0,58-61 0,196-247 16,-270 308-21,4-6 5,128-144-63,-148 173-43,-30 28-146,-10 7 119,-72 47 48,-3-5 1,-2-4-1,-125 49 0,-335 102 221,537-198-138,-151 61 18,118-44-11,-1-3-1,-107 28 1,95-44-7,65-7 0,0 0 0,1-1 0,-1 1 0,0-1 0,1 0 0,-1 0 0,1-1 0,-1 1 0,1-1 0,0 0 0,-1 0 0,-4-4 0,4 2-5,0 0 1,0 0-1,1-1 0,0 1 1,0-1-1,0 0 0,1 0 1,-1-1-1,1 1 1,0-1-1,1 1 0,-1-1 1,-1-6-1,1-3-7,1-1 1,0 1-1,1 0 1,0-20-1,2 30 12,0 0-1,0 0 1,0 0-1,0 0 1,1 0-1,-1 1 1,1-1-1,0 0 1,1 1-1,-1-1 1,5-4-1,41-50 2,-14 17-1,57-93 5,33-45-106,-117 169-41,-13 16-94,-10 9 80,-240 196-138,256-210 299,0 0 0,1 0 0,-1 0 1,1 0-1,-1 0 0,0 0 0,1 0 0,-1 0 0,1 0 0,-1 0 0,0 1 0,1-1 0,-1 0 0,1 0 0,-1 0 1,0 1-1,1-1 0,-1 0 0,0 0 0,0 1 0,1-1 0,-1 0 0,0 1 0,0-1 0,1 0 0,-1 1 1,0-1-1,0 1 0,0-1 0,0 0 0,1 1 0,-1-1 0,0 1 0,0-1 0,0 0 0,0 1 0,0-1 0,0 1 1,0-1-1,0 1 0,0-1 0,0 0 0,0 1 0,-1-1 0,1 1 0,0-1 0,0 0 0,0 1 0,0-1 1,-1 0-1,1 1 0,0-1 0,0 0 0,-1 1 0,1-1 0,0 0 0,-1 1 0,1-1 0,0 0 0,-1 0 0,1 1 1,-1-1-1,41-1 64,-36 1-37,15-3 9,0-1 1,0 0-1,0-1 1,-1-1-1,1-1 1,17-10-1,107-63 50,-115 64-61,107-65 105,628-354 323,-658 380-443,129-62 7,-195 104-209,-59 25 161,0 0 1,1 1-1,1 1 1,0 1-1,-22 23 1,6-6-9,-92 69 7,-195 122 0,52-42 12,-78 91 46,276-210 22,4 3 1,-100 125 0,162-184-57,-27 41 10,30-44-10,1-1 0,-1 1 0,1-1 0,0 1 0,0 0 0,0 0 1,0 0-1,0 0 0,1-1 0,-1 1 0,1 0 0,0 0 0,0 0 0,0 0 0,1 4 0,-1-6 3,1 0 0,0 0 0,0 0 0,0 0 0,0 0 0,0-1 0,0 1 0,0 0 0,0-1 0,0 1 0,0 0-1,1-1 1,-1 0 0,0 1 0,0-1 0,1 0 0,-1 1 0,0-1 0,0 0 0,1 0 0,-1 0 0,0 0 0,0 0 0,1 0 0,-1-1-1,0 1 1,2-1 0,5 1-8,12-1 10,0-1 1,-1-1-1,1-1 1,-1-1 0,0 0-1,0-1 1,0-2 0,-1 1-1,0-2 1,18-12-1,25-18 26,78-67-1,-107 80-25,402-354 15,-268 228-7,-131 121-4,-8 4-19,1 2 1,2 1-1,0 1 1,2 1-1,48-24 0,-78 44 6,1 1-1,-1 0 0,0 0 1,0 0-1,1 0 0,-1 1 1,0-1-1,1 0 1,-1 1-1,1 0 0,-1-1 1,1 1-1,-1 0 0,1 0 1,-1 1-1,4 0 0,-5 0 7,0 0 1,0 0-1,0 1 0,0-1 0,0 1 0,0-1 0,0 1 0,0-1 0,-1 1 0,1 0 1,-1-1-1,1 1 0,-1 0 0,1-1 0,-1 1 0,0 0 0,0 0 0,0-1 1,0 1-1,0 0 0,-1 2 0,1 1 2,-1 0 0,0 0 0,0 0 0,-1 0-1,1 0 1,-1-1 0,0 1 0,-1 0 0,1-1 0,-1 0 0,1 1 0,-1-1 0,-5 5 0,-53 51 16,44-44-15,-101 101 93,6 6-1,6 4 1,-130 201 0,186-242-56,36-59-23,-2 0-1,0-1 1,-31 37-1,44-60-22,-1 0-1,1-1 1,-1 1 0,0-1-1,0 0 1,0 0-1,0 0 1,0 0-1,0-1 1,-1 1 0,1-1-1,0 0 1,-1-1-1,-4 1 1,-70 0-214,50-2 238,3 0-45,-1 2 0,1 1 0,-1 1 0,1 1-1,0 1 1,-36 12 0,31-8-5,0-1 0,-1-1 0,1-2 1,-2-1-1,1-1 0,-56-4 0,71 1-20,8-1 46,1 0-1,0 0 1,0-1 0,0 0-1,-13-5 1,16 4 1,-1 1 0,0-1 0,0 2 0,0-1 0,0 1 0,0 0 0,0 0 0,0 0 0,-1 1 0,1 0 0,0 1 0,0-1 0,-8 2 0,13-1 6,0-1 1,0 0 0,0 0-1,1 1 1,-1-1 0,0 1-1,0-1 1,0 1 0,1-1-1,-1 1 1,0-1 0,1 1-1,-1-1 1,0 1 0,1 0-1,-1 0 1,1-1 0,-1 1-1,1 0 1,-1 0 0,1 0-1,-1-1 1,1 1 0,0 0-1,0 0 1,-1 0 0,1 0 0,0 0-1,0 0 1,0 0 0,0 0-1,0-1 1,0 1 0,0 0-1,0 0 1,1 0 0,-1 0-1,0 0 1,0 0 0,1 0-1,0 1 1,0 0 6,1 1 0,-1-1-1,1 1 1,-1-1 0,1 0 0,0 1 0,0-1 0,0 0 0,0 0 0,0-1-1,0 1 1,4 2 0,14 4 21,0-2-1,0 0 1,0-1-1,0-1 1,39 2-1,30 7 38,-56-7-28,46 1 0,10 3 22,-63-6-47,0 0 0,0-2-1,0-1 1,1-1 0,-1-1 0,0-1-1,0-2 1,0 0 0,31-10 0,-39 9-5,1 0 0,0 2 0,0 0 0,0 1 0,36 2 0,-42-1 0,1-1 0,-1 0 0,18-5-1,12-3-1,1 1 8,-29 5-10,1 1 1,-1 0 0,22 0-1,30-2 29,0-2 1,0-3-1,115-34 0,-35 8 5,-78 20-22,0-3 0,-1-3 1,-1-3-1,-2-3 0,0-3 1,-2-2-1,59-43 0,24-20 17,96-73 6,-174 114-40,121-109-34,-174 142 24,-14 20 11,1-1 0,-1 0-1,1 0 1,0 1 0,0-1 0,0 1 0,0-1 0,1 1-1,-1 0 1,1 0 0,3-2 0,-5 3 27,-43 1-52,27 2 5,0 0 1,-1 2 0,1-1-1,0 2 1,1 0-1,-1 1 1,-23 13-1,-7 2-39,-124 49-58,-121 53 42,214-86 197,-121 79 0,-9 17 72,166-111-189,-1-2-1,0-2 1,-61 18 0,-124 22-31,212-52 28,14-2 1,10-1-16,18-2 28,0 0-1,-1-2 0,1-2 0,0 0 1,-1-2-1,0 0 0,0-2 1,0-2-1,-1 0 0,-1-1 0,29-16 1,29-21 21,148-109 0,229-226-10,-302 244-29,-125 106-28,10-8-64,-44 40 94,1 0-1,0 0 1,0 0-1,0 1 1,0-1-1,-1 0 1,1 0-1,0 0 1,0 0-1,0 0 1,-1 0-1,1 0 1,0 0-1,0 0 1,0-1-1,-1 1 1,1 0-1,0 0 1,0 0-1,0 0 1,0 0-1,-1 0 1,1 0-1,0 0 1,0 0-1,0-1 1,0 1-1,-1 0 1,1 0-1,0 0 1,0 0-1,0 0 1,0-1-1,0 1 0,0 0 1,0 0-1,0 0 1,-1 0-1,1-1 1,0 1-1,0 0 1,0 0-1,0 0 1,0-1-1,0 1 1,0 0-1,0 0 1,0 0-1,0-1 1,0 1-1,0 0 1,0 0-1,0 0 1,1-1-1,-1 1 1,0 0-1,0 0 1,0 0-1,0 0 1,0-1-1,0 1 1,0 0-1,0 0 1,1 0-1,-1 0 1,0-1-1,-17 0-117,2 1 17,-11-1 33,0 1 0,0 2 0,1 0 0,-1 2 0,-29 8 0,-291 104 204,-330 91 196,616-195-303,-1-2 0,-1-3-1,0-2 1,0-4 0,-64-5-1,83-3-33,1-1 0,0-3-1,-63-23 1,-20-6-97,104 33 51,0-1 0,1 0 0,-31-19 0,-25-11-82,63 34 111,-1 0 0,0 1 1,-22-3-1,23 5 11,0-1 0,0-1 0,0 0 0,-16-7 0,26 9 11,1-1 1,-1 0-1,1 0 1,0 0-1,0 0 1,-1 0-1,1 0 1,1-1-1,-1 1 1,0-1-1,1 0 1,-1 1-1,1-1 1,0 0-1,0 0 1,0 0-1,0 0 1,0 0-1,0-4 0,0 0 2,0 0 0,0 1 0,1-1 0,0-1-1,0 1 1,1 0 0,1-10 0,1 10 3,0 1 0,0-1 1,0 0-1,1 1 0,0 0 0,0-1 1,8-7-1,-7 7 3,1 0 1,-2 0-1,1 0 1,6-15-1,-8 19 6,1-1 0,-1 1 0,0-1 0,1 1 0,0 0 0,0 0-1,0 1 1,0-1 0,0 1 0,0 0 0,1 0 0,-1 0 0,9-1-1,10-7 16,-1-2-9,-1-2 1,0 0-1,28-26 1,-28 22-21,1 1 1,29-17-1,-18 12 8,0-1 0,58-54 0,-56 46 1,55-39 0,-77 62-4,1 1 1,0 0-1,22-7 0,-23 10 0,-1 0 0,0-1-1,0-1 1,-1 0 0,0-1-1,16-11 1,32-28-3,71-41 0,-65 45 0,25-13 2,52-37 28,118-92-3,-239 175-30,-20 10 5,-1 0 0,1 0 0,-1 0 0,0-1 0,0 1 1,0 0-1,1 0 0,-1 0 0,0 0 0,0-1 0,0 1 0,0 0 0,0 0 0,0 0 0,-1 0 0,1 0 0,0-1 0,0 1 1,0 0-1,-1 0 0,1 0 0,-1-1 0,1 1 0,0 0 0,-1 0 0,0 0 0,-9 17-13,-1-1-1,-1 0 0,0 0 1,-1-2-1,-1 1 0,-17 14 1,2-1 7,-404 396 159,396-391-120,1 2 1,-50 66-1,83-97-34,0-1 0,0 1-1,0-1 1,1 1 0,-1 0-1,1 0 1,0 0-1,1 0 1,-1 0 0,1 1-1,0-1 1,0 11 0,1-13-2,1-1 1,-1 1 0,1 0-1,0 0 1,0 0 0,0-1-1,0 1 1,0 0 0,1-1-1,-1 1 1,1-1 0,0 0-1,0 1 1,-1-1 0,1 0-1,1 0 1,-1 0 0,0-1-1,0 1 1,1 0 0,-1-1-1,1 1 1,-1-1 0,6 2-1,3 1 1,0 0 0,1-1 1,0 0-1,-1-1 0,1-1 0,0 1 0,0-2 0,0 0 0,0 0 0,0-1 0,-1 0 0,1-1 0,15-5 0,13-5 30,0-2 0,52-26 0,-68 29-25,15-7 12,58-25 10,-2-3-1,165-112 1,-239 143-36,33-33 0,-50 45-9,0-1 0,-1-1 0,1 1 0,-1 0 0,0-1 0,0 0 0,0 1 0,0-1 0,-1 0 0,0-1 0,0 1-1,-1 0 1,1 0 0,0-11 0,-23 15-83,3 0 44,-1 2-1,1 0 1,-1 1 0,1 0 0,-1 2 0,-31 10-1,-15 8 46,-1-3-1,0-3 0,-1-3 0,-130 9 0,99-9 153,65-8-39,-55 3 0,88-31-69,5 8-33,1 1 1,0 0-1,0 0 1,2 0-1,0 1 0,0 0 1,18-20-1,-25 32 1,-14 3-153,-9 6 98,-33 32 12,42-29 43,0-1 0,-1 0 0,0-1 0,-1-1 0,1 0 0,-2-1 0,1-1 0,-23 7 0,17-6 0,17-5-3,0 0 1,0 0-1,0-1 0,-1 0 1,1 0-1,0 0 0,-1-1 0,1 1 1,-9-1-1,14-41 30,6 27-24,1 1 0,1 0 0,0 0 0,1 1 0,0 0 0,1 1 0,0 0 0,14-10 0,6-9 7,161-171 17,-182 191-27,10-11 0,2 1 0,41-30 0,-48 40 0,0 1 0,1-2 0,19-18 0,-33 27-1,0 0 0,-1 0 0,1-1 0,-1 1 0,1-1 0,-1 1 0,0-1 0,0 1 0,0-1 0,0 0 0,-1 1 0,1-1 0,-1 0 0,0 0 0,0 0 0,1 1 0,-2-1 1,1 0-1,-1-4 0,1 4 0,-1 0 0,1 0 0,0 0 0,0 0 0,0 0 0,0 1 0,1-1 0,-1 0 0,1 0 0,0 0 0,0 0 0,1-3 0,9-11 1,1 0-1,0 1 1,1 0 0,1 1-1,0 1 1,1 0 0,29-21 0,-16 17 5,1 2 1,0 1 0,1 1 0,35-11 0,-6 3-8,-17 5 19,1 2-1,0 1 0,1 3 0,84-11 1,-48 16 22,0-2 0,102-26 0,-171 31-40,-1 1 0,0 1-1,1 0 1,-1 1 0,16 0 0,-21 1 1,-1-1 1,1 1-1,0 0 1,-1 0-1,1 0 1,0 1-1,-1-1 1,0 1-1,1 0 1,-1 1-1,0-1 1,0 1 0,5 4-1,13 3 21,-21-8-20,0-1-1,-1 0 0,1 1 1,0-1-1,0 0 0,-1 1 1,1-1-1,-1 1 1,1-1-1,-1 1 0,1 0 1,-1-1-1,0 1 0,0-1 1,0 1-1,0 0 0,0-1 1,0 1-1,0-1 0,-1 1 1,1 0-1,-1-1 0,1 1 1,-1-1-1,1 1 0,-1-1 1,0 0-1,0 1 0,0-1 1,-2 3-1,-206 143 1,165-118 3,-20 13 21,-2-2 0,-2-3-1,-1-4 1,-89 31-1,-118 23 40,270-85-64,1-1 0,0 1 0,-1 1 0,1-1 0,0 1 0,0-1 0,1 2 0,-1-1 0,0 0 0,-6 8 0,9-8 0,-1 1 0,1-1 0,0 1 0,1 0 0,-1 0 0,1 0 0,-1 0 0,1 0 0,0 0 0,0 0 0,1 0 0,-1 0 0,1 0 0,1 7 0,-1-9 0,0-1 0,1 1 0,0 0 0,-1-1 0,1 1 0,0 0 0,0-1 0,0 1 0,0-1 0,0 0 0,0 1 0,0-1 0,0 0 0,0 1 0,1-1 0,-1 0 0,1 0 0,-1 0 0,1 0 0,-1 0 0,1-1 0,-1 1 0,1 0 0,0-1 0,0 1 0,-1-1 0,4 1 0,54 6 0,-34-9 8,-1 0 0,1-2 0,-1-1 0,0-1 0,-1-1 0,1-1-1,-2-2 1,1 0 0,32-19 0,21-19 35,85-67 1,-82 57-41,-35 27-6,-2-1 0,61-60 0,184-236-23,-273 308 0,-1-1 1,19-40 0,-17 30 31,-14 28-15,1-1 1,0 1-1,-1-1 0,0 0 0,0 0 0,0 0 0,0 1 1,-1-1-1,1 0 0,-1 0 0,0 0 0,0 0 0,-1 0 1,1 0-1,-1 0 0,0 0 0,0 1 0,0-1 0,0 0 1,-1 0-1,1 1 0,-1-1 0,0 1 0,0 0 0,0-1 1,-1 1-1,1 0 0,-5-4 0,-6-2 12,2-1 0,-1-1 0,1 0 0,-18-22 0,-10-12 3,36 43-6,1 0-1,0-1 1,0 1-1,0-1 1,0 1-1,0-1 1,0 0-1,0 0 1,1 1-1,0-1 1,-1 0-1,1-1 1,0 1-1,1 0 1,-1 0-1,0 0 1,1-1-1,0 1 1,0 0-1,0 0 1,0-1-1,0 1 0,1 0 1,-1 0-1,1 0 1,0-1-1,0 1 1,0 0-1,1 0 1,-1 0-1,1 0 1,-1 1-1,1-1 1,0 0-1,0 1 1,0-1-1,0 1 1,1 0-1,-1-1 1,6-2-1,0-1 1,0 0 0,1 1 0,-1 0 0,1 0 0,1 1 0,-1 0 0,1 1 0,-1 0 0,13-2 0,5 2 0,0 0 0,32 3 0,-55 0 0,31 0 0,-35 0 0,-1 0 0,1 0 0,0 0 0,0 0-1,0 0 1,-1 0 0,1 1 0,0-1 0,0 0 0,0 0 0,-1 0-1,1 0 1,0 1 0,0-1 0,0 0 0,0 0 0,0 1 0,-1-1 0,1 0-1,0 0 1,0 0 0,0 1 0,0-1 0,0 0 0,0 0 0,0 1-1,0-1 1,0 0 0,0 0 0,0 1 0,0-1 0,0 0 0,0 0 0,0 1-1,0-1 1,0 0 0,0 0 0,1 1 0,-1-1 0,0 0 0,0 0-1,0 0 1,0 1 0,0-1 0,1 0 0,-1 0 0,0 0 0,0 1-1,0-1 1,0 0 0,1 0 0,-1 0 0,0 0 0,0 0 0,1 0 0,-1 1-1,0-1 1,0 0 0,1 0 0,-1 0 0,0 0 0,-16 11-24,-22 8 19,0 1-1,1 2 1,1 2-1,1 1 1,-42 39-1,60-48 25,1 1 0,0 0 1,2 2-1,0 0 0,1 0 0,0 1 1,2 1-1,1 0 0,0 0 0,1 1 0,-7 31 1,5-18 4,8-26-24,0 1-1,0-1 0,1 1 1,0 0-1,-1 13 1,3-22-48,-1-3 27,0 0 0,0-1 0,0 1 0,0 0 0,1 0 0,-1-1 0,1 1 0,-1-1 0,1 1 0,0 0 0,0-1 0,0 1 0,0-1 0,0-2 0,0 1-27,0-179-465,1 174 514,1 0-1,-1 0 0,1 0 0,1 0 0,-1 1 0,1-1 1,1 0-1,0 1 0,0 0 0,1 0 0,0 0 0,0 1 0,0 0 1,1 0-1,1 0 0,-1 0 0,1 1 0,10-7 0,4-3 48,1 1-1,1 0 1,0 2 0,1 1-1,29-10 1,-34 16-9,1 0 0,-1 2 0,1 0 0,0 1 0,1 2 1,-1 0-1,0 0 0,29 5 0,-45-4-35,-1 1 1,0 0-1,0 0 1,0 0-1,1 0 0,-1 1 1,0-1-1,-1 1 0,1 0 1,0 0-1,0 0 1,-1 0-1,1 0 0,-1 0 1,0 1-1,1-1 1,-1 1-1,0 0 0,-1 0 1,1 0-1,0 0 1,-1 0-1,0 0 0,0 0 1,0 0-1,0 0 0,0 0 1,0 6-1,3 11 27,-2 0 0,0 1 0,-2 31 0,0-32-26,-1-11-3,0 0-1,0 0 1,-1-1-1,0 1 1,-1 0-1,0-1 0,0 1 1,-1-1-1,0 0 1,0 0-1,-1 0 1,0-1-1,-6 8 1,-14 14 15,-52 47 0,15-15-8,46-44-3,1 0 0,1 1 0,-13 23 0,22-33-2,1 1 0,0-1-1,1 1 1,0 0 0,0 0-1,1 1 1,0-1-1,0 0 1,1 1 0,0 10-1,1-15 0,0 0 0,0 0 0,0 0 1,1 0-1,0 1 0,0-2 0,0 1 0,0 0 0,1 0 0,3 6 0,-4-8-3,1-1 0,0 0 0,0 0 0,0 0-1,1 0 1,-1-1 0,0 1 0,1 0 0,-1-1 0,1 0 0,0 0 0,-1 0 0,1 0 0,0 0 0,-1 0 0,1 0 0,0-1 0,0 0 0,0 1-1,3-1 1,1 0 1,0 0-1,-1 0 1,1 0-1,0-1 1,0 0-1,-1 0 0,1 0 1,-1-1-1,1 0 1,-1-1-1,0 1 1,0-1-1,11-7 0,-8 4-1,-1-1 0,1-1-1,-2 1 1,1-1-1,-1-1 1,0 1-1,10-19 1,65-105-250,-58 94 230,2 1-1,1 1 1,2 2 0,1 0-1,41-33 1,-62 59 23,0 1-1,1 1 1,-1-1 0,2 2-1,-1-1 1,0 1 0,1 1 0,0 0-1,0 1 1,0 0 0,1 0-1,-1 1 1,1 1 0,-1 0-1,1 0 1,-1 1 0,1 1-1,21 3 1,-29-2-1,1-1 0,-1 0 0,-1 1 1,1 0-1,0-1 0,0 2 0,-1-1 0,1 0 0,-1 1 1,1-1-1,-1 1 0,0 0 0,0 0 0,-1 1 0,1-1 0,-1 0 1,1 1-1,-1 0 0,0-1 0,0 1 0,-1 0 0,1 0 0,-1 0 1,0 0-1,0 0 0,0 0 0,0 6 0,0-3 1,0 1 0,0 0 0,-1-1 1,0 1-1,0-1 0,-1 1 0,0-1 0,-1 1 0,1-1 0,-1 0 1,-1 1-1,1-1 0,-1 0 0,-7 11 0,-31 32-27,-1-2-1,-3-2 1,-1-1-1,-63 44 1,94-76 24,-32 27 4,-54 59-1,101-99-5,0 0 0,0 0-1,0 0 1,0 0 0,0 0-1,0-1 1,0 1 0,0 0-1,-1 0 1,1 0-1,0 0 1,0 0 0,0 0-1,0 0 1,0-1 0,0 1-1,0 0 1,0 0 0,0 0-1,0 0 1,-1 0 0,1 0-1,0 0 1,0 0 0,0 0-1,0 0 1,0-1-1,0 1 1,-1 0 0,1 0-1,0 0 1,0 0 0,0 0-1,0 0 1,0 0 0,-1 0-1,1 0 1,0 0 0,0 0-1,0 0 1,0 0 0,0 0-1,0 0 1,-1 0-1,1 1 1,0-1 0,0 0-1,0 0 1,0 0 0,0 0-1,0 0 1,-1 0 0,1 0-1,6-25-46,13-31-34,36-69-104,-31 74 106,24-71 0,-45 115 85,0-1 1,1 1-1,0-1 1,0 1-1,1 0 0,0 0 1,0 1-1,0 0 1,1 0-1,0 0 0,7-5 1,7-4 66,0 1 0,31-17 0,-44 28-43,0 0 1,1 0-1,-1 1 1,1 0-1,0 0 1,0 1-1,-1 0 1,1 1-1,0-1 0,0 1 1,0 1-1,0-1 1,0 2-1,-1-1 1,1 1-1,0 0 1,-1 0-1,1 1 1,-1 0-1,14 8 0,-16-8-16,0 1-1,0 0 1,-1 0-1,1 0 1,-1 0-1,0 1 1,0 0-1,0-1 1,0 1-1,-1 1 0,0-1 1,0 0-1,-1 1 1,1 0-1,-1 0 1,0-1-1,-1 1 1,0 0-1,0 0 1,0 1-1,0-1 0,-1 0 1,0 7-1,0-12-8,0 4 2,1-1 1,-1 1-1,0 0 0,0 0 1,0 0-1,0-1 0,-1 1 0,0 0 1,0 0-1,0-1 0,-1 1 1,1-1-1,-1 1 0,0-1 0,-1 0 1,1 0-1,-1 0 0,0 0 1,0 0-1,0 0 0,-4 3 0,-26 24-8,-2-1 0,-1-2 0,-49 30 0,-127 55-12,166-83-11,39-25 20,0 0 0,0 0 0,0 0 0,0-1 0,-1 0 0,0-1 0,0 0 0,-9 2 0,-3 2 11,40-9 7,41-11 0,-32-7-6,-1-1 0,-1-1 0,-1-2 0,-1 0 0,-1-2 0,31-43-1,53-54-11,-4 8-116,-103 123-16,-8 10 156,-7-1-19,-1-1 1,0-1 0,-1 0 0,-31 22 0,-79 43-17,73-48 15,-52 34 32,-304 170 219,211-158-204,-28 15-29,-118 101-11,115-61 3,23-6 41,205-126-48,0-1-1,1 0 1,-1 0 0,0 1 0,1-1-1,-1 0 1,0 1 0,1-1 0,-1 1-1,1-1 1,-1 0 0,0 1 0,1 0-1,-1-1 1,1 1 0,0-1 0,-1 1-1,1 0 1,-1-1 0,1 1 0,0 0-1,-1-1 1,1 1 0,0 0-1,0-1 1,0 1 0,0 0 0,-1 0-1,1-1 1,0 2 0,22 5-18,42-9-9,-61 1 26,31-5 1,0-2-1,0-1 0,-1-1 0,0-3 1,46-23-1,-28 13 5,669-359-30,-626 318 13,-61 39-63,48-26-1,-79 50 75,-1 1-1,1-1 0,-1 0 0,1 0 0,0 0 1,-1 1-1,1-1 0,0 1 0,0 0 0,-1-1 1,1 1-1,0 0 0,0 0 0,-1 0 1,1 0-1,3 1 0,-5-1 1,1 1 1,0-1-1,0 0 1,-1 1-1,1-1 0,-1 1 1,1 0-1,0-1 0,-1 1 1,1-1-1,-1 1 1,1 0-1,-1 0 0,0-1 1,1 1-1,-1 0 0,0 0 1,1-1-1,-1 1 1,0 0-1,0 0 0,0 0 1,0-1-1,0 2 0,0 3-2,0 0 0,0 0 0,-1 0 0,0-1 0,0 1 0,-1 0-1,1-1 1,-1 1 0,0-1 0,-4 8 0,-9 9-11,-1-1 1,-1-1 0,-1-1-1,-1 0 1,-34 25-1,-13 12 38,-69 59 44,-5-5 1,-207 121 0,321-214-45,-15 9 40,-66 53 0,106-78-63,0 1 0,1-1 0,-1 0 0,1 1 0,-1-1 0,1 1 0,-1-1 0,1 1 0,-1-1 0,1 1 0,-1-1 0,1 1 0,0-1 0,-1 1 0,1 0 0,0-1 0,0 1 0,-1 0 0,1-1 0,0 1 0,0 0 0,0-1 1,0 1-1,0 0 0,0-1 0,0 1 0,0 0 0,0-1 0,0 2 0,17 7-9,34-5-9,-49-4 17,14-1 4,-1 0-1,1-1 0,0-1 0,-1 0 1,0-1-1,28-11 0,84-49 28,-88 42-21,65-26 0,-75 38-9,1 1 0,-1 2 0,2 1-1,-1 1 1,1 2 0,41 0 0,-47 4 2,-1 1 1,0 0-1,0 2 1,0 1 0,-1 1-1,0 1 1,0 1-1,36 17 1,-56-23-8,-2-2 4,0 0-1,-1 1 1,1-1-1,-1 0 1,1 0-1,-1 1 1,1-1-1,-1 0 1,1 1 0,-1-1-1,1 0 1,-1 1-1,1-1 1,-1 1-1,0-1 1,1 1-1,-1-1 1,0 1-1,1-1 1,-1 1-1,0-1 1,0 1-1,1-1 1,-1 1-1,0-1 1,0 1-1,0 0 1,0-1-1,0 1 1,0-1-1,0 1 1,0 0-1,-10 0-163,-929-5-203,886 7 393,0 2-1,1 3 1,-1 2 0,2 3 0,-75 27 0,19 11 135,118-59-159,1 1-1,0 0 1,1 0 0,-1 1-1,1 1 1,0 0-1,0 0 1,1 2 0,27-5-1,7 3 1,75 2 0,-95 3-3,-9 1 2,-1 1 0,0 0 0,1 1 1,-1 1-1,-1 1 0,27 10 1,99 53 68,-2 0 52,-89-48-80,167 73 61,-194-80-68,0 2-1,-1 1 1,-1 0 0,0 2-1,-1 1 1,25 27 0,16 21 62,2-2 0,3-4 0,144 101 0,-206-158-99,1 0-1,-1 0 0,1 0 1,0-1-1,0 0 1,0 0-1,0-1 1,12 3-1,-20-26-87,-8 0 61,0 0-1,-1 0 0,-2 1 0,0 0 0,0 1 0,-28-31 1,18 21-16,-271-353-307,259 337 338,2-2-1,-46-89 0,66 112 22,2-1 0,1-1 0,1 0 0,1 0-1,1 0 1,1-1 0,1 0 0,1-34 0,4 61 0,0-1 0,0 1 0,0 0 0,1 0 0,-1 0 0,0 0 0,0 0 0,0 0 0,0 0 0,1 1 0,-1-1 0,0 0 0,0 0 0,0 1 0,2 0 0,8 7 21,0 0 0,-1 1 0,0 0 0,0 1 0,-1 0 1,8 12-1,0-2 2,334 437 336,-21-25-218,-326-428-147,6 8-1,0 0 0,0-1 0,1 0 0,17 11 0,-27-21-31,-2-22-171,-2 5 178,-1 0-1,-1 0 1,0 1-1,0-1 1,-2 1 0,0 1-1,-1-1 1,-11-15-1,-84-107-346,94 126 343,-203-226-152,-17-24-39,184 204 184,2-1 1,-61-116 0,92 150 37,1 5 5,0-1-1,1 0 1,2-1 0,0 0 0,1-1 0,1 1 0,1-1 0,-5-45 0,11 66-4,0 0 1,-1 0-1,1-1 1,0 1-1,0 0 1,0 1-1,0-1 1,0 0-1,0 0 1,0 0-1,0 1 0,0-1 1,0 0-1,1 1 1,-1-1-1,0 1 1,0-1-1,1 1 1,-1 0-1,0 0 1,1-1-1,-1 1 0,0 0 1,1 0-1,-1 0 1,0 1-1,1-1 1,-1 0-1,0 0 1,2 1-1,47 8 82,-21 5-49,-2 2-1,1 0 0,-2 2 1,31 27-1,-37-29-25,97 80 34,66 50 45,-107-90-33,-4 4-1,-2 2 0,66 77 0,162 232 141,-188-235-129,135 130-1,-73-85-66,-117-126-5,-33-34 5,34 40 0,-54-58-1,4 8-14,-15-20-199,-91-78 105,-47-37-118,37 41 93,-414-344-191,177 98 298,330 313 37,1 0-3,0 0-1,-1 1 0,-1 1 0,-1 1 0,0 0 1,-26-12-1,21 21 57,24 4-57,-1 0 0,1 1 0,-1-1 0,1 0 0,-1 0 0,1 0 0,-1 1 0,1-1 0,-1 0 0,1 1 1,-1-1-1,1 0 0,0 1 0,-1-1 0,1 1 0,0-1 0,-1 0 0,1 1 0,0-1 0,-1 1 0,1-1 0,0 1 0,0-1 0,-1 2 0,1 1 4,0 1 0,0-1 1,0 1-1,1-1 0,-1 1 0,1-1 0,0 1 0,0-1 0,0 0 0,2 5 0,9 16 6,1 0-1,1-1 1,1-1-1,1-1 1,27 29-1,4 6-6,10 15 25,4-2 1,3-3-1,3-3 0,2-2 1,3-4-1,3-3 1,1-3-1,110 53 0,-86-56-25,-21-12 0,-1 4 1,125 85 0,-191-116-4,0 1 1,-1 1-1,0-1 0,12 17 1,-19-22-5,0 1 1,-1-1-1,1 1 1,-1-1-1,0 1 1,-1 0-1,0 0 1,0 0-1,0 0 0,0 1 1,-1-1-1,1 10 1,-2-15-4,0 0 1,-1-1 0,1 1-1,0 0 1,0-1 0,-1 1-1,1-1 1,0 1 0,-1 0-1,1-1 1,0 1 0,-1-1-1,1 1 1,-1-1 0,1 1-1,-1-1 1,1 1 0,-1-1-1,1 1 1,-1-1-1,1 0 1,-1 1 0,0-1-1,1 0 1,-1 0 0,0 0-1,1 1 1,-1-1 0,0 0-1,1 0 1,-1 0 0,-1 0-1,-28 1-31,21-2 22,-19 0 8,0-1-1,1-2 1,-1-1-1,-49-15 1,-106-49 2,48 16 2,10 10-2,-2 6 0,-1 5 0,-2 6 0,0 5 0,-173-4 0,177 23 0,-1 5 0,-135 21 0,-94 47 32,274-63-58,65-8 18,-1 1-1,1 1 0,0 0 0,-1 1 0,1 1 0,0 1 1,-20 9-1,11-5 3,25-9-20,-14 9-263,13-4 283,-1 0 0,1 1 0,0-1 0,0 0 0,1 1 0,0-1-1,0 1 1,0 0 0,0-1 0,1 1 0,0 0 0,0-1 0,1 1-1,0 0 1,0-1 0,2 8 0,0 2 7,1-1 1,1 0-1,0 0 1,1 0-1,9 16 0,-11-25-1,-1-1 0,1 0 0,0 0 0,1 0 0,-1-1 0,0 1 0,1-1 0,0 0 0,0-1 0,7 4 0,28 19 0,-35-21 3,1 0 0,-1 0-1,1-1 1,0 0 0,0 0-1,0 0 1,0-1 0,0 0-1,1 0 1,-1 0 0,1-1-1,-1 0 1,9 0 0,-11 0 4,0 0-1,1 0 1,-1 0 0,0 1 0,0 0 0,1-1 0,-1 2 0,-1-1 0,1 0-1,0 1 1,4 3 0,39 36 39,-4 6 20,-3 2 1,-1 2 0,-3 1-1,38 75 1,75 109 80,158 146 61,-277-339-205,27 51-1,-36-58 0,1-1 0,41 51 0,39 36-2,-90-108-30,-13-11-39,-25-24-45,-177-193-203,-87-83-269,188 194 472,-169-221 0,129 145 81,117 144 14,2 0-1,1-2 1,2 0 0,-24-62 0,41 91 4,1 3 7,0 0 1,1 0 0,-1 0-1,1 0 1,0 0 0,1 0-1,-1-1 1,1 1-1,-1 0 1,2-6 0,-1 12 10,1 0 0,1 0 0,-1-1 0,0 1 0,0 0 0,1-1 0,-1 1 0,1-1 0,-1 1 0,1-1 0,-1 0 0,4 2 0,2 3 11,348 376 381,-65 18 28,-211-284-333,119 144 117,-144-191-185,-29-38-13,1 0 0,1-2 0,1-1 0,2-1 0,34 24 0,-63-50-14,1 0 0,-1 0 0,1 0 0,0 0 0,-1 0 0,1-1 0,0 1 0,-1 0 0,1-1 0,0 1 0,0-1 0,0 0 0,0 0 0,0 1 0,2-1 0,-3-1 0,0 1 1,0 0 0,0-1 0,0 1-1,-1-1 1,1 1 0,0-1 0,0 1-1,-1-1 1,1 1 0,0-1-1,-1 0 1,1 1 0,-1-1 0,1 0-1,-1 0 1,1 0 0,-1 1 0,1-1-1,-1 0 1,0 0 0,1-1 0,1-6-17,-1 0 0,0-1 0,-1 1 1,1-1-1,-3-12 0,2 3 35,-2-13-68,0 1-1,-2 0 1,-2 0-1,0 0 1,-2 1-1,-1 0 1,-25-53-1,-12-7-64,-60-88-1,73 125 69,-132-220-32,-181-402 1,245 435 146,174 327 379,498 567 218,-547-629-633,751 729 234,-523-519-220,28 20 49,-277-253-129,-7-7-58,-256-270 134,-45-43-103,-430-315-311,495 436 315,-282-306-50,355 329 94,152 157 15,-36-33-15,48 46 16,-1 0-1,1 1 1,0-1-1,-1 1 1,0 0-1,1 0 1,-1 0-1,0 1 1,0-1 0,0 1-1,0 0 1,-8-1-1,12 2 2,0 0-1,-1 0 1,1 0-1,0 0 0,0 1 1,-1-1-1,1 0 1,0 0-1,0 0 1,0 0-1,-1 0 1,1 1-1,0-1 0,0 0 1,0 0-1,-1 1 1,1-1-1,0 0 1,0 0-1,0 1 1,0-1-1,0 0 0,0 0 1,0 1-1,0-1 1,-1 0-1,1 0 1,0 1-1,0-1 1,0 0-1,0 0 0,0 1 1,0-1-1,1 0 1,-1 1-1,0-1 1,0 0-1,0 0 1,0 1-1,0-1 0,0 0 1,0 0-1,0 1 1,1-1-1,-1 0 1,0 0-1,0 0 1,1 1-1,7 14 7,28 27 2,2-1 0,1-2 0,2-2-1,51 35 1,-26-19 17,487 341 62,31-44-90,-308-189-17,92 81 15,-299-189 48,-1 4-1,115 127 1,-169-168-35,0 0 0,-2 1 0,16 27 0,-29-38 5,-8-8-21,-15-9-35,-4-7 1,2-2-1,0-1 0,-31-31 1,-68-85-46,88 95 58,-1055-1232-429,1063 1238 487,-19-21 45,2-2-1,-69-122 1,132 184-47,3 12 25,0 1 0,-1 0 0,-1 1 0,0 1-1,28 39 1,-8-11-3,151 172 58,10-9 1,339 277 0,-377-365-107,4-8 0,211 108 0,-355-210 4,1 0 1,-2 1-1,0 2 1,0 0-1,23 22 1,-40-28-5,-29-9-129,1-5 69,0-2 0,0-1 0,0-1-1,-38-21 1,7 3 4,-499-247 59,19-38 63,-52-123 83,297 211-100,157 115-65,114 91 13,0-1-1,2-1 1,0-1 0,-17-27 0,21 17 3,13 32-1,1 0 1,0 0 0,0 0 0,0-1 0,0 1-1,0 0 1,0 0 0,0-1 0,0 1-1,0 0 1,0 0 0,0 0 0,0-1-1,0 1 1,0 0 0,0 0 0,0-1 0,0 1-1,0 0 1,0 0 0,0-1 0,0 1-1,0 0 1,1 0 0,-1 0 0,0-1-1,0 1 1,0 0 0,0 0 0,1 0 0,-1 0-1,0-1 1,0 1 0,0 0 0,0 0-1,1 0 1,-1 0 0,0 0 0,0 0-1,1 0 1,-1 0 0,0-1 0,0 1-1,0 0 1,1 0 0,9-1 3,-1-1 1,1 1-1,0 1 1,0 0-1,0 0 1,0 1-1,-1 0 1,1 1-1,18 5 0,13 6 46,40 20 0,-25-10-42,515 185 64,9 5-14,-391-140-53,583 240 59,-568-219-35,324 205 0,-504-285-24,-16-9-5,0-1 1,0 1-1,0 1 1,0 0-1,-1 0 0,8 9 1,-55-33-155,-247-162-11,179 119 98,-289-167-48,22-32 55,333 224 57,10 9 2,-47-32 0,71 53-1,-1 1 1,0 0-1,0 1 0,0 0 1,-1 0-1,0 1 0,1 0 1,-1 0-1,0 1 0,-19-1 0,25 3 2,1 0 0,-1 1 0,1-1 0,-1 1 0,1-1 0,0 1 0,-1 0 0,1 1 0,0-1-1,0 0 1,0 1 0,0 0 0,0 0 0,0 0 0,0 0 0,0 0 0,-3 4 0,2-1 5,1-1 0,-1 1 0,1 0 1,0 1-1,0-1 0,1 0 1,0 1-1,0-1 0,-3 11 1,3-4 4,0 0 1,1-1-1,0 1 1,1 0-1,0 0 1,1-1-1,0 1 1,1 0 0,0-1-1,6 18 1,-3-20-5,-1 1 0,2-1 1,-1 1-1,1-2 0,0 1 0,1-1 1,0 0-1,1 0 0,8 7 1,14 9 6,39 25 0,-21-17 7,99 74 45,260 244 0,-390-333-58,0-1 1,2 0 0,35 23 0,-53-38-34,-23-24-85,-158-122-251,81 58 284,3-4 1,-114-141 0,199 213 98,21 22 29,27 26 26,98 82 208,246 157 0,-332-243-267,0-2 0,2-2 0,0-2 0,1-3 0,0-1 0,2-3 0,97 9 0,-133-18-21,-15-3-27,-14-7-123,-426-303-126,363 249 215,2-3 0,3-3 0,-97-123 0,90 92 66,-55-75 0,123 161 0,-37-57 0,42 62 0,0 0 0,0 1 0,0-1 0,1 0 0,0 0 0,0 0 0,1-1 0,-2-12 0,4 19 1,-1 0 0,0 1-1,0-1 1,1 1 0,-1-1-1,0 1 1,0-1 0,1 1-1,-1-1 1,1 1 0,-1-1 0,1 1-1,-1-1 1,1 1 0,-1 0-1,1-1 1,-1 1 0,1 0-1,-1-1 1,1 1 0,-1 0 0,1 0-1,0 0 1,-1-1 0,1 1-1,-1 0 1,1 0 0,0 0-1,-1 0 1,1 0 0,-1 0-1,1 0 1,0 0 0,-1 1 0,1-1-1,0 0 1,-1 0 0,1 1-1,1-1 11,24 0 23,190 6 100,-182-2-124,1 1 0,-1 2 0,0 1 0,40 15 0,92 42 72,356 116 151,-491-172-226,22 4-142,-66-15 94,0 0-1,0-1 1,0-1-1,0 0 1,0-1-1,1 0 0,-15-9 1,-21-8-32,-82-27 7,-2 5 0,-225-45 0,344 87 74,0-1 0,1-1-1,-1 0 1,1-1 0,0 0-1,0-1 1,1-1 0,-12-7-1,117 3 303,-19 3-238,0 3 0,1 4 0,139 15 0,-92-3-27,-82-9-28,0 2 0,-1 2 0,57 15-1,490 170 230,-545-175-229,-1 2-1,-1 2 1,71 46-1,99 93 86,8 5-78,-95-85-24,-4 6 0,156 143 0,-252-203 0,33 46 0,-35-43 0,-21-28-6,0 0-1,1 0 1,-1 0 0,0 1-1,0-1 1,0 0-1,1 0 1,-1 0 0,0 0-1,0 0 1,0 0-1,0 1 1,1-1 0,-1 0-1,0 0 1,0 0-1,0 0 1,0 1-1,0-1 1,0 0 0,1 0-1,-1 0 1,0 1-1,0-1 1,0 0 0,0 0-1,0 1 1,0-1-1,0 0 1,0 0 0,0 0-1,0 1 1,0-1-1,0 0 1,0 0 0,0 1-1,0-1 1,0 0-1,0 0 1,-1 0 0,1 1-1,0-1 1,0 0-1,0 0 1,0 0-1,0 1 1,0-1 0,-1 0-1,1 0 1,0 0-1,0 0 1,0 0 0,-1 1-1,-15-5-74,-24-16 87,-79-58-172,-3 5 1,-260-110-1,282 143 110,-2 5 0,-2 4-1,-155-25 1,104 35 102,-280-3 0,341 24-10,0-5 0,0-3 0,1-5 1,-155-41-1,180 32-60,34 10 30,0 2 1,-61-11-1,121 24 18,-1 0 0,-1 2 1,1 1-1,-1 1 1,44 19-1,-11-4-5,422 135 44,239 90 40,-602-198-114,-1 6 0,199 130 1,-303-180-1,-39-17-72,0-1-1,0-1 1,-35-25-1,3 2-9,-435-228-59,289 158 101,182 94 47,-291-146-142,228 120 125,-153-46 0,147 63 60,39 10 26,-62-23-1,102 30-56,0-1 0,0-1 0,1 0-1,0 0 1,0-1 0,1-1-1,0 0 1,0-1 0,-11-12-1,2-2-11,12 12 2,-1 0 0,0 1-1,-1 0 1,-15-11-1,66 21 126,135-12-59,-134 13-55,-1 1 1,0 2-1,0 2 0,0 1 0,-1 2 0,55 19 0,255 127 167,23 8-58,-139-90-39,22 7-33,-202-59-25,-1 2-1,85 50 1,42 54 40,-32-20-101,-135-101-235,-28-21 242,-33-26 64,12 16-30,-1 1 1,-78-37 0,-89-25-66,180 77 53,-253-90-27,7 3 2,199 68 28,-113-66-1,137 60 36,47 30-12,10 4-5,11 4 19,299 112 275,320 88-240,-618-194-69,-20-8-22,-6-1 17,-1-1 1,1 1 0,-1-1-1,1 0 1,-1 0 0,1 0-1,0-1 1,0 0 0,0 0-1,-1 0 1,2-1-1,-1 0 1,0 1 0,-7-8-1,-11-4-31,-198-108-148,-51-27 111,231 132 78,34 15 0,0 0 0,0 0 0,0-1 0,0 1 0,1-2 0,-1 1 0,1-1 0,0 0 0,0 0 0,0-1 0,1 0 0,0 0 0,-6-6 0,11 10 0,-1 1 0,1-1 0,0 0 0,-1 0 0,1 1 0,0-1 0,0 0 0,-1 0 0,1 0 0,0 0 1,0 1-1,0-1 0,0 0 0,0 0 0,0 0 0,0 0 0,0 0 0,0 1 0,1-1 0,-1 0 0,0 0 0,1 0 0,-1 1 0,0-1 0,1 0 0,-1 0 0,1 1 0,-1-1 0,1 0 0,0 0 0,1-1 0,0 1 0,1-1-1,-1 1 1,1 0 0,-1-1 0,1 1 0,-1 1 0,1-1 0,5-1 0,63-3 5,-68 5-4,38 1 23,0 3 1,-1 1 0,0 2-1,47 14 1,155 61 61,-126-40-44,-39-14 25,116 59 0,-157-67-57,0 1-1,-2 2 1,0 2 0,-2 1-1,30 31 1,-37-31-4,156 151 52,-135-136-58,-13-10 0,53 38 0,-48-38 0,-33-26 0,-1-1 0,1 1 0,0-1 0,0-1 0,1 1 0,-1-1 0,1 0 0,-1 0 0,7 2 0,23 4 11,1-3 0,-1 0 1,1-2-1,0-2 0,70-5 0,-19 1-3,166 4 48,309-5 32,-148-31-83,-193 13 0,136-11 24,325-24-100,-660 54-175,-50 4 102,-284 31-262,59-19 226,-394 39-19,539-40 377,-127 0 0,-106-19-243,54-1 95,-370 16 188,628-9-221,1-1 0,-30-5 0,52 5 2,-1 0 0,0-1 0,1 0-1,-1 0 1,1 0 0,0 0 0,-1-1 0,1 0 0,0-1 0,1 1-1,-1-1 1,1 0 0,-1-1 0,-6-7 0,11 11 1,1 0 0,0 0 0,-1 0 1,1 0-1,0 0 0,0 0 0,0 0 1,0 0-1,0 0 0,0 0 0,0 0 0,0 0 1,0 0-1,0 0 0,0 0 0,1 0 1,-1 0-1,0 0 0,1 0 0,-1 0 0,1 0 1,-1 0-1,1 0 0,0 0 0,-1 1 1,1-1-1,0 0 0,-1 0 0,1 1 0,0-1 1,0 1-1,0-1 0,0 0 0,1 0 1,37-22 17,-36 21-18,2-1 0,306-145 52,-272 133-43,-1 2 1,2 2-1,-1 1 1,2 3-1,-1 1 0,60-2 1,54 8 91,187-26 1,-208 14-42,183 6 0,-210 6-15,-46-2-10,80-15 1,-80 8-23,82-2-1,-18 6 18,228-39-1,-261 34-6,108 0-1,-35 4-3,768 10 141,-747-3-148,91 7 8,-34-1-6,-167-8-5,143 16 0,249 52-3,-423-63-8,0 2 0,77 20 0,-75-6 2,-43-19 0,-1 0 0,0 0 0,0 0 0,0 0 0,0 0 0,0 1 0,0-1 0,0 1 0,0-1 0,-1 1 0,1 0 0,-1-1 0,1 1 0,-1 0 0,1 0 0,-1 0 0,0 1 0,1 1 0,-2-2 0,0-1-1,0 0 0,0 1 1,-1-1-1,1 1 0,0-1 0,-1 0 1,1 0-1,-1 1 0,1-1 1,-1 0-1,0 0 0,0 1 1,1-1-1,-1 0 0,0 0 1,0 0-1,0 0 0,0 0 0,0 0 1,0-1-1,-1 1 0,1 0 1,0 0-1,-2 0 0,-36 10-30,22-7 22,-111 27 6,-1-6 1,-226 14 0,-268-35 3,287-24-1,-38-2 0,139 9 6,-52-1-6,201 14-94,0 3 1,0 4-1,-169 36 1,198-28 98,0 2 1,0 3-1,-65 32 0,122-52-5,1 0 1,-1 1-1,0-1 0,0 0 0,0 0 0,1 0 0,-1 0 0,0 0 0,0 1 0,0-1 1,1 0-1,-1 0 0,0 0 0,0 1 0,0-1 0,0 0 0,0 0 0,0 0 0,0 1 1,1-1-1,-1 0 0,0 0 0,0 1 0,0-1 0,0 0 0,0 0 0,0 0 0,0 1 1,0-1-1,0 0 0,0 0 0,0 1 0,0-1 0,0 0 0,-1 0 0,1 1 0,0-1 1,0 0-1,0 0 0,0 0 0,0 1 0,0-1 0,0 0 0,-1 0 0,1 0 1,0 1-1,0-1 0,0 0 0,-1 0 0,1 0 0,0 0 0,0 0 0,0 0 0,-1 1 1,1-1-1,0 0 0,0 0 0,-1 0 0,1 0 0,0 0 0,0 0 0,0 0 0,-1 0 1,1 0-1,25 4-60,-14-3 75,133 24-16,1-7 0,154-1 0,297-26 26,-493 5-10,475-1 49,-396 12-64,210 36 0,-351-36 9,266 50 11,-237-41-21,-1 4 1,89 38-1,-134-45-2,-24-13 2,0 0 0,0 0 1,0 0-1,0 0 0,0 0 1,1 0-1,-1 1 0,0-1 1,0 0-1,0 0 0,0 0 1,0 0-1,0 0 0,0 0 1,0 0-1,0 1 0,1-1 1,-1 0-1,0 0 0,0 0 1,0 0-1,0 0 0,0 1 1,0-1-1,0 0 0,0 0 1,0 0-1,0 0 0,0 0 1,0 1-1,0-1 0,0 0 1,0 0-1,0 0 0,0 0 1,0 0-1,0 1 0,-1-1 1,1 0-1,0 0 0,0 0 1,0 0-1,0 0 0,0 0 1,0 1-1,0-1 0,0 0 1,0 0-1,-1 0 0,1 0 1,0 0-1,0 0 0,0 0 1,0 0-1,0 0 0,0 0 1,-1 0-1,1 1 0,-41 1-147,34-2 120,-59 0 0,-430-13 179,275 0-170,-228 16 1,313 8 4,-219 47 0,-128 63 14,-109 23 1,475-125 10,-1-5-1,-140-1 1,221-12-10,26 0 0,0 0-1,1-1 1,-1-1 0,-14-2 0,18 0-11,6 3-28,35-2-108,-1-1 148,0-1 1,42-11 0,3-1 18,1307-164 171,-1145 158-160,382 15 0,-547 12-43,0 4 1,-1 3-1,0 2 0,-1 4 1,125 49-1,-182-61 6,-11-4 3,0 0-1,0 0 0,0 0 0,0 0 1,0 1-1,-1 0 0,1 0 0,-1 0 1,5 4-1,-9-6 1,1 0 1,-1 0-1,0 0 1,0-1-1,0 1 0,0 0 1,0 0-1,0 0 1,0 0-1,0-1 0,0 1 1,0 0-1,0 0 1,-1 0-1,1 0 1,0-1-1,-1 1 0,1 0 1,0 0-1,-1-1 1,1 1-1,-1 0 0,1-1 1,-1 1-1,1 0 1,-1-1-1,0 1 0,1-1 1,-1 1-1,0-1 1,1 1-1,-1-1 1,0 0-1,0 1 0,1-1 1,-1 0-1,-1 1 1,2-1-3,-13 6-17,1-1 0,-1 0 0,0 0 0,-1-2 0,1 1-1,-1-2 1,-15 2 0,-101-1-111,86-4 97,-475 17 35,-169-3 245,647-15-235,0-3 1,-1-1-1,2-3 0,-1-1 1,-46-18-1,-183-91 61,194 80-53,-3 4 0,-157-48 0,179 73-3,0 2-1,-1 3 1,-104 4 0,87 2-10,-150 9 7,-262 46 0,223-20-31,-1042 75 45,754-72-4,74 10-47,-82 6 61,105-36-36,322-15 0,-122 25-19,35-2-26,104-29-9,90 0 47,-1 1 0,1 1 0,-1 1 0,1 2 0,-43 8 0,46-3 7,-1-2 0,0-1 0,0-1 0,-1-1 0,0-1 0,1-1 0,-1-1 0,-28-4 0,34-1-1,0-1 1,0 0-1,-18-10 1,21 8-14,-1 1 1,-1 1-1,1 0 1,-21-3 0,-164-26-61,165 26 62,0-1-1,1-2 1,-47-23 0,40 14-20,-65-44 1,90 52 21,1-1 0,1 0 0,0-1 0,1-1-1,1 0 1,-13-19 0,16 20 8,-12-20-10,-1 2 1,-1 1 0,-2 1 0,-44-38 0,65 63 12,-12-9 9,18 15-10,0 0 1,-1 0-1,1 0 0,-1 0 1,1 0-1,0 0 0,-1 0 1,1 0-1,-1 0 1,1 0-1,0 1 0,-1-1 1,1 0-1,0 0 1,-1 0-1,1 0 0,0 1 1,-1-1-1,1 0 1,0 0-1,-1 1 0,1-1 1,0 0-1,0 0 1,-1 1-1,1-1 0,0 0 1,0 1-1,-1-1 1,1 0-1,0 1 0,0-1 1,0 0-1,0 1 1,0-1-1,0 1 0,0-1 1,-1 0-1,1 1 0,0-1 1,0 0-1,0 1 1,1-1-1,-1 1 0,0-1 1,0 0-1,0 1 1,0-1-1,0 0 0,0 1 1,0-1-1,1 1 1,1 26 2,2 0 1,1 0 0,1 0 0,1-1 0,1 0 0,19 40 0,-10-24-2,14 53 1,-14-24 3,-4 1 1,-2 0 0,2 119-1,-14-190-6,1-1-1,0 1 0,-1 0 0,1 0 1,-1 0-1,1 0 0,-1-1 1,1 1-1,-1 0 0,1-1 1,-1 1-1,0 0 0,1-1 0,-1 1 1,0-1-1,1 1 0,-1-1 1,0 1-1,0-1 0,0 1 0,0-1 1,1 0-1,-1 0 0,0 1 1,0-1-1,0 0 0,0 0 1,0 0-1,0 0 0,0 0 0,1 0 1,-3 0-1,-34-4-147,29 0 132,0 0 0,0 0-1,1 0 1,-1-1-1,1 0 1,0-1-1,0 1 1,1-1-1,0-1 1,0 1-1,-9-14 1,-10-14-95,-20-42 1,34 58 69,-27-57 4,37 71 42,1 3 22,0 13 90,0 34-31,-2-22-46,2 0 1,0 0-1,2 0 0,1 0 1,0 0-1,12 39 1,-7-43-12,8 19 13,-3 0 0,16 73 0,58 417 342,-79-490-384,2-1 0,2 0 0,1-1 0,22 43 0,83 132 1,-61-113 3,11 21 10,159 213-1,-174-271-13,-52-58-5,-1-4-38,-3-4-58,-49-70-87,3-3 1,-77-164 0,-44-182-319,122 287 362,5-2 0,7-1-1,-24-190 1,58 314 417,4 27-147,12 49 25,15 8 145,75 129 1,60 57 110,-133-210-355,382 529 199,-46-131-219,-321-396-23,2-3 0,65 47-1,-110-88-15,0-1-1,0 1 0,1-1 0,-1 0 0,1 0 1,-1 0-1,1-1 0,0 1 0,0-1 0,0 0 1,0 0-1,6 1 0,-11-16-216,-6-6 199,0 1 0,-2 0 0,-1 1 0,0 0 0,-14-19 0,-8-13-76,-596-918-1250,489 759 1325,9-6-1,-142-319 0,180 358 193,113 222 282,292 403 375,33-17-435,-11-13-355,-256-315-33,422 504 0,-438-545 21,4-3 1,120 84-1,165 69 43,-342-207-89,-12-6-31,-21-14-50,-69-61-109,3-4 0,-94-109-1,141 144 190,-619-731-166,433 496 53,122 150 41,-227-281-127,34-18 243,242 326 78,341 429 644,-184-217-593,967 990 552,-928-970-675,240 174 0,-280-236-2,3-5 1,2-5 0,181 73 0,-58-41 35,-219-86-82,-12-3-34,-16-6-73,-17-13 32,-1-1 0,-58-42 0,-72-66-209,127 95 235,-433-385-443,26-37 267,-268-247 58,286 343 277,272 228 15,125 106-45,27 21-23,-1-2 1,1 1-1,0-1 1,1 0-1,-10-10 139,23 20-92,730 511 833,-247-204-717,722 431-210,-1073-667 35,3-7 0,3-5 1,190 54-1,-270-97-12,44 11 36,-142-41-159,0-1 1,1-2 0,-57-30-1,-102-68-96,153 87 153,-1349-899-723,1147 752 790,-152-103-45,-21 28 199,380 229-68,27 11-1,20 8-62,35 17 55,-2 2-1,81 49 0,-58-30-2,371 217 121,447 232 170,-668-393-384,238 71-1,-289-118 6,1-8 0,197 22 0,-303-56 2,-4 1-121,70 0-1,-140-11 99,0 0 0,1 0 1,-1-1-1,1 0 0,-1 0 0,1-1 1,0-1-1,-10-5 0,-11-6-45,-441-200-652,-363-185 545,-367-302 276,1175 688-98,-31-19 19,-129-83 91,184 116-107,-1 0 0,0 0 1,1 0-1,-1 0 0,1 0 0,-1 0 0,1-1 0,0 1 0,-1-1 1,1 1-1,0-1 0,0 1 0,0-1 0,0 1 0,-1-4 0,3 4-3,0 0-1,0 0 0,0 0 0,0 1 1,0-1-1,0 0 0,0 1 0,0-1 1,0 0-1,0 1 0,1 0 0,-1-1 1,0 1-1,0 0 0,1 0 0,-1-1 1,0 1-1,0 0 0,1 0 0,-1 0 1,0 1-1,1-1 0,1 1 0,19-1 35,1 2 0,-1 1 0,-1 0 0,40 13 0,84 38 104,-104-37-123,818 393 266,-283-124-212,20-48-62,-508-212-13,2-4 0,1-4 0,133 10 0,-96-22 33,241-19 0,-292 5-30,-1-4-1,124-35 0,-191 44-12,38-13-43,-46 16 52,0-1-1,0 1 1,1-1 0,-1 1 0,0-1-1,0 1 1,0-1 0,0 0-1,0 0 1,0 0 0,0 1 0,0-1-1,0 0 1,-1 0 0,1 0-1,0 0 1,-1 0 0,1-1 0,0 1-1,-1 0 1,1 0 0,-1 0-1,0 0 1,1-1 0,-1 1 0,0 0-1,0 0 1,0-1 0,0-1-1,-1 1 5,0 0-1,0 0 0,0 1 0,-1-1 1,1 1-1,-1-1 0,1 1 0,-1 0 1,1-1-1,-1 1 0,0 0 0,0 0 1,1 0-1,-1 0 0,0 0 0,0 1 0,0-1 1,0 1-1,0-1 0,0 1 0,0 0 1,0-1-1,-3 1 0,-9-2-4,-280-65-168,-126-35-25,-695-292 29,707 239 115,-228-94 5,159 61 31,97 56 132,319 112-71,54 17-34,-37-13 22,43 16-28,0 0 0,0-1 0,0 1-1,0 0 1,0-1 0,0 1 0,0-1 0,1 1 0,-1-1 0,0 0 0,0 1-1,0-1 1,0 0 0,1 0 0,-1 1 0,0-1 0,1 0 0,-1 0 0,1 0-1,-1 0 1,1 0 0,-1 0 0,1 0 0,0 0 0,-1 0 0,1 0 0,0 0-1,0 0 1,0 0 0,0-2 0,0 3-2,0-1 1,1 1-1,-1 0 1,0-1-1,1 1 0,-1-1 1,1 1-1,-1 0 1,1-1-1,-1 1 0,1 0 1,-1 0-1,1-1 1,-1 1-1,1 0 0,0 0 1,-1 0-1,1 0 1,-1 0-1,1 0 0,-1 0 1,1 0-1,0 0 0,-1 0 1,1 0-1,0 0 1,37-1 48,0 2 0,-1 2 0,1 1 0,-1 2 0,0 2 0,49 16 0,222 96 192,-246-93-222,464 200 81,339 143-55,15-34-174,-496-223 98,-38-13-98,-746-256-650,285 109 666,-63-33 45,-180-110 1,-155-127-38,-99-57 196,117 130 114,316 161-127,108 49-14,-87-56 0,155 88-59,1 0 0,-1 1 0,0-1 0,0 0 0,1-1 0,-1 1 0,1 0 0,0-1-1,0 1 1,0-1 0,0 0 0,0 0 0,-2-6 0,4 9-3,0-1-1,0 1 1,0-1-1,0 1 0,0-1 1,1 1-1,-1-1 1,0 1-1,0 0 1,1-1-1,-1 1 1,0-1-1,1 1 1,-1-1-1,0 1 0,1 0 1,-1-1-1,1 1 1,-1 0-1,0 0 1,1-1-1,-1 1 1,1 0-1,-1 0 0,1-1 1,-1 1-1,1 0 1,-1 0-1,1 0 1,-1 0-1,1 0 1,-1 0-1,2 0 0,24-3 27,-25 3-25,71-3 90,1 4 1,-1 2-1,1 4 0,133 31 0,-44 5-43,159 65 0,276 151 14,-12 38-86,99 47 34,92-9 14,-746-323-41,-16-6 4,0 0-1,1-1 0,0 0 1,0-2-1,0 1 1,31 1-1,-46-6 4,0-1-1,0 1 1,0-1-1,0 1 0,0-1 1,0 1-1,0-1 1,-1 1-1,1-1 1,0 1-1,-1-1 1,1 1-1,-1-1 1,-1-1-1,-5-6-5,-1 0 0,0 0 0,0 1 0,-1 0 0,0 1 0,0 0 0,-15-9 0,8 6-7,-60-39-189,-140-66 0,-97-19-48,-51-24 188,-376-260-2,255 134 78,-16 37 172,419 213-130,-132-61 161,209 93-206,1 0 1,-1 0-1,0-1 1,1 1-1,0-1 1,0 0-1,-1 0 1,2-1 0,-1 1-1,0-1 1,1 0-1,-1 0 1,1 0-1,0 0 1,1 0 0,-1-1-1,1 1 1,0-1-1,0 0 1,-3-8-1,5 12-2,0 0-1,0 0 0,0 0 0,0 0 0,1 1 0,-1-1 1,0 0-1,0 0 0,0 0 0,1 0 0,-1 1 1,0-1-1,1 0 0,-1 0 0,1 1 0,-1-1 1,1 0-1,-1 1 0,1-1 0,-1 1 0,1-1 1,0 0-1,-1 1 0,1-1 0,0 1 0,-1 0 1,1-1-1,0 1 0,0 0 0,0-1 0,-1 1 1,1 0-1,0 0 0,0 0 0,0-1 0,0 1 1,-1 0-1,1 0 0,0 0 0,0 0 0,0 1 1,1-1-1,44 5 74,-44-5-66,63 16 155,0 2 0,100 44 0,-53-19-33,514 196 21,434 153 13,-256-169-138,-487-142-20,-221-50 16,-100-32-25,0 0 0,1 1 1,-1-1-1,0 1 1,0 0-1,0 0 0,1 0 1,-8 1-1,-16 1-43,-63-10-28,0-5-1,1-3 0,0-4 0,-120-44 1,106 25 43,1-4 0,2-5 1,-149-96-1,-247-218 100,478 349-46,-9-12 114,75 80 35,3-2 0,111 90 1,-147-131-150,66 51 58,4-3 0,2-5 0,2-3 1,120 51-1,398 128 58,-398-157-135,143 65-14,-351-138 16,19 10-105,-21-8-83,-17-4-34,-236-46-323,37 4 485,-405-18 50,-4 46-61,608 15 65,-242 7-34,214-3 69,0 1 0,1 3 0,-69 20 0,95-18 35,19-10-68,0 0 0,0 0-1,0 0 1,0 1 0,0-1 0,0 0-1,0 0 1,0 0 0,0 1 0,0-1 0,0 0-1,0 0 1,0 0 0,0 0 0,0 1-1,0-1 1,0 0 0,0 0 0,0 0-1,0 1 1,0-1 0,0 0 0,0 0 0,0 0-1,0 0 1,0 1 0,0-1 0,0 0-1,0 0 1,1 0 0,-1 0 0,0 0-1,0 1 1,0-1 0,0 0 0,0 0-1,1 0 1,-1 0 0,0 0 0,0 0 0,0 0-1,0 0 1,1 0 0,-1 0 0,0 0-1,0 1 1,35 6 38,77 2 75,166-8 0,-127-3-63,435-30 65,-7-42-47,339-90-210,-885 157 110,131-30-253,-138 30 162,0-2-1,0-1 0,44-23 1,-70 33 111,1 0 1,0 0-1,0-1 1,-1 1 0,1 0-1,0 0 1,-1-1-1,1 1 1,0 0-1,-1-1 1,1 1 0,0-1-1,-1 1 1,1-1-1,-1 1 1,1-1-1,-1 1 1,1-1-1,-1 0 1,1 1 0,-1-1-1,0 1 1,1-1-1,-1 0 1,0 0-1,0 1 1,1-1 0,-1 0-1,0 1 1,0-1-1,0 0 1,0 0-1,0 1 1,0-1 0,0 0-1,0 0 1,0 1-1,-1-1 1,1-1-1,-1 1 3,-1 0-1,0 0 0,1 0 0,-1-1 1,0 2-1,1-1 0,-1 0 0,0 0 1,0 1-1,0-1 0,0 1 0,0-1 1,-3 1-1,-29-4 8,0 2-1,-1 1 1,1 2 0,-1 1-1,-53 11 1,-174 54 53,101-23-19,19-14-74,-1-6 0,-167 5 0,-286-18-244,461-12 309,-28 9 107,146-6-102,1 1 0,0 0 1,-1 2-1,1-1 0,1 2 1,-1 0-1,-17 11 0,30-16-22,1 0 0,-1 1 0,1-1 0,0 1-1,-1 0 1,1-1 0,0 1 0,0 0 0,0 0 0,0 0 0,1 1 0,-1-1 0,1 0-1,-1 1 1,1-1 0,0 1 0,-1-1 0,1 1 0,1 0 0,-2 4 0,9-4-3,513 8 482,-396-13-472,293-15 50,66 0-605,-513 24 431,10-1 121,-98 21-19,-1-7 0,-139 8 0,-248-15 28,172-17-25,-290 6-50,588-1 70,0 2 1,0 1-1,1 2 1,0 1-1,0 2 1,1 2-1,0 1 0,1 1 1,0 2-1,1 1 1,-35 25-1,60-37 9,1 1-1,1 1 0,-1-1 1,1 1-1,0 0 1,-6 7-1,10-11-18,0-1 0,1 0 0,-1 1 0,0-1 0,0 1-1,0-1 1,1 1 0,-1-1 0,1 1 0,-1-1 0,1 1 0,0-1 0,0 1-1,0 0 1,-1-1 0,2 1 0,-1-1 0,0 1 0,0 0 0,0-1 0,1 1 0,-1-1-1,1 1 1,-1-1 0,1 1 0,0-1 0,-1 1 0,1-1 0,0 1 0,0-1 0,0 0-1,0 0 1,0 1 0,0-1 0,0 0 0,1 0 0,-1 0 0,2 1 0,15 6 26,1 0-1,0-1 1,0-1 0,1-1 0,35 5 0,-30-5 1,109 17 108,183 5 0,140-20-14,-434-7-120,288-8 36,0-14 0,528-106-1,-643 82-65,-160 35-61,-1-1 1,0-2-1,39-21 1,-66 30 29,-4 3 23,1 0 0,-1-1 0,0 0 0,0 0 0,0 0 0,0-1 0,-1 1 0,1-1 0,-1 0 0,6-8 0,-30 17 47,-82 38-6,-299 107 17,-30-28-72,-554 169 26,926-271 24,-501 139 91,718-161-128,-66-10 44,125-33 0,92-42 10,-213 58-20,-30 10-2,444-123-22,-342 103 9,184-19 0,-181 52-87,-151 6 67,-17 0 23,1 0-1,-1 0 1,1 1 0,0-1 0,-1 1 0,1-1-1,-1 1 1,0 0 0,1 0 0,-1 0-1,4 2 1,-2 9-65,-18 4 38,-10-4-16,0 0 0,0-2 1,-1 0-1,-38 8 0,10-2 18,-139 45-19,-548 187 7,268-65 51,-470 161 397,920-334-243,35-6-122,49-5-56,-54 1 39,28-3-15,-1-1 0,1-2 1,61-18-1,108-48 52,-151 52-39,1097-382 90,-909 330-53,481-169-407,-682 223 97,-1-1 0,39-26-1,-75 42 203,-2 2 21,0 1 1,0-1-1,0 0 1,-1 0 0,1 0-1,-1 0 1,1-1-1,0 1 1,-1 0-1,0-1 1,1 1-1,-1-1 1,0 1-1,0-1 1,0 0-1,0 1 1,0-1 0,0 0-1,0 0 1,-1 1-1,1-4 1,-8 3-38,-8 3 97,0 1-1,1 0 1,-1 1 0,1 1-1,0 0 1,0 1-1,0 0 1,-20 12-1,-112 73 266,87-51-145,-173 100 0,-441 189 0,-109 32-222,617-273 216,5 8-1,-237 183 1,315-208 120,79-67-211,10-3-25,11-3-19,-1-1-1,0-1 0,0 0 1,0-1-1,-1-1 0,28-16 1,398-221 167,-126 65-101,1095-492-45,-936 465-476,-382 178-357,-120 39 815,0 0-1,1 2 0,0 1 1,-40 29-1,-5 2 4,-812 402 294,723-372-207,-291 125 79,-294 150 2,666-309-153,-48 29 42,118-62-58,34-7-59,-6-2 52,0-1 1,0-1 0,-1 0-1,1-1 1,20-8-1,100-43 44,-64 23-32,1504-604-48,-1319 518 5,156-58-502,-390 170 455,-25 6 73,-1 0 0,1 0 1,-1-1-1,1 1 0,-1 0 1,1 0-1,-1 0 0,1 0 1,-1 0-1,1 0 0,-1-1 1,1 1-1,-1 0 0,1 0 1,-1 1-1,1-1 0,-1 0 1,1 0-1,-1 0 1,1 0-1,-1 0 0,1 1 1,-1-1-1,1 0 0,-1 0 1,0 1-1,1-1 0,-1 0 1,1 0-1,-1 1 0,0-1 1,1 1-1,0 0 0,-6 5 27,5-5-24,-25 23 54,-1-2-1,-1 0 1,-46 28-1,6-4 59,-361 220 283,314-201-297,-260 117 13,-18-31 36,110-44-102,232-86-47,-1-2 0,-1-3 0,0-1 0,-1-3 0,-84 8 0,100-16-3,0 1-1,1 2 1,0 2-1,0 2 1,-64 27-1,84-32 2,0 0 0,0-1 0,0-1 0,0-1 0,-1 0 0,0-1 0,-17 0 0,25-1 0,1 0 0,0 0 1,-1 1-1,1 0 0,0 1 0,0 0 1,-9 5-1,-33 10-11,44-15 10,0 1-1,0 0 1,0 1-1,1-1 0,0 1 1,0 0-1,0 0 1,-5 8-1,9-10 5,1-1-1,-1 0 0,0 1 1,1-1-1,-1 1 0,1-1 1,0 1-1,0 0 1,0-1-1,0 1 0,0-1 1,1 1-1,-1-1 0,1 1 1,0-1-1,0 0 1,-1 1-1,1-1 0,1 0 1,-1 1-1,0-1 0,1 0 1,-1 0-1,1 0 0,-1 0 1,1 0-1,0 0 1,2 1-1,3 4 2,1-1-1,-1-1 1,1 1 0,0-1 0,14 7 0,-9-8 3,-1 0 0,0-1 0,1 0 0,0-1 1,-1 0-1,1-1 0,0-1 0,0 0 0,18-2 1,5-3 14,0-1 0,35-11 0,352-99 167,-344 96-156,40-13 2,52-22-8,55-22 14,141-95-13,-106 14 12,-172 105-38,-3-3 0,79-68 0,-50 36 5,41-12 24,-51 35-31,-5-9-57,-79 67 88,-19 7-29,0-1 0,0 1-1,-1-1 1,1 1 0,0-1 0,-1 1 0,1-1 0,0 0 0,-1 0-1,1 0 1,-1 0 0,1 0 0,-1 0 0,0 0 0,2-3 0,3 1 0,0 2-11,-6-1 5,0 1 0,0-1 0,-1 1 0,1-1 0,0 1 0,0 0 0,-1-1 0,1 1 0,-1-1 0,1 1-1,-1 0 1,0-1 0,1 1 0,-2-2 0,-25-46-100,2-1 1,2-2-1,3 0 0,-20-79 0,10 34-101,19 65 168,1-1 0,2-1 0,1 1 1,2-1-1,1 0 0,2-1 1,3-50-1,1 75 47,0-1 1,1 1-1,0 0 0,1 0 0,0 1 1,0-1-1,1 1 0,0 0 1,7-9-1,-9 13-4,0 1 0,0 0 0,1 0-1,-1 0 1,1 0 0,0 0 0,0 1 0,0 0 0,1 0 0,-1 0-1,1 0 1,0 1 0,-1-1 0,1 1 0,0 1 0,1-1 0,-1 1-1,0-1 1,7 1 0,-10 2 6,-1 0 1,0 1-1,0-1 0,0 1 0,0-1 1,0 1-1,0-1 0,0 1 0,0 0 1,-1 0-1,1-1 0,-1 1 0,1 0 1,-1 0-1,0 0 0,1-1 0,-1 1 1,0 0-1,-1 3 0,2 0-7,1 35 8,0 0 0,-3 0 0,-2 1-1,-9 50 1,-45 159-59,28-132 53,-72 382 27,94-442-12,1 1 0,5 77 0,1-94-16,0-40-5,0-1 0,0 0 0,0 0 0,0 1 0,0-1 0,0 0 0,1 0 0,-1 1 1,0-1-1,1 0 0,-1 0 0,1 0 0,-1 0 0,1 0 0,0 0 0,-1 1 0,1-2 0,0 1 0,0 0 0,0 0 0,0 0 0,0 0 0,0 0 0,0-1 0,0 1 0,0 0 0,0-1 0,0 1 0,1-1 0,-1 1 1,0-1-1,0 0 0,0 0 0,1 1 0,-1-1 0,0 0 0,0 0 0,1 0 0,-1 0 0,0 0 0,1-1 0,-1 1 0,0 0 0,0 0 0,0-1 0,1 1 0,1-2 0,2 1 0,0-1-1,0 0 0,0 0 1,0 0-1,-1-1 0,1 1 1,-1-1-1,1 0 0,-1-1 1,6-5-1,10-21-32,-1-1 1,-2 0-1,-1-2 0,-2 0 1,15-52-1,-9 30-42,16-51 80,-5-2 0,-5 0 0,-4-2 0,-5-1 0,-5 0-1,-3-119 1,-10 198-42,-2 1-1,0-1 1,-2 1-1,-12-38 1,-46-115-149,62 182 187,-9-22 14,7 19-4,0-1-1,1 1 1,0-1 0,0 0-1,0 0 1,0 0-1,0-8 214,2 28-68,3 42-79,19 108 0,0-9-20,-7-5 43,10 196 123,-11-245-206,-14-100-80,0-13-219,-2-26 99,-12-66 0,-3-26-73,-6-109 76,-2-66 309,35 305 213,28 0-215,0-1-1,0-2 1,0-1-1,0-2 1,51-15-1,126-56-81,-110 38-15,156-39 0,-66 42 11,216-11 0,-387 46-321,-44 1-10,-12 2 272,0 1 0,0 1 0,1 2-1,-1 1 1,1 2 0,1 0-1,-45 22 1,-202 120 190,211-112-177,-537 367 22,572-383 82,0 1 0,-42 44 0,71-62-112,14-9-47,55-29 50,98-64 0,-52 28-10,910-431-267,-704 358 288,-310 139-99,-29 14 81,-3 3-9,-934 623-240,867-579 286,-177 124 26,200-133 153,-104 102-1,130-107-42,41-44-155,0-1 1,-1 0 0,1 0-1,-1 1 1,1-1 0,0 0-1,-1 1 1,1-1-1,0 0 1,-1 1 0,1-1-1,0 1 1,0-1-1,-1 0 1,1 1 0,0-1-1,0 1 1,0-1-1,-1 1 1,1-1 0,0 1-1,0-1 1,0 1-1,0-1 1,0 1 0,0-1-1,0 1 1,0-1 0,0 0-1,0 1 1,1-1-1,-1 1 1,0-1 0,0 1-1,0-1 1,0 1-1,1-1 1,-1 0 0,0 1-1,1-1 1,-1 1-1,0-1 1,1 0 0,-1 1-1,0-1 1,1 0-1,-1 1 1,0-1 0,1 0-1,-1 0 1,1 1 0,-1-1-1,1 0 1,0 0-1,31-3-49,1-8 31,0-1 0,-1-2 0,-1-1 0,0-2 0,-2-1-1,38-29 1,-13 11-21,741-464-367,40 71 780,-828 426-372,19-9-3,2 1 1,44-12-1,-69 23-7,11-2-17,-13 5-8,-11 6-34,-359 236-400,185-125 443,-259 160 83,-130 87 22,402-246 95,-190 174-1,316-255-125,2 2 0,-50 64-1,76-75 28,17-30-75,0-1-1,0 0 1,0 1-1,0-1 1,0 0-1,0 1 1,0-1-1,0 0 1,0 1-1,0-1 1,0 0-1,0 1 0,0-1 1,0 0-1,0 1 1,0-1-1,0 0 1,0 1-1,0-1 1,1 0-1,-1 1 1,0-1-1,0 0 1,0 0-1,1 1 0,-1-1 1,0 0-1,0 0 1,1 1-1,-1-1 1,0 0-1,1 0 1,-1 0-1,0 1 1,1-1-1,-1 0 1,0 0-1,1 0 0,-1 0 1,0 0-1,1 0 1,5 0-9,-1-1 1,1 0-1,0-1 1,-1 1-1,0-1 1,1 0-1,-1 0 1,7-5-1,50-28-1,-1-3 0,73-59-1,4-3 13,440-253 30,27 30 60,-390 211-35,1130-540-22,-1265 617-152,107-33 1,-182 67 56,-12 8 4,-29 23 4,-3-2 1,-42 25-1,57-38 22,-610 360-353,44-28 410,-152 144 10,528-330 259,-251 242 0,416-355-199,-66 84 0,99-104-104,16-28 4,1 0-1,-1 1 1,0-1-1,0 0 0,0 1 1,0-1-1,1 0 1,-1 0-1,0 0 0,0 1 1,1-1-1,-1 0 1,0 0-1,0 0 0,1 1 1,-1-1-1,0 0 1,1 0-1,-1 0 0,0 0 1,1 0-1,-1 0 1,0 0-1,0 0 0,1 0 1,-1 0-1,0 0 1,1 0-1,-1 0 0,0 0 1,1 0-1,-1 0 1,0 0-1,1 0 0,-1 0 1,0 0-1,0-1 1,1 1-1,-1 0 0,0 0 1,1 0-1,-1-1 1,55-28-153,-53 27 151,82-53-55,100-88-1,-58 42 54,1295-891-150,-565 532 149,-736 410 6,-155 76-21,-541 330 47,335-215-25,-521 348-99,549-334 270,-275 257-1,305-215 112,175-187-267,5-7-12,-1 1 0,1-1 0,0 1 0,0 0 0,0 0 0,1 0 0,-1 1 0,1-1 0,0 0-1,0 1 1,1 0 0,-1-1 0,1 1 0,-1 8 0,2-13-9,1 1 1,0 0-1,0 0 1,-1 0-1,1-1 0,0 1 1,0 0-1,0-1 0,0 1 1,-1 0-1,1-1 1,0 0-1,0 1 0,0-1 1,0 1-1,0-1 1,0 0-1,1 0 0,-1 0 1,0 1-1,0-1 0,0 0 1,0 0-1,0-1 1,0 1-1,0 0 0,0 0 1,0 0-1,0-1 0,2 0 1,3 1-18,7-2 12,0 0 0,0 0 1,-1-1-1,1-1 1,-1 0-1,1-1 0,-1 0 1,0-1-1,14-10 1,16-12-2,44-38 1,-58 43 9,455-353-130,30 29 123,755-341 72,-1200 660-64,-66 27-46,-7 5 19,-21 13 11,-45 26-1,-313 161-82,-85 49 315,426-227-183,-57 47 1,85-61-38,2 0 0,0 2 1,0 0-1,1 0 0,1 1 1,0 0-1,-10 22 0,4-7 2,-38 52-1,104-130-265,-16 19 274,106-92-41,6 6-1,168-101 1,-61 71 45,17-11 28,-266 154-41,-1 0 0,1 0 0,-1-1 0,1 1 0,-1-1 0,0 0 0,0 1 0,-1-1 0,1 0 0,0 0 0,-1 0 0,0 0 0,1 0 0,-1-1 0,-1 1 0,1 0 0,0-1 0,0-2 0,-2-69-103,-1 39 61,4-6 19,2 0 1,10-44-1,5-53-95,-18 34-265,-25-199 0,21 278 379,-10-262 193,14 282-175,-1 0 0,1 0-1,0 0 1,1 1-1,0-1 1,0 0-1,0 0 1,0 1 0,1-1-1,0 1 1,0 0-1,1 0 1,-1 0 0,1 0-1,0 1 1,0-1-1,7-4 1,-5 4 4,-1 0 0,1 1 0,1 0 0,-1 0 0,1 1 0,-1-1 0,1 1 0,0 1 0,0 0 0,0-1 0,0 2 0,1-1 0,14 0 0,-21 2-13,0 0 1,0 0 0,1 0-1,-1 0 1,0 0 0,1 1-1,-1-1 1,0 0 0,0 1-1,0-1 1,1 1-1,-1-1 1,0 1 0,0 0-1,0-1 1,0 1 0,0 0-1,0 0 1,0 0 0,0-1-1,0 1 1,0 0-1,-1 0 1,1 1 0,0-1-1,-1 0 1,1 0 0,-1 0-1,1 0 1,0 2 0,2 42 30,-3-33-9,-3 44-17,-2 0 0,-2-1 0,-3 0 0,-2-1 0,-27 73 0,1-12-9,-102 374 447,121-401-335,8-44-76,2-1 0,3 1 0,-3 55 0,9-98-151,1-23-327,40-203-203,-2 25 275,-26 99 311,33-194 23,-32 225 69,4 1 0,30-79 0,-45 140-25,-1 2 0,0 0 0,0 0 0,0 0 0,1 0 0,0 1 1,0 0-1,0-1 0,1 1 0,0 0 0,0 0 0,0 1 0,0-1 0,1 1 0,8-6 0,-12 10-1,-1-1-1,1 1 1,-1 0 0,1 0 0,-1-1 0,1 1 0,-1 0 0,1 0 0,-1 0 0,1 0 0,0 0 0,-1 0 0,1 0 0,-1 0 0,1 0 0,-1 0-1,1 0 1,-1 0 0,1 0 0,-1 0 0,1 1 0,-1-1 0,1 0 0,-1 0 0,1 1 0,-1-1 0,1 0 0,-1 0 0,1 1 0,-1-1 0,1 1-1,-1-1 1,0 0 0,1 1 0,-1-1 0,0 1 0,1 0 0,7 23 221,-7-17-212,4 11 31,13 49 98,-3 1 0,12 134 1,-25-151-131,-3-1 1,-1 0 0,-3 0 0,-2 0-1,-2 0 1,-23 70 0,-146 314 114,167-419-173,4-22-213,4-26 43,4-102-102,32-241-1,-22 306 316,36-175-18,-38 212 54,0 2 0,2-1 0,2 1 0,1 1 0,24-39-1,-33 61-9,0 0-1,1 1 0,0 0 0,9-9 0,-14 14-10,1 1 0,-1 0-1,0 0 1,0 0 0,1 0-1,-1 0 1,0 0 0,1 1-1,-1-1 1,1 0 0,-1 1-1,1-1 1,0 1 0,-1-1-1,1 1 1,-1 0 0,1 0-1,0 0 1,-1 0 0,1 0-1,0 0 1,-1 0 0,1 1-1,-1-1 1,1 0 0,0 1-1,-1-1 1,1 1 0,-1 0-1,1-1 1,-1 1 0,2 1-1,2 3 34,-1 0-1,0 0 1,0 0-1,0 0 1,0 1-1,-1-1 1,0 1-1,4 11 1,18 56 121,-23-67-151,8 33 52,-1 0 0,-3 1 1,4 56-1,-8 125 113,-4-120-75,-3 31 210,-25 132-1,19-176-134,8-62-181,-2-1 0,0 0 1,-1 0-1,-2-1 0,0 1 1,-2-2-1,0 1 0,-2-1 1,0-1-1,-2 0 0,0-1 1,-2 0-1,0-2 0,-1 0 1,-28 25-1,44-43-2,-10 7-30,0 2 1,1-1-1,1 2 0,-1-1 0,1 1 1,-9 16-1,22-36-327,-3 7 359,0 0 1,0 0-1,0 1 0,1-1 1,-1 1-1,0-1 0,1 1 1,-1-1-1,1 1 0,-1 0 1,1 0-1,0 0 0,0 0 1,-1 0-1,1 0 0,0 0 1,0 0-1,0 1 0,3-1 1,-5 37 68,-2-32-65,1 0 0,-1 1 0,0-1 1,0 0-1,0 0 0,-1 0 0,1-1 0,-1 1 0,0-1 1,0 1-1,-7 5 0,-46 33 7,27-22-13,19-12 2,0-1-1,-1-1 1,0 0 0,0 0 0,-1-1 0,-14 4 0,23-8-10,0 1 0,0-1 0,0-1 0,0 1 0,0 0 0,-1-1 0,1 0 0,0 1 1,0-1-1,0-1 0,0 1 0,-1 0 0,1-1 0,0 1 0,0-1 0,0 0 0,0 0 0,0-1 0,0 1 1,0 0-1,0-1 0,1 0 0,-1 1 0,1-1 0,-1 0 0,1-1 0,0 1 0,-4-5 0,-22-40-126,18 29 109,0 1-1,-1 0 1,-13-15 0,19 26 29,-1 1 1,1-1-1,-1 1 0,-1 1 0,1-1 0,-1 1 1,1 0-1,-1 0 0,0 1 0,0 0 0,-12-3 1,0 2-3,-1 0 0,1 1 0,-1 1 1,0 1-1,0 1 0,-32 4 1,15 1-48,1 1 0,-62 21 0,-80 37 100,-333 174 0,-134 152-85,632-382-29,0-1-1,0 0 0,-1 0 1,0-2-1,0 1 0,-1-2 1,1 0-1,-21 3 0,-17 7-149,0 2 1,1 3-1,1 2 0,1 2 0,-48 31 0,-84 39 579,171-90-363,1 0 0,-2 0-1,1-1 1,0-1-1,0 1 1,-1-2 0,1 1-1,0-1 1,-18-3-1,0-1-8,0-1-1,-31-11 0,48 14 25,1-1-1,-1-1 0,1 0 0,0 0 0,0-1 0,0-1 1,0 1-1,1-2 0,0 1 0,0-1 0,1 0 0,0-1 0,0 0 1,1 0-1,0-1 0,-7-10 0,14 17-5,-2 0-1,1 0 1,0 0 0,0 0-1,0 0 1,-1 1 0,1-1 0,-1 0-1,0 1 1,1 0 0,-1-1-1,0 1 1,0 0 0,0 0-1,0 0 1,0 0 0,0 0-1,0 0 1,0 0 0,-2 0-1,2 1-6,1 1 0,-1-1 0,1 0 1,0 0-1,0 1 0,-1-1 0,1 1 0,0 0 0,0-1 0,-1 1 0,1 0 0,0-1 0,0 1 0,0 0 0,0 0 0,0 0 0,0 0 0,0 0 0,1 0 0,-1 0 0,0 0 0,0 1 0,1-1 0,-1 0 0,1 0 0,-1 1 0,1-1 0,-1 0 0,1 1 1,0-1-1,0 3 0,-3 11 20,1 0 0,1 0-1,1 0 1,0 0 0,0 1 0,2-1 0,0 0 0,1 0 0,0 0 0,1 0 0,8 18 0,11 20 17,48 84-1,-35-70 11,-4-5 48,61 105 234,-80-147-304,1-2 0,1 0 0,0 0 0,1-1 0,1-1 0,24 17 0,-21-19-17,-9-7-13,-1 0 0,0 1 0,-1 0 0,1 0 0,8 11 0,-34-43-186,1 0 0,1-2 0,1 0 0,-11-35 0,-40-133-38,41 120 114,7 24 61,-10-28 18,4 0 1,-20-125-1,40 176 161,3 59 78,-1 45-64,2 0 1,23 134-1,-20-185-99,2-1 0,0 1 0,2-1 0,1 0 0,1-1 0,0 0 0,2-1 0,1 0 0,1-1 0,1-1 0,34 37 0,-12-22-20,2-2 0,1-1 0,2-2 0,51 28 1,-69-46-27,0 0 1,0-2 0,1-1 0,1-1 0,0-1 0,0-2 0,1 0 0,-1-2 0,41 1 0,-60-5-2,41 1 15,82-11 1,-114 7-18,-1 0-1,0-2 1,0 1 0,0-2 0,0 0-1,-1-1 1,0-1 0,24-16 0,-4-3-30,0-2-1,-3-1 1,51-59 0,73-115-5,-108 138 37,184-232 6,-178 228-141,-50 64 117,-1 0 1,1 0 0,-1 0-1,0 0 1,-1-1 0,0 1-1,0-1 1,0 0 0,-1 1-1,2-11 1,-34 18-127,-9 9 17,0 2-1,-70 31 1,-19 5-46,-41 5-272,-416 150-61,342-93 417,-175 72 333,402-176-192,8-1-4,0-2 0,-1 1 1,0-1-1,0-1 0,0 0 0,0 0 1,-12 0-1,21-2-43,1 0 1,0 0-1,-1 0 0,1 0 1,-1 0-1,1 0 0,0 0 1,-1 0-1,1 0 0,-1 0 1,1 0-1,0 0 0,-1 0 1,1 0-1,0 0 0,-1 0 1,1-1-1,-1 1 1,1 0-1,0 0 0,-1 0 1,1-1-1,0 1 0,-1 0 1,1 0-1,0-1 0,0 1 1,-1 0-1,1-1 0,0 0 1,9-13 20,18-11-5,2 1-1,1 1 1,44-25-1,-14 8-6,681-505-8,-598 422 14,167-137 45,-282 237-69,-6 5-21,1 1 1,0 0 0,46-23 0,-59 39-133,-15 14-7,-27 33 85,-2-2-1,-2-2 0,-76 69 0,36-36 63,16-14 66,-301 331 302,336-362-204,2 2-1,-25 48 0,39-63-88,1 0 0,1 0 0,1 0 0,1 1 0,0 0 0,1 0 0,-1 21 0,2-14-47,0 0 1,-2 0-1,0 0 1,-2-1-1,-10 25 1,10-31-7,7-17-5,0-1-1,0 0 0,0 0 0,0 0 1,0 1-1,0-1 0,0 0 1,0 0-1,0 0 0,0 1 1,0-1-1,0 0 0,0 0 1,0 0-1,0 1 0,0-1 0,1 0 1,-1 0-1,0 0 0,0 0 1,0 1-1,0-1 0,0 0 1,0 0-1,1 0 0,-1 0 0,0 0 1,0 0-1,0 1 0,0-1 1,1 0-1,-1 0 0,0 0 1,0 0-1,0 0 0,1 0 1,-1 0-1,0 0 0,0 0 0,0 0 1,1 0-1,-1 0 0,0 0 1,0 0-1,0 0 0,1 0 1,-1 0-1,0 0 0,0 0 0,0 0 1,1 0-1,-1 0 0,0-1 1,0 1-1,0 0 0,0 0 1,1 0-1,-1 0 0,0 0 0,0 0 1,0-1-1,0 1 0,0 0 1,0 0-1,0 0 0,1 0 1,-1-1-1,0 1 0,17-11-79,80-73 106,146-162-1,-140 136-65,-56 61 36,316-322-5,17 24 11,-293 279-25,69-63-119,-193 147-8,-48 40 115,3 3 1,2 5-1,-95 96 0,-505 568 147,648-692-64,-62 77 151,85-100-178,0 1-1,0 0 1,1 1-1,1 0 0,1 0 1,-8 24-1,13-36-20,0 0 0,1 0 1,-1 0-1,1 0 0,-1 0 0,1 0 0,0 0 0,0 0 1,0 0-1,1 0 0,-1 0 0,1 0 0,0 0 0,0 0 0,2 5 1,-2-7-1,0 1 0,0 0 1,0-1-1,1 1 1,-1-1-1,1 0 0,-1 1 1,1-1-1,0 0 0,-1 0 1,1 0-1,0 0 1,0 0-1,0 0 0,0-1 1,0 1-1,0 0 1,2-1-1,3 1 4,0-1-1,1 0 1,-1 0 0,1 0-1,-1-1 1,0-1-1,0 1 1,0-1 0,0 0-1,0-1 1,13-6 0,8-7 20,0-1 0,-1-1 0,47-42 0,70-82 17,-105 101-29,753-840-28,-692 747-157,-42 55-48,105-113 1,-164 204-63,-19 26 233,-1 0 1,-2-2-1,-37 44 0,19-25 25,-90 131 204,9 5 0,8 6-1,-91 219 1,182-361-40,3 0 0,-24 111 0,42-108-299,1-62-73,1 1 205,0 0 0,0 1 0,1-1 0,-1 0 0,1 1 0,-1-1 0,1 1 0,0-1 0,1-3 0,14-25 47,0-1-1,2 2 0,41-52 1,-11 15-18,277-396-18,256-384-463,-553 806 380,-1-2 0,-3-1-1,-1 0 1,22-65 0,-38 64 76,-6 39 23,-1-1 0,1 0 0,0 1 0,1-1 0,-1 1 0,1 0 0,5-12 0,-6 17 3,-1 1 1,0-1 0,1 0-1,-1 1 1,1-1 0,-1 1 0,1-1-1,-1 0 1,1 1 0,-1-1-1,1 1 1,0-1 0,-1 1 0,1 0-1,0-1 1,-1 1 0,1 0 0,0-1-1,-1 1 1,1 0 0,0 0-1,0-1 1,-1 1 0,1 0 0,0 0-1,0 0 1,0 0 0,-1 0 0,1 0-1,0 0 1,0 0 0,-1 1-1,1-1 1,0 0 0,0 0 0,-1 1-1,1-1 1,0 0 0,-1 1-1,1-1 1,0 1 0,0 0 0,0 0 9,1 0 0,-1 1 1,1-1-1,-1 1 0,0-1 1,1 1-1,-1-1 1,0 1-1,0 0 0,0 0 1,-1 0-1,1-1 0,0 1 1,-1 0-1,1 2 0,0 11 5,-1-1 0,-1 0-1,0 1 1,-1-1 0,0 0-1,-1 0 1,-1 0 0,0 0-1,-1 0 1,0-1 0,-14 23-1,-8 9-18,-64 79-1,33-48 11,-99 162 352,11 6-1,-131 299 1,211-411-295,34-74-66,3 1 1,-38 112 0,60-135-160,12-40-193,51-63 327,89-138 0,-83 112-18,643-833-47,-672 885 94,54-83 317,-86 141-215,-7 25-25,-11-1-56,-3 0 0,0-2 0,-39 54 0,16-25-14,-211 371 271,181-292-133,-61 170 0,94-197-116,-40 100 0,79-220-32,-28 57-16,27-54 6,0 1 1,-1-1-1,1 0 1,-1 1 0,0-1-1,1-1 1,-1 1-1,-1 0 1,1-1-1,0 1 1,-1-1 0,-6 3-1,-65 22-260,-72 20 140,116-42 63,-1-1 0,1-2-1,-1-1 1,-54-7 0,-15 2-19,-117 19-84,163-8 101,0-2 1,0-3-1,-1-2 1,-86-12 0,136 11 65,-1-1 0,1 1 0,0 0 0,0 1 1,0-1-1,-1 1 0,1 0 0,0 1 0,-1 0 1,1 0-1,0 0 0,0 0 0,0 1 1,0 0-1,0 1 0,0-1 0,1 1 0,-1 0 1,1 0-1,0 1 0,0 0 0,-7 6 0,-10 9 7,0 0 0,-1-2 0,-35 20 1,53-35-8,0 0 1,-1 0-1,1 0 1,-1-1-1,1 0 1,-12 1-1,16-2 1,0 1 0,0-1-1,0 0 1,0 0-1,0 0 1,0 0 0,0 0-1,0 0 1,0 0 0,-1 0-1,1 0 1,0 0 0,0-1-1,0 1 1,0 0 0,0-1-1,0 1 1,0-1-1,0 1 1,0-1 0,0 1-1,1-1 1,-1 0 0,0 0-1,0 1 1,0-1 0,1 0-1,-1 0 1,0 0 0,1 0-1,-1 0 1,1 0 0,-1 0-1,1 0 1,-1 0-1,1 0 1,0-2 80,11 4-65,0 0 12,0 0-1,0 1 0,0 1 0,0 0 0,-1 0 1,1 1-1,-1 0 0,0 1 0,0 0 0,12 9 1,-1-2-1,41 25 79,-48-27-88,-1-1 1,1-1-1,1 0 1,-1 0-1,1-2 1,1 0-1,-1-1 1,1 0-1,0-1 0,0-1 1,27 2-1,-4-5 4,-18-1-14,-1 0 0,1 2 0,-1 0 0,1 1 0,-1 2 0,0 0 0,23 8 0,-30-6 18,0 0 1,-1 2-1,0-1 0,0 2 0,-1-1 0,0 2 1,0-1-1,-1 2 0,-1-1 0,1 1 0,-2 1 1,0-1-1,0 2 0,7 14 0,0 4 49,-2 1-1,0 0 0,-3 1 0,13 60 1,-10 1 79,2 120 0,8 60 65,2-103-139,5 260 0,-30-419-93,0-10-85,-2-19-207,1 0 213,-2 1 1,0-1-1,-8-21 0,-3-17-72,-27-145-316,-113-597 53,137 713 247,-4 0-1,-59-152 1,72 216 194,8 22 71,13 33 39,0 18-63,-3-1 1,-2 1 0,2 94 0,-4-44 47,10 749 840,-18-547-717,2-278-233,1-18 1,-1 0-1,0 1 1,0-1 0,-1 1 0,0-1-1,-4 14 1,5-23-1,0 0-1,0-1 1,0 1-1,0 0 1,0 0-1,0 0 1,-1 0-1,1 0 1,0 0-1,0 0 1,0 0-1,0 0 1,0 0-1,0 0 1,0 0-1,0 0 1,0 0-1,0 0 1,0 0 0,-1 0-1,1 0 1,0 0-1,0 0 1,0 0-1,0 0 1,0 0-1,0 0 1,0 0-1,0 0 1,0 0-1,0 1 1,0-1-1,0 0 1,0 0-5,-1 0 0,1 0 5,0 0-1,0 0 1,0 0-1,0 0 1,0 0-1,0 0 1,0 0-1,0 0 1,0 1-1,0-1 1,0 0-1,-1-13-37,5-20 73,163-738-743,-46-8 527,-110 697 99,5 0-1,3 1 0,41-111 0,-42 156 102,-18 35-14,1 0 0,-1 0 0,1 0-1,0 0 1,-1 0 0,1 0 0,0 0 0,0 0 0,0 0-1,0 0 1,0 0 0,0 0 0,0 1 0,0-1 0,0 0-1,0 1 1,0-1 0,0 1 0,1-1 0,-1 1 0,0 0-1,0-1 1,1 1 0,-1 0 0,0 0 0,2 0 0,-1 1 5,-1 0-1,0-1 1,0 1 0,0 0 0,0 1 0,-1-1 0,1 0 0,0 0 0,0 0 0,-1 0-1,1 1 1,-1-1 0,1 0 0,-1 1 0,1-1 0,-1 0 0,0 1 0,0-1-1,0 1 1,1-1 0,-2 2 0,2 40 65,-1-33-58,0 1178 1039,8-998-945,-8-188-109,0 0 0,0 1 1,0-1-1,0 0 0,1 0 1,-1 1-1,1-1 0,0 0 0,0 0 1,0 0-1,0 0 0,0 0 1,0 0-1,0 0 0,1 0 1,-1 0-1,0 0 0,3 1 1,4-15-325,-2-19 279,-1 0-1,-2 0 1,-1 0-1,-4-47 1,2 27-26,19-310-288,-10 247 306,4-33 54,7 0-1,6 2 1,45-142 0,-44 193 1,-25 77 5,-21 561 443,-2-119 11,21-424-549,1-7-33,18-100 92,-1 2-32,3 1 1,62-172-1,-56 208 72,4-6-1,-4-2-1,19-78 1,-39 138 74,-7 15-78,1 0-1,-1 0 0,1 0 0,-1 0 0,1-1 1,-1 1-1,1 0 0,-1 1 0,1-1 0,-1 0 1,1 0-1,-1 0 0,1 0 0,-1 0 0,0 0 1,1 1-1,-1-1 0,1 0 0,-1 0 0,1 1 1,-1-1-1,0 0 0,1 0 0,-1 1 0,0-1 1,1 1-1,-1-1 0,0 0 0,1 1 0,-1 0 1,3 3 12,0 1 1,0 0 0,-1-1 0,1 1 0,-1 0 0,0 0 0,-1 1 0,1-1 0,-1 0-1,0 0 1,-1 1 0,1 9 0,-3 73 12,0-68-10,-1 4-10,0-1 0,-2 0 0,-1-1 0,-1 0 1,0 1-1,-2-2 0,-1 0 0,0 0 1,-2 0-1,-15 21 0,18-28-29,1 1 1,0 0-1,2 0 0,-9 27 1,-6 12 42,2-13 5,-1-1 0,-2-1-1,-2-1 1,-31 38 0,15-26-15,18-21-19,-50 50-1,55-63 9,-1-1 0,-20 13 1,32-24-3,0 0-1,-1-1 1,1 1 0,-1-2 0,1 1 0,-1-1 0,0 0 0,0 0 0,0-1 0,0 0-1,-8 0 1,4 0-6,0-1 1,0-1-1,0 0 0,-16-4 0,22 3 3,1 1 0,0-1-1,0 0 1,0 0 0,0-1 0,0 1-1,0-1 1,1 0 0,-1 0 0,1 0-1,0 0 1,0-1 0,-3-4 0,4 5-1,0-1 0,-1 0 1,0 0-1,1 1 0,-1 0 0,0-1 1,-1 1-1,1 0 0,-1 1 1,1-1-1,-1 0 0,0 1 1,0 0-1,0 0 0,0 0 0,0 1 1,0-1-1,-1 1 0,1 0 1,0 0-1,-1 0 0,1 1 1,-1 0-1,1 0 0,-5 0 1,8 0 4,-1 1 0,1-1 0,0 1 0,0-1 0,0 1 0,0-1 0,0 1 0,0 0 0,0-1 0,0 1 0,0 0 0,0 0 0,1 0 0,-1 0 0,0 0 0,0 0 0,1 0 0,-1 0 0,1 0 0,-1 0 0,1 0 0,-1 0 0,1 0 0,-1 0 0,1 1 0,0 0 0,-8 36 64,8-33-56,-7 37 61,2-8 5,-2 57-1,6 6 18,7 228 157,-3-234-181,-5-1 0,-24 166-1,12-97-53,12-104-4,-3 0-1,-20 89 1,10-64-5,12-57-3,-1 0 0,-7 23 0,-30 114-24,32-121 22,2 0 0,1 1 0,-1 58 0,1-1 0,-13 417 0,16-483-33,-1 0 1,-1 0-1,-2 0 0,-14 40 0,20-67 32,-1-1-11,1-1-1,0 1 1,-1-1 0,1 0-1,-1 0 1,1 0 0,-1 1 0,0-2-1,0 1 1,0 0 0,0 0-1,-1-1 1,1 1 0,0-1 0,-1 1-1,1-1 1,0 0 0,-1 0-1,0 0 1,1 0 0,-1-1 0,0 1-1,1-1 1,-4 1 0,-12 0-67,1 0 0,-31-2 0,21 0 14,22 1 54,-1 0-1,0-1 0,0 1 0,0-1 0,0-1 1,-6-1-1,10 2 7,1 1 0,-1-1 0,1 0 0,-1 1 0,1-1-1,0 0 1,-1 0 0,1 0 0,0 0 0,-1 0 0,1 0 0,0 0 0,0-1 0,0 1 0,0 0 0,0-1 0,0 1 0,1 0 0,-1-1 0,0 1 0,1-1-1,-1 0 1,1 1 0,0-1 0,-1 1 0,1-1 0,0-2 0,0 3-27,9 1-48,1 1 86,0 1 0,-1-1 0,1 2-1,0-1 1,-1 2 0,1-1 0,-1 1 0,12 7 0,74 47 57,-83-50-62,26 15 4,-25-15-1,1 0 0,-1 1 0,-1 0 0,1 1 0,-2 0 0,21 23-1,-10-2 3,-1 1-1,-1 1 0,-2 1 1,21 55-1,-31-67-11,-6-15 7,0 0 0,1-1-1,0 1 1,0-1 0,1 1 0,0-1-1,8 10 1,-11-15-28,0-8-95,2-6 88,-1 1 0,0-1 0,-1 1 1,0-1-1,-1 0 0,-2-18 0,1 24-7,0-1 0,-1 1 0,0 0 0,0-1 1,0 1-1,-1 0 0,0 0 0,-1 1 0,1-1 0,-1 1 0,-1-1 0,-7-8 0,-34-32-113,-53-58-87,87 91 227,1-1 0,0-1-1,1 0 1,1 0 0,-10-25-1,17 38 16,1 1-1,1-1 1,-1 1-1,0-1 0,1 0 1,-1 1-1,1-1 1,0 0-1,0 0 0,0 1 1,1-6-1,-1 6 4,0 1 0,1 0-1,-1 0 1,1 0 0,-1 0 0,1 0-1,0 0 1,0 0 0,-1 0 0,1 0-1,0 0 1,0 0 0,0 0 0,0 0-1,0 1 1,0-1 0,0 0-1,0 1 1,1-2 0,3 1 13,0 0 1,-1 0-1,1 1 0,0-1 0,0 1 1,-1 0-1,1 0 0,0 0 1,0 1-1,-1 0 0,1 0 0,6 2 1,2 2 14,1 0 0,-1 1 0,0 1 0,-1 0 1,0 1-1,0 0 0,15 14 0,-1 1 66,44 50 1,-30-20-3,-2 2 0,-2 1 0,38 83 0,-75-188-427,-3 36 289,0-1 0,-1 1 0,0 0 0,-1 0 0,-1 0 0,0 1 0,-12-16 0,-71-81-232,64 80 227,-53-64-222,-126-193-1,198 277 270,1-1 0,1 0 0,-1 0 0,2 0 0,-1-1 0,2 1 0,-1-1 0,1 0 0,1 0 0,-2-22 0,4 32 3,0 0 1,0 0-1,1 0 0,-1-1 1,0 1-1,1 0 0,-1 0 1,1 0-1,0 0 0,-1 0 1,1 0-1,0 0 0,-1 1 1,1-1-1,0 0 0,0 0 1,0 0-1,0 1 0,0-1 1,0 1-1,0-1 0,0 0 1,0 1-1,0 0 0,0-1 1,0 1-1,0 0 0,0-1 0,1 1 1,-1 0-1,0 0 0,0 0 1,0 0-1,0 0 0,1 0 1,-1 0-1,1 1 0,7 0 40,-1-1 1,0 2-1,0-1 0,16 6 0,8 8 26,-1 2 1,0 1-1,-1 1 1,37 32-1,-28-22-21,208 170 331,-244-196-376,0-1 1,0 1-1,0 0 1,-1 0-1,1 0 1,-1 0-1,0 0 0,0 1 1,0-1-1,0 1 1,0-1-1,-1 1 1,0 0-1,0 0 1,0-1-1,1 6 1,-2-8-47,-149-136-693,86 81 538,-79-88 0,113 108 174,2-1 1,-30-47-1,51 70 31,-1 1 1,1 0-1,1-1 1,0 0 0,1-1-1,0 1 1,1-1-1,0 1 1,1-1-1,1 0 1,0 0-1,1-18 1,0 29-2,1 0 0,0-1 0,0 1-1,0 0 1,0 0 0,0-1 0,0 1 0,0 0 0,1 0 0,-1 0 0,1 1 0,0-1 0,-1 0 0,1 1 0,0-1 0,0 1-1,0-1 1,0 1 0,0 0 0,1 0 0,-1 0 0,0 0 0,0 0 0,1 0 0,-1 1 0,1-1 0,-1 1 0,0-1-1,5 1 1,8-1 55,0 0 0,0 1 1,25 3-1,-21 0-23,-1 1 1,0 1 0,-1 1 0,1 0-1,-1 1 1,0 1 0,-1 1 0,31 21-1,116 102 139,-136-108-131,11 13 27,19 14-13,-69-54-407,-16-11 278,-32-32-12,2-2-1,-91-98 1,120 112 47,1 0 1,1-2-1,2-1 0,2-1 0,2-1 0,-17-41 0,16 14 35,21 62 4,0-1-1,0 1 1,0-1-1,1 1 1,0 0-1,0-1 1,0 1-1,0-1 1,1 1-1,-1-1 1,1 1-1,1 0 1,1-6-1,-2 9 2,1-1 0,0 0 0,0 1 0,0 0 0,0-1 0,0 1 0,1 0 0,-1 0-1,0 0 1,1 0 0,-1 0 0,0 1 0,1-1 0,-1 1 0,1-1 0,-1 1-1,1 0 1,-1 0 0,1 0 0,-1 0 0,0 1 0,3 0 0,5-1 19,7 1 8,-1 2 0,0-1 1,1 2-1,-2 0 1,1 1-1,0 1 0,-1 0 1,0 1-1,0 1 1,23 15-1,15 15 54,62 56 0,-113-93-84,44 38 75,51 32-1,-112-79-298,-44-29 63,-133-157-158,160 157 274,2-2-1,2-1 1,-35-66-1,57 95 50,0-1-1,1 1 1,1-1-1,0 0 1,0 0-1,2 0 1,-1-1-1,0-18 1,3 30-3,0 0-1,0 0 1,0 0 0,0 0 0,0 0 0,0 0-1,1 0 1,-1 0 0,0 0 0,1 0 0,-1 0-1,1 0 1,-1 0 0,1 0 0,-1 1-1,1-1 1,0 0 0,-1 0 0,1 1 0,0-1-1,-1 0 1,1 1 0,0-1 0,0 1 0,0-1-1,0 1 1,0-1 0,1 1 0,1-1 10,1 0 0,-1 0-1,1 1 1,0-1 0,-1 1 0,1 0 0,-1 0 0,6 1 0,4 1 28,-1 1 1,1 0 0,-1 0 0,14 7-1,22 15 57,-2 3 0,59 44-1,13 7 55,11 9-20,-311-192-757,-61-63 548,212 143 71,1-2-1,1-1 1,2-2 0,1 0 0,-31-46 0,52 68 9,1 0 0,0 0 0,1-1 0,-1 1 0,2-1 0,-1 1 0,-1-11 0,4 17-3,0 0 0,0 0 0,0 0 0,1 0 1,-1 1-1,0-1 0,1 0 0,-1 0 0,1 0 0,-1 1 1,1-1-1,-1 0 0,1 0 0,-1 1 0,1-1 0,0 1 1,-1-1-1,1 0 0,0 1 0,0-1 0,-1 1 0,1 0 1,0-1-1,0 1 0,0 0 0,0-1 0,0 1 0,-1 0 1,1 0-1,0 0 0,0 0 0,0 0 0,0 0 0,0 0 1,0 0-1,0 0 0,0 0 0,1 1 0,40 2 66,-18 2-4,0 1 0,0 1 0,0 1 0,37 19 0,94 58 77,-64-32-77,-48-29-41,1 0 22,0-1 0,58 20 1,-174-118-718,53 58 635,-66-54-85,3-4 1,-122-145-1,195 210 126,2-1 0,-1 0 0,1-1 0,1 1 0,0-1-1,1-1 1,0 1 0,1-1 0,0 1 0,1-1 0,0 0 0,-1-21 0,4 33-1,0 0 0,0 0-1,0 0 1,0 0 0,1 1 0,-1-1 0,0 0 0,0 0 0,0 0 0,1 1 0,-1-1 0,0 0 0,1 1 0,-1-1 0,1 0 0,-1 0 0,1 1 0,-1-1 0,1 1 0,-1-1 0,1 1 0,0-1 0,-1 1 0,1-1 0,0 1 0,-1-1 0,1 1 0,0 0 0,0-1 0,-1 1 0,2-1 0,27 0 66,-18 2-39,2 0-2,0 0 1,-1 1 0,1 0 0,0 1-1,-1 1 1,0 0 0,0 0 0,0 1 0,12 8-1,18 11 28,42 34-1,-25-17 3,66 45 54,69 43 130,-115-89-214,-76-39-70,-26-16-267,-69-58 152,3-4 0,4-3 0,3-4 0,-114-153 0,182 220 162,1-1 0,1-1-1,1 0 1,0-1-1,-15-40 1,26 60-3,0-1 0,-1 1 0,1-1 0,0 1 1,0 0-1,0-1 0,-1 1 0,1-1 0,0 1 1,0-1-1,0 1 0,0 0 0,0-1 0,0 1 0,0-1 1,0 1-1,0-1 0,0 1 0,0-1 0,0 1 1,0 0-1,0-1 0,1 1 0,-1-1 0,0 1 0,0-1 1,0 1-1,1 0 0,-1-1 0,0 1 0,1 0 1,-1-1-1,0 1 0,1 0 0,-1-1 0,0 1 0,1 0 1,-1 0-1,0-1 0,1 1 0,-1 0 0,1 0 1,-1 0-1,0 0 0,1 0 0,-1-1 0,1 1 1,-1 0-1,1 0 0,0 0 0,24 7 94,-5 4-35,-1 1 0,1 1 0,-2 0 0,0 2 0,25 25 0,5 4 7,258 207 305,-213-177-216,-41-29-145,-67-58-127,0-1 1,1 0-1,-20-26 1,-15-16-21,-36-32 14,4-3 1,3-4 0,-89-145-1,159 229 129,2 0-1,-1-1 0,1 0 1,1 0-1,0 0 1,1-1-1,0 0 0,1 0 1,0 0-1,1 0 1,1 0-1,0-1 0,1 1 1,1-14-1,0 26-3,-1 0 0,0 0 0,0 0 0,1 1 0,-1-1 0,1 0 0,-1 0 0,1 0 0,-1 1 0,1-1 0,0 0 0,-1 1 0,1-1 0,0 1 0,-1-1 0,1 0 0,0 1 0,0 0 0,0-1 0,-1 1 0,1-1 0,0 1 0,0 0 0,0 0 0,0-1 0,0 1-1,0 0 1,0 0 0,0 0 0,-1 0 0,1 0 0,0 0 0,2 1 0,33 8 120,-24-3-92,0 1-1,0 1 1,0 0-1,-1 0 1,0 1-1,15 17 1,58 72 43,-51-57-63,11 12 9,-11-10 24,2-1 0,2-2 0,1-1 0,87 65 1,-124-103-77,-3-9-29,0-1 54,0 1-1,-1 0 1,0 0 0,-1 0-1,1 0 1,-2 0 0,1 1-1,-1 0 1,0 0 0,0 0-1,-8-6 1,-11-19-63,-56-81-80,-99-153-32,153 221 183,2-1 0,2-1 1,2-2-1,-15-53 0,27 64 4,7 18-4,5 15 2,2 11 20,14 17 38,-1 1 0,-1 0 0,-1 1 0,18 36 0,0-3-14,-4-7-32,43 70 142,5-4 0,111 127 0,-145-191-157,-43-45-10,-2-7-49,0-18-85,-1 5 131,0 0 0,-1 0 0,0 0 1,-1 0-1,-1 0 0,-8-20 1,-41-74-97,37 76 66,-113-189-106,70 123 50,-58-127 0,111 209 99,2 7 1,0-1 0,1-1 0,0 1-1,0 0 1,1-1 0,-2-13 0,4 21 58,15 25 58,105 158 12,6 8 36,36 115 32,-139-262-189,-18-36 5,-1 1-1,0-1 1,0 1 0,0 0-1,-1 0 1,0 1 0,-1-1-1,0 1 1,0-1 0,-1 1 0,1 9-1,-3-12-24,0 0-1,-1 0 1,1 0-1,-1 0 1,0 0-1,-1-1 0,1 1 1,-1-1-1,-1 0 1,1 1-1,-1-2 1,1 1-1,-1 0 1,-1-1-1,1 1 1,-1-1-1,1 0 0,-1-1 1,-7 5-1,-32 18-793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70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4830 0,'7'-5'1655,"-7"5"-1612,40-141 187,39-114-39,-11 83-63,-1-21-63,-63 182-64,30-67 28,41-137-1,-28 21-28,-40 168 2,-2 0 0,2-27-1,-4 29 1,0 0 0,12-40 0,12 1 5,-19 46-4,-1 1-1,0-2 1,-1 1 0,5-27 0,36-240-3,-46 240 0,-1 34 0,0 0 0,0 0 0,1 0 0,0 0 0,4-13 0,7-12 0,-2-2 0,7-45 0,-13 49 1,67-419 30,-22 119-31,-46 306 0,1-28 8,-5-77-1,-1 84-1,2-1 0,8-60-1,0 26-5,-6 55 0,0 0 0,11-44 0,13-9 0,-17 58 0,-1-1 0,-1 1 0,-2-1 0,0 0 0,2-46 0,-6 32 0,0 12 0,0 1 0,-2-1 0,-1 0 0,0 1 0,-2 0 0,-1 0 0,-16-46 0,-54-123 0,50 146-27,-2 1 1,-2 1-1,-57-68 0,45 61 33,18 28-47,17 19 35,0-1 1,1 1-1,-1-1 1,1 0-1,1 0 1,-1 0-1,1-1 1,-4-9-1,8 17 6,0-1 0,0 1-1,0 0 1,-1-1 0,1 1 0,0 0 0,0-1-1,0 1 1,0 0 0,0-1 0,0 1 0,0-1-1,0 1 1,0 0 0,0-1 0,0 1-1,0-1 1,0 1 0,0 0 0,0-1 0,0 1-1,0 0 1,0-1 0,1 1 0,-1-1-1,0 1 1,0 0 0,0-1 0,1 1 0,-1 0-1,0 0 1,0-1 0,1 1 0,-1 0-1,0 0 1,1-1 0,-1 1 0,0 0 0,1 0-1,-1 0 1,0-1 0,1 1 0,-1 0-1,1 0 1,-1 0 0,0 0 0,1 0 0,-1 0-1,0 0 1,1 0 0,-1 0 0,1 0-1,17 2 14,-18-2-14,6 3 6,0-1-1,-1 1 1,1 0-1,-1 1 0,0 0 1,0-1-1,0 1 1,0 1-1,-1-1 1,1 1-1,-1 0 1,6 9-1,41 71 38,-47-77-40,183 296 259,-146-241-272,-35-53 15,1 2 0,-2-1-1,0 0 1,0 1-1,-1 0 1,0 0-1,-1 1 1,0-1 0,-1 0-1,-1 1 1,1 15-1,1-28 5,1 1 0,0-2 0,-1 1 0,1 0 0,0-1 0,-1 0 0,1 0 0,-1 0 0,5-1 0,32-35 183,-23 21-117,2 0-1,21-14 0,224-149 194,-258 175-267,0 0-1,1 0 0,-1 1 1,1 0-1,0 0 0,0 1 1,0 0-1,0 0 0,0 0 1,1 1-1,-1 0 1,0 0-1,1 1 0,10 1 1,-8 1 4,0 0 0,0 1 0,0 0 0,-1 0 0,1 1 1,-1 1-1,0-1 0,0 1 0,13 11 0,49 33 18,2-2-1,87 41 0,-84-44-106,-63-35 58,-54-6-394,-1 2 101,-79 19 0,22-3 185,-514 121-313,293-38 443,312-101 5,0 0 17,1 0 0,-1 0 0,0-1 0,-1 0-1,-10 1 1,18-3 42,4 0-6,56-3 107,98-18 0,-54 5-79,24-1 11,13-3-7,2 6 0,168 4 0,-299 11-82,-1 0 1,0 1-1,0 0 1,0 0-1,0 1 1,10 5-1,-16-6-3,1 0 1,0 0-1,0 1 0,-1 0 0,0 0 0,1 0 0,-1 0 0,0 1 1,-1-1-1,1 1 0,-1 0 0,1 0 0,3 8 0,-7-12-4,0 1 0,1 0-1,-1 0 1,0 0 0,0 0 0,0 0-1,0 0 1,0 0 0,-1 0 0,1 0-1,0 0 1,0-1 0,-1 1 0,1 0-1,0 0 1,-1 0 0,1 0 0,-1-1-1,1 1 1,-1 0 0,1 0 0,-1-1-1,0 1 1,1 0 0,-1-1-1,0 1 1,0-1 0,1 1 0,-1-1-1,0 1 1,0-1 0,0 0 0,0 1-1,1-1 1,-1 0 0,0 0 0,0 1-1,-1-1 1,-49 14-86,34-10 63,-258 66-120,172-48 143,2 5-1,-147 59 1,96-29 42,191-70-11,54-25 1,-6 2 7,229-59 48,-199 63-75,-76 22-7,1 2 0,0 2 0,0 2 0,52 0 0,-93 5-2,0 0 0,0-1 0,0 1 0,0 0 0,0 0 0,1 0-1,-2 0 1,1 0 0,0 0 0,0 0 0,0 0 0,0 0 0,-1 1-1,1-1 1,0 0 0,-1 0 0,1 1 0,-1-1 0,0 0 0,1 1-1,-1-1 1,0 0 0,0 1 0,0-1 0,0 0 0,0 1 0,0-1-1,0 1 1,-1 1 0,1 1 1,1-1 0,-2 1-1,1-1 1,0 1 0,-1-1 0,0 0-1,1 1 1,-1-1 0,-1 0 0,1 1-1,0-1 1,-3 3 0,-4 0-16,-1-1-1,1 0 1,-1 0-1,-1-1 1,1 0 0,0 0-1,-1-1 1,-10 2 0,-8 3-29,-85 30-125,-526 156 52,614-189 99,-47 3 0,58-8 12,13-3 5,48-10 27,134-31 115,-66 14-101,179-22 1,-269 49-30,0 1 0,0 1-1,0 1 1,0 1 0,38 7 0,-61-8-10,0 1 1,0 0 0,0-1-1,0 1 1,0 0-1,0 0 1,0 0-1,0 0 1,-1 0 0,1 0-1,0 1 1,0-1-1,-1 1 1,1-1-1,-1 1 1,0-1 0,1 1-1,-1 0 1,0 0-1,0 0 1,0 0-1,0 0 1,0 0 0,-1 0-1,1 0 1,0 0-1,-1 0 1,0 0-1,1 0 1,-1 0 0,0 4-1,-1-2 0,0 0-1,1 0 1,-1 0-1,-1 0 1,1 0-1,-1-1 1,1 1 0,-1 0-1,0-1 1,0 0-1,-1 1 1,1-1-1,-1 0 1,1 0-1,-1 0 1,-5 3-1,-25 19-15,-2-2 0,-1-1 0,0-2 0,-2-2 0,-66 24 0,-206 40 38,96-25-17,244-67 26,0-2-1,44-23 1,6-4 5,-1 7-14,89-25 0,-127 46-12,1 2 1,-1 1-1,1 3 1,51-1-1,-79 6-9,8 0 5,-1 0-1,26 5 1,-41-4-5,0 0 0,-1 0 0,1 1 0,-1 0 0,1 0 0,-1 0 0,0 1 0,0 0 0,0 0 0,0 0 0,-1 0 0,1 1 0,4 4 0,-8-7-1,0 0 0,0 0-1,0 0 1,-1 1 0,1-1 0,0 0-1,-1 0 1,1 0 0,-1 1-1,1-1 1,-1 0 0,1 1 0,-1-1-1,0 0 1,0 1 0,0-1-1,0 0 1,0 1 0,0-1 0,0 0-1,0 1 1,0-1 0,-1 0-1,1 1 1,-1-1 0,1 0 0,-1 0-1,1 1 1,-1-1 0,1 0-1,-1 0 1,0 0 0,0 0 0,0 0-1,0 0 1,0 0 0,0 0-1,-2 2 1,-5 3-8,1 0 0,-2-1 1,1 0-1,-11 5 0,14-7-6,-93 40-133,-1-3-1,-196 48 0,181-63 58,-121 10-1,4-1 48,219-31 115,17-2 11,23-4-30,170-61 231,-78 22-210,-95 34-66,255-74 137,-228 70-126,1 2 0,1 2 0,73 0 0,-124 7-17,0 1-1,0 0 0,0 0 0,0 0 1,-1 0-1,1 1 0,0-1 0,0 1 1,0-1-1,-1 1 0,1 0 0,0 0 1,-1 1-1,1-1 0,0 0 0,-1 1 1,0 0-1,1-1 0,-1 1 0,0 0 1,0 0-1,0 0 0,0 1 0,2 3 0,-2-1-3,-1-1 0,1 2 0,-1-1 0,-1 0-1,1 0 1,-1 0 0,1 0 0,-2 0-1,1 1 1,0-1 0,-1 0 0,0 0 0,-2 6-1,1-4-8,-1-1 0,1 1 0,-1-1 0,-1 0 0,1 1 0,-1-1 0,-1-1 0,1 1 0,-1-1 0,1 1 0,-7 4 0,-67 52-103,67-54 104,-37 25-5,0-3-1,-78 36 1,-111 34-34,-76 37 16,276-115 64,30-18-8,25-15-8,47-28 40,93-55-21,236-105 0,-198 129-31,-164 62-9,0 0 0,0 2 0,1 2 0,44-1 1,-73 5-1,0 0 0,0 0-1,0 0 1,0 1 0,0 0 0,0 0 0,0 0 0,0 0 0,0 0 0,0 1 0,5 2 0,-9-3 4,1-1-1,0 1 0,0 0 1,-1 0-1,1-1 0,0 1 0,-1 0 1,1 0-1,-1 0 0,1-1 1,-1 1-1,1 0 0,-1 0 0,0 0 1,1 0-1,-1 0 0,0 0 1,0 0-1,0 0 0,0 1 0,0 1 2,0-1 0,-1 1 0,1-1-1,-1 1 1,0-1 0,0 0 0,0 1-1,0-1 1,0 0 0,0 0 0,-3 4-1,-7 7-7,-1 1-1,0-2 1,0 1-1,-1-2 1,-15 11-1,-80 50 17,93-63-10,-394 223 64,230-134-31,94-50-26,11-4-4,-2-3 1,-2-4-1,-87 29 0,142-61 5,16-9 6,8 1-9,1 1-1,0-1 0,-1 1 1,1-1-1,0 1 1,0 0-1,0 0 1,0 0-1,1 0 1,2-2-1,37-28 3,1 2 1,85-43-1,106-36 14,-164 78-17,1-1 1,6-5 7,2 4-1,147-40 0,-218 71-11,0 0-1,-1 1 1,1 0-1,0 0 1,-1 1 0,1 0-1,13 2 1,-20-2 3,0 1 0,0 0 0,-1-1 0,1 1 0,0 0 0,-1 0 0,1 0 0,0 0 0,-1 0 0,1 0 0,-1 0 0,0-1 0,1 1 0,-1 0 0,0 1 0,1-1 0,-1 0 0,0 0 0,0 0 0,0 0 0,0 0 0,0 0 0,0 0 0,0 0 0,-1 1 0,-3 31 0,-2-20-7,-1-1 0,1 1 0,-2-1 0,0 0 0,0-1 0,-1 0 0,-1 0 1,0-1-1,-20 16 0,12-9 7,-33 29-9,-2-3-1,-69 42 1,-123 61 47,226-135-33,-28 16 10,-1-1 0,-1-3 0,-54 18-1,81-36 18,17-6 9,31-17-17,160-97 40,-25 13-35,202-94 0,-346 188-37,-1 1-1,1 0 0,0 1 1,0 1-1,1 0 0,-1 2 1,32-3-1,-48 5 4,0 1 1,0 0-1,0 0 1,0 0-1,0 1 1,0-1-1,0 0 0,0 0 1,0 0-1,0 1 1,-1-1-1,1 0 1,0 1-1,0-1 0,0 1 1,0-1-1,0 1 1,-1 0-1,1-1 1,0 1-1,0 0 1,-1 0-1,1-1 0,-1 1 1,1 0-1,0 0 1,0 1-1,-1 0 4,1 0 0,-1 0 0,0 0 0,1 1 0,-1-1 0,0 0 0,0 0 0,0 0 0,-1 1 0,1-1 0,-2 4 0,0 1 4,0 0 0,-1 0 1,0 0-1,0-1 0,0 1 0,-9 10 1,-22 20-6,-2-1 1,-2-2-1,-69 49 1,-139 73 2,99-67-2,131-78 4,-434 251 58,395-234-37,38-17-10,-1-2 1,-1 0-1,0-1 1,-26 7-1,65-21-6,-1-1 0,0-1 1,-1-1-1,32-19 0,11-6 10,99-41 8,131-70-20,-217 101-17,1-1-7,1 3 1,128-50-1,-190 87-14,0 1 0,1 1 0,0 0 0,0 1 0,0 0 0,17 1 0,-31 2 27,1-1 0,-1 0 0,0 1 0,0-1 0,0 1 1,1-1-1,-1 1 0,0-1 0,0 1 0,0 0 0,0 0 0,0 0 1,0-1-1,0 1 0,0 0 0,-1 0 0,1 0 0,0 0 0,0 1 1,-1-1-1,1 0 0,-1 0 0,1 0 0,-1 0 0,1 1 0,-1-1 0,0 0 1,0 0-1,0 1 0,1-1 0,-1 0 0,0 1 0,-1-1 0,1 0 1,0 0-1,0 1 0,-1 0 0,1 6 9,-1 0 1,0-1-1,-1 1 0,0-1 0,0 0 1,-3 8-1,-4 2-4,0 0 0,-1-1 0,-1 0 0,-25 27 0,-62 54 0,37-45 15,-3-3 0,-108 64 0,-156 60 4,184-108 45,123-60 4,25-15-43,18-15-22,15-3 1,0 0 0,2 3 0,60-31 0,135-43 12,-177 80-50,1 2 1,81-12-1,-67 27-89,-71 2 122,-1 1 0,1-1 0,-1 0 0,1 0 0,-1 0 1,1 1-1,-1-1 0,1 0 0,-1 1 0,1-1 0,-1 0 0,0 1 0,1-1 0,-1 0 0,1 1 0,-1-1 0,0 1 0,1-1 1,-1 1-1,0-1 0,0 1 0,1-1 0,-1 1 0,0-1 0,0 1 0,0-1 0,0 1 0,0 0 0,0-1 0,0 1 1,0-1-1,0 1 0,0-1 0,0 1 0,0-1 0,0 2 0,-4 23-13,1-19 1,0 1 0,0-1 0,0 0-1,0-1 1,-1 1 0,0 0 0,0-1 0,-1 0 0,-7 7 0,-55 42-52,38-33 53,-51 37 17,-109 61 0,-97 32 196,277-146-193,-30 16 7,-2-2 0,0-1 0,-1-3-1,-49 13 1,51-26 49,39-3-58,1-1-1,-1 0 0,1 1 1,0-1-1,0 1 0,0-1 1,0 1-1,0-1 1,0 1-1,0-1 0,1 1 1,-1-1-1,0 1 0,1-1 1,1-2-1,1-1-4,0-1-1,1 1 1,-1 1 0,1-1 0,0 1 0,1-1-1,-1 1 1,1 0 0,7-4 0,54-32 14,-47 29-6,51-25-2,1 3 1,1 2-1,1 4 1,111-25-1,-157 47-47,1 1 0,-1 1 0,34 0 0,-60 4 39,1-1 0,-1 0 0,1 0 0,0 1 0,-1-1 0,1 1 0,-1-1 0,1 1 0,-1 0 0,0 0 0,1-1 1,-1 1-1,0 0 0,1 0 0,-1 0 0,0 0 0,0 1 0,0-1 0,0 0 0,0 0 0,0 1 0,0-1 0,-1 1 0,1-1 0,0 1 0,-1-1 0,1 1 0,-1-1 0,1 1 0,-1-1 0,0 1 0,0-1 0,0 1 0,0 0 0,0 2 0,0 1 2,0 0-1,0 0 0,-1 0 0,1-1 0,-1 1 1,0 0-1,-1 0 0,1-1 0,-1 1 0,0-1 1,0 1-1,-4 4 0,-11 13-2,-1 0 0,-1-2 0,-1 0 0,-45 33 0,-101 58 17,135-92-20,-114 66 21,-207 88 0,338-169-8,20-13 9,25-17 17,71-40-40,3 4-1,3 5 1,2 5 0,2 5 0,144-41-1,-232 81-76,1 1-1,0 1 1,1 1-1,-1 1 0,29 1 1,-53 2 76,0 0-1,0 1 1,0-1 0,-1 0 0,1 1 0,0-1 0,0 0 0,0 1-1,-1-1 1,1 1 0,0-1 0,0 1 0,-1 0 0,1-1 0,0 1 0,-1 0-1,1-1 1,-1 1 0,1 0 0,-1 0 0,1-1 0,-1 1 0,0 0-1,1 0 1,-1 0 0,0 0 0,0 0 0,0-1 0,1 1 0,-1 0 0,0 0-1,0 0 1,0 0 0,0 0 0,-1 0 0,1 0 0,0 0 0,0-1-1,-1 2 1,-12 43-65,-1-20 55,-2-1 1,0 0-1,-2-1 0,-1-1 1,0-1-1,-34 29 0,-146 101 171,-8-21 26,46-31-130,147-90-28,8-3 2,-1-1 0,-1 0 1,1-1-1,-1 1 0,0-2 0,0 1 0,0-1 1,0 0-1,-1-1 0,-14 3 0,22-17 35,2 7-59,0 0 0,1 1 0,-1-1 0,1 0 0,0 0 0,1 1 0,-1-1 0,1 1 0,0 0 0,0 0 0,0 0 0,0 0 0,1 0 0,0 1 0,-1 0 0,8-5 0,78-53 0,-80 55 0,316-178-326,-319 180 295,1 1 1,-1 0-1,1 1 0,-1-1 0,1 1 0,0 1 0,0-1 1,12 0-1,-16 30-7,-4-21 37,0-1 0,-1 1 0,1 0 0,-1-1 0,-1 1 0,1-1 0,-1 1 0,0-1 0,-1 0 0,1 0 0,-1-1 0,-6 7 0,-63 69-16,55-63 15,-25 23 17,-3-1-1,-1-3 1,-1-2-1,-2-2 1,-2-2-1,-68 30 1,49-30 17,20-10 30,0 3 0,-48 31 1,97-54 22,6-12-37,8-2-41,0 0 0,0 1-1,1 1 1,28-19 0,69-38 27,-80 50-17,196-127 3,21-12-13,-234 149-21,-6 3-9,-1 1-1,1 0 1,0 1-1,0 0 1,0 0-1,0 0 1,1 1-1,-1 0 1,1 0-1,8 0 1,-15 2 20,0 1 0,0-1 0,0 1 0,-1-1 0,1 1 1,0 0-1,-1-1 0,1 1 0,0 0 0,-1 0 0,1-1 0,-1 1 0,1 0 0,-1 0 1,0 0-1,1 0 0,-1 0 0,0 0 0,1-1 0,-1 1 0,0 0 0,0 0 0,0 0 1,0 0-1,0 0 0,0 0 0,0 0 0,0 0 0,-1 0 0,1 0 0,0 0 0,0 0 1,-1 1-1,0 5-1,1 1 4,-1 0 0,-1-1 0,0 1 0,0-1 0,0 0 0,-1 0 0,0 1 0,0-2 0,-1 1 0,0 0-1,0-1 1,0 1 0,-7 6 0,-12 13 2,-43 38-1,40-40 3,-60 49 30,-4-3-1,-99 59 1,-34 25 100,221-152-120,-1 0 1,1-1-1,0 1 1,0 0 0,0 0-1,0 0 1,1 0-1,-1 1 1,1-1-1,-1 0 1,-1 6-1,6 4 56,18-6-69,3-5 5,0-1-1,0-1 1,0-1-1,-1-1 0,1-2 1,-1 0-1,0-1 1,30-13-1,25-14 27,74-44 0,-52 25-22,-97 51-10,25-12-29,-1-2-1,50-35 1,-70 45 21,-1 0-1,0-1 1,0 1 0,0-1-1,-1 0 1,0-1 0,0 1-1,-1-1 1,0 0 0,0-1-1,-1 1 1,1 0 0,-2-1-1,1 0 1,-1 0 0,2-10-1,-2-1-74,0 8 33,0 0 0,-1 0 0,-1 0 0,0 0 1,0 1-1,-3-14 0,3 23 49,0 0 0,0 1 0,0-1 0,-1 0-1,1 0 1,0 1 0,-1-1 0,1 0 0,0 1 0,-1-1 0,1 1 0,-1-1-1,1 0 1,-1 1 0,1-1 0,-1 1 0,0-1 0,1 1 0,-1-1-1,1 1 1,-1 0 0,0-1 0,1 1 0,-1 0 0,0 0 0,0-1 0,1 1-1,-1 0 1,0 0 0,0 0 0,1 0 0,-1 0 0,0 0 0,0 0 0,0 0-1,1 0 1,-1 0 0,0 0 0,0 1 0,0-1 0,-2 1 1,1 0 1,0 0 0,0 0 0,0 0-1,0 1 1,0-1 0,0 0 0,0 1-1,0 0 1,0-1 0,-2 4 0,-5 11 38,0 1-1,1 0 1,1 0 0,-6 23 0,-9 22 114,9-31-59,-2-1 0,-1 0 0,-40 53 1,45-69-84,-1 0 0,-1-1-1,0-1 1,0 0 0,-1-1 0,-1 0 0,0-1 0,-32 16 0,34-21-6,-67 32 59,-116 70 0,252-103 6,117-16-12,-102 8-12,103 8-1,-134 3-40,-29-4 1,0-1 1,0 0-1,0-1 1,20 0 0,-26-40 25,-3 25-51,0 0 1,-2 0-1,0 0 1,0 0-1,-1 0 1,-1 0-1,-1 0 1,0 0-1,0 1 1,-1-1-1,-1 1 1,-6-13-1,-1 4-21,-1 1 0,-1 0 0,0 1 0,-2 1 0,-33-34 0,48 52 24,0 0 0,0 0 0,0 0 0,-1-1 1,1 1-1,0 0 0,1-1 0,-1 1 0,0-1 0,0 1 0,1-1 0,-1 1 0,1-1 0,-1 0 0,1 1 0,-1-1 1,1 0-1,0 1 0,0-1 0,0 0 0,0 1 0,0-1 0,1-2 0,-1 1-66,0-22-543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71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1 597 64,'0'0'603,"2"1"-427,68 50 476,34 20-353,2-8-103,254 135 174,-263-151-315,-22-11-10,120 42-1,-141-61-31,74 32 0,-127-48-12,0 0-1,1 0 0,-1 0 1,0 0-1,1-1 0,-1 1 0,1-1 1,-1 1-1,1-1 0,-1 1 1,1-1-1,0 0 0,-1 0 0,1 0 1,-1 0-1,1 0 0,0 0 1,-1 0-1,1 0 0,-1-1 0,1 1 1,-1-1-1,1 1 0,-1-1 1,1 1-1,-1-1 0,1 0 1,-1 0-1,0 0 0,0 0 0,1 0 1,-1 0-1,0 0 0,0 0 1,0 0-1,0 0 0,0-1 0,0 1 1,0-1-1,-1 1 0,1 0 1,0-1-1,-1 1 0,1-1 0,0-1 1,-1-1-8,1 0-1,0 1 1,-1-1 0,0 0 0,0 0 0,0 0 0,0 0-1,-1 1 1,1-1 0,-1 0 0,0 0 0,0 1 0,0-1-1,-1 0 1,1 1 0,-1-1 0,0 1 0,-3-4 0,-22-21-47,-1 2 1,-2 0 0,-1 2 0,0 2-1,-39-21 1,-18-14-113,-22-12-13,-27-19 54,120 75 123,0-1-1,1-1 0,1 0 0,0-1 0,-18-26 1,25 29 10,1 0 1,0 0 0,1-1-1,-7-26 1,0 2 38,14 33-1,9 13 31,118 105 123,112 90 155,-46-52-323,-186-145-32,1-1-1,-1 1 1,1-1-1,0-1 1,0 0 0,1 0-1,-1-1 1,1 0-1,0 0 1,0-1-1,18 1 1,-28-4-5,1 1-1,0-1 1,-1 1 0,1-1-1,-1 0 1,1 1 0,0-1-1,-1 0 1,1 0 0,-1 1 0,0-1-1,1 0 1,-1 0 0,0 0-1,1 0 1,-1 0 0,0 1-1,0-1 1,0 0 0,0 0 0,0 0-1,0 0 1,0 0 0,0 0-1,0 0 1,0 0 0,0 1-1,-1-1 1,1 0 0,0 0-1,-1-1 1,-9-34-81,1 19 53,-1 1 1,0 0 0,-1 1-1,-1 0 1,0 1 0,-21-19-1,-97-73-13,66 57 30,21 14 12,-227-195-81,226 187 69,1-1-1,3-3 1,-61-90 0,82 110 45,15 23-18,1-1 0,-1 1 1,1-1-1,0 1 0,0-1 0,0 0 1,1-1-1,0 1 0,0 0 0,0-1 1,1 1-1,-1-1 0,1-5 0,1 10-6,0 0-1,0 0 0,1 0 0,-1 0 0,1 0 0,-1 0 0,1 0 0,-1 1 0,1-1 1,0 0-1,-1 0 0,1 0 0,0 1 0,0-1 0,-1 0 0,1 1 0,0-1 0,0 1 1,0-1-1,0 1 0,0-1 0,0 1 0,0 0 0,0-1 0,0 1 0,0 0 1,0 0-1,0 0 0,0 0 0,0 0 0,0 0 0,1 0 0,48 1 101,-36 0-57,9 3-5,0 0 1,-1 2-1,1 1 1,-1 1-1,-1 0 0,0 2 1,32 19-1,31 13 31,518 192 85,-424-169-152,-49-8-18,-141-61-252,3-1 251,-1 2 0,0-1 0,0 1 0,0 1 0,0 0 0,-13-1 0,20 6 10,1-1-1,-1 0 0,1 1 0,-1-1 0,1 1 1,0 0-1,0 0 0,0 0 0,0 0 1,-2 6-1,-2 1 1,-35 46 23,-2-1-1,-2-2 0,-3-3 0,-56 47 1,-171 187 133,271-277-172,7-6 7,17-11 5,31-21 15,54-42 16,-20 16-27,123-107 0,-153 111-135,-2-3 0,47-63 0,-168 210-243,-38 53 362,-142 148 0,162-210 13,40-42 108,3 3 0,-73 93 0,115-135-101,1-1 0,-1 1 0,1-1 0,-1 1 1,1-1-1,0 1 0,-1-1 0,1 1 0,0-1 0,-1 1 0,1 0 0,0-1 0,0 1 1,0-1-1,-1 1 0,1 0 0,0-1 0,0 1 0,0 0 0,0-1 0,0 1 0,0-1 0,0 1 1,0 0-1,1-1 0,-1 1 0,0 0 0,0 0 0,1-1-1,0 1 0,0-1 1,-1 0-1,1 0 0,0 0 0,0 0 0,0 0 0,0 1 1,-1-1-1,1-1 0,0 1 0,0 0 0,0 0 0,-1 0 0,1 0 1,0 0-1,0-1 0,-1 1 0,1 0 0,1-1 0,15-9 6,-1-1-1,-1 0 0,1-2 1,-2 1-1,0-2 0,0 0 1,12-17-1,15-13 2,9-7-7,432-407-18,-469 445-23,-10 10 16,1-1 0,-1 1 0,1 0-1,0 0 1,0 0 0,0 0 0,0 0-1,0 1 1,0 0 0,1 0 0,-1 0 0,1 0-1,4 0 1,-9 27-29,-4-9 59,0 1 1,-2-1-1,0 0 1,-1 0-1,-1-1 1,0 0-1,-1 0 1,-16 20-1,2-1 26,-59 87 147,-128 144 0,186-238-140,-1-1 1,-49 40-1,65-59-36,0 0 0,0-1 0,-1 0 0,0-1-1,0 0 1,-1-1 0,1 0 0,-1 0 0,0-1-1,0 0 1,0-1 0,-20 1 0,22-3-2,0 0-1,0-1 1,0 0-1,0-1 1,0 0 0,0 0-1,0-1 1,1 0-1,-1 0 1,-9-6 0,2-2-2,0 0 1,0-1 0,-24-25-1,23 20 1,-14-11 0,2-1 0,1-1 0,1-2 0,-25-38 0,50 56 11,2 14 37,0 3-5,0 12-21,-1-4-6,1 1 0,0-1 0,1 1 0,0-1 0,0 0 0,2 0 0,-1 1 0,1-1 0,1-1-1,0 1 1,7 13 0,40 55 123,74 89-1,37 55 34,-134-177-162,-2 0 0,-2 2 0,-2 1 0,-2 1 0,-3 1 1,-2 1-1,-2 0 0,-2 0 0,7 100 0,-18-149-10,2 53 16,1 0 0,4 0 0,17 71 0,-23-122-18,1 0 1,0-1-1,1 1 0,-1-1 1,1 1-1,0-1 0,0 0 1,0 0-1,0 0 0,8 5 0,-11-8 2,1 0 0,0 0 0,0-1 0,1 1 0,-1 0 0,0-1 0,0 1 0,0 0 0,0-1 0,1 0 0,-1 1 0,0-1 0,0 0 0,1 1 0,-1-1 0,0 0 0,0 0-1,1 0 1,-1 0 0,0 0 0,1-1 0,-1 1 0,0 0 0,0 0 0,1-1 0,-1 1 0,0-1 0,0 1 0,0-1 0,0 0 0,0 1 0,0-1 0,0 0 0,0 0 0,0 0-1,0 0 1,0 0 0,0 0 0,0 0 0,-1 0 0,1 0 0,0 0 0,-1 0 0,1 0 0,-1 0 0,1-1 0,0-1 0,8-20-15,-1 0 1,-1 0 0,0-1-1,-2 1 1,-1-1-1,1-27 1,-2-155-235,-5 115 209,0 41 19,-2-1 0,-2 1 0,-2 1 0,-22-71 0,-80-190-245,32 99 157,71 189 113,1 0 1,1-1-1,0 1 0,2-1 1,0-33-1,3 55-3,0 1-1,0-1 0,1 1 0,-1-1 1,0 1-1,1 0 0,-1-1 0,0 1 1,1-1-1,-1 1 0,1 0 0,-1 0 1,1-1-1,-1 1 0,0 0 0,1 0 0,-1-1 1,1 1-1,-1 0 0,1 0 0,-1 0 1,1 0-1,-1 0 0,1-1 0,-1 1 1,1 0-1,0 0 0,-1 1 0,1-1 1,-1 0-1,1 0 0,-1 0 0,1 0 1,-1 0-1,1 0 0,0 1 0,24 9 55,-15 0-40,-1 0 0,0 0 0,0 1 0,-1 0 0,-1 1 0,0-1 0,-1 2-1,6 12 1,40 116 38,-44-116-42,79 321 240,-26-85 10,-43-190-186,-10-34-39,2 0-1,2-1 0,1 0 0,20 37 0,-32-70-35,0-1 0,0 0 0,1 1-1,-1-1 1,1 0 0,-1 0 0,1 0-1,-1 0 1,1 0 0,0 0 0,0 0-1,0-1 1,0 1 0,0-1 0,1 1-1,-1-1 1,0 0 0,1 0 0,-1 0-1,1 0 1,3 1 0,-3-30-80,2-71-44,-4 0 0,-4 0 0,-31-182 1,-103-286-135,58 337 109,164 429 413,-43-108-111,43 138 1,21 291 63,-78-354-119,25 58 3,-53-222-105,0-1 0,1 1 0,-1 0 0,1 0 0,-1-1 0,1 1 0,0 0 0,-1-1 0,1 1-1,0-1 1,0 1 0,0-1 0,0 1 0,0-1 0,1 0 0,0 2 0,-1-4 0,0 0-1,0 0 1,-1 0 0,1 0 0,0 0 0,-1 0-1,1 0 1,-1-1 0,1 1 0,-1 0-1,1 0 1,-1 0 0,0 0 0,0-1 0,0 1-1,0 0 1,0 0 0,0-1 0,0 1-1,0 0 1,0 0 0,0 0 0,-1-2-1,1-45-34,1-39-160,-18-142 0,-47-138-106,-14-97 227,60 317 90,0-169 1,17 293-21,2-37-7,-1 57 15,0 1-1,1-1 1,-1 1-1,1-1 1,-1 1-1,1-1 1,0 1-1,0 0 1,0-1-1,0 1 1,0 0-1,1 0 1,-1-1-1,1 1 1,-1 0-1,1 0 1,2-2-1,-3 4 1,-1 0 0,1 0 1,-1-1-1,1 1 0,0 0 0,-1 0 1,1 0-1,-1 0 0,1 0 0,0 0 0,-1 0 1,1 0-1,-1 0 0,1 0 0,0 0 0,-1 0 1,1 0-1,-1 0 0,1 0 0,-1 1 1,1-1-1,0 0 0,-1 1 0,1-1 0,-1 0 1,1 1-1,-1-1 0,1 0 0,-1 1 0,0-1 1,1 1-1,-1-1 0,1 1 0,-1-1 0,0 1 1,1 0-1,12 24 61,-12-24-55,31 81 116,-4 2 1,-3 0 0,24 158-1,4 277 69,-26-215-55,-16-198-83,30 122 0,-40-225-53,0 4 0,1-1-1,0 0 0,0 0 1,0 1-1,1-1 0,0 0 1,3 5-1,-5-10 0,-1-1 0,0 0 0,0 0 0,0 0 1,1 0-1,-1 0 0,0 0 0,0 0 0,0 0 0,1 0 0,-1 0 1,0 0-1,0 0 0,1 0 0,-1 0 0,0 0 0,0 0 0,0 0 0,1 0 1,-1 0-1,0 0 0,0 0 0,0-1 0,1 1 0,-1 0 0,0 0 0,0 0 1,0 0-1,1 0 0,-1 0 0,0-1 0,0 1 0,0 0 0,0 0 1,0 0-1,0-1 0,1 1 0,-1 0 0,0 0 0,0 0 0,0-1 0,0 1 1,0 0-1,0 0 0,0 0 0,0-1 0,0 1 0,0 0 0,0 0 0,0-1 1,4-10-9,2-74-132,-4-103 0,-3 99-31,-1 6-44,-23-136-1,-33-78 105,55 284 114,1-1-1,0 1 0,1-19 1,1 30 30,-7 23 112,-6 37-117,3 2 1,2-1-1,1 68 0,20 182 195,60 132 86,-28-205-205,-110-366-375,50 98 256,7 14-25,0 1 0,-1 1 0,0-1 1,-15-17-1,20 29 32,-1 0 0,0 0 1,0 1-1,-1-1 1,1 1-1,-1 0 0,0 1 1,0-1-1,0 1 1,-1 0-1,1 1 0,-1 0 1,1 0-1,-1 0 1,-9-1-1,-40-2 7,0 3 0,-85 6 0,-59-2 3,141-12-4,44 7 13,0 0 0,0 1 0,-22-1 0,36 27 43,15 308 49,-14-320-96,1 0 1,1 0-1,0-1 0,1 1 1,0-1-1,1 0 1,0 0-1,0 0 1,8 12-1,10 14 28,33 42 0,0 2-1,1 8 92,3-3-1,106 118 1,-116-147-108,-2 3 0,-2 1 0,-3 3 0,-4 1-1,34 75 1,-37-42 10,-162-323-347,97 173 289,-419-675-830,446 722 861,0 0 1,0 0-1,-1-1 0,0 1 1,0 1-1,0-1 1,-1 1-1,1-1 1,-1 1-1,0 0 0,0 1 1,-1-1-1,-6-2 1,10 10 31,3 8-16,0 0 0,1 0 0,0-1 0,1 1 0,0-1 0,1 1 0,6 13 0,45 79 96,-34-68-69,319 593 533,-278-520-478,-36-66-82,-2 1-1,-1 2 1,21 62-1,-57-215-159,-32-101-128,-137-575-395,144 636 584,-23-187 0,61 334 84,0 0-1,0 0 1,-1-1-1,1 1 0,0 0 1,0 0-1,0 0 1,0-1-1,0 1 1,0 0-1,-1 0 1,1-1-1,0 1 1,0 0-1,0 0 1,0-1-1,0 1 1,0 0-1,0 0 1,0-1-1,0 1 1,0 0-1,0 0 1,0-1-1,0 1 1,0 0-1,0 0 1,0-1-1,1 1 1,-1 0-1,0 0 0,0 0 1,0-1-1,0 1 1,0 0-1,1 0 1,-1 0-1,0-1 1,0 1-1,0 0 1,1 0-1,-1 0 1,0 0-1,0-1 1,0 1-1,1 0 1,-1 0-1,0 0 1,0 0-1,1 0 1,-1 0-1,0 0 1,0 0-1,1 0 1,-1 0-1,0 0 1,0 0-1,1 0 0,-1 0 1,0 0-1,0 0 1,1 0-1,-1 0 1,0 0-1,0 0 1,1 0-1,-1 1 1,0-1-1,0 0 1,14 12 36,-13-10-28,36 38 63,-2 2 1,-2 1-1,-2 2 0,-2 1 0,-2 1 1,41 100-1,-30-42 35,-5 2 0,28 155 1,32 133 215,-67-310-261,4-2-1,62 122 0,-89-197-64,1-1 1,0 0 0,0 0-1,1-1 1,0 0-1,0 1 1,0-1 0,12 9-1,-16-20-93,-4-58-31,-4-1 0,-2 2 0,-20-70-1,4 16-46,-79-330-239,-8-42 340,84 346 69,-27-162-115,51 274 121,8 41 38,5 19-2,29 70 101,57 107-1,0-1 55,-64-124-53,37 155-1,-5 91-24,-50-250-82,-1-7-5,3-1 0,3-1 0,3 0-1,46 102 1,-86-262-364,-71-221-241,-112-479 252,198 764 342,1-1 1,1-27 0,5 36 10,3 16-6,6 13 25,-12-9-37,18 25 45,-1 0 0,-1 2 1,-2 0-1,0 0 0,16 53 1,-13-34-20,87 265 265,-34-90-25,-52-171-241,-2 0 0,-2 1 1,-3 1-1,-2 0 0,-3 0 1,-1 1-1,-5 75 1,-3-103-33,-2 0 1,-1 0 0,-1 0-1,-20 45 1,15-38 1,0 0-1,-8 44 1,13-35-4,0 1 4,-18 60-1,19-70-4,-4 8 0,10-40-2,0 0 0,-1-1 0,1 1 0,-1-1 0,1 1 0,0-1 0,-1 0 0,1 1 0,-1-1 0,1 1 0,-1-1 0,1 0 0,-1 1 0,0-1 0,1 0 0,-1 0 0,1 0 0,-1 1-1,0-1 1,1 0 0,-1 0 0,0 0 0,1 0 0,-1 0 0,1 0 0,-1 0 0,0 0 0,1 0 0,-1 0 0,0-1 0,1 1 0,-1 0 0,1 0 0,-1 0 0,1-1 0,-1 1 0,0 0 0,1-1 0,-1 1 0,1-1-1,-1 1 1,1 0 0,0-1 0,-1 1 0,1-1 0,-1 0 0,-21-24-126,0-17 10,1-1 1,2-1-1,2-1 0,-21-85 1,31 102 70,-4-11 7,-16-56-135,-44-107 0,71 200 175,-1 0 1,1 0-1,-1 0 0,0 1 0,0-1 1,0 0-1,0 0 0,0 1 0,0-1 0,-1 1 1,1-1-1,0 1 0,-1-1 0,1 1 1,-1 0-1,1 0 0,-1 0 0,0-1 1,0 2-1,1-1 0,-1 0 0,-3-1 0,-2 23 86,4 42-1,2 0-1,3 0 1,17 109-1,3 84 133,-20-200-172,-1-34-17,0 1 1,-1-1-1,-2 0 0,-6 39 1,8-60-29,0 0-1,0 0 1,-1 1-1,1-1 1,0 0 0,0 0-1,-1 0 1,1 0 0,-1 0-1,1 1 1,-1-1 0,1 0-1,-1 0 1,0 0 0,1 0-1,-1-1 1,0 1-1,0 0 1,0 0 0,1 0-1,-1-1 1,0 1 0,0 0-1,0-1 1,0 1 0,-3 0-1,3-1-4,0-1-1,-1 1 1,1-1 0,0 0-1,0 0 1,0 1 0,-1-1-1,1 0 1,0 0 0,0 0-1,0 0 1,0 0 0,0-1-1,1 1 1,-1 0-1,0 0 1,-1-3 0,-25-64-177,8-5-30,-18-138-1,11 48 114,14 94 69,2 0 0,-1-100 0,11 169 31,0-1 0,0 1 1,0 0-1,0 0 0,0-1 1,0 1-1,0 0 1,0-1-1,0 1 0,0 0 1,0 0-1,0-1 0,-1 1 1,1 0-1,0 0 0,0-1 1,0 1-1,0 0 0,0 0 1,-1 0-1,1-1 1,0 1-1,0 0 0,0 0 1,-1 0-1,1 0 0,0-1 1,0 1-1,-1 0 0,1 0 1,0 0-1,0 0 0,-1 0 1,1 0-1,0 0 0,0 0 1,-1 0-1,1 0 1,0 0-1,-1 0 0,1 0 1,0 0-1,0 0 0,-1 0 1,1 0-1,0 0 0,0 0 1,-1 0-1,1 0 0,0 0 1,0 0-1,-1 1 1,1-1-1,0 0 0,0 0 1,-1 0-1,1 0 0,0 1 1,0-1-1,0 0 0,0 0 1,-1 1-1,1-1 0,0 0 1,0 0-1,0 1 0,-3 14 20,1 1-1,1 0 1,1-1-1,0 1 0,2 17 1,1 16 22,13 155 124,1 5 82,-17-204-247,-1 0 1,0 0-1,0 0 0,0 0 0,-1 0 0,0 0 0,0 0 0,0 0 0,0 0 0,-1-1 0,0 1 0,0-1 0,0 0 1,0 0-1,-8 7 0,-9 13 2,19-22-4,-1 0 0,1 0 0,0 0 0,1 0 0,-1 0-1,0 0 1,0 1 0,1-1 0,-1 0 0,1 0 0,0 0 0,0 1 0,0-1 0,0 0 0,0 1 0,0-1 0,1 0 0,-1 0 0,1 0 0,-1 1 0,1-1 0,0 0 0,0 0 0,0 0 0,0 0 0,0 0 0,1 0 0,-1-1-1,0 1 1,3 2 0,5 7 2,2-1 0,-1 1-1,22 14 1,-2-4 33,48 25-1,5 2 73,-71-37-92,-1 0 0,0 1-1,-1 0 1,0 1 0,-1 0-1,0 1 1,-1 0 0,11 25-1,10 14 52,-29-52-66,0 0 0,1 0 0,-1-1 0,0 1 0,1 0 0,-1-1 0,1 1 0,-1 0 0,1 0 0,-1-1 0,1 1 0,0-1 0,-1 1 0,1-1-1,0 1 1,-1-1 0,1 1 0,0-1 0,-1 1 0,1-1 0,0 0 0,0 0 0,0 1 0,-1-1 0,1 0 0,1 0 0,-1 0 1,0-1-1,0 1 1,-1-1-1,1 0 0,0 1 1,-1-1-1,1 0 1,0 0-1,-1 0 0,1 1 1,-1-1-1,1 0 1,-1 0-1,0 0 1,1 0-1,-1 0 0,0 0 1,0-1-1,6-46 51,-5-68-309,-5-1 0,-25-153 0,28 258 210,4 65 94,16 89-1,0 3 62,-17-110-45,1-1 0,2 1 1,1-1-1,1 0 0,23 59 1,-30-92-63,0 0 1,0-1-1,0 1 1,0 0-1,1 0 1,-1 0-1,0 0 1,1-1-1,-1 1 1,1 0-1,-1 0 1,1-1 0,-1 1-1,1 0 1,-1-1-1,1 1 1,0 0-1,-1-1 1,1 1-1,0-1 1,0 1-1,-1-1 1,1 0-1,0 1 1,0-1 0,0 0-1,0 1 1,-1-1-1,1 0 1,0 0-1,0 0 1,0 0-1,0 0 1,0 0-1,0 0 1,-1 0-1,1 0 1,0 0 0,0 0-1,0-1 1,0 1-1,-1 0 1,1-1-1,0 1 1,0 0-1,0-1 1,-1 1-1,1-1 1,0 1-1,-1-1 1,1 0 0,0 1-1,-1-1 1,1 0-1,-1 1 1,1-2-1,8-8 17,-2 0-1,1-1 1,8-17 0,0 0-72,-9 19 48,-1-1 0,0 0-1,-1 0 1,0 0-1,-1 0 1,0-1 0,-1 0-1,4-16 1,-2-9-36,2-48 1,-5 50-45,11-64 0,-2 50 95,-3 0 0,-1 0 0,0-69 0,-8 88-13,-2 1 0,-1-1 1,-1 1-1,-1 0 0,-2 0 1,-1 0-1,-16-35 0,-6-11-20,7 17 14,2-2 0,-19-77 0,27 67-8,6 25-47,-1 1 0,-3 0 0,-29-73 0,10 62-708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7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14 398 0,'0'0'1922,"22"-1"-1634,-11-2-275,-1-1-1,1 0 1,-1 0-1,1-1 1,-1-1-1,-1 0 1,1 0-1,-1-1 1,0 0-1,9-10 1,22-15 9,11-6-22,1 3 0,2 2 0,101-45 0,-99 48-69,-50 29 10,-14 12-122,-26 23 134,-2 0 0,-63 44 1,3-3 47,66-51 26,2 1 1,2 1-1,0 2 1,1 0-1,2 2 1,-31 51-1,53-80-25,1-1-1,0 1 1,0-1 0,-1 1-1,1-1 1,0 1 0,0-1-1,0 1 1,0 0 0,0-1-1,0 1 1,0-1 0,0 1-1,0 0 1,0-1 0,0 1-1,0-1 1,0 1 0,0 0-1,0-1 1,1 1 0,-1-1-1,0 1 1,0-1 0,1 1-1,-1-1 1,0 1 0,1-1-1,-1 1 1,1-1 0,-1 1-1,1-1 1,-1 0 0,0 1-1,1-1 1,-1 0-1,1 1 1,0-1 0,-1 0-1,1 0 1,-1 0 0,1 1-1,-1-1 1,1 0 0,0 0-1,-1 0 1,1 0 0,-1 0-1,1 0 1,0 0 0,-1 0-1,1 0 1,-1 0 0,2-1-1,38-2 87,-36 3-80,15-4 11,1-1 1,-1 0 0,0-2-1,0 0 1,30-17-1,92-61 22,-68 38-34,360-268-23,-419 303-56,1 0 0,-2-1 0,18-20 0,-31 33 71,0 0 1,0 0-1,0 0 1,0 0-1,0 0 1,0 0-1,0 0 1,0 0-1,-1 1 1,1-1-1,0 0 0,0 0 1,0 0-1,0 0 1,0 0-1,0 0 1,0 0-1,0 0 1,0 0-1,-1 0 1,1 0-1,0 0 0,0 0 1,0 0-1,0 0 1,0 0-1,0 0 1,0 0-1,0 0 1,-1-1-1,1 1 1,0 0-1,0 0 0,0 0 1,0 0-1,0 0 1,0 0-1,0 0 1,0 0-1,0 0 1,0 0-1,0 0 1,0 0-1,-1-1 0,1 1 1,0 0-1,0 0 1,0 0-1,0 0 1,0 0-1,0 0 1,0 0-1,0 0 1,0 0-1,0-1 0,0 1 1,0 0-1,0 0 1,0 0-1,0 0 1,0 0-1,-10 4-8,-198 153-43,99-71 35,-57 46 52,-269 276-1,416-386-7,19-22-26,0 0 0,-1 0 0,1 1 0,0-1 0,0 0-1,0 0 1,0 1 0,0-1 0,0 0 0,0 0 0,-1 1 0,1-1 0,0 0 0,0 0 0,0 1 0,0-1 0,0 0-1,0 0 1,0 1 0,0-1 0,0 0 0,0 0 0,0 1 0,1-1 0,-1 0 0,0 0 0,0 1 0,0-1-1,0 0 1,0 0 0,0 1 0,0-1 0,1 0 0,-1 0 0,0 0 0,0 1 0,0-1 0,1 0 0,-1 0-1,0 0 1,0 0 0,1 1 0,-1-1 0,0 0 0,0 0 0,0 0 0,1 0 0,-1 0 0,0 0 0,1 0 0,-1 0-1,0 0 1,0 0 0,1 0 0,15 1 11,-15-1-5,15-1 5,0-1-1,0 0 1,-1-2-1,1 1 1,-1-2-1,21-8 1,93-48 60,-106 49-70,490-274 30,-496 277-46,-9 5-14,-1 0 0,1-1 0,-1 0 1,0-1-1,13-11 0,-18 12-42,-24 16-84,-118 86 100,-172 155 1,279-223 87,0 2 1,2 1 0,2 2 0,1 1-1,-31 49 1,59-84-33,-1 1 0,1-1-1,0 1 1,-1 0 0,1-1 0,0 1 0,-1 0-1,1-1 1,0 1 0,0 0 0,-1-1 0,1 1-1,0 0 1,0-1 0,0 1 0,0 0 0,0 0-1,0-1 1,0 1 0,0 0 0,1 0-1,-1-1 1,0 1 0,0 0 0,0-1 0,1 1-1,-1 0 1,0-1 0,1 1 0,-1-1 0,1 1-1,-1 0 1,1-1 0,-1 1 0,2 0 0,0 0 1,1 0 0,-1 1 0,1-2 0,0 1 0,-1 0 0,1 0 0,0-1 0,0 0 0,0 1 0,3-1 0,71-7 16,-28-6-14,0-2 1,-1-2-1,-1-2 0,59-33 0,-45 21-4,101-52-6,-137 69-3,-2-2 1,0-1-1,0 0 1,26-28-1,-41 29-85,-8 16 91,0 0 0,0-1 0,-1 1 0,1 0 0,0 0 0,-1-1-1,1 1 1,0 0 0,-1 0 0,1-1 0,-1 1 0,1 0 0,0 0 0,-1 0 0,1 0 0,-1 0-1,1 0 1,0 0 0,-1 0 0,1 0 0,-1 0 0,1 0 0,0 0 0,-1 0 0,1 0 0,-1 0-1,1 0 1,0 0 0,-1 0 0,1 0 0,-1 1 0,1-1 0,0 0 0,-1 0 0,1 1 0,0-1-1,-1 0 1,1 0 0,0 1 0,0-1 0,-1 1 0,-33 19-4,0 2 0,2 1 0,0 2-1,-32 33 1,17-15 5,-23 21 74,4 4 1,3 3-1,-72 102 0,130-166-52,1-3-13,1 0 0,0 0 0,0 1 0,0-1 0,1 0 0,0 1 0,0 0 1,0 0-1,0-1 0,1 1 0,-2 10 0,3-15-8,1 1 0,-1-1 0,0 1 0,1-1 1,-1 1-1,1-1 0,-1 0 0,1 1 0,0-1 0,-1 0 0,1 1 1,-1-1-1,1 0 0,0 0 0,-1 1 0,1-1 0,0 0 0,-1 0 0,1 0 1,-1 0-1,1 0 0,0 0 0,-1 0 0,1 0 0,0 0 0,-1 0 1,1 0-1,0-1 0,-1 1 0,1 0 0,0 0 0,-1-1 0,1 1 0,0-1 1,11-4 3,0-1-1,-1 0 1,1 0 0,-1-2-1,-1 1 1,1-1 0,-1-1-1,14-15 1,38-30-5,343-205 1,-399 256 0,0-1-8,0 1 1,1-1 0,-1 1 0,1 1-1,-1-1 1,1 1 0,14-2 0,-30 16-122,-44 35 90,-102 70-1,92-73 80,-82 74-1,124-95-19,1 1 0,0 1 1,2 1-1,1 0 0,1 1 0,1 1 0,-18 49 0,29-66-17,1 0 0,1-1 1,-1 1-1,2 0 1,0 0-1,0 0 0,1 18 1,0-21-5,0-5 1,0-1 1,1 1-1,-1-1 0,0 0 0,1 1 0,0-1 0,-1 0 0,1 1 1,0-1-1,0 0 0,0 0 0,0 0 0,1 0 0,-1 0 0,1 0 1,-1 0-1,1 0 0,3 3 0,-1-2 1,1 0-1,-1-1 1,1 1 0,0-1 0,-1 1-1,1-2 1,0 1 0,7 1 0,9 1 3,0-1 0,0-1 1,28-1-1,-49-1-4,212 0 5,-212 0-6,1 0 1,-1 0-1,0 0 0,0 0 0,1 0 0,-1 0 0,0 0 0,1-1 0,-1 1 0,0 0 1,0 0-1,1 0 0,-1 0 0,0 0 0,0-1 0,1 1 0,-1 0 0,0 0 1,0 0-1,0-1 0,1 1 0,-1 0 0,0 0 0,0-1 0,0 1 0,0 0 0,1 0 1,-1-1-1,0 1 0,0 0 0,0-1 0,0 1 0,0 0 0,0 0 0,0-1 1,0 1-1,0 0 0,0-1 0,0 1 0,0 0 0,0-1 0,0 1 0,0 0 0,0 0 1,0-1-1,-1 1 0,1 0 0,0 0 0,0-1 0,0 1 0,0 0 0,-1 0 0,1-1 1,0 1-1,0 0 0,0 0 0,-1 0 0,1-1 0,0 1 0,-1 0 0,-10-14-46,-4 1 17,-1 1 0,0 0 1,-1 2-1,-19-10 0,-22-14-3,18 6-18,1-1 0,2-3 0,1 0-1,2-3 1,1-1 0,1-1 0,3-2-1,1 0 1,-39-75 0,57 94 49,4 7 10,-1 0 1,0 1-1,-18-22 1,25 33-3,0 1-1,0 0 1,0-1 0,0 1 0,-1-1-1,1 1 1,0-1 0,-1 1 0,1 0-1,0-1 1,-1 1 0,1 0 0,0-1-1,-1 1 1,1 0 0,0 0 0,-1-1-1,1 1 1,-1 0 0,1 0 0,-1 0-1,1 0 1,0-1 0,-1 1 0,1 0-1,-1 0 1,1 0 0,-1 0 0,1 0-1,-1 0 1,1 0 0,-1 0 0,1 0-1,-1 0 1,1 1 0,-1-1 0,1 0-1,0 0 1,-1 0 0,1 0 0,-1 1-1,1-1 1,0 0 0,-1 1 0,1-1-1,-1 0 1,1 1 0,0-1 0,-1 0-1,1 1 1,0-1 0,0 0 0,-1 1-1,1-1 1,0 1 0,0-1 0,0 1-1,-1 0 1,-3 28 157,5 8-71,2-1 0,1 1-1,16 57 1,41 105 79,-17-65-10,-15-23-47,24 175 0,-13 116 80,-26-243-77,-13-143-109,23 165 115,-21-164-117,1 1-1,1-1 1,1 0 0,0-1-1,1 1 1,1-1 0,19 29-1,6-11 4,-31-32-15,0-1-1,-1 0 1,1 0-1,0 0 1,-1 0-1,1 0 1,0 0-1,0 0 1,0 0-1,0-1 1,0 1-1,0-1 1,0 0-1,0 1 0,0-1 1,0 0-1,0 0 1,0 0-1,0 0 1,2-1-1,-3 0-1,-1 0 0,1 0 0,0 0 0,-1 0 0,1 1 0,0-1 0,-1 0-1,1-1 1,-1 1 0,1 0 0,-1 0 0,0 0 0,0 0 0,1 0 0,-1 0 0,0 0-1,0 0 1,0-1 0,0 1 0,0-1 0,-1-35-96,0 25 53,-19-369-611,-45-441 309,63 792 350,-10-504-42,13 521 53,3-43-7,-4 54 0,0 0 0,0 0 1,1 0-1,-1 0 1,1 1-1,-1-1 0,1 0 1,-1 0-1,1 0 1,0 1-1,0-1 0,0 0 1,0 1-1,0-1 0,1 1 1,-1-1-1,0 1 1,1-1-1,-1 1 0,4-2 1,-4 3 8,1 0-1,-1 0 1,1 0 0,-1 0 0,1 0 0,-1 0 0,1 1 0,-1-1 0,1 1 0,-1-1 0,0 1-1,1-1 1,-1 1 0,0 0 0,1-1 0,-1 1 0,0 0 0,0 0 0,0 0 0,0 0-1,0 0 1,0 1 0,0-1 0,0 0 0,0 0 0,0 1 0,-1-1 0,1 0 0,0 3-1,21 48 73,-19-44-65,15 47 18,-3 0 1,-2 0 0,-2 2-1,4 68 1,-7 231 43,-9-252-27,-30 364 184,9-221-93,8-85-255,48-742-436,-21 424 514,-7 81 21,29-285-8,-23 275 24,4 0-1,29-90 1,-37 149-3,2 0 0,0 1 0,21-36 0,-30 59 1,0 0 0,0 0 0,0 0 0,1 1 0,-1-1 1,0 0-1,1 1 0,0-1 0,-1 1 0,1 0 0,0-1 0,2-1 0,-3 3 3,-1 0 0,1 0 0,-1 0-1,1 0 1,-1 0 0,1 0 0,0 0-1,-1 0 1,1 0 0,-1 0-1,1 1 1,-1-1 0,0 0 0,1 0-1,-1 0 1,1 1 0,-1-1-1,1 0 1,-1 0 0,1 1 0,-1-1-1,0 0 1,1 1 0,-1-1 0,0 1-1,1-1 1,-1 0 0,0 1-1,0-1 1,1 1 0,-1 0 0,3 6 27,-1 0 0,1 0 1,-1 1-1,-1-1 0,1 10 0,-1-12-37,21 155 134,2 233 0,-24-371-122,0 116 39,-21 172 0,-110 314 307,126-593-329,2-15-29,2-20-101,3-35 54,11-63 0,-1 21-39,43-516-442,-3 73 521,-40 454 13,3 1 1,3 0-1,4 1 1,2 2-1,45-88 1,-68 151-2,1-2 4,1-1-1,0 0 0,0 1 0,0 0 0,1-1 0,0 1 0,0 1 0,0-1 0,0 1 0,1-1 0,0 1 0,9-6 0,-14 10 2,1 0-1,-1 0 1,0-1 0,1 1-1,-1 0 1,1 0 0,-1 0-1,1 0 1,-1-1-1,1 1 1,-1 0 0,1 0-1,-1 0 1,1 0 0,-1 0-1,0 0 1,1 0-1,-1 0 1,1 1 0,-1-1-1,1 0 1,-1 0 0,1 0-1,-1 0 1,1 1 0,-1-1-1,0 0 1,1 0-1,-1 1 1,1-1 0,-1 0-1,0 1 1,1-1 0,-1 0-1,0 1 1,0-1-1,1 1 1,-1-1 0,0 1-1,0-1 1,1 1 0,3 23 58,-4-20-53,3 175 168,-33 299 0,11-272-39,-8 89 78,-67 304 0,88-592-299,-1-18-90,-2-53 16,2 0 0,3-121 0,4 146 115,-1-127-16,36-283-1,42 70 73,-65 338-11,2 0 1,1 1-1,3 0 0,0 2 1,3 0-1,48-67 0,-64 98 6,0 1-1,1 0 0,-1 0 0,2 0 1,7-6-1,-13 12-2,0-1 0,1 0 0,-1 1 0,0-1 0,0 0 0,0 1 0,0 0-1,1-1 1,-1 1 0,0-1 0,0 1 0,1 0 0,-1 0 0,0 0 0,1 0 0,-1 0 0,0 0 0,0 0 0,1 0-1,-1 1 1,0-1 0,0 0 0,1 1 0,-1-1 0,0 1 0,0-1 0,0 1 0,0 0 0,0 0 0,0-1-1,0 1 1,0 0 0,0 0 0,0 0 0,0 0 0,0 0 0,0 0 0,-1 0 0,1 0 0,-1 0 0,1 0 0,0 2-1,5 10 15,-1 0 0,-1 1-1,0-1 1,0 1 0,-2 0-1,1-1 1,-1 29-1,-5 107-17,2-137 5,-6 57-5,-29 134 0,-39 68 23,8-34 79,51-173-73,-22 87 18,-21 170 0,57-301-49,1-17-72,2-9-11,2-8 35,41-169-190,96-253 1,-59 156 190,-60 201 62,4 4-24,-18 59 1,-1 0 0,0-1 0,-2 1 0,0-1 0,-1 0 0,2-25 0,-6 41-5,1-1-1,-1 0 1,1 0 0,-1 0-1,0 0 1,0 1-1,0-1 1,0 0-1,0 0 1,0 1-1,0-1 1,-1 1-1,1 0 1,0-1-1,-3-1 1,3 3 10,1-1 1,-1 1 0,1-1 0,-1 1 0,1-1 0,-1 1-1,1-1 1,-1 1 0,0 0 0,1-1 0,-1 1-1,0 0 1,1-1 0,-1 1 0,0 0 0,1 0 0,-1 0-1,0 0 1,0 0 0,1 0 0,-1 0 0,0 0-1,0 0 1,1 0 0,-1 0 0,0 0 0,0 0 0,1 1-1,-1-1 1,0 0 0,1 0 0,-1 1 0,0-1-1,1 1 1,-1-1 0,1 0 0,-1 1 0,1-1 0,-1 1-1,1-1 1,-1 1 0,0 0 0,-8 20-8,1 0 1,1 1-1,0 0 0,2 0 1,-5 41-1,0-6 30,-28 182 135,23-121-53,-6-1-1,-44 138 1,-88 138 122,-15-61 85,163-325-310,0 1-1,0-1 0,0 0 1,-1 0-1,0 0 1,-1-1-1,1 0 0,-1 0 1,-9 5-1,-75 42-47,23-15 50,68-37-6,-1 0 0,1-1 0,-1 1 0,0-1 0,1 1 0,-1-1 0,0 1 0,0-1 0,1 1 0,-1-1 0,0 0 0,0 1 0,0-1 0,0 0 1,1 0-1,-1 0 0,0 1 0,0-1 0,0 0 0,0 0 0,0 0 0,0 0 0,1-1 0,-1 1 0,0 0 0,0 0 0,0 0 0,0-1 0,1 1 0,-1-1 0,0 1 0,0 0 0,0-1 0,1 1 0,-1-1 0,0 0 0,1 1 0,-1-1 0,1 1 0,-1-1 0,1 0 0,-1 0 0,1 1 0,-1-1 0,1 0 0,-1 0 0,1 1 0,0-1 0,0 0 0,-1 0 0,1 0 0,0 0 0,0 0 0,0 1 0,0-1 0,0-2 0,-1-9-27,0 0-1,1 0 1,2-18 0,-1 11-35,-1-44-104,12-89 0,-11 126 198,-15 41 0,3 3-1,1 0 1,0 0 0,1 1-1,2 0 1,0 0 0,-6 26-1,-17 128 111,1-3-7,0-56-39,-6-2 0,-54 123 0,85-227-98,-4 8-108,5-41 12,10-162-171,-4 155 209,2 0 0,1 1 0,20-60 1,5 19 64,51-89 0,-3 6 0,-73 143-1,-4 7 2,1 0 0,-1 0-1,0 0 1,0-1 0,0 1 0,-1-1-1,1-9 1,-2 15-1,0-1 1,0 1 0,0-1-1,0 1 1,-1 0-1,1-1 1,0 1-1,0 0 1,-1-1-1,1 1 1,0 0 0,-1-1-1,1 1 1,0 0-1,-1 0 1,1-1-1,0 1 1,-1 0-1,1 0 1,-1 0-1,1 0 1,0-1 0,-1 1-1,1 0 1,-1 0-1,1 0 1,-1 0-1,1 0 1,0 0-1,-1 0 1,1 0-1,-1 0 1,1 0 0,-1 0-1,1 0 1,0 1-1,-1-1 1,1 0-1,-1 0 1,1 0-1,0 1 1,-1-1 0,1 0-1,0 0 1,-1 1-1,1-1 1,0 0-1,-1 1 1,1-1-1,0 0 1,0 1-1,-1-1 1,-22 17-3,8 2 5,1 1 1,0 0 0,2 1-1,0 1 1,1-1 0,-8 25-1,-42 149 113,40-119-65,-133 498 232,116-432-217,-25 186 1,45-230-50,17-92-32,-1 0 0,0 0 0,0 0 0,-1 0 0,1-1 1,-1 1-1,0-1 0,-1 0 0,1 0 0,-1 0 0,0 0 0,0-1 0,-8 7 0,12-11 6,0 0 1,0 0-1,0 0 1,0 0-1,0 0 1,0 0-1,0 0 1,-1 1-1,1-1 1,0 0-1,0 0 0,0 0 1,0 0-1,0 0 1,-1 0-1,1 0 1,0 0-1,0 0 1,0 0-1,0 0 1,0 0-1,-1 0 0,1 0 1,0 0-1,0 0 1,0 0-1,0 0 1,0 0-1,-1 0 1,1 0-1,0 0 1,0-1-1,0 1 1,0 0-1,0 0 0,0 0 1,-1 0-1,1 0 1,0 0-1,0 0 1,0 0-1,0-1 1,0 1-1,0 0 1,0 0-1,0 0 0,0 0 1,0 0-1,0 0 1,0-1-1,0 1 1,-1 0-1,1 0 1,0 0-1,0 0 1,0 0-1,0-1 0,0 1 1,0 0-1,1 0 1,-1 0-1,0-1 1,1-17-138,0 16 111,-1 0 0,1-1-1,-1 1 1,0-1 0,0 1 0,0-1 0,0 1-1,0-1 1,0 1 0,-1 0 0,1-1 0,-1 1 0,0-1-1,-1-3 1,1 5 33,0 0 0,0 1 0,0-1 0,0 0 0,0 0 0,0 1 0,0-1 0,0 1 0,0-1 0,0 1 0,0-1 0,0 1 0,0 0 0,0-1 0,0 1 0,0 0 0,-1 0 0,1 0 1,0 0-1,0 0 0,0 0 0,0 0 0,0 0 0,-1 1 0,1-1 0,-2 1 0,-20 20-16,5-5 57,17-31-12,2-7-25,1 0 0,1 0 0,0 0 0,2 1 1,7-22-1,45-104 28,-13 37-4,47-149 113,153-383-70,-219 585-119,3 2-1,3 1 0,38-52 1,-68 105 98,-1 13-11,-1 6-36,-1 1-1,0 0 1,-2-1 0,0 1-1,-10 28 1,-45 91 11,11-26 4,-145 481 224,119-352-42,20-21-97,49-199-98,-1 1-1,-11 27 1,-1 1-32,84-180-8,-9 1 35,160-339 13,-150 339 35,127-184 0,30-4-83,-195 269-11,-68 139 64,-72 116-17,-206 431 7,145-178 175,167-437-180,4-20-2,1 0-1,-1 0 1,1 0 0,-1 0 0,0 0-1,0 0 1,0 0 0,0 0-1,-1 0 1,1-1 0,-1 1 0,-2 2-1,3-4 13,1 0-27,0 2 5,0-3-15,8-16-6,9-22 30,104-206-34,-110 222 23,-1 0 0,14-45 0,6-14-6,49-80 64,122-182 0,-94 161-39,93-100 303,-187 264-299,-1 0-1,-1-1 0,0 0 1,-2-1-1,0 0 0,-1 0 1,8-34-1,-9 23-9,2 0 0,1 1 0,1 1 0,17-32 0,12-31 0,-24 41 0,-3-1 1,-1 0-1,-4-1 1,3-55-1,18-99-55,56-156 108,-79 324-54,-1 0 0,-3-1 0,-4-73 1,-1 22 3,4 56-3,1 0 0,2 1 0,1-1 0,2 1 0,1 0 0,17-43 0,-24 71 0,1 0 0,1 1 0,-1-1 0,1 1 0,0-1 0,1 1 0,-1 0 0,6-6 0,-7 9 2,0 1-1,1-1 1,-1 0 0,1 1-1,0-1 1,-1 1 0,1 0-1,0 0 1,0 0 0,0 0-1,0 0 1,0 1 0,-1-1-1,1 1 1,1 0 0,-1 0-1,0 0 1,0 0 0,0 0-1,0 1 1,-1-1 0,1 1-1,0 0 1,0 0-1,4 2 1,0 0 8,0 1 0,-1 0 0,1 1 0,-1-1 0,0 1 0,0 0 0,0 1 0,6 7 0,1 2 3,1-2 0,0 1 0,1-2 0,27 18 0,-35-28-11,-1 0 0,0 0 0,1-1 1,-1 0-1,0 0 0,1-1 1,0 1-1,-1-1 0,1-1 0,10-1 1,9 0-2,-23 1 0,0 0-1,-1 0 1,1 0 0,-1 0-1,1 0 1,-1-1-1,1 1 1,-1-1 0,0 0-1,0 0 1,0 0-1,0 0 1,0 0 0,-1 0-1,1 0 1,1-3-1,25-41 22,5-9-20,1 2-1,3 1 1,63-69 0,-46 59-6,62-95 1,-101 134 3,-6 9-11,-1 1 1,14-29-1,-21 37 17,-1 4 10,13 1-102,-13 21 204,0-20-161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5:59.173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8 156 0,'-2'-9'1297,"75"100"-780,38 49-217,33 62-122,131 191 124,-237-322-286,-30-54-12,1 0 0,16 24-1,-23-40-30,-2-2 12,1-1-1,-1 0 1,0 0-1,0 0 1,1 0-1,-1 0 0,-1 0 1,1 0-1,0 0 1,0 0-1,-2-3 0,1-2-10,-2-13 6,-1 0-1,-1 0 1,-1 0 0,0 0 0,-2 1-1,0 0 1,-1 1 0,-14-21 0,-105-137-178,74 108 49,-258-345-363,204 254 555,106 156-29,0 0 1,0-1 0,1 1 0,-1-1-1,1 0 1,0 1 0,0-1 0,0 0-1,0 0 1,1 0 0,0 0 0,0 1 0,0-1-1,0-5 1,0 0-17,2 8 4,-1 0 0,0 0 0,0 1 1,1-1-1,-1 1 0,0-1 0,1 1 0,-1-1 1,1 1-1,-1 0 0,1 0 0,-1-1 1,0 1-1,1 0 0,-1 1 0,1-1 1,-1 0-1,2 1 0,7 0 29,-1 0 1,0 1-1,1 0 0,-1 1 0,0 0 0,0 0 1,-1 1-1,1 0 0,10 7 0,73 52 4,-92-63-35,41 35 85,-3 1-1,-1 2 1,-1 2-1,36 53 1,12 12 85,-5-13-86,109 132 0,-140-161-66,65 113-1,-86-138-56,-22-34-60,-18-24 18,-154-187-321,35 49-29,95 108 365,-2 3 0,-52-49 0,65 78 72,24 17 31,2 14 86,1-2-97,0 0 0,0 0 1,1 0-1,1 0 0,0 0 0,0-1 1,1 1-1,1-1 0,5 11 0,11 14 66,28 38 0,-24-38-36,294 363 360,35-31-58,-345-357-361,50 42 9,-55-48-9,0-1 0,0-1 0,1 1 0,0 0 0,-1-1 0,1 0-1,0 0 1,0-1 0,0 1 0,0-1 0,0 0 0,7 0-1,-13-20-92,-1 14 81,1 1 1,-1-1-1,0 0 0,0 1 0,-1-1 0,1 1 0,-1 0 0,0 0 0,0 0 1,-6-6-1,-45-38-132,19 18 68,-53-62-212,-42-37-43,128 128 336,1-1-1,-1 1 1,1-1-1,-1 1 1,0 0-1,0 0 1,1 0-1,-1 0 1,0 0-1,0 1 1,0-1 0,-3 0-1,5 1 2,0 0 0,-1 0 0,1 0 0,-1 0 0,1 0 0,0 1 0,-1-1 0,1 0 0,-1 0 0,1 0 0,0 0 1,-1 1-1,1-1 0,0 0 0,0 1 0,-1-1 0,1 0 0,0 0 0,0 1 0,-1-1 0,1 0 0,0 1 0,0-1 0,0 0 0,-1 1 0,1-1 0,0 1 0,0-1 0,0 0 0,0 1 0,0-1 0,0 1 0,0-1 0,0 0 0,0 2 0,0 2 12,1 1 0,-1-1 0,1 1 0,0-1 0,1 1-1,-1-1 1,1 0 0,0 1 0,4 6 0,15 22 49,2-1 0,1-1 0,1-2 0,1 0 0,2-1 0,1-2 0,1-1 0,1-1 0,1-2 0,62 33 0,-47-32-32,88 32-1,-108-47-26,-1-1 0,1-1-1,0-2 1,1-1-1,32 0 1,-33-2-3,-1 2 0,0 1-1,-1 0 1,1 2 0,31 11 0,90 35-34,-139-50 20,1 0 1,-1-1-1,1 0 0,15 0 1,-16-1-2,1 0 0,-1 1 0,1 0 0,13 4 0,20 2-1,-35-7 10,-1 1 0,1 0 0,0 0 0,0 1 0,11 4 1,-4-1 0,1 0-1,-1-1 1,1-1 0,20 2 0,20 5-3,-40-7 7,1 0 0,-1-1 0,1-1 0,0 0 1,0-1-1,0-1 0,-1 0 0,1-1 0,30-9 0,-20 6-183,0 1-522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0:16.861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2189 4093 96,'0'0'1506,"-42"-35"-1213,-7-22-239,6 4-17,-96-101 38,29 30-22,49 45-53,10 9 0,31 45 5,1 0 1,2-2-1,0 0 0,2-1 1,-11-31-1,-41-64 27,56 99-32,-8-19 0,2-1 0,-18-64 0,-25-81 32,27 87-32,10 28 0,16 55 0,1 0 0,-5-24 0,-36-181 0,0 43 0,35 134 3,-2-1 0,-33-70 0,14 36-7,16 16 3,14 49 0,-2 0-1,-10-29 1,-18-42 1,24 49 8,-2-5-16,5 30 11,1 0 1,0-1-1,1 0 0,-3-25 0,4 25 0,1 1 1,-2-1-1,0 0 0,-10-22 0,9 27-3,-1-1 0,2 0 0,0-1 0,0 1 0,1 0 0,0-1 0,-1-20 0,4 27 7,-1 1-1,1-1 0,-1 1 1,0-1-1,0 1 1,0-1-1,-1 1 1,0 0-1,0 0 1,0 0-1,-3-5 1,-4-9 11,-25 18 110,20 0-120,-1-1 0,1-1 0,-1-1-1,1 0 1,0 0 0,0-1 0,0-1-1,-26-13 1,12 1-10,0 0 0,-49-41 0,65 49 2,0 1 0,-1 1 0,-22-10 0,-21-13 0,-143-89-37,159 93 21,5 5-20,2-2 1,-54-48-1,80 67 36,5 3-2,0 0 0,-1 1 0,1-1-1,0-1 1,0 1 0,0 0 0,0 0 0,0-1-1,0 1 1,0-1 0,1 1 0,-1-1 0,0 0-1,1 0 1,0 0 0,-2-3 0,3 5-25,1 3-130,-1-1 154,1-1-1,0 1 0,0-1 1,-1 1-1,1-1 0,0 1 1,0-1-1,1 0 0,-1 1 1,0-1-1,0 0 0,1 0 1,-1 0-1,1 0 0,1 1 1,5 5-17,40 42 85,2-3 0,2-1 0,2-3 0,2-2-1,1-3 1,78 37 0,-61-35-20,76 56-1,-132-83-32,11 9-16,-23-16 3,1 0-1,-1 0 0,0 0 0,1-1 1,0 0-1,0-1 0,0 1 0,1-1 1,-1-1-1,1 0 0,-1 0 0,1 0 1,0-1-1,0 0 0,10 0 0,-16-2 5,-1 0 0,1 0-1,-1 0 1,1-1 0,-1 1-1,0 0 1,0-1-1,1 1 1,-1-1 0,0 1-1,0-1 1,-1 0 0,1 1-1,0-1 1,0 0-1,-1 0 1,1 1 0,-1-1-1,1-2 1,-1 1 3,21-32 0,-17 30-7,0-1 0,-1 1 0,0-1 0,0 0 0,4-10 0,63-176 43,2-4-73,-1-9 25,-10 36 7,-20 14-34,-40 146 33,1-2 0,0 0 0,0 0 0,1 0 0,0 0 0,1 0 0,1 1 0,7-15 0,-9 21-2,-1-1 0,1 1 0,-1-1-1,-1 0 1,1 0 0,2-9-1,-3 9 1,0 0 0,0 0-1,1 0 1,0 1 0,0-1 0,4-7-1,-5 9 4,-1 3-1,0 0 0,0 0 0,0-1 0,0 1 0,0 0-1,0 0 1,0-1 0,0 1 0,0 0 0,0 0 0,0 0 0,0-1-1,0 1 1,0 0 0,0 0 0,0-1 0,0 1 0,0 0 0,1 0-1,-1 0 1,0-1 0,0 1 0,0 0 0,0 0 0,1 0 0,-1 0 0,0 0-1,0-1 1,0 1 0,1 0 0,-1 0 0,0 0 0,0 0 0,0 0-1,1 0 1,-1 0 0,0 0 0,0 0 0,1 0 0,-1 0 0,0 0 0,0 0-1,1 0 1,-1 0 0,1 0-32,-2 14-144,-31 105 138,-35 166 124,56-218-88,-23 120 55,25-153-39,0 0 0,-2-1 0,-22 44 0,17-49-2,11-22-10,1 1 1,0 0-1,1 0 1,0 0-1,-3 10 0,3-10-2,0-1 0,0 1 0,0-1 0,-1 0 0,0 0 0,-7 8 0,-23 40 22,29-46-25,1 0 0,1 0 1,-1 0-1,1 0 0,0 1 1,1-1-1,-2 14 0,-3 115 3,9-118 0,1-1 0,0 1 0,1-1 0,1 0 0,10 25 0,7 24 0,18 66 14,7 25 4,25 93-18,-37-147 10,32 104 7,-50-130-15,-11-50-1,0 1 0,18 45 0,15 62-1,-35-124 1,-4-9-1,1 0 0,0 0 1,-1 0-1,1 0 0,0 0 1,1 0-1,-1-1 0,0 1 1,1 0-1,0-1 0,-1 1 1,1-1-1,0 0 0,4 4 1,-5-5 90,-41-27-33,-4 0-10,-2 2-1,0 2 1,-76-25-1,60 25-39,2-6-7,44 20 7,0 0-1,0 1 1,-31-8 0,24 8-9,0-1 1,-41-18-1,45 16 13,-1 2 0,-1 0 1,1 1-1,-24-4 0,9 5-10,-57-18 1,-122-29 18,185 43-25,1-1 0,1-1-1,0-1 1,-30-20 0,48 27 4,-1 1 0,0 0 0,-18-6 0,15 7 0,-1-2 0,1 0 0,-22-14 0,33 17-5,2 3-22,15 0-69,2 2 102,-1 1-1,0 1 1,0 1 0,0 0 0,0 1 0,-1 1-1,0 0 1,15 10 0,26 10 6,254 98 61,-165-69-50,-71-28-15,67 28-5,-88-31 32,15 6-26,91 57 0,-57-26-9,-87-52 16,29 19-24,50 43 0,-68-54 1,-21-14 5,0-1 0,1 1 0,-1 0 0,-1 0 0,1 1 0,5 6 0,30 33-41,14 4 43,-13-8 0,-36-36-5,-4-4-22,5-22-69,-6-31 90,2-1 1,3 1 0,1 0-1,3 0 1,29-91 0,-19 84-2,-12 33 1,2 1-1,1 0 1,20-38 0,-1 9-6,29-79 1,-13 26 2,-4 26 9,-8 17-38,-28 58 16,-1 2-130,-4 11-26,-2 23 151,-1 7 35,-2-1 0,-2 0 0,-1 0-1,-1 0 1,-23 51 0,17-44 4,-9 34 4,-25 63 5,-53 126 43,63-117 1,36-128-53,2 0 0,0 0 0,3 39 0,0-4 4,0-42-14,0 0 0,1-1-1,0 1 1,1 0 0,1-1 0,0 0 0,8 14 0,10 30 4,-18-43-5,-1 0 1,2-1-1,0 0 0,0 0 1,1 0-1,1-1 0,16 20 1,2 2-2,-22-27 0,1 1 0,0-1 0,0 0 0,1 0 0,-1 0 0,13 8 0,-16-13 0,0 1 0,0-1 0,0 1 0,0 0 0,0 0 0,0 0 0,0 0 0,0 0 0,2 5 0,16 22 0,-14-26 0,-5-2-1,1-1 1,-1 0 0,1 0-1,-1 1 1,1-1 0,-1 0-1,1-1 1,-1 1-1,1 0 1,-1 0 0,1-1-1,-1 1 1,1 0 0,-1-1-1,0 0 1,1 1 0,-1-1-1,0 0 1,1 0 0,-1 0-1,0 1 1,0-1-1,0 0 1,2-3 0,21-31 24,-18 25-13,26-35 11,2 2-1,48-49 0,-66 65-14,-14 24-7,-1 0 0,0 0 0,1 1 0,0-1-1,-1 0 1,1 1 0,0-1 0,0 1 0,1 0 0,2-3 0,-4 2-11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0:16.862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99 4191 64,'0'0'609,"8"-31"95,98-282 188,22-20-727,-68 200-127,-8 11-21,-29 75-7,29-94 0,-40 103-14,24-48 0,-3 9 7,-17 38 3,-7 17-9,-1 0 0,0 0 0,5-28 0,19-96 3,-11 83 0,-14 46 0,-1 0 0,-1-1 0,0 0 0,-2 1 0,4-34 0,-6 39 0,0 1 0,1-1 0,1 0 0,0 1 0,8-19 0,9-37 0,4-30 0,-1 14 0,10-22 0,-27 84 3,1 0 0,1 1-1,1 0 1,17-30-1,11-21 17,-21 40-19,1 1 0,2 1 0,0 1 0,27-29 0,32-46 0,36-38 0,-68 87 0,-36 44 0,0-1 0,-1 0 0,8-13 0,50-52 0,-34 34 0,-25 34 0,-1-1 0,0 0 0,12-19 0,-10 13 0,1 0 0,0 1 0,14-14 0,4-6 0,145-209 0,-115 152 0,-27 39 0,53-63 0,-63 87 0,27-47 0,-31 47 0,38-49 0,37-42 0,-45 54 0,1 42-5,-47 21-49,-2 5 23,-6 10 17,-13 21 22,-67 81 3,28-34 6,-42 53 19,88-117-36,1 2 0,-16 29 0,2-4 0,-24 42 2,28-47-13,-2 0-1,-42 52 1,40-58-8,-35 60 0,-5 6-7,-28 38-102,87-128 129,5-7-1,0 1 0,0-1 0,0 0 1,0 1-1,1-1 0,0 1 1,-1-1-1,1 1 0,0 0 0,0 0 1,0-1-1,1 1 0,-1 0 0,1 0 1,-1 0-1,1 0 0,0 4 0,2-6 4,0 0-1,0 0 0,0 0 0,0 0 0,0 0 0,0-1 0,0 1 0,0-1 1,1 1-1,-1-1 0,2 0 0,4 2 13,25 3 14,0 0 1,1-2-1,0-2 0,54-4 0,-4 0 16,-52 3-44,-9-1 3,0 1 0,1 1 0,-1 1 0,0 1 0,37 10 0,7 1 8,-53-12-9,0 1 0,0 0 0,0 0-1,23 11 1,-22-8-4,1-1 0,-1-1 0,32 5 0,-11-2 0,7-4 0,-34-3 0,-1 0 0,0 0 0,0 1 0,15 4 0,-16-3-1,30 1-25,-28-3 21,-55-27-27,28 22 29,0 0-1,0 1 0,0 1 0,-1 1 0,1 0 1,-1 1-1,-26 3 0,18-1 3,-1-2 1,-33-4-1,-38-19-14,70 16 13,0 1 0,-1 1-1,0 2 1,-34-1 0,-402 9-100,463-4 101,0 1 0,1-1-1,-1 1 1,1-1-1,-1 1 1,1 0 0,-1 0-1,1 0 1,-1 0 0,1 0-1,0 0 1,-1 1 0,1-1-1,0 1 1,0 0-1,0 0 1,1 0 0,-1-1-1,-2 5 1,-27 49-47,8-13 27,-197 213-11,160-193 0,-27 18-5,57-39 27,27-36 8,0 0 0,-1 1 0,0-1 0,0 0 0,-8 7 0,11-8-3,1-3 6,0 0 0,0 0 0,1 0-1,-1 0 1,0 0 0,0 0 0,1 0 0,-1 0 0,1 0 0,-1 0-1,1 0 1,0 0 0,-1 0 0,1 0 0,0 0 0,-1-1 0,1 1-1,0 0 1,0 0 0,0-1 0,0 1 0,0-1 0,0 1-1,0-1 1,0 1 0,0-1 0,0 1 0,0-1 0,0 0 0,2 1-1,35 1 39,-32-2-35,72-1 77,138-20-1,-158 14-35,97 1 0,-1-7-13,-137 9-32,21-1 0,-33 5 0,-4 0 0,-1 0 0,0 0 0,1 0 1,-1 0-1,0 0 0,1 0 0,-1-1 0,0 1 0,1 0 1,-1 0-1,0 0 0,1 0 0,-1-1 0,0 1 1,0 0-1,1 0 0,-1-1 0,0 1 0,0 0 0,1 0 1,-1-1-1,0 1 0,0 0 0,0-1 0,0 1 0,1 0 1,-1-1-1,0 1 0,0 0 0,0-1 0,0 1 1,0-1-1,-34 0 26,-34 1-26,1 2 0,-113 18 0,148-13 1,-34 7-12,-1-2 0,-107 4 0,102-8-13,51-5 14,0 0 1,-32 0-1,52-3 21,0 0-6,-1-3-2,0 0 0,1 0 0,-1 0 0,1-1 0,0 1-1,0 0 1,0-1 0,0 1 0,1-1 0,-1-3 0,-12-157 13,12 129-13,0 19 0,0 1 0,2-1 0,0 1 0,0-1 0,6-19 0,-1 5-3,0 1 0,3-53 0,-3 12 0,2 5 0,-5 31-11,2-1 1,11-42-1,-10 52 12,-5 20-25,0 18 16,-1-4 13,1 45 19,0-27-6,0 1 0,-2 0 0,-8 50 0,4-49 1,1 1-1,0 41 1,4-46-6,-1-1 1,-2 1-1,0-1 0,-11 39 1,8-43-14,0 2 0,1-1 0,1 1 0,-1 42 0,-2 50 0,7 36 32,-11-115-32,1-8 0,-24 97 0,28-95 5,-1-1 1,-16 40-1,12-37 3,-14 59 0,-26 104 19,32-133-6,-19 107 0,30-128-6,-2-1 1,-23 63-1,3-14-2,19-65-4,8-17-6,-1-1 1,2 1-1,-1-1 0,1 1 0,0 0 1,-3 12-1,5-18-2,0 1 0,0 0 0,0-1 0,0 1 0,1-1 0,-1 1 0,0-1 0,-1 1 0,1 0 0,0-1 0,0 1 0,0-1 0,0 1 0,0-1 0,-1 1 0,1 0 0,0-1 0,0 1 0,-1-1 0,1 1 0,0-1 0,-1 1 0,1-1 0,-1 0 0,1 1 0,0-1 0,-1 1 0,1-1 0,-1 0 0,1 0 0,-2 1 0,1-1 0,1 0 0,-1-1 0,0 1 1,1-1-1,-1 1 0,1 0 0,-1-1 0,0 1 1,1-1-1,-1 0 0,1 1 0,-1-1 0,1 1 0,0-1 1,-1 0-1,1 1 0,-1-1 0,1 0 0,0 0 1,0 1-1,-1-1 0,1 0 0,0 1 0,0-1 0,0 0 1,0-1-1,-5-18 0,-1 0 0,-16-39 0,7 22-4,2-2 3,11 29 0,-1 1 0,0 0 0,0-1 0,-1 1 0,-1 0 0,1 1 0,-2-1 0,1 1 0,-8-9 0,-160-186-219,163 187 211,0-1 1,1 0-1,1 0 0,1-1 1,-9-34-1,-4-9-21,10 27 15,3-1 0,-7-67 0,12 84-61,6 33 90,0-1 1,0 0 0,2-1 0,10 21-1,10 26 24,1 13 41,66 123 0,-59-126-42,-24-48-33,1 0 0,1-1 1,0 0-1,28 34 0,-23-25-24,-17-29 18,1 1-1,-1 0 1,1-1 0,0 1 0,-1-1 0,1 1 0,0 0 0,0-1 0,0 0 0,0 1 0,0-1 0,0 0 0,1 1 0,-1-1 0,0 0 0,1 0 0,-1 0 0,1 0 0,-1 0 0,1 0 0,-1-1 0,1 1 0,-1 0 0,1-1 0,0 1 0,0-1 0,-1 0 0,1 0 0,0 1 0,0-1 0,-1 0 0,3-1 0,7 2 3,0-1 1,-1-1-1,1 0 1,0 0-1,-1-1 1,1-1-1,-1 1 0,0-2 1,0 1-1,11-7 1,-5 2 0,0 1 0,1 1 0,-1 0 1,1 2-1,0 0 0,0 0 0,0 2 0,1 0 1,33 1-1,202-9 29,-222 6-32,0-1 0,0-1 0,57-21 0,46-10 0,-32-11-15,-63 29 9,55-20 0,-68 28 6,-1 0 0,0-2 0,26-17 0,-5-6 0,-46 35-29,0 1-1,0-1 1,1 0-1,-1 1 1,0-1-1,0 1 1,1-1-1,-1 1 1,0-1 0,1 0-1,-1 1 1,1-1-1,-1 1 1,0 0-1,1-1 1,-1 1-1,1-1 1,-1 1-1,1 0 1,-1-1 0,1 1-1,0 0 1,-1-1-1,1 1 1,-1 0-1,1 0 1,0 0-1,0-1 1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5:48.017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0 64,'0'0'1046,"8"15"-779,-4-3-226,1 0 0,1 0 0,-1-1 0,2 0 0,11 17 0,16 30 28,17 48 1,40 96 58,-82-181-146,-6-16-7,-1 1 1,1 0-1,-1 0 1,0 0-1,-1 0 1,0 0 0,2 11-1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5:48.018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0 96,'0'2'51,"1"-1"0,-1 1 0,1-1 0,-1 1 0,1-1 0,-1 1 0,1-1 0,0 1 0,-1-1 0,1 0 0,0 0 0,0 1 0,0-1 0,0 0 0,0 0 0,1 0 0,-1 0 0,0 0 0,0 0 0,1 0 0,-1 0 0,0-1 0,1 1 0,1 0 0,47 15 53,-22-7 60,311 96 337,9 4-47,-297-88-468,-14-5-118,74 21 1,-103-36-355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5:48.019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0 322 192,'0'0'929,"29"-1"-379,5-10-363,0-1 0,-1-1 0,54-31 0,-3 2-12,271-109 391,-327 133-517,-23 14-157,0 1-1,0-1 0,0 1 1,1 0-1,-1 0 0,1 1 1,0-1-1,10-2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5:48.020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0 826 64,'0'0'315,"8"-15"342,125-394 400,-1 15-876,-129 389-181,-3 4-31,1 1 0,0 0 0,0-1 0,0 1 0,0 0 0,0 0 0,0-1 0,-1 1 0,1 0 0,0 0 0,0 0 0,0 0 0,0 0 0,0 1 0,0-1-1,0 0 1,0 0 0,-1 0 0,1 1 0,0-1 0,0 1 0,0-1 0,0 1 0,-1-1 0,1 1 0,1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5:48.021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134 958 64,'0'0'1046,"0"-14"-752,-3-57-62,-21-113 0,10 91-178,2 5-32,-10-63 31,-3-193 0,25 343-61,0 1 1,0-1-1,0 1 1,-1-1-1,1 1 0,0-1 1,0 0-1,-1 1 1,1-1-1,0 1 0,-1-1 1,1 1-1,0-1 1,-1 1-1,1 0 0,-1-1 1,1 1-1,0-1 1,-1 1-1,1 0 0,-1-1 1,0 1-1,1 0 1,-1 0-1,1-1 1,-1 1-1,1 0 0,-1 0 1,1 0-1,-1 0 1,0 0-1,1 0 0,-1 0 1,0 0-1,1 0 1,-1 0-1,1 0 0,-1 0 1,1 0-1,-1 0 1,0 0-1,1 1 0,-1-1 1,0 1-1,-11 2-515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5:48.02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349 719 32,'0'0'1730,"-1"-24"-1399,-7 0-303,0 0 1,-1 0 0,-2 0 0,0 1 0,-15-21-1,-1-3 40,-24-48-13,-84-177-35,87 165-63,41 99 22,7 8 13,0 0 1,0 0-1,0 0 1,0 0-1,0-1 0,0 1 1,0 0-1,0 0 0,0 0 1,0 0-1,-1 0 0,1 0 1,0 0-1,0-1 1,0 1-1,0 0 0,0 0 1,0 0-1,0 0 0,-1 0 1,1 0-1,0 0 0,0 0 1,0 0-1,0 0 1,0 0-1,-1 0 0,1 0 1,0 0-1,0 0 0,0 0 1,0 0-1,0 0 1,0 0-1,-1 0 0,1 0 1,0 0-1,0 0 0,0 0 1,0 0-1,0 0 0,-1 0 1,1 0-1,0 0 1,0 0-1,0 0 0,0 1 1,0-1-1,0 0 0,0 0 1,0 0-1,-1 0 0,1 0 1,0 0-1,0 0 1,0 1-1,0-1 0,0 0 1,0 0-1,0 0 0,0 0 1,0 0-1,0 1 1,0-1-1,0 0 0,0 0 1,0 0-1,0 0 0,0 1 1,0 17-554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7:05.34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96,'-2'98'1167,"0"-53"-897,1 0 1,3 0 0,1 0-1,11 48 1,35 108-31,129 332 0,-125-411-1606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7:05.34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1067 32,'27'-33'468,"2"2"1,43-36-1,34-37-149,-36 13-303,-3-2 0,57-112 0,-117 193-21,15-26-57,-2 0 0,25-66 0,-37 80-120,-1-1-1,-1-1 1,-2 1-1,0-1 0,0-46 1,-4 19-336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7:05.34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0 448,'0'44'481,"0"18"-97,0 22 1,0 21-33,0 28 64,14 16-63,6 14 31,0 9-96,0 4-96,0-8 1,0-10-65,0-21-128,7-27-160,-7-17-449,7-10-128,-1-12-224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7:05.34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1 545 993,'0'0'165,"8"-5"236,17-8-341,-2-1 1,0-1 0,-1 0 0,0-2-1,-2-1 1,0 0 0,-1-2-1,0 0 1,15-23 0,-25 30-64,0 0 0,-1 0 0,0-1 0,-1 0 0,-1-1 0,0 1 1,-1-1-1,0 0 0,-1 0 0,-1-1 0,-1 1 0,0-1 0,-1 0 0,0 0 1,-2 1-1,1-1 0,-5-18 0,4 30 3,0 1-1,-1-1 1,0 1 0,1 0-1,-1-1 1,-1 1-1,1 0 1,0 0 0,-1 0-1,1 0 1,-1 1 0,0-1-1,0 1 1,0 0-1,0 0 1,0 0 0,-1 0-1,1 0 1,0 1 0,-1-1-1,0 1 1,1 0 0,-1 0-1,0 0 1,1 1-1,-1-1 1,0 1 0,-5 0-1,2 0-1,1-1-1,-1 1 0,0 1 1,0-1-1,1 1 0,-1 1 1,1-1-1,-1 1 0,1 0 1,0 0-1,-1 1 0,1 0 1,0 0-1,1 1 0,-8 5 1,3 1 14,1 1 1,1 0 0,0 1 0,0 0-1,1 0 1,1 0 0,0 1 0,0 0-1,2 1 1,-1-1 0,-2 17 0,1 6 43,0 0 1,3 1-1,0 40 1,3-58-36,0 17 71,1-1 1,9 58-1,-8-83-73,0 0 0,1 0 0,0 0 0,1 0 1,0-1-1,0 1 0,1-1 0,0 0 0,1-1 0,0 1 0,0-1 0,1 0 0,13 12 1,-14-16-17,0 0 1,-1 0-1,1 0 1,1-1 0,-1 0-1,0 0 1,1-1 0,0 0-1,-1 0 1,1 0-1,0-1 1,0 0 0,0 0-1,0-1 1,0 0 0,0 0-1,0-1 1,0 0-1,11-3 1,-5 1-6,-1-1-1,0 0 1,0-1-1,0-1 1,-1 0-1,1 0 1,-1-1-1,-1-1 1,14-11 0,-1-4-191,-2 0 1,0-2 0,-2 0 0,0-1 0,-2-1-1,24-52 1,0-9-811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7:05.3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670 234 737,'2'24'223,"1"0"1,1 0 0,1 0 0,1 0-1,2-1 1,19 44 0,-8-19-2,-13-31-134,1 0 0,1 0 0,1 0 0,0-2-1,15 20 1,-22-31-84,1-1-1,-1 0 0,1 0 1,0 0-1,0 0 0,0-1 0,0 1 1,0-1-1,0 0 0,1 0 1,-1 0-1,1 0 0,0 0 1,-1-1-1,1 0 0,0 1 1,0-1-1,0-1 0,0 1 1,0-1-1,0 1 0,0-1 0,0 0 1,0-1-1,0 1 0,0-1 1,0 0-1,-1 0 0,1 0 1,7-3-1,-5 0-18,-1 0 0,0 0 0,0 0-1,0-1 1,0 1 0,-1-1 0,1-1 0,-1 1 0,-1-1-1,1 1 1,-1-1 0,0 0 0,3-8 0,2-7-27,0 1 1,7-38 0,-3 0 30,10-39 129,-4-2-1,5-113 0,-23 243-18,-1 45 135,18 146-1,75 186 334,-9-50-237,-70-286-325,-5 2 1,-2-1-1,-6 109 0,-2-155-7,-1 0-1,-1-1 1,-1 0-1,-2 1 1,-1-2-1,0 1 1,-2-1-1,-1-1 1,-26 43-1,17-38-1,-1-1 0,-1-1 0,-1-1 0,-1-1 0,-2-1 1,0-1-1,-30 19 0,11-13-11,0-2 0,-3-2 1,0-2-1,-1-2 1,-1-2-1,0-3 0,-2-2 1,0-2-1,-99 10 1,120-19-4,1-2 0,-1-1 0,0-2 1,-50-8-1,71 8-13,-1 0-1,1-1 1,0 0 0,0-1 0,1 0 0,-1-1-1,1 0 1,0 0 0,0-1 0,1 0 0,-1-1-1,1 0 1,1 0 0,-1-1 0,1 0-1,-9-13 1,11 11-72,-1 0-1,1-1 1,1 0 0,0 0-1,0 0 1,1 0-1,-2-22 1,1-6-562,2-46 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0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1801 0 609,'-82'71'1884,"-234"190"-1854,104-90 36,-96 79 3,-177 154 81,409-335-133,-198 194 41,227-214-1617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1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578 126 96,'-1'-1'36,"1"0"1,-1-1-1,1 1 1,-1 0-1,0 0 0,1 0 1,-1 1-1,0-1 0,0 0 1,0 0-1,0 0 0,0 0 1,0 1-1,0-1 0,0 0 1,0 1-1,0-1 1,0 1-1,0 0 0,0-1 1,0 1-1,0 0 0,0-1 1,-1 1-1,1 0 0,0 0 1,0 0-1,0 0 0,-3 0 1,-51 0 153,38 0-35,-19 1-90,0 1-1,1 2 1,-1 1 0,-48 14-1,67-14-54,0 1-1,0 0 1,0 1-1,1 1 1,0 0-1,1 2 0,0-1 1,0 2-1,1 0 1,-24 24-1,32-27-2,1 0 0,0 0 0,0 1 0,1-1 0,0 1 0,0 0 0,1 1 0,0-1 0,1 0 0,0 1 0,-1 11 0,0 3 18,2 0-1,1-1 0,3 32 1,-1-39-21,1-1 1,0 0-1,1 0 0,1-1 1,0 1-1,1-1 1,0 0-1,2 0 1,-1-1-1,1 0 1,1 0-1,1-1 1,0 0-1,0-1 0,1 0 1,0-1-1,1 0 1,0 0-1,1-1 1,0-1-1,0 0 1,1-1-1,-1-1 0,2 0 1,-1-1-1,1 0 1,0-1-1,0-1 1,16 2-1,0-1 7,0-2 0,1-1-1,-1-2 1,1-1 0,41-8-1,-54 6-4,-1-1 0,-1-1 0,1 0 0,-1-2-1,0 0 1,-1 0 0,0-2 0,0 0 0,-1-1-1,19-18 1,-18 14-8,-1 0 0,0-2-1,-2 0 1,0 0-1,-1-1 1,-1-1 0,0 0-1,-1 0 1,-2-1 0,0-1-1,-1 1 1,-1-1-1,0 0 1,-2 0 0,-1-1-1,-1 0 1,0-35 0,-2 51 1,-1 0 0,-1 0 0,1 0 0,-1 0 0,0 0 0,0 0 0,0 1 0,-1-1 0,0 1 0,0 0 0,-1 0 0,1 0 0,-1 0 0,0 1 0,0-1 0,-7-5 0,-11-8-10,0 0 1,-29-17-1,38 27 6,-11-8-10,-23-15 6,-96-49 1,135 77-54,-1 0-1,1 0 1,0 1 0,-1 0-1,0 1 1,1 0-1,-1 0 1,0 1 0,1 0-1,-1 0 1,0 1-1,1 0 1,-1 1 0,0 0-1,-10 4 1,-8 10-990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1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0 0,'-1'1'32,"0"-1"-1,0 0 1,1 0 0,-1 1 0,0-1-1,0 0 1,1 1 0,-1-1-1,0 1 1,1-1 0,-1 1 0,1-1-1,-1 1 1,1-1 0,-1 1-1,1-1 1,-1 1 0,1 0 0,-1-1-1,1 1 1,0 0 0,-1 0-1,1-1 1,0 1 0,0 0 0,-1 0-1,1-1 1,0 1 0,0 0-1,0 0 1,0-1 0,0 3-1,0 35 163,1-22 29,-1-15-219,0 0-4,0-1 1,0 0-1,0 1 0,1-1 0,-1 0 0,0 0 0,0 0 0,0 1 0,0-1 1,0 0-1,1 0 0,-1 1 0,0-1 0,0 0 0,0 0 0,1 0 0,-1 0 1,0 1-1,0-1 0,0 0 0,1 0 0,-1 0 0,0 0 0,0 0 0,1 0 0,-1 0 1,0 1-1,0-1 0,1 0 0,-1 0 0,0 0 0,1 0 0,-1 0 0,0 0 1,0 0-1,1-1 0,-1 1 0,0 0 0,0 0 0,1 0 0,-1 0 0,0 0 1,0 0-1,1 0 0,-1 0 0,0-1 0,0 1 0,1 0 0,1 0 0,-1 0-37,5-22-48,-5 9 88,0 12-1,-1 0 0,1 1 0,-1-1 0,0 0 0,1 0 0,-1 0 0,0 0 0,0 0 1,0 0-1,0 1 0,0-1 0,0 0 0,0 0 0,0 0 0,0 0 0,0 0 1,0 0-1,-1 0 0,1 0 0,0 1 0,-1-1 0,1 0 0,0 0 0,-1 0 1,1 1-1,-1-1 0,1 0 0,-1 0 0,0 1 0,1-1 0,-1 1 0,0-1 0,1 0 1,-1 1-1,0-1 0,0 1 0,0 0 0,1-1 0,-1 1 0,0 0 0,0-1 1,0 1-1,0 0 0,0 0 0,0 0 0,1 0 0,-1-1 0,-2 2 0,2-1-28,1 8-519,0 1-341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1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72 32,'0'0'299,"2"11"80,8 1-302,1 0 0,0-1 0,1 0 0,0-1 0,1 0 0,0-1 0,1-1-1,-1 0 1,26 10 0,13 2 57,78 20 0,-53-18-50,30-1 17,-28-6-42,-24-7 20,0-2-1,1-2 1,109-7-1,-120 1-23,157-10-6,0-9 0,-2-9 1,310-87-1,-457 103-83,-1-3 0,-1-1 0,-1-3-1,72-41 1,-113 51-1049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1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0 650 0,'0'0'667,"8"-14"-293,27-33-227,3 1 1,1 3-1,78-68 0,-65 63-90,-1 1-33,1 3 0,3 2 0,2 2 0,1 3 0,116-55 0,-153 84-10,1 1 0,0 0 0,0 2 0,0 1 0,1 0 0,-1 2 0,1 1 0,0 0 0,0 2 0,-1 0 0,1 2 0,-1 1 0,1 0 0,-1 2 0,0 0 0,24 11 0,-32-11-4,0 1 1,0 1-1,0 0 1,-1 0 0,0 2-1,-1-1 1,0 2-1,-1-1 1,0 2-1,0-1 1,-1 2 0,-1-1-1,0 1 1,-1 1-1,0-1 1,-1 1-1,0 1 1,-2-1-1,1 1 1,-2 0 0,0 1-1,-1-1 1,0 0-1,0 18 1,-2-9 2,0 0-1,-2 0 1,0 0 0,-2-1-1,-1 1 1,-1-1 0,0 0-1,-2 0 1,-1 0 0,-1-1-1,0 0 1,-2-1 0,-1 0-1,0 0 1,-29 34 0,15-25-9,0-1-1,-3-2 1,0-1 0,-1-1 0,-60 37 0,-182 83 23,88-51-19,136-63-56,46-29-165,35-6-1928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1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0 387 160,'15'-20'58,"0"1"-1,1 1 1,1 0 0,1 1-1,0 1 1,1 1-1,1 0 1,31-17 0,3 3 103,1 2 1,72-24 0,-48 24-8,1 3-1,96-14 1,-119 29-121,0 3-1,0 2 1,0 3 0,63 6-1,-107-3-19,0 1 1,1 0-1,-2 1 0,1 0 0,24 12 0,-33-15-40,0 1-1,-1 0 1,1 0 0,0 0-1,-1 0 1,0 1 0,1-1-1,-1 1 1,0 0 0,0 0-1,-1 0 1,1 0 0,0 1-1,-1-1 1,0 1 0,0-1-1,0 1 1,0 0 0,-1 0-1,0-1 1,1 1 0,0 7 0,-2-1-1052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1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730 1389 833,'-4'-1'26,"0"1"0,0-1 1,0 0-1,0 0 0,0 0 0,1 0 0,-1-1 1,0 1-1,1-1 0,-1 0 0,1 0 1,0 0-1,-1-1 0,1 1 0,0-1 1,1 0-1,-1 0 0,0 0 0,-3-5 1,-5-9 72,1 1 0,-15-35 0,14 28-62,-237-422 382,-16-34 0,257 463-421,-49-113 156,50 112-207,1 0 0,1 0 0,0 0 1,1-1-1,-1-31 0,5 48 18,0 0 1,0 1 0,0-1-1,-1 0 1,1 1-1,0-1 1,0 0 0,0 1-1,0-1 1,0 1-1,0 0 1,1-1-1,-1 1 1,0 0 0,0 0-1,0-1 1,0 1-1,0 0 1,2 0 0,4-1-127,31-11-453,2-1-256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1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1499 590 96,'-3'5'1885,"-12"-7"-1858,1-1 1,0 0 0,0-1-1,0 0 1,1-1 0,0-1-1,-18-10 1,-22-8 12,-362-118 295,53 21-67,256 82-204,23 9-72,1-2 0,1-5 0,-86-52 0,150 75-86,15 6-323,30 1-417,-23 6 807,56-7-773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1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27 22 352,'-26'-22'374,"26"25"-166,3 33-72,1 0 0,2 0 0,1-1 0,2 1 0,24 58 0,5 21 4,61 307 54,3 8-207,-95-405 50,22 49 0,-25-67-82,-1 0 1,2 0-1,-1 0 1,1 0-1,0-1 1,0 1-1,1-1 0,0-1 1,0 1-1,7 4 1,-4-8-1034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1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0,'212'185'1451,"-104"-88"-1223,4-4 0,157 99 0,-266-190-257,4 3-92,-1-1-1,1 0 0,0 0 1,0-1-1,1 0 1,-1 0-1,1-1 1,-1 0-1,1 0 0,12 1 1,-13-3-648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1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0 912 705,'0'0'32,"0"-8"-64,0-14 256,7-14-96,7-12-64,12-14 64,1-13-64,7-8-32,-1-14 0,0 0 32,1 0-32,-1 13 32,1 9-64,-1 14 32,-13 21-64,0 18-32,-13 17-128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2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1 996 577,'0'-31'160,"6"-13"-224,8-9 128,6-18 0,-7-8 64,7-5-96,0-12 64,1-1-64,5 0 0,1 0 32,7 9-64,-1 17-64,-6 14 0,-14 26-384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2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1 322 609,'0'-22'32,"7"-5"-96,19-8 96,8-4 32,6-1-64,0 0 32,0 5-32,0 4-32,-6 0-64,-14 9-449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2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31 2798 1057,'-1'0'4,"-1"0"0,1-1 0,0 1 0,-1-1 0,1 1 0,-1-1 0,1 1 0,0-1 0,-1 0 1,1 1-1,0-1 0,0 0 0,0 0 0,-1 0 0,1 0 0,0 0 0,0 0 0,0 0 0,1-1 0,-1 1 0,0 0 0,0-1 0,1 1 0,-1 0 0,1-1 0,-1 1 0,1-1 1,-1 1-1,1 0 0,0-1 0,0 1 0,0-1 0,0 1 0,0-1 0,0 1 0,0-1 0,0 1 0,1-2 0,0-8 14,0 0-1,1 0 1,0 1-1,7-21 1,72-151 20,-33 81-28,147-394 115,-30-10 39,-70 205-112,-47 161-32,96-199-1,-106 266-13,4 0 0,2 3 0,3 2 1,68-74-1,-83 103-25,3 2 0,1 2 1,75-55-1,-108 87-152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2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32,'0'14'69,"3"20"39,2-1-1,0 1 0,3-1 0,0-1 1,3 1-1,16 37 0,7 21-19,99 348 493,-126-421-554,0 0 0,0 0 0,17 27 0,-21-40-22,0 0-1,0-1 0,1 1 1,-1-1-1,1 0 1,0 0-1,0 0 0,1 0 1,-1-1-1,1 0 1,-1 0-1,1 0 0,0 0 1,0-1-1,1 0 0,-1 0 1,8 2-1,11-2 29,0 0 0,1-1 0,-1-1 0,0-2 0,1 0 0,-1-2 0,31-8 0,165-62 167,-143 45-167,647-207 132,-536 178-272,-188 58 98,0 0-1,0 0 0,-1 0 0,1 0 1,0 0-1,0 0 0,0 0 0,0 0 1,0 0-1,0 0 0,0 0 0,0 0 1,-1-1-167,1 1 167,0-1-1,0 1 0,0 0 0,0 0 1,0 0-1,0 0 0,0 0 0,0 0 1,0 0-1,0 0 0,0 0 0,0-1 1,0 1-1,0 0 0,0 0 0,0 0 1,0 0-1,2-1-166,-2 1 167,0 0-1,-11-1-940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2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100 0 160,'-18'87'141,"-14"148"0,9-41 447,10-96-363,-1 155-1,14-253-225,0 1 0,0-1 0,1 1 1,-1-1-1,0 1 0,0-1 0,1 1 0,-1-1 1,0 1-1,1-1 0,-1 0 0,0 1 0,1-1 0,-1 1 1,1-1-1,-1 0 0,1 0 0,-1 1 0,0-1 1,1 0-1,-1 0 0,1 1 0,-1-1 0,1 0 1,0 0-1,-1 0 0,1 0 0,-1 0 0,1 0 1,-1 0-1,1 0 0,23 1 18,-19-1-3,53 0 98,-1-3 0,68-11 0,417-40 32,-457 49-176,-38 1-720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1 622 1762,'33'-44'-96,"14"-18"96,13-4 32,7-9 64,13 0 0,-6 9-64,0 5 0,-8 3 0,-5 10-32,-14 8 0,-7 18-96,-20 18-225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2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1185,'40'9'0,"27"0"-32,13-1 192,14 10 0,-7 0-31,7-5 31,-7 0-96,-14 5 0,1-10-64,-14 6 0,-6-10 0,-14 0-64,-13 5-193,-14-4-255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2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71 340 769,'0'-10'40,"-1"-1"1,2 1-1,-1 0 1,2 0-1,-1 0 1,1 0-1,1 0 1,0 0-1,0 0 1,1 1-1,0 0 1,0 0-1,1 0 1,1 0-1,-1 0 1,9-8-1,3-3-21,1 1-1,1 1 0,1 1 0,33-22 0,-43 31-16,1 2 1,0-1-1,1 2 0,0-1 0,0 2 0,0-1 1,0 2-1,1 0 0,-1 0 0,1 1 1,13 0-1,-25 2 0,0 0 0,0 0 0,0 0 1,0 0-1,0 1 0,0-1 0,0 0 0,0 1 1,0-1-1,0 1 0,0-1 0,0 1 1,0-1-1,-1 1 0,1 0 0,0-1 0,0 1 1,-1 0-1,1 0 0,0-1 0,-1 1 0,1 0 1,-1 0-1,1 0 0,-1 0 0,1 0 0,-1 0 1,0 0-1,1 0 0,-1 0 0,0 0 0,0 0 1,0 1-1,0 43 75,-1-29-32,2 5-9,-2-1 0,-5 36 1,4-48-34,-1 1 1,1-1-1,-1 0 1,-1 1-1,0-1 1,0-1 0,0 1-1,-1-1 1,-5 8-1,-11 8-9,-1-1 0,-1-1 0,-1 0-1,0-2 1,-2-1 0,0-1-1,-1-1 1,-1-1 0,0-2-1,-36 12 1,55-22-98,0-1 0,0 0 0,0 0 0,-1-1 0,-15 0-1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1 424 192,'0'-14'54,"1"0"0,1 0 1,0 0-1,1 0 0,0 0 0,1 1 0,0 0 0,2-1 1,-1 2-1,2-1 0,-1 1 0,2 0 0,10-14 0,-3 6-21,1 0-1,1 1 1,0 1-1,1 1 0,1 0 1,1 1-1,42-25 1,-48 33 3,1 0 1,0 1-1,0 0 0,1 1 1,-1 1-1,1 1 0,1 0 1,-1 1-1,0 1 0,1 0 1,-1 1-1,1 1 1,19 2-1,-34-2-31,1 1 1,0 0-1,-1-1 1,1 1-1,0 0 0,-1 0 1,1 0-1,-1 0 0,0 1 1,1-1-1,-1 1 1,0-1-1,0 1 0,0 0 1,0 0-1,0 0 1,0 0-1,0 0 0,-1 0 1,1 1-1,0 2 1,1 0-34,-1 1 1,0-1-1,-1 1 1,0 0-1,0-1 1,0 1 0,0 0-1,-1 9 1,0 8-635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 4 0,'-22'-4'794,"34"19"124,0-1-1093,234 272 743,61 67-196,27-29-190,-254-258-151,-7-7 9,-2 3-1,66 76 0,-116-115-80,-15-18-38,-1 0 0,0 0 1,0 1-1,0 0 0,-1 0 0,0 0 1,0 0-1,-1 0 0,1 1 0,4 14 0,-7-4-828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3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64,'0'20'806,"2"-9"-753,0-1-1,1 1 1,0-1-1,0 1 1,1-1 0,1 0-1,0 0 1,0-1-1,1 0 1,12 16-1,9 17 37,85 160 258,102 161 97,-190-328-420,170 241 122,47 76-23,-235-343-115,0 0 0,-1 0 0,0 0-1,0 1 1,-1-1 0,0 1 0,-1 0 0,0 0-1,-1 1 1,0-1 0,0 0 0,0 18 0,-2 9-8,-1 47 44,4 0 1,15 94-1,122 422 623,-105-465-642,64 220 56,-78-295-70,2 0 0,3-2 0,58 95 0,24-8-247,-57-78 13,-50-66 149,0 0 0,0 1 1,0-1-1,-1 0 0,1 0 0,0 0 1,0 0-1,0 0 0,1 0 1,-1 0-1,0 0 0,0 0 0,1 0 1,-1-1-1,0 1 0,1 0 0,-1-1 1,0 1-1,1-1 0,1 1 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3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 11 128,'0'0'470,"0"0"-465,0 0 0,0 0 0,0 0-1,0 0 1,0 0 0,-1 0 0,1 0 0,0-1 0,0 1 0,0 0 0,0 0-1,0 0 1,0 0 0,0 0 0,0-1 0,0 1 0,0 0 0,0 0 0,0 0 0,0 0-1,0 0 1,0-1 0,0 1 0,0 0 0,0 0 0,0 0 0,0 0 0,0 0-1,0-1 1,0 1 0,0 0 0,1 0 0,-1 0 0,0 0 0,0 0 0,0 0-1,0-1 1,0 1 0,0 0 0,0 0 0,1 0 0,-1 0 0,0 0 0,0 0 0,0 0-1,0 0 1,0 0 0,0 0 0,1 0 0,-1 0 0,0 0 0,0 0 0,0 0-1,0 0 1,0 0 0,1 0 0,-1 0 0,0 0 0,0 0 0,0 0 0,0 0 0,0 0-1,1 0 1,-1 0 0,0 0 0,0 0 0,0 0 0,0 0 0,1 0 0,33-3 170,1 1 0,44 3 0,-12 0-33,57 3 21,0 6 0,0 5 0,194 49 0,348 156 156,-553-175-277,-3 5 0,-2 5 0,-2 4 0,-3 5 0,-2 4 0,170 153 0,-244-196-26,-8-8-7,0 2 0,18 23 0,-32-34-9,-4-7-2,0 1 0,-1-1 0,1 1 0,0-1 1,0 1-1,0-1 0,1 0 0,-1 0 0,0 0 0,0 1 1,1-1-1,-1 0 0,0 0 0,1-1 0,-1 1 0,1 0 0,0 0 1,-1-1-1,1 1 0,-1-1 0,1 1 0,0-1 0,-1 0 1,1 0-1,0 0 0,0 1 0,-1-2 0,1 1 0,0 0 1,1-1-1,0 1 0,66-3 1,-1-4 1,104-24-1,-23 3 24,1160-107 32,10 85-8,-155 43-19,182-4 8,-1262 9-37,589-5-35,-661 7 19,38 4 13,-48-4-8,0 0 0,-1 0 0,1 1 0,0-1 0,-1 1 1,1-1-1,0 1 0,-1-1 0,1 1 0,-1 0 0,1 0 0,-1 0 1,1 0-1,-1 0 0,0 0 0,1 0 0,-1 0 0,0 1 0,0-1 1,0 0-1,0 1 0,1 1 0,-2-2-5,0-1 1,0 1-1,0-1 0,0 1 1,0 0-1,0-1 1,0 1-1,0-1 0,0 1 1,0-1-1,-1 1 0,1-1 1,0 1-1,0-1 1,0 1-1,-1-1 0,1 1 1,0-1-1,-1 1 0,1-1 1,-1 0-1,1 1 1,0-1-1,-1 0 0,1 1 1,-1-1-1,1 0 1,-1 1-1,1-1 0,-1 0 1,1 0-1,-2 1 0,-21 5-240,19-5 161,-51 9-753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3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1125 1 96,'-9'19'250,"1"0"0,2 0 0,0 1 0,0 0 0,-3 30 0,-3 108 109,8-68-211,-11 192 53,-4 50 20,-62 292-11,49-460-126,-95 279 1,125-436-85,-112 340 48,99-289-35,2 1 1,3 0-1,-4 121 1,14-124-36,-3 0 1,-2 0-1,-21 94 1,14-53-16,8-60 32,4-33 2,0 0 0,0 1 0,0-1 0,-1 0 0,0 0 0,1 0 0,-1 0 0,-1 0 0,1 0 0,-4 8 0,-26 41-13,2 1 0,3 2 0,2 0 0,3 2 0,2 0 0,3 2 0,-11 82 0,16-59-6,-6 77 76,3 38-35,-5 183 53,19-323-280,-54-58 74,44 0 131,0 0 0,1 1-1,-1 0 1,1 0-1,-1 1 1,1 1-1,-1-1 1,-12 7 0,17-6 0,-1 0 1,1 1-1,0-1 0,0 1 1,0 0-1,0 0 1,1 1-1,0 0 0,0-1 1,0 1-1,0 1 1,1-1-1,0 0 1,-3 8-1,-4 5-5,7-14 20,0 0-1,0 1 0,1-1 0,0 1 1,0-1-1,0 1 0,1 0 1,-1 0-1,1 0 0,0 0 1,0 6-1,1-8 0,0-2 5,0 43-6,0-31-10,-1 0 0,-1-1 0,0 1 0,0 0 0,-1-1 0,-1 0 0,0 0 0,-1 0 0,-11 21 0,14-25 10,1-7-9,1 0 0,0 0 0,0 0 0,-1 0 0,1 0 0,0 0 0,-1 0 0,1 0-1,-1 0 1,0 0 0,1 0 0,-1 0 0,0 0 0,1 0 0,-1 0 0,0 0 0,-1 0 0,1 0-28,11-1-42,4-1 70,1 0 0,-1-1-1,1-1 1,-1 0 0,0-1-1,23-10 1,85-46 25,-35 17 12,-16 14-20,1 4 0,1 3-1,1 4 1,1 2-1,0 4 1,111-4-1,-154 14-16,0 2-1,-1-3 0,0 0 0,57-15-1,-83 16-6,-1 0-1,1 0 1,-1-1-1,1 1 1,-1-1-1,0 0 1,0 0-1,0-1 1,0 1-1,-1-1 1,1 0-1,3-5 1,30-56 36,-3 6-46,-20 40 16,-2-1-1,0 0 1,-1-1 0,-1-1 0,10-30 0,25-118 2,-27 96-1,-6 18 9,-2 0-1,4-97 0,-14-116-31,-3 108 59,4 136-29,1-1-1,2 1 1,0 0 0,1 0-1,15-40 1,58-117 13,-25 63-21,-17 18 2,-5-1 1,28-162 0,-45 214 19,2 0 0,2 1 1,2 1-1,43-76 0,-34 71-40,-3 0-1,37-110 1,-6-107-57,13-47 61,-10 141-24,26-92 19,-78 232 23,-2-1 0,-2 0 0,-1 0 0,-2-52 0,-2 65 9,-13 24-957,2 0-186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3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0 320,'0'0'9,"-1"1"-1,1-1 0,0 0 1,0 0-1,0 0 0,-1 0 1,1 0-1,0 0 0,0 1 1,0-1-1,-1 0 0,1 0 1,0 0-1,0 0 0,0 1 1,0-1-1,0 0 0,-1 0 1,1 0-1,0 1 0,0-1 1,0 0-1,0 0 0,0 1 1,0-1-1,0 0 0,0 0 1,0 0-1,0 1 0,0-1 1,0 0-1,0 0 0,0 1 1,0-1-1,0 0 0,0 0 1,0 1-1,0-1 0,0 0 1,1 0-1,-1 0 0,0 1 1,0-1-1,0 0 0,0 0 1,0 0-1,1 1 1,-1-1-1,0 0 0,0 0 1,0 0-1,1 0 0,10 18 73,-8-13-6,80 127 417,110 153 223,-126-204-616,3-3 0,4-4 1,3-3-1,154 111 0,271 136-3,-492-311-97,0-2 0,0 1 0,0-2-1,1 1 1,-1-1 0,1-1 0,0 0 0,13 2 0,-23-5-53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3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1 731 352,'0'17'122,"2"-1"0,0 0 0,1 0 0,0-1 0,11 30 0,39 76 325,-17-44-334,4 25 103,-5 1 1,-4 2-1,30 187 0,-31-83-74,41 256 175,-57-398-315,3 0 0,38 96 0,68 121 0,-90-213-5,86 153-18,1 2 21,54 210-5,-166-403-1,-1 0-1,-2 0 1,-1 0 0,-1 1 0,-2 33-1,-2-59-4,0 0-1,0 0 0,-1-1 1,0 1-1,0-1 0,0 0 1,-1 1-1,0-1 0,-1 0 1,0-1-1,0 1 0,0 0 0,-11 10 1,-8 8-43,0-1-1,-29 20 1,4-1 7,8-6 59,3 2 1,1 1 0,2 2 0,-34 55-1,54-74-10,1 0 0,2 1 0,0 0 0,2 1 0,1 0 0,0 1 0,2-1 0,1 1 0,1 1 0,0 42 0,4 19 62,0-87-65,0 0 0,0 0 0,0 0 0,0 0 0,1 0 1,-1 0-1,0-1 0,1 1 0,-1 0 0,1 0 0,-1 0 0,1 0 0,-1 0 0,1-1 0,-1 1 0,1 0 0,0-1 0,-1 1 0,1 0 0,0-1 0,0 1 0,0-1 0,-1 1 1,1-1-1,1 1 0,32 7-24,38-10 70,-71 2-41,167-21 2,256 21 58,-174 13-96,-244-13 28,0-1 0,-1 1 0,1-1 0,-1 0 0,1 0 0,-1 0 0,1-1 0,-1 0 0,0 0 0,0-1 0,0 1 0,0-1 0,0 0 0,-1 0 0,1-1 0,7-6 0,-2-2-12,-1 0 0,1 0 0,-2-1 0,11-20 0,3-6 3,124-213 110,-132 224-94,-2 0 1,0-1-1,-2-1 1,-2 1-1,0-2 1,-2 1 0,2-37-1,-6 17-17,-1 1 0,-3 0 1,-14-89-1,9 72 25,3 0-1,8-119 1,1 136-7,12-58-1,-8 64 4,-2 0-1,1-59 1,-10 65-5,-2-1 0,-2 1 0,-17-63 0,-2-10-5,6 21 2,-4 0 1,-40-98-1,-91-161-34,112 260 41,-37-111 1,63 147-8,2-1 1,2-1-1,-8-91 0,-2-127 1,-97-454 0,88 596 28,6-2 0,5 0 0,-4-191 0,17 269 47,7 53-59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3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1 917 737,'52'-2'193,"0"-2"-1,0-2 1,69-18 0,150-55 182,-188 52-336,235-81 121,-4-14 0,575-316 0,-846 413-151,-21 11 5,2 0 1,-1 2 0,2 0-1,0 2 1,28-8-1,-39 17 13,-13 1-70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3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175 1 160,'-17'18'78,"1"0"0,1 1-1,1 1 1,1 0 0,0 1-1,2 1 1,0 0 0,2 0 0,0 1-1,1 0 1,2 1 0,-5 27-1,0 27 156,4 2-1,4 109 1,3-148-185,0-11-1,15 939 579,-9-843-545,5-1-1,38 167 1,-35-238-62,1-1 0,3 0 0,2-1 0,2-2 1,3 0-1,1-1 0,61 82 0,-40-71-17,3-1-1,3-3 0,2-2 1,68 52-1,-95-85-12,0-2-1,2 0 0,0-2 0,1-2 1,1 0-1,0-2 0,1-2 1,0 0-1,0-3 0,1-1 0,49 5 1,-44-10-14,-13-2 12,0 2 0,0 0-1,0 2 1,49 14-1,-68-15 14,0 0 0,0 0-1,0 1 1,0 0-1,0 0 1,-1 1-1,0-1 1,0 2-1,0-1 1,-1 0-1,0 1 1,0 0-1,0 1 1,0-1 0,-1 1-1,0-1 1,-1 1-1,0 0 1,0 1-1,0-1 1,1 9-1,7 37 28,-3 1-1,-3 0 1,-1 0-1,-7 93 1,2 27 32,5 509-11,-35-268-9,3-74 8,0 143 70,16-281-468,-2 61-547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3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1378 0 0,'-1'1'31,"0"-1"-1,0 0 1,0 0-1,-1 1 1,1-1-1,0 0 1,0 1 0,0-1-1,0 1 1,0 0-1,0-1 1,0 1-1,0 0 1,0-1 0,0 1-1,0 0 1,0 0-1,1 0 1,-1 0-1,0 0 1,1 0-1,-1 0 1,0 1 0,-12 33 201,7-18-146,-144 331 502,-19 50-269,-378 1186 722,517-1489-1006,5 0 1,5 2-1,3 0 0,-6 175 0,22-228-23,0-20-14,1-1 1,0 0-1,2 0 0,1 0 1,1-1-1,10 37 0,14 8-7,4-1 1,72 112-1,-47-84 30,-19-32-21,36 66 0,-67-113 0,0 1 0,-1 0 0,-1 1 0,-1 0 0,0-1 0,2 28 0,-5-22 1,-1 0-1,-2 0 1,0-1-1,-1 1 1,-1-1-1,-1 1 1,-15 36-1,-8 9 3,-37 64 0,41-85-2,-174 357 178,143-274-82,-46 160 0,38-55-1,-49 342 1,111-570-98,0 12-31,-2-1 0,0 1 0,-1-1 0,-1 1 0,-10 25 0,14-43-30,0 0-1,0 0 1,1 0-1,-1 0 1,0 0-1,0 0 0,1 0 1,-1 0-1,0 0 1,0 0-1,1 0 1,-1 0-1,0 0 1,0-1-1,1 1 0,-1 0 1,0-1-1,1 1 1,-1 0-1,0-1 1,1 1-1,-1-1 1,0 1-1,1-1 0,-1 1 1,1-1-1,-1 0 1,1 1-1,0-1 1,-1 1-1,0-2 0,-12-21-1010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3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892 0 865,'-43'16'109,"1"2"0,1 2 1,0 2-1,-48 34 0,-142 119 439,223-168-542,-59 48 225,-85 90 0,129-120-167,1 1 0,1 1 1,1 2-1,2-1 1,1 2-1,-22 52 0,35-69-54,0 0-1,1 1 1,1-1-1,0 1 0,1-1 1,0 1-1,1 0 1,1-1-1,0 1 1,0-1-1,2 1 0,0-1 1,0 1-1,1-1 1,1-1-1,8 18 1,-9-21 6,-4-7-26,1 0 0,0 0 0,-1 0 0,1 0 0,0 0 0,0 0-1,0 0 1,0 0 0,0 0 0,0-1 0,0 1 0,1 0 0,-1-1 0,1 1 0,-1-1 0,1 0-1,0 0 1,-1 1 0,1-1 0,0 0 0,0 0 0,0 0 0,0-1 0,0 1 0,0 0 0,0-1-1,0 1 1,0-1 0,0 0 0,0 0 0,0 0 0,0 0 0,0 0 0,0 0 0,3-1 0,17-1 13,0-1 1,-1-1 0,1-1 0,-1-1-1,0-1 1,-1 0 0,30-16 0,26-9 3,77-18 30,3 6 1,195-28-1,-108 24-20,89-14-13,-329 61-2,-1 1-1,1-1 0,-1 0 1,1-1-1,-1 1 0,0 0 1,1-1-1,-1 1 0,0-1 1,0 0-1,0 0 0,0 0 1,0 0-1,-1 0 0,1 0 1,1-4-1,23-42 28,-22 40-27,150-353-461,-150 353 386,-2 4-11,0 0 1,1-1-1,-1 1 1,-1-1 0,1 1-1,-1-1 1,0 0-1,0 0 1,0 0 0,-1 0-1,1 1 1,-1-1 0,-1 0-1,0-8 1,-5-1-1049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3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209 0 160,'-1'0'25,"0"0"-1,1 1 1,-1-1 0,0 0-1,0 0 1,1 1-1,-1-1 1,0 0 0,0 1-1,1-1 1,-1 1-1,0-1 1,1 1 0,-1-1-1,0 1 1,1-1-1,-1 1 1,1-1 0,-1 1-1,1 0 1,-1-1-1,1 1 1,0 0 0,-1 0-1,1-1 1,0 1 0,-1 1-1,-4 33 249,9 45-60,-4-74-160,14 77 220,2 0 1,39 111-1,0-4-79,136 879 157,-176-965-349,-5-34 11,-2 0 0,-4 0 1,-9 138-1,-2-175-22,-1-1 0,-1 0-1,-2 0 1,-1-1 0,-29 52 0,-2 7 11,-30 90 40,-94 356 1,108-317-31,-17 77 21,59-215-24,-11 138 1,25 77-26,5-162 11,-2-125 4,1-1 0,0 0 0,0 0 0,1 0 0,0 0 0,0 0 0,1 0 0,0 0 0,1-1 0,-1 1 0,10 12 0,2 0-5,2 0 1,26 25-1,-7-8 3,-23-20-19,-12-28-789,-1-16-22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4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1165 0 993,'-24'83'96,"5"1"0,-12 103 0,-1 174 496,2-7-298,11-229-203,-5-1-1,-6-1 1,-5-2 0,-55 127-1,26-104-34,-6-3-1,-163 245 1,216-362-51,-234 367 30,218-330-6,3 1 0,2 1 1,3 1-1,-28 116 0,45-122-27,2-1-1,3 1 1,5 81 0,0-33-3,-1-67 1,2 0 0,12 56 0,-14-65-6,-1-29-47,-2-13-539,-10-14 47,-7-11-309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4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1089,'0'0'416,"7"0"-512,13 0 160,20 9 0,14 4 65,6 0 95,7-4 0,-7 4-64,-6 1-96,-14-6-32,-7 6-32,-6-1-32,-13 0-160,-1 5-224,-6-5-225,-1 9-320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4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1313,'0'13'160,"0"-4"-192,6-1 64,28 1 97,13 0 31,6-5-32,7-4-32,1 0 32,-1 0-32,-7 0-96,-6 0 32,7 0-96,-8-8-192,1-1-385,0-9-384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4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1698,'0'9'32,"13"0"-64,34 0 96,13 13 64,14 4 96,13 5-64,0 9 32,-7 8-32,-13 5-95,-7 0-1,-20 0-64,-13-5-32,-14-12-129,-13-14-383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4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0 545,'67'49'160,"7"17"-128,6-18 32,-6 1 192,-7-1-32,-14-4-64,-13 0-96,-13-9-96,-20-8-96,-7-1-416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4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5 480,'-13'0'193,"6"0"31,21 0-128,33-5 64,19 5 96,28 0-96,20 0 1,6 18 159,14 4-192,-7 0-96,-13 0 32,-20 0-96,-14-4 0,-20-1-64,-13-8-384,-7 0-674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4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 32,'0'0'20,"0"-1"-1,0 1 1,0 0 0,0 0-1,0-1 1,0 1 0,0 0-1,0 0 1,0 0 0,0-1-1,0 1 1,0 0 0,1 0-1,-1 0 1,0-1 0,0 1-1,0 0 1,0 0 0,1-1 39,-1 1-40,0 0 1,0 0 0,0 0-1,0 0 1,1 0 0,-1 0-1,0-1 1,0 1 0,0 0-1,1 0 1,-1 0 0,0 0-1,0 0 1,0 0 0,1 0-1,-1 0 1,0 0 0,0 0-1,1 0 1,-1 0-1,0 0 1,0 0 0,1 0-1,14 7 230,10 12-126,22 39 30,-2 2 0,-3 3 1,56 111-1,-77-136-125,66 146-87,-86-182-21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4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31 0,'0'-13'224,"0"4"-128,0 4-32,0 1 257,-7 4-417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4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0 352,'12'31'164,"28"56"0,-17-40-17,109 217 386,11-7-1,183 247 0,-277-438-465,2-2-1,3-1 1,3-4 0,78 64 0,-85-84-45,1-3 1,2-1-1,1-3 1,2-3-1,0-2 0,68 22 1,-38-23-15,1-3-1,2-4 1,145 11 0,270-15-45,-477-15 0,-25-1-53,-6 0-38,-39-1-647,-9 2-592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4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1 256,'297'334'1410,"-221"-259"-1313,3-4 0,3-3 0,3-4 0,3-3 0,164 84 0,-164-103-43,2-4 0,1-4 0,2-4 0,1-4 0,1-4 0,138 14 0,-125-33-53,-60-4 20,-32 9-939,-4-7 21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141 1157 1313,'57'-66'194,"2"2"-1,113-93 1,-71 68-134,194-151-23,-234 198-21,3 3 0,1 3 0,78-31 0,206-60 118,88-38-86,-407 152-62,48-32 1,-72 38 101,-17 14 59,3 3-123,1 0 1,0 0-1,1 1 0,0 0 1,1 0-1,0 0 0,0 1 1,1 0-1,-2 14 0,-19 116 98,24-134-113,-10 117 52,10-86-59,-2 0-1,-2-1 1,-2 0-1,-22 75 1,17-82-1,-2-1-1,-2 0 0,0-1 1,-2-1-1,-1-1 1,-2 0-1,-30 31 1,16-24-8,-2-1 1,-2-1-1,-1-3 1,-56 33-1,-11-7 4,-2-4-1,-2-6 1,-145 40-1,108-41 34,-216 34-1,306-71 8,-1-3 1,-98-5-1,152 1-66,-1-1 0,1-1 0,0 1 1,-1-1-1,1 0 0,0 0 0,0 0 0,0-1 0,-6-4 0,-22-10-621,1 4-114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1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621 0 384,'0'0'182,"-1"13"288,-6 44-251,4 0 1,5 85-1,0-33-34,-3 1 8,-20 141 0,11-188-118,-3 0-1,-3-2 0,-39 103 0,27-101-23,-2-2 0,-3-1 0,-3-1-1,-2-2 1,-3-2 0,-2-2-1,-2-1 1,-2-3 0,-97 77 0,131-114-579,27-24-1117,11-8 748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087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349 57 160,'2'1'11,"-1"-1"0,1 0 0,0 0-1,0 0 1,0 0 0,0 0 0,0 0 0,0 0-1,0-1 1,0 1 0,0-1 0,0 1 0,-1-1-1,1 0 1,0 0 0,0 0 0,-1 0 0,1 0-1,-1 0 1,1 0 0,-1-1 0,1 1 0,-1 0-1,0-1 1,1 1 0,-1-1 0,0 0 0,0 1-1,0-1 1,-1 0 0,1 0 0,0 1 0,0-1-1,-1 0 1,0 0 0,1 0 0,-1 0 0,0 0 0,0 0-1,0 0 1,0-2 0,-1 3-8,1 0 0,-1 1 0,0-1 0,0 0 0,1 1 1,-1-1-1,0 1 0,0-1 0,0 1 0,0-1 0,0 1 0,0 0 0,0-1 0,0 1 0,0 0 1,0 0-1,0 0 0,0 0 0,0 0 0,0 0 0,-2 0 0,-32-1 6,31 1-1,-11 1 17,0 0 0,1 2 0,-1-1 0,1 2 0,0 0 0,0 0 0,0 1 0,1 1 0,-1 0 0,1 1 0,-20 15 0,17-11 44,1 1 0,0 1 1,1 0-1,1 1 0,0 0 1,1 1-1,0 1 0,-15 26 1,24-36-56,1 1 0,0-1 0,0 1-1,0-1 1,0 1 0,1-1 0,0 1 0,1 0 0,0 12 0,0-18-14,0 0 0,1 0 0,-1 0 0,1 0 0,-1-1 0,1 1 0,-1 0 1,1 0-1,0-1 0,-1 1 0,1 0 0,0-1 0,0 1 0,-1-1 0,1 1 0,0-1 0,0 1 1,0-1-1,0 1 0,-1-1 0,1 0 0,0 1 0,0-1 0,0 0 0,0 0 0,0 0 1,0 0-1,0 0 0,2 0 0,39 1 19,-32-1-9,11-1-1,0-1 0,1 0 1,-1-1-1,0-2 0,37-12 1,-18 1 10,73-40 0,80-62-31,-167 94-40,-24 13 18,-19 6 69,13 5-34,-11-1-2,-1 0-1,1 2 0,-1 0 0,1 1 1,-1 0-1,1 1 0,0 1 0,0 1 0,-27 11 1,15 0 17,1 0 0,0 2-1,1 1 1,1 2 0,0 0 0,-19 24 0,32-34 5,1 1 0,1 1 0,0-1 0,1 1 0,0 1 0,1-1 0,0 1 0,2 1 0,-1-1 0,2 1 0,0 0 0,0 0 0,2 0 0,-2 19 0,4-32-22,0 0 1,1-1-1,-1 1 1,1 0-1,-1-1 0,1 1 1,-1 0-1,1-1 0,0 1 1,0-1-1,-1 1 0,1-1 1,0 1-1,1-1 0,-1 0 1,0 0-1,0 1 0,1-1 1,-1 0-1,0 0 0,1 0 1,-1 0-1,1 0 0,-1-1 1,1 1-1,0 0 0,-1-1 1,1 1-1,0-1 0,-1 0 1,1 1-1,2-1 0,8 2 5,2-1-1,-1 0 1,18-2-1,-12 0 5,-6 1-6,0-2 0,0 0 0,0 0 1,-1-1-1,1-1 0,-1 0 1,0-1-1,17-9 0,92-59-13,-94 55 7,-15 10-12,-1-1 1,0 0 0,18-19 0,-26 25 4,0-1-1,1 1 1,-2-1-1,1 0 1,0 0-1,-1-1 1,0 1-1,0 0 1,0-1-1,0 0 1,-1 1-1,1-1 1,-1 0-1,0-5 1,-2 9 7,-1 0 1,1 1-1,0-1 0,-1 0 0,1 1 1,-1-1-1,1 1 0,-1-1 0,1 1 1,-1 0-1,1 0 0,-1 0 0,0-1 1,1 2-1,-1-1 0,1 0 0,-1 0 1,-1 1-1,-2-1-9,-15 0-4,0 2 1,0 0-1,0 1 1,0 1-1,1 1 1,-1 0-1,1 2 0,1 0 1,-1 1-1,1 1 1,-27 18-1,19-11 57,-41 34-1,61-45-22,0 0 0,1 0 0,0 1 0,0 0 0,0 0 0,1 0 0,-1 0 0,1 1 0,1-1 0,-1 1 0,1 0 0,-3 12 0,5-18-16,1 0 0,0 0 0,0 0 0,0-1 0,0 1 0,-1 0 0,1 0 0,0 0 0,0 0 0,1 0 0,-1-1 0,0 1 0,0 0 0,0 0 0,0 0 0,1-1 0,-1 1 0,0 0 0,1 0 0,-1 0 0,1-1 0,-1 1 0,1 0 0,-1-1 0,1 1 0,-1 0 0,1-1 0,0 1 0,-1-1 0,1 1 0,0-1 0,-1 1 0,2-1 0,28 3-4,-23-3 11,16 1-1,0 0 1,0-2-1,0-1 1,0-1 0,0 0-1,0-2 1,-1-1-1,1-1 1,36-16-1,-37 12-32,-13 7-52,0-1 1,0 1-1,0-1 1,0-1-1,-1 0 1,0 0-1,0-1 1,-1 0-1,8-8 1,0-15-779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08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394 1 32,'-5'0'25,"2"0"61,-1 0 0,0 0 0,0 0 0,1 0 0,-1 1 0,0-1 0,1 1 0,-1 0 0,1 0 0,-1 0 0,-3 2 0,7-2-81,-1-1-1,1 0 1,0 0-1,0 0 1,0 0-1,0 1 1,0-1 0,0 0-1,0 0 1,0 0-1,0 0 1,0 1 0,0-1-1,0 0 1,0 0-1,0 0 1,0 1-1,0-1 1,0 0 0,0 0-1,0 0 1,0 0-1,0 1 1,0-1-1,0 0 1,0 0 0,1 0-1,-1 0 1,0 0-1,0 1 1,0-1-1,0 0 1,0 0 0,0 0-1,1 0 1,-1 0-1,0 0 1,0 1-1,0-1 1,0 0 0,0 0-1,1 0 1,-1 0-1,0 0 1,0 0 0,0 0-1,1 0 1,-1 0-1,26 13 81,1-1-1,0-1 1,1-1-1,57 11 1,-62-15-59,152 33 137,69 19-70,-225-52-109,-19-6 14,0 0 1,0 0 0,0 1 0,0-1 0,0 0-1,0 0 1,0 0 0,0 0 0,0 0 0,0 0 0,0 0-1,0 0 1,0 0 0,0 0 0,0 0 0,0 0-1,0 0 1,0 0 0,0 0 0,0 0 0,0 1-1,0-1 1,0 0 0,0 0 0,0 0 0,0 0-1,0 0 1,0 0 0,0 0 0,0 0 0,0 0-1,0 0 1,0 0 0,0 0 0,0 0 0,0 1 0,0-1-1,0 0 1,0 0 0,0 0 0,0 0 0,0 0-1,0 0 1,0 0 0,0 0 0,0 0 0,0 0-1,0 0 1,0 0 0,0 0 0,0 0 0,1 0-1,-35-1-94,-289-38-209,171 23 257,-166-7 22,334 40-60,8-2 120,1-1 0,1-1 0,0-1 0,55 16 0,-50-17-1,34 8 53,0-2-1,110 12 0,-159-28-90,-53-3-63,0-3-1,0 0 1,-50-16-1,36 9 57,-65-8-1,53 14-28,0 3 0,-102 8 0,161-5 43,-1 0 1,1 1-1,-1 0 0,1-1 0,0 1 0,-1 1 0,1-1 0,0 1 1,0 0-1,0 0 0,0 0 0,0 0 0,0 0 0,-4 4 0,9-5-2,-1 0 0,0 0 0,0-1 0,0 1 0,1 0 0,-1-1-1,0 1 1,1 0 0,-1-1 0,1 1 0,-1 0 0,1-1-1,-1 1 1,1-1 0,-1 1 0,1-1 0,0 1 0,-1-1 0,1 1-1,-1-1 1,1 1 0,0-1 0,0 0 0,-1 0 0,1 1 0,0-1-1,0 0 1,-1 0 0,1 0 0,0 0 0,1 0 0,30 7 26,32 0-1,0-3 1,65-4-1,132-19 88,-44 2-67,-156 17-46,-61-1 1,1 1 0,-1 0-1,1 0 1,0 0 0,-1 0 0,1 0 0,-1 0 0,1 0 0,-1 0 0,1 0 0,-1 0 0,1 0 0,0 0 0,-1 0 0,1 1 0,-1-1 0,1 0 0,-1 0 0,1 1 0,-1-1 0,1 0 0,-1 0 0,1 1 0,-1-1 0,0 1 0,1-1 0,-1 0 0,0 1 0,1-1-1,-1 1 1,0-1 0,1 1 0,-1-1 0,0 1 0,0-1 0,1 1 0,-1-1 0,0 1 0,0-1 0,0 1 0,0 0 0,0-1 0,0 1 0,0-1 0,0 1 0,0-1 0,0 1 0,0-1 0,0 1 0,0 0 0,-1-1 0,1 1 0,0-1 0,0 1 0,-1-1 0,1 1-1,0-1 1,0 0 0,-1 1 0,0 0 0,-2 2-5,1 1 1,-1-1-1,-1 0 0,1 0 0,0 0 0,-1-1 1,0 1-1,1-1 0,-1 0 0,0 0 0,-5 2 0,-52 17-48,49-17 54,-41 12-26,-367 95-59,287-89-29,136-22 112,70 0 63,-1-2-1,107-18 0,-104 7-58,-1-4 0,-1-2 0,79-34 0,-112 37-239,0 6-277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089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1 278 320,'9'0'215,"54"-1"121,-1 4 0,85 13 0,58 41-123,-203-54-213,-2-2-26,-16-15 15,-25-9-51,-1 2 0,0 1-1,-69-21 1,60 24-3,0-3 1,-54-30-1,104 50 67,0-1-1,1 1 1,-1 0 0,0 0 0,0-1-1,1 1 1,-1 0 0,0-1 0,0 1-1,1-1 1,-1 1 0,1-1 0,-1 1-1,0-1 1,1 0 0,-1 1-1,1-1 1,-1 1 0,1-1 0,0 0-1,-1 0 1,1 1 0,0-1 0,-1 0-1,1-1 1,18 0 53,39 11 64,38 24 25,-1 5 0,128 70 0,-184-85-55,-2-2-88,-36-21-2,0 0 0,0-1 0,0 1-1,0 0 1,0 0 0,-1 0 0,1 0 0,0 0 0,0 0 0,0 0 0,0 0 0,0 0 0,0 0 0,0 0 0,0 0 0,0-1 0,0 1-1,0 0 1,0 0 0,0 0 0,0 0 0,0 0 0,0 0 0,0 0 0,0 0 0,0 0 0,0 0 0,0-1 0,0 1 0,0 0 0,0 0 0,0 0-1,0 0 1,0 0 0,1 0 0,-1 0 0,0 0 0,0 0 0,0 0 0,0 0 0,0 0 0,0 0 0,-20-19-80,-51-43-114,-162-156-155,187 168 345,43 38 16,8 10 26,4 3-16,-1 0 0,0 0 0,0 1 0,0 0 0,0 1 0,0 0 0,-1 0-1,1 0 1,8 6 0,73 50 85,-44-27-74,188 134 358,-190-139-337,-27-18-63,-12-10-24,-14-12-7,-394-244-568,335 213 636,173 115 216,159 98 5,-197-128-697,-44-19-399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090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107 25 64,'0'0'21,"0"0"1,-1-1-1,1 1 1,0 0-1,-1 0 1,1 0-1,0 0 0,-1 0 1,1 0-1,0 0 1,-1 0-1,1 0 0,0 0 1,-1 0-1,1 0 1,0 0-1,-1 0 1,1 0-1,-1 0 0,1 0 1,0 0-1,-1 0 1,1 0-1,0 1 0,-1-1 1,1 0-1,0 0 1,0 0-1,-1 1 0,1-1 1,0 0-1,0 0 1,-1 1-1,1-1 1,0 0-1,0 0 0,-1 1 1,1-1-1,0 0 1,0 1-1,0-1 0,0 1 1,2 20 187,16 25-148,2-8 68,-3-4-7,1 0 1,26 35-1,-39-62-111,0-1-1,1 1 1,-1-1 0,1 0-1,0 0 1,1 0 0,0-1-1,0 0 1,0 0 0,0-1-1,1 0 1,-1 0 0,1-1-1,0 0 1,12 3 0,-20-6-14,1 0 0,0 1 0,0-1 0,0 0 0,0 0 0,-1 0 0,1 0 0,0 0 0,0 0 0,0 0 0,0 0 0,0 0 0,-1 0 0,1 0 0,0 0 0,0 0 0,0-1 0,-1 1 0,1 0 0,0-1 0,0 1 0,0-1 0,-1 1 0,1-1 0,0 1 0,-1-1 0,1 1 0,0-2 0,-1-14-38,-1 11 30,0-7-18,0-1 0,-1 1 0,-1 0-1,0 0 1,0 0 0,-1 0 0,-1 0 0,0 1 0,-1 0-1,0 0 1,0 0 0,-16-19 0,5 10-29,0 1 0,-1 1 0,-1 1 1,0 0-1,-30-19 0,42 32 65,1 0-1,-1 1 1,0-1 0,0 2-1,0-1 1,0 1 0,0 0-1,-1 0 1,-10-1 0,16 3-4,0 0 0,0 0 0,0 0 0,0 0 0,0 0 0,0 0 0,0 1 0,0-1 0,0 1 0,0-1 0,0 1 0,0 0 0,1 0 0,-1-1 0,0 1 0,0 1 0,1-1 0,-1 0 0,1 0 0,-1 1 0,1-1 0,-1 1 0,1-1 0,0 1 0,0-1 0,-1 1 0,1 0 0,1 0 0,-1 0 0,0-1 0,0 1 0,1 0 0,-1 0 0,1 0 0,-1 0 0,1 0 0,0 4 1,-1 12 29,1 1 1,1 0 0,1 0-1,1-1 1,0 1 0,2-1 0,0 0-1,1 0 1,0-1 0,2 1-1,0-2 1,1 1 0,0-1 0,1 0-1,1-1 1,1 0 0,0-1-1,18 16 1,-24-25-29,0 0 1,0-1-1,0 0 0,0 0 1,1-1-1,-1 0 0,1 0 1,0-1-1,0 1 0,0-1 1,0-1-1,1 0 1,-1 0-1,0 0 0,12-1 1,-17 0-8,0 0 1,-1-1-1,1 1 1,0-1-1,-1 1 1,1-1-1,-1 0 1,1 1-1,-1-1 1,1 0-1,-1 0 1,0 0-1,1 0 1,-1-1-1,0 1 1,0 0-1,0 0 1,0-1 0,0 1-1,0-1 1,0 1-1,0-1 1,-1 1-1,1-1 1,0 1-1,-1-1 1,0 0-1,1 1 1,-1-1-1,0 0 1,0 1-1,0-3 1,2-66-180,-3 53 112,0 9 49,0-1 1,-1 1 0,0-1 0,0 1 0,-1-1-1,0 1 1,0 0 0,-1 1 0,0-1 0,0 0 0,-1 1-1,0 0 1,0 0 0,-1 1 0,-11-11 0,0 2-33,0 0 0,0 2 0,-1 0 0,-39-21 1,46 30 81,1 0 1,-1 0 0,-22-3-1,-2 7 73,34 0-100,1 0-1,-1 0 1,0 0-1,1 0 1,-1 1 0,0-1-1,1 0 1,-1 1 0,0-1-1,1 0 1,-1 1 0,0-1-1,1 1 1,-1-1-1,1 1 1,-1-1 0,1 1-1,-1-1 1,1 1 0,0 0-1,-1-1 1,1 1 0,0 0-1,-1-1 1,1 1 0,0 0-1,0-1 1,0 1-1,-1 0 1,1 0 0,0 0-1,1 10 27,0 0 0,0 0 0,1 0-1,1 0 1,-1-1 0,2 1-1,-1-1 1,2 0 0,-1 0 0,1-1-1,1 1 1,0-1 0,0 0-1,1 0 1,0-1 0,0 0 0,10 8-1,-7-7-28,0-1-1,1 0 0,-1-1 1,1-1-1,1 1 0,-1-2 1,1 0-1,0 0 0,0-1 1,0 0-1,1-1 0,0-1 1,-1 0-1,22 1 0,18-5-287,-4-5-187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091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563 0 96,'-95'64'587,"-113"99"-1,165-124-488,1 3 1,3 1 0,1 1-1,-45 71 1,78-110-90,4-4-7,0 0 0,1 0 0,-1 0 0,0 0 0,0 0 0,0 1 0,1-1 0,-1 0 0,1 0 0,-1 0 0,1 1 0,-1-1 0,1 0 1,0 1-1,0-1 0,-1 0 0,1 1 0,0 1 0,0-1-45,9-6-21,123-121 91,-50 54-25,168-111 1,-121 115-104,-128 67 69,-2 31 64,-1-26-33,1 0 0,-1-1 0,0 1 0,0-1 0,0 0 0,0 1 0,-1-1 0,1 0 0,-1 0 0,0-1 0,-6 6 0,-44 37-17,31-29 16,-160 118-1,-8 6 43,172-125-19,18-15-21,0-1 0,0 0 0,0 0-1,0 1 1,0-1 0,0 0 0,1 0-1,-1 1 1,0-1 0,0 0 0,0 0 0,0 1-1,0-1 1,0 0 0,1 0 0,-1 0 0,0 1-1,0-1 1,0 0 0,1 0 0,-1 0-1,0 1 1,0-1 0,1 0 0,-1 0 0,0 0-1,0 0 1,1 0 0,-1 0 0,0 0-1,0 0 1,1 0 0,-1 0 0,0 0 0,0 0-1,1 0 1,-1 0 0,0 0 0,0 0 0,1 0-1,-1 0 1,0 0 0,0 0 0,1 0-1,-1 0 1,0 0 0,0 0 0,1-1 0,16 1-11,13-9 10,-1-1 0,0-2 0,0 0 0,-1-2 0,47-32 0,7-2 2,-36 24-1,78-29 0,-101 46 0,0 0 0,1 2 0,-1 1 0,1 1 0,40-1 0,-56 4 1,0 0 1,-1 1 0,1 0 0,0 0-1,-1 0 1,1 1 0,-1 0 0,0 1 0,0 0-1,0 0 1,10 6 0,-19-8-9,0 0 0,1 0 0,-1 0 0,0 0 0,1-1 0,-1 1 0,0 0 0,0-1 0,0 1 0,0-1 0,0 0 0,-3 1 0,-70 3-105,-128-8 0,181-2 141,50 10 43,-2 8-16,1 1-1,-2 1 1,0 2-1,-1 0 0,0 2 1,-2 0-1,38 40 0,-55-54-44,-23-17-6,-1 1-1,0 1 0,-1 0 1,-1 1-1,1 2 1,-2 0-1,1 1 1,-1 1-1,0 1 1,0 1-1,-39-2 1,41 6-20,0 1 0,0 0 0,1 2 0,-22 4 0,9-2-364,4-4-475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092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31 1084 64,'-1'0'23,"0"0"0,-1 0 1,1 0-1,0 0 0,0 0 0,-1-1 0,1 1 0,0 0 1,0-1-1,0 1 0,0-1 0,0 1 0,-1-1 1,1 1-1,0-1 0,0 0 0,0 0 0,0 1 0,1-1 1,-1 0-1,0 0 0,0 0 0,0 0 0,1 0 1,-1 0-1,1 0 0,-1 0 0,0 0 0,1-1 0,0 1 1,-1 0-1,1 0 0,0 0 0,0-1 0,-1 1 1,1 0-1,0 0 0,0 0 0,0-1 0,1 1 0,-1 0 1,0 0-1,0-1 0,1 1 0,-1 0 0,1 0 0,0-2 1,3-8-10,-1 0 1,2 0-1,-1 1 1,10-15-1,54-78 88,4 4-1,4 3 0,4 3 1,97-87-1,-112 120-94,2 2 0,3 4-1,84-50 1,-146 99-13,-2 1-7,0-1-1,1 2 1,0-1-1,0 1 1,0 0-1,1 0 0,-1 1 1,0 0-1,1 0 1,10-1-1,-17 22-18,-2-14 33,-1 0 0,0 0 1,1-1-1,-2 1 0,1-1 0,0 0 0,-1 0 0,0 1 0,0-2 1,0 1-1,-7 6 0,-49 41 20,39-36-24,-114 92-43,-253 215-153,315-257 224,21-23 18,2 3 0,-69 83 0,118-127-39,-1-1-1,0 1 0,1-1 0,-1 1 0,1 0 0,-1 0 0,1-1 0,-1 1 0,1 0 1,-1 0-1,1-1 0,0 1 0,-1 0 0,1 0 0,0 0 0,0 0 0,-1 0 0,1-1 1,0 1-1,0 0 0,0 0 0,0 0 0,0 0 0,0 0 0,1 1 0,0-2-2,-1 1 0,1-1 0,0 0 0,0 1 0,0-1 0,0 0 0,-1 0 0,1 1 0,0-1 0,0 0 0,0 0 0,0 0 0,0 0 0,0 0 0,0 0 0,0 0-1,-1 0 1,1-1 0,1 1 0,45-15 1,2-9 20,-1-1 0,76-55 0,-37 22 3,330-197 53,18 32-34,-382 204-102,-50 19 26,-6 0 5,-15 2 10,1 2 1,-1 0-1,1 1 0,1 0 0,-1 2 1,1 0-1,-19 11 0,4-3-20,-16 9-14,2 1-1,-81 62 1,-75 81 55,80-64-3,71-63 13,5-6 15,1 3-1,1 2 0,-46 56 1,86-93-23,1 0 1,0 0 0,-1 0-1,1 0 1,0 1-1,1-1 1,-1 0-1,1 1 1,-1 0 0,1-1-1,0 1 1,1 0-1,-1-1 1,1 1 0,-1 0-1,1 5 1,1-7-5,0 0 1,0 0-1,0 0 1,0 0 0,0 0-1,0 0 1,0-1-1,1 1 1,-1-1 0,1 1-1,-1-1 1,1 1-1,-1-1 1,1 0-1,0 1 1,0-1 0,0 0-1,0 0 1,0-1-1,0 1 1,0 0 0,0-1-1,0 1 1,0-1-1,0 0 1,0 1-1,0-1 1,4 0 0,28 3 12,2-1 1,-1-1 0,0-2 0,0-2-1,0-1 1,-1-1 0,1-3-1,-1 0 1,-1-2 0,1-2 0,-2-1-1,0-1 1,0-2 0,-2-1-1,0-1 1,-1-2 0,37-32 0,-20 10-15,-2-3 1,-2-1 0,38-56 0,98-162-17,-128 185-4,-24 39 1,3-4-147,42-83 1,-71 127 162,0 0 0,1 0 0,-1 0 0,0 0 1,0-1-1,0 1 0,0 0 0,0 0 0,0 0 0,0 0 0,0 0 1,0 0-1,1 0 0,-1 0 0,0 0 0,0-1 0,0 1 0,0 0 1,0 0-1,0 0 0,0 0 0,0 0 0,0 0 0,0-1 0,0 1 1,0 0-1,0 0 0,0 0 0,0 0 0,0 0 0,0 0 0,0 0 1,0-1-1,0 1 0,0 0 0,0 0 0,0 0 0,0 0 0,0 0 1,0 0-1,-1 0 0,1-1 0,0 1 0,0 0 0,0 0 0,0 0 1,0 0-1,0 0 0,0 0 0,0 0 0,0 0 0,-1 0 0,1 0 1,0 0-1,0 0 0,0 0 0,0-1 0,0 1 0,0 0 0,0 0 1,-1 0-1,1 0 0,0 0 0,0 0 0,0 0 0,0 0 0,-12 7-18,-13 12 37,-23 20-3,-1-2 1,-3-2 0,-60 30 0,111-64-16,-41 25 1,1 3-1,1 1 1,2 2-1,-63 67 1,-116 163 40,217-262-40,-40 49 84,3 1 0,3 1 0,-53 103 0,85-136-7,12-14-27,20-15-49,-7-4 10,-2-2 0,0-1 0,31-34 1,-44 44-14,37-41 2,-2-1 0,37-59 0,64-120 0,-28 42 0,-27 56 2,61-96-111,-150 228 102,0-1-1,0 0 1,0 0-1,0 0 1,0 0-1,-1 0 1,1 0-1,0 0 0,0 0 1,0 0-1,0 1 1,0-1-1,0 0 1,0 0-1,-1 0 1,1 0-1,0 0 1,0 0-1,0 0 1,0 0-1,0 0 1,-1 0-1,1 0 0,0 0 1,0 0-1,0 0 1,0 0-1,0 0 1,0 0-1,-1 0 1,1 0-1,0 0 1,0 0-1,0-1 1,0 1-1,0 0 1,0 0-1,-1 0 0,1 0 1,0 0-1,0 0 1,0 0-1,0 0 1,0 0-1,0-1 1,0 1-1,0 0 1,0 0-1,0 0 1,0 0-1,0 0 1,-1 0-1,1-1 0,0 1 1,0 0-1,0 0 1,0 0-1,0 0 1,0 0-1,0-1 1,-14 9-206,-17 15-449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093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134 2609 480,'3'-5'63,"1"0"-1,0 1 1,-1 0-1,1 0 1,1 0-1,-1 0 1,1 1-1,-1-1 1,9-3-1,5-6 77,32-31-22,-2-3 0,54-66 0,72-115 178,-87 109-290,-86 115 11,32-15-5,-20 7-63,-12 16-4,-1 5 68,-1-5-12,0 0 1,0-1 0,-1 1 0,1 0-1,-1-1 1,1 1 0,-1-1-1,0 0 1,0 0 0,-1 0 0,1 0-1,-1 0 1,1 0 0,-1 0-1,0-1 1,-5 4 0,-22 27-8,-9 0 60,-45 44-51,-33 34-153,69-73 102,39-32 35,-1 1-1,2 0 1,-17 15-1,4-1-19,-1-1 0,-1-1 0,0-2 0,-34 20 0,23-15-9,16-7-14,17-14 49,0 0 1,0 0 0,0 0-1,-1 0 1,1 0 0,0 0 0,0-1-1,-1 1 1,1 0 0,0-1-1,-1 1 1,1-1 0,-1 1 0,1-1-1,0 0 1,-1 1 0,1-1-1,-1 0 1,-2 0 0,-56 4-148,59-4 154,1 0-1,-1 0 1,1 0 0,-1 0 0,1 0-1,-1 0 1,1 0 0,-1 1-1,1-1 1,-1 0 0,1 0-1,0 0 1,-1 1 0,1-1 0,-1 0-1,1 0 1,0 1 0,-1-1-1,1 0 1,0 1 0,-1-1 0,1 0-1,0 1 1,-1-1 0,1 1-1,0-1 1,0 0 0,0 1-1,-1-1 1,1 1 0,0-1 0,0 1-1,-2 25-54,2-22 54,40-3 39,23-3 50,-22 1-18,49 4-1,-77-1-46,-1 0-1,0 0 0,0 1 1,-1 1-1,1-1 0,-1 2 1,0 0-1,0 0 0,0 1 1,20 15-1,-27-15-11,0 0 1,0 0-1,0 0 0,-1 1 0,0 0 1,0 0-1,0 0 0,-1 0 0,0 0 1,-1 0-1,1 1 0,-2-1 0,1 0 1,-1 1-1,0-1 0,-2 15 1,2 0-4,-3-14-5,1-1 1,-2 1 0,1-1 0,-1 0 0,0 0 0,-1 0 0,0 0 0,0-1 0,0 1 0,-8 6 0,8-9-6,-17 14-67,22-18 69,0 1 0,-1-1 0,1 0 0,-1 0-1,1 0 1,-1 0 0,1 0 0,0 0 0,-1 0 0,1 0 0,-1 0 0,1 0 0,-1 0-1,1 0 1,-1 0 0,1 0 0,0 0 0,-1 0 0,1 0 0,-1 0 0,1-1 0,-1 1-1,1 0 1,0 0 0,-1-1 0,1 1 0,0 0 0,-1 0 0,1-1 0,0 1 0,-1-1-1,1 1 1,0 0 0,0-1 0,-1 1 0,1 0 0,0-1 0,0 1 0,0-1 0,0 1-1,-1-1 1,1 1 0,0 0 0,0-1 0,0 1 0,0-1 0,0 1 0,0-1 0,0 0-1,-14-46-135,10 36 78,1 0 0,0 0 0,0-1 0,1 1 0,-1-17 0,3 15-13,-1 0-1,0 0 1,-1 0-1,-4-13 0,5 23 57,1 0-1,-1-1 1,0 1-1,-1 0 1,1 0-1,0 0 0,-1 0 1,0 0-1,0 0 1,0 0-1,0 0 1,0 0-1,-1 1 1,1 0-1,-1-1 1,1 1-1,-1 0 0,0 0 1,-6-3-1,4 4 33,4 42 230,2-25-178,1 0 0,1 0-1,0 0 1,1 0 0,1 0 0,0-1 0,12 23-1,3 10 26,-16-33-70,-2 0 0,1 0 0,-2 1 0,0-1 0,-1 0 0,-3 27 0,2 6 8,0-43-28,0 1 0,0-1 0,-1 0 0,1 1 0,-1-1 1,0 0-1,0 0 0,-1 0 0,0-1 0,0 1 0,0 0 0,0-1 0,-1 0 0,-5 6 0,-19 29 15,22-35-12,-1-3 20,1-1 1,-1 0-22,0 0-5,-25 0-69,31 0 53,5 2 26,0 1 1,1-2-1,-1 1 1,1 0-1,0-1 0,-1 0 1,8 1-1,5 2 19,11 3 35,0-2 0,0 0 0,0-2 0,43-1 0,7 2 75,225 9 80,-248-13-112,-1-3 0,83-15-1,-44 5-98,-70 11-4,-1 0-1,0-2 1,1-1-1,-1 0 1,-1-2-1,35-14 0,-2-10-1,-2-1 0,-1-3 0,-1-2 0,-2-3 0,58-61 0,196-247 16,-270 308-21,4-6 5,128-144-63,-148 173-43,-30 28-146,-10 7 119,-72 47 48,-3-5 1,-2-4-1,-125 49 0,-335 102 221,537-198-138,-151 61 18,118-44-11,-1-3-1,-107 28 1,95-44-7,65-7 0,0 0 0,1-1 0,-1 1 0,0-1 0,1 0 0,-1 0 0,1-1 0,-1 1 0,1-1 0,0 0 0,-1 0 0,-4-4 0,4 2-5,0 0 1,0 0-1,1-1 0,0 1 1,0-1-1,0 0 0,1 0 1,-1-1-1,1 1 1,0-1-1,1 1 0,-1-1 1,-1-6-1,1-3-7,1-1 1,0 1-1,1 0 1,0-20-1,2 30 12,0 0-1,0 0 1,0 0-1,0 0 1,1 0-1,-1 1 1,1-1-1,0 0 1,1 1-1,-1-1 1,5-4-1,41-50 2,-14 17-1,57-93 5,33-45-106,-117 169-41,-13 16-94,-10 9 80,-240 196-138,256-210 299,0 0 0,1 0 0,-1 0 1,1 0-1,-1 0 0,0 0 0,1 0 0,-1 0 0,1 0 0,-1 0 0,0 1 0,1-1 0,-1 0 0,1 0 0,-1 0 1,0 1-1,1-1 0,-1 0 0,0 0 0,0 1 0,1-1 0,-1 0 0,0 1 0,0-1 0,1 0 0,-1 1 1,0-1-1,0 1 0,0-1 0,0 0 0,1 1 0,-1-1 0,0 1 0,0-1 0,0 0 0,0 1 0,0-1 0,0 1 1,0-1-1,0 1 0,0-1 0,0 0 0,0 1 0,-1-1 0,1 1 0,0-1 0,0 0 0,0 1 0,0-1 1,-1 0-1,1 1 0,0-1 0,0 0 0,-1 1 0,1-1 0,0 0 0,-1 1 0,1-1 0,0 0 0,-1 0 0,1 1 1,-1-1-1,41-1 64,-36 1-37,15-3 9,0-1 1,0 0-1,0-1 1,-1-1-1,1-1 1,17-10-1,107-63 50,-115 64-61,107-65 105,628-354 323,-658 380-443,129-62 7,-195 104-209,-59 25 161,0 0 1,1 1-1,1 1 1,0 1-1,-22 23 1,6-6-9,-92 69 7,-195 122 0,52-42 12,-78 91 46,276-210 22,4 3 1,-100 125 0,162-184-57,-27 41 10,30-44-10,1-1 0,-1 1 0,1-1 0,0 1 0,0 0 0,0 0 1,0 0-1,0 0 0,1-1 0,-1 1 0,1 0 0,0 0 0,0 0 0,0 0 0,1 4 0,-1-6 3,1 0 0,0 0 0,0 0 0,0 0 0,0 0 0,0-1 0,0 1 0,0 0 0,0-1 0,0 1 0,0 0-1,1-1 1,-1 0 0,0 1 0,0-1 0,1 0 0,-1 1 0,0-1 0,0 0 0,1 0 0,-1 0 0,0 0 0,0 0 0,1 0 0,-1-1-1,0 1 1,2-1 0,5 1-8,12-1 10,0-1 1,-1-1-1,1-1 1,-1-1 0,0 0-1,0-1 1,0-2 0,-1 1-1,0-2 1,18-12-1,25-18 26,78-67-1,-107 80-25,402-354 15,-268 228-7,-131 121-4,-8 4-19,1 2 1,2 1-1,0 1 1,2 1-1,48-24 0,-78 44 6,1 1-1,-1 0 0,0 0 1,0 0-1,1 0 0,-1 1 1,0-1-1,1 0 1,-1 1-1,1 0 0,-1-1 1,1 1-1,-1 0 0,1 0 1,-1 1-1,4 0 0,-5 0 7,0 0 1,0 0-1,0 1 0,0-1 0,0 1 0,0-1 0,0 1 0,0-1 0,-1 1 0,1 0 1,-1-1-1,1 1 0,-1 0 0,1-1 0,-1 1 0,0 0 0,0 0 0,0-1 1,0 1-1,0 0 0,-1 2 0,1 1 2,-1 0 0,0 0 0,0 0 0,-1 0-1,1 0 1,-1-1 0,0 1 0,-1 0 0,1-1 0,-1 0 0,1 1 0,-1-1 0,-5 5 0,-53 51 16,44-44-15,-101 101 93,6 6-1,6 4 1,-130 201 0,186-242-56,36-59-23,-2 0-1,0-1 1,-31 37-1,44-60-22,-1 0-1,1-1 1,-1 1 0,0-1-1,0 0 1,0 0-1,0 0 1,0 0-1,0-1 1,-1 1 0,1-1-1,0 0 1,-1-1-1,-4 1 1,-70 0-214,50-2 238,3 0-45,-1 2 0,1 1 0,-1 1 0,1 1-1,0 1 1,-36 12 0,31-8-5,0-1 0,-1-1 0,1-2 1,-2-1-1,1-1 0,-56-4 0,71 1-20,8-1 46,1 0-1,0 0 1,0-1 0,0 0-1,-13-5 1,16 4 1,-1 1 0,0-1 0,0 2 0,0-1 0,0 1 0,0 0 0,0 0 0,0 0 0,-1 1 0,1 0 0,0 1 0,0-1 0,-8 2 0,13-1 6,0-1 1,0 0 0,0 0-1,1 1 1,-1-1 0,0 1-1,0-1 1,0 1 0,1-1-1,-1 1 1,0-1 0,1 1-1,-1-1 1,0 1 0,1 0-1,-1 0 1,1-1 0,-1 1-1,1 0 1,-1 0 0,1 0-1,-1-1 1,1 1 0,0 0-1,0 0 1,-1 0 0,1 0 0,0 0-1,0 0 1,0 0 0,0 0-1,0-1 1,0 1 0,0 0-1,0 0 1,1 0 0,-1 0-1,0 0 1,0 0 0,1 0-1,0 1 1,0 0 6,1 1 0,-1-1-1,1 1 1,-1-1 0,1 0 0,0 1 0,0-1 0,0 0 0,0 0 0,0-1-1,0 1 1,4 2 0,14 4 21,0-2-1,0 0 1,0-1-1,0-1 1,39 2-1,30 7 38,-56-7-28,46 1 0,10 3 22,-63-6-47,0 0 0,0-2-1,0-1 1,1-1 0,-1-1 0,0-1-1,0-2 1,0 0 0,31-10 0,-39 9-5,1 0 0,0 2 0,0 0 0,0 1 0,36 2 0,-42-1 0,1-1 0,-1 0 0,18-5-1,12-3-1,1 1 8,-29 5-10,1 1 1,-1 0 0,22 0-1,30-2 29,0-2 1,0-3-1,115-34 0,-35 8 5,-78 20-22,0-3 0,-1-3 1,-1-3-1,-2-3 0,0-3 1,-2-2-1,59-43 0,24-20 17,96-73 6,-174 114-40,121-109-34,-174 142 24,-14 20 11,1-1 0,-1 0-1,1 0 1,0 1 0,0-1 0,0 1 0,0-1 0,1 1-1,-1 0 1,1 0 0,3-2 0,-5 3 27,-43 1-52,27 2 5,0 0 1,-1 2 0,1-1-1,0 2 1,1 0-1,-1 1 1,-23 13-1,-7 2-39,-124 49-58,-121 53 42,214-86 197,-121 79 0,-9 17 72,166-111-189,-1-2-1,0-2 1,-61 18 0,-124 22-31,212-52 28,14-2 1,10-1-16,18-2 28,0 0-1,-1-2 0,1-2 0,0 0 1,-1-2-1,0 0 0,0-2 1,0-2-1,-1 0 0,-1-1 0,29-16 1,29-21 21,148-109 0,229-226-10,-302 244-29,-125 106-28,10-8-64,-44 40 94,1 0-1,0 0 1,0 0-1,0 1 1,0-1-1,-1 0 1,1 0-1,0 0 1,0 0-1,0 0 1,-1 0-1,1 0 1,0 0-1,0 0 1,0-1-1,-1 1 1,1 0-1,0 0 1,0 0-1,0 0 1,0 0-1,-1 0 1,1 0-1,0 0 1,0 0-1,0-1 1,0 1-1,-1 0 1,1 0-1,0 0 1,0 0-1,0 0 1,0-1-1,0 1 0,0 0 1,0 0-1,0 0 1,-1 0-1,1-1 1,0 1-1,0 0 1,0 0-1,0 0 1,0-1-1,0 1 1,0 0-1,0 0 1,0 0-1,0-1 1,0 1-1,0 0 1,0 0-1,0 0 1,1-1-1,-1 1 1,0 0-1,0 0 1,0 0-1,0 0 1,0-1-1,0 1 1,0 0-1,0 0 1,1 0-1,-1 0 1,0-1-1,-17 0-117,2 1 17,-11-1 33,0 1 0,0 2 0,1 0 0,-1 2 0,-29 8 0,-291 104 204,-330 91 196,616-195-303,-1-2 0,-1-3-1,0-2 1,0-4 0,-64-5-1,83-3-33,1-1 0,0-3-1,-63-23 1,-20-6-97,104 33 51,0-1 0,1 0 0,-31-19 0,-25-11-82,63 34 111,-1 0 0,0 1 1,-22-3-1,23 5 11,0-1 0,0-1 0,0 0 0,-16-7 0,26 9 11,1-1 1,-1 0-1,1 0 1,0 0-1,0 0 1,-1 0-1,1 0 1,1-1-1,-1 1 1,0-1-1,1 0 1,-1 1-1,1-1 1,0 0-1,0 0 1,0 0-1,0 0 1,0 0-1,0-4 0,0 0 2,0 0 0,0 1 0,1-1 0,0-1-1,0 1 1,1 0 0,1-10 0,1 10 3,0 1 0,0-1 1,0 0-1,1 1 0,0 0 0,0-1 1,8-7-1,-7 7 3,1 0 1,-2 0-1,1 0 1,6-15-1,-8 19 6,1-1 0,-1 1 0,0-1 0,1 1 0,0 0 0,0 0-1,0 1 1,0-1 0,0 1 0,0 0 0,1 0 0,-1 0 0,9-1-1,10-7 16,-1-2-9,-1-2 1,0 0-1,28-26 1,-28 22-21,1 1 1,29-17-1,-18 12 8,0-1 0,58-54 0,-56 46 1,55-39 0,-77 62-4,1 1 1,0 0-1,22-7 0,-23 10 0,-1 0 0,0-1-1,0-1 1,-1 0 0,0-1-1,16-11 1,32-28-3,71-41 0,-65 45 0,25-13 2,52-37 28,118-92-3,-239 175-30,-20 10 5,-1 0 0,1 0 0,-1 0 0,0-1 0,0 1 1,0 0-1,1 0 0,-1 0 0,0 0 0,0-1 0,0 1 0,0 0 0,0 0 0,0 0 0,-1 0 0,1 0 0,0-1 0,0 1 1,0 0-1,-1 0 0,1 0 0,-1-1 0,1 1 0,0 0 0,-1 0 0,0 0 0,-9 17-13,-1-1-1,-1 0 0,0 0 1,-1-2-1,-1 1 0,-17 14 1,2-1 7,-404 396 159,396-391-120,1 2 1,-50 66-1,83-97-34,0-1 0,0 1-1,0-1 1,1 1 0,-1 0-1,1 0 1,0 0-1,1 0 1,-1 0 0,1 1-1,0-1 1,0 11 0,1-13-2,1-1 1,-1 1 0,1 0-1,0 0 1,0 0 0,0-1-1,0 1 1,0 0 0,1-1-1,-1 1 1,1-1 0,0 0-1,0 1 1,-1-1 0,1 0-1,1 0 1,-1 0 0,0-1-1,0 1 1,1 0 0,-1-1-1,1 1 1,-1-1 0,6 2-1,3 1 1,0 0 0,1-1 1,0 0-1,-1-1 0,1-1 0,0 1 0,0-2 0,0 0 0,0 0 0,0-1 0,-1 0 0,1-1 0,15-5 0,13-5 30,0-2 0,52-26 0,-68 29-25,15-7 12,58-25 10,-2-3-1,165-112 1,-239 143-36,33-33 0,-50 45-9,0-1 0,-1-1 0,1 1 0,-1 0 0,0-1 0,0 0 0,0 1 0,0-1 0,-1 0 0,0-1 0,0 1-1,-1 0 1,1 0 0,0-11 0,-23 15-83,3 0 44,-1 2-1,1 0 1,-1 1 0,1 0 0,-1 2 0,-31 10-1,-15 8 46,-1-3-1,0-3 0,-1-3 0,-130 9 0,99-9 153,65-8-39,-55 3 0,88-31-69,5 8-33,1 1 1,0 0-1,0 0 1,2 0-1,0 1 0,0 0 1,18-20-1,-25 32 1,-14 3-153,-9 6 98,-33 32 12,42-29 43,0-1 0,-1 0 0,0-1 0,-1-1 0,1 0 0,-2-1 0,1-1 0,-23 7 0,17-6 0,17-5-3,0 0 1,0 0-1,0-1 0,-1 0 1,1 0-1,0 0 0,-1-1 0,1 1 1,-9-1-1,14-41 30,6 27-24,1 1 0,1 0 0,0 0 0,1 1 0,0 0 0,1 1 0,0 0 0,14-10 0,6-9 7,161-171 17,-182 191-27,10-11 0,2 1 0,41-30 0,-48 40 0,0 1 0,1-2 0,19-18 0,-33 27-1,0 0 0,-1 0 0,1-1 0,-1 1 0,1-1 0,-1 1 0,0-1 0,0 1 0,0-1 0,0 0 0,-1 1 0,1-1 0,-1 0 0,0 0 0,0 0 0,1 1 0,-2-1 1,1 0-1,-1-4 0,1 4 0,-1 0 0,1 0 0,0 0 0,0 0 0,0 0 0,0 1 0,1-1 0,-1 0 0,1 0 0,0 0 0,0 0 0,1-3 0,9-11 1,1 0-1,0 1 1,1 0 0,1 1-1,0 1 1,1 0 0,29-21 0,-16 17 5,1 2 1,0 1 0,1 1 0,35-11 0,-6 3-8,-17 5 19,1 2-1,0 1 0,1 3 0,84-11 1,-48 16 22,0-2 0,102-26 0,-171 31-40,-1 1 0,0 1-1,1 0 1,-1 1 0,16 0 0,-21 1 1,-1-1 1,1 1-1,0 0 1,-1 0-1,1 0 1,0 1-1,-1-1 1,0 1-1,1 0 1,-1 1-1,0-1 1,0 1 0,5 4-1,13 3 21,-21-8-20,0-1-1,-1 0 0,1 1 1,0-1-1,0 0 0,-1 1 1,1-1-1,-1 1 1,1-1-1,-1 1 0,1 0 1,-1-1-1,0 1 0,0-1 1,0 1-1,0 0 0,0-1 1,0 1-1,0-1 0,-1 1 1,1 0-1,-1-1 0,1 1 1,-1-1-1,1 1 0,-1-1 1,0 0-1,0 1 0,0-1 1,-2 3-1,-206 143 1,165-118 3,-20 13 21,-2-2 0,-2-3-1,-1-4 1,-89 31-1,-118 23 40,270-85-64,1-1 0,0 1 0,-1 1 0,1-1 0,0 1 0,0-1 0,1 2 0,-1-1 0,0 0 0,-6 8 0,9-8 0,-1 1 0,1-1 0,0 1 0,1 0 0,-1 0 0,1 0 0,-1 0 0,1 0 0,0 0 0,0 0 0,1 0 0,-1 0 0,1 0 0,1 7 0,-1-9 0,0-1 0,1 1 0,0 0 0,-1-1 0,1 1 0,0 0 0,0-1 0,0 1 0,0-1 0,0 0 0,0 1 0,0-1 0,0 0 0,0 1 0,1-1 0,-1 0 0,1 0 0,-1 0 0,1 0 0,-1 0 0,1-1 0,-1 1 0,1 0 0,0-1 0,0 1 0,-1-1 0,4 1 0,54 6 0,-34-9 8,-1 0 0,1-2 0,-1-1 0,0-1 0,-1-1 0,1-1-1,-2-2 1,1 0 0,32-19 0,21-19 35,85-67 1,-82 57-41,-35 27-6,-2-1 0,61-60 0,184-236-23,-273 308 0,-1-1 1,19-40 0,-17 30 31,-14 28-15,1-1 1,0 1-1,-1-1 0,0 0 0,0 0 0,0 0 0,0 1 1,-1-1-1,1 0 0,-1 0 0,0 0 0,0 0 0,-1 0 1,1 0-1,-1 0 0,0 0 0,0 1 0,0-1 0,0 0 1,-1 0-1,1 1 0,-1-1 0,0 1 0,0 0 0,0-1 1,-1 1-1,1 0 0,-5-4 0,-6-2 12,2-1 0,-1-1 0,1 0 0,-18-22 0,-10-12 3,36 43-6,1 0-1,0-1 1,0 1-1,0-1 1,0 1-1,0-1 1,0 0-1,0 0 1,1 1-1,0-1 1,-1 0-1,1-1 1,0 1-1,1 0 1,-1 0-1,0 0 1,1-1-1,0 1 1,0 0-1,0 0 1,0-1-1,0 1 0,1 0 1,-1 0-1,1 0 1,0-1-1,0 1 1,0 0-1,1 0 1,-1 0-1,1 0 1,-1 1-1,1-1 1,0 0-1,0 1 1,0-1-1,0 1 1,1 0-1,-1-1 1,6-2-1,0-1 1,0 0 0,1 1 0,-1 0 0,1 0 0,1 1 0,-1 0 0,1 1 0,-1 0 0,13-2 0,5 2 0,0 0 0,32 3 0,-55 0 0,31 0 0,-35 0 0,-1 0 0,1 0 0,0 0 0,0 0-1,0 0 1,-1 0 0,1 1 0,0-1 0,0 0 0,0 0 0,-1 0-1,1 0 1,0 1 0,0-1 0,0 0 0,0 0 0,0 1 0,-1-1 0,1 0-1,0 0 1,0 0 0,0 1 0,0-1 0,0 0 0,0 0 0,0 1-1,0-1 1,0 0 0,0 0 0,0 1 0,0-1 0,0 0 0,0 0 0,0 1-1,0-1 1,0 0 0,0 0 0,1 1 0,-1-1 0,0 0 0,0 0-1,0 0 1,0 1 0,0-1 0,1 0 0,-1 0 0,0 0 0,0 1-1,0-1 1,0 0 0,1 0 0,-1 0 0,0 0 0,0 0 0,1 0 0,-1 1-1,0-1 1,0 0 0,1 0 0,-1 0 0,0 0 0,-16 11-24,-22 8 19,0 1-1,1 2 1,1 2-1,1 1 1,-42 39-1,60-48 25,1 1 0,0 0 1,2 2-1,0 0 0,1 0 0,0 1 1,2 1-1,1 0 0,0 0 0,1 1 0,-7 31 1,5-18 4,8-26-24,0 1-1,0-1 0,1 1 1,0 0-1,-1 13 1,3-22-48,-1-3 27,0 0 0,0-1 0,0 1 0,0 0 0,1 0 0,-1-1 0,1 1 0,-1-1 0,1 1 0,0 0 0,0-1 0,0 1 0,0-1 0,0-2 0,0 1-27,0-179-465,1 174 514,1 0-1,-1 0 0,1 0 0,1 0 0,-1 1 0,1-1 1,1 0-1,0 1 0,0 0 0,1 0 0,0 0 0,0 1 0,0 0 1,1 0-1,1 0 0,-1 0 0,1 1 0,10-7 0,4-3 48,1 1-1,1 0 1,0 2 0,1 1-1,29-10 1,-34 16-9,1 0 0,-1 2 0,1 0 0,0 1 0,1 2 1,-1 0-1,0 0 0,29 5 0,-45-4-35,-1 1 1,0 0-1,0 0 1,0 0-1,1 0 0,-1 1 1,0-1-1,-1 1 0,1 0 1,0 0-1,0 0 1,-1 0-1,1 0 0,-1 0 1,0 1-1,1-1 1,-1 1-1,0 0 0,-1 0 1,1 0-1,0 0 1,-1 0-1,0 0 0,0 0 1,0 0-1,0 0 0,0 0 1,0 6-1,3 11 27,-2 0 0,0 1 0,-2 31 0,0-32-26,-1-11-3,0 0-1,0 0 1,-1-1-1,0 1 1,-1 0-1,0-1 0,0 1 1,-1-1-1,0 0 1,0 0-1,-1 0 1,0-1-1,-6 8 1,-14 14 15,-52 47 0,15-15-8,46-44-3,1 0 0,1 1 0,-13 23 0,22-33-2,1 1 0,0-1-1,1 1 1,0 0 0,0 0-1,1 1 1,0-1-1,0 0 1,1 1 0,0 10-1,1-15 0,0 0 0,0 0 0,0 0 1,1 0-1,0 1 0,0-2 0,0 1 0,0 0 0,1 0 0,3 6 0,-4-8-3,1-1 0,0 0 0,0 0 0,0 0-1,1 0 1,-1-1 0,0 1 0,1 0 0,-1-1 0,1 0 0,0 0 0,-1 0 0,1 0 0,0 0 0,-1 0 0,1 0 0,0-1 0,0 0 0,0 1-1,3-1 1,1 0 1,0 0-1,-1 0 1,1 0-1,0-1 1,0 0-1,-1 0 0,1 0 1,-1-1-1,1 0 1,-1-1-1,0 1 1,0-1-1,11-7 0,-8 4-1,-1-1 0,1-1-1,-2 1 1,1-1-1,-1-1 1,0 1-1,10-19 1,65-105-250,-58 94 230,2 1-1,1 1 1,2 2 0,1 0-1,41-33 1,-62 59 23,0 1-1,1 1 1,-1-1 0,2 2-1,-1-1 1,0 1 0,1 1 0,0 0-1,0 1 1,0 0 0,1 0-1,-1 1 1,1 1 0,-1 0-1,1 0 1,-1 1 0,1 1-1,21 3 1,-29-2-1,1-1 0,-1 0 0,-1 1 1,1 0-1,0-1 0,0 2 0,-1-1 0,1 0 0,-1 1 1,1-1-1,-1 1 0,0 0 0,0 0 0,-1 1 0,1-1 0,-1 0 1,1 1-1,-1 0 0,0-1 0,0 1 0,-1 0 0,1 0 0,-1 0 1,0 0-1,0 0 0,0 0 0,0 6 0,0-3 1,0 1 0,0 0 0,-1-1 1,0 1-1,0-1 0,-1 1 0,0-1 0,-1 1 0,1-1 0,-1 0 1,-1 1-1,1-1 0,-1 0 0,-7 11 0,-31 32-27,-1-2-1,-3-2 1,-1-1-1,-63 44 1,94-76 24,-32 27 4,-54 59-1,101-99-5,0 0 0,0 0-1,0 0 1,0 0 0,0 0-1,0-1 1,0 1 0,0 0-1,-1 0 1,1 0-1,0 0 1,0 0 0,0 0-1,0 0 1,0-1 0,0 1-1,0 0 1,0 0 0,0 0-1,0 0 1,-1 0 0,1 0-1,0 0 1,0 0 0,0 0-1,0 0 1,0-1-1,0 1 1,-1 0 0,1 0-1,0 0 1,0 0 0,0 0-1,0 0 1,0 0 0,-1 0-1,1 0 1,0 0 0,0 0-1,0 0 1,0 0 0,0 0-1,0 0 1,-1 0-1,1 1 1,0-1 0,0 0-1,0 0 1,0 0 0,0 0-1,0 0 1,-1 0 0,1 0-1,6-25-46,13-31-34,36-69-104,-31 74 106,24-71 0,-45 115 85,0-1 1,1 1-1,0-1 1,0 1-1,1 0 0,0 0 1,0 1-1,0 0 1,1 0-1,0 0 0,7-5 1,7-4 66,0 1 0,31-17 0,-44 28-43,0 0 1,1 0-1,-1 1 1,1 0-1,0 0 1,0 1-1,-1 0 1,1 1-1,0-1 0,0 1 1,0 1-1,0-1 1,0 2-1,-1-1 1,1 1-1,0 0 1,-1 0-1,1 1 1,-1 0-1,14 8 0,-16-8-16,0 1-1,0 0 1,-1 0-1,1 0 1,-1 0-1,0 1 1,0 0-1,0-1 1,0 1-1,-1 1 0,0-1 1,0 0-1,-1 1 1,1 0-1,-1 0 1,0-1-1,-1 1 1,0 0-1,0 0 1,0 1-1,0-1 0,-1 0 1,0 7-1,0-12-8,0 4 2,1-1 1,-1 1-1,0 0 0,0 0 1,0 0-1,0-1 0,-1 1 0,0 0 1,0 0-1,0-1 0,-1 1 1,1-1-1,-1 1 0,0-1 0,-1 0 1,1 0-1,-1 0 0,0 0 1,0 0-1,0 0 0,-4 3 0,-26 24-8,-2-1 0,-1-2 0,-49 30 0,-127 55-12,166-83-11,39-25 20,0 0 0,0 0 0,0 0 0,0-1 0,-1 0 0,0-1 0,0 0 0,-9 2 0,-3 2 11,40-9 7,41-11 0,-32-7-6,-1-1 0,-1-1 0,-1-2 0,-1 0 0,-1-2 0,31-43-1,53-54-11,-4 8-116,-103 123-16,-8 10 156,-7-1-19,-1-1 1,0-1 0,-1 0 0,-31 22 0,-79 43-17,73-48 15,-52 34 32,-304 170 219,211-158-204,-28 15-29,-118 101-11,115-61 3,23-6 41,205-126-48,0-1-1,1 0 1,-1 0 0,0 1 0,1-1-1,-1 0 1,0 1 0,1-1 0,-1 1-1,1-1 1,-1 0 0,0 1 0,1 0-1,-1-1 1,1 1 0,0-1 0,-1 1-1,1 0 1,-1-1 0,1 1 0,0 0-1,-1-1 1,1 1 0,0 0-1,0-1 1,0 1 0,0 0 0,-1 0-1,1-1 1,0 2 0,22 5-18,42-9-9,-61 1 26,31-5 1,0-2-1,0-1 0,-1-1 0,0-3 1,46-23-1,-28 13 5,669-359-30,-626 318 13,-61 39-63,48-26-1,-79 50 75,-1 1-1,1-1 0,-1 0 0,1 0 0,0 0 1,-1 1-1,1-1 0,0 1 0,0 0 0,-1-1 1,1 1-1,0 0 0,0 0 0,-1 0 1,1 0-1,3 1 0,-5-1 1,1 1 1,0-1-1,0 0 1,-1 1-1,1-1 0,-1 1 1,1 0-1,0-1 0,-1 1 1,1-1-1,-1 1 1,1 0-1,-1 0 0,0-1 1,1 1-1,-1 0 0,0 0 1,1-1-1,-1 1 1,0 0-1,0 0 0,0 0 1,0-1-1,0 2 0,0 3-2,0 0 0,0 0 0,-1 0 0,0-1 0,0 1 0,-1 0-1,1-1 1,-1 1 0,0-1 0,-4 8 0,-9 9-11,-1-1 1,-1-1 0,-1-1-1,-1 0 1,-34 25-1,-13 12 38,-69 59 44,-5-5 1,-207 121 0,321-214-45,-15 9 40,-66 53 0,106-78-63,0 1 0,1-1 0,-1 0 0,1 1 0,-1-1 0,1 1 0,-1-1 0,1 1 0,-1-1 0,1 1 0,-1-1 0,1 1 0,0-1 0,-1 1 0,1 0 0,0-1 0,0 1 0,-1 0 0,1-1 0,0 1 0,0 0 0,0-1 1,0 1-1,0 0 0,0-1 0,0 1 0,0 0 0,0-1 0,0 2 0,17 7-9,34-5-9,-49-4 17,14-1 4,-1 0-1,1-1 0,0-1 0,-1 0 1,0-1-1,28-11 0,84-49 28,-88 42-21,65-26 0,-75 38-9,1 1 0,-1 2 0,2 1-1,-1 1 1,1 2 0,41 0 0,-47 4 2,-1 1 1,0 0-1,0 2 1,0 1 0,-1 1-1,0 1 1,0 1-1,36 17 1,-56-23-8,-2-2 4,0 0-1,-1 1 1,1-1-1,-1 0 1,1 0-1,-1 1 1,1-1-1,-1 0 1,1 1 0,-1-1-1,1 0 1,-1 1-1,1-1 1,-1 1-1,0-1 1,1 1-1,-1-1 1,0 1-1,1-1 1,-1 1-1,0-1 1,0 1-1,1-1 1,-1 1-1,0-1 1,0 1-1,0 0 1,0-1-1,0 1 1,0-1-1,0 1 1,0 0-1,-10 0-163,-929-5-203,886 7 393,0 2-1,1 3 1,-1 2 0,2 3 0,-75 27 0,19 11 135,118-59-159,1 1-1,0 0 1,1 0 0,-1 1-1,1 1 1,0 0-1,0 0 1,1 2 0,27-5-1,7 3 1,75 2 0,-95 3-3,-9 1 2,-1 1 0,0 0 0,1 1 1,-1 1-1,-1 1 0,27 10 1,99 53 68,-2 0 52,-89-48-80,167 73 61,-194-80-68,0 2-1,-1 1 1,-1 0 0,0 2-1,-1 1 1,25 27 0,16 21 62,2-2 0,3-4 0,144 101 0,-206-158-99,1 0-1,-1 0 0,1 0 1,0-1-1,0 0 1,0 0-1,0-1 1,12 3-1,-20-26-87,-8 0 61,0 0-1,-1 0 0,-2 1 0,0 0 0,0 1 0,-28-31 1,18 21-16,-271-353-307,259 337 338,2-2-1,-46-89 0,66 112 22,2-1 0,1-1 0,1 0 0,1 0-1,1 0 1,1-1 0,1 0 0,1-34 0,4 61 0,0-1 0,0 1 0,0 0 0,1 0 0,-1 0 0,0 0 0,0 0 0,0 0 0,0 0 0,1 1 0,-1-1 0,0 0 0,0 0 0,0 1 0,2 0 0,8 7 21,0 0 0,-1 1 0,0 0 0,0 1 0,-1 0 1,8 12-1,0-2 2,334 437 336,-21-25-218,-326-428-147,6 8-1,0 0 0,0-1 0,1 0 0,17 11 0,-27-21-31,-2-22-171,-2 5 178,-1 0-1,-1 0 1,0 1-1,0-1 1,-2 1 0,0 1-1,-1-1 1,-11-15-1,-84-107-346,94 126 343,-203-226-152,-17-24-39,184 204 184,2-1 1,-61-116 0,92 150 37,1 5 5,0-1-1,1 0 1,2-1 0,0 0 0,1-1 0,1 1 0,1-1 0,-5-45 0,11 66-4,0 0 1,-1 0-1,1-1 1,0 1-1,0 0 1,0 1-1,0-1 1,0 0-1,0 0 1,0 0-1,0 1 0,0-1 1,0 0-1,1 1 1,-1-1-1,0 1 1,0-1-1,1 1 1,-1 0-1,0 0 1,1-1-1,-1 1 0,0 0 1,1 0-1,-1 0 1,0 1-1,1-1 1,-1 0-1,0 0 1,2 1-1,47 8 82,-21 5-49,-2 2-1,1 0 0,-2 2 1,31 27-1,-37-29-25,97 80 34,66 50 45,-107-90-33,-4 4-1,-2 2 0,66 77 0,162 232 141,-188-235-129,135 130-1,-73-85-66,-117-126-5,-33-34 5,34 40 0,-54-58-1,4 8-14,-15-20-199,-91-78 105,-47-37-118,37 41 93,-414-344-191,177 98 298,330 313 37,1 0-3,0 0-1,-1 1 0,-1 1 0,-1 1 0,0 0 1,-26-12-1,21 21 57,24 4-57,-1 0 0,1 1 0,-1-1 0,1 0 0,-1 0 0,1 0 0,-1 1 0,1-1 0,-1 0 0,1 1 1,-1-1-1,1 0 0,0 1 0,-1-1 0,1 1 0,0-1 0,-1 0 0,1 1 0,0-1 0,-1 1 0,1-1 0,0 1 0,0-1 0,-1 2 0,1 1 4,0 1 0,0-1 1,0 1-1,1-1 0,-1 1 0,1-1 0,0 1 0,0-1 0,0 0 0,2 5 0,9 16 6,1 0-1,1-1 1,1-1-1,1-1 1,27 29-1,4 6-6,10 15 25,4-2 1,3-3-1,3-3 0,2-2 1,3-4-1,3-3 1,1-3-1,110 53 0,-86-56-25,-21-12 0,-1 4 1,125 85 0,-191-116-4,0 1 1,-1 1-1,0-1 0,12 17 1,-19-22-5,0 1 1,-1-1-1,1 1 1,-1-1-1,0 1 1,-1 0-1,0 0 1,0 0-1,0 0 0,0 1 1,-1-1-1,1 10 1,-2-15-4,0 0 1,-1-1 0,1 1-1,0 0 1,0-1 0,-1 1-1,1-1 1,0 1 0,-1 0-1,1-1 1,0 1 0,-1-1-1,1 1 1,-1-1 0,1 1-1,-1-1 1,1 1 0,-1-1-1,1 1 1,-1-1-1,1 0 1,-1 1 0,0-1-1,1 0 1,-1 0 0,0 0-1,1 1 1,-1-1 0,0 0-1,1 0 1,-1 0 0,-1 0-1,-28 1-31,21-2 22,-19 0 8,0-1-1,1-2 1,-1-1-1,-49-15 1,-106-49 2,48 16 2,10 10-2,-2 6 0,-1 5 0,-2 6 0,0 5 0,-173-4 0,177 23 0,-1 5 0,-135 21 0,-94 47 32,274-63-58,65-8 18,-1 1-1,1 1 0,0 0 0,-1 1 0,1 1 0,0 1 1,-20 9-1,11-5 3,25-9-20,-14 9-263,13-4 283,-1 0 0,1 1 0,0-1 0,0 0 0,1 1 0,0-1-1,0 1 1,0 0 0,0-1 0,1 1 0,0 0 0,0-1 0,1 1-1,0 0 1,0-1 0,2 8 0,0 2 7,1-1 1,1 0-1,0 0 1,1 0-1,9 16 0,-11-25-1,-1-1 0,1 0 0,0 0 0,1 0 0,-1-1 0,0 1 0,1-1 0,0 0 0,0-1 0,7 4 0,28 19 0,-35-21 3,1 0 0,-1 0-1,1-1 1,0 0 0,0 0-1,0 0 1,0-1 0,0 0-1,1 0 1,-1 0 0,1-1-1,-1 0 1,9 0 0,-11 0 4,0 0-1,1 0 1,-1 0 0,0 1 0,0 0 0,1-1 0,-1 2 0,-1-1 0,1 0-1,0 1 1,4 3 0,39 36 39,-4 6 20,-3 2 1,-1 2 0,-3 1-1,38 75 1,75 109 80,158 146 61,-277-339-205,27 51-1,-36-58 0,1-1 0,41 51 0,39 36-2,-90-108-30,-13-11-39,-25-24-45,-177-193-203,-87-83-269,188 194 472,-169-221 0,129 145 81,117 144 14,2 0-1,1-2 1,2 0 0,-24-62 0,41 91 4,1 3 7,0 0 1,1 0 0,-1 0-1,1 0 1,0 0 0,1 0-1,-1-1 1,1 1-1,-1 0 1,2-6 0,-1 12 10,1 0 0,1 0 0,-1-1 0,0 1 0,0 0 0,1-1 0,-1 1 0,1-1 0,-1 1 0,1-1 0,-1 0 0,4 2 0,2 3 11,348 376 381,-65 18 28,-211-284-333,119 144 117,-144-191-185,-29-38-13,1 0 0,1-2 0,1-1 0,2-1 0,34 24 0,-63-50-14,1 0 0,-1 0 0,1 0 0,0 0 0,-1 0 0,1-1 0,0 1 0,-1 0 0,1-1 0,0 1 0,0-1 0,0 0 0,0 0 0,0 1 0,2-1 0,-3-1 0,0 1 1,0 0 0,0-1 0,0 1-1,-1-1 1,1 1 0,0-1 0,0 1-1,-1-1 1,1 1 0,0-1-1,-1 0 1,1 1 0,-1-1 0,1 0-1,-1 0 1,1 0 0,-1 1 0,1-1-1,-1 0 1,0 0 0,1-1 0,1-6-17,-1 0 0,0-1 0,-1 1 1,1-1-1,-3-12 0,2 3 35,-2-13-68,0 1-1,-2 0 1,-2 0-1,0 0 1,-2 1-1,-1 0 1,-25-53-1,-12-7-64,-60-88-1,73 125 69,-132-220-32,-181-402 1,245 435 146,174 327 379,498 567 218,-547-629-633,751 729 234,-523-519-220,28 20 49,-277-253-129,-7-7-58,-256-270 134,-45-43-103,-430-315-311,495 436 315,-282-306-50,355 329 94,152 157 15,-36-33-15,48 46 16,-1 0-1,1 1 1,0-1-1,-1 1 1,0 0-1,1 0 1,-1 0-1,0 1 1,0-1 0,0 1-1,0 0 1,-8-1-1,12 2 2,0 0-1,-1 0 1,1 0-1,0 0 0,0 1 1,-1-1-1,1 0 1,0 0-1,0 0 1,0 0-1,-1 0 1,1 1-1,0-1 0,0 0 1,0 0-1,-1 1 1,1-1-1,0 0 1,0 0-1,0 1 1,0-1-1,0 0 0,0 0 1,0 1-1,0-1 1,-1 0-1,1 0 1,0 1-1,0-1 1,0 0-1,0 0 0,0 1 1,0-1-1,1 0 1,-1 1-1,0-1 1,0 0-1,0 0 1,0 1-1,0-1 0,0 0 1,0 0-1,0 1 1,1-1-1,-1 0 1,0 0-1,0 0 1,1 1-1,7 14 7,28 27 2,2-1 0,1-2 0,2-2-1,51 35 1,-26-19 17,487 341 62,31-44-90,-308-189-17,92 81 15,-299-189 48,-1 4-1,115 127 1,-169-168-35,0 0 0,-2 1 0,16 27 0,-29-38 5,-8-8-21,-15-9-35,-4-7 1,2-2-1,0-1 0,-31-31 1,-68-85-46,88 95 58,-1055-1232-429,1063 1238 487,-19-21 45,2-2-1,-69-122 1,132 184-47,3 12 25,0 1 0,-1 0 0,-1 1 0,0 1-1,28 39 1,-8-11-3,151 172 58,10-9 1,339 277 0,-377-365-107,4-8 0,211 108 0,-355-210 4,1 0 1,-2 1-1,0 2 1,0 0-1,23 22 1,-40-28-5,-29-9-129,1-5 69,0-2 0,0-1 0,0-1-1,-38-21 1,7 3 4,-499-247 59,19-38 63,-52-123 83,297 211-100,157 115-65,114 91 13,0-1-1,2-1 1,0-1 0,-17-27 0,21 17 3,13 32-1,1 0 1,0 0 0,0 0 0,0-1 0,0 1-1,0 0 1,0 0 0,0-1 0,0 1-1,0 0 1,0 0 0,0 0 0,0-1-1,0 1 1,0 0 0,0 0 0,0-1 0,0 1-1,0 0 1,0 0 0,0-1 0,0 1-1,0 0 1,1 0 0,-1 0 0,0-1-1,0 1 1,0 0 0,0 0 0,1 0 0,-1 0-1,0-1 1,0 1 0,0 0 0,0 0-1,1 0 1,-1 0 0,0 0 0,0 0-1,1 0 1,-1 0 0,0-1 0,0 1-1,0 0 1,1 0 0,9-1 3,-1-1 1,1 1-1,0 1 1,0 0-1,0 0 1,0 1-1,-1 0 1,1 1-1,18 5 0,13 6 46,40 20 0,-25-10-42,515 185 64,9 5-14,-391-140-53,583 240 59,-568-219-35,324 205 0,-504-285-24,-16-9-5,0-1 1,0 1-1,0 1 1,0 0-1,-1 0 0,8 9 1,-55-33-155,-247-162-11,179 119 98,-289-167-48,22-32 55,333 224 57,10 9 2,-47-32 0,71 53-1,-1 1 1,0 0-1,0 1 0,0 0 1,-1 0-1,0 1 0,1 0 1,-1 0-1,0 1 0,-19-1 0,25 3 2,1 0 0,-1 1 0,1-1 0,-1 1 0,1-1 0,0 1 0,-1 0 0,1 1 0,0-1-1,0 0 1,0 1 0,0 0 0,0 0 0,0 0 0,0 0 0,0 0 0,-3 4 0,2-1 5,1-1 0,-1 1 0,1 0 1,0 1-1,0-1 0,1 0 1,0 1-1,0-1 0,-3 11 1,3-4 4,0 0 1,1-1-1,0 1 1,1 0-1,0 0 1,1-1-1,0 1 1,1 0 0,0-1-1,6 18 1,-3-20-5,-1 1 0,2-1 1,-1 1-1,1-2 0,0 1 0,1-1 1,0 0-1,1 0 0,8 7 1,14 9 6,39 25 0,-21-17 7,99 74 45,260 244 0,-390-333-58,0-1 1,2 0 0,35 23 0,-53-38-34,-23-24-85,-158-122-251,81 58 284,3-4 1,-114-141 0,199 213 98,21 22 29,27 26 26,98 82 208,246 157 0,-332-243-267,0-2 0,2-2 0,0-2 0,1-3 0,0-1 0,2-3 0,97 9 0,-133-18-21,-15-3-27,-14-7-123,-426-303-126,363 249 215,2-3 0,3-3 0,-97-123 0,90 92 66,-55-75 0,123 161 0,-37-57 0,42 62 0,0 0 0,0 1 0,0-1 0,1 0 0,0 0 0,0 0 0,1-1 0,-2-12 0,4 19 1,-1 0 0,0 1-1,0-1 1,1 1 0,-1-1-1,0 1 1,0-1 0,1 1-1,-1-1 1,1 1 0,-1-1 0,1 1-1,-1-1 1,1 1 0,-1 0-1,1-1 1,-1 1 0,1 0-1,-1-1 1,1 1 0,-1 0 0,1 0-1,0 0 1,-1-1 0,1 1-1,-1 0 1,1 0 0,0 0-1,-1 0 1,1 0 0,-1 0-1,1 0 1,0 0 0,-1 1 0,1-1-1,0 0 1,-1 0 0,1 1-1,1-1 11,24 0 23,190 6 100,-182-2-124,1 1 0,-1 2 0,0 1 0,40 15 0,92 42 72,356 116 151,-491-172-226,22 4-142,-66-15 94,0 0-1,0-1 1,0-1-1,0 0 1,0-1-1,1 0 0,-15-9 1,-21-8-32,-82-27 7,-2 5 0,-225-45 0,344 87 74,0-1 0,1-1-1,-1 0 1,1-1 0,0 0-1,0-1 1,1-1 0,-12-7-1,117 3 303,-19 3-238,0 3 0,1 4 0,139 15 0,-92-3-27,-82-9-28,0 2 0,-1 2 0,57 15-1,490 170 230,-545-175-229,-1 2-1,-1 2 1,71 46-1,99 93 86,8 5-78,-95-85-24,-4 6 0,156 143 0,-252-203 0,33 46 0,-35-43 0,-21-28-6,0 0-1,1 0 1,-1 0 0,0 1-1,0-1 1,0 0-1,1 0 1,-1 0 0,0 0-1,0 0 1,0 0-1,0 1 1,1-1 0,-1 0-1,0 0 1,0 0-1,0 0 1,0 1-1,0-1 1,0 0 0,1 0-1,-1 0 1,0 1-1,0-1 1,0 0 0,0 0-1,0 1 1,0-1-1,0 0 1,0 0 0,0 0-1,0 1 1,0-1-1,0 0 1,0 0 0,0 1-1,0-1 1,0 0-1,0 0 1,-1 0 0,1 1-1,0-1 1,0 0-1,0 0 1,0 0-1,0 1 1,0-1 0,-1 0-1,1 0 1,0 0-1,0 0 1,0 0 0,-1 1-1,-15-5-74,-24-16 87,-79-58-172,-3 5 1,-260-110-1,282 143 110,-2 5 0,-2 4-1,-155-25 1,104 35 102,-280-3 0,341 24-10,0-5 0,0-3 0,1-5 1,-155-41-1,180 32-60,34 10 30,0 2 1,-61-11-1,121 24 18,-1 0 0,-1 2 1,1 1-1,-1 1 1,44 19-1,-11-4-5,422 135 44,239 90 40,-602-198-114,-1 6 0,199 130 1,-303-180-1,-39-17-72,0-1-1,0-1 1,-35-25-1,3 2-9,-435-228-59,289 158 101,182 94 47,-291-146-142,228 120 125,-153-46 0,147 63 60,39 10 26,-62-23-1,102 30-56,0-1 0,0-1 0,1 0-1,0 0 1,0-1 0,1-1-1,0 0 1,0-1 0,-11-12-1,2-2-11,12 12 2,-1 0 0,0 1-1,-1 0 1,-15-11-1,66 21 126,135-12-59,-134 13-55,-1 1 1,0 2-1,0 2 0,0 1 0,-1 2 0,55 19 0,255 127 167,23 8-58,-139-90-39,22 7-33,-202-59-25,-1 2-1,85 50 1,42 54 40,-32-20-101,-135-101-235,-28-21 242,-33-26 64,12 16-30,-1 1 1,-78-37 0,-89-25-66,180 77 53,-253-90-27,7 3 2,199 68 28,-113-66-1,137 60 36,47 30-12,10 4-5,11 4 19,299 112 275,320 88-240,-618-194-69,-20-8-22,-6-1 17,-1-1 1,1 1 0,-1-1-1,1 0 1,-1 0 0,1 0-1,0-1 1,0 0 0,0 0-1,-1 0 1,2-1-1,-1 0 1,0 1 0,-7-8-1,-11-4-31,-198-108-148,-51-27 111,231 132 78,34 15 0,0 0 0,0 0 0,0-1 0,0 1 0,1-2 0,-1 1 0,1-1 0,0 0 0,0 0 0,0-1 0,1 0 0,0 0 0,-6-6 0,11 10 0,-1 1 0,1-1 0,0 0 0,-1 0 0,1 1 0,0-1 0,0 0 0,-1 0 0,1 0 0,0 0 1,0 1-1,0-1 0,0 0 0,0 0 0,0 0 0,0 0 0,0 0 0,0 1 0,1-1 0,-1 0 0,0 0 0,1 0 0,-1 1 0,0-1 0,1 0 0,-1 0 0,1 1 0,-1-1 0,1 0 0,0 0 0,1-1 0,0 1 0,1-1-1,-1 1 1,1 0 0,-1-1 0,1 1 0,-1 1 0,1-1 0,5-1 0,63-3 5,-68 5-4,38 1 23,0 3 1,-1 1 0,0 2-1,47 14 1,155 61 61,-126-40-44,-39-14 25,116 59 0,-157-67-57,0 1-1,-2 2 1,0 2 0,-2 1-1,30 31 1,-37-31-4,156 151 52,-135-136-58,-13-10 0,53 38 0,-48-38 0,-33-26 0,-1-1 0,1 1 0,0-1 0,0-1 0,1 1 0,-1-1 0,1 0 0,-1 0 0,7 2 0,23 4 11,1-3 0,-1 0 1,1-2-1,0-2 0,70-5 0,-19 1-3,166 4 48,309-5 32,-148-31-83,-193 13 0,136-11 24,325-24-100,-660 54-175,-50 4 102,-284 31-262,59-19 226,-394 39-19,539-40 377,-127 0 0,-106-19-243,54-1 95,-370 16 188,628-9-221,1-1 0,-30-5 0,52 5 2,-1 0 0,0-1 0,1 0-1,-1 0 1,1 0 0,0 0 0,-1-1 0,1 0 0,0-1 0,1 1-1,-1-1 1,1 0 0,-1-1 0,-6-7 0,11 11 1,1 0 0,0 0 0,-1 0 1,1 0-1,0 0 0,0 0 0,0 0 1,0 0-1,0 0 0,0 0 0,0 0 0,0 0 1,0 0-1,0 0 0,0 0 0,1 0 1,-1 0-1,0 0 0,1 0 0,-1 0 0,1 0 1,-1 0-1,1 0 0,0 0 0,-1 1 1,1-1-1,0 0 0,-1 0 0,1 1 0,0-1 1,0 1-1,0-1 0,0 0 0,1 0 1,37-22 17,-36 21-18,2-1 0,306-145 52,-272 133-43,-1 2 1,2 2-1,-1 1 1,2 3-1,-1 1 0,60-2 1,54 8 91,187-26 1,-208 14-42,183 6 0,-210 6-15,-46-2-10,80-15 1,-80 8-23,82-2-1,-18 6 18,228-39-1,-261 34-6,108 0-1,-35 4-3,768 10 141,-747-3-148,91 7 8,-34-1-6,-167-8-5,143 16 0,249 52-3,-423-63-8,0 2 0,77 20 0,-75-6 2,-43-19 0,-1 0 0,0 0 0,0 0 0,0 0 0,0 0 0,0 1 0,0-1 0,0 1 0,0-1 0,-1 1 0,1 0 0,-1-1 0,1 1 0,-1 0 0,1 0 0,-1 0 0,0 1 0,1 1 0,-2-2 0,0-1-1,0 0 0,0 1 1,-1-1-1,1 1 0,0-1 0,-1 0 1,1 0-1,-1 1 0,1-1 1,-1 0-1,0 0 0,0 1 1,1-1-1,-1 0 0,0 0 1,0 0-1,0 0 0,0 0 0,0 0 1,0-1-1,-1 1 0,1 0 1,0 0-1,-2 0 0,-36 10-30,22-7 22,-111 27 6,-1-6 1,-226 14 0,-268-35 3,287-24-1,-38-2 0,139 9 6,-52-1-6,201 14-94,0 3 1,0 4-1,-169 36 1,198-28 98,0 2 1,0 3-1,-65 32 0,122-52-5,1 0 1,-1 1-1,0-1 0,0 0 0,0 0 0,1 0 0,-1 0 0,0 0 0,0 1 0,0-1 1,1 0-1,-1 0 0,0 0 0,0 1 0,0-1 0,0 0 0,0 0 0,0 0 0,0 1 1,1-1-1,-1 0 0,0 0 0,0 1 0,0-1 0,0 0 0,0 0 0,0 0 0,0 1 1,0-1-1,0 0 0,0 0 0,0 1 0,0-1 0,0 0 0,-1 0 0,1 1 0,0-1 1,0 0-1,0 0 0,0 0 0,0 1 0,0-1 0,0 0 0,-1 0 0,1 0 1,0 1-1,0-1 0,0 0 0,-1 0 0,1 0 0,0 0 0,0 0 0,0 0 0,-1 1 1,1-1-1,0 0 0,0 0 0,-1 0 0,1 0 0,0 0 0,0 0 0,0 0 0,-1 0 1,1 0-1,25 4-60,-14-3 75,133 24-16,1-7 0,154-1 0,297-26 26,-493 5-10,475-1 49,-396 12-64,210 36 0,-351-36 9,266 50 11,-237-41-21,-1 4 1,89 38-1,-134-45-2,-24-13 2,0 0 0,0 0 1,0 0-1,0 0 0,0 0 1,1 0-1,-1 1 0,0-1 1,0 0-1,0 0 0,0 0 1,0 0-1,0 0 0,0 0 1,0 0-1,0 1 0,1-1 1,-1 0-1,0 0 0,0 0 1,0 0-1,0 0 0,0 1 1,0-1-1,0 0 0,0 0 1,0 0-1,0 0 0,0 0 1,0 1-1,0-1 0,0 0 1,0 0-1,0 0 0,0 0 1,0 0-1,0 1 0,-1-1 1,1 0-1,0 0 0,0 0 1,0 0-1,0 0 0,0 0 1,0 1-1,0-1 0,0 0 1,0 0-1,-1 0 0,1 0 1,0 0-1,0 0 0,0 0 1,0 0-1,0 0 0,0 0 1,-1 0-1,1 1 0,-41 1-147,34-2 120,-59 0 0,-430-13 179,275 0-170,-228 16 1,313 8 4,-219 47 0,-128 63 14,-109 23 1,475-125 10,-1-5-1,-140-1 1,221-12-10,26 0 0,0 0-1,1-1 1,-1-1 0,-14-2 0,18 0-11,6 3-28,35-2-108,-1-1 148,0-1 1,42-11 0,3-1 18,1307-164 171,-1145 158-160,382 15 0,-547 12-43,0 4 1,-1 3-1,0 2 0,-1 4 1,125 49-1,-182-61 6,-11-4 3,0 0-1,0 0 0,0 0 0,0 0 1,0 1-1,-1 0 0,1 0 0,-1 0 1,5 4-1,-9-6 1,1 0 1,-1 0-1,0 0 1,0-1-1,0 1 0,0 0 1,0 0-1,0 0 1,0 0-1,0-1 0,0 1 1,0 0-1,0 0 1,-1 0-1,1 0 1,0-1-1,-1 1 0,1 0 1,0 0-1,-1-1 1,1 1-1,-1 0 0,1-1 1,-1 1-1,1 0 1,-1-1-1,0 1 0,1-1 1,-1 1-1,0-1 1,1 1-1,-1-1 1,0 0-1,0 1 0,1-1 1,-1 0-1,-1 1 1,2-1-3,-13 6-17,1-1 0,-1 0 0,0 0 0,-1-2 0,1 1-1,-1-2 1,-15 2 0,-101-1-111,86-4 97,-475 17 35,-169-3 245,647-15-235,0-3 1,-1-1-1,2-3 0,-1-1 1,-46-18-1,-183-91 61,194 80-53,-3 4 0,-157-48 0,179 73-3,0 2-1,-1 3 1,-104 4 0,87 2-10,-150 9 7,-262 46 0,223-20-31,-1042 75 45,754-72-4,74 10-47,-82 6 61,105-36-36,322-15 0,-122 25-19,35-2-26,104-29-9,90 0 47,-1 1 0,1 1 0,-1 1 0,1 2 0,-43 8 0,46-3 7,-1-2 0,0-1 0,0-1 0,-1-1 0,0-1 0,1-1 0,-1-1 0,-28-4 0,34-1-1,0-1 1,0 0-1,-18-10 1,21 8-14,-1 1 1,-1 1-1,1 0 1,-21-3 0,-164-26-61,165 26 62,0-1-1,1-2 1,-47-23 0,40 14-20,-65-44 1,90 52 21,1-1 0,1 0 0,0-1 0,1-1-1,1 0 1,-13-19 0,16 20 8,-12-20-10,-1 2 1,-1 1 0,-2 1 0,-44-38 0,65 63 12,-12-9 9,18 15-10,0 0 1,-1 0-1,1 0 0,-1 0 1,1 0-1,0 0 0,-1 0 1,1 0-1,-1 0 1,1 0-1,0 1 0,-1-1 1,1 0-1,0 0 1,-1 0-1,1 0 0,0 1 1,-1-1-1,1 0 1,0 0-1,-1 1 0,1-1 1,0 0-1,0 0 1,-1 1-1,1-1 0,0 0 1,0 1-1,-1-1 1,1 0-1,0 1 0,0-1 1,0 0-1,0 1 1,0-1-1,0 1 0,0-1 1,-1 0-1,1 1 0,0-1 1,0 0-1,0 1 1,1-1-1,-1 1 0,0-1 1,0 0-1,0 1 1,0-1-1,0 0 0,0 1 1,0-1-1,1 1 1,1 26 2,2 0 1,1 0 0,1 0 0,1-1 0,1 0 0,19 40 0,-10-24-2,14 53 1,-14-24 3,-4 1 1,-2 0 0,2 119-1,-14-190-6,1-1-1,0 1 0,-1 0 0,1 0 1,-1 0-1,1 0 0,-1-1 1,1 1-1,-1 0 0,1-1 1,-1 1-1,0 0 0,1-1 0,-1 1 1,0-1-1,1 1 0,-1-1 1,0 1-1,0-1 0,0 1 0,0-1 1,1 0-1,-1 0 0,0 1 1,0-1-1,0 0 0,0 0 1,0 0-1,0 0 0,0 0 0,1 0 1,-3 0-1,-34-4-147,29 0 132,0 0 0,0 0-1,1 0 1,-1-1-1,1 0 1,0-1-1,0 1 1,1-1-1,0-1 1,0 1-1,-9-14 1,-10-14-95,-20-42 1,34 58 69,-27-57 4,37 71 42,1 3 22,0 13 90,0 34-31,-2-22-46,2 0 1,0 0-1,2 0 0,1 0 1,0 0-1,12 39 1,-7-43-12,8 19 13,-3 0 0,16 73 0,58 417 342,-79-490-384,2-1 0,2 0 0,1-1 0,22 43 0,83 132 1,-61-113 3,11 21 10,159 213-1,-174-271-13,-52-58-5,-1-4-38,-3-4-58,-49-70-87,3-3 1,-77-164 0,-44-182-319,122 287 362,5-2 0,7-1-1,-24-190 1,58 314 417,4 27-147,12 49 25,15 8 145,75 129 1,60 57 110,-133-210-355,382 529 199,-46-131-219,-321-396-23,2-3 0,65 47-1,-110-88-15,0-1-1,0 1 0,1-1 0,-1 0 0,1 0 1,-1 0-1,1-1 0,0 1 0,0-1 0,0 0 1,0 0-1,6 1 0,-11-16-216,-6-6 199,0 1 0,-2 0 0,-1 1 0,0 0 0,-14-19 0,-8-13-76,-596-918-1250,489 759 1325,9-6-1,-142-319 0,180 358 193,113 222 282,292 403 375,33-17-435,-11-13-355,-256-315-33,422 504 0,-438-545 21,4-3 1,120 84-1,165 69 43,-342-207-89,-12-6-31,-21-14-50,-69-61-109,3-4 0,-94-109-1,141 144 190,-619-731-166,433 496 53,122 150 41,-227-281-127,34-18 243,242 326 78,341 429 644,-184-217-593,967 990 552,-928-970-675,240 174 0,-280-236-2,3-5 1,2-5 0,181 73 0,-58-41 35,-219-86-82,-12-3-34,-16-6-73,-17-13 32,-1-1 0,-58-42 0,-72-66-209,127 95 235,-433-385-443,26-37 267,-268-247 58,286 343 277,272 228 15,125 106-45,27 21-23,-1-2 1,1 1-1,0-1 1,1 0-1,-10-10 139,23 20-92,730 511 833,-247-204-717,722 431-210,-1073-667 35,3-7 0,3-5 1,190 54-1,-270-97-12,44 11 36,-142-41-159,0-1 1,1-2 0,-57-30-1,-102-68-96,153 87 153,-1349-899-723,1147 752 790,-152-103-45,-21 28 199,380 229-68,27 11-1,20 8-62,35 17 55,-2 2-1,81 49 0,-58-30-2,371 217 121,447 232 170,-668-393-384,238 71-1,-289-118 6,1-8 0,197 22 0,-303-56 2,-4 1-121,70 0-1,-140-11 99,0 0 0,1 0 1,-1-1-1,1 0 0,-1 0 0,1-1 1,0-1-1,-10-5 0,-11-6-45,-441-200-652,-363-185 545,-367-302 276,1175 688-98,-31-19 19,-129-83 91,184 116-107,-1 0 0,0 0 1,1 0-1,-1 0 0,1 0 0,-1 0 0,1-1 0,0 1 0,-1-1 1,1 1-1,0-1 0,0 1 0,0-1 0,0 1 0,-1-4 0,3 4-3,0 0-1,0 0 0,0 0 0,0 1 1,0-1-1,0 0 0,0 1 0,0-1 1,0 0-1,0 1 0,1 0 0,-1-1 1,0 1-1,0 0 0,1 0 0,-1-1 1,0 1-1,0 0 0,1 0 0,-1 0 1,0 1-1,1-1 0,1 1 0,19-1 35,1 2 0,-1 1 0,-1 0 0,40 13 0,84 38 104,-104-37-123,818 393 266,-283-124-212,20-48-62,-508-212-13,2-4 0,1-4 0,133 10 0,-96-22 33,241-19 0,-292 5-30,-1-4-1,124-35 0,-191 44-12,38-13-43,-46 16 52,0-1-1,0 1 1,1-1 0,-1 1 0,0-1-1,0 1 1,0-1 0,0 0-1,0 0 1,0 0 0,0 1 0,0-1-1,0 0 1,-1 0 0,1 0-1,0 0 1,-1 0 0,1-1 0,0 1-1,-1 0 1,1 0 0,-1 0-1,0 0 1,1-1 0,-1 1 0,0 0-1,0 0 1,0-1 0,0-1-1,-1 1 5,0 0-1,0 0 0,0 1 0,-1-1 1,1 1-1,-1-1 0,1 1 0,-1 0 1,1-1-1,-1 1 0,0 0 0,0 0 1,1 0-1,-1 0 0,0 0 0,0 1 0,0-1 1,0 1-1,0-1 0,0 1 0,0 0 1,0-1-1,-3 1 0,-9-2-4,-280-65-168,-126-35-25,-695-292 29,707 239 115,-228-94 5,159 61 31,97 56 132,319 112-71,54 17-34,-37-13 22,43 16-28,0 0 0,0-1 0,0 1-1,0 0 1,0-1 0,0 1 0,0-1 0,1 1 0,-1-1 0,0 0 0,0 1-1,0-1 1,0 0 0,1 0 0,-1 1 0,0-1 0,1 0 0,-1 0 0,1 0-1,-1 0 1,1 0 0,-1 0 0,1 0 0,0 0 0,-1 0 0,1 0 0,0 0-1,0 0 1,0 0 0,0-2 0,0 3-2,0-1 1,1 1-1,-1 0 1,0-1-1,1 1 0,-1-1 1,1 1-1,-1 0 1,1-1-1,-1 1 0,1 0 1,-1 0-1,1-1 1,-1 1-1,1 0 0,0 0 1,-1 0-1,1 0 1,-1 0-1,1 0 0,-1 0 1,1 0-1,0 0 0,-1 0 1,1 0-1,0 0 1,37-1 48,0 2 0,-1 2 0,1 1 0,-1 2 0,0 2 0,49 16 0,222 96 192,-246-93-222,464 200 81,339 143-55,15-34-174,-496-223 98,-38-13-98,-746-256-650,285 109 666,-63-33 45,-180-110 1,-155-127-38,-99-57 196,117 130 114,316 161-127,108 49-14,-87-56 0,155 88-59,1 0 0,-1 1 0,0-1 0,0 0 0,1-1 0,-1 1 0,1 0 0,0-1-1,0 1 1,0-1 0,0 0 0,0 0 0,-2-6 0,4 9-3,0-1-1,0 1 1,0-1-1,0 1 0,0-1 1,1 1-1,-1-1 1,0 1-1,0 0 1,1-1-1,-1 1 1,0-1-1,1 1 1,-1-1-1,0 1 0,1 0 1,-1-1-1,1 1 1,-1 0-1,0 0 1,1-1-1,-1 1 1,1 0-1,-1 0 0,1-1 1,-1 1-1,1 0 1,-1 0-1,1 0 1,-1 0-1,1 0 1,-1 0-1,2 0 0,24-3 27,-25 3-25,71-3 90,1 4 1,-1 2-1,1 4 0,133 31 0,-44 5-43,159 65 0,276 151 14,-12 38-86,99 47 34,92-9 14,-746-323-41,-16-6 4,0 0-1,1-1 0,0 0 1,0-2-1,0 1 1,31 1-1,-46-6 4,0-1-1,0 1 1,0-1-1,0 1 0,0-1 1,0 1-1,0-1 1,-1 1-1,1-1 1,0 1-1,-1-1 1,1 1-1,-1-1 1,-1-1-1,-5-6-5,-1 0 0,0 0 0,0 1 0,-1 0 0,0 1 0,0 0 0,-15-9 0,8 6-7,-60-39-189,-140-66 0,-97-19-48,-51-24 188,-376-260-2,255 134 78,-16 37 172,419 213-130,-132-61 161,209 93-206,1 0 1,-1 0-1,0-1 1,1 1-1,0-1 1,0 0-1,-1 0 1,2-1 0,-1 1-1,0-1 1,1 0-1,-1 0 1,1 0-1,0 0 1,1 0 0,-1-1-1,1 1 1,0-1-1,0 0 1,-3-8-1,5 12-2,0 0-1,0 0 0,0 0 0,0 0 0,1 1 0,-1-1 1,0 0-1,0 0 0,0 0 0,1 0 0,-1 1 1,0-1-1,1 0 0,-1 0 0,1 1 0,-1-1 1,1 0-1,-1 1 0,1-1 0,-1 1 0,1-1 1,0 0-1,-1 1 0,1-1 0,0 1 0,-1 0 1,1-1-1,0 1 0,0 0 0,0-1 0,-1 1 1,1 0-1,0 0 0,0 0 0,0-1 0,0 1 1,-1 0-1,1 0 0,0 0 0,0 0 0,0 1 1,1-1-1,44 5 74,-44-5-66,63 16 155,0 2 0,100 44 0,-53-19-33,514 196 21,434 153 13,-256-169-138,-487-142-20,-221-50 16,-100-32-25,0 0 0,1 1 1,-1-1-1,0 1 1,0 0-1,0 0 0,1 0 1,-8 1-1,-16 1-43,-63-10-28,0-5-1,1-3 0,0-4 0,-120-44 1,106 25 43,1-4 0,2-5 1,-149-96-1,-247-218 100,478 349-46,-9-12 114,75 80 35,3-2 0,111 90 1,-147-131-150,66 51 58,4-3 0,2-5 0,2-3 1,120 51-1,398 128 58,-398-157-135,143 65-14,-351-138 16,19 10-105,-21-8-83,-17-4-34,-236-46-323,37 4 485,-405-18 50,-4 46-61,608 15 65,-242 7-34,214-3 69,0 1 0,1 3 0,-69 20 0,95-18 35,19-10-68,0 0 0,0 0-1,0 0 1,0 1 0,0-1 0,0 0-1,0 0 1,0 0 0,0 1 0,0-1 0,0 0-1,0 0 1,0 0 0,0 0 0,0 1-1,0-1 1,0 0 0,0 0 0,0 0-1,0 1 1,0-1 0,0 0 0,0 0 0,0 0-1,0 0 1,0 1 0,0-1 0,0 0-1,0 0 1,1 0 0,-1 0 0,0 0-1,0 1 1,0-1 0,0 0 0,0 0-1,1 0 1,-1 0 0,0 0 0,0 0 0,0 0-1,0 0 1,1 0 0,-1 0 0,0 0-1,0 1 1,35 6 38,77 2 75,166-8 0,-127-3-63,435-30 65,-7-42-47,339-90-210,-885 157 110,131-30-253,-138 30 162,0-2-1,0-1 0,44-23 1,-70 33 111,1 0 1,0 0-1,0-1 1,-1 1 0,1 0-1,0 0 1,-1-1-1,1 1 1,0 0-1,-1-1 1,1 1 0,0-1-1,-1 1 1,1-1-1,-1 1 1,1-1-1,-1 1 1,1-1-1,-1 0 1,1 1 0,-1-1-1,0 1 1,1-1-1,-1 0 1,0 0-1,0 1 1,1-1 0,-1 0-1,0 1 1,0-1-1,0 0 1,0 0-1,0 1 1,0-1 0,0 0-1,0 0 1,0 1-1,-1-1 1,1-1-1,-1 1 3,-1 0-1,0 0 0,1 0 0,-1-1 1,0 2-1,1-1 0,-1 0 0,0 0 1,0 1-1,0-1 0,0 1 0,0-1 1,-3 1-1,-29-4 8,0 2-1,-1 1 1,1 2 0,-1 1-1,-53 11 1,-174 54 53,101-23-19,19-14-74,-1-6 0,-167 5 0,-286-18-244,461-12 309,-28 9 107,146-6-102,1 1 0,0 0 1,-1 2-1,1-1 0,1 2 1,-1 0-1,-17 11 0,30-16-22,1 0 0,-1 1 0,1-1 0,0 1-1,-1 0 1,1-1 0,0 1 0,0 0 0,0 0 0,0 0 0,1 1 0,-1-1 0,1 0-1,-1 1 1,1-1 0,0 1 0,-1-1 0,1 1 0,1 0 0,-2 4 0,9-4-3,513 8 482,-396-13-472,293-15 50,66 0-605,-513 24 431,10-1 121,-98 21-19,-1-7 0,-139 8 0,-248-15 28,172-17-25,-290 6-50,588-1 70,0 2 1,0 1-1,1 2 1,0 1-1,0 2 1,1 2-1,0 1 0,1 1 1,0 2-1,1 1 1,-35 25-1,60-37 9,1 1-1,1 1 0,-1-1 1,1 1-1,0 0 1,-6 7-1,10-11-18,0-1 0,1 0 0,-1 1 0,0-1 0,0 1-1,0-1 1,1 1 0,-1-1 0,1 1 0,-1-1 0,1 1 0,0-1 0,0 1-1,0 0 1,-1-1 0,2 1 0,-1-1 0,0 1 0,0 0 0,0-1 0,1 1 0,-1-1-1,1 1 1,-1-1 0,1 1 0,0-1 0,-1 1 0,1-1 0,0 1 0,0-1 0,0 0-1,0 0 1,0 1 0,0-1 0,0 0 0,1 0 0,-1 0 0,2 1 0,15 6 26,1 0-1,0-1 1,0-1 0,1-1 0,35 5 0,-30-5 1,109 17 108,183 5 0,140-20-14,-434-7-120,288-8 36,0-14 0,528-106-1,-643 82-65,-160 35-61,-1-1 1,0-2-1,39-21 1,-66 30 29,-4 3 23,1 0 0,-1-1 0,0 0 0,0 0 0,0 0 0,0-1 0,-1 1 0,1-1 0,-1 0 0,6-8 0,-30 17 47,-82 38-6,-299 107 17,-30-28-72,-554 169 26,926-271 24,-501 139 91,718-161-128,-66-10 44,125-33 0,92-42 10,-213 58-20,-30 10-2,444-123-22,-342 103 9,184-19 0,-181 52-87,-151 6 67,-17 0 23,1 0-1,-1 0 1,1 1 0,0-1 0,-1 1 0,1-1-1,-1 1 1,0 0 0,1 0 0,-1 0-1,4 2 1,-2 9-65,-18 4 38,-10-4-16,0 0 0,0-2 1,-1 0-1,-38 8 0,10-2 18,-139 45-19,-548 187 7,268-65 51,-470 161 397,920-334-243,35-6-122,49-5-56,-54 1 39,28-3-15,-1-1 0,1-2 1,61-18-1,108-48 52,-151 52-39,1097-382 90,-909 330-53,481-169-407,-682 223 97,-1-1 0,39-26-1,-75 42 203,-2 2 21,0 1 1,0-1-1,0 0 1,-1 0 0,1 0-1,-1 0 1,1-1-1,0 1 1,-1 0-1,0-1 1,1 1-1,-1-1 1,0 1-1,0-1 1,0 0-1,0 1 1,0-1 0,0 0-1,0 0 1,-1 1-1,1-4 1,-8 3-38,-8 3 97,0 1-1,1 0 1,-1 1 0,1 1-1,0 0 1,0 1-1,0 0 1,-20 12-1,-112 73 266,87-51-145,-173 100 0,-441 189 0,-109 32-222,617-273 216,5 8-1,-237 183 1,315-208 120,79-67-211,10-3-25,11-3-19,-1-1-1,0-1 0,0 0 1,0-1-1,-1-1 0,28-16 1,398-221 167,-126 65-101,1095-492-45,-936 465-476,-382 178-357,-120 39 815,0 0-1,1 2 0,0 1 1,-40 29-1,-5 2 4,-812 402 294,723-372-207,-291 125 79,-294 150 2,666-309-153,-48 29 42,118-62-58,34-7-59,-6-2 52,0-1 1,0-1 0,-1 0-1,1-1 1,20-8-1,100-43 44,-64 23-32,1504-604-48,-1319 518 5,156-58-502,-390 170 455,-25 6 73,-1 0 0,1 0 1,-1-1-1,1 1 0,-1 0 1,1 0-1,-1 0 0,1 0 1,-1 0-1,1 0 0,-1-1 1,1 1-1,-1 0 0,1 0 1,-1 1-1,1-1 0,-1 0 1,1 0-1,-1 0 1,1 0-1,-1 0 0,1 1 1,-1-1-1,1 0 0,-1 0 1,0 1-1,1-1 0,-1 0 1,1 0-1,-1 1 0,0-1 1,1 1-1,0 0 0,-6 5 27,5-5-24,-25 23 54,-1-2-1,-1 0 1,-46 28-1,6-4 59,-361 220 283,314-201-297,-260 117 13,-18-31 36,110-44-102,232-86-47,-1-2 0,-1-3 0,0-1 0,-1-3 0,-84 8 0,100-16-3,0 1-1,1 2 1,0 2-1,0 2 1,-64 27-1,84-32 2,0 0 0,0-1 0,0-1 0,0-1 0,-1 0 0,0-1 0,-17 0 0,25-1 0,1 0 0,0 0 1,-1 1-1,1 0 0,0 1 0,0 0 1,-9 5-1,-33 10-11,44-15 10,0 1-1,0 0 1,0 1-1,1-1 0,0 1 1,0 0-1,0 0 1,-5 8-1,9-10 5,1-1-1,-1 0 0,0 1 1,1-1-1,-1 1 0,1-1 1,0 1-1,0 0 1,0-1-1,0 1 0,0-1 1,1 1-1,-1-1 0,1 1 1,0-1-1,0 0 1,-1 1-1,1-1 0,1 0 1,-1 1-1,0-1 0,1 0 1,-1 0-1,1 0 0,-1 0 1,1 0-1,0 0 1,2 1-1,3 4 2,1-1-1,-1-1 1,1 1 0,0-1 0,14 7 0,-9-8 3,-1 0 0,0-1 0,1 0 0,0-1 1,-1 0-1,1-1 0,0-1 0,0 0 0,18-2 1,5-3 14,0-1 0,35-11 0,352-99 167,-344 96-156,40-13 2,52-22-8,55-22 14,141-95-13,-106 14 12,-172 105-38,-3-3 0,79-68 0,-50 36 5,41-12 24,-51 35-31,-5-9-57,-79 67 88,-19 7-29,0-1 0,0 1-1,-1-1 1,1 1 0,0-1 0,-1 1 0,1-1 0,0 0 0,-1 0-1,1 0 1,-1 0 0,1 0 0,-1 0 0,0 0 0,2-3 0,3 1 0,0 2-11,-6-1 5,0 1 0,0-1 0,-1 1 0,1-1 0,0 1 0,0 0 0,-1-1 0,1 1 0,-1-1 0,1 1-1,-1 0 1,0-1 0,1 1 0,-2-2 0,-25-46-100,2-1 1,2-2-1,3 0 0,-20-79 0,10 34-101,19 65 168,1-1 0,2-1 0,1 1 1,2-1-1,1 0 0,2-1 1,3-50-1,1 75 47,0-1 1,1 1-1,0 0 0,1 0 0,0 1 1,0-1-1,1 1 0,0 0 1,7-9-1,-9 13-4,0 1 0,0 0 0,1 0-1,-1 0 1,1 0 0,0 0 0,0 1 0,0 0 0,1 0 0,-1 0-1,1 0 1,0 1 0,-1-1 0,1 1 0,0 1 0,1-1 0,-1 1-1,0-1 1,7 1 0,-10 2 6,-1 0 1,0 1-1,0-1 0,0 1 0,0-1 1,0 1-1,0-1 0,0 1 0,0 0 1,-1 0-1,1-1 0,-1 1 0,1 0 1,-1 0-1,0 0 0,1-1 0,-1 1 1,0 0-1,-1 3 0,2 0-7,1 35 8,0 0 0,-3 0 0,-2 1-1,-9 50 1,-45 159-59,28-132 53,-72 382 27,94-442-12,1 1 0,5 77 0,1-94-16,0-40-5,0-1 0,0 0 0,0 0 0,0 1 0,0-1 0,0 0 0,1 0 0,-1 1 1,0-1-1,1 0 0,-1 0 0,1 0 0,-1 0 0,1 0 0,0 0 0,-1 1 0,1-2 0,0 1 0,0 0 0,0 0 0,0 0 0,0 0 0,0 0 0,0-1 0,0 1 0,0 0 0,0-1 0,0 1 0,1-1 0,-1 1 1,0-1-1,0 0 0,0 0 0,1 1 0,-1-1 0,0 0 0,0 0 0,1 0 0,-1 0 0,0 0 0,1-1 0,-1 1 0,0 0 0,0 0 0,0-1 0,1 1 0,1-2 0,2 1 0,0-1-1,0 0 0,0 0 1,0 0-1,-1-1 0,1 1 1,-1-1-1,1 0 0,-1-1 1,6-5-1,10-21-32,-1-1 1,-2 0-1,-1-2 0,-2 0 1,15-52-1,-9 30-42,16-51 80,-5-2 0,-5 0 0,-4-2 0,-5-1 0,-5 0-1,-3-119 1,-10 198-42,-2 1-1,0-1 1,-2 1-1,-12-38 1,-46-115-149,62 182 187,-9-22 14,7 19-4,0-1-1,1 1 1,0-1 0,0 0-1,0 0 1,0 0-1,0-8 214,2 28-68,3 42-79,19 108 0,0-9-20,-7-5 43,10 196 123,-11-245-206,-14-100-80,0-13-219,-2-26 99,-12-66 0,-3-26-73,-6-109 76,-2-66 309,35 305 213,28 0-215,0-1-1,0-2 1,0-1-1,0-2 1,51-15-1,126-56-81,-110 38-15,156-39 0,-66 42 11,216-11 0,-387 46-321,-44 1-10,-12 2 272,0 1 0,0 1 0,1 2-1,-1 1 1,1 2 0,1 0-1,-45 22 1,-202 120 190,211-112-177,-537 367 22,572-383 82,0 1 0,-42 44 0,71-62-112,14-9-47,55-29 50,98-64 0,-52 28-10,910-431-267,-704 358 288,-310 139-99,-29 14 81,-3 3-9,-934 623-240,867-579 286,-177 124 26,200-133 153,-104 102-1,130-107-42,41-44-155,0-1 1,-1 0 0,1 0-1,-1 1 1,1-1 0,0 0-1,-1 1 1,1-1-1,0 0 1,-1 1 0,1-1-1,0 1 1,0-1-1,-1 0 1,1 1 0,0-1-1,0 1 1,0-1-1,-1 1 1,1-1 0,0 1-1,0-1 1,0 1-1,0-1 1,0 1 0,0-1-1,0 1 1,0-1 0,0 0-1,0 1 1,1-1-1,-1 1 1,0-1 0,0 1-1,0-1 1,0 1-1,1-1 1,-1 0 0,0 1-1,1-1 1,-1 1-1,0-1 1,1 0 0,-1 1-1,0-1 1,1 0-1,-1 1 1,0-1 0,1 0-1,-1 0 1,1 1 0,-1-1-1,1 0 1,0 0-1,31-3-49,1-8 31,0-1 0,-1-2 0,-1-1 0,0-2 0,-2-1-1,38-29 1,-13 11-21,741-464-367,40 71 780,-828 426-372,19-9-3,2 1 1,44-12-1,-69 23-7,11-2-17,-13 5-8,-11 6-34,-359 236-400,185-125 443,-259 160 83,-130 87 22,402-246 95,-190 174-1,316-255-125,2 2 0,-50 64-1,76-75 28,17-30-75,0-1-1,0 0 1,0 1-1,0-1 1,0 0-1,0 1 1,0-1-1,0 0 1,0 1-1,0-1 1,0 0-1,0 1 0,0-1 1,0 0-1,0 1 1,0-1-1,0 0 1,0 1-1,0-1 1,1 0-1,-1 1 1,0-1-1,0 0 1,0 0-1,1 1 0,-1-1 1,0 0-1,0 0 1,1 1-1,-1-1 1,0 0-1,1 0 1,-1 0-1,0 1 1,1-1-1,-1 0 1,0 0-1,1 0 0,-1 0 1,0 0-1,1 0 1,5 0-9,-1-1 1,1 0-1,0-1 1,-1 1-1,0-1 1,1 0-1,-1 0 1,7-5-1,50-28-1,-1-3 0,73-59-1,4-3 13,440-253 30,27 30 60,-390 211-35,1130-540-22,-1265 617-152,107-33 1,-182 67 56,-12 8 4,-29 23 4,-3-2 1,-42 25-1,57-38 22,-610 360-353,44-28 410,-152 144 10,528-330 259,-251 242 0,416-355-199,-66 84 0,99-104-104,16-28 4,1 0-1,-1 1 1,0-1-1,0 0 0,0 1 1,0-1-1,1 0 1,-1 0-1,0 0 0,0 1 1,1-1-1,-1 0 1,0 0-1,0 0 0,1 1 1,-1-1-1,0 0 1,1 0-1,-1 0 0,0 0 1,1 0-1,-1 0 1,0 0-1,0 0 0,1 0 1,-1 0-1,0 0 1,1 0-1,-1 0 0,0 0 1,1 0-1,-1 0 1,0 0-1,1 0 0,-1 0 1,0 0-1,0-1 1,1 1-1,-1 0 0,0 0 1,1 0-1,-1-1 1,55-28-153,-53 27 151,82-53-55,100-88-1,-58 42 54,1295-891-150,-565 532 149,-736 410 6,-155 76-21,-541 330 47,335-215-25,-521 348-99,549-334 270,-275 257-1,305-215 112,175-187-267,5-7-12,-1 1 0,1-1 0,0 1 0,0 0 0,0 0 0,1 0 0,-1 1 0,1-1 0,0 0-1,0 1 1,1 0 0,-1-1 0,1 1 0,-1 8 0,2-13-9,1 1 1,0 0-1,0 0 1,-1 0-1,1-1 0,0 1 1,0 0-1,0-1 0,0 1 1,-1 0-1,1-1 1,0 0-1,0 1 0,0-1 1,0 1-1,0-1 1,0 0-1,1 0 0,-1 0 1,0 1-1,0-1 0,0 0 1,0 0-1,0-1 1,0 1-1,0 0 0,0 0 1,0 0-1,0-1 0,2 0 1,3 1-18,7-2 12,0 0 0,0 0 1,-1-1-1,1-1 1,-1 0-1,1-1 0,-1 0 1,0-1-1,14-10 1,16-12-2,44-38 1,-58 43 9,455-353-130,30 29 123,755-341 72,-1200 660-64,-66 27-46,-7 5 19,-21 13 11,-45 26-1,-313 161-82,-85 49 315,426-227-183,-57 47 1,85-61-38,2 0 0,0 2 1,0 0-1,1 0 0,1 1 1,0 0-1,-10 22 0,4-7 2,-38 52-1,104-130-265,-16 19 274,106-92-41,6 6-1,168-101 1,-61 71 45,17-11 28,-266 154-41,-1 0 0,1 0 0,-1-1 0,1 1 0,-1-1 0,0 0 0,0 1 0,-1-1 0,1 0 0,0 0 0,-1 0 0,0 0 0,1 0 0,-1-1 0,-1 1 0,1 0 0,0-1 0,0-2 0,-2-69-103,-1 39 61,4-6 19,2 0 1,10-44-1,5-53-95,-18 34-265,-25-199 0,21 278 379,-10-262 193,14 282-175,-1 0 0,1 0-1,0 0 1,1 1-1,0-1 1,0 0-1,0 0 1,0 1 0,1-1-1,0 1 1,0 0-1,1 0 1,-1 0 0,1 0-1,0 1 1,0-1-1,7-4 1,-5 4 4,-1 0 0,1 1 0,1 0 0,-1 0 0,1 1 0,-1-1 0,1 1 0,0 1 0,0 0 0,0-1 0,0 2 0,1-1 0,14 0 0,-21 2-13,0 0 1,0 0 0,1 0-1,-1 0 1,0 0 0,1 1-1,-1-1 1,0 0 0,0 1-1,0-1 1,1 1-1,-1-1 1,0 1 0,0 0-1,0-1 1,0 1 0,0 0-1,0 0 1,0 0 0,0-1-1,0 1 1,0 0-1,-1 0 1,1 1 0,0-1-1,-1 0 1,1 0 0,-1 0-1,1 0 1,0 2 0,2 42 30,-3-33-9,-3 44-17,-2 0 0,-2-1 0,-3 0 0,-2-1 0,-27 73 0,1-12-9,-102 374 447,121-401-335,8-44-76,2-1 0,3 1 0,-3 55 0,9-98-151,1-23-327,40-203-203,-2 25 275,-26 99 311,33-194 23,-32 225 69,4 1 0,30-79 0,-45 140-25,-1 2 0,0 0 0,0 0 0,0 0 0,1 0 0,0 1 1,0 0-1,0-1 0,1 1 0,0 0 0,0 0 0,0 1 0,0-1 0,1 1 0,8-6 0,-12 10-1,-1-1-1,1 1 1,-1 0 0,1 0 0,-1-1 0,1 1 0,-1 0 0,1 0 0,-1 0 0,1 0 0,0 0 0,-1 0 0,1 0 0,-1 0 0,1 0 0,-1 0-1,1 0 1,-1 0 0,1 0 0,-1 0 0,1 1 0,-1-1 0,1 0 0,-1 0 0,1 1 0,-1-1 0,1 0 0,-1 0 0,1 1 0,-1-1 0,1 1-1,-1-1 1,0 0 0,1 1 0,-1-1 0,0 1 0,1 0 0,7 23 221,-7-17-212,4 11 31,13 49 98,-3 1 0,12 134 1,-25-151-131,-3-1 1,-1 0 0,-3 0 0,-2 0-1,-2 0 1,-23 70 0,-146 314 114,167-419-173,4-22-213,4-26 43,4-102-102,32-241-1,-22 306 316,36-175-18,-38 212 54,0 2 0,2-1 0,2 1 0,1 1 0,24-39-1,-33 61-9,0 0-1,1 1 0,0 0 0,9-9 0,-14 14-10,1 1 0,-1 0-1,0 0 1,0 0 0,1 0-1,-1 0 1,0 0 0,1 1-1,-1-1 1,1 0 0,-1 1-1,1-1 1,0 1 0,-1-1-1,1 1 1,-1 0 0,1 0-1,0 0 1,-1 0 0,1 0-1,0 0 1,-1 0 0,1 1-1,-1-1 1,1 0 0,0 1-1,-1-1 1,1 1 0,-1 0-1,1-1 1,-1 1 0,2 1-1,2 3 34,-1 0-1,0 0 1,0 0-1,0 0 1,0 1-1,-1-1 1,0 1-1,4 11 1,18 56 121,-23-67-151,8 33 52,-1 0 0,-3 1 1,4 56-1,-8 125 113,-4-120-75,-3 31 210,-25 132-1,19-176-134,8-62-181,-2-1 0,0 0 1,-1 0-1,-2-1 0,0 1 1,-2-2-1,0 1 0,-2-1 1,0-1-1,-2 0 0,0-1 1,-2 0-1,0-2 0,-1 0 1,-28 25-1,44-43-2,-10 7-30,0 2 1,1-1-1,1 2 0,-1-1 0,1 1 1,-9 16-1,22-36-327,-3 7 359,0 0 1,0 0-1,0 1 0,1-1 1,-1 1-1,0-1 0,1 1 1,-1-1-1,1 1 0,-1 0 1,1 0-1,0 0 0,0 0 1,-1 0-1,1 0 0,0 0 1,0 0-1,0 1 0,3-1 1,-5 37 68,-2-32-65,1 0 0,-1 1 0,0-1 1,0 0-1,0 0 0,-1 0 0,1-1 0,-1 1 0,0-1 1,0 1-1,-7 5 0,-46 33 7,27-22-13,19-12 2,0-1-1,-1-1 1,0 0 0,0 0 0,-1-1 0,-14 4 0,23-8-10,0 1 0,0-1 0,0-1 0,0 1 0,0 0 0,-1-1 0,1 0 0,0 1 1,0-1-1,0-1 0,0 1 0,-1 0 0,1-1 0,0 1 0,0-1 0,0 0 0,0 0 0,0-1 0,0 1 1,0 0-1,0-1 0,1 0 0,-1 1 0,1-1 0,-1 0 0,1-1 0,0 1 0,-4-5 0,-22-40-126,18 29 109,0 1-1,-1 0 1,-13-15 0,19 26 29,-1 1 1,1-1-1,-1 1 0,-1 1 0,1-1 0,-1 1 1,1 0-1,-1 0 0,0 1 0,0 0 0,-12-3 1,0 2-3,-1 0 0,1 1 0,-1 1 1,0 1-1,0 1 0,-32 4 1,15 1-48,1 1 0,-62 21 0,-80 37 100,-333 174 0,-134 152-85,632-382-29,0-1-1,0 0 0,-1 0 1,0-2-1,0 1 0,-1-2 1,1 0-1,-21 3 0,-17 7-149,0 2 1,1 3-1,1 2 0,1 2 0,-48 31 0,-84 39 579,171-90-363,1 0 0,-2 0-1,1-1 1,0-1-1,0 1 1,-1-2 0,1 1-1,0-1 1,-18-3-1,0-1-8,0-1-1,-31-11 0,48 14 25,1-1-1,-1-1 0,1 0 0,0 0 0,0-1 0,0-1 1,0 1-1,1-2 0,0 1 0,0-1 0,1 0 0,0-1 0,0 0 1,1 0-1,0-1 0,-7-10 0,14 17-5,-2 0-1,1 0 1,0 0 0,0 0-1,0 0 1,-1 1 0,1-1 0,-1 0-1,0 1 1,1 0 0,-1-1-1,0 1 1,0 0 0,0 0-1,0 0 1,0 0 0,0 0-1,0 0 1,0 0 0,-2 0-1,2 1-6,1 1 0,-1-1 0,1 0 1,0 0-1,0 1 0,-1-1 0,1 1 0,0 0 0,0-1 0,-1 1 0,1 0 0,0-1 0,0 1 0,0 0 0,0 0 0,0 0 0,0 0 0,0 0 0,1 0 0,-1 0 0,0 0 0,0 1 0,1-1 0,-1 0 0,1 0 0,-1 1 0,1-1 0,-1 0 0,1 1 1,0-1-1,0 3 0,-3 11 20,1 0 0,1 0-1,1 0 1,0 0 0,0 1 0,2-1 0,0 0 0,1 0 0,0 0 0,1 0 0,8 18 0,11 20 17,48 84-1,-35-70 11,-4-5 48,61 105 234,-80-147-304,1-2 0,1 0 0,0 0 0,1-1 0,1-1 0,24 17 0,-21-19-17,-9-7-13,-1 0 0,0 1 0,-1 0 0,1 0 0,8 11 0,-34-43-186,1 0 0,1-2 0,1 0 0,-11-35 0,-40-133-38,41 120 114,7 24 61,-10-28 18,4 0 1,-20-125-1,40 176 161,3 59 78,-1 45-64,2 0 1,23 134-1,-20-185-99,2-1 0,0 1 0,2-1 0,1 0 0,1-1 0,0 0 0,2-1 0,1 0 0,1-1 0,1-1 0,34 37 0,-12-22-20,2-2 0,1-1 0,2-2 0,51 28 1,-69-46-27,0 0 1,0-2 0,1-1 0,1-1 0,0-1 0,0-2 0,1 0 0,-1-2 0,41 1 0,-60-5-2,41 1 15,82-11 1,-114 7-18,-1 0-1,0-2 1,0 1 0,0-2 0,0 0-1,-1-1 1,0-1 0,24-16 0,-4-3-30,0-2-1,-3-1 1,51-59 0,73-115-5,-108 138 37,184-232 6,-178 228-141,-50 64 117,-1 0 1,1 0 0,-1 0-1,0 0 1,-1-1 0,0 1-1,0-1 1,0 0 0,-1 1-1,2-11 1,-34 18-127,-9 9 17,0 2-1,-70 31 1,-19 5-46,-41 5-272,-416 150-61,342-93 417,-175 72 333,402-176-192,8-1-4,0-2 0,-1 1 1,0-1-1,0-1 0,0 0 0,0 0 1,-12 0-1,21-2-43,1 0 1,0 0-1,-1 0 0,1 0 1,-1 0-1,1 0 0,0 0 1,-1 0-1,1 0 0,-1 0 1,1 0-1,0 0 0,-1 0 1,1 0-1,0 0 0,-1 0 1,1-1-1,-1 1 1,1 0-1,0 0 0,-1 0 1,1-1-1,0 1 0,-1 0 1,1 0-1,0-1 0,0 1 1,-1 0-1,1-1 0,0 0 1,9-13 20,18-11-5,2 1-1,1 1 1,44-25-1,-14 8-6,681-505-8,-598 422 14,167-137 45,-282 237-69,-6 5-21,1 1 1,0 0 0,46-23 0,-59 39-133,-15 14-7,-27 33 85,-2-2-1,-2-2 0,-76 69 0,36-36 63,16-14 66,-301 331 302,336-362-204,2 2-1,-25 48 0,39-63-88,1 0 0,1 0 0,1 0 0,1 1 0,0 0 0,1 0 0,-1 21 0,2-14-47,0 0 1,-2 0-1,0 0 1,-2-1-1,-10 25 1,10-31-7,7-17-5,0-1-1,0 0 0,0 0 0,0 0 1,0 1-1,0-1 0,0 0 1,0 0-1,0 0 0,0 1 1,0-1-1,0 0 0,0 0 1,0 0-1,0 1 0,0-1 0,1 0 1,-1 0-1,0 0 0,0 0 1,0 1-1,0-1 0,0 0 1,0 0-1,1 0 0,-1 0 0,0 0 1,0 0-1,0 1 0,0-1 1,1 0-1,-1 0 0,0 0 1,0 0-1,0 0 0,1 0 1,-1 0-1,0 0 0,0 0 0,0 0 1,1 0-1,-1 0 0,0 0 1,0 0-1,0 0 0,1 0 1,-1 0-1,0 0 0,0 0 0,0 0 1,1 0-1,-1 0 0,0-1 1,0 1-1,0 0 0,0 0 1,1 0-1,-1 0 0,0 0 0,0 0 1,0-1-1,0 1 0,0 0 1,0 0-1,0 0 0,1 0 1,-1-1-1,0 1 0,17-11-79,80-73 106,146-162-1,-140 136-65,-56 61 36,316-322-5,17 24 11,-293 279-25,69-63-119,-193 147-8,-48 40 115,3 3 1,2 5-1,-95 96 0,-505 568 147,648-692-64,-62 77 151,85-100-178,0 1-1,0 0 1,1 1-1,1 0 0,1 0 1,-8 24-1,13-36-20,0 0 0,1 0 1,-1 0-1,1 0 0,-1 0 0,1 0 0,0 0 0,0 0 1,0 0-1,1 0 0,-1 0 0,1 0 0,0 0 0,0 0 0,2 5 1,-2-7-1,0 1 0,0 0 1,0-1-1,1 1 1,-1-1-1,1 0 0,-1 1 1,1-1-1,0 0 0,-1 0 1,1 0-1,0 0 1,0 0-1,0 0 0,0-1 1,0 1-1,0 0 1,2-1-1,3 1 4,0-1-1,1 0 1,-1 0 0,1 0-1,-1-1 1,0-1-1,0 1 1,0-1 0,0 0-1,0-1 1,13-6 0,8-7 20,0-1 0,-1-1 0,47-42 0,70-82 17,-105 101-29,753-840-28,-692 747-157,-42 55-48,105-113 1,-164 204-63,-19 26 233,-1 0 1,-2-2-1,-37 44 0,19-25 25,-90 131 204,9 5 0,8 6-1,-91 219 1,182-361-40,3 0 0,-24 111 0,42-108-299,1-62-73,1 1 205,0 0 0,0 1 0,1-1 0,-1 0 0,1 1 0,-1-1 0,1 1 0,0-1 0,1-3 0,14-25 47,0-1-1,2 2 0,41-52 1,-11 15-18,277-396-18,256-384-463,-553 806 380,-1-2 0,-3-1-1,-1 0 1,22-65 0,-38 64 76,-6 39 23,-1-1 0,1 0 0,0 1 0,1-1 0,-1 1 0,1 0 0,5-12 0,-6 17 3,-1 1 1,0-1 0,1 0-1,-1 1 1,1-1 0,-1 1 0,1-1-1,-1 0 1,1 1 0,-1-1-1,1 1 1,0-1 0,-1 1 0,1 0-1,0-1 1,-1 1 0,1 0 0,0-1-1,-1 1 1,1 0 0,0 0-1,0-1 1,-1 1 0,1 0 0,0 0-1,0 0 1,0 0 0,-1 0 0,1 0-1,0 0 1,0 0 0,-1 1-1,1-1 1,0 0 0,0 0 0,-1 1-1,1-1 1,0 0 0,-1 1-1,1-1 1,0 1 0,0 0 0,0 0 9,1 0 0,-1 1 1,1-1-1,-1 1 0,0-1 1,1 1-1,-1-1 1,0 1-1,0 0 0,0 0 1,-1 0-1,1-1 0,0 1 1,-1 0-1,1 2 0,0 11 5,-1-1 0,-1 0-1,0 1 1,-1-1 0,0 0-1,-1 0 1,-1 0 0,0 0-1,-1 0 1,0-1 0,-14 23-1,-8 9-18,-64 79-1,33-48 11,-99 162 352,11 6-1,-131 299 1,211-411-295,34-74-66,3 1 1,-38 112 0,60-135-160,12-40-193,51-63 327,89-138 0,-83 112-18,643-833-47,-672 885 94,54-83 317,-86 141-215,-7 25-25,-11-1-56,-3 0 0,0-2 0,-39 54 0,16-25-14,-211 371 271,181-292-133,-61 170 0,94-197-116,-40 100 0,79-220-32,-28 57-16,27-54 6,0 1 1,-1-1-1,1 0 1,-1 1 0,0-1-1,1-1 1,-1 1-1,-1 0 1,1-1-1,0 1 1,-1-1 0,-6 3-1,-65 22-260,-72 20 140,116-42 63,-1-1 0,1-2-1,-1-1 1,-54-7 0,-15 2-19,-117 19-84,163-8 101,0-2 1,0-3-1,-1-2 1,-86-12 0,136 11 65,-1-1 0,1 1 0,0 0 0,0 1 1,0-1-1,-1 1 0,1 0 0,0 1 0,-1 0 1,1 0-1,0 0 0,0 0 0,0 1 1,0 0-1,0 1 0,0-1 0,1 1 0,-1 0 1,1 0-1,0 1 0,0 0 0,-7 6 0,-10 9 7,0 0 0,-1-2 0,-35 20 1,53-35-8,0 0 1,-1 0-1,1 0 1,-1-1-1,1 0 1,-12 1-1,16-2 1,0 1 0,0-1-1,0 0 1,0 0-1,0 0 1,0 0 0,0 0-1,0 0 1,0 0 0,-1 0-1,1 0 1,0 0 0,0-1-1,0 1 1,0 0 0,0-1-1,0 1 1,0-1-1,0 1 1,0-1 0,0 1-1,1-1 1,-1 0 0,0 0-1,0 1 1,0-1 0,1 0-1,-1 0 1,0 0 0,1 0-1,-1 0 1,1 0 0,-1 0-1,1 0 1,-1 0-1,1 0 1,0-2 80,11 4-65,0 0 12,0 0-1,0 1 0,0 1 0,0 0 0,-1 0 1,1 1-1,-1 0 0,0 1 0,0 0 0,12 9 1,-1-2-1,41 25 79,-48-27-88,-1-1 1,1-1-1,1 0 1,-1 0-1,1-2 1,1 0-1,-1-1 1,1 0-1,0-1 0,0-1 1,27 2-1,-4-5 4,-18-1-14,-1 0 0,1 2 0,-1 0 0,1 1 0,-1 2 0,0 0 0,23 8 0,-30-6 18,0 0 1,-1 2-1,0-1 0,0 2 0,-1-1 0,0 2 1,0-1-1,-1 2 0,-1-1 0,1 1 0,-2 1 1,0-1-1,0 2 0,7 14 0,0 4 49,-2 1-1,0 0 0,-3 1 0,13 60 1,-10 1 79,2 120 0,8 60 65,2-103-139,5 260 0,-30-419-93,0-10-85,-2-19-207,1 0 213,-2 1 1,0-1-1,-8-21 0,-3-17-72,-27-145-316,-113-597 53,137 713 247,-4 0-1,-59-152 1,72 216 194,8 22 71,13 33 39,0 18-63,-3-1 1,-2 1 0,2 94 0,-4-44 47,10 749 840,-18-547-717,2-278-233,1-18 1,-1 0-1,0 1 1,0-1 0,-1 1 0,0-1-1,-4 14 1,5-23-1,0 0-1,0-1 1,0 1-1,0 0 1,0 0-1,0 0 1,-1 0-1,1 0 1,0 0-1,0 0 1,0 0-1,0 0 1,0 0-1,0 0 1,0 0-1,0 0 1,0 0-1,0 0 1,0 0 0,-1 0-1,1 0 1,0 0-1,0 0 1,0 0-1,0 0 1,0 0-1,0 0 1,0 0-1,0 0 1,0 0-1,0 1 1,0-1-1,0 0 1,0 0-5,-1 0 0,1 0 5,0 0-1,0 0 1,0 0-1,0 0 1,0 0-1,0 0 1,0 0-1,0 0 1,0 1-1,0-1 1,0 0-1,-1-13-37,5-20 73,163-738-743,-46-8 527,-110 697 99,5 0-1,3 1 0,41-111 0,-42 156 102,-18 35-14,1 0 0,-1 0 0,1 0-1,0 0 1,-1 0 0,1 0 0,0 0 0,0 0 0,0 0-1,0 0 1,0 0 0,0 0 0,0 1 0,0-1 0,0 0-1,0 1 1,0-1 0,0 1 0,1-1 0,-1 1 0,0 0-1,0-1 1,1 1 0,-1 0 0,0 0 0,2 0 0,-1 1 5,-1 0-1,0-1 1,0 1 0,0 0 0,0 1 0,-1-1 0,1 0 0,0 0 0,0 0 0,-1 0-1,1 1 1,-1-1 0,1 0 0,-1 1 0,1-1 0,-1 0 0,0 1 0,0-1-1,0 1 1,1-1 0,-2 2 0,2 40 65,-1-33-58,0 1178 1039,8-998-945,-8-188-109,0 0 0,0 1 1,0-1-1,0 0 0,1 0 1,-1 1-1,1-1 0,0 0 0,0 0 1,0 0-1,0 0 0,0 0 1,0 0-1,0 0 0,1 0 1,-1 0-1,0 0 0,3 1 1,4-15-325,-2-19 279,-1 0-1,-2 0 1,-1 0-1,-4-47 1,2 27-26,19-310-288,-10 247 306,4-33 54,7 0-1,6 2 1,45-142 0,-44 193 1,-25 77 5,-21 561 443,-2-119 11,21-424-549,1-7-33,18-100 92,-1 2-32,3 1 1,62-172-1,-56 208 72,4-6-1,-4-2-1,19-78 1,-39 138 74,-7 15-78,1 0-1,-1 0 0,1 0 0,-1 0 0,1-1 1,-1 1-1,1 0 0,-1 1 0,1-1 0,-1 0 1,1 0-1,-1 0 0,1 0 0,-1 0 0,0 0 1,1 1-1,-1-1 0,1 0 0,-1 0 0,1 1 1,-1-1-1,0 0 0,1 0 0,-1 1 0,0-1 1,1 1-1,-1-1 0,0 0 0,1 1 0,-1 0 1,3 3 12,0 1 1,0 0 0,-1-1 0,1 1 0,-1 0 0,0 0 0,-1 1 0,1-1 0,-1 0-1,0 0 1,-1 1 0,1 9 0,-3 73 12,0-68-10,-1 4-10,0-1 0,-2 0 0,-1-1 0,-1 0 1,0 1-1,-2-2 0,-1 0 0,0 0 1,-2 0-1,-15 21 0,18-28-29,1 1 1,0 0-1,2 0 0,-9 27 1,-6 12 42,2-13 5,-1-1 0,-2-1-1,-2-1 1,-31 38 0,15-26-15,18-21-19,-50 50-1,55-63 9,-1-1 0,-20 13 1,32-24-3,0 0-1,-1-1 1,1 1 0,-1-2 0,1 1 0,-1-1 0,0 0 0,0 0 0,0-1 0,0 0-1,-8 0 1,4 0-6,0-1 1,0-1-1,0 0 0,-16-4 0,22 3 3,1 1 0,0-1-1,0 0 1,0 0 0,0-1 0,0 1-1,0-1 1,1 0 0,-1 0 0,1 0-1,0 0 1,0-1 0,-3-4 0,4 5-1,0-1 0,-1 0 1,0 0-1,1 1 0,-1 0 0,0-1 1,-1 1-1,1 0 0,-1 1 1,1-1-1,-1 0 0,0 1 1,0 0-1,0 0 0,0 0 0,0 1 1,0-1-1,-1 1 0,1 0 1,0 0-1,-1 0 0,1 1 1,-1 0-1,1 0 0,-5 0 1,8 0 4,-1 1 0,1-1 0,0 1 0,0-1 0,0 1 0,0-1 0,0 1 0,0 0 0,0-1 0,0 1 0,0 0 0,0 0 0,1 0 0,-1 0 0,0 0 0,0 0 0,1 0 0,-1 0 0,1 0 0,-1 0 0,1 0 0,-1 0 0,1 0 0,-1 0 0,1 1 0,0 0 0,-8 36 64,8-33-56,-7 37 61,2-8 5,-2 57-1,6 6 18,7 228 157,-3-234-181,-5-1 0,-24 166-1,12-97-53,12-104-4,-3 0-1,-20 89 1,10-64-5,12-57-3,-1 0 0,-7 23 0,-30 114-24,32-121 22,2 0 0,1 1 0,-1 58 0,1-1 0,-13 417 0,16-483-33,-1 0 1,-1 0-1,-2 0 0,-14 40 0,20-67 32,-1-1-11,1-1-1,0 1 1,-1-1 0,1 0-1,-1 0 1,1 0 0,-1 1 0,0-2-1,0 1 1,0 0 0,0 0-1,-1-1 1,1 1 0,0-1 0,-1 1-1,1-1 1,0 0 0,-1 0-1,0 0 1,1 0 0,-1-1 0,0 1-1,1-1 1,-4 1 0,-12 0-67,1 0 0,-31-2 0,21 0 14,22 1 54,-1 0-1,0-1 0,0 1 0,0-1 0,0-1 1,-6-1-1,10 2 7,1 1 0,-1-1 0,1 0 0,-1 1 0,1-1-1,0 0 1,-1 0 0,1 0 0,0 0 0,-1 0 0,1 0 0,0 0 0,0-1 0,0 1 0,0 0 0,0-1 0,0 1 0,1 0 0,-1-1 0,0 1 0,1-1-1,-1 0 1,1 1 0,0-1 0,-1 1 0,1-1 0,0-2 0,0 3-27,9 1-48,1 1 86,0 1 0,-1-1 0,1 2-1,0-1 1,-1 2 0,1-1 0,-1 1 0,12 7 0,74 47 57,-83-50-62,26 15 4,-25-15-1,1 0 0,-1 1 0,-1 0 0,1 1 0,-2 0 0,21 23-1,-10-2 3,-1 1-1,-1 1 0,-2 1 1,21 55-1,-31-67-11,-6-15 7,0 0 0,1-1-1,0 1 1,0-1 0,1 1 0,0-1-1,8 10 1,-11-15-28,0-8-95,2-6 88,-1 1 0,0-1 0,-1 1 1,0-1-1,-1 0 0,-2-18 0,1 24-7,0-1 0,-1 1 0,0 0 0,0-1 1,0 1-1,-1 0 0,0 0 0,-1 1 0,1-1 0,-1 1 0,-1-1 0,-7-8 0,-34-32-113,-53-58-87,87 91 227,1-1 0,0-1-1,1 0 1,1 0 0,-10-25-1,17 38 16,1 1-1,1-1 1,-1 1-1,0-1 0,1 0 1,-1 1-1,1-1 1,0 0-1,0 0 0,0 1 1,1-6-1,-1 6 4,0 1 0,1 0-1,-1 0 1,1 0 0,-1 0 0,1 0-1,0 0 1,0 0 0,-1 0 0,1 0-1,0 0 1,0 0 0,0 0 0,0 0-1,0 1 1,0-1 0,0 0-1,0 1 1,1-2 0,3 1 13,0 0 1,-1 0-1,1 1 0,0-1 0,0 1 1,-1 0-1,1 0 0,0 0 1,0 1-1,-1 0 0,1 0 0,6 2 1,2 2 14,1 0 0,-1 1 0,0 1 0,-1 0 1,0 1-1,0 0 0,15 14 0,-1 1 66,44 50 1,-30-20-3,-2 2 0,-2 1 0,38 83 0,-75-188-427,-3 36 289,0-1 0,-1 1 0,0 0 0,-1 0 0,-1 0 0,0 1 0,-12-16 0,-71-81-232,64 80 227,-53-64-222,-126-193-1,198 277 270,1-1 0,1 0 0,-1 0 0,2 0 0,-1-1 0,2 1 0,-1-1 0,1 0 0,1 0 0,-2-22 0,4 32 3,0 0 1,0 0-1,1 0 0,-1-1 1,0 1-1,1 0 0,-1 0 1,1 0-1,0 0 0,-1 0 1,1 0-1,0 0 0,-1 1 1,1-1-1,0 0 0,0 0 1,0 0-1,0 1 0,0-1 1,0 1-1,0-1 0,0 0 1,0 1-1,0 0 0,0-1 1,0 1-1,0 0 0,0-1 0,1 1 1,-1 0-1,0 0 0,0 0 1,0 0-1,0 0 0,1 0 1,-1 0-1,1 1 0,7 0 40,-1-1 1,0 2-1,0-1 0,16 6 0,8 8 26,-1 2 1,0 1-1,-1 1 1,37 32-1,-28-22-21,208 170 331,-244-196-376,0-1 1,0 1-1,0 0 1,-1 0-1,1 0 1,-1 0-1,0 0 0,0 1 1,0-1-1,0 1 1,0-1-1,-1 1 1,0 0-1,0 0 1,0-1-1,1 6 1,-2-8-47,-149-136-693,86 81 538,-79-88 0,113 108 174,2-1 1,-30-47-1,51 70 31,-1 1 1,1 0-1,1-1 1,0 0 0,1-1-1,0 1 1,1-1-1,0 1 1,1-1-1,1 0 1,0 0-1,1-18 1,0 29-2,1 0 0,0-1 0,0 1-1,0 0 1,0 0 0,0-1 0,0 1 0,0 0 0,1 0 0,-1 0 0,1 1 0,0-1 0,-1 0 0,1 1 0,0-1 0,0 1-1,0-1 1,0 1 0,0 0 0,1 0 0,-1 0 0,0 0 0,0 0 0,1 0 0,-1 1 0,1-1 0,-1 1 0,0-1-1,5 1 1,8-1 55,0 0 0,0 1 1,25 3-1,-21 0-23,-1 1 1,0 1 0,-1 1 0,1 0-1,-1 1 1,0 1 0,-1 1 0,31 21-1,116 102 139,-136-108-131,11 13 27,19 14-13,-69-54-407,-16-11 278,-32-32-12,2-2-1,-91-98 1,120 112 47,1 0 1,1-2-1,2-1 0,2-1 0,2-1 0,-17-41 0,16 14 35,21 62 4,0-1-1,0 1 1,0-1-1,1 1 1,0 0-1,0-1 1,0 1-1,0-1 1,1 1-1,-1-1 1,1 1-1,1 0 1,1-6-1,-2 9 2,1-1 0,0 0 0,0 1 0,0 0 0,0-1 0,0 1 0,1 0 0,-1 0-1,0 0 1,1 0 0,-1 0 0,0 1 0,1-1 0,-1 1 0,1-1 0,-1 1-1,1 0 1,-1 0 0,1 0 0,-1 0 0,0 1 0,3 0 0,5-1 19,7 1 8,-1 2 0,0-1 1,1 2-1,-2 0 1,1 1-1,0 1 0,-1 0 1,0 1-1,0 1 1,23 15-1,15 15 54,62 56 0,-113-93-84,44 38 75,51 32-1,-112-79-298,-44-29 63,-133-157-158,160 157 274,2-2-1,2-1 1,-35-66-1,57 95 50,0-1-1,1 1 1,1-1-1,0 0 1,0 0-1,2 0 1,-1-1-1,0-18 1,3 30-3,0 0-1,0 0 1,0 0 0,0 0 0,0 0 0,0 0-1,1 0 1,-1 0 0,0 0 0,1 0 0,-1 0-1,1 0 1,-1 0 0,1 0 0,-1 1-1,1-1 1,0 0 0,-1 0 0,1 1 0,0-1-1,-1 0 1,1 1 0,0-1 0,0 1 0,0-1-1,0 1 1,0-1 0,1 1 0,1-1 10,1 0 0,-1 0-1,1 1 1,0-1 0,-1 1 0,1 0 0,-1 0 0,6 1 0,4 1 28,-1 1 1,1 0 0,-1 0 0,14 7-1,22 15 57,-2 3 0,59 44-1,13 7 55,11 9-20,-311-192-757,-61-63 548,212 143 71,1-2-1,1-1 1,2-2 0,1 0 0,-31-46 0,52 68 9,1 0 0,0 0 0,1-1 0,-1 1 0,2-1 0,-1 1 0,-1-11 0,4 17-3,0 0 0,0 0 0,0 0 0,1 0 1,-1 1-1,0-1 0,1 0 0,-1 0 0,1 0 0,-1 1 1,1-1-1,-1 0 0,1 0 0,-1 1 0,1-1 0,0 1 1,-1-1-1,1 0 0,0 1 0,0-1 0,-1 1 0,1 0 1,0-1-1,0 1 0,0 0 0,0-1 0,0 1 0,-1 0 1,1 0-1,0 0 0,0 0 0,0 0 0,0 0 0,0 0 1,0 0-1,0 0 0,0 0 0,1 1 0,40 2 66,-18 2-4,0 1 0,0 1 0,0 1 0,37 19 0,94 58 77,-64-32-77,-48-29-41,1 0 22,0-1 0,58 20 1,-174-118-718,53 58 635,-66-54-85,3-4 1,-122-145-1,195 210 126,2-1 0,-1 0 0,1-1 0,1 1 0,0-1-1,1-1 1,0 1 0,1-1 0,0 1 0,1-1 0,0 0 0,-1-21 0,4 33-1,0 0 0,0 0-1,0 0 1,0 0 0,1 1 0,-1-1 0,0 0 0,0 0 0,0 0 0,1 1 0,-1-1 0,0 0 0,1 1 0,-1-1 0,1 0 0,-1 0 0,1 1 0,-1-1 0,1 1 0,-1-1 0,1 1 0,0-1 0,-1 1 0,1-1 0,0 1 0,-1-1 0,1 1 0,0 0 0,0-1 0,-1 1 0,2-1 0,27 0 66,-18 2-39,2 0-2,0 0 1,-1 1 0,1 0 0,0 1-1,-1 1 1,0 0 0,0 0 0,0 1 0,12 8-1,18 11 28,42 34-1,-25-17 3,66 45 54,69 43 130,-115-89-214,-76-39-70,-26-16-267,-69-58 152,3-4 0,4-3 0,3-4 0,-114-153 0,182 220 162,1-1 0,1-1-1,1 0 1,0-1-1,-15-40 1,26 60-3,0-1 0,-1 1 0,1-1 0,0 1 1,0 0-1,0-1 0,-1 1 0,1-1 0,0 1 1,0-1-1,0 1 0,0 0 0,0-1 0,0 1 0,0-1 1,0 1-1,0-1 0,0 1 0,0-1 0,0 1 1,0 0-1,0-1 0,1 1 0,-1-1 0,0 1 0,0-1 1,0 1-1,1 0 0,-1-1 0,0 1 0,1 0 1,-1-1-1,0 1 0,1 0 0,-1-1 0,0 1 0,1 0 1,-1 0-1,0-1 0,1 1 0,-1 0 0,1 0 1,-1 0-1,0 0 0,1 0 0,-1-1 0,1 1 1,-1 0-1,1 0 0,0 0 0,24 7 94,-5 4-35,-1 1 0,1 1 0,-2 0 0,0 2 0,25 25 0,5 4 7,258 207 305,-213-177-216,-41-29-145,-67-58-127,0-1 1,1 0-1,-20-26 1,-15-16-21,-36-32 14,4-3 1,3-4 0,-89-145-1,159 229 129,2 0-1,-1-1 0,1 0 1,1 0-1,0 0 1,1-1-1,0 0 0,1 0 1,0 0-1,1 0 1,1 0-1,0-1 0,1 1 1,1-14-1,0 26-3,-1 0 0,0 0 0,0 0 0,1 1 0,-1-1 0,1 0 0,-1 0 0,1 0 0,-1 1 0,1-1 0,0 0 0,-1 1 0,1-1 0,0 1 0,-1-1 0,1 0 0,0 1 0,0 0 0,0-1 0,-1 1 0,1-1 0,0 1 0,0 0 0,0 0 0,0-1 0,0 1-1,0 0 1,0 0 0,0 0 0,-1 0 0,1 0 0,0 0 0,2 1 0,33 8 120,-24-3-92,0 1-1,0 1 1,0 0-1,-1 0 1,0 1-1,15 17 1,58 72 43,-51-57-63,11 12 9,-11-10 24,2-1 0,2-2 0,1-1 0,87 65 1,-124-103-77,-3-9-29,0-1 54,0 1-1,-1 0 1,0 0 0,-1 0-1,1 0 1,-2 0 0,1 1-1,-1 0 1,0 0 0,0 0-1,-8-6 1,-11-19-63,-56-81-80,-99-153-32,153 221 183,2-1 0,2-1 1,2-2-1,-15-53 0,27 64 4,7 18-4,5 15 2,2 11 20,14 17 38,-1 1 0,-1 0 0,-1 1 0,18 36 0,0-3-14,-4-7-32,43 70 142,5-4 0,111 127 0,-145-191-157,-43-45-10,-2-7-49,0-18-85,-1 5 131,0 0 0,-1 0 0,0 0 1,-1 0-1,-1 0 0,-8-20 1,-41-74-97,37 76 66,-113-189-106,70 123 50,-58-127 0,111 209 99,2 7 1,0-1 0,1-1 0,0 1-1,0 0 1,1-1 0,-2-13 0,4 21 58,15 25 58,105 158 12,6 8 36,36 115 32,-139-262-189,-18-36 5,-1 1-1,0-1 1,0 1 0,0 0-1,-1 0 1,0 1 0,-1-1-1,0 1 1,0-1 0,-1 1 0,1 9-1,-3-12-24,0 0-1,-1 0 1,1 0-1,-1 0 1,0 0-1,-1-1 0,1 1 1,-1-1-1,-1 0 1,1 1-1,-1-2 1,1 1-1,-1 0 1,-1-1-1,1 1 1,-1-1-1,1 0 0,-1-1 1,-7 5-1,-32 18-793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09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4830 0,'7'-5'1655,"-7"5"-1612,40-141 187,39-114-39,-11 83-63,-1-21-63,-63 182-64,30-67 28,41-137-1,-28 21-28,-40 168 2,-2 0 0,2-27-1,-4 29 1,0 0 0,12-40 0,12 1 5,-19 46-4,-1 1-1,0-2 1,-1 1 0,5-27 0,36-240-3,-46 240 0,-1 34 0,0 0 0,0 0 0,1 0 0,0 0 0,4-13 0,7-12 0,-2-2 0,7-45 0,-13 49 1,67-419 30,-22 119-31,-46 306 0,1-28 8,-5-77-1,-1 84-1,2-1 0,8-60-1,0 26-5,-6 55 0,0 0 0,11-44 0,13-9 0,-17 58 0,-1-1 0,-1 1 0,-2-1 0,0 0 0,2-46 0,-6 32 0,0 12 0,0 1 0,-2-1 0,-1 0 0,0 1 0,-2 0 0,-1 0 0,-16-46 0,-54-123 0,50 146-27,-2 1 1,-2 1-1,-57-68 0,45 61 33,18 28-47,17 19 35,0-1 1,1 1-1,-1-1 1,1 0-1,1 0 1,-1 0-1,1-1 1,-4-9-1,8 17 6,0-1 0,0 1-1,0 0 1,-1-1 0,1 1 0,0 0 0,0-1-1,0 1 1,0 0 0,0-1 0,0 1 0,0-1-1,0 1 1,0 0 0,0-1 0,0 1-1,0-1 1,0 1 0,0 0 0,0-1 0,0 1-1,0 0 1,0-1 0,1 1 0,-1-1-1,0 1 1,0 0 0,0-1 0,1 1 0,-1 0-1,0 0 1,0-1 0,1 1 0,-1 0-1,0 0 1,1-1 0,-1 1 0,0 0 0,1 0-1,-1 0 1,0-1 0,1 1 0,-1 0-1,1 0 1,-1 0 0,0 0 0,1 0 0,-1 0-1,0 0 1,1 0 0,-1 0 0,1 0-1,17 2 14,-18-2-14,6 3 6,0-1-1,-1 1 1,1 0-1,-1 1 0,0 0 1,0-1-1,0 1 1,0 1-1,-1-1 1,1 1-1,-1 0 1,6 9-1,41 71 38,-47-77-40,183 296 259,-146-241-272,-35-53 15,1 2 0,-2-1-1,0 0 1,0 1-1,-1 0 1,0 0-1,-1 1 1,0-1 0,-1 0-1,-1 1 1,1 15-1,1-28 5,1 1 0,0-2 0,-1 1 0,1 0 0,0-1 0,-1 0 0,1 0 0,-1 0 0,5-1 0,32-35 183,-23 21-117,2 0-1,21-14 0,224-149 194,-258 175-267,0 0-1,1 0 0,-1 1 1,1 0-1,0 0 0,0 1 1,0 0-1,0 0 0,0 0 1,1 1-1,-1 0 1,0 0-1,1 1 0,10 1 1,-8 1 4,0 0 0,0 1 0,0 0 0,-1 0 0,1 1 1,-1 1-1,0-1 0,0 1 0,13 11 0,49 33 18,2-2-1,87 41 0,-84-44-106,-63-35 58,-54-6-394,-1 2 101,-79 19 0,22-3 185,-514 121-313,293-38 443,312-101 5,0 0 17,1 0 0,-1 0 0,0-1 0,-1 0-1,-10 1 1,18-3 42,4 0-6,56-3 107,98-18 0,-54 5-79,24-1 11,13-3-7,2 6 0,168 4 0,-299 11-82,-1 0 1,0 1-1,0 0 1,0 0-1,0 1 1,10 5-1,-16-6-3,1 0 1,0 0-1,0 1 0,-1 0 0,0 0 0,1 0 0,-1 0 0,0 1 1,-1-1-1,1 1 0,-1 0 0,1 0 0,3 8 0,-7-12-4,0 1 0,1 0-1,-1 0 1,0 0 0,0 0 0,0 0-1,0 0 1,0 0 0,-1 0 0,1 0-1,0 0 1,0-1 0,-1 1 0,1 0-1,0 0 1,-1 0 0,1 0 0,-1-1-1,1 1 1,-1 0 0,1 0 0,-1-1-1,0 1 1,1 0 0,-1-1-1,0 1 1,0-1 0,1 1 0,-1-1-1,0 1 1,0-1 0,0 0 0,0 1-1,1-1 1,-1 0 0,0 0 0,0 1-1,-1-1 1,-49 14-86,34-10 63,-258 66-120,172-48 143,2 5-1,-147 59 1,96-29 42,191-70-11,54-25 1,-6 2 7,229-59 48,-199 63-75,-76 22-7,1 2 0,0 2 0,0 2 0,52 0 0,-93 5-2,0 0 0,0-1 0,0 1 0,0 0 0,0 0 0,1 0-1,-2 0 1,1 0 0,0 0 0,0 0 0,0 0 0,0 0 0,-1 1-1,1-1 1,0 0 0,-1 0 0,1 1 0,-1-1 0,0 0 0,1 1-1,-1-1 1,0 0 0,0 1 0,0-1 0,0 0 0,0 1 0,0-1-1,0 1 1,-1 1 0,1 1 1,1-1 0,-2 1-1,1-1 1,0 1 0,-1-1 0,0 0-1,1 1 1,-1-1 0,-1 0 0,1 1-1,0-1 1,-3 3 0,-4 0-16,-1-1-1,1 0 1,-1 0-1,-1-1 1,1 0 0,0 0-1,-1-1 1,-10 2 0,-8 3-29,-85 30-125,-526 156 52,614-189 99,-47 3 0,58-8 12,13-3 5,48-10 27,134-31 115,-66 14-101,179-22 1,-269 49-30,0 1 0,0 1-1,0 1 1,0 1 0,38 7 0,-61-8-10,0 1 1,0 0 0,0-1-1,0 1 1,0 0-1,0 0 1,0 0-1,0 0 1,-1 0 0,1 0-1,0 1 1,0-1-1,-1 1 1,1-1-1,-1 1 1,0-1 0,1 1-1,-1 0 1,0 0-1,0 0 1,0 0-1,0 0 1,0 0 0,-1 0-1,1 0 1,0 0-1,-1 0 1,0 0-1,1 0 1,-1 0 0,0 4-1,-1-2 0,0 0-1,1 0 1,-1 0-1,-1 0 1,1 0-1,-1-1 1,1 1 0,-1 0-1,0-1 1,0 0-1,-1 1 1,1-1-1,-1 0 1,1 0-1,-1 0 1,-5 3-1,-25 19-15,-2-2 0,-1-1 0,0-2 0,-2-2 0,-66 24 0,-206 40 38,96-25-17,244-67 26,0-2-1,44-23 1,6-4 5,-1 7-14,89-25 0,-127 46-12,1 2 1,-1 1-1,1 3 1,51-1-1,-79 6-9,8 0 5,-1 0-1,26 5 1,-41-4-5,0 0 0,-1 0 0,1 1 0,-1 0 0,1 0 0,-1 0 0,0 1 0,0 0 0,0 0 0,0 0 0,-1 0 0,1 1 0,4 4 0,-8-7-1,0 0 0,0 0-1,0 0 1,-1 1 0,1-1 0,0 0-1,-1 0 1,1 0 0,-1 1-1,1-1 1,-1 0 0,1 1 0,-1-1-1,0 0 1,0 1 0,0-1-1,0 0 1,0 1 0,0-1 0,0 0-1,0 1 1,0-1 0,-1 0-1,1 1 1,-1-1 0,1 0 0,-1 0-1,1 1 1,-1-1 0,1 0-1,-1 0 1,0 0 0,0 0 0,0 0-1,0 0 1,0 0 0,0 0-1,-2 2 1,-5 3-8,1 0 0,-2-1 1,1 0-1,-11 5 0,14-7-6,-93 40-133,-1-3-1,-196 48 0,181-63 58,-121 10-1,4-1 48,219-31 115,17-2 11,23-4-30,170-61 231,-78 22-210,-95 34-66,255-74 137,-228 70-126,1 2 0,1 2 0,73 0 0,-124 7-17,0 1-1,0 0 0,0 0 0,0 0 1,-1 0-1,1 1 0,0-1 0,0 1 1,0-1-1,-1 1 0,1 0 0,0 0 1,-1 1-1,1-1 0,0 0 0,-1 1 1,0 0-1,1-1 0,-1 1 0,0 0 1,0 0-1,0 0 0,0 1 0,2 3 0,-2-1-3,-1-1 0,1 2 0,-1-1 0,-1 0-1,1 0 1,-1 0 0,1 0 0,-2 0-1,1 1 1,0-1 0,-1 0 0,0 0 0,-2 6-1,1-4-8,-1-1 0,1 1 0,-1-1 0,-1 0 0,1 1 0,-1-1 0,-1-1 0,1 1 0,-1-1 0,1 1 0,-7 4 0,-67 52-103,67-54 104,-37 25-5,0-3-1,-78 36 1,-111 34-34,-76 37 16,276-115 64,30-18-8,25-15-8,47-28 40,93-55-21,236-105 0,-198 129-31,-164 62-9,0 0 0,0 2 0,1 2 0,44-1 1,-73 5-1,0 0 0,0 0-1,0 0 1,0 1 0,0 0 0,0 0 0,0 0 0,0 0 0,0 0 0,0 1 0,5 2 0,-9-3 4,1-1-1,0 1 0,0 0 1,-1 0-1,1-1 0,0 1 0,-1 0 1,1 0-1,-1 0 0,1-1 1,-1 1-1,1 0 0,-1 0 0,0 0 1,1 0-1,-1 0 0,0 0 1,0 0-1,0 0 0,0 1 0,0 1 2,0-1 0,-1 1 0,1-1-1,-1 1 1,0-1 0,0 0 0,0 1-1,0-1 1,0 0 0,0 0 0,-3 4-1,-7 7-7,-1 1-1,0-2 1,0 1-1,-1-2 1,-15 11-1,-80 50 17,93-63-10,-394 223 64,230-134-31,94-50-26,11-4-4,-2-3 1,-2-4-1,-87 29 0,142-61 5,16-9 6,8 1-9,1 1-1,0-1 0,-1 1 1,1-1-1,0 1 1,0 0-1,0 0 1,0 0-1,1 0 1,2-2-1,37-28 3,1 2 1,85-43-1,106-36 14,-164 78-17,1-1 1,6-5 7,2 4-1,147-40 0,-218 71-11,0 0-1,-1 1 1,1 0-1,0 0 1,-1 1 0,1 0-1,13 2 1,-20-2 3,0 1 0,0 0 0,-1-1 0,1 1 0,0 0 0,-1 0 0,1 0 0,0 0 0,-1 0 0,1 0 0,-1 0 0,0-1 0,1 1 0,-1 0 0,0 1 0,1-1 0,-1 0 0,0 0 0,0 0 0,0 0 0,0 0 0,0 0 0,0 0 0,0 0 0,-1 1 0,-3 31 0,-2-20-7,-1-1 0,1 1 0,-2-1 0,0 0 0,0-1 0,-1 0 0,-1 0 1,0-1-1,-20 16 0,12-9 7,-33 29-9,-2-3-1,-69 42 1,-123 61 47,226-135-33,-28 16 10,-1-1 0,-1-3 0,-54 18-1,81-36 18,17-6 9,31-17-17,160-97 40,-25 13-35,202-94 0,-346 188-37,-1 1-1,1 0 0,0 1 1,0 1-1,1 0 0,-1 2 1,32-3-1,-48 5 4,0 1 1,0 0-1,0 0 1,0 0-1,0 1 1,0-1-1,0 0 0,0 0 1,0 0-1,0 1 1,-1-1-1,1 0 1,0 1-1,0-1 0,0 1 1,0-1-1,0 1 1,-1 0-1,1-1 1,0 1-1,0 0 1,-1 0-1,1-1 0,-1 1 1,1 0-1,0 0 1,0 1-1,-1 0 4,1 0 0,-1 0 0,0 0 0,1 1 0,-1-1 0,0 0 0,0 0 0,0 0 0,-1 1 0,1-1 0,-2 4 0,0 1 4,0 0 0,-1 0 1,0 0-1,0-1 0,0 1 0,-9 10 1,-22 20-6,-2-1 1,-2-2-1,-69 49 1,-139 73 2,99-67-2,131-78 4,-434 251 58,395-234-37,38-17-10,-1-2 1,-1 0-1,0-1 1,-26 7-1,65-21-6,-1-1 0,0-1 1,-1-1-1,32-19 0,11-6 10,99-41 8,131-70-20,-217 101-17,1-1-7,1 3 1,128-50-1,-190 87-14,0 1 0,1 1 0,0 0 0,0 1 0,0 0 0,17 1 0,-31 2 27,1-1 0,-1 0 0,0 1 0,0-1 0,0 1 1,1-1-1,-1 1 0,0-1 0,0 1 0,0 0 0,0 0 0,0 0 1,0-1-1,0 1 0,0 0 0,-1 0 0,1 0 0,0 0 0,0 1 1,-1-1-1,1 0 0,-1 0 0,1 0 0,-1 0 0,1 1 0,-1-1 0,0 0 1,0 0-1,0 1 0,1-1 0,-1 0 0,0 1 0,-1-1 0,1 0 1,0 0-1,0 1 0,-1 0 0,1 6 9,-1 0 1,0-1-1,-1 1 0,0-1 0,0 0 1,-3 8-1,-4 2-4,0 0 0,-1-1 0,-1 0 0,-25 27 0,-62 54 0,37-45 15,-3-3 0,-108 64 0,-156 60 4,184-108 45,123-60 4,25-15-43,18-15-22,15-3 1,0 0 0,2 3 0,60-31 0,135-43 12,-177 80-50,1 2 1,81-12-1,-67 27-89,-71 2 122,-1 1 0,1-1 0,-1 0 0,1 0 0,-1 0 1,1 1-1,-1-1 0,1 0 0,-1 1 0,1-1 0,-1 0 0,0 1 0,1-1 0,-1 0 0,1 1 0,-1-1 0,0 1 0,1-1 1,-1 1-1,0-1 0,0 1 0,1-1 0,-1 1 0,0-1 0,0 1 0,0-1 0,0 1 0,0 0 0,0-1 0,0 1 1,0-1-1,0 1 0,0-1 0,0 1 0,0-1 0,0 2 0,-4 23-13,1-19 1,0 1 0,0-1 0,0 0-1,0-1 1,-1 1 0,0 0 0,0-1 0,-1 0 0,-7 7 0,-55 42-52,38-33 53,-51 37 17,-109 61 0,-97 32 196,277-146-193,-30 16 7,-2-2 0,0-1 0,-1-3-1,-49 13 1,51-26 49,39-3-58,1-1-1,-1 0 0,1 1 1,0-1-1,0 1 0,0-1 1,0 1-1,0-1 1,0 1-1,0-1 0,1 1 1,-1-1-1,0 1 0,1-1 1,1-2-1,1-1-4,0-1-1,1 1 1,-1 1 0,1-1 0,0 1 0,1-1-1,-1 1 1,1 0 0,7-4 0,54-32 14,-47 29-6,51-25-2,1 3 1,1 2-1,1 4 1,111-25-1,-157 47-47,1 1 0,-1 1 0,34 0 0,-60 4 39,1-1 0,-1 0 0,1 0 0,0 1 0,-1-1 0,1 1 0,-1-1 0,1 1 0,-1 0 0,0 0 0,1-1 1,-1 1-1,0 0 0,1 0 0,-1 0 0,0 0 0,0 1 0,0-1 0,0 0 0,0 0 0,0 1 0,0-1 0,-1 1 0,1-1 0,0 1 0,-1-1 0,1 1 0,-1-1 0,1 1 0,-1-1 0,0 1 0,0-1 0,0 1 0,0 0 0,0 2 0,0 1 2,0 0-1,0 0 0,-1 0 0,1-1 0,-1 1 1,0 0-1,-1 0 0,1-1 0,-1 1 0,0-1 1,0 1-1,-4 4 0,-11 13-2,-1 0 0,-1-2 0,-1 0 0,-45 33 0,-101 58 17,135-92-20,-114 66 21,-207 88 0,338-169-8,20-13 9,25-17 17,71-40-40,3 4-1,3 5 1,2 5 0,2 5 0,144-41-1,-232 81-76,1 1-1,0 1 1,1 1-1,-1 1 0,29 1 1,-53 2 76,0 0-1,0 1 1,0-1 0,-1 0 0,1 1 0,0-1 0,0 0 0,0 1-1,-1-1 1,1 1 0,0-1 0,0 1 0,-1 0 0,1-1 0,0 1 0,-1 0-1,1-1 1,-1 1 0,1 0 0,-1 0 0,1-1 0,-1 1 0,0 0-1,1 0 1,-1 0 0,0 0 0,0 0 0,0-1 0,1 1 0,-1 0 0,0 0-1,0 0 1,0 0 0,0 0 0,-1 0 0,1 0 0,0 0 0,0-1-1,-1 2 1,-12 43-65,-1-20 55,-2-1 1,0 0-1,-2-1 0,-1-1 1,0-1-1,-34 29 0,-146 101 171,-8-21 26,46-31-130,147-90-28,8-3 2,-1-1 0,-1 0 1,1-1-1,-1 1 0,0-2 0,0 1 0,0-1 1,0 0-1,-1-1 0,-14 3 0,22-17 35,2 7-59,0 0 0,1 1 0,-1-1 0,1 0 0,0 0 0,1 1 0,-1-1 0,1 1 0,0 0 0,0 0 0,0 0 0,0 0 0,1 0 0,0 1 0,-1 0 0,8-5 0,78-53 0,-80 55 0,316-178-326,-319 180 295,1 1 1,-1 0-1,1 1 0,-1-1 0,1 1 0,0 1 0,0-1 1,12 0-1,-16 30-7,-4-21 37,0-1 0,-1 1 0,1 0 0,-1-1 0,-1 1 0,1-1 0,-1 1 0,0-1 0,-1 0 0,1 0 0,-1-1 0,-6 7 0,-63 69-16,55-63 15,-25 23 17,-3-1-1,-1-3 1,-1-2-1,-2-2 1,-2-2-1,-68 30 1,49-30 17,20-10 30,0 3 0,-48 31 1,97-54 22,6-12-37,8-2-41,0 0 0,0 1-1,1 1 1,28-19 0,69-38 27,-80 50-17,196-127 3,21-12-13,-234 149-21,-6 3-9,-1 1-1,1 0 1,0 1-1,0 0 1,0 0-1,0 0 1,1 1-1,-1 0 1,1 0-1,8 0 1,-15 2 20,0 1 0,0-1 0,0 1 0,-1-1 0,1 1 1,0 0-1,-1-1 0,1 1 0,0 0 0,-1 0 0,1-1 0,-1 1 0,1 0 0,-1 0 1,0 0-1,1 0 0,-1 0 0,0 0 0,1-1 0,-1 1 0,0 0 0,0 0 0,0 0 1,0 0-1,0 0 0,0 0 0,0 0 0,0 0 0,-1 0 0,1 0 0,0 0 0,0 0 1,-1 1-1,0 5-1,1 1 4,-1 0 0,-1-1 0,0 1 0,0-1 0,0 0 0,-1 0 0,0 1 0,0-2 0,-1 1 0,0 0-1,0-1 1,0 1 0,-7 6 0,-12 13 2,-43 38-1,40-40 3,-60 49 30,-4-3-1,-99 59 1,-34 25 100,221-152-120,-1 0 1,1-1-1,0 1 1,0 0 0,0 0-1,0 0 1,1 0-1,-1 1 1,1-1-1,-1 0 1,-1 6-1,6 4 56,18-6-69,3-5 5,0-1-1,0-1 1,0-1-1,-1-1 0,1-2 1,-1 0-1,0-1 1,30-13-1,25-14 27,74-44 0,-52 25-22,-97 51-10,25-12-29,-1-2-1,50-35 1,-70 45 21,-1 0-1,0-1 1,0 1 0,0-1-1,-1 0 1,0-1 0,0 1-1,-1-1 1,0 0 0,0-1-1,-1 1 1,1 0 0,-2-1-1,1 0 1,-1 0 0,2-10-1,-2-1-74,0 8 33,0 0 0,-1 0 0,-1 0 0,0 0 1,0 1-1,-3-14 0,3 23 49,0 0 0,0 1 0,0-1 0,-1 0-1,1 0 1,0 1 0,-1-1 0,1 0 0,0 1 0,-1-1 0,1 1 0,-1-1-1,1 0 1,-1 1 0,1-1 0,-1 1 0,0-1 0,1 1 0,-1-1-1,1 1 1,-1 0 0,0-1 0,1 1 0,-1 0 0,0 0 0,0-1 0,1 1-1,-1 0 1,0 0 0,0 0 0,1 0 0,-1 0 0,0 0 0,0 0 0,0 0-1,1 0 1,-1 0 0,0 0 0,0 1 0,0-1 0,-2 1 1,1 0 1,0 0 0,0 0 0,0 0-1,0 1 1,0-1 0,0 0 0,0 1-1,0 0 1,0-1 0,-2 4 0,-5 11 38,0 1-1,1 0 1,1 0 0,-6 23 0,-9 22 114,9-31-59,-2-1 0,-1 0 0,-40 53 1,45-69-84,-1 0 0,-1-1-1,0-1 1,0 0 0,-1-1 0,-1 0 0,0-1 0,-32 16 0,34-21-6,-67 32 59,-116 70 0,252-103 6,117-16-12,-102 8-12,103 8-1,-134 3-40,-29-4 1,0-1 1,0 0-1,0-1 1,20 0 0,-26-40 25,-3 25-51,0 0 1,-2 0-1,0 0 1,0 0-1,-1 0 1,-1 0-1,-1 0 1,0 0-1,0 1 1,-1-1-1,-1 1 1,-6-13-1,-1 4-21,-1 1 0,-1 0 0,0 1 0,-2 1 0,-33-34 0,48 52 24,0 0 0,0 0 0,0 0 0,-1-1 1,1 1-1,0 0 0,1-1 0,-1 1 0,0-1 0,0 1 0,1-1 0,-1 1 0,1-1 0,-1 0 0,1 1 0,-1-1 1,1 0-1,0 1 0,0-1 0,0 0 0,0 1 0,0-1 0,1-2 0,-1 1-66,0-22-543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09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1 597 64,'0'0'603,"2"1"-427,68 50 476,34 20-353,2-8-103,254 135 174,-263-151-315,-22-11-10,120 42-1,-141-61-31,74 32 0,-127-48-12,0 0-1,1 0 0,-1 0 1,0 0-1,1-1 0,-1 1 0,1-1 1,-1 1-1,1-1 0,-1 1 1,1-1-1,0 0 0,-1 0 0,1 0 1,-1 0-1,1 0 0,0 0 1,-1 0-1,1 0 0,-1-1 0,1 1 1,-1-1-1,1 1 0,-1-1 1,1 1-1,-1-1 0,1 0 1,-1 0-1,0 0 0,0 0 0,1 0 1,-1 0-1,0 0 0,0 0 1,0 0-1,0 0 0,0-1 0,0 1 1,0-1-1,-1 1 0,1 0 1,0-1-1,-1 1 0,1-1 0,0-1 1,-1-1-8,1 0-1,0 1 1,-1-1 0,0 0 0,0 0 0,0 0 0,0 0-1,-1 1 1,1-1 0,-1 0 0,0 0 0,0 1 0,0-1-1,-1 0 1,1 1 0,-1-1 0,0 1 0,-3-4 0,-22-21-47,-1 2 1,-2 0 0,-1 2 0,0 2-1,-39-21 1,-18-14-113,-22-12-13,-27-19 54,120 75 123,0-1-1,1-1 0,1 0 0,0-1 0,-18-26 1,25 29 10,1 0 1,0 0 0,1-1-1,-7-26 1,0 2 38,14 33-1,9 13 31,118 105 123,112 90 155,-46-52-323,-186-145-32,1-1-1,-1 1 1,1-1-1,0-1 1,0 0 0,1 0-1,-1-1 1,1 0-1,0 0 1,0-1-1,18 1 1,-28-4-5,1 1-1,0-1 1,-1 1 0,1-1-1,-1 0 1,1 1 0,0-1-1,-1 0 1,1 0 0,-1 1 0,0-1-1,1 0 1,-1 0 0,0 0-1,1 0 1,-1 0 0,0 1-1,0-1 1,0 0 0,0 0 0,0 0-1,0 0 1,0 0 0,0 0-1,0 0 1,0 0 0,0 1-1,-1-1 1,1 0 0,0 0-1,-1-1 1,-9-34-81,1 19 53,-1 1 1,0 0 0,-1 1-1,-1 0 1,0 1 0,-21-19-1,-97-73-13,66 57 30,21 14 12,-227-195-81,226 187 69,1-1-1,3-3 1,-61-90 0,82 110 45,15 23-18,1-1 0,-1 1 1,1-1-1,0 1 0,0-1 0,0 0 1,1-1-1,0 1 0,0 0 0,0-1 1,1 1-1,-1-1 0,1-5 0,1 10-6,0 0-1,0 0 0,1 0 0,-1 0 0,1 0 0,-1 0 0,1 0 0,-1 1 0,1-1 1,0 0-1,-1 0 0,1 0 0,0 1 0,0-1 0,-1 0 0,1 1 0,0-1 0,0 1 1,0-1-1,0 1 0,0-1 0,0 1 0,0 0 0,0-1 0,0 1 0,0 0 1,0 0-1,0 0 0,0 0 0,0 0 0,0 0 0,1 0 0,48 1 101,-36 0-57,9 3-5,0 0 1,-1 2-1,1 1 1,-1 1-1,-1 0 0,0 2 1,32 19-1,31 13 31,518 192 85,-424-169-152,-49-8-18,-141-61-252,3-1 251,-1 2 0,0-1 0,0 1 0,0 1 0,0 0 0,-13-1 0,20 6 10,1-1-1,-1 0 0,1 1 0,-1-1 0,1 1 1,0 0-1,0 0 0,0 0 0,0 0 1,-2 6-1,-2 1 1,-35 46 23,-2-1-1,-2-2 0,-3-3 0,-56 47 1,-171 187 133,271-277-172,7-6 7,17-11 5,31-21 15,54-42 16,-20 16-27,123-107 0,-153 111-135,-2-3 0,47-63 0,-168 210-243,-38 53 362,-142 148 0,162-210 13,40-42 108,3 3 0,-73 93 0,115-135-101,1-1 0,-1 1 0,1-1 0,-1 1 1,1-1-1,0 1 0,-1-1 0,1 1 0,0-1 0,-1 1 0,1 0 0,0-1 0,0 1 1,0-1-1,-1 1 0,1 0 0,0-1 0,0 1 0,0 0 0,0-1 0,0 1 0,0-1 0,0 1 1,0 0-1,1-1 0,-1 1 0,0 0 0,0 0 0,1-1-1,0 1 0,0-1 1,-1 0-1,1 0 0,0 0 0,0 0 0,0 0 0,0 1 1,-1-1-1,1-1 0,0 1 0,0 0 0,0 0 0,-1 0 0,1 0 1,0 0-1,0-1 0,-1 1 0,1 0 0,1-1 0,15-9 6,-1-1-1,-1 0 0,1-2 1,-2 1-1,0-2 0,0 0 1,12-17-1,15-13 2,9-7-7,432-407-18,-469 445-23,-10 10 16,1-1 0,-1 1 0,1 0-1,0 0 1,0 0 0,0 0 0,0 0-1,0 1 1,0 0 0,1 0 0,-1 0 0,1 0-1,4 0 1,-9 27-29,-4-9 59,0 1 1,-2-1-1,0 0 1,-1 0-1,-1-1 1,0 0-1,-1 0 1,-16 20-1,2-1 26,-59 87 147,-128 144 0,186-238-140,-1-1 1,-49 40-1,65-59-36,0 0 0,0-1 0,-1 0 0,0-1-1,0 0 1,-1-1 0,1 0 0,-1 0 0,0-1-1,0 0 1,0-1 0,-20 1 0,22-3-2,0 0-1,0-1 1,0 0-1,0-1 1,0 0 0,0 0-1,0-1 1,1 0-1,-1 0 1,-9-6 0,2-2-2,0 0 1,0-1 0,-24-25-1,23 20 1,-14-11 0,2-1 0,1-1 0,1-2 0,-25-38 0,50 56 11,2 14 37,0 3-5,0 12-21,-1-4-6,1 1 0,0-1 0,1 1 0,0-1 0,0 0 0,2 0 0,-1 1 0,1-1 0,1-1-1,0 1 1,7 13 0,40 55 123,74 89-1,37 55 34,-134-177-162,-2 0 0,-2 2 0,-2 1 0,-2 1 0,-3 1 1,-2 1-1,-2 0 0,-2 0 0,7 100 0,-18-149-10,2 53 16,1 0 0,4 0 0,17 71 0,-23-122-18,1 0 1,0-1-1,1 1 0,-1-1 1,1 1-1,0-1 0,0 0 1,0 0-1,0 0 0,8 5 0,-11-8 2,1 0 0,0 0 0,0-1 0,1 1 0,-1 0 0,0-1 0,0 1 0,0 0 0,0-1 0,1 0 0,-1 1 0,0-1 0,0 0 0,1 1 0,-1-1 0,0 0 0,0 0-1,1 0 1,-1 0 0,0 0 0,1-1 0,-1 1 0,0 0 0,0 0 0,1-1 0,-1 1 0,0-1 0,0 1 0,0-1 0,0 0 0,0 1 0,0-1 0,0 0 0,0 0 0,0 0-1,0 0 1,0 0 0,0 0 0,0 0 0,-1 0 0,1 0 0,0 0 0,-1 0 0,1 0 0,-1 0 0,1-1 0,0-1 0,8-20-15,-1 0 1,-1 0 0,0-1-1,-2 1 1,-1-1-1,1-27 1,-2-155-235,-5 115 209,0 41 19,-2-1 0,-2 1 0,-2 1 0,-22-71 0,-80-190-245,32 99 157,71 189 113,1 0 1,1-1-1,0 1 0,2-1 1,0-33-1,3 55-3,0 1-1,0-1 0,1 1 0,-1-1 1,0 1-1,1 0 0,-1-1 0,0 1 1,1-1-1,-1 1 0,1 0 0,-1 0 1,1-1-1,-1 1 0,0 0 0,1 0 0,-1-1 1,1 1-1,-1 0 0,1 0 0,-1 0 1,1 0-1,-1 0 0,1-1 0,-1 1 1,1 0-1,0 0 0,-1 1 0,1-1 1,-1 0-1,1 0 0,-1 0 0,1 0 1,-1 0-1,1 0 0,0 1 0,24 9 55,-15 0-40,-1 0 0,0 0 0,0 1 0,-1 0 0,-1 1 0,0-1 0,-1 2-1,6 12 1,40 116 38,-44-116-42,79 321 240,-26-85 10,-43-190-186,-10-34-39,2 0-1,2-1 0,1 0 0,20 37 0,-32-70-35,0-1 0,0 0 0,1 1-1,-1-1 1,1 0 0,-1 0 0,1 0-1,-1 0 1,1 0 0,0 0 0,0 0-1,0-1 1,0 1 0,0-1 0,1 1-1,-1-1 1,0 0 0,1 0 0,-1 0-1,1 0 1,3 1 0,-3-30-80,2-71-44,-4 0 0,-4 0 0,-31-182 1,-103-286-135,58 337 109,164 429 413,-43-108-111,43 138 1,21 291 63,-78-354-119,25 58 3,-53-222-105,0-1 0,1 1 0,-1 0 0,1 0 0,-1-1 0,1 1 0,0 0 0,-1-1 0,1 1-1,0-1 1,0 1 0,0-1 0,0 1 0,0-1 0,1 0 0,0 2 0,-1-4 0,0 0-1,0 0 1,-1 0 0,1 0 0,0 0 0,-1 0-1,1 0 1,-1-1 0,1 1 0,-1 0-1,1 0 1,-1 0 0,0 0 0,0-1 0,0 1-1,0 0 1,0 0 0,0-1 0,0 1-1,0 0 1,0 0 0,0 0 0,-1-2-1,1-45-34,1-39-160,-18-142 0,-47-138-106,-14-97 227,60 317 90,0-169 1,17 293-21,2-37-7,-1 57 15,0 1-1,1-1 1,-1 1-1,1-1 1,-1 1-1,1-1 1,0 1-1,0 0 1,0-1-1,0 1 1,0 0-1,1 0 1,-1-1-1,1 1 1,-1 0-1,1 0 1,2-2-1,-3 4 1,-1 0 0,1 0 1,-1-1-1,1 1 0,0 0 0,-1 0 1,1 0-1,-1 0 0,1 0 0,0 0 0,-1 0 1,1 0-1,-1 0 0,1 0 0,0 0 0,-1 0 1,1 0-1,-1 0 0,1 0 0,-1 1 1,1-1-1,0 0 0,-1 1 0,1-1 0,-1 0 1,1 1-1,-1-1 0,1 0 0,-1 1 0,0-1 1,1 1-1,-1-1 0,1 1 0,-1-1 0,0 1 1,1 0-1,12 24 61,-12-24-55,31 81 116,-4 2 1,-3 0 0,24 158-1,4 277 69,-26-215-55,-16-198-83,30 122 0,-40-225-53,0 4 0,1-1-1,0 0 0,0 0 1,0 1-1,1-1 0,0 0 1,3 5-1,-5-10 0,-1-1 0,0 0 0,0 0 0,0 0 1,1 0-1,-1 0 0,0 0 0,0 0 0,0 0 0,1 0 0,-1 0 1,0 0-1,0 0 0,1 0 0,-1 0 0,0 0 0,0 0 0,0 0 0,1 0 1,-1 0-1,0 0 0,0 0 0,0-1 0,1 1 0,-1 0 0,0 0 0,0 0 1,0 0-1,1 0 0,-1 0 0,0-1 0,0 1 0,0 0 0,0 0 1,0 0-1,0-1 0,1 1 0,-1 0 0,0 0 0,0 0 0,0-1 0,0 1 1,0 0-1,0 0 0,0 0 0,0-1 0,0 1 0,0 0 0,0 0 0,0-1 1,4-10-9,2-74-132,-4-103 0,-3 99-31,-1 6-44,-23-136-1,-33-78 105,55 284 114,1-1-1,0 1 0,1-19 1,1 30 30,-7 23 112,-6 37-117,3 2 1,2-1-1,1 68 0,20 182 195,60 132 86,-28-205-205,-110-366-375,50 98 256,7 14-25,0 1 0,-1 1 0,0-1 1,-15-17-1,20 29 32,-1 0 0,0 0 1,0 1-1,-1-1 1,1 1-1,-1 0 0,0 1 1,0-1-1,0 1 1,-1 0-1,1 1 0,-1 0 1,1 0-1,-1 0 1,-9-1-1,-40-2 7,0 3 0,-85 6 0,-59-2 3,141-12-4,44 7 13,0 0 0,0 1 0,-22-1 0,36 27 43,15 308 49,-14-320-96,1 0 1,1 0-1,0-1 0,1 1 1,0-1-1,1 0 1,0 0-1,0 0 1,8 12-1,10 14 28,33 42 0,0 2-1,1 8 92,3-3-1,106 118 1,-116-147-108,-2 3 0,-2 1 0,-3 3 0,-4 1-1,34 75 1,-37-42 10,-162-323-347,97 173 289,-419-675-830,446 722 861,0 0 1,0 0-1,-1-1 0,0 1 1,0 1-1,0-1 1,-1 1-1,1-1 1,-1 1-1,0 0 0,0 1 1,-1-1-1,-6-2 1,10 10 31,3 8-16,0 0 0,1 0 0,0-1 0,1 1 0,0-1 0,1 1 0,6 13 0,45 79 96,-34-68-69,319 593 533,-278-520-478,-36-66-82,-2 1-1,-1 2 1,21 62-1,-57-215-159,-32-101-128,-137-575-395,144 636 584,-23-187 0,61 334 84,0 0-1,0 0 1,-1-1-1,1 1 0,0 0 1,0 0-1,0 0 1,0-1-1,0 1 1,0 0-1,-1 0 1,1-1-1,0 1 1,0 0-1,0 0 1,0-1-1,0 1 1,0 0-1,0 0 1,0-1-1,0 1 1,0 0-1,0 0 1,0-1-1,0 1 1,0 0-1,0 0 1,0-1-1,1 1 1,-1 0-1,0 0 0,0 0 1,0-1-1,0 1 1,0 0-1,1 0 1,-1 0-1,0-1 1,0 1-1,0 0 1,1 0-1,-1 0 1,0 0-1,0-1 1,0 1-1,1 0 1,-1 0-1,0 0 1,0 0-1,1 0 1,-1 0-1,0 0 1,0 0-1,1 0 1,-1 0-1,0 0 1,0 0-1,1 0 0,-1 0 1,0 0-1,0 0 1,1 0-1,-1 0 1,0 0-1,0 0 1,1 0-1,-1 1 1,0-1-1,0 0 1,14 12 36,-13-10-28,36 38 63,-2 2 1,-2 1-1,-2 2 0,-2 1 0,-2 1 1,41 100-1,-30-42 35,-5 2 0,28 155 1,32 133 215,-67-310-261,4-2-1,62 122 0,-89-197-64,1-1 1,0 0 0,0 0-1,1-1 1,0 0-1,0 1 1,0-1 0,12 9-1,-16-20-93,-4-58-31,-4-1 0,-2 2 0,-20-70-1,4 16-46,-79-330-239,-8-42 340,84 346 69,-27-162-115,51 274 121,8 41 38,5 19-2,29 70 101,57 107-1,0-1 55,-64-124-53,37 155-1,-5 91-24,-50-250-82,-1-7-5,3-1 0,3-1 0,3 0-1,46 102 1,-86-262-364,-71-221-241,-112-479 252,198 764 342,1-1 1,1-27 0,5 36 10,3 16-6,6 13 25,-12-9-37,18 25 45,-1 0 0,-1 2 1,-2 0-1,0 0 0,16 53 1,-13-34-20,87 265 265,-34-90-25,-52-171-241,-2 0 0,-2 1 1,-3 1-1,-2 0 0,-3 0 1,-1 1-1,-5 75 1,-3-103-33,-2 0 1,-1 0 0,-1 0-1,-20 45 1,15-38 1,0 0-1,-8 44 1,13-35-4,0 1 4,-18 60-1,19-70-4,-4 8 0,10-40-2,0 0 0,-1-1 0,1 1 0,-1-1 0,1 1 0,0-1 0,-1 0 0,1 1 0,-1-1 0,1 1 0,-1-1 0,1 0 0,-1 1 0,0-1 0,1 0 0,-1 0 0,1 0 0,-1 1-1,0-1 1,1 0 0,-1 0 0,0 0 0,1 0 0,-1 0 0,1 0 0,-1 0 0,0 0 0,1 0 0,-1 0 0,0-1 0,1 1 0,-1 0 0,1 0 0,-1 0 0,1-1 0,-1 1 0,0 0 0,1-1 0,-1 1 0,1-1-1,-1 1 1,1 0 0,0-1 0,-1 1 0,1-1 0,-1 0 0,-21-24-126,0-17 10,1-1 1,2-1-1,2-1 0,-21-85 1,31 102 70,-4-11 7,-16-56-135,-44-107 0,71 200 175,-1 0 1,1 0-1,-1 0 0,0 1 0,0-1 1,0 0-1,0 0 0,0 1 0,0-1 0,-1 1 1,1-1-1,0 1 0,-1-1 0,1 1 1,-1 0-1,1 0 0,-1 0 0,0-1 1,0 2-1,1-1 0,-1 0 0,-3-1 0,-2 23 86,4 42-1,2 0-1,3 0 1,17 109-1,3 84 133,-20-200-172,-1-34-17,0 1 1,-1-1-1,-2 0 0,-6 39 1,8-60-29,0 0-1,0 0 1,-1 1-1,1-1 1,0 0 0,0 0-1,-1 0 1,1 0 0,-1 0-1,1 1 1,-1-1 0,1 0-1,-1 0 1,0 0 0,1 0-1,-1-1 1,0 1-1,0 0 1,0 0 0,1 0-1,-1-1 1,0 1 0,0 0-1,0-1 1,0 1 0,-3 0-1,3-1-4,0-1-1,-1 1 1,1-1 0,0 0-1,0 0 1,0 1 0,-1-1-1,1 0 1,0 0 0,0 0-1,0 0 1,0 0 0,0-1-1,1 1 1,-1 0-1,0 0 1,-1-3 0,-25-64-177,8-5-30,-18-138-1,11 48 114,14 94 69,2 0 0,-1-100 0,11 169 31,0-1 0,0 1 1,0 0-1,0 0 0,0-1 1,0 1-1,0 0 1,0-1-1,0 1 0,0 0 1,0 0-1,0-1 0,-1 1 1,1 0-1,0 0 0,0-1 1,0 1-1,0 0 0,0 0 1,-1 0-1,1-1 1,0 1-1,0 0 0,0 0 1,-1 0-1,1 0 0,0-1 1,0 1-1,-1 0 0,1 0 1,0 0-1,0 0 0,-1 0 1,1 0-1,0 0 0,0 0 1,-1 0-1,1 0 1,0 0-1,-1 0 0,1 0 1,0 0-1,0 0 0,-1 0 1,1 0-1,0 0 0,0 0 1,-1 0-1,1 0 0,0 0 1,0 0-1,-1 1 1,1-1-1,0 0 0,0 0 1,-1 0-1,1 0 0,0 1 1,0-1-1,0 0 0,0 0 1,-1 1-1,1-1 0,0 0 1,0 0-1,0 1 0,-3 14 20,1 1-1,1 0 1,1-1-1,0 1 0,2 17 1,1 16 22,13 155 124,1 5 82,-17-204-247,-1 0 1,0 0-1,0 0 0,0 0 0,-1 0 0,0 0 0,0 0 0,0 0 0,0 0 0,-1-1 0,0 1 0,0-1 0,0 0 1,0 0-1,-8 7 0,-9 13 2,19-22-4,-1 0 0,1 0 0,0 0 0,1 0 0,-1 0-1,0 0 1,0 1 0,1-1 0,-1 0 0,1 0 0,0 0 0,0 1 0,0-1 0,0 0 0,0 1 0,0-1 0,1 0 0,-1 0 0,1 0 0,-1 1 0,1-1 0,0 0 0,0 0 0,0 0 0,0 0 0,0 0 0,1 0 0,-1-1-1,0 1 1,3 2 0,5 7 2,2-1 0,-1 1-1,22 14 1,-2-4 33,48 25-1,5 2 73,-71-37-92,-1 0 0,0 1-1,-1 0 1,0 1 0,-1 0-1,0 1 1,-1 0 0,11 25-1,10 14 52,-29-52-66,0 0 0,1 0 0,-1-1 0,0 1 0,1 0 0,-1-1 0,1 1 0,-1 0 0,1 0 0,-1-1 0,1 1 0,0-1 0,-1 1 0,1-1-1,0 1 1,-1-1 0,1 1 0,0-1 0,-1 1 0,1-1 0,0 0 0,0 0 0,0 1 0,-1-1 0,1 0 0,1 0 0,-1 0 1,0-1-1,0 1 1,-1-1-1,1 0 0,0 1 1,-1-1-1,1 0 1,0 0-1,-1 0 0,1 1 1,-1-1-1,1 0 1,-1 0-1,0 0 1,1 0-1,-1 0 0,0 0 1,0-1-1,6-46 51,-5-68-309,-5-1 0,-25-153 0,28 258 210,4 65 94,16 89-1,0 3 62,-17-110-45,1-1 0,2 1 1,1-1-1,1 0 0,23 59 1,-30-92-63,0 0 1,0-1-1,0 1 1,0 0-1,1 0 1,-1 0-1,0 0 1,1-1-1,-1 1 1,1 0-1,-1 0 1,1-1 0,-1 1-1,1 0 1,-1-1-1,1 1 1,0 0-1,-1-1 1,1 1-1,0-1 1,0 1-1,-1-1 1,1 0-1,0 1 1,0-1 0,0 0-1,0 1 1,-1-1-1,1 0 1,0 0-1,0 0 1,0 0-1,0 0 1,0 0-1,0 0 1,-1 0-1,1 0 1,0 0 0,0 0-1,0-1 1,0 1-1,-1 0 1,1-1-1,0 1 1,0 0-1,0-1 1,-1 1-1,1-1 1,0 1-1,-1-1 1,1 0 0,0 1-1,-1-1 1,1 0-1,-1 1 1,1-2-1,8-8 17,-2 0-1,1-1 1,8-17 0,0 0-72,-9 19 48,-1-1 0,0 0-1,-1 0 1,0 0-1,-1 0 1,0-1 0,-1 0-1,4-16 1,-2-9-36,2-48 1,-5 50-45,11-64 0,-2 50 95,-3 0 0,-1 0 0,0-69 0,-8 88-13,-2 1 0,-1-1 1,-1 1-1,-1 0 0,-2 0 1,-1 0-1,-16-35 0,-6-11-20,7 17 14,2-2 0,-19-77 0,27 67-8,6 25-47,-1 1 0,-3 0 0,-29-73 0,10 62-708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096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14 398 0,'0'0'1922,"22"-1"-1634,-11-2-275,-1-1-1,1 0 1,-1 0-1,1-1 1,-1-1-1,-1 0 1,1 0-1,-1-1 1,0 0-1,9-10 1,22-15 9,11-6-22,1 3 0,2 2 0,101-45 0,-99 48-69,-50 29 10,-14 12-122,-26 23 134,-2 0 0,-63 44 1,3-3 47,66-51 26,2 1 1,2 1-1,0 2 1,1 0-1,2 2 1,-31 51-1,53-80-25,1-1-1,0 1 1,0-1 0,-1 1-1,1-1 1,0 1 0,0-1-1,0 1 1,0 0 0,0-1-1,0 1 1,0-1 0,0 1-1,0 0 1,0-1 0,0 1-1,0-1 1,0 1 0,0 0-1,0-1 1,1 1 0,-1-1-1,0 1 1,0-1 0,1 1-1,-1-1 1,0 1 0,1-1-1,-1 1 1,1-1 0,-1 1-1,1-1 1,-1 0 0,0 1-1,1-1 1,-1 0-1,1 1 1,0-1 0,-1 0-1,1 0 1,-1 0 0,1 1-1,-1-1 1,1 0 0,0 0-1,-1 0 1,1 0 0,-1 0-1,1 0 1,0 0 0,-1 0-1,1 0 1,-1 0 0,2-1-1,38-2 87,-36 3-80,15-4 11,1-1 1,-1 0 0,0-2-1,0 0 1,30-17-1,92-61 22,-68 38-34,360-268-23,-419 303-56,1 0 0,-2-1 0,18-20 0,-31 33 71,0 0 1,0 0-1,0 0 1,0 0-1,0 0 1,0 0-1,0 0 1,0 0-1,-1 1 1,1-1-1,0 0 0,0 0 1,0 0-1,0 0 1,0 0-1,0 0 1,0 0-1,0 0 1,0 0-1,-1 0 1,1 0-1,0 0 0,0 0 1,0 0-1,0 0 1,0 0-1,0 0 1,0 0-1,0 0 1,-1-1-1,1 1 1,0 0-1,0 0 0,0 0 1,0 0-1,0 0 1,0 0-1,0 0 1,0 0-1,0 0 1,0 0-1,0 0 1,0 0-1,-1-1 0,1 1 1,0 0-1,0 0 1,0 0-1,0 0 1,0 0-1,0 0 1,0 0-1,0 0 1,0 0-1,0-1 0,0 1 1,0 0-1,0 0 1,0 0-1,0 0 1,0 0-1,-10 4-8,-198 153-43,99-71 35,-57 46 52,-269 276-1,416-386-7,19-22-26,0 0 0,-1 0 0,1 1 0,0-1 0,0 0-1,0 0 1,0 1 0,0-1 0,0 0 0,0 0 0,-1 1 0,1-1 0,0 0 0,0 0 0,0 1 0,0-1 0,0 0-1,0 0 1,0 1 0,0-1 0,0 0 0,0 0 0,0 1 0,1-1 0,-1 0 0,0 0 0,0 1 0,0-1-1,0 0 1,0 0 0,0 1 0,0-1 0,1 0 0,-1 0 0,0 0 0,0 1 0,0-1 0,1 0 0,-1 0-1,0 0 1,0 0 0,1 1 0,-1-1 0,0 0 0,0 0 0,0 0 0,1 0 0,-1 0 0,0 0 0,1 0 0,-1 0-1,0 0 1,0 0 0,1 0 0,15 1 11,-15-1-5,15-1 5,0-1-1,0 0 1,-1-2-1,1 1 1,-1-2-1,21-8 1,93-48 60,-106 49-70,490-274 30,-496 277-46,-9 5-14,-1 0 0,1-1 0,-1 0 1,0-1-1,13-11 0,-18 12-42,-24 16-84,-118 86 100,-172 155 1,279-223 87,0 2 1,2 1 0,2 2 0,1 1-1,-31 49 1,59-84-33,-1 1 0,1-1-1,0 1 1,-1 0 0,1-1 0,0 1 0,-1 0-1,1-1 1,0 1 0,0 0 0,-1-1 0,1 1-1,0 0 1,0-1 0,0 1 0,0 0 0,0 0-1,0-1 1,0 1 0,0 0 0,1 0-1,-1-1 1,0 1 0,0 0 0,0-1 0,1 1-1,-1 0 1,0-1 0,1 1 0,-1-1 0,1 1-1,-1 0 1,1-1 0,-1 1 0,2 0 0,0 0 1,1 0 0,-1 1 0,1-2 0,0 1 0,-1 0 0,1 0 0,0-1 0,0 0 0,0 1 0,3-1 0,71-7 16,-28-6-14,0-2 1,-1-2-1,-1-2 0,59-33 0,-45 21-4,101-52-6,-137 69-3,-2-2 1,0-1-1,0 0 1,26-28-1,-41 29-85,-8 16 91,0 0 0,0-1 0,-1 1 0,1 0 0,0 0 0,-1-1-1,1 1 1,0 0 0,-1 0 0,1-1 0,-1 1 0,1 0 0,0 0 0,-1 0 0,1 0 0,-1 0-1,1 0 1,0 0 0,-1 0 0,1 0 0,-1 0 0,1 0 0,0 0 0,-1 0 0,1 0 0,-1 0-1,1 0 1,0 0 0,-1 0 0,1 0 0,-1 1 0,1-1 0,0 0 0,-1 0 0,1 1 0,0-1-1,-1 0 1,1 0 0,0 1 0,0-1 0,-1 1 0,-33 19-4,0 2 0,2 1 0,0 2-1,-32 33 1,17-15 5,-23 21 74,4 4 1,3 3-1,-72 102 0,130-166-52,1-3-13,1 0 0,0 0 0,0 1 0,0-1 0,1 0 0,0 1 0,0 0 1,0 0-1,0-1 0,1 1 0,-2 10 0,3-15-8,1 1 0,-1-1 0,0 1 0,1-1 1,-1 1-1,1-1 0,-1 0 0,1 1 0,0-1 0,-1 0 0,1 1 1,-1-1-1,1 0 0,0 0 0,-1 1 0,1-1 0,0 0 0,-1 0 0,1 0 1,-1 0-1,1 0 0,0 0 0,-1 0 0,1 0 0,0 0 0,-1 0 1,1 0-1,0-1 0,-1 1 0,1 0 0,0 0 0,-1-1 0,1 1 0,0-1 1,11-4 3,0-1-1,-1 0 1,1 0 0,-1-2-1,-1 1 1,1-1 0,-1-1-1,14-15 1,38-30-5,343-205 1,-399 256 0,0-1-8,0 1 1,1-1 0,-1 1 0,1 1-1,-1-1 1,1 1 0,14-2 0,-30 16-122,-44 35 90,-102 70-1,92-73 80,-82 74-1,124-95-19,1 1 0,0 1 1,2 1-1,1 0 0,1 1 0,1 1 0,-18 49 0,29-66-17,1 0 0,1-1 1,-1 1-1,2 0 1,0 0-1,0 0 0,1 18 1,0-21-5,0-5 1,0-1 1,1 1-1,-1-1 0,0 0 0,1 1 0,0-1 0,-1 0 0,1 1 1,0-1-1,0 0 0,0 0 0,0 0 0,1 0 0,-1 0 0,1 0 1,-1 0-1,1 0 0,3 3 0,-1-2 1,1 0-1,-1-1 1,1 1 0,0-1 0,-1 1-1,1-2 1,0 1 0,7 1 0,9 1 3,0-1 0,0-1 1,28-1-1,-49-1-4,212 0 5,-212 0-6,1 0 1,-1 0-1,0 0 0,0 0 0,1 0 0,-1 0 0,0 0 0,1-1 0,-1 1 0,0 0 1,0 0-1,1 0 0,-1 0 0,0 0 0,0-1 0,1 1 0,-1 0 0,0 0 1,0 0-1,0-1 0,1 1 0,-1 0 0,0 0 0,0-1 0,0 1 0,0 0 0,1 0 1,-1-1-1,0 1 0,0 0 0,0-1 0,0 1 0,0 0 0,0 0 0,0-1 1,0 1-1,0 0 0,0-1 0,0 1 0,0 0 0,0-1 0,0 1 0,0 0 0,0 0 1,0-1-1,-1 1 0,1 0 0,0 0 0,0-1 0,0 1 0,0 0 0,-1 0 0,1-1 1,0 1-1,0 0 0,0 0 0,-1 0 0,1-1 0,0 1 0,-1 0 0,-10-14-46,-4 1 17,-1 1 0,0 0 1,-1 2-1,-19-10 0,-22-14-3,18 6-18,1-1 0,2-3 0,1 0-1,2-3 1,1-1 0,1-1 0,3-2-1,1 0 1,-39-75 0,57 94 49,4 7 10,-1 0 1,0 1-1,-18-22 1,25 33-3,0 1-1,0 0 1,0-1 0,0 1 0,-1-1-1,1 1 1,0-1 0,-1 1 0,1 0-1,0-1 1,-1 1 0,1 0 0,0-1-1,-1 1 1,1 0 0,0 0 0,-1-1-1,1 1 1,-1 0 0,1 0 0,-1 0-1,1 0 1,0-1 0,-1 1 0,1 0-1,-1 0 1,1 0 0,-1 0 0,1 0-1,-1 0 1,1 0 0,-1 0 0,1 0-1,-1 0 1,1 1 0,-1-1 0,1 0-1,0 0 1,-1 0 0,1 0 0,-1 1-1,1-1 1,0 0 0,-1 1 0,1-1-1,-1 0 1,1 1 0,0-1 0,-1 0-1,1 1 1,0-1 0,0 0 0,-1 1-1,1-1 1,0 1 0,0-1 0,0 1-1,-1 0 1,-3 28 157,5 8-71,2-1 0,1 1-1,16 57 1,41 105 79,-17-65-10,-15-23-47,24 175 0,-13 116 80,-26-243-77,-13-143-109,23 165 115,-21-164-117,1 1-1,1-1 1,1 0 0,0-1-1,1 1 1,1-1 0,19 29-1,6-11 4,-31-32-15,0-1-1,-1 0 1,1 0-1,0 0 1,-1 0-1,1 0 1,0 0-1,0 0 1,0 0-1,0-1 1,0 1-1,0-1 1,0 0-1,0 1 0,0-1 1,0 0-1,0 0 1,0 0-1,0 0 1,2-1-1,-3 0-1,-1 0 0,1 0 0,0 0 0,-1 0 0,1 1 0,0-1 0,-1 0-1,1-1 1,-1 1 0,1 0 0,-1 0 0,0 0 0,0 0 0,1 0 0,-1 0 0,0 0-1,0 0 1,0-1 0,0 1 0,0-1 0,-1-35-96,0 25 53,-19-369-611,-45-441 309,63 792 350,-10-504-42,13 521 53,3-43-7,-4 54 0,0 0 0,0 0 1,1 0-1,-1 0 1,1 1-1,-1-1 0,1 0 1,-1 0-1,1 0 1,0 1-1,0-1 0,0 0 1,0 1-1,0-1 0,1 1 1,-1-1-1,0 1 1,1-1-1,-1 1 0,4-2 1,-4 3 8,1 0-1,-1 0 1,1 0 0,-1 0 0,1 0 0,-1 0 0,1 1 0,-1-1 0,1 1 0,-1-1 0,0 1-1,1-1 1,-1 1 0,0 0 0,1-1 0,-1 1 0,0 0 0,0 0 0,0 0 0,0 0-1,0 0 1,0 1 0,0-1 0,0 0 0,0 0 0,0 1 0,-1-1 0,1 0 0,0 3-1,21 48 73,-19-44-65,15 47 18,-3 0 1,-2 0 0,-2 2-1,4 68 1,-7 231 43,-9-252-27,-30 364 184,9-221-93,8-85-255,48-742-436,-21 424 514,-7 81 21,29-285-8,-23 275 24,4 0-1,29-90 1,-37 149-3,2 0 0,0 1 0,21-36 0,-30 59 1,0 0 0,0 0 0,0 0 0,1 1 0,-1-1 1,0 0-1,1 1 0,0-1 0,-1 1 0,1 0 0,0-1 0,2-1 0,-3 3 3,-1 0 0,1 0 0,-1 0-1,1 0 1,-1 0 0,1 0 0,0 0-1,-1 0 1,1 0 0,-1 0-1,1 1 1,-1-1 0,0 0 0,1 0-1,-1 0 1,1 1 0,-1-1-1,1 0 1,-1 0 0,1 1 0,-1-1-1,0 0 1,1 1 0,-1-1 0,0 1-1,1-1 1,-1 0 0,0 1-1,0-1 1,1 1 0,-1 0 0,3 6 27,-1 0 0,1 0 1,-1 1-1,-1-1 0,1 10 0,-1-12-37,21 155 134,2 233 0,-24-371-122,0 116 39,-21 172 0,-110 314 307,126-593-329,2-15-29,2-20-101,3-35 54,11-63 0,-1 21-39,43-516-442,-3 73 521,-40 454 13,3 1 1,3 0-1,4 1 1,2 2-1,45-88 1,-68 151-2,1-2 4,1-1-1,0 0 0,0 1 0,0 0 0,1-1 0,0 1 0,0 1 0,0-1 0,0 1 0,1-1 0,0 1 0,9-6 0,-14 10 2,1 0-1,-1 0 1,0-1 0,1 1-1,-1 0 1,1 0 0,-1 0-1,1 0 1,-1-1-1,1 1 1,-1 0 0,1 0-1,-1 0 1,1 0 0,-1 0-1,0 0 1,1 0-1,-1 0 1,1 1 0,-1-1-1,1 0 1,-1 0 0,1 0-1,-1 0 1,1 1 0,-1-1-1,0 0 1,1 0-1,-1 1 1,1-1 0,-1 0-1,0 1 1,1-1 0,-1 0-1,0 1 1,0-1-1,1 1 1,-1-1 0,0 1-1,0-1 1,1 1 0,3 23 58,-4-20-53,3 175 168,-33 299 0,11-272-39,-8 89 78,-67 304 0,88-592-299,-1-18-90,-2-53 16,2 0 0,3-121 0,4 146 115,-1-127-16,36-283-1,42 70 73,-65 338-11,2 0 1,1 1-1,3 0 0,0 2 1,3 0-1,48-67 0,-64 98 6,0 1-1,1 0 0,-1 0 0,2 0 1,7-6-1,-13 12-2,0-1 0,1 0 0,-1 1 0,0-1 0,0 0 0,0 1 0,0 0-1,1-1 1,-1 1 0,0-1 0,0 1 0,1 0 0,-1 0 0,0 0 0,1 0 0,-1 0 0,0 0 0,0 0 0,1 0-1,-1 1 1,0-1 0,0 0 0,1 1 0,-1-1 0,0 1 0,0-1 0,0 1 0,0 0 0,0 0 0,0-1-1,0 1 1,0 0 0,0 0 0,0 0 0,0 0 0,0 0 0,0 0 0,-1 0 0,1 0 0,-1 0 0,1 0 0,0 2-1,5 10 15,-1 0 0,-1 1-1,0-1 1,0 1 0,-2 0-1,1-1 1,-1 29-1,-5 107-17,2-137 5,-6 57-5,-29 134 0,-39 68 23,8-34 79,51-173-73,-22 87 18,-21 170 0,57-301-49,1-17-72,2-9-11,2-8 35,41-169-190,96-253 1,-59 156 190,-60 201 62,4 4-24,-18 59 1,-1 0 0,0-1 0,-2 1 0,0-1 0,-1 0 0,2-25 0,-6 41-5,1-1-1,-1 0 1,1 0 0,-1 0-1,0 0 1,0 1-1,0-1 1,0 0-1,0 0 1,0 1-1,0-1 1,-1 1-1,1 0 1,0-1-1,-3-1 1,3 3 10,1-1 1,-1 1 0,1-1 0,-1 1 0,1-1 0,-1 1-1,1-1 1,-1 1 0,0 0 0,1-1 0,-1 1-1,0 0 1,1-1 0,-1 1 0,0 0 0,1 0 0,-1 0-1,0 0 1,0 0 0,1 0 0,-1 0 0,0 0-1,0 0 1,1 0 0,-1 0 0,0 0 0,0 0 0,1 1-1,-1-1 1,0 0 0,1 0 0,-1 1 0,0-1-1,1 1 1,-1-1 0,1 0 0,-1 1 0,1-1 0,-1 1-1,1-1 1,-1 1 0,0 0 0,-8 20-8,1 0 1,1 1-1,0 0 0,2 0 1,-5 41-1,0-6 30,-28 182 135,23-121-53,-6-1-1,-44 138 1,-88 138 122,-15-61 85,163-325-310,0 1-1,0-1 0,0 0 1,-1 0-1,0 0 1,-1-1-1,1 0 0,-1 0 1,-9 5-1,-75 42-47,23-15 50,68-37-6,-1 0 0,1-1 0,-1 1 0,0-1 0,1 1 0,-1-1 0,0 1 0,0-1 0,1 1 0,-1-1 0,0 0 0,0 1 0,0-1 0,0 0 1,1 0-1,-1 0 0,0 1 0,0-1 0,0 0 0,0 0 0,0 0 0,0 0 0,1-1 0,-1 1 0,0 0 0,0 0 0,0 0 0,0-1 0,1 1 0,-1-1 0,0 1 0,0 0 0,0-1 0,1 1 0,-1-1 0,0 0 0,1 1 0,-1-1 0,1 1 0,-1-1 0,1 0 0,-1 0 0,1 1 0,-1-1 0,1 0 0,-1 0 0,1 1 0,0-1 0,0 0 0,-1 0 0,1 0 0,0 0 0,0 0 0,0 1 0,0-1 0,0-2 0,-1-9-27,0 0-1,1 0 1,2-18 0,-1 11-35,-1-44-104,12-89 0,-11 126 198,-15 41 0,3 3-1,1 0 1,0 0 0,1 1-1,2 0 1,0 0 0,-6 26-1,-17 128 111,1-3-7,0-56-39,-6-2 0,-54 123 0,85-227-98,-4 8-108,5-41 12,10-162-171,-4 155 209,2 0 0,1 1 0,20-60 1,5 19 64,51-89 0,-3 6 0,-73 143-1,-4 7 2,1 0 0,-1 0-1,0 0 1,0-1 0,0 1 0,-1-1-1,1-9 1,-2 15-1,0-1 1,0 1 0,0-1-1,0 1 1,-1 0-1,1-1 1,0 1-1,0 0 1,-1-1-1,1 1 1,0 0 0,-1-1-1,1 1 1,0 0-1,-1 0 1,1-1-1,0 1 1,-1 0-1,1 0 1,-1 0-1,1 0 1,0-1 0,-1 1-1,1 0 1,-1 0-1,1 0 1,-1 0-1,1 0 1,0 0-1,-1 0 1,1 0-1,-1 0 1,1 0 0,-1 0-1,1 0 1,0 1-1,-1-1 1,1 0-1,-1 0 1,1 0-1,0 1 1,-1-1 0,1 0-1,0 0 1,-1 1-1,1-1 1,0 0-1,-1 1 1,1-1-1,0 0 1,0 1-1,-1-1 1,-22 17-3,8 2 5,1 1 1,0 0 0,2 1-1,0 1 1,1-1 0,-8 25-1,-42 149 113,40-119-65,-133 498 232,116-432-217,-25 186 1,45-230-50,17-92-32,-1 0 0,0 0 0,0 0 0,-1 0 0,1-1 1,-1 1-1,0-1 0,-1 0 0,1 0 0,-1 0 0,0 0 0,0-1 0,-8 7 0,12-11 6,0 0 1,0 0-1,0 0 1,0 0-1,0 0 1,0 0-1,0 0 1,-1 1-1,1-1 1,0 0-1,0 0 0,0 0 1,0 0-1,0 0 1,-1 0-1,1 0 1,0 0-1,0 0 1,0 0-1,0 0 1,0 0-1,-1 0 0,1 0 1,0 0-1,0 0 1,0 0-1,0 0 1,0 0-1,-1 0 1,1 0-1,0 0 1,0-1-1,0 1 1,0 0-1,0 0 0,0 0 1,-1 0-1,1 0 1,0 0-1,0 0 1,0 0-1,0-1 1,0 1-1,0 0 1,0 0-1,0 0 0,0 0 1,0 0-1,0 0 1,0-1-1,0 1 1,-1 0-1,1 0 1,0 0-1,0 0 1,0 0-1,0-1 0,0 1 1,0 0-1,1 0 1,-1 0-1,0-1 1,1-17-138,0 16 111,-1 0 0,1-1-1,-1 1 1,0-1 0,0 1 0,0-1 0,0 1-1,0-1 1,0 1 0,-1 0 0,1-1 0,-1 1 0,0-1-1,-1-3 1,1 5 33,0 0 0,0 1 0,0-1 0,0 0 0,0 0 0,0 1 0,0-1 0,0 1 0,0-1 0,0 1 0,0-1 0,0 1 0,0 0 0,0-1 0,0 1 0,0 0 0,-1 0 0,1 0 1,0 0-1,0 0 0,0 0 0,0 0 0,0 0 0,-1 1 0,1-1 0,-2 1 0,-20 20-16,5-5 57,17-31-12,2-7-25,1 0 0,1 0 0,0 0 0,2 1 1,7-22-1,45-104 28,-13 37-4,47-149 113,153-383-70,-219 585-119,3 2-1,3 1 0,38-52 1,-68 105 98,-1 13-11,-1 6-36,-1 1-1,0 0 1,-2-1 0,0 1-1,-10 28 1,-45 91 11,11-26 4,-145 481 224,119-352-42,20-21-97,49-199-98,-1 1-1,-11 27 1,-1 1-32,84-180-8,-9 1 35,160-339 13,-150 339 35,127-184 0,30-4-83,-195 269-11,-68 139 64,-72 116-17,-206 431 7,145-178 175,167-437-180,4-20-2,1 0-1,-1 0 1,1 0 0,-1 0 0,0 0-1,0 0 1,0 0 0,0 0-1,-1 0 1,1-1 0,-1 1 0,-2 2-1,3-4 13,1 0-27,0 2 5,0-3-15,8-16-6,9-22 30,104-206-34,-110 222 23,-1 0 0,14-45 0,6-14-6,49-80 64,122-182 0,-94 161-39,93-100 303,-187 264-299,-1 0-1,-1-1 0,0 0 1,-2-1-1,0 0 0,-1 0 1,8-34-1,-9 23-9,2 0 0,1 1 0,1 1 0,17-32 0,12-31 0,-24 41 0,-3-1 1,-1 0-1,-4-1 1,3-55-1,18-99-55,56-156 108,-79 324-54,-1 0 0,-3-1 0,-4-73 1,-1 22 3,4 56-3,1 0 0,2 1 0,1-1 0,2 1 0,1 0 0,17-43 0,-24 71 0,1 0 0,1 1 0,-1-1 0,1 1 0,0-1 0,1 1 0,-1 0 0,6-6 0,-7 9 2,0 1-1,1-1 1,-1 0 0,1 1-1,0-1 1,-1 1 0,1 0-1,0 0 1,0 0 0,0 0-1,0 0 1,0 1 0,-1-1-1,1 1 1,1 0 0,-1 0-1,0 0 1,0 0 0,0 0-1,0 1 1,-1-1 0,1 1-1,0 0 1,0 0-1,4 2 1,0 0 8,0 1 0,-1 0 0,1 1 0,-1-1 0,0 1 0,0 0 0,0 1 0,6 7 0,1 2 3,1-2 0,0 1 0,1-2 0,27 18 0,-35-28-11,-1 0 0,0 0 0,1-1 1,-1 0-1,0 0 0,1-1 1,0 1-1,-1-1 0,1-1 0,10-1 1,9 0-2,-23 1 0,0 0-1,-1 0 1,1 0 0,-1 0-1,1 0 1,-1-1-1,1 1 1,-1-1 0,0 0-1,0 0 1,0 0-1,0 0 1,0 0 0,-1 0-1,1 0 1,1-3-1,25-41 22,5-9-20,1 2-1,3 1 1,63-69 0,-46 59-6,62-95 1,-101 134 3,-6 9-11,-1 1 1,14-29-1,-21 37 17,-1 4 10,13 1-102,-13 21 204,0-20-161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06.097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8 156 0,'-2'-9'1297,"75"100"-780,38 49-217,33 62-122,131 191 124,-237-322-286,-30-54-12,1 0 0,16 24-1,-23-40-30,-2-2 12,1-1-1,-1 0 1,0 0-1,0 0 1,1 0-1,-1 0 0,-1 0 1,1 0-1,0 0 1,0 0-1,-2-3 0,1-2-10,-2-13 6,-1 0-1,-1 0 1,-1 0 0,0 0 0,-2 1-1,0 0 1,-1 1 0,-14-21 0,-105-137-178,74 108 49,-258-345-363,204 254 555,106 156-29,0 0 1,0-1 0,1 1 0,-1-1-1,1 0 1,0 1 0,0-1 0,0 0-1,0 0 1,1 0 0,0 0 0,0 1 0,0-1-1,0-5 1,0 0-17,2 8 4,-1 0 0,0 0 0,0 1 1,1-1-1,-1 1 0,0-1 0,1 1 0,-1-1 1,1 1-1,-1 0 0,1 0 0,-1-1 1,0 1-1,1 0 0,-1 1 0,1-1 1,-1 0-1,2 1 0,7 0 29,-1 0 1,0 1-1,1 0 0,-1 1 0,0 0 0,0 0 1,-1 1-1,1 0 0,10 7 0,73 52 4,-92-63-35,41 35 85,-3 1-1,-1 2 1,-1 2-1,36 53 1,12 12 85,-5-13-86,109 132 0,-140-161-66,65 113-1,-86-138-56,-22-34-60,-18-24 18,-154-187-321,35 49-29,95 108 365,-2 3 0,-52-49 0,65 78 72,24 17 31,2 14 86,1-2-97,0 0 0,0 0 1,1 0-1,1 0 0,0 0 0,0-1 1,1 1-1,1-1 0,5 11 0,11 14 66,28 38 0,-24-38-36,294 363 360,35-31-58,-345-357-361,50 42 9,-55-48-9,0-1 0,0-1 0,1 1 0,0 0 0,-1-1 0,1 0-1,0 0 1,0-1 0,0 1 0,0-1 0,0 0 0,7 0-1,-13-20-92,-1 14 81,1 1 1,-1-1-1,0 0 0,0 1 0,-1-1 0,1 1 0,-1 0 0,0 0 0,0 0 1,-6-6-1,-45-38-132,19 18 68,-53-62-212,-42-37-43,128 128 336,1-1-1,-1 1 1,1-1-1,-1 1 1,0 0-1,0 0 1,1 0-1,-1 0 1,0 0-1,0 1 1,0-1 0,-3 0-1,5 1 2,0 0 0,-1 0 0,1 0 0,-1 0 0,1 0 0,0 1 0,-1-1 0,1 0 0,-1 0 0,1 0 0,0 0 1,-1 1-1,1-1 0,0 0 0,0 1 0,-1-1 0,1 0 0,0 0 0,0 1 0,-1-1 0,1 0 0,0 1 0,0-1 0,0 0 0,-1 1 0,1-1 0,0 1 0,0-1 0,0 0 0,0 1 0,0-1 0,0 1 0,0-1 0,0 0 0,0 2 0,0 2 12,1 1 0,-1-1 0,1 1 0,0-1 0,1 1-1,-1-1 1,1 0 0,0 1 0,4 6 0,15 22 49,2-1 0,1-1 0,1-2 0,1 0 0,2-1 0,1-2 0,1-1 0,1-1 0,1-2 0,62 33 0,-47-32-32,88 32-1,-108-47-26,-1-1 0,1-1-1,0-2 1,1-1-1,32 0 1,-33-2-3,-1 2 0,0 1-1,-1 0 1,1 2 0,31 11 0,90 35-34,-139-50 20,1 0 1,-1-1-1,1 0 0,15 0 1,-16-1-2,1 0 0,-1 1 0,1 0 0,13 4 0,20 2-1,-35-7 10,-1 1 0,1 0 0,0 0 0,0 1 0,11 4 1,-4-1 0,1 0-1,-1-1 1,1-1 0,20 2 0,20 5-3,-40-7 7,1 0 0,-1-1 0,1-1 0,0 0 1,0-1-1,0-1 0,-1 0 0,1-1 0,30-9 0,-20 6-183,0 1-522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0:25.79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2189 4093 96,'0'0'1506,"-42"-35"-1213,-7-22-239,6 4-17,-96-101 38,29 30-22,49 45-53,10 9 0,31 45 5,1 0 1,2-2-1,0 0 0,2-1 1,-11-31-1,-41-64 27,56 99-32,-8-19 0,2-1 0,-18-64 0,-25-81 32,27 87-32,10 28 0,16 55 0,1 0 0,-5-24 0,-36-181 0,0 43 0,35 134 3,-2-1 0,-33-70 0,14 36-7,16 16 3,14 49 0,-2 0-1,-10-29 1,-18-42 1,24 49 8,-2-5-16,5 30 11,1 0 1,0-1-1,1 0 0,-3-25 0,4 25 0,1 1 1,-2-1-1,0 0 0,-10-22 0,9 27-3,-1-1 0,2 0 0,0-1 0,0 1 0,1 0 0,0-1 0,-1-20 0,4 27 7,-1 1-1,1-1 0,-1 1 1,0-1-1,0 1 1,0-1-1,-1 1 1,0 0-1,0 0 1,0 0-1,-3-5 1,-4-9 11,-25 18 110,20 0-120,-1-1 0,1-1 0,-1-1-1,1 0 1,0 0 0,0-1 0,0-1-1,-26-13 1,12 1-10,0 0 0,-49-41 0,65 49 2,0 1 0,-1 1 0,-22-10 0,-21-13 0,-143-89-37,159 93 21,5 5-20,2-2 1,-54-48-1,80 67 36,5 3-2,0 0 0,-1 1 0,1-1-1,0-1 1,0 1 0,0 0 0,0 0 0,0-1-1,0 1 1,0-1 0,1 1 0,-1-1 0,0 0-1,1 0 1,0 0 0,-2-3 0,3 5-25,1 3-130,-1-1 154,1-1-1,0 1 0,0-1 1,-1 1-1,1-1 0,0 1 1,0-1-1,1 0 0,-1 1 1,0-1-1,0 0 0,1 0 1,-1 0-1,1 0 0,1 1 1,5 5-17,40 42 85,2-3 0,2-1 0,2-3 0,2-2-1,1-3 1,78 37 0,-61-35-20,76 56-1,-132-83-32,11 9-16,-23-16 3,1 0-1,-1 0 0,0 0 0,1-1 1,0 0-1,0-1 0,0 1 0,1-1 1,-1-1-1,1 0 0,-1 0 0,1 0 1,0-1-1,0 0 0,10 0 0,-16-2 5,-1 0 0,1 0-1,-1 0 1,1-1 0,-1 1-1,0 0 1,0-1-1,1 1 1,-1-1 0,0 1-1,0-1 1,-1 0 0,1 1-1,0-1 1,0 0-1,-1 0 1,1 1 0,-1-1-1,1-2 1,-1 1 3,21-32 0,-17 30-7,0-1 0,-1 1 0,0-1 0,0 0 0,4-10 0,63-176 43,2-4-73,-1-9 25,-10 36 7,-20 14-34,-40 146 33,1-2 0,0 0 0,0 0 0,1 0 0,0 0 0,1 0 0,1 1 0,7-15 0,-9 21-2,-1-1 0,1 1 0,-1-1-1,-1 0 1,1 0 0,2-9-1,-3 9 1,0 0 0,0 0-1,1 0 1,0 1 0,0-1 0,4-7-1,-5 9 4,-1 3-1,0 0 0,0 0 0,0-1 0,0 1 0,0 0-1,0 0 1,0-1 0,0 1 0,0 0 0,0 0 0,0 0 0,0-1-1,0 1 1,0 0 0,0 0 0,0-1 0,0 1 0,0 0 0,1 0-1,-1 0 1,0-1 0,0 1 0,0 0 0,0 0 0,1 0 0,-1 0 0,0 0-1,0-1 1,0 1 0,1 0 0,-1 0 0,0 0 0,0 0 0,0 0-1,1 0 1,-1 0 0,0 0 0,0 0 0,1 0 0,-1 0 0,0 0 0,0 0-1,1 0 1,-1 0 0,1 0-32,-2 14-144,-31 105 138,-35 166 124,56-218-88,-23 120 55,25-153-39,0 0 0,-2-1 0,-22 44 0,17-49-2,11-22-10,1 1 1,0 0-1,1 0 1,0 0-1,-3 10 0,3-10-2,0-1 0,0 1 0,0-1 0,-1 0 0,0 0 0,-7 8 0,-23 40 22,29-46-25,1 0 0,1 0 1,-1 0-1,1 0 0,0 1 1,1-1-1,-2 14 0,-3 115 3,9-118 0,1-1 0,0 1 0,1-1 0,1 0 0,10 25 0,7 24 0,18 66 14,7 25 4,25 93-18,-37-147 10,32 104 7,-50-130-15,-11-50-1,0 1 0,18 45 0,15 62-1,-35-124 1,-4-9-1,1 0 0,0 0 1,-1 0-1,1 0 0,0 0 1,1 0-1,-1-1 0,0 1 1,1 0-1,0-1 0,-1 1 1,1-1-1,0 0 0,4 4 1,-5-5 90,-41-27-33,-4 0-10,-2 2-1,0 2 1,-76-25-1,60 25-39,2-6-7,44 20 7,0 0-1,0 1 1,-31-8 0,24 8-9,0-1 1,-41-18-1,45 16 13,-1 2 0,-1 0 1,1 1-1,-24-4 0,9 5-10,-57-18 1,-122-29 18,185 43-25,1-1 0,1-1-1,0-1 1,-30-20 0,48 27 4,-1 1 0,0 0 0,-18-6 0,15 7 0,-1-2 0,1 0 0,-22-14 0,33 17-5,2 3-22,15 0-69,2 2 102,-1 1-1,0 1 1,0 1 0,0 0 0,0 1 0,-1 1-1,0 0 1,15 10 0,26 10 6,254 98 61,-165-69-50,-71-28-15,67 28-5,-88-31 32,15 6-26,91 57 0,-57-26-9,-87-52 16,29 19-24,50 43 0,-68-54 1,-21-14 5,0-1 0,1 1 0,-1 0 0,-1 0 0,1 1 0,5 6 0,30 33-41,14 4 43,-13-8 0,-36-36-5,-4-4-22,5-22-69,-6-31 90,2-1 1,3 1 0,1 0-1,3 0 1,29-91 0,-19 84-2,-12 33 1,2 1-1,1 0 1,20-38 0,-1 9-6,29-79 1,-13 26 2,-4 26 9,-8 17-38,-28 58 16,-1 2-130,-4 11-26,-2 23 151,-1 7 35,-2-1 0,-2 0 0,-1 0-1,-1 0 1,-23 51 0,17-44 4,-9 34 4,-25 63 5,-53 126 43,63-117 1,36-128-53,2 0 0,0 0 0,3 39 0,0-4 4,0-42-14,0 0 0,1-1-1,0 1 1,1 0 0,1-1 0,0 0 0,8 14 0,10 30 4,-18-43-5,-1 0 1,2-1-1,0 0 0,0 0 1,1 0-1,1-1 0,16 20 1,2 2-2,-22-27 0,1 1 0,0-1 0,0 0 0,1 0 0,-1 0 0,13 8 0,-16-13 0,0 1 0,0-1 0,0 1 0,0 0 0,0 0 0,0 0 0,0 0 0,0 0 0,2 5 0,16 22 0,-14-26 0,-5-2-1,1-1 1,-1 0 0,1 0-1,-1 1 1,1-1 0,-1 0-1,1-1 1,-1 1-1,1 0 1,-1 0 0,1-1-1,-1 1 1,1 0 0,-1-1-1,0 0 1,1 1 0,-1-1-1,0 0 1,1 0 0,-1 0-1,0 1 1,0-1-1,0 0 1,2-3 0,21-31 24,-18 25-13,26-35 11,2 2-1,48-49 0,-66 65-14,-14 24-7,-1 0 0,0 0 0,1 1 0,0-1-1,-1 0 1,1 1 0,0-1 0,0 1 0,1 0 0,2-3 0,-4 2-11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0:25.79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99 4191 64,'0'0'609,"8"-31"95,98-282 188,22-20-727,-68 200-127,-8 11-21,-29 75-7,29-94 0,-40 103-14,24-48 0,-3 9 7,-17 38 3,-7 17-9,-1 0 0,0 0 0,5-28 0,19-96 3,-11 83 0,-14 46 0,-1 0 0,-1-1 0,0 0 0,-2 1 0,4-34 0,-6 39 0,0 1 0,1-1 0,1 0 0,0 1 0,8-19 0,9-37 0,4-30 0,-1 14 0,10-22 0,-27 84 3,1 0 0,1 1-1,1 0 1,17-30-1,11-21 17,-21 40-19,1 1 0,2 1 0,0 1 0,27-29 0,32-46 0,36-38 0,-68 87 0,-36 44 0,0-1 0,-1 0 0,8-13 0,50-52 0,-34 34 0,-25 34 0,-1-1 0,0 0 0,12-19 0,-10 13 0,1 0 0,0 1 0,14-14 0,4-6 0,145-209 0,-115 152 0,-27 39 0,53-63 0,-63 87 0,27-47 0,-31 47 0,38-49 0,37-42 0,-45 54 0,1 42-5,-47 21-49,-2 5 23,-6 10 17,-13 21 22,-67 81 3,28-34 6,-42 53 19,88-117-36,1 2 0,-16 29 0,2-4 0,-24 42 2,28-47-13,-2 0-1,-42 52 1,40-58-8,-35 60 0,-5 6-7,-28 38-102,87-128 129,5-7-1,0 1 0,0-1 0,0 0 1,0 1-1,1-1 0,0 1 1,-1-1-1,1 1 0,0 0 0,0 0 1,0-1-1,1 1 0,-1 0 0,1 0 1,-1 0-1,1 0 0,0 4 0,2-6 4,0 0-1,0 0 0,0 0 0,0 0 0,0 0 0,0-1 0,0 1 0,0-1 1,1 1-1,-1-1 0,2 0 0,4 2 13,25 3 14,0 0 1,1-2-1,0-2 0,54-4 0,-4 0 16,-52 3-44,-9-1 3,0 1 0,1 1 0,-1 1 0,0 1 0,37 10 0,7 1 8,-53-12-9,0 1 0,0 0 0,0 0-1,23 11 1,-22-8-4,1-1 0,-1-1 0,32 5 0,-11-2 0,7-4 0,-34-3 0,-1 0 0,0 0 0,0 1 0,15 4 0,-16-3-1,30 1-25,-28-3 21,-55-27-27,28 22 29,0 0-1,0 1 0,0 1 0,-1 1 0,1 0 1,-1 1-1,-26 3 0,18-1 3,-1-2 1,-33-4-1,-38-19-14,70 16 13,0 1 0,-1 1-1,0 2 1,-34-1 0,-402 9-100,463-4 101,0 1 0,1-1-1,-1 1 1,1-1-1,-1 1 1,1 0 0,-1 0-1,1 0 1,-1 0 0,1 0-1,0 0 1,-1 1 0,1-1-1,0 1 1,0 0-1,0 0 1,1 0 0,-1-1-1,-2 5 1,-27 49-47,8-13 27,-197 213-11,160-193 0,-27 18-5,57-39 27,27-36 8,0 0 0,-1 1 0,0-1 0,0 0 0,-8 7 0,11-8-3,1-3 6,0 0 0,0 0 0,1 0-1,-1 0 1,0 0 0,0 0 0,1 0 0,-1 0 0,1 0 0,-1 0-1,1 0 1,0 0 0,-1 0 0,1 0 0,0 0 0,-1-1 0,1 1-1,0 0 1,0 0 0,0-1 0,0 1 0,0-1 0,0 1-1,0-1 1,0 1 0,0-1 0,0 1 0,0-1 0,0 0 0,2 1-1,35 1 39,-32-2-35,72-1 77,138-20-1,-158 14-35,97 1 0,-1-7-13,-137 9-32,21-1 0,-33 5 0,-4 0 0,-1 0 0,0 0 0,1 0 1,-1 0-1,0 0 0,1 0 0,-1-1 0,0 1 0,1 0 1,-1 0-1,0 0 0,1 0 0,-1-1 0,0 1 1,0 0-1,1 0 0,-1-1 0,0 1 0,0 0 0,1 0 1,-1-1-1,0 1 0,0 0 0,0-1 0,0 1 0,1 0 1,-1-1-1,0 1 0,0 0 0,0-1 0,0 1 1,0-1-1,-34 0 26,-34 1-26,1 2 0,-113 18 0,148-13 1,-34 7-12,-1-2 0,-107 4 0,102-8-13,51-5 14,0 0 1,-32 0-1,52-3 21,0 0-6,-1-3-2,0 0 0,1 0 0,-1 0 0,1-1 0,0 1-1,0 0 1,0-1 0,0 1 0,1-1 0,-1-3 0,-12-157 13,12 129-13,0 19 0,0 1 0,2-1 0,0 1 0,0-1 0,6-19 0,-1 5-3,0 1 0,3-53 0,-3 12 0,2 5 0,-5 31-11,2-1 1,11-42-1,-10 52 12,-5 20-25,0 18 16,-1-4 13,1 45 19,0-27-6,0 1 0,-2 0 0,-8 50 0,4-49 1,1 1-1,0 41 1,4-46-6,-1-1 1,-2 1-1,0-1 0,-11 39 1,8-43-14,0 2 0,1-1 0,1 1 0,-1 42 0,-2 50 0,7 36 32,-11-115-32,1-8 0,-24 97 0,28-95 5,-1-1 1,-16 40-1,12-37 3,-14 59 0,-26 104 19,32-133-6,-19 107 0,30-128-6,-2-1 1,-23 63-1,3-14-2,19-65-4,8-17-6,-1-1 1,2 1-1,-1-1 0,1 1 0,0 0 1,-3 12-1,5-18-2,0 1 0,0 0 0,0-1 0,0 1 0,1-1 0,-1 1 0,0-1 0,-1 1 0,1 0 0,0-1 0,0 1 0,0-1 0,0 1 0,0-1 0,-1 1 0,1 0 0,0-1 0,0 1 0,-1-1 0,1 1 0,0-1 0,-1 1 0,1-1 0,-1 0 0,1 1 0,0-1 0,-1 1 0,1-1 0,-1 0 0,1 0 0,-2 1 0,1-1 0,1 0 0,-1-1 0,0 1 1,1-1-1,-1 1 0,1 0 0,-1-1 0,0 1 1,1-1-1,-1 0 0,1 1 0,-1-1 0,1 1 0,0-1 1,-1 0-1,1 1 0,-1-1 0,1 0 0,0 0 1,0 1-1,-1-1 0,1 0 0,0 1 0,0-1 0,0 0 1,0-1-1,-5-18 0,-1 0 0,-16-39 0,7 22-4,2-2 3,11 29 0,-1 1 0,0 0 0,0-1 0,-1 1 0,-1 0 0,1 1 0,-2-1 0,1 1 0,-8-9 0,-160-186-219,163 187 211,0-1 1,1 0-1,1 0 0,1-1 1,-9-34-1,-4-9-21,10 27 15,3-1 0,-7-67 0,12 84-61,6 33 90,0-1 1,0 0 0,2-1 0,10 21-1,10 26 24,1 13 41,66 123 0,-59-126-42,-24-48-33,1 0 0,1-1 1,0 0-1,28 34 0,-23-25-24,-17-29 18,1 1-1,-1 0 1,1-1 0,0 1 0,-1-1 0,1 1 0,0 0 0,0-1 0,0 0 0,0 1 0,0-1 0,0 0 0,1 1 0,-1-1 0,0 0 0,1 0 0,-1 0 0,1 0 0,-1 0 0,1 0 0,-1-1 0,1 1 0,-1 0 0,1-1 0,0 1 0,0-1 0,-1 0 0,1 0 0,0 1 0,0-1 0,-1 0 0,3-1 0,7 2 3,0-1 1,-1-1-1,1 0 1,0 0-1,-1-1 1,1-1-1,-1 1 0,0-2 1,0 1-1,11-7 1,-5 2 0,0 1 0,1 1 0,-1 0 1,1 2-1,0 0 0,0 0 0,0 2 0,1 0 1,33 1-1,202-9 29,-222 6-32,0-1 0,0-1 0,57-21 0,46-10 0,-32-11-15,-63 29 9,55-20 0,-68 28 6,-1 0 0,0-2 0,26-17 0,-5-6 0,-46 35-29,0 1-1,0-1 1,1 0-1,-1 1 1,0-1-1,0 1 1,1-1-1,-1 1 1,0-1 0,1 0-1,-1 1 1,1-1-1,-1 1 1,0 0-1,1-1 1,-1 1-1,1-1 1,-1 1-1,1 0 1,-1-1 0,1 1-1,0 0 1,-1-1-1,1 1 1,-1 0-1,1 0 1,0 0-1,0-1 1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58:46.328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0 1 128,'0'0'2376,"0"6"-2163,3 17-170,0-1-1,1 1 1,1-1-1,2 0 1,0-1-1,10 23 1,19 59 70,-36-102-120,4 11-391,-4-12 385,0 0 0,0 0 0,0 0 0,0-1-1,0 1 1,-1 0 0,1 0 0,0 0 0,0-1 0,0 1 0,0 0 0,0 0-1,0 0 1,0-1 0,0 1 0,0 0 0,0 0 0,0 0 0,0-1 0,1 1-1,-1 0 1,0 0 0,0 0 0,0-1 0,0 1 0,0 0 0,0 0 0,0 0-1,0 0 1,1-1 0,-1 1-13,0 0 13,0 0 0,0 0 0,1 0-1,-1 0 1,0-1 0,0 1 0,0 0 0,1 0 0,-1 0 0,0 0 0,0 0-1,0 0 1,1 0 0,-1 0 0,0 0 0,0 0 0,0 0 0,1 0 0,-1 0-1,0 0 1,0 0 0,0 0 0,1 0 0,-1 0 0,0 0 0,0 1 0,0-1-1,0 0 1,1 0 0,-1 0 0,0 0 0,0 0 0,0 0 0,1 1-27,6-31-1412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58:47.732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0 0 32,'0'0'1052,"17"6"-529,59 33-185,1-5 0,104 33 0,-87-37-594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58:48.801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1 217 160,'-1'5'1380,"2"-4"-1359,15 1 311,21-3-266,-10-5 2,0-2 0,-1-1-1,0 0 1,-1-2 0,0-1 0,28-18-1,33-15-34,-60 32-422,-1-2-1,39-28 0,-32 21-266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58:49.752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0 577 0,'8'-18'513,"0"-1"-1,-2 0 1,8-33 0,-9 32-327,8-26-204,80-325-637,-86 339-397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58:50.955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0 1 64,'0'0'448,"0"13"-255,0 9 63,7 9-64,13 9 32,0 4-32,0 4 33,7 5-65,0-5 0,-7-3-160,7-6 64,-1 1-64,-5-9-64,-1-9-448,0-5-834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58:51.979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20 0 96,'-6'0'192,"-8"0"513,14 13-513,0 1-32,0 3 32,7 5-31,13 0-1,0 5-32,0-1-96,7 1 0,-7-1-32,0-4 0,0-4-384,0-5-449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6:29.2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 0 96,'-2'113'1167,"-1"-60"-897,3-1 1,1 1 0,3-1-1,12 56 1,41 124-31,150 386 0,-146-475-1606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6:29.2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1238 32,'32'-39'468,"1"4"1,50-43-1,41-42-149,-42 15-303,-6-5 0,68-126 0,-136 221-21,18-29-57,-2-1 0,27-74 0,-42 90-120,-1 0-1,-1 0 1,-1-1-1,-2 1 0,1-55 1,-5 23-336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6:29.2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0 448,'0'52'481,"0"19"-97,0 26 1,0 26-33,0 30 64,16 21-63,7 16 31,1 9-96,-1 5-96,0-10 1,0-10-65,0-26-128,9-30-160,-9-21-449,8-10-128,0-15-224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6:29.2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1 632 993,'0'0'165,"10"-6"236,18-9-341,-1 0 1,0-3 0,-2 0 0,1-2-1,-3 0 1,0-2 0,0 0-1,-2-2 1,19-26 0,-30 36-64,1-2 0,-2 1 0,1-1 0,-3-1 0,1 1 0,-2-1 1,1-1-1,-2 1 0,0-1 0,-2 1 0,0-2 0,-2 2 0,1-2 0,-2 0 1,0 2-1,-1-2 0,-3-20 0,2 34 3,1 1-1,-1 1 1,0-1 0,0 0-1,-1 0 1,1 0-1,-1 1 1,0-1 0,0 1-1,0-1 1,0 1 0,0 0-1,-1 1 1,0 0-1,2-1 1,-2 1 0,0 0-1,0 0 1,0 0 0,-1 0-1,1 1 1,0 0 0,0 0-1,-1 0 1,2 0-1,-2 0 1,1 1 0,-7 0-1,3 0-1,0-1-1,1 1 0,-1 1 1,0 0-1,0 0 0,0 0 1,1 1-1,0 0 0,-1 1 1,1 0-1,-1 0 0,1 0 1,1 0-1,-1 1 0,-8 7 1,4 1 14,1 1 1,0-1 0,0 2 0,2 0-1,-1 0 1,3 1 0,-1 0 0,0-1-1,2 2 1,0-1 0,-4 21 0,2 6 43,1 0 1,2 0-1,1 47 1,3-66-36,-1 18 71,2 0 1,11 66-1,-11-95-73,2 0 0,0 0 0,1-1 0,1 0 1,-1 1-1,2-2 0,-1 0 0,2 1 0,-2-1 0,2 0 0,1-1 0,0 0 0,15 15 1,-16-19-17,0-1 1,0 1-1,0-1 1,0 0 0,0 0-1,0-1 1,1 0 0,0-1-1,0 0 1,-1 0-1,1 0 1,0-1 0,1 0-1,-1-1 1,0 0 0,0 0-1,0-1 1,0 0-1,13-3 1,-6 0-6,-1-1-1,0 0 1,0-1-1,0-1 1,-1 0-1,0 1 1,0-3-1,0 0 1,14-13 0,-1-5-191,0 0 1,-3-1 0,0-2 0,-2 0 0,-1-1-1,27-60 1,1-12-811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6:29.28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777 271 737,'2'28'223,"2"0"1,1 1 0,1-2 0,1 0-1,2 1 1,22 50 0,-10-24-2,-13-33-134,1-2 0,0 1 0,1 0 0,0-2-1,19 22 1,-26-36-84,-1 0-1,1 0 0,-1-1 1,2 1-1,-1-1 0,1 0 0,0-1 1,-1 1-1,1-1 0,0 1 1,1-1-1,-1 0 0,0 0 1,0 0-1,0-1 0,1 1 1,-1-1-1,1 0 0,0-1 1,-1 1-1,1-1 0,0 0 0,-1 0 1,0 0-1,1-1 0,0 0 1,0 1-1,-1-2 0,1 1 1,7-4-1,-6 1-18,1-1 0,-1 1 0,0-1-1,0-1 1,-1 1 0,0-1 0,-1 0 0,1-1 0,0 1-1,-1 0 1,0-1 0,-1 0 0,4-10 0,3-6-27,-2-1 1,10-43 0,-4 0 30,11-47 129,-5 0-1,8-132 0,-28 281-18,-1 54 135,21 169-1,87 216 334,-10-60-237,-84-329-325,-3 0 1,-3 0-1,-7 126 0,-2-180-7,-2 0-1,-1-1 1,-1 2-1,-2-2 1,0-1-1,-2 1 1,-2-1-1,-1-1 1,-30 50-1,20-44-1,0-2 0,-3 0 0,-1-3 0,-2 1 0,0-3 1,-1-1-1,-35 23 0,13-15-11,-1-2 0,-2-3 1,0-3-1,-3-1 1,0-4-1,0-1 0,-2-4 1,0-2-1,-116 11 1,141-22-4,-2-1 0,2-3 0,0 0 1,-60-11-1,84 10-13,-1-1-1,0 0 1,1-1 0,-1-1 0,1 0 0,-1 0-1,2-1 1,0 0 0,-1 0 0,1-2 0,1 0-1,0 0 1,0 0 0,0 0 0,0-2-1,-8-15 1,10 14-72,0-1-1,1-1 1,1 1 0,1-1-1,0 0 1,1 1-1,-4-27 1,2-6-562,3-54 1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2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1801 0 609,'-82'71'1884,"-234"190"-1854,104-90 36,-96 79 3,-177 154 81,409-335-133,-198 194 41,227-214-1617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2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578 126 96,'-1'-1'36,"1"0"1,-1-1-1,1 1 1,-1 0-1,0 0 0,1 0 1,-1 1-1,0-1 0,0 0 1,0 0-1,0 0 0,0 0 1,0 1-1,0-1 0,0 0 1,0 1-1,0-1 1,0 1-1,0 0 0,0-1 1,0 1-1,0 0 0,0-1 1,-1 1-1,1 0 0,0 0 1,0 0-1,0 0 0,-3 0 1,-51 0 153,38 0-35,-19 1-90,0 1-1,1 2 1,-1 1 0,-48 14-1,67-14-54,0 1-1,0 0 1,0 1-1,1 1 1,0 0-1,1 2 0,0-1 1,0 2-1,1 0 1,-24 24-1,32-27-2,1 0 0,0 0 0,0 1 0,1-1 0,0 1 0,0 0 0,1 1 0,0-1 0,1 0 0,0 1 0,-1 11 0,0 3 18,2 0-1,1-1 0,3 32 1,-1-39-21,1-1 1,0 0-1,1 0 0,1-1 1,0 1-1,1-1 1,0 0-1,2 0 1,-1-1-1,1 0 1,1 0-1,1-1 1,0 0-1,0-1 0,1 0 1,0-1-1,1 0 1,0 0-1,1-1 1,0-1-1,0 0 1,1-1-1,-1-1 0,2 0 1,-1-1-1,1 0 1,0-1-1,0-1 1,16 2-1,0-1 7,0-2 0,1-1-1,-1-2 1,1-1 0,41-8-1,-54 6-4,-1-1 0,-1-1 0,1 0 0,-1-2-1,0 0 1,-1 0 0,0-2 0,0 0 0,-1-1-1,19-18 1,-18 14-8,-1 0 0,0-2-1,-2 0 1,0 0-1,-1-1 1,-1-1 0,0 0-1,-1 0 1,-2-1 0,0-1-1,-1 1 1,-1-1-1,0 0 1,-2 0 0,-1-1-1,-1 0 1,0-35 0,-2 51 1,-1 0 0,-1 0 0,1 0 0,-1 0 0,0 0 0,0 0 0,0 1 0,-1-1 0,0 1 0,0 0 0,-1 0 0,1 0 0,-1 0 0,0 1 0,0-1 0,-7-5 0,-11-8-10,0 0 1,-29-17-1,38 27 6,-11-8-10,-23-15 6,-96-49 1,135 77-54,-1 0-1,1 0 1,0 1 0,-1 0-1,0 1 1,1 0-1,-1 0 1,0 1 0,1 0-1,-1 0 1,0 1-1,1 0 1,-1 1 0,0 0-1,-10 4 1,-8 10-990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0 0,'-1'1'32,"0"-1"-1,0 0 1,1 0 0,-1 1 0,0-1-1,0 0 1,1 1 0,-1-1-1,0 1 1,1-1 0,-1 1 0,1-1-1,-1 1 1,1-1 0,-1 1-1,1-1 1,-1 1 0,1 0 0,-1-1-1,1 1 1,0 0 0,-1 0-1,1-1 1,0 1 0,0 0 0,-1 0-1,1-1 1,0 1 0,0 0-1,0 0 1,0-1 0,0 3-1,0 35 163,1-22 29,-1-15-219,0 0-4,0-1 1,0 0-1,0 1 0,1-1 0,-1 0 0,0 0 0,0 0 0,0 1 0,0-1 1,0 0-1,1 0 0,-1 1 0,0-1 0,0 0 0,0 0 0,1 0 0,-1 0 1,0 1-1,0-1 0,0 0 0,1 0 0,-1 0 0,0 0 0,0 0 0,1 0 0,-1 0 1,0 1-1,0-1 0,1 0 0,-1 0 0,0 0 0,1 0 0,-1 0 0,0 0 1,0 0-1,1-1 0,-1 1 0,0 0 0,0 0 0,1 0 0,-1 0 0,0 0 1,0 0-1,1 0 0,-1 0 0,0-1 0,0 1 0,1 0 0,1 0 0,-1 0-37,5-22-48,-5 9 88,0 12-1,-1 0 0,1 1 0,-1-1 0,0 0 0,1 0 0,-1 0 0,0 0 0,0 0 1,0 0-1,0 1 0,0-1 0,0 0 0,0 0 0,0 0 0,0 0 0,0 0 1,0 0-1,-1 0 0,1 0 0,0 1 0,-1-1 0,1 0 0,0 0 0,-1 0 1,1 1-1,-1-1 0,1 0 0,-1 0 0,0 1 0,1-1 0,-1 1 0,0-1 0,1 0 1,-1 1-1,0-1 0,0 1 0,0 0 0,1-1 0,-1 1 0,0 0 0,0-1 1,0 1-1,0 0 0,0 0 0,0 0 0,1 0 0,-1-1 0,-2 2 0,2-1-28,1 8-519,0 1-341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72 32,'0'0'299,"2"11"80,8 1-302,1 0 0,0-1 0,1 0 0,0-1 0,1 0 0,0-1 0,1-1-1,-1 0 1,26 10 0,13 2 57,78 20 0,-53-18-50,30-1 17,-28-6-42,-24-7 20,0-2-1,1-2 1,109-7-1,-120 1-23,157-10-6,0-9 0,-2-9 1,310-87-1,-457 103-83,-1-3 0,-1-1 0,-1-3-1,72-41 1,-113 51-1049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3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0 650 0,'0'0'667,"8"-14"-293,27-33-227,3 1 1,1 3-1,78-68 0,-65 63-90,-1 1-33,1 3 0,3 2 0,2 2 0,1 3 0,116-55 0,-153 84-10,1 1 0,0 0 0,0 2 0,0 1 0,1 0 0,-1 2 0,1 1 0,0 0 0,0 2 0,-1 0 0,1 2 0,-1 1 0,1 0 0,-1 2 0,0 0 0,24 11 0,-32-11-4,0 1 1,0 1-1,0 0 1,-1 0 0,0 2-1,-1-1 1,0 2-1,-1-1 1,0 2-1,0-1 1,-1 2 0,-1-1-1,0 1 1,-1 1-1,0-1 1,-1 1-1,0 1 1,-2-1-1,1 1 1,-2 0 0,0 1-1,-1-1 1,0 0-1,0 18 1,-2-9 2,0 0-1,-2 0 1,0 0 0,-2-1-1,-1 1 1,-1-1 0,0 0-1,-2 0 1,-1 0 0,-1-1-1,0 0 1,-2-1 0,-1 0-1,0 0 1,-29 34 0,15-25-9,0-1-1,-3-2 1,0-1 0,-1-1 0,-60 37 0,-182 83 23,88-51-19,136-63-56,46-29-165,35-6-1928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3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0 387 160,'15'-20'58,"0"1"-1,1 1 1,1 0 0,1 1-1,0 1 1,1 1-1,1 0 1,31-17 0,3 3 103,1 2 1,72-24 0,-48 24-8,1 3-1,96-14 1,-119 29-121,0 3-1,0 2 1,0 3 0,63 6-1,-107-3-19,0 1 1,1 0-1,-2 1 0,1 0 0,24 12 0,-33-15-40,0 1-1,-1 0 1,1 0 0,0 0-1,-1 0 1,0 1 0,1-1-1,-1 1 1,0 0 0,0 0-1,-1 0 1,1 0 0,0 1-1,-1-1 1,0 1 0,0-1-1,0 1 1,0 0 0,-1 0-1,0-1 1,1 1 0,0 7 0,-2-1-1052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3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730 1389 833,'-4'-1'26,"0"1"0,0-1 1,0 0-1,0 0 0,0 0 0,1 0 0,-1-1 1,0 1-1,1-1 0,-1 0 0,1 0 1,0 0-1,-1-1 0,1 1 0,0-1 1,1 0-1,-1 0 0,0 0 0,-3-5 1,-5-9 72,1 1 0,-15-35 0,14 28-62,-237-422 382,-16-34 0,257 463-421,-49-113 156,50 112-207,1 0 0,1 0 0,0 0 1,1-1-1,-1-31 0,5 48 18,0 0 1,0 1 0,0-1-1,-1 0 1,1 1-1,0-1 1,0 0 0,0 1-1,0-1 1,0 1-1,0 0 1,1-1-1,-1 1 1,0 0 0,0 0-1,0-1 1,0 1-1,0 0 1,2 0 0,4-1-127,31-11-453,2-1-256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3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1499 590 96,'-3'5'1885,"-12"-7"-1858,1-1 1,0 0 0,0-1-1,0 0 1,1-1 0,0-1-1,-18-10 1,-22-8 12,-362-118 295,53 21-67,256 82-204,23 9-72,1-2 0,1-5 0,-86-52 0,150 75-86,15 6-323,30 1-417,-23 6 807,56-7-773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3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27 22 352,'-26'-22'374,"26"25"-166,3 33-72,1 0 0,2 0 0,1-1 0,2 1 0,24 58 0,5 21 4,61 307 54,3 8-207,-95-405 50,22 49 0,-25-67-82,-1 0 1,2 0-1,-1 0 1,1 0-1,0-1 1,0 1-1,1-1 0,0-1 1,0 1-1,7 4 1,-4-8-1034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3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0,'212'185'1451,"-104"-88"-1223,4-4 0,157 99 0,-266-190-257,4 3-92,-1-1-1,1 0 0,0 0 1,0-1-1,1 0 1,-1 0-1,1-1 1,-1 0-1,1 0 0,12 1 1,-13-3-648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3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0 912 705,'0'0'32,"0"-8"-64,0-14 256,7-14-96,7-12-64,12-14 64,1-13-64,7-8-32,-1-14 0,0 0 32,1 0-32,-1 13 32,1 9-64,-1 14 32,-13 21-64,0 18-32,-13 17-128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3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1 996 577,'0'-31'160,"6"-13"-224,8-9 128,6-18 0,-7-8 64,7-5-96,0-12 64,1-1-64,5 0 0,1 0 32,7 9-64,-1 17-64,-6 14 0,-14 26-384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3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1 322 609,'0'-22'32,"7"-5"-96,19-8 96,8-4 32,6-1-64,0 0 32,0 5-32,0 4-32,-6 0-64,-14 9-449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3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31 2798 1057,'-1'0'4,"-1"0"0,1-1 0,0 1 0,-1-1 0,1 1 0,-1-1 0,1 1 0,0-1 0,-1 0 1,1 1-1,0-1 0,0 0 0,0 0 0,-1 0 0,1 0 0,0 0 0,0 0 0,0 0 0,1-1 0,-1 1 0,0 0 0,0-1 0,1 1 0,-1 0 0,1-1 0,-1 1 0,1-1 1,-1 1-1,1 0 0,0-1 0,0 1 0,0-1 0,0 1 0,0-1 0,0 1 0,0-1 0,0 1 0,1-2 0,0-8 14,0 0-1,1 0 1,0 1-1,7-21 1,72-151 20,-33 81-28,147-394 115,-30-10 39,-70 205-112,-47 161-32,96-199-1,-106 266-13,4 0 0,2 3 0,3 2 1,68-74-1,-83 103-25,3 2 0,1 2 1,75-55-1,-108 87-152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4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32,'0'14'69,"3"20"39,2-1-1,0 1 0,3-1 0,0-1 1,3 1-1,16 37 0,7 21-19,99 348 493,-126-421-554,0 0 0,0 0 0,17 27 0,-21-40-22,0 0-1,0-1 0,1 1 1,-1-1-1,1 0 1,0 0-1,0 0 0,1 0 1,-1-1-1,1 0 1,-1 0-1,1 0 0,0 0 1,0-1-1,1 0 0,-1 0 1,8 2-1,11-2 29,0 0 0,1-1 0,-1-1 0,0-2 0,1 0 0,-1-2 0,31-8 0,165-62 167,-143 45-167,647-207 132,-536 178-272,-188 58 98,0 0-1,0 0 0,-1 0 0,1 0 1,0 0-1,0 0 0,0 0 0,0 0 1,0 0-1,0 0 0,0 0 0,0 0 1,-1-1-167,1 1 167,0-1-1,0 1 0,0 0 0,0 0 1,0 0-1,0 0 0,0 0 0,0 0 1,0 0-1,0 0 0,0 0 0,0-1 1,0 1-1,0 0 0,0 0 0,0 0 1,0 0-1,2-1-166,-2 1 167,0 0-1,-11-1-940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4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100 0 160,'-18'87'141,"-14"148"0,9-41 447,10-96-363,-1 155-1,14-253-225,0 1 0,0-1 0,1 1 1,-1-1-1,0 1 0,0-1 0,1 1 0,-1-1 1,0 1-1,1-1 0,-1 0 0,0 1 0,1-1 0,-1 1 1,1-1-1,-1 0 0,1 0 0,-1 1 0,0-1 1,1 0-1,-1 0 0,1 1 0,-1-1 0,1 0 1,0 0-1,-1 0 0,1 0 0,-1 0 0,1 0 1,-1 0-1,1 0 0,23 1 18,-19-1-3,53 0 98,-1-3 0,68-11 0,417-40 32,-457 49-176,-38 1-720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4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1 622 1762,'33'-44'-96,"14"-18"96,13-4 32,7-9 64,13 0 0,-6 9-64,0 5 0,-8 3 0,-5 10-32,-14 8 0,-7 18-96,-20 18-225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4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1185,'40'9'0,"27"0"-32,13-1 192,14 10 0,-7 0-31,7-5 31,-7 0-96,-14 5 0,1-10-64,-14 6 0,-6-10 0,-14 0-64,-13 5-193,-14-4-255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4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71 340 769,'0'-10'40,"-1"-1"1,2 1-1,-1 0 1,2 0-1,-1 0 1,1 0-1,1 0 1,0 0-1,0 0 1,1 1-1,0 0 1,0 0-1,1 0 1,1 0-1,-1 0 1,9-8-1,3-3-21,1 1-1,1 1 0,1 1 0,33-22 0,-43 31-16,1 2 1,0-1-1,1 2 0,0-1 0,0 2 0,0-1 1,0 2-1,1 0 0,-1 0 0,1 1 1,13 0-1,-25 2 0,0 0 0,0 0 0,0 0 1,0 0-1,0 1 0,0-1 0,0 0 0,0 1 1,0-1-1,0 1 0,0-1 0,0 1 1,0-1-1,-1 1 0,1 0 0,0-1 0,0 1 1,-1 0-1,1 0 0,0-1 0,-1 1 0,1 0 1,-1 0-1,1 0 0,-1 0 0,1 0 0,-1 0 1,0 0-1,1 0 0,-1 0 0,0 0 0,0 0 1,0 1-1,0 43 75,-1-29-32,2 5-9,-2-1 0,-5 36 1,4-48-34,-1 1 1,1-1-1,-1 0 1,-1 1-1,0-1 1,0-1 0,0 1-1,-1-1 1,-5 8-1,-11 8-9,-1-1 0,-1-1 0,-1 0-1,0-2 1,-2-1 0,0-1-1,-1-1 1,-1-1 0,0-2-1,-36 12 1,55-22-98,0-1 0,0 0 0,0 0 0,-1-1 0,-15 0-1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4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1 424 192,'0'-14'54,"1"0"0,1 0 1,0 0-1,1 0 0,0 0 0,1 1 0,0 0 0,2-1 1,-1 2-1,2-1 0,-1 1 0,2 0 0,10-14 0,-3 6-21,1 0-1,1 1 1,0 1-1,1 1 0,1 0 1,1 1-1,42-25 1,-48 33 3,1 0 1,0 1-1,0 0 0,1 1 1,-1 1-1,1 1 0,1 0 1,-1 1-1,0 1 0,1 0 1,-1 1-1,1 1 1,19 2-1,-34-2-31,1 1 1,0 0-1,-1-1 1,1 1-1,0 0 0,-1 0 1,1 0-1,-1 0 0,0 1 1,1-1-1,-1 1 1,0-1-1,0 1 0,0 0 1,0 0-1,0 0 1,0 0-1,0 0 0,-1 0 1,1 1-1,0 2 1,1 0-34,-1 1 1,0-1-1,-1 1 1,0 0-1,0-1 1,0 1 0,0 0-1,-1 9 1,0 8-635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4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 4 0,'-22'-4'794,"34"19"124,0-1-1093,234 272 743,61 67-196,27-29-190,-254-258-151,-7-7 9,-2 3-1,66 76 0,-116-115-80,-15-18-38,-1 0 0,0 0 1,0 1-1,0 0 0,-1 0 0,0 0 1,0 0-1,-1 0 0,1 1 0,4 14 0,-7-4-828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4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64,'0'20'806,"2"-9"-753,0-1-1,1 1 1,0-1-1,0 1 1,1-1 0,1 0-1,0 0 1,0-1-1,1 0 1,12 16-1,9 17 37,85 160 258,102 161 97,-190-328-420,170 241 122,47 76-23,-235-343-115,0 0 0,-1 0 0,0 0-1,0 1 1,-1-1 0,0 1 0,-1 0 0,0 0-1,-1 1 1,0-1 0,0 0 0,0 18 0,-2 9-8,-1 47 44,4 0 1,15 94-1,122 422 623,-105-465-642,64 220 56,-78-295-70,2 0 0,3-2 0,58 95 0,24-8-247,-57-78 13,-50-66 149,0 0 0,0 1 1,0-1-1,-1 0 0,1 0 0,0 0 1,0 0-1,0 0 0,1 0 1,-1 0-1,0 0 0,0 0 0,1 0 1,-1-1-1,0 1 0,1 0 0,-1-1 1,0 1-1,1-1 0,1 1 1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4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 11 128,'0'0'470,"0"0"-465,0 0 0,0 0 0,0 0-1,0 0 1,0 0 0,-1 0 0,1 0 0,0-1 0,0 1 0,0 0 0,0 0-1,0 0 1,0 0 0,0 0 0,0-1 0,0 1 0,0 0 0,0 0 0,0 0 0,0 0-1,0 0 1,0-1 0,0 1 0,0 0 0,0 0 0,0 0 0,0 0 0,0 0-1,0-1 1,0 1 0,0 0 0,1 0 0,-1 0 0,0 0 0,0 0 0,0 0-1,0-1 1,0 1 0,0 0 0,0 0 0,1 0 0,-1 0 0,0 0 0,0 0 0,0 0-1,0 0 1,0 0 0,0 0 0,1 0 0,-1 0 0,0 0 0,0 0 0,0 0-1,0 0 1,0 0 0,1 0 0,-1 0 0,0 0 0,0 0 0,0 0 0,0 0 0,0 0-1,1 0 1,-1 0 0,0 0 0,0 0 0,0 0 0,0 0 0,1 0 0,33-3 170,1 1 0,44 3 0,-12 0-33,57 3 21,0 6 0,0 5 0,194 49 0,348 156 156,-553-175-277,-3 5 0,-2 5 0,-2 4 0,-3 5 0,-2 4 0,170 153 0,-244-196-26,-8-8-7,0 2 0,18 23 0,-32-34-9,-4-7-2,0 1 0,-1-1 0,1 1 0,0-1 1,0 1-1,0-1 0,1 0 0,-1 0 0,0 0 0,0 1 1,1-1-1,-1 0 0,0 0 0,1-1 0,-1 1 0,1 0 0,0 0 1,-1-1-1,1 1 0,-1-1 0,1 1 0,0-1 0,-1 0 1,1 0-1,0 0 0,0 1 0,-1-2 0,1 1 0,0 0 1,1-1-1,0 1 0,66-3 1,-1-4 1,104-24-1,-23 3 24,1160-107 32,10 85-8,-155 43-19,182-4 8,-1262 9-37,589-5-35,-661 7 19,38 4 13,-48-4-8,0 0 0,-1 0 0,1 1 0,0-1 0,-1 1 1,1-1-1,0 1 0,-1-1 0,1 1 0,-1 0 0,1 0 0,-1 0 1,1 0-1,-1 0 0,0 0 0,1 0 0,-1 0 0,0 1 0,0-1 1,0 0-1,0 1 0,1 1 0,-2-2-5,0-1 1,0 1-1,0-1 0,0 1 1,0 0-1,0-1 1,0 1-1,0-1 0,0 1 1,0-1-1,-1 1 0,1-1 1,0 1-1,0-1 1,0 1-1,-1-1 0,1 1 1,0-1-1,-1 1 0,1-1 1,-1 0-1,1 1 1,0-1-1,-1 0 0,1 1 1,-1-1-1,1 0 1,-1 1-1,1-1 0,-1 0 1,1 0-1,-2 1 0,-21 5-240,19-5 161,-51 9-753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4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1125 1 96,'-9'19'250,"1"0"0,2 0 0,0 1 0,0 0 0,-3 30 0,-3 108 109,8-68-211,-11 192 53,-4 50 20,-62 292-11,49-460-126,-95 279 1,125-436-85,-112 340 48,99-289-35,2 1 1,3 0-1,-4 121 1,14-124-36,-3 0 1,-2 0-1,-21 94 1,14-53-16,8-60 32,4-33 2,0 0 0,0 1 0,0-1 0,-1 0 0,0 0 0,1 0 0,-1 0 0,-1 0 0,1 0 0,-4 8 0,-26 41-13,2 1 0,3 2 0,2 0 0,3 2 0,2 0 0,3 2 0,-11 82 0,16-59-6,-6 77 76,3 38-35,-5 183 53,19-323-280,-54-58 74,44 0 131,0 0 0,1 1-1,-1 0 1,1 0-1,-1 1 1,1 1-1,-1-1 1,-12 7 0,17-6 0,-1 0 1,1 1-1,0-1 0,0 1 1,0 0-1,0 0 1,1 1-1,0 0 0,0-1 1,0 1-1,0 1 1,1-1-1,0 0 1,-3 8-1,-4 5-5,7-14 20,0 0-1,0 1 0,1-1 0,0 1 1,0-1-1,0 1 0,1 0 1,-1 0-1,1 0 0,0 0 1,0 6-1,1-8 0,0-2 5,0 43-6,0-31-10,-1 0 0,-1-1 0,0 1 0,0 0 0,-1-1 0,-1 0 0,0 0 0,-1 0 0,-11 21 0,14-25 10,1-7-9,1 0 0,0 0 0,0 0 0,-1 0 0,1 0 0,0 0 0,-1 0 0,1 0-1,-1 0 1,0 0 0,1 0 0,-1 0 0,0 0 0,1 0 0,-1 0 0,0 0 0,-1 0 0,1 0-28,11-1-42,4-1 70,1 0 0,-1-1-1,1-1 1,-1 0 0,0-1-1,23-10 1,85-46 25,-35 17 12,-16 14-20,1 4 0,1 3-1,1 4 1,1 2-1,0 4 1,111-4-1,-154 14-16,0 2-1,-1-3 0,0 0 0,57-15-1,-83 16-6,-1 0-1,1 0 1,-1-1-1,1 1 1,-1-1-1,0 0 1,0 0-1,0-1 1,0 1-1,-1-1 1,1 0-1,3-5 1,30-56 36,-3 6-46,-20 40 16,-2-1-1,0 0 1,-1-1 0,-1-1 0,10-30 0,25-118 2,-27 96-1,-6 18 9,-2 0-1,4-97 0,-14-116-31,-3 108 59,4 136-29,1-1-1,2 1 1,0 0 0,1 0-1,15-40 1,58-117 13,-25 63-21,-17 18 2,-5-1 1,28-162 0,-45 214 19,2 0 0,2 1 1,2 1-1,43-76 0,-34 71-40,-3 0-1,37-110 1,-6-107-57,13-47 61,-10 141-24,26-92 19,-78 232 23,-2-1 0,-2 0 0,-1 0 0,-2-52 0,-2 65 9,-13 24-957,2 0-186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0 320,'0'0'9,"-1"1"-1,1-1 0,0 0 1,0 0-1,0 0 0,-1 0 1,1 0-1,0 0 0,0 1 1,0-1-1,-1 0 0,1 0 1,0 0-1,0 0 0,0 1 1,0-1-1,0 0 0,-1 0 1,1 0-1,0 1 0,0-1 1,0 0-1,0 0 0,0 1 1,0-1-1,0 0 0,0 0 1,0 0-1,0 1 0,0-1 1,0 0-1,0 0 0,0 1 1,0-1-1,0 0 0,0 0 1,0 1-1,0-1 0,0 0 1,1 0-1,-1 0 0,0 1 1,0-1-1,0 0 0,0 0 1,0 0-1,1 1 1,-1-1-1,0 0 0,0 0 1,0 0-1,1 0 0,10 18 73,-8-13-6,80 127 417,110 153 223,-126-204-616,3-3 0,4-4 1,3-3-1,154 111 0,271 136-3,-492-311-97,0-2 0,0 1 0,0-2-1,1 1 1,-1-1 0,1-1 0,0 0 0,13 2 0,-23-5-53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1 731 352,'0'17'122,"2"-1"0,0 0 0,1 0 0,0-1 0,11 30 0,39 76 325,-17-44-334,4 25 103,-5 1 1,-4 2-1,30 187 0,-31-83-74,41 256 175,-57-398-315,3 0 0,38 96 0,68 121 0,-90-213-5,86 153-18,1 2 21,54 210-5,-166-403-1,-1 0-1,-2 0 1,-1 0 0,-1 1 0,-2 33-1,-2-59-4,0 0-1,0 0 0,-1-1 1,0 1-1,0-1 0,0 0 1,-1 1-1,0-1 0,-1 0 1,0-1-1,0 1 0,0 0 0,-11 10 1,-8 8-43,0-1-1,-29 20 1,4-1 7,8-6 59,3 2 1,1 1 0,2 2 0,-34 55-1,54-74-10,1 0 0,2 1 0,0 0 0,2 1 0,1 0 0,0 1 0,2-1 0,1 1 0,1 1 0,0 42 0,4 19 62,0-87-65,0 0 0,0 0 0,0 0 0,0 0 0,1 0 1,-1 0-1,0-1 0,1 1 0,-1 0 0,1 0 0,-1 0 0,1 0 0,-1 0 0,1-1 0,-1 1 0,1 0 0,0-1 0,-1 1 0,1 0 0,0-1 0,0 1 0,0-1 0,-1 1 1,1-1-1,1 1 0,32 7-24,38-10 70,-71 2-41,167-21 2,256 21 58,-174 13-96,-244-13 28,0-1 0,-1 1 0,1-1 0,-1 0 0,1 0 0,-1 0 0,1-1 0,-1 0 0,0 0 0,0-1 0,0 1 0,0-1 0,0 0 0,-1 0 0,1-1 0,7-6 0,-2-2-12,-1 0 0,1 0 0,-2-1 0,11-20 0,3-6 3,124-213 110,-132 224-94,-2 0 1,0-1-1,-2-1 1,-2 1-1,0-2 1,-2 1 0,2-37-1,-6 17-17,-1 1 0,-3 0 1,-14-89-1,9 72 25,3 0-1,8-119 1,1 136-7,12-58-1,-8 64 4,-2 0-1,1-59 1,-10 65-5,-2-1 0,-2 1 0,-17-63 0,-2-10-5,6 21 2,-4 0 1,-40-98-1,-91-161-34,112 260 41,-37-111 1,63 147-8,2-1 1,2-1-1,-8-91 0,-2-127 1,-97-454 0,88 596 28,6-2 0,5 0 0,-4-191 0,17 269 47,7 53-59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1 917 737,'52'-2'193,"0"-2"-1,0-2 1,69-18 0,150-55 182,-188 52-336,235-81 121,-4-14 0,575-316 0,-846 413-151,-21 11 5,2 0 1,-1 2 0,2 0-1,0 2 1,28-8-1,-39 17 13,-13 1-70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175 1 160,'-17'18'78,"1"0"0,1 1-1,1 1 1,1 0 0,0 1-1,2 1 1,0 0 0,2 0 0,0 1-1,1 0 1,2 1 0,-5 27-1,0 27 156,4 2-1,4 109 1,3-148-185,0-11-1,15 939 579,-9-843-545,5-1-1,38 167 1,-35-238-62,1-1 0,3 0 0,2-1 0,2-2 1,3 0-1,1-1 0,61 82 0,-40-71-17,3-1-1,3-3 0,2-2 1,68 52-1,-95-85-12,0-2-1,2 0 0,0-2 0,1-2 1,1 0-1,0-2 0,1-2 1,0 0-1,0-3 0,1-1 0,49 5 1,-44-10-14,-13-2 12,0 2 0,0 0-1,0 2 1,49 14-1,-68-15 14,0 0 0,0 0-1,0 1 1,0 0-1,0 0 1,-1 1-1,0-1 1,0 2-1,0-1 1,-1 0-1,0 1 1,0 0-1,0 1 1,0-1 0,-1 1-1,0-1 1,-1 1-1,0 0 1,0 1-1,0-1 1,1 9-1,7 37 28,-3 1-1,-3 0 1,-1 0-1,-7 93 1,2 27 32,5 509-11,-35-268-9,3-74 8,0 143 70,16-281-468,-2 61-547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1378 0 0,'-1'1'31,"0"-1"-1,0 0 1,0 0-1,-1 1 1,1-1-1,0 0 1,0 1 0,0-1-1,0 1 1,0 0-1,0-1 1,0 1-1,0 0 1,0-1 0,0 1-1,0 0 1,0 0-1,1 0 1,-1 0-1,0 0 1,1 0-1,-1 0 1,0 1 0,-12 33 201,7-18-146,-144 331 502,-19 50-269,-378 1186 722,517-1489-1006,5 0 1,5 2-1,3 0 0,-6 175 0,22-228-23,0-20-14,1-1 1,0 0-1,2 0 0,1 0 1,1-1-1,10 37 0,14 8-7,4-1 1,72 112-1,-47-84 30,-19-32-21,36 66 0,-67-113 0,0 1 0,-1 0 0,-1 1 0,-1 0 0,0-1 0,2 28 0,-5-22 1,-1 0-1,-2 0 1,0-1-1,-1 1 1,-1-1-1,-1 1 1,-15 36-1,-8 9 3,-37 64 0,41-85-2,-174 357 178,143-274-82,-46 160 0,38-55-1,-49 342 1,111-570-98,0 12-31,-2-1 0,0 1 0,-1-1 0,-1 1 0,-10 25 0,14-43-30,0 0-1,0 0 1,1 0-1,-1 0 1,0 0-1,0 0 0,1 0 1,-1 0-1,0 0 1,0 0-1,1 0 1,-1 0-1,0 0 1,0-1-1,1 1 0,-1 0 1,0-1-1,1 1 1,-1 0-1,0-1 1,1 1-1,-1-1 1,0 1-1,1-1 0,-1 1 1,1-1-1,-1 0 1,1 1-1,0-1 1,-1 1-1,0-2 0,-12-21-1010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5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892 0 865,'-43'16'109,"1"2"0,1 2 1,0 2-1,-48 34 0,-142 119 439,223-168-542,-59 48 225,-85 90 0,129-120-167,1 1 0,1 1 1,1 2-1,2-1 1,1 2-1,-22 52 0,35-69-54,0 0-1,1 1 1,1-1-1,0 1 0,1-1 1,0 1-1,1 0 1,1-1-1,0 1 1,0-1-1,2 1 0,0-1 1,0 1-1,1-1 1,1-1-1,8 18 1,-9-21 6,-4-7-26,1 0 0,0 0 0,-1 0 0,1 0 0,0 0 0,0 0-1,0 0 1,0 0 0,0 0 0,0-1 0,0 1 0,1 0 0,-1-1 0,1 1 0,-1-1 0,1 0-1,0 0 1,-1 1 0,1-1 0,0 0 0,0 0 0,0 0 0,0-1 0,0 1 0,0 0 0,0-1-1,0 1 1,0-1 0,0 0 0,0 0 0,0 0 0,0 0 0,0 0 0,0 0 0,3-1 0,17-1 13,0-1 1,-1-1 0,1-1 0,-1-1-1,0-1 1,-1 0 0,30-16 0,26-9 3,77-18 30,3 6 1,195-28-1,-108 24-20,89-14-13,-329 61-2,-1 1-1,1-1 0,-1 0 1,1-1-1,-1 1 0,0 0 1,1-1-1,-1 1 0,0-1 1,0 0-1,0 0 0,0 0 1,0 0-1,-1 0 0,1 0 1,1-4-1,23-42 28,-22 40-27,150-353-461,-150 353 386,-2 4-11,0 0 1,1-1-1,-1 1 1,-1-1 0,1 1-1,-1-1 1,0 0-1,0 0 1,0 0 0,-1 0-1,1 1 1,-1-1 0,-1 0-1,0-8 1,-5-1-1049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5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209 0 160,'-1'0'25,"0"0"-1,1 1 1,-1-1 0,0 0-1,0 0 1,1 1-1,-1-1 1,0 0 0,0 1-1,1-1 1,-1 1-1,0-1 1,1 1 0,-1-1-1,0 1 1,1-1-1,-1 1 1,1-1 0,-1 1-1,1 0 1,-1-1-1,1 1 1,0 0 0,-1 0-1,1-1 1,0 1 0,-1 1-1,-4 33 249,9 45-60,-4-74-160,14 77 220,2 0 1,39 111-1,0-4-79,136 879 157,-176-965-349,-5-34 11,-2 0 0,-4 0 1,-9 138-1,-2-175-22,-1-1 0,-1 0-1,-2 0 1,-1-1 0,-29 52 0,-2 7 11,-30 90 40,-94 356 1,108-317-31,-17 77 21,59-215-24,-11 138 1,25 77-26,5-162 11,-2-125 4,1-1 0,0 0 0,0 0 0,1 0 0,0 0 0,0 0 0,1 0 0,0 0 0,1-1 0,-1 1 0,10 12 0,2 0-5,2 0 1,26 25-1,-7-8 3,-23-20-19,-12-28-789,-1-16-22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1165 0 993,'-24'83'96,"5"1"0,-12 103 0,-1 174 496,2-7-298,11-229-203,-5-1-1,-6-1 1,-5-2 0,-55 127-1,26-104-34,-6-3-1,-163 245 1,216-362-51,-234 367 30,218-330-6,3 1 0,2 1 1,3 1-1,-28 116 0,45-122-27,2-1-1,3 1 1,5 81 0,0-33-3,-1-67 1,2 0 0,12 56 0,-14-65-6,-1-29-47,-2-13-539,-10-14 47,-7-11-309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1089,'0'0'416,"7"0"-512,13 0 160,20 9 0,14 4 65,6 0 95,7-4 0,-7 4-64,-6 1-96,-14-6-32,-7 6-32,-6-1-32,-13 0-160,-1 5-224,-6-5-225,-1 9-320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5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1313,'0'13'160,"0"-4"-192,6-1 64,28 1 97,13 0 31,6-5-32,7-4-32,1 0 32,-1 0-32,-7 0-96,-6 0 32,7 0-96,-8-8-192,1-1-385,0-9-384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6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1698,'0'9'32,"13"0"-64,34 0 96,13 13 64,14 4 96,13 5-64,0 9 32,-7 8-32,-13 5-95,-7 0-1,-20 0-64,-13-5-32,-14-12-129,-13-14-383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6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0 545,'67'49'160,"7"17"-128,6-18 32,-6 1 192,-7-1-32,-14-4-64,-13 0-96,-13-9-96,-20-8-96,-7-1-416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6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5 480,'-13'0'193,"6"0"31,21 0-128,33-5 64,19 5 96,28 0-96,20 0 1,6 18 159,14 4-192,-7 0-96,-13 0 32,-20 0-96,-14-4 0,-20-1-64,-13-8-384,-7 0-674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6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 32,'0'0'20,"0"-1"-1,0 1 1,0 0 0,0 0-1,0-1 1,0 1 0,0 0-1,0 0 1,0 0 0,0-1-1,0 1 1,0 0 0,1 0-1,-1 0 1,0-1 0,0 1-1,0 0 1,0 0 0,1-1 39,-1 1-40,0 0 1,0 0 0,0 0-1,0 0 1,1 0 0,-1 0-1,0-1 1,0 1 0,0 0-1,1 0 1,-1 0 0,0 0-1,0 0 1,0 0 0,1 0-1,-1 0 1,0 0 0,0 0-1,1 0 1,-1 0-1,0 0 1,0 0 0,1 0-1,14 7 230,10 12-126,22 39 30,-2 2 0,-3 3 1,56 111-1,-77-136-125,66 146-87,-86-182-21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6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31 0,'0'-13'224,"0"4"-128,0 4-32,0 1 257,-7 4-417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0 352,'12'31'164,"28"56"0,-17-40-17,109 217 386,11-7-1,183 247 0,-277-438-465,2-2-1,3-1 1,3-4 0,78 64 0,-85-84-45,1-3 1,2-1-1,1-3 1,2-3-1,0-2 0,68 22 1,-38-23-15,1-3-1,2-4 1,145 11 0,270-15-45,-477-15 0,-25-1-53,-6 0-38,-39-1-647,-9 2-592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1 256,'297'334'1410,"-221"-259"-1313,3-4 0,3-3 0,3-4 0,3-3 0,164 84 0,-164-103-43,2-4 0,1-4 0,2-4 0,1-4 0,1-4 0,138 14 0,-125-33-53,-60-4 20,-32 9-939,-4-7 21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6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141 1157 1313,'57'-66'194,"2"2"-1,113-93 1,-71 68-134,194-151-23,-234 198-21,3 3 0,1 3 0,78-31 0,206-60 118,88-38-86,-407 152-62,48-32 1,-72 38 101,-17 14 59,3 3-123,1 0 1,0 0-1,1 1 0,0 0 1,1 0-1,0 0 0,0 1 1,1 0-1,-2 14 0,-19 116 98,24-134-113,-10 117 52,10-86-59,-2 0-1,-2-1 1,-2 0-1,-22 75 1,17-82-1,-2-1-1,-2 0 0,0-1 1,-2-1-1,-1-1 1,-2 0-1,-30 31 1,16-24-8,-2-1 1,-2-1-1,-1-3 1,-56 33-1,-11-7 4,-2-4-1,-2-6 1,-145 40-1,108-41 34,-216 34-1,306-71 8,-1-3 1,-98-5-1,152 1-66,-1-1 0,1-1 0,0 1 1,-1-1-1,1 0 0,0 0 0,0 0 0,0-1 0,-6-4 0,-22-10-621,1 4-114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621 0 384,'0'0'182,"-1"13"288,-6 44-251,4 0 1,5 85-1,0-33-34,-3 1 8,-20 141 0,11-188-118,-3 0-1,-3-2 0,-39 103 0,27-101-23,-2-2 0,-3-1 0,-3-1-1,-2-2 1,-3-2 0,-2-2-1,-2-1 1,-2-3 0,-97 77 0,131-114-579,27-24-1117,11-8 748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04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349 57 160,'2'1'11,"-1"-1"0,1 0 0,0 0-1,0 0 1,0 0 0,0 0 0,0 0 0,0 0-1,0-1 1,0 1 0,0-1 0,0 1 0,-1-1-1,1 0 1,0 0 0,0 0 0,-1 0 0,1 0-1,-1 0 1,1 0 0,-1-1 0,1 1 0,-1 0-1,0-1 1,1 1 0,-1-1 0,0 0 0,0 1-1,0-1 1,-1 0 0,1 0 0,0 1 0,0-1-1,-1 0 1,0 0 0,1 0 0,-1 0 0,0 0 0,0 0-1,0 0 1,0-2 0,-1 3-8,1 0 0,-1 1 0,0-1 0,0 0 0,1 1 1,-1-1-1,0 1 0,0-1 0,0 1 0,0-1 0,0 1 0,0 0 0,0-1 0,0 1 0,0 0 1,0 0-1,0 0 0,0 0 0,0 0 0,0 0 0,-2 0 0,-32-1 6,31 1-1,-11 1 17,0 0 0,1 2 0,-1-1 0,1 2 0,0 0 0,0 0 0,0 1 0,1 1 0,-1 0 0,1 1 0,-20 15 0,17-11 44,1 1 0,0 1 1,1 0-1,1 1 0,0 0 1,1 1-1,0 1 0,-15 26 1,24-36-56,1 1 0,0-1 0,0 1-1,0-1 1,0 1 0,1-1 0,0 1 0,1 0 0,0 12 0,0-18-14,0 0 0,1 0 0,-1 0 0,1 0 0,-1-1 0,1 1 0,-1 0 1,1 0-1,0-1 0,-1 1 0,1 0 0,0-1 0,0 1 0,-1-1 0,1 1 0,0-1 0,0 1 1,0-1-1,0 1 0,-1-1 0,1 0 0,0 1 0,0-1 0,0 0 0,0 0 0,0 0 1,0 0-1,0 0 0,2 0 0,39 1 19,-32-1-9,11-1-1,0-1 0,1 0 1,-1-1-1,0-2 0,37-12 1,-18 1 10,73-40 0,80-62-31,-167 94-40,-24 13 18,-19 6 69,13 5-34,-11-1-2,-1 0-1,1 2 0,-1 0 0,1 1 1,-1 0-1,1 1 0,0 1 0,0 1 0,-27 11 1,15 0 17,1 0 0,0 2-1,1 1 1,1 2 0,0 0 0,-19 24 0,32-34 5,1 1 0,1 1 0,0-1 0,1 1 0,0 1 0,1-1 0,0 1 0,2 1 0,-1-1 0,2 1 0,0 0 0,0 0 0,2 0 0,-2 19 0,4-32-22,0 0 1,1-1-1,-1 1 1,1 0-1,-1-1 0,1 1 1,-1 0-1,1-1 0,0 1 1,0-1-1,-1 1 0,1-1 1,0 1-1,1-1 0,-1 0 1,0 0-1,0 1 0,1-1 1,-1 0-1,0 0 0,1 0 1,-1 0-1,1 0 0,-1-1 1,1 1-1,0 0 0,-1-1 1,1 1-1,0-1 0,-1 0 1,1 1-1,2-1 0,8 2 5,2-1-1,-1 0 1,18-2-1,-12 0 5,-6 1-6,0-2 0,0 0 0,0 0 1,-1-1-1,1-1 0,-1 0 1,0-1-1,17-9 0,92-59-13,-94 55 7,-15 10-12,-1-1 1,0 0 0,18-19 0,-26 25 4,0-1-1,1 1 1,-2-1-1,1 0 1,0 0-1,-1-1 1,0 1-1,0 0 1,0-1-1,0 0 1,-1 1-1,1-1 1,-1 0-1,0-5 1,-2 9 7,-1 0 1,1 1-1,0-1 0,-1 0 0,1 1 1,-1-1-1,1 1 0,-1-1 0,1 1 1,-1 0-1,1 0 0,-1 0 0,0-1 1,1 2-1,-1-1 0,1 0 0,-1 0 1,-1 1-1,-2-1-9,-15 0-4,0 2 1,0 0-1,0 1 1,0 1-1,1 1 1,-1 0-1,1 2 0,1 0 1,-1 1-1,1 1 1,-27 18-1,19-11 57,-41 34-1,61-45-22,0 0 0,1 0 0,0 1 0,0 0 0,0 0 0,1 0 0,-1 0 0,1 1 0,1-1 0,-1 1 0,1 0 0,-3 12 0,5-18-16,1 0 0,0 0 0,0 0 0,0-1 0,0 1 0,-1 0 0,1 0 0,0 0 0,0 0 0,1 0 0,-1-1 0,0 1 0,0 0 0,0 0 0,0 0 0,1-1 0,-1 1 0,0 0 0,1 0 0,-1 0 0,1-1 0,-1 1 0,1 0 0,-1-1 0,1 1 0,-1 0 0,1-1 0,0 1 0,-1-1 0,1 1 0,0-1 0,-1 1 0,2-1 0,28 3-4,-23-3 11,16 1-1,0 0 1,0-2-1,0-1 1,0-1 0,0 0-1,0-2 1,-1-1-1,1-1 1,36-16-1,-37 12-32,-13 7-52,0-1 1,0 1-1,0-1 1,0-1-1,-1 0 1,0 0-1,0-1 1,-1 0-1,8-8 1,0-15-779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05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394 1 32,'-5'0'25,"2"0"61,-1 0 0,0 0 0,0 0 0,1 0 0,-1 1 0,0-1 0,1 1 0,-1 0 0,1 0 0,-1 0 0,-3 2 0,7-2-81,-1-1-1,1 0 1,0 0-1,0 0 1,0 0-1,0 1 1,0-1 0,0 0-1,0 0 1,0 0-1,0 0 1,0 1 0,0-1-1,0 0 1,0 0-1,0 0 1,0 1-1,0-1 1,0 0 0,0 0-1,0 0 1,0 0-1,0 1 1,0-1-1,0 0 1,0 0 0,1 0-1,-1 0 1,0 0-1,0 1 1,0-1-1,0 0 1,0 0 0,0 0-1,1 0 1,-1 0-1,0 0 1,0 1-1,0-1 1,0 0 0,0 0-1,1 0 1,-1 0-1,0 0 1,0 0 0,0 0-1,1 0 1,-1 0-1,26 13 81,1-1-1,0-1 1,1-1-1,57 11 1,-62-15-59,152 33 137,69 19-70,-225-52-109,-19-6 14,0 0 1,0 0 0,0 1 0,0-1 0,0 0-1,0 0 1,0 0 0,0 0 0,0 0 0,0 0 0,0 0-1,0 0 1,0 0 0,0 0 0,0 0 0,0 0-1,0 0 1,0 0 0,0 0 0,0 0 0,0 1-1,0-1 1,0 0 0,0 0 0,0 0 0,0 0-1,0 0 1,0 0 0,0 0 0,0 0 0,0 0-1,0 0 1,0 0 0,0 0 0,0 0 0,0 1 0,0-1-1,0 0 1,0 0 0,0 0 0,0 0 0,0 0-1,0 0 1,0 0 0,0 0 0,0 0 0,0 0-1,0 0 1,0 0 0,0 0 0,0 0 0,1 0-1,-35-1-94,-289-38-209,171 23 257,-166-7 22,334 40-60,8-2 120,1-1 0,1-1 0,0-1 0,55 16 0,-50-17-1,34 8 53,0-2-1,110 12 0,-159-28-90,-53-3-63,0-3-1,0 0 1,-50-16-1,36 9 57,-65-8-1,53 14-28,0 3 0,-102 8 0,161-5 43,-1 0 1,1 1-1,-1 0 0,1-1 0,0 1 0,-1 1 0,1-1 0,0 1 1,0 0-1,0 0 0,0 0 0,0 0 0,0 0 0,-4 4 0,9-5-2,-1 0 0,0 0 0,0-1 0,0 1 0,1 0 0,-1-1-1,0 1 1,1 0 0,-1-1 0,1 1 0,-1 0 0,1-1-1,-1 1 1,1-1 0,-1 1 0,1-1 0,0 1 0,-1-1 0,1 1-1,-1-1 1,1 1 0,0-1 0,0 0 0,-1 0 0,1 1 0,0-1-1,0 0 1,-1 0 0,1 0 0,0 0 0,1 0 0,30 7 26,32 0-1,0-3 1,65-4-1,132-19 88,-44 2-67,-156 17-46,-61-1 1,1 1 0,-1 0-1,1 0 1,0 0 0,-1 0 0,1 0 0,-1 0 0,1 0 0,-1 0 0,1 0 0,-1 0 0,1 0 0,0 0 0,-1 0 0,1 1 0,-1-1 0,1 0 0,-1 0 0,1 1 0,-1-1 0,1 0 0,-1 0 0,1 1 0,-1-1 0,0 1 0,1-1 0,-1 0 0,0 1 0,1-1-1,-1 1 1,0-1 0,1 1 0,-1-1 0,0 1 0,0-1 0,1 1 0,-1-1 0,0 1 0,0-1 0,0 1 0,0 0 0,0-1 0,0 1 0,0-1 0,0 1 0,0-1 0,0 1 0,0-1 0,0 1 0,0 0 0,-1-1 0,1 1 0,0-1 0,0 1 0,-1-1 0,1 1-1,0-1 1,0 0 0,-1 1 0,0 0 0,-2 2-5,1 1 1,-1-1-1,-1 0 0,1 0 0,0 0 0,-1-1 1,0 1-1,1-1 0,-1 0 0,0 0 0,-5 2 0,-52 17-48,49-17 54,-41 12-26,-367 95-59,287-89-29,136-22 112,70 0 63,-1-2-1,107-18 0,-104 7-58,-1-4 0,-1-2 0,79-34 0,-112 37-239,0 6-277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0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1 278 320,'9'0'215,"54"-1"121,-1 4 0,85 13 0,58 41-123,-203-54-213,-2-2-26,-16-15 15,-25-9-51,-1 2 0,0 1-1,-69-21 1,60 24-3,0-3 1,-54-30-1,104 50 67,0-1-1,1 1 1,-1 0 0,0 0 0,0-1-1,1 1 1,-1 0 0,0-1 0,0 1-1,1-1 1,-1 1 0,1-1 0,-1 1-1,0-1 1,1 0 0,-1 1-1,1-1 1,-1 1 0,1-1 0,0 0-1,-1 0 1,1 1 0,0-1 0,-1 0-1,1-1 1,18 0 53,39 11 64,38 24 25,-1 5 0,128 70 0,-184-85-55,-2-2-88,-36-21-2,0 0 0,0-1 0,0 1-1,0 0 1,0 0 0,-1 0 0,1 0 0,0 0 0,0 0 0,0 0 0,0 0 0,0 0 0,0 0 0,0 0 0,0 0 0,0-1 0,0 1-1,0 0 1,0 0 0,0 0 0,0 0 0,0 0 0,0 0 0,0 0 0,0 0 0,0 0 0,0 0 0,0-1 0,0 1 0,0 0 0,0 0 0,0 0-1,0 0 1,0 0 0,1 0 0,-1 0 0,0 0 0,0 0 0,0 0 0,0 0 0,0 0 0,0 0 0,-20-19-80,-51-43-114,-162-156-155,187 168 345,43 38 16,8 10 26,4 3-16,-1 0 0,0 0 0,0 1 0,0 0 0,0 1 0,0 0 0,-1 0-1,1 0 1,8 6 0,73 50 85,-44-27-74,188 134 358,-190-139-337,-27-18-63,-12-10-24,-14-12-7,-394-244-568,335 213 636,173 115 216,159 98 5,-197-128-697,-44-19-399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0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107 25 64,'0'0'21,"0"0"1,-1-1-1,1 1 1,0 0-1,-1 0 1,1 0-1,0 0 0,-1 0 1,1 0-1,0 0 1,-1 0-1,1 0 0,0 0 1,-1 0-1,1 0 1,0 0-1,-1 0 1,1 0-1,-1 0 0,1 0 1,0 0-1,-1 0 1,1 0-1,0 1 0,-1-1 1,1 0-1,0 0 1,0 0-1,-1 1 0,1-1 1,0 0-1,0 0 1,-1 1-1,1-1 1,0 0-1,0 0 0,-1 1 1,1-1-1,0 0 1,0 1-1,0-1 0,0 1 1,2 20 187,16 25-148,2-8 68,-3-4-7,1 0 1,26 35-1,-39-62-111,0-1-1,1 1 1,-1-1 0,1 0-1,0 0 1,1 0 0,0-1-1,0 0 1,0 0 0,0-1-1,1 0 1,-1 0 0,1-1-1,0 0 1,12 3 0,-20-6-14,1 0 0,0 1 0,0-1 0,0 0 0,0 0 0,-1 0 0,1 0 0,0 0 0,0 0 0,0 0 0,0 0 0,0 0 0,-1 0 0,1 0 0,0 0 0,0 0 0,0-1 0,-1 1 0,1 0 0,0-1 0,0 1 0,0-1 0,-1 1 0,1-1 0,0 1 0,-1-1 0,1 1 0,0-2 0,-1-14-38,-1 11 30,0-7-18,0-1 0,-1 1 0,-1 0-1,0 0 1,0 0 0,-1 0 0,-1 0 0,0 1 0,-1 0-1,0 0 1,0 0 0,-16-19 0,5 10-29,0 1 0,-1 1 0,-1 1 1,0 0-1,-30-19 0,42 32 65,1 0-1,-1 1 1,0-1 0,0 2-1,0-1 1,0 1 0,0 0-1,-1 0 1,-10-1 0,16 3-4,0 0 0,0 0 0,0 0 0,0 0 0,0 0 0,0 0 0,0 1 0,0-1 0,0 1 0,0-1 0,0 1 0,0 0 0,1 0 0,-1-1 0,0 1 0,0 1 0,1-1 0,-1 0 0,1 0 0,-1 1 0,1-1 0,-1 1 0,1-1 0,0 1 0,0-1 0,-1 1 0,1 0 0,1 0 0,-1 0 0,0-1 0,0 1 0,1 0 0,-1 0 0,1 0 0,-1 0 0,1 0 0,0 4 1,-1 12 29,1 1 1,1 0 0,1 0-1,1-1 1,0 1 0,2-1 0,0 0-1,1 0 1,0-1 0,2 1-1,0-2 1,1 1 0,0-1 0,1 0-1,1-1 1,1 0 0,0-1-1,18 16 1,-24-25-29,0 0 1,0-1-1,0 0 0,0 0 1,1-1-1,-1 0 0,1 0 1,0-1-1,0 1 0,0-1 1,0-1-1,1 0 1,-1 0-1,0 0 0,12-1 1,-17 0-8,0 0 1,-1-1-1,1 1 1,0-1-1,-1 1 1,1-1-1,-1 0 1,1 1-1,-1-1 1,1 0-1,-1 0 1,0 0-1,1 0 1,-1-1-1,0 1 1,0 0-1,0 0 1,0-1 0,0 1-1,0-1 1,0 1-1,0-1 1,-1 1-1,1-1 1,0 1-1,-1-1 1,0 0-1,1 1 1,-1-1-1,0 0 1,0 1-1,0-3 1,2-66-180,-3 53 112,0 9 49,0-1 1,-1 1 0,0-1 0,0 1 0,-1-1-1,0 1 1,0 0 0,-1 1 0,0-1 0,0 0 0,-1 1-1,0 0 1,0 0 0,-1 1 0,-11-11 0,0 2-33,0 0 0,0 2 0,-1 0 0,-39-21 1,46 30 81,1 0 1,-1 0 0,-22-3-1,-2 7 73,34 0-100,1 0-1,-1 0 1,0 0-1,1 0 1,-1 1 0,0-1-1,1 0 1,-1 1 0,0-1-1,1 0 1,-1 1 0,0-1-1,1 1 1,-1-1-1,1 1 1,-1-1 0,1 1-1,-1-1 1,1 1 0,0 0-1,-1-1 1,1 1 0,0 0-1,-1-1 1,1 1 0,0 0-1,0-1 1,0 1-1,-1 0 1,1 0 0,0 0-1,1 10 27,0 0 0,0 0 0,1 0-1,1 0 1,-1-1 0,2 1-1,-1-1 1,2 0 0,-1 0 0,1-1-1,1 1 1,0-1 0,0 0-1,1 0 1,0-1 0,0 0 0,10 8-1,-7-7-28,0-1-1,1 0 0,-1-1 1,1-1-1,1 1 0,-1-2 1,1 0-1,0 0 0,0-1 1,0 0-1,1-1 0,0-1 1,-1 0-1,22 1 0,18-5-287,-4-5-187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0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563 0 96,'-95'64'587,"-113"99"-1,165-124-488,1 3 1,3 1 0,1 1-1,-45 71 1,78-110-90,4-4-7,0 0 0,1 0 0,-1 0 0,0 0 0,0 0 0,0 1 0,1-1 0,-1 0 0,1 0 0,-1 0 0,1 1 0,-1-1 0,1 0 1,0 1-1,0-1 0,-1 0 0,1 1 0,0 1 0,0-1-45,9-6-21,123-121 91,-50 54-25,168-111 1,-121 115-104,-128 67 69,-2 31 64,-1-26-33,1 0 0,-1-1 0,0 1 0,0-1 0,0 0 0,0 1 0,-1-1 0,1 0 0,-1 0 0,0-1 0,-6 6 0,-44 37-17,31-29 16,-160 118-1,-8 6 43,172-125-19,18-15-21,0-1 0,0 0 0,0 0-1,0 1 1,0-1 0,0 0 0,1 0-1,-1 1 1,0-1 0,0 0 0,0 0 0,0 1-1,0-1 1,0 0 0,1 0 0,-1 0 0,0 1-1,0-1 1,0 0 0,1 0 0,-1 0-1,0 1 1,0-1 0,1 0 0,-1 0 0,0 0-1,0 0 1,1 0 0,-1 0 0,0 0-1,0 0 1,1 0 0,-1 0 0,0 0 0,0 0-1,1 0 1,-1 0 0,0 0 0,0 0 0,1 0-1,-1 0 1,0 0 0,0 0 0,1 0-1,-1 0 1,0 0 0,0 0 0,1-1 0,16 1-11,13-9 10,-1-1 0,0-2 0,0 0 0,-1-2 0,47-32 0,7-2 2,-36 24-1,78-29 0,-101 46 0,0 0 0,1 2 0,-1 1 0,1 1 0,40-1 0,-56 4 1,0 0 1,-1 1 0,1 0 0,0 0-1,-1 0 1,1 1 0,-1 0 0,0 1 0,0 0-1,0 0 1,10 6 0,-19-8-9,0 0 0,1 0 0,-1 0 0,0 0 0,1-1 0,-1 1 0,0 0 0,0-1 0,0 1 0,0-1 0,0 0 0,-3 1 0,-70 3-105,-128-8 0,181-2 141,50 10 43,-2 8-16,1 1-1,-2 1 1,0 2-1,-1 0 0,0 2 1,-2 0-1,38 40 0,-55-54-44,-23-17-6,-1 1-1,0 1 0,-1 0 1,-1 1-1,1 2 1,-2 0-1,1 1 1,-1 1-1,0 1 1,0 1-1,-39-2 1,41 6-20,0 1 0,0 0 0,1 2 0,-22 4 0,9-2-364,4-4-475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09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31 1084 64,'-1'0'23,"0"0"0,-1 0 1,1 0-1,0 0 0,0 0 0,-1-1 0,1 1 0,0 0 1,0-1-1,0 1 0,0-1 0,0 1 0,-1-1 1,1 1-1,0-1 0,0 0 0,0 0 0,0 1 0,1-1 1,-1 0-1,0 0 0,0 0 0,0 0 0,1 0 1,-1 0-1,1 0 0,-1 0 0,0 0 0,1-1 0,0 1 1,-1 0-1,1 0 0,0 0 0,0-1 0,-1 1 1,1 0-1,0 0 0,0 0 0,0-1 0,1 1 0,-1 0 1,0 0-1,0-1 0,1 1 0,-1 0 0,1 0 0,0-2 1,3-8-10,-1 0 1,2 0-1,-1 1 1,10-15-1,54-78 88,4 4-1,4 3 0,4 3 1,97-87-1,-112 120-94,2 2 0,3 4-1,84-50 1,-146 99-13,-2 1-7,0-1-1,1 2 1,0-1-1,0 1 1,0 0-1,1 0 0,-1 1 1,0 0-1,1 0 1,10-1-1,-17 22-18,-2-14 33,-1 0 0,0 0 1,1-1-1,-2 1 0,1-1 0,0 0 0,-1 0 0,0 1 0,0-2 1,0 1-1,-7 6 0,-49 41 20,39-36-24,-114 92-43,-253 215-153,315-257 224,21-23 18,2 3 0,-69 83 0,118-127-39,-1-1-1,0 1 0,1-1 0,-1 1 0,1 0 0,-1 0 0,1-1 0,-1 1 0,1 0 1,-1 0-1,1-1 0,0 1 0,-1 0 0,1 0 0,0 0 0,0 0 0,-1 0 0,1-1 1,0 1-1,0 0 0,0 0 0,0 0 0,0 0 0,0 0 0,1 1 0,0-2-2,-1 1 0,1-1 0,0 0 0,0 1 0,0-1 0,0 0 0,-1 0 0,1 1 0,0-1 0,0 0 0,0 0 0,0 0 0,0 0 0,0 0 0,0 0 0,0 0-1,-1 0 1,1-1 0,1 1 0,45-15 1,2-9 20,-1-1 0,76-55 0,-37 22 3,330-197 53,18 32-34,-382 204-102,-50 19 26,-6 0 5,-15 2 10,1 2 1,-1 0-1,1 1 0,1 0 0,-1 2 1,1 0-1,-19 11 0,4-3-20,-16 9-14,2 1-1,-81 62 1,-75 81 55,80-64-3,71-63 13,5-6 15,1 3-1,1 2 0,-46 56 1,86-93-23,1 0 1,0 0 0,-1 0-1,1 0 1,0 1-1,1-1 1,-1 0-1,1 1 1,-1 0 0,1-1-1,0 1 1,1 0-1,-1-1 1,1 1 0,-1 0-1,1 5 1,1-7-5,0 0 1,0 0-1,0 0 1,0 0 0,0 0-1,0 0 1,0-1-1,1 1 1,-1-1 0,1 1-1,-1-1 1,1 1-1,-1-1 1,1 0-1,0 1 1,0-1 0,0 0-1,0 0 1,0-1-1,0 1 1,0 0 0,0-1-1,0 1 1,0-1-1,0 0 1,0 1-1,0-1 1,4 0 0,28 3 12,2-1 1,-1-1 0,0-2 0,0-2-1,0-1 1,-1-1 0,1-3-1,-1 0 1,-1-2 0,1-2 0,-2-1-1,0-1 1,0-2 0,-2-1-1,0-1 1,-1-2 0,37-32 0,-20 10-15,-2-3 1,-2-1 0,38-56 0,98-162-17,-128 185-4,-24 39 1,3-4-147,42-83 1,-71 127 162,0 0 0,1 0 0,-1 0 0,0 0 1,0-1-1,0 1 0,0 0 0,0 0 0,0 0 0,0 0 0,0 0 1,0 0-1,1 0 0,-1 0 0,0 0 0,0-1 0,0 1 0,0 0 1,0 0-1,0 0 0,0 0 0,0 0 0,0 0 0,0-1 0,0 1 1,0 0-1,0 0 0,0 0 0,0 0 0,0 0 0,0 0 0,0 0 1,0-1-1,0 1 0,0 0 0,0 0 0,0 0 0,0 0 0,0 0 1,0 0-1,-1 0 0,1-1 0,0 1 0,0 0 0,0 0 0,0 0 1,0 0-1,0 0 0,0 0 0,0 0 0,0 0 0,-1 0 0,1 0 1,0 0-1,0 0 0,0 0 0,0-1 0,0 1 0,0 0 0,0 0 1,-1 0-1,1 0 0,0 0 0,0 0 0,0 0 0,0 0 0,-12 7-18,-13 12 37,-23 20-3,-1-2 1,-3-2 0,-60 30 0,111-64-16,-41 25 1,1 3-1,1 1 1,2 2-1,-63 67 1,-116 163 40,217-262-40,-40 49 84,3 1 0,3 1 0,-53 103 0,85-136-7,12-14-27,20-15-49,-7-4 10,-2-2 0,0-1 0,31-34 1,-44 44-14,37-41 2,-2-1 0,37-59 0,64-120 0,-28 42 0,-27 56 2,61-96-111,-150 228 102,0-1-1,0 0 1,0 0-1,0 0 1,0 0-1,-1 0 1,1 0-1,0 0 0,0 0 1,0 0-1,0 1 1,0-1-1,0 0 1,0 0-1,-1 0 1,1 0-1,0 0 1,0 0-1,0 0 1,0 0-1,0 0 1,-1 0-1,1 0 0,0 0 1,0 0-1,0 0 1,0 0-1,0 0 1,0 0-1,-1 0 1,1 0-1,0 0 1,0 0-1,0-1 1,0 1-1,0 0 1,0 0-1,-1 0 0,1 0 1,0 0-1,0 0 1,0 0-1,0 0 1,0 0-1,0-1 1,0 1-1,0 0 1,0 0-1,0 0 1,0 0-1,0 0 1,-1 0-1,1-1 0,0 1 1,0 0-1,0 0 1,0 0-1,0 0 1,0 0-1,0-1 1,-14 9-206,-17 15-449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10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134 2609 480,'3'-5'63,"1"0"-1,0 1 1,-1 0-1,1 0 1,1 0-1,-1 0 1,1 1-1,-1-1 1,9-3-1,5-6 77,32-31-22,-2-3 0,54-66 0,72-115 178,-87 109-290,-86 115 11,32-15-5,-20 7-63,-12 16-4,-1 5 68,-1-5-12,0 0 1,0-1 0,-1 1 0,1 0-1,-1-1 1,1 1 0,-1-1-1,0 0 1,0 0 0,-1 0 0,1 0-1,-1 0 1,1 0 0,-1 0-1,0-1 1,-5 4 0,-22 27-8,-9 0 60,-45 44-51,-33 34-153,69-73 102,39-32 35,-1 1-1,2 0 1,-17 15-1,4-1-19,-1-1 0,-1-1 0,0-2 0,-34 20 0,23-15-9,16-7-14,17-14 49,0 0 1,0 0 0,0 0-1,-1 0 1,1 0 0,0 0 0,0-1-1,-1 1 1,1 0 0,0-1-1,-1 1 1,1-1 0,-1 1 0,1-1-1,0 0 1,-1 1 0,1-1-1,-1 0 1,-2 0 0,-56 4-148,59-4 154,1 0-1,-1 0 1,1 0 0,-1 0 0,1 0-1,-1 0 1,1 0 0,-1 1-1,1-1 1,-1 0 0,1 0-1,0 0 1,-1 1 0,1-1 0,-1 0-1,1 0 1,0 1 0,-1-1-1,1 0 1,0 1 0,-1-1 0,1 0-1,0 1 1,-1-1 0,1 1-1,0-1 1,0 0 0,0 1-1,-1-1 1,1 1 0,0-1 0,0 1-1,-2 25-54,2-22 54,40-3 39,23-3 50,-22 1-18,49 4-1,-77-1-46,-1 0-1,0 0 0,0 1 1,-1 1-1,1-1 0,-1 2 1,0 0-1,0 0 0,0 1 1,20 15-1,-27-15-11,0 0 1,0 0-1,0 0 0,-1 1 0,0 0 1,0 0-1,0 0 0,-1 0 0,0 0 1,-1 0-1,1 1 0,-2-1 0,1 0 1,-1 1-1,0-1 0,-2 15 1,2 0-4,-3-14-5,1-1 1,-2 1 0,1-1 0,-1 0 0,0 0 0,-1 0 0,0 0 0,0-1 0,0 1 0,-8 6 0,8-9-6,-17 14-67,22-18 69,0 1 0,-1-1 0,1 0 0,-1 0-1,1 0 1,-1 0 0,1 0 0,0 0 0,-1 0 0,1 0 0,-1 0 0,1 0 0,-1 0-1,1 0 1,-1 0 0,1 0 0,0 0 0,-1 0 0,1 0 0,-1 0 0,1-1 0,-1 1-1,1 0 1,0 0 0,-1-1 0,1 1 0,0 0 0,-1 0 0,1-1 0,0 1 0,-1-1-1,1 1 1,0 0 0,0-1 0,-1 1 0,1 0 0,0-1 0,0 1 0,0-1 0,0 1-1,-1-1 1,1 1 0,0 0 0,0-1 0,0 1 0,0-1 0,0 1 0,0-1 0,0 0-1,-14-46-135,10 36 78,1 0 0,0 0 0,0-1 0,1 1 0,-1-17 0,3 15-13,-1 0-1,0 0 1,-1 0-1,-4-13 0,5 23 57,1 0-1,-1-1 1,0 1-1,-1 0 1,1 0-1,0 0 0,-1 0 1,0 0-1,0 0 1,0 0-1,0 0 1,0 0-1,-1 1 1,1 0-1,-1-1 1,1 1-1,-1 0 0,0 0 1,-6-3-1,4 4 33,4 42 230,2-25-178,1 0 0,1 0-1,0 0 1,1 0 0,1 0 0,0-1 0,12 23-1,3 10 26,-16-33-70,-2 0 0,1 0 0,-2 1 0,0-1 0,-1 0 0,-3 27 0,2 6 8,0-43-28,0 1 0,0-1 0,-1 0 0,1 1 0,-1-1 1,0 0-1,0 0 0,-1 0 0,0-1 0,0 1 0,0 0 0,0-1 0,-1 0 0,-5 6 0,-19 29 15,22-35-12,-1-3 20,1-1 1,-1 0-22,0 0-5,-25 0-69,31 0 53,5 2 26,0 1 1,1-2-1,-1 1 1,1 0-1,0-1 0,-1 0 1,8 1-1,5 2 19,11 3 35,0-2 0,0 0 0,0-2 0,43-1 0,7 2 75,225 9 80,-248-13-112,-1-3 0,83-15-1,-44 5-98,-70 11-4,-1 0-1,0-2 1,1-1-1,-1 0 1,-1-2-1,35-14 0,-2-10-1,-2-1 0,-1-3 0,-1-2 0,-2-3 0,58-61 0,196-247 16,-270 308-21,4-6 5,128-144-63,-148 173-43,-30 28-146,-10 7 119,-72 47 48,-3-5 1,-2-4-1,-125 49 0,-335 102 221,537-198-138,-151 61 18,118-44-11,-1-3-1,-107 28 1,95-44-7,65-7 0,0 0 0,1-1 0,-1 1 0,0-1 0,1 0 0,-1 0 0,1-1 0,-1 1 0,1-1 0,0 0 0,-1 0 0,-4-4 0,4 2-5,0 0 1,0 0-1,1-1 0,0 1 1,0-1-1,0 0 0,1 0 1,-1-1-1,1 1 1,0-1-1,1 1 0,-1-1 1,-1-6-1,1-3-7,1-1 1,0 1-1,1 0 1,0-20-1,2 30 12,0 0-1,0 0 1,0 0-1,0 0 1,1 0-1,-1 1 1,1-1-1,0 0 1,1 1-1,-1-1 1,5-4-1,41-50 2,-14 17-1,57-93 5,33-45-106,-117 169-41,-13 16-94,-10 9 80,-240 196-138,256-210 299,0 0 0,1 0 0,-1 0 1,1 0-1,-1 0 0,0 0 0,1 0 0,-1 0 0,1 0 0,-1 0 0,0 1 0,1-1 0,-1 0 0,1 0 0,-1 0 1,0 1-1,1-1 0,-1 0 0,0 0 0,0 1 0,1-1 0,-1 0 0,0 1 0,0-1 0,1 0 0,-1 1 1,0-1-1,0 1 0,0-1 0,0 0 0,1 1 0,-1-1 0,0 1 0,0-1 0,0 0 0,0 1 0,0-1 0,0 1 1,0-1-1,0 1 0,0-1 0,0 0 0,0 1 0,-1-1 0,1 1 0,0-1 0,0 0 0,0 1 0,0-1 1,-1 0-1,1 1 0,0-1 0,0 0 0,-1 1 0,1-1 0,0 0 0,-1 1 0,1-1 0,0 0 0,-1 0 0,1 1 1,-1-1-1,41-1 64,-36 1-37,15-3 9,0-1 1,0 0-1,0-1 1,-1-1-1,1-1 1,17-10-1,107-63 50,-115 64-61,107-65 105,628-354 323,-658 380-443,129-62 7,-195 104-209,-59 25 161,0 0 1,1 1-1,1 1 1,0 1-1,-22 23 1,6-6-9,-92 69 7,-195 122 0,52-42 12,-78 91 46,276-210 22,4 3 1,-100 125 0,162-184-57,-27 41 10,30-44-10,1-1 0,-1 1 0,1-1 0,0 1 0,0 0 0,0 0 1,0 0-1,0 0 0,1-1 0,-1 1 0,1 0 0,0 0 0,0 0 0,0 0 0,1 4 0,-1-6 3,1 0 0,0 0 0,0 0 0,0 0 0,0 0 0,0-1 0,0 1 0,0 0 0,0-1 0,0 1 0,0 0-1,1-1 1,-1 0 0,0 1 0,0-1 0,1 0 0,-1 1 0,0-1 0,0 0 0,1 0 0,-1 0 0,0 0 0,0 0 0,1 0 0,-1-1-1,0 1 1,2-1 0,5 1-8,12-1 10,0-1 1,-1-1-1,1-1 1,-1-1 0,0 0-1,0-1 1,0-2 0,-1 1-1,0-2 1,18-12-1,25-18 26,78-67-1,-107 80-25,402-354 15,-268 228-7,-131 121-4,-8 4-19,1 2 1,2 1-1,0 1 1,2 1-1,48-24 0,-78 44 6,1 1-1,-1 0 0,0 0 1,0 0-1,1 0 0,-1 1 1,0-1-1,1 0 1,-1 1-1,1 0 0,-1-1 1,1 1-1,-1 0 0,1 0 1,-1 1-1,4 0 0,-5 0 7,0 0 1,0 0-1,0 1 0,0-1 0,0 1 0,0-1 0,0 1 0,0-1 0,-1 1 0,1 0 1,-1-1-1,1 1 0,-1 0 0,1-1 0,-1 1 0,0 0 0,0 0 0,0-1 1,0 1-1,0 0 0,-1 2 0,1 1 2,-1 0 0,0 0 0,0 0 0,-1 0-1,1 0 1,-1-1 0,0 1 0,-1 0 0,1-1 0,-1 0 0,1 1 0,-1-1 0,-5 5 0,-53 51 16,44-44-15,-101 101 93,6 6-1,6 4 1,-130 201 0,186-242-56,36-59-23,-2 0-1,0-1 1,-31 37-1,44-60-22,-1 0-1,1-1 1,-1 1 0,0-1-1,0 0 1,0 0-1,0 0 1,0 0-1,0-1 1,-1 1 0,1-1-1,0 0 1,-1-1-1,-4 1 1,-70 0-214,50-2 238,3 0-45,-1 2 0,1 1 0,-1 1 0,1 1-1,0 1 1,-36 12 0,31-8-5,0-1 0,-1-1 0,1-2 1,-2-1-1,1-1 0,-56-4 0,71 1-20,8-1 46,1 0-1,0 0 1,0-1 0,0 0-1,-13-5 1,16 4 1,-1 1 0,0-1 0,0 2 0,0-1 0,0 1 0,0 0 0,0 0 0,0 0 0,-1 1 0,1 0 0,0 1 0,0-1 0,-8 2 0,13-1 6,0-1 1,0 0 0,0 0-1,1 1 1,-1-1 0,0 1-1,0-1 1,0 1 0,1-1-1,-1 1 1,0-1 0,1 1-1,-1-1 1,0 1 0,1 0-1,-1 0 1,1-1 0,-1 1-1,1 0 1,-1 0 0,1 0-1,-1-1 1,1 1 0,0 0-1,0 0 1,-1 0 0,1 0 0,0 0-1,0 0 1,0 0 0,0 0-1,0-1 1,0 1 0,0 0-1,0 0 1,1 0 0,-1 0-1,0 0 1,0 0 0,1 0-1,0 1 1,0 0 6,1 1 0,-1-1-1,1 1 1,-1-1 0,1 0 0,0 1 0,0-1 0,0 0 0,0 0 0,0-1-1,0 1 1,4 2 0,14 4 21,0-2-1,0 0 1,0-1-1,0-1 1,39 2-1,30 7 38,-56-7-28,46 1 0,10 3 22,-63-6-47,0 0 0,0-2-1,0-1 1,1-1 0,-1-1 0,0-1-1,0-2 1,0 0 0,31-10 0,-39 9-5,1 0 0,0 2 0,0 0 0,0 1 0,36 2 0,-42-1 0,1-1 0,-1 0 0,18-5-1,12-3-1,1 1 8,-29 5-10,1 1 1,-1 0 0,22 0-1,30-2 29,0-2 1,0-3-1,115-34 0,-35 8 5,-78 20-22,0-3 0,-1-3 1,-1-3-1,-2-3 0,0-3 1,-2-2-1,59-43 0,24-20 17,96-73 6,-174 114-40,121-109-34,-174 142 24,-14 20 11,1-1 0,-1 0-1,1 0 1,0 1 0,0-1 0,0 1 0,0-1 0,1 1-1,-1 0 1,1 0 0,3-2 0,-5 3 27,-43 1-52,27 2 5,0 0 1,-1 2 0,1-1-1,0 2 1,1 0-1,-1 1 1,-23 13-1,-7 2-39,-124 49-58,-121 53 42,214-86 197,-121 79 0,-9 17 72,166-111-189,-1-2-1,0-2 1,-61 18 0,-124 22-31,212-52 28,14-2 1,10-1-16,18-2 28,0 0-1,-1-2 0,1-2 0,0 0 1,-1-2-1,0 0 0,0-2 1,0-2-1,-1 0 0,-1-1 0,29-16 1,29-21 21,148-109 0,229-226-10,-302 244-29,-125 106-28,10-8-64,-44 40 94,1 0-1,0 0 1,0 0-1,0 1 1,0-1-1,-1 0 1,1 0-1,0 0 1,0 0-1,0 0 1,-1 0-1,1 0 1,0 0-1,0 0 1,0-1-1,-1 1 1,1 0-1,0 0 1,0 0-1,0 0 1,0 0-1,-1 0 1,1 0-1,0 0 1,0 0-1,0-1 1,0 1-1,-1 0 1,1 0-1,0 0 1,0 0-1,0 0 1,0-1-1,0 1 0,0 0 1,0 0-1,0 0 1,-1 0-1,1-1 1,0 1-1,0 0 1,0 0-1,0 0 1,0-1-1,0 1 1,0 0-1,0 0 1,0 0-1,0-1 1,0 1-1,0 0 1,0 0-1,0 0 1,1-1-1,-1 1 1,0 0-1,0 0 1,0 0-1,0 0 1,0-1-1,0 1 1,0 0-1,0 0 1,1 0-1,-1 0 1,0-1-1,-17 0-117,2 1 17,-11-1 33,0 1 0,0 2 0,1 0 0,-1 2 0,-29 8 0,-291 104 204,-330 91 196,616-195-303,-1-2 0,-1-3-1,0-2 1,0-4 0,-64-5-1,83-3-33,1-1 0,0-3-1,-63-23 1,-20-6-97,104 33 51,0-1 0,1 0 0,-31-19 0,-25-11-82,63 34 111,-1 0 0,0 1 1,-22-3-1,23 5 11,0-1 0,0-1 0,0 0 0,-16-7 0,26 9 11,1-1 1,-1 0-1,1 0 1,0 0-1,0 0 1,-1 0-1,1 0 1,1-1-1,-1 1 1,0-1-1,1 0 1,-1 1-1,1-1 1,0 0-1,0 0 1,0 0-1,0 0 1,0 0-1,0-4 0,0 0 2,0 0 0,0 1 0,1-1 0,0-1-1,0 1 1,1 0 0,1-10 0,1 10 3,0 1 0,0-1 1,0 0-1,1 1 0,0 0 0,0-1 1,8-7-1,-7 7 3,1 0 1,-2 0-1,1 0 1,6-15-1,-8 19 6,1-1 0,-1 1 0,0-1 0,1 1 0,0 0 0,0 0-1,0 1 1,0-1 0,0 1 0,0 0 0,1 0 0,-1 0 0,9-1-1,10-7 16,-1-2-9,-1-2 1,0 0-1,28-26 1,-28 22-21,1 1 1,29-17-1,-18 12 8,0-1 0,58-54 0,-56 46 1,55-39 0,-77 62-4,1 1 1,0 0-1,22-7 0,-23 10 0,-1 0 0,0-1-1,0-1 1,-1 0 0,0-1-1,16-11 1,32-28-3,71-41 0,-65 45 0,25-13 2,52-37 28,118-92-3,-239 175-30,-20 10 5,-1 0 0,1 0 0,-1 0 0,0-1 0,0 1 1,0 0-1,1 0 0,-1 0 0,0 0 0,0-1 0,0 1 0,0 0 0,0 0 0,0 0 0,-1 0 0,1 0 0,0-1 0,0 1 1,0 0-1,-1 0 0,1 0 0,-1-1 0,1 1 0,0 0 0,-1 0 0,0 0 0,-9 17-13,-1-1-1,-1 0 0,0 0 1,-1-2-1,-1 1 0,-17 14 1,2-1 7,-404 396 159,396-391-120,1 2 1,-50 66-1,83-97-34,0-1 0,0 1-1,0-1 1,1 1 0,-1 0-1,1 0 1,0 0-1,1 0 1,-1 0 0,1 1-1,0-1 1,0 11 0,1-13-2,1-1 1,-1 1 0,1 0-1,0 0 1,0 0 0,0-1-1,0 1 1,0 0 0,1-1-1,-1 1 1,1-1 0,0 0-1,0 1 1,-1-1 0,1 0-1,1 0 1,-1 0 0,0-1-1,0 1 1,1 0 0,-1-1-1,1 1 1,-1-1 0,6 2-1,3 1 1,0 0 0,1-1 1,0 0-1,-1-1 0,1-1 0,0 1 0,0-2 0,0 0 0,0 0 0,0-1 0,-1 0 0,1-1 0,15-5 0,13-5 30,0-2 0,52-26 0,-68 29-25,15-7 12,58-25 10,-2-3-1,165-112 1,-239 143-36,33-33 0,-50 45-9,0-1 0,-1-1 0,1 1 0,-1 0 0,0-1 0,0 0 0,0 1 0,0-1 0,-1 0 0,0-1 0,0 1-1,-1 0 1,1 0 0,0-11 0,-23 15-83,3 0 44,-1 2-1,1 0 1,-1 1 0,1 0 0,-1 2 0,-31 10-1,-15 8 46,-1-3-1,0-3 0,-1-3 0,-130 9 0,99-9 153,65-8-39,-55 3 0,88-31-69,5 8-33,1 1 1,0 0-1,0 0 1,2 0-1,0 1 0,0 0 1,18-20-1,-25 32 1,-14 3-153,-9 6 98,-33 32 12,42-29 43,0-1 0,-1 0 0,0-1 0,-1-1 0,1 0 0,-2-1 0,1-1 0,-23 7 0,17-6 0,17-5-3,0 0 1,0 0-1,0-1 0,-1 0 1,1 0-1,0 0 0,-1-1 0,1 1 1,-9-1-1,14-41 30,6 27-24,1 1 0,1 0 0,0 0 0,1 1 0,0 0 0,1 1 0,0 0 0,14-10 0,6-9 7,161-171 17,-182 191-27,10-11 0,2 1 0,41-30 0,-48 40 0,0 1 0,1-2 0,19-18 0,-33 27-1,0 0 0,-1 0 0,1-1 0,-1 1 0,1-1 0,-1 1 0,0-1 0,0 1 0,0-1 0,0 0 0,-1 1 0,1-1 0,-1 0 0,0 0 0,0 0 0,1 1 0,-2-1 1,1 0-1,-1-4 0,1 4 0,-1 0 0,1 0 0,0 0 0,0 0 0,0 0 0,0 1 0,1-1 0,-1 0 0,1 0 0,0 0 0,0 0 0,1-3 0,9-11 1,1 0-1,0 1 1,1 0 0,1 1-1,0 1 1,1 0 0,29-21 0,-16 17 5,1 2 1,0 1 0,1 1 0,35-11 0,-6 3-8,-17 5 19,1 2-1,0 1 0,1 3 0,84-11 1,-48 16 22,0-2 0,102-26 0,-171 31-40,-1 1 0,0 1-1,1 0 1,-1 1 0,16 0 0,-21 1 1,-1-1 1,1 1-1,0 0 1,-1 0-1,1 0 1,0 1-1,-1-1 1,0 1-1,1 0 1,-1 1-1,0-1 1,0 1 0,5 4-1,13 3 21,-21-8-20,0-1-1,-1 0 0,1 1 1,0-1-1,0 0 0,-1 1 1,1-1-1,-1 1 1,1-1-1,-1 1 0,1 0 1,-1-1-1,0 1 0,0-1 1,0 1-1,0 0 0,0-1 1,0 1-1,0-1 0,-1 1 1,1 0-1,-1-1 0,1 1 1,-1-1-1,1 1 0,-1-1 1,0 0-1,0 1 0,0-1 1,-2 3-1,-206 143 1,165-118 3,-20 13 21,-2-2 0,-2-3-1,-1-4 1,-89 31-1,-118 23 40,270-85-64,1-1 0,0 1 0,-1 1 0,1-1 0,0 1 0,0-1 0,1 2 0,-1-1 0,0 0 0,-6 8 0,9-8 0,-1 1 0,1-1 0,0 1 0,1 0 0,-1 0 0,1 0 0,-1 0 0,1 0 0,0 0 0,0 0 0,1 0 0,-1 0 0,1 0 0,1 7 0,-1-9 0,0-1 0,1 1 0,0 0 0,-1-1 0,1 1 0,0 0 0,0-1 0,0 1 0,0-1 0,0 0 0,0 1 0,0-1 0,0 0 0,0 1 0,1-1 0,-1 0 0,1 0 0,-1 0 0,1 0 0,-1 0 0,1-1 0,-1 1 0,1 0 0,0-1 0,0 1 0,-1-1 0,4 1 0,54 6 0,-34-9 8,-1 0 0,1-2 0,-1-1 0,0-1 0,-1-1 0,1-1-1,-2-2 1,1 0 0,32-19 0,21-19 35,85-67 1,-82 57-41,-35 27-6,-2-1 0,61-60 0,184-236-23,-273 308 0,-1-1 1,19-40 0,-17 30 31,-14 28-15,1-1 1,0 1-1,-1-1 0,0 0 0,0 0 0,0 0 0,0 1 1,-1-1-1,1 0 0,-1 0 0,0 0 0,0 0 0,-1 0 1,1 0-1,-1 0 0,0 0 0,0 1 0,0-1 0,0 0 1,-1 0-1,1 1 0,-1-1 0,0 1 0,0 0 0,0-1 1,-1 1-1,1 0 0,-5-4 0,-6-2 12,2-1 0,-1-1 0,1 0 0,-18-22 0,-10-12 3,36 43-6,1 0-1,0-1 1,0 1-1,0-1 1,0 1-1,0-1 1,0 0-1,0 0 1,1 1-1,0-1 1,-1 0-1,1-1 1,0 1-1,1 0 1,-1 0-1,0 0 1,1-1-1,0 1 1,0 0-1,0 0 1,0-1-1,0 1 0,1 0 1,-1 0-1,1 0 1,0-1-1,0 1 1,0 0-1,1 0 1,-1 0-1,1 0 1,-1 1-1,1-1 1,0 0-1,0 1 1,0-1-1,0 1 1,1 0-1,-1-1 1,6-2-1,0-1 1,0 0 0,1 1 0,-1 0 0,1 0 0,1 1 0,-1 0 0,1 1 0,-1 0 0,13-2 0,5 2 0,0 0 0,32 3 0,-55 0 0,31 0 0,-35 0 0,-1 0 0,1 0 0,0 0 0,0 0-1,0 0 1,-1 0 0,1 1 0,0-1 0,0 0 0,0 0 0,-1 0-1,1 0 1,0 1 0,0-1 0,0 0 0,0 0 0,0 1 0,-1-1 0,1 0-1,0 0 1,0 0 0,0 1 0,0-1 0,0 0 0,0 0 0,0 1-1,0-1 1,0 0 0,0 0 0,0 1 0,0-1 0,0 0 0,0 0 0,0 1-1,0-1 1,0 0 0,0 0 0,1 1 0,-1-1 0,0 0 0,0 0-1,0 0 1,0 1 0,0-1 0,1 0 0,-1 0 0,0 0 0,0 1-1,0-1 1,0 0 0,1 0 0,-1 0 0,0 0 0,0 0 0,1 0 0,-1 1-1,0-1 1,0 0 0,1 0 0,-1 0 0,0 0 0,-16 11-24,-22 8 19,0 1-1,1 2 1,1 2-1,1 1 1,-42 39-1,60-48 25,1 1 0,0 0 1,2 2-1,0 0 0,1 0 0,0 1 1,2 1-1,1 0 0,0 0 0,1 1 0,-7 31 1,5-18 4,8-26-24,0 1-1,0-1 0,1 1 1,0 0-1,-1 13 1,3-22-48,-1-3 27,0 0 0,0-1 0,0 1 0,0 0 0,1 0 0,-1-1 0,1 1 0,-1-1 0,1 1 0,0 0 0,0-1 0,0 1 0,0-1 0,0-2 0,0 1-27,0-179-465,1 174 514,1 0-1,-1 0 0,1 0 0,1 0 0,-1 1 0,1-1 1,1 0-1,0 1 0,0 0 0,1 0 0,0 0 0,0 1 0,0 0 1,1 0-1,1 0 0,-1 0 0,1 1 0,10-7 0,4-3 48,1 1-1,1 0 1,0 2 0,1 1-1,29-10 1,-34 16-9,1 0 0,-1 2 0,1 0 0,0 1 0,1 2 1,-1 0-1,0 0 0,29 5 0,-45-4-35,-1 1 1,0 0-1,0 0 1,0 0-1,1 0 0,-1 1 1,0-1-1,-1 1 0,1 0 1,0 0-1,0 0 1,-1 0-1,1 0 0,-1 0 1,0 1-1,1-1 1,-1 1-1,0 0 0,-1 0 1,1 0-1,0 0 1,-1 0-1,0 0 0,0 0 1,0 0-1,0 0 0,0 0 1,0 6-1,3 11 27,-2 0 0,0 1 0,-2 31 0,0-32-26,-1-11-3,0 0-1,0 0 1,-1-1-1,0 1 1,-1 0-1,0-1 0,0 1 1,-1-1-1,0 0 1,0 0-1,-1 0 1,0-1-1,-6 8 1,-14 14 15,-52 47 0,15-15-8,46-44-3,1 0 0,1 1 0,-13 23 0,22-33-2,1 1 0,0-1-1,1 1 1,0 0 0,0 0-1,1 1 1,0-1-1,0 0 1,1 1 0,0 10-1,1-15 0,0 0 0,0 0 0,0 0 1,1 0-1,0 1 0,0-2 0,0 1 0,0 0 0,1 0 0,3 6 0,-4-8-3,1-1 0,0 0 0,0 0 0,0 0-1,1 0 1,-1-1 0,0 1 0,1 0 0,-1-1 0,1 0 0,0 0 0,-1 0 0,1 0 0,0 0 0,-1 0 0,1 0 0,0-1 0,0 0 0,0 1-1,3-1 1,1 0 1,0 0-1,-1 0 1,1 0-1,0-1 1,0 0-1,-1 0 0,1 0 1,-1-1-1,1 0 1,-1-1-1,0 1 1,0-1-1,11-7 0,-8 4-1,-1-1 0,1-1-1,-2 1 1,1-1-1,-1-1 1,0 1-1,10-19 1,65-105-250,-58 94 230,2 1-1,1 1 1,2 2 0,1 0-1,41-33 1,-62 59 23,0 1-1,1 1 1,-1-1 0,2 2-1,-1-1 1,0 1 0,1 1 0,0 0-1,0 1 1,0 0 0,1 0-1,-1 1 1,1 1 0,-1 0-1,1 0 1,-1 1 0,1 1-1,21 3 1,-29-2-1,1-1 0,-1 0 0,-1 1 1,1 0-1,0-1 0,0 2 0,-1-1 0,1 0 0,-1 1 1,1-1-1,-1 1 0,0 0 0,0 0 0,-1 1 0,1-1 0,-1 0 1,1 1-1,-1 0 0,0-1 0,0 1 0,-1 0 0,1 0 0,-1 0 1,0 0-1,0 0 0,0 0 0,0 6 0,0-3 1,0 1 0,0 0 0,-1-1 1,0 1-1,0-1 0,-1 1 0,0-1 0,-1 1 0,1-1 0,-1 0 1,-1 1-1,1-1 0,-1 0 0,-7 11 0,-31 32-27,-1-2-1,-3-2 1,-1-1-1,-63 44 1,94-76 24,-32 27 4,-54 59-1,101-99-5,0 0 0,0 0-1,0 0 1,0 0 0,0 0-1,0-1 1,0 1 0,0 0-1,-1 0 1,1 0-1,0 0 1,0 0 0,0 0-1,0 0 1,0-1 0,0 1-1,0 0 1,0 0 0,0 0-1,0 0 1,-1 0 0,1 0-1,0 0 1,0 0 0,0 0-1,0 0 1,0-1-1,0 1 1,-1 0 0,1 0-1,0 0 1,0 0 0,0 0-1,0 0 1,0 0 0,-1 0-1,1 0 1,0 0 0,0 0-1,0 0 1,0 0 0,0 0-1,0 0 1,-1 0-1,1 1 1,0-1 0,0 0-1,0 0 1,0 0 0,0 0-1,0 0 1,-1 0 0,1 0-1,6-25-46,13-31-34,36-69-104,-31 74 106,24-71 0,-45 115 85,0-1 1,1 1-1,0-1 1,0 1-1,1 0 0,0 0 1,0 1-1,0 0 1,1 0-1,0 0 0,7-5 1,7-4 66,0 1 0,31-17 0,-44 28-43,0 0 1,1 0-1,-1 1 1,1 0-1,0 0 1,0 1-1,-1 0 1,1 1-1,0-1 0,0 1 1,0 1-1,0-1 1,0 2-1,-1-1 1,1 1-1,0 0 1,-1 0-1,1 1 1,-1 0-1,14 8 0,-16-8-16,0 1-1,0 0 1,-1 0-1,1 0 1,-1 0-1,0 1 1,0 0-1,0-1 1,0 1-1,-1 1 0,0-1 1,0 0-1,-1 1 1,1 0-1,-1 0 1,0-1-1,-1 1 1,0 0-1,0 0 1,0 1-1,0-1 0,-1 0 1,0 7-1,0-12-8,0 4 2,1-1 1,-1 1-1,0 0 0,0 0 1,0 0-1,0-1 0,-1 1 0,0 0 1,0 0-1,0-1 0,-1 1 1,1-1-1,-1 1 0,0-1 0,-1 0 1,1 0-1,-1 0 0,0 0 1,0 0-1,0 0 0,-4 3 0,-26 24-8,-2-1 0,-1-2 0,-49 30 0,-127 55-12,166-83-11,39-25 20,0 0 0,0 0 0,0 0 0,0-1 0,-1 0 0,0-1 0,0 0 0,-9 2 0,-3 2 11,40-9 7,41-11 0,-32-7-6,-1-1 0,-1-1 0,-1-2 0,-1 0 0,-1-2 0,31-43-1,53-54-11,-4 8-116,-103 123-16,-8 10 156,-7-1-19,-1-1 1,0-1 0,-1 0 0,-31 22 0,-79 43-17,73-48 15,-52 34 32,-304 170 219,211-158-204,-28 15-29,-118 101-11,115-61 3,23-6 41,205-126-48,0-1-1,1 0 1,-1 0 0,0 1 0,1-1-1,-1 0 1,0 1 0,1-1 0,-1 1-1,1-1 1,-1 0 0,0 1 0,1 0-1,-1-1 1,1 1 0,0-1 0,-1 1-1,1 0 1,-1-1 0,1 1 0,0 0-1,-1-1 1,1 1 0,0 0-1,0-1 1,0 1 0,0 0 0,-1 0-1,1-1 1,0 2 0,22 5-18,42-9-9,-61 1 26,31-5 1,0-2-1,0-1 0,-1-1 0,0-3 1,46-23-1,-28 13 5,669-359-30,-626 318 13,-61 39-63,48-26-1,-79 50 75,-1 1-1,1-1 0,-1 0 0,1 0 0,0 0 1,-1 1-1,1-1 0,0 1 0,0 0 0,-1-1 1,1 1-1,0 0 0,0 0 0,-1 0 1,1 0-1,3 1 0,-5-1 1,1 1 1,0-1-1,0 0 1,-1 1-1,1-1 0,-1 1 1,1 0-1,0-1 0,-1 1 1,1-1-1,-1 1 1,1 0-1,-1 0 0,0-1 1,1 1-1,-1 0 0,0 0 1,1-1-1,-1 1 1,0 0-1,0 0 0,0 0 1,0-1-1,0 2 0,0 3-2,0 0 0,0 0 0,-1 0 0,0-1 0,0 1 0,-1 0-1,1-1 1,-1 1 0,0-1 0,-4 8 0,-9 9-11,-1-1 1,-1-1 0,-1-1-1,-1 0 1,-34 25-1,-13 12 38,-69 59 44,-5-5 1,-207 121 0,321-214-45,-15 9 40,-66 53 0,106-78-63,0 1 0,1-1 0,-1 0 0,1 1 0,-1-1 0,1 1 0,-1-1 0,1 1 0,-1-1 0,1 1 0,-1-1 0,1 1 0,0-1 0,-1 1 0,1 0 0,0-1 0,0 1 0,-1 0 0,1-1 0,0 1 0,0 0 0,0-1 1,0 1-1,0 0 0,0-1 0,0 1 0,0 0 0,0-1 0,0 2 0,17 7-9,34-5-9,-49-4 17,14-1 4,-1 0-1,1-1 0,0-1 0,-1 0 1,0-1-1,28-11 0,84-49 28,-88 42-21,65-26 0,-75 38-9,1 1 0,-1 2 0,2 1-1,-1 1 1,1 2 0,41 0 0,-47 4 2,-1 1 1,0 0-1,0 2 1,0 1 0,-1 1-1,0 1 1,0 1-1,36 17 1,-56-23-8,-2-2 4,0 0-1,-1 1 1,1-1-1,-1 0 1,1 0-1,-1 1 1,1-1-1,-1 0 1,1 1 0,-1-1-1,1 0 1,-1 1-1,1-1 1,-1 1-1,0-1 1,1 1-1,-1-1 1,0 1-1,1-1 1,-1 1-1,0-1 1,0 1-1,1-1 1,-1 1-1,0-1 1,0 1-1,0 0 1,0-1-1,0 1 1,0-1-1,0 1 1,0 0-1,-10 0-163,-929-5-203,886 7 393,0 2-1,1 3 1,-1 2 0,2 3 0,-75 27 0,19 11 135,118-59-159,1 1-1,0 0 1,1 0 0,-1 1-1,1 1 1,0 0-1,0 0 1,1 2 0,27-5-1,7 3 1,75 2 0,-95 3-3,-9 1 2,-1 1 0,0 0 0,1 1 1,-1 1-1,-1 1 0,27 10 1,99 53 68,-2 0 52,-89-48-80,167 73 61,-194-80-68,0 2-1,-1 1 1,-1 0 0,0 2-1,-1 1 1,25 27 0,16 21 62,2-2 0,3-4 0,144 101 0,-206-158-99,1 0-1,-1 0 0,1 0 1,0-1-1,0 0 1,0 0-1,0-1 1,12 3-1,-20-26-87,-8 0 61,0 0-1,-1 0 0,-2 1 0,0 0 0,0 1 0,-28-31 1,18 21-16,-271-353-307,259 337 338,2-2-1,-46-89 0,66 112 22,2-1 0,1-1 0,1 0 0,1 0-1,1 0 1,1-1 0,1 0 0,1-34 0,4 61 0,0-1 0,0 1 0,0 0 0,1 0 0,-1 0 0,0 0 0,0 0 0,0 0 0,0 0 0,1 1 0,-1-1 0,0 0 0,0 0 0,0 1 0,2 0 0,8 7 21,0 0 0,-1 1 0,0 0 0,0 1 0,-1 0 1,8 12-1,0-2 2,334 437 336,-21-25-218,-326-428-147,6 8-1,0 0 0,0-1 0,1 0 0,17 11 0,-27-21-31,-2-22-171,-2 5 178,-1 0-1,-1 0 1,0 1-1,0-1 1,-2 1 0,0 1-1,-1-1 1,-11-15-1,-84-107-346,94 126 343,-203-226-152,-17-24-39,184 204 184,2-1 1,-61-116 0,92 150 37,1 5 5,0-1-1,1 0 1,2-1 0,0 0 0,1-1 0,1 1 0,1-1 0,-5-45 0,11 66-4,0 0 1,-1 0-1,1-1 1,0 1-1,0 0 1,0 1-1,0-1 1,0 0-1,0 0 1,0 0-1,0 1 0,0-1 1,0 0-1,1 1 1,-1-1-1,0 1 1,0-1-1,1 1 1,-1 0-1,0 0 1,1-1-1,-1 1 0,0 0 1,1 0-1,-1 0 1,0 1-1,1-1 1,-1 0-1,0 0 1,2 1-1,47 8 82,-21 5-49,-2 2-1,1 0 0,-2 2 1,31 27-1,-37-29-25,97 80 34,66 50 45,-107-90-33,-4 4-1,-2 2 0,66 77 0,162 232 141,-188-235-129,135 130-1,-73-85-66,-117-126-5,-33-34 5,34 40 0,-54-58-1,4 8-14,-15-20-199,-91-78 105,-47-37-118,37 41 93,-414-344-191,177 98 298,330 313 37,1 0-3,0 0-1,-1 1 0,-1 1 0,-1 1 0,0 0 1,-26-12-1,21 21 57,24 4-57,-1 0 0,1 1 0,-1-1 0,1 0 0,-1 0 0,1 0 0,-1 1 0,1-1 0,-1 0 0,1 1 1,-1-1-1,1 0 0,0 1 0,-1-1 0,1 1 0,0-1 0,-1 0 0,1 1 0,0-1 0,-1 1 0,1-1 0,0 1 0,0-1 0,-1 2 0,1 1 4,0 1 0,0-1 1,0 1-1,1-1 0,-1 1 0,1-1 0,0 1 0,0-1 0,0 0 0,2 5 0,9 16 6,1 0-1,1-1 1,1-1-1,1-1 1,27 29-1,4 6-6,10 15 25,4-2 1,3-3-1,3-3 0,2-2 1,3-4-1,3-3 1,1-3-1,110 53 0,-86-56-25,-21-12 0,-1 4 1,125 85 0,-191-116-4,0 1 1,-1 1-1,0-1 0,12 17 1,-19-22-5,0 1 1,-1-1-1,1 1 1,-1-1-1,0 1 1,-1 0-1,0 0 1,0 0-1,0 0 0,0 1 1,-1-1-1,1 10 1,-2-15-4,0 0 1,-1-1 0,1 1-1,0 0 1,0-1 0,-1 1-1,1-1 1,0 1 0,-1 0-1,1-1 1,0 1 0,-1-1-1,1 1 1,-1-1 0,1 1-1,-1-1 1,1 1 0,-1-1-1,1 1 1,-1-1-1,1 0 1,-1 1 0,0-1-1,1 0 1,-1 0 0,0 0-1,1 1 1,-1-1 0,0 0-1,1 0 1,-1 0 0,-1 0-1,-28 1-31,21-2 22,-19 0 8,0-1-1,1-2 1,-1-1-1,-49-15 1,-106-49 2,48 16 2,10 10-2,-2 6 0,-1 5 0,-2 6 0,0 5 0,-173-4 0,177 23 0,-1 5 0,-135 21 0,-94 47 32,274-63-58,65-8 18,-1 1-1,1 1 0,0 0 0,-1 1 0,1 1 0,0 1 1,-20 9-1,11-5 3,25-9-20,-14 9-263,13-4 283,-1 0 0,1 1 0,0-1 0,0 0 0,1 1 0,0-1-1,0 1 1,0 0 0,0-1 0,1 1 0,0 0 0,0-1 0,1 1-1,0 0 1,0-1 0,2 8 0,0 2 7,1-1 1,1 0-1,0 0 1,1 0-1,9 16 0,-11-25-1,-1-1 0,1 0 0,0 0 0,1 0 0,-1-1 0,0 1 0,1-1 0,0 0 0,0-1 0,7 4 0,28 19 0,-35-21 3,1 0 0,-1 0-1,1-1 1,0 0 0,0 0-1,0 0 1,0-1 0,0 0-1,1 0 1,-1 0 0,1-1-1,-1 0 1,9 0 0,-11 0 4,0 0-1,1 0 1,-1 0 0,0 1 0,0 0 0,1-1 0,-1 2 0,-1-1 0,1 0-1,0 1 1,4 3 0,39 36 39,-4 6 20,-3 2 1,-1 2 0,-3 1-1,38 75 1,75 109 80,158 146 61,-277-339-205,27 51-1,-36-58 0,1-1 0,41 51 0,39 36-2,-90-108-30,-13-11-39,-25-24-45,-177-193-203,-87-83-269,188 194 472,-169-221 0,129 145 81,117 144 14,2 0-1,1-2 1,2 0 0,-24-62 0,41 91 4,1 3 7,0 0 1,1 0 0,-1 0-1,1 0 1,0 0 0,1 0-1,-1-1 1,1 1-1,-1 0 1,2-6 0,-1 12 10,1 0 0,1 0 0,-1-1 0,0 1 0,0 0 0,1-1 0,-1 1 0,1-1 0,-1 1 0,1-1 0,-1 0 0,4 2 0,2 3 11,348 376 381,-65 18 28,-211-284-333,119 144 117,-144-191-185,-29-38-13,1 0 0,1-2 0,1-1 0,2-1 0,34 24 0,-63-50-14,1 0 0,-1 0 0,1 0 0,0 0 0,-1 0 0,1-1 0,0 1 0,-1 0 0,1-1 0,0 1 0,0-1 0,0 0 0,0 0 0,0 1 0,2-1 0,-3-1 0,0 1 1,0 0 0,0-1 0,0 1-1,-1-1 1,1 1 0,0-1 0,0 1-1,-1-1 1,1 1 0,0-1-1,-1 0 1,1 1 0,-1-1 0,1 0-1,-1 0 1,1 0 0,-1 1 0,1-1-1,-1 0 1,0 0 0,1-1 0,1-6-17,-1 0 0,0-1 0,-1 1 1,1-1-1,-3-12 0,2 3 35,-2-13-68,0 1-1,-2 0 1,-2 0-1,0 0 1,-2 1-1,-1 0 1,-25-53-1,-12-7-64,-60-88-1,73 125 69,-132-220-32,-181-402 1,245 435 146,174 327 379,498 567 218,-547-629-633,751 729 234,-523-519-220,28 20 49,-277-253-129,-7-7-58,-256-270 134,-45-43-103,-430-315-311,495 436 315,-282-306-50,355 329 94,152 157 15,-36-33-15,48 46 16,-1 0-1,1 1 1,0-1-1,-1 1 1,0 0-1,1 0 1,-1 0-1,0 1 1,0-1 0,0 1-1,0 0 1,-8-1-1,12 2 2,0 0-1,-1 0 1,1 0-1,0 0 0,0 1 1,-1-1-1,1 0 1,0 0-1,0 0 1,0 0-1,-1 0 1,1 1-1,0-1 0,0 0 1,0 0-1,-1 1 1,1-1-1,0 0 1,0 0-1,0 1 1,0-1-1,0 0 0,0 0 1,0 1-1,0-1 1,-1 0-1,1 0 1,0 1-1,0-1 1,0 0-1,0 0 0,0 1 1,0-1-1,1 0 1,-1 1-1,0-1 1,0 0-1,0 0 1,0 1-1,0-1 0,0 0 1,0 0-1,0 1 1,1-1-1,-1 0 1,0 0-1,0 0 1,1 1-1,7 14 7,28 27 2,2-1 0,1-2 0,2-2-1,51 35 1,-26-19 17,487 341 62,31-44-90,-308-189-17,92 81 15,-299-189 48,-1 4-1,115 127 1,-169-168-35,0 0 0,-2 1 0,16 27 0,-29-38 5,-8-8-21,-15-9-35,-4-7 1,2-2-1,0-1 0,-31-31 1,-68-85-46,88 95 58,-1055-1232-429,1063 1238 487,-19-21 45,2-2-1,-69-122 1,132 184-47,3 12 25,0 1 0,-1 0 0,-1 1 0,0 1-1,28 39 1,-8-11-3,151 172 58,10-9 1,339 277 0,-377-365-107,4-8 0,211 108 0,-355-210 4,1 0 1,-2 1-1,0 2 1,0 0-1,23 22 1,-40-28-5,-29-9-129,1-5 69,0-2 0,0-1 0,0-1-1,-38-21 1,7 3 4,-499-247 59,19-38 63,-52-123 83,297 211-100,157 115-65,114 91 13,0-1-1,2-1 1,0-1 0,-17-27 0,21 17 3,13 32-1,1 0 1,0 0 0,0 0 0,0-1 0,0 1-1,0 0 1,0 0 0,0-1 0,0 1-1,0 0 1,0 0 0,0 0 0,0-1-1,0 1 1,0 0 0,0 0 0,0-1 0,0 1-1,0 0 1,0 0 0,0-1 0,0 1-1,0 0 1,1 0 0,-1 0 0,0-1-1,0 1 1,0 0 0,0 0 0,1 0 0,-1 0-1,0-1 1,0 1 0,0 0 0,0 0-1,1 0 1,-1 0 0,0 0 0,0 0-1,1 0 1,-1 0 0,0-1 0,0 1-1,0 0 1,1 0 0,9-1 3,-1-1 1,1 1-1,0 1 1,0 0-1,0 0 1,0 1-1,-1 0 1,1 1-1,18 5 0,13 6 46,40 20 0,-25-10-42,515 185 64,9 5-14,-391-140-53,583 240 59,-568-219-35,324 205 0,-504-285-24,-16-9-5,0-1 1,0 1-1,0 1 1,0 0-1,-1 0 0,8 9 1,-55-33-155,-247-162-11,179 119 98,-289-167-48,22-32 55,333 224 57,10 9 2,-47-32 0,71 53-1,-1 1 1,0 0-1,0 1 0,0 0 1,-1 0-1,0 1 0,1 0 1,-1 0-1,0 1 0,-19-1 0,25 3 2,1 0 0,-1 1 0,1-1 0,-1 1 0,1-1 0,0 1 0,-1 0 0,1 1 0,0-1-1,0 0 1,0 1 0,0 0 0,0 0 0,0 0 0,0 0 0,0 0 0,-3 4 0,2-1 5,1-1 0,-1 1 0,1 0 1,0 1-1,0-1 0,1 0 1,0 1-1,0-1 0,-3 11 1,3-4 4,0 0 1,1-1-1,0 1 1,1 0-1,0 0 1,1-1-1,0 1 1,1 0 0,0-1-1,6 18 1,-3-20-5,-1 1 0,2-1 1,-1 1-1,1-2 0,0 1 0,1-1 1,0 0-1,1 0 0,8 7 1,14 9 6,39 25 0,-21-17 7,99 74 45,260 244 0,-390-333-58,0-1 1,2 0 0,35 23 0,-53-38-34,-23-24-85,-158-122-251,81 58 284,3-4 1,-114-141 0,199 213 98,21 22 29,27 26 26,98 82 208,246 157 0,-332-243-267,0-2 0,2-2 0,0-2 0,1-3 0,0-1 0,2-3 0,97 9 0,-133-18-21,-15-3-27,-14-7-123,-426-303-126,363 249 215,2-3 0,3-3 0,-97-123 0,90 92 66,-55-75 0,123 161 0,-37-57 0,42 62 0,0 0 0,0 1 0,0-1 0,1 0 0,0 0 0,0 0 0,1-1 0,-2-12 0,4 19 1,-1 0 0,0 1-1,0-1 1,1 1 0,-1-1-1,0 1 1,0-1 0,1 1-1,-1-1 1,1 1 0,-1-1 0,1 1-1,-1-1 1,1 1 0,-1 0-1,1-1 1,-1 1 0,1 0-1,-1-1 1,1 1 0,-1 0 0,1 0-1,0 0 1,-1-1 0,1 1-1,-1 0 1,1 0 0,0 0-1,-1 0 1,1 0 0,-1 0-1,1 0 1,0 0 0,-1 1 0,1-1-1,0 0 1,-1 0 0,1 1-1,1-1 11,24 0 23,190 6 100,-182-2-124,1 1 0,-1 2 0,0 1 0,40 15 0,92 42 72,356 116 151,-491-172-226,22 4-142,-66-15 94,0 0-1,0-1 1,0-1-1,0 0 1,0-1-1,1 0 0,-15-9 1,-21-8-32,-82-27 7,-2 5 0,-225-45 0,344 87 74,0-1 0,1-1-1,-1 0 1,1-1 0,0 0-1,0-1 1,1-1 0,-12-7-1,117 3 303,-19 3-238,0 3 0,1 4 0,139 15 0,-92-3-27,-82-9-28,0 2 0,-1 2 0,57 15-1,490 170 230,-545-175-229,-1 2-1,-1 2 1,71 46-1,99 93 86,8 5-78,-95-85-24,-4 6 0,156 143 0,-252-203 0,33 46 0,-35-43 0,-21-28-6,0 0-1,1 0 1,-1 0 0,0 1-1,0-1 1,0 0-1,1 0 1,-1 0 0,0 0-1,0 0 1,0 0-1,0 1 1,1-1 0,-1 0-1,0 0 1,0 0-1,0 0 1,0 1-1,0-1 1,0 0 0,1 0-1,-1 0 1,0 1-1,0-1 1,0 0 0,0 0-1,0 1 1,0-1-1,0 0 1,0 0 0,0 0-1,0 1 1,0-1-1,0 0 1,0 0 0,0 1-1,0-1 1,0 0-1,0 0 1,-1 0 0,1 1-1,0-1 1,0 0-1,0 0 1,0 0-1,0 1 1,0-1 0,-1 0-1,1 0 1,0 0-1,0 0 1,0 0 0,-1 1-1,-15-5-74,-24-16 87,-79-58-172,-3 5 1,-260-110-1,282 143 110,-2 5 0,-2 4-1,-155-25 1,104 35 102,-280-3 0,341 24-10,0-5 0,0-3 0,1-5 1,-155-41-1,180 32-60,34 10 30,0 2 1,-61-11-1,121 24 18,-1 0 0,-1 2 1,1 1-1,-1 1 1,44 19-1,-11-4-5,422 135 44,239 90 40,-602-198-114,-1 6 0,199 130 1,-303-180-1,-39-17-72,0-1-1,0-1 1,-35-25-1,3 2-9,-435-228-59,289 158 101,182 94 47,-291-146-142,228 120 125,-153-46 0,147 63 60,39 10 26,-62-23-1,102 30-56,0-1 0,0-1 0,1 0-1,0 0 1,0-1 0,1-1-1,0 0 1,0-1 0,-11-12-1,2-2-11,12 12 2,-1 0 0,0 1-1,-1 0 1,-15-11-1,66 21 126,135-12-59,-134 13-55,-1 1 1,0 2-1,0 2 0,0 1 0,-1 2 0,55 19 0,255 127 167,23 8-58,-139-90-39,22 7-33,-202-59-25,-1 2-1,85 50 1,42 54 40,-32-20-101,-135-101-235,-28-21 242,-33-26 64,12 16-30,-1 1 1,-78-37 0,-89-25-66,180 77 53,-253-90-27,7 3 2,199 68 28,-113-66-1,137 60 36,47 30-12,10 4-5,11 4 19,299 112 275,320 88-240,-618-194-69,-20-8-22,-6-1 17,-1-1 1,1 1 0,-1-1-1,1 0 1,-1 0 0,1 0-1,0-1 1,0 0 0,0 0-1,-1 0 1,2-1-1,-1 0 1,0 1 0,-7-8-1,-11-4-31,-198-108-148,-51-27 111,231 132 78,34 15 0,0 0 0,0 0 0,0-1 0,0 1 0,1-2 0,-1 1 0,1-1 0,0 0 0,0 0 0,0-1 0,1 0 0,0 0 0,-6-6 0,11 10 0,-1 1 0,1-1 0,0 0 0,-1 0 0,1 1 0,0-1 0,0 0 0,-1 0 0,1 0 0,0 0 1,0 1-1,0-1 0,0 0 0,0 0 0,0 0 0,0 0 0,0 0 0,0 1 0,1-1 0,-1 0 0,0 0 0,1 0 0,-1 1 0,0-1 0,1 0 0,-1 0 0,1 1 0,-1-1 0,1 0 0,0 0 0,1-1 0,0 1 0,1-1-1,-1 1 1,1 0 0,-1-1 0,1 1 0,-1 1 0,1-1 0,5-1 0,63-3 5,-68 5-4,38 1 23,0 3 1,-1 1 0,0 2-1,47 14 1,155 61 61,-126-40-44,-39-14 25,116 59 0,-157-67-57,0 1-1,-2 2 1,0 2 0,-2 1-1,30 31 1,-37-31-4,156 151 52,-135-136-58,-13-10 0,53 38 0,-48-38 0,-33-26 0,-1-1 0,1 1 0,0-1 0,0-1 0,1 1 0,-1-1 0,1 0 0,-1 0 0,7 2 0,23 4 11,1-3 0,-1 0 1,1-2-1,0-2 0,70-5 0,-19 1-3,166 4 48,309-5 32,-148-31-83,-193 13 0,136-11 24,325-24-100,-660 54-175,-50 4 102,-284 31-262,59-19 226,-394 39-19,539-40 377,-127 0 0,-106-19-243,54-1 95,-370 16 188,628-9-221,1-1 0,-30-5 0,52 5 2,-1 0 0,0-1 0,1 0-1,-1 0 1,1 0 0,0 0 0,-1-1 0,1 0 0,0-1 0,1 1-1,-1-1 1,1 0 0,-1-1 0,-6-7 0,11 11 1,1 0 0,0 0 0,-1 0 1,1 0-1,0 0 0,0 0 0,0 0 1,0 0-1,0 0 0,0 0 0,0 0 0,0 0 1,0 0-1,0 0 0,0 0 0,1 0 1,-1 0-1,0 0 0,1 0 0,-1 0 0,1 0 1,-1 0-1,1 0 0,0 0 0,-1 1 1,1-1-1,0 0 0,-1 0 0,1 1 0,0-1 1,0 1-1,0-1 0,0 0 0,1 0 1,37-22 17,-36 21-18,2-1 0,306-145 52,-272 133-43,-1 2 1,2 2-1,-1 1 1,2 3-1,-1 1 0,60-2 1,54 8 91,187-26 1,-208 14-42,183 6 0,-210 6-15,-46-2-10,80-15 1,-80 8-23,82-2-1,-18 6 18,228-39-1,-261 34-6,108 0-1,-35 4-3,768 10 141,-747-3-148,91 7 8,-34-1-6,-167-8-5,143 16 0,249 52-3,-423-63-8,0 2 0,77 20 0,-75-6 2,-43-19 0,-1 0 0,0 0 0,0 0 0,0 0 0,0 0 0,0 1 0,0-1 0,0 1 0,0-1 0,-1 1 0,1 0 0,-1-1 0,1 1 0,-1 0 0,1 0 0,-1 0 0,0 1 0,1 1 0,-2-2 0,0-1-1,0 0 0,0 1 1,-1-1-1,1 1 0,0-1 0,-1 0 1,1 0-1,-1 1 0,1-1 1,-1 0-1,0 0 0,0 1 1,1-1-1,-1 0 0,0 0 1,0 0-1,0 0 0,0 0 0,0 0 1,0-1-1,-1 1 0,1 0 1,0 0-1,-2 0 0,-36 10-30,22-7 22,-111 27 6,-1-6 1,-226 14 0,-268-35 3,287-24-1,-38-2 0,139 9 6,-52-1-6,201 14-94,0 3 1,0 4-1,-169 36 1,198-28 98,0 2 1,0 3-1,-65 32 0,122-52-5,1 0 1,-1 1-1,0-1 0,0 0 0,0 0 0,1 0 0,-1 0 0,0 0 0,0 1 0,0-1 1,1 0-1,-1 0 0,0 0 0,0 1 0,0-1 0,0 0 0,0 0 0,0 0 0,0 1 1,1-1-1,-1 0 0,0 0 0,0 1 0,0-1 0,0 0 0,0 0 0,0 0 0,0 1 1,0-1-1,0 0 0,0 0 0,0 1 0,0-1 0,0 0 0,-1 0 0,1 1 0,0-1 1,0 0-1,0 0 0,0 0 0,0 1 0,0-1 0,0 0 0,-1 0 0,1 0 1,0 1-1,0-1 0,0 0 0,-1 0 0,1 0 0,0 0 0,0 0 0,0 0 0,-1 1 1,1-1-1,0 0 0,0 0 0,-1 0 0,1 0 0,0 0 0,0 0 0,0 0 0,-1 0 1,1 0-1,25 4-60,-14-3 75,133 24-16,1-7 0,154-1 0,297-26 26,-493 5-10,475-1 49,-396 12-64,210 36 0,-351-36 9,266 50 11,-237-41-21,-1 4 1,89 38-1,-134-45-2,-24-13 2,0 0 0,0 0 1,0 0-1,0 0 0,0 0 1,1 0-1,-1 1 0,0-1 1,0 0-1,0 0 0,0 0 1,0 0-1,0 0 0,0 0 1,0 0-1,0 1 0,1-1 1,-1 0-1,0 0 0,0 0 1,0 0-1,0 0 0,0 1 1,0-1-1,0 0 0,0 0 1,0 0-1,0 0 0,0 0 1,0 1-1,0-1 0,0 0 1,0 0-1,0 0 0,0 0 1,0 0-1,0 1 0,-1-1 1,1 0-1,0 0 0,0 0 1,0 0-1,0 0 0,0 0 1,0 1-1,0-1 0,0 0 1,0 0-1,-1 0 0,1 0 1,0 0-1,0 0 0,0 0 1,0 0-1,0 0 0,0 0 1,-1 0-1,1 1 0,-41 1-147,34-2 120,-59 0 0,-430-13 179,275 0-170,-228 16 1,313 8 4,-219 47 0,-128 63 14,-109 23 1,475-125 10,-1-5-1,-140-1 1,221-12-10,26 0 0,0 0-1,1-1 1,-1-1 0,-14-2 0,18 0-11,6 3-28,35-2-108,-1-1 148,0-1 1,42-11 0,3-1 18,1307-164 171,-1145 158-160,382 15 0,-547 12-43,0 4 1,-1 3-1,0 2 0,-1 4 1,125 49-1,-182-61 6,-11-4 3,0 0-1,0 0 0,0 0 0,0 0 1,0 1-1,-1 0 0,1 0 0,-1 0 1,5 4-1,-9-6 1,1 0 1,-1 0-1,0 0 1,0-1-1,0 1 0,0 0 1,0 0-1,0 0 1,0 0-1,0-1 0,0 1 1,0 0-1,0 0 1,-1 0-1,1 0 1,0-1-1,-1 1 0,1 0 1,0 0-1,-1-1 1,1 1-1,-1 0 0,1-1 1,-1 1-1,1 0 1,-1-1-1,0 1 0,1-1 1,-1 1-1,0-1 1,1 1-1,-1-1 1,0 0-1,0 1 0,1-1 1,-1 0-1,-1 1 1,2-1-3,-13 6-17,1-1 0,-1 0 0,0 0 0,-1-2 0,1 1-1,-1-2 1,-15 2 0,-101-1-111,86-4 97,-475 17 35,-169-3 245,647-15-235,0-3 1,-1-1-1,2-3 0,-1-1 1,-46-18-1,-183-91 61,194 80-53,-3 4 0,-157-48 0,179 73-3,0 2-1,-1 3 1,-104 4 0,87 2-10,-150 9 7,-262 46 0,223-20-31,-1042 75 45,754-72-4,74 10-47,-82 6 61,105-36-36,322-15 0,-122 25-19,35-2-26,104-29-9,90 0 47,-1 1 0,1 1 0,-1 1 0,1 2 0,-43 8 0,46-3 7,-1-2 0,0-1 0,0-1 0,-1-1 0,0-1 0,1-1 0,-1-1 0,-28-4 0,34-1-1,0-1 1,0 0-1,-18-10 1,21 8-14,-1 1 1,-1 1-1,1 0 1,-21-3 0,-164-26-61,165 26 62,0-1-1,1-2 1,-47-23 0,40 14-20,-65-44 1,90 52 21,1-1 0,1 0 0,0-1 0,1-1-1,1 0 1,-13-19 0,16 20 8,-12-20-10,-1 2 1,-1 1 0,-2 1 0,-44-38 0,65 63 12,-12-9 9,18 15-10,0 0 1,-1 0-1,1 0 0,-1 0 1,1 0-1,0 0 0,-1 0 1,1 0-1,-1 0 1,1 0-1,0 1 0,-1-1 1,1 0-1,0 0 1,-1 0-1,1 0 0,0 1 1,-1-1-1,1 0 1,0 0-1,-1 1 0,1-1 1,0 0-1,0 0 1,-1 1-1,1-1 0,0 0 1,0 1-1,-1-1 1,1 0-1,0 1 0,0-1 1,0 0-1,0 1 1,0-1-1,0 1 0,0-1 1,-1 0-1,1 1 0,0-1 1,0 0-1,0 1 1,1-1-1,-1 1 0,0-1 1,0 0-1,0 1 1,0-1-1,0 0 0,0 1 1,0-1-1,1 1 1,1 26 2,2 0 1,1 0 0,1 0 0,1-1 0,1 0 0,19 40 0,-10-24-2,14 53 1,-14-24 3,-4 1 1,-2 0 0,2 119-1,-14-190-6,1-1-1,0 1 0,-1 0 0,1 0 1,-1 0-1,1 0 0,-1-1 1,1 1-1,-1 0 0,1-1 1,-1 1-1,0 0 0,1-1 0,-1 1 1,0-1-1,1 1 0,-1-1 1,0 1-1,0-1 0,0 1 0,0-1 1,1 0-1,-1 0 0,0 1 1,0-1-1,0 0 0,0 0 1,0 0-1,0 0 0,0 0 0,1 0 1,-3 0-1,-34-4-147,29 0 132,0 0 0,0 0-1,1 0 1,-1-1-1,1 0 1,0-1-1,0 1 1,1-1-1,0-1 1,0 1-1,-9-14 1,-10-14-95,-20-42 1,34 58 69,-27-57 4,37 71 42,1 3 22,0 13 90,0 34-31,-2-22-46,2 0 1,0 0-1,2 0 0,1 0 1,0 0-1,12 39 1,-7-43-12,8 19 13,-3 0 0,16 73 0,58 417 342,-79-490-384,2-1 0,2 0 0,1-1 0,22 43 0,83 132 1,-61-113 3,11 21 10,159 213-1,-174-271-13,-52-58-5,-1-4-38,-3-4-58,-49-70-87,3-3 1,-77-164 0,-44-182-319,122 287 362,5-2 0,7-1-1,-24-190 1,58 314 417,4 27-147,12 49 25,15 8 145,75 129 1,60 57 110,-133-210-355,382 529 199,-46-131-219,-321-396-23,2-3 0,65 47-1,-110-88-15,0-1-1,0 1 0,1-1 0,-1 0 0,1 0 1,-1 0-1,1-1 0,0 1 0,0-1 0,0 0 1,0 0-1,6 1 0,-11-16-216,-6-6 199,0 1 0,-2 0 0,-1 1 0,0 0 0,-14-19 0,-8-13-76,-596-918-1250,489 759 1325,9-6-1,-142-319 0,180 358 193,113 222 282,292 403 375,33-17-435,-11-13-355,-256-315-33,422 504 0,-438-545 21,4-3 1,120 84-1,165 69 43,-342-207-89,-12-6-31,-21-14-50,-69-61-109,3-4 0,-94-109-1,141 144 190,-619-731-166,433 496 53,122 150 41,-227-281-127,34-18 243,242 326 78,341 429 644,-184-217-593,967 990 552,-928-970-675,240 174 0,-280-236-2,3-5 1,2-5 0,181 73 0,-58-41 35,-219-86-82,-12-3-34,-16-6-73,-17-13 32,-1-1 0,-58-42 0,-72-66-209,127 95 235,-433-385-443,26-37 267,-268-247 58,286 343 277,272 228 15,125 106-45,27 21-23,-1-2 1,1 1-1,0-1 1,1 0-1,-10-10 139,23 20-92,730 511 833,-247-204-717,722 431-210,-1073-667 35,3-7 0,3-5 1,190 54-1,-270-97-12,44 11 36,-142-41-159,0-1 1,1-2 0,-57-30-1,-102-68-96,153 87 153,-1349-899-723,1147 752 790,-152-103-45,-21 28 199,380 229-68,27 11-1,20 8-62,35 17 55,-2 2-1,81 49 0,-58-30-2,371 217 121,447 232 170,-668-393-384,238 71-1,-289-118 6,1-8 0,197 22 0,-303-56 2,-4 1-121,70 0-1,-140-11 99,0 0 0,1 0 1,-1-1-1,1 0 0,-1 0 0,1-1 1,0-1-1,-10-5 0,-11-6-45,-441-200-652,-363-185 545,-367-302 276,1175 688-98,-31-19 19,-129-83 91,184 116-107,-1 0 0,0 0 1,1 0-1,-1 0 0,1 0 0,-1 0 0,1-1 0,0 1 0,-1-1 1,1 1-1,0-1 0,0 1 0,0-1 0,0 1 0,-1-4 0,3 4-3,0 0-1,0 0 0,0 0 0,0 1 1,0-1-1,0 0 0,0 1 0,0-1 1,0 0-1,0 1 0,1 0 0,-1-1 1,0 1-1,0 0 0,1 0 0,-1-1 1,0 1-1,0 0 0,1 0 0,-1 0 1,0 1-1,1-1 0,1 1 0,19-1 35,1 2 0,-1 1 0,-1 0 0,40 13 0,84 38 104,-104-37-123,818 393 266,-283-124-212,20-48-62,-508-212-13,2-4 0,1-4 0,133 10 0,-96-22 33,241-19 0,-292 5-30,-1-4-1,124-35 0,-191 44-12,38-13-43,-46 16 52,0-1-1,0 1 1,1-1 0,-1 1 0,0-1-1,0 1 1,0-1 0,0 0-1,0 0 1,0 0 0,0 1 0,0-1-1,0 0 1,-1 0 0,1 0-1,0 0 1,-1 0 0,1-1 0,0 1-1,-1 0 1,1 0 0,-1 0-1,0 0 1,1-1 0,-1 1 0,0 0-1,0 0 1,0-1 0,0-1-1,-1 1 5,0 0-1,0 0 0,0 1 0,-1-1 1,1 1-1,-1-1 0,1 1 0,-1 0 1,1-1-1,-1 1 0,0 0 0,0 0 1,1 0-1,-1 0 0,0 0 0,0 1 0,0-1 1,0 1-1,0-1 0,0 1 0,0 0 1,0-1-1,-3 1 0,-9-2-4,-280-65-168,-126-35-25,-695-292 29,707 239 115,-228-94 5,159 61 31,97 56 132,319 112-71,54 17-34,-37-13 22,43 16-28,0 0 0,0-1 0,0 1-1,0 0 1,0-1 0,0 1 0,0-1 0,1 1 0,-1-1 0,0 0 0,0 1-1,0-1 1,0 0 0,1 0 0,-1 1 0,0-1 0,1 0 0,-1 0 0,1 0-1,-1 0 1,1 0 0,-1 0 0,1 0 0,0 0 0,-1 0 0,1 0 0,0 0-1,0 0 1,0 0 0,0-2 0,0 3-2,0-1 1,1 1-1,-1 0 1,0-1-1,1 1 0,-1-1 1,1 1-1,-1 0 1,1-1-1,-1 1 0,1 0 1,-1 0-1,1-1 1,-1 1-1,1 0 0,0 0 1,-1 0-1,1 0 1,-1 0-1,1 0 0,-1 0 1,1 0-1,0 0 0,-1 0 1,1 0-1,0 0 1,37-1 48,0 2 0,-1 2 0,1 1 0,-1 2 0,0 2 0,49 16 0,222 96 192,-246-93-222,464 200 81,339 143-55,15-34-174,-496-223 98,-38-13-98,-746-256-650,285 109 666,-63-33 45,-180-110 1,-155-127-38,-99-57 196,117 130 114,316 161-127,108 49-14,-87-56 0,155 88-59,1 0 0,-1 1 0,0-1 0,0 0 0,1-1 0,-1 1 0,1 0 0,0-1-1,0 1 1,0-1 0,0 0 0,0 0 0,-2-6 0,4 9-3,0-1-1,0 1 1,0-1-1,0 1 0,0-1 1,1 1-1,-1-1 1,0 1-1,0 0 1,1-1-1,-1 1 1,0-1-1,1 1 1,-1-1-1,0 1 0,1 0 1,-1-1-1,1 1 1,-1 0-1,0 0 1,1-1-1,-1 1 1,1 0-1,-1 0 0,1-1 1,-1 1-1,1 0 1,-1 0-1,1 0 1,-1 0-1,1 0 1,-1 0-1,2 0 0,24-3 27,-25 3-25,71-3 90,1 4 1,-1 2-1,1 4 0,133 31 0,-44 5-43,159 65 0,276 151 14,-12 38-86,99 47 34,92-9 14,-746-323-41,-16-6 4,0 0-1,1-1 0,0 0 1,0-2-1,0 1 1,31 1-1,-46-6 4,0-1-1,0 1 1,0-1-1,0 1 0,0-1 1,0 1-1,0-1 1,-1 1-1,1-1 1,0 1-1,-1-1 1,1 1-1,-1-1 1,-1-1-1,-5-6-5,-1 0 0,0 0 0,0 1 0,-1 0 0,0 1 0,0 0 0,-15-9 0,8 6-7,-60-39-189,-140-66 0,-97-19-48,-51-24 188,-376-260-2,255 134 78,-16 37 172,419 213-130,-132-61 161,209 93-206,1 0 1,-1 0-1,0-1 1,1 1-1,0-1 1,0 0-1,-1 0 1,2-1 0,-1 1-1,0-1 1,1 0-1,-1 0 1,1 0-1,0 0 1,1 0 0,-1-1-1,1 1 1,0-1-1,0 0 1,-3-8-1,5 12-2,0 0-1,0 0 0,0 0 0,0 0 0,1 1 0,-1-1 1,0 0-1,0 0 0,0 0 0,1 0 0,-1 1 1,0-1-1,1 0 0,-1 0 0,1 1 0,-1-1 1,1 0-1,-1 1 0,1-1 0,-1 1 0,1-1 1,0 0-1,-1 1 0,1-1 0,0 1 0,-1 0 1,1-1-1,0 1 0,0 0 0,0-1 0,-1 1 1,1 0-1,0 0 0,0 0 0,0-1 0,0 1 1,-1 0-1,1 0 0,0 0 0,0 0 0,0 1 1,1-1-1,44 5 74,-44-5-66,63 16 155,0 2 0,100 44 0,-53-19-33,514 196 21,434 153 13,-256-169-138,-487-142-20,-221-50 16,-100-32-25,0 0 0,1 1 1,-1-1-1,0 1 1,0 0-1,0 0 0,1 0 1,-8 1-1,-16 1-43,-63-10-28,0-5-1,1-3 0,0-4 0,-120-44 1,106 25 43,1-4 0,2-5 1,-149-96-1,-247-218 100,478 349-46,-9-12 114,75 80 35,3-2 0,111 90 1,-147-131-150,66 51 58,4-3 0,2-5 0,2-3 1,120 51-1,398 128 58,-398-157-135,143 65-14,-351-138 16,19 10-105,-21-8-83,-17-4-34,-236-46-323,37 4 485,-405-18 50,-4 46-61,608 15 65,-242 7-34,214-3 69,0 1 0,1 3 0,-69 20 0,95-18 35,19-10-68,0 0 0,0 0-1,0 0 1,0 1 0,0-1 0,0 0-1,0 0 1,0 0 0,0 1 0,0-1 0,0 0-1,0 0 1,0 0 0,0 0 0,0 1-1,0-1 1,0 0 0,0 0 0,0 0-1,0 1 1,0-1 0,0 0 0,0 0 0,0 0-1,0 0 1,0 1 0,0-1 0,0 0-1,0 0 1,1 0 0,-1 0 0,0 0-1,0 1 1,0-1 0,0 0 0,0 0-1,1 0 1,-1 0 0,0 0 0,0 0 0,0 0-1,0 0 1,1 0 0,-1 0 0,0 0-1,0 1 1,35 6 38,77 2 75,166-8 0,-127-3-63,435-30 65,-7-42-47,339-90-210,-885 157 110,131-30-253,-138 30 162,0-2-1,0-1 0,44-23 1,-70 33 111,1 0 1,0 0-1,0-1 1,-1 1 0,1 0-1,0 0 1,-1-1-1,1 1 1,0 0-1,-1-1 1,1 1 0,0-1-1,-1 1 1,1-1-1,-1 1 1,1-1-1,-1 1 1,1-1-1,-1 0 1,1 1 0,-1-1-1,0 1 1,1-1-1,-1 0 1,0 0-1,0 1 1,1-1 0,-1 0-1,0 1 1,0-1-1,0 0 1,0 0-1,0 1 1,0-1 0,0 0-1,0 0 1,0 1-1,-1-1 1,1-1-1,-1 1 3,-1 0-1,0 0 0,1 0 0,-1-1 1,0 2-1,1-1 0,-1 0 0,0 0 1,0 1-1,0-1 0,0 1 0,0-1 1,-3 1-1,-29-4 8,0 2-1,-1 1 1,1 2 0,-1 1-1,-53 11 1,-174 54 53,101-23-19,19-14-74,-1-6 0,-167 5 0,-286-18-244,461-12 309,-28 9 107,146-6-102,1 1 0,0 0 1,-1 2-1,1-1 0,1 2 1,-1 0-1,-17 11 0,30-16-22,1 0 0,-1 1 0,1-1 0,0 1-1,-1 0 1,1-1 0,0 1 0,0 0 0,0 0 0,0 0 0,1 1 0,-1-1 0,1 0-1,-1 1 1,1-1 0,0 1 0,-1-1 0,1 1 0,1 0 0,-2 4 0,9-4-3,513 8 482,-396-13-472,293-15 50,66 0-605,-513 24 431,10-1 121,-98 21-19,-1-7 0,-139 8 0,-248-15 28,172-17-25,-290 6-50,588-1 70,0 2 1,0 1-1,1 2 1,0 1-1,0 2 1,1 2-1,0 1 0,1 1 1,0 2-1,1 1 1,-35 25-1,60-37 9,1 1-1,1 1 0,-1-1 1,1 1-1,0 0 1,-6 7-1,10-11-18,0-1 0,1 0 0,-1 1 0,0-1 0,0 1-1,0-1 1,1 1 0,-1-1 0,1 1 0,-1-1 0,1 1 0,0-1 0,0 1-1,0 0 1,-1-1 0,2 1 0,-1-1 0,0 1 0,0 0 0,0-1 0,1 1 0,-1-1-1,1 1 1,-1-1 0,1 1 0,0-1 0,-1 1 0,1-1 0,0 1 0,0-1 0,0 0-1,0 0 1,0 1 0,0-1 0,0 0 0,1 0 0,-1 0 0,2 1 0,15 6 26,1 0-1,0-1 1,0-1 0,1-1 0,35 5 0,-30-5 1,109 17 108,183 5 0,140-20-14,-434-7-120,288-8 36,0-14 0,528-106-1,-643 82-65,-160 35-61,-1-1 1,0-2-1,39-21 1,-66 30 29,-4 3 23,1 0 0,-1-1 0,0 0 0,0 0 0,0 0 0,0-1 0,-1 1 0,1-1 0,-1 0 0,6-8 0,-30 17 47,-82 38-6,-299 107 17,-30-28-72,-554 169 26,926-271 24,-501 139 91,718-161-128,-66-10 44,125-33 0,92-42 10,-213 58-20,-30 10-2,444-123-22,-342 103 9,184-19 0,-181 52-87,-151 6 67,-17 0 23,1 0-1,-1 0 1,1 1 0,0-1 0,-1 1 0,1-1-1,-1 1 1,0 0 0,1 0 0,-1 0-1,4 2 1,-2 9-65,-18 4 38,-10-4-16,0 0 0,0-2 1,-1 0-1,-38 8 0,10-2 18,-139 45-19,-548 187 7,268-65 51,-470 161 397,920-334-243,35-6-122,49-5-56,-54 1 39,28-3-15,-1-1 0,1-2 1,61-18-1,108-48 52,-151 52-39,1097-382 90,-909 330-53,481-169-407,-682 223 97,-1-1 0,39-26-1,-75 42 203,-2 2 21,0 1 1,0-1-1,0 0 1,-1 0 0,1 0-1,-1 0 1,1-1-1,0 1 1,-1 0-1,0-1 1,1 1-1,-1-1 1,0 1-1,0-1 1,0 0-1,0 1 1,0-1 0,0 0-1,0 0 1,-1 1-1,1-4 1,-8 3-38,-8 3 97,0 1-1,1 0 1,-1 1 0,1 1-1,0 0 1,0 1-1,0 0 1,-20 12-1,-112 73 266,87-51-145,-173 100 0,-441 189 0,-109 32-222,617-273 216,5 8-1,-237 183 1,315-208 120,79-67-211,10-3-25,11-3-19,-1-1-1,0-1 0,0 0 1,0-1-1,-1-1 0,28-16 1,398-221 167,-126 65-101,1095-492-45,-936 465-476,-382 178-357,-120 39 815,0 0-1,1 2 0,0 1 1,-40 29-1,-5 2 4,-812 402 294,723-372-207,-291 125 79,-294 150 2,666-309-153,-48 29 42,118-62-58,34-7-59,-6-2 52,0-1 1,0-1 0,-1 0-1,1-1 1,20-8-1,100-43 44,-64 23-32,1504-604-48,-1319 518 5,156-58-502,-390 170 455,-25 6 73,-1 0 0,1 0 1,-1-1-1,1 1 0,-1 0 1,1 0-1,-1 0 0,1 0 1,-1 0-1,1 0 0,-1-1 1,1 1-1,-1 0 0,1 0 1,-1 1-1,1-1 0,-1 0 1,1 0-1,-1 0 1,1 0-1,-1 0 0,1 1 1,-1-1-1,1 0 0,-1 0 1,0 1-1,1-1 0,-1 0 1,1 0-1,-1 1 0,0-1 1,1 1-1,0 0 0,-6 5 27,5-5-24,-25 23 54,-1-2-1,-1 0 1,-46 28-1,6-4 59,-361 220 283,314-201-297,-260 117 13,-18-31 36,110-44-102,232-86-47,-1-2 0,-1-3 0,0-1 0,-1-3 0,-84 8 0,100-16-3,0 1-1,1 2 1,0 2-1,0 2 1,-64 27-1,84-32 2,0 0 0,0-1 0,0-1 0,0-1 0,-1 0 0,0-1 0,-17 0 0,25-1 0,1 0 0,0 0 1,-1 1-1,1 0 0,0 1 0,0 0 1,-9 5-1,-33 10-11,44-15 10,0 1-1,0 0 1,0 1-1,1-1 0,0 1 1,0 0-1,0 0 1,-5 8-1,9-10 5,1-1-1,-1 0 0,0 1 1,1-1-1,-1 1 0,1-1 1,0 1-1,0 0 1,0-1-1,0 1 0,0-1 1,1 1-1,-1-1 0,1 1 1,0-1-1,0 0 1,-1 1-1,1-1 0,1 0 1,-1 1-1,0-1 0,1 0 1,-1 0-1,1 0 0,-1 0 1,1 0-1,0 0 1,2 1-1,3 4 2,1-1-1,-1-1 1,1 1 0,0-1 0,14 7 0,-9-8 3,-1 0 0,0-1 0,1 0 0,0-1 1,-1 0-1,1-1 0,0-1 0,0 0 0,18-2 1,5-3 14,0-1 0,35-11 0,352-99 167,-344 96-156,40-13 2,52-22-8,55-22 14,141-95-13,-106 14 12,-172 105-38,-3-3 0,79-68 0,-50 36 5,41-12 24,-51 35-31,-5-9-57,-79 67 88,-19 7-29,0-1 0,0 1-1,-1-1 1,1 1 0,0-1 0,-1 1 0,1-1 0,0 0 0,-1 0-1,1 0 1,-1 0 0,1 0 0,-1 0 0,0 0 0,2-3 0,3 1 0,0 2-11,-6-1 5,0 1 0,0-1 0,-1 1 0,1-1 0,0 1 0,0 0 0,-1-1 0,1 1 0,-1-1 0,1 1-1,-1 0 1,0-1 0,1 1 0,-2-2 0,-25-46-100,2-1 1,2-2-1,3 0 0,-20-79 0,10 34-101,19 65 168,1-1 0,2-1 0,1 1 1,2-1-1,1 0 0,2-1 1,3-50-1,1 75 47,0-1 1,1 1-1,0 0 0,1 0 0,0 1 1,0-1-1,1 1 0,0 0 1,7-9-1,-9 13-4,0 1 0,0 0 0,1 0-1,-1 0 1,1 0 0,0 0 0,0 1 0,0 0 0,1 0 0,-1 0-1,1 0 1,0 1 0,-1-1 0,1 1 0,0 1 0,1-1 0,-1 1-1,0-1 1,7 1 0,-10 2 6,-1 0 1,0 1-1,0-1 0,0 1 0,0-1 1,0 1-1,0-1 0,0 1 0,0 0 1,-1 0-1,1-1 0,-1 1 0,1 0 1,-1 0-1,0 0 0,1-1 0,-1 1 1,0 0-1,-1 3 0,2 0-7,1 35 8,0 0 0,-3 0 0,-2 1-1,-9 50 1,-45 159-59,28-132 53,-72 382 27,94-442-12,1 1 0,5 77 0,1-94-16,0-40-5,0-1 0,0 0 0,0 0 0,0 1 0,0-1 0,0 0 0,1 0 0,-1 1 1,0-1-1,1 0 0,-1 0 0,1 0 0,-1 0 0,1 0 0,0 0 0,-1 1 0,1-2 0,0 1 0,0 0 0,0 0 0,0 0 0,0 0 0,0 0 0,0-1 0,0 1 0,0 0 0,0-1 0,0 1 0,1-1 0,-1 1 1,0-1-1,0 0 0,0 0 0,1 1 0,-1-1 0,0 0 0,0 0 0,1 0 0,-1 0 0,0 0 0,1-1 0,-1 1 0,0 0 0,0 0 0,0-1 0,1 1 0,1-2 0,2 1 0,0-1-1,0 0 0,0 0 1,0 0-1,-1-1 0,1 1 1,-1-1-1,1 0 0,-1-1 1,6-5-1,10-21-32,-1-1 1,-2 0-1,-1-2 0,-2 0 1,15-52-1,-9 30-42,16-51 80,-5-2 0,-5 0 0,-4-2 0,-5-1 0,-5 0-1,-3-119 1,-10 198-42,-2 1-1,0-1 1,-2 1-1,-12-38 1,-46-115-149,62 182 187,-9-22 14,7 19-4,0-1-1,1 1 1,0-1 0,0 0-1,0 0 1,0 0-1,0-8 214,2 28-68,3 42-79,19 108 0,0-9-20,-7-5 43,10 196 123,-11-245-206,-14-100-80,0-13-219,-2-26 99,-12-66 0,-3-26-73,-6-109 76,-2-66 309,35 305 213,28 0-215,0-1-1,0-2 1,0-1-1,0-2 1,51-15-1,126-56-81,-110 38-15,156-39 0,-66 42 11,216-11 0,-387 46-321,-44 1-10,-12 2 272,0 1 0,0 1 0,1 2-1,-1 1 1,1 2 0,1 0-1,-45 22 1,-202 120 190,211-112-177,-537 367 22,572-383 82,0 1 0,-42 44 0,71-62-112,14-9-47,55-29 50,98-64 0,-52 28-10,910-431-267,-704 358 288,-310 139-99,-29 14 81,-3 3-9,-934 623-240,867-579 286,-177 124 26,200-133 153,-104 102-1,130-107-42,41-44-155,0-1 1,-1 0 0,1 0-1,-1 1 1,1-1 0,0 0-1,-1 1 1,1-1-1,0 0 1,-1 1 0,1-1-1,0 1 1,0-1-1,-1 0 1,1 1 0,0-1-1,0 1 1,0-1-1,-1 1 1,1-1 0,0 1-1,0-1 1,0 1-1,0-1 1,0 1 0,0-1-1,0 1 1,0-1 0,0 0-1,0 1 1,1-1-1,-1 1 1,0-1 0,0 1-1,0-1 1,0 1-1,1-1 1,-1 0 0,0 1-1,1-1 1,-1 1-1,0-1 1,1 0 0,-1 1-1,0-1 1,1 0-1,-1 1 1,0-1 0,1 0-1,-1 0 1,1 1 0,-1-1-1,1 0 1,0 0-1,31-3-49,1-8 31,0-1 0,-1-2 0,-1-1 0,0-2 0,-2-1-1,38-29 1,-13 11-21,741-464-367,40 71 780,-828 426-372,19-9-3,2 1 1,44-12-1,-69 23-7,11-2-17,-13 5-8,-11 6-34,-359 236-400,185-125 443,-259 160 83,-130 87 22,402-246 95,-190 174-1,316-255-125,2 2 0,-50 64-1,76-75 28,17-30-75,0-1-1,0 0 1,0 1-1,0-1 1,0 0-1,0 1 1,0-1-1,0 0 1,0 1-1,0-1 1,0 0-1,0 1 0,0-1 1,0 0-1,0 1 1,0-1-1,0 0 1,0 1-1,0-1 1,1 0-1,-1 1 1,0-1-1,0 0 1,0 0-1,1 1 0,-1-1 1,0 0-1,0 0 1,1 1-1,-1-1 1,0 0-1,1 0 1,-1 0-1,0 1 1,1-1-1,-1 0 1,0 0-1,1 0 0,-1 0 1,0 0-1,1 0 1,5 0-9,-1-1 1,1 0-1,0-1 1,-1 1-1,0-1 1,1 0-1,-1 0 1,7-5-1,50-28-1,-1-3 0,73-59-1,4-3 13,440-253 30,27 30 60,-390 211-35,1130-540-22,-1265 617-152,107-33 1,-182 67 56,-12 8 4,-29 23 4,-3-2 1,-42 25-1,57-38 22,-610 360-353,44-28 410,-152 144 10,528-330 259,-251 242 0,416-355-199,-66 84 0,99-104-104,16-28 4,1 0-1,-1 1 1,0-1-1,0 0 0,0 1 1,0-1-1,1 0 1,-1 0-1,0 0 0,0 1 1,1-1-1,-1 0 1,0 0-1,0 0 0,1 1 1,-1-1-1,0 0 1,1 0-1,-1 0 0,0 0 1,1 0-1,-1 0 1,0 0-1,0 0 0,1 0 1,-1 0-1,0 0 1,1 0-1,-1 0 0,0 0 1,1 0-1,-1 0 1,0 0-1,1 0 0,-1 0 1,0 0-1,0-1 1,1 1-1,-1 0 0,0 0 1,1 0-1,-1-1 1,55-28-153,-53 27 151,82-53-55,100-88-1,-58 42 54,1295-891-150,-565 532 149,-736 410 6,-155 76-21,-541 330 47,335-215-25,-521 348-99,549-334 270,-275 257-1,305-215 112,175-187-267,5-7-12,-1 1 0,1-1 0,0 1 0,0 0 0,0 0 0,1 0 0,-1 1 0,1-1 0,0 0-1,0 1 1,1 0 0,-1-1 0,1 1 0,-1 8 0,2-13-9,1 1 1,0 0-1,0 0 1,-1 0-1,1-1 0,0 1 1,0 0-1,0-1 0,0 1 1,-1 0-1,1-1 1,0 0-1,0 1 0,0-1 1,0 1-1,0-1 1,0 0-1,1 0 0,-1 0 1,0 1-1,0-1 0,0 0 1,0 0-1,0-1 1,0 1-1,0 0 0,0 0 1,0 0-1,0-1 0,2 0 1,3 1-18,7-2 12,0 0 0,0 0 1,-1-1-1,1-1 1,-1 0-1,1-1 0,-1 0 1,0-1-1,14-10 1,16-12-2,44-38 1,-58 43 9,455-353-130,30 29 123,755-341 72,-1200 660-64,-66 27-46,-7 5 19,-21 13 11,-45 26-1,-313 161-82,-85 49 315,426-227-183,-57 47 1,85-61-38,2 0 0,0 2 1,0 0-1,1 0 0,1 1 1,0 0-1,-10 22 0,4-7 2,-38 52-1,104-130-265,-16 19 274,106-92-41,6 6-1,168-101 1,-61 71 45,17-11 28,-266 154-41,-1 0 0,1 0 0,-1-1 0,1 1 0,-1-1 0,0 0 0,0 1 0,-1-1 0,1 0 0,0 0 0,-1 0 0,0 0 0,1 0 0,-1-1 0,-1 1 0,1 0 0,0-1 0,0-2 0,-2-69-103,-1 39 61,4-6 19,2 0 1,10-44-1,5-53-95,-18 34-265,-25-199 0,21 278 379,-10-262 193,14 282-175,-1 0 0,1 0-1,0 0 1,1 1-1,0-1 1,0 0-1,0 0 1,0 1 0,1-1-1,0 1 1,0 0-1,1 0 1,-1 0 0,1 0-1,0 1 1,0-1-1,7-4 1,-5 4 4,-1 0 0,1 1 0,1 0 0,-1 0 0,1 1 0,-1-1 0,1 1 0,0 1 0,0 0 0,0-1 0,0 2 0,1-1 0,14 0 0,-21 2-13,0 0 1,0 0 0,1 0-1,-1 0 1,0 0 0,1 1-1,-1-1 1,0 0 0,0 1-1,0-1 1,1 1-1,-1-1 1,0 1 0,0 0-1,0-1 1,0 1 0,0 0-1,0 0 1,0 0 0,0-1-1,0 1 1,0 0-1,-1 0 1,1 1 0,0-1-1,-1 0 1,1 0 0,-1 0-1,1 0 1,0 2 0,2 42 30,-3-33-9,-3 44-17,-2 0 0,-2-1 0,-3 0 0,-2-1 0,-27 73 0,1-12-9,-102 374 447,121-401-335,8-44-76,2-1 0,3 1 0,-3 55 0,9-98-151,1-23-327,40-203-203,-2 25 275,-26 99 311,33-194 23,-32 225 69,4 1 0,30-79 0,-45 140-25,-1 2 0,0 0 0,0 0 0,0 0 0,1 0 0,0 1 1,0 0-1,0-1 0,1 1 0,0 0 0,0 0 0,0 1 0,0-1 0,1 1 0,8-6 0,-12 10-1,-1-1-1,1 1 1,-1 0 0,1 0 0,-1-1 0,1 1 0,-1 0 0,1 0 0,-1 0 0,1 0 0,0 0 0,-1 0 0,1 0 0,-1 0 0,1 0 0,-1 0-1,1 0 1,-1 0 0,1 0 0,-1 0 0,1 1 0,-1-1 0,1 0 0,-1 0 0,1 1 0,-1-1 0,1 0 0,-1 0 0,1 1 0,-1-1 0,1 1-1,-1-1 1,0 0 0,1 1 0,-1-1 0,0 1 0,1 0 0,7 23 221,-7-17-212,4 11 31,13 49 98,-3 1 0,12 134 1,-25-151-131,-3-1 1,-1 0 0,-3 0 0,-2 0-1,-2 0 1,-23 70 0,-146 314 114,167-419-173,4-22-213,4-26 43,4-102-102,32-241-1,-22 306 316,36-175-18,-38 212 54,0 2 0,2-1 0,2 1 0,1 1 0,24-39-1,-33 61-9,0 0-1,1 1 0,0 0 0,9-9 0,-14 14-10,1 1 0,-1 0-1,0 0 1,0 0 0,1 0-1,-1 0 1,0 0 0,1 1-1,-1-1 1,1 0 0,-1 1-1,1-1 1,0 1 0,-1-1-1,1 1 1,-1 0 0,1 0-1,0 0 1,-1 0 0,1 0-1,0 0 1,-1 0 0,1 1-1,-1-1 1,1 0 0,0 1-1,-1-1 1,1 1 0,-1 0-1,1-1 1,-1 1 0,2 1-1,2 3 34,-1 0-1,0 0 1,0 0-1,0 0 1,0 1-1,-1-1 1,0 1-1,4 11 1,18 56 121,-23-67-151,8 33 52,-1 0 0,-3 1 1,4 56-1,-8 125 113,-4-120-75,-3 31 210,-25 132-1,19-176-134,8-62-181,-2-1 0,0 0 1,-1 0-1,-2-1 0,0 1 1,-2-2-1,0 1 0,-2-1 1,0-1-1,-2 0 0,0-1 1,-2 0-1,0-2 0,-1 0 1,-28 25-1,44-43-2,-10 7-30,0 2 1,1-1-1,1 2 0,-1-1 0,1 1 1,-9 16-1,22-36-327,-3 7 359,0 0 1,0 0-1,0 1 0,1-1 1,-1 1-1,0-1 0,1 1 1,-1-1-1,1 1 0,-1 0 1,1 0-1,0 0 0,0 0 1,-1 0-1,1 0 0,0 0 1,0 0-1,0 1 0,3-1 1,-5 37 68,-2-32-65,1 0 0,-1 1 0,0-1 1,0 0-1,0 0 0,-1 0 0,1-1 0,-1 1 0,0-1 1,0 1-1,-7 5 0,-46 33 7,27-22-13,19-12 2,0-1-1,-1-1 1,0 0 0,0 0 0,-1-1 0,-14 4 0,23-8-10,0 1 0,0-1 0,0-1 0,0 1 0,0 0 0,-1-1 0,1 0 0,0 1 1,0-1-1,0-1 0,0 1 0,-1 0 0,1-1 0,0 1 0,0-1 0,0 0 0,0 0 0,0-1 0,0 1 1,0 0-1,0-1 0,1 0 0,-1 1 0,1-1 0,-1 0 0,1-1 0,0 1 0,-4-5 0,-22-40-126,18 29 109,0 1-1,-1 0 1,-13-15 0,19 26 29,-1 1 1,1-1-1,-1 1 0,-1 1 0,1-1 0,-1 1 1,1 0-1,-1 0 0,0 1 0,0 0 0,-12-3 1,0 2-3,-1 0 0,1 1 0,-1 1 1,0 1-1,0 1 0,-32 4 1,15 1-48,1 1 0,-62 21 0,-80 37 100,-333 174 0,-134 152-85,632-382-29,0-1-1,0 0 0,-1 0 1,0-2-1,0 1 0,-1-2 1,1 0-1,-21 3 0,-17 7-149,0 2 1,1 3-1,1 2 0,1 2 0,-48 31 0,-84 39 579,171-90-363,1 0 0,-2 0-1,1-1 1,0-1-1,0 1 1,-1-2 0,1 1-1,0-1 1,-18-3-1,0-1-8,0-1-1,-31-11 0,48 14 25,1-1-1,-1-1 0,1 0 0,0 0 0,0-1 0,0-1 1,0 1-1,1-2 0,0 1 0,0-1 0,1 0 0,0-1 0,0 0 1,1 0-1,0-1 0,-7-10 0,14 17-5,-2 0-1,1 0 1,0 0 0,0 0-1,0 0 1,-1 1 0,1-1 0,-1 0-1,0 1 1,1 0 0,-1-1-1,0 1 1,0 0 0,0 0-1,0 0 1,0 0 0,0 0-1,0 0 1,0 0 0,-2 0-1,2 1-6,1 1 0,-1-1 0,1 0 1,0 0-1,0 1 0,-1-1 0,1 1 0,0 0 0,0-1 0,-1 1 0,1 0 0,0-1 0,0 1 0,0 0 0,0 0 0,0 0 0,0 0 0,0 0 0,1 0 0,-1 0 0,0 0 0,0 1 0,1-1 0,-1 0 0,1 0 0,-1 1 0,1-1 0,-1 0 0,1 1 1,0-1-1,0 3 0,-3 11 20,1 0 0,1 0-1,1 0 1,0 0 0,0 1 0,2-1 0,0 0 0,1 0 0,0 0 0,1 0 0,8 18 0,11 20 17,48 84-1,-35-70 11,-4-5 48,61 105 234,-80-147-304,1-2 0,1 0 0,0 0 0,1-1 0,1-1 0,24 17 0,-21-19-17,-9-7-13,-1 0 0,0 1 0,-1 0 0,1 0 0,8 11 0,-34-43-186,1 0 0,1-2 0,1 0 0,-11-35 0,-40-133-38,41 120 114,7 24 61,-10-28 18,4 0 1,-20-125-1,40 176 161,3 59 78,-1 45-64,2 0 1,23 134-1,-20-185-99,2-1 0,0 1 0,2-1 0,1 0 0,1-1 0,0 0 0,2-1 0,1 0 0,1-1 0,1-1 0,34 37 0,-12-22-20,2-2 0,1-1 0,2-2 0,51 28 1,-69-46-27,0 0 1,0-2 0,1-1 0,1-1 0,0-1 0,0-2 0,1 0 0,-1-2 0,41 1 0,-60-5-2,41 1 15,82-11 1,-114 7-18,-1 0-1,0-2 1,0 1 0,0-2 0,0 0-1,-1-1 1,0-1 0,24-16 0,-4-3-30,0-2-1,-3-1 1,51-59 0,73-115-5,-108 138 37,184-232 6,-178 228-141,-50 64 117,-1 0 1,1 0 0,-1 0-1,0 0 1,-1-1 0,0 1-1,0-1 1,0 0 0,-1 1-1,2-11 1,-34 18-127,-9 9 17,0 2-1,-70 31 1,-19 5-46,-41 5-272,-416 150-61,342-93 417,-175 72 333,402-176-192,8-1-4,0-2 0,-1 1 1,0-1-1,0-1 0,0 0 0,0 0 1,-12 0-1,21-2-43,1 0 1,0 0-1,-1 0 0,1 0 1,-1 0-1,1 0 0,0 0 1,-1 0-1,1 0 0,-1 0 1,1 0-1,0 0 0,-1 0 1,1 0-1,0 0 0,-1 0 1,1-1-1,-1 1 1,1 0-1,0 0 0,-1 0 1,1-1-1,0 1 0,-1 0 1,1 0-1,0-1 0,0 1 1,-1 0-1,1-1 0,0 0 1,9-13 20,18-11-5,2 1-1,1 1 1,44-25-1,-14 8-6,681-505-8,-598 422 14,167-137 45,-282 237-69,-6 5-21,1 1 1,0 0 0,46-23 0,-59 39-133,-15 14-7,-27 33 85,-2-2-1,-2-2 0,-76 69 0,36-36 63,16-14 66,-301 331 302,336-362-204,2 2-1,-25 48 0,39-63-88,1 0 0,1 0 0,1 0 0,1 1 0,0 0 0,1 0 0,-1 21 0,2-14-47,0 0 1,-2 0-1,0 0 1,-2-1-1,-10 25 1,10-31-7,7-17-5,0-1-1,0 0 0,0 0 0,0 0 1,0 1-1,0-1 0,0 0 1,0 0-1,0 0 0,0 1 1,0-1-1,0 0 0,0 0 1,0 0-1,0 1 0,0-1 0,1 0 1,-1 0-1,0 0 0,0 0 1,0 1-1,0-1 0,0 0 1,0 0-1,1 0 0,-1 0 0,0 0 1,0 0-1,0 1 0,0-1 1,1 0-1,-1 0 0,0 0 1,0 0-1,0 0 0,1 0 1,-1 0-1,0 0 0,0 0 0,0 0 1,1 0-1,-1 0 0,0 0 1,0 0-1,0 0 0,1 0 1,-1 0-1,0 0 0,0 0 0,0 0 1,1 0-1,-1 0 0,0-1 1,0 1-1,0 0 0,0 0 1,1 0-1,-1 0 0,0 0 0,0 0 1,0-1-1,0 1 0,0 0 1,0 0-1,0 0 0,1 0 1,-1-1-1,0 1 0,17-11-79,80-73 106,146-162-1,-140 136-65,-56 61 36,316-322-5,17 24 11,-293 279-25,69-63-119,-193 147-8,-48 40 115,3 3 1,2 5-1,-95 96 0,-505 568 147,648-692-64,-62 77 151,85-100-178,0 1-1,0 0 1,1 1-1,1 0 0,1 0 1,-8 24-1,13-36-20,0 0 0,1 0 1,-1 0-1,1 0 0,-1 0 0,1 0 0,0 0 0,0 0 1,0 0-1,1 0 0,-1 0 0,1 0 0,0 0 0,0 0 0,2 5 1,-2-7-1,0 1 0,0 0 1,0-1-1,1 1 1,-1-1-1,1 0 0,-1 1 1,1-1-1,0 0 0,-1 0 1,1 0-1,0 0 1,0 0-1,0 0 0,0-1 1,0 1-1,0 0 1,2-1-1,3 1 4,0-1-1,1 0 1,-1 0 0,1 0-1,-1-1 1,0-1-1,0 1 1,0-1 0,0 0-1,0-1 1,13-6 0,8-7 20,0-1 0,-1-1 0,47-42 0,70-82 17,-105 101-29,753-840-28,-692 747-157,-42 55-48,105-113 1,-164 204-63,-19 26 233,-1 0 1,-2-2-1,-37 44 0,19-25 25,-90 131 204,9 5 0,8 6-1,-91 219 1,182-361-40,3 0 0,-24 111 0,42-108-299,1-62-73,1 1 205,0 0 0,0 1 0,1-1 0,-1 0 0,1 1 0,-1-1 0,1 1 0,0-1 0,1-3 0,14-25 47,0-1-1,2 2 0,41-52 1,-11 15-18,277-396-18,256-384-463,-553 806 380,-1-2 0,-3-1-1,-1 0 1,22-65 0,-38 64 76,-6 39 23,-1-1 0,1 0 0,0 1 0,1-1 0,-1 1 0,1 0 0,5-12 0,-6 17 3,-1 1 1,0-1 0,1 0-1,-1 1 1,1-1 0,-1 1 0,1-1-1,-1 0 1,1 1 0,-1-1-1,1 1 1,0-1 0,-1 1 0,1 0-1,0-1 1,-1 1 0,1 0 0,0-1-1,-1 1 1,1 0 0,0 0-1,0-1 1,-1 1 0,1 0 0,0 0-1,0 0 1,0 0 0,-1 0 0,1 0-1,0 0 1,0 0 0,-1 1-1,1-1 1,0 0 0,0 0 0,-1 1-1,1-1 1,0 0 0,-1 1-1,1-1 1,0 1 0,0 0 0,0 0 9,1 0 0,-1 1 1,1-1-1,-1 1 0,0-1 1,1 1-1,-1-1 1,0 1-1,0 0 0,0 0 1,-1 0-1,1-1 0,0 1 1,-1 0-1,1 2 0,0 11 5,-1-1 0,-1 0-1,0 1 1,-1-1 0,0 0-1,-1 0 1,-1 0 0,0 0-1,-1 0 1,0-1 0,-14 23-1,-8 9-18,-64 79-1,33-48 11,-99 162 352,11 6-1,-131 299 1,211-411-295,34-74-66,3 1 1,-38 112 0,60-135-160,12-40-193,51-63 327,89-138 0,-83 112-18,643-833-47,-672 885 94,54-83 317,-86 141-215,-7 25-25,-11-1-56,-3 0 0,0-2 0,-39 54 0,16-25-14,-211 371 271,181-292-133,-61 170 0,94-197-116,-40 100 0,79-220-32,-28 57-16,27-54 6,0 1 1,-1-1-1,1 0 1,-1 1 0,0-1-1,1-1 1,-1 1-1,-1 0 1,1-1-1,0 1 1,-1-1 0,-6 3-1,-65 22-260,-72 20 140,116-42 63,-1-1 0,1-2-1,-1-1 1,-54-7 0,-15 2-19,-117 19-84,163-8 101,0-2 1,0-3-1,-1-2 1,-86-12 0,136 11 65,-1-1 0,1 1 0,0 0 0,0 1 1,0-1-1,-1 1 0,1 0 0,0 1 0,-1 0 1,1 0-1,0 0 0,0 0 0,0 1 1,0 0-1,0 1 0,0-1 0,1 1 0,-1 0 1,1 0-1,0 1 0,0 0 0,-7 6 0,-10 9 7,0 0 0,-1-2 0,-35 20 1,53-35-8,0 0 1,-1 0-1,1 0 1,-1-1-1,1 0 1,-12 1-1,16-2 1,0 1 0,0-1-1,0 0 1,0 0-1,0 0 1,0 0 0,0 0-1,0 0 1,0 0 0,-1 0-1,1 0 1,0 0 0,0-1-1,0 1 1,0 0 0,0-1-1,0 1 1,0-1-1,0 1 1,0-1 0,0 1-1,1-1 1,-1 0 0,0 0-1,0 1 1,0-1 0,1 0-1,-1 0 1,0 0 0,1 0-1,-1 0 1,1 0 0,-1 0-1,1 0 1,-1 0-1,1 0 1,0-2 80,11 4-65,0 0 12,0 0-1,0 1 0,0 1 0,0 0 0,-1 0 1,1 1-1,-1 0 0,0 1 0,0 0 0,12 9 1,-1-2-1,41 25 79,-48-27-88,-1-1 1,1-1-1,1 0 1,-1 0-1,1-2 1,1 0-1,-1-1 1,1 0-1,0-1 0,0-1 1,27 2-1,-4-5 4,-18-1-14,-1 0 0,1 2 0,-1 0 0,1 1 0,-1 2 0,0 0 0,23 8 0,-30-6 18,0 0 1,-1 2-1,0-1 0,0 2 0,-1-1 0,0 2 1,0-1-1,-1 2 0,-1-1 0,1 1 0,-2 1 1,0-1-1,0 2 0,7 14 0,0 4 49,-2 1-1,0 0 0,-3 1 0,13 60 1,-10 1 79,2 120 0,8 60 65,2-103-139,5 260 0,-30-419-93,0-10-85,-2-19-207,1 0 213,-2 1 1,0-1-1,-8-21 0,-3-17-72,-27-145-316,-113-597 53,137 713 247,-4 0-1,-59-152 1,72 216 194,8 22 71,13 33 39,0 18-63,-3-1 1,-2 1 0,2 94 0,-4-44 47,10 749 840,-18-547-717,2-278-233,1-18 1,-1 0-1,0 1 1,0-1 0,-1 1 0,0-1-1,-4 14 1,5-23-1,0 0-1,0-1 1,0 1-1,0 0 1,0 0-1,0 0 1,-1 0-1,1 0 1,0 0-1,0 0 1,0 0-1,0 0 1,0 0-1,0 0 1,0 0-1,0 0 1,0 0-1,0 0 1,0 0 0,-1 0-1,1 0 1,0 0-1,0 0 1,0 0-1,0 0 1,0 0-1,0 0 1,0 0-1,0 0 1,0 0-1,0 1 1,0-1-1,0 0 1,0 0-5,-1 0 0,1 0 5,0 0-1,0 0 1,0 0-1,0 0 1,0 0-1,0 0 1,0 0-1,0 0 1,0 1-1,0-1 1,0 0-1,-1-13-37,5-20 73,163-738-743,-46-8 527,-110 697 99,5 0-1,3 1 0,41-111 0,-42 156 102,-18 35-14,1 0 0,-1 0 0,1 0-1,0 0 1,-1 0 0,1 0 0,0 0 0,0 0 0,0 0-1,0 0 1,0 0 0,0 0 0,0 1 0,0-1 0,0 0-1,0 1 1,0-1 0,0 1 0,1-1 0,-1 1 0,0 0-1,0-1 1,1 1 0,-1 0 0,0 0 0,2 0 0,-1 1 5,-1 0-1,0-1 1,0 1 0,0 0 0,0 1 0,-1-1 0,1 0 0,0 0 0,0 0 0,-1 0-1,1 1 1,-1-1 0,1 0 0,-1 1 0,1-1 0,-1 0 0,0 1 0,0-1-1,0 1 1,1-1 0,-2 2 0,2 40 65,-1-33-58,0 1178 1039,8-998-945,-8-188-109,0 0 0,0 1 1,0-1-1,0 0 0,1 0 1,-1 1-1,1-1 0,0 0 0,0 0 1,0 0-1,0 0 0,0 0 1,0 0-1,0 0 0,1 0 1,-1 0-1,0 0 0,3 1 1,4-15-325,-2-19 279,-1 0-1,-2 0 1,-1 0-1,-4-47 1,2 27-26,19-310-288,-10 247 306,4-33 54,7 0-1,6 2 1,45-142 0,-44 193 1,-25 77 5,-21 561 443,-2-119 11,21-424-549,1-7-33,18-100 92,-1 2-32,3 1 1,62-172-1,-56 208 72,4-6-1,-4-2-1,19-78 1,-39 138 74,-7 15-78,1 0-1,-1 0 0,1 0 0,-1 0 0,1-1 1,-1 1-1,1 0 0,-1 1 0,1-1 0,-1 0 1,1 0-1,-1 0 0,1 0 0,-1 0 0,0 0 1,1 1-1,-1-1 0,1 0 0,-1 0 0,1 1 1,-1-1-1,0 0 0,1 0 0,-1 1 0,0-1 1,1 1-1,-1-1 0,0 0 0,1 1 0,-1 0 1,3 3 12,0 1 1,0 0 0,-1-1 0,1 1 0,-1 0 0,0 0 0,-1 1 0,1-1 0,-1 0-1,0 0 1,-1 1 0,1 9 0,-3 73 12,0-68-10,-1 4-10,0-1 0,-2 0 0,-1-1 0,-1 0 1,0 1-1,-2-2 0,-1 0 0,0 0 1,-2 0-1,-15 21 0,18-28-29,1 1 1,0 0-1,2 0 0,-9 27 1,-6 12 42,2-13 5,-1-1 0,-2-1-1,-2-1 1,-31 38 0,15-26-15,18-21-19,-50 50-1,55-63 9,-1-1 0,-20 13 1,32-24-3,0 0-1,-1-1 1,1 1 0,-1-2 0,1 1 0,-1-1 0,0 0 0,0 0 0,0-1 0,0 0-1,-8 0 1,4 0-6,0-1 1,0-1-1,0 0 0,-16-4 0,22 3 3,1 1 0,0-1-1,0 0 1,0 0 0,0-1 0,0 1-1,0-1 1,1 0 0,-1 0 0,1 0-1,0 0 1,0-1 0,-3-4 0,4 5-1,0-1 0,-1 0 1,0 0-1,1 1 0,-1 0 0,0-1 1,-1 1-1,1 0 0,-1 1 1,1-1-1,-1 0 0,0 1 1,0 0-1,0 0 0,0 0 0,0 1 1,0-1-1,-1 1 0,1 0 1,0 0-1,-1 0 0,1 1 1,-1 0-1,1 0 0,-5 0 1,8 0 4,-1 1 0,1-1 0,0 1 0,0-1 0,0 1 0,0-1 0,0 1 0,0 0 0,0-1 0,0 1 0,0 0 0,0 0 0,1 0 0,-1 0 0,0 0 0,0 0 0,1 0 0,-1 0 0,1 0 0,-1 0 0,1 0 0,-1 0 0,1 0 0,-1 0 0,1 1 0,0 0 0,-8 36 64,8-33-56,-7 37 61,2-8 5,-2 57-1,6 6 18,7 228 157,-3-234-181,-5-1 0,-24 166-1,12-97-53,12-104-4,-3 0-1,-20 89 1,10-64-5,12-57-3,-1 0 0,-7 23 0,-30 114-24,32-121 22,2 0 0,1 1 0,-1 58 0,1-1 0,-13 417 0,16-483-33,-1 0 1,-1 0-1,-2 0 0,-14 40 0,20-67 32,-1-1-11,1-1-1,0 1 1,-1-1 0,1 0-1,-1 0 1,1 0 0,-1 1 0,0-2-1,0 1 1,0 0 0,0 0-1,-1-1 1,1 1 0,0-1 0,-1 1-1,1-1 1,0 0 0,-1 0-1,0 0 1,1 0 0,-1-1 0,0 1-1,1-1 1,-4 1 0,-12 0-67,1 0 0,-31-2 0,21 0 14,22 1 54,-1 0-1,0-1 0,0 1 0,0-1 0,0-1 1,-6-1-1,10 2 7,1 1 0,-1-1 0,1 0 0,-1 1 0,1-1-1,0 0 1,-1 0 0,1 0 0,0 0 0,-1 0 0,1 0 0,0 0 0,0-1 0,0 1 0,0 0 0,0-1 0,0 1 0,1 0 0,-1-1 0,0 1 0,1-1-1,-1 0 1,1 1 0,0-1 0,-1 1 0,1-1 0,0-2 0,0 3-27,9 1-48,1 1 86,0 1 0,-1-1 0,1 2-1,0-1 1,-1 2 0,1-1 0,-1 1 0,12 7 0,74 47 57,-83-50-62,26 15 4,-25-15-1,1 0 0,-1 1 0,-1 0 0,1 1 0,-2 0 0,21 23-1,-10-2 3,-1 1-1,-1 1 0,-2 1 1,21 55-1,-31-67-11,-6-15 7,0 0 0,1-1-1,0 1 1,0-1 0,1 1 0,0-1-1,8 10 1,-11-15-28,0-8-95,2-6 88,-1 1 0,0-1 0,-1 1 1,0-1-1,-1 0 0,-2-18 0,1 24-7,0-1 0,-1 1 0,0 0 0,0-1 1,0 1-1,-1 0 0,0 0 0,-1 1 0,1-1 0,-1 1 0,-1-1 0,-7-8 0,-34-32-113,-53-58-87,87 91 227,1-1 0,0-1-1,1 0 1,1 0 0,-10-25-1,17 38 16,1 1-1,1-1 1,-1 1-1,0-1 0,1 0 1,-1 1-1,1-1 1,0 0-1,0 0 0,0 1 1,1-6-1,-1 6 4,0 1 0,1 0-1,-1 0 1,1 0 0,-1 0 0,1 0-1,0 0 1,0 0 0,-1 0 0,1 0-1,0 0 1,0 0 0,0 0 0,0 0-1,0 1 1,0-1 0,0 0-1,0 1 1,1-2 0,3 1 13,0 0 1,-1 0-1,1 1 0,0-1 0,0 1 1,-1 0-1,1 0 0,0 0 1,0 1-1,-1 0 0,1 0 0,6 2 1,2 2 14,1 0 0,-1 1 0,0 1 0,-1 0 1,0 1-1,0 0 0,15 14 0,-1 1 66,44 50 1,-30-20-3,-2 2 0,-2 1 0,38 83 0,-75-188-427,-3 36 289,0-1 0,-1 1 0,0 0 0,-1 0 0,-1 0 0,0 1 0,-12-16 0,-71-81-232,64 80 227,-53-64-222,-126-193-1,198 277 270,1-1 0,1 0 0,-1 0 0,2 0 0,-1-1 0,2 1 0,-1-1 0,1 0 0,1 0 0,-2-22 0,4 32 3,0 0 1,0 0-1,1 0 0,-1-1 1,0 1-1,1 0 0,-1 0 1,1 0-1,0 0 0,-1 0 1,1 0-1,0 0 0,-1 1 1,1-1-1,0 0 0,0 0 1,0 0-1,0 1 0,0-1 1,0 1-1,0-1 0,0 0 1,0 1-1,0 0 0,0-1 1,0 1-1,0 0 0,0-1 0,1 1 1,-1 0-1,0 0 0,0 0 1,0 0-1,0 0 0,1 0 1,-1 0-1,1 1 0,7 0 40,-1-1 1,0 2-1,0-1 0,16 6 0,8 8 26,-1 2 1,0 1-1,-1 1 1,37 32-1,-28-22-21,208 170 331,-244-196-376,0-1 1,0 1-1,0 0 1,-1 0-1,1 0 1,-1 0-1,0 0 0,0 1 1,0-1-1,0 1 1,0-1-1,-1 1 1,0 0-1,0 0 1,0-1-1,1 6 1,-2-8-47,-149-136-693,86 81 538,-79-88 0,113 108 174,2-1 1,-30-47-1,51 70 31,-1 1 1,1 0-1,1-1 1,0 0 0,1-1-1,0 1 1,1-1-1,0 1 1,1-1-1,1 0 1,0 0-1,1-18 1,0 29-2,1 0 0,0-1 0,0 1-1,0 0 1,0 0 0,0-1 0,0 1 0,0 0 0,1 0 0,-1 0 0,1 1 0,0-1 0,-1 0 0,1 1 0,0-1 0,0 1-1,0-1 1,0 1 0,0 0 0,1 0 0,-1 0 0,0 0 0,0 0 0,1 0 0,-1 1 0,1-1 0,-1 1 0,0-1-1,5 1 1,8-1 55,0 0 0,0 1 1,25 3-1,-21 0-23,-1 1 1,0 1 0,-1 1 0,1 0-1,-1 1 1,0 1 0,-1 1 0,31 21-1,116 102 139,-136-108-131,11 13 27,19 14-13,-69-54-407,-16-11 278,-32-32-12,2-2-1,-91-98 1,120 112 47,1 0 1,1-2-1,2-1 0,2-1 0,2-1 0,-17-41 0,16 14 35,21 62 4,0-1-1,0 1 1,0-1-1,1 1 1,0 0-1,0-1 1,0 1-1,0-1 1,1 1-1,-1-1 1,1 1-1,1 0 1,1-6-1,-2 9 2,1-1 0,0 0 0,0 1 0,0 0 0,0-1 0,0 1 0,1 0 0,-1 0-1,0 0 1,1 0 0,-1 0 0,0 1 0,1-1 0,-1 1 0,1-1 0,-1 1-1,1 0 1,-1 0 0,1 0 0,-1 0 0,0 1 0,3 0 0,5-1 19,7 1 8,-1 2 0,0-1 1,1 2-1,-2 0 1,1 1-1,0 1 0,-1 0 1,0 1-1,0 1 1,23 15-1,15 15 54,62 56 0,-113-93-84,44 38 75,51 32-1,-112-79-298,-44-29 63,-133-157-158,160 157 274,2-2-1,2-1 1,-35-66-1,57 95 50,0-1-1,1 1 1,1-1-1,0 0 1,0 0-1,2 0 1,-1-1-1,0-18 1,3 30-3,0 0-1,0 0 1,0 0 0,0 0 0,0 0 0,0 0-1,1 0 1,-1 0 0,0 0 0,1 0 0,-1 0-1,1 0 1,-1 0 0,1 0 0,-1 1-1,1-1 1,0 0 0,-1 0 0,1 1 0,0-1-1,-1 0 1,1 1 0,0-1 0,0 1 0,0-1-1,0 1 1,0-1 0,1 1 0,1-1 10,1 0 0,-1 0-1,1 1 1,0-1 0,-1 1 0,1 0 0,-1 0 0,6 1 0,4 1 28,-1 1 1,1 0 0,-1 0 0,14 7-1,22 15 57,-2 3 0,59 44-1,13 7 55,11 9-20,-311-192-757,-61-63 548,212 143 71,1-2-1,1-1 1,2-2 0,1 0 0,-31-46 0,52 68 9,1 0 0,0 0 0,1-1 0,-1 1 0,2-1 0,-1 1 0,-1-11 0,4 17-3,0 0 0,0 0 0,0 0 0,1 0 1,-1 1-1,0-1 0,1 0 0,-1 0 0,1 0 0,-1 1 1,1-1-1,-1 0 0,1 0 0,-1 1 0,1-1 0,0 1 1,-1-1-1,1 0 0,0 1 0,0-1 0,-1 1 0,1 0 1,0-1-1,0 1 0,0 0 0,0-1 0,0 1 0,-1 0 1,1 0-1,0 0 0,0 0 0,0 0 0,0 0 0,0 0 1,0 0-1,0 0 0,0 0 0,1 1 0,40 2 66,-18 2-4,0 1 0,0 1 0,0 1 0,37 19 0,94 58 77,-64-32-77,-48-29-41,1 0 22,0-1 0,58 20 1,-174-118-718,53 58 635,-66-54-85,3-4 1,-122-145-1,195 210 126,2-1 0,-1 0 0,1-1 0,1 1 0,0-1-1,1-1 1,0 1 0,1-1 0,0 1 0,1-1 0,0 0 0,-1-21 0,4 33-1,0 0 0,0 0-1,0 0 1,0 0 0,1 1 0,-1-1 0,0 0 0,0 0 0,0 0 0,1 1 0,-1-1 0,0 0 0,1 1 0,-1-1 0,1 0 0,-1 0 0,1 1 0,-1-1 0,1 1 0,-1-1 0,1 1 0,0-1 0,-1 1 0,1-1 0,0 1 0,-1-1 0,1 1 0,0 0 0,0-1 0,-1 1 0,2-1 0,27 0 66,-18 2-39,2 0-2,0 0 1,-1 1 0,1 0 0,0 1-1,-1 1 1,0 0 0,0 0 0,0 1 0,12 8-1,18 11 28,42 34-1,-25-17 3,66 45 54,69 43 130,-115-89-214,-76-39-70,-26-16-267,-69-58 152,3-4 0,4-3 0,3-4 0,-114-153 0,182 220 162,1-1 0,1-1-1,1 0 1,0-1-1,-15-40 1,26 60-3,0-1 0,-1 1 0,1-1 0,0 1 1,0 0-1,0-1 0,-1 1 0,1-1 0,0 1 1,0-1-1,0 1 0,0 0 0,0-1 0,0 1 0,0-1 1,0 1-1,0-1 0,0 1 0,0-1 0,0 1 1,0 0-1,0-1 0,1 1 0,-1-1 0,0 1 0,0-1 1,0 1-1,1 0 0,-1-1 0,0 1 0,1 0 1,-1-1-1,0 1 0,1 0 0,-1-1 0,0 1 0,1 0 1,-1 0-1,0-1 0,1 1 0,-1 0 0,1 0 1,-1 0-1,0 0 0,1 0 0,-1-1 0,1 1 1,-1 0-1,1 0 0,0 0 0,24 7 94,-5 4-35,-1 1 0,1 1 0,-2 0 0,0 2 0,25 25 0,5 4 7,258 207 305,-213-177-216,-41-29-145,-67-58-127,0-1 1,1 0-1,-20-26 1,-15-16-21,-36-32 14,4-3 1,3-4 0,-89-145-1,159 229 129,2 0-1,-1-1 0,1 0 1,1 0-1,0 0 1,1-1-1,0 0 0,1 0 1,0 0-1,1 0 1,1 0-1,0-1 0,1 1 1,1-14-1,0 26-3,-1 0 0,0 0 0,0 0 0,1 1 0,-1-1 0,1 0 0,-1 0 0,1 0 0,-1 1 0,1-1 0,0 0 0,-1 1 0,1-1 0,0 1 0,-1-1 0,1 0 0,0 1 0,0 0 0,0-1 0,-1 1 0,1-1 0,0 1 0,0 0 0,0 0 0,0-1 0,0 1-1,0 0 1,0 0 0,0 0 0,-1 0 0,1 0 0,0 0 0,2 1 0,33 8 120,-24-3-92,0 1-1,0 1 1,0 0-1,-1 0 1,0 1-1,15 17 1,58 72 43,-51-57-63,11 12 9,-11-10 24,2-1 0,2-2 0,1-1 0,87 65 1,-124-103-77,-3-9-29,0-1 54,0 1-1,-1 0 1,0 0 0,-1 0-1,1 0 1,-2 0 0,1 1-1,-1 0 1,0 0 0,0 0-1,-8-6 1,-11-19-63,-56-81-80,-99-153-32,153 221 183,2-1 0,2-1 1,2-2-1,-15-53 0,27 64 4,7 18-4,5 15 2,2 11 20,14 17 38,-1 1 0,-1 0 0,-1 1 0,18 36 0,0-3-14,-4-7-32,43 70 142,5-4 0,111 127 0,-145-191-157,-43-45-10,-2-7-49,0-18-85,-1 5 131,0 0 0,-1 0 0,0 0 1,-1 0-1,-1 0 0,-8-20 1,-41-74-97,37 76 66,-113-189-106,70 123 50,-58-127 0,111 209 99,2 7 1,0-1 0,1-1 0,0 1-1,0 0 1,1-1 0,-2-13 0,4 21 58,15 25 58,105 158 12,6 8 36,36 115 32,-139-262-189,-18-36 5,-1 1-1,0-1 1,0 1 0,0 0-1,-1 0 1,0 1 0,-1-1-1,0 1 1,0-1 0,-1 1 0,1 9-1,-3-12-24,0 0-1,-1 0 1,1 0-1,-1 0 1,0 0-1,-1-1 0,1 1 1,-1-1-1,-1 0 1,1 1-1,-1-2 1,1 1-1,-1 0 1,-1-1-1,1 1 1,-1-1-1,1 0 0,-1-1 1,-7 5-1,-32 18-793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11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4830 0,'7'-5'1655,"-7"5"-1612,40-141 187,39-114-39,-11 83-63,-1-21-63,-63 182-64,30-67 28,41-137-1,-28 21-28,-40 168 2,-2 0 0,2-27-1,-4 29 1,0 0 0,12-40 0,12 1 5,-19 46-4,-1 1-1,0-2 1,-1 1 0,5-27 0,36-240-3,-46 240 0,-1 34 0,0 0 0,0 0 0,1 0 0,0 0 0,4-13 0,7-12 0,-2-2 0,7-45 0,-13 49 1,67-419 30,-22 119-31,-46 306 0,1-28 8,-5-77-1,-1 84-1,2-1 0,8-60-1,0 26-5,-6 55 0,0 0 0,11-44 0,13-9 0,-17 58 0,-1-1 0,-1 1 0,-2-1 0,0 0 0,2-46 0,-6 32 0,0 12 0,0 1 0,-2-1 0,-1 0 0,0 1 0,-2 0 0,-1 0 0,-16-46 0,-54-123 0,50 146-27,-2 1 1,-2 1-1,-57-68 0,45 61 33,18 28-47,17 19 35,0-1 1,1 1-1,-1-1 1,1 0-1,1 0 1,-1 0-1,1-1 1,-4-9-1,8 17 6,0-1 0,0 1-1,0 0 1,-1-1 0,1 1 0,0 0 0,0-1-1,0 1 1,0 0 0,0-1 0,0 1 0,0-1-1,0 1 1,0 0 0,0-1 0,0 1-1,0-1 1,0 1 0,0 0 0,0-1 0,0 1-1,0 0 1,0-1 0,1 1 0,-1-1-1,0 1 1,0 0 0,0-1 0,1 1 0,-1 0-1,0 0 1,0-1 0,1 1 0,-1 0-1,0 0 1,1-1 0,-1 1 0,0 0 0,1 0-1,-1 0 1,0-1 0,1 1 0,-1 0-1,1 0 1,-1 0 0,0 0 0,1 0 0,-1 0-1,0 0 1,1 0 0,-1 0 0,1 0-1,17 2 14,-18-2-14,6 3 6,0-1-1,-1 1 1,1 0-1,-1 1 0,0 0 1,0-1-1,0 1 1,0 1-1,-1-1 1,1 1-1,-1 0 1,6 9-1,41 71 38,-47-77-40,183 296 259,-146-241-272,-35-53 15,1 2 0,-2-1-1,0 0 1,0 1-1,-1 0 1,0 0-1,-1 1 1,0-1 0,-1 0-1,-1 1 1,1 15-1,1-28 5,1 1 0,0-2 0,-1 1 0,1 0 0,0-1 0,-1 0 0,1 0 0,-1 0 0,5-1 0,32-35 183,-23 21-117,2 0-1,21-14 0,224-149 194,-258 175-267,0 0-1,1 0 0,-1 1 1,1 0-1,0 0 0,0 1 1,0 0-1,0 0 0,0 0 1,1 1-1,-1 0 1,0 0-1,1 1 0,10 1 1,-8 1 4,0 0 0,0 1 0,0 0 0,-1 0 0,1 1 1,-1 1-1,0-1 0,0 1 0,13 11 0,49 33 18,2-2-1,87 41 0,-84-44-106,-63-35 58,-54-6-394,-1 2 101,-79 19 0,22-3 185,-514 121-313,293-38 443,312-101 5,0 0 17,1 0 0,-1 0 0,0-1 0,-1 0-1,-10 1 1,18-3 42,4 0-6,56-3 107,98-18 0,-54 5-79,24-1 11,13-3-7,2 6 0,168 4 0,-299 11-82,-1 0 1,0 1-1,0 0 1,0 0-1,0 1 1,10 5-1,-16-6-3,1 0 1,0 0-1,0 1 0,-1 0 0,0 0 0,1 0 0,-1 0 0,0 1 1,-1-1-1,1 1 0,-1 0 0,1 0 0,3 8 0,-7-12-4,0 1 0,1 0-1,-1 0 1,0 0 0,0 0 0,0 0-1,0 0 1,0 0 0,-1 0 0,1 0-1,0 0 1,0-1 0,-1 1 0,1 0-1,0 0 1,-1 0 0,1 0 0,-1-1-1,1 1 1,-1 0 0,1 0 0,-1-1-1,0 1 1,1 0 0,-1-1-1,0 1 1,0-1 0,1 1 0,-1-1-1,0 1 1,0-1 0,0 0 0,0 1-1,1-1 1,-1 0 0,0 0 0,0 1-1,-1-1 1,-49 14-86,34-10 63,-258 66-120,172-48 143,2 5-1,-147 59 1,96-29 42,191-70-11,54-25 1,-6 2 7,229-59 48,-199 63-75,-76 22-7,1 2 0,0 2 0,0 2 0,52 0 0,-93 5-2,0 0 0,0-1 0,0 1 0,0 0 0,0 0 0,1 0-1,-2 0 1,1 0 0,0 0 0,0 0 0,0 0 0,0 0 0,-1 1-1,1-1 1,0 0 0,-1 0 0,1 1 0,-1-1 0,0 0 0,1 1-1,-1-1 1,0 0 0,0 1 0,0-1 0,0 0 0,0 1 0,0-1-1,0 1 1,-1 1 0,1 1 1,1-1 0,-2 1-1,1-1 1,0 1 0,-1-1 0,0 0-1,1 1 1,-1-1 0,-1 0 0,1 1-1,0-1 1,-3 3 0,-4 0-16,-1-1-1,1 0 1,-1 0-1,-1-1 1,1 0 0,0 0-1,-1-1 1,-10 2 0,-8 3-29,-85 30-125,-526 156 52,614-189 99,-47 3 0,58-8 12,13-3 5,48-10 27,134-31 115,-66 14-101,179-22 1,-269 49-30,0 1 0,0 1-1,0 1 1,0 1 0,38 7 0,-61-8-10,0 1 1,0 0 0,0-1-1,0 1 1,0 0-1,0 0 1,0 0-1,0 0 1,-1 0 0,1 0-1,0 1 1,0-1-1,-1 1 1,1-1-1,-1 1 1,0-1 0,1 1-1,-1 0 1,0 0-1,0 0 1,0 0-1,0 0 1,0 0 0,-1 0-1,1 0 1,0 0-1,-1 0 1,0 0-1,1 0 1,-1 0 0,0 4-1,-1-2 0,0 0-1,1 0 1,-1 0-1,-1 0 1,1 0-1,-1-1 1,1 1 0,-1 0-1,0-1 1,0 0-1,-1 1 1,1-1-1,-1 0 1,1 0-1,-1 0 1,-5 3-1,-25 19-15,-2-2 0,-1-1 0,0-2 0,-2-2 0,-66 24 0,-206 40 38,96-25-17,244-67 26,0-2-1,44-23 1,6-4 5,-1 7-14,89-25 0,-127 46-12,1 2 1,-1 1-1,1 3 1,51-1-1,-79 6-9,8 0 5,-1 0-1,26 5 1,-41-4-5,0 0 0,-1 0 0,1 1 0,-1 0 0,1 0 0,-1 0 0,0 1 0,0 0 0,0 0 0,0 0 0,-1 0 0,1 1 0,4 4 0,-8-7-1,0 0 0,0 0-1,0 0 1,-1 1 0,1-1 0,0 0-1,-1 0 1,1 0 0,-1 1-1,1-1 1,-1 0 0,1 1 0,-1-1-1,0 0 1,0 1 0,0-1-1,0 0 1,0 1 0,0-1 0,0 0-1,0 1 1,0-1 0,-1 0-1,1 1 1,-1-1 0,1 0 0,-1 0-1,1 1 1,-1-1 0,1 0-1,-1 0 1,0 0 0,0 0 0,0 0-1,0 0 1,0 0 0,0 0-1,-2 2 1,-5 3-8,1 0 0,-2-1 1,1 0-1,-11 5 0,14-7-6,-93 40-133,-1-3-1,-196 48 0,181-63 58,-121 10-1,4-1 48,219-31 115,17-2 11,23-4-30,170-61 231,-78 22-210,-95 34-66,255-74 137,-228 70-126,1 2 0,1 2 0,73 0 0,-124 7-17,0 1-1,0 0 0,0 0 0,0 0 1,-1 0-1,1 1 0,0-1 0,0 1 1,0-1-1,-1 1 0,1 0 0,0 0 1,-1 1-1,1-1 0,0 0 0,-1 1 1,0 0-1,1-1 0,-1 1 0,0 0 1,0 0-1,0 0 0,0 1 0,2 3 0,-2-1-3,-1-1 0,1 2 0,-1-1 0,-1 0-1,1 0 1,-1 0 0,1 0 0,-2 0-1,1 1 1,0-1 0,-1 0 0,0 0 0,-2 6-1,1-4-8,-1-1 0,1 1 0,-1-1 0,-1 0 0,1 1 0,-1-1 0,-1-1 0,1 1 0,-1-1 0,1 1 0,-7 4 0,-67 52-103,67-54 104,-37 25-5,0-3-1,-78 36 1,-111 34-34,-76 37 16,276-115 64,30-18-8,25-15-8,47-28 40,93-55-21,236-105 0,-198 129-31,-164 62-9,0 0 0,0 2 0,1 2 0,44-1 1,-73 5-1,0 0 0,0 0-1,0 0 1,0 1 0,0 0 0,0 0 0,0 0 0,0 0 0,0 0 0,0 1 0,5 2 0,-9-3 4,1-1-1,0 1 0,0 0 1,-1 0-1,1-1 0,0 1 0,-1 0 1,1 0-1,-1 0 0,1-1 1,-1 1-1,1 0 0,-1 0 0,0 0 1,1 0-1,-1 0 0,0 0 1,0 0-1,0 0 0,0 1 0,0 1 2,0-1 0,-1 1 0,1-1-1,-1 1 1,0-1 0,0 0 0,0 1-1,0-1 1,0 0 0,0 0 0,-3 4-1,-7 7-7,-1 1-1,0-2 1,0 1-1,-1-2 1,-15 11-1,-80 50 17,93-63-10,-394 223 64,230-134-31,94-50-26,11-4-4,-2-3 1,-2-4-1,-87 29 0,142-61 5,16-9 6,8 1-9,1 1-1,0-1 0,-1 1 1,1-1-1,0 1 1,0 0-1,0 0 1,0 0-1,1 0 1,2-2-1,37-28 3,1 2 1,85-43-1,106-36 14,-164 78-17,1-1 1,6-5 7,2 4-1,147-40 0,-218 71-11,0 0-1,-1 1 1,1 0-1,0 0 1,-1 1 0,1 0-1,13 2 1,-20-2 3,0 1 0,0 0 0,-1-1 0,1 1 0,0 0 0,-1 0 0,1 0 0,0 0 0,-1 0 0,1 0 0,-1 0 0,0-1 0,1 1 0,-1 0 0,0 1 0,1-1 0,-1 0 0,0 0 0,0 0 0,0 0 0,0 0 0,0 0 0,0 0 0,0 0 0,-1 1 0,-3 31 0,-2-20-7,-1-1 0,1 1 0,-2-1 0,0 0 0,0-1 0,-1 0 0,-1 0 1,0-1-1,-20 16 0,12-9 7,-33 29-9,-2-3-1,-69 42 1,-123 61 47,226-135-33,-28 16 10,-1-1 0,-1-3 0,-54 18-1,81-36 18,17-6 9,31-17-17,160-97 40,-25 13-35,202-94 0,-346 188-37,-1 1-1,1 0 0,0 1 1,0 1-1,1 0 0,-1 2 1,32-3-1,-48 5 4,0 1 1,0 0-1,0 0 1,0 0-1,0 1 1,0-1-1,0 0 0,0 0 1,0 0-1,0 1 1,-1-1-1,1 0 1,0 1-1,0-1 0,0 1 1,0-1-1,0 1 1,-1 0-1,1-1 1,0 1-1,0 0 1,-1 0-1,1-1 0,-1 1 1,1 0-1,0 0 1,0 1-1,-1 0 4,1 0 0,-1 0 0,0 0 0,1 1 0,-1-1 0,0 0 0,0 0 0,0 0 0,-1 1 0,1-1 0,-2 4 0,0 1 4,0 0 0,-1 0 1,0 0-1,0-1 0,0 1 0,-9 10 1,-22 20-6,-2-1 1,-2-2-1,-69 49 1,-139 73 2,99-67-2,131-78 4,-434 251 58,395-234-37,38-17-10,-1-2 1,-1 0-1,0-1 1,-26 7-1,65-21-6,-1-1 0,0-1 1,-1-1-1,32-19 0,11-6 10,99-41 8,131-70-20,-217 101-17,1-1-7,1 3 1,128-50-1,-190 87-14,0 1 0,1 1 0,0 0 0,0 1 0,0 0 0,17 1 0,-31 2 27,1-1 0,-1 0 0,0 1 0,0-1 0,0 1 1,1-1-1,-1 1 0,0-1 0,0 1 0,0 0 0,0 0 0,0 0 1,0-1-1,0 1 0,0 0 0,-1 0 0,1 0 0,0 0 0,0 1 1,-1-1-1,1 0 0,-1 0 0,1 0 0,-1 0 0,1 1 0,-1-1 0,0 0 1,0 0-1,0 1 0,1-1 0,-1 0 0,0 1 0,-1-1 0,1 0 1,0 0-1,0 1 0,-1 0 0,1 6 9,-1 0 1,0-1-1,-1 1 0,0-1 0,0 0 1,-3 8-1,-4 2-4,0 0 0,-1-1 0,-1 0 0,-25 27 0,-62 54 0,37-45 15,-3-3 0,-108 64 0,-156 60 4,184-108 45,123-60 4,25-15-43,18-15-22,15-3 1,0 0 0,2 3 0,60-31 0,135-43 12,-177 80-50,1 2 1,81-12-1,-67 27-89,-71 2 122,-1 1 0,1-1 0,-1 0 0,1 0 0,-1 0 1,1 1-1,-1-1 0,1 0 0,-1 1 0,1-1 0,-1 0 0,0 1 0,1-1 0,-1 0 0,1 1 0,-1-1 0,0 1 0,1-1 1,-1 1-1,0-1 0,0 1 0,1-1 0,-1 1 0,0-1 0,0 1 0,0-1 0,0 1 0,0 0 0,0-1 0,0 1 1,0-1-1,0 1 0,0-1 0,0 1 0,0-1 0,0 2 0,-4 23-13,1-19 1,0 1 0,0-1 0,0 0-1,0-1 1,-1 1 0,0 0 0,0-1 0,-1 0 0,-7 7 0,-55 42-52,38-33 53,-51 37 17,-109 61 0,-97 32 196,277-146-193,-30 16 7,-2-2 0,0-1 0,-1-3-1,-49 13 1,51-26 49,39-3-58,1-1-1,-1 0 0,1 1 1,0-1-1,0 1 0,0-1 1,0 1-1,0-1 1,0 1-1,0-1 0,1 1 1,-1-1-1,0 1 0,1-1 1,1-2-1,1-1-4,0-1-1,1 1 1,-1 1 0,1-1 0,0 1 0,1-1-1,-1 1 1,1 0 0,7-4 0,54-32 14,-47 29-6,51-25-2,1 3 1,1 2-1,1 4 1,111-25-1,-157 47-47,1 1 0,-1 1 0,34 0 0,-60 4 39,1-1 0,-1 0 0,1 0 0,0 1 0,-1-1 0,1 1 0,-1-1 0,1 1 0,-1 0 0,0 0 0,1-1 1,-1 1-1,0 0 0,1 0 0,-1 0 0,0 0 0,0 1 0,0-1 0,0 0 0,0 0 0,0 1 0,0-1 0,-1 1 0,1-1 0,0 1 0,-1-1 0,1 1 0,-1-1 0,1 1 0,-1-1 0,0 1 0,0-1 0,0 1 0,0 0 0,0 2 0,0 1 2,0 0-1,0 0 0,-1 0 0,1-1 0,-1 1 1,0 0-1,-1 0 0,1-1 0,-1 1 0,0-1 1,0 1-1,-4 4 0,-11 13-2,-1 0 0,-1-2 0,-1 0 0,-45 33 0,-101 58 17,135-92-20,-114 66 21,-207 88 0,338-169-8,20-13 9,25-17 17,71-40-40,3 4-1,3 5 1,2 5 0,2 5 0,144-41-1,-232 81-76,1 1-1,0 1 1,1 1-1,-1 1 0,29 1 1,-53 2 76,0 0-1,0 1 1,0-1 0,-1 0 0,1 1 0,0-1 0,0 0 0,0 1-1,-1-1 1,1 1 0,0-1 0,0 1 0,-1 0 0,1-1 0,0 1 0,-1 0-1,1-1 1,-1 1 0,1 0 0,-1 0 0,1-1 0,-1 1 0,0 0-1,1 0 1,-1 0 0,0 0 0,0 0 0,0-1 0,1 1 0,-1 0 0,0 0-1,0 0 1,0 0 0,0 0 0,-1 0 0,1 0 0,0 0 0,0-1-1,-1 2 1,-12 43-65,-1-20 55,-2-1 1,0 0-1,-2-1 0,-1-1 1,0-1-1,-34 29 0,-146 101 171,-8-21 26,46-31-130,147-90-28,8-3 2,-1-1 0,-1 0 1,1-1-1,-1 1 0,0-2 0,0 1 0,0-1 1,0 0-1,-1-1 0,-14 3 0,22-17 35,2 7-59,0 0 0,1 1 0,-1-1 0,1 0 0,0 0 0,1 1 0,-1-1 0,1 1 0,0 0 0,0 0 0,0 0 0,0 0 0,1 0 0,0 1 0,-1 0 0,8-5 0,78-53 0,-80 55 0,316-178-326,-319 180 295,1 1 1,-1 0-1,1 1 0,-1-1 0,1 1 0,0 1 0,0-1 1,12 0-1,-16 30-7,-4-21 37,0-1 0,-1 1 0,1 0 0,-1-1 0,-1 1 0,1-1 0,-1 1 0,0-1 0,-1 0 0,1 0 0,-1-1 0,-6 7 0,-63 69-16,55-63 15,-25 23 17,-3-1-1,-1-3 1,-1-2-1,-2-2 1,-2-2-1,-68 30 1,49-30 17,20-10 30,0 3 0,-48 31 1,97-54 22,6-12-37,8-2-41,0 0 0,0 1-1,1 1 1,28-19 0,69-38 27,-80 50-17,196-127 3,21-12-13,-234 149-21,-6 3-9,-1 1-1,1 0 1,0 1-1,0 0 1,0 0-1,0 0 1,1 1-1,-1 0 1,1 0-1,8 0 1,-15 2 20,0 1 0,0-1 0,0 1 0,-1-1 0,1 1 1,0 0-1,-1-1 0,1 1 0,0 0 0,-1 0 0,1-1 0,-1 1 0,1 0 0,-1 0 1,0 0-1,1 0 0,-1 0 0,0 0 0,1-1 0,-1 1 0,0 0 0,0 0 0,0 0 1,0 0-1,0 0 0,0 0 0,0 0 0,0 0 0,-1 0 0,1 0 0,0 0 0,0 0 1,-1 1-1,0 5-1,1 1 4,-1 0 0,-1-1 0,0 1 0,0-1 0,0 0 0,-1 0 0,0 1 0,0-2 0,-1 1 0,0 0-1,0-1 1,0 1 0,-7 6 0,-12 13 2,-43 38-1,40-40 3,-60 49 30,-4-3-1,-99 59 1,-34 25 100,221-152-120,-1 0 1,1-1-1,0 1 1,0 0 0,0 0-1,0 0 1,1 0-1,-1 1 1,1-1-1,-1 0 1,-1 6-1,6 4 56,18-6-69,3-5 5,0-1-1,0-1 1,0-1-1,-1-1 0,1-2 1,-1 0-1,0-1 1,30-13-1,25-14 27,74-44 0,-52 25-22,-97 51-10,25-12-29,-1-2-1,50-35 1,-70 45 21,-1 0-1,0-1 1,0 1 0,0-1-1,-1 0 1,0-1 0,0 1-1,-1-1 1,0 0 0,0-1-1,-1 1 1,1 0 0,-2-1-1,1 0 1,-1 0 0,2-10-1,-2-1-74,0 8 33,0 0 0,-1 0 0,-1 0 0,0 0 1,0 1-1,-3-14 0,3 23 49,0 0 0,0 1 0,0-1 0,-1 0-1,1 0 1,0 1 0,-1-1 0,1 0 0,0 1 0,-1-1 0,1 1 0,-1-1-1,1 0 1,-1 1 0,1-1 0,-1 1 0,0-1 0,1 1 0,-1-1-1,1 1 1,-1 0 0,0-1 0,1 1 0,-1 0 0,0 0 0,0-1 0,1 1-1,-1 0 1,0 0 0,0 0 0,1 0 0,-1 0 0,0 0 0,0 0 0,0 0-1,1 0 1,-1 0 0,0 0 0,0 1 0,0-1 0,-2 1 1,1 0 1,0 0 0,0 0 0,0 0-1,0 1 1,0-1 0,0 0 0,0 1-1,0 0 1,0-1 0,-2 4 0,-5 11 38,0 1-1,1 0 1,1 0 0,-6 23 0,-9 22 114,9-31-59,-2-1 0,-1 0 0,-40 53 1,45-69-84,-1 0 0,-1-1-1,0-1 1,0 0 0,-1-1 0,-1 0 0,0-1 0,-32 16 0,34-21-6,-67 32 59,-116 70 0,252-103 6,117-16-12,-102 8-12,103 8-1,-134 3-40,-29-4 1,0-1 1,0 0-1,0-1 1,20 0 0,-26-40 25,-3 25-51,0 0 1,-2 0-1,0 0 1,0 0-1,-1 0 1,-1 0-1,-1 0 1,0 0-1,0 1 1,-1-1-1,-1 1 1,-6-13-1,-1 4-21,-1 1 0,-1 0 0,0 1 0,-2 1 0,-33-34 0,48 52 24,0 0 0,0 0 0,0 0 0,-1-1 1,1 1-1,0 0 0,1-1 0,-1 1 0,0-1 0,0 1 0,1-1 0,-1 1 0,1-1 0,-1 0 0,1 1 0,-1-1 1,1 0-1,0 1 0,0-1 0,0 0 0,0 1 0,0-1 0,1-2 0,-1 1-66,0-22-543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1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1 597 64,'0'0'603,"2"1"-427,68 50 476,34 20-353,2-8-103,254 135 174,-263-151-315,-22-11-10,120 42-1,-141-61-31,74 32 0,-127-48-12,0 0-1,1 0 0,-1 0 1,0 0-1,1-1 0,-1 1 0,1-1 1,-1 1-1,1-1 0,-1 1 1,1-1-1,0 0 0,-1 0 0,1 0 1,-1 0-1,1 0 0,0 0 1,-1 0-1,1 0 0,-1-1 0,1 1 1,-1-1-1,1 1 0,-1-1 1,1 1-1,-1-1 0,1 0 1,-1 0-1,0 0 0,0 0 0,1 0 1,-1 0-1,0 0 0,0 0 1,0 0-1,0 0 0,0-1 0,0 1 1,0-1-1,-1 1 0,1 0 1,0-1-1,-1 1 0,1-1 0,0-1 1,-1-1-8,1 0-1,0 1 1,-1-1 0,0 0 0,0 0 0,0 0 0,0 0-1,-1 1 1,1-1 0,-1 0 0,0 0 0,0 1 0,0-1-1,-1 0 1,1 1 0,-1-1 0,0 1 0,-3-4 0,-22-21-47,-1 2 1,-2 0 0,-1 2 0,0 2-1,-39-21 1,-18-14-113,-22-12-13,-27-19 54,120 75 123,0-1-1,1-1 0,1 0 0,0-1 0,-18-26 1,25 29 10,1 0 1,0 0 0,1-1-1,-7-26 1,0 2 38,14 33-1,9 13 31,118 105 123,112 90 155,-46-52-323,-186-145-32,1-1-1,-1 1 1,1-1-1,0-1 1,0 0 0,1 0-1,-1-1 1,1 0-1,0 0 1,0-1-1,18 1 1,-28-4-5,1 1-1,0-1 1,-1 1 0,1-1-1,-1 0 1,1 1 0,0-1-1,-1 0 1,1 0 0,-1 1 0,0-1-1,1 0 1,-1 0 0,0 0-1,1 0 1,-1 0 0,0 1-1,0-1 1,0 0 0,0 0 0,0 0-1,0 0 1,0 0 0,0 0-1,0 0 1,0 0 0,0 1-1,-1-1 1,1 0 0,0 0-1,-1-1 1,-9-34-81,1 19 53,-1 1 1,0 0 0,-1 1-1,-1 0 1,0 1 0,-21-19-1,-97-73-13,66 57 30,21 14 12,-227-195-81,226 187 69,1-1-1,3-3 1,-61-90 0,82 110 45,15 23-18,1-1 0,-1 1 1,1-1-1,0 1 0,0-1 0,0 0 1,1-1-1,0 1 0,0 0 0,0-1 1,1 1-1,-1-1 0,1-5 0,1 10-6,0 0-1,0 0 0,1 0 0,-1 0 0,1 0 0,-1 0 0,1 0 0,-1 1 0,1-1 1,0 0-1,-1 0 0,1 0 0,0 1 0,0-1 0,-1 0 0,1 1 0,0-1 0,0 1 1,0-1-1,0 1 0,0-1 0,0 1 0,0 0 0,0-1 0,0 1 0,0 0 1,0 0-1,0 0 0,0 0 0,0 0 0,0 0 0,1 0 0,48 1 101,-36 0-57,9 3-5,0 0 1,-1 2-1,1 1 1,-1 1-1,-1 0 0,0 2 1,32 19-1,31 13 31,518 192 85,-424-169-152,-49-8-18,-141-61-252,3-1 251,-1 2 0,0-1 0,0 1 0,0 1 0,0 0 0,-13-1 0,20 6 10,1-1-1,-1 0 0,1 1 0,-1-1 0,1 1 1,0 0-1,0 0 0,0 0 0,0 0 1,-2 6-1,-2 1 1,-35 46 23,-2-1-1,-2-2 0,-3-3 0,-56 47 1,-171 187 133,271-277-172,7-6 7,17-11 5,31-21 15,54-42 16,-20 16-27,123-107 0,-153 111-135,-2-3 0,47-63 0,-168 210-243,-38 53 362,-142 148 0,162-210 13,40-42 108,3 3 0,-73 93 0,115-135-101,1-1 0,-1 1 0,1-1 0,-1 1 1,1-1-1,0 1 0,-1-1 0,1 1 0,0-1 0,-1 1 0,1 0 0,0-1 0,0 1 1,0-1-1,-1 1 0,1 0 0,0-1 0,0 1 0,0 0 0,0-1 0,0 1 0,0-1 0,0 1 1,0 0-1,1-1 0,-1 1 0,0 0 0,0 0 0,1-1-1,0 1 0,0-1 1,-1 0-1,1 0 0,0 0 0,0 0 0,0 0 0,0 1 1,-1-1-1,1-1 0,0 1 0,0 0 0,0 0 0,-1 0 0,1 0 1,0 0-1,0-1 0,-1 1 0,1 0 0,1-1 0,15-9 6,-1-1-1,-1 0 0,1-2 1,-2 1-1,0-2 0,0 0 1,12-17-1,15-13 2,9-7-7,432-407-18,-469 445-23,-10 10 16,1-1 0,-1 1 0,1 0-1,0 0 1,0 0 0,0 0 0,0 0-1,0 1 1,0 0 0,1 0 0,-1 0 0,1 0-1,4 0 1,-9 27-29,-4-9 59,0 1 1,-2-1-1,0 0 1,-1 0-1,-1-1 1,0 0-1,-1 0 1,-16 20-1,2-1 26,-59 87 147,-128 144 0,186-238-140,-1-1 1,-49 40-1,65-59-36,0 0 0,0-1 0,-1 0 0,0-1-1,0 0 1,-1-1 0,1 0 0,-1 0 0,0-1-1,0 0 1,0-1 0,-20 1 0,22-3-2,0 0-1,0-1 1,0 0-1,0-1 1,0 0 0,0 0-1,0-1 1,1 0-1,-1 0 1,-9-6 0,2-2-2,0 0 1,0-1 0,-24-25-1,23 20 1,-14-11 0,2-1 0,1-1 0,1-2 0,-25-38 0,50 56 11,2 14 37,0 3-5,0 12-21,-1-4-6,1 1 0,0-1 0,1 1 0,0-1 0,0 0 0,2 0 0,-1 1 0,1-1 0,1-1-1,0 1 1,7 13 0,40 55 123,74 89-1,37 55 34,-134-177-162,-2 0 0,-2 2 0,-2 1 0,-2 1 0,-3 1 1,-2 1-1,-2 0 0,-2 0 0,7 100 0,-18-149-10,2 53 16,1 0 0,4 0 0,17 71 0,-23-122-18,1 0 1,0-1-1,1 1 0,-1-1 1,1 1-1,0-1 0,0 0 1,0 0-1,0 0 0,8 5 0,-11-8 2,1 0 0,0 0 0,0-1 0,1 1 0,-1 0 0,0-1 0,0 1 0,0 0 0,0-1 0,1 0 0,-1 1 0,0-1 0,0 0 0,1 1 0,-1-1 0,0 0 0,0 0-1,1 0 1,-1 0 0,0 0 0,1-1 0,-1 1 0,0 0 0,0 0 0,1-1 0,-1 1 0,0-1 0,0 1 0,0-1 0,0 0 0,0 1 0,0-1 0,0 0 0,0 0 0,0 0-1,0 0 1,0 0 0,0 0 0,0 0 0,-1 0 0,1 0 0,0 0 0,-1 0 0,1 0 0,-1 0 0,1-1 0,0-1 0,8-20-15,-1 0 1,-1 0 0,0-1-1,-2 1 1,-1-1-1,1-27 1,-2-155-235,-5 115 209,0 41 19,-2-1 0,-2 1 0,-2 1 0,-22-71 0,-80-190-245,32 99 157,71 189 113,1 0 1,1-1-1,0 1 0,2-1 1,0-33-1,3 55-3,0 1-1,0-1 0,1 1 0,-1-1 1,0 1-1,1 0 0,-1-1 0,0 1 1,1-1-1,-1 1 0,1 0 0,-1 0 1,1-1-1,-1 1 0,0 0 0,1 0 0,-1-1 1,1 1-1,-1 0 0,1 0 0,-1 0 1,1 0-1,-1 0 0,1-1 0,-1 1 1,1 0-1,0 0 0,-1 1 0,1-1 1,-1 0-1,1 0 0,-1 0 0,1 0 1,-1 0-1,1 0 0,0 1 0,24 9 55,-15 0-40,-1 0 0,0 0 0,0 1 0,-1 0 0,-1 1 0,0-1 0,-1 2-1,6 12 1,40 116 38,-44-116-42,79 321 240,-26-85 10,-43-190-186,-10-34-39,2 0-1,2-1 0,1 0 0,20 37 0,-32-70-35,0-1 0,0 0 0,1 1-1,-1-1 1,1 0 0,-1 0 0,1 0-1,-1 0 1,1 0 0,0 0 0,0 0-1,0-1 1,0 1 0,0-1 0,1 1-1,-1-1 1,0 0 0,1 0 0,-1 0-1,1 0 1,3 1 0,-3-30-80,2-71-44,-4 0 0,-4 0 0,-31-182 1,-103-286-135,58 337 109,164 429 413,-43-108-111,43 138 1,21 291 63,-78-354-119,25 58 3,-53-222-105,0-1 0,1 1 0,-1 0 0,1 0 0,-1-1 0,1 1 0,0 0 0,-1-1 0,1 1-1,0-1 1,0 1 0,0-1 0,0 1 0,0-1 0,1 0 0,0 2 0,-1-4 0,0 0-1,0 0 1,-1 0 0,1 0 0,0 0 0,-1 0-1,1 0 1,-1-1 0,1 1 0,-1 0-1,1 0 1,-1 0 0,0 0 0,0-1 0,0 1-1,0 0 1,0 0 0,0-1 0,0 1-1,0 0 1,0 0 0,0 0 0,-1-2-1,1-45-34,1-39-160,-18-142 0,-47-138-106,-14-97 227,60 317 90,0-169 1,17 293-21,2-37-7,-1 57 15,0 1-1,1-1 1,-1 1-1,1-1 1,-1 1-1,1-1 1,0 1-1,0 0 1,0-1-1,0 1 1,0 0-1,1 0 1,-1-1-1,1 1 1,-1 0-1,1 0 1,2-2-1,-3 4 1,-1 0 0,1 0 1,-1-1-1,1 1 0,0 0 0,-1 0 1,1 0-1,-1 0 0,1 0 0,0 0 0,-1 0 1,1 0-1,-1 0 0,1 0 0,0 0 0,-1 0 1,1 0-1,-1 0 0,1 0 0,-1 1 1,1-1-1,0 0 0,-1 1 0,1-1 0,-1 0 1,1 1-1,-1-1 0,1 0 0,-1 1 0,0-1 1,1 1-1,-1-1 0,1 1 0,-1-1 0,0 1 1,1 0-1,12 24 61,-12-24-55,31 81 116,-4 2 1,-3 0 0,24 158-1,4 277 69,-26-215-55,-16-198-83,30 122 0,-40-225-53,0 4 0,1-1-1,0 0 0,0 0 1,0 1-1,1-1 0,0 0 1,3 5-1,-5-10 0,-1-1 0,0 0 0,0 0 0,0 0 1,1 0-1,-1 0 0,0 0 0,0 0 0,0 0 0,1 0 0,-1 0 1,0 0-1,0 0 0,1 0 0,-1 0 0,0 0 0,0 0 0,0 0 0,1 0 1,-1 0-1,0 0 0,0 0 0,0-1 0,1 1 0,-1 0 0,0 0 0,0 0 1,0 0-1,1 0 0,-1 0 0,0-1 0,0 1 0,0 0 0,0 0 1,0 0-1,0-1 0,1 1 0,-1 0 0,0 0 0,0 0 0,0-1 0,0 1 1,0 0-1,0 0 0,0 0 0,0-1 0,0 1 0,0 0 0,0 0 0,0-1 1,4-10-9,2-74-132,-4-103 0,-3 99-31,-1 6-44,-23-136-1,-33-78 105,55 284 114,1-1-1,0 1 0,1-19 1,1 30 30,-7 23 112,-6 37-117,3 2 1,2-1-1,1 68 0,20 182 195,60 132 86,-28-205-205,-110-366-375,50 98 256,7 14-25,0 1 0,-1 1 0,0-1 1,-15-17-1,20 29 32,-1 0 0,0 0 1,0 1-1,-1-1 1,1 1-1,-1 0 0,0 1 1,0-1-1,0 1 1,-1 0-1,1 1 0,-1 0 1,1 0-1,-1 0 1,-9-1-1,-40-2 7,0 3 0,-85 6 0,-59-2 3,141-12-4,44 7 13,0 0 0,0 1 0,-22-1 0,36 27 43,15 308 49,-14-320-96,1 0 1,1 0-1,0-1 0,1 1 1,0-1-1,1 0 1,0 0-1,0 0 1,8 12-1,10 14 28,33 42 0,0 2-1,1 8 92,3-3-1,106 118 1,-116-147-108,-2 3 0,-2 1 0,-3 3 0,-4 1-1,34 75 1,-37-42 10,-162-323-347,97 173 289,-419-675-830,446 722 861,0 0 1,0 0-1,-1-1 0,0 1 1,0 1-1,0-1 1,-1 1-1,1-1 1,-1 1-1,0 0 0,0 1 1,-1-1-1,-6-2 1,10 10 31,3 8-16,0 0 0,1 0 0,0-1 0,1 1 0,0-1 0,1 1 0,6 13 0,45 79 96,-34-68-69,319 593 533,-278-520-478,-36-66-82,-2 1-1,-1 2 1,21 62-1,-57-215-159,-32-101-128,-137-575-395,144 636 584,-23-187 0,61 334 84,0 0-1,0 0 1,-1-1-1,1 1 0,0 0 1,0 0-1,0 0 1,0-1-1,0 1 1,0 0-1,-1 0 1,1-1-1,0 1 1,0 0-1,0 0 1,0-1-1,0 1 1,0 0-1,0 0 1,0-1-1,0 1 1,0 0-1,0 0 1,0-1-1,0 1 1,0 0-1,0 0 1,0-1-1,1 1 1,-1 0-1,0 0 0,0 0 1,0-1-1,0 1 1,0 0-1,1 0 1,-1 0-1,0-1 1,0 1-1,0 0 1,1 0-1,-1 0 1,0 0-1,0-1 1,0 1-1,1 0 1,-1 0-1,0 0 1,0 0-1,1 0 1,-1 0-1,0 0 1,0 0-1,1 0 1,-1 0-1,0 0 1,0 0-1,1 0 0,-1 0 1,0 0-1,0 0 1,1 0-1,-1 0 1,0 0-1,0 0 1,1 0-1,-1 1 1,0-1-1,0 0 1,14 12 36,-13-10-28,36 38 63,-2 2 1,-2 1-1,-2 2 0,-2 1 0,-2 1 1,41 100-1,-30-42 35,-5 2 0,28 155 1,32 133 215,-67-310-261,4-2-1,62 122 0,-89-197-64,1-1 1,0 0 0,0 0-1,1-1 1,0 0-1,0 1 1,0-1 0,12 9-1,-16-20-93,-4-58-31,-4-1 0,-2 2 0,-20-70-1,4 16-46,-79-330-239,-8-42 340,84 346 69,-27-162-115,51 274 121,8 41 38,5 19-2,29 70 101,57 107-1,0-1 55,-64-124-53,37 155-1,-5 91-24,-50-250-82,-1-7-5,3-1 0,3-1 0,3 0-1,46 102 1,-86-262-364,-71-221-241,-112-479 252,198 764 342,1-1 1,1-27 0,5 36 10,3 16-6,6 13 25,-12-9-37,18 25 45,-1 0 0,-1 2 1,-2 0-1,0 0 0,16 53 1,-13-34-20,87 265 265,-34-90-25,-52-171-241,-2 0 0,-2 1 1,-3 1-1,-2 0 0,-3 0 1,-1 1-1,-5 75 1,-3-103-33,-2 0 1,-1 0 0,-1 0-1,-20 45 1,15-38 1,0 0-1,-8 44 1,13-35-4,0 1 4,-18 60-1,19-70-4,-4 8 0,10-40-2,0 0 0,-1-1 0,1 1 0,-1-1 0,1 1 0,0-1 0,-1 0 0,1 1 0,-1-1 0,1 1 0,-1-1 0,1 0 0,-1 1 0,0-1 0,1 0 0,-1 0 0,1 0 0,-1 1-1,0-1 1,1 0 0,-1 0 0,0 0 0,1 0 0,-1 0 0,1 0 0,-1 0 0,0 0 0,1 0 0,-1 0 0,0-1 0,1 1 0,-1 0 0,1 0 0,-1 0 0,1-1 0,-1 1 0,0 0 0,1-1 0,-1 1 0,1-1-1,-1 1 1,1 0 0,0-1 0,-1 1 0,1-1 0,-1 0 0,-21-24-126,0-17 10,1-1 1,2-1-1,2-1 0,-21-85 1,31 102 70,-4-11 7,-16-56-135,-44-107 0,71 200 175,-1 0 1,1 0-1,-1 0 0,0 1 0,0-1 1,0 0-1,0 0 0,0 1 0,0-1 0,-1 1 1,1-1-1,0 1 0,-1-1 0,1 1 1,-1 0-1,1 0 0,-1 0 0,0-1 1,0 2-1,1-1 0,-1 0 0,-3-1 0,-2 23 86,4 42-1,2 0-1,3 0 1,17 109-1,3 84 133,-20-200-172,-1-34-17,0 1 1,-1-1-1,-2 0 0,-6 39 1,8-60-29,0 0-1,0 0 1,-1 1-1,1-1 1,0 0 0,0 0-1,-1 0 1,1 0 0,-1 0-1,1 1 1,-1-1 0,1 0-1,-1 0 1,0 0 0,1 0-1,-1-1 1,0 1-1,0 0 1,0 0 0,1 0-1,-1-1 1,0 1 0,0 0-1,0-1 1,0 1 0,-3 0-1,3-1-4,0-1-1,-1 1 1,1-1 0,0 0-1,0 0 1,0 1 0,-1-1-1,1 0 1,0 0 0,0 0-1,0 0 1,0 0 0,0-1-1,1 1 1,-1 0-1,0 0 1,-1-3 0,-25-64-177,8-5-30,-18-138-1,11 48 114,14 94 69,2 0 0,-1-100 0,11 169 31,0-1 0,0 1 1,0 0-1,0 0 0,0-1 1,0 1-1,0 0 1,0-1-1,0 1 0,0 0 1,0 0-1,0-1 0,-1 1 1,1 0-1,0 0 0,0-1 1,0 1-1,0 0 0,0 0 1,-1 0-1,1-1 1,0 1-1,0 0 0,0 0 1,-1 0-1,1 0 0,0-1 1,0 1-1,-1 0 0,1 0 1,0 0-1,0 0 0,-1 0 1,1 0-1,0 0 0,0 0 1,-1 0-1,1 0 1,0 0-1,-1 0 0,1 0 1,0 0-1,0 0 0,-1 0 1,1 0-1,0 0 0,0 0 1,-1 0-1,1 0 0,0 0 1,0 0-1,-1 1 1,1-1-1,0 0 0,0 0 1,-1 0-1,1 0 0,0 1 1,0-1-1,0 0 0,0 0 1,-1 1-1,1-1 0,0 0 1,0 0-1,0 1 0,-3 14 20,1 1-1,1 0 1,1-1-1,0 1 0,2 17 1,1 16 22,13 155 124,1 5 82,-17-204-247,-1 0 1,0 0-1,0 0 0,0 0 0,-1 0 0,0 0 0,0 0 0,0 0 0,0 0 0,-1-1 0,0 1 0,0-1 0,0 0 1,0 0-1,-8 7 0,-9 13 2,19-22-4,-1 0 0,1 0 0,0 0 0,1 0 0,-1 0-1,0 0 1,0 1 0,1-1 0,-1 0 0,1 0 0,0 0 0,0 1 0,0-1 0,0 0 0,0 1 0,0-1 0,1 0 0,-1 0 0,1 0 0,-1 1 0,1-1 0,0 0 0,0 0 0,0 0 0,0 0 0,0 0 0,1 0 0,-1-1-1,0 1 1,3 2 0,5 7 2,2-1 0,-1 1-1,22 14 1,-2-4 33,48 25-1,5 2 73,-71-37-92,-1 0 0,0 1-1,-1 0 1,0 1 0,-1 0-1,0 1 1,-1 0 0,11 25-1,10 14 52,-29-52-66,0 0 0,1 0 0,-1-1 0,0 1 0,1 0 0,-1-1 0,1 1 0,-1 0 0,1 0 0,-1-1 0,1 1 0,0-1 0,-1 1 0,1-1-1,0 1 1,-1-1 0,1 1 0,0-1 0,-1 1 0,1-1 0,0 0 0,0 0 0,0 1 0,-1-1 0,1 0 0,1 0 0,-1 0 1,0-1-1,0 1 1,-1-1-1,1 0 0,0 1 1,-1-1-1,1 0 1,0 0-1,-1 0 0,1 1 1,-1-1-1,1 0 1,-1 0-1,0 0 1,1 0-1,-1 0 0,0 0 1,0-1-1,6-46 51,-5-68-309,-5-1 0,-25-153 0,28 258 210,4 65 94,16 89-1,0 3 62,-17-110-45,1-1 0,2 1 1,1-1-1,1 0 0,23 59 1,-30-92-63,0 0 1,0-1-1,0 1 1,0 0-1,1 0 1,-1 0-1,0 0 1,1-1-1,-1 1 1,1 0-1,-1 0 1,1-1 0,-1 1-1,1 0 1,-1-1-1,1 1 1,0 0-1,-1-1 1,1 1-1,0-1 1,0 1-1,-1-1 1,1 0-1,0 1 1,0-1 0,0 0-1,0 1 1,-1-1-1,1 0 1,0 0-1,0 0 1,0 0-1,0 0 1,0 0-1,0 0 1,-1 0-1,1 0 1,0 0 0,0 0-1,0-1 1,0 1-1,-1 0 1,1-1-1,0 1 1,0 0-1,0-1 1,-1 1-1,1-1 1,0 1-1,-1-1 1,1 0 0,0 1-1,-1-1 1,1 0-1,-1 1 1,1-2-1,8-8 17,-2 0-1,1-1 1,8-17 0,0 0-72,-9 19 48,-1-1 0,0 0-1,-1 0 1,0 0-1,-1 0 1,0-1 0,-1 0-1,4-16 1,-2-9-36,2-48 1,-5 50-45,11-64 0,-2 50 95,-3 0 0,-1 0 0,0-69 0,-8 88-13,-2 1 0,-1-1 1,-1 1-1,-1 0 0,-2 0 1,-1 0-1,-16-35 0,-6-11-20,7 17 14,2-2 0,-19-77 0,27 67-8,6 25-47,-1 1 0,-3 0 0,-29-73 0,10 62-708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13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14 398 0,'0'0'1922,"22"-1"-1634,-11-2-275,-1-1-1,1 0 1,-1 0-1,1-1 1,-1-1-1,-1 0 1,1 0-1,-1-1 1,0 0-1,9-10 1,22-15 9,11-6-22,1 3 0,2 2 0,101-45 0,-99 48-69,-50 29 10,-14 12-122,-26 23 134,-2 0 0,-63 44 1,3-3 47,66-51 26,2 1 1,2 1-1,0 2 1,1 0-1,2 2 1,-31 51-1,53-80-25,1-1-1,0 1 1,0-1 0,-1 1-1,1-1 1,0 1 0,0-1-1,0 1 1,0 0 0,0-1-1,0 1 1,0-1 0,0 1-1,0 0 1,0-1 0,0 1-1,0-1 1,0 1 0,0 0-1,0-1 1,1 1 0,-1-1-1,0 1 1,0-1 0,1 1-1,-1-1 1,0 1 0,1-1-1,-1 1 1,1-1 0,-1 1-1,1-1 1,-1 0 0,0 1-1,1-1 1,-1 0-1,1 1 1,0-1 0,-1 0-1,1 0 1,-1 0 0,1 1-1,-1-1 1,1 0 0,0 0-1,-1 0 1,1 0 0,-1 0-1,1 0 1,0 0 0,-1 0-1,1 0 1,-1 0 0,2-1-1,38-2 87,-36 3-80,15-4 11,1-1 1,-1 0 0,0-2-1,0 0 1,30-17-1,92-61 22,-68 38-34,360-268-23,-419 303-56,1 0 0,-2-1 0,18-20 0,-31 33 71,0 0 1,0 0-1,0 0 1,0 0-1,0 0 1,0 0-1,0 0 1,0 0-1,-1 1 1,1-1-1,0 0 0,0 0 1,0 0-1,0 0 1,0 0-1,0 0 1,0 0-1,0 0 1,0 0-1,-1 0 1,1 0-1,0 0 0,0 0 1,0 0-1,0 0 1,0 0-1,0 0 1,0 0-1,0 0 1,-1-1-1,1 1 1,0 0-1,0 0 0,0 0 1,0 0-1,0 0 1,0 0-1,0 0 1,0 0-1,0 0 1,0 0-1,0 0 1,0 0-1,-1-1 0,1 1 1,0 0-1,0 0 1,0 0-1,0 0 1,0 0-1,0 0 1,0 0-1,0 0 1,0 0-1,0-1 0,0 1 1,0 0-1,0 0 1,0 0-1,0 0 1,0 0-1,-10 4-8,-198 153-43,99-71 35,-57 46 52,-269 276-1,416-386-7,19-22-26,0 0 0,-1 0 0,1 1 0,0-1 0,0 0-1,0 0 1,0 1 0,0-1 0,0 0 0,0 0 0,-1 1 0,1-1 0,0 0 0,0 0 0,0 1 0,0-1 0,0 0-1,0 0 1,0 1 0,0-1 0,0 0 0,0 0 0,0 1 0,1-1 0,-1 0 0,0 0 0,0 1 0,0-1-1,0 0 1,0 0 0,0 1 0,0-1 0,1 0 0,-1 0 0,0 0 0,0 1 0,0-1 0,1 0 0,-1 0-1,0 0 1,0 0 0,1 1 0,-1-1 0,0 0 0,0 0 0,0 0 0,1 0 0,-1 0 0,0 0 0,1 0 0,-1 0-1,0 0 1,0 0 0,1 0 0,15 1 11,-15-1-5,15-1 5,0-1-1,0 0 1,-1-2-1,1 1 1,-1-2-1,21-8 1,93-48 60,-106 49-70,490-274 30,-496 277-46,-9 5-14,-1 0 0,1-1 0,-1 0 1,0-1-1,13-11 0,-18 12-42,-24 16-84,-118 86 100,-172 155 1,279-223 87,0 2 1,2 1 0,2 2 0,1 1-1,-31 49 1,59-84-33,-1 1 0,1-1-1,0 1 1,-1 0 0,1-1 0,0 1 0,-1 0-1,1-1 1,0 1 0,0 0 0,-1-1 0,1 1-1,0 0 1,0-1 0,0 1 0,0 0 0,0 0-1,0-1 1,0 1 0,0 0 0,1 0-1,-1-1 1,0 1 0,0 0 0,0-1 0,1 1-1,-1 0 1,0-1 0,1 1 0,-1-1 0,1 1-1,-1 0 1,1-1 0,-1 1 0,2 0 0,0 0 1,1 0 0,-1 1 0,1-2 0,0 1 0,-1 0 0,1 0 0,0-1 0,0 0 0,0 1 0,3-1 0,71-7 16,-28-6-14,0-2 1,-1-2-1,-1-2 0,59-33 0,-45 21-4,101-52-6,-137 69-3,-2-2 1,0-1-1,0 0 1,26-28-1,-41 29-85,-8 16 91,0 0 0,0-1 0,-1 1 0,1 0 0,0 0 0,-1-1-1,1 1 1,0 0 0,-1 0 0,1-1 0,-1 1 0,1 0 0,0 0 0,-1 0 0,1 0 0,-1 0-1,1 0 1,0 0 0,-1 0 0,1 0 0,-1 0 0,1 0 0,0 0 0,-1 0 0,1 0 0,-1 0-1,1 0 1,0 0 0,-1 0 0,1 0 0,-1 1 0,1-1 0,0 0 0,-1 0 0,1 1 0,0-1-1,-1 0 1,1 0 0,0 1 0,0-1 0,-1 1 0,-33 19-4,0 2 0,2 1 0,0 2-1,-32 33 1,17-15 5,-23 21 74,4 4 1,3 3-1,-72 102 0,130-166-52,1-3-13,1 0 0,0 0 0,0 1 0,0-1 0,1 0 0,0 1 0,0 0 1,0 0-1,0-1 0,1 1 0,-2 10 0,3-15-8,1 1 0,-1-1 0,0 1 0,1-1 1,-1 1-1,1-1 0,-1 0 0,1 1 0,0-1 0,-1 0 0,1 1 1,-1-1-1,1 0 0,0 0 0,-1 1 0,1-1 0,0 0 0,-1 0 0,1 0 1,-1 0-1,1 0 0,0 0 0,-1 0 0,1 0 0,0 0 0,-1 0 1,1 0-1,0-1 0,-1 1 0,1 0 0,0 0 0,-1-1 0,1 1 0,0-1 1,11-4 3,0-1-1,-1 0 1,1 0 0,-1-2-1,-1 1 1,1-1 0,-1-1-1,14-15 1,38-30-5,343-205 1,-399 256 0,0-1-8,0 1 1,1-1 0,-1 1 0,1 1-1,-1-1 1,1 1 0,14-2 0,-30 16-122,-44 35 90,-102 70-1,92-73 80,-82 74-1,124-95-19,1 1 0,0 1 1,2 1-1,1 0 0,1 1 0,1 1 0,-18 49 0,29-66-17,1 0 0,1-1 1,-1 1-1,2 0 1,0 0-1,0 0 0,1 18 1,0-21-5,0-5 1,0-1 1,1 1-1,-1-1 0,0 0 0,1 1 0,0-1 0,-1 0 0,1 1 1,0-1-1,0 0 0,0 0 0,0 0 0,1 0 0,-1 0 0,1 0 1,-1 0-1,1 0 0,3 3 0,-1-2 1,1 0-1,-1-1 1,1 1 0,0-1 0,-1 1-1,1-2 1,0 1 0,7 1 0,9 1 3,0-1 0,0-1 1,28-1-1,-49-1-4,212 0 5,-212 0-6,1 0 1,-1 0-1,0 0 0,0 0 0,1 0 0,-1 0 0,0 0 0,1-1 0,-1 1 0,0 0 1,0 0-1,1 0 0,-1 0 0,0 0 0,0-1 0,1 1 0,-1 0 0,0 0 1,0 0-1,0-1 0,1 1 0,-1 0 0,0 0 0,0-1 0,0 1 0,0 0 0,1 0 1,-1-1-1,0 1 0,0 0 0,0-1 0,0 1 0,0 0 0,0 0 0,0-1 1,0 1-1,0 0 0,0-1 0,0 1 0,0 0 0,0-1 0,0 1 0,0 0 0,0 0 1,0-1-1,-1 1 0,1 0 0,0 0 0,0-1 0,0 1 0,0 0 0,-1 0 0,1-1 1,0 1-1,0 0 0,0 0 0,-1 0 0,1-1 0,0 1 0,-1 0 0,-10-14-46,-4 1 17,-1 1 0,0 0 1,-1 2-1,-19-10 0,-22-14-3,18 6-18,1-1 0,2-3 0,1 0-1,2-3 1,1-1 0,1-1 0,3-2-1,1 0 1,-39-75 0,57 94 49,4 7 10,-1 0 1,0 1-1,-18-22 1,25 33-3,0 1-1,0 0 1,0-1 0,0 1 0,-1-1-1,1 1 1,0-1 0,-1 1 0,1 0-1,0-1 1,-1 1 0,1 0 0,0-1-1,-1 1 1,1 0 0,0 0 0,-1-1-1,1 1 1,-1 0 0,1 0 0,-1 0-1,1 0 1,0-1 0,-1 1 0,1 0-1,-1 0 1,1 0 0,-1 0 0,1 0-1,-1 0 1,1 0 0,-1 0 0,1 0-1,-1 0 1,1 1 0,-1-1 0,1 0-1,0 0 1,-1 0 0,1 0 0,-1 1-1,1-1 1,0 0 0,-1 1 0,1-1-1,-1 0 1,1 1 0,0-1 0,-1 0-1,1 1 1,0-1 0,0 0 0,-1 1-1,1-1 1,0 1 0,0-1 0,0 1-1,-1 0 1,-3 28 157,5 8-71,2-1 0,1 1-1,16 57 1,41 105 79,-17-65-10,-15-23-47,24 175 0,-13 116 80,-26-243-77,-13-143-109,23 165 115,-21-164-117,1 1-1,1-1 1,1 0 0,0-1-1,1 1 1,1-1 0,19 29-1,6-11 4,-31-32-15,0-1-1,-1 0 1,1 0-1,0 0 1,-1 0-1,1 0 1,0 0-1,0 0 1,0 0-1,0-1 1,0 1-1,0-1 1,0 0-1,0 1 0,0-1 1,0 0-1,0 0 1,0 0-1,0 0 1,2-1-1,-3 0-1,-1 0 0,1 0 0,0 0 0,-1 0 0,1 1 0,0-1 0,-1 0-1,1-1 1,-1 1 0,1 0 0,-1 0 0,0 0 0,0 0 0,1 0 0,-1 0 0,0 0-1,0 0 1,0-1 0,0 1 0,0-1 0,-1-35-96,0 25 53,-19-369-611,-45-441 309,63 792 350,-10-504-42,13 521 53,3-43-7,-4 54 0,0 0 0,0 0 1,1 0-1,-1 0 1,1 1-1,-1-1 0,1 0 1,-1 0-1,1 0 1,0 1-1,0-1 0,0 0 1,0 1-1,0-1 0,1 1 1,-1-1-1,0 1 1,1-1-1,-1 1 0,4-2 1,-4 3 8,1 0-1,-1 0 1,1 0 0,-1 0 0,1 0 0,-1 0 0,1 1 0,-1-1 0,1 1 0,-1-1 0,0 1-1,1-1 1,-1 1 0,0 0 0,1-1 0,-1 1 0,0 0 0,0 0 0,0 0 0,0 0-1,0 0 1,0 1 0,0-1 0,0 0 0,0 0 0,0 1 0,-1-1 0,1 0 0,0 3-1,21 48 73,-19-44-65,15 47 18,-3 0 1,-2 0 0,-2 2-1,4 68 1,-7 231 43,-9-252-27,-30 364 184,9-221-93,8-85-255,48-742-436,-21 424 514,-7 81 21,29-285-8,-23 275 24,4 0-1,29-90 1,-37 149-3,2 0 0,0 1 0,21-36 0,-30 59 1,0 0 0,0 0 0,0 0 0,1 1 0,-1-1 1,0 0-1,1 1 0,0-1 0,-1 1 0,1 0 0,0-1 0,2-1 0,-3 3 3,-1 0 0,1 0 0,-1 0-1,1 0 1,-1 0 0,1 0 0,0 0-1,-1 0 1,1 0 0,-1 0-1,1 1 1,-1-1 0,0 0 0,1 0-1,-1 0 1,1 1 0,-1-1-1,1 0 1,-1 0 0,1 1 0,-1-1-1,0 0 1,1 1 0,-1-1 0,0 1-1,1-1 1,-1 0 0,0 1-1,0-1 1,1 1 0,-1 0 0,3 6 27,-1 0 0,1 0 1,-1 1-1,-1-1 0,1 10 0,-1-12-37,21 155 134,2 233 0,-24-371-122,0 116 39,-21 172 0,-110 314 307,126-593-329,2-15-29,2-20-101,3-35 54,11-63 0,-1 21-39,43-516-442,-3 73 521,-40 454 13,3 1 1,3 0-1,4 1 1,2 2-1,45-88 1,-68 151-2,1-2 4,1-1-1,0 0 0,0 1 0,0 0 0,1-1 0,0 1 0,0 1 0,0-1 0,0 1 0,1-1 0,0 1 0,9-6 0,-14 10 2,1 0-1,-1 0 1,0-1 0,1 1-1,-1 0 1,1 0 0,-1 0-1,1 0 1,-1-1-1,1 1 1,-1 0 0,1 0-1,-1 0 1,1 0 0,-1 0-1,0 0 1,1 0-1,-1 0 1,1 1 0,-1-1-1,1 0 1,-1 0 0,1 0-1,-1 0 1,1 1 0,-1-1-1,0 0 1,1 0-1,-1 1 1,1-1 0,-1 0-1,0 1 1,1-1 0,-1 0-1,0 1 1,0-1-1,1 1 1,-1-1 0,0 1-1,0-1 1,1 1 0,3 23 58,-4-20-53,3 175 168,-33 299 0,11-272-39,-8 89 78,-67 304 0,88-592-299,-1-18-90,-2-53 16,2 0 0,3-121 0,4 146 115,-1-127-16,36-283-1,42 70 73,-65 338-11,2 0 1,1 1-1,3 0 0,0 2 1,3 0-1,48-67 0,-64 98 6,0 1-1,1 0 0,-1 0 0,2 0 1,7-6-1,-13 12-2,0-1 0,1 0 0,-1 1 0,0-1 0,0 0 0,0 1 0,0 0-1,1-1 1,-1 1 0,0-1 0,0 1 0,1 0 0,-1 0 0,0 0 0,1 0 0,-1 0 0,0 0 0,0 0 0,1 0-1,-1 1 1,0-1 0,0 0 0,1 1 0,-1-1 0,0 1 0,0-1 0,0 1 0,0 0 0,0 0 0,0-1-1,0 1 1,0 0 0,0 0 0,0 0 0,0 0 0,0 0 0,0 0 0,-1 0 0,1 0 0,-1 0 0,1 0 0,0 2-1,5 10 15,-1 0 0,-1 1-1,0-1 1,0 1 0,-2 0-1,1-1 1,-1 29-1,-5 107-17,2-137 5,-6 57-5,-29 134 0,-39 68 23,8-34 79,51-173-73,-22 87 18,-21 170 0,57-301-49,1-17-72,2-9-11,2-8 35,41-169-190,96-253 1,-59 156 190,-60 201 62,4 4-24,-18 59 1,-1 0 0,0-1 0,-2 1 0,0-1 0,-1 0 0,2-25 0,-6 41-5,1-1-1,-1 0 1,1 0 0,-1 0-1,0 0 1,0 1-1,0-1 1,0 0-1,0 0 1,0 1-1,0-1 1,-1 1-1,1 0 1,0-1-1,-3-1 1,3 3 10,1-1 1,-1 1 0,1-1 0,-1 1 0,1-1 0,-1 1-1,1-1 1,-1 1 0,0 0 0,1-1 0,-1 1-1,0 0 1,1-1 0,-1 1 0,0 0 0,1 0 0,-1 0-1,0 0 1,0 0 0,1 0 0,-1 0 0,0 0-1,0 0 1,1 0 0,-1 0 0,0 0 0,0 0 0,1 1-1,-1-1 1,0 0 0,1 0 0,-1 1 0,0-1-1,1 1 1,-1-1 0,1 0 0,-1 1 0,1-1 0,-1 1-1,1-1 1,-1 1 0,0 0 0,-8 20-8,1 0 1,1 1-1,0 0 0,2 0 1,-5 41-1,0-6 30,-28 182 135,23-121-53,-6-1-1,-44 138 1,-88 138 122,-15-61 85,163-325-310,0 1-1,0-1 0,0 0 1,-1 0-1,0 0 1,-1-1-1,1 0 0,-1 0 1,-9 5-1,-75 42-47,23-15 50,68-37-6,-1 0 0,1-1 0,-1 1 0,0-1 0,1 1 0,-1-1 0,0 1 0,0-1 0,1 1 0,-1-1 0,0 0 0,0 1 0,0-1 0,0 0 1,1 0-1,-1 0 0,0 1 0,0-1 0,0 0 0,0 0 0,0 0 0,0 0 0,1-1 0,-1 1 0,0 0 0,0 0 0,0 0 0,0-1 0,1 1 0,-1-1 0,0 1 0,0 0 0,0-1 0,1 1 0,-1-1 0,0 0 0,1 1 0,-1-1 0,1 1 0,-1-1 0,1 0 0,-1 0 0,1 1 0,-1-1 0,1 0 0,-1 0 0,1 1 0,0-1 0,0 0 0,-1 0 0,1 0 0,0 0 0,0 0 0,0 1 0,0-1 0,0-2 0,-1-9-27,0 0-1,1 0 1,2-18 0,-1 11-35,-1-44-104,12-89 0,-11 126 198,-15 41 0,3 3-1,1 0 1,0 0 0,1 1-1,2 0 1,0 0 0,-6 26-1,-17 128 111,1-3-7,0-56-39,-6-2 0,-54 123 0,85-227-98,-4 8-108,5-41 12,10-162-171,-4 155 209,2 0 0,1 1 0,20-60 1,5 19 64,51-89 0,-3 6 0,-73 143-1,-4 7 2,1 0 0,-1 0-1,0 0 1,0-1 0,0 1 0,-1-1-1,1-9 1,-2 15-1,0-1 1,0 1 0,0-1-1,0 1 1,-1 0-1,1-1 1,0 1-1,0 0 1,-1-1-1,1 1 1,0 0 0,-1-1-1,1 1 1,0 0-1,-1 0 1,1-1-1,0 1 1,-1 0-1,1 0 1,-1 0-1,1 0 1,0-1 0,-1 1-1,1 0 1,-1 0-1,1 0 1,-1 0-1,1 0 1,0 0-1,-1 0 1,1 0-1,-1 0 1,1 0 0,-1 0-1,1 0 1,0 1-1,-1-1 1,1 0-1,-1 0 1,1 0-1,0 1 1,-1-1 0,1 0-1,0 0 1,-1 1-1,1-1 1,0 0-1,-1 1 1,1-1-1,0 0 1,0 1-1,-1-1 1,-22 17-3,8 2 5,1 1 1,0 0 0,2 1-1,0 1 1,1-1 0,-8 25-1,-42 149 113,40-119-65,-133 498 232,116-432-217,-25 186 1,45-230-50,17-92-32,-1 0 0,0 0 0,0 0 0,-1 0 0,1-1 1,-1 1-1,0-1 0,-1 0 0,1 0 0,-1 0 0,0 0 0,0-1 0,-8 7 0,12-11 6,0 0 1,0 0-1,0 0 1,0 0-1,0 0 1,0 0-1,0 0 1,-1 1-1,1-1 1,0 0-1,0 0 0,0 0 1,0 0-1,0 0 1,-1 0-1,1 0 1,0 0-1,0 0 1,0 0-1,0 0 1,0 0-1,-1 0 0,1 0 1,0 0-1,0 0 1,0 0-1,0 0 1,0 0-1,-1 0 1,1 0-1,0 0 1,0-1-1,0 1 1,0 0-1,0 0 0,0 0 1,-1 0-1,1 0 1,0 0-1,0 0 1,0 0-1,0-1 1,0 1-1,0 0 1,0 0-1,0 0 0,0 0 1,0 0-1,0 0 1,0-1-1,0 1 1,-1 0-1,1 0 1,0 0-1,0 0 1,0 0-1,0-1 0,0 1 1,0 0-1,1 0 1,-1 0-1,0-1 1,1-17-138,0 16 111,-1 0 0,1-1-1,-1 1 1,0-1 0,0 1 0,0-1 0,0 1-1,0-1 1,0 1 0,-1 0 0,1-1 0,-1 1 0,0-1-1,-1-3 1,1 5 33,0 0 0,0 1 0,0-1 0,0 0 0,0 0 0,0 1 0,0-1 0,0 1 0,0-1 0,0 1 0,0-1 0,0 1 0,0 0 0,0-1 0,0 1 0,0 0 0,-1 0 0,1 0 1,0 0-1,0 0 0,0 0 0,0 0 0,0 0 0,-1 1 0,1-1 0,-2 1 0,-20 20-16,5-5 57,17-31-12,2-7-25,1 0 0,1 0 0,0 0 0,2 1 1,7-22-1,45-104 28,-13 37-4,47-149 113,153-383-70,-219 585-119,3 2-1,3 1 0,38-52 1,-68 105 98,-1 13-11,-1 6-36,-1 1-1,0 0 1,-2-1 0,0 1-1,-10 28 1,-45 91 11,11-26 4,-145 481 224,119-352-42,20-21-97,49-199-98,-1 1-1,-11 27 1,-1 1-32,84-180-8,-9 1 35,160-339 13,-150 339 35,127-184 0,30-4-83,-195 269-11,-68 139 64,-72 116-17,-206 431 7,145-178 175,167-437-180,4-20-2,1 0-1,-1 0 1,1 0 0,-1 0 0,0 0-1,0 0 1,0 0 0,0 0-1,-1 0 1,1-1 0,-1 1 0,-2 2-1,3-4 13,1 0-27,0 2 5,0-3-15,8-16-6,9-22 30,104-206-34,-110 222 23,-1 0 0,14-45 0,6-14-6,49-80 64,122-182 0,-94 161-39,93-100 303,-187 264-299,-1 0-1,-1-1 0,0 0 1,-2-1-1,0 0 0,-1 0 1,8-34-1,-9 23-9,2 0 0,1 1 0,1 1 0,17-32 0,12-31 0,-24 41 0,-3-1 1,-1 0-1,-4-1 1,3-55-1,18-99-55,56-156 108,-79 324-54,-1 0 0,-3-1 0,-4-73 1,-1 22 3,4 56-3,1 0 0,2 1 0,1-1 0,2 1 0,1 0 0,17-43 0,-24 71 0,1 0 0,1 1 0,-1-1 0,1 1 0,0-1 0,1 1 0,-1 0 0,6-6 0,-7 9 2,0 1-1,1-1 1,-1 0 0,1 1-1,0-1 1,-1 1 0,1 0-1,0 0 1,0 0 0,0 0-1,0 0 1,0 1 0,-1-1-1,1 1 1,1 0 0,-1 0-1,0 0 1,0 0 0,0 0-1,0 1 1,-1-1 0,1 1-1,0 0 1,0 0-1,4 2 1,0 0 8,0 1 0,-1 0 0,1 1 0,-1-1 0,0 1 0,0 0 0,0 1 0,6 7 0,1 2 3,1-2 0,0 1 0,1-2 0,27 18 0,-35-28-11,-1 0 0,0 0 0,1-1 1,-1 0-1,0 0 0,1-1 1,0 1-1,-1-1 0,1-1 0,10-1 1,9 0-2,-23 1 0,0 0-1,-1 0 1,1 0 0,-1 0-1,1 0 1,-1-1-1,1 1 1,-1-1 0,0 0-1,0 0 1,0 0-1,0 0 1,0 0 0,-1 0-1,1 0 1,1-3-1,25-41 22,5-9-20,1 2-1,3 1 1,63-69 0,-46 59-6,62-95 1,-101 134 3,-6 9-11,-1 1 1,14-29-1,-21 37 17,-1 4 10,13 1-102,-13 21 204,0-20-161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12.91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8 156 0,'-2'-9'1297,"75"100"-780,38 49-217,33 62-122,131 191 124,-237-322-286,-30-54-12,1 0 0,16 24-1,-23-40-30,-2-2 12,1-1-1,-1 0 1,0 0-1,0 0 1,1 0-1,-1 0 0,-1 0 1,1 0-1,0 0 1,0 0-1,-2-3 0,1-2-10,-2-13 6,-1 0-1,-1 0 1,-1 0 0,0 0 0,-2 1-1,0 0 1,-1 1 0,-14-21 0,-105-137-178,74 108 49,-258-345-363,204 254 555,106 156-29,0 0 1,0-1 0,1 1 0,-1-1-1,1 0 1,0 1 0,0-1 0,0 0-1,0 0 1,1 0 0,0 0 0,0 1 0,0-1-1,0-5 1,0 0-17,2 8 4,-1 0 0,0 0 0,0 1 1,1-1-1,-1 1 0,0-1 0,1 1 0,-1-1 1,1 1-1,-1 0 0,1 0 0,-1-1 1,0 1-1,1 0 0,-1 1 0,1-1 1,-1 0-1,2 1 0,7 0 29,-1 0 1,0 1-1,1 0 0,-1 1 0,0 0 0,0 0 1,-1 1-1,1 0 0,10 7 0,73 52 4,-92-63-35,41 35 85,-3 1-1,-1 2 1,-1 2-1,36 53 1,12 12 85,-5-13-86,109 132 0,-140-161-66,65 113-1,-86-138-56,-22-34-60,-18-24 18,-154-187-321,35 49-29,95 108 365,-2 3 0,-52-49 0,65 78 72,24 17 31,2 14 86,1-2-97,0 0 0,0 0 1,1 0-1,1 0 0,0 0 0,0-1 1,1 1-1,1-1 0,5 11 0,11 14 66,28 38 0,-24-38-36,294 363 360,35-31-58,-345-357-361,50 42 9,-55-48-9,0-1 0,0-1 0,1 1 0,0 0 0,-1-1 0,1 0-1,0 0 1,0-1 0,0 1 0,0-1 0,0 0 0,7 0-1,-13-20-92,-1 14 81,1 1 1,-1-1-1,0 0 0,0 1 0,-1-1 0,1 1 0,-1 0 0,0 0 0,0 0 1,-6-6-1,-45-38-132,19 18 68,-53-62-212,-42-37-43,128 128 336,1-1-1,-1 1 1,1-1-1,-1 1 1,0 0-1,0 0 1,1 0-1,-1 0 1,0 0-1,0 1 1,0-1 0,-3 0-1,5 1 2,0 0 0,-1 0 0,1 0 0,-1 0 0,1 0 0,0 1 0,-1-1 0,1 0 0,-1 0 0,1 0 0,0 0 1,-1 1-1,1-1 0,0 0 0,0 1 0,-1-1 0,1 0 0,0 0 0,0 1 0,-1-1 0,1 0 0,0 1 0,0-1 0,0 0 0,-1 1 0,1-1 0,0 1 0,0-1 0,0 0 0,0 1 0,0-1 0,0 1 0,0-1 0,0 0 0,0 2 0,0 2 12,1 1 0,-1-1 0,1 1 0,0-1 0,1 1-1,-1-1 1,1 0 0,0 1 0,4 6 0,15 22 49,2-1 0,1-1 0,1-2 0,1 0 0,2-1 0,1-2 0,1-1 0,1-1 0,1-2 0,62 33 0,-47-32-32,88 32-1,-108-47-26,-1-1 0,1-1-1,0-2 1,1-1-1,32 0 1,-33-2-3,-1 2 0,0 1-1,-1 0 1,1 2 0,31 11 0,90 35-34,-139-50 20,1 0 1,-1-1-1,1 0 0,15 0 1,-16-1-2,1 0 0,-1 1 0,1 0 0,13 4 0,20 2-1,-35-7 10,-1 1 0,1 0 0,0 0 0,0 1 0,11 4 1,-4-1 0,1 0-1,-1-1 1,1-1 0,20 2 0,20 5-3,-40-7 7,1 0 0,-1-1 0,1-1 0,0 0 1,0-1-1,0-1 0,-1 0 0,1-1 0,30-9 0,-20 6-183,0 1-522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0:33.14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2189 4093 96,'0'0'1506,"-42"-35"-1213,-7-22-239,6 4-17,-96-101 38,29 30-22,49 45-53,10 9 0,31 45 5,1 0 1,2-2-1,0 0 0,2-1 1,-11-31-1,-41-64 27,56 99-32,-8-19 0,2-1 0,-18-64 0,-25-81 32,27 87-32,10 28 0,16 55 0,1 0 0,-5-24 0,-36-181 0,0 43 0,35 134 3,-2-1 0,-33-70 0,14 36-7,16 16 3,14 49 0,-2 0-1,-10-29 1,-18-42 1,24 49 8,-2-5-16,5 30 11,1 0 1,0-1-1,1 0 0,-3-25 0,4 25 0,1 1 1,-2-1-1,0 0 0,-10-22 0,9 27-3,-1-1 0,2 0 0,0-1 0,0 1 0,1 0 0,0-1 0,-1-20 0,4 27 7,-1 1-1,1-1 0,-1 1 1,0-1-1,0 1 1,0-1-1,-1 1 1,0 0-1,0 0 1,0 0-1,-3-5 1,-4-9 11,-25 18 110,20 0-120,-1-1 0,1-1 0,-1-1-1,1 0 1,0 0 0,0-1 0,0-1-1,-26-13 1,12 1-10,0 0 0,-49-41 0,65 49 2,0 1 0,-1 1 0,-22-10 0,-21-13 0,-143-89-37,159 93 21,5 5-20,2-2 1,-54-48-1,80 67 36,5 3-2,0 0 0,-1 1 0,1-1-1,0-1 1,0 1 0,0 0 0,0 0 0,0-1-1,0 1 1,0-1 0,1 1 0,-1-1 0,0 0-1,1 0 1,0 0 0,-2-3 0,3 5-25,1 3-130,-1-1 154,1-1-1,0 1 0,0-1 1,-1 1-1,1-1 0,0 1 1,0-1-1,1 0 0,-1 1 1,0-1-1,0 0 0,1 0 1,-1 0-1,1 0 0,1 1 1,5 5-17,40 42 85,2-3 0,2-1 0,2-3 0,2-2-1,1-3 1,78 37 0,-61-35-20,76 56-1,-132-83-32,11 9-16,-23-16 3,1 0-1,-1 0 0,0 0 0,1-1 1,0 0-1,0-1 0,0 1 0,1-1 1,-1-1-1,1 0 0,-1 0 0,1 0 1,0-1-1,0 0 0,10 0 0,-16-2 5,-1 0 0,1 0-1,-1 0 1,1-1 0,-1 1-1,0 0 1,0-1-1,1 1 1,-1-1 0,0 1-1,0-1 1,-1 0 0,1 1-1,0-1 1,0 0-1,-1 0 1,1 1 0,-1-1-1,1-2 1,-1 1 3,21-32 0,-17 30-7,0-1 0,-1 1 0,0-1 0,0 0 0,4-10 0,63-176 43,2-4-73,-1-9 25,-10 36 7,-20 14-34,-40 146 33,1-2 0,0 0 0,0 0 0,1 0 0,0 0 0,1 0 0,1 1 0,7-15 0,-9 21-2,-1-1 0,1 1 0,-1-1-1,-1 0 1,1 0 0,2-9-1,-3 9 1,0 0 0,0 0-1,1 0 1,0 1 0,0-1 0,4-7-1,-5 9 4,-1 3-1,0 0 0,0 0 0,0-1 0,0 1 0,0 0-1,0 0 1,0-1 0,0 1 0,0 0 0,0 0 0,0 0 0,0-1-1,0 1 1,0 0 0,0 0 0,0-1 0,0 1 0,0 0 0,1 0-1,-1 0 1,0-1 0,0 1 0,0 0 0,0 0 0,1 0 0,-1 0 0,0 0-1,0-1 1,0 1 0,1 0 0,-1 0 0,0 0 0,0 0 0,0 0-1,1 0 1,-1 0 0,0 0 0,0 0 0,1 0 0,-1 0 0,0 0 0,0 0-1,1 0 1,-1 0 0,1 0-32,-2 14-144,-31 105 138,-35 166 124,56-218-88,-23 120 55,25-153-39,0 0 0,-2-1 0,-22 44 0,17-49-2,11-22-10,1 1 1,0 0-1,1 0 1,0 0-1,-3 10 0,3-10-2,0-1 0,0 1 0,0-1 0,-1 0 0,0 0 0,-7 8 0,-23 40 22,29-46-25,1 0 0,1 0 1,-1 0-1,1 0 0,0 1 1,1-1-1,-2 14 0,-3 115 3,9-118 0,1-1 0,0 1 0,1-1 0,1 0 0,10 25 0,7 24 0,18 66 14,7 25 4,25 93-18,-37-147 10,32 104 7,-50-130-15,-11-50-1,0 1 0,18 45 0,15 62-1,-35-124 1,-4-9-1,1 0 0,0 0 1,-1 0-1,1 0 0,0 0 1,1 0-1,-1-1 0,0 1 1,1 0-1,0-1 0,-1 1 1,1-1-1,0 0 0,4 4 1,-5-5 90,-41-27-33,-4 0-10,-2 2-1,0 2 1,-76-25-1,60 25-39,2-6-7,44 20 7,0 0-1,0 1 1,-31-8 0,24 8-9,0-1 1,-41-18-1,45 16 13,-1 2 0,-1 0 1,1 1-1,-24-4 0,9 5-10,-57-18 1,-122-29 18,185 43-25,1-1 0,1-1-1,0-1 1,-30-20 0,48 27 4,-1 1 0,0 0 0,-18-6 0,15 7 0,-1-2 0,1 0 0,-22-14 0,33 17-5,2 3-22,15 0-69,2 2 102,-1 1-1,0 1 1,0 1 0,0 0 0,0 1 0,-1 1-1,0 0 1,15 10 0,26 10 6,254 98 61,-165-69-50,-71-28-15,67 28-5,-88-31 32,15 6-26,91 57 0,-57-26-9,-87-52 16,29 19-24,50 43 0,-68-54 1,-21-14 5,0-1 0,1 1 0,-1 0 0,-1 0 0,1 1 0,5 6 0,30 33-41,14 4 43,-13-8 0,-36-36-5,-4-4-22,5-22-69,-6-31 90,2-1 1,3 1 0,1 0-1,3 0 1,29-91 0,-19 84-2,-12 33 1,2 1-1,1 0 1,20-38 0,-1 9-6,29-79 1,-13 26 2,-4 26 9,-8 17-38,-28 58 16,-1 2-130,-4 11-26,-2 23 151,-1 7 35,-2-1 0,-2 0 0,-1 0-1,-1 0 1,-23 51 0,17-44 4,-9 34 4,-25 63 5,-53 126 43,63-117 1,36-128-53,2 0 0,0 0 0,3 39 0,0-4 4,0-42-14,0 0 0,1-1-1,0 1 1,1 0 0,1-1 0,0 0 0,8 14 0,10 30 4,-18-43-5,-1 0 1,2-1-1,0 0 0,0 0 1,1 0-1,1-1 0,16 20 1,2 2-2,-22-27 0,1 1 0,0-1 0,0 0 0,1 0 0,-1 0 0,13 8 0,-16-13 0,0 1 0,0-1 0,0 1 0,0 0 0,0 0 0,0 0 0,0 0 0,0 0 0,2 5 0,16 22 0,-14-26 0,-5-2-1,1-1 1,-1 0 0,1 0-1,-1 1 1,1-1 0,-1 0-1,1-1 1,-1 1-1,1 0 1,-1 0 0,1-1-1,-1 1 1,1 0 0,-1-1-1,0 0 1,1 1 0,-1-1-1,0 0 1,1 0 0,-1 0-1,0 1 1,0-1-1,0 0 1,2-3 0,21-31 24,-18 25-13,26-35 11,2 2-1,48-49 0,-66 65-14,-14 24-7,-1 0 0,0 0 0,1 1 0,0-1-1,-1 0 1,1 1 0,0-1 0,0 1 0,1 0 0,2-3 0,-4 2-11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0:33.14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99 4191 64,'0'0'609,"8"-31"95,98-282 188,22-20-727,-68 200-127,-8 11-21,-29 75-7,29-94 0,-40 103-14,24-48 0,-3 9 7,-17 38 3,-7 17-9,-1 0 0,0 0 0,5-28 0,19-96 3,-11 83 0,-14 46 0,-1 0 0,-1-1 0,0 0 0,-2 1 0,4-34 0,-6 39 0,0 1 0,1-1 0,1 0 0,0 1 0,8-19 0,9-37 0,4-30 0,-1 14 0,10-22 0,-27 84 3,1 0 0,1 1-1,1 0 1,17-30-1,11-21 17,-21 40-19,1 1 0,2 1 0,0 1 0,27-29 0,32-46 0,36-38 0,-68 87 0,-36 44 0,0-1 0,-1 0 0,8-13 0,50-52 0,-34 34 0,-25 34 0,-1-1 0,0 0 0,12-19 0,-10 13 0,1 0 0,0 1 0,14-14 0,4-6 0,145-209 0,-115 152 0,-27 39 0,53-63 0,-63 87 0,27-47 0,-31 47 0,38-49 0,37-42 0,-45 54 0,1 42-5,-47 21-49,-2 5 23,-6 10 17,-13 21 22,-67 81 3,28-34 6,-42 53 19,88-117-36,1 2 0,-16 29 0,2-4 0,-24 42 2,28-47-13,-2 0-1,-42 52 1,40-58-8,-35 60 0,-5 6-7,-28 38-102,87-128 129,5-7-1,0 1 0,0-1 0,0 0 1,0 1-1,1-1 0,0 1 1,-1-1-1,1 1 0,0 0 0,0 0 1,0-1-1,1 1 0,-1 0 0,1 0 1,-1 0-1,1 0 0,0 4 0,2-6 4,0 0-1,0 0 0,0 0 0,0 0 0,0 0 0,0-1 0,0 1 0,0-1 1,1 1-1,-1-1 0,2 0 0,4 2 13,25 3 14,0 0 1,1-2-1,0-2 0,54-4 0,-4 0 16,-52 3-44,-9-1 3,0 1 0,1 1 0,-1 1 0,0 1 0,37 10 0,7 1 8,-53-12-9,0 1 0,0 0 0,0 0-1,23 11 1,-22-8-4,1-1 0,-1-1 0,32 5 0,-11-2 0,7-4 0,-34-3 0,-1 0 0,0 0 0,0 1 0,15 4 0,-16-3-1,30 1-25,-28-3 21,-55-27-27,28 22 29,0 0-1,0 1 0,0 1 0,-1 1 0,1 0 1,-1 1-1,-26 3 0,18-1 3,-1-2 1,-33-4-1,-38-19-14,70 16 13,0 1 0,-1 1-1,0 2 1,-34-1 0,-402 9-100,463-4 101,0 1 0,1-1-1,-1 1 1,1-1-1,-1 1 1,1 0 0,-1 0-1,1 0 1,-1 0 0,1 0-1,0 0 1,-1 1 0,1-1-1,0 1 1,0 0-1,0 0 1,1 0 0,-1-1-1,-2 5 1,-27 49-47,8-13 27,-197 213-11,160-193 0,-27 18-5,57-39 27,27-36 8,0 0 0,-1 1 0,0-1 0,0 0 0,-8 7 0,11-8-3,1-3 6,0 0 0,0 0 0,1 0-1,-1 0 1,0 0 0,0 0 0,1 0 0,-1 0 0,1 0 0,-1 0-1,1 0 1,0 0 0,-1 0 0,1 0 0,0 0 0,-1-1 0,1 1-1,0 0 1,0 0 0,0-1 0,0 1 0,0-1 0,0 1-1,0-1 1,0 1 0,0-1 0,0 1 0,0-1 0,0 0 0,2 1-1,35 1 39,-32-2-35,72-1 77,138-20-1,-158 14-35,97 1 0,-1-7-13,-137 9-32,21-1 0,-33 5 0,-4 0 0,-1 0 0,0 0 0,1 0 1,-1 0-1,0 0 0,1 0 0,-1-1 0,0 1 0,1 0 1,-1 0-1,0 0 0,1 0 0,-1-1 0,0 1 1,0 0-1,1 0 0,-1-1 0,0 1 0,0 0 0,1 0 1,-1-1-1,0 1 0,0 0 0,0-1 0,0 1 0,1 0 1,-1-1-1,0 1 0,0 0 0,0-1 0,0 1 1,0-1-1,-34 0 26,-34 1-26,1 2 0,-113 18 0,148-13 1,-34 7-12,-1-2 0,-107 4 0,102-8-13,51-5 14,0 0 1,-32 0-1,52-3 21,0 0-6,-1-3-2,0 0 0,1 0 0,-1 0 0,1-1 0,0 1-1,0 0 1,0-1 0,0 1 0,1-1 0,-1-3 0,-12-157 13,12 129-13,0 19 0,0 1 0,2-1 0,0 1 0,0-1 0,6-19 0,-1 5-3,0 1 0,3-53 0,-3 12 0,2 5 0,-5 31-11,2-1 1,11-42-1,-10 52 12,-5 20-25,0 18 16,-1-4 13,1 45 19,0-27-6,0 1 0,-2 0 0,-8 50 0,4-49 1,1 1-1,0 41 1,4-46-6,-1-1 1,-2 1-1,0-1 0,-11 39 1,8-43-14,0 2 0,1-1 0,1 1 0,-1 42 0,-2 50 0,7 36 32,-11-115-32,1-8 0,-24 97 0,28-95 5,-1-1 1,-16 40-1,12-37 3,-14 59 0,-26 104 19,32-133-6,-19 107 0,30-128-6,-2-1 1,-23 63-1,3-14-2,19-65-4,8-17-6,-1-1 1,2 1-1,-1-1 0,1 1 0,0 0 1,-3 12-1,5-18-2,0 1 0,0 0 0,0-1 0,0 1 0,1-1 0,-1 1 0,0-1 0,-1 1 0,1 0 0,0-1 0,0 1 0,0-1 0,0 1 0,0-1 0,-1 1 0,1 0 0,0-1 0,0 1 0,-1-1 0,1 1 0,0-1 0,-1 1 0,1-1 0,-1 0 0,1 1 0,0-1 0,-1 1 0,1-1 0,-1 0 0,1 0 0,-2 1 0,1-1 0,1 0 0,-1-1 0,0 1 1,1-1-1,-1 1 0,1 0 0,-1-1 0,0 1 1,1-1-1,-1 0 0,1 1 0,-1-1 0,1 1 0,0-1 1,-1 0-1,1 1 0,-1-1 0,1 0 0,0 0 1,0 1-1,-1-1 0,1 0 0,0 1 0,0-1 0,0 0 1,0-1-1,-5-18 0,-1 0 0,-16-39 0,7 22-4,2-2 3,11 29 0,-1 1 0,0 0 0,0-1 0,-1 1 0,-1 0 0,1 1 0,-2-1 0,1 1 0,-8-9 0,-160-186-219,163 187 211,0-1 1,1 0-1,1 0 0,1-1 1,-9-34-1,-4-9-21,10 27 15,3-1 0,-7-67 0,12 84-61,6 33 90,0-1 1,0 0 0,2-1 0,10 21-1,10 26 24,1 13 41,66 123 0,-59-126-42,-24-48-33,1 0 0,1-1 1,0 0-1,28 34 0,-23-25-24,-17-29 18,1 1-1,-1 0 1,1-1 0,0 1 0,-1-1 0,1 1 0,0 0 0,0-1 0,0 0 0,0 1 0,0-1 0,0 0 0,1 1 0,-1-1 0,0 0 0,1 0 0,-1 0 0,1 0 0,-1 0 0,1 0 0,-1-1 0,1 1 0,-1 0 0,1-1 0,0 1 0,0-1 0,-1 0 0,1 0 0,0 1 0,0-1 0,-1 0 0,3-1 0,7 2 3,0-1 1,-1-1-1,1 0 1,0 0-1,-1-1 1,1-1-1,-1 1 0,0-2 1,0 1-1,11-7 1,-5 2 0,0 1 0,1 1 0,-1 0 1,1 2-1,0 0 0,0 0 0,0 2 0,1 0 1,33 1-1,202-9 29,-222 6-32,0-1 0,0-1 0,57-21 0,46-10 0,-32-11-15,-63 29 9,55-20 0,-68 28 6,-1 0 0,0-2 0,26-17 0,-5-6 0,-46 35-29,0 1-1,0-1 1,1 0-1,-1 1 1,0-1-1,0 1 1,1-1-1,-1 1 1,0-1 0,1 0-1,-1 1 1,1-1-1,-1 1 1,0 0-1,1-1 1,-1 1-1,1-1 1,-1 1-1,1 0 1,-1-1 0,1 1-1,0 0 1,-1-1-1,1 1 1,-1 0-1,1 0 1,0 0-1,0-1 1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6:37.36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96,'-2'98'1167,"0"-53"-897,1 0 1,3 0 0,1 0-1,11 48 1,35 108-31,129 332 0,-125-411-1606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6:37.36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1067 32,'27'-33'468,"2"2"1,43-36-1,34-37-149,-36 13-303,-3-2 0,57-112 0,-117 193-21,15-26-57,-2 0 0,25-66 0,-37 80-120,-1-1-1,-1-1 1,-2 1-1,0-1 0,0-46 1,-4 19-336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6:37.3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0 448,'0'44'481,"0"18"-97,0 22 1,0 21-33,0 28 64,14 16-63,6 14 31,0 9-96,0 4-96,0-8 1,0-10-65,0-21-128,7-27-160,-7-17-449,7-10-128,-1-12-224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6:37.3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1 545 993,'0'0'165,"8"-5"236,17-8-341,-2-1 1,0-1 0,-1 0 0,0-2-1,-2-1 1,0 0 0,-1-2-1,0 0 1,15-23 0,-25 30-64,0 0 0,-1 0 0,0-1 0,-1 0 0,-1-1 0,0 1 1,-1-1-1,0 0 0,-1 0 0,-1-1 0,-1 1 0,0-1 0,-1 0 0,0 0 1,-2 1-1,1-1 0,-5-18 0,4 30 3,0 1-1,-1-1 1,0 1 0,1 0-1,-1-1 1,-1 1-1,1 0 1,0 0 0,-1 0-1,1 0 1,-1 1 0,0-1-1,0 1 1,0 0-1,0 0 1,0 0 0,-1 0-1,1 0 1,0 1 0,-1-1-1,0 1 1,1 0 0,-1 0-1,0 0 1,1 1-1,-1-1 1,0 1 0,-5 0-1,2 0-1,1-1-1,-1 1 0,0 1 1,0-1-1,1 1 0,-1 1 1,1-1-1,-1 1 0,1 0 1,0 0-1,-1 1 0,1 0 1,0 0-1,1 1 0,-8 5 1,3 1 14,1 1 1,1 0 0,0 1 0,0 0-1,1 0 1,1 0 0,0 1 0,0 0-1,2 1 1,-1-1 0,-2 17 0,1 6 43,0 0 1,3 1-1,0 40 1,3-58-36,0 17 71,1-1 1,9 58-1,-8-83-73,0 0 0,1 0 0,0 0 0,1 0 1,0-1-1,0 1 0,1-1 0,0 0 0,1-1 0,0 1 0,0-1 0,1 0 0,13 12 1,-14-16-17,0 0 1,-1 0-1,1 0 1,1-1 0,-1 0-1,0 0 1,1-1 0,0 0-1,-1 0 1,1 0-1,0-1 1,0 0 0,0 0-1,0-1 1,0 0 0,0 0-1,0-1 1,0 0-1,11-3 1,-5 1-6,-1-1-1,0 0 1,0-1-1,0-1 1,-1 0-1,1 0 1,-1-1-1,-1-1 1,14-11 0,-1-4-191,-2 0 1,0-2 0,-2 0 0,0-1 0,-2-1-1,24-52 1,0-9-811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6:37.36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670 234 737,'2'24'223,"1"0"1,1 0 0,1 0 0,1 0-1,2-1 1,19 44 0,-8-19-2,-13-31-134,1 0 0,1 0 0,1 0 0,0-2-1,15 20 1,-22-31-84,1-1-1,-1 0 0,1 0 1,0 0-1,0 0 0,0-1 0,0 1 1,0-1-1,0 0 0,1 0 1,-1 0-1,1 0 0,0 0 1,-1-1-1,1 0 0,0 1 1,0-1-1,0-1 0,0 1 1,0-1-1,0 1 0,0-1 0,0 0 1,0-1-1,0 1 0,0-1 1,0 0-1,-1 0 0,1 0 1,7-3-1,-5 0-18,-1 0 0,0 0 0,0 0-1,0-1 1,0 1 0,-1-1 0,1-1 0,-1 1 0,-1-1-1,1 1 1,-1-1 0,0 0 0,3-8 0,2-7-27,0 1 1,7-38 0,-3 0 30,10-39 129,-4-2-1,5-113 0,-23 243-18,-1 45 135,18 146-1,75 186 334,-9-50-237,-70-286-325,-5 2 1,-2-1-1,-6 109 0,-2-155-7,-1 0-1,-1-1 1,-1 0-1,-2 1 1,-1-2-1,0 1 1,-2-1-1,-1-1 1,-26 43-1,17-38-1,-1-1 0,-1-1 0,-1-1 0,-1-1 0,-2-1 1,0-1-1,-30 19 0,11-13-11,0-2 0,-3-2 1,0-2-1,-1-2 1,-1-2-1,0-3 0,-2-2 1,0-2-1,-99 10 1,120-19-4,1-2 0,-1-1 0,0-2 1,-50-8-1,71 8-13,-1 0-1,1-1 1,0 0 0,0-1 0,1 0 0,-1-1-1,1 0 1,0 0 0,0-1 0,1 0 0,-1-1-1,1 0 1,1 0 0,-1-1 0,1 0-1,-9-13 1,11 11-72,-1 0-1,1-1 1,1 0 0,0 0-1,0 0 1,1 0-1,-2-22 1,1-6-562,2-46 1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1801 0 609,'-82'71'1884,"-234"190"-1854,104-90 36,-96 79 3,-177 154 81,409-335-133,-198 194 41,227-214-1617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578 126 96,'-1'-1'36,"1"0"1,-1-1-1,1 1 1,-1 0-1,0 0 0,1 0 1,-1 1-1,0-1 0,0 0 1,0 0-1,0 0 0,0 0 1,0 1-1,0-1 0,0 0 1,0 1-1,0-1 1,0 1-1,0 0 0,0-1 1,0 1-1,0 0 0,0-1 1,-1 1-1,1 0 0,0 0 1,0 0-1,0 0 0,-3 0 1,-51 0 153,38 0-35,-19 1-90,0 1-1,1 2 1,-1 1 0,-48 14-1,67-14-54,0 1-1,0 0 1,0 1-1,1 1 1,0 0-1,1 2 0,0-1 1,0 2-1,1 0 1,-24 24-1,32-27-2,1 0 0,0 0 0,0 1 0,1-1 0,0 1 0,0 0 0,1 1 0,0-1 0,1 0 0,0 1 0,-1 11 0,0 3 18,2 0-1,1-1 0,3 32 1,-1-39-21,1-1 1,0 0-1,1 0 0,1-1 1,0 1-1,1-1 1,0 0-1,2 0 1,-1-1-1,1 0 1,1 0-1,1-1 1,0 0-1,0-1 0,1 0 1,0-1-1,1 0 1,0 0-1,1-1 1,0-1-1,0 0 1,1-1-1,-1-1 0,2 0 1,-1-1-1,1 0 1,0-1-1,0-1 1,16 2-1,0-1 7,0-2 0,1-1-1,-1-2 1,1-1 0,41-8-1,-54 6-4,-1-1 0,-1-1 0,1 0 0,-1-2-1,0 0 1,-1 0 0,0-2 0,0 0 0,-1-1-1,19-18 1,-18 14-8,-1 0 0,0-2-1,-2 0 1,0 0-1,-1-1 1,-1-1 0,0 0-1,-1 0 1,-2-1 0,0-1-1,-1 1 1,-1-1-1,0 0 1,-2 0 0,-1-1-1,-1 0 1,0-35 0,-2 51 1,-1 0 0,-1 0 0,1 0 0,-1 0 0,0 0 0,0 0 0,0 1 0,-1-1 0,0 1 0,0 0 0,-1 0 0,1 0 0,-1 0 0,0 1 0,0-1 0,-7-5 0,-11-8-10,0 0 1,-29-17-1,38 27 6,-11-8-10,-23-15 6,-96-49 1,135 77-54,-1 0-1,1 0 1,0 1 0,-1 0-1,0 1 1,1 0-1,-1 0 1,0 1 0,1 0-1,-1 0 1,0 1-1,1 0 1,-1 1 0,0 0-1,-10 4 1,-8 10-990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0 0,'-1'1'32,"0"-1"-1,0 0 1,1 0 0,-1 1 0,0-1-1,0 0 1,1 1 0,-1-1-1,0 1 1,1-1 0,-1 1 0,1-1-1,-1 1 1,1-1 0,-1 1-1,1-1 1,-1 1 0,1 0 0,-1-1-1,1 1 1,0 0 0,-1 0-1,1-1 1,0 1 0,0 0 0,-1 0-1,1-1 1,0 1 0,0 0-1,0 0 1,0-1 0,0 3-1,0 35 163,1-22 29,-1-15-219,0 0-4,0-1 1,0 0-1,0 1 0,1-1 0,-1 0 0,0 0 0,0 0 0,0 1 0,0-1 1,0 0-1,1 0 0,-1 1 0,0-1 0,0 0 0,0 0 0,1 0 0,-1 0 1,0 1-1,0-1 0,0 0 0,1 0 0,-1 0 0,0 0 0,0 0 0,1 0 0,-1 0 1,0 1-1,0-1 0,1 0 0,-1 0 0,0 0 0,1 0 0,-1 0 0,0 0 1,0 0-1,1-1 0,-1 1 0,0 0 0,0 0 0,1 0 0,-1 0 0,0 0 1,0 0-1,1 0 0,-1 0 0,0-1 0,0 1 0,1 0 0,1 0 0,-1 0-37,5-22-48,-5 9 88,0 12-1,-1 0 0,1 1 0,-1-1 0,0 0 0,1 0 0,-1 0 0,0 0 0,0 0 1,0 0-1,0 1 0,0-1 0,0 0 0,0 0 0,0 0 0,0 0 0,0 0 1,0 0-1,-1 0 0,1 0 0,0 1 0,-1-1 0,1 0 0,0 0 0,-1 0 1,1 1-1,-1-1 0,1 0 0,-1 0 0,0 1 0,1-1 0,-1 1 0,0-1 0,1 0 1,-1 1-1,0-1 0,0 1 0,0 0 0,1-1 0,-1 1 0,0 0 0,0-1 1,0 1-1,0 0 0,0 0 0,0 0 0,1 0 0,-1-1 0,-2 2 0,2-1-28,1 8-519,0 1-341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7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72 32,'0'0'299,"2"11"80,8 1-302,1 0 0,0-1 0,1 0 0,0-1 0,1 0 0,0-1 0,1-1-1,-1 0 1,26 10 0,13 2 57,78 20 0,-53-18-50,30-1 17,-28-6-42,-24-7 20,0-2-1,1-2 1,109-7-1,-120 1-23,157-10-6,0-9 0,-2-9 1,310-87-1,-457 103-83,-1-3 0,-1-1 0,-1-3-1,72-41 1,-113 51-1049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7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0 650 0,'0'0'667,"8"-14"-293,27-33-227,3 1 1,1 3-1,78-68 0,-65 63-90,-1 1-33,1 3 0,3 2 0,2 2 0,1 3 0,116-55 0,-153 84-10,1 1 0,0 0 0,0 2 0,0 1 0,1 0 0,-1 2 0,1 1 0,0 0 0,0 2 0,-1 0 0,1 2 0,-1 1 0,1 0 0,-1 2 0,0 0 0,24 11 0,-32-11-4,0 1 1,0 1-1,0 0 1,-1 0 0,0 2-1,-1-1 1,0 2-1,-1-1 1,0 2-1,0-1 1,-1 2 0,-1-1-1,0 1 1,-1 1-1,0-1 1,-1 1-1,0 1 1,-2-1-1,1 1 1,-2 0 0,0 1-1,-1-1 1,0 0-1,0 18 1,-2-9 2,0 0-1,-2 0 1,0 0 0,-2-1-1,-1 1 1,-1-1 0,0 0-1,-2 0 1,-1 0 0,-1-1-1,0 0 1,-2-1 0,-1 0-1,0 0 1,-29 34 0,15-25-9,0-1-1,-3-2 1,0-1 0,-1-1 0,-60 37 0,-182 83 23,88-51-19,136-63-56,46-29-165,35-6-1928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8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0 387 160,'15'-20'58,"0"1"-1,1 1 1,1 0 0,1 1-1,0 1 1,1 1-1,1 0 1,31-17 0,3 3 103,1 2 1,72-24 0,-48 24-8,1 3-1,96-14 1,-119 29-121,0 3-1,0 2 1,0 3 0,63 6-1,-107-3-19,0 1 1,1 0-1,-2 1 0,1 0 0,24 12 0,-33-15-40,0 1-1,-1 0 1,1 0 0,0 0-1,-1 0 1,0 1 0,1-1-1,-1 1 1,0 0 0,0 0-1,-1 0 1,1 0 0,0 1-1,-1-1 1,0 1 0,0-1-1,0 1 1,0 0 0,-1 0-1,0-1 1,1 1 0,0 7 0,-2-1-1052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8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730 1389 833,'-4'-1'26,"0"1"0,0-1 1,0 0-1,0 0 0,0 0 0,1 0 0,-1-1 1,0 1-1,1-1 0,-1 0 0,1 0 1,0 0-1,-1-1 0,1 1 0,0-1 1,1 0-1,-1 0 0,0 0 0,-3-5 1,-5-9 72,1 1 0,-15-35 0,14 28-62,-237-422 382,-16-34 0,257 463-421,-49-113 156,50 112-207,1 0 0,1 0 0,0 0 1,1-1-1,-1-31 0,5 48 18,0 0 1,0 1 0,0-1-1,-1 0 1,1 1-1,0-1 1,0 0 0,0 1-1,0-1 1,0 1-1,0 0 1,1-1-1,-1 1 1,0 0 0,0 0-1,0-1 1,0 1-1,0 0 1,2 0 0,4-1-127,31-11-453,2-1-256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8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1499 590 96,'-3'5'1885,"-12"-7"-1858,1-1 1,0 0 0,0-1-1,0 0 1,1-1 0,0-1-1,-18-10 1,-22-8 12,-362-118 295,53 21-67,256 82-204,23 9-72,1-2 0,1-5 0,-86-52 0,150 75-86,15 6-323,30 1-417,-23 6 807,56-7-773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8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27 22 352,'-26'-22'374,"26"25"-166,3 33-72,1 0 0,2 0 0,1-1 0,2 1 0,24 58 0,5 21 4,61 307 54,3 8-207,-95-405 50,22 49 0,-25-67-82,-1 0 1,2 0-1,-1 0 1,1 0-1,0-1 1,0 1-1,1-1 0,0-1 1,0 1-1,7 4 1,-4-8-1034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0,'212'185'1451,"-104"-88"-1223,4-4 0,157 99 0,-266-190-257,4 3-92,-1-1-1,1 0 0,0 0 1,0-1-1,1 0 1,-1 0-1,1-1 1,-1 0-1,1 0 0,12 1 1,-13-3-648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0 912 705,'0'0'32,"0"-8"-64,0-14 256,7-14-96,7-12-64,12-14 64,1-13-64,7-8-32,-1-14 0,0 0 32,1 0-32,-1 13 32,1 9-64,-1 14 32,-13 21-64,0 18-32,-13 17-128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1 996 577,'0'-31'160,"6"-13"-224,8-9 128,6-18 0,-7-8 64,7-5-96,0-12 64,1-1-64,5 0 0,1 0 32,7 9-64,-1 17-64,-6 14 0,-14 26-384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8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1 322 609,'0'-22'32,"7"-5"-96,19-8 96,8-4 32,6-1-64,0 0 32,0 5-32,0 4-32,-6 0-64,-14 9-449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31 2798 1057,'-1'0'4,"-1"0"0,1-1 0,0 1 0,-1-1 0,1 1 0,-1-1 0,1 1 0,0-1 0,-1 0 1,1 1-1,0-1 0,0 0 0,0 0 0,-1 0 0,1 0 0,0 0 0,0 0 0,0 0 0,1-1 0,-1 1 0,0 0 0,0-1 0,1 1 0,-1 0 0,1-1 0,-1 1 0,1-1 1,-1 1-1,1 0 0,0-1 0,0 1 0,0-1 0,0 1 0,0-1 0,0 1 0,0-1 0,0 1 0,1-2 0,0-8 14,0 0-1,1 0 1,0 1-1,7-21 1,72-151 20,-33 81-28,147-394 115,-30-10 39,-70 205-112,-47 161-32,96-199-1,-106 266-13,4 0 0,2 3 0,3 2 1,68-74-1,-83 103-25,3 2 0,1 2 1,75-55-1,-108 87-152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8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32,'0'14'69,"3"20"39,2-1-1,0 1 0,3-1 0,0-1 1,3 1-1,16 37 0,7 21-19,99 348 493,-126-421-554,0 0 0,0 0 0,17 27 0,-21-40-22,0 0-1,0-1 0,1 1 1,-1-1-1,1 0 1,0 0-1,0 0 0,1 0 1,-1-1-1,1 0 1,-1 0-1,1 0 0,0 0 1,0-1-1,1 0 0,-1 0 1,8 2-1,11-2 29,0 0 0,1-1 0,-1-1 0,0-2 0,1 0 0,-1-2 0,31-8 0,165-62 167,-143 45-167,647-207 132,-536 178-272,-188 58 98,0 0-1,0 0 0,-1 0 0,1 0 1,0 0-1,0 0 0,0 0 0,0 0 1,0 0-1,0 0 0,0 0 0,0 0 1,-1-1-167,1 1 167,0-1-1,0 1 0,0 0 0,0 0 1,0 0-1,0 0 0,0 0 0,0 0 1,0 0-1,0 0 0,0 0 0,0-1 1,0 1-1,0 0 0,0 0 0,0 0 1,0 0-1,2-1-166,-2 1 167,0 0-1,-11-1-940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9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100 0 160,'-18'87'141,"-14"148"0,9-41 447,10-96-363,-1 155-1,14-253-225,0 1 0,0-1 0,1 1 1,-1-1-1,0 1 0,0-1 0,1 1 0,-1-1 1,0 1-1,1-1 0,-1 0 0,0 1 0,1-1 0,-1 1 1,1-1-1,-1 0 0,1 0 0,-1 1 0,0-1 1,1 0-1,-1 0 0,1 1 0,-1-1 0,1 0 1,0 0-1,-1 0 0,1 0 0,-1 0 0,1 0 1,-1 0-1,1 0 0,23 1 18,-19-1-3,53 0 98,-1-3 0,68-11 0,417-40 32,-457 49-176,-38 1-720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9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1 622 1762,'33'-44'-96,"14"-18"96,13-4 32,7-9 64,13 0 0,-6 9-64,0 5 0,-8 3 0,-5 10-32,-14 8 0,-7 18-96,-20 18-225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1185,'40'9'0,"27"0"-32,13-1 192,14 10 0,-7 0-31,7-5 31,-7 0-96,-14 5 0,1-10-64,-14 6 0,-6-10 0,-14 0-64,-13 5-193,-14-4-255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9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71 340 769,'0'-10'40,"-1"-1"1,2 1-1,-1 0 1,2 0-1,-1 0 1,1 0-1,1 0 1,0 0-1,0 0 1,1 1-1,0 0 1,0 0-1,1 0 1,1 0-1,-1 0 1,9-8-1,3-3-21,1 1-1,1 1 0,1 1 0,33-22 0,-43 31-16,1 2 1,0-1-1,1 2 0,0-1 0,0 2 0,0-1 1,0 2-1,1 0 0,-1 0 0,1 1 1,13 0-1,-25 2 0,0 0 0,0 0 0,0 0 1,0 0-1,0 1 0,0-1 0,0 0 0,0 1 1,0-1-1,0 1 0,0-1 0,0 1 1,0-1-1,-1 1 0,1 0 0,0-1 0,0 1 1,-1 0-1,1 0 0,0-1 0,-1 1 0,1 0 1,-1 0-1,1 0 0,-1 0 0,1 0 0,-1 0 1,0 0-1,1 0 0,-1 0 0,0 0 0,0 0 1,0 1-1,0 43 75,-1-29-32,2 5-9,-2-1 0,-5 36 1,4-48-34,-1 1 1,1-1-1,-1 0 1,-1 1-1,0-1 1,0-1 0,0 1-1,-1-1 1,-5 8-1,-11 8-9,-1-1 0,-1-1 0,-1 0-1,0-2 1,-2-1 0,0-1-1,-1-1 1,-1-1 0,0-2-1,-36 12 1,55-22-98,0-1 0,0 0 0,0 0 0,-1-1 0,-15 0-1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1 424 192,'0'-14'54,"1"0"0,1 0 1,0 0-1,1 0 0,0 0 0,1 1 0,0 0 0,2-1 1,-1 2-1,2-1 0,-1 1 0,2 0 0,10-14 0,-3 6-21,1 0-1,1 1 1,0 1-1,1 1 0,1 0 1,1 1-1,42-25 1,-48 33 3,1 0 1,0 1-1,0 0 0,1 1 1,-1 1-1,1 1 0,1 0 1,-1 1-1,0 1 0,1 0 1,-1 1-1,1 1 1,19 2-1,-34-2-31,1 1 1,0 0-1,-1-1 1,1 1-1,0 0 0,-1 0 1,1 0-1,-1 0 0,0 1 1,1-1-1,-1 1 1,0-1-1,0 1 0,0 0 1,0 0-1,0 0 1,0 0-1,0 0 0,-1 0 1,1 1-1,0 2 1,1 0-34,-1 1 1,0-1-1,-1 1 1,0 0-1,0-1 1,0 1 0,0 0-1,-1 9 1,0 8-635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9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 4 0,'-22'-4'794,"34"19"124,0-1-1093,234 272 743,61 67-196,27-29-190,-254-258-151,-7-7 9,-2 3-1,66 76 0,-116-115-80,-15-18-38,-1 0 0,0 0 1,0 1-1,0 0 0,-1 0 0,0 0 1,0 0-1,-1 0 0,1 1 0,4 14 0,-7-4-828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64,'0'20'806,"2"-9"-753,0-1-1,1 1 1,0-1-1,0 1 1,1-1 0,1 0-1,0 0 1,0-1-1,1 0 1,12 16-1,9 17 37,85 160 258,102 161 97,-190-328-420,170 241 122,47 76-23,-235-343-115,0 0 0,-1 0 0,0 0-1,0 1 1,-1-1 0,0 1 0,-1 0 0,0 0-1,-1 1 1,0-1 0,0 0 0,0 18 0,-2 9-8,-1 47 44,4 0 1,15 94-1,122 422 623,-105-465-642,64 220 56,-78-295-70,2 0 0,3-2 0,58 95 0,24-8-247,-57-78 13,-50-66 149,0 0 0,0 1 1,0-1-1,-1 0 0,1 0 0,0 0 1,0 0-1,0 0 0,1 0 1,-1 0-1,0 0 0,0 0 0,1 0 1,-1-1-1,0 1 0,1 0 0,-1-1 1,0 1-1,1-1 0,1 1 1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9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 11 128,'0'0'470,"0"0"-465,0 0 0,0 0 0,0 0-1,0 0 1,0 0 0,-1 0 0,1 0 0,0-1 0,0 1 0,0 0 0,0 0-1,0 0 1,0 0 0,0 0 0,0-1 0,0 1 0,0 0 0,0 0 0,0 0 0,0 0-1,0 0 1,0-1 0,0 1 0,0 0 0,0 0 0,0 0 0,0 0 0,0 0-1,0-1 1,0 1 0,0 0 0,1 0 0,-1 0 0,0 0 0,0 0 0,0 0-1,0-1 1,0 1 0,0 0 0,0 0 0,1 0 0,-1 0 0,0 0 0,0 0 0,0 0-1,0 0 1,0 0 0,0 0 0,1 0 0,-1 0 0,0 0 0,0 0 0,0 0-1,0 0 1,0 0 0,1 0 0,-1 0 0,0 0 0,0 0 0,0 0 0,0 0 0,0 0-1,1 0 1,-1 0 0,0 0 0,0 0 0,0 0 0,0 0 0,1 0 0,33-3 170,1 1 0,44 3 0,-12 0-33,57 3 21,0 6 0,0 5 0,194 49 0,348 156 156,-553-175-277,-3 5 0,-2 5 0,-2 4 0,-3 5 0,-2 4 0,170 153 0,-244-196-26,-8-8-7,0 2 0,18 23 0,-32-34-9,-4-7-2,0 1 0,-1-1 0,1 1 0,0-1 1,0 1-1,0-1 0,1 0 0,-1 0 0,0 0 0,0 1 1,1-1-1,-1 0 0,0 0 0,1-1 0,-1 1 0,1 0 0,0 0 1,-1-1-1,1 1 0,-1-1 0,1 1 0,0-1 0,-1 0 1,1 0-1,0 0 0,0 1 0,-1-2 0,1 1 0,0 0 1,1-1-1,0 1 0,66-3 1,-1-4 1,104-24-1,-23 3 24,1160-107 32,10 85-8,-155 43-19,182-4 8,-1262 9-37,589-5-35,-661 7 19,38 4 13,-48-4-8,0 0 0,-1 0 0,1 1 0,0-1 0,-1 1 1,1-1-1,0 1 0,-1-1 0,1 1 0,-1 0 0,1 0 0,-1 0 1,1 0-1,-1 0 0,0 0 0,1 0 0,-1 0 0,0 1 0,0-1 1,0 0-1,0 1 0,1 1 0,-2-2-5,0-1 1,0 1-1,0-1 0,0 1 1,0 0-1,0-1 1,0 1-1,0-1 0,0 1 1,0-1-1,-1 1 0,1-1 1,0 1-1,0-1 1,0 1-1,-1-1 0,1 1 1,0-1-1,-1 1 0,1-1 1,-1 0-1,1 1 1,0-1-1,-1 0 0,1 1 1,-1-1-1,1 0 1,-1 1-1,1-1 0,-1 0 1,1 0-1,-2 1 0,-21 5-240,19-5 161,-51 9-753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1125 1 96,'-9'19'250,"1"0"0,2 0 0,0 1 0,0 0 0,-3 30 0,-3 108 109,8-68-211,-11 192 53,-4 50 20,-62 292-11,49-460-126,-95 279 1,125-436-85,-112 340 48,99-289-35,2 1 1,3 0-1,-4 121 1,14-124-36,-3 0 1,-2 0-1,-21 94 1,14-53-16,8-60 32,4-33 2,0 0 0,0 1 0,0-1 0,-1 0 0,0 0 0,1 0 0,-1 0 0,-1 0 0,1 0 0,-4 8 0,-26 41-13,2 1 0,3 2 0,2 0 0,3 2 0,2 0 0,3 2 0,-11 82 0,16-59-6,-6 77 76,3 38-35,-5 183 53,19-323-280,-54-58 74,44 0 131,0 0 0,1 1-1,-1 0 1,1 0-1,-1 1 1,1 1-1,-1-1 1,-12 7 0,17-6 0,-1 0 1,1 1-1,0-1 0,0 1 1,0 0-1,0 0 1,1 1-1,0 0 0,0-1 1,0 1-1,0 1 1,1-1-1,0 0 1,-3 8-1,-4 5-5,7-14 20,0 0-1,0 1 0,1-1 0,0 1 1,0-1-1,0 1 0,1 0 1,-1 0-1,1 0 0,0 0 1,0 6-1,1-8 0,0-2 5,0 43-6,0-31-10,-1 0 0,-1-1 0,0 1 0,0 0 0,-1-1 0,-1 0 0,0 0 0,-1 0 0,-11 21 0,14-25 10,1-7-9,1 0 0,0 0 0,0 0 0,-1 0 0,1 0 0,0 0 0,-1 0 0,1 0-1,-1 0 1,0 0 0,1 0 0,-1 0 0,0 0 0,1 0 0,-1 0 0,0 0 0,-1 0 0,1 0-28,11-1-42,4-1 70,1 0 0,-1-1-1,1-1 1,-1 0 0,0-1-1,23-10 1,85-46 25,-35 17 12,-16 14-20,1 4 0,1 3-1,1 4 1,1 2-1,0 4 1,111-4-1,-154 14-16,0 2-1,-1-3 0,0 0 0,57-15-1,-83 16-6,-1 0-1,1 0 1,-1-1-1,1 1 1,-1-1-1,0 0 1,0 0-1,0-1 1,0 1-1,-1-1 1,1 0-1,3-5 1,30-56 36,-3 6-46,-20 40 16,-2-1-1,0 0 1,-1-1 0,-1-1 0,10-30 0,25-118 2,-27 96-1,-6 18 9,-2 0-1,4-97 0,-14-116-31,-3 108 59,4 136-29,1-1-1,2 1 1,0 0 0,1 0-1,15-40 1,58-117 13,-25 63-21,-17 18 2,-5-1 1,28-162 0,-45 214 19,2 0 0,2 1 1,2 1-1,43-76 0,-34 71-40,-3 0-1,37-110 1,-6-107-57,13-47 61,-10 141-24,26-92 19,-78 232 23,-2-1 0,-2 0 0,-1 0 0,-2-52 0,-2 65 9,-13 24-957,2 0-186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9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0 320,'0'0'9,"-1"1"-1,1-1 0,0 0 1,0 0-1,0 0 0,-1 0 1,1 0-1,0 0 0,0 1 1,0-1-1,-1 0 0,1 0 1,0 0-1,0 0 0,0 1 1,0-1-1,0 0 0,-1 0 1,1 0-1,0 1 0,0-1 1,0 0-1,0 0 0,0 1 1,0-1-1,0 0 0,0 0 1,0 0-1,0 1 0,0-1 1,0 0-1,0 0 0,0 1 1,0-1-1,0 0 0,0 0 1,0 1-1,0-1 0,0 0 1,1 0-1,-1 0 0,0 1 1,0-1-1,0 0 0,0 0 1,0 0-1,1 1 1,-1-1-1,0 0 0,0 0 1,0 0-1,1 0 0,10 18 73,-8-13-6,80 127 417,110 153 223,-126-204-616,3-3 0,4-4 1,3-3-1,154 111 0,271 136-3,-492-311-97,0-2 0,0 1 0,0-2-1,1 1 1,-1-1 0,1-1 0,0 0 0,13 2 0,-23-5-53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0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1 731 352,'0'17'122,"2"-1"0,0 0 0,1 0 0,0-1 0,11 30 0,39 76 325,-17-44-334,4 25 103,-5 1 1,-4 2-1,30 187 0,-31-83-74,41 256 175,-57-398-315,3 0 0,38 96 0,68 121 0,-90-213-5,86 153-18,1 2 21,54 210-5,-166-403-1,-1 0-1,-2 0 1,-1 0 0,-1 1 0,-2 33-1,-2-59-4,0 0-1,0 0 0,-1-1 1,0 1-1,0-1 0,0 0 1,-1 1-1,0-1 0,-1 0 1,0-1-1,0 1 0,0 0 0,-11 10 1,-8 8-43,0-1-1,-29 20 1,4-1 7,8-6 59,3 2 1,1 1 0,2 2 0,-34 55-1,54-74-10,1 0 0,2 1 0,0 0 0,2 1 0,1 0 0,0 1 0,2-1 0,1 1 0,1 1 0,0 42 0,4 19 62,0-87-65,0 0 0,0 0 0,0 0 0,0 0 0,1 0 1,-1 0-1,0-1 0,1 1 0,-1 0 0,1 0 0,-1 0 0,1 0 0,-1 0 0,1-1 0,-1 1 0,1 0 0,0-1 0,-1 1 0,1 0 0,0-1 0,0 1 0,0-1 0,-1 1 1,1-1-1,1 1 0,32 7-24,38-10 70,-71 2-41,167-21 2,256 21 58,-174 13-96,-244-13 28,0-1 0,-1 1 0,1-1 0,-1 0 0,1 0 0,-1 0 0,1-1 0,-1 0 0,0 0 0,0-1 0,0 1 0,0-1 0,0 0 0,-1 0 0,1-1 0,7-6 0,-2-2-12,-1 0 0,1 0 0,-2-1 0,11-20 0,3-6 3,124-213 110,-132 224-94,-2 0 1,0-1-1,-2-1 1,-2 1-1,0-2 1,-2 1 0,2-37-1,-6 17-17,-1 1 0,-3 0 1,-14-89-1,9 72 25,3 0-1,8-119 1,1 136-7,12-58-1,-8 64 4,-2 0-1,1-59 1,-10 65-5,-2-1 0,-2 1 0,-17-63 0,-2-10-5,6 21 2,-4 0 1,-40-98-1,-91-161-34,112 260 41,-37-111 1,63 147-8,2-1 1,2-1-1,-8-91 0,-2-127 1,-97-454 0,88 596 28,6-2 0,5 0 0,-4-191 0,17 269 47,7 53-59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0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1 917 737,'52'-2'193,"0"-2"-1,0-2 1,69-18 0,150-55 182,-188 52-336,235-81 121,-4-14 0,575-316 0,-846 413-151,-21 11 5,2 0 1,-1 2 0,2 0-1,0 2 1,28-8-1,-39 17 13,-13 1-70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0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175 1 160,'-17'18'78,"1"0"0,1 1-1,1 1 1,1 0 0,0 1-1,2 1 1,0 0 0,2 0 0,0 1-1,1 0 1,2 1 0,-5 27-1,0 27 156,4 2-1,4 109 1,3-148-185,0-11-1,15 939 579,-9-843-545,5-1-1,38 167 1,-35-238-62,1-1 0,3 0 0,2-1 0,2-2 1,3 0-1,1-1 0,61 82 0,-40-71-17,3-1-1,3-3 0,2-2 1,68 52-1,-95-85-12,0-2-1,2 0 0,0-2 0,1-2 1,1 0-1,0-2 0,1-2 1,0 0-1,0-3 0,1-1 0,49 5 1,-44-10-14,-13-2 12,0 2 0,0 0-1,0 2 1,49 14-1,-68-15 14,0 0 0,0 0-1,0 1 1,0 0-1,0 0 1,-1 1-1,0-1 1,0 2-1,0-1 1,-1 0-1,0 1 1,0 0-1,0 1 1,0-1 0,-1 1-1,0-1 1,-1 1-1,0 0 1,0 1-1,0-1 1,1 9-1,7 37 28,-3 1-1,-3 0 1,-1 0-1,-7 93 1,2 27 32,5 509-11,-35-268-9,3-74 8,0 143 70,16-281-468,-2 61-547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0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1378 0 0,'-1'1'31,"0"-1"-1,0 0 1,0 0-1,-1 1 1,1-1-1,0 0 1,0 1 0,0-1-1,0 1 1,0 0-1,0-1 1,0 1-1,0 0 1,0-1 0,0 1-1,0 0 1,0 0-1,1 0 1,-1 0-1,0 0 1,1 0-1,-1 0 1,0 1 0,-12 33 201,7-18-146,-144 331 502,-19 50-269,-378 1186 722,517-1489-1006,5 0 1,5 2-1,3 0 0,-6 175 0,22-228-23,0-20-14,1-1 1,0 0-1,2 0 0,1 0 1,1-1-1,10 37 0,14 8-7,4-1 1,72 112-1,-47-84 30,-19-32-21,36 66 0,-67-113 0,0 1 0,-1 0 0,-1 1 0,-1 0 0,0-1 0,2 28 0,-5-22 1,-1 0-1,-2 0 1,0-1-1,-1 1 1,-1-1-1,-1 1 1,-15 36-1,-8 9 3,-37 64 0,41-85-2,-174 357 178,143-274-82,-46 160 0,38-55-1,-49 342 1,111-570-98,0 12-31,-2-1 0,0 1 0,-1-1 0,-1 1 0,-10 25 0,14-43-30,0 0-1,0 0 1,1 0-1,-1 0 1,0 0-1,0 0 0,1 0 1,-1 0-1,0 0 1,0 0-1,1 0 1,-1 0-1,0 0 1,0-1-1,1 1 0,-1 0 1,0-1-1,1 1 1,-1 0-1,0-1 1,1 1-1,-1-1 1,0 1-1,1-1 0,-1 1 1,1-1-1,-1 0 1,1 1-1,0-1 1,-1 1-1,0-2 0,-12-21-1010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0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892 0 865,'-43'16'109,"1"2"0,1 2 1,0 2-1,-48 34 0,-142 119 439,223-168-542,-59 48 225,-85 90 0,129-120-167,1 1 0,1 1 1,1 2-1,2-1 1,1 2-1,-22 52 0,35-69-54,0 0-1,1 1 1,1-1-1,0 1 0,1-1 1,0 1-1,1 0 1,1-1-1,0 1 1,0-1-1,2 1 0,0-1 1,0 1-1,1-1 1,1-1-1,8 18 1,-9-21 6,-4-7-26,1 0 0,0 0 0,-1 0 0,1 0 0,0 0 0,0 0-1,0 0 1,0 0 0,0 0 0,0-1 0,0 1 0,1 0 0,-1-1 0,1 1 0,-1-1 0,1 0-1,0 0 1,-1 1 0,1-1 0,0 0 0,0 0 0,0 0 0,0-1 0,0 1 0,0 0 0,0-1-1,0 1 1,0-1 0,0 0 0,0 0 0,0 0 0,0 0 0,0 0 0,0 0 0,3-1 0,17-1 13,0-1 1,-1-1 0,1-1 0,-1-1-1,0-1 1,-1 0 0,30-16 0,26-9 3,77-18 30,3 6 1,195-28-1,-108 24-20,89-14-13,-329 61-2,-1 1-1,1-1 0,-1 0 1,1-1-1,-1 1 0,0 0 1,1-1-1,-1 1 0,0-1 1,0 0-1,0 0 0,0 0 1,0 0-1,-1 0 0,1 0 1,1-4-1,23-42 28,-22 40-27,150-353-461,-150 353 386,-2 4-11,0 0 1,1-1-1,-1 1 1,-1-1 0,1 1-1,-1-1 1,0 0-1,0 0 1,0 0 0,-1 0-1,1 1 1,-1-1 0,-1 0-1,0-8 1,-5-1-1049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0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209 0 160,'-1'0'25,"0"0"-1,1 1 1,-1-1 0,0 0-1,0 0 1,1 1-1,-1-1 1,0 0 0,0 1-1,1-1 1,-1 1-1,0-1 1,1 1 0,-1-1-1,0 1 1,1-1-1,-1 1 1,1-1 0,-1 1-1,1 0 1,-1-1-1,1 1 1,0 0 0,-1 0-1,1-1 1,0 1 0,-1 1-1,-4 33 249,9 45-60,-4-74-160,14 77 220,2 0 1,39 111-1,0-4-79,136 879 157,-176-965-349,-5-34 11,-2 0 0,-4 0 1,-9 138-1,-2-175-22,-1-1 0,-1 0-1,-2 0 1,-1-1 0,-29 52 0,-2 7 11,-30 90 40,-94 356 1,108-317-31,-17 77 21,59-215-24,-11 138 1,25 77-26,5-162 11,-2-125 4,1-1 0,0 0 0,0 0 0,1 0 0,0 0 0,0 0 0,1 0 0,0 0 0,1-1 0,-1 1 0,10 12 0,2 0-5,2 0 1,26 25-1,-7-8 3,-23-20-19,-12-28-789,-1-16-22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0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1165 0 993,'-24'83'96,"5"1"0,-12 103 0,-1 174 496,2-7-298,11-229-203,-5-1-1,-6-1 1,-5-2 0,-55 127-1,26-104-34,-6-3-1,-163 245 1,216-362-51,-234 367 30,218-330-6,3 1 0,2 1 1,3 1-1,-28 116 0,45-122-27,2-1-1,3 1 1,5 81 0,0-33-3,-1-67 1,2 0 0,12 56 0,-14-65-6,-1-29-47,-2-13-539,-10-14 47,-7-11-309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0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1089,'0'0'416,"7"0"-512,13 0 160,20 9 0,14 4 65,6 0 95,7-4 0,-7 4-64,-6 1-96,-14-6-32,-7 6-32,-6-1-32,-13 0-160,-1 5-224,-6-5-225,-1 9-320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0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1313,'0'13'160,"0"-4"-192,6-1 64,28 1 97,13 0 31,6-5-32,7-4-32,1 0 32,-1 0-32,-7 0-96,-6 0 32,7 0-96,-8-8-192,1-1-385,0-9-384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0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1698,'0'9'32,"13"0"-64,34 0 96,13 13 64,14 4 96,13 5-64,0 9 32,-7 8-32,-13 5-95,-7 0-1,-20 0-64,-13-5-32,-14-12-129,-13-14-383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1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0 545,'67'49'160,"7"17"-128,6-18 32,-6 1 192,-7-1-32,-14-4-64,-13 0-96,-13-9-96,-20-8-96,-7-1-416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1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5 480,'-13'0'193,"6"0"31,21 0-128,33-5 64,19 5 96,28 0-96,20 0 1,6 18 159,14 4-192,-7 0-96,-13 0 32,-20 0-96,-14-4 0,-20-1-64,-13-8-384,-7 0-674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1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 32,'0'0'20,"0"-1"-1,0 1 1,0 0 0,0 0-1,0-1 1,0 1 0,0 0-1,0 0 1,0 0 0,0-1-1,0 1 1,0 0 0,1 0-1,-1 0 1,0-1 0,0 1-1,0 0 1,0 0 0,1-1 39,-1 1-40,0 0 1,0 0 0,0 0-1,0 0 1,1 0 0,-1 0-1,0-1 1,0 1 0,0 0-1,1 0 1,-1 0 0,0 0-1,0 0 1,0 0 0,1 0-1,-1 0 1,0 0 0,0 0-1,1 0 1,-1 0-1,0 0 1,0 0 0,1 0-1,14 7 230,10 12-126,22 39 30,-2 2 0,-3 3 1,56 111-1,-77-136-125,66 146-87,-86-182-21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1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31 0,'0'-13'224,"0"4"-128,0 4-32,0 1 257,-7 4-417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1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0 352,'12'31'164,"28"56"0,-17-40-17,109 217 386,11-7-1,183 247 0,-277-438-465,2-2-1,3-1 1,3-4 0,78 64 0,-85-84-45,1-3 1,2-1-1,1-3 1,2-3-1,0-2 0,68 22 1,-38-23-15,1-3-1,2-4 1,145 11 0,270-15-45,-477-15 0,-25-1-53,-6 0-38,-39-1-647,-9 2-592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1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1 256,'297'334'1410,"-221"-259"-1313,3-4 0,3-3 0,3-4 0,3-3 0,164 84 0,-164-103-43,2-4 0,1-4 0,2-4 0,1-4 0,1-4 0,138 14 0,-125-33-53,-60-4 20,-32 9-939,-4-7 21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1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141 1157 1313,'57'-66'194,"2"2"-1,113-93 1,-71 68-134,194-151-23,-234 198-21,3 3 0,1 3 0,78-31 0,206-60 118,88-38-86,-407 152-62,48-32 1,-72 38 101,-17 14 59,3 3-123,1 0 1,0 0-1,1 1 0,0 0 1,1 0-1,0 0 0,0 1 1,1 0-1,-2 14 0,-19 116 98,24-134-113,-10 117 52,10-86-59,-2 0-1,-2-1 1,-2 0-1,-22 75 1,17-82-1,-2-1-1,-2 0 0,0-1 1,-2-1-1,-1-1 1,-2 0-1,-30 31 1,16-24-8,-2-1 1,-2-1-1,-1-3 1,-56 33-1,-11-7 4,-2-4-1,-2-6 1,-145 40-1,108-41 34,-216 34-1,306-71 8,-1-3 1,-98-5-1,152 1-66,-1-1 0,1-1 0,0 1 1,-1-1-1,1 0 0,0 0 0,0 0 0,0-1 0,-6-4 0,-22-10-621,1 4-114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41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621 0 384,'0'0'182,"-1"13"288,-6 44-251,4 0 1,5 85-1,0-33-34,-3 1 8,-20 141 0,11-188-118,-3 0-1,-3-2 0,-39 103 0,27-101-23,-2-2 0,-3-1 0,-3-1-1,-2-2 1,-3-2 0,-2-2-1,-2-1 1,-2-3 0,-97 77 0,131-114-579,27-24-1117,11-8 748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53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349 57 160,'2'1'11,"-1"-1"0,1 0 0,0 0-1,0 0 1,0 0 0,0 0 0,0 0 0,0 0-1,0-1 1,0 1 0,0-1 0,0 1 0,-1-1-1,1 0 1,0 0 0,0 0 0,-1 0 0,1 0-1,-1 0 1,1 0 0,-1-1 0,1 1 0,-1 0-1,0-1 1,1 1 0,-1-1 0,0 0 0,0 1-1,0-1 1,-1 0 0,1 0 0,0 1 0,0-1-1,-1 0 1,0 0 0,1 0 0,-1 0 0,0 0 0,0 0-1,0 0 1,0-2 0,-1 3-8,1 0 0,-1 1 0,0-1 0,0 0 0,1 1 1,-1-1-1,0 1 0,0-1 0,0 1 0,0-1 0,0 1 0,0 0 0,0-1 0,0 1 0,0 0 1,0 0-1,0 0 0,0 0 0,0 0 0,0 0 0,-2 0 0,-32-1 6,31 1-1,-11 1 17,0 0 0,1 2 0,-1-1 0,1 2 0,0 0 0,0 0 0,0 1 0,1 1 0,-1 0 0,1 1 0,-20 15 0,17-11 44,1 1 0,0 1 1,1 0-1,1 1 0,0 0 1,1 1-1,0 1 0,-15 26 1,24-36-56,1 1 0,0-1 0,0 1-1,0-1 1,0 1 0,1-1 0,0 1 0,1 0 0,0 12 0,0-18-14,0 0 0,1 0 0,-1 0 0,1 0 0,-1-1 0,1 1 0,-1 0 1,1 0-1,0-1 0,-1 1 0,1 0 0,0-1 0,0 1 0,-1-1 0,1 1 0,0-1 0,0 1 1,0-1-1,0 1 0,-1-1 0,1 0 0,0 1 0,0-1 0,0 0 0,0 0 0,0 0 1,0 0-1,0 0 0,2 0 0,39 1 19,-32-1-9,11-1-1,0-1 0,1 0 1,-1-1-1,0-2 0,37-12 1,-18 1 10,73-40 0,80-62-31,-167 94-40,-24 13 18,-19 6 69,13 5-34,-11-1-2,-1 0-1,1 2 0,-1 0 0,1 1 1,-1 0-1,1 1 0,0 1 0,0 1 0,-27 11 1,15 0 17,1 0 0,0 2-1,1 1 1,1 2 0,0 0 0,-19 24 0,32-34 5,1 1 0,1 1 0,0-1 0,1 1 0,0 1 0,1-1 0,0 1 0,2 1 0,-1-1 0,2 1 0,0 0 0,0 0 0,2 0 0,-2 19 0,4-32-22,0 0 1,1-1-1,-1 1 1,1 0-1,-1-1 0,1 1 1,-1 0-1,1-1 0,0 1 1,0-1-1,-1 1 0,1-1 1,0 1-1,1-1 0,-1 0 1,0 0-1,0 1 0,1-1 1,-1 0-1,0 0 0,1 0 1,-1 0-1,1 0 0,-1-1 1,1 1-1,0 0 0,-1-1 1,1 1-1,0-1 0,-1 0 1,1 1-1,2-1 0,8 2 5,2-1-1,-1 0 1,18-2-1,-12 0 5,-6 1-6,0-2 0,0 0 0,0 0 1,-1-1-1,1-1 0,-1 0 1,0-1-1,17-9 0,92-59-13,-94 55 7,-15 10-12,-1-1 1,0 0 0,18-19 0,-26 25 4,0-1-1,1 1 1,-2-1-1,1 0 1,0 0-1,-1-1 1,0 1-1,0 0 1,0-1-1,0 0 1,-1 1-1,1-1 1,-1 0-1,0-5 1,-2 9 7,-1 0 1,1 1-1,0-1 0,-1 0 0,1 1 1,-1-1-1,1 1 0,-1-1 0,1 1 1,-1 0-1,1 0 0,-1 0 0,0-1 1,1 2-1,-1-1 0,1 0 0,-1 0 1,-1 1-1,-2-1-9,-15 0-4,0 2 1,0 0-1,0 1 1,0 1-1,1 1 1,-1 0-1,1 2 0,1 0 1,-1 1-1,1 1 1,-27 18-1,19-11 57,-41 34-1,61-45-22,0 0 0,1 0 0,0 1 0,0 0 0,0 0 0,1 0 0,-1 0 0,1 1 0,1-1 0,-1 1 0,1 0 0,-3 12 0,5-18-16,1 0 0,0 0 0,0 0 0,0-1 0,0 1 0,-1 0 0,1 0 0,0 0 0,0 0 0,1 0 0,-1-1 0,0 1 0,0 0 0,0 0 0,0 0 0,1-1 0,-1 1 0,0 0 0,1 0 0,-1 0 0,1-1 0,-1 1 0,1 0 0,-1-1 0,1 1 0,-1 0 0,1-1 0,0 1 0,-1-1 0,1 1 0,0-1 0,-1 1 0,2-1 0,28 3-4,-23-3 11,16 1-1,0 0 1,0-2-1,0-1 1,0-1 0,0 0-1,0-2 1,-1-1-1,1-1 1,36-16-1,-37 12-32,-13 7-52,0-1 1,0 1-1,0-1 1,0-1-1,-1 0 1,0 0-1,0-1 1,-1 0-1,8-8 1,0-15-779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5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394 1 32,'-5'0'25,"2"0"61,-1 0 0,0 0 0,0 0 0,1 0 0,-1 1 0,0-1 0,1 1 0,-1 0 0,1 0 0,-1 0 0,-3 2 0,7-2-81,-1-1-1,1 0 1,0 0-1,0 0 1,0 0-1,0 1 1,0-1 0,0 0-1,0 0 1,0 0-1,0 0 1,0 1 0,0-1-1,0 0 1,0 0-1,0 0 1,0 1-1,0-1 1,0 0 0,0 0-1,0 0 1,0 0-1,0 1 1,0-1-1,0 0 1,0 0 0,1 0-1,-1 0 1,0 0-1,0 1 1,0-1-1,0 0 1,0 0 0,0 0-1,1 0 1,-1 0-1,0 0 1,0 1-1,0-1 1,0 0 0,0 0-1,1 0 1,-1 0-1,0 0 1,0 0 0,0 0-1,1 0 1,-1 0-1,26 13 81,1-1-1,0-1 1,1-1-1,57 11 1,-62-15-59,152 33 137,69 19-70,-225-52-109,-19-6 14,0 0 1,0 0 0,0 1 0,0-1 0,0 0-1,0 0 1,0 0 0,0 0 0,0 0 0,0 0 0,0 0-1,0 0 1,0 0 0,0 0 0,0 0 0,0 0-1,0 0 1,0 0 0,0 0 0,0 0 0,0 1-1,0-1 1,0 0 0,0 0 0,0 0 0,0 0-1,0 0 1,0 0 0,0 0 0,0 0 0,0 0-1,0 0 1,0 0 0,0 0 0,0 0 0,0 1 0,0-1-1,0 0 1,0 0 0,0 0 0,0 0 0,0 0-1,0 0 1,0 0 0,0 0 0,0 0 0,0 0-1,0 0 1,0 0 0,0 0 0,0 0 0,1 0-1,-35-1-94,-289-38-209,171 23 257,-166-7 22,334 40-60,8-2 120,1-1 0,1-1 0,0-1 0,55 16 0,-50-17-1,34 8 53,0-2-1,110 12 0,-159-28-90,-53-3-63,0-3-1,0 0 1,-50-16-1,36 9 57,-65-8-1,53 14-28,0 3 0,-102 8 0,161-5 43,-1 0 1,1 1-1,-1 0 0,1-1 0,0 1 0,-1 1 0,1-1 0,0 1 1,0 0-1,0 0 0,0 0 0,0 0 0,0 0 0,-4 4 0,9-5-2,-1 0 0,0 0 0,0-1 0,0 1 0,1 0 0,-1-1-1,0 1 1,1 0 0,-1-1 0,1 1 0,-1 0 0,1-1-1,-1 1 1,1-1 0,-1 1 0,1-1 0,0 1 0,-1-1 0,1 1-1,-1-1 1,1 1 0,0-1 0,0 0 0,-1 0 0,1 1 0,0-1-1,0 0 1,-1 0 0,1 0 0,0 0 0,1 0 0,30 7 26,32 0-1,0-3 1,65-4-1,132-19 88,-44 2-67,-156 17-46,-61-1 1,1 1 0,-1 0-1,1 0 1,0 0 0,-1 0 0,1 0 0,-1 0 0,1 0 0,-1 0 0,1 0 0,-1 0 0,1 0 0,0 0 0,-1 0 0,1 1 0,-1-1 0,1 0 0,-1 0 0,1 1 0,-1-1 0,1 0 0,-1 0 0,1 1 0,-1-1 0,0 1 0,1-1 0,-1 0 0,0 1 0,1-1-1,-1 1 1,0-1 0,1 1 0,-1-1 0,0 1 0,0-1 0,1 1 0,-1-1 0,0 1 0,0-1 0,0 1 0,0 0 0,0-1 0,0 1 0,0-1 0,0 1 0,0-1 0,0 1 0,0-1 0,0 1 0,0 0 0,-1-1 0,1 1 0,0-1 0,0 1 0,-1-1 0,1 1-1,0-1 1,0 0 0,-1 1 0,0 0 0,-2 2-5,1 1 1,-1-1-1,-1 0 0,1 0 0,0 0 0,-1-1 1,0 1-1,1-1 0,-1 0 0,0 0 0,-5 2 0,-52 17-48,49-17 54,-41 12-26,-367 95-59,287-89-29,136-22 112,70 0 63,-1-2-1,107-18 0,-104 7-58,-1-4 0,-1-2 0,79-34 0,-112 37-239,0 6-277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55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1 278 320,'9'0'215,"54"-1"121,-1 4 0,85 13 0,58 41-123,-203-54-213,-2-2-26,-16-15 15,-25-9-51,-1 2 0,0 1-1,-69-21 1,60 24-3,0-3 1,-54-30-1,104 50 67,0-1-1,1 1 1,-1 0 0,0 0 0,0-1-1,1 1 1,-1 0 0,0-1 0,0 1-1,1-1 1,-1 1 0,1-1 0,-1 1-1,0-1 1,1 0 0,-1 1-1,1-1 1,-1 1 0,1-1 0,0 0-1,-1 0 1,1 1 0,0-1 0,-1 0-1,1-1 1,18 0 53,39 11 64,38 24 25,-1 5 0,128 70 0,-184-85-55,-2-2-88,-36-21-2,0 0 0,0-1 0,0 1-1,0 0 1,0 0 0,-1 0 0,1 0 0,0 0 0,0 0 0,0 0 0,0 0 0,0 0 0,0 0 0,0 0 0,0 0 0,0-1 0,0 1-1,0 0 1,0 0 0,0 0 0,0 0 0,0 0 0,0 0 0,0 0 0,0 0 0,0 0 0,0 0 0,0-1 0,0 1 0,0 0 0,0 0 0,0 0-1,0 0 1,0 0 0,1 0 0,-1 0 0,0 0 0,0 0 0,0 0 0,0 0 0,0 0 0,0 0 0,-20-19-80,-51-43-114,-162-156-155,187 168 345,43 38 16,8 10 26,4 3-16,-1 0 0,0 0 0,0 1 0,0 0 0,0 1 0,0 0 0,-1 0-1,1 0 1,8 6 0,73 50 85,-44-27-74,188 134 358,-190-139-337,-27-18-63,-12-10-24,-14-12-7,-394-244-568,335 213 636,173 115 216,159 98 5,-197-128-697,-44-19-399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5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107 25 64,'0'0'21,"0"0"1,-1-1-1,1 1 1,0 0-1,-1 0 1,1 0-1,0 0 0,-1 0 1,1 0-1,0 0 1,-1 0-1,1 0 0,0 0 1,-1 0-1,1 0 1,0 0-1,-1 0 1,1 0-1,-1 0 0,1 0 1,0 0-1,-1 0 1,1 0-1,0 1 0,-1-1 1,1 0-1,0 0 1,0 0-1,-1 1 0,1-1 1,0 0-1,0 0 1,-1 1-1,1-1 1,0 0-1,0 0 0,-1 1 1,1-1-1,0 0 1,0 1-1,0-1 0,0 1 1,2 20 187,16 25-148,2-8 68,-3-4-7,1 0 1,26 35-1,-39-62-111,0-1-1,1 1 1,-1-1 0,1 0-1,0 0 1,1 0 0,0-1-1,0 0 1,0 0 0,0-1-1,1 0 1,-1 0 0,1-1-1,0 0 1,12 3 0,-20-6-14,1 0 0,0 1 0,0-1 0,0 0 0,0 0 0,-1 0 0,1 0 0,0 0 0,0 0 0,0 0 0,0 0 0,0 0 0,-1 0 0,1 0 0,0 0 0,0 0 0,0-1 0,-1 1 0,1 0 0,0-1 0,0 1 0,0-1 0,-1 1 0,1-1 0,0 1 0,-1-1 0,1 1 0,0-2 0,-1-14-38,-1 11 30,0-7-18,0-1 0,-1 1 0,-1 0-1,0 0 1,0 0 0,-1 0 0,-1 0 0,0 1 0,-1 0-1,0 0 1,0 0 0,-16-19 0,5 10-29,0 1 0,-1 1 0,-1 1 1,0 0-1,-30-19 0,42 32 65,1 0-1,-1 1 1,0-1 0,0 2-1,0-1 1,0 1 0,0 0-1,-1 0 1,-10-1 0,16 3-4,0 0 0,0 0 0,0 0 0,0 0 0,0 0 0,0 0 0,0 1 0,0-1 0,0 1 0,0-1 0,0 1 0,0 0 0,1 0 0,-1-1 0,0 1 0,0 1 0,1-1 0,-1 0 0,1 0 0,-1 1 0,1-1 0,-1 1 0,1-1 0,0 1 0,0-1 0,-1 1 0,1 0 0,1 0 0,-1 0 0,0-1 0,0 1 0,1 0 0,-1 0 0,1 0 0,-1 0 0,1 0 0,0 4 1,-1 12 29,1 1 1,1 0 0,1 0-1,1-1 1,0 1 0,2-1 0,0 0-1,1 0 1,0-1 0,2 1-1,0-2 1,1 1 0,0-1 0,1 0-1,1-1 1,1 0 0,0-1-1,18 16 1,-24-25-29,0 0 1,0-1-1,0 0 0,0 0 1,1-1-1,-1 0 0,1 0 1,0-1-1,0 1 0,0-1 1,0-1-1,1 0 1,-1 0-1,0 0 0,12-1 1,-17 0-8,0 0 1,-1-1-1,1 1 1,0-1-1,-1 1 1,1-1-1,-1 0 1,1 1-1,-1-1 1,1 0-1,-1 0 1,0 0-1,1 0 1,-1-1-1,0 1 1,0 0-1,0 0 1,0-1 0,0 1-1,0-1 1,0 1-1,0-1 1,-1 1-1,1-1 1,0 1-1,-1-1 1,0 0-1,1 1 1,-1-1-1,0 0 1,0 1-1,0-3 1,2-66-180,-3 53 112,0 9 49,0-1 1,-1 1 0,0-1 0,0 1 0,-1-1-1,0 1 1,0 0 0,-1 1 0,0-1 0,0 0 0,-1 1-1,0 0 1,0 0 0,-1 1 0,-11-11 0,0 2-33,0 0 0,0 2 0,-1 0 0,-39-21 1,46 30 81,1 0 1,-1 0 0,-22-3-1,-2 7 73,34 0-100,1 0-1,-1 0 1,0 0-1,1 0 1,-1 1 0,0-1-1,1 0 1,-1 1 0,0-1-1,1 0 1,-1 1 0,0-1-1,1 1 1,-1-1-1,1 1 1,-1-1 0,1 1-1,-1-1 1,1 1 0,0 0-1,-1-1 1,1 1 0,0 0-1,-1-1 1,1 1 0,0 0-1,0-1 1,0 1-1,-1 0 1,1 0 0,0 0-1,1 10 27,0 0 0,0 0 0,1 0-1,1 0 1,-1-1 0,2 1-1,-1-1 1,2 0 0,-1 0 0,1-1-1,1 1 1,0-1 0,0 0-1,1 0 1,0-1 0,0 0 0,10 8-1,-7-7-28,0-1-1,1 0 0,-1-1 1,1-1-1,1 1 0,-1-2 1,1 0-1,0 0 0,0-1 1,0 0-1,1-1 0,0-1 1,-1 0-1,22 1 0,18-5-287,-4-5-187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5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563 0 96,'-95'64'587,"-113"99"-1,165-124-488,1 3 1,3 1 0,1 1-1,-45 71 1,78-110-90,4-4-7,0 0 0,1 0 0,-1 0 0,0 0 0,0 0 0,0 1 0,1-1 0,-1 0 0,1 0 0,-1 0 0,1 1 0,-1-1 0,1 0 1,0 1-1,0-1 0,-1 0 0,1 1 0,0 1 0,0-1-45,9-6-21,123-121 91,-50 54-25,168-111 1,-121 115-104,-128 67 69,-2 31 64,-1-26-33,1 0 0,-1-1 0,0 1 0,0-1 0,0 0 0,0 1 0,-1-1 0,1 0 0,-1 0 0,0-1 0,-6 6 0,-44 37-17,31-29 16,-160 118-1,-8 6 43,172-125-19,18-15-21,0-1 0,0 0 0,0 0-1,0 1 1,0-1 0,0 0 0,1 0-1,-1 1 1,0-1 0,0 0 0,0 0 0,0 1-1,0-1 1,0 0 0,1 0 0,-1 0 0,0 1-1,0-1 1,0 0 0,1 0 0,-1 0-1,0 1 1,0-1 0,1 0 0,-1 0 0,0 0-1,0 0 1,1 0 0,-1 0 0,0 0-1,0 0 1,1 0 0,-1 0 0,0 0 0,0 0-1,1 0 1,-1 0 0,0 0 0,0 0 0,1 0-1,-1 0 1,0 0 0,0 0 0,1 0-1,-1 0 1,0 0 0,0 0 0,1-1 0,16 1-11,13-9 10,-1-1 0,0-2 0,0 0 0,-1-2 0,47-32 0,7-2 2,-36 24-1,78-29 0,-101 46 0,0 0 0,1 2 0,-1 1 0,1 1 0,40-1 0,-56 4 1,0 0 1,-1 1 0,1 0 0,0 0-1,-1 0 1,1 1 0,-1 0 0,0 1 0,0 0-1,0 0 1,10 6 0,-19-8-9,0 0 0,1 0 0,-1 0 0,0 0 0,1-1 0,-1 1 0,0 0 0,0-1 0,0 1 0,0-1 0,0 0 0,-3 1 0,-70 3-105,-128-8 0,181-2 141,50 10 43,-2 8-16,1 1-1,-2 1 1,0 2-1,-1 0 0,0 2 1,-2 0-1,38 40 0,-55-54-44,-23-17-6,-1 1-1,0 1 0,-1 0 1,-1 1-1,1 2 1,-2 0-1,1 1 1,-1 1-1,0 1 1,0 1-1,-39-2 1,41 6-20,0 1 0,0 0 0,1 2 0,-22 4 0,9-2-364,4-4-475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5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31 1084 64,'-1'0'23,"0"0"0,-1 0 1,1 0-1,0 0 0,0 0 0,-1-1 0,1 1 0,0 0 1,0-1-1,0 1 0,0-1 0,0 1 0,-1-1 1,1 1-1,0-1 0,0 0 0,0 0 0,0 1 0,1-1 1,-1 0-1,0 0 0,0 0 0,0 0 0,1 0 1,-1 0-1,1 0 0,-1 0 0,0 0 0,1-1 0,0 1 1,-1 0-1,1 0 0,0 0 0,0-1 0,-1 1 1,1 0-1,0 0 0,0 0 0,0-1 0,1 1 0,-1 0 1,0 0-1,0-1 0,1 1 0,-1 0 0,1 0 0,0-2 1,3-8-10,-1 0 1,2 0-1,-1 1 1,10-15-1,54-78 88,4 4-1,4 3 0,4 3 1,97-87-1,-112 120-94,2 2 0,3 4-1,84-50 1,-146 99-13,-2 1-7,0-1-1,1 2 1,0-1-1,0 1 1,0 0-1,1 0 0,-1 1 1,0 0-1,1 0 1,10-1-1,-17 22-18,-2-14 33,-1 0 0,0 0 1,1-1-1,-2 1 0,1-1 0,0 0 0,-1 0 0,0 1 0,0-2 1,0 1-1,-7 6 0,-49 41 20,39-36-24,-114 92-43,-253 215-153,315-257 224,21-23 18,2 3 0,-69 83 0,118-127-39,-1-1-1,0 1 0,1-1 0,-1 1 0,1 0 0,-1 0 0,1-1 0,-1 1 0,1 0 1,-1 0-1,1-1 0,0 1 0,-1 0 0,1 0 0,0 0 0,0 0 0,-1 0 0,1-1 1,0 1-1,0 0 0,0 0 0,0 0 0,0 0 0,0 0 0,1 1 0,0-2-2,-1 1 0,1-1 0,0 0 0,0 1 0,0-1 0,0 0 0,-1 0 0,1 1 0,0-1 0,0 0 0,0 0 0,0 0 0,0 0 0,0 0 0,0 0 0,0 0-1,-1 0 1,1-1 0,1 1 0,45-15 1,2-9 20,-1-1 0,76-55 0,-37 22 3,330-197 53,18 32-34,-382 204-102,-50 19 26,-6 0 5,-15 2 10,1 2 1,-1 0-1,1 1 0,1 0 0,-1 2 1,1 0-1,-19 11 0,4-3-20,-16 9-14,2 1-1,-81 62 1,-75 81 55,80-64-3,71-63 13,5-6 15,1 3-1,1 2 0,-46 56 1,86-93-23,1 0 1,0 0 0,-1 0-1,1 0 1,0 1-1,1-1 1,-1 0-1,1 1 1,-1 0 0,1-1-1,0 1 1,1 0-1,-1-1 1,1 1 0,-1 0-1,1 5 1,1-7-5,0 0 1,0 0-1,0 0 1,0 0 0,0 0-1,0 0 1,0-1-1,1 1 1,-1-1 0,1 1-1,-1-1 1,1 1-1,-1-1 1,1 0-1,0 1 1,0-1 0,0 0-1,0 0 1,0-1-1,0 1 1,0 0 0,0-1-1,0 1 1,0-1-1,0 0 1,0 1-1,0-1 1,4 0 0,28 3 12,2-1 1,-1-1 0,0-2 0,0-2-1,0-1 1,-1-1 0,1-3-1,-1 0 1,-1-2 0,1-2 0,-2-1-1,0-1 1,0-2 0,-2-1-1,0-1 1,-1-2 0,37-32 0,-20 10-15,-2-3 1,-2-1 0,38-56 0,98-162-17,-128 185-4,-24 39 1,3-4-147,42-83 1,-71 127 162,0 0 0,1 0 0,-1 0 0,0 0 1,0-1-1,0 1 0,0 0 0,0 0 0,0 0 0,0 0 0,0 0 1,0 0-1,1 0 0,-1 0 0,0 0 0,0-1 0,0 1 0,0 0 1,0 0-1,0 0 0,0 0 0,0 0 0,0 0 0,0-1 0,0 1 1,0 0-1,0 0 0,0 0 0,0 0 0,0 0 0,0 0 0,0 0 1,0-1-1,0 1 0,0 0 0,0 0 0,0 0 0,0 0 0,0 0 1,0 0-1,-1 0 0,1-1 0,0 1 0,0 0 0,0 0 0,0 0 1,0 0-1,0 0 0,0 0 0,0 0 0,0 0 0,-1 0 0,1 0 1,0 0-1,0 0 0,0 0 0,0-1 0,0 1 0,0 0 0,0 0 1,-1 0-1,1 0 0,0 0 0,0 0 0,0 0 0,0 0 0,-12 7-18,-13 12 37,-23 20-3,-1-2 1,-3-2 0,-60 30 0,111-64-16,-41 25 1,1 3-1,1 1 1,2 2-1,-63 67 1,-116 163 40,217-262-40,-40 49 84,3 1 0,3 1 0,-53 103 0,85-136-7,12-14-27,20-15-49,-7-4 10,-2-2 0,0-1 0,31-34 1,-44 44-14,37-41 2,-2-1 0,37-59 0,64-120 0,-28 42 0,-27 56 2,61-96-111,-150 228 102,0-1-1,0 0 1,0 0-1,0 0 1,0 0-1,-1 0 1,1 0-1,0 0 0,0 0 1,0 0-1,0 1 1,0-1-1,0 0 1,0 0-1,-1 0 1,1 0-1,0 0 1,0 0-1,0 0 1,0 0-1,0 0 1,-1 0-1,1 0 0,0 0 1,0 0-1,0 0 1,0 0-1,0 0 1,0 0-1,-1 0 1,1 0-1,0 0 1,0 0-1,0-1 1,0 1-1,0 0 1,0 0-1,-1 0 0,1 0 1,0 0-1,0 0 1,0 0-1,0 0 1,0 0-1,0-1 1,0 1-1,0 0 1,0 0-1,0 0 1,0 0-1,0 0 1,-1 0-1,1-1 0,0 1 1,0 0-1,0 0 1,0 0-1,0 0 1,0 0-1,0-1 1,-14 9-206,-17 15-449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5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134 2609 480,'3'-5'63,"1"0"-1,0 1 1,-1 0-1,1 0 1,1 0-1,-1 0 1,1 1-1,-1-1 1,9-3-1,5-6 77,32-31-22,-2-3 0,54-66 0,72-115 178,-87 109-290,-86 115 11,32-15-5,-20 7-63,-12 16-4,-1 5 68,-1-5-12,0 0 1,0-1 0,-1 1 0,1 0-1,-1-1 1,1 1 0,-1-1-1,0 0 1,0 0 0,-1 0 0,1 0-1,-1 0 1,1 0 0,-1 0-1,0-1 1,-5 4 0,-22 27-8,-9 0 60,-45 44-51,-33 34-153,69-73 102,39-32 35,-1 1-1,2 0 1,-17 15-1,4-1-19,-1-1 0,-1-1 0,0-2 0,-34 20 0,23-15-9,16-7-14,17-14 49,0 0 1,0 0 0,0 0-1,-1 0 1,1 0 0,0 0 0,0-1-1,-1 1 1,1 0 0,0-1-1,-1 1 1,1-1 0,-1 1 0,1-1-1,0 0 1,-1 1 0,1-1-1,-1 0 1,-2 0 0,-56 4-148,59-4 154,1 0-1,-1 0 1,1 0 0,-1 0 0,1 0-1,-1 0 1,1 0 0,-1 1-1,1-1 1,-1 0 0,1 0-1,0 0 1,-1 1 0,1-1 0,-1 0-1,1 0 1,0 1 0,-1-1-1,1 0 1,0 1 0,-1-1 0,1 0-1,0 1 1,-1-1 0,1 1-1,0-1 1,0 0 0,0 1-1,-1-1 1,1 1 0,0-1 0,0 1-1,-2 25-54,2-22 54,40-3 39,23-3 50,-22 1-18,49 4-1,-77-1-46,-1 0-1,0 0 0,0 1 1,-1 1-1,1-1 0,-1 2 1,0 0-1,0 0 0,0 1 1,20 15-1,-27-15-11,0 0 1,0 0-1,0 0 0,-1 1 0,0 0 1,0 0-1,0 0 0,-1 0 0,0 0 1,-1 0-1,1 1 0,-2-1 0,1 0 1,-1 1-1,0-1 0,-2 15 1,2 0-4,-3-14-5,1-1 1,-2 1 0,1-1 0,-1 0 0,0 0 0,-1 0 0,0 0 0,0-1 0,0 1 0,-8 6 0,8-9-6,-17 14-67,22-18 69,0 1 0,-1-1 0,1 0 0,-1 0-1,1 0 1,-1 0 0,1 0 0,0 0 0,-1 0 0,1 0 0,-1 0 0,1 0 0,-1 0-1,1 0 1,-1 0 0,1 0 0,0 0 0,-1 0 0,1 0 0,-1 0 0,1-1 0,-1 1-1,1 0 1,0 0 0,-1-1 0,1 1 0,0 0 0,-1 0 0,1-1 0,0 1 0,-1-1-1,1 1 1,0 0 0,0-1 0,-1 1 0,1 0 0,0-1 0,0 1 0,0-1 0,0 1-1,-1-1 1,1 1 0,0 0 0,0-1 0,0 1 0,0-1 0,0 1 0,0-1 0,0 0-1,-14-46-135,10 36 78,1 0 0,0 0 0,0-1 0,1 1 0,-1-17 0,3 15-13,-1 0-1,0 0 1,-1 0-1,-4-13 0,5 23 57,1 0-1,-1-1 1,0 1-1,-1 0 1,1 0-1,0 0 0,-1 0 1,0 0-1,0 0 1,0 0-1,0 0 1,0 0-1,-1 1 1,1 0-1,-1-1 1,1 1-1,-1 0 0,0 0 1,-6-3-1,4 4 33,4 42 230,2-25-178,1 0 0,1 0-1,0 0 1,1 0 0,1 0 0,0-1 0,12 23-1,3 10 26,-16-33-70,-2 0 0,1 0 0,-2 1 0,0-1 0,-1 0 0,-3 27 0,2 6 8,0-43-28,0 1 0,0-1 0,-1 0 0,1 1 0,-1-1 1,0 0-1,0 0 0,-1 0 0,0-1 0,0 1 0,0 0 0,0-1 0,-1 0 0,-5 6 0,-19 29 15,22-35-12,-1-3 20,1-1 1,-1 0-22,0 0-5,-25 0-69,31 0 53,5 2 26,0 1 1,1-2-1,-1 1 1,1 0-1,0-1 0,-1 0 1,8 1-1,5 2 19,11 3 35,0-2 0,0 0 0,0-2 0,43-1 0,7 2 75,225 9 80,-248-13-112,-1-3 0,83-15-1,-44 5-98,-70 11-4,-1 0-1,0-2 1,1-1-1,-1 0 1,-1-2-1,35-14 0,-2-10-1,-2-1 0,-1-3 0,-1-2 0,-2-3 0,58-61 0,196-247 16,-270 308-21,4-6 5,128-144-63,-148 173-43,-30 28-146,-10 7 119,-72 47 48,-3-5 1,-2-4-1,-125 49 0,-335 102 221,537-198-138,-151 61 18,118-44-11,-1-3-1,-107 28 1,95-44-7,65-7 0,0 0 0,1-1 0,-1 1 0,0-1 0,1 0 0,-1 0 0,1-1 0,-1 1 0,1-1 0,0 0 0,-1 0 0,-4-4 0,4 2-5,0 0 1,0 0-1,1-1 0,0 1 1,0-1-1,0 0 0,1 0 1,-1-1-1,1 1 1,0-1-1,1 1 0,-1-1 1,-1-6-1,1-3-7,1-1 1,0 1-1,1 0 1,0-20-1,2 30 12,0 0-1,0 0 1,0 0-1,0 0 1,1 0-1,-1 1 1,1-1-1,0 0 1,1 1-1,-1-1 1,5-4-1,41-50 2,-14 17-1,57-93 5,33-45-106,-117 169-41,-13 16-94,-10 9 80,-240 196-138,256-210 299,0 0 0,1 0 0,-1 0 1,1 0-1,-1 0 0,0 0 0,1 0 0,-1 0 0,1 0 0,-1 0 0,0 1 0,1-1 0,-1 0 0,1 0 0,-1 0 1,0 1-1,1-1 0,-1 0 0,0 0 0,0 1 0,1-1 0,-1 0 0,0 1 0,0-1 0,1 0 0,-1 1 1,0-1-1,0 1 0,0-1 0,0 0 0,1 1 0,-1-1 0,0 1 0,0-1 0,0 0 0,0 1 0,0-1 0,0 1 1,0-1-1,0 1 0,0-1 0,0 0 0,0 1 0,-1-1 0,1 1 0,0-1 0,0 0 0,0 1 0,0-1 1,-1 0-1,1 1 0,0-1 0,0 0 0,-1 1 0,1-1 0,0 0 0,-1 1 0,1-1 0,0 0 0,-1 0 0,1 1 1,-1-1-1,41-1 64,-36 1-37,15-3 9,0-1 1,0 0-1,0-1 1,-1-1-1,1-1 1,17-10-1,107-63 50,-115 64-61,107-65 105,628-354 323,-658 380-443,129-62 7,-195 104-209,-59 25 161,0 0 1,1 1-1,1 1 1,0 1-1,-22 23 1,6-6-9,-92 69 7,-195 122 0,52-42 12,-78 91 46,276-210 22,4 3 1,-100 125 0,162-184-57,-27 41 10,30-44-10,1-1 0,-1 1 0,1-1 0,0 1 0,0 0 0,0 0 1,0 0-1,0 0 0,1-1 0,-1 1 0,1 0 0,0 0 0,0 0 0,0 0 0,1 4 0,-1-6 3,1 0 0,0 0 0,0 0 0,0 0 0,0 0 0,0-1 0,0 1 0,0 0 0,0-1 0,0 1 0,0 0-1,1-1 1,-1 0 0,0 1 0,0-1 0,1 0 0,-1 1 0,0-1 0,0 0 0,1 0 0,-1 0 0,0 0 0,0 0 0,1 0 0,-1-1-1,0 1 1,2-1 0,5 1-8,12-1 10,0-1 1,-1-1-1,1-1 1,-1-1 0,0 0-1,0-1 1,0-2 0,-1 1-1,0-2 1,18-12-1,25-18 26,78-67-1,-107 80-25,402-354 15,-268 228-7,-131 121-4,-8 4-19,1 2 1,2 1-1,0 1 1,2 1-1,48-24 0,-78 44 6,1 1-1,-1 0 0,0 0 1,0 0-1,1 0 0,-1 1 1,0-1-1,1 0 1,-1 1-1,1 0 0,-1-1 1,1 1-1,-1 0 0,1 0 1,-1 1-1,4 0 0,-5 0 7,0 0 1,0 0-1,0 1 0,0-1 0,0 1 0,0-1 0,0 1 0,0-1 0,-1 1 0,1 0 1,-1-1-1,1 1 0,-1 0 0,1-1 0,-1 1 0,0 0 0,0 0 0,0-1 1,0 1-1,0 0 0,-1 2 0,1 1 2,-1 0 0,0 0 0,0 0 0,-1 0-1,1 0 1,-1-1 0,0 1 0,-1 0 0,1-1 0,-1 0 0,1 1 0,-1-1 0,-5 5 0,-53 51 16,44-44-15,-101 101 93,6 6-1,6 4 1,-130 201 0,186-242-56,36-59-23,-2 0-1,0-1 1,-31 37-1,44-60-22,-1 0-1,1-1 1,-1 1 0,0-1-1,0 0 1,0 0-1,0 0 1,0 0-1,0-1 1,-1 1 0,1-1-1,0 0 1,-1-1-1,-4 1 1,-70 0-214,50-2 238,3 0-45,-1 2 0,1 1 0,-1 1 0,1 1-1,0 1 1,-36 12 0,31-8-5,0-1 0,-1-1 0,1-2 1,-2-1-1,1-1 0,-56-4 0,71 1-20,8-1 46,1 0-1,0 0 1,0-1 0,0 0-1,-13-5 1,16 4 1,-1 1 0,0-1 0,0 2 0,0-1 0,0 1 0,0 0 0,0 0 0,0 0 0,-1 1 0,1 0 0,0 1 0,0-1 0,-8 2 0,13-1 6,0-1 1,0 0 0,0 0-1,1 1 1,-1-1 0,0 1-1,0-1 1,0 1 0,1-1-1,-1 1 1,0-1 0,1 1-1,-1-1 1,0 1 0,1 0-1,-1 0 1,1-1 0,-1 1-1,1 0 1,-1 0 0,1 0-1,-1-1 1,1 1 0,0 0-1,0 0 1,-1 0 0,1 0 0,0 0-1,0 0 1,0 0 0,0 0-1,0-1 1,0 1 0,0 0-1,0 0 1,1 0 0,-1 0-1,0 0 1,0 0 0,1 0-1,0 1 1,0 0 6,1 1 0,-1-1-1,1 1 1,-1-1 0,1 0 0,0 1 0,0-1 0,0 0 0,0 0 0,0-1-1,0 1 1,4 2 0,14 4 21,0-2-1,0 0 1,0-1-1,0-1 1,39 2-1,30 7 38,-56-7-28,46 1 0,10 3 22,-63-6-47,0 0 0,0-2-1,0-1 1,1-1 0,-1-1 0,0-1-1,0-2 1,0 0 0,31-10 0,-39 9-5,1 0 0,0 2 0,0 0 0,0 1 0,36 2 0,-42-1 0,1-1 0,-1 0 0,18-5-1,12-3-1,1 1 8,-29 5-10,1 1 1,-1 0 0,22 0-1,30-2 29,0-2 1,0-3-1,115-34 0,-35 8 5,-78 20-22,0-3 0,-1-3 1,-1-3-1,-2-3 0,0-3 1,-2-2-1,59-43 0,24-20 17,96-73 6,-174 114-40,121-109-34,-174 142 24,-14 20 11,1-1 0,-1 0-1,1 0 1,0 1 0,0-1 0,0 1 0,0-1 0,1 1-1,-1 0 1,1 0 0,3-2 0,-5 3 27,-43 1-52,27 2 5,0 0 1,-1 2 0,1-1-1,0 2 1,1 0-1,-1 1 1,-23 13-1,-7 2-39,-124 49-58,-121 53 42,214-86 197,-121 79 0,-9 17 72,166-111-189,-1-2-1,0-2 1,-61 18 0,-124 22-31,212-52 28,14-2 1,10-1-16,18-2 28,0 0-1,-1-2 0,1-2 0,0 0 1,-1-2-1,0 0 0,0-2 1,0-2-1,-1 0 0,-1-1 0,29-16 1,29-21 21,148-109 0,229-226-10,-302 244-29,-125 106-28,10-8-64,-44 40 94,1 0-1,0 0 1,0 0-1,0 1 1,0-1-1,-1 0 1,1 0-1,0 0 1,0 0-1,0 0 1,-1 0-1,1 0 1,0 0-1,0 0 1,0-1-1,-1 1 1,1 0-1,0 0 1,0 0-1,0 0 1,0 0-1,-1 0 1,1 0-1,0 0 1,0 0-1,0-1 1,0 1-1,-1 0 1,1 0-1,0 0 1,0 0-1,0 0 1,0-1-1,0 1 0,0 0 1,0 0-1,0 0 1,-1 0-1,1-1 1,0 1-1,0 0 1,0 0-1,0 0 1,0-1-1,0 1 1,0 0-1,0 0 1,0 0-1,0-1 1,0 1-1,0 0 1,0 0-1,0 0 1,1-1-1,-1 1 1,0 0-1,0 0 1,0 0-1,0 0 1,0-1-1,0 1 1,0 0-1,0 0 1,1 0-1,-1 0 1,0-1-1,-17 0-117,2 1 17,-11-1 33,0 1 0,0 2 0,1 0 0,-1 2 0,-29 8 0,-291 104 204,-330 91 196,616-195-303,-1-2 0,-1-3-1,0-2 1,0-4 0,-64-5-1,83-3-33,1-1 0,0-3-1,-63-23 1,-20-6-97,104 33 51,0-1 0,1 0 0,-31-19 0,-25-11-82,63 34 111,-1 0 0,0 1 1,-22-3-1,23 5 11,0-1 0,0-1 0,0 0 0,-16-7 0,26 9 11,1-1 1,-1 0-1,1 0 1,0 0-1,0 0 1,-1 0-1,1 0 1,1-1-1,-1 1 1,0-1-1,1 0 1,-1 1-1,1-1 1,0 0-1,0 0 1,0 0-1,0 0 1,0 0-1,0-4 0,0 0 2,0 0 0,0 1 0,1-1 0,0-1-1,0 1 1,1 0 0,1-10 0,1 10 3,0 1 0,0-1 1,0 0-1,1 1 0,0 0 0,0-1 1,8-7-1,-7 7 3,1 0 1,-2 0-1,1 0 1,6-15-1,-8 19 6,1-1 0,-1 1 0,0-1 0,1 1 0,0 0 0,0 0-1,0 1 1,0-1 0,0 1 0,0 0 0,1 0 0,-1 0 0,9-1-1,10-7 16,-1-2-9,-1-2 1,0 0-1,28-26 1,-28 22-21,1 1 1,29-17-1,-18 12 8,0-1 0,58-54 0,-56 46 1,55-39 0,-77 62-4,1 1 1,0 0-1,22-7 0,-23 10 0,-1 0 0,0-1-1,0-1 1,-1 0 0,0-1-1,16-11 1,32-28-3,71-41 0,-65 45 0,25-13 2,52-37 28,118-92-3,-239 175-30,-20 10 5,-1 0 0,1 0 0,-1 0 0,0-1 0,0 1 1,0 0-1,1 0 0,-1 0 0,0 0 0,0-1 0,0 1 0,0 0 0,0 0 0,0 0 0,-1 0 0,1 0 0,0-1 0,0 1 1,0 0-1,-1 0 0,1 0 0,-1-1 0,1 1 0,0 0 0,-1 0 0,0 0 0,-9 17-13,-1-1-1,-1 0 0,0 0 1,-1-2-1,-1 1 0,-17 14 1,2-1 7,-404 396 159,396-391-120,1 2 1,-50 66-1,83-97-34,0-1 0,0 1-1,0-1 1,1 1 0,-1 0-1,1 0 1,0 0-1,1 0 1,-1 0 0,1 1-1,0-1 1,0 11 0,1-13-2,1-1 1,-1 1 0,1 0-1,0 0 1,0 0 0,0-1-1,0 1 1,0 0 0,1-1-1,-1 1 1,1-1 0,0 0-1,0 1 1,-1-1 0,1 0-1,1 0 1,-1 0 0,0-1-1,0 1 1,1 0 0,-1-1-1,1 1 1,-1-1 0,6 2-1,3 1 1,0 0 0,1-1 1,0 0-1,-1-1 0,1-1 0,0 1 0,0-2 0,0 0 0,0 0 0,0-1 0,-1 0 0,1-1 0,15-5 0,13-5 30,0-2 0,52-26 0,-68 29-25,15-7 12,58-25 10,-2-3-1,165-112 1,-239 143-36,33-33 0,-50 45-9,0-1 0,-1-1 0,1 1 0,-1 0 0,0-1 0,0 0 0,0 1 0,0-1 0,-1 0 0,0-1 0,0 1-1,-1 0 1,1 0 0,0-11 0,-23 15-83,3 0 44,-1 2-1,1 0 1,-1 1 0,1 0 0,-1 2 0,-31 10-1,-15 8 46,-1-3-1,0-3 0,-1-3 0,-130 9 0,99-9 153,65-8-39,-55 3 0,88-31-69,5 8-33,1 1 1,0 0-1,0 0 1,2 0-1,0 1 0,0 0 1,18-20-1,-25 32 1,-14 3-153,-9 6 98,-33 32 12,42-29 43,0-1 0,-1 0 0,0-1 0,-1-1 0,1 0 0,-2-1 0,1-1 0,-23 7 0,17-6 0,17-5-3,0 0 1,0 0-1,0-1 0,-1 0 1,1 0-1,0 0 0,-1-1 0,1 1 1,-9-1-1,14-41 30,6 27-24,1 1 0,1 0 0,0 0 0,1 1 0,0 0 0,1 1 0,0 0 0,14-10 0,6-9 7,161-171 17,-182 191-27,10-11 0,2 1 0,41-30 0,-48 40 0,0 1 0,1-2 0,19-18 0,-33 27-1,0 0 0,-1 0 0,1-1 0,-1 1 0,1-1 0,-1 1 0,0-1 0,0 1 0,0-1 0,0 0 0,-1 1 0,1-1 0,-1 0 0,0 0 0,0 0 0,1 1 0,-2-1 1,1 0-1,-1-4 0,1 4 0,-1 0 0,1 0 0,0 0 0,0 0 0,0 0 0,0 1 0,1-1 0,-1 0 0,1 0 0,0 0 0,0 0 0,1-3 0,9-11 1,1 0-1,0 1 1,1 0 0,1 1-1,0 1 1,1 0 0,29-21 0,-16 17 5,1 2 1,0 1 0,1 1 0,35-11 0,-6 3-8,-17 5 19,1 2-1,0 1 0,1 3 0,84-11 1,-48 16 22,0-2 0,102-26 0,-171 31-40,-1 1 0,0 1-1,1 0 1,-1 1 0,16 0 0,-21 1 1,-1-1 1,1 1-1,0 0 1,-1 0-1,1 0 1,0 1-1,-1-1 1,0 1-1,1 0 1,-1 1-1,0-1 1,0 1 0,5 4-1,13 3 21,-21-8-20,0-1-1,-1 0 0,1 1 1,0-1-1,0 0 0,-1 1 1,1-1-1,-1 1 1,1-1-1,-1 1 0,1 0 1,-1-1-1,0 1 0,0-1 1,0 1-1,0 0 0,0-1 1,0 1-1,0-1 0,-1 1 1,1 0-1,-1-1 0,1 1 1,-1-1-1,1 1 0,-1-1 1,0 0-1,0 1 0,0-1 1,-2 3-1,-206 143 1,165-118 3,-20 13 21,-2-2 0,-2-3-1,-1-4 1,-89 31-1,-118 23 40,270-85-64,1-1 0,0 1 0,-1 1 0,1-1 0,0 1 0,0-1 0,1 2 0,-1-1 0,0 0 0,-6 8 0,9-8 0,-1 1 0,1-1 0,0 1 0,1 0 0,-1 0 0,1 0 0,-1 0 0,1 0 0,0 0 0,0 0 0,1 0 0,-1 0 0,1 0 0,1 7 0,-1-9 0,0-1 0,1 1 0,0 0 0,-1-1 0,1 1 0,0 0 0,0-1 0,0 1 0,0-1 0,0 0 0,0 1 0,0-1 0,0 0 0,0 1 0,1-1 0,-1 0 0,1 0 0,-1 0 0,1 0 0,-1 0 0,1-1 0,-1 1 0,1 0 0,0-1 0,0 1 0,-1-1 0,4 1 0,54 6 0,-34-9 8,-1 0 0,1-2 0,-1-1 0,0-1 0,-1-1 0,1-1-1,-2-2 1,1 0 0,32-19 0,21-19 35,85-67 1,-82 57-41,-35 27-6,-2-1 0,61-60 0,184-236-23,-273 308 0,-1-1 1,19-40 0,-17 30 31,-14 28-15,1-1 1,0 1-1,-1-1 0,0 0 0,0 0 0,0 0 0,0 1 1,-1-1-1,1 0 0,-1 0 0,0 0 0,0 0 0,-1 0 1,1 0-1,-1 0 0,0 0 0,0 1 0,0-1 0,0 0 1,-1 0-1,1 1 0,-1-1 0,0 1 0,0 0 0,0-1 1,-1 1-1,1 0 0,-5-4 0,-6-2 12,2-1 0,-1-1 0,1 0 0,-18-22 0,-10-12 3,36 43-6,1 0-1,0-1 1,0 1-1,0-1 1,0 1-1,0-1 1,0 0-1,0 0 1,1 1-1,0-1 1,-1 0-1,1-1 1,0 1-1,1 0 1,-1 0-1,0 0 1,1-1-1,0 1 1,0 0-1,0 0 1,0-1-1,0 1 0,1 0 1,-1 0-1,1 0 1,0-1-1,0 1 1,0 0-1,1 0 1,-1 0-1,1 0 1,-1 1-1,1-1 1,0 0-1,0 1 1,0-1-1,0 1 1,1 0-1,-1-1 1,6-2-1,0-1 1,0 0 0,1 1 0,-1 0 0,1 0 0,1 1 0,-1 0 0,1 1 0,-1 0 0,13-2 0,5 2 0,0 0 0,32 3 0,-55 0 0,31 0 0,-35 0 0,-1 0 0,1 0 0,0 0 0,0 0-1,0 0 1,-1 0 0,1 1 0,0-1 0,0 0 0,0 0 0,-1 0-1,1 0 1,0 1 0,0-1 0,0 0 0,0 0 0,0 1 0,-1-1 0,1 0-1,0 0 1,0 0 0,0 1 0,0-1 0,0 0 0,0 0 0,0 1-1,0-1 1,0 0 0,0 0 0,0 1 0,0-1 0,0 0 0,0 0 0,0 1-1,0-1 1,0 0 0,0 0 0,1 1 0,-1-1 0,0 0 0,0 0-1,0 0 1,0 1 0,0-1 0,1 0 0,-1 0 0,0 0 0,0 1-1,0-1 1,0 0 0,1 0 0,-1 0 0,0 0 0,0 0 0,1 0 0,-1 1-1,0-1 1,0 0 0,1 0 0,-1 0 0,0 0 0,-16 11-24,-22 8 19,0 1-1,1 2 1,1 2-1,1 1 1,-42 39-1,60-48 25,1 1 0,0 0 1,2 2-1,0 0 0,1 0 0,0 1 1,2 1-1,1 0 0,0 0 0,1 1 0,-7 31 1,5-18 4,8-26-24,0 1-1,0-1 0,1 1 1,0 0-1,-1 13 1,3-22-48,-1-3 27,0 0 0,0-1 0,0 1 0,0 0 0,1 0 0,-1-1 0,1 1 0,-1-1 0,1 1 0,0 0 0,0-1 0,0 1 0,0-1 0,0-2 0,0 1-27,0-179-465,1 174 514,1 0-1,-1 0 0,1 0 0,1 0 0,-1 1 0,1-1 1,1 0-1,0 1 0,0 0 0,1 0 0,0 0 0,0 1 0,0 0 1,1 0-1,1 0 0,-1 0 0,1 1 0,10-7 0,4-3 48,1 1-1,1 0 1,0 2 0,1 1-1,29-10 1,-34 16-9,1 0 0,-1 2 0,1 0 0,0 1 0,1 2 1,-1 0-1,0 0 0,29 5 0,-45-4-35,-1 1 1,0 0-1,0 0 1,0 0-1,1 0 0,-1 1 1,0-1-1,-1 1 0,1 0 1,0 0-1,0 0 1,-1 0-1,1 0 0,-1 0 1,0 1-1,1-1 1,-1 1-1,0 0 0,-1 0 1,1 0-1,0 0 1,-1 0-1,0 0 0,0 0 1,0 0-1,0 0 0,0 0 1,0 6-1,3 11 27,-2 0 0,0 1 0,-2 31 0,0-32-26,-1-11-3,0 0-1,0 0 1,-1-1-1,0 1 1,-1 0-1,0-1 0,0 1 1,-1-1-1,0 0 1,0 0-1,-1 0 1,0-1-1,-6 8 1,-14 14 15,-52 47 0,15-15-8,46-44-3,1 0 0,1 1 0,-13 23 0,22-33-2,1 1 0,0-1-1,1 1 1,0 0 0,0 0-1,1 1 1,0-1-1,0 0 1,1 1 0,0 10-1,1-15 0,0 0 0,0 0 0,0 0 1,1 0-1,0 1 0,0-2 0,0 1 0,0 0 0,1 0 0,3 6 0,-4-8-3,1-1 0,0 0 0,0 0 0,0 0-1,1 0 1,-1-1 0,0 1 0,1 0 0,-1-1 0,1 0 0,0 0 0,-1 0 0,1 0 0,0 0 0,-1 0 0,1 0 0,0-1 0,0 0 0,0 1-1,3-1 1,1 0 1,0 0-1,-1 0 1,1 0-1,0-1 1,0 0-1,-1 0 0,1 0 1,-1-1-1,1 0 1,-1-1-1,0 1 1,0-1-1,11-7 0,-8 4-1,-1-1 0,1-1-1,-2 1 1,1-1-1,-1-1 1,0 1-1,10-19 1,65-105-250,-58 94 230,2 1-1,1 1 1,2 2 0,1 0-1,41-33 1,-62 59 23,0 1-1,1 1 1,-1-1 0,2 2-1,-1-1 1,0 1 0,1 1 0,0 0-1,0 1 1,0 0 0,1 0-1,-1 1 1,1 1 0,-1 0-1,1 0 1,-1 1 0,1 1-1,21 3 1,-29-2-1,1-1 0,-1 0 0,-1 1 1,1 0-1,0-1 0,0 2 0,-1-1 0,1 0 0,-1 1 1,1-1-1,-1 1 0,0 0 0,0 0 0,-1 1 0,1-1 0,-1 0 1,1 1-1,-1 0 0,0-1 0,0 1 0,-1 0 0,1 0 0,-1 0 1,0 0-1,0 0 0,0 0 0,0 6 0,0-3 1,0 1 0,0 0 0,-1-1 1,0 1-1,0-1 0,-1 1 0,0-1 0,-1 1 0,1-1 0,-1 0 1,-1 1-1,1-1 0,-1 0 0,-7 11 0,-31 32-27,-1-2-1,-3-2 1,-1-1-1,-63 44 1,94-76 24,-32 27 4,-54 59-1,101-99-5,0 0 0,0 0-1,0 0 1,0 0 0,0 0-1,0-1 1,0 1 0,0 0-1,-1 0 1,1 0-1,0 0 1,0 0 0,0 0-1,0 0 1,0-1 0,0 1-1,0 0 1,0 0 0,0 0-1,0 0 1,-1 0 0,1 0-1,0 0 1,0 0 0,0 0-1,0 0 1,0-1-1,0 1 1,-1 0 0,1 0-1,0 0 1,0 0 0,0 0-1,0 0 1,0 0 0,-1 0-1,1 0 1,0 0 0,0 0-1,0 0 1,0 0 0,0 0-1,0 0 1,-1 0-1,1 1 1,0-1 0,0 0-1,0 0 1,0 0 0,0 0-1,0 0 1,-1 0 0,1 0-1,6-25-46,13-31-34,36-69-104,-31 74 106,24-71 0,-45 115 85,0-1 1,1 1-1,0-1 1,0 1-1,1 0 0,0 0 1,0 1-1,0 0 1,1 0-1,0 0 0,7-5 1,7-4 66,0 1 0,31-17 0,-44 28-43,0 0 1,1 0-1,-1 1 1,1 0-1,0 0 1,0 1-1,-1 0 1,1 1-1,0-1 0,0 1 1,0 1-1,0-1 1,0 2-1,-1-1 1,1 1-1,0 0 1,-1 0-1,1 1 1,-1 0-1,14 8 0,-16-8-16,0 1-1,0 0 1,-1 0-1,1 0 1,-1 0-1,0 1 1,0 0-1,0-1 1,0 1-1,-1 1 0,0-1 1,0 0-1,-1 1 1,1 0-1,-1 0 1,0-1-1,-1 1 1,0 0-1,0 0 1,0 1-1,0-1 0,-1 0 1,0 7-1,0-12-8,0 4 2,1-1 1,-1 1-1,0 0 0,0 0 1,0 0-1,0-1 0,-1 1 0,0 0 1,0 0-1,0-1 0,-1 1 1,1-1-1,-1 1 0,0-1 0,-1 0 1,1 0-1,-1 0 0,0 0 1,0 0-1,0 0 0,-4 3 0,-26 24-8,-2-1 0,-1-2 0,-49 30 0,-127 55-12,166-83-11,39-25 20,0 0 0,0 0 0,0 0 0,0-1 0,-1 0 0,0-1 0,0 0 0,-9 2 0,-3 2 11,40-9 7,41-11 0,-32-7-6,-1-1 0,-1-1 0,-1-2 0,-1 0 0,-1-2 0,31-43-1,53-54-11,-4 8-116,-103 123-16,-8 10 156,-7-1-19,-1-1 1,0-1 0,-1 0 0,-31 22 0,-79 43-17,73-48 15,-52 34 32,-304 170 219,211-158-204,-28 15-29,-118 101-11,115-61 3,23-6 41,205-126-48,0-1-1,1 0 1,-1 0 0,0 1 0,1-1-1,-1 0 1,0 1 0,1-1 0,-1 1-1,1-1 1,-1 0 0,0 1 0,1 0-1,-1-1 1,1 1 0,0-1 0,-1 1-1,1 0 1,-1-1 0,1 1 0,0 0-1,-1-1 1,1 1 0,0 0-1,0-1 1,0 1 0,0 0 0,-1 0-1,1-1 1,0 2 0,22 5-18,42-9-9,-61 1 26,31-5 1,0-2-1,0-1 0,-1-1 0,0-3 1,46-23-1,-28 13 5,669-359-30,-626 318 13,-61 39-63,48-26-1,-79 50 75,-1 1-1,1-1 0,-1 0 0,1 0 0,0 0 1,-1 1-1,1-1 0,0 1 0,0 0 0,-1-1 1,1 1-1,0 0 0,0 0 0,-1 0 1,1 0-1,3 1 0,-5-1 1,1 1 1,0-1-1,0 0 1,-1 1-1,1-1 0,-1 1 1,1 0-1,0-1 0,-1 1 1,1-1-1,-1 1 1,1 0-1,-1 0 0,0-1 1,1 1-1,-1 0 0,0 0 1,1-1-1,-1 1 1,0 0-1,0 0 0,0 0 1,0-1-1,0 2 0,0 3-2,0 0 0,0 0 0,-1 0 0,0-1 0,0 1 0,-1 0-1,1-1 1,-1 1 0,0-1 0,-4 8 0,-9 9-11,-1-1 1,-1-1 0,-1-1-1,-1 0 1,-34 25-1,-13 12 38,-69 59 44,-5-5 1,-207 121 0,321-214-45,-15 9 40,-66 53 0,106-78-63,0 1 0,1-1 0,-1 0 0,1 1 0,-1-1 0,1 1 0,-1-1 0,1 1 0,-1-1 0,1 1 0,-1-1 0,1 1 0,0-1 0,-1 1 0,1 0 0,0-1 0,0 1 0,-1 0 0,1-1 0,0 1 0,0 0 0,0-1 1,0 1-1,0 0 0,0-1 0,0 1 0,0 0 0,0-1 0,0 2 0,17 7-9,34-5-9,-49-4 17,14-1 4,-1 0-1,1-1 0,0-1 0,-1 0 1,0-1-1,28-11 0,84-49 28,-88 42-21,65-26 0,-75 38-9,1 1 0,-1 2 0,2 1-1,-1 1 1,1 2 0,41 0 0,-47 4 2,-1 1 1,0 0-1,0 2 1,0 1 0,-1 1-1,0 1 1,0 1-1,36 17 1,-56-23-8,-2-2 4,0 0-1,-1 1 1,1-1-1,-1 0 1,1 0-1,-1 1 1,1-1-1,-1 0 1,1 1 0,-1-1-1,1 0 1,-1 1-1,1-1 1,-1 1-1,0-1 1,1 1-1,-1-1 1,0 1-1,1-1 1,-1 1-1,0-1 1,0 1-1,1-1 1,-1 1-1,0-1 1,0 1-1,0 0 1,0-1-1,0 1 1,0-1-1,0 1 1,0 0-1,-10 0-163,-929-5-203,886 7 393,0 2-1,1 3 1,-1 2 0,2 3 0,-75 27 0,19 11 135,118-59-159,1 1-1,0 0 1,1 0 0,-1 1-1,1 1 1,0 0-1,0 0 1,1 2 0,27-5-1,7 3 1,75 2 0,-95 3-3,-9 1 2,-1 1 0,0 0 0,1 1 1,-1 1-1,-1 1 0,27 10 1,99 53 68,-2 0 52,-89-48-80,167 73 61,-194-80-68,0 2-1,-1 1 1,-1 0 0,0 2-1,-1 1 1,25 27 0,16 21 62,2-2 0,3-4 0,144 101 0,-206-158-99,1 0-1,-1 0 0,1 0 1,0-1-1,0 0 1,0 0-1,0-1 1,12 3-1,-20-26-87,-8 0 61,0 0-1,-1 0 0,-2 1 0,0 0 0,0 1 0,-28-31 1,18 21-16,-271-353-307,259 337 338,2-2-1,-46-89 0,66 112 22,2-1 0,1-1 0,1 0 0,1 0-1,1 0 1,1-1 0,1 0 0,1-34 0,4 61 0,0-1 0,0 1 0,0 0 0,1 0 0,-1 0 0,0 0 0,0 0 0,0 0 0,0 0 0,1 1 0,-1-1 0,0 0 0,0 0 0,0 1 0,2 0 0,8 7 21,0 0 0,-1 1 0,0 0 0,0 1 0,-1 0 1,8 12-1,0-2 2,334 437 336,-21-25-218,-326-428-147,6 8-1,0 0 0,0-1 0,1 0 0,17 11 0,-27-21-31,-2-22-171,-2 5 178,-1 0-1,-1 0 1,0 1-1,0-1 1,-2 1 0,0 1-1,-1-1 1,-11-15-1,-84-107-346,94 126 343,-203-226-152,-17-24-39,184 204 184,2-1 1,-61-116 0,92 150 37,1 5 5,0-1-1,1 0 1,2-1 0,0 0 0,1-1 0,1 1 0,1-1 0,-5-45 0,11 66-4,0 0 1,-1 0-1,1-1 1,0 1-1,0 0 1,0 1-1,0-1 1,0 0-1,0 0 1,0 0-1,0 1 0,0-1 1,0 0-1,1 1 1,-1-1-1,0 1 1,0-1-1,1 1 1,-1 0-1,0 0 1,1-1-1,-1 1 0,0 0 1,1 0-1,-1 0 1,0 1-1,1-1 1,-1 0-1,0 0 1,2 1-1,47 8 82,-21 5-49,-2 2-1,1 0 0,-2 2 1,31 27-1,-37-29-25,97 80 34,66 50 45,-107-90-33,-4 4-1,-2 2 0,66 77 0,162 232 141,-188-235-129,135 130-1,-73-85-66,-117-126-5,-33-34 5,34 40 0,-54-58-1,4 8-14,-15-20-199,-91-78 105,-47-37-118,37 41 93,-414-344-191,177 98 298,330 313 37,1 0-3,0 0-1,-1 1 0,-1 1 0,-1 1 0,0 0 1,-26-12-1,21 21 57,24 4-57,-1 0 0,1 1 0,-1-1 0,1 0 0,-1 0 0,1 0 0,-1 1 0,1-1 0,-1 0 0,1 1 1,-1-1-1,1 0 0,0 1 0,-1-1 0,1 1 0,0-1 0,-1 0 0,1 1 0,0-1 0,-1 1 0,1-1 0,0 1 0,0-1 0,-1 2 0,1 1 4,0 1 0,0-1 1,0 1-1,1-1 0,-1 1 0,1-1 0,0 1 0,0-1 0,0 0 0,2 5 0,9 16 6,1 0-1,1-1 1,1-1-1,1-1 1,27 29-1,4 6-6,10 15 25,4-2 1,3-3-1,3-3 0,2-2 1,3-4-1,3-3 1,1-3-1,110 53 0,-86-56-25,-21-12 0,-1 4 1,125 85 0,-191-116-4,0 1 1,-1 1-1,0-1 0,12 17 1,-19-22-5,0 1 1,-1-1-1,1 1 1,-1-1-1,0 1 1,-1 0-1,0 0 1,0 0-1,0 0 0,0 1 1,-1-1-1,1 10 1,-2-15-4,0 0 1,-1-1 0,1 1-1,0 0 1,0-1 0,-1 1-1,1-1 1,0 1 0,-1 0-1,1-1 1,0 1 0,-1-1-1,1 1 1,-1-1 0,1 1-1,-1-1 1,1 1 0,-1-1-1,1 1 1,-1-1-1,1 0 1,-1 1 0,0-1-1,1 0 1,-1 0 0,0 0-1,1 1 1,-1-1 0,0 0-1,1 0 1,-1 0 0,-1 0-1,-28 1-31,21-2 22,-19 0 8,0-1-1,1-2 1,-1-1-1,-49-15 1,-106-49 2,48 16 2,10 10-2,-2 6 0,-1 5 0,-2 6 0,0 5 0,-173-4 0,177 23 0,-1 5 0,-135 21 0,-94 47 32,274-63-58,65-8 18,-1 1-1,1 1 0,0 0 0,-1 1 0,1 1 0,0 1 1,-20 9-1,11-5 3,25-9-20,-14 9-263,13-4 283,-1 0 0,1 1 0,0-1 0,0 0 0,1 1 0,0-1-1,0 1 1,0 0 0,0-1 0,1 1 0,0 0 0,0-1 0,1 1-1,0 0 1,0-1 0,2 8 0,0 2 7,1-1 1,1 0-1,0 0 1,1 0-1,9 16 0,-11-25-1,-1-1 0,1 0 0,0 0 0,1 0 0,-1-1 0,0 1 0,1-1 0,0 0 0,0-1 0,7 4 0,28 19 0,-35-21 3,1 0 0,-1 0-1,1-1 1,0 0 0,0 0-1,0 0 1,0-1 0,0 0-1,1 0 1,-1 0 0,1-1-1,-1 0 1,9 0 0,-11 0 4,0 0-1,1 0 1,-1 0 0,0 1 0,0 0 0,1-1 0,-1 2 0,-1-1 0,1 0-1,0 1 1,4 3 0,39 36 39,-4 6 20,-3 2 1,-1 2 0,-3 1-1,38 75 1,75 109 80,158 146 61,-277-339-205,27 51-1,-36-58 0,1-1 0,41 51 0,39 36-2,-90-108-30,-13-11-39,-25-24-45,-177-193-203,-87-83-269,188 194 472,-169-221 0,129 145 81,117 144 14,2 0-1,1-2 1,2 0 0,-24-62 0,41 91 4,1 3 7,0 0 1,1 0 0,-1 0-1,1 0 1,0 0 0,1 0-1,-1-1 1,1 1-1,-1 0 1,2-6 0,-1 12 10,1 0 0,1 0 0,-1-1 0,0 1 0,0 0 0,1-1 0,-1 1 0,1-1 0,-1 1 0,1-1 0,-1 0 0,4 2 0,2 3 11,348 376 381,-65 18 28,-211-284-333,119 144 117,-144-191-185,-29-38-13,1 0 0,1-2 0,1-1 0,2-1 0,34 24 0,-63-50-14,1 0 0,-1 0 0,1 0 0,0 0 0,-1 0 0,1-1 0,0 1 0,-1 0 0,1-1 0,0 1 0,0-1 0,0 0 0,0 0 0,0 1 0,2-1 0,-3-1 0,0 1 1,0 0 0,0-1 0,0 1-1,-1-1 1,1 1 0,0-1 0,0 1-1,-1-1 1,1 1 0,0-1-1,-1 0 1,1 1 0,-1-1 0,1 0-1,-1 0 1,1 0 0,-1 1 0,1-1-1,-1 0 1,0 0 0,1-1 0,1-6-17,-1 0 0,0-1 0,-1 1 1,1-1-1,-3-12 0,2 3 35,-2-13-68,0 1-1,-2 0 1,-2 0-1,0 0 1,-2 1-1,-1 0 1,-25-53-1,-12-7-64,-60-88-1,73 125 69,-132-220-32,-181-402 1,245 435 146,174 327 379,498 567 218,-547-629-633,751 729 234,-523-519-220,28 20 49,-277-253-129,-7-7-58,-256-270 134,-45-43-103,-430-315-311,495 436 315,-282-306-50,355 329 94,152 157 15,-36-33-15,48 46 16,-1 0-1,1 1 1,0-1-1,-1 1 1,0 0-1,1 0 1,-1 0-1,0 1 1,0-1 0,0 1-1,0 0 1,-8-1-1,12 2 2,0 0-1,-1 0 1,1 0-1,0 0 0,0 1 1,-1-1-1,1 0 1,0 0-1,0 0 1,0 0-1,-1 0 1,1 1-1,0-1 0,0 0 1,0 0-1,-1 1 1,1-1-1,0 0 1,0 0-1,0 1 1,0-1-1,0 0 0,0 0 1,0 1-1,0-1 1,-1 0-1,1 0 1,0 1-1,0-1 1,0 0-1,0 0 0,0 1 1,0-1-1,1 0 1,-1 1-1,0-1 1,0 0-1,0 0 1,0 1-1,0-1 0,0 0 1,0 0-1,0 1 1,1-1-1,-1 0 1,0 0-1,0 0 1,1 1-1,7 14 7,28 27 2,2-1 0,1-2 0,2-2-1,51 35 1,-26-19 17,487 341 62,31-44-90,-308-189-17,92 81 15,-299-189 48,-1 4-1,115 127 1,-169-168-35,0 0 0,-2 1 0,16 27 0,-29-38 5,-8-8-21,-15-9-35,-4-7 1,2-2-1,0-1 0,-31-31 1,-68-85-46,88 95 58,-1055-1232-429,1063 1238 487,-19-21 45,2-2-1,-69-122 1,132 184-47,3 12 25,0 1 0,-1 0 0,-1 1 0,0 1-1,28 39 1,-8-11-3,151 172 58,10-9 1,339 277 0,-377-365-107,4-8 0,211 108 0,-355-210 4,1 0 1,-2 1-1,0 2 1,0 0-1,23 22 1,-40-28-5,-29-9-129,1-5 69,0-2 0,0-1 0,0-1-1,-38-21 1,7 3 4,-499-247 59,19-38 63,-52-123 83,297 211-100,157 115-65,114 91 13,0-1-1,2-1 1,0-1 0,-17-27 0,21 17 3,13 32-1,1 0 1,0 0 0,0 0 0,0-1 0,0 1-1,0 0 1,0 0 0,0-1 0,0 1-1,0 0 1,0 0 0,0 0 0,0-1-1,0 1 1,0 0 0,0 0 0,0-1 0,0 1-1,0 0 1,0 0 0,0-1 0,0 1-1,0 0 1,1 0 0,-1 0 0,0-1-1,0 1 1,0 0 0,0 0 0,1 0 0,-1 0-1,0-1 1,0 1 0,0 0 0,0 0-1,1 0 1,-1 0 0,0 0 0,0 0-1,1 0 1,-1 0 0,0-1 0,0 1-1,0 0 1,1 0 0,9-1 3,-1-1 1,1 1-1,0 1 1,0 0-1,0 0 1,0 1-1,-1 0 1,1 1-1,18 5 0,13 6 46,40 20 0,-25-10-42,515 185 64,9 5-14,-391-140-53,583 240 59,-568-219-35,324 205 0,-504-285-24,-16-9-5,0-1 1,0 1-1,0 1 1,0 0-1,-1 0 0,8 9 1,-55-33-155,-247-162-11,179 119 98,-289-167-48,22-32 55,333 224 57,10 9 2,-47-32 0,71 53-1,-1 1 1,0 0-1,0 1 0,0 0 1,-1 0-1,0 1 0,1 0 1,-1 0-1,0 1 0,-19-1 0,25 3 2,1 0 0,-1 1 0,1-1 0,-1 1 0,1-1 0,0 1 0,-1 0 0,1 1 0,0-1-1,0 0 1,0 1 0,0 0 0,0 0 0,0 0 0,0 0 0,0 0 0,-3 4 0,2-1 5,1-1 0,-1 1 0,1 0 1,0 1-1,0-1 0,1 0 1,0 1-1,0-1 0,-3 11 1,3-4 4,0 0 1,1-1-1,0 1 1,1 0-1,0 0 1,1-1-1,0 1 1,1 0 0,0-1-1,6 18 1,-3-20-5,-1 1 0,2-1 1,-1 1-1,1-2 0,0 1 0,1-1 1,0 0-1,1 0 0,8 7 1,14 9 6,39 25 0,-21-17 7,99 74 45,260 244 0,-390-333-58,0-1 1,2 0 0,35 23 0,-53-38-34,-23-24-85,-158-122-251,81 58 284,3-4 1,-114-141 0,199 213 98,21 22 29,27 26 26,98 82 208,246 157 0,-332-243-267,0-2 0,2-2 0,0-2 0,1-3 0,0-1 0,2-3 0,97 9 0,-133-18-21,-15-3-27,-14-7-123,-426-303-126,363 249 215,2-3 0,3-3 0,-97-123 0,90 92 66,-55-75 0,123 161 0,-37-57 0,42 62 0,0 0 0,0 1 0,0-1 0,1 0 0,0 0 0,0 0 0,1-1 0,-2-12 0,4 19 1,-1 0 0,0 1-1,0-1 1,1 1 0,-1-1-1,0 1 1,0-1 0,1 1-1,-1-1 1,1 1 0,-1-1 0,1 1-1,-1-1 1,1 1 0,-1 0-1,1-1 1,-1 1 0,1 0-1,-1-1 1,1 1 0,-1 0 0,1 0-1,0 0 1,-1-1 0,1 1-1,-1 0 1,1 0 0,0 0-1,-1 0 1,1 0 0,-1 0-1,1 0 1,0 0 0,-1 1 0,1-1-1,0 0 1,-1 0 0,1 1-1,1-1 11,24 0 23,190 6 100,-182-2-124,1 1 0,-1 2 0,0 1 0,40 15 0,92 42 72,356 116 151,-491-172-226,22 4-142,-66-15 94,0 0-1,0-1 1,0-1-1,0 0 1,0-1-1,1 0 0,-15-9 1,-21-8-32,-82-27 7,-2 5 0,-225-45 0,344 87 74,0-1 0,1-1-1,-1 0 1,1-1 0,0 0-1,0-1 1,1-1 0,-12-7-1,117 3 303,-19 3-238,0 3 0,1 4 0,139 15 0,-92-3-27,-82-9-28,0 2 0,-1 2 0,57 15-1,490 170 230,-545-175-229,-1 2-1,-1 2 1,71 46-1,99 93 86,8 5-78,-95-85-24,-4 6 0,156 143 0,-252-203 0,33 46 0,-35-43 0,-21-28-6,0 0-1,1 0 1,-1 0 0,0 1-1,0-1 1,0 0-1,1 0 1,-1 0 0,0 0-1,0 0 1,0 0-1,0 1 1,1-1 0,-1 0-1,0 0 1,0 0-1,0 0 1,0 1-1,0-1 1,0 0 0,1 0-1,-1 0 1,0 1-1,0-1 1,0 0 0,0 0-1,0 1 1,0-1-1,0 0 1,0 0 0,0 0-1,0 1 1,0-1-1,0 0 1,0 0 0,0 1-1,0-1 1,0 0-1,0 0 1,-1 0 0,1 1-1,0-1 1,0 0-1,0 0 1,0 0-1,0 1 1,0-1 0,-1 0-1,1 0 1,0 0-1,0 0 1,0 0 0,-1 1-1,-15-5-74,-24-16 87,-79-58-172,-3 5 1,-260-110-1,282 143 110,-2 5 0,-2 4-1,-155-25 1,104 35 102,-280-3 0,341 24-10,0-5 0,0-3 0,1-5 1,-155-41-1,180 32-60,34 10 30,0 2 1,-61-11-1,121 24 18,-1 0 0,-1 2 1,1 1-1,-1 1 1,44 19-1,-11-4-5,422 135 44,239 90 40,-602-198-114,-1 6 0,199 130 1,-303-180-1,-39-17-72,0-1-1,0-1 1,-35-25-1,3 2-9,-435-228-59,289 158 101,182 94 47,-291-146-142,228 120 125,-153-46 0,147 63 60,39 10 26,-62-23-1,102 30-56,0-1 0,0-1 0,1 0-1,0 0 1,0-1 0,1-1-1,0 0 1,0-1 0,-11-12-1,2-2-11,12 12 2,-1 0 0,0 1-1,-1 0 1,-15-11-1,66 21 126,135-12-59,-134 13-55,-1 1 1,0 2-1,0 2 0,0 1 0,-1 2 0,55 19 0,255 127 167,23 8-58,-139-90-39,22 7-33,-202-59-25,-1 2-1,85 50 1,42 54 40,-32-20-101,-135-101-235,-28-21 242,-33-26 64,12 16-30,-1 1 1,-78-37 0,-89-25-66,180 77 53,-253-90-27,7 3 2,199 68 28,-113-66-1,137 60 36,47 30-12,10 4-5,11 4 19,299 112 275,320 88-240,-618-194-69,-20-8-22,-6-1 17,-1-1 1,1 1 0,-1-1-1,1 0 1,-1 0 0,1 0-1,0-1 1,0 0 0,0 0-1,-1 0 1,2-1-1,-1 0 1,0 1 0,-7-8-1,-11-4-31,-198-108-148,-51-27 111,231 132 78,34 15 0,0 0 0,0 0 0,0-1 0,0 1 0,1-2 0,-1 1 0,1-1 0,0 0 0,0 0 0,0-1 0,1 0 0,0 0 0,-6-6 0,11 10 0,-1 1 0,1-1 0,0 0 0,-1 0 0,1 1 0,0-1 0,0 0 0,-1 0 0,1 0 0,0 0 1,0 1-1,0-1 0,0 0 0,0 0 0,0 0 0,0 0 0,0 0 0,0 1 0,1-1 0,-1 0 0,0 0 0,1 0 0,-1 1 0,0-1 0,1 0 0,-1 0 0,1 1 0,-1-1 0,1 0 0,0 0 0,1-1 0,0 1 0,1-1-1,-1 1 1,1 0 0,-1-1 0,1 1 0,-1 1 0,1-1 0,5-1 0,63-3 5,-68 5-4,38 1 23,0 3 1,-1 1 0,0 2-1,47 14 1,155 61 61,-126-40-44,-39-14 25,116 59 0,-157-67-57,0 1-1,-2 2 1,0 2 0,-2 1-1,30 31 1,-37-31-4,156 151 52,-135-136-58,-13-10 0,53 38 0,-48-38 0,-33-26 0,-1-1 0,1 1 0,0-1 0,0-1 0,1 1 0,-1-1 0,1 0 0,-1 0 0,7 2 0,23 4 11,1-3 0,-1 0 1,1-2-1,0-2 0,70-5 0,-19 1-3,166 4 48,309-5 32,-148-31-83,-193 13 0,136-11 24,325-24-100,-660 54-175,-50 4 102,-284 31-262,59-19 226,-394 39-19,539-40 377,-127 0 0,-106-19-243,54-1 95,-370 16 188,628-9-221,1-1 0,-30-5 0,52 5 2,-1 0 0,0-1 0,1 0-1,-1 0 1,1 0 0,0 0 0,-1-1 0,1 0 0,0-1 0,1 1-1,-1-1 1,1 0 0,-1-1 0,-6-7 0,11 11 1,1 0 0,0 0 0,-1 0 1,1 0-1,0 0 0,0 0 0,0 0 1,0 0-1,0 0 0,0 0 0,0 0 0,0 0 1,0 0-1,0 0 0,0 0 0,1 0 1,-1 0-1,0 0 0,1 0 0,-1 0 0,1 0 1,-1 0-1,1 0 0,0 0 0,-1 1 1,1-1-1,0 0 0,-1 0 0,1 1 0,0-1 1,0 1-1,0-1 0,0 0 0,1 0 1,37-22 17,-36 21-18,2-1 0,306-145 52,-272 133-43,-1 2 1,2 2-1,-1 1 1,2 3-1,-1 1 0,60-2 1,54 8 91,187-26 1,-208 14-42,183 6 0,-210 6-15,-46-2-10,80-15 1,-80 8-23,82-2-1,-18 6 18,228-39-1,-261 34-6,108 0-1,-35 4-3,768 10 141,-747-3-148,91 7 8,-34-1-6,-167-8-5,143 16 0,249 52-3,-423-63-8,0 2 0,77 20 0,-75-6 2,-43-19 0,-1 0 0,0 0 0,0 0 0,0 0 0,0 0 0,0 1 0,0-1 0,0 1 0,0-1 0,-1 1 0,1 0 0,-1-1 0,1 1 0,-1 0 0,1 0 0,-1 0 0,0 1 0,1 1 0,-2-2 0,0-1-1,0 0 0,0 1 1,-1-1-1,1 1 0,0-1 0,-1 0 1,1 0-1,-1 1 0,1-1 1,-1 0-1,0 0 0,0 1 1,1-1-1,-1 0 0,0 0 1,0 0-1,0 0 0,0 0 0,0 0 1,0-1-1,-1 1 0,1 0 1,0 0-1,-2 0 0,-36 10-30,22-7 22,-111 27 6,-1-6 1,-226 14 0,-268-35 3,287-24-1,-38-2 0,139 9 6,-52-1-6,201 14-94,0 3 1,0 4-1,-169 36 1,198-28 98,0 2 1,0 3-1,-65 32 0,122-52-5,1 0 1,-1 1-1,0-1 0,0 0 0,0 0 0,1 0 0,-1 0 0,0 0 0,0 1 0,0-1 1,1 0-1,-1 0 0,0 0 0,0 1 0,0-1 0,0 0 0,0 0 0,0 0 0,0 1 1,1-1-1,-1 0 0,0 0 0,0 1 0,0-1 0,0 0 0,0 0 0,0 0 0,0 1 1,0-1-1,0 0 0,0 0 0,0 1 0,0-1 0,0 0 0,-1 0 0,1 1 0,0-1 1,0 0-1,0 0 0,0 0 0,0 1 0,0-1 0,0 0 0,-1 0 0,1 0 1,0 1-1,0-1 0,0 0 0,-1 0 0,1 0 0,0 0 0,0 0 0,0 0 0,-1 1 1,1-1-1,0 0 0,0 0 0,-1 0 0,1 0 0,0 0 0,0 0 0,0 0 0,-1 0 1,1 0-1,25 4-60,-14-3 75,133 24-16,1-7 0,154-1 0,297-26 26,-493 5-10,475-1 49,-396 12-64,210 36 0,-351-36 9,266 50 11,-237-41-21,-1 4 1,89 38-1,-134-45-2,-24-13 2,0 0 0,0 0 1,0 0-1,0 0 0,0 0 1,1 0-1,-1 1 0,0-1 1,0 0-1,0 0 0,0 0 1,0 0-1,0 0 0,0 0 1,0 0-1,0 1 0,1-1 1,-1 0-1,0 0 0,0 0 1,0 0-1,0 0 0,0 1 1,0-1-1,0 0 0,0 0 1,0 0-1,0 0 0,0 0 1,0 1-1,0-1 0,0 0 1,0 0-1,0 0 0,0 0 1,0 0-1,0 1 0,-1-1 1,1 0-1,0 0 0,0 0 1,0 0-1,0 0 0,0 0 1,0 1-1,0-1 0,0 0 1,0 0-1,-1 0 0,1 0 1,0 0-1,0 0 0,0 0 1,0 0-1,0 0 0,0 0 1,-1 0-1,1 1 0,-41 1-147,34-2 120,-59 0 0,-430-13 179,275 0-170,-228 16 1,313 8 4,-219 47 0,-128 63 14,-109 23 1,475-125 10,-1-5-1,-140-1 1,221-12-10,26 0 0,0 0-1,1-1 1,-1-1 0,-14-2 0,18 0-11,6 3-28,35-2-108,-1-1 148,0-1 1,42-11 0,3-1 18,1307-164 171,-1145 158-160,382 15 0,-547 12-43,0 4 1,-1 3-1,0 2 0,-1 4 1,125 49-1,-182-61 6,-11-4 3,0 0-1,0 0 0,0 0 0,0 0 1,0 1-1,-1 0 0,1 0 0,-1 0 1,5 4-1,-9-6 1,1 0 1,-1 0-1,0 0 1,0-1-1,0 1 0,0 0 1,0 0-1,0 0 1,0 0-1,0-1 0,0 1 1,0 0-1,0 0 1,-1 0-1,1 0 1,0-1-1,-1 1 0,1 0 1,0 0-1,-1-1 1,1 1-1,-1 0 0,1-1 1,-1 1-1,1 0 1,-1-1-1,0 1 0,1-1 1,-1 1-1,0-1 1,1 1-1,-1-1 1,0 0-1,0 1 0,1-1 1,-1 0-1,-1 1 1,2-1-3,-13 6-17,1-1 0,-1 0 0,0 0 0,-1-2 0,1 1-1,-1-2 1,-15 2 0,-101-1-111,86-4 97,-475 17 35,-169-3 245,647-15-235,0-3 1,-1-1-1,2-3 0,-1-1 1,-46-18-1,-183-91 61,194 80-53,-3 4 0,-157-48 0,179 73-3,0 2-1,-1 3 1,-104 4 0,87 2-10,-150 9 7,-262 46 0,223-20-31,-1042 75 45,754-72-4,74 10-47,-82 6 61,105-36-36,322-15 0,-122 25-19,35-2-26,104-29-9,90 0 47,-1 1 0,1 1 0,-1 1 0,1 2 0,-43 8 0,46-3 7,-1-2 0,0-1 0,0-1 0,-1-1 0,0-1 0,1-1 0,-1-1 0,-28-4 0,34-1-1,0-1 1,0 0-1,-18-10 1,21 8-14,-1 1 1,-1 1-1,1 0 1,-21-3 0,-164-26-61,165 26 62,0-1-1,1-2 1,-47-23 0,40 14-20,-65-44 1,90 52 21,1-1 0,1 0 0,0-1 0,1-1-1,1 0 1,-13-19 0,16 20 8,-12-20-10,-1 2 1,-1 1 0,-2 1 0,-44-38 0,65 63 12,-12-9 9,18 15-10,0 0 1,-1 0-1,1 0 0,-1 0 1,1 0-1,0 0 0,-1 0 1,1 0-1,-1 0 1,1 0-1,0 1 0,-1-1 1,1 0-1,0 0 1,-1 0-1,1 0 0,0 1 1,-1-1-1,1 0 1,0 0-1,-1 1 0,1-1 1,0 0-1,0 0 1,-1 1-1,1-1 0,0 0 1,0 1-1,-1-1 1,1 0-1,0 1 0,0-1 1,0 0-1,0 1 1,0-1-1,0 1 0,0-1 1,-1 0-1,1 1 0,0-1 1,0 0-1,0 1 1,1-1-1,-1 1 0,0-1 1,0 0-1,0 1 1,0-1-1,0 0 0,0 1 1,0-1-1,1 1 1,1 26 2,2 0 1,1 0 0,1 0 0,1-1 0,1 0 0,19 40 0,-10-24-2,14 53 1,-14-24 3,-4 1 1,-2 0 0,2 119-1,-14-190-6,1-1-1,0 1 0,-1 0 0,1 0 1,-1 0-1,1 0 0,-1-1 1,1 1-1,-1 0 0,1-1 1,-1 1-1,0 0 0,1-1 0,-1 1 1,0-1-1,1 1 0,-1-1 1,0 1-1,0-1 0,0 1 0,0-1 1,1 0-1,-1 0 0,0 1 1,0-1-1,0 0 0,0 0 1,0 0-1,0 0 0,0 0 0,1 0 1,-3 0-1,-34-4-147,29 0 132,0 0 0,0 0-1,1 0 1,-1-1-1,1 0 1,0-1-1,0 1 1,1-1-1,0-1 1,0 1-1,-9-14 1,-10-14-95,-20-42 1,34 58 69,-27-57 4,37 71 42,1 3 22,0 13 90,0 34-31,-2-22-46,2 0 1,0 0-1,2 0 0,1 0 1,0 0-1,12 39 1,-7-43-12,8 19 13,-3 0 0,16 73 0,58 417 342,-79-490-384,2-1 0,2 0 0,1-1 0,22 43 0,83 132 1,-61-113 3,11 21 10,159 213-1,-174-271-13,-52-58-5,-1-4-38,-3-4-58,-49-70-87,3-3 1,-77-164 0,-44-182-319,122 287 362,5-2 0,7-1-1,-24-190 1,58 314 417,4 27-147,12 49 25,15 8 145,75 129 1,60 57 110,-133-210-355,382 529 199,-46-131-219,-321-396-23,2-3 0,65 47-1,-110-88-15,0-1-1,0 1 0,1-1 0,-1 0 0,1 0 1,-1 0-1,1-1 0,0 1 0,0-1 0,0 0 1,0 0-1,6 1 0,-11-16-216,-6-6 199,0 1 0,-2 0 0,-1 1 0,0 0 0,-14-19 0,-8-13-76,-596-918-1250,489 759 1325,9-6-1,-142-319 0,180 358 193,113 222 282,292 403 375,33-17-435,-11-13-355,-256-315-33,422 504 0,-438-545 21,4-3 1,120 84-1,165 69 43,-342-207-89,-12-6-31,-21-14-50,-69-61-109,3-4 0,-94-109-1,141 144 190,-619-731-166,433 496 53,122 150 41,-227-281-127,34-18 243,242 326 78,341 429 644,-184-217-593,967 990 552,-928-970-675,240 174 0,-280-236-2,3-5 1,2-5 0,181 73 0,-58-41 35,-219-86-82,-12-3-34,-16-6-73,-17-13 32,-1-1 0,-58-42 0,-72-66-209,127 95 235,-433-385-443,26-37 267,-268-247 58,286 343 277,272 228 15,125 106-45,27 21-23,-1-2 1,1 1-1,0-1 1,1 0-1,-10-10 139,23 20-92,730 511 833,-247-204-717,722 431-210,-1073-667 35,3-7 0,3-5 1,190 54-1,-270-97-12,44 11 36,-142-41-159,0-1 1,1-2 0,-57-30-1,-102-68-96,153 87 153,-1349-899-723,1147 752 790,-152-103-45,-21 28 199,380 229-68,27 11-1,20 8-62,35 17 55,-2 2-1,81 49 0,-58-30-2,371 217 121,447 232 170,-668-393-384,238 71-1,-289-118 6,1-8 0,197 22 0,-303-56 2,-4 1-121,70 0-1,-140-11 99,0 0 0,1 0 1,-1-1-1,1 0 0,-1 0 0,1-1 1,0-1-1,-10-5 0,-11-6-45,-441-200-652,-363-185 545,-367-302 276,1175 688-98,-31-19 19,-129-83 91,184 116-107,-1 0 0,0 0 1,1 0-1,-1 0 0,1 0 0,-1 0 0,1-1 0,0 1 0,-1-1 1,1 1-1,0-1 0,0 1 0,0-1 0,0 1 0,-1-4 0,3 4-3,0 0-1,0 0 0,0 0 0,0 1 1,0-1-1,0 0 0,0 1 0,0-1 1,0 0-1,0 1 0,1 0 0,-1-1 1,0 1-1,0 0 0,1 0 0,-1-1 1,0 1-1,0 0 0,1 0 0,-1 0 1,0 1-1,1-1 0,1 1 0,19-1 35,1 2 0,-1 1 0,-1 0 0,40 13 0,84 38 104,-104-37-123,818 393 266,-283-124-212,20-48-62,-508-212-13,2-4 0,1-4 0,133 10 0,-96-22 33,241-19 0,-292 5-30,-1-4-1,124-35 0,-191 44-12,38-13-43,-46 16 52,0-1-1,0 1 1,1-1 0,-1 1 0,0-1-1,0 1 1,0-1 0,0 0-1,0 0 1,0 0 0,0 1 0,0-1-1,0 0 1,-1 0 0,1 0-1,0 0 1,-1 0 0,1-1 0,0 1-1,-1 0 1,1 0 0,-1 0-1,0 0 1,1-1 0,-1 1 0,0 0-1,0 0 1,0-1 0,0-1-1,-1 1 5,0 0-1,0 0 0,0 1 0,-1-1 1,1 1-1,-1-1 0,1 1 0,-1 0 1,1-1-1,-1 1 0,0 0 0,0 0 1,1 0-1,-1 0 0,0 0 0,0 1 0,0-1 1,0 1-1,0-1 0,0 1 0,0 0 1,0-1-1,-3 1 0,-9-2-4,-280-65-168,-126-35-25,-695-292 29,707 239 115,-228-94 5,159 61 31,97 56 132,319 112-71,54 17-34,-37-13 22,43 16-28,0 0 0,0-1 0,0 1-1,0 0 1,0-1 0,0 1 0,0-1 0,1 1 0,-1-1 0,0 0 0,0 1-1,0-1 1,0 0 0,1 0 0,-1 1 0,0-1 0,1 0 0,-1 0 0,1 0-1,-1 0 1,1 0 0,-1 0 0,1 0 0,0 0 0,-1 0 0,1 0 0,0 0-1,0 0 1,0 0 0,0-2 0,0 3-2,0-1 1,1 1-1,-1 0 1,0-1-1,1 1 0,-1-1 1,1 1-1,-1 0 1,1-1-1,-1 1 0,1 0 1,-1 0-1,1-1 1,-1 1-1,1 0 0,0 0 1,-1 0-1,1 0 1,-1 0-1,1 0 0,-1 0 1,1 0-1,0 0 0,-1 0 1,1 0-1,0 0 1,37-1 48,0 2 0,-1 2 0,1 1 0,-1 2 0,0 2 0,49 16 0,222 96 192,-246-93-222,464 200 81,339 143-55,15-34-174,-496-223 98,-38-13-98,-746-256-650,285 109 666,-63-33 45,-180-110 1,-155-127-38,-99-57 196,117 130 114,316 161-127,108 49-14,-87-56 0,155 88-59,1 0 0,-1 1 0,0-1 0,0 0 0,1-1 0,-1 1 0,1 0 0,0-1-1,0 1 1,0-1 0,0 0 0,0 0 0,-2-6 0,4 9-3,0-1-1,0 1 1,0-1-1,0 1 0,0-1 1,1 1-1,-1-1 1,0 1-1,0 0 1,1-1-1,-1 1 1,0-1-1,1 1 1,-1-1-1,0 1 0,1 0 1,-1-1-1,1 1 1,-1 0-1,0 0 1,1-1-1,-1 1 1,1 0-1,-1 0 0,1-1 1,-1 1-1,1 0 1,-1 0-1,1 0 1,-1 0-1,1 0 1,-1 0-1,2 0 0,24-3 27,-25 3-25,71-3 90,1 4 1,-1 2-1,1 4 0,133 31 0,-44 5-43,159 65 0,276 151 14,-12 38-86,99 47 34,92-9 14,-746-323-41,-16-6 4,0 0-1,1-1 0,0 0 1,0-2-1,0 1 1,31 1-1,-46-6 4,0-1-1,0 1 1,0-1-1,0 1 0,0-1 1,0 1-1,0-1 1,-1 1-1,1-1 1,0 1-1,-1-1 1,1 1-1,-1-1 1,-1-1-1,-5-6-5,-1 0 0,0 0 0,0 1 0,-1 0 0,0 1 0,0 0 0,-15-9 0,8 6-7,-60-39-189,-140-66 0,-97-19-48,-51-24 188,-376-260-2,255 134 78,-16 37 172,419 213-130,-132-61 161,209 93-206,1 0 1,-1 0-1,0-1 1,1 1-1,0-1 1,0 0-1,-1 0 1,2-1 0,-1 1-1,0-1 1,1 0-1,-1 0 1,1 0-1,0 0 1,1 0 0,-1-1-1,1 1 1,0-1-1,0 0 1,-3-8-1,5 12-2,0 0-1,0 0 0,0 0 0,0 0 0,1 1 0,-1-1 1,0 0-1,0 0 0,0 0 0,1 0 0,-1 1 1,0-1-1,1 0 0,-1 0 0,1 1 0,-1-1 1,1 0-1,-1 1 0,1-1 0,-1 1 0,1-1 1,0 0-1,-1 1 0,1-1 0,0 1 0,-1 0 1,1-1-1,0 1 0,0 0 0,0-1 0,-1 1 1,1 0-1,0 0 0,0 0 0,0-1 0,0 1 1,-1 0-1,1 0 0,0 0 0,0 0 0,0 1 1,1-1-1,44 5 74,-44-5-66,63 16 155,0 2 0,100 44 0,-53-19-33,514 196 21,434 153 13,-256-169-138,-487-142-20,-221-50 16,-100-32-25,0 0 0,1 1 1,-1-1-1,0 1 1,0 0-1,0 0 0,1 0 1,-8 1-1,-16 1-43,-63-10-28,0-5-1,1-3 0,0-4 0,-120-44 1,106 25 43,1-4 0,2-5 1,-149-96-1,-247-218 100,478 349-46,-9-12 114,75 80 35,3-2 0,111 90 1,-147-131-150,66 51 58,4-3 0,2-5 0,2-3 1,120 51-1,398 128 58,-398-157-135,143 65-14,-351-138 16,19 10-105,-21-8-83,-17-4-34,-236-46-323,37 4 485,-405-18 50,-4 46-61,608 15 65,-242 7-34,214-3 69,0 1 0,1 3 0,-69 20 0,95-18 35,19-10-68,0 0 0,0 0-1,0 0 1,0 1 0,0-1 0,0 0-1,0 0 1,0 0 0,0 1 0,0-1 0,0 0-1,0 0 1,0 0 0,0 0 0,0 1-1,0-1 1,0 0 0,0 0 0,0 0-1,0 1 1,0-1 0,0 0 0,0 0 0,0 0-1,0 0 1,0 1 0,0-1 0,0 0-1,0 0 1,1 0 0,-1 0 0,0 0-1,0 1 1,0-1 0,0 0 0,0 0-1,1 0 1,-1 0 0,0 0 0,0 0 0,0 0-1,0 0 1,1 0 0,-1 0 0,0 0-1,0 1 1,35 6 38,77 2 75,166-8 0,-127-3-63,435-30 65,-7-42-47,339-90-210,-885 157 110,131-30-253,-138 30 162,0-2-1,0-1 0,44-23 1,-70 33 111,1 0 1,0 0-1,0-1 1,-1 1 0,1 0-1,0 0 1,-1-1-1,1 1 1,0 0-1,-1-1 1,1 1 0,0-1-1,-1 1 1,1-1-1,-1 1 1,1-1-1,-1 1 1,1-1-1,-1 0 1,1 1 0,-1-1-1,0 1 1,1-1-1,-1 0 1,0 0-1,0 1 1,1-1 0,-1 0-1,0 1 1,0-1-1,0 0 1,0 0-1,0 1 1,0-1 0,0 0-1,0 0 1,0 1-1,-1-1 1,1-1-1,-1 1 3,-1 0-1,0 0 0,1 0 0,-1-1 1,0 2-1,1-1 0,-1 0 0,0 0 1,0 1-1,0-1 0,0 1 0,0-1 1,-3 1-1,-29-4 8,0 2-1,-1 1 1,1 2 0,-1 1-1,-53 11 1,-174 54 53,101-23-19,19-14-74,-1-6 0,-167 5 0,-286-18-244,461-12 309,-28 9 107,146-6-102,1 1 0,0 0 1,-1 2-1,1-1 0,1 2 1,-1 0-1,-17 11 0,30-16-22,1 0 0,-1 1 0,1-1 0,0 1-1,-1 0 1,1-1 0,0 1 0,0 0 0,0 0 0,0 0 0,1 1 0,-1-1 0,1 0-1,-1 1 1,1-1 0,0 1 0,-1-1 0,1 1 0,1 0 0,-2 4 0,9-4-3,513 8 482,-396-13-472,293-15 50,66 0-605,-513 24 431,10-1 121,-98 21-19,-1-7 0,-139 8 0,-248-15 28,172-17-25,-290 6-50,588-1 70,0 2 1,0 1-1,1 2 1,0 1-1,0 2 1,1 2-1,0 1 0,1 1 1,0 2-1,1 1 1,-35 25-1,60-37 9,1 1-1,1 1 0,-1-1 1,1 1-1,0 0 1,-6 7-1,10-11-18,0-1 0,1 0 0,-1 1 0,0-1 0,0 1-1,0-1 1,1 1 0,-1-1 0,1 1 0,-1-1 0,1 1 0,0-1 0,0 1-1,0 0 1,-1-1 0,2 1 0,-1-1 0,0 1 0,0 0 0,0-1 0,1 1 0,-1-1-1,1 1 1,-1-1 0,1 1 0,0-1 0,-1 1 0,1-1 0,0 1 0,0-1 0,0 0-1,0 0 1,0 1 0,0-1 0,0 0 0,1 0 0,-1 0 0,2 1 0,15 6 26,1 0-1,0-1 1,0-1 0,1-1 0,35 5 0,-30-5 1,109 17 108,183 5 0,140-20-14,-434-7-120,288-8 36,0-14 0,528-106-1,-643 82-65,-160 35-61,-1-1 1,0-2-1,39-21 1,-66 30 29,-4 3 23,1 0 0,-1-1 0,0 0 0,0 0 0,0 0 0,0-1 0,-1 1 0,1-1 0,-1 0 0,6-8 0,-30 17 47,-82 38-6,-299 107 17,-30-28-72,-554 169 26,926-271 24,-501 139 91,718-161-128,-66-10 44,125-33 0,92-42 10,-213 58-20,-30 10-2,444-123-22,-342 103 9,184-19 0,-181 52-87,-151 6 67,-17 0 23,1 0-1,-1 0 1,1 1 0,0-1 0,-1 1 0,1-1-1,-1 1 1,0 0 0,1 0 0,-1 0-1,4 2 1,-2 9-65,-18 4 38,-10-4-16,0 0 0,0-2 1,-1 0-1,-38 8 0,10-2 18,-139 45-19,-548 187 7,268-65 51,-470 161 397,920-334-243,35-6-122,49-5-56,-54 1 39,28-3-15,-1-1 0,1-2 1,61-18-1,108-48 52,-151 52-39,1097-382 90,-909 330-53,481-169-407,-682 223 97,-1-1 0,39-26-1,-75 42 203,-2 2 21,0 1 1,0-1-1,0 0 1,-1 0 0,1 0-1,-1 0 1,1-1-1,0 1 1,-1 0-1,0-1 1,1 1-1,-1-1 1,0 1-1,0-1 1,0 0-1,0 1 1,0-1 0,0 0-1,0 0 1,-1 1-1,1-4 1,-8 3-38,-8 3 97,0 1-1,1 0 1,-1 1 0,1 1-1,0 0 1,0 1-1,0 0 1,-20 12-1,-112 73 266,87-51-145,-173 100 0,-441 189 0,-109 32-222,617-273 216,5 8-1,-237 183 1,315-208 120,79-67-211,10-3-25,11-3-19,-1-1-1,0-1 0,0 0 1,0-1-1,-1-1 0,28-16 1,398-221 167,-126 65-101,1095-492-45,-936 465-476,-382 178-357,-120 39 815,0 0-1,1 2 0,0 1 1,-40 29-1,-5 2 4,-812 402 294,723-372-207,-291 125 79,-294 150 2,666-309-153,-48 29 42,118-62-58,34-7-59,-6-2 52,0-1 1,0-1 0,-1 0-1,1-1 1,20-8-1,100-43 44,-64 23-32,1504-604-48,-1319 518 5,156-58-502,-390 170 455,-25 6 73,-1 0 0,1 0 1,-1-1-1,1 1 0,-1 0 1,1 0-1,-1 0 0,1 0 1,-1 0-1,1 0 0,-1-1 1,1 1-1,-1 0 0,1 0 1,-1 1-1,1-1 0,-1 0 1,1 0-1,-1 0 1,1 0-1,-1 0 0,1 1 1,-1-1-1,1 0 0,-1 0 1,0 1-1,1-1 0,-1 0 1,1 0-1,-1 1 0,0-1 1,1 1-1,0 0 0,-6 5 27,5-5-24,-25 23 54,-1-2-1,-1 0 1,-46 28-1,6-4 59,-361 220 283,314-201-297,-260 117 13,-18-31 36,110-44-102,232-86-47,-1-2 0,-1-3 0,0-1 0,-1-3 0,-84 8 0,100-16-3,0 1-1,1 2 1,0 2-1,0 2 1,-64 27-1,84-32 2,0 0 0,0-1 0,0-1 0,0-1 0,-1 0 0,0-1 0,-17 0 0,25-1 0,1 0 0,0 0 1,-1 1-1,1 0 0,0 1 0,0 0 1,-9 5-1,-33 10-11,44-15 10,0 1-1,0 0 1,0 1-1,1-1 0,0 1 1,0 0-1,0 0 1,-5 8-1,9-10 5,1-1-1,-1 0 0,0 1 1,1-1-1,-1 1 0,1-1 1,0 1-1,0 0 1,0-1-1,0 1 0,0-1 1,1 1-1,-1-1 0,1 1 1,0-1-1,0 0 1,-1 1-1,1-1 0,1 0 1,-1 1-1,0-1 0,1 0 1,-1 0-1,1 0 0,-1 0 1,1 0-1,0 0 1,2 1-1,3 4 2,1-1-1,-1-1 1,1 1 0,0-1 0,14 7 0,-9-8 3,-1 0 0,0-1 0,1 0 0,0-1 1,-1 0-1,1-1 0,0-1 0,0 0 0,18-2 1,5-3 14,0-1 0,35-11 0,352-99 167,-344 96-156,40-13 2,52-22-8,55-22 14,141-95-13,-106 14 12,-172 105-38,-3-3 0,79-68 0,-50 36 5,41-12 24,-51 35-31,-5-9-57,-79 67 88,-19 7-29,0-1 0,0 1-1,-1-1 1,1 1 0,0-1 0,-1 1 0,1-1 0,0 0 0,-1 0-1,1 0 1,-1 0 0,1 0 0,-1 0 0,0 0 0,2-3 0,3 1 0,0 2-11,-6-1 5,0 1 0,0-1 0,-1 1 0,1-1 0,0 1 0,0 0 0,-1-1 0,1 1 0,-1-1 0,1 1-1,-1 0 1,0-1 0,1 1 0,-2-2 0,-25-46-100,2-1 1,2-2-1,3 0 0,-20-79 0,10 34-101,19 65 168,1-1 0,2-1 0,1 1 1,2-1-1,1 0 0,2-1 1,3-50-1,1 75 47,0-1 1,1 1-1,0 0 0,1 0 0,0 1 1,0-1-1,1 1 0,0 0 1,7-9-1,-9 13-4,0 1 0,0 0 0,1 0-1,-1 0 1,1 0 0,0 0 0,0 1 0,0 0 0,1 0 0,-1 0-1,1 0 1,0 1 0,-1-1 0,1 1 0,0 1 0,1-1 0,-1 1-1,0-1 1,7 1 0,-10 2 6,-1 0 1,0 1-1,0-1 0,0 1 0,0-1 1,0 1-1,0-1 0,0 1 0,0 0 1,-1 0-1,1-1 0,-1 1 0,1 0 1,-1 0-1,0 0 0,1-1 0,-1 1 1,0 0-1,-1 3 0,2 0-7,1 35 8,0 0 0,-3 0 0,-2 1-1,-9 50 1,-45 159-59,28-132 53,-72 382 27,94-442-12,1 1 0,5 77 0,1-94-16,0-40-5,0-1 0,0 0 0,0 0 0,0 1 0,0-1 0,0 0 0,1 0 0,-1 1 1,0-1-1,1 0 0,-1 0 0,1 0 0,-1 0 0,1 0 0,0 0 0,-1 1 0,1-2 0,0 1 0,0 0 0,0 0 0,0 0 0,0 0 0,0 0 0,0-1 0,0 1 0,0 0 0,0-1 0,0 1 0,1-1 0,-1 1 1,0-1-1,0 0 0,0 0 0,1 1 0,-1-1 0,0 0 0,0 0 0,1 0 0,-1 0 0,0 0 0,1-1 0,-1 1 0,0 0 0,0 0 0,0-1 0,1 1 0,1-2 0,2 1 0,0-1-1,0 0 0,0 0 1,0 0-1,-1-1 0,1 1 1,-1-1-1,1 0 0,-1-1 1,6-5-1,10-21-32,-1-1 1,-2 0-1,-1-2 0,-2 0 1,15-52-1,-9 30-42,16-51 80,-5-2 0,-5 0 0,-4-2 0,-5-1 0,-5 0-1,-3-119 1,-10 198-42,-2 1-1,0-1 1,-2 1-1,-12-38 1,-46-115-149,62 182 187,-9-22 14,7 19-4,0-1-1,1 1 1,0-1 0,0 0-1,0 0 1,0 0-1,0-8 214,2 28-68,3 42-79,19 108 0,0-9-20,-7-5 43,10 196 123,-11-245-206,-14-100-80,0-13-219,-2-26 99,-12-66 0,-3-26-73,-6-109 76,-2-66 309,35 305 213,28 0-215,0-1-1,0-2 1,0-1-1,0-2 1,51-15-1,126-56-81,-110 38-15,156-39 0,-66 42 11,216-11 0,-387 46-321,-44 1-10,-12 2 272,0 1 0,0 1 0,1 2-1,-1 1 1,1 2 0,1 0-1,-45 22 1,-202 120 190,211-112-177,-537 367 22,572-383 82,0 1 0,-42 44 0,71-62-112,14-9-47,55-29 50,98-64 0,-52 28-10,910-431-267,-704 358 288,-310 139-99,-29 14 81,-3 3-9,-934 623-240,867-579 286,-177 124 26,200-133 153,-104 102-1,130-107-42,41-44-155,0-1 1,-1 0 0,1 0-1,-1 1 1,1-1 0,0 0-1,-1 1 1,1-1-1,0 0 1,-1 1 0,1-1-1,0 1 1,0-1-1,-1 0 1,1 1 0,0-1-1,0 1 1,0-1-1,-1 1 1,1-1 0,0 1-1,0-1 1,0 1-1,0-1 1,0 1 0,0-1-1,0 1 1,0-1 0,0 0-1,0 1 1,1-1-1,-1 1 1,0-1 0,0 1-1,0-1 1,0 1-1,1-1 1,-1 0 0,0 1-1,1-1 1,-1 1-1,0-1 1,1 0 0,-1 1-1,0-1 1,1 0-1,-1 1 1,0-1 0,1 0-1,-1 0 1,1 1 0,-1-1-1,1 0 1,0 0-1,31-3-49,1-8 31,0-1 0,-1-2 0,-1-1 0,0-2 0,-2-1-1,38-29 1,-13 11-21,741-464-367,40 71 780,-828 426-372,19-9-3,2 1 1,44-12-1,-69 23-7,11-2-17,-13 5-8,-11 6-34,-359 236-400,185-125 443,-259 160 83,-130 87 22,402-246 95,-190 174-1,316-255-125,2 2 0,-50 64-1,76-75 28,17-30-75,0-1-1,0 0 1,0 1-1,0-1 1,0 0-1,0 1 1,0-1-1,0 0 1,0 1-1,0-1 1,0 0-1,0 1 0,0-1 1,0 0-1,0 1 1,0-1-1,0 0 1,0 1-1,0-1 1,1 0-1,-1 1 1,0-1-1,0 0 1,0 0-1,1 1 0,-1-1 1,0 0-1,0 0 1,1 1-1,-1-1 1,0 0-1,1 0 1,-1 0-1,0 1 1,1-1-1,-1 0 1,0 0-1,1 0 0,-1 0 1,0 0-1,1 0 1,5 0-9,-1-1 1,1 0-1,0-1 1,-1 1-1,0-1 1,1 0-1,-1 0 1,7-5-1,50-28-1,-1-3 0,73-59-1,4-3 13,440-253 30,27 30 60,-390 211-35,1130-540-22,-1265 617-152,107-33 1,-182 67 56,-12 8 4,-29 23 4,-3-2 1,-42 25-1,57-38 22,-610 360-353,44-28 410,-152 144 10,528-330 259,-251 242 0,416-355-199,-66 84 0,99-104-104,16-28 4,1 0-1,-1 1 1,0-1-1,0 0 0,0 1 1,0-1-1,1 0 1,-1 0-1,0 0 0,0 1 1,1-1-1,-1 0 1,0 0-1,0 0 0,1 1 1,-1-1-1,0 0 1,1 0-1,-1 0 0,0 0 1,1 0-1,-1 0 1,0 0-1,0 0 0,1 0 1,-1 0-1,0 0 1,1 0-1,-1 0 0,0 0 1,1 0-1,-1 0 1,0 0-1,1 0 0,-1 0 1,0 0-1,0-1 1,1 1-1,-1 0 0,0 0 1,1 0-1,-1-1 1,55-28-153,-53 27 151,82-53-55,100-88-1,-58 42 54,1295-891-150,-565 532 149,-736 410 6,-155 76-21,-541 330 47,335-215-25,-521 348-99,549-334 270,-275 257-1,305-215 112,175-187-267,5-7-12,-1 1 0,1-1 0,0 1 0,0 0 0,0 0 0,1 0 0,-1 1 0,1-1 0,0 0-1,0 1 1,1 0 0,-1-1 0,1 1 0,-1 8 0,2-13-9,1 1 1,0 0-1,0 0 1,-1 0-1,1-1 0,0 1 1,0 0-1,0-1 0,0 1 1,-1 0-1,1-1 1,0 0-1,0 1 0,0-1 1,0 1-1,0-1 1,0 0-1,1 0 0,-1 0 1,0 1-1,0-1 0,0 0 1,0 0-1,0-1 1,0 1-1,0 0 0,0 0 1,0 0-1,0-1 0,2 0 1,3 1-18,7-2 12,0 0 0,0 0 1,-1-1-1,1-1 1,-1 0-1,1-1 0,-1 0 1,0-1-1,14-10 1,16-12-2,44-38 1,-58 43 9,455-353-130,30 29 123,755-341 72,-1200 660-64,-66 27-46,-7 5 19,-21 13 11,-45 26-1,-313 161-82,-85 49 315,426-227-183,-57 47 1,85-61-38,2 0 0,0 2 1,0 0-1,1 0 0,1 1 1,0 0-1,-10 22 0,4-7 2,-38 52-1,104-130-265,-16 19 274,106-92-41,6 6-1,168-101 1,-61 71 45,17-11 28,-266 154-41,-1 0 0,1 0 0,-1-1 0,1 1 0,-1-1 0,0 0 0,0 1 0,-1-1 0,1 0 0,0 0 0,-1 0 0,0 0 0,1 0 0,-1-1 0,-1 1 0,1 0 0,0-1 0,0-2 0,-2-69-103,-1 39 61,4-6 19,2 0 1,10-44-1,5-53-95,-18 34-265,-25-199 0,21 278 379,-10-262 193,14 282-175,-1 0 0,1 0-1,0 0 1,1 1-1,0-1 1,0 0-1,0 0 1,0 1 0,1-1-1,0 1 1,0 0-1,1 0 1,-1 0 0,1 0-1,0 1 1,0-1-1,7-4 1,-5 4 4,-1 0 0,1 1 0,1 0 0,-1 0 0,1 1 0,-1-1 0,1 1 0,0 1 0,0 0 0,0-1 0,0 2 0,1-1 0,14 0 0,-21 2-13,0 0 1,0 0 0,1 0-1,-1 0 1,0 0 0,1 1-1,-1-1 1,0 0 0,0 1-1,0-1 1,1 1-1,-1-1 1,0 1 0,0 0-1,0-1 1,0 1 0,0 0-1,0 0 1,0 0 0,0-1-1,0 1 1,0 0-1,-1 0 1,1 1 0,0-1-1,-1 0 1,1 0 0,-1 0-1,1 0 1,0 2 0,2 42 30,-3-33-9,-3 44-17,-2 0 0,-2-1 0,-3 0 0,-2-1 0,-27 73 0,1-12-9,-102 374 447,121-401-335,8-44-76,2-1 0,3 1 0,-3 55 0,9-98-151,1-23-327,40-203-203,-2 25 275,-26 99 311,33-194 23,-32 225 69,4 1 0,30-79 0,-45 140-25,-1 2 0,0 0 0,0 0 0,0 0 0,1 0 0,0 1 1,0 0-1,0-1 0,1 1 0,0 0 0,0 0 0,0 1 0,0-1 0,1 1 0,8-6 0,-12 10-1,-1-1-1,1 1 1,-1 0 0,1 0 0,-1-1 0,1 1 0,-1 0 0,1 0 0,-1 0 0,1 0 0,0 0 0,-1 0 0,1 0 0,-1 0 0,1 0 0,-1 0-1,1 0 1,-1 0 0,1 0 0,-1 0 0,1 1 0,-1-1 0,1 0 0,-1 0 0,1 1 0,-1-1 0,1 0 0,-1 0 0,1 1 0,-1-1 0,1 1-1,-1-1 1,0 0 0,1 1 0,-1-1 0,0 1 0,1 0 0,7 23 221,-7-17-212,4 11 31,13 49 98,-3 1 0,12 134 1,-25-151-131,-3-1 1,-1 0 0,-3 0 0,-2 0-1,-2 0 1,-23 70 0,-146 314 114,167-419-173,4-22-213,4-26 43,4-102-102,32-241-1,-22 306 316,36-175-18,-38 212 54,0 2 0,2-1 0,2 1 0,1 1 0,24-39-1,-33 61-9,0 0-1,1 1 0,0 0 0,9-9 0,-14 14-10,1 1 0,-1 0-1,0 0 1,0 0 0,1 0-1,-1 0 1,0 0 0,1 1-1,-1-1 1,1 0 0,-1 1-1,1-1 1,0 1 0,-1-1-1,1 1 1,-1 0 0,1 0-1,0 0 1,-1 0 0,1 0-1,0 0 1,-1 0 0,1 1-1,-1-1 1,1 0 0,0 1-1,-1-1 1,1 1 0,-1 0-1,1-1 1,-1 1 0,2 1-1,2 3 34,-1 0-1,0 0 1,0 0-1,0 0 1,0 1-1,-1-1 1,0 1-1,4 11 1,18 56 121,-23-67-151,8 33 52,-1 0 0,-3 1 1,4 56-1,-8 125 113,-4-120-75,-3 31 210,-25 132-1,19-176-134,8-62-181,-2-1 0,0 0 1,-1 0-1,-2-1 0,0 1 1,-2-2-1,0 1 0,-2-1 1,0-1-1,-2 0 0,0-1 1,-2 0-1,0-2 0,-1 0 1,-28 25-1,44-43-2,-10 7-30,0 2 1,1-1-1,1 2 0,-1-1 0,1 1 1,-9 16-1,22-36-327,-3 7 359,0 0 1,0 0-1,0 1 0,1-1 1,-1 1-1,0-1 0,1 1 1,-1-1-1,1 1 0,-1 0 1,1 0-1,0 0 0,0 0 1,-1 0-1,1 0 0,0 0 1,0 0-1,0 1 0,3-1 1,-5 37 68,-2-32-65,1 0 0,-1 1 0,0-1 1,0 0-1,0 0 0,-1 0 0,1-1 0,-1 1 0,0-1 1,0 1-1,-7 5 0,-46 33 7,27-22-13,19-12 2,0-1-1,-1-1 1,0 0 0,0 0 0,-1-1 0,-14 4 0,23-8-10,0 1 0,0-1 0,0-1 0,0 1 0,0 0 0,-1-1 0,1 0 0,0 1 1,0-1-1,0-1 0,0 1 0,-1 0 0,1-1 0,0 1 0,0-1 0,0 0 0,0 0 0,0-1 0,0 1 1,0 0-1,0-1 0,1 0 0,-1 1 0,1-1 0,-1 0 0,1-1 0,0 1 0,-4-5 0,-22-40-126,18 29 109,0 1-1,-1 0 1,-13-15 0,19 26 29,-1 1 1,1-1-1,-1 1 0,-1 1 0,1-1 0,-1 1 1,1 0-1,-1 0 0,0 1 0,0 0 0,-12-3 1,0 2-3,-1 0 0,1 1 0,-1 1 1,0 1-1,0 1 0,-32 4 1,15 1-48,1 1 0,-62 21 0,-80 37 100,-333 174 0,-134 152-85,632-382-29,0-1-1,0 0 0,-1 0 1,0-2-1,0 1 0,-1-2 1,1 0-1,-21 3 0,-17 7-149,0 2 1,1 3-1,1 2 0,1 2 0,-48 31 0,-84 39 579,171-90-363,1 0 0,-2 0-1,1-1 1,0-1-1,0 1 1,-1-2 0,1 1-1,0-1 1,-18-3-1,0-1-8,0-1-1,-31-11 0,48 14 25,1-1-1,-1-1 0,1 0 0,0 0 0,0-1 0,0-1 1,0 1-1,1-2 0,0 1 0,0-1 0,1 0 0,0-1 0,0 0 1,1 0-1,0-1 0,-7-10 0,14 17-5,-2 0-1,1 0 1,0 0 0,0 0-1,0 0 1,-1 1 0,1-1 0,-1 0-1,0 1 1,1 0 0,-1-1-1,0 1 1,0 0 0,0 0-1,0 0 1,0 0 0,0 0-1,0 0 1,0 0 0,-2 0-1,2 1-6,1 1 0,-1-1 0,1 0 1,0 0-1,0 1 0,-1-1 0,1 1 0,0 0 0,0-1 0,-1 1 0,1 0 0,0-1 0,0 1 0,0 0 0,0 0 0,0 0 0,0 0 0,0 0 0,1 0 0,-1 0 0,0 0 0,0 1 0,1-1 0,-1 0 0,1 0 0,-1 1 0,1-1 0,-1 0 0,1 1 1,0-1-1,0 3 0,-3 11 20,1 0 0,1 0-1,1 0 1,0 0 0,0 1 0,2-1 0,0 0 0,1 0 0,0 0 0,1 0 0,8 18 0,11 20 17,48 84-1,-35-70 11,-4-5 48,61 105 234,-80-147-304,1-2 0,1 0 0,0 0 0,1-1 0,1-1 0,24 17 0,-21-19-17,-9-7-13,-1 0 0,0 1 0,-1 0 0,1 0 0,8 11 0,-34-43-186,1 0 0,1-2 0,1 0 0,-11-35 0,-40-133-38,41 120 114,7 24 61,-10-28 18,4 0 1,-20-125-1,40 176 161,3 59 78,-1 45-64,2 0 1,23 134-1,-20-185-99,2-1 0,0 1 0,2-1 0,1 0 0,1-1 0,0 0 0,2-1 0,1 0 0,1-1 0,1-1 0,34 37 0,-12-22-20,2-2 0,1-1 0,2-2 0,51 28 1,-69-46-27,0 0 1,0-2 0,1-1 0,1-1 0,0-1 0,0-2 0,1 0 0,-1-2 0,41 1 0,-60-5-2,41 1 15,82-11 1,-114 7-18,-1 0-1,0-2 1,0 1 0,0-2 0,0 0-1,-1-1 1,0-1 0,24-16 0,-4-3-30,0-2-1,-3-1 1,51-59 0,73-115-5,-108 138 37,184-232 6,-178 228-141,-50 64 117,-1 0 1,1 0 0,-1 0-1,0 0 1,-1-1 0,0 1-1,0-1 1,0 0 0,-1 1-1,2-11 1,-34 18-127,-9 9 17,0 2-1,-70 31 1,-19 5-46,-41 5-272,-416 150-61,342-93 417,-175 72 333,402-176-192,8-1-4,0-2 0,-1 1 1,0-1-1,0-1 0,0 0 0,0 0 1,-12 0-1,21-2-43,1 0 1,0 0-1,-1 0 0,1 0 1,-1 0-1,1 0 0,0 0 1,-1 0-1,1 0 0,-1 0 1,1 0-1,0 0 0,-1 0 1,1 0-1,0 0 0,-1 0 1,1-1-1,-1 1 1,1 0-1,0 0 0,-1 0 1,1-1-1,0 1 0,-1 0 1,1 0-1,0-1 0,0 1 1,-1 0-1,1-1 0,0 0 1,9-13 20,18-11-5,2 1-1,1 1 1,44-25-1,-14 8-6,681-505-8,-598 422 14,167-137 45,-282 237-69,-6 5-21,1 1 1,0 0 0,46-23 0,-59 39-133,-15 14-7,-27 33 85,-2-2-1,-2-2 0,-76 69 0,36-36 63,16-14 66,-301 331 302,336-362-204,2 2-1,-25 48 0,39-63-88,1 0 0,1 0 0,1 0 0,1 1 0,0 0 0,1 0 0,-1 21 0,2-14-47,0 0 1,-2 0-1,0 0 1,-2-1-1,-10 25 1,10-31-7,7-17-5,0-1-1,0 0 0,0 0 0,0 0 1,0 1-1,0-1 0,0 0 1,0 0-1,0 0 0,0 1 1,0-1-1,0 0 0,0 0 1,0 0-1,0 1 0,0-1 0,1 0 1,-1 0-1,0 0 0,0 0 1,0 1-1,0-1 0,0 0 1,0 0-1,1 0 0,-1 0 0,0 0 1,0 0-1,0 1 0,0-1 1,1 0-1,-1 0 0,0 0 1,0 0-1,0 0 0,1 0 1,-1 0-1,0 0 0,0 0 0,0 0 1,1 0-1,-1 0 0,0 0 1,0 0-1,0 0 0,1 0 1,-1 0-1,0 0 0,0 0 0,0 0 1,1 0-1,-1 0 0,0-1 1,0 1-1,0 0 0,0 0 1,1 0-1,-1 0 0,0 0 0,0 0 1,0-1-1,0 1 0,0 0 1,0 0-1,0 0 0,1 0 1,-1-1-1,0 1 0,17-11-79,80-73 106,146-162-1,-140 136-65,-56 61 36,316-322-5,17 24 11,-293 279-25,69-63-119,-193 147-8,-48 40 115,3 3 1,2 5-1,-95 96 0,-505 568 147,648-692-64,-62 77 151,85-100-178,0 1-1,0 0 1,1 1-1,1 0 0,1 0 1,-8 24-1,13-36-20,0 0 0,1 0 1,-1 0-1,1 0 0,-1 0 0,1 0 0,0 0 0,0 0 1,0 0-1,1 0 0,-1 0 0,1 0 0,0 0 0,0 0 0,2 5 1,-2-7-1,0 1 0,0 0 1,0-1-1,1 1 1,-1-1-1,1 0 0,-1 1 1,1-1-1,0 0 0,-1 0 1,1 0-1,0 0 1,0 0-1,0 0 0,0-1 1,0 1-1,0 0 1,2-1-1,3 1 4,0-1-1,1 0 1,-1 0 0,1 0-1,-1-1 1,0-1-1,0 1 1,0-1 0,0 0-1,0-1 1,13-6 0,8-7 20,0-1 0,-1-1 0,47-42 0,70-82 17,-105 101-29,753-840-28,-692 747-157,-42 55-48,105-113 1,-164 204-63,-19 26 233,-1 0 1,-2-2-1,-37 44 0,19-25 25,-90 131 204,9 5 0,8 6-1,-91 219 1,182-361-40,3 0 0,-24 111 0,42-108-299,1-62-73,1 1 205,0 0 0,0 1 0,1-1 0,-1 0 0,1 1 0,-1-1 0,1 1 0,0-1 0,1-3 0,14-25 47,0-1-1,2 2 0,41-52 1,-11 15-18,277-396-18,256-384-463,-553 806 380,-1-2 0,-3-1-1,-1 0 1,22-65 0,-38 64 76,-6 39 23,-1-1 0,1 0 0,0 1 0,1-1 0,-1 1 0,1 0 0,5-12 0,-6 17 3,-1 1 1,0-1 0,1 0-1,-1 1 1,1-1 0,-1 1 0,1-1-1,-1 0 1,1 1 0,-1-1-1,1 1 1,0-1 0,-1 1 0,1 0-1,0-1 1,-1 1 0,1 0 0,0-1-1,-1 1 1,1 0 0,0 0-1,0-1 1,-1 1 0,1 0 0,0 0-1,0 0 1,0 0 0,-1 0 0,1 0-1,0 0 1,0 0 0,-1 1-1,1-1 1,0 0 0,0 0 0,-1 1-1,1-1 1,0 0 0,-1 1-1,1-1 1,0 1 0,0 0 0,0 0 9,1 0 0,-1 1 1,1-1-1,-1 1 0,0-1 1,1 1-1,-1-1 1,0 1-1,0 0 0,0 0 1,-1 0-1,1-1 0,0 1 1,-1 0-1,1 2 0,0 11 5,-1-1 0,-1 0-1,0 1 1,-1-1 0,0 0-1,-1 0 1,-1 0 0,0 0-1,-1 0 1,0-1 0,-14 23-1,-8 9-18,-64 79-1,33-48 11,-99 162 352,11 6-1,-131 299 1,211-411-295,34-74-66,3 1 1,-38 112 0,60-135-160,12-40-193,51-63 327,89-138 0,-83 112-18,643-833-47,-672 885 94,54-83 317,-86 141-215,-7 25-25,-11-1-56,-3 0 0,0-2 0,-39 54 0,16-25-14,-211 371 271,181-292-133,-61 170 0,94-197-116,-40 100 0,79-220-32,-28 57-16,27-54 6,0 1 1,-1-1-1,1 0 1,-1 1 0,0-1-1,1-1 1,-1 1-1,-1 0 1,1-1-1,0 1 1,-1-1 0,-6 3-1,-65 22-260,-72 20 140,116-42 63,-1-1 0,1-2-1,-1-1 1,-54-7 0,-15 2-19,-117 19-84,163-8 101,0-2 1,0-3-1,-1-2 1,-86-12 0,136 11 65,-1-1 0,1 1 0,0 0 0,0 1 1,0-1-1,-1 1 0,1 0 0,0 1 0,-1 0 1,1 0-1,0 0 0,0 0 0,0 1 1,0 0-1,0 1 0,0-1 0,1 1 0,-1 0 1,1 0-1,0 1 0,0 0 0,-7 6 0,-10 9 7,0 0 0,-1-2 0,-35 20 1,53-35-8,0 0 1,-1 0-1,1 0 1,-1-1-1,1 0 1,-12 1-1,16-2 1,0 1 0,0-1-1,0 0 1,0 0-1,0 0 1,0 0 0,0 0-1,0 0 1,0 0 0,-1 0-1,1 0 1,0 0 0,0-1-1,0 1 1,0 0 0,0-1-1,0 1 1,0-1-1,0 1 1,0-1 0,0 1-1,1-1 1,-1 0 0,0 0-1,0 1 1,0-1 0,1 0-1,-1 0 1,0 0 0,1 0-1,-1 0 1,1 0 0,-1 0-1,1 0 1,-1 0-1,1 0 1,0-2 80,11 4-65,0 0 12,0 0-1,0 1 0,0 1 0,0 0 0,-1 0 1,1 1-1,-1 0 0,0 1 0,0 0 0,12 9 1,-1-2-1,41 25 79,-48-27-88,-1-1 1,1-1-1,1 0 1,-1 0-1,1-2 1,1 0-1,-1-1 1,1 0-1,0-1 0,0-1 1,27 2-1,-4-5 4,-18-1-14,-1 0 0,1 2 0,-1 0 0,1 1 0,-1 2 0,0 0 0,23 8 0,-30-6 18,0 0 1,-1 2-1,0-1 0,0 2 0,-1-1 0,0 2 1,0-1-1,-1 2 0,-1-1 0,1 1 0,-2 1 1,0-1-1,0 2 0,7 14 0,0 4 49,-2 1-1,0 0 0,-3 1 0,13 60 1,-10 1 79,2 120 0,8 60 65,2-103-139,5 260 0,-30-419-93,0-10-85,-2-19-207,1 0 213,-2 1 1,0-1-1,-8-21 0,-3-17-72,-27-145-316,-113-597 53,137 713 247,-4 0-1,-59-152 1,72 216 194,8 22 71,13 33 39,0 18-63,-3-1 1,-2 1 0,2 94 0,-4-44 47,10 749 840,-18-547-717,2-278-233,1-18 1,-1 0-1,0 1 1,0-1 0,-1 1 0,0-1-1,-4 14 1,5-23-1,0 0-1,0-1 1,0 1-1,0 0 1,0 0-1,0 0 1,-1 0-1,1 0 1,0 0-1,0 0 1,0 0-1,0 0 1,0 0-1,0 0 1,0 0-1,0 0 1,0 0-1,0 0 1,0 0 0,-1 0-1,1 0 1,0 0-1,0 0 1,0 0-1,0 0 1,0 0-1,0 0 1,0 0-1,0 0 1,0 0-1,0 1 1,0-1-1,0 0 1,0 0-5,-1 0 0,1 0 5,0 0-1,0 0 1,0 0-1,0 0 1,0 0-1,0 0 1,0 0-1,0 0 1,0 1-1,0-1 1,0 0-1,-1-13-37,5-20 73,163-738-743,-46-8 527,-110 697 99,5 0-1,3 1 0,41-111 0,-42 156 102,-18 35-14,1 0 0,-1 0 0,1 0-1,0 0 1,-1 0 0,1 0 0,0 0 0,0 0 0,0 0-1,0 0 1,0 0 0,0 0 0,0 1 0,0-1 0,0 0-1,0 1 1,0-1 0,0 1 0,1-1 0,-1 1 0,0 0-1,0-1 1,1 1 0,-1 0 0,0 0 0,2 0 0,-1 1 5,-1 0-1,0-1 1,0 1 0,0 0 0,0 1 0,-1-1 0,1 0 0,0 0 0,0 0 0,-1 0-1,1 1 1,-1-1 0,1 0 0,-1 1 0,1-1 0,-1 0 0,0 1 0,0-1-1,0 1 1,1-1 0,-2 2 0,2 40 65,-1-33-58,0 1178 1039,8-998-945,-8-188-109,0 0 0,0 1 1,0-1-1,0 0 0,1 0 1,-1 1-1,1-1 0,0 0 0,0 0 1,0 0-1,0 0 0,0 0 1,0 0-1,0 0 0,1 0 1,-1 0-1,0 0 0,3 1 1,4-15-325,-2-19 279,-1 0-1,-2 0 1,-1 0-1,-4-47 1,2 27-26,19-310-288,-10 247 306,4-33 54,7 0-1,6 2 1,45-142 0,-44 193 1,-25 77 5,-21 561 443,-2-119 11,21-424-549,1-7-33,18-100 92,-1 2-32,3 1 1,62-172-1,-56 208 72,4-6-1,-4-2-1,19-78 1,-39 138 74,-7 15-78,1 0-1,-1 0 0,1 0 0,-1 0 0,1-1 1,-1 1-1,1 0 0,-1 1 0,1-1 0,-1 0 1,1 0-1,-1 0 0,1 0 0,-1 0 0,0 0 1,1 1-1,-1-1 0,1 0 0,-1 0 0,1 1 1,-1-1-1,0 0 0,1 0 0,-1 1 0,0-1 1,1 1-1,-1-1 0,0 0 0,1 1 0,-1 0 1,3 3 12,0 1 1,0 0 0,-1-1 0,1 1 0,-1 0 0,0 0 0,-1 1 0,1-1 0,-1 0-1,0 0 1,-1 1 0,1 9 0,-3 73 12,0-68-10,-1 4-10,0-1 0,-2 0 0,-1-1 0,-1 0 1,0 1-1,-2-2 0,-1 0 0,0 0 1,-2 0-1,-15 21 0,18-28-29,1 1 1,0 0-1,2 0 0,-9 27 1,-6 12 42,2-13 5,-1-1 0,-2-1-1,-2-1 1,-31 38 0,15-26-15,18-21-19,-50 50-1,55-63 9,-1-1 0,-20 13 1,32-24-3,0 0-1,-1-1 1,1 1 0,-1-2 0,1 1 0,-1-1 0,0 0 0,0 0 0,0-1 0,0 0-1,-8 0 1,4 0-6,0-1 1,0-1-1,0 0 0,-16-4 0,22 3 3,1 1 0,0-1-1,0 0 1,0 0 0,0-1 0,0 1-1,0-1 1,1 0 0,-1 0 0,1 0-1,0 0 1,0-1 0,-3-4 0,4 5-1,0-1 0,-1 0 1,0 0-1,1 1 0,-1 0 0,0-1 1,-1 1-1,1 0 0,-1 1 1,1-1-1,-1 0 0,0 1 1,0 0-1,0 0 0,0 0 0,0 1 1,0-1-1,-1 1 0,1 0 1,0 0-1,-1 0 0,1 1 1,-1 0-1,1 0 0,-5 0 1,8 0 4,-1 1 0,1-1 0,0 1 0,0-1 0,0 1 0,0-1 0,0 1 0,0 0 0,0-1 0,0 1 0,0 0 0,0 0 0,1 0 0,-1 0 0,0 0 0,0 0 0,1 0 0,-1 0 0,1 0 0,-1 0 0,1 0 0,-1 0 0,1 0 0,-1 0 0,1 1 0,0 0 0,-8 36 64,8-33-56,-7 37 61,2-8 5,-2 57-1,6 6 18,7 228 157,-3-234-181,-5-1 0,-24 166-1,12-97-53,12-104-4,-3 0-1,-20 89 1,10-64-5,12-57-3,-1 0 0,-7 23 0,-30 114-24,32-121 22,2 0 0,1 1 0,-1 58 0,1-1 0,-13 417 0,16-483-33,-1 0 1,-1 0-1,-2 0 0,-14 40 0,20-67 32,-1-1-11,1-1-1,0 1 1,-1-1 0,1 0-1,-1 0 1,1 0 0,-1 1 0,0-2-1,0 1 1,0 0 0,0 0-1,-1-1 1,1 1 0,0-1 0,-1 1-1,1-1 1,0 0 0,-1 0-1,0 0 1,1 0 0,-1-1 0,0 1-1,1-1 1,-4 1 0,-12 0-67,1 0 0,-31-2 0,21 0 14,22 1 54,-1 0-1,0-1 0,0 1 0,0-1 0,0-1 1,-6-1-1,10 2 7,1 1 0,-1-1 0,1 0 0,-1 1 0,1-1-1,0 0 1,-1 0 0,1 0 0,0 0 0,-1 0 0,1 0 0,0 0 0,0-1 0,0 1 0,0 0 0,0-1 0,0 1 0,1 0 0,-1-1 0,0 1 0,1-1-1,-1 0 1,1 1 0,0-1 0,-1 1 0,1-1 0,0-2 0,0 3-27,9 1-48,1 1 86,0 1 0,-1-1 0,1 2-1,0-1 1,-1 2 0,1-1 0,-1 1 0,12 7 0,74 47 57,-83-50-62,26 15 4,-25-15-1,1 0 0,-1 1 0,-1 0 0,1 1 0,-2 0 0,21 23-1,-10-2 3,-1 1-1,-1 1 0,-2 1 1,21 55-1,-31-67-11,-6-15 7,0 0 0,1-1-1,0 1 1,0-1 0,1 1 0,0-1-1,8 10 1,-11-15-28,0-8-95,2-6 88,-1 1 0,0-1 0,-1 1 1,0-1-1,-1 0 0,-2-18 0,1 24-7,0-1 0,-1 1 0,0 0 0,0-1 1,0 1-1,-1 0 0,0 0 0,-1 1 0,1-1 0,-1 1 0,-1-1 0,-7-8 0,-34-32-113,-53-58-87,87 91 227,1-1 0,0-1-1,1 0 1,1 0 0,-10-25-1,17 38 16,1 1-1,1-1 1,-1 1-1,0-1 0,1 0 1,-1 1-1,1-1 1,0 0-1,0 0 0,0 1 1,1-6-1,-1 6 4,0 1 0,1 0-1,-1 0 1,1 0 0,-1 0 0,1 0-1,0 0 1,0 0 0,-1 0 0,1 0-1,0 0 1,0 0 0,0 0 0,0 0-1,0 1 1,0-1 0,0 0-1,0 1 1,1-2 0,3 1 13,0 0 1,-1 0-1,1 1 0,0-1 0,0 1 1,-1 0-1,1 0 0,0 0 1,0 1-1,-1 0 0,1 0 0,6 2 1,2 2 14,1 0 0,-1 1 0,0 1 0,-1 0 1,0 1-1,0 0 0,15 14 0,-1 1 66,44 50 1,-30-20-3,-2 2 0,-2 1 0,38 83 0,-75-188-427,-3 36 289,0-1 0,-1 1 0,0 0 0,-1 0 0,-1 0 0,0 1 0,-12-16 0,-71-81-232,64 80 227,-53-64-222,-126-193-1,198 277 270,1-1 0,1 0 0,-1 0 0,2 0 0,-1-1 0,2 1 0,-1-1 0,1 0 0,1 0 0,-2-22 0,4 32 3,0 0 1,0 0-1,1 0 0,-1-1 1,0 1-1,1 0 0,-1 0 1,1 0-1,0 0 0,-1 0 1,1 0-1,0 0 0,-1 1 1,1-1-1,0 0 0,0 0 1,0 0-1,0 1 0,0-1 1,0 1-1,0-1 0,0 0 1,0 1-1,0 0 0,0-1 1,0 1-1,0 0 0,0-1 0,1 1 1,-1 0-1,0 0 0,0 0 1,0 0-1,0 0 0,1 0 1,-1 0-1,1 1 0,7 0 40,-1-1 1,0 2-1,0-1 0,16 6 0,8 8 26,-1 2 1,0 1-1,-1 1 1,37 32-1,-28-22-21,208 170 331,-244-196-376,0-1 1,0 1-1,0 0 1,-1 0-1,1 0 1,-1 0-1,0 0 0,0 1 1,0-1-1,0 1 1,0-1-1,-1 1 1,0 0-1,0 0 1,0-1-1,1 6 1,-2-8-47,-149-136-693,86 81 538,-79-88 0,113 108 174,2-1 1,-30-47-1,51 70 31,-1 1 1,1 0-1,1-1 1,0 0 0,1-1-1,0 1 1,1-1-1,0 1 1,1-1-1,1 0 1,0 0-1,1-18 1,0 29-2,1 0 0,0-1 0,0 1-1,0 0 1,0 0 0,0-1 0,0 1 0,0 0 0,1 0 0,-1 0 0,1 1 0,0-1 0,-1 0 0,1 1 0,0-1 0,0 1-1,0-1 1,0 1 0,0 0 0,1 0 0,-1 0 0,0 0 0,0 0 0,1 0 0,-1 1 0,1-1 0,-1 1 0,0-1-1,5 1 1,8-1 55,0 0 0,0 1 1,25 3-1,-21 0-23,-1 1 1,0 1 0,-1 1 0,1 0-1,-1 1 1,0 1 0,-1 1 0,31 21-1,116 102 139,-136-108-131,11 13 27,19 14-13,-69-54-407,-16-11 278,-32-32-12,2-2-1,-91-98 1,120 112 47,1 0 1,1-2-1,2-1 0,2-1 0,2-1 0,-17-41 0,16 14 35,21 62 4,0-1-1,0 1 1,0-1-1,1 1 1,0 0-1,0-1 1,0 1-1,0-1 1,1 1-1,-1-1 1,1 1-1,1 0 1,1-6-1,-2 9 2,1-1 0,0 0 0,0 1 0,0 0 0,0-1 0,0 1 0,1 0 0,-1 0-1,0 0 1,1 0 0,-1 0 0,0 1 0,1-1 0,-1 1 0,1-1 0,-1 1-1,1 0 1,-1 0 0,1 0 0,-1 0 0,0 1 0,3 0 0,5-1 19,7 1 8,-1 2 0,0-1 1,1 2-1,-2 0 1,1 1-1,0 1 0,-1 0 1,0 1-1,0 1 1,23 15-1,15 15 54,62 56 0,-113-93-84,44 38 75,51 32-1,-112-79-298,-44-29 63,-133-157-158,160 157 274,2-2-1,2-1 1,-35-66-1,57 95 50,0-1-1,1 1 1,1-1-1,0 0 1,0 0-1,2 0 1,-1-1-1,0-18 1,3 30-3,0 0-1,0 0 1,0 0 0,0 0 0,0 0 0,0 0-1,1 0 1,-1 0 0,0 0 0,1 0 0,-1 0-1,1 0 1,-1 0 0,1 0 0,-1 1-1,1-1 1,0 0 0,-1 0 0,1 1 0,0-1-1,-1 0 1,1 1 0,0-1 0,0 1 0,0-1-1,0 1 1,0-1 0,1 1 0,1-1 10,1 0 0,-1 0-1,1 1 1,0-1 0,-1 1 0,1 0 0,-1 0 0,6 1 0,4 1 28,-1 1 1,1 0 0,-1 0 0,14 7-1,22 15 57,-2 3 0,59 44-1,13 7 55,11 9-20,-311-192-757,-61-63 548,212 143 71,1-2-1,1-1 1,2-2 0,1 0 0,-31-46 0,52 68 9,1 0 0,0 0 0,1-1 0,-1 1 0,2-1 0,-1 1 0,-1-11 0,4 17-3,0 0 0,0 0 0,0 0 0,1 0 1,-1 1-1,0-1 0,1 0 0,-1 0 0,1 0 0,-1 1 1,1-1-1,-1 0 0,1 0 0,-1 1 0,1-1 0,0 1 1,-1-1-1,1 0 0,0 1 0,0-1 0,-1 1 0,1 0 1,0-1-1,0 1 0,0 0 0,0-1 0,0 1 0,-1 0 1,1 0-1,0 0 0,0 0 0,0 0 0,0 0 0,0 0 1,0 0-1,0 0 0,0 0 0,1 1 0,40 2 66,-18 2-4,0 1 0,0 1 0,0 1 0,37 19 0,94 58 77,-64-32-77,-48-29-41,1 0 22,0-1 0,58 20 1,-174-118-718,53 58 635,-66-54-85,3-4 1,-122-145-1,195 210 126,2-1 0,-1 0 0,1-1 0,1 1 0,0-1-1,1-1 1,0 1 0,1-1 0,0 1 0,1-1 0,0 0 0,-1-21 0,4 33-1,0 0 0,0 0-1,0 0 1,0 0 0,1 1 0,-1-1 0,0 0 0,0 0 0,0 0 0,1 1 0,-1-1 0,0 0 0,1 1 0,-1-1 0,1 0 0,-1 0 0,1 1 0,-1-1 0,1 1 0,-1-1 0,1 1 0,0-1 0,-1 1 0,1-1 0,0 1 0,-1-1 0,1 1 0,0 0 0,0-1 0,-1 1 0,2-1 0,27 0 66,-18 2-39,2 0-2,0 0 1,-1 1 0,1 0 0,0 1-1,-1 1 1,0 0 0,0 0 0,0 1 0,12 8-1,18 11 28,42 34-1,-25-17 3,66 45 54,69 43 130,-115-89-214,-76-39-70,-26-16-267,-69-58 152,3-4 0,4-3 0,3-4 0,-114-153 0,182 220 162,1-1 0,1-1-1,1 0 1,0-1-1,-15-40 1,26 60-3,0-1 0,-1 1 0,1-1 0,0 1 1,0 0-1,0-1 0,-1 1 0,1-1 0,0 1 1,0-1-1,0 1 0,0 0 0,0-1 0,0 1 0,0-1 1,0 1-1,0-1 0,0 1 0,0-1 0,0 1 1,0 0-1,0-1 0,1 1 0,-1-1 0,0 1 0,0-1 1,0 1-1,1 0 0,-1-1 0,0 1 0,1 0 1,-1-1-1,0 1 0,1 0 0,-1-1 0,0 1 0,1 0 1,-1 0-1,0-1 0,1 1 0,-1 0 0,1 0 1,-1 0-1,0 0 0,1 0 0,-1-1 0,1 1 1,-1 0-1,1 0 0,0 0 0,24 7 94,-5 4-35,-1 1 0,1 1 0,-2 0 0,0 2 0,25 25 0,5 4 7,258 207 305,-213-177-216,-41-29-145,-67-58-127,0-1 1,1 0-1,-20-26 1,-15-16-21,-36-32 14,4-3 1,3-4 0,-89-145-1,159 229 129,2 0-1,-1-1 0,1 0 1,1 0-1,0 0 1,1-1-1,0 0 0,1 0 1,0 0-1,1 0 1,1 0-1,0-1 0,1 1 1,1-14-1,0 26-3,-1 0 0,0 0 0,0 0 0,1 1 0,-1-1 0,1 0 0,-1 0 0,1 0 0,-1 1 0,1-1 0,0 0 0,-1 1 0,1-1 0,0 1 0,-1-1 0,1 0 0,0 1 0,0 0 0,0-1 0,-1 1 0,1-1 0,0 1 0,0 0 0,0 0 0,0-1 0,0 1-1,0 0 1,0 0 0,0 0 0,-1 0 0,1 0 0,0 0 0,2 1 0,33 8 120,-24-3-92,0 1-1,0 1 1,0 0-1,-1 0 1,0 1-1,15 17 1,58 72 43,-51-57-63,11 12 9,-11-10 24,2-1 0,2-2 0,1-1 0,87 65 1,-124-103-77,-3-9-29,0-1 54,0 1-1,-1 0 1,0 0 0,-1 0-1,1 0 1,-2 0 0,1 1-1,-1 0 1,0 0 0,0 0-1,-8-6 1,-11-19-63,-56-81-80,-99-153-32,153 221 183,2-1 0,2-1 1,2-2-1,-15-53 0,27 64 4,7 18-4,5 15 2,2 11 20,14 17 38,-1 1 0,-1 0 0,-1 1 0,18 36 0,0-3-14,-4-7-32,43 70 142,5-4 0,111 127 0,-145-191-157,-43-45-10,-2-7-49,0-18-85,-1 5 131,0 0 0,-1 0 0,0 0 1,-1 0-1,-1 0 0,-8-20 1,-41-74-97,37 76 66,-113-189-106,70 123 50,-58-127 0,111 209 99,2 7 1,0-1 0,1-1 0,0 1-1,0 0 1,1-1 0,-2-13 0,4 21 58,15 25 58,105 158 12,6 8 36,36 115 32,-139-262-189,-18-36 5,-1 1-1,0-1 1,0 1 0,0 0-1,-1 0 1,0 1 0,-1-1-1,0 1 1,0-1 0,-1 1 0,1 9-1,-3-12-24,0 0-1,-1 0 1,1 0-1,-1 0 1,0 0-1,-1-1 0,1 1 1,-1-1-1,-1 0 1,1 1-1,-1-2 1,1 1-1,-1 0 1,-1-1-1,1 1 1,-1-1-1,1 0 0,-1-1 1,-7 5-1,-32 18-793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60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4830 0,'7'-5'1655,"-7"5"-1612,40-141 187,39-114-39,-11 83-63,-1-21-63,-63 182-64,30-67 28,41-137-1,-28 21-28,-40 168 2,-2 0 0,2-27-1,-4 29 1,0 0 0,12-40 0,12 1 5,-19 46-4,-1 1-1,0-2 1,-1 1 0,5-27 0,36-240-3,-46 240 0,-1 34 0,0 0 0,0 0 0,1 0 0,0 0 0,4-13 0,7-12 0,-2-2 0,7-45 0,-13 49 1,67-419 30,-22 119-31,-46 306 0,1-28 8,-5-77-1,-1 84-1,2-1 0,8-60-1,0 26-5,-6 55 0,0 0 0,11-44 0,13-9 0,-17 58 0,-1-1 0,-1 1 0,-2-1 0,0 0 0,2-46 0,-6 32 0,0 12 0,0 1 0,-2-1 0,-1 0 0,0 1 0,-2 0 0,-1 0 0,-16-46 0,-54-123 0,50 146-27,-2 1 1,-2 1-1,-57-68 0,45 61 33,18 28-47,17 19 35,0-1 1,1 1-1,-1-1 1,1 0-1,1 0 1,-1 0-1,1-1 1,-4-9-1,8 17 6,0-1 0,0 1-1,0 0 1,-1-1 0,1 1 0,0 0 0,0-1-1,0 1 1,0 0 0,0-1 0,0 1 0,0-1-1,0 1 1,0 0 0,0-1 0,0 1-1,0-1 1,0 1 0,0 0 0,0-1 0,0 1-1,0 0 1,0-1 0,1 1 0,-1-1-1,0 1 1,0 0 0,0-1 0,1 1 0,-1 0-1,0 0 1,0-1 0,1 1 0,-1 0-1,0 0 1,1-1 0,-1 1 0,0 0 0,1 0-1,-1 0 1,0-1 0,1 1 0,-1 0-1,1 0 1,-1 0 0,0 0 0,1 0 0,-1 0-1,0 0 1,1 0 0,-1 0 0,1 0-1,17 2 14,-18-2-14,6 3 6,0-1-1,-1 1 1,1 0-1,-1 1 0,0 0 1,0-1-1,0 1 1,0 1-1,-1-1 1,1 1-1,-1 0 1,6 9-1,41 71 38,-47-77-40,183 296 259,-146-241-272,-35-53 15,1 2 0,-2-1-1,0 0 1,0 1-1,-1 0 1,0 0-1,-1 1 1,0-1 0,-1 0-1,-1 1 1,1 15-1,1-28 5,1 1 0,0-2 0,-1 1 0,1 0 0,0-1 0,-1 0 0,1 0 0,-1 0 0,5-1 0,32-35 183,-23 21-117,2 0-1,21-14 0,224-149 194,-258 175-267,0 0-1,1 0 0,-1 1 1,1 0-1,0 0 0,0 1 1,0 0-1,0 0 0,0 0 1,1 1-1,-1 0 1,0 0-1,1 1 0,10 1 1,-8 1 4,0 0 0,0 1 0,0 0 0,-1 0 0,1 1 1,-1 1-1,0-1 0,0 1 0,13 11 0,49 33 18,2-2-1,87 41 0,-84-44-106,-63-35 58,-54-6-394,-1 2 101,-79 19 0,22-3 185,-514 121-313,293-38 443,312-101 5,0 0 17,1 0 0,-1 0 0,0-1 0,-1 0-1,-10 1 1,18-3 42,4 0-6,56-3 107,98-18 0,-54 5-79,24-1 11,13-3-7,2 6 0,168 4 0,-299 11-82,-1 0 1,0 1-1,0 0 1,0 0-1,0 1 1,10 5-1,-16-6-3,1 0 1,0 0-1,0 1 0,-1 0 0,0 0 0,1 0 0,-1 0 0,0 1 1,-1-1-1,1 1 0,-1 0 0,1 0 0,3 8 0,-7-12-4,0 1 0,1 0-1,-1 0 1,0 0 0,0 0 0,0 0-1,0 0 1,0 0 0,-1 0 0,1 0-1,0 0 1,0-1 0,-1 1 0,1 0-1,0 0 1,-1 0 0,1 0 0,-1-1-1,1 1 1,-1 0 0,1 0 0,-1-1-1,0 1 1,1 0 0,-1-1-1,0 1 1,0-1 0,1 1 0,-1-1-1,0 1 1,0-1 0,0 0 0,0 1-1,1-1 1,-1 0 0,0 0 0,0 1-1,-1-1 1,-49 14-86,34-10 63,-258 66-120,172-48 143,2 5-1,-147 59 1,96-29 42,191-70-11,54-25 1,-6 2 7,229-59 48,-199 63-75,-76 22-7,1 2 0,0 2 0,0 2 0,52 0 0,-93 5-2,0 0 0,0-1 0,0 1 0,0 0 0,0 0 0,1 0-1,-2 0 1,1 0 0,0 0 0,0 0 0,0 0 0,0 0 0,-1 1-1,1-1 1,0 0 0,-1 0 0,1 1 0,-1-1 0,0 0 0,1 1-1,-1-1 1,0 0 0,0 1 0,0-1 0,0 0 0,0 1 0,0-1-1,0 1 1,-1 1 0,1 1 1,1-1 0,-2 1-1,1-1 1,0 1 0,-1-1 0,0 0-1,1 1 1,-1-1 0,-1 0 0,1 1-1,0-1 1,-3 3 0,-4 0-16,-1-1-1,1 0 1,-1 0-1,-1-1 1,1 0 0,0 0-1,-1-1 1,-10 2 0,-8 3-29,-85 30-125,-526 156 52,614-189 99,-47 3 0,58-8 12,13-3 5,48-10 27,134-31 115,-66 14-101,179-22 1,-269 49-30,0 1 0,0 1-1,0 1 1,0 1 0,38 7 0,-61-8-10,0 1 1,0 0 0,0-1-1,0 1 1,0 0-1,0 0 1,0 0-1,0 0 1,-1 0 0,1 0-1,0 1 1,0-1-1,-1 1 1,1-1-1,-1 1 1,0-1 0,1 1-1,-1 0 1,0 0-1,0 0 1,0 0-1,0 0 1,0 0 0,-1 0-1,1 0 1,0 0-1,-1 0 1,0 0-1,1 0 1,-1 0 0,0 4-1,-1-2 0,0 0-1,1 0 1,-1 0-1,-1 0 1,1 0-1,-1-1 1,1 1 0,-1 0-1,0-1 1,0 0-1,-1 1 1,1-1-1,-1 0 1,1 0-1,-1 0 1,-5 3-1,-25 19-15,-2-2 0,-1-1 0,0-2 0,-2-2 0,-66 24 0,-206 40 38,96-25-17,244-67 26,0-2-1,44-23 1,6-4 5,-1 7-14,89-25 0,-127 46-12,1 2 1,-1 1-1,1 3 1,51-1-1,-79 6-9,8 0 5,-1 0-1,26 5 1,-41-4-5,0 0 0,-1 0 0,1 1 0,-1 0 0,1 0 0,-1 0 0,0 1 0,0 0 0,0 0 0,0 0 0,-1 0 0,1 1 0,4 4 0,-8-7-1,0 0 0,0 0-1,0 0 1,-1 1 0,1-1 0,0 0-1,-1 0 1,1 0 0,-1 1-1,1-1 1,-1 0 0,1 1 0,-1-1-1,0 0 1,0 1 0,0-1-1,0 0 1,0 1 0,0-1 0,0 0-1,0 1 1,0-1 0,-1 0-1,1 1 1,-1-1 0,1 0 0,-1 0-1,1 1 1,-1-1 0,1 0-1,-1 0 1,0 0 0,0 0 0,0 0-1,0 0 1,0 0 0,0 0-1,-2 2 1,-5 3-8,1 0 0,-2-1 1,1 0-1,-11 5 0,14-7-6,-93 40-133,-1-3-1,-196 48 0,181-63 58,-121 10-1,4-1 48,219-31 115,17-2 11,23-4-30,170-61 231,-78 22-210,-95 34-66,255-74 137,-228 70-126,1 2 0,1 2 0,73 0 0,-124 7-17,0 1-1,0 0 0,0 0 0,0 0 1,-1 0-1,1 1 0,0-1 0,0 1 1,0-1-1,-1 1 0,1 0 0,0 0 1,-1 1-1,1-1 0,0 0 0,-1 1 1,0 0-1,1-1 0,-1 1 0,0 0 1,0 0-1,0 0 0,0 1 0,2 3 0,-2-1-3,-1-1 0,1 2 0,-1-1 0,-1 0-1,1 0 1,-1 0 0,1 0 0,-2 0-1,1 1 1,0-1 0,-1 0 0,0 0 0,-2 6-1,1-4-8,-1-1 0,1 1 0,-1-1 0,-1 0 0,1 1 0,-1-1 0,-1-1 0,1 1 0,-1-1 0,1 1 0,-7 4 0,-67 52-103,67-54 104,-37 25-5,0-3-1,-78 36 1,-111 34-34,-76 37 16,276-115 64,30-18-8,25-15-8,47-28 40,93-55-21,236-105 0,-198 129-31,-164 62-9,0 0 0,0 2 0,1 2 0,44-1 1,-73 5-1,0 0 0,0 0-1,0 0 1,0 1 0,0 0 0,0 0 0,0 0 0,0 0 0,0 0 0,0 1 0,5 2 0,-9-3 4,1-1-1,0 1 0,0 0 1,-1 0-1,1-1 0,0 1 0,-1 0 1,1 0-1,-1 0 0,1-1 1,-1 1-1,1 0 0,-1 0 0,0 0 1,1 0-1,-1 0 0,0 0 1,0 0-1,0 0 0,0 1 0,0 1 2,0-1 0,-1 1 0,1-1-1,-1 1 1,0-1 0,0 0 0,0 1-1,0-1 1,0 0 0,0 0 0,-3 4-1,-7 7-7,-1 1-1,0-2 1,0 1-1,-1-2 1,-15 11-1,-80 50 17,93-63-10,-394 223 64,230-134-31,94-50-26,11-4-4,-2-3 1,-2-4-1,-87 29 0,142-61 5,16-9 6,8 1-9,1 1-1,0-1 0,-1 1 1,1-1-1,0 1 1,0 0-1,0 0 1,0 0-1,1 0 1,2-2-1,37-28 3,1 2 1,85-43-1,106-36 14,-164 78-17,1-1 1,6-5 7,2 4-1,147-40 0,-218 71-11,0 0-1,-1 1 1,1 0-1,0 0 1,-1 1 0,1 0-1,13 2 1,-20-2 3,0 1 0,0 0 0,-1-1 0,1 1 0,0 0 0,-1 0 0,1 0 0,0 0 0,-1 0 0,1 0 0,-1 0 0,0-1 0,1 1 0,-1 0 0,0 1 0,1-1 0,-1 0 0,0 0 0,0 0 0,0 0 0,0 0 0,0 0 0,0 0 0,0 0 0,-1 1 0,-3 31 0,-2-20-7,-1-1 0,1 1 0,-2-1 0,0 0 0,0-1 0,-1 0 0,-1 0 1,0-1-1,-20 16 0,12-9 7,-33 29-9,-2-3-1,-69 42 1,-123 61 47,226-135-33,-28 16 10,-1-1 0,-1-3 0,-54 18-1,81-36 18,17-6 9,31-17-17,160-97 40,-25 13-35,202-94 0,-346 188-37,-1 1-1,1 0 0,0 1 1,0 1-1,1 0 0,-1 2 1,32-3-1,-48 5 4,0 1 1,0 0-1,0 0 1,0 0-1,0 1 1,0-1-1,0 0 0,0 0 1,0 0-1,0 1 1,-1-1-1,1 0 1,0 1-1,0-1 0,0 1 1,0-1-1,0 1 1,-1 0-1,1-1 1,0 1-1,0 0 1,-1 0-1,1-1 0,-1 1 1,1 0-1,0 0 1,0 1-1,-1 0 4,1 0 0,-1 0 0,0 0 0,1 1 0,-1-1 0,0 0 0,0 0 0,0 0 0,-1 1 0,1-1 0,-2 4 0,0 1 4,0 0 0,-1 0 1,0 0-1,0-1 0,0 1 0,-9 10 1,-22 20-6,-2-1 1,-2-2-1,-69 49 1,-139 73 2,99-67-2,131-78 4,-434 251 58,395-234-37,38-17-10,-1-2 1,-1 0-1,0-1 1,-26 7-1,65-21-6,-1-1 0,0-1 1,-1-1-1,32-19 0,11-6 10,99-41 8,131-70-20,-217 101-17,1-1-7,1 3 1,128-50-1,-190 87-14,0 1 0,1 1 0,0 0 0,0 1 0,0 0 0,17 1 0,-31 2 27,1-1 0,-1 0 0,0 1 0,0-1 0,0 1 1,1-1-1,-1 1 0,0-1 0,0 1 0,0 0 0,0 0 0,0 0 1,0-1-1,0 1 0,0 0 0,-1 0 0,1 0 0,0 0 0,0 1 1,-1-1-1,1 0 0,-1 0 0,1 0 0,-1 0 0,1 1 0,-1-1 0,0 0 1,0 0-1,0 1 0,1-1 0,-1 0 0,0 1 0,-1-1 0,1 0 1,0 0-1,0 1 0,-1 0 0,1 6 9,-1 0 1,0-1-1,-1 1 0,0-1 0,0 0 1,-3 8-1,-4 2-4,0 0 0,-1-1 0,-1 0 0,-25 27 0,-62 54 0,37-45 15,-3-3 0,-108 64 0,-156 60 4,184-108 45,123-60 4,25-15-43,18-15-22,15-3 1,0 0 0,2 3 0,60-31 0,135-43 12,-177 80-50,1 2 1,81-12-1,-67 27-89,-71 2 122,-1 1 0,1-1 0,-1 0 0,1 0 0,-1 0 1,1 1-1,-1-1 0,1 0 0,-1 1 0,1-1 0,-1 0 0,0 1 0,1-1 0,-1 0 0,1 1 0,-1-1 0,0 1 0,1-1 1,-1 1-1,0-1 0,0 1 0,1-1 0,-1 1 0,0-1 0,0 1 0,0-1 0,0 1 0,0 0 0,0-1 0,0 1 1,0-1-1,0 1 0,0-1 0,0 1 0,0-1 0,0 2 0,-4 23-13,1-19 1,0 1 0,0-1 0,0 0-1,0-1 1,-1 1 0,0 0 0,0-1 0,-1 0 0,-7 7 0,-55 42-52,38-33 53,-51 37 17,-109 61 0,-97 32 196,277-146-193,-30 16 7,-2-2 0,0-1 0,-1-3-1,-49 13 1,51-26 49,39-3-58,1-1-1,-1 0 0,1 1 1,0-1-1,0 1 0,0-1 1,0 1-1,0-1 1,0 1-1,0-1 0,1 1 1,-1-1-1,0 1 0,1-1 1,1-2-1,1-1-4,0-1-1,1 1 1,-1 1 0,1-1 0,0 1 0,1-1-1,-1 1 1,1 0 0,7-4 0,54-32 14,-47 29-6,51-25-2,1 3 1,1 2-1,1 4 1,111-25-1,-157 47-47,1 1 0,-1 1 0,34 0 0,-60 4 39,1-1 0,-1 0 0,1 0 0,0 1 0,-1-1 0,1 1 0,-1-1 0,1 1 0,-1 0 0,0 0 0,1-1 1,-1 1-1,0 0 0,1 0 0,-1 0 0,0 0 0,0 1 0,0-1 0,0 0 0,0 0 0,0 1 0,0-1 0,-1 1 0,1-1 0,0 1 0,-1-1 0,1 1 0,-1-1 0,1 1 0,-1-1 0,0 1 0,0-1 0,0 1 0,0 0 0,0 2 0,0 1 2,0 0-1,0 0 0,-1 0 0,1-1 0,-1 1 1,0 0-1,-1 0 0,1-1 0,-1 1 0,0-1 1,0 1-1,-4 4 0,-11 13-2,-1 0 0,-1-2 0,-1 0 0,-45 33 0,-101 58 17,135-92-20,-114 66 21,-207 88 0,338-169-8,20-13 9,25-17 17,71-40-40,3 4-1,3 5 1,2 5 0,2 5 0,144-41-1,-232 81-76,1 1-1,0 1 1,1 1-1,-1 1 0,29 1 1,-53 2 76,0 0-1,0 1 1,0-1 0,-1 0 0,1 1 0,0-1 0,0 0 0,0 1-1,-1-1 1,1 1 0,0-1 0,0 1 0,-1 0 0,1-1 0,0 1 0,-1 0-1,1-1 1,-1 1 0,1 0 0,-1 0 0,1-1 0,-1 1 0,0 0-1,1 0 1,-1 0 0,0 0 0,0 0 0,0-1 0,1 1 0,-1 0 0,0 0-1,0 0 1,0 0 0,0 0 0,-1 0 0,1 0 0,0 0 0,0-1-1,-1 2 1,-12 43-65,-1-20 55,-2-1 1,0 0-1,-2-1 0,-1-1 1,0-1-1,-34 29 0,-146 101 171,-8-21 26,46-31-130,147-90-28,8-3 2,-1-1 0,-1 0 1,1-1-1,-1 1 0,0-2 0,0 1 0,0-1 1,0 0-1,-1-1 0,-14 3 0,22-17 35,2 7-59,0 0 0,1 1 0,-1-1 0,1 0 0,0 0 0,1 1 0,-1-1 0,1 1 0,0 0 0,0 0 0,0 0 0,0 0 0,1 0 0,0 1 0,-1 0 0,8-5 0,78-53 0,-80 55 0,316-178-326,-319 180 295,1 1 1,-1 0-1,1 1 0,-1-1 0,1 1 0,0 1 0,0-1 1,12 0-1,-16 30-7,-4-21 37,0-1 0,-1 1 0,1 0 0,-1-1 0,-1 1 0,1-1 0,-1 1 0,0-1 0,-1 0 0,1 0 0,-1-1 0,-6 7 0,-63 69-16,55-63 15,-25 23 17,-3-1-1,-1-3 1,-1-2-1,-2-2 1,-2-2-1,-68 30 1,49-30 17,20-10 30,0 3 0,-48 31 1,97-54 22,6-12-37,8-2-41,0 0 0,0 1-1,1 1 1,28-19 0,69-38 27,-80 50-17,196-127 3,21-12-13,-234 149-21,-6 3-9,-1 1-1,1 0 1,0 1-1,0 0 1,0 0-1,0 0 1,1 1-1,-1 0 1,1 0-1,8 0 1,-15 2 20,0 1 0,0-1 0,0 1 0,-1-1 0,1 1 1,0 0-1,-1-1 0,1 1 0,0 0 0,-1 0 0,1-1 0,-1 1 0,1 0 0,-1 0 1,0 0-1,1 0 0,-1 0 0,0 0 0,1-1 0,-1 1 0,0 0 0,0 0 0,0 0 1,0 0-1,0 0 0,0 0 0,0 0 0,0 0 0,-1 0 0,1 0 0,0 0 0,0 0 1,-1 1-1,0 5-1,1 1 4,-1 0 0,-1-1 0,0 1 0,0-1 0,0 0 0,-1 0 0,0 1 0,0-2 0,-1 1 0,0 0-1,0-1 1,0 1 0,-7 6 0,-12 13 2,-43 38-1,40-40 3,-60 49 30,-4-3-1,-99 59 1,-34 25 100,221-152-120,-1 0 1,1-1-1,0 1 1,0 0 0,0 0-1,0 0 1,1 0-1,-1 1 1,1-1-1,-1 0 1,-1 6-1,6 4 56,18-6-69,3-5 5,0-1-1,0-1 1,0-1-1,-1-1 0,1-2 1,-1 0-1,0-1 1,30-13-1,25-14 27,74-44 0,-52 25-22,-97 51-10,25-12-29,-1-2-1,50-35 1,-70 45 21,-1 0-1,0-1 1,0 1 0,0-1-1,-1 0 1,0-1 0,0 1-1,-1-1 1,0 0 0,0-1-1,-1 1 1,1 0 0,-2-1-1,1 0 1,-1 0 0,2-10-1,-2-1-74,0 8 33,0 0 0,-1 0 0,-1 0 0,0 0 1,0 1-1,-3-14 0,3 23 49,0 0 0,0 1 0,0-1 0,-1 0-1,1 0 1,0 1 0,-1-1 0,1 0 0,0 1 0,-1-1 0,1 1 0,-1-1-1,1 0 1,-1 1 0,1-1 0,-1 1 0,0-1 0,1 1 0,-1-1-1,1 1 1,-1 0 0,0-1 0,1 1 0,-1 0 0,0 0 0,0-1 0,1 1-1,-1 0 1,0 0 0,0 0 0,1 0 0,-1 0 0,0 0 0,0 0 0,0 0-1,1 0 1,-1 0 0,0 0 0,0 1 0,0-1 0,-2 1 1,1 0 1,0 0 0,0 0 0,0 0-1,0 1 1,0-1 0,0 0 0,0 1-1,0 0 1,0-1 0,-2 4 0,-5 11 38,0 1-1,1 0 1,1 0 0,-6 23 0,-9 22 114,9-31-59,-2-1 0,-1 0 0,-40 53 1,45-69-84,-1 0 0,-1-1-1,0-1 1,0 0 0,-1-1 0,-1 0 0,0-1 0,-32 16 0,34-21-6,-67 32 59,-116 70 0,252-103 6,117-16-12,-102 8-12,103 8-1,-134 3-40,-29-4 1,0-1 1,0 0-1,0-1 1,20 0 0,-26-40 25,-3 25-51,0 0 1,-2 0-1,0 0 1,0 0-1,-1 0 1,-1 0-1,-1 0 1,0 0-1,0 1 1,-1-1-1,-1 1 1,-6-13-1,-1 4-21,-1 1 0,-1 0 0,0 1 0,-2 1 0,-33-34 0,48 52 24,0 0 0,0 0 0,0 0 0,-1-1 1,1 1-1,0 0 0,1-1 0,-1 1 0,0-1 0,0 1 0,1-1 0,-1 1 0,1-1 0,-1 0 0,1 1 0,-1-1 1,1 0-1,0 1 0,0-1 0,0 0 0,0 1 0,0-1 0,1-2 0,-1 1-66,0-22-543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61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1 597 64,'0'0'603,"2"1"-427,68 50 476,34 20-353,2-8-103,254 135 174,-263-151-315,-22-11-10,120 42-1,-141-61-31,74 32 0,-127-48-12,0 0-1,1 0 0,-1 0 1,0 0-1,1-1 0,-1 1 0,1-1 1,-1 1-1,1-1 0,-1 1 1,1-1-1,0 0 0,-1 0 0,1 0 1,-1 0-1,1 0 0,0 0 1,-1 0-1,1 0 0,-1-1 0,1 1 1,-1-1-1,1 1 0,-1-1 1,1 1-1,-1-1 0,1 0 1,-1 0-1,0 0 0,0 0 0,1 0 1,-1 0-1,0 0 0,0 0 1,0 0-1,0 0 0,0-1 0,0 1 1,0-1-1,-1 1 0,1 0 1,0-1-1,-1 1 0,1-1 0,0-1 1,-1-1-8,1 0-1,0 1 1,-1-1 0,0 0 0,0 0 0,0 0 0,0 0-1,-1 1 1,1-1 0,-1 0 0,0 0 0,0 1 0,0-1-1,-1 0 1,1 1 0,-1-1 0,0 1 0,-3-4 0,-22-21-47,-1 2 1,-2 0 0,-1 2 0,0 2-1,-39-21 1,-18-14-113,-22-12-13,-27-19 54,120 75 123,0-1-1,1-1 0,1 0 0,0-1 0,-18-26 1,25 29 10,1 0 1,0 0 0,1-1-1,-7-26 1,0 2 38,14 33-1,9 13 31,118 105 123,112 90 155,-46-52-323,-186-145-32,1-1-1,-1 1 1,1-1-1,0-1 1,0 0 0,1 0-1,-1-1 1,1 0-1,0 0 1,0-1-1,18 1 1,-28-4-5,1 1-1,0-1 1,-1 1 0,1-1-1,-1 0 1,1 1 0,0-1-1,-1 0 1,1 0 0,-1 1 0,0-1-1,1 0 1,-1 0 0,0 0-1,1 0 1,-1 0 0,0 1-1,0-1 1,0 0 0,0 0 0,0 0-1,0 0 1,0 0 0,0 0-1,0 0 1,0 0 0,0 1-1,-1-1 1,1 0 0,0 0-1,-1-1 1,-9-34-81,1 19 53,-1 1 1,0 0 0,-1 1-1,-1 0 1,0 1 0,-21-19-1,-97-73-13,66 57 30,21 14 12,-227-195-81,226 187 69,1-1-1,3-3 1,-61-90 0,82 110 45,15 23-18,1-1 0,-1 1 1,1-1-1,0 1 0,0-1 0,0 0 1,1-1-1,0 1 0,0 0 0,0-1 1,1 1-1,-1-1 0,1-5 0,1 10-6,0 0-1,0 0 0,1 0 0,-1 0 0,1 0 0,-1 0 0,1 0 0,-1 1 0,1-1 1,0 0-1,-1 0 0,1 0 0,0 1 0,0-1 0,-1 0 0,1 1 0,0-1 0,0 1 1,0-1-1,0 1 0,0-1 0,0 1 0,0 0 0,0-1 0,0 1 0,0 0 1,0 0-1,0 0 0,0 0 0,0 0 0,0 0 0,1 0 0,48 1 101,-36 0-57,9 3-5,0 0 1,-1 2-1,1 1 1,-1 1-1,-1 0 0,0 2 1,32 19-1,31 13 31,518 192 85,-424-169-152,-49-8-18,-141-61-252,3-1 251,-1 2 0,0-1 0,0 1 0,0 1 0,0 0 0,-13-1 0,20 6 10,1-1-1,-1 0 0,1 1 0,-1-1 0,1 1 1,0 0-1,0 0 0,0 0 0,0 0 1,-2 6-1,-2 1 1,-35 46 23,-2-1-1,-2-2 0,-3-3 0,-56 47 1,-171 187 133,271-277-172,7-6 7,17-11 5,31-21 15,54-42 16,-20 16-27,123-107 0,-153 111-135,-2-3 0,47-63 0,-168 210-243,-38 53 362,-142 148 0,162-210 13,40-42 108,3 3 0,-73 93 0,115-135-101,1-1 0,-1 1 0,1-1 0,-1 1 1,1-1-1,0 1 0,-1-1 0,1 1 0,0-1 0,-1 1 0,1 0 0,0-1 0,0 1 1,0-1-1,-1 1 0,1 0 0,0-1 0,0 1 0,0 0 0,0-1 0,0 1 0,0-1 0,0 1 1,0 0-1,1-1 0,-1 1 0,0 0 0,0 0 0,1-1-1,0 1 0,0-1 1,-1 0-1,1 0 0,0 0 0,0 0 0,0 0 0,0 1 1,-1-1-1,1-1 0,0 1 0,0 0 0,0 0 0,-1 0 0,1 0 1,0 0-1,0-1 0,-1 1 0,1 0 0,1-1 0,15-9 6,-1-1-1,-1 0 0,1-2 1,-2 1-1,0-2 0,0 0 1,12-17-1,15-13 2,9-7-7,432-407-18,-469 445-23,-10 10 16,1-1 0,-1 1 0,1 0-1,0 0 1,0 0 0,0 0 0,0 0-1,0 1 1,0 0 0,1 0 0,-1 0 0,1 0-1,4 0 1,-9 27-29,-4-9 59,0 1 1,-2-1-1,0 0 1,-1 0-1,-1-1 1,0 0-1,-1 0 1,-16 20-1,2-1 26,-59 87 147,-128 144 0,186-238-140,-1-1 1,-49 40-1,65-59-36,0 0 0,0-1 0,-1 0 0,0-1-1,0 0 1,-1-1 0,1 0 0,-1 0 0,0-1-1,0 0 1,0-1 0,-20 1 0,22-3-2,0 0-1,0-1 1,0 0-1,0-1 1,0 0 0,0 0-1,0-1 1,1 0-1,-1 0 1,-9-6 0,2-2-2,0 0 1,0-1 0,-24-25-1,23 20 1,-14-11 0,2-1 0,1-1 0,1-2 0,-25-38 0,50 56 11,2 14 37,0 3-5,0 12-21,-1-4-6,1 1 0,0-1 0,1 1 0,0-1 0,0 0 0,2 0 0,-1 1 0,1-1 0,1-1-1,0 1 1,7 13 0,40 55 123,74 89-1,37 55 34,-134-177-162,-2 0 0,-2 2 0,-2 1 0,-2 1 0,-3 1 1,-2 1-1,-2 0 0,-2 0 0,7 100 0,-18-149-10,2 53 16,1 0 0,4 0 0,17 71 0,-23-122-18,1 0 1,0-1-1,1 1 0,-1-1 1,1 1-1,0-1 0,0 0 1,0 0-1,0 0 0,8 5 0,-11-8 2,1 0 0,0 0 0,0-1 0,1 1 0,-1 0 0,0-1 0,0 1 0,0 0 0,0-1 0,1 0 0,-1 1 0,0-1 0,0 0 0,1 1 0,-1-1 0,0 0 0,0 0-1,1 0 1,-1 0 0,0 0 0,1-1 0,-1 1 0,0 0 0,0 0 0,1-1 0,-1 1 0,0-1 0,0 1 0,0-1 0,0 0 0,0 1 0,0-1 0,0 0 0,0 0 0,0 0-1,0 0 1,0 0 0,0 0 0,0 0 0,-1 0 0,1 0 0,0 0 0,-1 0 0,1 0 0,-1 0 0,1-1 0,0-1 0,8-20-15,-1 0 1,-1 0 0,0-1-1,-2 1 1,-1-1-1,1-27 1,-2-155-235,-5 115 209,0 41 19,-2-1 0,-2 1 0,-2 1 0,-22-71 0,-80-190-245,32 99 157,71 189 113,1 0 1,1-1-1,0 1 0,2-1 1,0-33-1,3 55-3,0 1-1,0-1 0,1 1 0,-1-1 1,0 1-1,1 0 0,-1-1 0,0 1 1,1-1-1,-1 1 0,1 0 0,-1 0 1,1-1-1,-1 1 0,0 0 0,1 0 0,-1-1 1,1 1-1,-1 0 0,1 0 0,-1 0 1,1 0-1,-1 0 0,1-1 0,-1 1 1,1 0-1,0 0 0,-1 1 0,1-1 1,-1 0-1,1 0 0,-1 0 0,1 0 1,-1 0-1,1 0 0,0 1 0,24 9 55,-15 0-40,-1 0 0,0 0 0,0 1 0,-1 0 0,-1 1 0,0-1 0,-1 2-1,6 12 1,40 116 38,-44-116-42,79 321 240,-26-85 10,-43-190-186,-10-34-39,2 0-1,2-1 0,1 0 0,20 37 0,-32-70-35,0-1 0,0 0 0,1 1-1,-1-1 1,1 0 0,-1 0 0,1 0-1,-1 0 1,1 0 0,0 0 0,0 0-1,0-1 1,0 1 0,0-1 0,1 1-1,-1-1 1,0 0 0,1 0 0,-1 0-1,1 0 1,3 1 0,-3-30-80,2-71-44,-4 0 0,-4 0 0,-31-182 1,-103-286-135,58 337 109,164 429 413,-43-108-111,43 138 1,21 291 63,-78-354-119,25 58 3,-53-222-105,0-1 0,1 1 0,-1 0 0,1 0 0,-1-1 0,1 1 0,0 0 0,-1-1 0,1 1-1,0-1 1,0 1 0,0-1 0,0 1 0,0-1 0,1 0 0,0 2 0,-1-4 0,0 0-1,0 0 1,-1 0 0,1 0 0,0 0 0,-1 0-1,1 0 1,-1-1 0,1 1 0,-1 0-1,1 0 1,-1 0 0,0 0 0,0-1 0,0 1-1,0 0 1,0 0 0,0-1 0,0 1-1,0 0 1,0 0 0,0 0 0,-1-2-1,1-45-34,1-39-160,-18-142 0,-47-138-106,-14-97 227,60 317 90,0-169 1,17 293-21,2-37-7,-1 57 15,0 1-1,1-1 1,-1 1-1,1-1 1,-1 1-1,1-1 1,0 1-1,0 0 1,0-1-1,0 1 1,0 0-1,1 0 1,-1-1-1,1 1 1,-1 0-1,1 0 1,2-2-1,-3 4 1,-1 0 0,1 0 1,-1-1-1,1 1 0,0 0 0,-1 0 1,1 0-1,-1 0 0,1 0 0,0 0 0,-1 0 1,1 0-1,-1 0 0,1 0 0,0 0 0,-1 0 1,1 0-1,-1 0 0,1 0 0,-1 1 1,1-1-1,0 0 0,-1 1 0,1-1 0,-1 0 1,1 1-1,-1-1 0,1 0 0,-1 1 0,0-1 1,1 1-1,-1-1 0,1 1 0,-1-1 0,0 1 1,1 0-1,12 24 61,-12-24-55,31 81 116,-4 2 1,-3 0 0,24 158-1,4 277 69,-26-215-55,-16-198-83,30 122 0,-40-225-53,0 4 0,1-1-1,0 0 0,0 0 1,0 1-1,1-1 0,0 0 1,3 5-1,-5-10 0,-1-1 0,0 0 0,0 0 0,0 0 1,1 0-1,-1 0 0,0 0 0,0 0 0,0 0 0,1 0 0,-1 0 1,0 0-1,0 0 0,1 0 0,-1 0 0,0 0 0,0 0 0,0 0 0,1 0 1,-1 0-1,0 0 0,0 0 0,0-1 0,1 1 0,-1 0 0,0 0 0,0 0 1,0 0-1,1 0 0,-1 0 0,0-1 0,0 1 0,0 0 0,0 0 1,0 0-1,0-1 0,1 1 0,-1 0 0,0 0 0,0 0 0,0-1 0,0 1 1,0 0-1,0 0 0,0 0 0,0-1 0,0 1 0,0 0 0,0 0 0,0-1 1,4-10-9,2-74-132,-4-103 0,-3 99-31,-1 6-44,-23-136-1,-33-78 105,55 284 114,1-1-1,0 1 0,1-19 1,1 30 30,-7 23 112,-6 37-117,3 2 1,2-1-1,1 68 0,20 182 195,60 132 86,-28-205-205,-110-366-375,50 98 256,7 14-25,0 1 0,-1 1 0,0-1 1,-15-17-1,20 29 32,-1 0 0,0 0 1,0 1-1,-1-1 1,1 1-1,-1 0 0,0 1 1,0-1-1,0 1 1,-1 0-1,1 1 0,-1 0 1,1 0-1,-1 0 1,-9-1-1,-40-2 7,0 3 0,-85 6 0,-59-2 3,141-12-4,44 7 13,0 0 0,0 1 0,-22-1 0,36 27 43,15 308 49,-14-320-96,1 0 1,1 0-1,0-1 0,1 1 1,0-1-1,1 0 1,0 0-1,0 0 1,8 12-1,10 14 28,33 42 0,0 2-1,1 8 92,3-3-1,106 118 1,-116-147-108,-2 3 0,-2 1 0,-3 3 0,-4 1-1,34 75 1,-37-42 10,-162-323-347,97 173 289,-419-675-830,446 722 861,0 0 1,0 0-1,-1-1 0,0 1 1,0 1-1,0-1 1,-1 1-1,1-1 1,-1 1-1,0 0 0,0 1 1,-1-1-1,-6-2 1,10 10 31,3 8-16,0 0 0,1 0 0,0-1 0,1 1 0,0-1 0,1 1 0,6 13 0,45 79 96,-34-68-69,319 593 533,-278-520-478,-36-66-82,-2 1-1,-1 2 1,21 62-1,-57-215-159,-32-101-128,-137-575-395,144 636 584,-23-187 0,61 334 84,0 0-1,0 0 1,-1-1-1,1 1 0,0 0 1,0 0-1,0 0 1,0-1-1,0 1 1,0 0-1,-1 0 1,1-1-1,0 1 1,0 0-1,0 0 1,0-1-1,0 1 1,0 0-1,0 0 1,0-1-1,0 1 1,0 0-1,0 0 1,0-1-1,0 1 1,0 0-1,0 0 1,0-1-1,1 1 1,-1 0-1,0 0 0,0 0 1,0-1-1,0 1 1,0 0-1,1 0 1,-1 0-1,0-1 1,0 1-1,0 0 1,1 0-1,-1 0 1,0 0-1,0-1 1,0 1-1,1 0 1,-1 0-1,0 0 1,0 0-1,1 0 1,-1 0-1,0 0 1,0 0-1,1 0 1,-1 0-1,0 0 1,0 0-1,1 0 0,-1 0 1,0 0-1,0 0 1,1 0-1,-1 0 1,0 0-1,0 0 1,1 0-1,-1 1 1,0-1-1,0 0 1,14 12 36,-13-10-28,36 38 63,-2 2 1,-2 1-1,-2 2 0,-2 1 0,-2 1 1,41 100-1,-30-42 35,-5 2 0,28 155 1,32 133 215,-67-310-261,4-2-1,62 122 0,-89-197-64,1-1 1,0 0 0,0 0-1,1-1 1,0 0-1,0 1 1,0-1 0,12 9-1,-16-20-93,-4-58-31,-4-1 0,-2 2 0,-20-70-1,4 16-46,-79-330-239,-8-42 340,84 346 69,-27-162-115,51 274 121,8 41 38,5 19-2,29 70 101,57 107-1,0-1 55,-64-124-53,37 155-1,-5 91-24,-50-250-82,-1-7-5,3-1 0,3-1 0,3 0-1,46 102 1,-86-262-364,-71-221-241,-112-479 252,198 764 342,1-1 1,1-27 0,5 36 10,3 16-6,6 13 25,-12-9-37,18 25 45,-1 0 0,-1 2 1,-2 0-1,0 0 0,16 53 1,-13-34-20,87 265 265,-34-90-25,-52-171-241,-2 0 0,-2 1 1,-3 1-1,-2 0 0,-3 0 1,-1 1-1,-5 75 1,-3-103-33,-2 0 1,-1 0 0,-1 0-1,-20 45 1,15-38 1,0 0-1,-8 44 1,13-35-4,0 1 4,-18 60-1,19-70-4,-4 8 0,10-40-2,0 0 0,-1-1 0,1 1 0,-1-1 0,1 1 0,0-1 0,-1 0 0,1 1 0,-1-1 0,1 1 0,-1-1 0,1 0 0,-1 1 0,0-1 0,1 0 0,-1 0 0,1 0 0,-1 1-1,0-1 1,1 0 0,-1 0 0,0 0 0,1 0 0,-1 0 0,1 0 0,-1 0 0,0 0 0,1 0 0,-1 0 0,0-1 0,1 1 0,-1 0 0,1 0 0,-1 0 0,1-1 0,-1 1 0,0 0 0,1-1 0,-1 1 0,1-1-1,-1 1 1,1 0 0,0-1 0,-1 1 0,1-1 0,-1 0 0,-21-24-126,0-17 10,1-1 1,2-1-1,2-1 0,-21-85 1,31 102 70,-4-11 7,-16-56-135,-44-107 0,71 200 175,-1 0 1,1 0-1,-1 0 0,0 1 0,0-1 1,0 0-1,0 0 0,0 1 0,0-1 0,-1 1 1,1-1-1,0 1 0,-1-1 0,1 1 1,-1 0-1,1 0 0,-1 0 0,0-1 1,0 2-1,1-1 0,-1 0 0,-3-1 0,-2 23 86,4 42-1,2 0-1,3 0 1,17 109-1,3 84 133,-20-200-172,-1-34-17,0 1 1,-1-1-1,-2 0 0,-6 39 1,8-60-29,0 0-1,0 0 1,-1 1-1,1-1 1,0 0 0,0 0-1,-1 0 1,1 0 0,-1 0-1,1 1 1,-1-1 0,1 0-1,-1 0 1,0 0 0,1 0-1,-1-1 1,0 1-1,0 0 1,0 0 0,1 0-1,-1-1 1,0 1 0,0 0-1,0-1 1,0 1 0,-3 0-1,3-1-4,0-1-1,-1 1 1,1-1 0,0 0-1,0 0 1,0 1 0,-1-1-1,1 0 1,0 0 0,0 0-1,0 0 1,0 0 0,0-1-1,1 1 1,-1 0-1,0 0 1,-1-3 0,-25-64-177,8-5-30,-18-138-1,11 48 114,14 94 69,2 0 0,-1-100 0,11 169 31,0-1 0,0 1 1,0 0-1,0 0 0,0-1 1,0 1-1,0 0 1,0-1-1,0 1 0,0 0 1,0 0-1,0-1 0,-1 1 1,1 0-1,0 0 0,0-1 1,0 1-1,0 0 0,0 0 1,-1 0-1,1-1 1,0 1-1,0 0 0,0 0 1,-1 0-1,1 0 0,0-1 1,0 1-1,-1 0 0,1 0 1,0 0-1,0 0 0,-1 0 1,1 0-1,0 0 0,0 0 1,-1 0-1,1 0 1,0 0-1,-1 0 0,1 0 1,0 0-1,0 0 0,-1 0 1,1 0-1,0 0 0,0 0 1,-1 0-1,1 0 0,0 0 1,0 0-1,-1 1 1,1-1-1,0 0 0,0 0 1,-1 0-1,1 0 0,0 1 1,0-1-1,0 0 0,0 0 1,-1 1-1,1-1 0,0 0 1,0 0-1,0 1 0,-3 14 20,1 1-1,1 0 1,1-1-1,0 1 0,2 17 1,1 16 22,13 155 124,1 5 82,-17-204-247,-1 0 1,0 0-1,0 0 0,0 0 0,-1 0 0,0 0 0,0 0 0,0 0 0,0 0 0,-1-1 0,0 1 0,0-1 0,0 0 1,0 0-1,-8 7 0,-9 13 2,19-22-4,-1 0 0,1 0 0,0 0 0,1 0 0,-1 0-1,0 0 1,0 1 0,1-1 0,-1 0 0,1 0 0,0 0 0,0 1 0,0-1 0,0 0 0,0 1 0,0-1 0,1 0 0,-1 0 0,1 0 0,-1 1 0,1-1 0,0 0 0,0 0 0,0 0 0,0 0 0,0 0 0,1 0 0,-1-1-1,0 1 1,3 2 0,5 7 2,2-1 0,-1 1-1,22 14 1,-2-4 33,48 25-1,5 2 73,-71-37-92,-1 0 0,0 1-1,-1 0 1,0 1 0,-1 0-1,0 1 1,-1 0 0,11 25-1,10 14 52,-29-52-66,0 0 0,1 0 0,-1-1 0,0 1 0,1 0 0,-1-1 0,1 1 0,-1 0 0,1 0 0,-1-1 0,1 1 0,0-1 0,-1 1 0,1-1-1,0 1 1,-1-1 0,1 1 0,0-1 0,-1 1 0,1-1 0,0 0 0,0 0 0,0 1 0,-1-1 0,1 0 0,1 0 0,-1 0 1,0-1-1,0 1 1,-1-1-1,1 0 0,0 1 1,-1-1-1,1 0 1,0 0-1,-1 0 0,1 1 1,-1-1-1,1 0 1,-1 0-1,0 0 1,1 0-1,-1 0 0,0 0 1,0-1-1,6-46 51,-5-68-309,-5-1 0,-25-153 0,28 258 210,4 65 94,16 89-1,0 3 62,-17-110-45,1-1 0,2 1 1,1-1-1,1 0 0,23 59 1,-30-92-63,0 0 1,0-1-1,0 1 1,0 0-1,1 0 1,-1 0-1,0 0 1,1-1-1,-1 1 1,1 0-1,-1 0 1,1-1 0,-1 1-1,1 0 1,-1-1-1,1 1 1,0 0-1,-1-1 1,1 1-1,0-1 1,0 1-1,-1-1 1,1 0-1,0 1 1,0-1 0,0 0-1,0 1 1,-1-1-1,1 0 1,0 0-1,0 0 1,0 0-1,0 0 1,0 0-1,0 0 1,-1 0-1,1 0 1,0 0 0,0 0-1,0-1 1,0 1-1,-1 0 1,1-1-1,0 1 1,0 0-1,0-1 1,-1 1-1,1-1 1,0 1-1,-1-1 1,1 0 0,0 1-1,-1-1 1,1 0-1,-1 1 1,1-2-1,8-8 17,-2 0-1,1-1 1,8-17 0,0 0-72,-9 19 48,-1-1 0,0 0-1,-1 0 1,0 0-1,-1 0 1,0-1 0,-1 0-1,4-16 1,-2-9-36,2-48 1,-5 50-45,11-64 0,-2 50 95,-3 0 0,-1 0 0,0-69 0,-8 88-13,-2 1 0,-1-1 1,-1 1-1,-1 0 0,-2 0 1,-1 0-1,-16-35 0,-6-11-20,7 17 14,2-2 0,-19-77 0,27 67-8,6 25-47,-1 1 0,-3 0 0,-29-73 0,10 62-708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6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14 398 0,'0'0'1922,"22"-1"-1634,-11-2-275,-1-1-1,1 0 1,-1 0-1,1-1 1,-1-1-1,-1 0 1,1 0-1,-1-1 1,0 0-1,9-10 1,22-15 9,11-6-22,1 3 0,2 2 0,101-45 0,-99 48-69,-50 29 10,-14 12-122,-26 23 134,-2 0 0,-63 44 1,3-3 47,66-51 26,2 1 1,2 1-1,0 2 1,1 0-1,2 2 1,-31 51-1,53-80-25,1-1-1,0 1 1,0-1 0,-1 1-1,1-1 1,0 1 0,0-1-1,0 1 1,0 0 0,0-1-1,0 1 1,0-1 0,0 1-1,0 0 1,0-1 0,0 1-1,0-1 1,0 1 0,0 0-1,0-1 1,1 1 0,-1-1-1,0 1 1,0-1 0,1 1-1,-1-1 1,0 1 0,1-1-1,-1 1 1,1-1 0,-1 1-1,1-1 1,-1 0 0,0 1-1,1-1 1,-1 0-1,1 1 1,0-1 0,-1 0-1,1 0 1,-1 0 0,1 1-1,-1-1 1,1 0 0,0 0-1,-1 0 1,1 0 0,-1 0-1,1 0 1,0 0 0,-1 0-1,1 0 1,-1 0 0,2-1-1,38-2 87,-36 3-80,15-4 11,1-1 1,-1 0 0,0-2-1,0 0 1,30-17-1,92-61 22,-68 38-34,360-268-23,-419 303-56,1 0 0,-2-1 0,18-20 0,-31 33 71,0 0 1,0 0-1,0 0 1,0 0-1,0 0 1,0 0-1,0 0 1,0 0-1,-1 1 1,1-1-1,0 0 0,0 0 1,0 0-1,0 0 1,0 0-1,0 0 1,0 0-1,0 0 1,0 0-1,-1 0 1,1 0-1,0 0 0,0 0 1,0 0-1,0 0 1,0 0-1,0 0 1,0 0-1,0 0 1,-1-1-1,1 1 1,0 0-1,0 0 0,0 0 1,0 0-1,0 0 1,0 0-1,0 0 1,0 0-1,0 0 1,0 0-1,0 0 1,0 0-1,-1-1 0,1 1 1,0 0-1,0 0 1,0 0-1,0 0 1,0 0-1,0 0 1,0 0-1,0 0 1,0 0-1,0-1 0,0 1 1,0 0-1,0 0 1,0 0-1,0 0 1,0 0-1,-10 4-8,-198 153-43,99-71 35,-57 46 52,-269 276-1,416-386-7,19-22-26,0 0 0,-1 0 0,1 1 0,0-1 0,0 0-1,0 0 1,0 1 0,0-1 0,0 0 0,0 0 0,-1 1 0,1-1 0,0 0 0,0 0 0,0 1 0,0-1 0,0 0-1,0 0 1,0 1 0,0-1 0,0 0 0,0 0 0,0 1 0,1-1 0,-1 0 0,0 0 0,0 1 0,0-1-1,0 0 1,0 0 0,0 1 0,0-1 0,1 0 0,-1 0 0,0 0 0,0 1 0,0-1 0,1 0 0,-1 0-1,0 0 1,0 0 0,1 1 0,-1-1 0,0 0 0,0 0 0,0 0 0,1 0 0,-1 0 0,0 0 0,1 0 0,-1 0-1,0 0 1,0 0 0,1 0 0,15 1 11,-15-1-5,15-1 5,0-1-1,0 0 1,-1-2-1,1 1 1,-1-2-1,21-8 1,93-48 60,-106 49-70,490-274 30,-496 277-46,-9 5-14,-1 0 0,1-1 0,-1 0 1,0-1-1,13-11 0,-18 12-42,-24 16-84,-118 86 100,-172 155 1,279-223 87,0 2 1,2 1 0,2 2 0,1 1-1,-31 49 1,59-84-33,-1 1 0,1-1-1,0 1 1,-1 0 0,1-1 0,0 1 0,-1 0-1,1-1 1,0 1 0,0 0 0,-1-1 0,1 1-1,0 0 1,0-1 0,0 1 0,0 0 0,0 0-1,0-1 1,0 1 0,0 0 0,1 0-1,-1-1 1,0 1 0,0 0 0,0-1 0,1 1-1,-1 0 1,0-1 0,1 1 0,-1-1 0,1 1-1,-1 0 1,1-1 0,-1 1 0,2 0 0,0 0 1,1 0 0,-1 1 0,1-2 0,0 1 0,-1 0 0,1 0 0,0-1 0,0 0 0,0 1 0,3-1 0,71-7 16,-28-6-14,0-2 1,-1-2-1,-1-2 0,59-33 0,-45 21-4,101-52-6,-137 69-3,-2-2 1,0-1-1,0 0 1,26-28-1,-41 29-85,-8 16 91,0 0 0,0-1 0,-1 1 0,1 0 0,0 0 0,-1-1-1,1 1 1,0 0 0,-1 0 0,1-1 0,-1 1 0,1 0 0,0 0 0,-1 0 0,1 0 0,-1 0-1,1 0 1,0 0 0,-1 0 0,1 0 0,-1 0 0,1 0 0,0 0 0,-1 0 0,1 0 0,-1 0-1,1 0 1,0 0 0,-1 0 0,1 0 0,-1 1 0,1-1 0,0 0 0,-1 0 0,1 1 0,0-1-1,-1 0 1,1 0 0,0 1 0,0-1 0,-1 1 0,-33 19-4,0 2 0,2 1 0,0 2-1,-32 33 1,17-15 5,-23 21 74,4 4 1,3 3-1,-72 102 0,130-166-52,1-3-13,1 0 0,0 0 0,0 1 0,0-1 0,1 0 0,0 1 0,0 0 1,0 0-1,0-1 0,1 1 0,-2 10 0,3-15-8,1 1 0,-1-1 0,0 1 0,1-1 1,-1 1-1,1-1 0,-1 0 0,1 1 0,0-1 0,-1 0 0,1 1 1,-1-1-1,1 0 0,0 0 0,-1 1 0,1-1 0,0 0 0,-1 0 0,1 0 1,-1 0-1,1 0 0,0 0 0,-1 0 0,1 0 0,0 0 0,-1 0 1,1 0-1,0-1 0,-1 1 0,1 0 0,0 0 0,-1-1 0,1 1 0,0-1 1,11-4 3,0-1-1,-1 0 1,1 0 0,-1-2-1,-1 1 1,1-1 0,-1-1-1,14-15 1,38-30-5,343-205 1,-399 256 0,0-1-8,0 1 1,1-1 0,-1 1 0,1 1-1,-1-1 1,1 1 0,14-2 0,-30 16-122,-44 35 90,-102 70-1,92-73 80,-82 74-1,124-95-19,1 1 0,0 1 1,2 1-1,1 0 0,1 1 0,1 1 0,-18 49 0,29-66-17,1 0 0,1-1 1,-1 1-1,2 0 1,0 0-1,0 0 0,1 18 1,0-21-5,0-5 1,0-1 1,1 1-1,-1-1 0,0 0 0,1 1 0,0-1 0,-1 0 0,1 1 1,0-1-1,0 0 0,0 0 0,0 0 0,1 0 0,-1 0 0,1 0 1,-1 0-1,1 0 0,3 3 0,-1-2 1,1 0-1,-1-1 1,1 1 0,0-1 0,-1 1-1,1-2 1,0 1 0,7 1 0,9 1 3,0-1 0,0-1 1,28-1-1,-49-1-4,212 0 5,-212 0-6,1 0 1,-1 0-1,0 0 0,0 0 0,1 0 0,-1 0 0,0 0 0,1-1 0,-1 1 0,0 0 1,0 0-1,1 0 0,-1 0 0,0 0 0,0-1 0,1 1 0,-1 0 0,0 0 1,0 0-1,0-1 0,1 1 0,-1 0 0,0 0 0,0-1 0,0 1 0,0 0 0,1 0 1,-1-1-1,0 1 0,0 0 0,0-1 0,0 1 0,0 0 0,0 0 0,0-1 1,0 1-1,0 0 0,0-1 0,0 1 0,0 0 0,0-1 0,0 1 0,0 0 0,0 0 1,0-1-1,-1 1 0,1 0 0,0 0 0,0-1 0,0 1 0,0 0 0,-1 0 0,1-1 1,0 1-1,0 0 0,0 0 0,-1 0 0,1-1 0,0 1 0,-1 0 0,-10-14-46,-4 1 17,-1 1 0,0 0 1,-1 2-1,-19-10 0,-22-14-3,18 6-18,1-1 0,2-3 0,1 0-1,2-3 1,1-1 0,1-1 0,3-2-1,1 0 1,-39-75 0,57 94 49,4 7 10,-1 0 1,0 1-1,-18-22 1,25 33-3,0 1-1,0 0 1,0-1 0,0 1 0,-1-1-1,1 1 1,0-1 0,-1 1 0,1 0-1,0-1 1,-1 1 0,1 0 0,0-1-1,-1 1 1,1 0 0,0 0 0,-1-1-1,1 1 1,-1 0 0,1 0 0,-1 0-1,1 0 1,0-1 0,-1 1 0,1 0-1,-1 0 1,1 0 0,-1 0 0,1 0-1,-1 0 1,1 0 0,-1 0 0,1 0-1,-1 0 1,1 1 0,-1-1 0,1 0-1,0 0 1,-1 0 0,1 0 0,-1 1-1,1-1 1,0 0 0,-1 1 0,1-1-1,-1 0 1,1 1 0,0-1 0,-1 0-1,1 1 1,0-1 0,0 0 0,-1 1-1,1-1 1,0 1 0,0-1 0,0 1-1,-1 0 1,-3 28 157,5 8-71,2-1 0,1 1-1,16 57 1,41 105 79,-17-65-10,-15-23-47,24 175 0,-13 116 80,-26-243-77,-13-143-109,23 165 115,-21-164-117,1 1-1,1-1 1,1 0 0,0-1-1,1 1 1,1-1 0,19 29-1,6-11 4,-31-32-15,0-1-1,-1 0 1,1 0-1,0 0 1,-1 0-1,1 0 1,0 0-1,0 0 1,0 0-1,0-1 1,0 1-1,0-1 1,0 0-1,0 1 0,0-1 1,0 0-1,0 0 1,0 0-1,0 0 1,2-1-1,-3 0-1,-1 0 0,1 0 0,0 0 0,-1 0 0,1 1 0,0-1 0,-1 0-1,1-1 1,-1 1 0,1 0 0,-1 0 0,0 0 0,0 0 0,1 0 0,-1 0 0,0 0-1,0 0 1,0-1 0,0 1 0,0-1 0,-1-35-96,0 25 53,-19-369-611,-45-441 309,63 792 350,-10-504-42,13 521 53,3-43-7,-4 54 0,0 0 0,0 0 1,1 0-1,-1 0 1,1 1-1,-1-1 0,1 0 1,-1 0-1,1 0 1,0 1-1,0-1 0,0 0 1,0 1-1,0-1 0,1 1 1,-1-1-1,0 1 1,1-1-1,-1 1 0,4-2 1,-4 3 8,1 0-1,-1 0 1,1 0 0,-1 0 0,1 0 0,-1 0 0,1 1 0,-1-1 0,1 1 0,-1-1 0,0 1-1,1-1 1,-1 1 0,0 0 0,1-1 0,-1 1 0,0 0 0,0 0 0,0 0 0,0 0-1,0 0 1,0 1 0,0-1 0,0 0 0,0 0 0,0 1 0,-1-1 0,1 0 0,0 3-1,21 48 73,-19-44-65,15 47 18,-3 0 1,-2 0 0,-2 2-1,4 68 1,-7 231 43,-9-252-27,-30 364 184,9-221-93,8-85-255,48-742-436,-21 424 514,-7 81 21,29-285-8,-23 275 24,4 0-1,29-90 1,-37 149-3,2 0 0,0 1 0,21-36 0,-30 59 1,0 0 0,0 0 0,0 0 0,1 1 0,-1-1 1,0 0-1,1 1 0,0-1 0,-1 1 0,1 0 0,0-1 0,2-1 0,-3 3 3,-1 0 0,1 0 0,-1 0-1,1 0 1,-1 0 0,1 0 0,0 0-1,-1 0 1,1 0 0,-1 0-1,1 1 1,-1-1 0,0 0 0,1 0-1,-1 0 1,1 1 0,-1-1-1,1 0 1,-1 0 0,1 1 0,-1-1-1,0 0 1,1 1 0,-1-1 0,0 1-1,1-1 1,-1 0 0,0 1-1,0-1 1,1 1 0,-1 0 0,3 6 27,-1 0 0,1 0 1,-1 1-1,-1-1 0,1 10 0,-1-12-37,21 155 134,2 233 0,-24-371-122,0 116 39,-21 172 0,-110 314 307,126-593-329,2-15-29,2-20-101,3-35 54,11-63 0,-1 21-39,43-516-442,-3 73 521,-40 454 13,3 1 1,3 0-1,4 1 1,2 2-1,45-88 1,-68 151-2,1-2 4,1-1-1,0 0 0,0 1 0,0 0 0,1-1 0,0 1 0,0 1 0,0-1 0,0 1 0,1-1 0,0 1 0,9-6 0,-14 10 2,1 0-1,-1 0 1,0-1 0,1 1-1,-1 0 1,1 0 0,-1 0-1,1 0 1,-1-1-1,1 1 1,-1 0 0,1 0-1,-1 0 1,1 0 0,-1 0-1,0 0 1,1 0-1,-1 0 1,1 1 0,-1-1-1,1 0 1,-1 0 0,1 0-1,-1 0 1,1 1 0,-1-1-1,0 0 1,1 0-1,-1 1 1,1-1 0,-1 0-1,0 1 1,1-1 0,-1 0-1,0 1 1,0-1-1,1 1 1,-1-1 0,0 1-1,0-1 1,1 1 0,3 23 58,-4-20-53,3 175 168,-33 299 0,11-272-39,-8 89 78,-67 304 0,88-592-299,-1-18-90,-2-53 16,2 0 0,3-121 0,4 146 115,-1-127-16,36-283-1,42 70 73,-65 338-11,2 0 1,1 1-1,3 0 0,0 2 1,3 0-1,48-67 0,-64 98 6,0 1-1,1 0 0,-1 0 0,2 0 1,7-6-1,-13 12-2,0-1 0,1 0 0,-1 1 0,0-1 0,0 0 0,0 1 0,0 0-1,1-1 1,-1 1 0,0-1 0,0 1 0,1 0 0,-1 0 0,0 0 0,1 0 0,-1 0 0,0 0 0,0 0 0,1 0-1,-1 1 1,0-1 0,0 0 0,1 1 0,-1-1 0,0 1 0,0-1 0,0 1 0,0 0 0,0 0 0,0-1-1,0 1 1,0 0 0,0 0 0,0 0 0,0 0 0,0 0 0,0 0 0,-1 0 0,1 0 0,-1 0 0,1 0 0,0 2-1,5 10 15,-1 0 0,-1 1-1,0-1 1,0 1 0,-2 0-1,1-1 1,-1 29-1,-5 107-17,2-137 5,-6 57-5,-29 134 0,-39 68 23,8-34 79,51-173-73,-22 87 18,-21 170 0,57-301-49,1-17-72,2-9-11,2-8 35,41-169-190,96-253 1,-59 156 190,-60 201 62,4 4-24,-18 59 1,-1 0 0,0-1 0,-2 1 0,0-1 0,-1 0 0,2-25 0,-6 41-5,1-1-1,-1 0 1,1 0 0,-1 0-1,0 0 1,0 1-1,0-1 1,0 0-1,0 0 1,0 1-1,0-1 1,-1 1-1,1 0 1,0-1-1,-3-1 1,3 3 10,1-1 1,-1 1 0,1-1 0,-1 1 0,1-1 0,-1 1-1,1-1 1,-1 1 0,0 0 0,1-1 0,-1 1-1,0 0 1,1-1 0,-1 1 0,0 0 0,1 0 0,-1 0-1,0 0 1,0 0 0,1 0 0,-1 0 0,0 0-1,0 0 1,1 0 0,-1 0 0,0 0 0,0 0 0,1 1-1,-1-1 1,0 0 0,1 0 0,-1 1 0,0-1-1,1 1 1,-1-1 0,1 0 0,-1 1 0,1-1 0,-1 1-1,1-1 1,-1 1 0,0 0 0,-8 20-8,1 0 1,1 1-1,0 0 0,2 0 1,-5 41-1,0-6 30,-28 182 135,23-121-53,-6-1-1,-44 138 1,-88 138 122,-15-61 85,163-325-310,0 1-1,0-1 0,0 0 1,-1 0-1,0 0 1,-1-1-1,1 0 0,-1 0 1,-9 5-1,-75 42-47,23-15 50,68-37-6,-1 0 0,1-1 0,-1 1 0,0-1 0,1 1 0,-1-1 0,0 1 0,0-1 0,1 1 0,-1-1 0,0 0 0,0 1 0,0-1 0,0 0 1,1 0-1,-1 0 0,0 1 0,0-1 0,0 0 0,0 0 0,0 0 0,0 0 0,1-1 0,-1 1 0,0 0 0,0 0 0,0 0 0,0-1 0,1 1 0,-1-1 0,0 1 0,0 0 0,0-1 0,1 1 0,-1-1 0,0 0 0,1 1 0,-1-1 0,1 1 0,-1-1 0,1 0 0,-1 0 0,1 1 0,-1-1 0,1 0 0,-1 0 0,1 1 0,0-1 0,0 0 0,-1 0 0,1 0 0,0 0 0,0 0 0,0 1 0,0-1 0,0-2 0,-1-9-27,0 0-1,1 0 1,2-18 0,-1 11-35,-1-44-104,12-89 0,-11 126 198,-15 41 0,3 3-1,1 0 1,0 0 0,1 1-1,2 0 1,0 0 0,-6 26-1,-17 128 111,1-3-7,0-56-39,-6-2 0,-54 123 0,85-227-98,-4 8-108,5-41 12,10-162-171,-4 155 209,2 0 0,1 1 0,20-60 1,5 19 64,51-89 0,-3 6 0,-73 143-1,-4 7 2,1 0 0,-1 0-1,0 0 1,0-1 0,0 1 0,-1-1-1,1-9 1,-2 15-1,0-1 1,0 1 0,0-1-1,0 1 1,-1 0-1,1-1 1,0 1-1,0 0 1,-1-1-1,1 1 1,0 0 0,-1-1-1,1 1 1,0 0-1,-1 0 1,1-1-1,0 1 1,-1 0-1,1 0 1,-1 0-1,1 0 1,0-1 0,-1 1-1,1 0 1,-1 0-1,1 0 1,-1 0-1,1 0 1,0 0-1,-1 0 1,1 0-1,-1 0 1,1 0 0,-1 0-1,1 0 1,0 1-1,-1-1 1,1 0-1,-1 0 1,1 0-1,0 1 1,-1-1 0,1 0-1,0 0 1,-1 1-1,1-1 1,0 0-1,-1 1 1,1-1-1,0 0 1,0 1-1,-1-1 1,-22 17-3,8 2 5,1 1 1,0 0 0,2 1-1,0 1 1,1-1 0,-8 25-1,-42 149 113,40-119-65,-133 498 232,116-432-217,-25 186 1,45-230-50,17-92-32,-1 0 0,0 0 0,0 0 0,-1 0 0,1-1 1,-1 1-1,0-1 0,-1 0 0,1 0 0,-1 0 0,0 0 0,0-1 0,-8 7 0,12-11 6,0 0 1,0 0-1,0 0 1,0 0-1,0 0 1,0 0-1,0 0 1,-1 1-1,1-1 1,0 0-1,0 0 0,0 0 1,0 0-1,0 0 1,-1 0-1,1 0 1,0 0-1,0 0 1,0 0-1,0 0 1,0 0-1,-1 0 0,1 0 1,0 0-1,0 0 1,0 0-1,0 0 1,0 0-1,-1 0 1,1 0-1,0 0 1,0-1-1,0 1 1,0 0-1,0 0 0,0 0 1,-1 0-1,1 0 1,0 0-1,0 0 1,0 0-1,0-1 1,0 1-1,0 0 1,0 0-1,0 0 0,0 0 1,0 0-1,0 0 1,0-1-1,0 1 1,-1 0-1,1 0 1,0 0-1,0 0 1,0 0-1,0-1 0,0 1 1,0 0-1,1 0 1,-1 0-1,0-1 1,1-17-138,0 16 111,-1 0 0,1-1-1,-1 1 1,0-1 0,0 1 0,0-1 0,0 1-1,0-1 1,0 1 0,-1 0 0,1-1 0,-1 1 0,0-1-1,-1-3 1,1 5 33,0 0 0,0 1 0,0-1 0,0 0 0,0 0 0,0 1 0,0-1 0,0 1 0,0-1 0,0 1 0,0-1 0,0 1 0,0 0 0,0-1 0,0 1 0,0 0 0,-1 0 0,1 0 1,0 0-1,0 0 0,0 0 0,0 0 0,0 0 0,-1 1 0,1-1 0,-2 1 0,-20 20-16,5-5 57,17-31-12,2-7-25,1 0 0,1 0 0,0 0 0,2 1 1,7-22-1,45-104 28,-13 37-4,47-149 113,153-383-70,-219 585-119,3 2-1,3 1 0,38-52 1,-68 105 98,-1 13-11,-1 6-36,-1 1-1,0 0 1,-2-1 0,0 1-1,-10 28 1,-45 91 11,11-26 4,-145 481 224,119-352-42,20-21-97,49-199-98,-1 1-1,-11 27 1,-1 1-32,84-180-8,-9 1 35,160-339 13,-150 339 35,127-184 0,30-4-83,-195 269-11,-68 139 64,-72 116-17,-206 431 7,145-178 175,167-437-180,4-20-2,1 0-1,-1 0 1,1 0 0,-1 0 0,0 0-1,0 0 1,0 0 0,0 0-1,-1 0 1,1-1 0,-1 1 0,-2 2-1,3-4 13,1 0-27,0 2 5,0-3-15,8-16-6,9-22 30,104-206-34,-110 222 23,-1 0 0,14-45 0,6-14-6,49-80 64,122-182 0,-94 161-39,93-100 303,-187 264-299,-1 0-1,-1-1 0,0 0 1,-2-1-1,0 0 0,-1 0 1,8-34-1,-9 23-9,2 0 0,1 1 0,1 1 0,17-32 0,12-31 0,-24 41 0,-3-1 1,-1 0-1,-4-1 1,3-55-1,18-99-55,56-156 108,-79 324-54,-1 0 0,-3-1 0,-4-73 1,-1 22 3,4 56-3,1 0 0,2 1 0,1-1 0,2 1 0,1 0 0,17-43 0,-24 71 0,1 0 0,1 1 0,-1-1 0,1 1 0,0-1 0,1 1 0,-1 0 0,6-6 0,-7 9 2,0 1-1,1-1 1,-1 0 0,1 1-1,0-1 1,-1 1 0,1 0-1,0 0 1,0 0 0,0 0-1,0 0 1,0 1 0,-1-1-1,1 1 1,1 0 0,-1 0-1,0 0 1,0 0 0,0 0-1,0 1 1,-1-1 0,1 1-1,0 0 1,0 0-1,4 2 1,0 0 8,0 1 0,-1 0 0,1 1 0,-1-1 0,0 1 0,0 0 0,0 1 0,6 7 0,1 2 3,1-2 0,0 1 0,1-2 0,27 18 0,-35-28-11,-1 0 0,0 0 0,1-1 1,-1 0-1,0 0 0,1-1 1,0 1-1,-1-1 0,1-1 0,10-1 1,9 0-2,-23 1 0,0 0-1,-1 0 1,1 0 0,-1 0-1,1 0 1,-1-1-1,1 1 1,-1-1 0,0 0-1,0 0 1,0 0-1,0 0 1,0 0 0,-1 0-1,1 0 1,1-3-1,25-41 22,5-9-20,1 2-1,3 1 1,63-69 0,-46 59-6,62-95 1,-101 134 3,-6 9-11,-1 1 1,14-29-1,-21 37 17,-1 4 10,13 1-102,-13 21 204,0-20-161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0.363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8 156 0,'-2'-9'1297,"75"100"-780,38 49-217,33 62-122,131 191 124,-237-322-286,-30-54-12,1 0 0,16 24-1,-23-40-30,-2-2 12,1-1-1,-1 0 1,0 0-1,0 0 1,1 0-1,-1 0 0,-1 0 1,1 0-1,0 0 1,0 0-1,-2-3 0,1-2-10,-2-13 6,-1 0-1,-1 0 1,-1 0 0,0 0 0,-2 1-1,0 0 1,-1 1 0,-14-21 0,-105-137-178,74 108 49,-258-345-363,204 254 555,106 156-29,0 0 1,0-1 0,1 1 0,-1-1-1,1 0 1,0 1 0,0-1 0,0 0-1,0 0 1,1 0 0,0 0 0,0 1 0,0-1-1,0-5 1,0 0-17,2 8 4,-1 0 0,0 0 0,0 1 1,1-1-1,-1 1 0,0-1 0,1 1 0,-1-1 1,1 1-1,-1 0 0,1 0 0,-1-1 1,0 1-1,1 0 0,-1 1 0,1-1 1,-1 0-1,2 1 0,7 0 29,-1 0 1,0 1-1,1 0 0,-1 1 0,0 0 0,0 0 1,-1 1-1,1 0 0,10 7 0,73 52 4,-92-63-35,41 35 85,-3 1-1,-1 2 1,-1 2-1,36 53 1,12 12 85,-5-13-86,109 132 0,-140-161-66,65 113-1,-86-138-56,-22-34-60,-18-24 18,-154-187-321,35 49-29,95 108 365,-2 3 0,-52-49 0,65 78 72,24 17 31,2 14 86,1-2-97,0 0 0,0 0 1,1 0-1,1 0 0,0 0 0,0-1 1,1 1-1,1-1 0,5 11 0,11 14 66,28 38 0,-24-38-36,294 363 360,35-31-58,-345-357-361,50 42 9,-55-48-9,0-1 0,0-1 0,1 1 0,0 0 0,-1-1 0,1 0-1,0 0 1,0-1 0,0 1 0,0-1 0,0 0 0,7 0-1,-13-20-92,-1 14 81,1 1 1,-1-1-1,0 0 0,0 1 0,-1-1 0,1 1 0,-1 0 0,0 0 0,0 0 1,-6-6-1,-45-38-132,19 18 68,-53-62-212,-42-37-43,128 128 336,1-1-1,-1 1 1,1-1-1,-1 1 1,0 0-1,0 0 1,1 0-1,-1 0 1,0 0-1,0 1 1,0-1 0,-3 0-1,5 1 2,0 0 0,-1 0 0,1 0 0,-1 0 0,1 0 0,0 1 0,-1-1 0,1 0 0,-1 0 0,1 0 0,0 0 1,-1 1-1,1-1 0,0 0 0,0 1 0,-1-1 0,1 0 0,0 0 0,0 1 0,-1-1 0,1 0 0,0 1 0,0-1 0,0 0 0,-1 1 0,1-1 0,0 1 0,0-1 0,0 0 0,0 1 0,0-1 0,0 1 0,0-1 0,0 0 0,0 2 0,0 2 12,1 1 0,-1-1 0,1 1 0,0-1 0,1 1-1,-1-1 1,1 0 0,0 1 0,4 6 0,15 22 49,2-1 0,1-1 0,1-2 0,1 0 0,2-1 0,1-2 0,1-1 0,1-1 0,1-2 0,62 33 0,-47-32-32,88 32-1,-108-47-26,-1-1 0,1-1-1,0-2 1,1-1-1,32 0 1,-33-2-3,-1 2 0,0 1-1,-1 0 1,1 2 0,31 11 0,90 35-34,-139-50 20,1 0 1,-1-1-1,1 0 0,15 0 1,-16-1-2,1 0 0,-1 1 0,1 0 0,13 4 0,20 2-1,-35-7 10,-1 1 0,1 0 0,0 0 0,0 1 0,11 4 1,-4-1 0,1 0-1,-1-1 1,1-1 0,20 2 0,20 5-3,-40-7 7,1 0 0,-1-1 0,1-1 0,0 0 1,0-1-1,0-1 0,-1 0 0,1-1 0,30-9 0,-20 6-183,0 1-522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0:38.219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2189 4093 96,'0'0'1506,"-42"-35"-1213,-7-22-239,6 4-17,-96-101 38,29 30-22,49 45-53,10 9 0,31 45 5,1 0 1,2-2-1,0 0 0,2-1 1,-11-31-1,-41-64 27,56 99-32,-8-19 0,2-1 0,-18-64 0,-25-81 32,27 87-32,10 28 0,16 55 0,1 0 0,-5-24 0,-36-181 0,0 43 0,35 134 3,-2-1 0,-33-70 0,14 36-7,16 16 3,14 49 0,-2 0-1,-10-29 1,-18-42 1,24 49 8,-2-5-16,5 30 11,1 0 1,0-1-1,1 0 0,-3-25 0,4 25 0,1 1 1,-2-1-1,0 0 0,-10-22 0,9 27-3,-1-1 0,2 0 0,0-1 0,0 1 0,1 0 0,0-1 0,-1-20 0,4 27 7,-1 1-1,1-1 0,-1 1 1,0-1-1,0 1 1,0-1-1,-1 1 1,0 0-1,0 0 1,0 0-1,-3-5 1,-4-9 11,-25 18 110,20 0-120,-1-1 0,1-1 0,-1-1-1,1 0 1,0 0 0,0-1 0,0-1-1,-26-13 1,12 1-10,0 0 0,-49-41 0,65 49 2,0 1 0,-1 1 0,-22-10 0,-21-13 0,-143-89-37,159 93 21,5 5-20,2-2 1,-54-48-1,80 67 36,5 3-2,0 0 0,-1 1 0,1-1-1,0-1 1,0 1 0,0 0 0,0 0 0,0-1-1,0 1 1,0-1 0,1 1 0,-1-1 0,0 0-1,1 0 1,0 0 0,-2-3 0,3 5-25,1 3-130,-1-1 154,1-1-1,0 1 0,0-1 1,-1 1-1,1-1 0,0 1 1,0-1-1,1 0 0,-1 1 1,0-1-1,0 0 0,1 0 1,-1 0-1,1 0 0,1 1 1,5 5-17,40 42 85,2-3 0,2-1 0,2-3 0,2-2-1,1-3 1,78 37 0,-61-35-20,76 56-1,-132-83-32,11 9-16,-23-16 3,1 0-1,-1 0 0,0 0 0,1-1 1,0 0-1,0-1 0,0 1 0,1-1 1,-1-1-1,1 0 0,-1 0 0,1 0 1,0-1-1,0 0 0,10 0 0,-16-2 5,-1 0 0,1 0-1,-1 0 1,1-1 0,-1 1-1,0 0 1,0-1-1,1 1 1,-1-1 0,0 1-1,0-1 1,-1 0 0,1 1-1,0-1 1,0 0-1,-1 0 1,1 1 0,-1-1-1,1-2 1,-1 1 3,21-32 0,-17 30-7,0-1 0,-1 1 0,0-1 0,0 0 0,4-10 0,63-176 43,2-4-73,-1-9 25,-10 36 7,-20 14-34,-40 146 33,1-2 0,0 0 0,0 0 0,1 0 0,0 0 0,1 0 0,1 1 0,7-15 0,-9 21-2,-1-1 0,1 1 0,-1-1-1,-1 0 1,1 0 0,2-9-1,-3 9 1,0 0 0,0 0-1,1 0 1,0 1 0,0-1 0,4-7-1,-5 9 4,-1 3-1,0 0 0,0 0 0,0-1 0,0 1 0,0 0-1,0 0 1,0-1 0,0 1 0,0 0 0,0 0 0,0 0 0,0-1-1,0 1 1,0 0 0,0 0 0,0-1 0,0 1 0,0 0 0,1 0-1,-1 0 1,0-1 0,0 1 0,0 0 0,0 0 0,1 0 0,-1 0 0,0 0-1,0-1 1,0 1 0,1 0 0,-1 0 0,0 0 0,0 0 0,0 0-1,1 0 1,-1 0 0,0 0 0,0 0 0,1 0 0,-1 0 0,0 0 0,0 0-1,1 0 1,-1 0 0,1 0-32,-2 14-144,-31 105 138,-35 166 124,56-218-88,-23 120 55,25-153-39,0 0 0,-2-1 0,-22 44 0,17-49-2,11-22-10,1 1 1,0 0-1,1 0 1,0 0-1,-3 10 0,3-10-2,0-1 0,0 1 0,0-1 0,-1 0 0,0 0 0,-7 8 0,-23 40 22,29-46-25,1 0 0,1 0 1,-1 0-1,1 0 0,0 1 1,1-1-1,-2 14 0,-3 115 3,9-118 0,1-1 0,0 1 0,1-1 0,1 0 0,10 25 0,7 24 0,18 66 14,7 25 4,25 93-18,-37-147 10,32 104 7,-50-130-15,-11-50-1,0 1 0,18 45 0,15 62-1,-35-124 1,-4-9-1,1 0 0,0 0 1,-1 0-1,1 0 0,0 0 1,1 0-1,-1-1 0,0 1 1,1 0-1,0-1 0,-1 1 1,1-1-1,0 0 0,4 4 1,-5-5 90,-41-27-33,-4 0-10,-2 2-1,0 2 1,-76-25-1,60 25-39,2-6-7,44 20 7,0 0-1,0 1 1,-31-8 0,24 8-9,0-1 1,-41-18-1,45 16 13,-1 2 0,-1 0 1,1 1-1,-24-4 0,9 5-10,-57-18 1,-122-29 18,185 43-25,1-1 0,1-1-1,0-1 1,-30-20 0,48 27 4,-1 1 0,0 0 0,-18-6 0,15 7 0,-1-2 0,1 0 0,-22-14 0,33 17-5,2 3-22,15 0-69,2 2 102,-1 1-1,0 1 1,0 1 0,0 0 0,0 1 0,-1 1-1,0 0 1,15 10 0,26 10 6,254 98 61,-165-69-50,-71-28-15,67 28-5,-88-31 32,15 6-26,91 57 0,-57-26-9,-87-52 16,29 19-24,50 43 0,-68-54 1,-21-14 5,0-1 0,1 1 0,-1 0 0,-1 0 0,1 1 0,5 6 0,30 33-41,14 4 43,-13-8 0,-36-36-5,-4-4-22,5-22-69,-6-31 90,2-1 1,3 1 0,1 0-1,3 0 1,29-91 0,-19 84-2,-12 33 1,2 1-1,1 0 1,20-38 0,-1 9-6,29-79 1,-13 26 2,-4 26 9,-8 17-38,-28 58 16,-1 2-130,-4 11-26,-2 23 151,-1 7 35,-2-1 0,-2 0 0,-1 0-1,-1 0 1,-23 51 0,17-44 4,-9 34 4,-25 63 5,-53 126 43,63-117 1,36-128-53,2 0 0,0 0 0,3 39 0,0-4 4,0-42-14,0 0 0,1-1-1,0 1 1,1 0 0,1-1 0,0 0 0,8 14 0,10 30 4,-18-43-5,-1 0 1,2-1-1,0 0 0,0 0 1,1 0-1,1-1 0,16 20 1,2 2-2,-22-27 0,1 1 0,0-1 0,0 0 0,1 0 0,-1 0 0,13 8 0,-16-13 0,0 1 0,0-1 0,0 1 0,0 0 0,0 0 0,0 0 0,0 0 0,0 0 0,2 5 0,16 22 0,-14-26 0,-5-2-1,1-1 1,-1 0 0,1 0-1,-1 1 1,1-1 0,-1 0-1,1-1 1,-1 1-1,1 0 1,-1 0 0,1-1-1,-1 1 1,1 0 0,-1-1-1,0 0 1,1 1 0,-1-1-1,0 0 1,1 0 0,-1 0-1,0 1 1,0-1-1,0 0 1,2-3 0,21-31 24,-18 25-13,26-35 11,2 2-1,48-49 0,-66 65-14,-14 24-7,-1 0 0,0 0 0,1 1 0,0-1-1,-1 0 1,1 1 0,0-1 0,0 1 0,1 0 0,2-3 0,-4 2-11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0:38.220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99 4191 64,'0'0'609,"8"-31"95,98-282 188,22-20-727,-68 200-127,-8 11-21,-29 75-7,29-94 0,-40 103-14,24-48 0,-3 9 7,-17 38 3,-7 17-9,-1 0 0,0 0 0,5-28 0,19-96 3,-11 83 0,-14 46 0,-1 0 0,-1-1 0,0 0 0,-2 1 0,4-34 0,-6 39 0,0 1 0,1-1 0,1 0 0,0 1 0,8-19 0,9-37 0,4-30 0,-1 14 0,10-22 0,-27 84 3,1 0 0,1 1-1,1 0 1,17-30-1,11-21 17,-21 40-19,1 1 0,2 1 0,0 1 0,27-29 0,32-46 0,36-38 0,-68 87 0,-36 44 0,0-1 0,-1 0 0,8-13 0,50-52 0,-34 34 0,-25 34 0,-1-1 0,0 0 0,12-19 0,-10 13 0,1 0 0,0 1 0,14-14 0,4-6 0,145-209 0,-115 152 0,-27 39 0,53-63 0,-63 87 0,27-47 0,-31 47 0,38-49 0,37-42 0,-45 54 0,1 42-5,-47 21-49,-2 5 23,-6 10 17,-13 21 22,-67 81 3,28-34 6,-42 53 19,88-117-36,1 2 0,-16 29 0,2-4 0,-24 42 2,28-47-13,-2 0-1,-42 52 1,40-58-8,-35 60 0,-5 6-7,-28 38-102,87-128 129,5-7-1,0 1 0,0-1 0,0 0 1,0 1-1,1-1 0,0 1 1,-1-1-1,1 1 0,0 0 0,0 0 1,0-1-1,1 1 0,-1 0 0,1 0 1,-1 0-1,1 0 0,0 4 0,2-6 4,0 0-1,0 0 0,0 0 0,0 0 0,0 0 0,0-1 0,0 1 0,0-1 1,1 1-1,-1-1 0,2 0 0,4 2 13,25 3 14,0 0 1,1-2-1,0-2 0,54-4 0,-4 0 16,-52 3-44,-9-1 3,0 1 0,1 1 0,-1 1 0,0 1 0,37 10 0,7 1 8,-53-12-9,0 1 0,0 0 0,0 0-1,23 11 1,-22-8-4,1-1 0,-1-1 0,32 5 0,-11-2 0,7-4 0,-34-3 0,-1 0 0,0 0 0,0 1 0,15 4 0,-16-3-1,30 1-25,-28-3 21,-55-27-27,28 22 29,0 0-1,0 1 0,0 1 0,-1 1 0,1 0 1,-1 1-1,-26 3 0,18-1 3,-1-2 1,-33-4-1,-38-19-14,70 16 13,0 1 0,-1 1-1,0 2 1,-34-1 0,-402 9-100,463-4 101,0 1 0,1-1-1,-1 1 1,1-1-1,-1 1 1,1 0 0,-1 0-1,1 0 1,-1 0 0,1 0-1,0 0 1,-1 1 0,1-1-1,0 1 1,0 0-1,0 0 1,1 0 0,-1-1-1,-2 5 1,-27 49-47,8-13 27,-197 213-11,160-193 0,-27 18-5,57-39 27,27-36 8,0 0 0,-1 1 0,0-1 0,0 0 0,-8 7 0,11-8-3,1-3 6,0 0 0,0 0 0,1 0-1,-1 0 1,0 0 0,0 0 0,1 0 0,-1 0 0,1 0 0,-1 0-1,1 0 1,0 0 0,-1 0 0,1 0 0,0 0 0,-1-1 0,1 1-1,0 0 1,0 0 0,0-1 0,0 1 0,0-1 0,0 1-1,0-1 1,0 1 0,0-1 0,0 1 0,0-1 0,0 0 0,2 1-1,35 1 39,-32-2-35,72-1 77,138-20-1,-158 14-35,97 1 0,-1-7-13,-137 9-32,21-1 0,-33 5 0,-4 0 0,-1 0 0,0 0 0,1 0 1,-1 0-1,0 0 0,1 0 0,-1-1 0,0 1 0,1 0 1,-1 0-1,0 0 0,1 0 0,-1-1 0,0 1 1,0 0-1,1 0 0,-1-1 0,0 1 0,0 0 0,1 0 1,-1-1-1,0 1 0,0 0 0,0-1 0,0 1 0,1 0 1,-1-1-1,0 1 0,0 0 0,0-1 0,0 1 1,0-1-1,-34 0 26,-34 1-26,1 2 0,-113 18 0,148-13 1,-34 7-12,-1-2 0,-107 4 0,102-8-13,51-5 14,0 0 1,-32 0-1,52-3 21,0 0-6,-1-3-2,0 0 0,1 0 0,-1 0 0,1-1 0,0 1-1,0 0 1,0-1 0,0 1 0,1-1 0,-1-3 0,-12-157 13,12 129-13,0 19 0,0 1 0,2-1 0,0 1 0,0-1 0,6-19 0,-1 5-3,0 1 0,3-53 0,-3 12 0,2 5 0,-5 31-11,2-1 1,11-42-1,-10 52 12,-5 20-25,0 18 16,-1-4 13,1 45 19,0-27-6,0 1 0,-2 0 0,-8 50 0,4-49 1,1 1-1,0 41 1,4-46-6,-1-1 1,-2 1-1,0-1 0,-11 39 1,8-43-14,0 2 0,1-1 0,1 1 0,-1 42 0,-2 50 0,7 36 32,-11-115-32,1-8 0,-24 97 0,28-95 5,-1-1 1,-16 40-1,12-37 3,-14 59 0,-26 104 19,32-133-6,-19 107 0,30-128-6,-2-1 1,-23 63-1,3-14-2,19-65-4,8-17-6,-1-1 1,2 1-1,-1-1 0,1 1 0,0 0 1,-3 12-1,5-18-2,0 1 0,0 0 0,0-1 0,0 1 0,1-1 0,-1 1 0,0-1 0,-1 1 0,1 0 0,0-1 0,0 1 0,0-1 0,0 1 0,0-1 0,-1 1 0,1 0 0,0-1 0,0 1 0,-1-1 0,1 1 0,0-1 0,-1 1 0,1-1 0,-1 0 0,1 1 0,0-1 0,-1 1 0,1-1 0,-1 0 0,1 0 0,-2 1 0,1-1 0,1 0 0,-1-1 0,0 1 1,1-1-1,-1 1 0,1 0 0,-1-1 0,0 1 1,1-1-1,-1 0 0,1 1 0,-1-1 0,1 1 0,0-1 1,-1 0-1,1 1 0,-1-1 0,1 0 0,0 0 1,0 1-1,-1-1 0,1 0 0,0 1 0,0-1 0,0 0 1,0-1-1,-5-18 0,-1 0 0,-16-39 0,7 22-4,2-2 3,11 29 0,-1 1 0,0 0 0,0-1 0,-1 1 0,-1 0 0,1 1 0,-2-1 0,1 1 0,-8-9 0,-160-186-219,163 187 211,0-1 1,1 0-1,1 0 0,1-1 1,-9-34-1,-4-9-21,10 27 15,3-1 0,-7-67 0,12 84-61,6 33 90,0-1 1,0 0 0,2-1 0,10 21-1,10 26 24,1 13 41,66 123 0,-59-126-42,-24-48-33,1 0 0,1-1 1,0 0-1,28 34 0,-23-25-24,-17-29 18,1 1-1,-1 0 1,1-1 0,0 1 0,-1-1 0,1 1 0,0 0 0,0-1 0,0 0 0,0 1 0,0-1 0,0 0 0,1 1 0,-1-1 0,0 0 0,1 0 0,-1 0 0,1 0 0,-1 0 0,1 0 0,-1-1 0,1 1 0,-1 0 0,1-1 0,0 1 0,0-1 0,-1 0 0,1 0 0,0 1 0,0-1 0,-1 0 0,3-1 0,7 2 3,0-1 1,-1-1-1,1 0 1,0 0-1,-1-1 1,1-1-1,-1 1 0,0-2 1,0 1-1,11-7 1,-5 2 0,0 1 0,1 1 0,-1 0 1,1 2-1,0 0 0,0 0 0,0 2 0,1 0 1,33 1-1,202-9 29,-222 6-32,0-1 0,0-1 0,57-21 0,46-10 0,-32-11-15,-63 29 9,55-20 0,-68 28 6,-1 0 0,0-2 0,26-17 0,-5-6 0,-46 35-29,0 1-1,0-1 1,1 0-1,-1 1 1,0-1-1,0 1 1,1-1-1,-1 1 1,0-1 0,1 0-1,-1 1 1,1-1-1,-1 1 1,0 0-1,1-1 1,-1 1-1,1-1 1,-1 1-1,1 0 1,-1-1 0,1 1-1,0 0 1,-1-1-1,1 1 1,-1 0-1,1 0 1,0 0-1,0-1 1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2:20.495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1 0 32,'0'0'1089,"0"5"-897,0 12-64,13 10 0,14 8-31,0 4-65,-1 1 32,8 0 0,-14-5-64,-7-17 32,-6-10-64,-7-12-321,-13-27-704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2:21.284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27 10 64,'-15'-5'148,"3"1"573,23 4-46,15 0-692,39 3 217,105 20 0,-113-22-163,-49-1-158,1-1 0,-1 2 0,1-1 0,-1 1 1,13 3-1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2:21.888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14 80 224,'-7'13'160,"1"0"609,39-13-641,7 0 64,14-17-31,-1-5-65,-6 0-32,-7 4-32,-13 5-32,-7 4-32,-13 5-225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2:22.539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14 203 416,'-7'0'96,"7"-4"161,-6-5-97,6-9-32,0-4-128,0-4 64,0-1 128,0 1-32,13-1-96,0 10-32,-6 8 1,7 0-33,-8 5-129,8 4-159,-8-5-192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2:23.139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61 0 256,'0'0'849,"-8"17"-427,2-10-386,1 1 0,0 0 0,0 0 0,1 0 0,0 1 0,0-1 0,1 1 0,0 0 1,1 0-1,0 0 0,-2 14 0,1 15 21,0 55 1,4-70-24,-1 107 94,0-130-133,0 0 0,0 0 0,0 0 0,0 0 0,0 1 0,0-1 0,0 0 0,0 0 0,0 0-1,0 0 1,0 0 0,1 0 0,-1 1 0,0-1 0,0 0 0,0 0 0,0 0 0,0 0 0,0 0 0,1 0 0,-1 0 0,0 0 0,0 0 0,0 0 0,0 0 0,0 0 0,1 0 0,-1 0 0,0 0 0,0 0 0,0 0 0,0 0 0,0 0 0,1 0 0,-1 0 0,0 0 0,0 0 0,0 0 0,0 0 0,0 0 0,1 0 0,-1 0 0,0 0 0,0 0-1,0 0 1,0-1 0,0 1 0,0 0 0,0 0 0,1 0 0,-1 0 0,0 0 0,0 0 0,0 0 0,0-1 0,0 1 0,0 0 0,0 0 0,0 0 0,0 0 0,0 0 0,0-1 0,0 1 0,0 0 0,0 0 0,0 0 0,0 0 0,0-1 0,7-23-684,0-13-512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2:23.885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54 1 32,'-13'8'1566,"13"-7"-1498,-1 23 44,2 0 0,0 0 0,2-1 0,0 1 0,9 26 0,-70-131-491,57 77 363,14 3-181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26.5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96,'-2'98'1167,"0"-53"-897,1 0 1,3 0 0,1 0-1,11 48 1,35 108-31,129 332 0,-125-411-1606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26.5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1067 32,'27'-33'468,"2"2"1,43-36-1,34-37-149,-36 13-303,-3-2 0,57-112 0,-117 193-21,15-26-57,-2 0 0,25-66 0,-37 80-120,-1-1-1,-1-1 1,-2 1-1,0-1 0,0-46 1,-4 19-336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26.5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0 448,'0'44'481,"0"18"-97,0 22 1,0 21-33,0 28 64,14 16-63,6 14 31,0 9-96,0 4-96,0-8 1,0-10-65,0-21-128,7-27-160,-7-17-449,7-10-128,-1-12-224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26.5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1 545 993,'0'0'165,"8"-5"236,17-8-341,-2-1 1,0-1 0,-1 0 0,0-2-1,-2-1 1,0 0 0,-1-2-1,0 0 1,15-23 0,-25 30-64,0 0 0,-1 0 0,0-1 0,-1 0 0,-1-1 0,0 1 1,-1-1-1,0 0 0,-1 0 0,-1-1 0,-1 1 0,0-1 0,-1 0 0,0 0 1,-2 1-1,1-1 0,-5-18 0,4 30 3,0 1-1,-1-1 1,0 1 0,1 0-1,-1-1 1,-1 1-1,1 0 1,0 0 0,-1 0-1,1 0 1,-1 1 0,0-1-1,0 1 1,0 0-1,0 0 1,0 0 0,-1 0-1,1 0 1,0 1 0,-1-1-1,0 1 1,1 0 0,-1 0-1,0 0 1,1 1-1,-1-1 1,0 1 0,-5 0-1,2 0-1,1-1-1,-1 1 0,0 1 1,0-1-1,1 1 0,-1 1 1,1-1-1,-1 1 0,1 0 1,0 0-1,-1 1 0,1 0 1,0 0-1,1 1 0,-8 5 1,3 1 14,1 1 1,1 0 0,0 1 0,0 0-1,1 0 1,1 0 0,0 1 0,0 0-1,2 1 1,-1-1 0,-2 17 0,1 6 43,0 0 1,3 1-1,0 40 1,3-58-36,0 17 71,1-1 1,9 58-1,-8-83-73,0 0 0,1 0 0,0 0 0,1 0 1,0-1-1,0 1 0,1-1 0,0 0 0,1-1 0,0 1 0,0-1 0,1 0 0,13 12 1,-14-16-17,0 0 1,-1 0-1,1 0 1,1-1 0,-1 0-1,0 0 1,1-1 0,0 0-1,-1 0 1,1 0-1,0-1 1,0 0 0,0 0-1,0-1 1,0 0 0,0 0-1,0-1 1,0 0-1,11-3 1,-5 1-6,-1-1-1,0 0 1,0-1-1,0-1 1,-1 0-1,1 0 1,-1-1-1,-1-1 1,14-11 0,-1-4-191,-2 0 1,0-2 0,-2 0 0,0-1 0,-2-1-1,24-52 1,0-9-811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26.5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670 234 737,'2'24'223,"1"0"1,1 0 0,1 0 0,1 0-1,2-1 1,19 44 0,-8-19-2,-13-31-134,1 0 0,1 0 0,1 0 0,0-2-1,15 20 1,-22-31-84,1-1-1,-1 0 0,1 0 1,0 0-1,0 0 0,0-1 0,0 1 1,0-1-1,0 0 0,1 0 1,-1 0-1,1 0 0,0 0 1,-1-1-1,1 0 0,0 1 1,0-1-1,0-1 0,0 1 1,0-1-1,0 1 0,0-1 0,0 0 1,0-1-1,0 1 0,0-1 1,0 0-1,-1 0 0,1 0 1,7-3-1,-5 0-18,-1 0 0,0 0 0,0 0-1,0-1 1,0 1 0,-1-1 0,1-1 0,-1 1 0,-1-1-1,1 1 1,-1-1 0,0 0 0,3-8 0,2-7-27,0 1 1,7-38 0,-3 0 30,10-39 129,-4-2-1,5-113 0,-23 243-18,-1 45 135,18 146-1,75 186 334,-9-50-237,-70-286-325,-5 2 1,-2-1-1,-6 109 0,-2-155-7,-1 0-1,-1-1 1,-1 0-1,-2 1 1,-1-2-1,0 1 1,-2-1-1,-1-1 1,-26 43-1,17-38-1,-1-1 0,-1-1 0,-1-1 0,-1-1 0,-2-1 1,0-1-1,-30 19 0,11-13-11,0-2 0,-3-2 1,0-2-1,-1-2 1,-1-2-1,0-3 0,-2-2 1,0-2-1,-99 10 1,120-19-4,1-2 0,-1-1 0,0-2 1,-50-8-1,71 8-13,-1 0-1,1-1 1,0 0 0,0-1 0,1 0 0,-1-1-1,1 0 1,0 0 0,0-1 0,1 0 0,-1-1-1,1 0 1,1 0 0,-1-1 0,1 0-1,-9-13 1,11 11-72,-1 0-1,1-1 1,1 0 0,0 0-1,0 0 1,1 0-1,-2-22 1,1-6-562,2-46 1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26.555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0 326 705,'4'0'352,"3"-7"-320,-4 0 192,8-7 32,3-2-31,11-8-1,0-6-32,7-5 64,4-1-96,3-1-31,-3 2-65,-1 7 0,-6 4-96,-8 5-64,-10 10-321,-8 4-384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26.556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11 2 545,'0'-1'20,"0"1"0,0 0 1,-1 0-1,1 0 0,0 0 1,0 0-1,-1-1 0,1 1 1,0 0-1,-1 0 0,1 0 1,0 0-1,0 0 0,-1 0 1,1 0-1,0 0 0,-1 0 1,1 0-1,0 0 0,0 0 1,-1 0-1,1 0 0,0 0 1,-1 1-1,1-1 0,0 0 1,0 0-1,-1 0 0,1 0 1,0 0-1,0 1 0,-1-1 1,1 0-1,0 0 0,0 0 1,0 1-1,-1-1 0,1 0 1,0 0-1,0 1 0,0-1 1,0 0-1,0 0 0,0 1 1,-1-1-1,1 0 1,0 1-1,0-1 0,0 0 1,0 0-1,0 1 0,0-1 1,0 0-1,0 1 0,0-1 1,0 1-1,7 19 401,1-2-263,1 0 0,1-2 0,13 19 1,3 4 46,194 312-259,-209-334-656,0-4-208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26.557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0 0 609,'187'319'2210,"-141"-230"-1812,56 156-1,18 76-322,-115-304-134,-5-16-106,0-10-86,-1-7 156,0 0 0,-2 0 0,1 0 0,-8-22 0,5 17 71,1-1 1,1 1-1,1-1 1,1-27-1,1 45 25,0-1-1,0 0 1,1 1 0,0-1-1,0 0 1,0 1 0,3-9-1,-3 11 1,0 0-1,0 1 0,0-1 0,0 0 1,0 1-1,1-1 0,-1 1 1,0-1-1,1 1 0,-1 0 0,1-1 1,0 1-1,-1 0 0,1 0 0,0 0 1,0 0-1,0 1 0,-1-1 0,1 0 1,4 0-1,-1 0 22,0 0 0,-1 1 0,1 0 0,0 0 0,0 0 0,-1 0 0,1 1 0,0-1 1,-1 1-1,1 1 0,0-1 0,-1 1 0,0-1 0,1 1 0,-1 0 0,0 1 0,0-1 0,0 1 0,0 0 0,0 0 0,4 4 1,2 6-40,1 0 1,-1 0 0,-1 1-1,13 26 1,-8-15-255,-3-7-567,3-3-448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26.558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0 243 512,'0'0'561,"9"-5"133,5-7-574,0 0-1,-1-2 1,22-28-1,-28 33-119,-1-1 0,0 0-1,-1 0 1,0-1-1,0 1 1,-1-1 0,4-19-1,-8 28 0,1 0 0,-1 0 0,1 0 0,-1 1 0,0-1 0,0 0 0,0 0-1,0 0 1,0 0 0,-1 0 0,1 0 0,0 0 0,-1 1 0,1-1 0,-1 0 0,0 0 0,0 1 0,0-1 0,1 0-1,-2 1 1,1-1 0,0 1 0,0-1 0,0 1 0,-2-2 0,0 2 2,1-1 1,0 1-1,-1 0 0,1 0 1,-1 0-1,0 1 0,1-1 1,-1 0-1,0 1 0,1 0 1,-1 0-1,0-1 0,0 2 1,1-1-1,-1 0 0,-4 1 1,5 0 3,0 0 1,0-1-1,1 1 1,-1 0-1,0 0 1,1 0 0,-1 0-1,1 0 1,-1 0-1,1 1 1,0-1-1,-1 0 1,1 1-1,0-1 1,0 1-1,0-1 1,0 1 0,0 0-1,0-1 1,1 1-1,-1 0 1,0 0-1,0 2 1,-1 4 31,1-1 1,0 1-1,0-1 1,0 11-1,1-8 23,0 1 0,1-1 0,0 0 0,4 18 0,-3-24-44,-1 0 0,1 1 1,0-1-1,0 0 1,1 0-1,-1 0 0,1-1 1,0 1-1,0-1 0,0 1 1,0-1-1,8 5 1,-7-4-44,0-1 1,0-1-1,0 1 1,1-1-1,-1 1 1,1-1 0,0 0-1,-1-1 1,1 1-1,0-1 1,0 0 0,-1 0-1,1-1 1,0 1-1,0-1 1,1 0-1,-1-1 1,0 1 0,0-1-1,0 0 1,0 0-1,-1-1 1,1 1 0,0-1-1,0 0 1,-1-1-1,1 1 1,-1-1-1,0 1 1,0-1 0,0-1-1,0 1 1,0 0-1,-1-1 1,1 0 0,-1 0-1,0 0 1,4-8-1,5-9-891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26.559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0 287 897,'15'30'510,"-11"-22"-357,0 0 0,0 0 0,-1 0 0,0 0-1,0 1 1,-1-1 0,0 1 0,-1 0 0,1 10 0,-3-16-83,-2-7-86,-4-8-27,3-3 23,0 1-1,0 0 1,1-1 0,-1-21 0,2-61 30,2 71-15,0 17 0,0-1 0,1 1 1,0-1-1,1 1 0,0-1 1,0 1-1,1 0 0,0 0 1,1 0-1,0 1 0,0-1 1,1 1-1,0 0 0,1 0 1,9-11-1,-14 16-53,1 1 1,1 0-1,-1-1 0,1 1 1,-1 0-1,1 0 0,0 1 1,0-1-1,0 1 0,0-1 1,0 1-1,0 0 0,0 0 1,5-1-1,14 1-988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26.560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9 245 1666,'2'0'74,"1"-2"-62,1-1-1,-1 1 0,0 0 0,0-1 0,0 0 0,0 0 1,0 0-1,3-4 0,18-30 64,-16 25-66,-1 1-1,-1-1 0,0-1 0,-1 1 1,0-1-1,-1 0 0,0 0 0,-1 0 1,-1-1-1,2-19 0,-4 32-8,0 0 0,0 0 0,0 0 1,0 1-1,0-1 0,0 0 0,0 0 0,-1 0 0,1 1 0,0-1 0,0 0 0,-1 0 0,1 1 0,0-1 0,-1 0 0,1 1 1,-1-1-1,1 0 0,-1 1 0,1-1 0,-1 1 0,1-1 0,-1 1 0,0-1 0,0 0 0,0 1 1,0-1-1,0 1 0,-1 0 1,1 0-1,0 0 1,0 0-1,-1 0 0,1 0 1,0 0-1,0 0 1,0 0-1,-1 0 0,1 1 1,-2 0-1,-1 0 3,-1 1 0,1 0 0,0 0 0,0 0 0,0 1 0,0 0 0,-6 5 0,4-1 38,1 1 0,-1-1-1,1 1 1,1 0-1,0 0 1,0 1 0,0-1-1,1 1 1,1 0 0,-1 0-1,1 0 1,1 0 0,0 0-1,0 18 1,0-20 8,1 0 0,1 1 0,0-1 0,0 0 0,0 1 0,1-1 0,0 0 0,0 0 0,1 0 1,0-1-1,0 1 0,0-1 0,1 1 0,0-1 0,0 0 0,1 0 0,0-1 0,0 0 0,6 6 0,-7-8-48,0 0-1,1-1 1,-1 0-1,0 0 1,1 0-1,0 0 1,-1 0 0,1-1-1,0 0 1,-1 0-1,1-1 1,0 1-1,0-1 1,0 0-1,0 0 1,0-1 0,0 1-1,-1-1 1,1 0-1,0 0 1,9-4-1,-7 1-82,1 1 0,-1-1 0,0-1-1,0 1 1,0-1 0,-1 0 0,1-1-1,-1 0 1,0 0 0,-1 0 0,0-1-1,6-8 1,10-28-841,-5-2-727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26.561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4 0 352,'-4'31'449,"4"23"191,4-3-223,7 17-65,10 5-64,0 2-31,1 7-97,-1 0 32,1 0-128,-8-4-64,0-10 0,0-10-224,-3-6-129,0-7-223,-1-8-385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26.562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0 0 1794,'0'7'256,"0"-2"-192,0-3 96,4-2-64,-1 0-128,1 0-32,3 0-673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4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1801 0 609,'-82'71'1884,"-234"190"-1854,104-90 36,-96 79 3,-177 154 81,409-335-133,-198 194 41,227-214-1617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4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578 126 96,'-1'-1'36,"1"0"1,-1-1-1,1 1 1,-1 0-1,0 0 0,1 0 1,-1 1-1,0-1 0,0 0 1,0 0-1,0 0 0,0 0 1,0 1-1,0-1 0,0 0 1,0 1-1,0-1 1,0 1-1,0 0 0,0-1 1,0 1-1,0 0 0,0-1 1,-1 1-1,1 0 0,0 0 1,0 0-1,0 0 0,-3 0 1,-51 0 153,38 0-35,-19 1-90,0 1-1,1 2 1,-1 1 0,-48 14-1,67-14-54,0 1-1,0 0 1,0 1-1,1 1 1,0 0-1,1 2 0,0-1 1,0 2-1,1 0 1,-24 24-1,32-27-2,1 0 0,0 0 0,0 1 0,1-1 0,0 1 0,0 0 0,1 1 0,0-1 0,1 0 0,0 1 0,-1 11 0,0 3 18,2 0-1,1-1 0,3 32 1,-1-39-21,1-1 1,0 0-1,1 0 0,1-1 1,0 1-1,1-1 1,0 0-1,2 0 1,-1-1-1,1 0 1,1 0-1,1-1 1,0 0-1,0-1 0,1 0 1,0-1-1,1 0 1,0 0-1,1-1 1,0-1-1,0 0 1,1-1-1,-1-1 0,2 0 1,-1-1-1,1 0 1,0-1-1,0-1 1,16 2-1,0-1 7,0-2 0,1-1-1,-1-2 1,1-1 0,41-8-1,-54 6-4,-1-1 0,-1-1 0,1 0 0,-1-2-1,0 0 1,-1 0 0,0-2 0,0 0 0,-1-1-1,19-18 1,-18 14-8,-1 0 0,0-2-1,-2 0 1,0 0-1,-1-1 1,-1-1 0,0 0-1,-1 0 1,-2-1 0,0-1-1,-1 1 1,-1-1-1,0 0 1,-2 0 0,-1-1-1,-1 0 1,0-35 0,-2 51 1,-1 0 0,-1 0 0,1 0 0,-1 0 0,0 0 0,0 0 0,0 1 0,-1-1 0,0 1 0,0 0 0,-1 0 0,1 0 0,-1 0 0,0 1 0,0-1 0,-7-5 0,-11-8-10,0 0 1,-29-17-1,38 27 6,-11-8-10,-23-15 6,-96-49 1,135 77-54,-1 0-1,1 0 1,0 1 0,-1 0-1,0 1 1,1 0-1,-1 0 1,0 1 0,1 0-1,-1 0 1,0 1-1,1 0 1,-1 1 0,0 0-1,-10 4 1,-8 10-990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4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0 0,'-1'1'32,"0"-1"-1,0 0 1,1 0 0,-1 1 0,0-1-1,0 0 1,1 1 0,-1-1-1,0 1 1,1-1 0,-1 1 0,1-1-1,-1 1 1,1-1 0,-1 1-1,1-1 1,-1 1 0,1 0 0,-1-1-1,1 1 1,0 0 0,-1 0-1,1-1 1,0 1 0,0 0 0,-1 0-1,1-1 1,0 1 0,0 0-1,0 0 1,0-1 0,0 3-1,0 35 163,1-22 29,-1-15-219,0 0-4,0-1 1,0 0-1,0 1 0,1-1 0,-1 0 0,0 0 0,0 0 0,0 1 0,0-1 1,0 0-1,1 0 0,-1 1 0,0-1 0,0 0 0,0 0 0,1 0 0,-1 0 1,0 1-1,0-1 0,0 0 0,1 0 0,-1 0 0,0 0 0,0 0 0,1 0 0,-1 0 1,0 1-1,0-1 0,1 0 0,-1 0 0,0 0 0,1 0 0,-1 0 0,0 0 1,0 0-1,1-1 0,-1 1 0,0 0 0,0 0 0,1 0 0,-1 0 0,0 0 1,0 0-1,1 0 0,-1 0 0,0-1 0,0 1 0,1 0 0,1 0 0,-1 0-37,5-22-48,-5 9 88,0 12-1,-1 0 0,1 1 0,-1-1 0,0 0 0,1 0 0,-1 0 0,0 0 0,0 0 1,0 0-1,0 1 0,0-1 0,0 0 0,0 0 0,0 0 0,0 0 0,0 0 1,0 0-1,-1 0 0,1 0 0,0 1 0,-1-1 0,1 0 0,0 0 0,-1 0 1,1 1-1,-1-1 0,1 0 0,-1 0 0,0 1 0,1-1 0,-1 1 0,0-1 0,1 0 1,-1 1-1,0-1 0,0 1 0,0 0 0,1-1 0,-1 1 0,0 0 0,0-1 1,0 1-1,0 0 0,0 0 0,0 0 0,1 0 0,-1-1 0,-2 2 0,2-1-28,1 8-519,0 1-341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4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72 32,'0'0'299,"2"11"80,8 1-302,1 0 0,0-1 0,1 0 0,0-1 0,1 0 0,0-1 0,1-1-1,-1 0 1,26 10 0,13 2 57,78 20 0,-53-18-50,30-1 17,-28-6-42,-24-7 20,0-2-1,1-2 1,109-7-1,-120 1-23,157-10-6,0-9 0,-2-9 1,310-87-1,-457 103-83,-1-3 0,-1-1 0,-1-3-1,72-41 1,-113 51-1049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4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0 650 0,'0'0'667,"8"-14"-293,27-33-227,3 1 1,1 3-1,78-68 0,-65 63-90,-1 1-33,1 3 0,3 2 0,2 2 0,1 3 0,116-55 0,-153 84-10,1 1 0,0 0 0,0 2 0,0 1 0,1 0 0,-1 2 0,1 1 0,0 0 0,0 2 0,-1 0 0,1 2 0,-1 1 0,1 0 0,-1 2 0,0 0 0,24 11 0,-32-11-4,0 1 1,0 1-1,0 0 1,-1 0 0,0 2-1,-1-1 1,0 2-1,-1-1 1,0 2-1,0-1 1,-1 2 0,-1-1-1,0 1 1,-1 1-1,0-1 1,-1 1-1,0 1 1,-2-1-1,1 1 1,-2 0 0,0 1-1,-1-1 1,0 0-1,0 18 1,-2-9 2,0 0-1,-2 0 1,0 0 0,-2-1-1,-1 1 1,-1-1 0,0 0-1,-2 0 1,-1 0 0,-1-1-1,0 0 1,-2-1 0,-1 0-1,0 0 1,-29 34 0,15-25-9,0-1-1,-3-2 1,0-1 0,-1-1 0,-60 37 0,-182 83 23,88-51-19,136-63-56,46-29-165,35-6-1928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0 387 160,'15'-20'58,"0"1"-1,1 1 1,1 0 0,1 1-1,0 1 1,1 1-1,1 0 1,31-17 0,3 3 103,1 2 1,72-24 0,-48 24-8,1 3-1,96-14 1,-119 29-121,0 3-1,0 2 1,0 3 0,63 6-1,-107-3-19,0 1 1,1 0-1,-2 1 0,1 0 0,24 12 0,-33-15-40,0 1-1,-1 0 1,1 0 0,0 0-1,-1 0 1,0 1 0,1-1-1,-1 1 1,0 0 0,0 0-1,-1 0 1,1 0 0,0 1-1,-1-1 1,0 1 0,0-1-1,0 1 1,0 0 0,-1 0-1,0-1 1,1 1 0,0 7 0,-2-1-1052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730 1389 833,'-4'-1'26,"0"1"0,0-1 1,0 0-1,0 0 0,0 0 0,1 0 0,-1-1 1,0 1-1,1-1 0,-1 0 0,1 0 1,0 0-1,-1-1 0,1 1 0,0-1 1,1 0-1,-1 0 0,0 0 0,-3-5 1,-5-9 72,1 1 0,-15-35 0,14 28-62,-237-422 382,-16-34 0,257 463-421,-49-113 156,50 112-207,1 0 0,1 0 0,0 0 1,1-1-1,-1-31 0,5 48 18,0 0 1,0 1 0,0-1-1,-1 0 1,1 1-1,0-1 1,0 0 0,0 1-1,0-1 1,0 1-1,0 0 1,1-1-1,-1 1 1,0 0 0,0 0-1,0-1 1,0 1-1,0 0 1,2 0 0,4-1-127,31-11-453,2-1-256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1499 590 96,'-3'5'1885,"-12"-7"-1858,1-1 1,0 0 0,0-1-1,0 0 1,1-1 0,0-1-1,-18-10 1,-22-8 12,-362-118 295,53 21-67,256 82-204,23 9-72,1-2 0,1-5 0,-86-52 0,150 75-86,15 6-323,30 1-417,-23 6 807,56-7-773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27 22 352,'-26'-22'374,"26"25"-166,3 33-72,1 0 0,2 0 0,1-1 0,2 1 0,24 58 0,5 21 4,61 307 54,3 8-207,-95-405 50,22 49 0,-25-67-82,-1 0 1,2 0-1,-1 0 1,1 0-1,0-1 1,0 1-1,1-1 0,0-1 1,0 1-1,7 4 1,-4-8-1034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0,'212'185'1451,"-104"-88"-1223,4-4 0,157 99 0,-266-190-257,4 3-92,-1-1-1,1 0 0,0 0 1,0-1-1,1 0 1,-1 0-1,1-1 1,-1 0-1,1 0 0,12 1 1,-13-3-648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5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0 912 705,'0'0'32,"0"-8"-64,0-14 256,7-14-96,7-12-64,12-14 64,1-13-64,7-8-32,-1-14 0,0 0 32,1 0-32,-1 13 32,1 9-64,-1 14 32,-13 21-64,0 18-32,-13 17-128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5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1 996 577,'0'-31'160,"6"-13"-224,8-9 128,6-18 0,-7-8 64,7-5-96,0-12 64,1-1-64,5 0 0,1 0 32,7 9-64,-1 17-64,-6 14 0,-14 26-384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1 322 609,'0'-22'32,"7"-5"-96,19-8 96,8-4 32,6-1-64,0 0 32,0 5-32,0 4-32,-6 0-64,-14 9-449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31 2798 1057,'-1'0'4,"-1"0"0,1-1 0,0 1 0,-1-1 0,1 1 0,-1-1 0,1 1 0,0-1 0,-1 0 1,1 1-1,0-1 0,0 0 0,0 0 0,-1 0 0,1 0 0,0 0 0,0 0 0,0 0 0,1-1 0,-1 1 0,0 0 0,0-1 0,1 1 0,-1 0 0,1-1 0,-1 1 0,1-1 1,-1 1-1,1 0 0,0-1 0,0 1 0,0-1 0,0 1 0,0-1 0,0 1 0,0-1 0,0 1 0,1-2 0,0-8 14,0 0-1,1 0 1,0 1-1,7-21 1,72-151 20,-33 81-28,147-394 115,-30-10 39,-70 205-112,-47 161-32,96-199-1,-106 266-13,4 0 0,2 3 0,3 2 1,68-74-1,-83 103-25,3 2 0,1 2 1,75-55-1,-108 87-152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5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32,'0'14'69,"3"20"39,2-1-1,0 1 0,3-1 0,0-1 1,3 1-1,16 37 0,7 21-19,99 348 493,-126-421-554,0 0 0,0 0 0,17 27 0,-21-40-22,0 0-1,0-1 0,1 1 1,-1-1-1,1 0 1,0 0-1,0 0 0,1 0 1,-1-1-1,1 0 1,-1 0-1,1 0 0,0 0 1,0-1-1,1 0 0,-1 0 1,8 2-1,11-2 29,0 0 0,1-1 0,-1-1 0,0-2 0,1 0 0,-1-2 0,31-8 0,165-62 167,-143 45-167,647-207 132,-536 178-272,-188 58 98,0 0-1,0 0 0,-1 0 0,1 0 1,0 0-1,0 0 0,0 0 0,0 0 1,0 0-1,0 0 0,0 0 0,0 0 1,-1-1-167,1 1 167,0-1-1,0 1 0,0 0 0,0 0 1,0 0-1,0 0 0,0 0 0,0 0 1,0 0-1,0 0 0,0 0 0,0-1 1,0 1-1,0 0 0,0 0 0,0 0 1,0 0-1,2-1-166,-2 1 167,0 0-1,-11-1-940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6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100 0 160,'-18'87'141,"-14"148"0,9-41 447,10-96-363,-1 155-1,14-253-225,0 1 0,0-1 0,1 1 1,-1-1-1,0 1 0,0-1 0,1 1 0,-1-1 1,0 1-1,1-1 0,-1 0 0,0 1 0,1-1 0,-1 1 1,1-1-1,-1 0 0,1 0 0,-1 1 0,0-1 1,1 0-1,-1 0 0,1 1 0,-1-1 0,1 0 1,0 0-1,-1 0 0,1 0 0,-1 0 0,1 0 1,-1 0-1,1 0 0,23 1 18,-19-1-3,53 0 98,-1-3 0,68-11 0,417-40 32,-457 49-176,-38 1-720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6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1 622 1762,'33'-44'-96,"14"-18"96,13-4 32,7-9 64,13 0 0,-6 9-64,0 5 0,-8 3 0,-5 10-32,-14 8 0,-7 18-96,-20 18-225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6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1185,'40'9'0,"27"0"-32,13-1 192,14 10 0,-7 0-31,7-5 31,-7 0-96,-14 5 0,1-10-64,-14 6 0,-6-10 0,-14 0-64,-13 5-193,-14-4-255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6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71 340 769,'0'-10'40,"-1"-1"1,2 1-1,-1 0 1,2 0-1,-1 0 1,1 0-1,1 0 1,0 0-1,0 0 1,1 1-1,0 0 1,0 0-1,1 0 1,1 0-1,-1 0 1,9-8-1,3-3-21,1 1-1,1 1 0,1 1 0,33-22 0,-43 31-16,1 2 1,0-1-1,1 2 0,0-1 0,0 2 0,0-1 1,0 2-1,1 0 0,-1 0 0,1 1 1,13 0-1,-25 2 0,0 0 0,0 0 0,0 0 1,0 0-1,0 1 0,0-1 0,0 0 0,0 1 1,0-1-1,0 1 0,0-1 0,0 1 1,0-1-1,-1 1 0,1 0 0,0-1 0,0 1 1,-1 0-1,1 0 0,0-1 0,-1 1 0,1 0 1,-1 0-1,1 0 0,-1 0 0,1 0 0,-1 0 1,0 0-1,1 0 0,-1 0 0,0 0 0,0 0 1,0 1-1,0 43 75,-1-29-32,2 5-9,-2-1 0,-5 36 1,4-48-34,-1 1 1,1-1-1,-1 0 1,-1 1-1,0-1 1,0-1 0,0 1-1,-1-1 1,-5 8-1,-11 8-9,-1-1 0,-1-1 0,-1 0-1,0-2 1,-2-1 0,0-1-1,-1-1 1,-1-1 0,0-2-1,-36 12 1,55-22-98,0-1 0,0 0 0,0 0 0,-1-1 0,-15 0-1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6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1 424 192,'0'-14'54,"1"0"0,1 0 1,0 0-1,1 0 0,0 0 0,1 1 0,0 0 0,2-1 1,-1 2-1,2-1 0,-1 1 0,2 0 0,10-14 0,-3 6-21,1 0-1,1 1 1,0 1-1,1 1 0,1 0 1,1 1-1,42-25 1,-48 33 3,1 0 1,0 1-1,0 0 0,1 1 1,-1 1-1,1 1 0,1 0 1,-1 1-1,0 1 0,1 0 1,-1 1-1,1 1 1,19 2-1,-34-2-31,1 1 1,0 0-1,-1-1 1,1 1-1,0 0 0,-1 0 1,1 0-1,-1 0 0,0 1 1,1-1-1,-1 1 1,0-1-1,0 1 0,0 0 1,0 0-1,0 0 1,0 0-1,0 0 0,-1 0 1,1 1-1,0 2 1,1 0-34,-1 1 1,0-1-1,-1 1 1,0 0-1,0-1 1,0 1 0,0 0-1,-1 9 1,0 8-635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 4 0,'-22'-4'794,"34"19"124,0-1-1093,234 272 743,61 67-196,27-29-190,-254-258-151,-7-7 9,-2 3-1,66 76 0,-116-115-80,-15-18-38,-1 0 0,0 0 1,0 1-1,0 0 0,-1 0 0,0 0 1,0 0-1,-1 0 0,1 1 0,4 14 0,-7-4-828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64,'0'20'806,"2"-9"-753,0-1-1,1 1 1,0-1-1,0 1 1,1-1 0,1 0-1,0 0 1,0-1-1,1 0 1,12 16-1,9 17 37,85 160 258,102 161 97,-190-328-420,170 241 122,47 76-23,-235-343-115,0 0 0,-1 0 0,0 0-1,0 1 1,-1-1 0,0 1 0,-1 0 0,0 0-1,-1 1 1,0-1 0,0 0 0,0 18 0,-2 9-8,-1 47 44,4 0 1,15 94-1,122 422 623,-105-465-642,64 220 56,-78-295-70,2 0 0,3-2 0,58 95 0,24-8-247,-57-78 13,-50-66 149,0 0 0,0 1 1,0-1-1,-1 0 0,1 0 0,0 0 1,0 0-1,0 0 0,1 0 1,-1 0-1,0 0 0,0 0 0,1 0 1,-1-1-1,0 1 0,1 0 0,-1-1 1,0 1-1,1-1 0,1 1 1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6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 11 128,'0'0'470,"0"0"-465,0 0 0,0 0 0,0 0-1,0 0 1,0 0 0,-1 0 0,1 0 0,0-1 0,0 1 0,0 0 0,0 0-1,0 0 1,0 0 0,0 0 0,0-1 0,0 1 0,0 0 0,0 0 0,0 0 0,0 0-1,0 0 1,0-1 0,0 1 0,0 0 0,0 0 0,0 0 0,0 0 0,0 0-1,0-1 1,0 1 0,0 0 0,1 0 0,-1 0 0,0 0 0,0 0 0,0 0-1,0-1 1,0 1 0,0 0 0,0 0 0,1 0 0,-1 0 0,0 0 0,0 0 0,0 0-1,0 0 1,0 0 0,0 0 0,1 0 0,-1 0 0,0 0 0,0 0 0,0 0-1,0 0 1,0 0 0,1 0 0,-1 0 0,0 0 0,0 0 0,0 0 0,0 0 0,0 0-1,1 0 1,-1 0 0,0 0 0,0 0 0,0 0 0,0 0 0,1 0 0,33-3 170,1 1 0,44 3 0,-12 0-33,57 3 21,0 6 0,0 5 0,194 49 0,348 156 156,-553-175-277,-3 5 0,-2 5 0,-2 4 0,-3 5 0,-2 4 0,170 153 0,-244-196-26,-8-8-7,0 2 0,18 23 0,-32-34-9,-4-7-2,0 1 0,-1-1 0,1 1 0,0-1 1,0 1-1,0-1 0,1 0 0,-1 0 0,0 0 0,0 1 1,1-1-1,-1 0 0,0 0 0,1-1 0,-1 1 0,1 0 0,0 0 1,-1-1-1,1 1 0,-1-1 0,1 1 0,0-1 0,-1 0 1,1 0-1,0 0 0,0 1 0,-1-2 0,1 1 0,0 0 1,1-1-1,0 1 0,66-3 1,-1-4 1,104-24-1,-23 3 24,1160-107 32,10 85-8,-155 43-19,182-4 8,-1262 9-37,589-5-35,-661 7 19,38 4 13,-48-4-8,0 0 0,-1 0 0,1 1 0,0-1 0,-1 1 1,1-1-1,0 1 0,-1-1 0,1 1 0,-1 0 0,1 0 0,-1 0 1,1 0-1,-1 0 0,0 0 0,1 0 0,-1 0 0,0 1 0,0-1 1,0 0-1,0 1 0,1 1 0,-2-2-5,0-1 1,0 1-1,0-1 0,0 1 1,0 0-1,0-1 1,0 1-1,0-1 0,0 1 1,0-1-1,-1 1 0,1-1 1,0 1-1,0-1 1,0 1-1,-1-1 0,1 1 1,0-1-1,-1 1 0,1-1 1,-1 0-1,1 1 1,0-1-1,-1 0 0,1 1 1,-1-1-1,1 0 1,-1 1-1,1-1 0,-1 0 1,1 0-1,-2 1 0,-21 5-240,19-5 161,-51 9-753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1125 1 96,'-9'19'250,"1"0"0,2 0 0,0 1 0,0 0 0,-3 30 0,-3 108 109,8-68-211,-11 192 53,-4 50 20,-62 292-11,49-460-126,-95 279 1,125-436-85,-112 340 48,99-289-35,2 1 1,3 0-1,-4 121 1,14-124-36,-3 0 1,-2 0-1,-21 94 1,14-53-16,8-60 32,4-33 2,0 0 0,0 1 0,0-1 0,-1 0 0,0 0 0,1 0 0,-1 0 0,-1 0 0,1 0 0,-4 8 0,-26 41-13,2 1 0,3 2 0,2 0 0,3 2 0,2 0 0,3 2 0,-11 82 0,16-59-6,-6 77 76,3 38-35,-5 183 53,19-323-280,-54-58 74,44 0 131,0 0 0,1 1-1,-1 0 1,1 0-1,-1 1 1,1 1-1,-1-1 1,-12 7 0,17-6 0,-1 0 1,1 1-1,0-1 0,0 1 1,0 0-1,0 0 1,1 1-1,0 0 0,0-1 1,0 1-1,0 1 1,1-1-1,0 0 1,-3 8-1,-4 5-5,7-14 20,0 0-1,0 1 0,1-1 0,0 1 1,0-1-1,0 1 0,1 0 1,-1 0-1,1 0 0,0 0 1,0 6-1,1-8 0,0-2 5,0 43-6,0-31-10,-1 0 0,-1-1 0,0 1 0,0 0 0,-1-1 0,-1 0 0,0 0 0,-1 0 0,-11 21 0,14-25 10,1-7-9,1 0 0,0 0 0,0 0 0,-1 0 0,1 0 0,0 0 0,-1 0 0,1 0-1,-1 0 1,0 0 0,1 0 0,-1 0 0,0 0 0,1 0 0,-1 0 0,0 0 0,-1 0 0,1 0-28,11-1-42,4-1 70,1 0 0,-1-1-1,1-1 1,-1 0 0,0-1-1,23-10 1,85-46 25,-35 17 12,-16 14-20,1 4 0,1 3-1,1 4 1,1 2-1,0 4 1,111-4-1,-154 14-16,0 2-1,-1-3 0,0 0 0,57-15-1,-83 16-6,-1 0-1,1 0 1,-1-1-1,1 1 1,-1-1-1,0 0 1,0 0-1,0-1 1,0 1-1,-1-1 1,1 0-1,3-5 1,30-56 36,-3 6-46,-20 40 16,-2-1-1,0 0 1,-1-1 0,-1-1 0,10-30 0,25-118 2,-27 96-1,-6 18 9,-2 0-1,4-97 0,-14-116-31,-3 108 59,4 136-29,1-1-1,2 1 1,0 0 0,1 0-1,15-40 1,58-117 13,-25 63-21,-17 18 2,-5-1 1,28-162 0,-45 214 19,2 0 0,2 1 1,2 1-1,43-76 0,-34 71-40,-3 0-1,37-110 1,-6-107-57,13-47 61,-10 141-24,26-92 19,-78 232 23,-2-1 0,-2 0 0,-1 0 0,-2-52 0,-2 65 9,-13 24-957,2 0-186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0 320,'0'0'9,"-1"1"-1,1-1 0,0 0 1,0 0-1,0 0 0,-1 0 1,1 0-1,0 0 0,0 1 1,0-1-1,-1 0 0,1 0 1,0 0-1,0 0 0,0 1 1,0-1-1,0 0 0,-1 0 1,1 0-1,0 1 0,0-1 1,0 0-1,0 0 0,0 1 1,0-1-1,0 0 0,0 0 1,0 0-1,0 1 0,0-1 1,0 0-1,0 0 0,0 1 1,0-1-1,0 0 0,0 0 1,0 1-1,0-1 0,0 0 1,1 0-1,-1 0 0,0 1 1,0-1-1,0 0 0,0 0 1,0 0-1,1 1 1,-1-1-1,0 0 0,0 0 1,0 0-1,1 0 0,10 18 73,-8-13-6,80 127 417,110 153 223,-126-204-616,3-3 0,4-4 1,3-3-1,154 111 0,271 136-3,-492-311-97,0-2 0,0 1 0,0-2-1,1 1 1,-1-1 0,1-1 0,0 0 0,13 2 0,-23-5-53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1 731 352,'0'17'122,"2"-1"0,0 0 0,1 0 0,0-1 0,11 30 0,39 76 325,-17-44-334,4 25 103,-5 1 1,-4 2-1,30 187 0,-31-83-74,41 256 175,-57-398-315,3 0 0,38 96 0,68 121 0,-90-213-5,86 153-18,1 2 21,54 210-5,-166-403-1,-1 0-1,-2 0 1,-1 0 0,-1 1 0,-2 33-1,-2-59-4,0 0-1,0 0 0,-1-1 1,0 1-1,0-1 0,0 0 1,-1 1-1,0-1 0,-1 0 1,0-1-1,0 1 0,0 0 0,-11 10 1,-8 8-43,0-1-1,-29 20 1,4-1 7,8-6 59,3 2 1,1 1 0,2 2 0,-34 55-1,54-74-10,1 0 0,2 1 0,0 0 0,2 1 0,1 0 0,0 1 0,2-1 0,1 1 0,1 1 0,0 42 0,4 19 62,0-87-65,0 0 0,0 0 0,0 0 0,0 0 0,1 0 1,-1 0-1,0-1 0,1 1 0,-1 0 0,1 0 0,-1 0 0,1 0 0,-1 0 0,1-1 0,-1 1 0,1 0 0,0-1 0,-1 1 0,1 0 0,0-1 0,0 1 0,0-1 0,-1 1 1,1-1-1,1 1 0,32 7-24,38-10 70,-71 2-41,167-21 2,256 21 58,-174 13-96,-244-13 28,0-1 0,-1 1 0,1-1 0,-1 0 0,1 0 0,-1 0 0,1-1 0,-1 0 0,0 0 0,0-1 0,0 1 0,0-1 0,0 0 0,-1 0 0,1-1 0,7-6 0,-2-2-12,-1 0 0,1 0 0,-2-1 0,11-20 0,3-6 3,124-213 110,-132 224-94,-2 0 1,0-1-1,-2-1 1,-2 1-1,0-2 1,-2 1 0,2-37-1,-6 17-17,-1 1 0,-3 0 1,-14-89-1,9 72 25,3 0-1,8-119 1,1 136-7,12-58-1,-8 64 4,-2 0-1,1-59 1,-10 65-5,-2-1 0,-2 1 0,-17-63 0,-2-10-5,6 21 2,-4 0 1,-40-98-1,-91-161-34,112 260 41,-37-111 1,63 147-8,2-1 1,2-1-1,-8-91 0,-2-127 1,-97-454 0,88 596 28,6-2 0,5 0 0,-4-191 0,17 269 47,7 53-59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1 917 737,'52'-2'193,"0"-2"-1,0-2 1,69-18 0,150-55 182,-188 52-336,235-81 121,-4-14 0,575-316 0,-846 413-151,-21 11 5,2 0 1,-1 2 0,2 0-1,0 2 1,28-8-1,-39 17 13,-13 1-70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175 1 160,'-17'18'78,"1"0"0,1 1-1,1 1 1,1 0 0,0 1-1,2 1 1,0 0 0,2 0 0,0 1-1,1 0 1,2 1 0,-5 27-1,0 27 156,4 2-1,4 109 1,3-148-185,0-11-1,15 939 579,-9-843-545,5-1-1,38 167 1,-35-238-62,1-1 0,3 0 0,2-1 0,2-2 1,3 0-1,1-1 0,61 82 0,-40-71-17,3-1-1,3-3 0,2-2 1,68 52-1,-95-85-12,0-2-1,2 0 0,0-2 0,1-2 1,1 0-1,0-2 0,1-2 1,0 0-1,0-3 0,1-1 0,49 5 1,-44-10-14,-13-2 12,0 2 0,0 0-1,0 2 1,49 14-1,-68-15 14,0 0 0,0 0-1,0 1 1,0 0-1,0 0 1,-1 1-1,0-1 1,0 2-1,0-1 1,-1 0-1,0 1 1,0 0-1,0 1 1,0-1 0,-1 1-1,0-1 1,-1 1-1,0 0 1,0 1-1,0-1 1,1 9-1,7 37 28,-3 1-1,-3 0 1,-1 0-1,-7 93 1,2 27 32,5 509-11,-35-268-9,3-74 8,0 143 70,16-281-468,-2 61-547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7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1378 0 0,'-1'1'31,"0"-1"-1,0 0 1,0 0-1,-1 1 1,1-1-1,0 0 1,0 1 0,0-1-1,0 1 1,0 0-1,0-1 1,0 1-1,0 0 1,0-1 0,0 1-1,0 0 1,0 0-1,1 0 1,-1 0-1,0 0 1,1 0-1,-1 0 1,0 1 0,-12 33 201,7-18-146,-144 331 502,-19 50-269,-378 1186 722,517-1489-1006,5 0 1,5 2-1,3 0 0,-6 175 0,22-228-23,0-20-14,1-1 1,0 0-1,2 0 0,1 0 1,1-1-1,10 37 0,14 8-7,4-1 1,72 112-1,-47-84 30,-19-32-21,36 66 0,-67-113 0,0 1 0,-1 0 0,-1 1 0,-1 0 0,0-1 0,2 28 0,-5-22 1,-1 0-1,-2 0 1,0-1-1,-1 1 1,-1-1-1,-1 1 1,-15 36-1,-8 9 3,-37 64 0,41-85-2,-174 357 178,143-274-82,-46 160 0,38-55-1,-49 342 1,111-570-98,0 12-31,-2-1 0,0 1 0,-1-1 0,-1 1 0,-10 25 0,14-43-30,0 0-1,0 0 1,1 0-1,-1 0 1,0 0-1,0 0 0,1 0 1,-1 0-1,0 0 1,0 0-1,1 0 1,-1 0-1,0 0 1,0-1-1,1 1 0,-1 0 1,0-1-1,1 1 1,-1 0-1,0-1 1,1 1-1,-1-1 1,0 1-1,1-1 0,-1 1 1,1-1-1,-1 0 1,1 1-1,0-1 1,-1 1-1,0-2 0,-12-21-1010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7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892 0 865,'-43'16'109,"1"2"0,1 2 1,0 2-1,-48 34 0,-142 119 439,223-168-542,-59 48 225,-85 90 0,129-120-167,1 1 0,1 1 1,1 2-1,2-1 1,1 2-1,-22 52 0,35-69-54,0 0-1,1 1 1,1-1-1,0 1 0,1-1 1,0 1-1,1 0 1,1-1-1,0 1 1,0-1-1,2 1 0,0-1 1,0 1-1,1-1 1,1-1-1,8 18 1,-9-21 6,-4-7-26,1 0 0,0 0 0,-1 0 0,1 0 0,0 0 0,0 0-1,0 0 1,0 0 0,0 0 0,0-1 0,0 1 0,1 0 0,-1-1 0,1 1 0,-1-1 0,1 0-1,0 0 1,-1 1 0,1-1 0,0 0 0,0 0 0,0 0 0,0-1 0,0 1 0,0 0 0,0-1-1,0 1 1,0-1 0,0 0 0,0 0 0,0 0 0,0 0 0,0 0 0,0 0 0,3-1 0,17-1 13,0-1 1,-1-1 0,1-1 0,-1-1-1,0-1 1,-1 0 0,30-16 0,26-9 3,77-18 30,3 6 1,195-28-1,-108 24-20,89-14-13,-329 61-2,-1 1-1,1-1 0,-1 0 1,1-1-1,-1 1 0,0 0 1,1-1-1,-1 1 0,0-1 1,0 0-1,0 0 0,0 0 1,0 0-1,-1 0 0,1 0 1,1-4-1,23-42 28,-22 40-27,150-353-461,-150 353 386,-2 4-11,0 0 1,1-1-1,-1 1 1,-1-1 0,1 1-1,-1-1 1,0 0-1,0 0 1,0 0 0,-1 0-1,1 1 1,-1-1 0,-1 0-1,0-8 1,-5-1-1049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209 0 160,'-1'0'25,"0"0"-1,1 1 1,-1-1 0,0 0-1,0 0 1,1 1-1,-1-1 1,0 0 0,0 1-1,1-1 1,-1 1-1,0-1 1,1 1 0,-1-1-1,0 1 1,1-1-1,-1 1 1,1-1 0,-1 1-1,1 0 1,-1-1-1,1 1 1,0 0 0,-1 0-1,1-1 1,0 1 0,-1 1-1,-4 33 249,9 45-60,-4-74-160,14 77 220,2 0 1,39 111-1,0-4-79,136 879 157,-176-965-349,-5-34 11,-2 0 0,-4 0 1,-9 138-1,-2-175-22,-1-1 0,-1 0-1,-2 0 1,-1-1 0,-29 52 0,-2 7 11,-30 90 40,-94 356 1,108-317-31,-17 77 21,59-215-24,-11 138 1,25 77-26,5-162 11,-2-125 4,1-1 0,0 0 0,0 0 0,1 0 0,0 0 0,0 0 0,1 0 0,0 0 0,1-1 0,-1 1 0,10 12 0,2 0-5,2 0 1,26 25-1,-7-8 3,-23-20-19,-12-28-789,-1-16-22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1165 0 993,'-24'83'96,"5"1"0,-12 103 0,-1 174 496,2-7-298,11-229-203,-5-1-1,-6-1 1,-5-2 0,-55 127-1,26-104-34,-6-3-1,-163 245 1,216-362-51,-234 367 30,218-330-6,3 1 0,2 1 1,3 1-1,-28 116 0,45-122-27,2-1-1,3 1 1,5 81 0,0-33-3,-1-67 1,2 0 0,12 56 0,-14-65-6,-1-29-47,-2-13-539,-10-14 47,-7-11-309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1089,'0'0'416,"7"0"-512,13 0 160,20 9 0,14 4 65,6 0 95,7-4 0,-7 4-64,-6 1-96,-14-6-32,-7 6-32,-6-1-32,-13 0-160,-1 5-224,-6-5-225,-1 9-320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7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1313,'0'13'160,"0"-4"-192,6-1 64,28 1 97,13 0 31,6-5-32,7-4-32,1 0 32,-1 0-32,-7 0-96,-6 0 32,7 0-96,-8-8-192,1-1-385,0-9-384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7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1698,'0'9'32,"13"0"-64,34 0 96,13 13 64,14 4 96,13 5-64,0 9 32,-7 8-32,-13 5-95,-7 0-1,-20 0-64,-13-5-32,-14-12-129,-13-14-383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8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0 545,'67'49'160,"7"17"-128,6-18 32,-6 1 192,-7-1-32,-14-4-64,-13 0-96,-13-9-96,-20-8-96,-7-1-416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8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5 480,'-13'0'193,"6"0"31,21 0-128,33-5 64,19 5 96,28 0-96,20 0 1,6 18 159,14 4-192,-7 0-96,-13 0 32,-20 0-96,-14-4 0,-20-1-64,-13-8-384,-7 0-674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8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 32,'0'0'20,"0"-1"-1,0 1 1,0 0 0,0 0-1,0-1 1,0 1 0,0 0-1,0 0 1,0 0 0,0-1-1,0 1 1,0 0 0,1 0-1,-1 0 1,0-1 0,0 1-1,0 0 1,0 0 0,1-1 39,-1 1-40,0 0 1,0 0 0,0 0-1,0 0 1,1 0 0,-1 0-1,0-1 1,0 1 0,0 0-1,1 0 1,-1 0 0,0 0-1,0 0 1,0 0 0,1 0-1,-1 0 1,0 0 0,0 0-1,1 0 1,-1 0-1,0 0 1,0 0 0,1 0-1,14 7 230,10 12-126,22 39 30,-2 2 0,-3 3 1,56 111-1,-77-136-125,66 146-87,-86-182-21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8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31 0,'0'-13'224,"0"4"-128,0 4-32,0 1 257,-7 4-417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0 352,'12'31'164,"28"56"0,-17-40-17,109 217 386,11-7-1,183 247 0,-277-438-465,2-2-1,3-1 1,3-4 0,78 64 0,-85-84-45,1-3 1,2-1-1,1-3 1,2-3-1,0-2 0,68 22 1,-38-23-15,1-3-1,2-4 1,145 11 0,270-15-45,-477-15 0,-25-1-53,-6 0-38,-39-1-647,-9 2-592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1 256,'297'334'1410,"-221"-259"-1313,3-4 0,3-3 0,3-4 0,3-3 0,164 84 0,-164-103-43,2-4 0,1-4 0,2-4 0,1-4 0,1-4 0,138 14 0,-125-33-53,-60-4 20,-32 9-939,-4-7 21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141 1157 1313,'57'-66'194,"2"2"-1,113-93 1,-71 68-134,194-151-23,-234 198-21,3 3 0,1 3 0,78-31 0,206-60 118,88-38-86,-407 152-62,48-32 1,-72 38 101,-17 14 59,3 3-123,1 0 1,0 0-1,1 1 0,0 0 1,1 0-1,0 0 0,0 1 1,1 0-1,-2 14 0,-19 116 98,24-134-113,-10 117 52,10-86-59,-2 0-1,-2-1 1,-2 0-1,-22 75 1,17-82-1,-2-1-1,-2 0 0,0-1 1,-2-1-1,-1-1 1,-2 0-1,-30 31 1,16-24-8,-2-1 1,-2-1-1,-1-3 1,-56 33-1,-11-7 4,-2-4-1,-2-6 1,-145 40-1,108-41 34,-216 34-1,306-71 8,-1-3 1,-98-5-1,152 1-66,-1-1 0,1-1 0,0 1 1,-1-1-1,1 0 0,0 0 0,0 0 0,0-1 0,-6-4 0,-22-10-621,1 4-114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8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621 0 384,'0'0'182,"-1"13"288,-6 44-251,4 0 1,5 85-1,0-33-34,-3 1 8,-20 141 0,11-188-118,-3 0-1,-3-2 0,-39 103 0,27-101-23,-2-2 0,-3-1 0,-3-1-1,-2-2 1,-3-2 0,-2-2-1,-2-1 1,-2-3 0,-97 77 0,131-114-579,27-24-1117,11-8 748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23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349 57 160,'2'1'11,"-1"-1"0,1 0 0,0 0-1,0 0 1,0 0 0,0 0 0,0 0 0,0 0-1,0-1 1,0 1 0,0-1 0,0 1 0,-1-1-1,1 0 1,0 0 0,0 0 0,-1 0 0,1 0-1,-1 0 1,1 0 0,-1-1 0,1 1 0,-1 0-1,0-1 1,1 1 0,-1-1 0,0 0 0,0 1-1,0-1 1,-1 0 0,1 0 0,0 1 0,0-1-1,-1 0 1,0 0 0,1 0 0,-1 0 0,0 0 0,0 0-1,0 0 1,0-2 0,-1 3-8,1 0 0,-1 1 0,0-1 0,0 0 0,1 1 1,-1-1-1,0 1 0,0-1 0,0 1 0,0-1 0,0 1 0,0 0 0,0-1 0,0 1 0,0 0 1,0 0-1,0 0 0,0 0 0,0 0 0,0 0 0,-2 0 0,-32-1 6,31 1-1,-11 1 17,0 0 0,1 2 0,-1-1 0,1 2 0,0 0 0,0 0 0,0 1 0,1 1 0,-1 0 0,1 1 0,-20 15 0,17-11 44,1 1 0,0 1 1,1 0-1,1 1 0,0 0 1,1 1-1,0 1 0,-15 26 1,24-36-56,1 1 0,0-1 0,0 1-1,0-1 1,0 1 0,1-1 0,0 1 0,1 0 0,0 12 0,0-18-14,0 0 0,1 0 0,-1 0 0,1 0 0,-1-1 0,1 1 0,-1 0 1,1 0-1,0-1 0,-1 1 0,1 0 0,0-1 0,0 1 0,-1-1 0,1 1 0,0-1 0,0 1 1,0-1-1,0 1 0,-1-1 0,1 0 0,0 1 0,0-1 0,0 0 0,0 0 0,0 0 1,0 0-1,0 0 0,2 0 0,39 1 19,-32-1-9,11-1-1,0-1 0,1 0 1,-1-1-1,0-2 0,37-12 1,-18 1 10,73-40 0,80-62-31,-167 94-40,-24 13 18,-19 6 69,13 5-34,-11-1-2,-1 0-1,1 2 0,-1 0 0,1 1 1,-1 0-1,1 1 0,0 1 0,0 1 0,-27 11 1,15 0 17,1 0 0,0 2-1,1 1 1,1 2 0,0 0 0,-19 24 0,32-34 5,1 1 0,1 1 0,0-1 0,1 1 0,0 1 0,1-1 0,0 1 0,2 1 0,-1-1 0,2 1 0,0 0 0,0 0 0,2 0 0,-2 19 0,4-32-22,0 0 1,1-1-1,-1 1 1,1 0-1,-1-1 0,1 1 1,-1 0-1,1-1 0,0 1 1,0-1-1,-1 1 0,1-1 1,0 1-1,1-1 0,-1 0 1,0 0-1,0 1 0,1-1 1,-1 0-1,0 0 0,1 0 1,-1 0-1,1 0 0,-1-1 1,1 1-1,0 0 0,-1-1 1,1 1-1,0-1 0,-1 0 1,1 1-1,2-1 0,8 2 5,2-1-1,-1 0 1,18-2-1,-12 0 5,-6 1-6,0-2 0,0 0 0,0 0 1,-1-1-1,1-1 0,-1 0 1,0-1-1,17-9 0,92-59-13,-94 55 7,-15 10-12,-1-1 1,0 0 0,18-19 0,-26 25 4,0-1-1,1 1 1,-2-1-1,1 0 1,0 0-1,-1-1 1,0 1-1,0 0 1,0-1-1,0 0 1,-1 1-1,1-1 1,-1 0-1,0-5 1,-2 9 7,-1 0 1,1 1-1,0-1 0,-1 0 0,1 1 1,-1-1-1,1 1 0,-1-1 0,1 1 1,-1 0-1,1 0 0,-1 0 0,0-1 1,1 2-1,-1-1 0,1 0 0,-1 0 1,-1 1-1,-2-1-9,-15 0-4,0 2 1,0 0-1,0 1 1,0 1-1,1 1 1,-1 0-1,1 2 0,1 0 1,-1 1-1,1 1 1,-27 18-1,19-11 57,-41 34-1,61-45-22,0 0 0,1 0 0,0 1 0,0 0 0,0 0 0,1 0 0,-1 0 0,1 1 0,1-1 0,-1 1 0,1 0 0,-3 12 0,5-18-16,1 0 0,0 0 0,0 0 0,0-1 0,0 1 0,-1 0 0,1 0 0,0 0 0,0 0 0,1 0 0,-1-1 0,0 1 0,0 0 0,0 0 0,0 0 0,1-1 0,-1 1 0,0 0 0,1 0 0,-1 0 0,1-1 0,-1 1 0,1 0 0,-1-1 0,1 1 0,-1 0 0,1-1 0,0 1 0,-1-1 0,1 1 0,0-1 0,-1 1 0,2-1 0,28 3-4,-23-3 11,16 1-1,0 0 1,0-2-1,0-1 1,0-1 0,0 0-1,0-2 1,-1-1-1,1-1 1,36-16-1,-37 12-32,-13 7-52,0-1 1,0 1-1,0-1 1,0-1-1,-1 0 1,0 0-1,0-1 1,-1 0-1,8-8 1,0-15-779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2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394 1 32,'-5'0'25,"2"0"61,-1 0 0,0 0 0,0 0 0,1 0 0,-1 1 0,0-1 0,1 1 0,-1 0 0,1 0 0,-1 0 0,-3 2 0,7-2-81,-1-1-1,1 0 1,0 0-1,0 0 1,0 0-1,0 1 1,0-1 0,0 0-1,0 0 1,0 0-1,0 0 1,0 1 0,0-1-1,0 0 1,0 0-1,0 0 1,0 1-1,0-1 1,0 0 0,0 0-1,0 0 1,0 0-1,0 1 1,0-1-1,0 0 1,0 0 0,1 0-1,-1 0 1,0 0-1,0 1 1,0-1-1,0 0 1,0 0 0,0 0-1,1 0 1,-1 0-1,0 0 1,0 1-1,0-1 1,0 0 0,0 0-1,1 0 1,-1 0-1,0 0 1,0 0 0,0 0-1,1 0 1,-1 0-1,26 13 81,1-1-1,0-1 1,1-1-1,57 11 1,-62-15-59,152 33 137,69 19-70,-225-52-109,-19-6 14,0 0 1,0 0 0,0 1 0,0-1 0,0 0-1,0 0 1,0 0 0,0 0 0,0 0 0,0 0 0,0 0-1,0 0 1,0 0 0,0 0 0,0 0 0,0 0-1,0 0 1,0 0 0,0 0 0,0 0 0,0 1-1,0-1 1,0 0 0,0 0 0,0 0 0,0 0-1,0 0 1,0 0 0,0 0 0,0 0 0,0 0-1,0 0 1,0 0 0,0 0 0,0 0 0,0 1 0,0-1-1,0 0 1,0 0 0,0 0 0,0 0 0,0 0-1,0 0 1,0 0 0,0 0 0,0 0 0,0 0-1,0 0 1,0 0 0,0 0 0,0 0 0,1 0-1,-35-1-94,-289-38-209,171 23 257,-166-7 22,334 40-60,8-2 120,1-1 0,1-1 0,0-1 0,55 16 0,-50-17-1,34 8 53,0-2-1,110 12 0,-159-28-90,-53-3-63,0-3-1,0 0 1,-50-16-1,36 9 57,-65-8-1,53 14-28,0 3 0,-102 8 0,161-5 43,-1 0 1,1 1-1,-1 0 0,1-1 0,0 1 0,-1 1 0,1-1 0,0 1 1,0 0-1,0 0 0,0 0 0,0 0 0,0 0 0,-4 4 0,9-5-2,-1 0 0,0 0 0,0-1 0,0 1 0,1 0 0,-1-1-1,0 1 1,1 0 0,-1-1 0,1 1 0,-1 0 0,1-1-1,-1 1 1,1-1 0,-1 1 0,1-1 0,0 1 0,-1-1 0,1 1-1,-1-1 1,1 1 0,0-1 0,0 0 0,-1 0 0,1 1 0,0-1-1,0 0 1,-1 0 0,1 0 0,0 0 0,1 0 0,30 7 26,32 0-1,0-3 1,65-4-1,132-19 88,-44 2-67,-156 17-46,-61-1 1,1 1 0,-1 0-1,1 0 1,0 0 0,-1 0 0,1 0 0,-1 0 0,1 0 0,-1 0 0,1 0 0,-1 0 0,1 0 0,0 0 0,-1 0 0,1 1 0,-1-1 0,1 0 0,-1 0 0,1 1 0,-1-1 0,1 0 0,-1 0 0,1 1 0,-1-1 0,0 1 0,1-1 0,-1 0 0,0 1 0,1-1-1,-1 1 1,0-1 0,1 1 0,-1-1 0,0 1 0,0-1 0,1 1 0,-1-1 0,0 1 0,0-1 0,0 1 0,0 0 0,0-1 0,0 1 0,0-1 0,0 1 0,0-1 0,0 1 0,0-1 0,0 1 0,0 0 0,-1-1 0,1 1 0,0-1 0,0 1 0,-1-1 0,1 1-1,0-1 1,0 0 0,-1 1 0,0 0 0,-2 2-5,1 1 1,-1-1-1,-1 0 0,1 0 0,0 0 0,-1-1 1,0 1-1,1-1 0,-1 0 0,0 0 0,-5 2 0,-52 17-48,49-17 54,-41 12-26,-367 95-59,287-89-29,136-22 112,70 0 63,-1-2-1,107-18 0,-104 7-58,-1-4 0,-1-2 0,79-34 0,-112 37-239,0 6-277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25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1 278 320,'9'0'215,"54"-1"121,-1 4 0,85 13 0,58 41-123,-203-54-213,-2-2-26,-16-15 15,-25-9-51,-1 2 0,0 1-1,-69-21 1,60 24-3,0-3 1,-54-30-1,104 50 67,0-1-1,1 1 1,-1 0 0,0 0 0,0-1-1,1 1 1,-1 0 0,0-1 0,0 1-1,1-1 1,-1 1 0,1-1 0,-1 1-1,0-1 1,1 0 0,-1 1-1,1-1 1,-1 1 0,1-1 0,0 0-1,-1 0 1,1 1 0,0-1 0,-1 0-1,1-1 1,18 0 53,39 11 64,38 24 25,-1 5 0,128 70 0,-184-85-55,-2-2-88,-36-21-2,0 0 0,0-1 0,0 1-1,0 0 1,0 0 0,-1 0 0,1 0 0,0 0 0,0 0 0,0 0 0,0 0 0,0 0 0,0 0 0,0 0 0,0 0 0,0-1 0,0 1-1,0 0 1,0 0 0,0 0 0,0 0 0,0 0 0,0 0 0,0 0 0,0 0 0,0 0 0,0 0 0,0-1 0,0 1 0,0 0 0,0 0 0,0 0-1,0 0 1,0 0 0,1 0 0,-1 0 0,0 0 0,0 0 0,0 0 0,0 0 0,0 0 0,0 0 0,-20-19-80,-51-43-114,-162-156-155,187 168 345,43 38 16,8 10 26,4 3-16,-1 0 0,0 0 0,0 1 0,0 0 0,0 1 0,0 0 0,-1 0-1,1 0 1,8 6 0,73 50 85,-44-27-74,188 134 358,-190-139-337,-27-18-63,-12-10-24,-14-12-7,-394-244-568,335 213 636,173 115 216,159 98 5,-197-128-697,-44-19-399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2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107 25 64,'0'0'21,"0"0"1,-1-1-1,1 1 1,0 0-1,-1 0 1,1 0-1,0 0 0,-1 0 1,1 0-1,0 0 1,-1 0-1,1 0 0,0 0 1,-1 0-1,1 0 1,0 0-1,-1 0 1,1 0-1,-1 0 0,1 0 1,0 0-1,-1 0 1,1 0-1,0 1 0,-1-1 1,1 0-1,0 0 1,0 0-1,-1 1 0,1-1 1,0 0-1,0 0 1,-1 1-1,1-1 1,0 0-1,0 0 0,-1 1 1,1-1-1,0 0 1,0 1-1,0-1 0,0 1 1,2 20 187,16 25-148,2-8 68,-3-4-7,1 0 1,26 35-1,-39-62-111,0-1-1,1 1 1,-1-1 0,1 0-1,0 0 1,1 0 0,0-1-1,0 0 1,0 0 0,0-1-1,1 0 1,-1 0 0,1-1-1,0 0 1,12 3 0,-20-6-14,1 0 0,0 1 0,0-1 0,0 0 0,0 0 0,-1 0 0,1 0 0,0 0 0,0 0 0,0 0 0,0 0 0,0 0 0,-1 0 0,1 0 0,0 0 0,0 0 0,0-1 0,-1 1 0,1 0 0,0-1 0,0 1 0,0-1 0,-1 1 0,1-1 0,0 1 0,-1-1 0,1 1 0,0-2 0,-1-14-38,-1 11 30,0-7-18,0-1 0,-1 1 0,-1 0-1,0 0 1,0 0 0,-1 0 0,-1 0 0,0 1 0,-1 0-1,0 0 1,0 0 0,-16-19 0,5 10-29,0 1 0,-1 1 0,-1 1 1,0 0-1,-30-19 0,42 32 65,1 0-1,-1 1 1,0-1 0,0 2-1,0-1 1,0 1 0,0 0-1,-1 0 1,-10-1 0,16 3-4,0 0 0,0 0 0,0 0 0,0 0 0,0 0 0,0 0 0,0 1 0,0-1 0,0 1 0,0-1 0,0 1 0,0 0 0,1 0 0,-1-1 0,0 1 0,0 1 0,1-1 0,-1 0 0,1 0 0,-1 1 0,1-1 0,-1 1 0,1-1 0,0 1 0,0-1 0,-1 1 0,1 0 0,1 0 0,-1 0 0,0-1 0,0 1 0,1 0 0,-1 0 0,1 0 0,-1 0 0,1 0 0,0 4 1,-1 12 29,1 1 1,1 0 0,1 0-1,1-1 1,0 1 0,2-1 0,0 0-1,1 0 1,0-1 0,2 1-1,0-2 1,1 1 0,0-1 0,1 0-1,1-1 1,1 0 0,0-1-1,18 16 1,-24-25-29,0 0 1,0-1-1,0 0 0,0 0 1,1-1-1,-1 0 0,1 0 1,0-1-1,0 1 0,0-1 1,0-1-1,1 0 1,-1 0-1,0 0 0,12-1 1,-17 0-8,0 0 1,-1-1-1,1 1 1,0-1-1,-1 1 1,1-1-1,-1 0 1,1 1-1,-1-1 1,1 0-1,-1 0 1,0 0-1,1 0 1,-1-1-1,0 1 1,0 0-1,0 0 1,0-1 0,0 1-1,0-1 1,0 1-1,0-1 1,-1 1-1,1-1 1,0 1-1,-1-1 1,0 0-1,1 1 1,-1-1-1,0 0 1,0 1-1,0-3 1,2-66-180,-3 53 112,0 9 49,0-1 1,-1 1 0,0-1 0,0 1 0,-1-1-1,0 1 1,0 0 0,-1 1 0,0-1 0,0 0 0,-1 1-1,0 0 1,0 0 0,-1 1 0,-11-11 0,0 2-33,0 0 0,0 2 0,-1 0 0,-39-21 1,46 30 81,1 0 1,-1 0 0,-22-3-1,-2 7 73,34 0-100,1 0-1,-1 0 1,0 0-1,1 0 1,-1 1 0,0-1-1,1 0 1,-1 1 0,0-1-1,1 0 1,-1 1 0,0-1-1,1 1 1,-1-1-1,1 1 1,-1-1 0,1 1-1,-1-1 1,1 1 0,0 0-1,-1-1 1,1 1 0,0 0-1,-1-1 1,1 1 0,0 0-1,0-1 1,0 1-1,-1 0 1,1 0 0,0 0-1,1 10 27,0 0 0,0 0 0,1 0-1,1 0 1,-1-1 0,2 1-1,-1-1 1,2 0 0,-1 0 0,1-1-1,1 1 1,0-1 0,0 0-1,1 0 1,0-1 0,0 0 0,10 8-1,-7-7-28,0-1-1,1 0 0,-1-1 1,1-1-1,1 1 0,-1-2 1,1 0-1,0 0 0,0-1 1,0 0-1,1-1 0,0-1 1,-1 0-1,22 1 0,18-5-287,-4-5-187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2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563 0 96,'-95'64'587,"-113"99"-1,165-124-488,1 3 1,3 1 0,1 1-1,-45 71 1,78-110-90,4-4-7,0 0 0,1 0 0,-1 0 0,0 0 0,0 0 0,0 1 0,1-1 0,-1 0 0,1 0 0,-1 0 0,1 1 0,-1-1 0,1 0 1,0 1-1,0-1 0,-1 0 0,1 1 0,0 1 0,0-1-45,9-6-21,123-121 91,-50 54-25,168-111 1,-121 115-104,-128 67 69,-2 31 64,-1-26-33,1 0 0,-1-1 0,0 1 0,0-1 0,0 0 0,0 1 0,-1-1 0,1 0 0,-1 0 0,0-1 0,-6 6 0,-44 37-17,31-29 16,-160 118-1,-8 6 43,172-125-19,18-15-21,0-1 0,0 0 0,0 0-1,0 1 1,0-1 0,0 0 0,1 0-1,-1 1 1,0-1 0,0 0 0,0 0 0,0 1-1,0-1 1,0 0 0,1 0 0,-1 0 0,0 1-1,0-1 1,0 0 0,1 0 0,-1 0-1,0 1 1,0-1 0,1 0 0,-1 0 0,0 0-1,0 0 1,1 0 0,-1 0 0,0 0-1,0 0 1,1 0 0,-1 0 0,0 0 0,0 0-1,1 0 1,-1 0 0,0 0 0,0 0 0,1 0-1,-1 0 1,0 0 0,0 0 0,1 0-1,-1 0 1,0 0 0,0 0 0,1-1 0,16 1-11,13-9 10,-1-1 0,0-2 0,0 0 0,-1-2 0,47-32 0,7-2 2,-36 24-1,78-29 0,-101 46 0,0 0 0,1 2 0,-1 1 0,1 1 0,40-1 0,-56 4 1,0 0 1,-1 1 0,1 0 0,0 0-1,-1 0 1,1 1 0,-1 0 0,0 1 0,0 0-1,0 0 1,10 6 0,-19-8-9,0 0 0,1 0 0,-1 0 0,0 0 0,1-1 0,-1 1 0,0 0 0,0-1 0,0 1 0,0-1 0,0 0 0,-3 1 0,-70 3-105,-128-8 0,181-2 141,50 10 43,-2 8-16,1 1-1,-2 1 1,0 2-1,-1 0 0,0 2 1,-2 0-1,38 40 0,-55-54-44,-23-17-6,-1 1-1,0 1 0,-1 0 1,-1 1-1,1 2 1,-2 0-1,1 1 1,-1 1-1,0 1 1,0 1-1,-39-2 1,41 6-20,0 1 0,0 0 0,1 2 0,-22 4 0,9-2-364,4-4-475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2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31 1084 64,'-1'0'23,"0"0"0,-1 0 1,1 0-1,0 0 0,0 0 0,-1-1 0,1 1 0,0 0 1,0-1-1,0 1 0,0-1 0,0 1 0,-1-1 1,1 1-1,0-1 0,0 0 0,0 0 0,0 1 0,1-1 1,-1 0-1,0 0 0,0 0 0,0 0 0,1 0 1,-1 0-1,1 0 0,-1 0 0,0 0 0,1-1 0,0 1 1,-1 0-1,1 0 0,0 0 0,0-1 0,-1 1 1,1 0-1,0 0 0,0 0 0,0-1 0,1 1 0,-1 0 1,0 0-1,0-1 0,1 1 0,-1 0 0,1 0 0,0-2 1,3-8-10,-1 0 1,2 0-1,-1 1 1,10-15-1,54-78 88,4 4-1,4 3 0,4 3 1,97-87-1,-112 120-94,2 2 0,3 4-1,84-50 1,-146 99-13,-2 1-7,0-1-1,1 2 1,0-1-1,0 1 1,0 0-1,1 0 0,-1 1 1,0 0-1,1 0 1,10-1-1,-17 22-18,-2-14 33,-1 0 0,0 0 1,1-1-1,-2 1 0,1-1 0,0 0 0,-1 0 0,0 1 0,0-2 1,0 1-1,-7 6 0,-49 41 20,39-36-24,-114 92-43,-253 215-153,315-257 224,21-23 18,2 3 0,-69 83 0,118-127-39,-1-1-1,0 1 0,1-1 0,-1 1 0,1 0 0,-1 0 0,1-1 0,-1 1 0,1 0 1,-1 0-1,1-1 0,0 1 0,-1 0 0,1 0 0,0 0 0,0 0 0,-1 0 0,1-1 1,0 1-1,0 0 0,0 0 0,0 0 0,0 0 0,0 0 0,1 1 0,0-2-2,-1 1 0,1-1 0,0 0 0,0 1 0,0-1 0,0 0 0,-1 0 0,1 1 0,0-1 0,0 0 0,0 0 0,0 0 0,0 0 0,0 0 0,0 0 0,0 0-1,-1 0 1,1-1 0,1 1 0,45-15 1,2-9 20,-1-1 0,76-55 0,-37 22 3,330-197 53,18 32-34,-382 204-102,-50 19 26,-6 0 5,-15 2 10,1 2 1,-1 0-1,1 1 0,1 0 0,-1 2 1,1 0-1,-19 11 0,4-3-20,-16 9-14,2 1-1,-81 62 1,-75 81 55,80-64-3,71-63 13,5-6 15,1 3-1,1 2 0,-46 56 1,86-93-23,1 0 1,0 0 0,-1 0-1,1 0 1,0 1-1,1-1 1,-1 0-1,1 1 1,-1 0 0,1-1-1,0 1 1,1 0-1,-1-1 1,1 1 0,-1 0-1,1 5 1,1-7-5,0 0 1,0 0-1,0 0 1,0 0 0,0 0-1,0 0 1,0-1-1,1 1 1,-1-1 0,1 1-1,-1-1 1,1 1-1,-1-1 1,1 0-1,0 1 1,0-1 0,0 0-1,0 0 1,0-1-1,0 1 1,0 0 0,0-1-1,0 1 1,0-1-1,0 0 1,0 1-1,0-1 1,4 0 0,28 3 12,2-1 1,-1-1 0,0-2 0,0-2-1,0-1 1,-1-1 0,1-3-1,-1 0 1,-1-2 0,1-2 0,-2-1-1,0-1 1,0-2 0,-2-1-1,0-1 1,-1-2 0,37-32 0,-20 10-15,-2-3 1,-2-1 0,38-56 0,98-162-17,-128 185-4,-24 39 1,3-4-147,42-83 1,-71 127 162,0 0 0,1 0 0,-1 0 0,0 0 1,0-1-1,0 1 0,0 0 0,0 0 0,0 0 0,0 0 0,0 0 1,0 0-1,1 0 0,-1 0 0,0 0 0,0-1 0,0 1 0,0 0 1,0 0-1,0 0 0,0 0 0,0 0 0,0 0 0,0-1 0,0 1 1,0 0-1,0 0 0,0 0 0,0 0 0,0 0 0,0 0 0,0 0 1,0-1-1,0 1 0,0 0 0,0 0 0,0 0 0,0 0 0,0 0 1,0 0-1,-1 0 0,1-1 0,0 1 0,0 0 0,0 0 0,0 0 1,0 0-1,0 0 0,0 0 0,0 0 0,0 0 0,-1 0 0,1 0 1,0 0-1,0 0 0,0 0 0,0-1 0,0 1 0,0 0 0,0 0 1,-1 0-1,1 0 0,0 0 0,0 0 0,0 0 0,0 0 0,-12 7-18,-13 12 37,-23 20-3,-1-2 1,-3-2 0,-60 30 0,111-64-16,-41 25 1,1 3-1,1 1 1,2 2-1,-63 67 1,-116 163 40,217-262-40,-40 49 84,3 1 0,3 1 0,-53 103 0,85-136-7,12-14-27,20-15-49,-7-4 10,-2-2 0,0-1 0,31-34 1,-44 44-14,37-41 2,-2-1 0,37-59 0,64-120 0,-28 42 0,-27 56 2,61-96-111,-150 228 102,0-1-1,0 0 1,0 0-1,0 0 1,0 0-1,-1 0 1,1 0-1,0 0 0,0 0 1,0 0-1,0 1 1,0-1-1,0 0 1,0 0-1,-1 0 1,1 0-1,0 0 1,0 0-1,0 0 1,0 0-1,0 0 1,-1 0-1,1 0 0,0 0 1,0 0-1,0 0 1,0 0-1,0 0 1,0 0-1,-1 0 1,1 0-1,0 0 1,0 0-1,0-1 1,0 1-1,0 0 1,0 0-1,-1 0 0,1 0 1,0 0-1,0 0 1,0 0-1,0 0 1,0 0-1,0-1 1,0 1-1,0 0 1,0 0-1,0 0 1,0 0-1,0 0 1,-1 0-1,1-1 0,0 1 1,0 0-1,0 0 1,0 0-1,0 0 1,0 0-1,0-1 1,-14 9-206,-17 15-449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2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134 2609 480,'3'-5'63,"1"0"-1,0 1 1,-1 0-1,1 0 1,1 0-1,-1 0 1,1 1-1,-1-1 1,9-3-1,5-6 77,32-31-22,-2-3 0,54-66 0,72-115 178,-87 109-290,-86 115 11,32-15-5,-20 7-63,-12 16-4,-1 5 68,-1-5-12,0 0 1,0-1 0,-1 1 0,1 0-1,-1-1 1,1 1 0,-1-1-1,0 0 1,0 0 0,-1 0 0,1 0-1,-1 0 1,1 0 0,-1 0-1,0-1 1,-5 4 0,-22 27-8,-9 0 60,-45 44-51,-33 34-153,69-73 102,39-32 35,-1 1-1,2 0 1,-17 15-1,4-1-19,-1-1 0,-1-1 0,0-2 0,-34 20 0,23-15-9,16-7-14,17-14 49,0 0 1,0 0 0,0 0-1,-1 0 1,1 0 0,0 0 0,0-1-1,-1 1 1,1 0 0,0-1-1,-1 1 1,1-1 0,-1 1 0,1-1-1,0 0 1,-1 1 0,1-1-1,-1 0 1,-2 0 0,-56 4-148,59-4 154,1 0-1,-1 0 1,1 0 0,-1 0 0,1 0-1,-1 0 1,1 0 0,-1 1-1,1-1 1,-1 0 0,1 0-1,0 0 1,-1 1 0,1-1 0,-1 0-1,1 0 1,0 1 0,-1-1-1,1 0 1,0 1 0,-1-1 0,1 0-1,0 1 1,-1-1 0,1 1-1,0-1 1,0 0 0,0 1-1,-1-1 1,1 1 0,0-1 0,0 1-1,-2 25-54,2-22 54,40-3 39,23-3 50,-22 1-18,49 4-1,-77-1-46,-1 0-1,0 0 0,0 1 1,-1 1-1,1-1 0,-1 2 1,0 0-1,0 0 0,0 1 1,20 15-1,-27-15-11,0 0 1,0 0-1,0 0 0,-1 1 0,0 0 1,0 0-1,0 0 0,-1 0 0,0 0 1,-1 0-1,1 1 0,-2-1 0,1 0 1,-1 1-1,0-1 0,-2 15 1,2 0-4,-3-14-5,1-1 1,-2 1 0,1-1 0,-1 0 0,0 0 0,-1 0 0,0 0 0,0-1 0,0 1 0,-8 6 0,8-9-6,-17 14-67,22-18 69,0 1 0,-1-1 0,1 0 0,-1 0-1,1 0 1,-1 0 0,1 0 0,0 0 0,-1 0 0,1 0 0,-1 0 0,1 0 0,-1 0-1,1 0 1,-1 0 0,1 0 0,0 0 0,-1 0 0,1 0 0,-1 0 0,1-1 0,-1 1-1,1 0 1,0 0 0,-1-1 0,1 1 0,0 0 0,-1 0 0,1-1 0,0 1 0,-1-1-1,1 1 1,0 0 0,0-1 0,-1 1 0,1 0 0,0-1 0,0 1 0,0-1 0,0 1-1,-1-1 1,1 1 0,0 0 0,0-1 0,0 1 0,0-1 0,0 1 0,0-1 0,0 0-1,-14-46-135,10 36 78,1 0 0,0 0 0,0-1 0,1 1 0,-1-17 0,3 15-13,-1 0-1,0 0 1,-1 0-1,-4-13 0,5 23 57,1 0-1,-1-1 1,0 1-1,-1 0 1,1 0-1,0 0 0,-1 0 1,0 0-1,0 0 1,0 0-1,0 0 1,0 0-1,-1 1 1,1 0-1,-1-1 1,1 1-1,-1 0 0,0 0 1,-6-3-1,4 4 33,4 42 230,2-25-178,1 0 0,1 0-1,0 0 1,1 0 0,1 0 0,0-1 0,12 23-1,3 10 26,-16-33-70,-2 0 0,1 0 0,-2 1 0,0-1 0,-1 0 0,-3 27 0,2 6 8,0-43-28,0 1 0,0-1 0,-1 0 0,1 1 0,-1-1 1,0 0-1,0 0 0,-1 0 0,0-1 0,0 1 0,0 0 0,0-1 0,-1 0 0,-5 6 0,-19 29 15,22-35-12,-1-3 20,1-1 1,-1 0-22,0 0-5,-25 0-69,31 0 53,5 2 26,0 1 1,1-2-1,-1 1 1,1 0-1,0-1 0,-1 0 1,8 1-1,5 2 19,11 3 35,0-2 0,0 0 0,0-2 0,43-1 0,7 2 75,225 9 80,-248-13-112,-1-3 0,83-15-1,-44 5-98,-70 11-4,-1 0-1,0-2 1,1-1-1,-1 0 1,-1-2-1,35-14 0,-2-10-1,-2-1 0,-1-3 0,-1-2 0,-2-3 0,58-61 0,196-247 16,-270 308-21,4-6 5,128-144-63,-148 173-43,-30 28-146,-10 7 119,-72 47 48,-3-5 1,-2-4-1,-125 49 0,-335 102 221,537-198-138,-151 61 18,118-44-11,-1-3-1,-107 28 1,95-44-7,65-7 0,0 0 0,1-1 0,-1 1 0,0-1 0,1 0 0,-1 0 0,1-1 0,-1 1 0,1-1 0,0 0 0,-1 0 0,-4-4 0,4 2-5,0 0 1,0 0-1,1-1 0,0 1 1,0-1-1,0 0 0,1 0 1,-1-1-1,1 1 1,0-1-1,1 1 0,-1-1 1,-1-6-1,1-3-7,1-1 1,0 1-1,1 0 1,0-20-1,2 30 12,0 0-1,0 0 1,0 0-1,0 0 1,1 0-1,-1 1 1,1-1-1,0 0 1,1 1-1,-1-1 1,5-4-1,41-50 2,-14 17-1,57-93 5,33-45-106,-117 169-41,-13 16-94,-10 9 80,-240 196-138,256-210 299,0 0 0,1 0 0,-1 0 1,1 0-1,-1 0 0,0 0 0,1 0 0,-1 0 0,1 0 0,-1 0 0,0 1 0,1-1 0,-1 0 0,1 0 0,-1 0 1,0 1-1,1-1 0,-1 0 0,0 0 0,0 1 0,1-1 0,-1 0 0,0 1 0,0-1 0,1 0 0,-1 1 1,0-1-1,0 1 0,0-1 0,0 0 0,1 1 0,-1-1 0,0 1 0,0-1 0,0 0 0,0 1 0,0-1 0,0 1 1,0-1-1,0 1 0,0-1 0,0 0 0,0 1 0,-1-1 0,1 1 0,0-1 0,0 0 0,0 1 0,0-1 1,-1 0-1,1 1 0,0-1 0,0 0 0,-1 1 0,1-1 0,0 0 0,-1 1 0,1-1 0,0 0 0,-1 0 0,1 1 1,-1-1-1,41-1 64,-36 1-37,15-3 9,0-1 1,0 0-1,0-1 1,-1-1-1,1-1 1,17-10-1,107-63 50,-115 64-61,107-65 105,628-354 323,-658 380-443,129-62 7,-195 104-209,-59 25 161,0 0 1,1 1-1,1 1 1,0 1-1,-22 23 1,6-6-9,-92 69 7,-195 122 0,52-42 12,-78 91 46,276-210 22,4 3 1,-100 125 0,162-184-57,-27 41 10,30-44-10,1-1 0,-1 1 0,1-1 0,0 1 0,0 0 0,0 0 1,0 0-1,0 0 0,1-1 0,-1 1 0,1 0 0,0 0 0,0 0 0,0 0 0,1 4 0,-1-6 3,1 0 0,0 0 0,0 0 0,0 0 0,0 0 0,0-1 0,0 1 0,0 0 0,0-1 0,0 1 0,0 0-1,1-1 1,-1 0 0,0 1 0,0-1 0,1 0 0,-1 1 0,0-1 0,0 0 0,1 0 0,-1 0 0,0 0 0,0 0 0,1 0 0,-1-1-1,0 1 1,2-1 0,5 1-8,12-1 10,0-1 1,-1-1-1,1-1 1,-1-1 0,0 0-1,0-1 1,0-2 0,-1 1-1,0-2 1,18-12-1,25-18 26,78-67-1,-107 80-25,402-354 15,-268 228-7,-131 121-4,-8 4-19,1 2 1,2 1-1,0 1 1,2 1-1,48-24 0,-78 44 6,1 1-1,-1 0 0,0 0 1,0 0-1,1 0 0,-1 1 1,0-1-1,1 0 1,-1 1-1,1 0 0,-1-1 1,1 1-1,-1 0 0,1 0 1,-1 1-1,4 0 0,-5 0 7,0 0 1,0 0-1,0 1 0,0-1 0,0 1 0,0-1 0,0 1 0,0-1 0,-1 1 0,1 0 1,-1-1-1,1 1 0,-1 0 0,1-1 0,-1 1 0,0 0 0,0 0 0,0-1 1,0 1-1,0 0 0,-1 2 0,1 1 2,-1 0 0,0 0 0,0 0 0,-1 0-1,1 0 1,-1-1 0,0 1 0,-1 0 0,1-1 0,-1 0 0,1 1 0,-1-1 0,-5 5 0,-53 51 16,44-44-15,-101 101 93,6 6-1,6 4 1,-130 201 0,186-242-56,36-59-23,-2 0-1,0-1 1,-31 37-1,44-60-22,-1 0-1,1-1 1,-1 1 0,0-1-1,0 0 1,0 0-1,0 0 1,0 0-1,0-1 1,-1 1 0,1-1-1,0 0 1,-1-1-1,-4 1 1,-70 0-214,50-2 238,3 0-45,-1 2 0,1 1 0,-1 1 0,1 1-1,0 1 1,-36 12 0,31-8-5,0-1 0,-1-1 0,1-2 1,-2-1-1,1-1 0,-56-4 0,71 1-20,8-1 46,1 0-1,0 0 1,0-1 0,0 0-1,-13-5 1,16 4 1,-1 1 0,0-1 0,0 2 0,0-1 0,0 1 0,0 0 0,0 0 0,0 0 0,-1 1 0,1 0 0,0 1 0,0-1 0,-8 2 0,13-1 6,0-1 1,0 0 0,0 0-1,1 1 1,-1-1 0,0 1-1,0-1 1,0 1 0,1-1-1,-1 1 1,0-1 0,1 1-1,-1-1 1,0 1 0,1 0-1,-1 0 1,1-1 0,-1 1-1,1 0 1,-1 0 0,1 0-1,-1-1 1,1 1 0,0 0-1,0 0 1,-1 0 0,1 0 0,0 0-1,0 0 1,0 0 0,0 0-1,0-1 1,0 1 0,0 0-1,0 0 1,1 0 0,-1 0-1,0 0 1,0 0 0,1 0-1,0 1 1,0 0 6,1 1 0,-1-1-1,1 1 1,-1-1 0,1 0 0,0 1 0,0-1 0,0 0 0,0 0 0,0-1-1,0 1 1,4 2 0,14 4 21,0-2-1,0 0 1,0-1-1,0-1 1,39 2-1,30 7 38,-56-7-28,46 1 0,10 3 22,-63-6-47,0 0 0,0-2-1,0-1 1,1-1 0,-1-1 0,0-1-1,0-2 1,0 0 0,31-10 0,-39 9-5,1 0 0,0 2 0,0 0 0,0 1 0,36 2 0,-42-1 0,1-1 0,-1 0 0,18-5-1,12-3-1,1 1 8,-29 5-10,1 1 1,-1 0 0,22 0-1,30-2 29,0-2 1,0-3-1,115-34 0,-35 8 5,-78 20-22,0-3 0,-1-3 1,-1-3-1,-2-3 0,0-3 1,-2-2-1,59-43 0,24-20 17,96-73 6,-174 114-40,121-109-34,-174 142 24,-14 20 11,1-1 0,-1 0-1,1 0 1,0 1 0,0-1 0,0 1 0,0-1 0,1 1-1,-1 0 1,1 0 0,3-2 0,-5 3 27,-43 1-52,27 2 5,0 0 1,-1 2 0,1-1-1,0 2 1,1 0-1,-1 1 1,-23 13-1,-7 2-39,-124 49-58,-121 53 42,214-86 197,-121 79 0,-9 17 72,166-111-189,-1-2-1,0-2 1,-61 18 0,-124 22-31,212-52 28,14-2 1,10-1-16,18-2 28,0 0-1,-1-2 0,1-2 0,0 0 1,-1-2-1,0 0 0,0-2 1,0-2-1,-1 0 0,-1-1 0,29-16 1,29-21 21,148-109 0,229-226-10,-302 244-29,-125 106-28,10-8-64,-44 40 94,1 0-1,0 0 1,0 0-1,0 1 1,0-1-1,-1 0 1,1 0-1,0 0 1,0 0-1,0 0 1,-1 0-1,1 0 1,0 0-1,0 0 1,0-1-1,-1 1 1,1 0-1,0 0 1,0 0-1,0 0 1,0 0-1,-1 0 1,1 0-1,0 0 1,0 0-1,0-1 1,0 1-1,-1 0 1,1 0-1,0 0 1,0 0-1,0 0 1,0-1-1,0 1 0,0 0 1,0 0-1,0 0 1,-1 0-1,1-1 1,0 1-1,0 0 1,0 0-1,0 0 1,0-1-1,0 1 1,0 0-1,0 0 1,0 0-1,0-1 1,0 1-1,0 0 1,0 0-1,0 0 1,1-1-1,-1 1 1,0 0-1,0 0 1,0 0-1,0 0 1,0-1-1,0 1 1,0 0-1,0 0 1,1 0-1,-1 0 1,0-1-1,-17 0-117,2 1 17,-11-1 33,0 1 0,0 2 0,1 0 0,-1 2 0,-29 8 0,-291 104 204,-330 91 196,616-195-303,-1-2 0,-1-3-1,0-2 1,0-4 0,-64-5-1,83-3-33,1-1 0,0-3-1,-63-23 1,-20-6-97,104 33 51,0-1 0,1 0 0,-31-19 0,-25-11-82,63 34 111,-1 0 0,0 1 1,-22-3-1,23 5 11,0-1 0,0-1 0,0 0 0,-16-7 0,26 9 11,1-1 1,-1 0-1,1 0 1,0 0-1,0 0 1,-1 0-1,1 0 1,1-1-1,-1 1 1,0-1-1,1 0 1,-1 1-1,1-1 1,0 0-1,0 0 1,0 0-1,0 0 1,0 0-1,0-4 0,0 0 2,0 0 0,0 1 0,1-1 0,0-1-1,0 1 1,1 0 0,1-10 0,1 10 3,0 1 0,0-1 1,0 0-1,1 1 0,0 0 0,0-1 1,8-7-1,-7 7 3,1 0 1,-2 0-1,1 0 1,6-15-1,-8 19 6,1-1 0,-1 1 0,0-1 0,1 1 0,0 0 0,0 0-1,0 1 1,0-1 0,0 1 0,0 0 0,1 0 0,-1 0 0,9-1-1,10-7 16,-1-2-9,-1-2 1,0 0-1,28-26 1,-28 22-21,1 1 1,29-17-1,-18 12 8,0-1 0,58-54 0,-56 46 1,55-39 0,-77 62-4,1 1 1,0 0-1,22-7 0,-23 10 0,-1 0 0,0-1-1,0-1 1,-1 0 0,0-1-1,16-11 1,32-28-3,71-41 0,-65 45 0,25-13 2,52-37 28,118-92-3,-239 175-30,-20 10 5,-1 0 0,1 0 0,-1 0 0,0-1 0,0 1 1,0 0-1,1 0 0,-1 0 0,0 0 0,0-1 0,0 1 0,0 0 0,0 0 0,0 0 0,-1 0 0,1 0 0,0-1 0,0 1 1,0 0-1,-1 0 0,1 0 0,-1-1 0,1 1 0,0 0 0,-1 0 0,0 0 0,-9 17-13,-1-1-1,-1 0 0,0 0 1,-1-2-1,-1 1 0,-17 14 1,2-1 7,-404 396 159,396-391-120,1 2 1,-50 66-1,83-97-34,0-1 0,0 1-1,0-1 1,1 1 0,-1 0-1,1 0 1,0 0-1,1 0 1,-1 0 0,1 1-1,0-1 1,0 11 0,1-13-2,1-1 1,-1 1 0,1 0-1,0 0 1,0 0 0,0-1-1,0 1 1,0 0 0,1-1-1,-1 1 1,1-1 0,0 0-1,0 1 1,-1-1 0,1 0-1,1 0 1,-1 0 0,0-1-1,0 1 1,1 0 0,-1-1-1,1 1 1,-1-1 0,6 2-1,3 1 1,0 0 0,1-1 1,0 0-1,-1-1 0,1-1 0,0 1 0,0-2 0,0 0 0,0 0 0,0-1 0,-1 0 0,1-1 0,15-5 0,13-5 30,0-2 0,52-26 0,-68 29-25,15-7 12,58-25 10,-2-3-1,165-112 1,-239 143-36,33-33 0,-50 45-9,0-1 0,-1-1 0,1 1 0,-1 0 0,0-1 0,0 0 0,0 1 0,0-1 0,-1 0 0,0-1 0,0 1-1,-1 0 1,1 0 0,0-11 0,-23 15-83,3 0 44,-1 2-1,1 0 1,-1 1 0,1 0 0,-1 2 0,-31 10-1,-15 8 46,-1-3-1,0-3 0,-1-3 0,-130 9 0,99-9 153,65-8-39,-55 3 0,88-31-69,5 8-33,1 1 1,0 0-1,0 0 1,2 0-1,0 1 0,0 0 1,18-20-1,-25 32 1,-14 3-153,-9 6 98,-33 32 12,42-29 43,0-1 0,-1 0 0,0-1 0,-1-1 0,1 0 0,-2-1 0,1-1 0,-23 7 0,17-6 0,17-5-3,0 0 1,0 0-1,0-1 0,-1 0 1,1 0-1,0 0 0,-1-1 0,1 1 1,-9-1-1,14-41 30,6 27-24,1 1 0,1 0 0,0 0 0,1 1 0,0 0 0,1 1 0,0 0 0,14-10 0,6-9 7,161-171 17,-182 191-27,10-11 0,2 1 0,41-30 0,-48 40 0,0 1 0,1-2 0,19-18 0,-33 27-1,0 0 0,-1 0 0,1-1 0,-1 1 0,1-1 0,-1 1 0,0-1 0,0 1 0,0-1 0,0 0 0,-1 1 0,1-1 0,-1 0 0,0 0 0,0 0 0,1 1 0,-2-1 1,1 0-1,-1-4 0,1 4 0,-1 0 0,1 0 0,0 0 0,0 0 0,0 0 0,0 1 0,1-1 0,-1 0 0,1 0 0,0 0 0,0 0 0,1-3 0,9-11 1,1 0-1,0 1 1,1 0 0,1 1-1,0 1 1,1 0 0,29-21 0,-16 17 5,1 2 1,0 1 0,1 1 0,35-11 0,-6 3-8,-17 5 19,1 2-1,0 1 0,1 3 0,84-11 1,-48 16 22,0-2 0,102-26 0,-171 31-40,-1 1 0,0 1-1,1 0 1,-1 1 0,16 0 0,-21 1 1,-1-1 1,1 1-1,0 0 1,-1 0-1,1 0 1,0 1-1,-1-1 1,0 1-1,1 0 1,-1 1-1,0-1 1,0 1 0,5 4-1,13 3 21,-21-8-20,0-1-1,-1 0 0,1 1 1,0-1-1,0 0 0,-1 1 1,1-1-1,-1 1 1,1-1-1,-1 1 0,1 0 1,-1-1-1,0 1 0,0-1 1,0 1-1,0 0 0,0-1 1,0 1-1,0-1 0,-1 1 1,1 0-1,-1-1 0,1 1 1,-1-1-1,1 1 0,-1-1 1,0 0-1,0 1 0,0-1 1,-2 3-1,-206 143 1,165-118 3,-20 13 21,-2-2 0,-2-3-1,-1-4 1,-89 31-1,-118 23 40,270-85-64,1-1 0,0 1 0,-1 1 0,1-1 0,0 1 0,0-1 0,1 2 0,-1-1 0,0 0 0,-6 8 0,9-8 0,-1 1 0,1-1 0,0 1 0,1 0 0,-1 0 0,1 0 0,-1 0 0,1 0 0,0 0 0,0 0 0,1 0 0,-1 0 0,1 0 0,1 7 0,-1-9 0,0-1 0,1 1 0,0 0 0,-1-1 0,1 1 0,0 0 0,0-1 0,0 1 0,0-1 0,0 0 0,0 1 0,0-1 0,0 0 0,0 1 0,1-1 0,-1 0 0,1 0 0,-1 0 0,1 0 0,-1 0 0,1-1 0,-1 1 0,1 0 0,0-1 0,0 1 0,-1-1 0,4 1 0,54 6 0,-34-9 8,-1 0 0,1-2 0,-1-1 0,0-1 0,-1-1 0,1-1-1,-2-2 1,1 0 0,32-19 0,21-19 35,85-67 1,-82 57-41,-35 27-6,-2-1 0,61-60 0,184-236-23,-273 308 0,-1-1 1,19-40 0,-17 30 31,-14 28-15,1-1 1,0 1-1,-1-1 0,0 0 0,0 0 0,0 0 0,0 1 1,-1-1-1,1 0 0,-1 0 0,0 0 0,0 0 0,-1 0 1,1 0-1,-1 0 0,0 0 0,0 1 0,0-1 0,0 0 1,-1 0-1,1 1 0,-1-1 0,0 1 0,0 0 0,0-1 1,-1 1-1,1 0 0,-5-4 0,-6-2 12,2-1 0,-1-1 0,1 0 0,-18-22 0,-10-12 3,36 43-6,1 0-1,0-1 1,0 1-1,0-1 1,0 1-1,0-1 1,0 0-1,0 0 1,1 1-1,0-1 1,-1 0-1,1-1 1,0 1-1,1 0 1,-1 0-1,0 0 1,1-1-1,0 1 1,0 0-1,0 0 1,0-1-1,0 1 0,1 0 1,-1 0-1,1 0 1,0-1-1,0 1 1,0 0-1,1 0 1,-1 0-1,1 0 1,-1 1-1,1-1 1,0 0-1,0 1 1,0-1-1,0 1 1,1 0-1,-1-1 1,6-2-1,0-1 1,0 0 0,1 1 0,-1 0 0,1 0 0,1 1 0,-1 0 0,1 1 0,-1 0 0,13-2 0,5 2 0,0 0 0,32 3 0,-55 0 0,31 0 0,-35 0 0,-1 0 0,1 0 0,0 0 0,0 0-1,0 0 1,-1 0 0,1 1 0,0-1 0,0 0 0,0 0 0,-1 0-1,1 0 1,0 1 0,0-1 0,0 0 0,0 0 0,0 1 0,-1-1 0,1 0-1,0 0 1,0 0 0,0 1 0,0-1 0,0 0 0,0 0 0,0 1-1,0-1 1,0 0 0,0 0 0,0 1 0,0-1 0,0 0 0,0 0 0,0 1-1,0-1 1,0 0 0,0 0 0,1 1 0,-1-1 0,0 0 0,0 0-1,0 0 1,0 1 0,0-1 0,1 0 0,-1 0 0,0 0 0,0 1-1,0-1 1,0 0 0,1 0 0,-1 0 0,0 0 0,0 0 0,1 0 0,-1 1-1,0-1 1,0 0 0,1 0 0,-1 0 0,0 0 0,-16 11-24,-22 8 19,0 1-1,1 2 1,1 2-1,1 1 1,-42 39-1,60-48 25,1 1 0,0 0 1,2 2-1,0 0 0,1 0 0,0 1 1,2 1-1,1 0 0,0 0 0,1 1 0,-7 31 1,5-18 4,8-26-24,0 1-1,0-1 0,1 1 1,0 0-1,-1 13 1,3-22-48,-1-3 27,0 0 0,0-1 0,0 1 0,0 0 0,1 0 0,-1-1 0,1 1 0,-1-1 0,1 1 0,0 0 0,0-1 0,0 1 0,0-1 0,0-2 0,0 1-27,0-179-465,1 174 514,1 0-1,-1 0 0,1 0 0,1 0 0,-1 1 0,1-1 1,1 0-1,0 1 0,0 0 0,1 0 0,0 0 0,0 1 0,0 0 1,1 0-1,1 0 0,-1 0 0,1 1 0,10-7 0,4-3 48,1 1-1,1 0 1,0 2 0,1 1-1,29-10 1,-34 16-9,1 0 0,-1 2 0,1 0 0,0 1 0,1 2 1,-1 0-1,0 0 0,29 5 0,-45-4-35,-1 1 1,0 0-1,0 0 1,0 0-1,1 0 0,-1 1 1,0-1-1,-1 1 0,1 0 1,0 0-1,0 0 1,-1 0-1,1 0 0,-1 0 1,0 1-1,1-1 1,-1 1-1,0 0 0,-1 0 1,1 0-1,0 0 1,-1 0-1,0 0 0,0 0 1,0 0-1,0 0 0,0 0 1,0 6-1,3 11 27,-2 0 0,0 1 0,-2 31 0,0-32-26,-1-11-3,0 0-1,0 0 1,-1-1-1,0 1 1,-1 0-1,0-1 0,0 1 1,-1-1-1,0 0 1,0 0-1,-1 0 1,0-1-1,-6 8 1,-14 14 15,-52 47 0,15-15-8,46-44-3,1 0 0,1 1 0,-13 23 0,22-33-2,1 1 0,0-1-1,1 1 1,0 0 0,0 0-1,1 1 1,0-1-1,0 0 1,1 1 0,0 10-1,1-15 0,0 0 0,0 0 0,0 0 1,1 0-1,0 1 0,0-2 0,0 1 0,0 0 0,1 0 0,3 6 0,-4-8-3,1-1 0,0 0 0,0 0 0,0 0-1,1 0 1,-1-1 0,0 1 0,1 0 0,-1-1 0,1 0 0,0 0 0,-1 0 0,1 0 0,0 0 0,-1 0 0,1 0 0,0-1 0,0 0 0,0 1-1,3-1 1,1 0 1,0 0-1,-1 0 1,1 0-1,0-1 1,0 0-1,-1 0 0,1 0 1,-1-1-1,1 0 1,-1-1-1,0 1 1,0-1-1,11-7 0,-8 4-1,-1-1 0,1-1-1,-2 1 1,1-1-1,-1-1 1,0 1-1,10-19 1,65-105-250,-58 94 230,2 1-1,1 1 1,2 2 0,1 0-1,41-33 1,-62 59 23,0 1-1,1 1 1,-1-1 0,2 2-1,-1-1 1,0 1 0,1 1 0,0 0-1,0 1 1,0 0 0,1 0-1,-1 1 1,1 1 0,-1 0-1,1 0 1,-1 1 0,1 1-1,21 3 1,-29-2-1,1-1 0,-1 0 0,-1 1 1,1 0-1,0-1 0,0 2 0,-1-1 0,1 0 0,-1 1 1,1-1-1,-1 1 0,0 0 0,0 0 0,-1 1 0,1-1 0,-1 0 1,1 1-1,-1 0 0,0-1 0,0 1 0,-1 0 0,1 0 0,-1 0 1,0 0-1,0 0 0,0 0 0,0 6 0,0-3 1,0 1 0,0 0 0,-1-1 1,0 1-1,0-1 0,-1 1 0,0-1 0,-1 1 0,1-1 0,-1 0 1,-1 1-1,1-1 0,-1 0 0,-7 11 0,-31 32-27,-1-2-1,-3-2 1,-1-1-1,-63 44 1,94-76 24,-32 27 4,-54 59-1,101-99-5,0 0 0,0 0-1,0 0 1,0 0 0,0 0-1,0-1 1,0 1 0,0 0-1,-1 0 1,1 0-1,0 0 1,0 0 0,0 0-1,0 0 1,0-1 0,0 1-1,0 0 1,0 0 0,0 0-1,0 0 1,-1 0 0,1 0-1,0 0 1,0 0 0,0 0-1,0 0 1,0-1-1,0 1 1,-1 0 0,1 0-1,0 0 1,0 0 0,0 0-1,0 0 1,0 0 0,-1 0-1,1 0 1,0 0 0,0 0-1,0 0 1,0 0 0,0 0-1,0 0 1,-1 0-1,1 1 1,0-1 0,0 0-1,0 0 1,0 0 0,0 0-1,0 0 1,-1 0 0,1 0-1,6-25-46,13-31-34,36-69-104,-31 74 106,24-71 0,-45 115 85,0-1 1,1 1-1,0-1 1,0 1-1,1 0 0,0 0 1,0 1-1,0 0 1,1 0-1,0 0 0,7-5 1,7-4 66,0 1 0,31-17 0,-44 28-43,0 0 1,1 0-1,-1 1 1,1 0-1,0 0 1,0 1-1,-1 0 1,1 1-1,0-1 0,0 1 1,0 1-1,0-1 1,0 2-1,-1-1 1,1 1-1,0 0 1,-1 0-1,1 1 1,-1 0-1,14 8 0,-16-8-16,0 1-1,0 0 1,-1 0-1,1 0 1,-1 0-1,0 1 1,0 0-1,0-1 1,0 1-1,-1 1 0,0-1 1,0 0-1,-1 1 1,1 0-1,-1 0 1,0-1-1,-1 1 1,0 0-1,0 0 1,0 1-1,0-1 0,-1 0 1,0 7-1,0-12-8,0 4 2,1-1 1,-1 1-1,0 0 0,0 0 1,0 0-1,0-1 0,-1 1 0,0 0 1,0 0-1,0-1 0,-1 1 1,1-1-1,-1 1 0,0-1 0,-1 0 1,1 0-1,-1 0 0,0 0 1,0 0-1,0 0 0,-4 3 0,-26 24-8,-2-1 0,-1-2 0,-49 30 0,-127 55-12,166-83-11,39-25 20,0 0 0,0 0 0,0 0 0,0-1 0,-1 0 0,0-1 0,0 0 0,-9 2 0,-3 2 11,40-9 7,41-11 0,-32-7-6,-1-1 0,-1-1 0,-1-2 0,-1 0 0,-1-2 0,31-43-1,53-54-11,-4 8-116,-103 123-16,-8 10 156,-7-1-19,-1-1 1,0-1 0,-1 0 0,-31 22 0,-79 43-17,73-48 15,-52 34 32,-304 170 219,211-158-204,-28 15-29,-118 101-11,115-61 3,23-6 41,205-126-48,0-1-1,1 0 1,-1 0 0,0 1 0,1-1-1,-1 0 1,0 1 0,1-1 0,-1 1-1,1-1 1,-1 0 0,0 1 0,1 0-1,-1-1 1,1 1 0,0-1 0,-1 1-1,1 0 1,-1-1 0,1 1 0,0 0-1,-1-1 1,1 1 0,0 0-1,0-1 1,0 1 0,0 0 0,-1 0-1,1-1 1,0 2 0,22 5-18,42-9-9,-61 1 26,31-5 1,0-2-1,0-1 0,-1-1 0,0-3 1,46-23-1,-28 13 5,669-359-30,-626 318 13,-61 39-63,48-26-1,-79 50 75,-1 1-1,1-1 0,-1 0 0,1 0 0,0 0 1,-1 1-1,1-1 0,0 1 0,0 0 0,-1-1 1,1 1-1,0 0 0,0 0 0,-1 0 1,1 0-1,3 1 0,-5-1 1,1 1 1,0-1-1,0 0 1,-1 1-1,1-1 0,-1 1 1,1 0-1,0-1 0,-1 1 1,1-1-1,-1 1 1,1 0-1,-1 0 0,0-1 1,1 1-1,-1 0 0,0 0 1,1-1-1,-1 1 1,0 0-1,0 0 0,0 0 1,0-1-1,0 2 0,0 3-2,0 0 0,0 0 0,-1 0 0,0-1 0,0 1 0,-1 0-1,1-1 1,-1 1 0,0-1 0,-4 8 0,-9 9-11,-1-1 1,-1-1 0,-1-1-1,-1 0 1,-34 25-1,-13 12 38,-69 59 44,-5-5 1,-207 121 0,321-214-45,-15 9 40,-66 53 0,106-78-63,0 1 0,1-1 0,-1 0 0,1 1 0,-1-1 0,1 1 0,-1-1 0,1 1 0,-1-1 0,1 1 0,-1-1 0,1 1 0,0-1 0,-1 1 0,1 0 0,0-1 0,0 1 0,-1 0 0,1-1 0,0 1 0,0 0 0,0-1 1,0 1-1,0 0 0,0-1 0,0 1 0,0 0 0,0-1 0,0 2 0,17 7-9,34-5-9,-49-4 17,14-1 4,-1 0-1,1-1 0,0-1 0,-1 0 1,0-1-1,28-11 0,84-49 28,-88 42-21,65-26 0,-75 38-9,1 1 0,-1 2 0,2 1-1,-1 1 1,1 2 0,41 0 0,-47 4 2,-1 1 1,0 0-1,0 2 1,0 1 0,-1 1-1,0 1 1,0 1-1,36 17 1,-56-23-8,-2-2 4,0 0-1,-1 1 1,1-1-1,-1 0 1,1 0-1,-1 1 1,1-1-1,-1 0 1,1 1 0,-1-1-1,1 0 1,-1 1-1,1-1 1,-1 1-1,0-1 1,1 1-1,-1-1 1,0 1-1,1-1 1,-1 1-1,0-1 1,0 1-1,1-1 1,-1 1-1,0-1 1,0 1-1,0 0 1,0-1-1,0 1 1,0-1-1,0 1 1,0 0-1,-10 0-163,-929-5-203,886 7 393,0 2-1,1 3 1,-1 2 0,2 3 0,-75 27 0,19 11 135,118-59-159,1 1-1,0 0 1,1 0 0,-1 1-1,1 1 1,0 0-1,0 0 1,1 2 0,27-5-1,7 3 1,75 2 0,-95 3-3,-9 1 2,-1 1 0,0 0 0,1 1 1,-1 1-1,-1 1 0,27 10 1,99 53 68,-2 0 52,-89-48-80,167 73 61,-194-80-68,0 2-1,-1 1 1,-1 0 0,0 2-1,-1 1 1,25 27 0,16 21 62,2-2 0,3-4 0,144 101 0,-206-158-99,1 0-1,-1 0 0,1 0 1,0-1-1,0 0 1,0 0-1,0-1 1,12 3-1,-20-26-87,-8 0 61,0 0-1,-1 0 0,-2 1 0,0 0 0,0 1 0,-28-31 1,18 21-16,-271-353-307,259 337 338,2-2-1,-46-89 0,66 112 22,2-1 0,1-1 0,1 0 0,1 0-1,1 0 1,1-1 0,1 0 0,1-34 0,4 61 0,0-1 0,0 1 0,0 0 0,1 0 0,-1 0 0,0 0 0,0 0 0,0 0 0,0 0 0,1 1 0,-1-1 0,0 0 0,0 0 0,0 1 0,2 0 0,8 7 21,0 0 0,-1 1 0,0 0 0,0 1 0,-1 0 1,8 12-1,0-2 2,334 437 336,-21-25-218,-326-428-147,6 8-1,0 0 0,0-1 0,1 0 0,17 11 0,-27-21-31,-2-22-171,-2 5 178,-1 0-1,-1 0 1,0 1-1,0-1 1,-2 1 0,0 1-1,-1-1 1,-11-15-1,-84-107-346,94 126 343,-203-226-152,-17-24-39,184 204 184,2-1 1,-61-116 0,92 150 37,1 5 5,0-1-1,1 0 1,2-1 0,0 0 0,1-1 0,1 1 0,1-1 0,-5-45 0,11 66-4,0 0 1,-1 0-1,1-1 1,0 1-1,0 0 1,0 1-1,0-1 1,0 0-1,0 0 1,0 0-1,0 1 0,0-1 1,0 0-1,1 1 1,-1-1-1,0 1 1,0-1-1,1 1 1,-1 0-1,0 0 1,1-1-1,-1 1 0,0 0 1,1 0-1,-1 0 1,0 1-1,1-1 1,-1 0-1,0 0 1,2 1-1,47 8 82,-21 5-49,-2 2-1,1 0 0,-2 2 1,31 27-1,-37-29-25,97 80 34,66 50 45,-107-90-33,-4 4-1,-2 2 0,66 77 0,162 232 141,-188-235-129,135 130-1,-73-85-66,-117-126-5,-33-34 5,34 40 0,-54-58-1,4 8-14,-15-20-199,-91-78 105,-47-37-118,37 41 93,-414-344-191,177 98 298,330 313 37,1 0-3,0 0-1,-1 1 0,-1 1 0,-1 1 0,0 0 1,-26-12-1,21 21 57,24 4-57,-1 0 0,1 1 0,-1-1 0,1 0 0,-1 0 0,1 0 0,-1 1 0,1-1 0,-1 0 0,1 1 1,-1-1-1,1 0 0,0 1 0,-1-1 0,1 1 0,0-1 0,-1 0 0,1 1 0,0-1 0,-1 1 0,1-1 0,0 1 0,0-1 0,-1 2 0,1 1 4,0 1 0,0-1 1,0 1-1,1-1 0,-1 1 0,1-1 0,0 1 0,0-1 0,0 0 0,2 5 0,9 16 6,1 0-1,1-1 1,1-1-1,1-1 1,27 29-1,4 6-6,10 15 25,4-2 1,3-3-1,3-3 0,2-2 1,3-4-1,3-3 1,1-3-1,110 53 0,-86-56-25,-21-12 0,-1 4 1,125 85 0,-191-116-4,0 1 1,-1 1-1,0-1 0,12 17 1,-19-22-5,0 1 1,-1-1-1,1 1 1,-1-1-1,0 1 1,-1 0-1,0 0 1,0 0-1,0 0 0,0 1 1,-1-1-1,1 10 1,-2-15-4,0 0 1,-1-1 0,1 1-1,0 0 1,0-1 0,-1 1-1,1-1 1,0 1 0,-1 0-1,1-1 1,0 1 0,-1-1-1,1 1 1,-1-1 0,1 1-1,-1-1 1,1 1 0,-1-1-1,1 1 1,-1-1-1,1 0 1,-1 1 0,0-1-1,1 0 1,-1 0 0,0 0-1,1 1 1,-1-1 0,0 0-1,1 0 1,-1 0 0,-1 0-1,-28 1-31,21-2 22,-19 0 8,0-1-1,1-2 1,-1-1-1,-49-15 1,-106-49 2,48 16 2,10 10-2,-2 6 0,-1 5 0,-2 6 0,0 5 0,-173-4 0,177 23 0,-1 5 0,-135 21 0,-94 47 32,274-63-58,65-8 18,-1 1-1,1 1 0,0 0 0,-1 1 0,1 1 0,0 1 1,-20 9-1,11-5 3,25-9-20,-14 9-263,13-4 283,-1 0 0,1 1 0,0-1 0,0 0 0,1 1 0,0-1-1,0 1 1,0 0 0,0-1 0,1 1 0,0 0 0,0-1 0,1 1-1,0 0 1,0-1 0,2 8 0,0 2 7,1-1 1,1 0-1,0 0 1,1 0-1,9 16 0,-11-25-1,-1-1 0,1 0 0,0 0 0,1 0 0,-1-1 0,0 1 0,1-1 0,0 0 0,0-1 0,7 4 0,28 19 0,-35-21 3,1 0 0,-1 0-1,1-1 1,0 0 0,0 0-1,0 0 1,0-1 0,0 0-1,1 0 1,-1 0 0,1-1-1,-1 0 1,9 0 0,-11 0 4,0 0-1,1 0 1,-1 0 0,0 1 0,0 0 0,1-1 0,-1 2 0,-1-1 0,1 0-1,0 1 1,4 3 0,39 36 39,-4 6 20,-3 2 1,-1 2 0,-3 1-1,38 75 1,75 109 80,158 146 61,-277-339-205,27 51-1,-36-58 0,1-1 0,41 51 0,39 36-2,-90-108-30,-13-11-39,-25-24-45,-177-193-203,-87-83-269,188 194 472,-169-221 0,129 145 81,117 144 14,2 0-1,1-2 1,2 0 0,-24-62 0,41 91 4,1 3 7,0 0 1,1 0 0,-1 0-1,1 0 1,0 0 0,1 0-1,-1-1 1,1 1-1,-1 0 1,2-6 0,-1 12 10,1 0 0,1 0 0,-1-1 0,0 1 0,0 0 0,1-1 0,-1 1 0,1-1 0,-1 1 0,1-1 0,-1 0 0,4 2 0,2 3 11,348 376 381,-65 18 28,-211-284-333,119 144 117,-144-191-185,-29-38-13,1 0 0,1-2 0,1-1 0,2-1 0,34 24 0,-63-50-14,1 0 0,-1 0 0,1 0 0,0 0 0,-1 0 0,1-1 0,0 1 0,-1 0 0,1-1 0,0 1 0,0-1 0,0 0 0,0 0 0,0 1 0,2-1 0,-3-1 0,0 1 1,0 0 0,0-1 0,0 1-1,-1-1 1,1 1 0,0-1 0,0 1-1,-1-1 1,1 1 0,0-1-1,-1 0 1,1 1 0,-1-1 0,1 0-1,-1 0 1,1 0 0,-1 1 0,1-1-1,-1 0 1,0 0 0,1-1 0,1-6-17,-1 0 0,0-1 0,-1 1 1,1-1-1,-3-12 0,2 3 35,-2-13-68,0 1-1,-2 0 1,-2 0-1,0 0 1,-2 1-1,-1 0 1,-25-53-1,-12-7-64,-60-88-1,73 125 69,-132-220-32,-181-402 1,245 435 146,174 327 379,498 567 218,-547-629-633,751 729 234,-523-519-220,28 20 49,-277-253-129,-7-7-58,-256-270 134,-45-43-103,-430-315-311,495 436 315,-282-306-50,355 329 94,152 157 15,-36-33-15,48 46 16,-1 0-1,1 1 1,0-1-1,-1 1 1,0 0-1,1 0 1,-1 0-1,0 1 1,0-1 0,0 1-1,0 0 1,-8-1-1,12 2 2,0 0-1,-1 0 1,1 0-1,0 0 0,0 1 1,-1-1-1,1 0 1,0 0-1,0 0 1,0 0-1,-1 0 1,1 1-1,0-1 0,0 0 1,0 0-1,-1 1 1,1-1-1,0 0 1,0 0-1,0 1 1,0-1-1,0 0 0,0 0 1,0 1-1,0-1 1,-1 0-1,1 0 1,0 1-1,0-1 1,0 0-1,0 0 0,0 1 1,0-1-1,1 0 1,-1 1-1,0-1 1,0 0-1,0 0 1,0 1-1,0-1 0,0 0 1,0 0-1,0 1 1,1-1-1,-1 0 1,0 0-1,0 0 1,1 1-1,7 14 7,28 27 2,2-1 0,1-2 0,2-2-1,51 35 1,-26-19 17,487 341 62,31-44-90,-308-189-17,92 81 15,-299-189 48,-1 4-1,115 127 1,-169-168-35,0 0 0,-2 1 0,16 27 0,-29-38 5,-8-8-21,-15-9-35,-4-7 1,2-2-1,0-1 0,-31-31 1,-68-85-46,88 95 58,-1055-1232-429,1063 1238 487,-19-21 45,2-2-1,-69-122 1,132 184-47,3 12 25,0 1 0,-1 0 0,-1 1 0,0 1-1,28 39 1,-8-11-3,151 172 58,10-9 1,339 277 0,-377-365-107,4-8 0,211 108 0,-355-210 4,1 0 1,-2 1-1,0 2 1,0 0-1,23 22 1,-40-28-5,-29-9-129,1-5 69,0-2 0,0-1 0,0-1-1,-38-21 1,7 3 4,-499-247 59,19-38 63,-52-123 83,297 211-100,157 115-65,114 91 13,0-1-1,2-1 1,0-1 0,-17-27 0,21 17 3,13 32-1,1 0 1,0 0 0,0 0 0,0-1 0,0 1-1,0 0 1,0 0 0,0-1 0,0 1-1,0 0 1,0 0 0,0 0 0,0-1-1,0 1 1,0 0 0,0 0 0,0-1 0,0 1-1,0 0 1,0 0 0,0-1 0,0 1-1,0 0 1,1 0 0,-1 0 0,0-1-1,0 1 1,0 0 0,0 0 0,1 0 0,-1 0-1,0-1 1,0 1 0,0 0 0,0 0-1,1 0 1,-1 0 0,0 0 0,0 0-1,1 0 1,-1 0 0,0-1 0,0 1-1,0 0 1,1 0 0,9-1 3,-1-1 1,1 1-1,0 1 1,0 0-1,0 0 1,0 1-1,-1 0 1,1 1-1,18 5 0,13 6 46,40 20 0,-25-10-42,515 185 64,9 5-14,-391-140-53,583 240 59,-568-219-35,324 205 0,-504-285-24,-16-9-5,0-1 1,0 1-1,0 1 1,0 0-1,-1 0 0,8 9 1,-55-33-155,-247-162-11,179 119 98,-289-167-48,22-32 55,333 224 57,10 9 2,-47-32 0,71 53-1,-1 1 1,0 0-1,0 1 0,0 0 1,-1 0-1,0 1 0,1 0 1,-1 0-1,0 1 0,-19-1 0,25 3 2,1 0 0,-1 1 0,1-1 0,-1 1 0,1-1 0,0 1 0,-1 0 0,1 1 0,0-1-1,0 0 1,0 1 0,0 0 0,0 0 0,0 0 0,0 0 0,0 0 0,-3 4 0,2-1 5,1-1 0,-1 1 0,1 0 1,0 1-1,0-1 0,1 0 1,0 1-1,0-1 0,-3 11 1,3-4 4,0 0 1,1-1-1,0 1 1,1 0-1,0 0 1,1-1-1,0 1 1,1 0 0,0-1-1,6 18 1,-3-20-5,-1 1 0,2-1 1,-1 1-1,1-2 0,0 1 0,1-1 1,0 0-1,1 0 0,8 7 1,14 9 6,39 25 0,-21-17 7,99 74 45,260 244 0,-390-333-58,0-1 1,2 0 0,35 23 0,-53-38-34,-23-24-85,-158-122-251,81 58 284,3-4 1,-114-141 0,199 213 98,21 22 29,27 26 26,98 82 208,246 157 0,-332-243-267,0-2 0,2-2 0,0-2 0,1-3 0,0-1 0,2-3 0,97 9 0,-133-18-21,-15-3-27,-14-7-123,-426-303-126,363 249 215,2-3 0,3-3 0,-97-123 0,90 92 66,-55-75 0,123 161 0,-37-57 0,42 62 0,0 0 0,0 1 0,0-1 0,1 0 0,0 0 0,0 0 0,1-1 0,-2-12 0,4 19 1,-1 0 0,0 1-1,0-1 1,1 1 0,-1-1-1,0 1 1,0-1 0,1 1-1,-1-1 1,1 1 0,-1-1 0,1 1-1,-1-1 1,1 1 0,-1 0-1,1-1 1,-1 1 0,1 0-1,-1-1 1,1 1 0,-1 0 0,1 0-1,0 0 1,-1-1 0,1 1-1,-1 0 1,1 0 0,0 0-1,-1 0 1,1 0 0,-1 0-1,1 0 1,0 0 0,-1 1 0,1-1-1,0 0 1,-1 0 0,1 1-1,1-1 11,24 0 23,190 6 100,-182-2-124,1 1 0,-1 2 0,0 1 0,40 15 0,92 42 72,356 116 151,-491-172-226,22 4-142,-66-15 94,0 0-1,0-1 1,0-1-1,0 0 1,0-1-1,1 0 0,-15-9 1,-21-8-32,-82-27 7,-2 5 0,-225-45 0,344 87 74,0-1 0,1-1-1,-1 0 1,1-1 0,0 0-1,0-1 1,1-1 0,-12-7-1,117 3 303,-19 3-238,0 3 0,1 4 0,139 15 0,-92-3-27,-82-9-28,0 2 0,-1 2 0,57 15-1,490 170 230,-545-175-229,-1 2-1,-1 2 1,71 46-1,99 93 86,8 5-78,-95-85-24,-4 6 0,156 143 0,-252-203 0,33 46 0,-35-43 0,-21-28-6,0 0-1,1 0 1,-1 0 0,0 1-1,0-1 1,0 0-1,1 0 1,-1 0 0,0 0-1,0 0 1,0 0-1,0 1 1,1-1 0,-1 0-1,0 0 1,0 0-1,0 0 1,0 1-1,0-1 1,0 0 0,1 0-1,-1 0 1,0 1-1,0-1 1,0 0 0,0 0-1,0 1 1,0-1-1,0 0 1,0 0 0,0 0-1,0 1 1,0-1-1,0 0 1,0 0 0,0 1-1,0-1 1,0 0-1,0 0 1,-1 0 0,1 1-1,0-1 1,0 0-1,0 0 1,0 0-1,0 1 1,0-1 0,-1 0-1,1 0 1,0 0-1,0 0 1,0 0 0,-1 1-1,-15-5-74,-24-16 87,-79-58-172,-3 5 1,-260-110-1,282 143 110,-2 5 0,-2 4-1,-155-25 1,104 35 102,-280-3 0,341 24-10,0-5 0,0-3 0,1-5 1,-155-41-1,180 32-60,34 10 30,0 2 1,-61-11-1,121 24 18,-1 0 0,-1 2 1,1 1-1,-1 1 1,44 19-1,-11-4-5,422 135 44,239 90 40,-602-198-114,-1 6 0,199 130 1,-303-180-1,-39-17-72,0-1-1,0-1 1,-35-25-1,3 2-9,-435-228-59,289 158 101,182 94 47,-291-146-142,228 120 125,-153-46 0,147 63 60,39 10 26,-62-23-1,102 30-56,0-1 0,0-1 0,1 0-1,0 0 1,0-1 0,1-1-1,0 0 1,0-1 0,-11-12-1,2-2-11,12 12 2,-1 0 0,0 1-1,-1 0 1,-15-11-1,66 21 126,135-12-59,-134 13-55,-1 1 1,0 2-1,0 2 0,0 1 0,-1 2 0,55 19 0,255 127 167,23 8-58,-139-90-39,22 7-33,-202-59-25,-1 2-1,85 50 1,42 54 40,-32-20-101,-135-101-235,-28-21 242,-33-26 64,12 16-30,-1 1 1,-78-37 0,-89-25-66,180 77 53,-253-90-27,7 3 2,199 68 28,-113-66-1,137 60 36,47 30-12,10 4-5,11 4 19,299 112 275,320 88-240,-618-194-69,-20-8-22,-6-1 17,-1-1 1,1 1 0,-1-1-1,1 0 1,-1 0 0,1 0-1,0-1 1,0 0 0,0 0-1,-1 0 1,2-1-1,-1 0 1,0 1 0,-7-8-1,-11-4-31,-198-108-148,-51-27 111,231 132 78,34 15 0,0 0 0,0 0 0,0-1 0,0 1 0,1-2 0,-1 1 0,1-1 0,0 0 0,0 0 0,0-1 0,1 0 0,0 0 0,-6-6 0,11 10 0,-1 1 0,1-1 0,0 0 0,-1 0 0,1 1 0,0-1 0,0 0 0,-1 0 0,1 0 0,0 0 1,0 1-1,0-1 0,0 0 0,0 0 0,0 0 0,0 0 0,0 0 0,0 1 0,1-1 0,-1 0 0,0 0 0,1 0 0,-1 1 0,0-1 0,1 0 0,-1 0 0,1 1 0,-1-1 0,1 0 0,0 0 0,1-1 0,0 1 0,1-1-1,-1 1 1,1 0 0,-1-1 0,1 1 0,-1 1 0,1-1 0,5-1 0,63-3 5,-68 5-4,38 1 23,0 3 1,-1 1 0,0 2-1,47 14 1,155 61 61,-126-40-44,-39-14 25,116 59 0,-157-67-57,0 1-1,-2 2 1,0 2 0,-2 1-1,30 31 1,-37-31-4,156 151 52,-135-136-58,-13-10 0,53 38 0,-48-38 0,-33-26 0,-1-1 0,1 1 0,0-1 0,0-1 0,1 1 0,-1-1 0,1 0 0,-1 0 0,7 2 0,23 4 11,1-3 0,-1 0 1,1-2-1,0-2 0,70-5 0,-19 1-3,166 4 48,309-5 32,-148-31-83,-193 13 0,136-11 24,325-24-100,-660 54-175,-50 4 102,-284 31-262,59-19 226,-394 39-19,539-40 377,-127 0 0,-106-19-243,54-1 95,-370 16 188,628-9-221,1-1 0,-30-5 0,52 5 2,-1 0 0,0-1 0,1 0-1,-1 0 1,1 0 0,0 0 0,-1-1 0,1 0 0,0-1 0,1 1-1,-1-1 1,1 0 0,-1-1 0,-6-7 0,11 11 1,1 0 0,0 0 0,-1 0 1,1 0-1,0 0 0,0 0 0,0 0 1,0 0-1,0 0 0,0 0 0,0 0 0,0 0 1,0 0-1,0 0 0,0 0 0,1 0 1,-1 0-1,0 0 0,1 0 0,-1 0 0,1 0 1,-1 0-1,1 0 0,0 0 0,-1 1 1,1-1-1,0 0 0,-1 0 0,1 1 0,0-1 1,0 1-1,0-1 0,0 0 0,1 0 1,37-22 17,-36 21-18,2-1 0,306-145 52,-272 133-43,-1 2 1,2 2-1,-1 1 1,2 3-1,-1 1 0,60-2 1,54 8 91,187-26 1,-208 14-42,183 6 0,-210 6-15,-46-2-10,80-15 1,-80 8-23,82-2-1,-18 6 18,228-39-1,-261 34-6,108 0-1,-35 4-3,768 10 141,-747-3-148,91 7 8,-34-1-6,-167-8-5,143 16 0,249 52-3,-423-63-8,0 2 0,77 20 0,-75-6 2,-43-19 0,-1 0 0,0 0 0,0 0 0,0 0 0,0 0 0,0 1 0,0-1 0,0 1 0,0-1 0,-1 1 0,1 0 0,-1-1 0,1 1 0,-1 0 0,1 0 0,-1 0 0,0 1 0,1 1 0,-2-2 0,0-1-1,0 0 0,0 1 1,-1-1-1,1 1 0,0-1 0,-1 0 1,1 0-1,-1 1 0,1-1 1,-1 0-1,0 0 0,0 1 1,1-1-1,-1 0 0,0 0 1,0 0-1,0 0 0,0 0 0,0 0 1,0-1-1,-1 1 0,1 0 1,0 0-1,-2 0 0,-36 10-30,22-7 22,-111 27 6,-1-6 1,-226 14 0,-268-35 3,287-24-1,-38-2 0,139 9 6,-52-1-6,201 14-94,0 3 1,0 4-1,-169 36 1,198-28 98,0 2 1,0 3-1,-65 32 0,122-52-5,1 0 1,-1 1-1,0-1 0,0 0 0,0 0 0,1 0 0,-1 0 0,0 0 0,0 1 0,0-1 1,1 0-1,-1 0 0,0 0 0,0 1 0,0-1 0,0 0 0,0 0 0,0 0 0,0 1 1,1-1-1,-1 0 0,0 0 0,0 1 0,0-1 0,0 0 0,0 0 0,0 0 0,0 1 1,0-1-1,0 0 0,0 0 0,0 1 0,0-1 0,0 0 0,-1 0 0,1 1 0,0-1 1,0 0-1,0 0 0,0 0 0,0 1 0,0-1 0,0 0 0,-1 0 0,1 0 1,0 1-1,0-1 0,0 0 0,-1 0 0,1 0 0,0 0 0,0 0 0,0 0 0,-1 1 1,1-1-1,0 0 0,0 0 0,-1 0 0,1 0 0,0 0 0,0 0 0,0 0 0,-1 0 1,1 0-1,25 4-60,-14-3 75,133 24-16,1-7 0,154-1 0,297-26 26,-493 5-10,475-1 49,-396 12-64,210 36 0,-351-36 9,266 50 11,-237-41-21,-1 4 1,89 38-1,-134-45-2,-24-13 2,0 0 0,0 0 1,0 0-1,0 0 0,0 0 1,1 0-1,-1 1 0,0-1 1,0 0-1,0 0 0,0 0 1,0 0-1,0 0 0,0 0 1,0 0-1,0 1 0,1-1 1,-1 0-1,0 0 0,0 0 1,0 0-1,0 0 0,0 1 1,0-1-1,0 0 0,0 0 1,0 0-1,0 0 0,0 0 1,0 1-1,0-1 0,0 0 1,0 0-1,0 0 0,0 0 1,0 0-1,0 1 0,-1-1 1,1 0-1,0 0 0,0 0 1,0 0-1,0 0 0,0 0 1,0 1-1,0-1 0,0 0 1,0 0-1,-1 0 0,1 0 1,0 0-1,0 0 0,0 0 1,0 0-1,0 0 0,0 0 1,-1 0-1,1 1 0,-41 1-147,34-2 120,-59 0 0,-430-13 179,275 0-170,-228 16 1,313 8 4,-219 47 0,-128 63 14,-109 23 1,475-125 10,-1-5-1,-140-1 1,221-12-10,26 0 0,0 0-1,1-1 1,-1-1 0,-14-2 0,18 0-11,6 3-28,35-2-108,-1-1 148,0-1 1,42-11 0,3-1 18,1307-164 171,-1145 158-160,382 15 0,-547 12-43,0 4 1,-1 3-1,0 2 0,-1 4 1,125 49-1,-182-61 6,-11-4 3,0 0-1,0 0 0,0 0 0,0 0 1,0 1-1,-1 0 0,1 0 0,-1 0 1,5 4-1,-9-6 1,1 0 1,-1 0-1,0 0 1,0-1-1,0 1 0,0 0 1,0 0-1,0 0 1,0 0-1,0-1 0,0 1 1,0 0-1,0 0 1,-1 0-1,1 0 1,0-1-1,-1 1 0,1 0 1,0 0-1,-1-1 1,1 1-1,-1 0 0,1-1 1,-1 1-1,1 0 1,-1-1-1,0 1 0,1-1 1,-1 1-1,0-1 1,1 1-1,-1-1 1,0 0-1,0 1 0,1-1 1,-1 0-1,-1 1 1,2-1-3,-13 6-17,1-1 0,-1 0 0,0 0 0,-1-2 0,1 1-1,-1-2 1,-15 2 0,-101-1-111,86-4 97,-475 17 35,-169-3 245,647-15-235,0-3 1,-1-1-1,2-3 0,-1-1 1,-46-18-1,-183-91 61,194 80-53,-3 4 0,-157-48 0,179 73-3,0 2-1,-1 3 1,-104 4 0,87 2-10,-150 9 7,-262 46 0,223-20-31,-1042 75 45,754-72-4,74 10-47,-82 6 61,105-36-36,322-15 0,-122 25-19,35-2-26,104-29-9,90 0 47,-1 1 0,1 1 0,-1 1 0,1 2 0,-43 8 0,46-3 7,-1-2 0,0-1 0,0-1 0,-1-1 0,0-1 0,1-1 0,-1-1 0,-28-4 0,34-1-1,0-1 1,0 0-1,-18-10 1,21 8-14,-1 1 1,-1 1-1,1 0 1,-21-3 0,-164-26-61,165 26 62,0-1-1,1-2 1,-47-23 0,40 14-20,-65-44 1,90 52 21,1-1 0,1 0 0,0-1 0,1-1-1,1 0 1,-13-19 0,16 20 8,-12-20-10,-1 2 1,-1 1 0,-2 1 0,-44-38 0,65 63 12,-12-9 9,18 15-10,0 0 1,-1 0-1,1 0 0,-1 0 1,1 0-1,0 0 0,-1 0 1,1 0-1,-1 0 1,1 0-1,0 1 0,-1-1 1,1 0-1,0 0 1,-1 0-1,1 0 0,0 1 1,-1-1-1,1 0 1,0 0-1,-1 1 0,1-1 1,0 0-1,0 0 1,-1 1-1,1-1 0,0 0 1,0 1-1,-1-1 1,1 0-1,0 1 0,0-1 1,0 0-1,0 1 1,0-1-1,0 1 0,0-1 1,-1 0-1,1 1 0,0-1 1,0 0-1,0 1 1,1-1-1,-1 1 0,0-1 1,0 0-1,0 1 1,0-1-1,0 0 0,0 1 1,0-1-1,1 1 1,1 26 2,2 0 1,1 0 0,1 0 0,1-1 0,1 0 0,19 40 0,-10-24-2,14 53 1,-14-24 3,-4 1 1,-2 0 0,2 119-1,-14-190-6,1-1-1,0 1 0,-1 0 0,1 0 1,-1 0-1,1 0 0,-1-1 1,1 1-1,-1 0 0,1-1 1,-1 1-1,0 0 0,1-1 0,-1 1 1,0-1-1,1 1 0,-1-1 1,0 1-1,0-1 0,0 1 0,0-1 1,1 0-1,-1 0 0,0 1 1,0-1-1,0 0 0,0 0 1,0 0-1,0 0 0,0 0 0,1 0 1,-3 0-1,-34-4-147,29 0 132,0 0 0,0 0-1,1 0 1,-1-1-1,1 0 1,0-1-1,0 1 1,1-1-1,0-1 1,0 1-1,-9-14 1,-10-14-95,-20-42 1,34 58 69,-27-57 4,37 71 42,1 3 22,0 13 90,0 34-31,-2-22-46,2 0 1,0 0-1,2 0 0,1 0 1,0 0-1,12 39 1,-7-43-12,8 19 13,-3 0 0,16 73 0,58 417 342,-79-490-384,2-1 0,2 0 0,1-1 0,22 43 0,83 132 1,-61-113 3,11 21 10,159 213-1,-174-271-13,-52-58-5,-1-4-38,-3-4-58,-49-70-87,3-3 1,-77-164 0,-44-182-319,122 287 362,5-2 0,7-1-1,-24-190 1,58 314 417,4 27-147,12 49 25,15 8 145,75 129 1,60 57 110,-133-210-355,382 529 199,-46-131-219,-321-396-23,2-3 0,65 47-1,-110-88-15,0-1-1,0 1 0,1-1 0,-1 0 0,1 0 1,-1 0-1,1-1 0,0 1 0,0-1 0,0 0 1,0 0-1,6 1 0,-11-16-216,-6-6 199,0 1 0,-2 0 0,-1 1 0,0 0 0,-14-19 0,-8-13-76,-596-918-1250,489 759 1325,9-6-1,-142-319 0,180 358 193,113 222 282,292 403 375,33-17-435,-11-13-355,-256-315-33,422 504 0,-438-545 21,4-3 1,120 84-1,165 69 43,-342-207-89,-12-6-31,-21-14-50,-69-61-109,3-4 0,-94-109-1,141 144 190,-619-731-166,433 496 53,122 150 41,-227-281-127,34-18 243,242 326 78,341 429 644,-184-217-593,967 990 552,-928-970-675,240 174 0,-280-236-2,3-5 1,2-5 0,181 73 0,-58-41 35,-219-86-82,-12-3-34,-16-6-73,-17-13 32,-1-1 0,-58-42 0,-72-66-209,127 95 235,-433-385-443,26-37 267,-268-247 58,286 343 277,272 228 15,125 106-45,27 21-23,-1-2 1,1 1-1,0-1 1,1 0-1,-10-10 139,23 20-92,730 511 833,-247-204-717,722 431-210,-1073-667 35,3-7 0,3-5 1,190 54-1,-270-97-12,44 11 36,-142-41-159,0-1 1,1-2 0,-57-30-1,-102-68-96,153 87 153,-1349-899-723,1147 752 790,-152-103-45,-21 28 199,380 229-68,27 11-1,20 8-62,35 17 55,-2 2-1,81 49 0,-58-30-2,371 217 121,447 232 170,-668-393-384,238 71-1,-289-118 6,1-8 0,197 22 0,-303-56 2,-4 1-121,70 0-1,-140-11 99,0 0 0,1 0 1,-1-1-1,1 0 0,-1 0 0,1-1 1,0-1-1,-10-5 0,-11-6-45,-441-200-652,-363-185 545,-367-302 276,1175 688-98,-31-19 19,-129-83 91,184 116-107,-1 0 0,0 0 1,1 0-1,-1 0 0,1 0 0,-1 0 0,1-1 0,0 1 0,-1-1 1,1 1-1,0-1 0,0 1 0,0-1 0,0 1 0,-1-4 0,3 4-3,0 0-1,0 0 0,0 0 0,0 1 1,0-1-1,0 0 0,0 1 0,0-1 1,0 0-1,0 1 0,1 0 0,-1-1 1,0 1-1,0 0 0,1 0 0,-1-1 1,0 1-1,0 0 0,1 0 0,-1 0 1,0 1-1,1-1 0,1 1 0,19-1 35,1 2 0,-1 1 0,-1 0 0,40 13 0,84 38 104,-104-37-123,818 393 266,-283-124-212,20-48-62,-508-212-13,2-4 0,1-4 0,133 10 0,-96-22 33,241-19 0,-292 5-30,-1-4-1,124-35 0,-191 44-12,38-13-43,-46 16 52,0-1-1,0 1 1,1-1 0,-1 1 0,0-1-1,0 1 1,0-1 0,0 0-1,0 0 1,0 0 0,0 1 0,0-1-1,0 0 1,-1 0 0,1 0-1,0 0 1,-1 0 0,1-1 0,0 1-1,-1 0 1,1 0 0,-1 0-1,0 0 1,1-1 0,-1 1 0,0 0-1,0 0 1,0-1 0,0-1-1,-1 1 5,0 0-1,0 0 0,0 1 0,-1-1 1,1 1-1,-1-1 0,1 1 0,-1 0 1,1-1-1,-1 1 0,0 0 0,0 0 1,1 0-1,-1 0 0,0 0 0,0 1 0,0-1 1,0 1-1,0-1 0,0 1 0,0 0 1,0-1-1,-3 1 0,-9-2-4,-280-65-168,-126-35-25,-695-292 29,707 239 115,-228-94 5,159 61 31,97 56 132,319 112-71,54 17-34,-37-13 22,43 16-28,0 0 0,0-1 0,0 1-1,0 0 1,0-1 0,0 1 0,0-1 0,1 1 0,-1-1 0,0 0 0,0 1-1,0-1 1,0 0 0,1 0 0,-1 1 0,0-1 0,1 0 0,-1 0 0,1 0-1,-1 0 1,1 0 0,-1 0 0,1 0 0,0 0 0,-1 0 0,1 0 0,0 0-1,0 0 1,0 0 0,0-2 0,0 3-2,0-1 1,1 1-1,-1 0 1,0-1-1,1 1 0,-1-1 1,1 1-1,-1 0 1,1-1-1,-1 1 0,1 0 1,-1 0-1,1-1 1,-1 1-1,1 0 0,0 0 1,-1 0-1,1 0 1,-1 0-1,1 0 0,-1 0 1,1 0-1,0 0 0,-1 0 1,1 0-1,0 0 1,37-1 48,0 2 0,-1 2 0,1 1 0,-1 2 0,0 2 0,49 16 0,222 96 192,-246-93-222,464 200 81,339 143-55,15-34-174,-496-223 98,-38-13-98,-746-256-650,285 109 666,-63-33 45,-180-110 1,-155-127-38,-99-57 196,117 130 114,316 161-127,108 49-14,-87-56 0,155 88-59,1 0 0,-1 1 0,0-1 0,0 0 0,1-1 0,-1 1 0,1 0 0,0-1-1,0 1 1,0-1 0,0 0 0,0 0 0,-2-6 0,4 9-3,0-1-1,0 1 1,0-1-1,0 1 0,0-1 1,1 1-1,-1-1 1,0 1-1,0 0 1,1-1-1,-1 1 1,0-1-1,1 1 1,-1-1-1,0 1 0,1 0 1,-1-1-1,1 1 1,-1 0-1,0 0 1,1-1-1,-1 1 1,1 0-1,-1 0 0,1-1 1,-1 1-1,1 0 1,-1 0-1,1 0 1,-1 0-1,1 0 1,-1 0-1,2 0 0,24-3 27,-25 3-25,71-3 90,1 4 1,-1 2-1,1 4 0,133 31 0,-44 5-43,159 65 0,276 151 14,-12 38-86,99 47 34,92-9 14,-746-323-41,-16-6 4,0 0-1,1-1 0,0 0 1,0-2-1,0 1 1,31 1-1,-46-6 4,0-1-1,0 1 1,0-1-1,0 1 0,0-1 1,0 1-1,0-1 1,-1 1-1,1-1 1,0 1-1,-1-1 1,1 1-1,-1-1 1,-1-1-1,-5-6-5,-1 0 0,0 0 0,0 1 0,-1 0 0,0 1 0,0 0 0,-15-9 0,8 6-7,-60-39-189,-140-66 0,-97-19-48,-51-24 188,-376-260-2,255 134 78,-16 37 172,419 213-130,-132-61 161,209 93-206,1 0 1,-1 0-1,0-1 1,1 1-1,0-1 1,0 0-1,-1 0 1,2-1 0,-1 1-1,0-1 1,1 0-1,-1 0 1,1 0-1,0 0 1,1 0 0,-1-1-1,1 1 1,0-1-1,0 0 1,-3-8-1,5 12-2,0 0-1,0 0 0,0 0 0,0 0 0,1 1 0,-1-1 1,0 0-1,0 0 0,0 0 0,1 0 0,-1 1 1,0-1-1,1 0 0,-1 0 0,1 1 0,-1-1 1,1 0-1,-1 1 0,1-1 0,-1 1 0,1-1 1,0 0-1,-1 1 0,1-1 0,0 1 0,-1 0 1,1-1-1,0 1 0,0 0 0,0-1 0,-1 1 1,1 0-1,0 0 0,0 0 0,0-1 0,0 1 1,-1 0-1,1 0 0,0 0 0,0 0 0,0 1 1,1-1-1,44 5 74,-44-5-66,63 16 155,0 2 0,100 44 0,-53-19-33,514 196 21,434 153 13,-256-169-138,-487-142-20,-221-50 16,-100-32-25,0 0 0,1 1 1,-1-1-1,0 1 1,0 0-1,0 0 0,1 0 1,-8 1-1,-16 1-43,-63-10-28,0-5-1,1-3 0,0-4 0,-120-44 1,106 25 43,1-4 0,2-5 1,-149-96-1,-247-218 100,478 349-46,-9-12 114,75 80 35,3-2 0,111 90 1,-147-131-150,66 51 58,4-3 0,2-5 0,2-3 1,120 51-1,398 128 58,-398-157-135,143 65-14,-351-138 16,19 10-105,-21-8-83,-17-4-34,-236-46-323,37 4 485,-405-18 50,-4 46-61,608 15 65,-242 7-34,214-3 69,0 1 0,1 3 0,-69 20 0,95-18 35,19-10-68,0 0 0,0 0-1,0 0 1,0 1 0,0-1 0,0 0-1,0 0 1,0 0 0,0 1 0,0-1 0,0 0-1,0 0 1,0 0 0,0 0 0,0 1-1,0-1 1,0 0 0,0 0 0,0 0-1,0 1 1,0-1 0,0 0 0,0 0 0,0 0-1,0 0 1,0 1 0,0-1 0,0 0-1,0 0 1,1 0 0,-1 0 0,0 0-1,0 1 1,0-1 0,0 0 0,0 0-1,1 0 1,-1 0 0,0 0 0,0 0 0,0 0-1,0 0 1,1 0 0,-1 0 0,0 0-1,0 1 1,35 6 38,77 2 75,166-8 0,-127-3-63,435-30 65,-7-42-47,339-90-210,-885 157 110,131-30-253,-138 30 162,0-2-1,0-1 0,44-23 1,-70 33 111,1 0 1,0 0-1,0-1 1,-1 1 0,1 0-1,0 0 1,-1-1-1,1 1 1,0 0-1,-1-1 1,1 1 0,0-1-1,-1 1 1,1-1-1,-1 1 1,1-1-1,-1 1 1,1-1-1,-1 0 1,1 1 0,-1-1-1,0 1 1,1-1-1,-1 0 1,0 0-1,0 1 1,1-1 0,-1 0-1,0 1 1,0-1-1,0 0 1,0 0-1,0 1 1,0-1 0,0 0-1,0 0 1,0 1-1,-1-1 1,1-1-1,-1 1 3,-1 0-1,0 0 0,1 0 0,-1-1 1,0 2-1,1-1 0,-1 0 0,0 0 1,0 1-1,0-1 0,0 1 0,0-1 1,-3 1-1,-29-4 8,0 2-1,-1 1 1,1 2 0,-1 1-1,-53 11 1,-174 54 53,101-23-19,19-14-74,-1-6 0,-167 5 0,-286-18-244,461-12 309,-28 9 107,146-6-102,1 1 0,0 0 1,-1 2-1,1-1 0,1 2 1,-1 0-1,-17 11 0,30-16-22,1 0 0,-1 1 0,1-1 0,0 1-1,-1 0 1,1-1 0,0 1 0,0 0 0,0 0 0,0 0 0,1 1 0,-1-1 0,1 0-1,-1 1 1,1-1 0,0 1 0,-1-1 0,1 1 0,1 0 0,-2 4 0,9-4-3,513 8 482,-396-13-472,293-15 50,66 0-605,-513 24 431,10-1 121,-98 21-19,-1-7 0,-139 8 0,-248-15 28,172-17-25,-290 6-50,588-1 70,0 2 1,0 1-1,1 2 1,0 1-1,0 2 1,1 2-1,0 1 0,1 1 1,0 2-1,1 1 1,-35 25-1,60-37 9,1 1-1,1 1 0,-1-1 1,1 1-1,0 0 1,-6 7-1,10-11-18,0-1 0,1 0 0,-1 1 0,0-1 0,0 1-1,0-1 1,1 1 0,-1-1 0,1 1 0,-1-1 0,1 1 0,0-1 0,0 1-1,0 0 1,-1-1 0,2 1 0,-1-1 0,0 1 0,0 0 0,0-1 0,1 1 0,-1-1-1,1 1 1,-1-1 0,1 1 0,0-1 0,-1 1 0,1-1 0,0 1 0,0-1 0,0 0-1,0 0 1,0 1 0,0-1 0,0 0 0,1 0 0,-1 0 0,2 1 0,15 6 26,1 0-1,0-1 1,0-1 0,1-1 0,35 5 0,-30-5 1,109 17 108,183 5 0,140-20-14,-434-7-120,288-8 36,0-14 0,528-106-1,-643 82-65,-160 35-61,-1-1 1,0-2-1,39-21 1,-66 30 29,-4 3 23,1 0 0,-1-1 0,0 0 0,0 0 0,0 0 0,0-1 0,-1 1 0,1-1 0,-1 0 0,6-8 0,-30 17 47,-82 38-6,-299 107 17,-30-28-72,-554 169 26,926-271 24,-501 139 91,718-161-128,-66-10 44,125-33 0,92-42 10,-213 58-20,-30 10-2,444-123-22,-342 103 9,184-19 0,-181 52-87,-151 6 67,-17 0 23,1 0-1,-1 0 1,1 1 0,0-1 0,-1 1 0,1-1-1,-1 1 1,0 0 0,1 0 0,-1 0-1,4 2 1,-2 9-65,-18 4 38,-10-4-16,0 0 0,0-2 1,-1 0-1,-38 8 0,10-2 18,-139 45-19,-548 187 7,268-65 51,-470 161 397,920-334-243,35-6-122,49-5-56,-54 1 39,28-3-15,-1-1 0,1-2 1,61-18-1,108-48 52,-151 52-39,1097-382 90,-909 330-53,481-169-407,-682 223 97,-1-1 0,39-26-1,-75 42 203,-2 2 21,0 1 1,0-1-1,0 0 1,-1 0 0,1 0-1,-1 0 1,1-1-1,0 1 1,-1 0-1,0-1 1,1 1-1,-1-1 1,0 1-1,0-1 1,0 0-1,0 1 1,0-1 0,0 0-1,0 0 1,-1 1-1,1-4 1,-8 3-38,-8 3 97,0 1-1,1 0 1,-1 1 0,1 1-1,0 0 1,0 1-1,0 0 1,-20 12-1,-112 73 266,87-51-145,-173 100 0,-441 189 0,-109 32-222,617-273 216,5 8-1,-237 183 1,315-208 120,79-67-211,10-3-25,11-3-19,-1-1-1,0-1 0,0 0 1,0-1-1,-1-1 0,28-16 1,398-221 167,-126 65-101,1095-492-45,-936 465-476,-382 178-357,-120 39 815,0 0-1,1 2 0,0 1 1,-40 29-1,-5 2 4,-812 402 294,723-372-207,-291 125 79,-294 150 2,666-309-153,-48 29 42,118-62-58,34-7-59,-6-2 52,0-1 1,0-1 0,-1 0-1,1-1 1,20-8-1,100-43 44,-64 23-32,1504-604-48,-1319 518 5,156-58-502,-390 170 455,-25 6 73,-1 0 0,1 0 1,-1-1-1,1 1 0,-1 0 1,1 0-1,-1 0 0,1 0 1,-1 0-1,1 0 0,-1-1 1,1 1-1,-1 0 0,1 0 1,-1 1-1,1-1 0,-1 0 1,1 0-1,-1 0 1,1 0-1,-1 0 0,1 1 1,-1-1-1,1 0 0,-1 0 1,0 1-1,1-1 0,-1 0 1,1 0-1,-1 1 0,0-1 1,1 1-1,0 0 0,-6 5 27,5-5-24,-25 23 54,-1-2-1,-1 0 1,-46 28-1,6-4 59,-361 220 283,314-201-297,-260 117 13,-18-31 36,110-44-102,232-86-47,-1-2 0,-1-3 0,0-1 0,-1-3 0,-84 8 0,100-16-3,0 1-1,1 2 1,0 2-1,0 2 1,-64 27-1,84-32 2,0 0 0,0-1 0,0-1 0,0-1 0,-1 0 0,0-1 0,-17 0 0,25-1 0,1 0 0,0 0 1,-1 1-1,1 0 0,0 1 0,0 0 1,-9 5-1,-33 10-11,44-15 10,0 1-1,0 0 1,0 1-1,1-1 0,0 1 1,0 0-1,0 0 1,-5 8-1,9-10 5,1-1-1,-1 0 0,0 1 1,1-1-1,-1 1 0,1-1 1,0 1-1,0 0 1,0-1-1,0 1 0,0-1 1,1 1-1,-1-1 0,1 1 1,0-1-1,0 0 1,-1 1-1,1-1 0,1 0 1,-1 1-1,0-1 0,1 0 1,-1 0-1,1 0 0,-1 0 1,1 0-1,0 0 1,2 1-1,3 4 2,1-1-1,-1-1 1,1 1 0,0-1 0,14 7 0,-9-8 3,-1 0 0,0-1 0,1 0 0,0-1 1,-1 0-1,1-1 0,0-1 0,0 0 0,18-2 1,5-3 14,0-1 0,35-11 0,352-99 167,-344 96-156,40-13 2,52-22-8,55-22 14,141-95-13,-106 14 12,-172 105-38,-3-3 0,79-68 0,-50 36 5,41-12 24,-51 35-31,-5-9-57,-79 67 88,-19 7-29,0-1 0,0 1-1,-1-1 1,1 1 0,0-1 0,-1 1 0,1-1 0,0 0 0,-1 0-1,1 0 1,-1 0 0,1 0 0,-1 0 0,0 0 0,2-3 0,3 1 0,0 2-11,-6-1 5,0 1 0,0-1 0,-1 1 0,1-1 0,0 1 0,0 0 0,-1-1 0,1 1 0,-1-1 0,1 1-1,-1 0 1,0-1 0,1 1 0,-2-2 0,-25-46-100,2-1 1,2-2-1,3 0 0,-20-79 0,10 34-101,19 65 168,1-1 0,2-1 0,1 1 1,2-1-1,1 0 0,2-1 1,3-50-1,1 75 47,0-1 1,1 1-1,0 0 0,1 0 0,0 1 1,0-1-1,1 1 0,0 0 1,7-9-1,-9 13-4,0 1 0,0 0 0,1 0-1,-1 0 1,1 0 0,0 0 0,0 1 0,0 0 0,1 0 0,-1 0-1,1 0 1,0 1 0,-1-1 0,1 1 0,0 1 0,1-1 0,-1 1-1,0-1 1,7 1 0,-10 2 6,-1 0 1,0 1-1,0-1 0,0 1 0,0-1 1,0 1-1,0-1 0,0 1 0,0 0 1,-1 0-1,1-1 0,-1 1 0,1 0 1,-1 0-1,0 0 0,1-1 0,-1 1 1,0 0-1,-1 3 0,2 0-7,1 35 8,0 0 0,-3 0 0,-2 1-1,-9 50 1,-45 159-59,28-132 53,-72 382 27,94-442-12,1 1 0,5 77 0,1-94-16,0-40-5,0-1 0,0 0 0,0 0 0,0 1 0,0-1 0,0 0 0,1 0 0,-1 1 1,0-1-1,1 0 0,-1 0 0,1 0 0,-1 0 0,1 0 0,0 0 0,-1 1 0,1-2 0,0 1 0,0 0 0,0 0 0,0 0 0,0 0 0,0 0 0,0-1 0,0 1 0,0 0 0,0-1 0,0 1 0,1-1 0,-1 1 1,0-1-1,0 0 0,0 0 0,1 1 0,-1-1 0,0 0 0,0 0 0,1 0 0,-1 0 0,0 0 0,1-1 0,-1 1 0,0 0 0,0 0 0,0-1 0,1 1 0,1-2 0,2 1 0,0-1-1,0 0 0,0 0 1,0 0-1,-1-1 0,1 1 1,-1-1-1,1 0 0,-1-1 1,6-5-1,10-21-32,-1-1 1,-2 0-1,-1-2 0,-2 0 1,15-52-1,-9 30-42,16-51 80,-5-2 0,-5 0 0,-4-2 0,-5-1 0,-5 0-1,-3-119 1,-10 198-42,-2 1-1,0-1 1,-2 1-1,-12-38 1,-46-115-149,62 182 187,-9-22 14,7 19-4,0-1-1,1 1 1,0-1 0,0 0-1,0 0 1,0 0-1,0-8 214,2 28-68,3 42-79,19 108 0,0-9-20,-7-5 43,10 196 123,-11-245-206,-14-100-80,0-13-219,-2-26 99,-12-66 0,-3-26-73,-6-109 76,-2-66 309,35 305 213,28 0-215,0-1-1,0-2 1,0-1-1,0-2 1,51-15-1,126-56-81,-110 38-15,156-39 0,-66 42 11,216-11 0,-387 46-321,-44 1-10,-12 2 272,0 1 0,0 1 0,1 2-1,-1 1 1,1 2 0,1 0-1,-45 22 1,-202 120 190,211-112-177,-537 367 22,572-383 82,0 1 0,-42 44 0,71-62-112,14-9-47,55-29 50,98-64 0,-52 28-10,910-431-267,-704 358 288,-310 139-99,-29 14 81,-3 3-9,-934 623-240,867-579 286,-177 124 26,200-133 153,-104 102-1,130-107-42,41-44-155,0-1 1,-1 0 0,1 0-1,-1 1 1,1-1 0,0 0-1,-1 1 1,1-1-1,0 0 1,-1 1 0,1-1-1,0 1 1,0-1-1,-1 0 1,1 1 0,0-1-1,0 1 1,0-1-1,-1 1 1,1-1 0,0 1-1,0-1 1,0 1-1,0-1 1,0 1 0,0-1-1,0 1 1,0-1 0,0 0-1,0 1 1,1-1-1,-1 1 1,0-1 0,0 1-1,0-1 1,0 1-1,1-1 1,-1 0 0,0 1-1,1-1 1,-1 1-1,0-1 1,1 0 0,-1 1-1,0-1 1,1 0-1,-1 1 1,0-1 0,1 0-1,-1 0 1,1 1 0,-1-1-1,1 0 1,0 0-1,31-3-49,1-8 31,0-1 0,-1-2 0,-1-1 0,0-2 0,-2-1-1,38-29 1,-13 11-21,741-464-367,40 71 780,-828 426-372,19-9-3,2 1 1,44-12-1,-69 23-7,11-2-17,-13 5-8,-11 6-34,-359 236-400,185-125 443,-259 160 83,-130 87 22,402-246 95,-190 174-1,316-255-125,2 2 0,-50 64-1,76-75 28,17-30-75,0-1-1,0 0 1,0 1-1,0-1 1,0 0-1,0 1 1,0-1-1,0 0 1,0 1-1,0-1 1,0 0-1,0 1 0,0-1 1,0 0-1,0 1 1,0-1-1,0 0 1,0 1-1,0-1 1,1 0-1,-1 1 1,0-1-1,0 0 1,0 0-1,1 1 0,-1-1 1,0 0-1,0 0 1,1 1-1,-1-1 1,0 0-1,1 0 1,-1 0-1,0 1 1,1-1-1,-1 0 1,0 0-1,1 0 0,-1 0 1,0 0-1,1 0 1,5 0-9,-1-1 1,1 0-1,0-1 1,-1 1-1,0-1 1,1 0-1,-1 0 1,7-5-1,50-28-1,-1-3 0,73-59-1,4-3 13,440-253 30,27 30 60,-390 211-35,1130-540-22,-1265 617-152,107-33 1,-182 67 56,-12 8 4,-29 23 4,-3-2 1,-42 25-1,57-38 22,-610 360-353,44-28 410,-152 144 10,528-330 259,-251 242 0,416-355-199,-66 84 0,99-104-104,16-28 4,1 0-1,-1 1 1,0-1-1,0 0 0,0 1 1,0-1-1,1 0 1,-1 0-1,0 0 0,0 1 1,1-1-1,-1 0 1,0 0-1,0 0 0,1 1 1,-1-1-1,0 0 1,1 0-1,-1 0 0,0 0 1,1 0-1,-1 0 1,0 0-1,0 0 0,1 0 1,-1 0-1,0 0 1,1 0-1,-1 0 0,0 0 1,1 0-1,-1 0 1,0 0-1,1 0 0,-1 0 1,0 0-1,0-1 1,1 1-1,-1 0 0,0 0 1,1 0-1,-1-1 1,55-28-153,-53 27 151,82-53-55,100-88-1,-58 42 54,1295-891-150,-565 532 149,-736 410 6,-155 76-21,-541 330 47,335-215-25,-521 348-99,549-334 270,-275 257-1,305-215 112,175-187-267,5-7-12,-1 1 0,1-1 0,0 1 0,0 0 0,0 0 0,1 0 0,-1 1 0,1-1 0,0 0-1,0 1 1,1 0 0,-1-1 0,1 1 0,-1 8 0,2-13-9,1 1 1,0 0-1,0 0 1,-1 0-1,1-1 0,0 1 1,0 0-1,0-1 0,0 1 1,-1 0-1,1-1 1,0 0-1,0 1 0,0-1 1,0 1-1,0-1 1,0 0-1,1 0 0,-1 0 1,0 1-1,0-1 0,0 0 1,0 0-1,0-1 1,0 1-1,0 0 0,0 0 1,0 0-1,0-1 0,2 0 1,3 1-18,7-2 12,0 0 0,0 0 1,-1-1-1,1-1 1,-1 0-1,1-1 0,-1 0 1,0-1-1,14-10 1,16-12-2,44-38 1,-58 43 9,455-353-130,30 29 123,755-341 72,-1200 660-64,-66 27-46,-7 5 19,-21 13 11,-45 26-1,-313 161-82,-85 49 315,426-227-183,-57 47 1,85-61-38,2 0 0,0 2 1,0 0-1,1 0 0,1 1 1,0 0-1,-10 22 0,4-7 2,-38 52-1,104-130-265,-16 19 274,106-92-41,6 6-1,168-101 1,-61 71 45,17-11 28,-266 154-41,-1 0 0,1 0 0,-1-1 0,1 1 0,-1-1 0,0 0 0,0 1 0,-1-1 0,1 0 0,0 0 0,-1 0 0,0 0 0,1 0 0,-1-1 0,-1 1 0,1 0 0,0-1 0,0-2 0,-2-69-103,-1 39 61,4-6 19,2 0 1,10-44-1,5-53-95,-18 34-265,-25-199 0,21 278 379,-10-262 193,14 282-175,-1 0 0,1 0-1,0 0 1,1 1-1,0-1 1,0 0-1,0 0 1,0 1 0,1-1-1,0 1 1,0 0-1,1 0 1,-1 0 0,1 0-1,0 1 1,0-1-1,7-4 1,-5 4 4,-1 0 0,1 1 0,1 0 0,-1 0 0,1 1 0,-1-1 0,1 1 0,0 1 0,0 0 0,0-1 0,0 2 0,1-1 0,14 0 0,-21 2-13,0 0 1,0 0 0,1 0-1,-1 0 1,0 0 0,1 1-1,-1-1 1,0 0 0,0 1-1,0-1 1,1 1-1,-1-1 1,0 1 0,0 0-1,0-1 1,0 1 0,0 0-1,0 0 1,0 0 0,0-1-1,0 1 1,0 0-1,-1 0 1,1 1 0,0-1-1,-1 0 1,1 0 0,-1 0-1,1 0 1,0 2 0,2 42 30,-3-33-9,-3 44-17,-2 0 0,-2-1 0,-3 0 0,-2-1 0,-27 73 0,1-12-9,-102 374 447,121-401-335,8-44-76,2-1 0,3 1 0,-3 55 0,9-98-151,1-23-327,40-203-203,-2 25 275,-26 99 311,33-194 23,-32 225 69,4 1 0,30-79 0,-45 140-25,-1 2 0,0 0 0,0 0 0,0 0 0,1 0 0,0 1 1,0 0-1,0-1 0,1 1 0,0 0 0,0 0 0,0 1 0,0-1 0,1 1 0,8-6 0,-12 10-1,-1-1-1,1 1 1,-1 0 0,1 0 0,-1-1 0,1 1 0,-1 0 0,1 0 0,-1 0 0,1 0 0,0 0 0,-1 0 0,1 0 0,-1 0 0,1 0 0,-1 0-1,1 0 1,-1 0 0,1 0 0,-1 0 0,1 1 0,-1-1 0,1 0 0,-1 0 0,1 1 0,-1-1 0,1 0 0,-1 0 0,1 1 0,-1-1 0,1 1-1,-1-1 1,0 0 0,1 1 0,-1-1 0,0 1 0,1 0 0,7 23 221,-7-17-212,4 11 31,13 49 98,-3 1 0,12 134 1,-25-151-131,-3-1 1,-1 0 0,-3 0 0,-2 0-1,-2 0 1,-23 70 0,-146 314 114,167-419-173,4-22-213,4-26 43,4-102-102,32-241-1,-22 306 316,36-175-18,-38 212 54,0 2 0,2-1 0,2 1 0,1 1 0,24-39-1,-33 61-9,0 0-1,1 1 0,0 0 0,9-9 0,-14 14-10,1 1 0,-1 0-1,0 0 1,0 0 0,1 0-1,-1 0 1,0 0 0,1 1-1,-1-1 1,1 0 0,-1 1-1,1-1 1,0 1 0,-1-1-1,1 1 1,-1 0 0,1 0-1,0 0 1,-1 0 0,1 0-1,0 0 1,-1 0 0,1 1-1,-1-1 1,1 0 0,0 1-1,-1-1 1,1 1 0,-1 0-1,1-1 1,-1 1 0,2 1-1,2 3 34,-1 0-1,0 0 1,0 0-1,0 0 1,0 1-1,-1-1 1,0 1-1,4 11 1,18 56 121,-23-67-151,8 33 52,-1 0 0,-3 1 1,4 56-1,-8 125 113,-4-120-75,-3 31 210,-25 132-1,19-176-134,8-62-181,-2-1 0,0 0 1,-1 0-1,-2-1 0,0 1 1,-2-2-1,0 1 0,-2-1 1,0-1-1,-2 0 0,0-1 1,-2 0-1,0-2 0,-1 0 1,-28 25-1,44-43-2,-10 7-30,0 2 1,1-1-1,1 2 0,-1-1 0,1 1 1,-9 16-1,22-36-327,-3 7 359,0 0 1,0 0-1,0 1 0,1-1 1,-1 1-1,0-1 0,1 1 1,-1-1-1,1 1 0,-1 0 1,1 0-1,0 0 0,0 0 1,-1 0-1,1 0 0,0 0 1,0 0-1,0 1 0,3-1 1,-5 37 68,-2-32-65,1 0 0,-1 1 0,0-1 1,0 0-1,0 0 0,-1 0 0,1-1 0,-1 1 0,0-1 1,0 1-1,-7 5 0,-46 33 7,27-22-13,19-12 2,0-1-1,-1-1 1,0 0 0,0 0 0,-1-1 0,-14 4 0,23-8-10,0 1 0,0-1 0,0-1 0,0 1 0,0 0 0,-1-1 0,1 0 0,0 1 1,0-1-1,0-1 0,0 1 0,-1 0 0,1-1 0,0 1 0,0-1 0,0 0 0,0 0 0,0-1 0,0 1 1,0 0-1,0-1 0,1 0 0,-1 1 0,1-1 0,-1 0 0,1-1 0,0 1 0,-4-5 0,-22-40-126,18 29 109,0 1-1,-1 0 1,-13-15 0,19 26 29,-1 1 1,1-1-1,-1 1 0,-1 1 0,1-1 0,-1 1 1,1 0-1,-1 0 0,0 1 0,0 0 0,-12-3 1,0 2-3,-1 0 0,1 1 0,-1 1 1,0 1-1,0 1 0,-32 4 1,15 1-48,1 1 0,-62 21 0,-80 37 100,-333 174 0,-134 152-85,632-382-29,0-1-1,0 0 0,-1 0 1,0-2-1,0 1 0,-1-2 1,1 0-1,-21 3 0,-17 7-149,0 2 1,1 3-1,1 2 0,1 2 0,-48 31 0,-84 39 579,171-90-363,1 0 0,-2 0-1,1-1 1,0-1-1,0 1 1,-1-2 0,1 1-1,0-1 1,-18-3-1,0-1-8,0-1-1,-31-11 0,48 14 25,1-1-1,-1-1 0,1 0 0,0 0 0,0-1 0,0-1 1,0 1-1,1-2 0,0 1 0,0-1 0,1 0 0,0-1 0,0 0 1,1 0-1,0-1 0,-7-10 0,14 17-5,-2 0-1,1 0 1,0 0 0,0 0-1,0 0 1,-1 1 0,1-1 0,-1 0-1,0 1 1,1 0 0,-1-1-1,0 1 1,0 0 0,0 0-1,0 0 1,0 0 0,0 0-1,0 0 1,0 0 0,-2 0-1,2 1-6,1 1 0,-1-1 0,1 0 1,0 0-1,0 1 0,-1-1 0,1 1 0,0 0 0,0-1 0,-1 1 0,1 0 0,0-1 0,0 1 0,0 0 0,0 0 0,0 0 0,0 0 0,0 0 0,1 0 0,-1 0 0,0 0 0,0 1 0,1-1 0,-1 0 0,1 0 0,-1 1 0,1-1 0,-1 0 0,1 1 1,0-1-1,0 3 0,-3 11 20,1 0 0,1 0-1,1 0 1,0 0 0,0 1 0,2-1 0,0 0 0,1 0 0,0 0 0,1 0 0,8 18 0,11 20 17,48 84-1,-35-70 11,-4-5 48,61 105 234,-80-147-304,1-2 0,1 0 0,0 0 0,1-1 0,1-1 0,24 17 0,-21-19-17,-9-7-13,-1 0 0,0 1 0,-1 0 0,1 0 0,8 11 0,-34-43-186,1 0 0,1-2 0,1 0 0,-11-35 0,-40-133-38,41 120 114,7 24 61,-10-28 18,4 0 1,-20-125-1,40 176 161,3 59 78,-1 45-64,2 0 1,23 134-1,-20-185-99,2-1 0,0 1 0,2-1 0,1 0 0,1-1 0,0 0 0,2-1 0,1 0 0,1-1 0,1-1 0,34 37 0,-12-22-20,2-2 0,1-1 0,2-2 0,51 28 1,-69-46-27,0 0 1,0-2 0,1-1 0,1-1 0,0-1 0,0-2 0,1 0 0,-1-2 0,41 1 0,-60-5-2,41 1 15,82-11 1,-114 7-18,-1 0-1,0-2 1,0 1 0,0-2 0,0 0-1,-1-1 1,0-1 0,24-16 0,-4-3-30,0-2-1,-3-1 1,51-59 0,73-115-5,-108 138 37,184-232 6,-178 228-141,-50 64 117,-1 0 1,1 0 0,-1 0-1,0 0 1,-1-1 0,0 1-1,0-1 1,0 0 0,-1 1-1,2-11 1,-34 18-127,-9 9 17,0 2-1,-70 31 1,-19 5-46,-41 5-272,-416 150-61,342-93 417,-175 72 333,402-176-192,8-1-4,0-2 0,-1 1 1,0-1-1,0-1 0,0 0 0,0 0 1,-12 0-1,21-2-43,1 0 1,0 0-1,-1 0 0,1 0 1,-1 0-1,1 0 0,0 0 1,-1 0-1,1 0 0,-1 0 1,1 0-1,0 0 0,-1 0 1,1 0-1,0 0 0,-1 0 1,1-1-1,-1 1 1,1 0-1,0 0 0,-1 0 1,1-1-1,0 1 0,-1 0 1,1 0-1,0-1 0,0 1 1,-1 0-1,1-1 0,0 0 1,9-13 20,18-11-5,2 1-1,1 1 1,44-25-1,-14 8-6,681-505-8,-598 422 14,167-137 45,-282 237-69,-6 5-21,1 1 1,0 0 0,46-23 0,-59 39-133,-15 14-7,-27 33 85,-2-2-1,-2-2 0,-76 69 0,36-36 63,16-14 66,-301 331 302,336-362-204,2 2-1,-25 48 0,39-63-88,1 0 0,1 0 0,1 0 0,1 1 0,0 0 0,1 0 0,-1 21 0,2-14-47,0 0 1,-2 0-1,0 0 1,-2-1-1,-10 25 1,10-31-7,7-17-5,0-1-1,0 0 0,0 0 0,0 0 1,0 1-1,0-1 0,0 0 1,0 0-1,0 0 0,0 1 1,0-1-1,0 0 0,0 0 1,0 0-1,0 1 0,0-1 0,1 0 1,-1 0-1,0 0 0,0 0 1,0 1-1,0-1 0,0 0 1,0 0-1,1 0 0,-1 0 0,0 0 1,0 0-1,0 1 0,0-1 1,1 0-1,-1 0 0,0 0 1,0 0-1,0 0 0,1 0 1,-1 0-1,0 0 0,0 0 0,0 0 1,1 0-1,-1 0 0,0 0 1,0 0-1,0 0 0,1 0 1,-1 0-1,0 0 0,0 0 0,0 0 1,1 0-1,-1 0 0,0-1 1,0 1-1,0 0 0,0 0 1,1 0-1,-1 0 0,0 0 0,0 0 1,0-1-1,0 1 0,0 0 1,0 0-1,0 0 0,1 0 1,-1-1-1,0 1 0,17-11-79,80-73 106,146-162-1,-140 136-65,-56 61 36,316-322-5,17 24 11,-293 279-25,69-63-119,-193 147-8,-48 40 115,3 3 1,2 5-1,-95 96 0,-505 568 147,648-692-64,-62 77 151,85-100-178,0 1-1,0 0 1,1 1-1,1 0 0,1 0 1,-8 24-1,13-36-20,0 0 0,1 0 1,-1 0-1,1 0 0,-1 0 0,1 0 0,0 0 0,0 0 1,0 0-1,1 0 0,-1 0 0,1 0 0,0 0 0,0 0 0,2 5 1,-2-7-1,0 1 0,0 0 1,0-1-1,1 1 1,-1-1-1,1 0 0,-1 1 1,1-1-1,0 0 0,-1 0 1,1 0-1,0 0 1,0 0-1,0 0 0,0-1 1,0 1-1,0 0 1,2-1-1,3 1 4,0-1-1,1 0 1,-1 0 0,1 0-1,-1-1 1,0-1-1,0 1 1,0-1 0,0 0-1,0-1 1,13-6 0,8-7 20,0-1 0,-1-1 0,47-42 0,70-82 17,-105 101-29,753-840-28,-692 747-157,-42 55-48,105-113 1,-164 204-63,-19 26 233,-1 0 1,-2-2-1,-37 44 0,19-25 25,-90 131 204,9 5 0,8 6-1,-91 219 1,182-361-40,3 0 0,-24 111 0,42-108-299,1-62-73,1 1 205,0 0 0,0 1 0,1-1 0,-1 0 0,1 1 0,-1-1 0,1 1 0,0-1 0,1-3 0,14-25 47,0-1-1,2 2 0,41-52 1,-11 15-18,277-396-18,256-384-463,-553 806 380,-1-2 0,-3-1-1,-1 0 1,22-65 0,-38 64 76,-6 39 23,-1-1 0,1 0 0,0 1 0,1-1 0,-1 1 0,1 0 0,5-12 0,-6 17 3,-1 1 1,0-1 0,1 0-1,-1 1 1,1-1 0,-1 1 0,1-1-1,-1 0 1,1 1 0,-1-1-1,1 1 1,0-1 0,-1 1 0,1 0-1,0-1 1,-1 1 0,1 0 0,0-1-1,-1 1 1,1 0 0,0 0-1,0-1 1,-1 1 0,1 0 0,0 0-1,0 0 1,0 0 0,-1 0 0,1 0-1,0 0 1,0 0 0,-1 1-1,1-1 1,0 0 0,0 0 0,-1 1-1,1-1 1,0 0 0,-1 1-1,1-1 1,0 1 0,0 0 0,0 0 9,1 0 0,-1 1 1,1-1-1,-1 1 0,0-1 1,1 1-1,-1-1 1,0 1-1,0 0 0,0 0 1,-1 0-1,1-1 0,0 1 1,-1 0-1,1 2 0,0 11 5,-1-1 0,-1 0-1,0 1 1,-1-1 0,0 0-1,-1 0 1,-1 0 0,0 0-1,-1 0 1,0-1 0,-14 23-1,-8 9-18,-64 79-1,33-48 11,-99 162 352,11 6-1,-131 299 1,211-411-295,34-74-66,3 1 1,-38 112 0,60-135-160,12-40-193,51-63 327,89-138 0,-83 112-18,643-833-47,-672 885 94,54-83 317,-86 141-215,-7 25-25,-11-1-56,-3 0 0,0-2 0,-39 54 0,16-25-14,-211 371 271,181-292-133,-61 170 0,94-197-116,-40 100 0,79-220-32,-28 57-16,27-54 6,0 1 1,-1-1-1,1 0 1,-1 1 0,0-1-1,1-1 1,-1 1-1,-1 0 1,1-1-1,0 1 1,-1-1 0,-6 3-1,-65 22-260,-72 20 140,116-42 63,-1-1 0,1-2-1,-1-1 1,-54-7 0,-15 2-19,-117 19-84,163-8 101,0-2 1,0-3-1,-1-2 1,-86-12 0,136 11 65,-1-1 0,1 1 0,0 0 0,0 1 1,0-1-1,-1 1 0,1 0 0,0 1 0,-1 0 1,1 0-1,0 0 0,0 0 0,0 1 1,0 0-1,0 1 0,0-1 0,1 1 0,-1 0 1,1 0-1,0 1 0,0 0 0,-7 6 0,-10 9 7,0 0 0,-1-2 0,-35 20 1,53-35-8,0 0 1,-1 0-1,1 0 1,-1-1-1,1 0 1,-12 1-1,16-2 1,0 1 0,0-1-1,0 0 1,0 0-1,0 0 1,0 0 0,0 0-1,0 0 1,0 0 0,-1 0-1,1 0 1,0 0 0,0-1-1,0 1 1,0 0 0,0-1-1,0 1 1,0-1-1,0 1 1,0-1 0,0 1-1,1-1 1,-1 0 0,0 0-1,0 1 1,0-1 0,1 0-1,-1 0 1,0 0 0,1 0-1,-1 0 1,1 0 0,-1 0-1,1 0 1,-1 0-1,1 0 1,0-2 80,11 4-65,0 0 12,0 0-1,0 1 0,0 1 0,0 0 0,-1 0 1,1 1-1,-1 0 0,0 1 0,0 0 0,12 9 1,-1-2-1,41 25 79,-48-27-88,-1-1 1,1-1-1,1 0 1,-1 0-1,1-2 1,1 0-1,-1-1 1,1 0-1,0-1 0,0-1 1,27 2-1,-4-5 4,-18-1-14,-1 0 0,1 2 0,-1 0 0,1 1 0,-1 2 0,0 0 0,23 8 0,-30-6 18,0 0 1,-1 2-1,0-1 0,0 2 0,-1-1 0,0 2 1,0-1-1,-1 2 0,-1-1 0,1 1 0,-2 1 1,0-1-1,0 2 0,7 14 0,0 4 49,-2 1-1,0 0 0,-3 1 0,13 60 1,-10 1 79,2 120 0,8 60 65,2-103-139,5 260 0,-30-419-93,0-10-85,-2-19-207,1 0 213,-2 1 1,0-1-1,-8-21 0,-3-17-72,-27-145-316,-113-597 53,137 713 247,-4 0-1,-59-152 1,72 216 194,8 22 71,13 33 39,0 18-63,-3-1 1,-2 1 0,2 94 0,-4-44 47,10 749 840,-18-547-717,2-278-233,1-18 1,-1 0-1,0 1 1,0-1 0,-1 1 0,0-1-1,-4 14 1,5-23-1,0 0-1,0-1 1,0 1-1,0 0 1,0 0-1,0 0 1,-1 0-1,1 0 1,0 0-1,0 0 1,0 0-1,0 0 1,0 0-1,0 0 1,0 0-1,0 0 1,0 0-1,0 0 1,0 0 0,-1 0-1,1 0 1,0 0-1,0 0 1,0 0-1,0 0 1,0 0-1,0 0 1,0 0-1,0 0 1,0 0-1,0 1 1,0-1-1,0 0 1,0 0-5,-1 0 0,1 0 5,0 0-1,0 0 1,0 0-1,0 0 1,0 0-1,0 0 1,0 0-1,0 0 1,0 1-1,0-1 1,0 0-1,-1-13-37,5-20 73,163-738-743,-46-8 527,-110 697 99,5 0-1,3 1 0,41-111 0,-42 156 102,-18 35-14,1 0 0,-1 0 0,1 0-1,0 0 1,-1 0 0,1 0 0,0 0 0,0 0 0,0 0-1,0 0 1,0 0 0,0 0 0,0 1 0,0-1 0,0 0-1,0 1 1,0-1 0,0 1 0,1-1 0,-1 1 0,0 0-1,0-1 1,1 1 0,-1 0 0,0 0 0,2 0 0,-1 1 5,-1 0-1,0-1 1,0 1 0,0 0 0,0 1 0,-1-1 0,1 0 0,0 0 0,0 0 0,-1 0-1,1 1 1,-1-1 0,1 0 0,-1 1 0,1-1 0,-1 0 0,0 1 0,0-1-1,0 1 1,1-1 0,-2 2 0,2 40 65,-1-33-58,0 1178 1039,8-998-945,-8-188-109,0 0 0,0 1 1,0-1-1,0 0 0,1 0 1,-1 1-1,1-1 0,0 0 0,0 0 1,0 0-1,0 0 0,0 0 1,0 0-1,0 0 0,1 0 1,-1 0-1,0 0 0,3 1 1,4-15-325,-2-19 279,-1 0-1,-2 0 1,-1 0-1,-4-47 1,2 27-26,19-310-288,-10 247 306,4-33 54,7 0-1,6 2 1,45-142 0,-44 193 1,-25 77 5,-21 561 443,-2-119 11,21-424-549,1-7-33,18-100 92,-1 2-32,3 1 1,62-172-1,-56 208 72,4-6-1,-4-2-1,19-78 1,-39 138 74,-7 15-78,1 0-1,-1 0 0,1 0 0,-1 0 0,1-1 1,-1 1-1,1 0 0,-1 1 0,1-1 0,-1 0 1,1 0-1,-1 0 0,1 0 0,-1 0 0,0 0 1,1 1-1,-1-1 0,1 0 0,-1 0 0,1 1 1,-1-1-1,0 0 0,1 0 0,-1 1 0,0-1 1,1 1-1,-1-1 0,0 0 0,1 1 0,-1 0 1,3 3 12,0 1 1,0 0 0,-1-1 0,1 1 0,-1 0 0,0 0 0,-1 1 0,1-1 0,-1 0-1,0 0 1,-1 1 0,1 9 0,-3 73 12,0-68-10,-1 4-10,0-1 0,-2 0 0,-1-1 0,-1 0 1,0 1-1,-2-2 0,-1 0 0,0 0 1,-2 0-1,-15 21 0,18-28-29,1 1 1,0 0-1,2 0 0,-9 27 1,-6 12 42,2-13 5,-1-1 0,-2-1-1,-2-1 1,-31 38 0,15-26-15,18-21-19,-50 50-1,55-63 9,-1-1 0,-20 13 1,32-24-3,0 0-1,-1-1 1,1 1 0,-1-2 0,1 1 0,-1-1 0,0 0 0,0 0 0,0-1 0,0 0-1,-8 0 1,4 0-6,0-1 1,0-1-1,0 0 0,-16-4 0,22 3 3,1 1 0,0-1-1,0 0 1,0 0 0,0-1 0,0 1-1,0-1 1,1 0 0,-1 0 0,1 0-1,0 0 1,0-1 0,-3-4 0,4 5-1,0-1 0,-1 0 1,0 0-1,1 1 0,-1 0 0,0-1 1,-1 1-1,1 0 0,-1 1 1,1-1-1,-1 0 0,0 1 1,0 0-1,0 0 0,0 0 0,0 1 1,0-1-1,-1 1 0,1 0 1,0 0-1,-1 0 0,1 1 1,-1 0-1,1 0 0,-5 0 1,8 0 4,-1 1 0,1-1 0,0 1 0,0-1 0,0 1 0,0-1 0,0 1 0,0 0 0,0-1 0,0 1 0,0 0 0,0 0 0,1 0 0,-1 0 0,0 0 0,0 0 0,1 0 0,-1 0 0,1 0 0,-1 0 0,1 0 0,-1 0 0,1 0 0,-1 0 0,1 1 0,0 0 0,-8 36 64,8-33-56,-7 37 61,2-8 5,-2 57-1,6 6 18,7 228 157,-3-234-181,-5-1 0,-24 166-1,12-97-53,12-104-4,-3 0-1,-20 89 1,10-64-5,12-57-3,-1 0 0,-7 23 0,-30 114-24,32-121 22,2 0 0,1 1 0,-1 58 0,1-1 0,-13 417 0,16-483-33,-1 0 1,-1 0-1,-2 0 0,-14 40 0,20-67 32,-1-1-11,1-1-1,0 1 1,-1-1 0,1 0-1,-1 0 1,1 0 0,-1 1 0,0-2-1,0 1 1,0 0 0,0 0-1,-1-1 1,1 1 0,0-1 0,-1 1-1,1-1 1,0 0 0,-1 0-1,0 0 1,1 0 0,-1-1 0,0 1-1,1-1 1,-4 1 0,-12 0-67,1 0 0,-31-2 0,21 0 14,22 1 54,-1 0-1,0-1 0,0 1 0,0-1 0,0-1 1,-6-1-1,10 2 7,1 1 0,-1-1 0,1 0 0,-1 1 0,1-1-1,0 0 1,-1 0 0,1 0 0,0 0 0,-1 0 0,1 0 0,0 0 0,0-1 0,0 1 0,0 0 0,0-1 0,0 1 0,1 0 0,-1-1 0,0 1 0,1-1-1,-1 0 1,1 1 0,0-1 0,-1 1 0,1-1 0,0-2 0,0 3-27,9 1-48,1 1 86,0 1 0,-1-1 0,1 2-1,0-1 1,-1 2 0,1-1 0,-1 1 0,12 7 0,74 47 57,-83-50-62,26 15 4,-25-15-1,1 0 0,-1 1 0,-1 0 0,1 1 0,-2 0 0,21 23-1,-10-2 3,-1 1-1,-1 1 0,-2 1 1,21 55-1,-31-67-11,-6-15 7,0 0 0,1-1-1,0 1 1,0-1 0,1 1 0,0-1-1,8 10 1,-11-15-28,0-8-95,2-6 88,-1 1 0,0-1 0,-1 1 1,0-1-1,-1 0 0,-2-18 0,1 24-7,0-1 0,-1 1 0,0 0 0,0-1 1,0 1-1,-1 0 0,0 0 0,-1 1 0,1-1 0,-1 1 0,-1-1 0,-7-8 0,-34-32-113,-53-58-87,87 91 227,1-1 0,0-1-1,1 0 1,1 0 0,-10-25-1,17 38 16,1 1-1,1-1 1,-1 1-1,0-1 0,1 0 1,-1 1-1,1-1 1,0 0-1,0 0 0,0 1 1,1-6-1,-1 6 4,0 1 0,1 0-1,-1 0 1,1 0 0,-1 0 0,1 0-1,0 0 1,0 0 0,-1 0 0,1 0-1,0 0 1,0 0 0,0 0 0,0 0-1,0 1 1,0-1 0,0 0-1,0 1 1,1-2 0,3 1 13,0 0 1,-1 0-1,1 1 0,0-1 0,0 1 1,-1 0-1,1 0 0,0 0 1,0 1-1,-1 0 0,1 0 0,6 2 1,2 2 14,1 0 0,-1 1 0,0 1 0,-1 0 1,0 1-1,0 0 0,15 14 0,-1 1 66,44 50 1,-30-20-3,-2 2 0,-2 1 0,38 83 0,-75-188-427,-3 36 289,0-1 0,-1 1 0,0 0 0,-1 0 0,-1 0 0,0 1 0,-12-16 0,-71-81-232,64 80 227,-53-64-222,-126-193-1,198 277 270,1-1 0,1 0 0,-1 0 0,2 0 0,-1-1 0,2 1 0,-1-1 0,1 0 0,1 0 0,-2-22 0,4 32 3,0 0 1,0 0-1,1 0 0,-1-1 1,0 1-1,1 0 0,-1 0 1,1 0-1,0 0 0,-1 0 1,1 0-1,0 0 0,-1 1 1,1-1-1,0 0 0,0 0 1,0 0-1,0 1 0,0-1 1,0 1-1,0-1 0,0 0 1,0 1-1,0 0 0,0-1 1,0 1-1,0 0 0,0-1 0,1 1 1,-1 0-1,0 0 0,0 0 1,0 0-1,0 0 0,1 0 1,-1 0-1,1 1 0,7 0 40,-1-1 1,0 2-1,0-1 0,16 6 0,8 8 26,-1 2 1,0 1-1,-1 1 1,37 32-1,-28-22-21,208 170 331,-244-196-376,0-1 1,0 1-1,0 0 1,-1 0-1,1 0 1,-1 0-1,0 0 0,0 1 1,0-1-1,0 1 1,0-1-1,-1 1 1,0 0-1,0 0 1,0-1-1,1 6 1,-2-8-47,-149-136-693,86 81 538,-79-88 0,113 108 174,2-1 1,-30-47-1,51 70 31,-1 1 1,1 0-1,1-1 1,0 0 0,1-1-1,0 1 1,1-1-1,0 1 1,1-1-1,1 0 1,0 0-1,1-18 1,0 29-2,1 0 0,0-1 0,0 1-1,0 0 1,0 0 0,0-1 0,0 1 0,0 0 0,1 0 0,-1 0 0,1 1 0,0-1 0,-1 0 0,1 1 0,0-1 0,0 1-1,0-1 1,0 1 0,0 0 0,1 0 0,-1 0 0,0 0 0,0 0 0,1 0 0,-1 1 0,1-1 0,-1 1 0,0-1-1,5 1 1,8-1 55,0 0 0,0 1 1,25 3-1,-21 0-23,-1 1 1,0 1 0,-1 1 0,1 0-1,-1 1 1,0 1 0,-1 1 0,31 21-1,116 102 139,-136-108-131,11 13 27,19 14-13,-69-54-407,-16-11 278,-32-32-12,2-2-1,-91-98 1,120 112 47,1 0 1,1-2-1,2-1 0,2-1 0,2-1 0,-17-41 0,16 14 35,21 62 4,0-1-1,0 1 1,0-1-1,1 1 1,0 0-1,0-1 1,0 1-1,0-1 1,1 1-1,-1-1 1,1 1-1,1 0 1,1-6-1,-2 9 2,1-1 0,0 0 0,0 1 0,0 0 0,0-1 0,0 1 0,1 0 0,-1 0-1,0 0 1,1 0 0,-1 0 0,0 1 0,1-1 0,-1 1 0,1-1 0,-1 1-1,1 0 1,-1 0 0,1 0 0,-1 0 0,0 1 0,3 0 0,5-1 19,7 1 8,-1 2 0,0-1 1,1 2-1,-2 0 1,1 1-1,0 1 0,-1 0 1,0 1-1,0 1 1,23 15-1,15 15 54,62 56 0,-113-93-84,44 38 75,51 32-1,-112-79-298,-44-29 63,-133-157-158,160 157 274,2-2-1,2-1 1,-35-66-1,57 95 50,0-1-1,1 1 1,1-1-1,0 0 1,0 0-1,2 0 1,-1-1-1,0-18 1,3 30-3,0 0-1,0 0 1,0 0 0,0 0 0,0 0 0,0 0-1,1 0 1,-1 0 0,0 0 0,1 0 0,-1 0-1,1 0 1,-1 0 0,1 0 0,-1 1-1,1-1 1,0 0 0,-1 0 0,1 1 0,0-1-1,-1 0 1,1 1 0,0-1 0,0 1 0,0-1-1,0 1 1,0-1 0,1 1 0,1-1 10,1 0 0,-1 0-1,1 1 1,0-1 0,-1 1 0,1 0 0,-1 0 0,6 1 0,4 1 28,-1 1 1,1 0 0,-1 0 0,14 7-1,22 15 57,-2 3 0,59 44-1,13 7 55,11 9-20,-311-192-757,-61-63 548,212 143 71,1-2-1,1-1 1,2-2 0,1 0 0,-31-46 0,52 68 9,1 0 0,0 0 0,1-1 0,-1 1 0,2-1 0,-1 1 0,-1-11 0,4 17-3,0 0 0,0 0 0,0 0 0,1 0 1,-1 1-1,0-1 0,1 0 0,-1 0 0,1 0 0,-1 1 1,1-1-1,-1 0 0,1 0 0,-1 1 0,1-1 0,0 1 1,-1-1-1,1 0 0,0 1 0,0-1 0,-1 1 0,1 0 1,0-1-1,0 1 0,0 0 0,0-1 0,0 1 0,-1 0 1,1 0-1,0 0 0,0 0 0,0 0 0,0 0 0,0 0 1,0 0-1,0 0 0,0 0 0,1 1 0,40 2 66,-18 2-4,0 1 0,0 1 0,0 1 0,37 19 0,94 58 77,-64-32-77,-48-29-41,1 0 22,0-1 0,58 20 1,-174-118-718,53 58 635,-66-54-85,3-4 1,-122-145-1,195 210 126,2-1 0,-1 0 0,1-1 0,1 1 0,0-1-1,1-1 1,0 1 0,1-1 0,0 1 0,1-1 0,0 0 0,-1-21 0,4 33-1,0 0 0,0 0-1,0 0 1,0 0 0,1 1 0,-1-1 0,0 0 0,0 0 0,0 0 0,1 1 0,-1-1 0,0 0 0,1 1 0,-1-1 0,1 0 0,-1 0 0,1 1 0,-1-1 0,1 1 0,-1-1 0,1 1 0,0-1 0,-1 1 0,1-1 0,0 1 0,-1-1 0,1 1 0,0 0 0,0-1 0,-1 1 0,2-1 0,27 0 66,-18 2-39,2 0-2,0 0 1,-1 1 0,1 0 0,0 1-1,-1 1 1,0 0 0,0 0 0,0 1 0,12 8-1,18 11 28,42 34-1,-25-17 3,66 45 54,69 43 130,-115-89-214,-76-39-70,-26-16-267,-69-58 152,3-4 0,4-3 0,3-4 0,-114-153 0,182 220 162,1-1 0,1-1-1,1 0 1,0-1-1,-15-40 1,26 60-3,0-1 0,-1 1 0,1-1 0,0 1 1,0 0-1,0-1 0,-1 1 0,1-1 0,0 1 1,0-1-1,0 1 0,0 0 0,0-1 0,0 1 0,0-1 1,0 1-1,0-1 0,0 1 0,0-1 0,0 1 1,0 0-1,0-1 0,1 1 0,-1-1 0,0 1 0,0-1 1,0 1-1,1 0 0,-1-1 0,0 1 0,1 0 1,-1-1-1,0 1 0,1 0 0,-1-1 0,0 1 0,1 0 1,-1 0-1,0-1 0,1 1 0,-1 0 0,1 0 1,-1 0-1,0 0 0,1 0 0,-1-1 0,1 1 1,-1 0-1,1 0 0,0 0 0,24 7 94,-5 4-35,-1 1 0,1 1 0,-2 0 0,0 2 0,25 25 0,5 4 7,258 207 305,-213-177-216,-41-29-145,-67-58-127,0-1 1,1 0-1,-20-26 1,-15-16-21,-36-32 14,4-3 1,3-4 0,-89-145-1,159 229 129,2 0-1,-1-1 0,1 0 1,1 0-1,0 0 1,1-1-1,0 0 0,1 0 1,0 0-1,1 0 1,1 0-1,0-1 0,1 1 1,1-14-1,0 26-3,-1 0 0,0 0 0,0 0 0,1 1 0,-1-1 0,1 0 0,-1 0 0,1 0 0,-1 1 0,1-1 0,0 0 0,-1 1 0,1-1 0,0 1 0,-1-1 0,1 0 0,0 1 0,0 0 0,0-1 0,-1 1 0,1-1 0,0 1 0,0 0 0,0 0 0,0-1 0,0 1-1,0 0 1,0 0 0,0 0 0,-1 0 0,1 0 0,0 0 0,2 1 0,33 8 120,-24-3-92,0 1-1,0 1 1,0 0-1,-1 0 1,0 1-1,15 17 1,58 72 43,-51-57-63,11 12 9,-11-10 24,2-1 0,2-2 0,1-1 0,87 65 1,-124-103-77,-3-9-29,0-1 54,0 1-1,-1 0 1,0 0 0,-1 0-1,1 0 1,-2 0 0,1 1-1,-1 0 1,0 0 0,0 0-1,-8-6 1,-11-19-63,-56-81-80,-99-153-32,153 221 183,2-1 0,2-1 1,2-2-1,-15-53 0,27 64 4,7 18-4,5 15 2,2 11 20,14 17 38,-1 1 0,-1 0 0,-1 1 0,18 36 0,0-3-14,-4-7-32,43 70 142,5-4 0,111 127 0,-145-191-157,-43-45-10,-2-7-49,0-18-85,-1 5 131,0 0 0,-1 0 0,0 0 1,-1 0-1,-1 0 0,-8-20 1,-41-74-97,37 76 66,-113-189-106,70 123 50,-58-127 0,111 209 99,2 7 1,0-1 0,1-1 0,0 1-1,0 0 1,1-1 0,-2-13 0,4 21 58,15 25 58,105 158 12,6 8 36,36 115 32,-139-262-189,-18-36 5,-1 1-1,0-1 1,0 1 0,0 0-1,-1 0 1,0 1 0,-1-1-1,0 1 1,0-1 0,-1 1 0,1 9-1,-3-12-24,0 0-1,-1 0 1,1 0-1,-1 0 1,0 0-1,-1-1 0,1 1 1,-1-1-1,-1 0 1,1 1-1,-1-2 1,1 1-1,-1 0 1,-1-1-1,1 1 1,-1-1-1,1 0 0,-1-1 1,-7 5-1,-32 18-793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30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4830 0,'7'-5'1655,"-7"5"-1612,40-141 187,39-114-39,-11 83-63,-1-21-63,-63 182-64,30-67 28,41-137-1,-28 21-28,-40 168 2,-2 0 0,2-27-1,-4 29 1,0 0 0,12-40 0,12 1 5,-19 46-4,-1 1-1,0-2 1,-1 1 0,5-27 0,36-240-3,-46 240 0,-1 34 0,0 0 0,0 0 0,1 0 0,0 0 0,4-13 0,7-12 0,-2-2 0,7-45 0,-13 49 1,67-419 30,-22 119-31,-46 306 0,1-28 8,-5-77-1,-1 84-1,2-1 0,8-60-1,0 26-5,-6 55 0,0 0 0,11-44 0,13-9 0,-17 58 0,-1-1 0,-1 1 0,-2-1 0,0 0 0,2-46 0,-6 32 0,0 12 0,0 1 0,-2-1 0,-1 0 0,0 1 0,-2 0 0,-1 0 0,-16-46 0,-54-123 0,50 146-27,-2 1 1,-2 1-1,-57-68 0,45 61 33,18 28-47,17 19 35,0-1 1,1 1-1,-1-1 1,1 0-1,1 0 1,-1 0-1,1-1 1,-4-9-1,8 17 6,0-1 0,0 1-1,0 0 1,-1-1 0,1 1 0,0 0 0,0-1-1,0 1 1,0 0 0,0-1 0,0 1 0,0-1-1,0 1 1,0 0 0,0-1 0,0 1-1,0-1 1,0 1 0,0 0 0,0-1 0,0 1-1,0 0 1,0-1 0,1 1 0,-1-1-1,0 1 1,0 0 0,0-1 0,1 1 0,-1 0-1,0 0 1,0-1 0,1 1 0,-1 0-1,0 0 1,1-1 0,-1 1 0,0 0 0,1 0-1,-1 0 1,0-1 0,1 1 0,-1 0-1,1 0 1,-1 0 0,0 0 0,1 0 0,-1 0-1,0 0 1,1 0 0,-1 0 0,1 0-1,17 2 14,-18-2-14,6 3 6,0-1-1,-1 1 1,1 0-1,-1 1 0,0 0 1,0-1-1,0 1 1,0 1-1,-1-1 1,1 1-1,-1 0 1,6 9-1,41 71 38,-47-77-40,183 296 259,-146-241-272,-35-53 15,1 2 0,-2-1-1,0 0 1,0 1-1,-1 0 1,0 0-1,-1 1 1,0-1 0,-1 0-1,-1 1 1,1 15-1,1-28 5,1 1 0,0-2 0,-1 1 0,1 0 0,0-1 0,-1 0 0,1 0 0,-1 0 0,5-1 0,32-35 183,-23 21-117,2 0-1,21-14 0,224-149 194,-258 175-267,0 0-1,1 0 0,-1 1 1,1 0-1,0 0 0,0 1 1,0 0-1,0 0 0,0 0 1,1 1-1,-1 0 1,0 0-1,1 1 0,10 1 1,-8 1 4,0 0 0,0 1 0,0 0 0,-1 0 0,1 1 1,-1 1-1,0-1 0,0 1 0,13 11 0,49 33 18,2-2-1,87 41 0,-84-44-106,-63-35 58,-54-6-394,-1 2 101,-79 19 0,22-3 185,-514 121-313,293-38 443,312-101 5,0 0 17,1 0 0,-1 0 0,0-1 0,-1 0-1,-10 1 1,18-3 42,4 0-6,56-3 107,98-18 0,-54 5-79,24-1 11,13-3-7,2 6 0,168 4 0,-299 11-82,-1 0 1,0 1-1,0 0 1,0 0-1,0 1 1,10 5-1,-16-6-3,1 0 1,0 0-1,0 1 0,-1 0 0,0 0 0,1 0 0,-1 0 0,0 1 1,-1-1-1,1 1 0,-1 0 0,1 0 0,3 8 0,-7-12-4,0 1 0,1 0-1,-1 0 1,0 0 0,0 0 0,0 0-1,0 0 1,0 0 0,-1 0 0,1 0-1,0 0 1,0-1 0,-1 1 0,1 0-1,0 0 1,-1 0 0,1 0 0,-1-1-1,1 1 1,-1 0 0,1 0 0,-1-1-1,0 1 1,1 0 0,-1-1-1,0 1 1,0-1 0,1 1 0,-1-1-1,0 1 1,0-1 0,0 0 0,0 1-1,1-1 1,-1 0 0,0 0 0,0 1-1,-1-1 1,-49 14-86,34-10 63,-258 66-120,172-48 143,2 5-1,-147 59 1,96-29 42,191-70-11,54-25 1,-6 2 7,229-59 48,-199 63-75,-76 22-7,1 2 0,0 2 0,0 2 0,52 0 0,-93 5-2,0 0 0,0-1 0,0 1 0,0 0 0,0 0 0,1 0-1,-2 0 1,1 0 0,0 0 0,0 0 0,0 0 0,0 0 0,-1 1-1,1-1 1,0 0 0,-1 0 0,1 1 0,-1-1 0,0 0 0,1 1-1,-1-1 1,0 0 0,0 1 0,0-1 0,0 0 0,0 1 0,0-1-1,0 1 1,-1 1 0,1 1 1,1-1 0,-2 1-1,1-1 1,0 1 0,-1-1 0,0 0-1,1 1 1,-1-1 0,-1 0 0,1 1-1,0-1 1,-3 3 0,-4 0-16,-1-1-1,1 0 1,-1 0-1,-1-1 1,1 0 0,0 0-1,-1-1 1,-10 2 0,-8 3-29,-85 30-125,-526 156 52,614-189 99,-47 3 0,58-8 12,13-3 5,48-10 27,134-31 115,-66 14-101,179-22 1,-269 49-30,0 1 0,0 1-1,0 1 1,0 1 0,38 7 0,-61-8-10,0 1 1,0 0 0,0-1-1,0 1 1,0 0-1,0 0 1,0 0-1,0 0 1,-1 0 0,1 0-1,0 1 1,0-1-1,-1 1 1,1-1-1,-1 1 1,0-1 0,1 1-1,-1 0 1,0 0-1,0 0 1,0 0-1,0 0 1,0 0 0,-1 0-1,1 0 1,0 0-1,-1 0 1,0 0-1,1 0 1,-1 0 0,0 4-1,-1-2 0,0 0-1,1 0 1,-1 0-1,-1 0 1,1 0-1,-1-1 1,1 1 0,-1 0-1,0-1 1,0 0-1,-1 1 1,1-1-1,-1 0 1,1 0-1,-1 0 1,-5 3-1,-25 19-15,-2-2 0,-1-1 0,0-2 0,-2-2 0,-66 24 0,-206 40 38,96-25-17,244-67 26,0-2-1,44-23 1,6-4 5,-1 7-14,89-25 0,-127 46-12,1 2 1,-1 1-1,1 3 1,51-1-1,-79 6-9,8 0 5,-1 0-1,26 5 1,-41-4-5,0 0 0,-1 0 0,1 1 0,-1 0 0,1 0 0,-1 0 0,0 1 0,0 0 0,0 0 0,0 0 0,-1 0 0,1 1 0,4 4 0,-8-7-1,0 0 0,0 0-1,0 0 1,-1 1 0,1-1 0,0 0-1,-1 0 1,1 0 0,-1 1-1,1-1 1,-1 0 0,1 1 0,-1-1-1,0 0 1,0 1 0,0-1-1,0 0 1,0 1 0,0-1 0,0 0-1,0 1 1,0-1 0,-1 0-1,1 1 1,-1-1 0,1 0 0,-1 0-1,1 1 1,-1-1 0,1 0-1,-1 0 1,0 0 0,0 0 0,0 0-1,0 0 1,0 0 0,0 0-1,-2 2 1,-5 3-8,1 0 0,-2-1 1,1 0-1,-11 5 0,14-7-6,-93 40-133,-1-3-1,-196 48 0,181-63 58,-121 10-1,4-1 48,219-31 115,17-2 11,23-4-30,170-61 231,-78 22-210,-95 34-66,255-74 137,-228 70-126,1 2 0,1 2 0,73 0 0,-124 7-17,0 1-1,0 0 0,0 0 0,0 0 1,-1 0-1,1 1 0,0-1 0,0 1 1,0-1-1,-1 1 0,1 0 0,0 0 1,-1 1-1,1-1 0,0 0 0,-1 1 1,0 0-1,1-1 0,-1 1 0,0 0 1,0 0-1,0 0 0,0 1 0,2 3 0,-2-1-3,-1-1 0,1 2 0,-1-1 0,-1 0-1,1 0 1,-1 0 0,1 0 0,-2 0-1,1 1 1,0-1 0,-1 0 0,0 0 0,-2 6-1,1-4-8,-1-1 0,1 1 0,-1-1 0,-1 0 0,1 1 0,-1-1 0,-1-1 0,1 1 0,-1-1 0,1 1 0,-7 4 0,-67 52-103,67-54 104,-37 25-5,0-3-1,-78 36 1,-111 34-34,-76 37 16,276-115 64,30-18-8,25-15-8,47-28 40,93-55-21,236-105 0,-198 129-31,-164 62-9,0 0 0,0 2 0,1 2 0,44-1 1,-73 5-1,0 0 0,0 0-1,0 0 1,0 1 0,0 0 0,0 0 0,0 0 0,0 0 0,0 0 0,0 1 0,5 2 0,-9-3 4,1-1-1,0 1 0,0 0 1,-1 0-1,1-1 0,0 1 0,-1 0 1,1 0-1,-1 0 0,1-1 1,-1 1-1,1 0 0,-1 0 0,0 0 1,1 0-1,-1 0 0,0 0 1,0 0-1,0 0 0,0 1 0,0 1 2,0-1 0,-1 1 0,1-1-1,-1 1 1,0-1 0,0 0 0,0 1-1,0-1 1,0 0 0,0 0 0,-3 4-1,-7 7-7,-1 1-1,0-2 1,0 1-1,-1-2 1,-15 11-1,-80 50 17,93-63-10,-394 223 64,230-134-31,94-50-26,11-4-4,-2-3 1,-2-4-1,-87 29 0,142-61 5,16-9 6,8 1-9,1 1-1,0-1 0,-1 1 1,1-1-1,0 1 1,0 0-1,0 0 1,0 0-1,1 0 1,2-2-1,37-28 3,1 2 1,85-43-1,106-36 14,-164 78-17,1-1 1,6-5 7,2 4-1,147-40 0,-218 71-11,0 0-1,-1 1 1,1 0-1,0 0 1,-1 1 0,1 0-1,13 2 1,-20-2 3,0 1 0,0 0 0,-1-1 0,1 1 0,0 0 0,-1 0 0,1 0 0,0 0 0,-1 0 0,1 0 0,-1 0 0,0-1 0,1 1 0,-1 0 0,0 1 0,1-1 0,-1 0 0,0 0 0,0 0 0,0 0 0,0 0 0,0 0 0,0 0 0,0 0 0,-1 1 0,-3 31 0,-2-20-7,-1-1 0,1 1 0,-2-1 0,0 0 0,0-1 0,-1 0 0,-1 0 1,0-1-1,-20 16 0,12-9 7,-33 29-9,-2-3-1,-69 42 1,-123 61 47,226-135-33,-28 16 10,-1-1 0,-1-3 0,-54 18-1,81-36 18,17-6 9,31-17-17,160-97 40,-25 13-35,202-94 0,-346 188-37,-1 1-1,1 0 0,0 1 1,0 1-1,1 0 0,-1 2 1,32-3-1,-48 5 4,0 1 1,0 0-1,0 0 1,0 0-1,0 1 1,0-1-1,0 0 0,0 0 1,0 0-1,0 1 1,-1-1-1,1 0 1,0 1-1,0-1 0,0 1 1,0-1-1,0 1 1,-1 0-1,1-1 1,0 1-1,0 0 1,-1 0-1,1-1 0,-1 1 1,1 0-1,0 0 1,0 1-1,-1 0 4,1 0 0,-1 0 0,0 0 0,1 1 0,-1-1 0,0 0 0,0 0 0,0 0 0,-1 1 0,1-1 0,-2 4 0,0 1 4,0 0 0,-1 0 1,0 0-1,0-1 0,0 1 0,-9 10 1,-22 20-6,-2-1 1,-2-2-1,-69 49 1,-139 73 2,99-67-2,131-78 4,-434 251 58,395-234-37,38-17-10,-1-2 1,-1 0-1,0-1 1,-26 7-1,65-21-6,-1-1 0,0-1 1,-1-1-1,32-19 0,11-6 10,99-41 8,131-70-20,-217 101-17,1-1-7,1 3 1,128-50-1,-190 87-14,0 1 0,1 1 0,0 0 0,0 1 0,0 0 0,17 1 0,-31 2 27,1-1 0,-1 0 0,0 1 0,0-1 0,0 1 1,1-1-1,-1 1 0,0-1 0,0 1 0,0 0 0,0 0 0,0 0 1,0-1-1,0 1 0,0 0 0,-1 0 0,1 0 0,0 0 0,0 1 1,-1-1-1,1 0 0,-1 0 0,1 0 0,-1 0 0,1 1 0,-1-1 0,0 0 1,0 0-1,0 1 0,1-1 0,-1 0 0,0 1 0,-1-1 0,1 0 1,0 0-1,0 1 0,-1 0 0,1 6 9,-1 0 1,0-1-1,-1 1 0,0-1 0,0 0 1,-3 8-1,-4 2-4,0 0 0,-1-1 0,-1 0 0,-25 27 0,-62 54 0,37-45 15,-3-3 0,-108 64 0,-156 60 4,184-108 45,123-60 4,25-15-43,18-15-22,15-3 1,0 0 0,2 3 0,60-31 0,135-43 12,-177 80-50,1 2 1,81-12-1,-67 27-89,-71 2 122,-1 1 0,1-1 0,-1 0 0,1 0 0,-1 0 1,1 1-1,-1-1 0,1 0 0,-1 1 0,1-1 0,-1 0 0,0 1 0,1-1 0,-1 0 0,1 1 0,-1-1 0,0 1 0,1-1 1,-1 1-1,0-1 0,0 1 0,1-1 0,-1 1 0,0-1 0,0 1 0,0-1 0,0 1 0,0 0 0,0-1 0,0 1 1,0-1-1,0 1 0,0-1 0,0 1 0,0-1 0,0 2 0,-4 23-13,1-19 1,0 1 0,0-1 0,0 0-1,0-1 1,-1 1 0,0 0 0,0-1 0,-1 0 0,-7 7 0,-55 42-52,38-33 53,-51 37 17,-109 61 0,-97 32 196,277-146-193,-30 16 7,-2-2 0,0-1 0,-1-3-1,-49 13 1,51-26 49,39-3-58,1-1-1,-1 0 0,1 1 1,0-1-1,0 1 0,0-1 1,0 1-1,0-1 1,0 1-1,0-1 0,1 1 1,-1-1-1,0 1 0,1-1 1,1-2-1,1-1-4,0-1-1,1 1 1,-1 1 0,1-1 0,0 1 0,1-1-1,-1 1 1,1 0 0,7-4 0,54-32 14,-47 29-6,51-25-2,1 3 1,1 2-1,1 4 1,111-25-1,-157 47-47,1 1 0,-1 1 0,34 0 0,-60 4 39,1-1 0,-1 0 0,1 0 0,0 1 0,-1-1 0,1 1 0,-1-1 0,1 1 0,-1 0 0,0 0 0,1-1 1,-1 1-1,0 0 0,1 0 0,-1 0 0,0 0 0,0 1 0,0-1 0,0 0 0,0 0 0,0 1 0,0-1 0,-1 1 0,1-1 0,0 1 0,-1-1 0,1 1 0,-1-1 0,1 1 0,-1-1 0,0 1 0,0-1 0,0 1 0,0 0 0,0 2 0,0 1 2,0 0-1,0 0 0,-1 0 0,1-1 0,-1 1 1,0 0-1,-1 0 0,1-1 0,-1 1 0,0-1 1,0 1-1,-4 4 0,-11 13-2,-1 0 0,-1-2 0,-1 0 0,-45 33 0,-101 58 17,135-92-20,-114 66 21,-207 88 0,338-169-8,20-13 9,25-17 17,71-40-40,3 4-1,3 5 1,2 5 0,2 5 0,144-41-1,-232 81-76,1 1-1,0 1 1,1 1-1,-1 1 0,29 1 1,-53 2 76,0 0-1,0 1 1,0-1 0,-1 0 0,1 1 0,0-1 0,0 0 0,0 1-1,-1-1 1,1 1 0,0-1 0,0 1 0,-1 0 0,1-1 0,0 1 0,-1 0-1,1-1 1,-1 1 0,1 0 0,-1 0 0,1-1 0,-1 1 0,0 0-1,1 0 1,-1 0 0,0 0 0,0 0 0,0-1 0,1 1 0,-1 0 0,0 0-1,0 0 1,0 0 0,0 0 0,-1 0 0,1 0 0,0 0 0,0-1-1,-1 2 1,-12 43-65,-1-20 55,-2-1 1,0 0-1,-2-1 0,-1-1 1,0-1-1,-34 29 0,-146 101 171,-8-21 26,46-31-130,147-90-28,8-3 2,-1-1 0,-1 0 1,1-1-1,-1 1 0,0-2 0,0 1 0,0-1 1,0 0-1,-1-1 0,-14 3 0,22-17 35,2 7-59,0 0 0,1 1 0,-1-1 0,1 0 0,0 0 0,1 1 0,-1-1 0,1 1 0,0 0 0,0 0 0,0 0 0,0 0 0,1 0 0,0 1 0,-1 0 0,8-5 0,78-53 0,-80 55 0,316-178-326,-319 180 295,1 1 1,-1 0-1,1 1 0,-1-1 0,1 1 0,0 1 0,0-1 1,12 0-1,-16 30-7,-4-21 37,0-1 0,-1 1 0,1 0 0,-1-1 0,-1 1 0,1-1 0,-1 1 0,0-1 0,-1 0 0,1 0 0,-1-1 0,-6 7 0,-63 69-16,55-63 15,-25 23 17,-3-1-1,-1-3 1,-1-2-1,-2-2 1,-2-2-1,-68 30 1,49-30 17,20-10 30,0 3 0,-48 31 1,97-54 22,6-12-37,8-2-41,0 0 0,0 1-1,1 1 1,28-19 0,69-38 27,-80 50-17,196-127 3,21-12-13,-234 149-21,-6 3-9,-1 1-1,1 0 1,0 1-1,0 0 1,0 0-1,0 0 1,1 1-1,-1 0 1,1 0-1,8 0 1,-15 2 20,0 1 0,0-1 0,0 1 0,-1-1 0,1 1 1,0 0-1,-1-1 0,1 1 0,0 0 0,-1 0 0,1-1 0,-1 1 0,1 0 0,-1 0 1,0 0-1,1 0 0,-1 0 0,0 0 0,1-1 0,-1 1 0,0 0 0,0 0 0,0 0 1,0 0-1,0 0 0,0 0 0,0 0 0,0 0 0,-1 0 0,1 0 0,0 0 0,0 0 1,-1 1-1,0 5-1,1 1 4,-1 0 0,-1-1 0,0 1 0,0-1 0,0 0 0,-1 0 0,0 1 0,0-2 0,-1 1 0,0 0-1,0-1 1,0 1 0,-7 6 0,-12 13 2,-43 38-1,40-40 3,-60 49 30,-4-3-1,-99 59 1,-34 25 100,221-152-120,-1 0 1,1-1-1,0 1 1,0 0 0,0 0-1,0 0 1,1 0-1,-1 1 1,1-1-1,-1 0 1,-1 6-1,6 4 56,18-6-69,3-5 5,0-1-1,0-1 1,0-1-1,-1-1 0,1-2 1,-1 0-1,0-1 1,30-13-1,25-14 27,74-44 0,-52 25-22,-97 51-10,25-12-29,-1-2-1,50-35 1,-70 45 21,-1 0-1,0-1 1,0 1 0,0-1-1,-1 0 1,0-1 0,0 1-1,-1-1 1,0 0 0,0-1-1,-1 1 1,1 0 0,-2-1-1,1 0 1,-1 0 0,2-10-1,-2-1-74,0 8 33,0 0 0,-1 0 0,-1 0 0,0 0 1,0 1-1,-3-14 0,3 23 49,0 0 0,0 1 0,0-1 0,-1 0-1,1 0 1,0 1 0,-1-1 0,1 0 0,0 1 0,-1-1 0,1 1 0,-1-1-1,1 0 1,-1 1 0,1-1 0,-1 1 0,0-1 0,1 1 0,-1-1-1,1 1 1,-1 0 0,0-1 0,1 1 0,-1 0 0,0 0 0,0-1 0,1 1-1,-1 0 1,0 0 0,0 0 0,1 0 0,-1 0 0,0 0 0,0 0 0,0 0-1,1 0 1,-1 0 0,0 0 0,0 1 0,0-1 0,-2 1 1,1 0 1,0 0 0,0 0 0,0 0-1,0 1 1,0-1 0,0 0 0,0 1-1,0 0 1,0-1 0,-2 4 0,-5 11 38,0 1-1,1 0 1,1 0 0,-6 23 0,-9 22 114,9-31-59,-2-1 0,-1 0 0,-40 53 1,45-69-84,-1 0 0,-1-1-1,0-1 1,0 0 0,-1-1 0,-1 0 0,0-1 0,-32 16 0,34-21-6,-67 32 59,-116 70 0,252-103 6,117-16-12,-102 8-12,103 8-1,-134 3-40,-29-4 1,0-1 1,0 0-1,0-1 1,20 0 0,-26-40 25,-3 25-51,0 0 1,-2 0-1,0 0 1,0 0-1,-1 0 1,-1 0-1,-1 0 1,0 0-1,0 1 1,-1-1-1,-1 1 1,-6-13-1,-1 4-21,-1 1 0,-1 0 0,0 1 0,-2 1 0,-33-34 0,48 52 24,0 0 0,0 0 0,0 0 0,-1-1 1,1 1-1,0 0 0,1-1 0,-1 1 0,0-1 0,0 1 0,1-1 0,-1 1 0,1-1 0,-1 0 0,1 1 0,-1-1 1,1 0-1,0 1 0,0-1 0,0 0 0,0 1 0,0-1 0,1-2 0,-1 1-66,0-22-543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31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1 597 64,'0'0'603,"2"1"-427,68 50 476,34 20-353,2-8-103,254 135 174,-263-151-315,-22-11-10,120 42-1,-141-61-31,74 32 0,-127-48-12,0 0-1,1 0 0,-1 0 1,0 0-1,1-1 0,-1 1 0,1-1 1,-1 1-1,1-1 0,-1 1 1,1-1-1,0 0 0,-1 0 0,1 0 1,-1 0-1,1 0 0,0 0 1,-1 0-1,1 0 0,-1-1 0,1 1 1,-1-1-1,1 1 0,-1-1 1,1 1-1,-1-1 0,1 0 1,-1 0-1,0 0 0,0 0 0,1 0 1,-1 0-1,0 0 0,0 0 1,0 0-1,0 0 0,0-1 0,0 1 1,0-1-1,-1 1 0,1 0 1,0-1-1,-1 1 0,1-1 0,0-1 1,-1-1-8,1 0-1,0 1 1,-1-1 0,0 0 0,0 0 0,0 0 0,0 0-1,-1 1 1,1-1 0,-1 0 0,0 0 0,0 1 0,0-1-1,-1 0 1,1 1 0,-1-1 0,0 1 0,-3-4 0,-22-21-47,-1 2 1,-2 0 0,-1 2 0,0 2-1,-39-21 1,-18-14-113,-22-12-13,-27-19 54,120 75 123,0-1-1,1-1 0,1 0 0,0-1 0,-18-26 1,25 29 10,1 0 1,0 0 0,1-1-1,-7-26 1,0 2 38,14 33-1,9 13 31,118 105 123,112 90 155,-46-52-323,-186-145-32,1-1-1,-1 1 1,1-1-1,0-1 1,0 0 0,1 0-1,-1-1 1,1 0-1,0 0 1,0-1-1,18 1 1,-28-4-5,1 1-1,0-1 1,-1 1 0,1-1-1,-1 0 1,1 1 0,0-1-1,-1 0 1,1 0 0,-1 1 0,0-1-1,1 0 1,-1 0 0,0 0-1,1 0 1,-1 0 0,0 1-1,0-1 1,0 0 0,0 0 0,0 0-1,0 0 1,0 0 0,0 0-1,0 0 1,0 0 0,0 1-1,-1-1 1,1 0 0,0 0-1,-1-1 1,-9-34-81,1 19 53,-1 1 1,0 0 0,-1 1-1,-1 0 1,0 1 0,-21-19-1,-97-73-13,66 57 30,21 14 12,-227-195-81,226 187 69,1-1-1,3-3 1,-61-90 0,82 110 45,15 23-18,1-1 0,-1 1 1,1-1-1,0 1 0,0-1 0,0 0 1,1-1-1,0 1 0,0 0 0,0-1 1,1 1-1,-1-1 0,1-5 0,1 10-6,0 0-1,0 0 0,1 0 0,-1 0 0,1 0 0,-1 0 0,1 0 0,-1 1 0,1-1 1,0 0-1,-1 0 0,1 0 0,0 1 0,0-1 0,-1 0 0,1 1 0,0-1 0,0 1 1,0-1-1,0 1 0,0-1 0,0 1 0,0 0 0,0-1 0,0 1 0,0 0 1,0 0-1,0 0 0,0 0 0,0 0 0,0 0 0,1 0 0,48 1 101,-36 0-57,9 3-5,0 0 1,-1 2-1,1 1 1,-1 1-1,-1 0 0,0 2 1,32 19-1,31 13 31,518 192 85,-424-169-152,-49-8-18,-141-61-252,3-1 251,-1 2 0,0-1 0,0 1 0,0 1 0,0 0 0,-13-1 0,20 6 10,1-1-1,-1 0 0,1 1 0,-1-1 0,1 1 1,0 0-1,0 0 0,0 0 0,0 0 1,-2 6-1,-2 1 1,-35 46 23,-2-1-1,-2-2 0,-3-3 0,-56 47 1,-171 187 133,271-277-172,7-6 7,17-11 5,31-21 15,54-42 16,-20 16-27,123-107 0,-153 111-135,-2-3 0,47-63 0,-168 210-243,-38 53 362,-142 148 0,162-210 13,40-42 108,3 3 0,-73 93 0,115-135-101,1-1 0,-1 1 0,1-1 0,-1 1 1,1-1-1,0 1 0,-1-1 0,1 1 0,0-1 0,-1 1 0,1 0 0,0-1 0,0 1 1,0-1-1,-1 1 0,1 0 0,0-1 0,0 1 0,0 0 0,0-1 0,0 1 0,0-1 0,0 1 1,0 0-1,1-1 0,-1 1 0,0 0 0,0 0 0,1-1-1,0 1 0,0-1 1,-1 0-1,1 0 0,0 0 0,0 0 0,0 0 0,0 1 1,-1-1-1,1-1 0,0 1 0,0 0 0,0 0 0,-1 0 0,1 0 1,0 0-1,0-1 0,-1 1 0,1 0 0,1-1 0,15-9 6,-1-1-1,-1 0 0,1-2 1,-2 1-1,0-2 0,0 0 1,12-17-1,15-13 2,9-7-7,432-407-18,-469 445-23,-10 10 16,1-1 0,-1 1 0,1 0-1,0 0 1,0 0 0,0 0 0,0 0-1,0 1 1,0 0 0,1 0 0,-1 0 0,1 0-1,4 0 1,-9 27-29,-4-9 59,0 1 1,-2-1-1,0 0 1,-1 0-1,-1-1 1,0 0-1,-1 0 1,-16 20-1,2-1 26,-59 87 147,-128 144 0,186-238-140,-1-1 1,-49 40-1,65-59-36,0 0 0,0-1 0,-1 0 0,0-1-1,0 0 1,-1-1 0,1 0 0,-1 0 0,0-1-1,0 0 1,0-1 0,-20 1 0,22-3-2,0 0-1,0-1 1,0 0-1,0-1 1,0 0 0,0 0-1,0-1 1,1 0-1,-1 0 1,-9-6 0,2-2-2,0 0 1,0-1 0,-24-25-1,23 20 1,-14-11 0,2-1 0,1-1 0,1-2 0,-25-38 0,50 56 11,2 14 37,0 3-5,0 12-21,-1-4-6,1 1 0,0-1 0,1 1 0,0-1 0,0 0 0,2 0 0,-1 1 0,1-1 0,1-1-1,0 1 1,7 13 0,40 55 123,74 89-1,37 55 34,-134-177-162,-2 0 0,-2 2 0,-2 1 0,-2 1 0,-3 1 1,-2 1-1,-2 0 0,-2 0 0,7 100 0,-18-149-10,2 53 16,1 0 0,4 0 0,17 71 0,-23-122-18,1 0 1,0-1-1,1 1 0,-1-1 1,1 1-1,0-1 0,0 0 1,0 0-1,0 0 0,8 5 0,-11-8 2,1 0 0,0 0 0,0-1 0,1 1 0,-1 0 0,0-1 0,0 1 0,0 0 0,0-1 0,1 0 0,-1 1 0,0-1 0,0 0 0,1 1 0,-1-1 0,0 0 0,0 0-1,1 0 1,-1 0 0,0 0 0,1-1 0,-1 1 0,0 0 0,0 0 0,1-1 0,-1 1 0,0-1 0,0 1 0,0-1 0,0 0 0,0 1 0,0-1 0,0 0 0,0 0 0,0 0-1,0 0 1,0 0 0,0 0 0,0 0 0,-1 0 0,1 0 0,0 0 0,-1 0 0,1 0 0,-1 0 0,1-1 0,0-1 0,8-20-15,-1 0 1,-1 0 0,0-1-1,-2 1 1,-1-1-1,1-27 1,-2-155-235,-5 115 209,0 41 19,-2-1 0,-2 1 0,-2 1 0,-22-71 0,-80-190-245,32 99 157,71 189 113,1 0 1,1-1-1,0 1 0,2-1 1,0-33-1,3 55-3,0 1-1,0-1 0,1 1 0,-1-1 1,0 1-1,1 0 0,-1-1 0,0 1 1,1-1-1,-1 1 0,1 0 0,-1 0 1,1-1-1,-1 1 0,0 0 0,1 0 0,-1-1 1,1 1-1,-1 0 0,1 0 0,-1 0 1,1 0-1,-1 0 0,1-1 0,-1 1 1,1 0-1,0 0 0,-1 1 0,1-1 1,-1 0-1,1 0 0,-1 0 0,1 0 1,-1 0-1,1 0 0,0 1 0,24 9 55,-15 0-40,-1 0 0,0 0 0,0 1 0,-1 0 0,-1 1 0,0-1 0,-1 2-1,6 12 1,40 116 38,-44-116-42,79 321 240,-26-85 10,-43-190-186,-10-34-39,2 0-1,2-1 0,1 0 0,20 37 0,-32-70-35,0-1 0,0 0 0,1 1-1,-1-1 1,1 0 0,-1 0 0,1 0-1,-1 0 1,1 0 0,0 0 0,0 0-1,0-1 1,0 1 0,0-1 0,1 1-1,-1-1 1,0 0 0,1 0 0,-1 0-1,1 0 1,3 1 0,-3-30-80,2-71-44,-4 0 0,-4 0 0,-31-182 1,-103-286-135,58 337 109,164 429 413,-43-108-111,43 138 1,21 291 63,-78-354-119,25 58 3,-53-222-105,0-1 0,1 1 0,-1 0 0,1 0 0,-1-1 0,1 1 0,0 0 0,-1-1 0,1 1-1,0-1 1,0 1 0,0-1 0,0 1 0,0-1 0,1 0 0,0 2 0,-1-4 0,0 0-1,0 0 1,-1 0 0,1 0 0,0 0 0,-1 0-1,1 0 1,-1-1 0,1 1 0,-1 0-1,1 0 1,-1 0 0,0 0 0,0-1 0,0 1-1,0 0 1,0 0 0,0-1 0,0 1-1,0 0 1,0 0 0,0 0 0,-1-2-1,1-45-34,1-39-160,-18-142 0,-47-138-106,-14-97 227,60 317 90,0-169 1,17 293-21,2-37-7,-1 57 15,0 1-1,1-1 1,-1 1-1,1-1 1,-1 1-1,1-1 1,0 1-1,0 0 1,0-1-1,0 1 1,0 0-1,1 0 1,-1-1-1,1 1 1,-1 0-1,1 0 1,2-2-1,-3 4 1,-1 0 0,1 0 1,-1-1-1,1 1 0,0 0 0,-1 0 1,1 0-1,-1 0 0,1 0 0,0 0 0,-1 0 1,1 0-1,-1 0 0,1 0 0,0 0 0,-1 0 1,1 0-1,-1 0 0,1 0 0,-1 1 1,1-1-1,0 0 0,-1 1 0,1-1 0,-1 0 1,1 1-1,-1-1 0,1 0 0,-1 1 0,0-1 1,1 1-1,-1-1 0,1 1 0,-1-1 0,0 1 1,1 0-1,12 24 61,-12-24-55,31 81 116,-4 2 1,-3 0 0,24 158-1,4 277 69,-26-215-55,-16-198-83,30 122 0,-40-225-53,0 4 0,1-1-1,0 0 0,0 0 1,0 1-1,1-1 0,0 0 1,3 5-1,-5-10 0,-1-1 0,0 0 0,0 0 0,0 0 1,1 0-1,-1 0 0,0 0 0,0 0 0,0 0 0,1 0 0,-1 0 1,0 0-1,0 0 0,1 0 0,-1 0 0,0 0 0,0 0 0,0 0 0,1 0 1,-1 0-1,0 0 0,0 0 0,0-1 0,1 1 0,-1 0 0,0 0 0,0 0 1,0 0-1,1 0 0,-1 0 0,0-1 0,0 1 0,0 0 0,0 0 1,0 0-1,0-1 0,1 1 0,-1 0 0,0 0 0,0 0 0,0-1 0,0 1 1,0 0-1,0 0 0,0 0 0,0-1 0,0 1 0,0 0 0,0 0 0,0-1 1,4-10-9,2-74-132,-4-103 0,-3 99-31,-1 6-44,-23-136-1,-33-78 105,55 284 114,1-1-1,0 1 0,1-19 1,1 30 30,-7 23 112,-6 37-117,3 2 1,2-1-1,1 68 0,20 182 195,60 132 86,-28-205-205,-110-366-375,50 98 256,7 14-25,0 1 0,-1 1 0,0-1 1,-15-17-1,20 29 32,-1 0 0,0 0 1,0 1-1,-1-1 1,1 1-1,-1 0 0,0 1 1,0-1-1,0 1 1,-1 0-1,1 1 0,-1 0 1,1 0-1,-1 0 1,-9-1-1,-40-2 7,0 3 0,-85 6 0,-59-2 3,141-12-4,44 7 13,0 0 0,0 1 0,-22-1 0,36 27 43,15 308 49,-14-320-96,1 0 1,1 0-1,0-1 0,1 1 1,0-1-1,1 0 1,0 0-1,0 0 1,8 12-1,10 14 28,33 42 0,0 2-1,1 8 92,3-3-1,106 118 1,-116-147-108,-2 3 0,-2 1 0,-3 3 0,-4 1-1,34 75 1,-37-42 10,-162-323-347,97 173 289,-419-675-830,446 722 861,0 0 1,0 0-1,-1-1 0,0 1 1,0 1-1,0-1 1,-1 1-1,1-1 1,-1 1-1,0 0 0,0 1 1,-1-1-1,-6-2 1,10 10 31,3 8-16,0 0 0,1 0 0,0-1 0,1 1 0,0-1 0,1 1 0,6 13 0,45 79 96,-34-68-69,319 593 533,-278-520-478,-36-66-82,-2 1-1,-1 2 1,21 62-1,-57-215-159,-32-101-128,-137-575-395,144 636 584,-23-187 0,61 334 84,0 0-1,0 0 1,-1-1-1,1 1 0,0 0 1,0 0-1,0 0 1,0-1-1,0 1 1,0 0-1,-1 0 1,1-1-1,0 1 1,0 0-1,0 0 1,0-1-1,0 1 1,0 0-1,0 0 1,0-1-1,0 1 1,0 0-1,0 0 1,0-1-1,0 1 1,0 0-1,0 0 1,0-1-1,1 1 1,-1 0-1,0 0 0,0 0 1,0-1-1,0 1 1,0 0-1,1 0 1,-1 0-1,0-1 1,0 1-1,0 0 1,1 0-1,-1 0 1,0 0-1,0-1 1,0 1-1,1 0 1,-1 0-1,0 0 1,0 0-1,1 0 1,-1 0-1,0 0 1,0 0-1,1 0 1,-1 0-1,0 0 1,0 0-1,1 0 0,-1 0 1,0 0-1,0 0 1,1 0-1,-1 0 1,0 0-1,0 0 1,1 0-1,-1 1 1,0-1-1,0 0 1,14 12 36,-13-10-28,36 38 63,-2 2 1,-2 1-1,-2 2 0,-2 1 0,-2 1 1,41 100-1,-30-42 35,-5 2 0,28 155 1,32 133 215,-67-310-261,4-2-1,62 122 0,-89-197-64,1-1 1,0 0 0,0 0-1,1-1 1,0 0-1,0 1 1,0-1 0,12 9-1,-16-20-93,-4-58-31,-4-1 0,-2 2 0,-20-70-1,4 16-46,-79-330-239,-8-42 340,84 346 69,-27-162-115,51 274 121,8 41 38,5 19-2,29 70 101,57 107-1,0-1 55,-64-124-53,37 155-1,-5 91-24,-50-250-82,-1-7-5,3-1 0,3-1 0,3 0-1,46 102 1,-86-262-364,-71-221-241,-112-479 252,198 764 342,1-1 1,1-27 0,5 36 10,3 16-6,6 13 25,-12-9-37,18 25 45,-1 0 0,-1 2 1,-2 0-1,0 0 0,16 53 1,-13-34-20,87 265 265,-34-90-25,-52-171-241,-2 0 0,-2 1 1,-3 1-1,-2 0 0,-3 0 1,-1 1-1,-5 75 1,-3-103-33,-2 0 1,-1 0 0,-1 0-1,-20 45 1,15-38 1,0 0-1,-8 44 1,13-35-4,0 1 4,-18 60-1,19-70-4,-4 8 0,10-40-2,0 0 0,-1-1 0,1 1 0,-1-1 0,1 1 0,0-1 0,-1 0 0,1 1 0,-1-1 0,1 1 0,-1-1 0,1 0 0,-1 1 0,0-1 0,1 0 0,-1 0 0,1 0 0,-1 1-1,0-1 1,1 0 0,-1 0 0,0 0 0,1 0 0,-1 0 0,1 0 0,-1 0 0,0 0 0,1 0 0,-1 0 0,0-1 0,1 1 0,-1 0 0,1 0 0,-1 0 0,1-1 0,-1 1 0,0 0 0,1-1 0,-1 1 0,1-1-1,-1 1 1,1 0 0,0-1 0,-1 1 0,1-1 0,-1 0 0,-21-24-126,0-17 10,1-1 1,2-1-1,2-1 0,-21-85 1,31 102 70,-4-11 7,-16-56-135,-44-107 0,71 200 175,-1 0 1,1 0-1,-1 0 0,0 1 0,0-1 1,0 0-1,0 0 0,0 1 0,0-1 0,-1 1 1,1-1-1,0 1 0,-1-1 0,1 1 1,-1 0-1,1 0 0,-1 0 0,0-1 1,0 2-1,1-1 0,-1 0 0,-3-1 0,-2 23 86,4 42-1,2 0-1,3 0 1,17 109-1,3 84 133,-20-200-172,-1-34-17,0 1 1,-1-1-1,-2 0 0,-6 39 1,8-60-29,0 0-1,0 0 1,-1 1-1,1-1 1,0 0 0,0 0-1,-1 0 1,1 0 0,-1 0-1,1 1 1,-1-1 0,1 0-1,-1 0 1,0 0 0,1 0-1,-1-1 1,0 1-1,0 0 1,0 0 0,1 0-1,-1-1 1,0 1 0,0 0-1,0-1 1,0 1 0,-3 0-1,3-1-4,0-1-1,-1 1 1,1-1 0,0 0-1,0 0 1,0 1 0,-1-1-1,1 0 1,0 0 0,0 0-1,0 0 1,0 0 0,0-1-1,1 1 1,-1 0-1,0 0 1,-1-3 0,-25-64-177,8-5-30,-18-138-1,11 48 114,14 94 69,2 0 0,-1-100 0,11 169 31,0-1 0,0 1 1,0 0-1,0 0 0,0-1 1,0 1-1,0 0 1,0-1-1,0 1 0,0 0 1,0 0-1,0-1 0,-1 1 1,1 0-1,0 0 0,0-1 1,0 1-1,0 0 0,0 0 1,-1 0-1,1-1 1,0 1-1,0 0 0,0 0 1,-1 0-1,1 0 0,0-1 1,0 1-1,-1 0 0,1 0 1,0 0-1,0 0 0,-1 0 1,1 0-1,0 0 0,0 0 1,-1 0-1,1 0 1,0 0-1,-1 0 0,1 0 1,0 0-1,0 0 0,-1 0 1,1 0-1,0 0 0,0 0 1,-1 0-1,1 0 0,0 0 1,0 0-1,-1 1 1,1-1-1,0 0 0,0 0 1,-1 0-1,1 0 0,0 1 1,0-1-1,0 0 0,0 0 1,-1 1-1,1-1 0,0 0 1,0 0-1,0 1 0,-3 14 20,1 1-1,1 0 1,1-1-1,0 1 0,2 17 1,1 16 22,13 155 124,1 5 82,-17-204-247,-1 0 1,0 0-1,0 0 0,0 0 0,-1 0 0,0 0 0,0 0 0,0 0 0,0 0 0,-1-1 0,0 1 0,0-1 0,0 0 1,0 0-1,-8 7 0,-9 13 2,19-22-4,-1 0 0,1 0 0,0 0 0,1 0 0,-1 0-1,0 0 1,0 1 0,1-1 0,-1 0 0,1 0 0,0 0 0,0 1 0,0-1 0,0 0 0,0 1 0,0-1 0,1 0 0,-1 0 0,1 0 0,-1 1 0,1-1 0,0 0 0,0 0 0,0 0 0,0 0 0,0 0 0,1 0 0,-1-1-1,0 1 1,3 2 0,5 7 2,2-1 0,-1 1-1,22 14 1,-2-4 33,48 25-1,5 2 73,-71-37-92,-1 0 0,0 1-1,-1 0 1,0 1 0,-1 0-1,0 1 1,-1 0 0,11 25-1,10 14 52,-29-52-66,0 0 0,1 0 0,-1-1 0,0 1 0,1 0 0,-1-1 0,1 1 0,-1 0 0,1 0 0,-1-1 0,1 1 0,0-1 0,-1 1 0,1-1-1,0 1 1,-1-1 0,1 1 0,0-1 0,-1 1 0,1-1 0,0 0 0,0 0 0,0 1 0,-1-1 0,1 0 0,1 0 0,-1 0 1,0-1-1,0 1 1,-1-1-1,1 0 0,0 1 1,-1-1-1,1 0 1,0 0-1,-1 0 0,1 1 1,-1-1-1,1 0 1,-1 0-1,0 0 1,1 0-1,-1 0 0,0 0 1,0-1-1,6-46 51,-5-68-309,-5-1 0,-25-153 0,28 258 210,4 65 94,16 89-1,0 3 62,-17-110-45,1-1 0,2 1 1,1-1-1,1 0 0,23 59 1,-30-92-63,0 0 1,0-1-1,0 1 1,0 0-1,1 0 1,-1 0-1,0 0 1,1-1-1,-1 1 1,1 0-1,-1 0 1,1-1 0,-1 1-1,1 0 1,-1-1-1,1 1 1,0 0-1,-1-1 1,1 1-1,0-1 1,0 1-1,-1-1 1,1 0-1,0 1 1,0-1 0,0 0-1,0 1 1,-1-1-1,1 0 1,0 0-1,0 0 1,0 0-1,0 0 1,0 0-1,0 0 1,-1 0-1,1 0 1,0 0 0,0 0-1,0-1 1,0 1-1,-1 0 1,1-1-1,0 1 1,0 0-1,0-1 1,-1 1-1,1-1 1,0 1-1,-1-1 1,1 0 0,0 1-1,-1-1 1,1 0-1,-1 1 1,1-2-1,8-8 17,-2 0-1,1-1 1,8-17 0,0 0-72,-9 19 48,-1-1 0,0 0-1,-1 0 1,0 0-1,-1 0 1,0-1 0,-1 0-1,4-16 1,-2-9-36,2-48 1,-5 50-45,11-64 0,-2 50 95,-3 0 0,-1 0 0,0-69 0,-8 88-13,-2 1 0,-1-1 1,-1 1-1,-1 0 0,-2 0 1,-1 0-1,-16-35 0,-6-11-20,7 17 14,2-2 0,-19-77 0,27 67-8,6 25-47,-1 1 0,-3 0 0,-29-73 0,10 62-708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3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14 398 0,'0'0'1922,"22"-1"-1634,-11-2-275,-1-1-1,1 0 1,-1 0-1,1-1 1,-1-1-1,-1 0 1,1 0-1,-1-1 1,0 0-1,9-10 1,22-15 9,11-6-22,1 3 0,2 2 0,101-45 0,-99 48-69,-50 29 10,-14 12-122,-26 23 134,-2 0 0,-63 44 1,3-3 47,66-51 26,2 1 1,2 1-1,0 2 1,1 0-1,2 2 1,-31 51-1,53-80-25,1-1-1,0 1 1,0-1 0,-1 1-1,1-1 1,0 1 0,0-1-1,0 1 1,0 0 0,0-1-1,0 1 1,0-1 0,0 1-1,0 0 1,0-1 0,0 1-1,0-1 1,0 1 0,0 0-1,0-1 1,1 1 0,-1-1-1,0 1 1,0-1 0,1 1-1,-1-1 1,0 1 0,1-1-1,-1 1 1,1-1 0,-1 1-1,1-1 1,-1 0 0,0 1-1,1-1 1,-1 0-1,1 1 1,0-1 0,-1 0-1,1 0 1,-1 0 0,1 1-1,-1-1 1,1 0 0,0 0-1,-1 0 1,1 0 0,-1 0-1,1 0 1,0 0 0,-1 0-1,1 0 1,-1 0 0,2-1-1,38-2 87,-36 3-80,15-4 11,1-1 1,-1 0 0,0-2-1,0 0 1,30-17-1,92-61 22,-68 38-34,360-268-23,-419 303-56,1 0 0,-2-1 0,18-20 0,-31 33 71,0 0 1,0 0-1,0 0 1,0 0-1,0 0 1,0 0-1,0 0 1,0 0-1,-1 1 1,1-1-1,0 0 0,0 0 1,0 0-1,0 0 1,0 0-1,0 0 1,0 0-1,0 0 1,0 0-1,-1 0 1,1 0-1,0 0 0,0 0 1,0 0-1,0 0 1,0 0-1,0 0 1,0 0-1,0 0 1,-1-1-1,1 1 1,0 0-1,0 0 0,0 0 1,0 0-1,0 0 1,0 0-1,0 0 1,0 0-1,0 0 1,0 0-1,0 0 1,0 0-1,-1-1 0,1 1 1,0 0-1,0 0 1,0 0-1,0 0 1,0 0-1,0 0 1,0 0-1,0 0 1,0 0-1,0-1 0,0 1 1,0 0-1,0 0 1,0 0-1,0 0 1,0 0-1,-10 4-8,-198 153-43,99-71 35,-57 46 52,-269 276-1,416-386-7,19-22-26,0 0 0,-1 0 0,1 1 0,0-1 0,0 0-1,0 0 1,0 1 0,0-1 0,0 0 0,0 0 0,-1 1 0,1-1 0,0 0 0,0 0 0,0 1 0,0-1 0,0 0-1,0 0 1,0 1 0,0-1 0,0 0 0,0 0 0,0 1 0,1-1 0,-1 0 0,0 0 0,0 1 0,0-1-1,0 0 1,0 0 0,0 1 0,0-1 0,1 0 0,-1 0 0,0 0 0,0 1 0,0-1 0,1 0 0,-1 0-1,0 0 1,0 0 0,1 1 0,-1-1 0,0 0 0,0 0 0,0 0 0,1 0 0,-1 0 0,0 0 0,1 0 0,-1 0-1,0 0 1,0 0 0,1 0 0,15 1 11,-15-1-5,15-1 5,0-1-1,0 0 1,-1-2-1,1 1 1,-1-2-1,21-8 1,93-48 60,-106 49-70,490-274 30,-496 277-46,-9 5-14,-1 0 0,1-1 0,-1 0 1,0-1-1,13-11 0,-18 12-42,-24 16-84,-118 86 100,-172 155 1,279-223 87,0 2 1,2 1 0,2 2 0,1 1-1,-31 49 1,59-84-33,-1 1 0,1-1-1,0 1 1,-1 0 0,1-1 0,0 1 0,-1 0-1,1-1 1,0 1 0,0 0 0,-1-1 0,1 1-1,0 0 1,0-1 0,0 1 0,0 0 0,0 0-1,0-1 1,0 1 0,0 0 0,1 0-1,-1-1 1,0 1 0,0 0 0,0-1 0,1 1-1,-1 0 1,0-1 0,1 1 0,-1-1 0,1 1-1,-1 0 1,1-1 0,-1 1 0,2 0 0,0 0 1,1 0 0,-1 1 0,1-2 0,0 1 0,-1 0 0,1 0 0,0-1 0,0 0 0,0 1 0,3-1 0,71-7 16,-28-6-14,0-2 1,-1-2-1,-1-2 0,59-33 0,-45 21-4,101-52-6,-137 69-3,-2-2 1,0-1-1,0 0 1,26-28-1,-41 29-85,-8 16 91,0 0 0,0-1 0,-1 1 0,1 0 0,0 0 0,-1-1-1,1 1 1,0 0 0,-1 0 0,1-1 0,-1 1 0,1 0 0,0 0 0,-1 0 0,1 0 0,-1 0-1,1 0 1,0 0 0,-1 0 0,1 0 0,-1 0 0,1 0 0,0 0 0,-1 0 0,1 0 0,-1 0-1,1 0 1,0 0 0,-1 0 0,1 0 0,-1 1 0,1-1 0,0 0 0,-1 0 0,1 1 0,0-1-1,-1 0 1,1 0 0,0 1 0,0-1 0,-1 1 0,-33 19-4,0 2 0,2 1 0,0 2-1,-32 33 1,17-15 5,-23 21 74,4 4 1,3 3-1,-72 102 0,130-166-52,1-3-13,1 0 0,0 0 0,0 1 0,0-1 0,1 0 0,0 1 0,0 0 1,0 0-1,0-1 0,1 1 0,-2 10 0,3-15-8,1 1 0,-1-1 0,0 1 0,1-1 1,-1 1-1,1-1 0,-1 0 0,1 1 0,0-1 0,-1 0 0,1 1 1,-1-1-1,1 0 0,0 0 0,-1 1 0,1-1 0,0 0 0,-1 0 0,1 0 1,-1 0-1,1 0 0,0 0 0,-1 0 0,1 0 0,0 0 0,-1 0 1,1 0-1,0-1 0,-1 1 0,1 0 0,0 0 0,-1-1 0,1 1 0,0-1 1,11-4 3,0-1-1,-1 0 1,1 0 0,-1-2-1,-1 1 1,1-1 0,-1-1-1,14-15 1,38-30-5,343-205 1,-399 256 0,0-1-8,0 1 1,1-1 0,-1 1 0,1 1-1,-1-1 1,1 1 0,14-2 0,-30 16-122,-44 35 90,-102 70-1,92-73 80,-82 74-1,124-95-19,1 1 0,0 1 1,2 1-1,1 0 0,1 1 0,1 1 0,-18 49 0,29-66-17,1 0 0,1-1 1,-1 1-1,2 0 1,0 0-1,0 0 0,1 18 1,0-21-5,0-5 1,0-1 1,1 1-1,-1-1 0,0 0 0,1 1 0,0-1 0,-1 0 0,1 1 1,0-1-1,0 0 0,0 0 0,0 0 0,1 0 0,-1 0 0,1 0 1,-1 0-1,1 0 0,3 3 0,-1-2 1,1 0-1,-1-1 1,1 1 0,0-1 0,-1 1-1,1-2 1,0 1 0,7 1 0,9 1 3,0-1 0,0-1 1,28-1-1,-49-1-4,212 0 5,-212 0-6,1 0 1,-1 0-1,0 0 0,0 0 0,1 0 0,-1 0 0,0 0 0,1-1 0,-1 1 0,0 0 1,0 0-1,1 0 0,-1 0 0,0 0 0,0-1 0,1 1 0,-1 0 0,0 0 1,0 0-1,0-1 0,1 1 0,-1 0 0,0 0 0,0-1 0,0 1 0,0 0 0,1 0 1,-1-1-1,0 1 0,0 0 0,0-1 0,0 1 0,0 0 0,0 0 0,0-1 1,0 1-1,0 0 0,0-1 0,0 1 0,0 0 0,0-1 0,0 1 0,0 0 0,0 0 1,0-1-1,-1 1 0,1 0 0,0 0 0,0-1 0,0 1 0,0 0 0,-1 0 0,1-1 1,0 1-1,0 0 0,0 0 0,-1 0 0,1-1 0,0 1 0,-1 0 0,-10-14-46,-4 1 17,-1 1 0,0 0 1,-1 2-1,-19-10 0,-22-14-3,18 6-18,1-1 0,2-3 0,1 0-1,2-3 1,1-1 0,1-1 0,3-2-1,1 0 1,-39-75 0,57 94 49,4 7 10,-1 0 1,0 1-1,-18-22 1,25 33-3,0 1-1,0 0 1,0-1 0,0 1 0,-1-1-1,1 1 1,0-1 0,-1 1 0,1 0-1,0-1 1,-1 1 0,1 0 0,0-1-1,-1 1 1,1 0 0,0 0 0,-1-1-1,1 1 1,-1 0 0,1 0 0,-1 0-1,1 0 1,0-1 0,-1 1 0,1 0-1,-1 0 1,1 0 0,-1 0 0,1 0-1,-1 0 1,1 0 0,-1 0 0,1 0-1,-1 0 1,1 1 0,-1-1 0,1 0-1,0 0 1,-1 0 0,1 0 0,-1 1-1,1-1 1,0 0 0,-1 1 0,1-1-1,-1 0 1,1 1 0,0-1 0,-1 0-1,1 1 1,0-1 0,0 0 0,-1 1-1,1-1 1,0 1 0,0-1 0,0 1-1,-1 0 1,-3 28 157,5 8-71,2-1 0,1 1-1,16 57 1,41 105 79,-17-65-10,-15-23-47,24 175 0,-13 116 80,-26-243-77,-13-143-109,23 165 115,-21-164-117,1 1-1,1-1 1,1 0 0,0-1-1,1 1 1,1-1 0,19 29-1,6-11 4,-31-32-15,0-1-1,-1 0 1,1 0-1,0 0 1,-1 0-1,1 0 1,0 0-1,0 0 1,0 0-1,0-1 1,0 1-1,0-1 1,0 0-1,0 1 0,0-1 1,0 0-1,0 0 1,0 0-1,0 0 1,2-1-1,-3 0-1,-1 0 0,1 0 0,0 0 0,-1 0 0,1 1 0,0-1 0,-1 0-1,1-1 1,-1 1 0,1 0 0,-1 0 0,0 0 0,0 0 0,1 0 0,-1 0 0,0 0-1,0 0 1,0-1 0,0 1 0,0-1 0,-1-35-96,0 25 53,-19-369-611,-45-441 309,63 792 350,-10-504-42,13 521 53,3-43-7,-4 54 0,0 0 0,0 0 1,1 0-1,-1 0 1,1 1-1,-1-1 0,1 0 1,-1 0-1,1 0 1,0 1-1,0-1 0,0 0 1,0 1-1,0-1 0,1 1 1,-1-1-1,0 1 1,1-1-1,-1 1 0,4-2 1,-4 3 8,1 0-1,-1 0 1,1 0 0,-1 0 0,1 0 0,-1 0 0,1 1 0,-1-1 0,1 1 0,-1-1 0,0 1-1,1-1 1,-1 1 0,0 0 0,1-1 0,-1 1 0,0 0 0,0 0 0,0 0 0,0 0-1,0 0 1,0 1 0,0-1 0,0 0 0,0 0 0,0 1 0,-1-1 0,1 0 0,0 3-1,21 48 73,-19-44-65,15 47 18,-3 0 1,-2 0 0,-2 2-1,4 68 1,-7 231 43,-9-252-27,-30 364 184,9-221-93,8-85-255,48-742-436,-21 424 514,-7 81 21,29-285-8,-23 275 24,4 0-1,29-90 1,-37 149-3,2 0 0,0 1 0,21-36 0,-30 59 1,0 0 0,0 0 0,0 0 0,1 1 0,-1-1 1,0 0-1,1 1 0,0-1 0,-1 1 0,1 0 0,0-1 0,2-1 0,-3 3 3,-1 0 0,1 0 0,-1 0-1,1 0 1,-1 0 0,1 0 0,0 0-1,-1 0 1,1 0 0,-1 0-1,1 1 1,-1-1 0,0 0 0,1 0-1,-1 0 1,1 1 0,-1-1-1,1 0 1,-1 0 0,1 1 0,-1-1-1,0 0 1,1 1 0,-1-1 0,0 1-1,1-1 1,-1 0 0,0 1-1,0-1 1,1 1 0,-1 0 0,3 6 27,-1 0 0,1 0 1,-1 1-1,-1-1 0,1 10 0,-1-12-37,21 155 134,2 233 0,-24-371-122,0 116 39,-21 172 0,-110 314 307,126-593-329,2-15-29,2-20-101,3-35 54,11-63 0,-1 21-39,43-516-442,-3 73 521,-40 454 13,3 1 1,3 0-1,4 1 1,2 2-1,45-88 1,-68 151-2,1-2 4,1-1-1,0 0 0,0 1 0,0 0 0,1-1 0,0 1 0,0 1 0,0-1 0,0 1 0,1-1 0,0 1 0,9-6 0,-14 10 2,1 0-1,-1 0 1,0-1 0,1 1-1,-1 0 1,1 0 0,-1 0-1,1 0 1,-1-1-1,1 1 1,-1 0 0,1 0-1,-1 0 1,1 0 0,-1 0-1,0 0 1,1 0-1,-1 0 1,1 1 0,-1-1-1,1 0 1,-1 0 0,1 0-1,-1 0 1,1 1 0,-1-1-1,0 0 1,1 0-1,-1 1 1,1-1 0,-1 0-1,0 1 1,1-1 0,-1 0-1,0 1 1,0-1-1,1 1 1,-1-1 0,0 1-1,0-1 1,1 1 0,3 23 58,-4-20-53,3 175 168,-33 299 0,11-272-39,-8 89 78,-67 304 0,88-592-299,-1-18-90,-2-53 16,2 0 0,3-121 0,4 146 115,-1-127-16,36-283-1,42 70 73,-65 338-11,2 0 1,1 1-1,3 0 0,0 2 1,3 0-1,48-67 0,-64 98 6,0 1-1,1 0 0,-1 0 0,2 0 1,7-6-1,-13 12-2,0-1 0,1 0 0,-1 1 0,0-1 0,0 0 0,0 1 0,0 0-1,1-1 1,-1 1 0,0-1 0,0 1 0,1 0 0,-1 0 0,0 0 0,1 0 0,-1 0 0,0 0 0,0 0 0,1 0-1,-1 1 1,0-1 0,0 0 0,1 1 0,-1-1 0,0 1 0,0-1 0,0 1 0,0 0 0,0 0 0,0-1-1,0 1 1,0 0 0,0 0 0,0 0 0,0 0 0,0 0 0,0 0 0,-1 0 0,1 0 0,-1 0 0,1 0 0,0 2-1,5 10 15,-1 0 0,-1 1-1,0-1 1,0 1 0,-2 0-1,1-1 1,-1 29-1,-5 107-17,2-137 5,-6 57-5,-29 134 0,-39 68 23,8-34 79,51-173-73,-22 87 18,-21 170 0,57-301-49,1-17-72,2-9-11,2-8 35,41-169-190,96-253 1,-59 156 190,-60 201 62,4 4-24,-18 59 1,-1 0 0,0-1 0,-2 1 0,0-1 0,-1 0 0,2-25 0,-6 41-5,1-1-1,-1 0 1,1 0 0,-1 0-1,0 0 1,0 1-1,0-1 1,0 0-1,0 0 1,0 1-1,0-1 1,-1 1-1,1 0 1,0-1-1,-3-1 1,3 3 10,1-1 1,-1 1 0,1-1 0,-1 1 0,1-1 0,-1 1-1,1-1 1,-1 1 0,0 0 0,1-1 0,-1 1-1,0 0 1,1-1 0,-1 1 0,0 0 0,1 0 0,-1 0-1,0 0 1,0 0 0,1 0 0,-1 0 0,0 0-1,0 0 1,1 0 0,-1 0 0,0 0 0,0 0 0,1 1-1,-1-1 1,0 0 0,1 0 0,-1 1 0,0-1-1,1 1 1,-1-1 0,1 0 0,-1 1 0,1-1 0,-1 1-1,1-1 1,-1 1 0,0 0 0,-8 20-8,1 0 1,1 1-1,0 0 0,2 0 1,-5 41-1,0-6 30,-28 182 135,23-121-53,-6-1-1,-44 138 1,-88 138 122,-15-61 85,163-325-310,0 1-1,0-1 0,0 0 1,-1 0-1,0 0 1,-1-1-1,1 0 0,-1 0 1,-9 5-1,-75 42-47,23-15 50,68-37-6,-1 0 0,1-1 0,-1 1 0,0-1 0,1 1 0,-1-1 0,0 1 0,0-1 0,1 1 0,-1-1 0,0 0 0,0 1 0,0-1 0,0 0 1,1 0-1,-1 0 0,0 1 0,0-1 0,0 0 0,0 0 0,0 0 0,0 0 0,1-1 0,-1 1 0,0 0 0,0 0 0,0 0 0,0-1 0,1 1 0,-1-1 0,0 1 0,0 0 0,0-1 0,1 1 0,-1-1 0,0 0 0,1 1 0,-1-1 0,1 1 0,-1-1 0,1 0 0,-1 0 0,1 1 0,-1-1 0,1 0 0,-1 0 0,1 1 0,0-1 0,0 0 0,-1 0 0,1 0 0,0 0 0,0 0 0,0 1 0,0-1 0,0-2 0,-1-9-27,0 0-1,1 0 1,2-18 0,-1 11-35,-1-44-104,12-89 0,-11 126 198,-15 41 0,3 3-1,1 0 1,0 0 0,1 1-1,2 0 1,0 0 0,-6 26-1,-17 128 111,1-3-7,0-56-39,-6-2 0,-54 123 0,85-227-98,-4 8-108,5-41 12,10-162-171,-4 155 209,2 0 0,1 1 0,20-60 1,5 19 64,51-89 0,-3 6 0,-73 143-1,-4 7 2,1 0 0,-1 0-1,0 0 1,0-1 0,0 1 0,-1-1-1,1-9 1,-2 15-1,0-1 1,0 1 0,0-1-1,0 1 1,-1 0-1,1-1 1,0 1-1,0 0 1,-1-1-1,1 1 1,0 0 0,-1-1-1,1 1 1,0 0-1,-1 0 1,1-1-1,0 1 1,-1 0-1,1 0 1,-1 0-1,1 0 1,0-1 0,-1 1-1,1 0 1,-1 0-1,1 0 1,-1 0-1,1 0 1,0 0-1,-1 0 1,1 0-1,-1 0 1,1 0 0,-1 0-1,1 0 1,0 1-1,-1-1 1,1 0-1,-1 0 1,1 0-1,0 1 1,-1-1 0,1 0-1,0 0 1,-1 1-1,1-1 1,0 0-1,-1 1 1,1-1-1,0 0 1,0 1-1,-1-1 1,-22 17-3,8 2 5,1 1 1,0 0 0,2 1-1,0 1 1,1-1 0,-8 25-1,-42 149 113,40-119-65,-133 498 232,116-432-217,-25 186 1,45-230-50,17-92-32,-1 0 0,0 0 0,0 0 0,-1 0 0,1-1 1,-1 1-1,0-1 0,-1 0 0,1 0 0,-1 0 0,0 0 0,0-1 0,-8 7 0,12-11 6,0 0 1,0 0-1,0 0 1,0 0-1,0 0 1,0 0-1,0 0 1,-1 1-1,1-1 1,0 0-1,0 0 0,0 0 1,0 0-1,0 0 1,-1 0-1,1 0 1,0 0-1,0 0 1,0 0-1,0 0 1,0 0-1,-1 0 0,1 0 1,0 0-1,0 0 1,0 0-1,0 0 1,0 0-1,-1 0 1,1 0-1,0 0 1,0-1-1,0 1 1,0 0-1,0 0 0,0 0 1,-1 0-1,1 0 1,0 0-1,0 0 1,0 0-1,0-1 1,0 1-1,0 0 1,0 0-1,0 0 0,0 0 1,0 0-1,0 0 1,0-1-1,0 1 1,-1 0-1,1 0 1,0 0-1,0 0 1,0 0-1,0-1 0,0 1 1,0 0-1,1 0 1,-1 0-1,0-1 1,1-17-138,0 16 111,-1 0 0,1-1-1,-1 1 1,0-1 0,0 1 0,0-1 0,0 1-1,0-1 1,0 1 0,-1 0 0,1-1 0,-1 1 0,0-1-1,-1-3 1,1 5 33,0 0 0,0 1 0,0-1 0,0 0 0,0 0 0,0 1 0,0-1 0,0 1 0,0-1 0,0 1 0,0-1 0,0 1 0,0 0 0,0-1 0,0 1 0,0 0 0,-1 0 0,1 0 1,0 0-1,0 0 0,0 0 0,0 0 0,0 0 0,-1 1 0,1-1 0,-2 1 0,-20 20-16,5-5 57,17-31-12,2-7-25,1 0 0,1 0 0,0 0 0,2 1 1,7-22-1,45-104 28,-13 37-4,47-149 113,153-383-70,-219 585-119,3 2-1,3 1 0,38-52 1,-68 105 98,-1 13-11,-1 6-36,-1 1-1,0 0 1,-2-1 0,0 1-1,-10 28 1,-45 91 11,11-26 4,-145 481 224,119-352-42,20-21-97,49-199-98,-1 1-1,-11 27 1,-1 1-32,84-180-8,-9 1 35,160-339 13,-150 339 35,127-184 0,30-4-83,-195 269-11,-68 139 64,-72 116-17,-206 431 7,145-178 175,167-437-180,4-20-2,1 0-1,-1 0 1,1 0 0,-1 0 0,0 0-1,0 0 1,0 0 0,0 0-1,-1 0 1,1-1 0,-1 1 0,-2 2-1,3-4 13,1 0-27,0 2 5,0-3-15,8-16-6,9-22 30,104-206-34,-110 222 23,-1 0 0,14-45 0,6-14-6,49-80 64,122-182 0,-94 161-39,93-100 303,-187 264-299,-1 0-1,-1-1 0,0 0 1,-2-1-1,0 0 0,-1 0 1,8-34-1,-9 23-9,2 0 0,1 1 0,1 1 0,17-32 0,12-31 0,-24 41 0,-3-1 1,-1 0-1,-4-1 1,3-55-1,18-99-55,56-156 108,-79 324-54,-1 0 0,-3-1 0,-4-73 1,-1 22 3,4 56-3,1 0 0,2 1 0,1-1 0,2 1 0,1 0 0,17-43 0,-24 71 0,1 0 0,1 1 0,-1-1 0,1 1 0,0-1 0,1 1 0,-1 0 0,6-6 0,-7 9 2,0 1-1,1-1 1,-1 0 0,1 1-1,0-1 1,-1 1 0,1 0-1,0 0 1,0 0 0,0 0-1,0 0 1,0 1 0,-1-1-1,1 1 1,1 0 0,-1 0-1,0 0 1,0 0 0,0 0-1,0 1 1,-1-1 0,1 1-1,0 0 1,0 0-1,4 2 1,0 0 8,0 1 0,-1 0 0,1 1 0,-1-1 0,0 1 0,0 0 0,0 1 0,6 7 0,1 2 3,1-2 0,0 1 0,1-2 0,27 18 0,-35-28-11,-1 0 0,0 0 0,1-1 1,-1 0-1,0 0 0,1-1 1,0 1-1,-1-1 0,1-1 0,10-1 1,9 0-2,-23 1 0,0 0-1,-1 0 1,1 0 0,-1 0-1,1 0 1,-1-1-1,1 1 1,-1-1 0,0 0-1,0 0 1,0 0-1,0 0 1,0 0 0,-1 0-1,1 0 1,1-3-1,25-41 22,5-9-20,1 2-1,3 1 1,63-69 0,-46 59-6,62-95 1,-101 134 3,-6 9-11,-1 1 1,14-29-1,-21 37 17,-1 4 10,13 1-102,-13 21 204,0-20-161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25.633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8 156 0,'-2'-9'1297,"75"100"-780,38 49-217,33 62-122,131 191 124,-237-322-286,-30-54-12,1 0 0,16 24-1,-23-40-30,-2-2 12,1-1-1,-1 0 1,0 0-1,0 0 1,1 0-1,-1 0 0,-1 0 1,1 0-1,0 0 1,0 0-1,-2-3 0,1-2-10,-2-13 6,-1 0-1,-1 0 1,-1 0 0,0 0 0,-2 1-1,0 0 1,-1 1 0,-14-21 0,-105-137-178,74 108 49,-258-345-363,204 254 555,106 156-29,0 0 1,0-1 0,1 1 0,-1-1-1,1 0 1,0 1 0,0-1 0,0 0-1,0 0 1,1 0 0,0 0 0,0 1 0,0-1-1,0-5 1,0 0-17,2 8 4,-1 0 0,0 0 0,0 1 1,1-1-1,-1 1 0,0-1 0,1 1 0,-1-1 1,1 1-1,-1 0 0,1 0 0,-1-1 1,0 1-1,1 0 0,-1 1 0,1-1 1,-1 0-1,2 1 0,7 0 29,-1 0 1,0 1-1,1 0 0,-1 1 0,0 0 0,0 0 1,-1 1-1,1 0 0,10 7 0,73 52 4,-92-63-35,41 35 85,-3 1-1,-1 2 1,-1 2-1,36 53 1,12 12 85,-5-13-86,109 132 0,-140-161-66,65 113-1,-86-138-56,-22-34-60,-18-24 18,-154-187-321,35 49-29,95 108 365,-2 3 0,-52-49 0,65 78 72,24 17 31,2 14 86,1-2-97,0 0 0,0 0 1,1 0-1,1 0 0,0 0 0,0-1 1,1 1-1,1-1 0,5 11 0,11 14 66,28 38 0,-24-38-36,294 363 360,35-31-58,-345-357-361,50 42 9,-55-48-9,0-1 0,0-1 0,1 1 0,0 0 0,-1-1 0,1 0-1,0 0 1,0-1 0,0 1 0,0-1 0,0 0 0,7 0-1,-13-20-92,-1 14 81,1 1 1,-1-1-1,0 0 0,0 1 0,-1-1 0,1 1 0,-1 0 0,0 0 0,0 0 1,-6-6-1,-45-38-132,19 18 68,-53-62-212,-42-37-43,128 128 336,1-1-1,-1 1 1,1-1-1,-1 1 1,0 0-1,0 0 1,1 0-1,-1 0 1,0 0-1,0 1 1,0-1 0,-3 0-1,5 1 2,0 0 0,-1 0 0,1 0 0,-1 0 0,1 0 0,0 1 0,-1-1 0,1 0 0,-1 0 0,1 0 0,0 0 1,-1 1-1,1-1 0,0 0 0,0 1 0,-1-1 0,1 0 0,0 0 0,0 1 0,-1-1 0,1 0 0,0 1 0,0-1 0,0 0 0,-1 1 0,1-1 0,0 1 0,0-1 0,0 0 0,0 1 0,0-1 0,0 1 0,0-1 0,0 0 0,0 2 0,0 2 12,1 1 0,-1-1 0,1 1 0,0-1 0,1 1-1,-1-1 1,1 0 0,0 1 0,4 6 0,15 22 49,2-1 0,1-1 0,1-2 0,1 0 0,2-1 0,1-2 0,1-1 0,1-1 0,1-2 0,62 33 0,-47-32-32,88 32-1,-108-47-26,-1-1 0,1-1-1,0-2 1,1-1-1,32 0 1,-33-2-3,-1 2 0,0 1-1,-1 0 1,1 2 0,31 11 0,90 35-34,-139-50 20,1 0 1,-1-1-1,1 0 0,15 0 1,-16-1-2,1 0 0,-1 1 0,1 0 0,13 4 0,20 2-1,-35-7 10,-1 1 0,1 0 0,0 0 0,0 1 0,11 4 1,-4-1 0,1 0-1,-1-1 1,1-1 0,20 2 0,20 5-3,-40-7 7,1 0 0,-1-1 0,1-1 0,0 0 1,0-1-1,0-1 0,-1 0 0,1-1 0,30-9 0,-20 6-183,0 1-522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0:44.155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2189 4093 96,'0'0'1506,"-42"-35"-1213,-7-22-239,6 4-17,-96-101 38,29 30-22,49 45-53,10 9 0,31 45 5,1 0 1,2-2-1,0 0 0,2-1 1,-11-31-1,-41-64 27,56 99-32,-8-19 0,2-1 0,-18-64 0,-25-81 32,27 87-32,10 28 0,16 55 0,1 0 0,-5-24 0,-36-181 0,0 43 0,35 134 3,-2-1 0,-33-70 0,14 36-7,16 16 3,14 49 0,-2 0-1,-10-29 1,-18-42 1,24 49 8,-2-5-16,5 30 11,1 0 1,0-1-1,1 0 0,-3-25 0,4 25 0,1 1 1,-2-1-1,0 0 0,-10-22 0,9 27-3,-1-1 0,2 0 0,0-1 0,0 1 0,1 0 0,0-1 0,-1-20 0,4 27 7,-1 1-1,1-1 0,-1 1 1,0-1-1,0 1 1,0-1-1,-1 1 1,0 0-1,0 0 1,0 0-1,-3-5 1,-4-9 11,-25 18 110,20 0-120,-1-1 0,1-1 0,-1-1-1,1 0 1,0 0 0,0-1 0,0-1-1,-26-13 1,12 1-10,0 0 0,-49-41 0,65 49 2,0 1 0,-1 1 0,-22-10 0,-21-13 0,-143-89-37,159 93 21,5 5-20,2-2 1,-54-48-1,80 67 36,5 3-2,0 0 0,-1 1 0,1-1-1,0-1 1,0 1 0,0 0 0,0 0 0,0-1-1,0 1 1,0-1 0,1 1 0,-1-1 0,0 0-1,1 0 1,0 0 0,-2-3 0,3 5-25,1 3-130,-1-1 154,1-1-1,0 1 0,0-1 1,-1 1-1,1-1 0,0 1 1,0-1-1,1 0 0,-1 1 1,0-1-1,0 0 0,1 0 1,-1 0-1,1 0 0,1 1 1,5 5-17,40 42 85,2-3 0,2-1 0,2-3 0,2-2-1,1-3 1,78 37 0,-61-35-20,76 56-1,-132-83-32,11 9-16,-23-16 3,1 0-1,-1 0 0,0 0 0,1-1 1,0 0-1,0-1 0,0 1 0,1-1 1,-1-1-1,1 0 0,-1 0 0,1 0 1,0-1-1,0 0 0,10 0 0,-16-2 5,-1 0 0,1 0-1,-1 0 1,1-1 0,-1 1-1,0 0 1,0-1-1,1 1 1,-1-1 0,0 1-1,0-1 1,-1 0 0,1 1-1,0-1 1,0 0-1,-1 0 1,1 1 0,-1-1-1,1-2 1,-1 1 3,21-32 0,-17 30-7,0-1 0,-1 1 0,0-1 0,0 0 0,4-10 0,63-176 43,2-4-73,-1-9 25,-10 36 7,-20 14-34,-40 146 33,1-2 0,0 0 0,0 0 0,1 0 0,0 0 0,1 0 0,1 1 0,7-15 0,-9 21-2,-1-1 0,1 1 0,-1-1-1,-1 0 1,1 0 0,2-9-1,-3 9 1,0 0 0,0 0-1,1 0 1,0 1 0,0-1 0,4-7-1,-5 9 4,-1 3-1,0 0 0,0 0 0,0-1 0,0 1 0,0 0-1,0 0 1,0-1 0,0 1 0,0 0 0,0 0 0,0 0 0,0-1-1,0 1 1,0 0 0,0 0 0,0-1 0,0 1 0,0 0 0,1 0-1,-1 0 1,0-1 0,0 1 0,0 0 0,0 0 0,1 0 0,-1 0 0,0 0-1,0-1 1,0 1 0,1 0 0,-1 0 0,0 0 0,0 0 0,0 0-1,1 0 1,-1 0 0,0 0 0,0 0 0,1 0 0,-1 0 0,0 0 0,0 0-1,1 0 1,-1 0 0,1 0-32,-2 14-144,-31 105 138,-35 166 124,56-218-88,-23 120 55,25-153-39,0 0 0,-2-1 0,-22 44 0,17-49-2,11-22-10,1 1 1,0 0-1,1 0 1,0 0-1,-3 10 0,3-10-2,0-1 0,0 1 0,0-1 0,-1 0 0,0 0 0,-7 8 0,-23 40 22,29-46-25,1 0 0,1 0 1,-1 0-1,1 0 0,0 1 1,1-1-1,-2 14 0,-3 115 3,9-118 0,1-1 0,0 1 0,1-1 0,1 0 0,10 25 0,7 24 0,18 66 14,7 25 4,25 93-18,-37-147 10,32 104 7,-50-130-15,-11-50-1,0 1 0,18 45 0,15 62-1,-35-124 1,-4-9-1,1 0 0,0 0 1,-1 0-1,1 0 0,0 0 1,1 0-1,-1-1 0,0 1 1,1 0-1,0-1 0,-1 1 1,1-1-1,0 0 0,4 4 1,-5-5 90,-41-27-33,-4 0-10,-2 2-1,0 2 1,-76-25-1,60 25-39,2-6-7,44 20 7,0 0-1,0 1 1,-31-8 0,24 8-9,0-1 1,-41-18-1,45 16 13,-1 2 0,-1 0 1,1 1-1,-24-4 0,9 5-10,-57-18 1,-122-29 18,185 43-25,1-1 0,1-1-1,0-1 1,-30-20 0,48 27 4,-1 1 0,0 0 0,-18-6 0,15 7 0,-1-2 0,1 0 0,-22-14 0,33 17-5,2 3-22,15 0-69,2 2 102,-1 1-1,0 1 1,0 1 0,0 0 0,0 1 0,-1 1-1,0 0 1,15 10 0,26 10 6,254 98 61,-165-69-50,-71-28-15,67 28-5,-88-31 32,15 6-26,91 57 0,-57-26-9,-87-52 16,29 19-24,50 43 0,-68-54 1,-21-14 5,0-1 0,1 1 0,-1 0 0,-1 0 0,1 1 0,5 6 0,30 33-41,14 4 43,-13-8 0,-36-36-5,-4-4-22,5-22-69,-6-31 90,2-1 1,3 1 0,1 0-1,3 0 1,29-91 0,-19 84-2,-12 33 1,2 1-1,1 0 1,20-38 0,-1 9-6,29-79 1,-13 26 2,-4 26 9,-8 17-38,-28 58 16,-1 2-130,-4 11-26,-2 23 151,-1 7 35,-2-1 0,-2 0 0,-1 0-1,-1 0 1,-23 51 0,17-44 4,-9 34 4,-25 63 5,-53 126 43,63-117 1,36-128-53,2 0 0,0 0 0,3 39 0,0-4 4,0-42-14,0 0 0,1-1-1,0 1 1,1 0 0,1-1 0,0 0 0,8 14 0,10 30 4,-18-43-5,-1 0 1,2-1-1,0 0 0,0 0 1,1 0-1,1-1 0,16 20 1,2 2-2,-22-27 0,1 1 0,0-1 0,0 0 0,1 0 0,-1 0 0,13 8 0,-16-13 0,0 1 0,0-1 0,0 1 0,0 0 0,0 0 0,0 0 0,0 0 0,0 0 0,2 5 0,16 22 0,-14-26 0,-5-2-1,1-1 1,-1 0 0,1 0-1,-1 1 1,1-1 0,-1 0-1,1-1 1,-1 1-1,1 0 1,-1 0 0,1-1-1,-1 1 1,1 0 0,-1-1-1,0 0 1,1 1 0,-1-1-1,0 0 1,1 0 0,-1 0-1,0 1 1,0-1-1,0 0 1,2-3 0,21-31 24,-18 25-13,26-35 11,2 2-1,48-49 0,-66 65-14,-14 24-7,-1 0 0,0 0 0,1 1 0,0-1-1,-1 0 1,1 1 0,0-1 0,0 1 0,1 0 0,2-3 0,-4 2-11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0:44.15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99 4191 64,'0'0'609,"8"-31"95,98-282 188,22-20-727,-68 200-127,-8 11-21,-29 75-7,29-94 0,-40 103-14,24-48 0,-3 9 7,-17 38 3,-7 17-9,-1 0 0,0 0 0,5-28 0,19-96 3,-11 83 0,-14 46 0,-1 0 0,-1-1 0,0 0 0,-2 1 0,4-34 0,-6 39 0,0 1 0,1-1 0,1 0 0,0 1 0,8-19 0,9-37 0,4-30 0,-1 14 0,10-22 0,-27 84 3,1 0 0,1 1-1,1 0 1,17-30-1,11-21 17,-21 40-19,1 1 0,2 1 0,0 1 0,27-29 0,32-46 0,36-38 0,-68 87 0,-36 44 0,0-1 0,-1 0 0,8-13 0,50-52 0,-34 34 0,-25 34 0,-1-1 0,0 0 0,12-19 0,-10 13 0,1 0 0,0 1 0,14-14 0,4-6 0,145-209 0,-115 152 0,-27 39 0,53-63 0,-63 87 0,27-47 0,-31 47 0,38-49 0,37-42 0,-45 54 0,1 42-5,-47 21-49,-2 5 23,-6 10 17,-13 21 22,-67 81 3,28-34 6,-42 53 19,88-117-36,1 2 0,-16 29 0,2-4 0,-24 42 2,28-47-13,-2 0-1,-42 52 1,40-58-8,-35 60 0,-5 6-7,-28 38-102,87-128 129,5-7-1,0 1 0,0-1 0,0 0 1,0 1-1,1-1 0,0 1 1,-1-1-1,1 1 0,0 0 0,0 0 1,0-1-1,1 1 0,-1 0 0,1 0 1,-1 0-1,1 0 0,0 4 0,2-6 4,0 0-1,0 0 0,0 0 0,0 0 0,0 0 0,0-1 0,0 1 0,0-1 1,1 1-1,-1-1 0,2 0 0,4 2 13,25 3 14,0 0 1,1-2-1,0-2 0,54-4 0,-4 0 16,-52 3-44,-9-1 3,0 1 0,1 1 0,-1 1 0,0 1 0,37 10 0,7 1 8,-53-12-9,0 1 0,0 0 0,0 0-1,23 11 1,-22-8-4,1-1 0,-1-1 0,32 5 0,-11-2 0,7-4 0,-34-3 0,-1 0 0,0 0 0,0 1 0,15 4 0,-16-3-1,30 1-25,-28-3 21,-55-27-27,28 22 29,0 0-1,0 1 0,0 1 0,-1 1 0,1 0 1,-1 1-1,-26 3 0,18-1 3,-1-2 1,-33-4-1,-38-19-14,70 16 13,0 1 0,-1 1-1,0 2 1,-34-1 0,-402 9-100,463-4 101,0 1 0,1-1-1,-1 1 1,1-1-1,-1 1 1,1 0 0,-1 0-1,1 0 1,-1 0 0,1 0-1,0 0 1,-1 1 0,1-1-1,0 1 1,0 0-1,0 0 1,1 0 0,-1-1-1,-2 5 1,-27 49-47,8-13 27,-197 213-11,160-193 0,-27 18-5,57-39 27,27-36 8,0 0 0,-1 1 0,0-1 0,0 0 0,-8 7 0,11-8-3,1-3 6,0 0 0,0 0 0,1 0-1,-1 0 1,0 0 0,0 0 0,1 0 0,-1 0 0,1 0 0,-1 0-1,1 0 1,0 0 0,-1 0 0,1 0 0,0 0 0,-1-1 0,1 1-1,0 0 1,0 0 0,0-1 0,0 1 0,0-1 0,0 1-1,0-1 1,0 1 0,0-1 0,0 1 0,0-1 0,0 0 0,2 1-1,35 1 39,-32-2-35,72-1 77,138-20-1,-158 14-35,97 1 0,-1-7-13,-137 9-32,21-1 0,-33 5 0,-4 0 0,-1 0 0,0 0 0,1 0 1,-1 0-1,0 0 0,1 0 0,-1-1 0,0 1 0,1 0 1,-1 0-1,0 0 0,1 0 0,-1-1 0,0 1 1,0 0-1,1 0 0,-1-1 0,0 1 0,0 0 0,1 0 1,-1-1-1,0 1 0,0 0 0,0-1 0,0 1 0,1 0 1,-1-1-1,0 1 0,0 0 0,0-1 0,0 1 1,0-1-1,-34 0 26,-34 1-26,1 2 0,-113 18 0,148-13 1,-34 7-12,-1-2 0,-107 4 0,102-8-13,51-5 14,0 0 1,-32 0-1,52-3 21,0 0-6,-1-3-2,0 0 0,1 0 0,-1 0 0,1-1 0,0 1-1,0 0 1,0-1 0,0 1 0,1-1 0,-1-3 0,-12-157 13,12 129-13,0 19 0,0 1 0,2-1 0,0 1 0,0-1 0,6-19 0,-1 5-3,0 1 0,3-53 0,-3 12 0,2 5 0,-5 31-11,2-1 1,11-42-1,-10 52 12,-5 20-25,0 18 16,-1-4 13,1 45 19,0-27-6,0 1 0,-2 0 0,-8 50 0,4-49 1,1 1-1,0 41 1,4-46-6,-1-1 1,-2 1-1,0-1 0,-11 39 1,8-43-14,0 2 0,1-1 0,1 1 0,-1 42 0,-2 50 0,7 36 32,-11-115-32,1-8 0,-24 97 0,28-95 5,-1-1 1,-16 40-1,12-37 3,-14 59 0,-26 104 19,32-133-6,-19 107 0,30-128-6,-2-1 1,-23 63-1,3-14-2,19-65-4,8-17-6,-1-1 1,2 1-1,-1-1 0,1 1 0,0 0 1,-3 12-1,5-18-2,0 1 0,0 0 0,0-1 0,0 1 0,1-1 0,-1 1 0,0-1 0,-1 1 0,1 0 0,0-1 0,0 1 0,0-1 0,0 1 0,0-1 0,-1 1 0,1 0 0,0-1 0,0 1 0,-1-1 0,1 1 0,0-1 0,-1 1 0,1-1 0,-1 0 0,1 1 0,0-1 0,-1 1 0,1-1 0,-1 0 0,1 0 0,-2 1 0,1-1 0,1 0 0,-1-1 0,0 1 1,1-1-1,-1 1 0,1 0 0,-1-1 0,0 1 1,1-1-1,-1 0 0,1 1 0,-1-1 0,1 1 0,0-1 1,-1 0-1,1 1 0,-1-1 0,1 0 0,0 0 1,0 1-1,-1-1 0,1 0 0,0 1 0,0-1 0,0 0 1,0-1-1,-5-18 0,-1 0 0,-16-39 0,7 22-4,2-2 3,11 29 0,-1 1 0,0 0 0,0-1 0,-1 1 0,-1 0 0,1 1 0,-2-1 0,1 1 0,-8-9 0,-160-186-219,163 187 211,0-1 1,1 0-1,1 0 0,1-1 1,-9-34-1,-4-9-21,10 27 15,3-1 0,-7-67 0,12 84-61,6 33 90,0-1 1,0 0 0,2-1 0,10 21-1,10 26 24,1 13 41,66 123 0,-59-126-42,-24-48-33,1 0 0,1-1 1,0 0-1,28 34 0,-23-25-24,-17-29 18,1 1-1,-1 0 1,1-1 0,0 1 0,-1-1 0,1 1 0,0 0 0,0-1 0,0 0 0,0 1 0,0-1 0,0 0 0,1 1 0,-1-1 0,0 0 0,1 0 0,-1 0 0,1 0 0,-1 0 0,1 0 0,-1-1 0,1 1 0,-1 0 0,1-1 0,0 1 0,0-1 0,-1 0 0,1 0 0,0 1 0,0-1 0,-1 0 0,3-1 0,7 2 3,0-1 1,-1-1-1,1 0 1,0 0-1,-1-1 1,1-1-1,-1 1 0,0-2 1,0 1-1,11-7 1,-5 2 0,0 1 0,1 1 0,-1 0 1,1 2-1,0 0 0,0 0 0,0 2 0,1 0 1,33 1-1,202-9 29,-222 6-32,0-1 0,0-1 0,57-21 0,46-10 0,-32-11-15,-63 29 9,55-20 0,-68 28 6,-1 0 0,0-2 0,26-17 0,-5-6 0,-46 35-29,0 1-1,0-1 1,1 0-1,-1 1 1,0-1-1,0 1 1,1-1-1,-1 1 1,0-1 0,1 0-1,-1 1 1,1-1-1,-1 1 1,0 0-1,1-1 1,-1 1-1,1-1 1,-1 1-1,1 0 1,-1-1 0,1 1-1,0 0 1,-1-1-1,1 1 1,-1 0-1,1 0 1,0 0-1,0-1 1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5:48.017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0 64,'0'0'1046,"8"15"-779,-4-3-226,1 0 0,1 0 0,-1-1 0,2 0 0,11 17 0,16 30 28,17 48 1,40 96 58,-82-181-146,-6-16-7,-1 1 1,1 0-1,-1 0 1,0 0-1,-1 0 1,0 0 0,2 11-1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5:48.018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0 96,'0'2'51,"1"-1"0,-1 1 0,1-1 0,-1 1 0,1-1 0,-1 1 0,1-1 0,0 1 0,-1-1 0,1 0 0,0 0 0,0 1 0,0-1 0,0 0 0,0 0 0,1 0 0,-1 0 0,0 0 0,0 0 0,1 0 0,-1 0 0,0-1 0,1 1 0,1 0 0,47 15 53,-22-7 60,311 96 337,9 4-47,-297-88-468,-14-5-118,74 21 1,-103-36-355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5:48.019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0 322 192,'0'0'929,"29"-1"-379,5-10-363,0-1 0,-1-1 0,54-31 0,-3 2-12,271-109 391,-327 133-517,-23 14-157,0 1-1,0-1 0,0 1 1,1 0-1,-1 0 0,1 1 1,0-1-1,10-2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5:48.020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0 826 64,'0'0'315,"8"-15"342,125-394 400,-1 15-876,-129 389-181,-3 4-31,1 1 0,0 0 0,0-1 0,0 1 0,0 0 0,0 0 0,0-1 0,-1 1 0,1 0 0,0 0 0,0 0 0,0 0 0,0 0 0,0 1 0,0-1-1,0 0 1,0 0 0,-1 0 0,1 1 0,0-1 0,0 1 0,0-1 0,0 1 0,-1-1 0,1 1 0,1 0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5:48.021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134 958 64,'0'0'1046,"0"-14"-752,-3-57-62,-21-113 0,10 91-178,2 5-32,-10-63 31,-3-193 0,25 343-61,0 1 1,0-1-1,0 1 1,-1-1-1,1 1 0,0-1 1,0 0-1,-1 1 1,1-1-1,0 1 0,-1-1 1,1 1-1,0-1 1,-1 1-1,1 0 0,-1-1 1,1 1-1,0-1 1,-1 1-1,1 0 0,-1-1 1,0 1-1,1 0 1,-1 0-1,1-1 1,-1 1-1,1 0 0,-1 0 1,1 0-1,-1 0 1,0 0-1,1 0 0,-1 0 1,0 0-1,1 0 1,-1 0-1,1 0 0,-1 0 1,1 0-1,-1 0 1,0 0-1,1 1 0,-1-1 1,0 1-1,-11 2-515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5:48.02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349 719 32,'0'0'1730,"-1"-24"-1399,-7 0-303,0 0 1,-1 0 0,-2 0 0,0 1 0,-15-21-1,-1-3 40,-24-48-13,-84-177-35,87 165-63,41 99 22,7 8 13,0 0 1,0 0-1,0 0 1,0 0-1,0-1 0,0 1 1,0 0-1,0 0 0,0 0 1,0 0-1,-1 0 0,1 0 1,0 0-1,0-1 1,0 1-1,0 0 0,0 0 1,0 0-1,0 0 0,-1 0 1,1 0-1,0 0 0,0 0 1,0 0-1,0 0 1,0 0-1,-1 0 0,1 0 1,0 0-1,0 0 0,0 0 1,0 0-1,0 0 1,0 0-1,-1 0 0,1 0 1,0 0-1,0 0 0,0 0 1,0 0-1,0 0 0,-1 0 1,1 0-1,0 0 1,0 0-1,0 0 0,0 1 1,0-1-1,0 0 0,0 0 1,0 0-1,-1 0 0,1 0 1,0 0-1,0 0 1,0 1-1,0-1 0,0 0 1,0 0-1,0 0 0,0 0 1,0 0-1,0 1 1,0-1-1,0 0 0,0 0 1,0 0-1,0 0 0,0 1 1,0 17-554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8:42.34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96,'-2'98'1167,"0"-53"-897,1 0 1,3 0 0,1 0-1,11 48 1,35 108-31,129 332 0,-125-411-1606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8:42.70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1067 32,'27'-33'468,"2"2"1,43-36-1,34-37-149,-36 13-303,-3-2 0,57-112 0,-117 193-21,15-26-57,-2 0 0,25-66 0,-37 80-120,-1-1-1,-1-1 1,-2 1-1,0-1 0,0-46 1,-4 19-336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8:43.04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0 448,'0'44'481,"0"18"-97,0 22 1,0 21-33,0 28 64,14 16-63,6 14 31,0 9-96,0 4-96,0-8 1,0-10-65,0-21-128,7-27-160,-7-17-449,7-10-128,-1-12-224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8:46.89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1 545 993,'0'0'165,"8"-5"236,17-8-341,-2-1 1,0-1 0,-1 0 0,0-2-1,-2-1 1,0 0 0,-1-2-1,0 0 1,15-23 0,-25 30-64,0 0 0,-1 0 0,0-1 0,-1 0 0,-1-1 0,0 1 1,-1-1-1,0 0 0,-1 0 0,-1-1 0,-1 1 0,0-1 0,-1 0 0,0 0 1,-2 1-1,1-1 0,-5-18 0,4 30 3,0 1-1,-1-1 1,0 1 0,1 0-1,-1-1 1,-1 1-1,1 0 1,0 0 0,-1 0-1,1 0 1,-1 1 0,0-1-1,0 1 1,0 0-1,0 0 1,0 0 0,-1 0-1,1 0 1,0 1 0,-1-1-1,0 1 1,1 0 0,-1 0-1,0 0 1,1 1-1,-1-1 1,0 1 0,-5 0-1,2 0-1,1-1-1,-1 1 0,0 1 1,0-1-1,1 1 0,-1 1 1,1-1-1,-1 1 0,1 0 1,0 0-1,-1 1 0,1 0 1,0 0-1,1 1 0,-8 5 1,3 1 14,1 1 1,1 0 0,0 1 0,0 0-1,1 0 1,1 0 0,0 1 0,0 0-1,2 1 1,-1-1 0,-2 17 0,1 6 43,0 0 1,3 1-1,0 40 1,3-58-36,0 17 71,1-1 1,9 58-1,-8-83-73,0 0 0,1 0 0,0 0 0,1 0 1,0-1-1,0 1 0,1-1 0,0 0 0,1-1 0,0 1 0,0-1 0,1 0 0,13 12 1,-14-16-17,0 0 1,-1 0-1,1 0 1,1-1 0,-1 0-1,0 0 1,1-1 0,0 0-1,-1 0 1,1 0-1,0-1 1,0 0 0,0 0-1,0-1 1,0 0 0,0 0-1,0-1 1,0 0-1,11-3 1,-5 1-6,-1-1-1,0 0 1,0-1-1,0-1 1,-1 0-1,1 0 1,-1-1-1,-1-1 1,14-11 0,-1-4-191,-2 0 1,0-2 0,-2 0 0,0-1 0,-2-1-1,24-52 1,0-9-811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8:47.52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670 234 737,'2'24'223,"1"0"1,1 0 0,1 0 0,1 0-1,2-1 1,19 44 0,-8-19-2,-13-31-134,1 0 0,1 0 0,1 0 0,0-2-1,15 20 1,-22-31-84,1-1-1,-1 0 0,1 0 1,0 0-1,0 0 0,0-1 0,0 1 1,0-1-1,0 0 0,1 0 1,-1 0-1,1 0 0,0 0 1,-1-1-1,1 0 0,0 1 1,0-1-1,0-1 0,0 1 1,0-1-1,0 1 0,0-1 0,0 0 1,0-1-1,0 1 0,0-1 1,0 0-1,-1 0 0,1 0 1,7-3-1,-5 0-18,-1 0 0,0 0 0,0 0-1,0-1 1,0 1 0,-1-1 0,1-1 0,-1 1 0,-1-1-1,1 1 1,-1-1 0,0 0 0,3-8 0,2-7-27,0 1 1,7-38 0,-3 0 30,10-39 129,-4-2-1,5-113 0,-23 243-18,-1 45 135,18 146-1,75 186 334,-9-50-237,-70-286-325,-5 2 1,-2-1-1,-6 109 0,-2-155-7,-1 0-1,-1-1 1,-1 0-1,-2 1 1,-1-2-1,0 1 1,-2-1-1,-1-1 1,-26 43-1,17-38-1,-1-1 0,-1-1 0,-1-1 0,-1-1 0,-2-1 1,0-1-1,-30 19 0,11-13-11,0-2 0,-3-2 1,0-2-1,-1-2 1,-1-2-1,0-3 0,-2-2 1,0-2-1,-99 10 1,120-19-4,1-2 0,-1-1 0,0-2 1,-50-8-1,71 8-13,-1 0-1,1-1 1,0 0 0,0-1 0,1 0 0,-1-1-1,1 0 1,0 0 0,0-1 0,1 0 0,-1-1-1,1 0 1,1 0 0,-1-1 0,1 0-1,-9-13 1,11 11-72,-1 0-1,1-1 1,1 0 0,0 0-1,0 0 1,1 0-1,-2-22 1,1-6-562,2-46 1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8:58.1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0 613 705,'7'0'352,"6"-14"-320,-6 1 192,13-13 32,7-5-31,19-13-1,1-13-32,14-9 64,5 0-96,8-5-31,-7 5-65,0 13 0,-14 9-96,-12 9-64,-21 17-321,-14 9-384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8:58.52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21 3 545,'0'0'20,"-1"-1"0,1 1 1,-1 0-1,1 0 0,0-1 1,-1 1-1,0 0 0,1 0 1,-1 0-1,1-1 0,-1 1 1,1 0-1,-1 0 0,1 0 1,-1 0-1,1 0 0,-1 0 1,1 0-1,-1 0 0,0 0 1,1 0-1,-1 1 0,1-1 1,-1 0-1,1 0 0,-1 0 1,1 1-1,-1-1 0,1 0 1,-1 1-1,1-1 0,0 0 1,-1 1-1,1-1 0,-1 1 1,1-1-1,0 0 0,-1 1 1,1-1-1,0 1 0,0-1 1,-1 1-1,1-1 0,0 1 1,0-1-1,0 1 1,0-1-1,0 1 0,-1 0 1,1-1-1,0 1 0,0-1 1,0 1-1,0-1 0,1 1 1,-1 0-1,11 38 401,5-5-263,1-2 0,1 0 0,27 33 1,3 8 46,365 588-259,-392-629-656,-1-8-208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8:59.0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1 609,'351'598'2210,"-265"-430"-1812,105 293-1,35 141-322,-217-569-134,-9-32-106,0-18-86,-1-13 156,-2 0 0,-1 0 0,-1 1 0,-14-43 0,10 32 71,2 0 1,1-1-1,2 0 1,2-50-1,2 82 25,0 0-1,1 1 1,0-1 0,1 0-1,-1 1 1,1-1 0,7-15-1,-7 20 1,-1 1-1,1 0 0,0 0 0,0 0 1,1 0-1,-1 0 0,1 0 1,-1 0-1,1 1 0,0-1 0,0 1 1,0 0-1,0 0 0,0 0 0,1 0 1,-1 1-1,1-1 0,-1 1 0,1 0 1,7-2-1,-3 2 22,1-1 0,0 1 0,0 1 0,0 0 0,0 0 0,0 1 0,0 0 0,0 0 1,-1 1-1,1 0 0,0 1 0,-1 0 0,0 0 0,0 1 0,0 0 0,0 0 0,0 1 0,-1 0 0,0 0 0,0 1 0,8 8 1,5 9-40,0 2 1,-2 0 0,0 1-1,23 48 1,-15-26-255,-5-14-567,5-6-448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8:59.80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0 457 512,'0'0'561,"16"-10"133,11-12-574,-1-2-1,-1-1 1,41-54-1,-53 61-119,-2 0 0,0-1-1,-1 0 1,-1-1-1,0 0 1,-2 0 0,9-36-1,-15 52 0,0 1 0,-1-1 0,1 1 0,-1-1 0,1 1 0,-1-1 0,0 1-1,0-1 1,-1 0 0,1 1 0,-1-1 0,0 1 0,0 0 0,0-1 0,0 1 0,0 0 0,-1-1 0,0 1 0,1 0-1,-1 0 1,0 0 0,-1 0 0,1 1 0,0-1 0,-4-2 0,2 2 2,-1 1 1,1 0-1,-1 0 0,0 0 1,0 0-1,0 1 0,0 0 1,0 0-1,0 0 0,0 0 1,0 1-1,0 0 0,0 0 1,0 0-1,-1 1 0,-7 2 1,9-2 3,1 0 1,0 0-1,0 1 1,-1-1-1,1 1 1,0 0 0,1 0-1,-1 0 1,0 0-1,1 1 1,-1-1-1,1 1 1,-1 0-1,1-1 1,0 1-1,0 0 1,1 0 0,-1 0-1,1 1 1,-1-1-1,1 0 1,0 1-1,-1 4 1,-1 6 31,0 0 1,1 0-1,0 0 1,1 19-1,0-13 23,2 0 0,0-1 0,1 1 0,7 31 0,-6-43-44,0 0 0,1 0 1,0 0-1,0-1 1,0 1-1,1-1 0,0 0 1,0 0-1,1-1 0,0 0 1,0 0-1,14 10 1,-13-10-44,1 0 1,0-1-1,0 0 1,0 0-1,1-1 1,0 0 0,-1-1-1,1 0 1,1 0-1,-1-1 1,0 0 0,1 0-1,-1-1 1,1-1-1,-1 1 1,1-2-1,-1 1 1,1-1 0,-1-1-1,0 0 1,1 0-1,-1-1 1,0 0 0,0 0-1,0-1 1,-1 0-1,0-1 1,1 0-1,-1 0 1,-1-1 0,1 0-1,-1 0 1,0 0-1,-1-1 1,1-1 0,-1 1-1,-1-1 1,9-14-1,7-18-891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00.16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1 538 897,'27'57'510,"-19"-42"-357,-1 0 0,0 0 0,0 0 0,-2 1-1,0 0 1,-1 0 0,0 0 0,-2 1 0,2 18 0,-7-29-83,-3-13-86,-5-16-27,2-4 23,1 0-1,2 0 1,1-1 0,-3-39 0,4-116 30,4 136-15,0 29 0,0 0 0,2 0 1,0 0-1,1 0 0,1 1 1,0-1-1,2 1 0,0 0 1,0 1-1,2-1 0,0 1 1,1 1-1,0 0 0,2 0 1,18-21-1,-25 31-53,0 1 1,1 0-1,-1-1 0,1 2 1,0-1-1,0 0 0,0 1 1,1 0-1,-1 0 0,1 1 1,0 0-1,-1 0 0,1 0 1,9-1-1,26 1-988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00.58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17 461 1666,'4'-2'74,"2"-1"-62,0-2-1,1 1 0,-2-1 0,1 1 0,0-2 0,-1 1 1,0-1-1,6-8 0,35-55 64,-32 47-66,-1 0-1,-1-1 0,-1 0 0,-1 0 1,-1-1-1,-1-1 0,-1 1 0,-2-1 1,0 0-1,2-38 0,-7 61-8,0 1 0,0-1 0,0 1 1,0-1-1,0 1 0,0-1 0,0 1 0,-1-1 0,1 1 0,-1-1 0,1 1 0,-1 0 0,1-1 0,-1 1 0,0 0 0,0-1 1,1 1-1,-1 0 0,0 0 0,0 0 0,0 0 0,0 0 0,-1 0 0,1 0 0,-1-1 0,-1 1 1,1 1-1,0-1 0,0 1 1,-1-1-1,1 1 1,0 0-1,-1 0 0,1 0 1,0 0-1,-1 0 1,1 1-1,0-1 0,0 1 1,-4 1-1,-2 1 3,0 0 0,0 1 0,0 0 0,0 0 0,1 1 0,0 0 0,-12 11 0,8-3 38,0 1 0,1 1-1,1-1 1,1 1-1,0 1 1,0 0 0,2 0-1,0 0 1,1 1 0,1-1-1,0 1 1,1 1 0,1-1-1,0 33 1,2-37 8,0 1 0,1 0 0,0 0 0,1-1 0,1 1 0,0-1 0,1 1 0,0-1 0,1 0 1,0-1-1,1 1 0,1-1 0,0 0 0,0-1 0,1 0 0,1 0 0,0 0 0,0-1 0,13 10 0,-14-15-48,0 0-1,-1 0 1,2-1-1,-1 0 1,0-1-1,1 1 1,0-2 0,0 1-1,0-1 1,0-1-1,0 1 1,0-2-1,0 1 1,0-1-1,0-1 1,0 1 0,1-2-1,-1 1 1,0-1-1,-1 0 1,18-8-1,-12 4-82,1-1 0,-2-1 0,1 0-1,-1 0 1,-1-2 0,1 1 0,-1-2-1,-1 0 1,0 0 0,-1-1 0,0 0-1,10-17 1,20-52-841,-11-3-727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03.1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 0 352,'-7'57'449,"7"45"191,7-5-223,13 30-65,20 10-64,0 4-31,0 13-97,0 0 32,0 0-128,-13-8-64,0-18 0,0-18-224,-7-13-129,0-14-223,0-12-385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19:03.50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1794,'0'13'256,"0"-4"-192,0-5 96,6-4-64,1 0-128,0 0-32,6 0-673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1801 0 609,'-82'71'1884,"-234"190"-1854,104-90 36,-96 79 3,-177 154 81,409-335-133,-198 194 41,227-214-1617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5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578 126 96,'-1'-1'36,"1"0"1,-1-1-1,1 1 1,-1 0-1,0 0 0,1 0 1,-1 1-1,0-1 0,0 0 1,0 0-1,0 0 0,0 0 1,0 1-1,0-1 0,0 0 1,0 1-1,0-1 1,0 1-1,0 0 0,0-1 1,0 1-1,0 0 0,0-1 1,-1 1-1,1 0 0,0 0 1,0 0-1,0 0 0,-3 0 1,-51 0 153,38 0-35,-19 1-90,0 1-1,1 2 1,-1 1 0,-48 14-1,67-14-54,0 1-1,0 0 1,0 1-1,1 1 1,0 0-1,1 2 0,0-1 1,0 2-1,1 0 1,-24 24-1,32-27-2,1 0 0,0 0 0,0 1 0,1-1 0,0 1 0,0 0 0,1 1 0,0-1 0,1 0 0,0 1 0,-1 11 0,0 3 18,2 0-1,1-1 0,3 32 1,-1-39-21,1-1 1,0 0-1,1 0 0,1-1 1,0 1-1,1-1 1,0 0-1,2 0 1,-1-1-1,1 0 1,1 0-1,1-1 1,0 0-1,0-1 0,1 0 1,0-1-1,1 0 1,0 0-1,1-1 1,0-1-1,0 0 1,1-1-1,-1-1 0,2 0 1,-1-1-1,1 0 1,0-1-1,0-1 1,16 2-1,0-1 7,0-2 0,1-1-1,-1-2 1,1-1 0,41-8-1,-54 6-4,-1-1 0,-1-1 0,1 0 0,-1-2-1,0 0 1,-1 0 0,0-2 0,0 0 0,-1-1-1,19-18 1,-18 14-8,-1 0 0,0-2-1,-2 0 1,0 0-1,-1-1 1,-1-1 0,0 0-1,-1 0 1,-2-1 0,0-1-1,-1 1 1,-1-1-1,0 0 1,-2 0 0,-1-1-1,-1 0 1,0-35 0,-2 51 1,-1 0 0,-1 0 0,1 0 0,-1 0 0,0 0 0,0 0 0,0 1 0,-1-1 0,0 1 0,0 0 0,-1 0 0,1 0 0,-1 0 0,0 1 0,0-1 0,-7-5 0,-11-8-10,0 0 1,-29-17-1,38 27 6,-11-8-10,-23-15 6,-96-49 1,135 77-54,-1 0-1,1 0 1,0 1 0,-1 0-1,0 1 1,1 0-1,-1 0 1,0 1 0,1 0-1,-1 0 1,0 1-1,1 0 1,-1 1 0,0 0-1,-10 4 1,-8 10-990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5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0 0,'-1'1'32,"0"-1"-1,0 0 1,1 0 0,-1 1 0,0-1-1,0 0 1,1 1 0,-1-1-1,0 1 1,1-1 0,-1 1 0,1-1-1,-1 1 1,1-1 0,-1 1-1,1-1 1,-1 1 0,1 0 0,-1-1-1,1 1 1,0 0 0,-1 0-1,1-1 1,0 1 0,0 0 0,-1 0-1,1-1 1,0 1 0,0 0-1,0 0 1,0-1 0,0 3-1,0 35 163,1-22 29,-1-15-219,0 0-4,0-1 1,0 0-1,0 1 0,1-1 0,-1 0 0,0 0 0,0 0 0,0 1 0,0-1 1,0 0-1,1 0 0,-1 1 0,0-1 0,0 0 0,0 0 0,1 0 0,-1 0 1,0 1-1,0-1 0,0 0 0,1 0 0,-1 0 0,0 0 0,0 0 0,1 0 0,-1 0 1,0 1-1,0-1 0,1 0 0,-1 0 0,0 0 0,1 0 0,-1 0 0,0 0 1,0 0-1,1-1 0,-1 1 0,0 0 0,0 0 0,1 0 0,-1 0 0,0 0 1,0 0-1,1 0 0,-1 0 0,0-1 0,0 1 0,1 0 0,1 0 0,-1 0-37,5-22-48,-5 9 88,0 12-1,-1 0 0,1 1 0,-1-1 0,0 0 0,1 0 0,-1 0 0,0 0 0,0 0 1,0 0-1,0 1 0,0-1 0,0 0 0,0 0 0,0 0 0,0 0 0,0 0 1,0 0-1,-1 0 0,1 0 0,0 1 0,-1-1 0,1 0 0,0 0 0,-1 0 1,1 1-1,-1-1 0,1 0 0,-1 0 0,0 1 0,1-1 0,-1 1 0,0-1 0,1 0 1,-1 1-1,0-1 0,0 1 0,0 0 0,1-1 0,-1 1 0,0 0 0,0-1 1,0 1-1,0 0 0,0 0 0,0 0 0,1 0 0,-1-1 0,-2 2 0,2-1-28,1 8-519,0 1-341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72 32,'0'0'299,"2"11"80,8 1-302,1 0 0,0-1 0,1 0 0,0-1 0,1 0 0,0-1 0,1-1-1,-1 0 1,26 10 0,13 2 57,78 20 0,-53-18-50,30-1 17,-28-6-42,-24-7 20,0-2-1,1-2 1,109-7-1,-120 1-23,157-10-6,0-9 0,-2-9 1,310-87-1,-457 103-83,-1-3 0,-1-1 0,-1-3-1,72-41 1,-113 51-1049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0 650 0,'0'0'667,"8"-14"-293,27-33-227,3 1 1,1 3-1,78-68 0,-65 63-90,-1 1-33,1 3 0,3 2 0,2 2 0,1 3 0,116-55 0,-153 84-10,1 1 0,0 0 0,0 2 0,0 1 0,1 0 0,-1 2 0,1 1 0,0 0 0,0 2 0,-1 0 0,1 2 0,-1 1 0,1 0 0,-1 2 0,0 0 0,24 11 0,-32-11-4,0 1 1,0 1-1,0 0 1,-1 0 0,0 2-1,-1-1 1,0 2-1,-1-1 1,0 2-1,0-1 1,-1 2 0,-1-1-1,0 1 1,-1 1-1,0-1 1,-1 1-1,0 1 1,-2-1-1,1 1 1,-2 0 0,0 1-1,-1-1 1,0 0-1,0 18 1,-2-9 2,0 0-1,-2 0 1,0 0 0,-2-1-1,-1 1 1,-1-1 0,0 0-1,-2 0 1,-1 0 0,-1-1-1,0 0 1,-2-1 0,-1 0-1,0 0 1,-29 34 0,15-25-9,0-1-1,-3-2 1,0-1 0,-1-1 0,-60 37 0,-182 83 23,88-51-19,136-63-56,46-29-165,35-6-1928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5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0 387 160,'15'-20'58,"0"1"-1,1 1 1,1 0 0,1 1-1,0 1 1,1 1-1,1 0 1,31-17 0,3 3 103,1 2 1,72-24 0,-48 24-8,1 3-1,96-14 1,-119 29-121,0 3-1,0 2 1,0 3 0,63 6-1,-107-3-19,0 1 1,1 0-1,-2 1 0,1 0 0,24 12 0,-33-15-40,0 1-1,-1 0 1,1 0 0,0 0-1,-1 0 1,0 1 0,1-1-1,-1 1 1,0 0 0,0 0-1,-1 0 1,1 0 0,0 1-1,-1-1 1,0 1 0,0-1-1,0 1 1,0 0 0,-1 0-1,0-1 1,1 1 0,0 7 0,-2-1-1052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6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730 1389 833,'-4'-1'26,"0"1"0,0-1 1,0 0-1,0 0 0,0 0 0,1 0 0,-1-1 1,0 1-1,1-1 0,-1 0 0,1 0 1,0 0-1,-1-1 0,1 1 0,0-1 1,1 0-1,-1 0 0,0 0 0,-3-5 1,-5-9 72,1 1 0,-15-35 0,14 28-62,-237-422 382,-16-34 0,257 463-421,-49-113 156,50 112-207,1 0 0,1 0 0,0 0 1,1-1-1,-1-31 0,5 48 18,0 0 1,0 1 0,0-1-1,-1 0 1,1 1-1,0-1 1,0 0 0,0 1-1,0-1 1,0 1-1,0 0 1,1-1-1,-1 1 1,0 0 0,0 0-1,0-1 1,0 1-1,0 0 1,2 0 0,4-1-127,31-11-453,2-1-256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6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1499 590 96,'-3'5'1885,"-12"-7"-1858,1-1 1,0 0 0,0-1-1,0 0 1,1-1 0,0-1-1,-18-10 1,-22-8 12,-362-118 295,53 21-67,256 82-204,23 9-72,1-2 0,1-5 0,-86-52 0,150 75-86,15 6-323,30 1-417,-23 6 807,56-7-773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6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27 22 352,'-26'-22'374,"26"25"-166,3 33-72,1 0 0,2 0 0,1-1 0,2 1 0,24 58 0,5 21 4,61 307 54,3 8-207,-95-405 50,22 49 0,-25-67-82,-1 0 1,2 0-1,-1 0 1,1 0-1,0-1 1,0 1-1,1-1 0,0-1 1,0 1-1,7 4 1,-4-8-1034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6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0,'212'185'1451,"-104"-88"-1223,4-4 0,157 99 0,-266-190-257,4 3-92,-1-1-1,1 0 0,0 0 1,0-1-1,1 0 1,-1 0-1,1-1 1,-1 0-1,1 0 0,12 1 1,-13-3-648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6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0 912 705,'0'0'32,"0"-8"-64,0-14 256,7-14-96,7-12-64,12-14 64,1-13-64,7-8-32,-1-14 0,0 0 32,1 0-32,-1 13 32,1 9-64,-1 14 32,-13 21-64,0 18-32,-13 17-128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1 996 577,'0'-31'160,"6"-13"-224,8-9 128,6-18 0,-7-8 64,7-5-96,0-12 64,1-1-64,5 0 0,1 0 32,7 9-64,-1 17-64,-6 14 0,-14 26-384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1 322 609,'0'-22'32,"7"-5"-96,19-8 96,8-4 32,6-1-64,0 0 32,0 5-32,0 4-32,-6 0-64,-14 9-449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6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31 2798 1057,'-1'0'4,"-1"0"0,1-1 0,0 1 0,-1-1 0,1 1 0,-1-1 0,1 1 0,0-1 0,-1 0 1,1 1-1,0-1 0,0 0 0,0 0 0,-1 0 0,1 0 0,0 0 0,0 0 0,0 0 0,1-1 0,-1 1 0,0 0 0,0-1 0,1 1 0,-1 0 0,1-1 0,-1 1 0,1-1 1,-1 1-1,1 0 0,0-1 0,0 1 0,0-1 0,0 1 0,0-1 0,0 1 0,0-1 0,0 1 0,1-2 0,0-8 14,0 0-1,1 0 1,0 1-1,7-21 1,72-151 20,-33 81-28,147-394 115,-30-10 39,-70 205-112,-47 161-32,96-199-1,-106 266-13,4 0 0,2 3 0,3 2 1,68-74-1,-83 103-25,3 2 0,1 2 1,75-55-1,-108 87-152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32,'0'14'69,"3"20"39,2-1-1,0 1 0,3-1 0,0-1 1,3 1-1,16 37 0,7 21-19,99 348 493,-126-421-554,0 0 0,0 0 0,17 27 0,-21-40-22,0 0-1,0-1 0,1 1 1,-1-1-1,1 0 1,0 0-1,0 0 0,1 0 1,-1-1-1,1 0 1,-1 0-1,1 0 0,0 0 1,0-1-1,1 0 0,-1 0 1,8 2-1,11-2 29,0 0 0,1-1 0,-1-1 0,0-2 0,1 0 0,-1-2 0,31-8 0,165-62 167,-143 45-167,647-207 132,-536 178-272,-188 58 98,0 0-1,0 0 0,-1 0 0,1 0 1,0 0-1,0 0 0,0 0 0,0 0 1,0 0-1,0 0 0,0 0 0,0 0 1,-1-1-167,1 1 167,0-1-1,0 1 0,0 0 0,0 0 1,0 0-1,0 0 0,0 0 0,0 0 1,0 0-1,0 0 0,0 0 0,0-1 1,0 1-1,0 0 0,0 0 0,0 0 1,0 0-1,2-1-166,-2 1 167,0 0-1,-11-1-940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100 0 160,'-18'87'141,"-14"148"0,9-41 447,10-96-363,-1 155-1,14-253-225,0 1 0,0-1 0,1 1 1,-1-1-1,0 1 0,0-1 0,1 1 0,-1-1 1,0 1-1,1-1 0,-1 0 0,0 1 0,1-1 0,-1 1 1,1-1-1,-1 0 0,1 0 0,-1 1 0,0-1 1,1 0-1,-1 0 0,1 1 0,-1-1 0,1 0 1,0 0-1,-1 0 0,1 0 0,-1 0 0,1 0 1,-1 0-1,1 0 0,23 1 18,-19-1-3,53 0 98,-1-3 0,68-11 0,417-40 32,-457 49-176,-38 1-720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1 622 1762,'33'-44'-96,"14"-18"96,13-4 32,7-9 64,13 0 0,-6 9-64,0 5 0,-8 3 0,-5 10-32,-14 8 0,-7 18-96,-20 18-225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1185,'40'9'0,"27"0"-32,13-1 192,14 10 0,-7 0-31,7-5 31,-7 0-96,-14 5 0,1-10-64,-14 6 0,-6-10 0,-14 0-64,-13 5-193,-14-4-255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71 340 769,'0'-10'40,"-1"-1"1,2 1-1,-1 0 1,2 0-1,-1 0 1,1 0-1,1 0 1,0 0-1,0 0 1,1 1-1,0 0 1,0 0-1,1 0 1,1 0-1,-1 0 1,9-8-1,3-3-21,1 1-1,1 1 0,1 1 0,33-22 0,-43 31-16,1 2 1,0-1-1,1 2 0,0-1 0,0 2 0,0-1 1,0 2-1,1 0 0,-1 0 0,1 1 1,13 0-1,-25 2 0,0 0 0,0 0 0,0 0 1,0 0-1,0 1 0,0-1 0,0 0 0,0 1 1,0-1-1,0 1 0,0-1 0,0 1 1,0-1-1,-1 1 0,1 0 0,0-1 0,0 1 1,-1 0-1,1 0 0,0-1 0,-1 1 0,1 0 1,-1 0-1,1 0 0,-1 0 0,1 0 0,-1 0 1,0 0-1,1 0 0,-1 0 0,0 0 0,0 0 1,0 1-1,0 43 75,-1-29-32,2 5-9,-2-1 0,-5 36 1,4-48-34,-1 1 1,1-1-1,-1 0 1,-1 1-1,0-1 1,0-1 0,0 1-1,-1-1 1,-5 8-1,-11 8-9,-1-1 0,-1-1 0,-1 0-1,0-2 1,-2-1 0,0-1-1,-1-1 1,-1-1 0,0-2-1,-36 12 1,55-22-98,0-1 0,0 0 0,0 0 0,-1-1 0,-15 0-1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7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1 424 192,'0'-14'54,"1"0"0,1 0 1,0 0-1,1 0 0,0 0 0,1 1 0,0 0 0,2-1 1,-1 2-1,2-1 0,-1 1 0,2 0 0,10-14 0,-3 6-21,1 0-1,1 1 1,0 1-1,1 1 0,1 0 1,1 1-1,42-25 1,-48 33 3,1 0 1,0 1-1,0 0 0,1 1 1,-1 1-1,1 1 0,1 0 1,-1 1-1,0 1 0,1 0 1,-1 1-1,1 1 1,19 2-1,-34-2-31,1 1 1,0 0-1,-1-1 1,1 1-1,0 0 0,-1 0 1,1 0-1,-1 0 0,0 1 1,1-1-1,-1 1 1,0-1-1,0 1 0,0 0 1,0 0-1,0 0 1,0 0-1,0 0 0,-1 0 1,1 1-1,0 2 1,1 0-34,-1 1 1,0-1-1,-1 1 1,0 0-1,0-1 1,0 1 0,0 0-1,-1 9 1,0 8-635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7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 4 0,'-22'-4'794,"34"19"124,0-1-1093,234 272 743,61 67-196,27-29-190,-254-258-151,-7-7 9,-2 3-1,66 76 0,-116-115-80,-15-18-38,-1 0 0,0 0 1,0 1-1,0 0 0,-1 0 0,0 0 1,0 0-1,-1 0 0,1 1 0,4 14 0,-7-4-828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64,'0'20'806,"2"-9"-753,0-1-1,1 1 1,0-1-1,0 1 1,1-1 0,1 0-1,0 0 1,0-1-1,1 0 1,12 16-1,9 17 37,85 160 258,102 161 97,-190-328-420,170 241 122,47 76-23,-235-343-115,0 0 0,-1 0 0,0 0-1,0 1 1,-1-1 0,0 1 0,-1 0 0,0 0-1,-1 1 1,0-1 0,0 0 0,0 18 0,-2 9-8,-1 47 44,4 0 1,15 94-1,122 422 623,-105-465-642,64 220 56,-78-295-70,2 0 0,3-2 0,58 95 0,24-8-247,-57-78 13,-50-66 149,0 0 0,0 1 1,0-1-1,-1 0 0,1 0 0,0 0 1,0 0-1,0 0 0,1 0 1,-1 0-1,0 0 0,0 0 0,1 0 1,-1-1-1,0 1 0,1 0 0,-1-1 1,0 1-1,1-1 0,1 1 1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 11 128,'0'0'470,"0"0"-465,0 0 0,0 0 0,0 0-1,0 0 1,0 0 0,-1 0 0,1 0 0,0-1 0,0 1 0,0 0 0,0 0-1,0 0 1,0 0 0,0 0 0,0-1 0,0 1 0,0 0 0,0 0 0,0 0 0,0 0-1,0 0 1,0-1 0,0 1 0,0 0 0,0 0 0,0 0 0,0 0 0,0 0-1,0-1 1,0 1 0,0 0 0,1 0 0,-1 0 0,0 0 0,0 0 0,0 0-1,0-1 1,0 1 0,0 0 0,0 0 0,1 0 0,-1 0 0,0 0 0,0 0 0,0 0-1,0 0 1,0 0 0,0 0 0,1 0 0,-1 0 0,0 0 0,0 0 0,0 0-1,0 0 1,0 0 0,1 0 0,-1 0 0,0 0 0,0 0 0,0 0 0,0 0 0,0 0-1,1 0 1,-1 0 0,0 0 0,0 0 0,0 0 0,0 0 0,1 0 0,33-3 170,1 1 0,44 3 0,-12 0-33,57 3 21,0 6 0,0 5 0,194 49 0,348 156 156,-553-175-277,-3 5 0,-2 5 0,-2 4 0,-3 5 0,-2 4 0,170 153 0,-244-196-26,-8-8-7,0 2 0,18 23 0,-32-34-9,-4-7-2,0 1 0,-1-1 0,1 1 0,0-1 1,0 1-1,0-1 0,1 0 0,-1 0 0,0 0 0,0 1 1,1-1-1,-1 0 0,0 0 0,1-1 0,-1 1 0,1 0 0,0 0 1,-1-1-1,1 1 0,-1-1 0,1 1 0,0-1 0,-1 0 1,1 0-1,0 0 0,0 1 0,-1-2 0,1 1 0,0 0 1,1-1-1,0 1 0,66-3 1,-1-4 1,104-24-1,-23 3 24,1160-107 32,10 85-8,-155 43-19,182-4 8,-1262 9-37,589-5-35,-661 7 19,38 4 13,-48-4-8,0 0 0,-1 0 0,1 1 0,0-1 0,-1 1 1,1-1-1,0 1 0,-1-1 0,1 1 0,-1 0 0,1 0 0,-1 0 1,1 0-1,-1 0 0,0 0 0,1 0 0,-1 0 0,0 1 0,0-1 1,0 0-1,0 1 0,1 1 0,-2-2-5,0-1 1,0 1-1,0-1 0,0 1 1,0 0-1,0-1 1,0 1-1,0-1 0,0 1 1,0-1-1,-1 1 0,1-1 1,0 1-1,0-1 1,0 1-1,-1-1 0,1 1 1,0-1-1,-1 1 0,1-1 1,-1 0-1,1 1 1,0-1-1,-1 0 0,1 1 1,-1-1-1,1 0 1,-1 1-1,1-1 0,-1 0 1,1 0-1,-2 1 0,-21 5-240,19-5 161,-51 9-753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1125 1 96,'-9'19'250,"1"0"0,2 0 0,0 1 0,0 0 0,-3 30 0,-3 108 109,8-68-211,-11 192 53,-4 50 20,-62 292-11,49-460-126,-95 279 1,125-436-85,-112 340 48,99-289-35,2 1 1,3 0-1,-4 121 1,14-124-36,-3 0 1,-2 0-1,-21 94 1,14-53-16,8-60 32,4-33 2,0 0 0,0 1 0,0-1 0,-1 0 0,0 0 0,1 0 0,-1 0 0,-1 0 0,1 0 0,-4 8 0,-26 41-13,2 1 0,3 2 0,2 0 0,3 2 0,2 0 0,3 2 0,-11 82 0,16-59-6,-6 77 76,3 38-35,-5 183 53,19-323-280,-54-58 74,44 0 131,0 0 0,1 1-1,-1 0 1,1 0-1,-1 1 1,1 1-1,-1-1 1,-12 7 0,17-6 0,-1 0 1,1 1-1,0-1 0,0 1 1,0 0-1,0 0 1,1 1-1,0 0 0,0-1 1,0 1-1,0 1 1,1-1-1,0 0 1,-3 8-1,-4 5-5,7-14 20,0 0-1,0 1 0,1-1 0,0 1 1,0-1-1,0 1 0,1 0 1,-1 0-1,1 0 0,0 0 1,0 6-1,1-8 0,0-2 5,0 43-6,0-31-10,-1 0 0,-1-1 0,0 1 0,0 0 0,-1-1 0,-1 0 0,0 0 0,-1 0 0,-11 21 0,14-25 10,1-7-9,1 0 0,0 0 0,0 0 0,-1 0 0,1 0 0,0 0 0,-1 0 0,1 0-1,-1 0 1,0 0 0,1 0 0,-1 0 0,0 0 0,1 0 0,-1 0 0,0 0 0,-1 0 0,1 0-28,11-1-42,4-1 70,1 0 0,-1-1-1,1-1 1,-1 0 0,0-1-1,23-10 1,85-46 25,-35 17 12,-16 14-20,1 4 0,1 3-1,1 4 1,1 2-1,0 4 1,111-4-1,-154 14-16,0 2-1,-1-3 0,0 0 0,57-15-1,-83 16-6,-1 0-1,1 0 1,-1-1-1,1 1 1,-1-1-1,0 0 1,0 0-1,0-1 1,0 1-1,-1-1 1,1 0-1,3-5 1,30-56 36,-3 6-46,-20 40 16,-2-1-1,0 0 1,-1-1 0,-1-1 0,10-30 0,25-118 2,-27 96-1,-6 18 9,-2 0-1,4-97 0,-14-116-31,-3 108 59,4 136-29,1-1-1,2 1 1,0 0 0,1 0-1,15-40 1,58-117 13,-25 63-21,-17 18 2,-5-1 1,28-162 0,-45 214 19,2 0 0,2 1 1,2 1-1,43-76 0,-34 71-40,-3 0-1,37-110 1,-6-107-57,13-47 61,-10 141-24,26-92 19,-78 232 23,-2-1 0,-2 0 0,-1 0 0,-2-52 0,-2 65 9,-13 24-957,2 0-186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7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0 320,'0'0'9,"-1"1"-1,1-1 0,0 0 1,0 0-1,0 0 0,-1 0 1,1 0-1,0 0 0,0 1 1,0-1-1,-1 0 0,1 0 1,0 0-1,0 0 0,0 1 1,0-1-1,0 0 0,-1 0 1,1 0-1,0 1 0,0-1 1,0 0-1,0 0 0,0 1 1,0-1-1,0 0 0,0 0 1,0 0-1,0 1 0,0-1 1,0 0-1,0 0 0,0 1 1,0-1-1,0 0 0,0 0 1,0 1-1,0-1 0,0 0 1,1 0-1,-1 0 0,0 1 1,0-1-1,0 0 0,0 0 1,0 0-1,1 1 1,-1-1-1,0 0 0,0 0 1,0 0-1,1 0 0,10 18 73,-8-13-6,80 127 417,110 153 223,-126-204-616,3-3 0,4-4 1,3-3-1,154 111 0,271 136-3,-492-311-97,0-2 0,0 1 0,0-2-1,1 1 1,-1-1 0,1-1 0,0 0 0,13 2 0,-23-5-53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7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1 731 352,'0'17'122,"2"-1"0,0 0 0,1 0 0,0-1 0,11 30 0,39 76 325,-17-44-334,4 25 103,-5 1 1,-4 2-1,30 187 0,-31-83-74,41 256 175,-57-398-315,3 0 0,38 96 0,68 121 0,-90-213-5,86 153-18,1 2 21,54 210-5,-166-403-1,-1 0-1,-2 0 1,-1 0 0,-1 1 0,-2 33-1,-2-59-4,0 0-1,0 0 0,-1-1 1,0 1-1,0-1 0,0 0 1,-1 1-1,0-1 0,-1 0 1,0-1-1,0 1 0,0 0 0,-11 10 1,-8 8-43,0-1-1,-29 20 1,4-1 7,8-6 59,3 2 1,1 1 0,2 2 0,-34 55-1,54-74-10,1 0 0,2 1 0,0 0 0,2 1 0,1 0 0,0 1 0,2-1 0,1 1 0,1 1 0,0 42 0,4 19 62,0-87-65,0 0 0,0 0 0,0 0 0,0 0 0,1 0 1,-1 0-1,0-1 0,1 1 0,-1 0 0,1 0 0,-1 0 0,1 0 0,-1 0 0,1-1 0,-1 1 0,1 0 0,0-1 0,-1 1 0,1 0 0,0-1 0,0 1 0,0-1 0,-1 1 1,1-1-1,1 1 0,32 7-24,38-10 70,-71 2-41,167-21 2,256 21 58,-174 13-96,-244-13 28,0-1 0,-1 1 0,1-1 0,-1 0 0,1 0 0,-1 0 0,1-1 0,-1 0 0,0 0 0,0-1 0,0 1 0,0-1 0,0 0 0,-1 0 0,1-1 0,7-6 0,-2-2-12,-1 0 0,1 0 0,-2-1 0,11-20 0,3-6 3,124-213 110,-132 224-94,-2 0 1,0-1-1,-2-1 1,-2 1-1,0-2 1,-2 1 0,2-37-1,-6 17-17,-1 1 0,-3 0 1,-14-89-1,9 72 25,3 0-1,8-119 1,1 136-7,12-58-1,-8 64 4,-2 0-1,1-59 1,-10 65-5,-2-1 0,-2 1 0,-17-63 0,-2-10-5,6 21 2,-4 0 1,-40-98-1,-91-161-34,112 260 41,-37-111 1,63 147-8,2-1 1,2-1-1,-8-91 0,-2-127 1,-97-454 0,88 596 28,6-2 0,5 0 0,-4-191 0,17 269 47,7 53-59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8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1 917 737,'52'-2'193,"0"-2"-1,0-2 1,69-18 0,150-55 182,-188 52-336,235-81 121,-4-14 0,575-316 0,-846 413-151,-21 11 5,2 0 1,-1 2 0,2 0-1,0 2 1,28-8-1,-39 17 13,-13 1-70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8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175 1 160,'-17'18'78,"1"0"0,1 1-1,1 1 1,1 0 0,0 1-1,2 1 1,0 0 0,2 0 0,0 1-1,1 0 1,2 1 0,-5 27-1,0 27 156,4 2-1,4 109 1,3-148-185,0-11-1,15 939 579,-9-843-545,5-1-1,38 167 1,-35-238-62,1-1 0,3 0 0,2-1 0,2-2 1,3 0-1,1-1 0,61 82 0,-40-71-17,3-1-1,3-3 0,2-2 1,68 52-1,-95-85-12,0-2-1,2 0 0,0-2 0,1-2 1,1 0-1,0-2 0,1-2 1,0 0-1,0-3 0,1-1 0,49 5 1,-44-10-14,-13-2 12,0 2 0,0 0-1,0 2 1,49 14-1,-68-15 14,0 0 0,0 0-1,0 1 1,0 0-1,0 0 1,-1 1-1,0-1 1,0 2-1,0-1 1,-1 0-1,0 1 1,0 0-1,0 1 1,0-1 0,-1 1-1,0-1 1,-1 1-1,0 0 1,0 1-1,0-1 1,1 9-1,7 37 28,-3 1-1,-3 0 1,-1 0-1,-7 93 1,2 27 32,5 509-11,-35-268-9,3-74 8,0 143 70,16-281-468,-2 61-547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8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1378 0 0,'-1'1'31,"0"-1"-1,0 0 1,0 0-1,-1 1 1,1-1-1,0 0 1,0 1 0,0-1-1,0 1 1,0 0-1,0-1 1,0 1-1,0 0 1,0-1 0,0 1-1,0 0 1,0 0-1,1 0 1,-1 0-1,0 0 1,1 0-1,-1 0 1,0 1 0,-12 33 201,7-18-146,-144 331 502,-19 50-269,-378 1186 722,517-1489-1006,5 0 1,5 2-1,3 0 0,-6 175 0,22-228-23,0-20-14,1-1 1,0 0-1,2 0 0,1 0 1,1-1-1,10 37 0,14 8-7,4-1 1,72 112-1,-47-84 30,-19-32-21,36 66 0,-67-113 0,0 1 0,-1 0 0,-1 1 0,-1 0 0,0-1 0,2 28 0,-5-22 1,-1 0-1,-2 0 1,0-1-1,-1 1 1,-1-1-1,-1 1 1,-15 36-1,-8 9 3,-37 64 0,41-85-2,-174 357 178,143-274-82,-46 160 0,38-55-1,-49 342 1,111-570-98,0 12-31,-2-1 0,0 1 0,-1-1 0,-1 1 0,-10 25 0,14-43-30,0 0-1,0 0 1,1 0-1,-1 0 1,0 0-1,0 0 0,1 0 1,-1 0-1,0 0 1,0 0-1,1 0 1,-1 0-1,0 0 1,0-1-1,1 1 0,-1 0 1,0-1-1,1 1 1,-1 0-1,0-1 1,1 1-1,-1-1 1,0 1-1,1-1 0,-1 1 1,1-1-1,-1 0 1,1 1-1,0-1 1,-1 1-1,0-2 0,-12-21-1010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8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892 0 865,'-43'16'109,"1"2"0,1 2 1,0 2-1,-48 34 0,-142 119 439,223-168-542,-59 48 225,-85 90 0,129-120-167,1 1 0,1 1 1,1 2-1,2-1 1,1 2-1,-22 52 0,35-69-54,0 0-1,1 1 1,1-1-1,0 1 0,1-1 1,0 1-1,1 0 1,1-1-1,0 1 1,0-1-1,2 1 0,0-1 1,0 1-1,1-1 1,1-1-1,8 18 1,-9-21 6,-4-7-26,1 0 0,0 0 0,-1 0 0,1 0 0,0 0 0,0 0-1,0 0 1,0 0 0,0 0 0,0-1 0,0 1 0,1 0 0,-1-1 0,1 1 0,-1-1 0,1 0-1,0 0 1,-1 1 0,1-1 0,0 0 0,0 0 0,0 0 0,0-1 0,0 1 0,0 0 0,0-1-1,0 1 1,0-1 0,0 0 0,0 0 0,0 0 0,0 0 0,0 0 0,0 0 0,3-1 0,17-1 13,0-1 1,-1-1 0,1-1 0,-1-1-1,0-1 1,-1 0 0,30-16 0,26-9 3,77-18 30,3 6 1,195-28-1,-108 24-20,89-14-13,-329 61-2,-1 1-1,1-1 0,-1 0 1,1-1-1,-1 1 0,0 0 1,1-1-1,-1 1 0,0-1 1,0 0-1,0 0 0,0 0 1,0 0-1,-1 0 0,1 0 1,1-4-1,23-42 28,-22 40-27,150-353-461,-150 353 386,-2 4-11,0 0 1,1-1-1,-1 1 1,-1-1 0,1 1-1,-1-1 1,0 0-1,0 0 1,0 0 0,-1 0-1,1 1 1,-1-1 0,-1 0-1,0-8 1,-5-1-1049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209 0 160,'-1'0'25,"0"0"-1,1 1 1,-1-1 0,0 0-1,0 0 1,1 1-1,-1-1 1,0 0 0,0 1-1,1-1 1,-1 1-1,0-1 1,1 1 0,-1-1-1,0 1 1,1-1-1,-1 1 1,1-1 0,-1 1-1,1 0 1,-1-1-1,1 1 1,0 0 0,-1 0-1,1-1 1,0 1 0,-1 1-1,-4 33 249,9 45-60,-4-74-160,14 77 220,2 0 1,39 111-1,0-4-79,136 879 157,-176-965-349,-5-34 11,-2 0 0,-4 0 1,-9 138-1,-2-175-22,-1-1 0,-1 0-1,-2 0 1,-1-1 0,-29 52 0,-2 7 11,-30 90 40,-94 356 1,108-317-31,-17 77 21,59-215-24,-11 138 1,25 77-26,5-162 11,-2-125 4,1-1 0,0 0 0,0 0 0,1 0 0,0 0 0,0 0 0,1 0 0,0 0 0,1-1 0,-1 1 0,10 12 0,2 0-5,2 0 1,26 25-1,-7-8 3,-23-20-19,-12-28-789,-1-16-22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1165 0 993,'-24'83'96,"5"1"0,-12 103 0,-1 174 496,2-7-298,11-229-203,-5-1-1,-6-1 1,-5-2 0,-55 127-1,26-104-34,-6-3-1,-163 245 1,216-362-51,-234 367 30,218-330-6,3 1 0,2 1 1,3 1-1,-28 116 0,45-122-27,2-1-1,3 1 1,5 81 0,0-33-3,-1-67 1,2 0 0,12 56 0,-14-65-6,-1-29-47,-2-13-539,-10-14 47,-7-11-309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1089,'0'0'416,"7"0"-512,13 0 160,20 9 0,14 4 65,6 0 95,7-4 0,-7 4-64,-6 1-96,-14-6-32,-7 6-32,-6-1-32,-13 0-160,-1 5-224,-6-5-225,-1 9-320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8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1313,'0'13'160,"0"-4"-192,6-1 64,28 1 97,13 0 31,6-5-32,7-4-32,1 0 32,-1 0-32,-7 0-96,-6 0 32,7 0-96,-8-8-192,1-1-385,0-9-384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1698,'0'9'32,"13"0"-64,34 0 96,13 13 64,14 4 96,13 5-64,0 9 32,-7 8-32,-13 5-95,-7 0-1,-20 0-64,-13-5-32,-14-12-129,-13-14-383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8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0 545,'67'49'160,"7"17"-128,6-18 32,-6 1 192,-7-1-32,-14-4-64,-13 0-96,-13-9-96,-20-8-96,-7-1-416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9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5 480,'-13'0'193,"6"0"31,21 0-128,33-5 64,19 5 96,28 0-96,20 0 1,6 18 159,14 4-192,-7 0-96,-13 0 32,-20 0-96,-14-4 0,-20-1-64,-13-8-384,-7 0-674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9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 32,'0'0'20,"0"-1"-1,0 1 1,0 0 0,0 0-1,0-1 1,0 1 0,0 0-1,0 0 1,0 0 0,0-1-1,0 1 1,0 0 0,1 0-1,-1 0 1,0-1 0,0 1-1,0 0 1,0 0 0,1-1 39,-1 1-40,0 0 1,0 0 0,0 0-1,0 0 1,1 0 0,-1 0-1,0-1 1,0 1 0,0 0-1,1 0 1,-1 0 0,0 0-1,0 0 1,0 0 0,1 0-1,-1 0 1,0 0 0,0 0-1,1 0 1,-1 0-1,0 0 1,0 0 0,1 0-1,14 7 230,10 12-126,22 39 30,-2 2 0,-3 3 1,56 111-1,-77-136-125,66 146-87,-86-182-21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31 0,'0'-13'224,"0"4"-128,0 4-32,0 1 257,-7 4-417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9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0 352,'12'31'164,"28"56"0,-17-40-17,109 217 386,11-7-1,183 247 0,-277-438-465,2-2-1,3-1 1,3-4 0,78 64 0,-85-84-45,1-3 1,2-1-1,1-3 1,2-3-1,0-2 0,68 22 1,-38-23-15,1-3-1,2-4 1,145 11 0,270-15-45,-477-15 0,-25-1-53,-6 0-38,-39-1-647,-9 2-592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1 256,'297'334'1410,"-221"-259"-1313,3-4 0,3-3 0,3-4 0,3-3 0,164 84 0,-164-103-43,2-4 0,1-4 0,2-4 0,1-4 0,1-4 0,138 14 0,-125-33-53,-60-4 20,-32 9-939,-4-7 21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9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141 1157 1313,'57'-66'194,"2"2"-1,113-93 1,-71 68-134,194-151-23,-234 198-21,3 3 0,1 3 0,78-31 0,206-60 118,88-38-86,-407 152-62,48-32 1,-72 38 101,-17 14 59,3 3-123,1 0 1,0 0-1,1 1 0,0 0 1,1 0-1,0 0 0,0 1 1,1 0-1,-2 14 0,-19 116 98,24-134-113,-10 117 52,10-86-59,-2 0-1,-2-1 1,-2 0-1,-22 75 1,17-82-1,-2-1-1,-2 0 0,0-1 1,-2-1-1,-1-1 1,-2 0-1,-30 31 1,16-24-8,-2-1 1,-2-1-1,-1-3 1,-56 33-1,-11-7 4,-2-4-1,-2-6 1,-145 40-1,108-41 34,-216 34-1,306-71 8,-1-3 1,-98-5-1,152 1-66,-1-1 0,1-1 0,0 1 1,-1-1-1,1 0 0,0 0 0,0 0 0,0-1 0,-6-4 0,-22-10-621,1 4-114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621 0 384,'0'0'182,"-1"13"288,-6 44-251,4 0 1,5 85-1,0-33-34,-3 1 8,-20 141 0,11-188-118,-3 0-1,-3-2 0,-39 103 0,27-101-23,-2-2 0,-3-1 0,-3-1-1,-2-2 1,-3-2 0,-2-2-1,-2-1 1,-2-3 0,-97 77 0,131-114-579,27-24-1117,11-8 748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32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349 57 160,'2'1'11,"-1"-1"0,1 0 0,0 0-1,0 0 1,0 0 0,0 0 0,0 0 0,0 0-1,0-1 1,0 1 0,0-1 0,0 1 0,-1-1-1,1 0 1,0 0 0,0 0 0,-1 0 0,1 0-1,-1 0 1,1 0 0,-1-1 0,1 1 0,-1 0-1,0-1 1,1 1 0,-1-1 0,0 0 0,0 1-1,0-1 1,-1 0 0,1 0 0,0 1 0,0-1-1,-1 0 1,0 0 0,1 0 0,-1 0 0,0 0 0,0 0-1,0 0 1,0-2 0,-1 3-8,1 0 0,-1 1 0,0-1 0,0 0 0,1 1 1,-1-1-1,0 1 0,0-1 0,0 1 0,0-1 0,0 1 0,0 0 0,0-1 0,0 1 0,0 0 1,0 0-1,0 0 0,0 0 0,0 0 0,0 0 0,-2 0 0,-32-1 6,31 1-1,-11 1 17,0 0 0,1 2 0,-1-1 0,1 2 0,0 0 0,0 0 0,0 1 0,1 1 0,-1 0 0,1 1 0,-20 15 0,17-11 44,1 1 0,0 1 1,1 0-1,1 1 0,0 0 1,1 1-1,0 1 0,-15 26 1,24-36-56,1 1 0,0-1 0,0 1-1,0-1 1,0 1 0,1-1 0,0 1 0,1 0 0,0 12 0,0-18-14,0 0 0,1 0 0,-1 0 0,1 0 0,-1-1 0,1 1 0,-1 0 1,1 0-1,0-1 0,-1 1 0,1 0 0,0-1 0,0 1 0,-1-1 0,1 1 0,0-1 0,0 1 1,0-1-1,0 1 0,-1-1 0,1 0 0,0 1 0,0-1 0,0 0 0,0 0 0,0 0 1,0 0-1,0 0 0,2 0 0,39 1 19,-32-1-9,11-1-1,0-1 0,1 0 1,-1-1-1,0-2 0,37-12 1,-18 1 10,73-40 0,80-62-31,-167 94-40,-24 13 18,-19 6 69,13 5-34,-11-1-2,-1 0-1,1 2 0,-1 0 0,1 1 1,-1 0-1,1 1 0,0 1 0,0 1 0,-27 11 1,15 0 17,1 0 0,0 2-1,1 1 1,1 2 0,0 0 0,-19 24 0,32-34 5,1 1 0,1 1 0,0-1 0,1 1 0,0 1 0,1-1 0,0 1 0,2 1 0,-1-1 0,2 1 0,0 0 0,0 0 0,2 0 0,-2 19 0,4-32-22,0 0 1,1-1-1,-1 1 1,1 0-1,-1-1 0,1 1 1,-1 0-1,1-1 0,0 1 1,0-1-1,-1 1 0,1-1 1,0 1-1,1-1 0,-1 0 1,0 0-1,0 1 0,1-1 1,-1 0-1,0 0 0,1 0 1,-1 0-1,1 0 0,-1-1 1,1 1-1,0 0 0,-1-1 1,1 1-1,0-1 0,-1 0 1,1 1-1,2-1 0,8 2 5,2-1-1,-1 0 1,18-2-1,-12 0 5,-6 1-6,0-2 0,0 0 0,0 0 1,-1-1-1,1-1 0,-1 0 1,0-1-1,17-9 0,92-59-13,-94 55 7,-15 10-12,-1-1 1,0 0 0,18-19 0,-26 25 4,0-1-1,1 1 1,-2-1-1,1 0 1,0 0-1,-1-1 1,0 1-1,0 0 1,0-1-1,0 0 1,-1 1-1,1-1 1,-1 0-1,0-5 1,-2 9 7,-1 0 1,1 1-1,0-1 0,-1 0 0,1 1 1,-1-1-1,1 1 0,-1-1 0,1 1 1,-1 0-1,1 0 0,-1 0 0,0-1 1,1 2-1,-1-1 0,1 0 0,-1 0 1,-1 1-1,-2-1-9,-15 0-4,0 2 1,0 0-1,0 1 1,0 1-1,1 1 1,-1 0-1,1 2 0,1 0 1,-1 1-1,1 1 1,-27 18-1,19-11 57,-41 34-1,61-45-22,0 0 0,1 0 0,0 1 0,0 0 0,0 0 0,1 0 0,-1 0 0,1 1 0,1-1 0,-1 1 0,1 0 0,-3 12 0,5-18-16,1 0 0,0 0 0,0 0 0,0-1 0,0 1 0,-1 0 0,1 0 0,0 0 0,0 0 0,1 0 0,-1-1 0,0 1 0,0 0 0,0 0 0,0 0 0,1-1 0,-1 1 0,0 0 0,1 0 0,-1 0 0,1-1 0,-1 1 0,1 0 0,-1-1 0,1 1 0,-1 0 0,1-1 0,0 1 0,-1-1 0,1 1 0,0-1 0,-1 1 0,2-1 0,28 3-4,-23-3 11,16 1-1,0 0 1,0-2-1,0-1 1,0-1 0,0 0-1,0-2 1,-1-1-1,1-1 1,36-16-1,-37 12-32,-13 7-52,0-1 1,0 1-1,0-1 1,0-1-1,-1 0 1,0 0-1,0-1 1,-1 0-1,8-8 1,0-15-779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33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394 1 32,'-5'0'25,"2"0"61,-1 0 0,0 0 0,0 0 0,1 0 0,-1 1 0,0-1 0,1 1 0,-1 0 0,1 0 0,-1 0 0,-3 2 0,7-2-81,-1-1-1,1 0 1,0 0-1,0 0 1,0 0-1,0 1 1,0-1 0,0 0-1,0 0 1,0 0-1,0 0 1,0 1 0,0-1-1,0 0 1,0 0-1,0 0 1,0 1-1,0-1 1,0 0 0,0 0-1,0 0 1,0 0-1,0 1 1,0-1-1,0 0 1,0 0 0,1 0-1,-1 0 1,0 0-1,0 1 1,0-1-1,0 0 1,0 0 0,0 0-1,1 0 1,-1 0-1,0 0 1,0 1-1,0-1 1,0 0 0,0 0-1,1 0 1,-1 0-1,0 0 1,0 0 0,0 0-1,1 0 1,-1 0-1,26 13 81,1-1-1,0-1 1,1-1-1,57 11 1,-62-15-59,152 33 137,69 19-70,-225-52-109,-19-6 14,0 0 1,0 0 0,0 1 0,0-1 0,0 0-1,0 0 1,0 0 0,0 0 0,0 0 0,0 0 0,0 0-1,0 0 1,0 0 0,0 0 0,0 0 0,0 0-1,0 0 1,0 0 0,0 0 0,0 0 0,0 1-1,0-1 1,0 0 0,0 0 0,0 0 0,0 0-1,0 0 1,0 0 0,0 0 0,0 0 0,0 0-1,0 0 1,0 0 0,0 0 0,0 0 0,0 1 0,0-1-1,0 0 1,0 0 0,0 0 0,0 0 0,0 0-1,0 0 1,0 0 0,0 0 0,0 0 0,0 0-1,0 0 1,0 0 0,0 0 0,0 0 0,1 0-1,-35-1-94,-289-38-209,171 23 257,-166-7 22,334 40-60,8-2 120,1-1 0,1-1 0,0-1 0,55 16 0,-50-17-1,34 8 53,0-2-1,110 12 0,-159-28-90,-53-3-63,0-3-1,0 0 1,-50-16-1,36 9 57,-65-8-1,53 14-28,0 3 0,-102 8 0,161-5 43,-1 0 1,1 1-1,-1 0 0,1-1 0,0 1 0,-1 1 0,1-1 0,0 1 1,0 0-1,0 0 0,0 0 0,0 0 0,0 0 0,-4 4 0,9-5-2,-1 0 0,0 0 0,0-1 0,0 1 0,1 0 0,-1-1-1,0 1 1,1 0 0,-1-1 0,1 1 0,-1 0 0,1-1-1,-1 1 1,1-1 0,-1 1 0,1-1 0,0 1 0,-1-1 0,1 1-1,-1-1 1,1 1 0,0-1 0,0 0 0,-1 0 0,1 1 0,0-1-1,0 0 1,-1 0 0,1 0 0,0 0 0,1 0 0,30 7 26,32 0-1,0-3 1,65-4-1,132-19 88,-44 2-67,-156 17-46,-61-1 1,1 1 0,-1 0-1,1 0 1,0 0 0,-1 0 0,1 0 0,-1 0 0,1 0 0,-1 0 0,1 0 0,-1 0 0,1 0 0,0 0 0,-1 0 0,1 1 0,-1-1 0,1 0 0,-1 0 0,1 1 0,-1-1 0,1 0 0,-1 0 0,1 1 0,-1-1 0,0 1 0,1-1 0,-1 0 0,0 1 0,1-1-1,-1 1 1,0-1 0,1 1 0,-1-1 0,0 1 0,0-1 0,1 1 0,-1-1 0,0 1 0,0-1 0,0 1 0,0 0 0,0-1 0,0 1 0,0-1 0,0 1 0,0-1 0,0 1 0,0-1 0,0 1 0,0 0 0,-1-1 0,1 1 0,0-1 0,0 1 0,-1-1 0,1 1-1,0-1 1,0 0 0,-1 1 0,0 0 0,-2 2-5,1 1 1,-1-1-1,-1 0 0,1 0 0,0 0 0,-1-1 1,0 1-1,1-1 0,-1 0 0,0 0 0,-5 2 0,-52 17-48,49-17 54,-41 12-26,-367 95-59,287-89-29,136-22 112,70 0 63,-1-2-1,107-18 0,-104 7-58,-1-4 0,-1-2 0,79-34 0,-112 37-239,0 6-277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3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1 278 320,'9'0'215,"54"-1"121,-1 4 0,85 13 0,58 41-123,-203-54-213,-2-2-26,-16-15 15,-25-9-51,-1 2 0,0 1-1,-69-21 1,60 24-3,0-3 1,-54-30-1,104 50 67,0-1-1,1 1 1,-1 0 0,0 0 0,0-1-1,1 1 1,-1 0 0,0-1 0,0 1-1,1-1 1,-1 1 0,1-1 0,-1 1-1,0-1 1,1 0 0,-1 1-1,1-1 1,-1 1 0,1-1 0,0 0-1,-1 0 1,1 1 0,0-1 0,-1 0-1,1-1 1,18 0 53,39 11 64,38 24 25,-1 5 0,128 70 0,-184-85-55,-2-2-88,-36-21-2,0 0 0,0-1 0,0 1-1,0 0 1,0 0 0,-1 0 0,1 0 0,0 0 0,0 0 0,0 0 0,0 0 0,0 0 0,0 0 0,0 0 0,0 0 0,0-1 0,0 1-1,0 0 1,0 0 0,0 0 0,0 0 0,0 0 0,0 0 0,0 0 0,0 0 0,0 0 0,0 0 0,0-1 0,0 1 0,0 0 0,0 0 0,0 0-1,0 0 1,0 0 0,1 0 0,-1 0 0,0 0 0,0 0 0,0 0 0,0 0 0,0 0 0,0 0 0,-20-19-80,-51-43-114,-162-156-155,187 168 345,43 38 16,8 10 26,4 3-16,-1 0 0,0 0 0,0 1 0,0 0 0,0 1 0,0 0 0,-1 0-1,1 0 1,8 6 0,73 50 85,-44-27-74,188 134 358,-190-139-337,-27-18-63,-12-10-24,-14-12-7,-394-244-568,335 213 636,173 115 216,159 98 5,-197-128-697,-44-19-399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35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107 25 64,'0'0'21,"0"0"1,-1-1-1,1 1 1,0 0-1,-1 0 1,1 0-1,0 0 0,-1 0 1,1 0-1,0 0 1,-1 0-1,1 0 0,0 0 1,-1 0-1,1 0 1,0 0-1,-1 0 1,1 0-1,-1 0 0,1 0 1,0 0-1,-1 0 1,1 0-1,0 1 0,-1-1 1,1 0-1,0 0 1,0 0-1,-1 1 0,1-1 1,0 0-1,0 0 1,-1 1-1,1-1 1,0 0-1,0 0 0,-1 1 1,1-1-1,0 0 1,0 1-1,0-1 0,0 1 1,2 20 187,16 25-148,2-8 68,-3-4-7,1 0 1,26 35-1,-39-62-111,0-1-1,1 1 1,-1-1 0,1 0-1,0 0 1,1 0 0,0-1-1,0 0 1,0 0 0,0-1-1,1 0 1,-1 0 0,1-1-1,0 0 1,12 3 0,-20-6-14,1 0 0,0 1 0,0-1 0,0 0 0,0 0 0,-1 0 0,1 0 0,0 0 0,0 0 0,0 0 0,0 0 0,0 0 0,-1 0 0,1 0 0,0 0 0,0 0 0,0-1 0,-1 1 0,1 0 0,0-1 0,0 1 0,0-1 0,-1 1 0,1-1 0,0 1 0,-1-1 0,1 1 0,0-2 0,-1-14-38,-1 11 30,0-7-18,0-1 0,-1 1 0,-1 0-1,0 0 1,0 0 0,-1 0 0,-1 0 0,0 1 0,-1 0-1,0 0 1,0 0 0,-16-19 0,5 10-29,0 1 0,-1 1 0,-1 1 1,0 0-1,-30-19 0,42 32 65,1 0-1,-1 1 1,0-1 0,0 2-1,0-1 1,0 1 0,0 0-1,-1 0 1,-10-1 0,16 3-4,0 0 0,0 0 0,0 0 0,0 0 0,0 0 0,0 0 0,0 1 0,0-1 0,0 1 0,0-1 0,0 1 0,0 0 0,1 0 0,-1-1 0,0 1 0,0 1 0,1-1 0,-1 0 0,1 0 0,-1 1 0,1-1 0,-1 1 0,1-1 0,0 1 0,0-1 0,-1 1 0,1 0 0,1 0 0,-1 0 0,0-1 0,0 1 0,1 0 0,-1 0 0,1 0 0,-1 0 0,1 0 0,0 4 1,-1 12 29,1 1 1,1 0 0,1 0-1,1-1 1,0 1 0,2-1 0,0 0-1,1 0 1,0-1 0,2 1-1,0-2 1,1 1 0,0-1 0,1 0-1,1-1 1,1 0 0,0-1-1,18 16 1,-24-25-29,0 0 1,0-1-1,0 0 0,0 0 1,1-1-1,-1 0 0,1 0 1,0-1-1,0 1 0,0-1 1,0-1-1,1 0 1,-1 0-1,0 0 0,12-1 1,-17 0-8,0 0 1,-1-1-1,1 1 1,0-1-1,-1 1 1,1-1-1,-1 0 1,1 1-1,-1-1 1,1 0-1,-1 0 1,0 0-1,1 0 1,-1-1-1,0 1 1,0 0-1,0 0 1,0-1 0,0 1-1,0-1 1,0 1-1,0-1 1,-1 1-1,1-1 1,0 1-1,-1-1 1,0 0-1,1 1 1,-1-1-1,0 0 1,0 1-1,0-3 1,2-66-180,-3 53 112,0 9 49,0-1 1,-1 1 0,0-1 0,0 1 0,-1-1-1,0 1 1,0 0 0,-1 1 0,0-1 0,0 0 0,-1 1-1,0 0 1,0 0 0,-1 1 0,-11-11 0,0 2-33,0 0 0,0 2 0,-1 0 0,-39-21 1,46 30 81,1 0 1,-1 0 0,-22-3-1,-2 7 73,34 0-100,1 0-1,-1 0 1,0 0-1,1 0 1,-1 1 0,0-1-1,1 0 1,-1 1 0,0-1-1,1 0 1,-1 1 0,0-1-1,1 1 1,-1-1-1,1 1 1,-1-1 0,1 1-1,-1-1 1,1 1 0,0 0-1,-1-1 1,1 1 0,0 0-1,-1-1 1,1 1 0,0 0-1,0-1 1,0 1-1,-1 0 1,1 0 0,0 0-1,1 10 27,0 0 0,0 0 0,1 0-1,1 0 1,-1-1 0,2 1-1,-1-1 1,2 0 0,-1 0 0,1-1-1,1 1 1,0-1 0,0 0-1,1 0 1,0-1 0,0 0 0,10 8-1,-7-7-28,0-1-1,1 0 0,-1-1 1,1-1-1,1 1 0,-1-2 1,1 0-1,0 0 0,0-1 1,0 0-1,1-1 0,0-1 1,-1 0-1,22 1 0,18-5-287,-4-5-187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3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563 0 96,'-95'64'587,"-113"99"-1,165-124-488,1 3 1,3 1 0,1 1-1,-45 71 1,78-110-90,4-4-7,0 0 0,1 0 0,-1 0 0,0 0 0,0 0 0,0 1 0,1-1 0,-1 0 0,1 0 0,-1 0 0,1 1 0,-1-1 0,1 0 1,0 1-1,0-1 0,-1 0 0,1 1 0,0 1 0,0-1-45,9-6-21,123-121 91,-50 54-25,168-111 1,-121 115-104,-128 67 69,-2 31 64,-1-26-33,1 0 0,-1-1 0,0 1 0,0-1 0,0 0 0,0 1 0,-1-1 0,1 0 0,-1 0 0,0-1 0,-6 6 0,-44 37-17,31-29 16,-160 118-1,-8 6 43,172-125-19,18-15-21,0-1 0,0 0 0,0 0-1,0 1 1,0-1 0,0 0 0,1 0-1,-1 1 1,0-1 0,0 0 0,0 0 0,0 1-1,0-1 1,0 0 0,1 0 0,-1 0 0,0 1-1,0-1 1,0 0 0,1 0 0,-1 0-1,0 1 1,0-1 0,1 0 0,-1 0 0,0 0-1,0 0 1,1 0 0,-1 0 0,0 0-1,0 0 1,1 0 0,-1 0 0,0 0 0,0 0-1,1 0 1,-1 0 0,0 0 0,0 0 0,1 0-1,-1 0 1,0 0 0,0 0 0,1 0-1,-1 0 1,0 0 0,0 0 0,1-1 0,16 1-11,13-9 10,-1-1 0,0-2 0,0 0 0,-1-2 0,47-32 0,7-2 2,-36 24-1,78-29 0,-101 46 0,0 0 0,1 2 0,-1 1 0,1 1 0,40-1 0,-56 4 1,0 0 1,-1 1 0,1 0 0,0 0-1,-1 0 1,1 1 0,-1 0 0,0 1 0,0 0-1,0 0 1,10 6 0,-19-8-9,0 0 0,1 0 0,-1 0 0,0 0 0,1-1 0,-1 1 0,0 0 0,0-1 0,0 1 0,0-1 0,0 0 0,-3 1 0,-70 3-105,-128-8 0,181-2 141,50 10 43,-2 8-16,1 1-1,-2 1 1,0 2-1,-1 0 0,0 2 1,-2 0-1,38 40 0,-55-54-44,-23-17-6,-1 1-1,0 1 0,-1 0 1,-1 1-1,1 2 1,-2 0-1,1 1 1,-1 1-1,0 1 1,0 1-1,-39-2 1,41 6-20,0 1 0,0 0 0,1 2 0,-22 4 0,9-2-364,4-4-475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3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31 1084 64,'-1'0'23,"0"0"0,-1 0 1,1 0-1,0 0 0,0 0 0,-1-1 0,1 1 0,0 0 1,0-1-1,0 1 0,0-1 0,0 1 0,-1-1 1,1 1-1,0-1 0,0 0 0,0 0 0,0 1 0,1-1 1,-1 0-1,0 0 0,0 0 0,0 0 0,1 0 1,-1 0-1,1 0 0,-1 0 0,0 0 0,1-1 0,0 1 1,-1 0-1,1 0 0,0 0 0,0-1 0,-1 1 1,1 0-1,0 0 0,0 0 0,0-1 0,1 1 0,-1 0 1,0 0-1,0-1 0,1 1 0,-1 0 0,1 0 0,0-2 1,3-8-10,-1 0 1,2 0-1,-1 1 1,10-15-1,54-78 88,4 4-1,4 3 0,4 3 1,97-87-1,-112 120-94,2 2 0,3 4-1,84-50 1,-146 99-13,-2 1-7,0-1-1,1 2 1,0-1-1,0 1 1,0 0-1,1 0 0,-1 1 1,0 0-1,1 0 1,10-1-1,-17 22-18,-2-14 33,-1 0 0,0 0 1,1-1-1,-2 1 0,1-1 0,0 0 0,-1 0 0,0 1 0,0-2 1,0 1-1,-7 6 0,-49 41 20,39-36-24,-114 92-43,-253 215-153,315-257 224,21-23 18,2 3 0,-69 83 0,118-127-39,-1-1-1,0 1 0,1-1 0,-1 1 0,1 0 0,-1 0 0,1-1 0,-1 1 0,1 0 1,-1 0-1,1-1 0,0 1 0,-1 0 0,1 0 0,0 0 0,0 0 0,-1 0 0,1-1 1,0 1-1,0 0 0,0 0 0,0 0 0,0 0 0,0 0 0,1 1 0,0-2-2,-1 1 0,1-1 0,0 0 0,0 1 0,0-1 0,0 0 0,-1 0 0,1 1 0,0-1 0,0 0 0,0 0 0,0 0 0,0 0 0,0 0 0,0 0 0,0 0-1,-1 0 1,1-1 0,1 1 0,45-15 1,2-9 20,-1-1 0,76-55 0,-37 22 3,330-197 53,18 32-34,-382 204-102,-50 19 26,-6 0 5,-15 2 10,1 2 1,-1 0-1,1 1 0,1 0 0,-1 2 1,1 0-1,-19 11 0,4-3-20,-16 9-14,2 1-1,-81 62 1,-75 81 55,80-64-3,71-63 13,5-6 15,1 3-1,1 2 0,-46 56 1,86-93-23,1 0 1,0 0 0,-1 0-1,1 0 1,0 1-1,1-1 1,-1 0-1,1 1 1,-1 0 0,1-1-1,0 1 1,1 0-1,-1-1 1,1 1 0,-1 0-1,1 5 1,1-7-5,0 0 1,0 0-1,0 0 1,0 0 0,0 0-1,0 0 1,0-1-1,1 1 1,-1-1 0,1 1-1,-1-1 1,1 1-1,-1-1 1,1 0-1,0 1 1,0-1 0,0 0-1,0 0 1,0-1-1,0 1 1,0 0 0,0-1-1,0 1 1,0-1-1,0 0 1,0 1-1,0-1 1,4 0 0,28 3 12,2-1 1,-1-1 0,0-2 0,0-2-1,0-1 1,-1-1 0,1-3-1,-1 0 1,-1-2 0,1-2 0,-2-1-1,0-1 1,0-2 0,-2-1-1,0-1 1,-1-2 0,37-32 0,-20 10-15,-2-3 1,-2-1 0,38-56 0,98-162-17,-128 185-4,-24 39 1,3-4-147,42-83 1,-71 127 162,0 0 0,1 0 0,-1 0 0,0 0 1,0-1-1,0 1 0,0 0 0,0 0 0,0 0 0,0 0 0,0 0 1,0 0-1,1 0 0,-1 0 0,0 0 0,0-1 0,0 1 0,0 0 1,0 0-1,0 0 0,0 0 0,0 0 0,0 0 0,0-1 0,0 1 1,0 0-1,0 0 0,0 0 0,0 0 0,0 0 0,0 0 0,0 0 1,0-1-1,0 1 0,0 0 0,0 0 0,0 0 0,0 0 0,0 0 1,0 0-1,-1 0 0,1-1 0,0 1 0,0 0 0,0 0 0,0 0 1,0 0-1,0 0 0,0 0 0,0 0 0,0 0 0,-1 0 0,1 0 1,0 0-1,0 0 0,0 0 0,0-1 0,0 1 0,0 0 0,0 0 1,-1 0-1,1 0 0,0 0 0,0 0 0,0 0 0,0 0 0,-12 7-18,-13 12 37,-23 20-3,-1-2 1,-3-2 0,-60 30 0,111-64-16,-41 25 1,1 3-1,1 1 1,2 2-1,-63 67 1,-116 163 40,217-262-40,-40 49 84,3 1 0,3 1 0,-53 103 0,85-136-7,12-14-27,20-15-49,-7-4 10,-2-2 0,0-1 0,31-34 1,-44 44-14,37-41 2,-2-1 0,37-59 0,64-120 0,-28 42 0,-27 56 2,61-96-111,-150 228 102,0-1-1,0 0 1,0 0-1,0 0 1,0 0-1,-1 0 1,1 0-1,0 0 0,0 0 1,0 0-1,0 1 1,0-1-1,0 0 1,0 0-1,-1 0 1,1 0-1,0 0 1,0 0-1,0 0 1,0 0-1,0 0 1,-1 0-1,1 0 0,0 0 1,0 0-1,0 0 1,0 0-1,0 0 1,0 0-1,-1 0 1,1 0-1,0 0 1,0 0-1,0-1 1,0 1-1,0 0 1,0 0-1,-1 0 0,1 0 1,0 0-1,0 0 1,0 0-1,0 0 1,0 0-1,0-1 1,0 1-1,0 0 1,0 0-1,0 0 1,0 0-1,0 0 1,-1 0-1,1-1 0,0 1 1,0 0-1,0 0 1,0 0-1,0 0 1,0 0-1,0-1 1,-14 9-206,-17 15-449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38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134 2609 480,'3'-5'63,"1"0"-1,0 1 1,-1 0-1,1 0 1,1 0-1,-1 0 1,1 1-1,-1-1 1,9-3-1,5-6 77,32-31-22,-2-3 0,54-66 0,72-115 178,-87 109-290,-86 115 11,32-15-5,-20 7-63,-12 16-4,-1 5 68,-1-5-12,0 0 1,0-1 0,-1 1 0,1 0-1,-1-1 1,1 1 0,-1-1-1,0 0 1,0 0 0,-1 0 0,1 0-1,-1 0 1,1 0 0,-1 0-1,0-1 1,-5 4 0,-22 27-8,-9 0 60,-45 44-51,-33 34-153,69-73 102,39-32 35,-1 1-1,2 0 1,-17 15-1,4-1-19,-1-1 0,-1-1 0,0-2 0,-34 20 0,23-15-9,16-7-14,17-14 49,0 0 1,0 0 0,0 0-1,-1 0 1,1 0 0,0 0 0,0-1-1,-1 1 1,1 0 0,0-1-1,-1 1 1,1-1 0,-1 1 0,1-1-1,0 0 1,-1 1 0,1-1-1,-1 0 1,-2 0 0,-56 4-148,59-4 154,1 0-1,-1 0 1,1 0 0,-1 0 0,1 0-1,-1 0 1,1 0 0,-1 1-1,1-1 1,-1 0 0,1 0-1,0 0 1,-1 1 0,1-1 0,-1 0-1,1 0 1,0 1 0,-1-1-1,1 0 1,0 1 0,-1-1 0,1 0-1,0 1 1,-1-1 0,1 1-1,0-1 1,0 0 0,0 1-1,-1-1 1,1 1 0,0-1 0,0 1-1,-2 25-54,2-22 54,40-3 39,23-3 50,-22 1-18,49 4-1,-77-1-46,-1 0-1,0 0 0,0 1 1,-1 1-1,1-1 0,-1 2 1,0 0-1,0 0 0,0 1 1,20 15-1,-27-15-11,0 0 1,0 0-1,0 0 0,-1 1 0,0 0 1,0 0-1,0 0 0,-1 0 0,0 0 1,-1 0-1,1 1 0,-2-1 0,1 0 1,-1 1-1,0-1 0,-2 15 1,2 0-4,-3-14-5,1-1 1,-2 1 0,1-1 0,-1 0 0,0 0 0,-1 0 0,0 0 0,0-1 0,0 1 0,-8 6 0,8-9-6,-17 14-67,22-18 69,0 1 0,-1-1 0,1 0 0,-1 0-1,1 0 1,-1 0 0,1 0 0,0 0 0,-1 0 0,1 0 0,-1 0 0,1 0 0,-1 0-1,1 0 1,-1 0 0,1 0 0,0 0 0,-1 0 0,1 0 0,-1 0 0,1-1 0,-1 1-1,1 0 1,0 0 0,-1-1 0,1 1 0,0 0 0,-1 0 0,1-1 0,0 1 0,-1-1-1,1 1 1,0 0 0,0-1 0,-1 1 0,1 0 0,0-1 0,0 1 0,0-1 0,0 1-1,-1-1 1,1 1 0,0 0 0,0-1 0,0 1 0,0-1 0,0 1 0,0-1 0,0 0-1,-14-46-135,10 36 78,1 0 0,0 0 0,0-1 0,1 1 0,-1-17 0,3 15-13,-1 0-1,0 0 1,-1 0-1,-4-13 0,5 23 57,1 0-1,-1-1 1,0 1-1,-1 0 1,1 0-1,0 0 0,-1 0 1,0 0-1,0 0 1,0 0-1,0 0 1,0 0-1,-1 1 1,1 0-1,-1-1 1,1 1-1,-1 0 0,0 0 1,-6-3-1,4 4 33,4 42 230,2-25-178,1 0 0,1 0-1,0 0 1,1 0 0,1 0 0,0-1 0,12 23-1,3 10 26,-16-33-70,-2 0 0,1 0 0,-2 1 0,0-1 0,-1 0 0,-3 27 0,2 6 8,0-43-28,0 1 0,0-1 0,-1 0 0,1 1 0,-1-1 1,0 0-1,0 0 0,-1 0 0,0-1 0,0 1 0,0 0 0,0-1 0,-1 0 0,-5 6 0,-19 29 15,22-35-12,-1-3 20,1-1 1,-1 0-22,0 0-5,-25 0-69,31 0 53,5 2 26,0 1 1,1-2-1,-1 1 1,1 0-1,0-1 0,-1 0 1,8 1-1,5 2 19,11 3 35,0-2 0,0 0 0,0-2 0,43-1 0,7 2 75,225 9 80,-248-13-112,-1-3 0,83-15-1,-44 5-98,-70 11-4,-1 0-1,0-2 1,1-1-1,-1 0 1,-1-2-1,35-14 0,-2-10-1,-2-1 0,-1-3 0,-1-2 0,-2-3 0,58-61 0,196-247 16,-270 308-21,4-6 5,128-144-63,-148 173-43,-30 28-146,-10 7 119,-72 47 48,-3-5 1,-2-4-1,-125 49 0,-335 102 221,537-198-138,-151 61 18,118-44-11,-1-3-1,-107 28 1,95-44-7,65-7 0,0 0 0,1-1 0,-1 1 0,0-1 0,1 0 0,-1 0 0,1-1 0,-1 1 0,1-1 0,0 0 0,-1 0 0,-4-4 0,4 2-5,0 0 1,0 0-1,1-1 0,0 1 1,0-1-1,0 0 0,1 0 1,-1-1-1,1 1 1,0-1-1,1 1 0,-1-1 1,-1-6-1,1-3-7,1-1 1,0 1-1,1 0 1,0-20-1,2 30 12,0 0-1,0 0 1,0 0-1,0 0 1,1 0-1,-1 1 1,1-1-1,0 0 1,1 1-1,-1-1 1,5-4-1,41-50 2,-14 17-1,57-93 5,33-45-106,-117 169-41,-13 16-94,-10 9 80,-240 196-138,256-210 299,0 0 0,1 0 0,-1 0 1,1 0-1,-1 0 0,0 0 0,1 0 0,-1 0 0,1 0 0,-1 0 0,0 1 0,1-1 0,-1 0 0,1 0 0,-1 0 1,0 1-1,1-1 0,-1 0 0,0 0 0,0 1 0,1-1 0,-1 0 0,0 1 0,0-1 0,1 0 0,-1 1 1,0-1-1,0 1 0,0-1 0,0 0 0,1 1 0,-1-1 0,0 1 0,0-1 0,0 0 0,0 1 0,0-1 0,0 1 1,0-1-1,0 1 0,0-1 0,0 0 0,0 1 0,-1-1 0,1 1 0,0-1 0,0 0 0,0 1 0,0-1 1,-1 0-1,1 1 0,0-1 0,0 0 0,-1 1 0,1-1 0,0 0 0,-1 1 0,1-1 0,0 0 0,-1 0 0,1 1 1,-1-1-1,41-1 64,-36 1-37,15-3 9,0-1 1,0 0-1,0-1 1,-1-1-1,1-1 1,17-10-1,107-63 50,-115 64-61,107-65 105,628-354 323,-658 380-443,129-62 7,-195 104-209,-59 25 161,0 0 1,1 1-1,1 1 1,0 1-1,-22 23 1,6-6-9,-92 69 7,-195 122 0,52-42 12,-78 91 46,276-210 22,4 3 1,-100 125 0,162-184-57,-27 41 10,30-44-10,1-1 0,-1 1 0,1-1 0,0 1 0,0 0 0,0 0 1,0 0-1,0 0 0,1-1 0,-1 1 0,1 0 0,0 0 0,0 0 0,0 0 0,1 4 0,-1-6 3,1 0 0,0 0 0,0 0 0,0 0 0,0 0 0,0-1 0,0 1 0,0 0 0,0-1 0,0 1 0,0 0-1,1-1 1,-1 0 0,0 1 0,0-1 0,1 0 0,-1 1 0,0-1 0,0 0 0,1 0 0,-1 0 0,0 0 0,0 0 0,1 0 0,-1-1-1,0 1 1,2-1 0,5 1-8,12-1 10,0-1 1,-1-1-1,1-1 1,-1-1 0,0 0-1,0-1 1,0-2 0,-1 1-1,0-2 1,18-12-1,25-18 26,78-67-1,-107 80-25,402-354 15,-268 228-7,-131 121-4,-8 4-19,1 2 1,2 1-1,0 1 1,2 1-1,48-24 0,-78 44 6,1 1-1,-1 0 0,0 0 1,0 0-1,1 0 0,-1 1 1,0-1-1,1 0 1,-1 1-1,1 0 0,-1-1 1,1 1-1,-1 0 0,1 0 1,-1 1-1,4 0 0,-5 0 7,0 0 1,0 0-1,0 1 0,0-1 0,0 1 0,0-1 0,0 1 0,0-1 0,-1 1 0,1 0 1,-1-1-1,1 1 0,-1 0 0,1-1 0,-1 1 0,0 0 0,0 0 0,0-1 1,0 1-1,0 0 0,-1 2 0,1 1 2,-1 0 0,0 0 0,0 0 0,-1 0-1,1 0 1,-1-1 0,0 1 0,-1 0 0,1-1 0,-1 0 0,1 1 0,-1-1 0,-5 5 0,-53 51 16,44-44-15,-101 101 93,6 6-1,6 4 1,-130 201 0,186-242-56,36-59-23,-2 0-1,0-1 1,-31 37-1,44-60-22,-1 0-1,1-1 1,-1 1 0,0-1-1,0 0 1,0 0-1,0 0 1,0 0-1,0-1 1,-1 1 0,1-1-1,0 0 1,-1-1-1,-4 1 1,-70 0-214,50-2 238,3 0-45,-1 2 0,1 1 0,-1 1 0,1 1-1,0 1 1,-36 12 0,31-8-5,0-1 0,-1-1 0,1-2 1,-2-1-1,1-1 0,-56-4 0,71 1-20,8-1 46,1 0-1,0 0 1,0-1 0,0 0-1,-13-5 1,16 4 1,-1 1 0,0-1 0,0 2 0,0-1 0,0 1 0,0 0 0,0 0 0,0 0 0,-1 1 0,1 0 0,0 1 0,0-1 0,-8 2 0,13-1 6,0-1 1,0 0 0,0 0-1,1 1 1,-1-1 0,0 1-1,0-1 1,0 1 0,1-1-1,-1 1 1,0-1 0,1 1-1,-1-1 1,0 1 0,1 0-1,-1 0 1,1-1 0,-1 1-1,1 0 1,-1 0 0,1 0-1,-1-1 1,1 1 0,0 0-1,0 0 1,-1 0 0,1 0 0,0 0-1,0 0 1,0 0 0,0 0-1,0-1 1,0 1 0,0 0-1,0 0 1,1 0 0,-1 0-1,0 0 1,0 0 0,1 0-1,0 1 1,0 0 6,1 1 0,-1-1-1,1 1 1,-1-1 0,1 0 0,0 1 0,0-1 0,0 0 0,0 0 0,0-1-1,0 1 1,4 2 0,14 4 21,0-2-1,0 0 1,0-1-1,0-1 1,39 2-1,30 7 38,-56-7-28,46 1 0,10 3 22,-63-6-47,0 0 0,0-2-1,0-1 1,1-1 0,-1-1 0,0-1-1,0-2 1,0 0 0,31-10 0,-39 9-5,1 0 0,0 2 0,0 0 0,0 1 0,36 2 0,-42-1 0,1-1 0,-1 0 0,18-5-1,12-3-1,1 1 8,-29 5-10,1 1 1,-1 0 0,22 0-1,30-2 29,0-2 1,0-3-1,115-34 0,-35 8 5,-78 20-22,0-3 0,-1-3 1,-1-3-1,-2-3 0,0-3 1,-2-2-1,59-43 0,24-20 17,96-73 6,-174 114-40,121-109-34,-174 142 24,-14 20 11,1-1 0,-1 0-1,1 0 1,0 1 0,0-1 0,0 1 0,0-1 0,1 1-1,-1 0 1,1 0 0,3-2 0,-5 3 27,-43 1-52,27 2 5,0 0 1,-1 2 0,1-1-1,0 2 1,1 0-1,-1 1 1,-23 13-1,-7 2-39,-124 49-58,-121 53 42,214-86 197,-121 79 0,-9 17 72,166-111-189,-1-2-1,0-2 1,-61 18 0,-124 22-31,212-52 28,14-2 1,10-1-16,18-2 28,0 0-1,-1-2 0,1-2 0,0 0 1,-1-2-1,0 0 0,0-2 1,0-2-1,-1 0 0,-1-1 0,29-16 1,29-21 21,148-109 0,229-226-10,-302 244-29,-125 106-28,10-8-64,-44 40 94,1 0-1,0 0 1,0 0-1,0 1 1,0-1-1,-1 0 1,1 0-1,0 0 1,0 0-1,0 0 1,-1 0-1,1 0 1,0 0-1,0 0 1,0-1-1,-1 1 1,1 0-1,0 0 1,0 0-1,0 0 1,0 0-1,-1 0 1,1 0-1,0 0 1,0 0-1,0-1 1,0 1-1,-1 0 1,1 0-1,0 0 1,0 0-1,0 0 1,0-1-1,0 1 0,0 0 1,0 0-1,0 0 1,-1 0-1,1-1 1,0 1-1,0 0 1,0 0-1,0 0 1,0-1-1,0 1 1,0 0-1,0 0 1,0 0-1,0-1 1,0 1-1,0 0 1,0 0-1,0 0 1,1-1-1,-1 1 1,0 0-1,0 0 1,0 0-1,0 0 1,0-1-1,0 1 1,0 0-1,0 0 1,1 0-1,-1 0 1,0-1-1,-17 0-117,2 1 17,-11-1 33,0 1 0,0 2 0,1 0 0,-1 2 0,-29 8 0,-291 104 204,-330 91 196,616-195-303,-1-2 0,-1-3-1,0-2 1,0-4 0,-64-5-1,83-3-33,1-1 0,0-3-1,-63-23 1,-20-6-97,104 33 51,0-1 0,1 0 0,-31-19 0,-25-11-82,63 34 111,-1 0 0,0 1 1,-22-3-1,23 5 11,0-1 0,0-1 0,0 0 0,-16-7 0,26 9 11,1-1 1,-1 0-1,1 0 1,0 0-1,0 0 1,-1 0-1,1 0 1,1-1-1,-1 1 1,0-1-1,1 0 1,-1 1-1,1-1 1,0 0-1,0 0 1,0 0-1,0 0 1,0 0-1,0-4 0,0 0 2,0 0 0,0 1 0,1-1 0,0-1-1,0 1 1,1 0 0,1-10 0,1 10 3,0 1 0,0-1 1,0 0-1,1 1 0,0 0 0,0-1 1,8-7-1,-7 7 3,1 0 1,-2 0-1,1 0 1,6-15-1,-8 19 6,1-1 0,-1 1 0,0-1 0,1 1 0,0 0 0,0 0-1,0 1 1,0-1 0,0 1 0,0 0 0,1 0 0,-1 0 0,9-1-1,10-7 16,-1-2-9,-1-2 1,0 0-1,28-26 1,-28 22-21,1 1 1,29-17-1,-18 12 8,0-1 0,58-54 0,-56 46 1,55-39 0,-77 62-4,1 1 1,0 0-1,22-7 0,-23 10 0,-1 0 0,0-1-1,0-1 1,-1 0 0,0-1-1,16-11 1,32-28-3,71-41 0,-65 45 0,25-13 2,52-37 28,118-92-3,-239 175-30,-20 10 5,-1 0 0,1 0 0,-1 0 0,0-1 0,0 1 1,0 0-1,1 0 0,-1 0 0,0 0 0,0-1 0,0 1 0,0 0 0,0 0 0,0 0 0,-1 0 0,1 0 0,0-1 0,0 1 1,0 0-1,-1 0 0,1 0 0,-1-1 0,1 1 0,0 0 0,-1 0 0,0 0 0,-9 17-13,-1-1-1,-1 0 0,0 0 1,-1-2-1,-1 1 0,-17 14 1,2-1 7,-404 396 159,396-391-120,1 2 1,-50 66-1,83-97-34,0-1 0,0 1-1,0-1 1,1 1 0,-1 0-1,1 0 1,0 0-1,1 0 1,-1 0 0,1 1-1,0-1 1,0 11 0,1-13-2,1-1 1,-1 1 0,1 0-1,0 0 1,0 0 0,0-1-1,0 1 1,0 0 0,1-1-1,-1 1 1,1-1 0,0 0-1,0 1 1,-1-1 0,1 0-1,1 0 1,-1 0 0,0-1-1,0 1 1,1 0 0,-1-1-1,1 1 1,-1-1 0,6 2-1,3 1 1,0 0 0,1-1 1,0 0-1,-1-1 0,1-1 0,0 1 0,0-2 0,0 0 0,0 0 0,0-1 0,-1 0 0,1-1 0,15-5 0,13-5 30,0-2 0,52-26 0,-68 29-25,15-7 12,58-25 10,-2-3-1,165-112 1,-239 143-36,33-33 0,-50 45-9,0-1 0,-1-1 0,1 1 0,-1 0 0,0-1 0,0 0 0,0 1 0,0-1 0,-1 0 0,0-1 0,0 1-1,-1 0 1,1 0 0,0-11 0,-23 15-83,3 0 44,-1 2-1,1 0 1,-1 1 0,1 0 0,-1 2 0,-31 10-1,-15 8 46,-1-3-1,0-3 0,-1-3 0,-130 9 0,99-9 153,65-8-39,-55 3 0,88-31-69,5 8-33,1 1 1,0 0-1,0 0 1,2 0-1,0 1 0,0 0 1,18-20-1,-25 32 1,-14 3-153,-9 6 98,-33 32 12,42-29 43,0-1 0,-1 0 0,0-1 0,-1-1 0,1 0 0,-2-1 0,1-1 0,-23 7 0,17-6 0,17-5-3,0 0 1,0 0-1,0-1 0,-1 0 1,1 0-1,0 0 0,-1-1 0,1 1 1,-9-1-1,14-41 30,6 27-24,1 1 0,1 0 0,0 0 0,1 1 0,0 0 0,1 1 0,0 0 0,14-10 0,6-9 7,161-171 17,-182 191-27,10-11 0,2 1 0,41-30 0,-48 40 0,0 1 0,1-2 0,19-18 0,-33 27-1,0 0 0,-1 0 0,1-1 0,-1 1 0,1-1 0,-1 1 0,0-1 0,0 1 0,0-1 0,0 0 0,-1 1 0,1-1 0,-1 0 0,0 0 0,0 0 0,1 1 0,-2-1 1,1 0-1,-1-4 0,1 4 0,-1 0 0,1 0 0,0 0 0,0 0 0,0 0 0,0 1 0,1-1 0,-1 0 0,1 0 0,0 0 0,0 0 0,1-3 0,9-11 1,1 0-1,0 1 1,1 0 0,1 1-1,0 1 1,1 0 0,29-21 0,-16 17 5,1 2 1,0 1 0,1 1 0,35-11 0,-6 3-8,-17 5 19,1 2-1,0 1 0,1 3 0,84-11 1,-48 16 22,0-2 0,102-26 0,-171 31-40,-1 1 0,0 1-1,1 0 1,-1 1 0,16 0 0,-21 1 1,-1-1 1,1 1-1,0 0 1,-1 0-1,1 0 1,0 1-1,-1-1 1,0 1-1,1 0 1,-1 1-1,0-1 1,0 1 0,5 4-1,13 3 21,-21-8-20,0-1-1,-1 0 0,1 1 1,0-1-1,0 0 0,-1 1 1,1-1-1,-1 1 1,1-1-1,-1 1 0,1 0 1,-1-1-1,0 1 0,0-1 1,0 1-1,0 0 0,0-1 1,0 1-1,0-1 0,-1 1 1,1 0-1,-1-1 0,1 1 1,-1-1-1,1 1 0,-1-1 1,0 0-1,0 1 0,0-1 1,-2 3-1,-206 143 1,165-118 3,-20 13 21,-2-2 0,-2-3-1,-1-4 1,-89 31-1,-118 23 40,270-85-64,1-1 0,0 1 0,-1 1 0,1-1 0,0 1 0,0-1 0,1 2 0,-1-1 0,0 0 0,-6 8 0,9-8 0,-1 1 0,1-1 0,0 1 0,1 0 0,-1 0 0,1 0 0,-1 0 0,1 0 0,0 0 0,0 0 0,1 0 0,-1 0 0,1 0 0,1 7 0,-1-9 0,0-1 0,1 1 0,0 0 0,-1-1 0,1 1 0,0 0 0,0-1 0,0 1 0,0-1 0,0 0 0,0 1 0,0-1 0,0 0 0,0 1 0,1-1 0,-1 0 0,1 0 0,-1 0 0,1 0 0,-1 0 0,1-1 0,-1 1 0,1 0 0,0-1 0,0 1 0,-1-1 0,4 1 0,54 6 0,-34-9 8,-1 0 0,1-2 0,-1-1 0,0-1 0,-1-1 0,1-1-1,-2-2 1,1 0 0,32-19 0,21-19 35,85-67 1,-82 57-41,-35 27-6,-2-1 0,61-60 0,184-236-23,-273 308 0,-1-1 1,19-40 0,-17 30 31,-14 28-15,1-1 1,0 1-1,-1-1 0,0 0 0,0 0 0,0 0 0,0 1 1,-1-1-1,1 0 0,-1 0 0,0 0 0,0 0 0,-1 0 1,1 0-1,-1 0 0,0 0 0,0 1 0,0-1 0,0 0 1,-1 0-1,1 1 0,-1-1 0,0 1 0,0 0 0,0-1 1,-1 1-1,1 0 0,-5-4 0,-6-2 12,2-1 0,-1-1 0,1 0 0,-18-22 0,-10-12 3,36 43-6,1 0-1,0-1 1,0 1-1,0-1 1,0 1-1,0-1 1,0 0-1,0 0 1,1 1-1,0-1 1,-1 0-1,1-1 1,0 1-1,1 0 1,-1 0-1,0 0 1,1-1-1,0 1 1,0 0-1,0 0 1,0-1-1,0 1 0,1 0 1,-1 0-1,1 0 1,0-1-1,0 1 1,0 0-1,1 0 1,-1 0-1,1 0 1,-1 1-1,1-1 1,0 0-1,0 1 1,0-1-1,0 1 1,1 0-1,-1-1 1,6-2-1,0-1 1,0 0 0,1 1 0,-1 0 0,1 0 0,1 1 0,-1 0 0,1 1 0,-1 0 0,13-2 0,5 2 0,0 0 0,32 3 0,-55 0 0,31 0 0,-35 0 0,-1 0 0,1 0 0,0 0 0,0 0-1,0 0 1,-1 0 0,1 1 0,0-1 0,0 0 0,0 0 0,-1 0-1,1 0 1,0 1 0,0-1 0,0 0 0,0 0 0,0 1 0,-1-1 0,1 0-1,0 0 1,0 0 0,0 1 0,0-1 0,0 0 0,0 0 0,0 1-1,0-1 1,0 0 0,0 0 0,0 1 0,0-1 0,0 0 0,0 0 0,0 1-1,0-1 1,0 0 0,0 0 0,1 1 0,-1-1 0,0 0 0,0 0-1,0 0 1,0 1 0,0-1 0,1 0 0,-1 0 0,0 0 0,0 1-1,0-1 1,0 0 0,1 0 0,-1 0 0,0 0 0,0 0 0,1 0 0,-1 1-1,0-1 1,0 0 0,1 0 0,-1 0 0,0 0 0,-16 11-24,-22 8 19,0 1-1,1 2 1,1 2-1,1 1 1,-42 39-1,60-48 25,1 1 0,0 0 1,2 2-1,0 0 0,1 0 0,0 1 1,2 1-1,1 0 0,0 0 0,1 1 0,-7 31 1,5-18 4,8-26-24,0 1-1,0-1 0,1 1 1,0 0-1,-1 13 1,3-22-48,-1-3 27,0 0 0,0-1 0,0 1 0,0 0 0,1 0 0,-1-1 0,1 1 0,-1-1 0,1 1 0,0 0 0,0-1 0,0 1 0,0-1 0,0-2 0,0 1-27,0-179-465,1 174 514,1 0-1,-1 0 0,1 0 0,1 0 0,-1 1 0,1-1 1,1 0-1,0 1 0,0 0 0,1 0 0,0 0 0,0 1 0,0 0 1,1 0-1,1 0 0,-1 0 0,1 1 0,10-7 0,4-3 48,1 1-1,1 0 1,0 2 0,1 1-1,29-10 1,-34 16-9,1 0 0,-1 2 0,1 0 0,0 1 0,1 2 1,-1 0-1,0 0 0,29 5 0,-45-4-35,-1 1 1,0 0-1,0 0 1,0 0-1,1 0 0,-1 1 1,0-1-1,-1 1 0,1 0 1,0 0-1,0 0 1,-1 0-1,1 0 0,-1 0 1,0 1-1,1-1 1,-1 1-1,0 0 0,-1 0 1,1 0-1,0 0 1,-1 0-1,0 0 0,0 0 1,0 0-1,0 0 0,0 0 1,0 6-1,3 11 27,-2 0 0,0 1 0,-2 31 0,0-32-26,-1-11-3,0 0-1,0 0 1,-1-1-1,0 1 1,-1 0-1,0-1 0,0 1 1,-1-1-1,0 0 1,0 0-1,-1 0 1,0-1-1,-6 8 1,-14 14 15,-52 47 0,15-15-8,46-44-3,1 0 0,1 1 0,-13 23 0,22-33-2,1 1 0,0-1-1,1 1 1,0 0 0,0 0-1,1 1 1,0-1-1,0 0 1,1 1 0,0 10-1,1-15 0,0 0 0,0 0 0,0 0 1,1 0-1,0 1 0,0-2 0,0 1 0,0 0 0,1 0 0,3 6 0,-4-8-3,1-1 0,0 0 0,0 0 0,0 0-1,1 0 1,-1-1 0,0 1 0,1 0 0,-1-1 0,1 0 0,0 0 0,-1 0 0,1 0 0,0 0 0,-1 0 0,1 0 0,0-1 0,0 0 0,0 1-1,3-1 1,1 0 1,0 0-1,-1 0 1,1 0-1,0-1 1,0 0-1,-1 0 0,1 0 1,-1-1-1,1 0 1,-1-1-1,0 1 1,0-1-1,11-7 0,-8 4-1,-1-1 0,1-1-1,-2 1 1,1-1-1,-1-1 1,0 1-1,10-19 1,65-105-250,-58 94 230,2 1-1,1 1 1,2 2 0,1 0-1,41-33 1,-62 59 23,0 1-1,1 1 1,-1-1 0,2 2-1,-1-1 1,0 1 0,1 1 0,0 0-1,0 1 1,0 0 0,1 0-1,-1 1 1,1 1 0,-1 0-1,1 0 1,-1 1 0,1 1-1,21 3 1,-29-2-1,1-1 0,-1 0 0,-1 1 1,1 0-1,0-1 0,0 2 0,-1-1 0,1 0 0,-1 1 1,1-1-1,-1 1 0,0 0 0,0 0 0,-1 1 0,1-1 0,-1 0 1,1 1-1,-1 0 0,0-1 0,0 1 0,-1 0 0,1 0 0,-1 0 1,0 0-1,0 0 0,0 0 0,0 6 0,0-3 1,0 1 0,0 0 0,-1-1 1,0 1-1,0-1 0,-1 1 0,0-1 0,-1 1 0,1-1 0,-1 0 1,-1 1-1,1-1 0,-1 0 0,-7 11 0,-31 32-27,-1-2-1,-3-2 1,-1-1-1,-63 44 1,94-76 24,-32 27 4,-54 59-1,101-99-5,0 0 0,0 0-1,0 0 1,0 0 0,0 0-1,0-1 1,0 1 0,0 0-1,-1 0 1,1 0-1,0 0 1,0 0 0,0 0-1,0 0 1,0-1 0,0 1-1,0 0 1,0 0 0,0 0-1,0 0 1,-1 0 0,1 0-1,0 0 1,0 0 0,0 0-1,0 0 1,0-1-1,0 1 1,-1 0 0,1 0-1,0 0 1,0 0 0,0 0-1,0 0 1,0 0 0,-1 0-1,1 0 1,0 0 0,0 0-1,0 0 1,0 0 0,0 0-1,0 0 1,-1 0-1,1 1 1,0-1 0,0 0-1,0 0 1,0 0 0,0 0-1,0 0 1,-1 0 0,1 0-1,6-25-46,13-31-34,36-69-104,-31 74 106,24-71 0,-45 115 85,0-1 1,1 1-1,0-1 1,0 1-1,1 0 0,0 0 1,0 1-1,0 0 1,1 0-1,0 0 0,7-5 1,7-4 66,0 1 0,31-17 0,-44 28-43,0 0 1,1 0-1,-1 1 1,1 0-1,0 0 1,0 1-1,-1 0 1,1 1-1,0-1 0,0 1 1,0 1-1,0-1 1,0 2-1,-1-1 1,1 1-1,0 0 1,-1 0-1,1 1 1,-1 0-1,14 8 0,-16-8-16,0 1-1,0 0 1,-1 0-1,1 0 1,-1 0-1,0 1 1,0 0-1,0-1 1,0 1-1,-1 1 0,0-1 1,0 0-1,-1 1 1,1 0-1,-1 0 1,0-1-1,-1 1 1,0 0-1,0 0 1,0 1-1,0-1 0,-1 0 1,0 7-1,0-12-8,0 4 2,1-1 1,-1 1-1,0 0 0,0 0 1,0 0-1,0-1 0,-1 1 0,0 0 1,0 0-1,0-1 0,-1 1 1,1-1-1,-1 1 0,0-1 0,-1 0 1,1 0-1,-1 0 0,0 0 1,0 0-1,0 0 0,-4 3 0,-26 24-8,-2-1 0,-1-2 0,-49 30 0,-127 55-12,166-83-11,39-25 20,0 0 0,0 0 0,0 0 0,0-1 0,-1 0 0,0-1 0,0 0 0,-9 2 0,-3 2 11,40-9 7,41-11 0,-32-7-6,-1-1 0,-1-1 0,-1-2 0,-1 0 0,-1-2 0,31-43-1,53-54-11,-4 8-116,-103 123-16,-8 10 156,-7-1-19,-1-1 1,0-1 0,-1 0 0,-31 22 0,-79 43-17,73-48 15,-52 34 32,-304 170 219,211-158-204,-28 15-29,-118 101-11,115-61 3,23-6 41,205-126-48,0-1-1,1 0 1,-1 0 0,0 1 0,1-1-1,-1 0 1,0 1 0,1-1 0,-1 1-1,1-1 1,-1 0 0,0 1 0,1 0-1,-1-1 1,1 1 0,0-1 0,-1 1-1,1 0 1,-1-1 0,1 1 0,0 0-1,-1-1 1,1 1 0,0 0-1,0-1 1,0 1 0,0 0 0,-1 0-1,1-1 1,0 2 0,22 5-18,42-9-9,-61 1 26,31-5 1,0-2-1,0-1 0,-1-1 0,0-3 1,46-23-1,-28 13 5,669-359-30,-626 318 13,-61 39-63,48-26-1,-79 50 75,-1 1-1,1-1 0,-1 0 0,1 0 0,0 0 1,-1 1-1,1-1 0,0 1 0,0 0 0,-1-1 1,1 1-1,0 0 0,0 0 0,-1 0 1,1 0-1,3 1 0,-5-1 1,1 1 1,0-1-1,0 0 1,-1 1-1,1-1 0,-1 1 1,1 0-1,0-1 0,-1 1 1,1-1-1,-1 1 1,1 0-1,-1 0 0,0-1 1,1 1-1,-1 0 0,0 0 1,1-1-1,-1 1 1,0 0-1,0 0 0,0 0 1,0-1-1,0 2 0,0 3-2,0 0 0,0 0 0,-1 0 0,0-1 0,0 1 0,-1 0-1,1-1 1,-1 1 0,0-1 0,-4 8 0,-9 9-11,-1-1 1,-1-1 0,-1-1-1,-1 0 1,-34 25-1,-13 12 38,-69 59 44,-5-5 1,-207 121 0,321-214-45,-15 9 40,-66 53 0,106-78-63,0 1 0,1-1 0,-1 0 0,1 1 0,-1-1 0,1 1 0,-1-1 0,1 1 0,-1-1 0,1 1 0,-1-1 0,1 1 0,0-1 0,-1 1 0,1 0 0,0-1 0,0 1 0,-1 0 0,1-1 0,0 1 0,0 0 0,0-1 1,0 1-1,0 0 0,0-1 0,0 1 0,0 0 0,0-1 0,0 2 0,17 7-9,34-5-9,-49-4 17,14-1 4,-1 0-1,1-1 0,0-1 0,-1 0 1,0-1-1,28-11 0,84-49 28,-88 42-21,65-26 0,-75 38-9,1 1 0,-1 2 0,2 1-1,-1 1 1,1 2 0,41 0 0,-47 4 2,-1 1 1,0 0-1,0 2 1,0 1 0,-1 1-1,0 1 1,0 1-1,36 17 1,-56-23-8,-2-2 4,0 0-1,-1 1 1,1-1-1,-1 0 1,1 0-1,-1 1 1,1-1-1,-1 0 1,1 1 0,-1-1-1,1 0 1,-1 1-1,1-1 1,-1 1-1,0-1 1,1 1-1,-1-1 1,0 1-1,1-1 1,-1 1-1,0-1 1,0 1-1,1-1 1,-1 1-1,0-1 1,0 1-1,0 0 1,0-1-1,0 1 1,0-1-1,0 1 1,0 0-1,-10 0-163,-929-5-203,886 7 393,0 2-1,1 3 1,-1 2 0,2 3 0,-75 27 0,19 11 135,118-59-159,1 1-1,0 0 1,1 0 0,-1 1-1,1 1 1,0 0-1,0 0 1,1 2 0,27-5-1,7 3 1,75 2 0,-95 3-3,-9 1 2,-1 1 0,0 0 0,1 1 1,-1 1-1,-1 1 0,27 10 1,99 53 68,-2 0 52,-89-48-80,167 73 61,-194-80-68,0 2-1,-1 1 1,-1 0 0,0 2-1,-1 1 1,25 27 0,16 21 62,2-2 0,3-4 0,144 101 0,-206-158-99,1 0-1,-1 0 0,1 0 1,0-1-1,0 0 1,0 0-1,0-1 1,12 3-1,-20-26-87,-8 0 61,0 0-1,-1 0 0,-2 1 0,0 0 0,0 1 0,-28-31 1,18 21-16,-271-353-307,259 337 338,2-2-1,-46-89 0,66 112 22,2-1 0,1-1 0,1 0 0,1 0-1,1 0 1,1-1 0,1 0 0,1-34 0,4 61 0,0-1 0,0 1 0,0 0 0,1 0 0,-1 0 0,0 0 0,0 0 0,0 0 0,0 0 0,1 1 0,-1-1 0,0 0 0,0 0 0,0 1 0,2 0 0,8 7 21,0 0 0,-1 1 0,0 0 0,0 1 0,-1 0 1,8 12-1,0-2 2,334 437 336,-21-25-218,-326-428-147,6 8-1,0 0 0,0-1 0,1 0 0,17 11 0,-27-21-31,-2-22-171,-2 5 178,-1 0-1,-1 0 1,0 1-1,0-1 1,-2 1 0,0 1-1,-1-1 1,-11-15-1,-84-107-346,94 126 343,-203-226-152,-17-24-39,184 204 184,2-1 1,-61-116 0,92 150 37,1 5 5,0-1-1,1 0 1,2-1 0,0 0 0,1-1 0,1 1 0,1-1 0,-5-45 0,11 66-4,0 0 1,-1 0-1,1-1 1,0 1-1,0 0 1,0 1-1,0-1 1,0 0-1,0 0 1,0 0-1,0 1 0,0-1 1,0 0-1,1 1 1,-1-1-1,0 1 1,0-1-1,1 1 1,-1 0-1,0 0 1,1-1-1,-1 1 0,0 0 1,1 0-1,-1 0 1,0 1-1,1-1 1,-1 0-1,0 0 1,2 1-1,47 8 82,-21 5-49,-2 2-1,1 0 0,-2 2 1,31 27-1,-37-29-25,97 80 34,66 50 45,-107-90-33,-4 4-1,-2 2 0,66 77 0,162 232 141,-188-235-129,135 130-1,-73-85-66,-117-126-5,-33-34 5,34 40 0,-54-58-1,4 8-14,-15-20-199,-91-78 105,-47-37-118,37 41 93,-414-344-191,177 98 298,330 313 37,1 0-3,0 0-1,-1 1 0,-1 1 0,-1 1 0,0 0 1,-26-12-1,21 21 57,24 4-57,-1 0 0,1 1 0,-1-1 0,1 0 0,-1 0 0,1 0 0,-1 1 0,1-1 0,-1 0 0,1 1 1,-1-1-1,1 0 0,0 1 0,-1-1 0,1 1 0,0-1 0,-1 0 0,1 1 0,0-1 0,-1 1 0,1-1 0,0 1 0,0-1 0,-1 2 0,1 1 4,0 1 0,0-1 1,0 1-1,1-1 0,-1 1 0,1-1 0,0 1 0,0-1 0,0 0 0,2 5 0,9 16 6,1 0-1,1-1 1,1-1-1,1-1 1,27 29-1,4 6-6,10 15 25,4-2 1,3-3-1,3-3 0,2-2 1,3-4-1,3-3 1,1-3-1,110 53 0,-86-56-25,-21-12 0,-1 4 1,125 85 0,-191-116-4,0 1 1,-1 1-1,0-1 0,12 17 1,-19-22-5,0 1 1,-1-1-1,1 1 1,-1-1-1,0 1 1,-1 0-1,0 0 1,0 0-1,0 0 0,0 1 1,-1-1-1,1 10 1,-2-15-4,0 0 1,-1-1 0,1 1-1,0 0 1,0-1 0,-1 1-1,1-1 1,0 1 0,-1 0-1,1-1 1,0 1 0,-1-1-1,1 1 1,-1-1 0,1 1-1,-1-1 1,1 1 0,-1-1-1,1 1 1,-1-1-1,1 0 1,-1 1 0,0-1-1,1 0 1,-1 0 0,0 0-1,1 1 1,-1-1 0,0 0-1,1 0 1,-1 0 0,-1 0-1,-28 1-31,21-2 22,-19 0 8,0-1-1,1-2 1,-1-1-1,-49-15 1,-106-49 2,48 16 2,10 10-2,-2 6 0,-1 5 0,-2 6 0,0 5 0,-173-4 0,177 23 0,-1 5 0,-135 21 0,-94 47 32,274-63-58,65-8 18,-1 1-1,1 1 0,0 0 0,-1 1 0,1 1 0,0 1 1,-20 9-1,11-5 3,25-9-20,-14 9-263,13-4 283,-1 0 0,1 1 0,0-1 0,0 0 0,1 1 0,0-1-1,0 1 1,0 0 0,0-1 0,1 1 0,0 0 0,0-1 0,1 1-1,0 0 1,0-1 0,2 8 0,0 2 7,1-1 1,1 0-1,0 0 1,1 0-1,9 16 0,-11-25-1,-1-1 0,1 0 0,0 0 0,1 0 0,-1-1 0,0 1 0,1-1 0,0 0 0,0-1 0,7 4 0,28 19 0,-35-21 3,1 0 0,-1 0-1,1-1 1,0 0 0,0 0-1,0 0 1,0-1 0,0 0-1,1 0 1,-1 0 0,1-1-1,-1 0 1,9 0 0,-11 0 4,0 0-1,1 0 1,-1 0 0,0 1 0,0 0 0,1-1 0,-1 2 0,-1-1 0,1 0-1,0 1 1,4 3 0,39 36 39,-4 6 20,-3 2 1,-1 2 0,-3 1-1,38 75 1,75 109 80,158 146 61,-277-339-205,27 51-1,-36-58 0,1-1 0,41 51 0,39 36-2,-90-108-30,-13-11-39,-25-24-45,-177-193-203,-87-83-269,188 194 472,-169-221 0,129 145 81,117 144 14,2 0-1,1-2 1,2 0 0,-24-62 0,41 91 4,1 3 7,0 0 1,1 0 0,-1 0-1,1 0 1,0 0 0,1 0-1,-1-1 1,1 1-1,-1 0 1,2-6 0,-1 12 10,1 0 0,1 0 0,-1-1 0,0 1 0,0 0 0,1-1 0,-1 1 0,1-1 0,-1 1 0,1-1 0,-1 0 0,4 2 0,2 3 11,348 376 381,-65 18 28,-211-284-333,119 144 117,-144-191-185,-29-38-13,1 0 0,1-2 0,1-1 0,2-1 0,34 24 0,-63-50-14,1 0 0,-1 0 0,1 0 0,0 0 0,-1 0 0,1-1 0,0 1 0,-1 0 0,1-1 0,0 1 0,0-1 0,0 0 0,0 0 0,0 1 0,2-1 0,-3-1 0,0 1 1,0 0 0,0-1 0,0 1-1,-1-1 1,1 1 0,0-1 0,0 1-1,-1-1 1,1 1 0,0-1-1,-1 0 1,1 1 0,-1-1 0,1 0-1,-1 0 1,1 0 0,-1 1 0,1-1-1,-1 0 1,0 0 0,1-1 0,1-6-17,-1 0 0,0-1 0,-1 1 1,1-1-1,-3-12 0,2 3 35,-2-13-68,0 1-1,-2 0 1,-2 0-1,0 0 1,-2 1-1,-1 0 1,-25-53-1,-12-7-64,-60-88-1,73 125 69,-132-220-32,-181-402 1,245 435 146,174 327 379,498 567 218,-547-629-633,751 729 234,-523-519-220,28 20 49,-277-253-129,-7-7-58,-256-270 134,-45-43-103,-430-315-311,495 436 315,-282-306-50,355 329 94,152 157 15,-36-33-15,48 46 16,-1 0-1,1 1 1,0-1-1,-1 1 1,0 0-1,1 0 1,-1 0-1,0 1 1,0-1 0,0 1-1,0 0 1,-8-1-1,12 2 2,0 0-1,-1 0 1,1 0-1,0 0 0,0 1 1,-1-1-1,1 0 1,0 0-1,0 0 1,0 0-1,-1 0 1,1 1-1,0-1 0,0 0 1,0 0-1,-1 1 1,1-1-1,0 0 1,0 0-1,0 1 1,0-1-1,0 0 0,0 0 1,0 1-1,0-1 1,-1 0-1,1 0 1,0 1-1,0-1 1,0 0-1,0 0 0,0 1 1,0-1-1,1 0 1,-1 1-1,0-1 1,0 0-1,0 0 1,0 1-1,0-1 0,0 0 1,0 0-1,0 1 1,1-1-1,-1 0 1,0 0-1,0 0 1,1 1-1,7 14 7,28 27 2,2-1 0,1-2 0,2-2-1,51 35 1,-26-19 17,487 341 62,31-44-90,-308-189-17,92 81 15,-299-189 48,-1 4-1,115 127 1,-169-168-35,0 0 0,-2 1 0,16 27 0,-29-38 5,-8-8-21,-15-9-35,-4-7 1,2-2-1,0-1 0,-31-31 1,-68-85-46,88 95 58,-1055-1232-429,1063 1238 487,-19-21 45,2-2-1,-69-122 1,132 184-47,3 12 25,0 1 0,-1 0 0,-1 1 0,0 1-1,28 39 1,-8-11-3,151 172 58,10-9 1,339 277 0,-377-365-107,4-8 0,211 108 0,-355-210 4,1 0 1,-2 1-1,0 2 1,0 0-1,23 22 1,-40-28-5,-29-9-129,1-5 69,0-2 0,0-1 0,0-1-1,-38-21 1,7 3 4,-499-247 59,19-38 63,-52-123 83,297 211-100,157 115-65,114 91 13,0-1-1,2-1 1,0-1 0,-17-27 0,21 17 3,13 32-1,1 0 1,0 0 0,0 0 0,0-1 0,0 1-1,0 0 1,0 0 0,0-1 0,0 1-1,0 0 1,0 0 0,0 0 0,0-1-1,0 1 1,0 0 0,0 0 0,0-1 0,0 1-1,0 0 1,0 0 0,0-1 0,0 1-1,0 0 1,1 0 0,-1 0 0,0-1-1,0 1 1,0 0 0,0 0 0,1 0 0,-1 0-1,0-1 1,0 1 0,0 0 0,0 0-1,1 0 1,-1 0 0,0 0 0,0 0-1,1 0 1,-1 0 0,0-1 0,0 1-1,0 0 1,1 0 0,9-1 3,-1-1 1,1 1-1,0 1 1,0 0-1,0 0 1,0 1-1,-1 0 1,1 1-1,18 5 0,13 6 46,40 20 0,-25-10-42,515 185 64,9 5-14,-391-140-53,583 240 59,-568-219-35,324 205 0,-504-285-24,-16-9-5,0-1 1,0 1-1,0 1 1,0 0-1,-1 0 0,8 9 1,-55-33-155,-247-162-11,179 119 98,-289-167-48,22-32 55,333 224 57,10 9 2,-47-32 0,71 53-1,-1 1 1,0 0-1,0 1 0,0 0 1,-1 0-1,0 1 0,1 0 1,-1 0-1,0 1 0,-19-1 0,25 3 2,1 0 0,-1 1 0,1-1 0,-1 1 0,1-1 0,0 1 0,-1 0 0,1 1 0,0-1-1,0 0 1,0 1 0,0 0 0,0 0 0,0 0 0,0 0 0,0 0 0,-3 4 0,2-1 5,1-1 0,-1 1 0,1 0 1,0 1-1,0-1 0,1 0 1,0 1-1,0-1 0,-3 11 1,3-4 4,0 0 1,1-1-1,0 1 1,1 0-1,0 0 1,1-1-1,0 1 1,1 0 0,0-1-1,6 18 1,-3-20-5,-1 1 0,2-1 1,-1 1-1,1-2 0,0 1 0,1-1 1,0 0-1,1 0 0,8 7 1,14 9 6,39 25 0,-21-17 7,99 74 45,260 244 0,-390-333-58,0-1 1,2 0 0,35 23 0,-53-38-34,-23-24-85,-158-122-251,81 58 284,3-4 1,-114-141 0,199 213 98,21 22 29,27 26 26,98 82 208,246 157 0,-332-243-267,0-2 0,2-2 0,0-2 0,1-3 0,0-1 0,2-3 0,97 9 0,-133-18-21,-15-3-27,-14-7-123,-426-303-126,363 249 215,2-3 0,3-3 0,-97-123 0,90 92 66,-55-75 0,123 161 0,-37-57 0,42 62 0,0 0 0,0 1 0,0-1 0,1 0 0,0 0 0,0 0 0,1-1 0,-2-12 0,4 19 1,-1 0 0,0 1-1,0-1 1,1 1 0,-1-1-1,0 1 1,0-1 0,1 1-1,-1-1 1,1 1 0,-1-1 0,1 1-1,-1-1 1,1 1 0,-1 0-1,1-1 1,-1 1 0,1 0-1,-1-1 1,1 1 0,-1 0 0,1 0-1,0 0 1,-1-1 0,1 1-1,-1 0 1,1 0 0,0 0-1,-1 0 1,1 0 0,-1 0-1,1 0 1,0 0 0,-1 1 0,1-1-1,0 0 1,-1 0 0,1 1-1,1-1 11,24 0 23,190 6 100,-182-2-124,1 1 0,-1 2 0,0 1 0,40 15 0,92 42 72,356 116 151,-491-172-226,22 4-142,-66-15 94,0 0-1,0-1 1,0-1-1,0 0 1,0-1-1,1 0 0,-15-9 1,-21-8-32,-82-27 7,-2 5 0,-225-45 0,344 87 74,0-1 0,1-1-1,-1 0 1,1-1 0,0 0-1,0-1 1,1-1 0,-12-7-1,117 3 303,-19 3-238,0 3 0,1 4 0,139 15 0,-92-3-27,-82-9-28,0 2 0,-1 2 0,57 15-1,490 170 230,-545-175-229,-1 2-1,-1 2 1,71 46-1,99 93 86,8 5-78,-95-85-24,-4 6 0,156 143 0,-252-203 0,33 46 0,-35-43 0,-21-28-6,0 0-1,1 0 1,-1 0 0,0 1-1,0-1 1,0 0-1,1 0 1,-1 0 0,0 0-1,0 0 1,0 0-1,0 1 1,1-1 0,-1 0-1,0 0 1,0 0-1,0 0 1,0 1-1,0-1 1,0 0 0,1 0-1,-1 0 1,0 1-1,0-1 1,0 0 0,0 0-1,0 1 1,0-1-1,0 0 1,0 0 0,0 0-1,0 1 1,0-1-1,0 0 1,0 0 0,0 1-1,0-1 1,0 0-1,0 0 1,-1 0 0,1 1-1,0-1 1,0 0-1,0 0 1,0 0-1,0 1 1,0-1 0,-1 0-1,1 0 1,0 0-1,0 0 1,0 0 0,-1 1-1,-15-5-74,-24-16 87,-79-58-172,-3 5 1,-260-110-1,282 143 110,-2 5 0,-2 4-1,-155-25 1,104 35 102,-280-3 0,341 24-10,0-5 0,0-3 0,1-5 1,-155-41-1,180 32-60,34 10 30,0 2 1,-61-11-1,121 24 18,-1 0 0,-1 2 1,1 1-1,-1 1 1,44 19-1,-11-4-5,422 135 44,239 90 40,-602-198-114,-1 6 0,199 130 1,-303-180-1,-39-17-72,0-1-1,0-1 1,-35-25-1,3 2-9,-435-228-59,289 158 101,182 94 47,-291-146-142,228 120 125,-153-46 0,147 63 60,39 10 26,-62-23-1,102 30-56,0-1 0,0-1 0,1 0-1,0 0 1,0-1 0,1-1-1,0 0 1,0-1 0,-11-12-1,2-2-11,12 12 2,-1 0 0,0 1-1,-1 0 1,-15-11-1,66 21 126,135-12-59,-134 13-55,-1 1 1,0 2-1,0 2 0,0 1 0,-1 2 0,55 19 0,255 127 167,23 8-58,-139-90-39,22 7-33,-202-59-25,-1 2-1,85 50 1,42 54 40,-32-20-101,-135-101-235,-28-21 242,-33-26 64,12 16-30,-1 1 1,-78-37 0,-89-25-66,180 77 53,-253-90-27,7 3 2,199 68 28,-113-66-1,137 60 36,47 30-12,10 4-5,11 4 19,299 112 275,320 88-240,-618-194-69,-20-8-22,-6-1 17,-1-1 1,1 1 0,-1-1-1,1 0 1,-1 0 0,1 0-1,0-1 1,0 0 0,0 0-1,-1 0 1,2-1-1,-1 0 1,0 1 0,-7-8-1,-11-4-31,-198-108-148,-51-27 111,231 132 78,34 15 0,0 0 0,0 0 0,0-1 0,0 1 0,1-2 0,-1 1 0,1-1 0,0 0 0,0 0 0,0-1 0,1 0 0,0 0 0,-6-6 0,11 10 0,-1 1 0,1-1 0,0 0 0,-1 0 0,1 1 0,0-1 0,0 0 0,-1 0 0,1 0 0,0 0 1,0 1-1,0-1 0,0 0 0,0 0 0,0 0 0,0 0 0,0 0 0,0 1 0,1-1 0,-1 0 0,0 0 0,1 0 0,-1 1 0,0-1 0,1 0 0,-1 0 0,1 1 0,-1-1 0,1 0 0,0 0 0,1-1 0,0 1 0,1-1-1,-1 1 1,1 0 0,-1-1 0,1 1 0,-1 1 0,1-1 0,5-1 0,63-3 5,-68 5-4,38 1 23,0 3 1,-1 1 0,0 2-1,47 14 1,155 61 61,-126-40-44,-39-14 25,116 59 0,-157-67-57,0 1-1,-2 2 1,0 2 0,-2 1-1,30 31 1,-37-31-4,156 151 52,-135-136-58,-13-10 0,53 38 0,-48-38 0,-33-26 0,-1-1 0,1 1 0,0-1 0,0-1 0,1 1 0,-1-1 0,1 0 0,-1 0 0,7 2 0,23 4 11,1-3 0,-1 0 1,1-2-1,0-2 0,70-5 0,-19 1-3,166 4 48,309-5 32,-148-31-83,-193 13 0,136-11 24,325-24-100,-660 54-175,-50 4 102,-284 31-262,59-19 226,-394 39-19,539-40 377,-127 0 0,-106-19-243,54-1 95,-370 16 188,628-9-221,1-1 0,-30-5 0,52 5 2,-1 0 0,0-1 0,1 0-1,-1 0 1,1 0 0,0 0 0,-1-1 0,1 0 0,0-1 0,1 1-1,-1-1 1,1 0 0,-1-1 0,-6-7 0,11 11 1,1 0 0,0 0 0,-1 0 1,1 0-1,0 0 0,0 0 0,0 0 1,0 0-1,0 0 0,0 0 0,0 0 0,0 0 1,0 0-1,0 0 0,0 0 0,1 0 1,-1 0-1,0 0 0,1 0 0,-1 0 0,1 0 1,-1 0-1,1 0 0,0 0 0,-1 1 1,1-1-1,0 0 0,-1 0 0,1 1 0,0-1 1,0 1-1,0-1 0,0 0 0,1 0 1,37-22 17,-36 21-18,2-1 0,306-145 52,-272 133-43,-1 2 1,2 2-1,-1 1 1,2 3-1,-1 1 0,60-2 1,54 8 91,187-26 1,-208 14-42,183 6 0,-210 6-15,-46-2-10,80-15 1,-80 8-23,82-2-1,-18 6 18,228-39-1,-261 34-6,108 0-1,-35 4-3,768 10 141,-747-3-148,91 7 8,-34-1-6,-167-8-5,143 16 0,249 52-3,-423-63-8,0 2 0,77 20 0,-75-6 2,-43-19 0,-1 0 0,0 0 0,0 0 0,0 0 0,0 0 0,0 1 0,0-1 0,0 1 0,0-1 0,-1 1 0,1 0 0,-1-1 0,1 1 0,-1 0 0,1 0 0,-1 0 0,0 1 0,1 1 0,-2-2 0,0-1-1,0 0 0,0 1 1,-1-1-1,1 1 0,0-1 0,-1 0 1,1 0-1,-1 1 0,1-1 1,-1 0-1,0 0 0,0 1 1,1-1-1,-1 0 0,0 0 1,0 0-1,0 0 0,0 0 0,0 0 1,0-1-1,-1 1 0,1 0 1,0 0-1,-2 0 0,-36 10-30,22-7 22,-111 27 6,-1-6 1,-226 14 0,-268-35 3,287-24-1,-38-2 0,139 9 6,-52-1-6,201 14-94,0 3 1,0 4-1,-169 36 1,198-28 98,0 2 1,0 3-1,-65 32 0,122-52-5,1 0 1,-1 1-1,0-1 0,0 0 0,0 0 0,1 0 0,-1 0 0,0 0 0,0 1 0,0-1 1,1 0-1,-1 0 0,0 0 0,0 1 0,0-1 0,0 0 0,0 0 0,0 0 0,0 1 1,1-1-1,-1 0 0,0 0 0,0 1 0,0-1 0,0 0 0,0 0 0,0 0 0,0 1 1,0-1-1,0 0 0,0 0 0,0 1 0,0-1 0,0 0 0,-1 0 0,1 1 0,0-1 1,0 0-1,0 0 0,0 0 0,0 1 0,0-1 0,0 0 0,-1 0 0,1 0 1,0 1-1,0-1 0,0 0 0,-1 0 0,1 0 0,0 0 0,0 0 0,0 0 0,-1 1 1,1-1-1,0 0 0,0 0 0,-1 0 0,1 0 0,0 0 0,0 0 0,0 0 0,-1 0 1,1 0-1,25 4-60,-14-3 75,133 24-16,1-7 0,154-1 0,297-26 26,-493 5-10,475-1 49,-396 12-64,210 36 0,-351-36 9,266 50 11,-237-41-21,-1 4 1,89 38-1,-134-45-2,-24-13 2,0 0 0,0 0 1,0 0-1,0 0 0,0 0 1,1 0-1,-1 1 0,0-1 1,0 0-1,0 0 0,0 0 1,0 0-1,0 0 0,0 0 1,0 0-1,0 1 0,1-1 1,-1 0-1,0 0 0,0 0 1,0 0-1,0 0 0,0 1 1,0-1-1,0 0 0,0 0 1,0 0-1,0 0 0,0 0 1,0 1-1,0-1 0,0 0 1,0 0-1,0 0 0,0 0 1,0 0-1,0 1 0,-1-1 1,1 0-1,0 0 0,0 0 1,0 0-1,0 0 0,0 0 1,0 1-1,0-1 0,0 0 1,0 0-1,-1 0 0,1 0 1,0 0-1,0 0 0,0 0 1,0 0-1,0 0 0,0 0 1,-1 0-1,1 1 0,-41 1-147,34-2 120,-59 0 0,-430-13 179,275 0-170,-228 16 1,313 8 4,-219 47 0,-128 63 14,-109 23 1,475-125 10,-1-5-1,-140-1 1,221-12-10,26 0 0,0 0-1,1-1 1,-1-1 0,-14-2 0,18 0-11,6 3-28,35-2-108,-1-1 148,0-1 1,42-11 0,3-1 18,1307-164 171,-1145 158-160,382 15 0,-547 12-43,0 4 1,-1 3-1,0 2 0,-1 4 1,125 49-1,-182-61 6,-11-4 3,0 0-1,0 0 0,0 0 0,0 0 1,0 1-1,-1 0 0,1 0 0,-1 0 1,5 4-1,-9-6 1,1 0 1,-1 0-1,0 0 1,0-1-1,0 1 0,0 0 1,0 0-1,0 0 1,0 0-1,0-1 0,0 1 1,0 0-1,0 0 1,-1 0-1,1 0 1,0-1-1,-1 1 0,1 0 1,0 0-1,-1-1 1,1 1-1,-1 0 0,1-1 1,-1 1-1,1 0 1,-1-1-1,0 1 0,1-1 1,-1 1-1,0-1 1,1 1-1,-1-1 1,0 0-1,0 1 0,1-1 1,-1 0-1,-1 1 1,2-1-3,-13 6-17,1-1 0,-1 0 0,0 0 0,-1-2 0,1 1-1,-1-2 1,-15 2 0,-101-1-111,86-4 97,-475 17 35,-169-3 245,647-15-235,0-3 1,-1-1-1,2-3 0,-1-1 1,-46-18-1,-183-91 61,194 80-53,-3 4 0,-157-48 0,179 73-3,0 2-1,-1 3 1,-104 4 0,87 2-10,-150 9 7,-262 46 0,223-20-31,-1042 75 45,754-72-4,74 10-47,-82 6 61,105-36-36,322-15 0,-122 25-19,35-2-26,104-29-9,90 0 47,-1 1 0,1 1 0,-1 1 0,1 2 0,-43 8 0,46-3 7,-1-2 0,0-1 0,0-1 0,-1-1 0,0-1 0,1-1 0,-1-1 0,-28-4 0,34-1-1,0-1 1,0 0-1,-18-10 1,21 8-14,-1 1 1,-1 1-1,1 0 1,-21-3 0,-164-26-61,165 26 62,0-1-1,1-2 1,-47-23 0,40 14-20,-65-44 1,90 52 21,1-1 0,1 0 0,0-1 0,1-1-1,1 0 1,-13-19 0,16 20 8,-12-20-10,-1 2 1,-1 1 0,-2 1 0,-44-38 0,65 63 12,-12-9 9,18 15-10,0 0 1,-1 0-1,1 0 0,-1 0 1,1 0-1,0 0 0,-1 0 1,1 0-1,-1 0 1,1 0-1,0 1 0,-1-1 1,1 0-1,0 0 1,-1 0-1,1 0 0,0 1 1,-1-1-1,1 0 1,0 0-1,-1 1 0,1-1 1,0 0-1,0 0 1,-1 1-1,1-1 0,0 0 1,0 1-1,-1-1 1,1 0-1,0 1 0,0-1 1,0 0-1,0 1 1,0-1-1,0 1 0,0-1 1,-1 0-1,1 1 0,0-1 1,0 0-1,0 1 1,1-1-1,-1 1 0,0-1 1,0 0-1,0 1 1,0-1-1,0 0 0,0 1 1,0-1-1,1 1 1,1 26 2,2 0 1,1 0 0,1 0 0,1-1 0,1 0 0,19 40 0,-10-24-2,14 53 1,-14-24 3,-4 1 1,-2 0 0,2 119-1,-14-190-6,1-1-1,0 1 0,-1 0 0,1 0 1,-1 0-1,1 0 0,-1-1 1,1 1-1,-1 0 0,1-1 1,-1 1-1,0 0 0,1-1 0,-1 1 1,0-1-1,1 1 0,-1-1 1,0 1-1,0-1 0,0 1 0,0-1 1,1 0-1,-1 0 0,0 1 1,0-1-1,0 0 0,0 0 1,0 0-1,0 0 0,0 0 0,1 0 1,-3 0-1,-34-4-147,29 0 132,0 0 0,0 0-1,1 0 1,-1-1-1,1 0 1,0-1-1,0 1 1,1-1-1,0-1 1,0 1-1,-9-14 1,-10-14-95,-20-42 1,34 58 69,-27-57 4,37 71 42,1 3 22,0 13 90,0 34-31,-2-22-46,2 0 1,0 0-1,2 0 0,1 0 1,0 0-1,12 39 1,-7-43-12,8 19 13,-3 0 0,16 73 0,58 417 342,-79-490-384,2-1 0,2 0 0,1-1 0,22 43 0,83 132 1,-61-113 3,11 21 10,159 213-1,-174-271-13,-52-58-5,-1-4-38,-3-4-58,-49-70-87,3-3 1,-77-164 0,-44-182-319,122 287 362,5-2 0,7-1-1,-24-190 1,58 314 417,4 27-147,12 49 25,15 8 145,75 129 1,60 57 110,-133-210-355,382 529 199,-46-131-219,-321-396-23,2-3 0,65 47-1,-110-88-15,0-1-1,0 1 0,1-1 0,-1 0 0,1 0 1,-1 0-1,1-1 0,0 1 0,0-1 0,0 0 1,0 0-1,6 1 0,-11-16-216,-6-6 199,0 1 0,-2 0 0,-1 1 0,0 0 0,-14-19 0,-8-13-76,-596-918-1250,489 759 1325,9-6-1,-142-319 0,180 358 193,113 222 282,292 403 375,33-17-435,-11-13-355,-256-315-33,422 504 0,-438-545 21,4-3 1,120 84-1,165 69 43,-342-207-89,-12-6-31,-21-14-50,-69-61-109,3-4 0,-94-109-1,141 144 190,-619-731-166,433 496 53,122 150 41,-227-281-127,34-18 243,242 326 78,341 429 644,-184-217-593,967 990 552,-928-970-675,240 174 0,-280-236-2,3-5 1,2-5 0,181 73 0,-58-41 35,-219-86-82,-12-3-34,-16-6-73,-17-13 32,-1-1 0,-58-42 0,-72-66-209,127 95 235,-433-385-443,26-37 267,-268-247 58,286 343 277,272 228 15,125 106-45,27 21-23,-1-2 1,1 1-1,0-1 1,1 0-1,-10-10 139,23 20-92,730 511 833,-247-204-717,722 431-210,-1073-667 35,3-7 0,3-5 1,190 54-1,-270-97-12,44 11 36,-142-41-159,0-1 1,1-2 0,-57-30-1,-102-68-96,153 87 153,-1349-899-723,1147 752 790,-152-103-45,-21 28 199,380 229-68,27 11-1,20 8-62,35 17 55,-2 2-1,81 49 0,-58-30-2,371 217 121,447 232 170,-668-393-384,238 71-1,-289-118 6,1-8 0,197 22 0,-303-56 2,-4 1-121,70 0-1,-140-11 99,0 0 0,1 0 1,-1-1-1,1 0 0,-1 0 0,1-1 1,0-1-1,-10-5 0,-11-6-45,-441-200-652,-363-185 545,-367-302 276,1175 688-98,-31-19 19,-129-83 91,184 116-107,-1 0 0,0 0 1,1 0-1,-1 0 0,1 0 0,-1 0 0,1-1 0,0 1 0,-1-1 1,1 1-1,0-1 0,0 1 0,0-1 0,0 1 0,-1-4 0,3 4-3,0 0-1,0 0 0,0 0 0,0 1 1,0-1-1,0 0 0,0 1 0,0-1 1,0 0-1,0 1 0,1 0 0,-1-1 1,0 1-1,0 0 0,1 0 0,-1-1 1,0 1-1,0 0 0,1 0 0,-1 0 1,0 1-1,1-1 0,1 1 0,19-1 35,1 2 0,-1 1 0,-1 0 0,40 13 0,84 38 104,-104-37-123,818 393 266,-283-124-212,20-48-62,-508-212-13,2-4 0,1-4 0,133 10 0,-96-22 33,241-19 0,-292 5-30,-1-4-1,124-35 0,-191 44-12,38-13-43,-46 16 52,0-1-1,0 1 1,1-1 0,-1 1 0,0-1-1,0 1 1,0-1 0,0 0-1,0 0 1,0 0 0,0 1 0,0-1-1,0 0 1,-1 0 0,1 0-1,0 0 1,-1 0 0,1-1 0,0 1-1,-1 0 1,1 0 0,-1 0-1,0 0 1,1-1 0,-1 1 0,0 0-1,0 0 1,0-1 0,0-1-1,-1 1 5,0 0-1,0 0 0,0 1 0,-1-1 1,1 1-1,-1-1 0,1 1 0,-1 0 1,1-1-1,-1 1 0,0 0 0,0 0 1,1 0-1,-1 0 0,0 0 0,0 1 0,0-1 1,0 1-1,0-1 0,0 1 0,0 0 1,0-1-1,-3 1 0,-9-2-4,-280-65-168,-126-35-25,-695-292 29,707 239 115,-228-94 5,159 61 31,97 56 132,319 112-71,54 17-34,-37-13 22,43 16-28,0 0 0,0-1 0,0 1-1,0 0 1,0-1 0,0 1 0,0-1 0,1 1 0,-1-1 0,0 0 0,0 1-1,0-1 1,0 0 0,1 0 0,-1 1 0,0-1 0,1 0 0,-1 0 0,1 0-1,-1 0 1,1 0 0,-1 0 0,1 0 0,0 0 0,-1 0 0,1 0 0,0 0-1,0 0 1,0 0 0,0-2 0,0 3-2,0-1 1,1 1-1,-1 0 1,0-1-1,1 1 0,-1-1 1,1 1-1,-1 0 1,1-1-1,-1 1 0,1 0 1,-1 0-1,1-1 1,-1 1-1,1 0 0,0 0 1,-1 0-1,1 0 1,-1 0-1,1 0 0,-1 0 1,1 0-1,0 0 0,-1 0 1,1 0-1,0 0 1,37-1 48,0 2 0,-1 2 0,1 1 0,-1 2 0,0 2 0,49 16 0,222 96 192,-246-93-222,464 200 81,339 143-55,15-34-174,-496-223 98,-38-13-98,-746-256-650,285 109 666,-63-33 45,-180-110 1,-155-127-38,-99-57 196,117 130 114,316 161-127,108 49-14,-87-56 0,155 88-59,1 0 0,-1 1 0,0-1 0,0 0 0,1-1 0,-1 1 0,1 0 0,0-1-1,0 1 1,0-1 0,0 0 0,0 0 0,-2-6 0,4 9-3,0-1-1,0 1 1,0-1-1,0 1 0,0-1 1,1 1-1,-1-1 1,0 1-1,0 0 1,1-1-1,-1 1 1,0-1-1,1 1 1,-1-1-1,0 1 0,1 0 1,-1-1-1,1 1 1,-1 0-1,0 0 1,1-1-1,-1 1 1,1 0-1,-1 0 0,1-1 1,-1 1-1,1 0 1,-1 0-1,1 0 1,-1 0-1,1 0 1,-1 0-1,2 0 0,24-3 27,-25 3-25,71-3 90,1 4 1,-1 2-1,1 4 0,133 31 0,-44 5-43,159 65 0,276 151 14,-12 38-86,99 47 34,92-9 14,-746-323-41,-16-6 4,0 0-1,1-1 0,0 0 1,0-2-1,0 1 1,31 1-1,-46-6 4,0-1-1,0 1 1,0-1-1,0 1 0,0-1 1,0 1-1,0-1 1,-1 1-1,1-1 1,0 1-1,-1-1 1,1 1-1,-1-1 1,-1-1-1,-5-6-5,-1 0 0,0 0 0,0 1 0,-1 0 0,0 1 0,0 0 0,-15-9 0,8 6-7,-60-39-189,-140-66 0,-97-19-48,-51-24 188,-376-260-2,255 134 78,-16 37 172,419 213-130,-132-61 161,209 93-206,1 0 1,-1 0-1,0-1 1,1 1-1,0-1 1,0 0-1,-1 0 1,2-1 0,-1 1-1,0-1 1,1 0-1,-1 0 1,1 0-1,0 0 1,1 0 0,-1-1-1,1 1 1,0-1-1,0 0 1,-3-8-1,5 12-2,0 0-1,0 0 0,0 0 0,0 0 0,1 1 0,-1-1 1,0 0-1,0 0 0,0 0 0,1 0 0,-1 1 1,0-1-1,1 0 0,-1 0 0,1 1 0,-1-1 1,1 0-1,-1 1 0,1-1 0,-1 1 0,1-1 1,0 0-1,-1 1 0,1-1 0,0 1 0,-1 0 1,1-1-1,0 1 0,0 0 0,0-1 0,-1 1 1,1 0-1,0 0 0,0 0 0,0-1 0,0 1 1,-1 0-1,1 0 0,0 0 0,0 0 0,0 1 1,1-1-1,44 5 74,-44-5-66,63 16 155,0 2 0,100 44 0,-53-19-33,514 196 21,434 153 13,-256-169-138,-487-142-20,-221-50 16,-100-32-25,0 0 0,1 1 1,-1-1-1,0 1 1,0 0-1,0 0 0,1 0 1,-8 1-1,-16 1-43,-63-10-28,0-5-1,1-3 0,0-4 0,-120-44 1,106 25 43,1-4 0,2-5 1,-149-96-1,-247-218 100,478 349-46,-9-12 114,75 80 35,3-2 0,111 90 1,-147-131-150,66 51 58,4-3 0,2-5 0,2-3 1,120 51-1,398 128 58,-398-157-135,143 65-14,-351-138 16,19 10-105,-21-8-83,-17-4-34,-236-46-323,37 4 485,-405-18 50,-4 46-61,608 15 65,-242 7-34,214-3 69,0 1 0,1 3 0,-69 20 0,95-18 35,19-10-68,0 0 0,0 0-1,0 0 1,0 1 0,0-1 0,0 0-1,0 0 1,0 0 0,0 1 0,0-1 0,0 0-1,0 0 1,0 0 0,0 0 0,0 1-1,0-1 1,0 0 0,0 0 0,0 0-1,0 1 1,0-1 0,0 0 0,0 0 0,0 0-1,0 0 1,0 1 0,0-1 0,0 0-1,0 0 1,1 0 0,-1 0 0,0 0-1,0 1 1,0-1 0,0 0 0,0 0-1,1 0 1,-1 0 0,0 0 0,0 0 0,0 0-1,0 0 1,1 0 0,-1 0 0,0 0-1,0 1 1,35 6 38,77 2 75,166-8 0,-127-3-63,435-30 65,-7-42-47,339-90-210,-885 157 110,131-30-253,-138 30 162,0-2-1,0-1 0,44-23 1,-70 33 111,1 0 1,0 0-1,0-1 1,-1 1 0,1 0-1,0 0 1,-1-1-1,1 1 1,0 0-1,-1-1 1,1 1 0,0-1-1,-1 1 1,1-1-1,-1 1 1,1-1-1,-1 1 1,1-1-1,-1 0 1,1 1 0,-1-1-1,0 1 1,1-1-1,-1 0 1,0 0-1,0 1 1,1-1 0,-1 0-1,0 1 1,0-1-1,0 0 1,0 0-1,0 1 1,0-1 0,0 0-1,0 0 1,0 1-1,-1-1 1,1-1-1,-1 1 3,-1 0-1,0 0 0,1 0 0,-1-1 1,0 2-1,1-1 0,-1 0 0,0 0 1,0 1-1,0-1 0,0 1 0,0-1 1,-3 1-1,-29-4 8,0 2-1,-1 1 1,1 2 0,-1 1-1,-53 11 1,-174 54 53,101-23-19,19-14-74,-1-6 0,-167 5 0,-286-18-244,461-12 309,-28 9 107,146-6-102,1 1 0,0 0 1,-1 2-1,1-1 0,1 2 1,-1 0-1,-17 11 0,30-16-22,1 0 0,-1 1 0,1-1 0,0 1-1,-1 0 1,1-1 0,0 1 0,0 0 0,0 0 0,0 0 0,1 1 0,-1-1 0,1 0-1,-1 1 1,1-1 0,0 1 0,-1-1 0,1 1 0,1 0 0,-2 4 0,9-4-3,513 8 482,-396-13-472,293-15 50,66 0-605,-513 24 431,10-1 121,-98 21-19,-1-7 0,-139 8 0,-248-15 28,172-17-25,-290 6-50,588-1 70,0 2 1,0 1-1,1 2 1,0 1-1,0 2 1,1 2-1,0 1 0,1 1 1,0 2-1,1 1 1,-35 25-1,60-37 9,1 1-1,1 1 0,-1-1 1,1 1-1,0 0 1,-6 7-1,10-11-18,0-1 0,1 0 0,-1 1 0,0-1 0,0 1-1,0-1 1,1 1 0,-1-1 0,1 1 0,-1-1 0,1 1 0,0-1 0,0 1-1,0 0 1,-1-1 0,2 1 0,-1-1 0,0 1 0,0 0 0,0-1 0,1 1 0,-1-1-1,1 1 1,-1-1 0,1 1 0,0-1 0,-1 1 0,1-1 0,0 1 0,0-1 0,0 0-1,0 0 1,0 1 0,0-1 0,0 0 0,1 0 0,-1 0 0,2 1 0,15 6 26,1 0-1,0-1 1,0-1 0,1-1 0,35 5 0,-30-5 1,109 17 108,183 5 0,140-20-14,-434-7-120,288-8 36,0-14 0,528-106-1,-643 82-65,-160 35-61,-1-1 1,0-2-1,39-21 1,-66 30 29,-4 3 23,1 0 0,-1-1 0,0 0 0,0 0 0,0 0 0,0-1 0,-1 1 0,1-1 0,-1 0 0,6-8 0,-30 17 47,-82 38-6,-299 107 17,-30-28-72,-554 169 26,926-271 24,-501 139 91,718-161-128,-66-10 44,125-33 0,92-42 10,-213 58-20,-30 10-2,444-123-22,-342 103 9,184-19 0,-181 52-87,-151 6 67,-17 0 23,1 0-1,-1 0 1,1 1 0,0-1 0,-1 1 0,1-1-1,-1 1 1,0 0 0,1 0 0,-1 0-1,4 2 1,-2 9-65,-18 4 38,-10-4-16,0 0 0,0-2 1,-1 0-1,-38 8 0,10-2 18,-139 45-19,-548 187 7,268-65 51,-470 161 397,920-334-243,35-6-122,49-5-56,-54 1 39,28-3-15,-1-1 0,1-2 1,61-18-1,108-48 52,-151 52-39,1097-382 90,-909 330-53,481-169-407,-682 223 97,-1-1 0,39-26-1,-75 42 203,-2 2 21,0 1 1,0-1-1,0 0 1,-1 0 0,1 0-1,-1 0 1,1-1-1,0 1 1,-1 0-1,0-1 1,1 1-1,-1-1 1,0 1-1,0-1 1,0 0-1,0 1 1,0-1 0,0 0-1,0 0 1,-1 1-1,1-4 1,-8 3-38,-8 3 97,0 1-1,1 0 1,-1 1 0,1 1-1,0 0 1,0 1-1,0 0 1,-20 12-1,-112 73 266,87-51-145,-173 100 0,-441 189 0,-109 32-222,617-273 216,5 8-1,-237 183 1,315-208 120,79-67-211,10-3-25,11-3-19,-1-1-1,0-1 0,0 0 1,0-1-1,-1-1 0,28-16 1,398-221 167,-126 65-101,1095-492-45,-936 465-476,-382 178-357,-120 39 815,0 0-1,1 2 0,0 1 1,-40 29-1,-5 2 4,-812 402 294,723-372-207,-291 125 79,-294 150 2,666-309-153,-48 29 42,118-62-58,34-7-59,-6-2 52,0-1 1,0-1 0,-1 0-1,1-1 1,20-8-1,100-43 44,-64 23-32,1504-604-48,-1319 518 5,156-58-502,-390 170 455,-25 6 73,-1 0 0,1 0 1,-1-1-1,1 1 0,-1 0 1,1 0-1,-1 0 0,1 0 1,-1 0-1,1 0 0,-1-1 1,1 1-1,-1 0 0,1 0 1,-1 1-1,1-1 0,-1 0 1,1 0-1,-1 0 1,1 0-1,-1 0 0,1 1 1,-1-1-1,1 0 0,-1 0 1,0 1-1,1-1 0,-1 0 1,1 0-1,-1 1 0,0-1 1,1 1-1,0 0 0,-6 5 27,5-5-24,-25 23 54,-1-2-1,-1 0 1,-46 28-1,6-4 59,-361 220 283,314-201-297,-260 117 13,-18-31 36,110-44-102,232-86-47,-1-2 0,-1-3 0,0-1 0,-1-3 0,-84 8 0,100-16-3,0 1-1,1 2 1,0 2-1,0 2 1,-64 27-1,84-32 2,0 0 0,0-1 0,0-1 0,0-1 0,-1 0 0,0-1 0,-17 0 0,25-1 0,1 0 0,0 0 1,-1 1-1,1 0 0,0 1 0,0 0 1,-9 5-1,-33 10-11,44-15 10,0 1-1,0 0 1,0 1-1,1-1 0,0 1 1,0 0-1,0 0 1,-5 8-1,9-10 5,1-1-1,-1 0 0,0 1 1,1-1-1,-1 1 0,1-1 1,0 1-1,0 0 1,0-1-1,0 1 0,0-1 1,1 1-1,-1-1 0,1 1 1,0-1-1,0 0 1,-1 1-1,1-1 0,1 0 1,-1 1-1,0-1 0,1 0 1,-1 0-1,1 0 0,-1 0 1,1 0-1,0 0 1,2 1-1,3 4 2,1-1-1,-1-1 1,1 1 0,0-1 0,14 7 0,-9-8 3,-1 0 0,0-1 0,1 0 0,0-1 1,-1 0-1,1-1 0,0-1 0,0 0 0,18-2 1,5-3 14,0-1 0,35-11 0,352-99 167,-344 96-156,40-13 2,52-22-8,55-22 14,141-95-13,-106 14 12,-172 105-38,-3-3 0,79-68 0,-50 36 5,41-12 24,-51 35-31,-5-9-57,-79 67 88,-19 7-29,0-1 0,0 1-1,-1-1 1,1 1 0,0-1 0,-1 1 0,1-1 0,0 0 0,-1 0-1,1 0 1,-1 0 0,1 0 0,-1 0 0,0 0 0,2-3 0,3 1 0,0 2-11,-6-1 5,0 1 0,0-1 0,-1 1 0,1-1 0,0 1 0,0 0 0,-1-1 0,1 1 0,-1-1 0,1 1-1,-1 0 1,0-1 0,1 1 0,-2-2 0,-25-46-100,2-1 1,2-2-1,3 0 0,-20-79 0,10 34-101,19 65 168,1-1 0,2-1 0,1 1 1,2-1-1,1 0 0,2-1 1,3-50-1,1 75 47,0-1 1,1 1-1,0 0 0,1 0 0,0 1 1,0-1-1,1 1 0,0 0 1,7-9-1,-9 13-4,0 1 0,0 0 0,1 0-1,-1 0 1,1 0 0,0 0 0,0 1 0,0 0 0,1 0 0,-1 0-1,1 0 1,0 1 0,-1-1 0,1 1 0,0 1 0,1-1 0,-1 1-1,0-1 1,7 1 0,-10 2 6,-1 0 1,0 1-1,0-1 0,0 1 0,0-1 1,0 1-1,0-1 0,0 1 0,0 0 1,-1 0-1,1-1 0,-1 1 0,1 0 1,-1 0-1,0 0 0,1-1 0,-1 1 1,0 0-1,-1 3 0,2 0-7,1 35 8,0 0 0,-3 0 0,-2 1-1,-9 50 1,-45 159-59,28-132 53,-72 382 27,94-442-12,1 1 0,5 77 0,1-94-16,0-40-5,0-1 0,0 0 0,0 0 0,0 1 0,0-1 0,0 0 0,1 0 0,-1 1 1,0-1-1,1 0 0,-1 0 0,1 0 0,-1 0 0,1 0 0,0 0 0,-1 1 0,1-2 0,0 1 0,0 0 0,0 0 0,0 0 0,0 0 0,0 0 0,0-1 0,0 1 0,0 0 0,0-1 0,0 1 0,1-1 0,-1 1 1,0-1-1,0 0 0,0 0 0,1 1 0,-1-1 0,0 0 0,0 0 0,1 0 0,-1 0 0,0 0 0,1-1 0,-1 1 0,0 0 0,0 0 0,0-1 0,1 1 0,1-2 0,2 1 0,0-1-1,0 0 0,0 0 1,0 0-1,-1-1 0,1 1 1,-1-1-1,1 0 0,-1-1 1,6-5-1,10-21-32,-1-1 1,-2 0-1,-1-2 0,-2 0 1,15-52-1,-9 30-42,16-51 80,-5-2 0,-5 0 0,-4-2 0,-5-1 0,-5 0-1,-3-119 1,-10 198-42,-2 1-1,0-1 1,-2 1-1,-12-38 1,-46-115-149,62 182 187,-9-22 14,7 19-4,0-1-1,1 1 1,0-1 0,0 0-1,0 0 1,0 0-1,0-8 214,2 28-68,3 42-79,19 108 0,0-9-20,-7-5 43,10 196 123,-11-245-206,-14-100-80,0-13-219,-2-26 99,-12-66 0,-3-26-73,-6-109 76,-2-66 309,35 305 213,28 0-215,0-1-1,0-2 1,0-1-1,0-2 1,51-15-1,126-56-81,-110 38-15,156-39 0,-66 42 11,216-11 0,-387 46-321,-44 1-10,-12 2 272,0 1 0,0 1 0,1 2-1,-1 1 1,1 2 0,1 0-1,-45 22 1,-202 120 190,211-112-177,-537 367 22,572-383 82,0 1 0,-42 44 0,71-62-112,14-9-47,55-29 50,98-64 0,-52 28-10,910-431-267,-704 358 288,-310 139-99,-29 14 81,-3 3-9,-934 623-240,867-579 286,-177 124 26,200-133 153,-104 102-1,130-107-42,41-44-155,0-1 1,-1 0 0,1 0-1,-1 1 1,1-1 0,0 0-1,-1 1 1,1-1-1,0 0 1,-1 1 0,1-1-1,0 1 1,0-1-1,-1 0 1,1 1 0,0-1-1,0 1 1,0-1-1,-1 1 1,1-1 0,0 1-1,0-1 1,0 1-1,0-1 1,0 1 0,0-1-1,0 1 1,0-1 0,0 0-1,0 1 1,1-1-1,-1 1 1,0-1 0,0 1-1,0-1 1,0 1-1,1-1 1,-1 0 0,0 1-1,1-1 1,-1 1-1,0-1 1,1 0 0,-1 1-1,0-1 1,1 0-1,-1 1 1,0-1 0,1 0-1,-1 0 1,1 1 0,-1-1-1,1 0 1,0 0-1,31-3-49,1-8 31,0-1 0,-1-2 0,-1-1 0,0-2 0,-2-1-1,38-29 1,-13 11-21,741-464-367,40 71 780,-828 426-372,19-9-3,2 1 1,44-12-1,-69 23-7,11-2-17,-13 5-8,-11 6-34,-359 236-400,185-125 443,-259 160 83,-130 87 22,402-246 95,-190 174-1,316-255-125,2 2 0,-50 64-1,76-75 28,17-30-75,0-1-1,0 0 1,0 1-1,0-1 1,0 0-1,0 1 1,0-1-1,0 0 1,0 1-1,0-1 1,0 0-1,0 1 0,0-1 1,0 0-1,0 1 1,0-1-1,0 0 1,0 1-1,0-1 1,1 0-1,-1 1 1,0-1-1,0 0 1,0 0-1,1 1 0,-1-1 1,0 0-1,0 0 1,1 1-1,-1-1 1,0 0-1,1 0 1,-1 0-1,0 1 1,1-1-1,-1 0 1,0 0-1,1 0 0,-1 0 1,0 0-1,1 0 1,5 0-9,-1-1 1,1 0-1,0-1 1,-1 1-1,0-1 1,1 0-1,-1 0 1,7-5-1,50-28-1,-1-3 0,73-59-1,4-3 13,440-253 30,27 30 60,-390 211-35,1130-540-22,-1265 617-152,107-33 1,-182 67 56,-12 8 4,-29 23 4,-3-2 1,-42 25-1,57-38 22,-610 360-353,44-28 410,-152 144 10,528-330 259,-251 242 0,416-355-199,-66 84 0,99-104-104,16-28 4,1 0-1,-1 1 1,0-1-1,0 0 0,0 1 1,0-1-1,1 0 1,-1 0-1,0 0 0,0 1 1,1-1-1,-1 0 1,0 0-1,0 0 0,1 1 1,-1-1-1,0 0 1,1 0-1,-1 0 0,0 0 1,1 0-1,-1 0 1,0 0-1,0 0 0,1 0 1,-1 0-1,0 0 1,1 0-1,-1 0 0,0 0 1,1 0-1,-1 0 1,0 0-1,1 0 0,-1 0 1,0 0-1,0-1 1,1 1-1,-1 0 0,0 0 1,1 0-1,-1-1 1,55-28-153,-53 27 151,82-53-55,100-88-1,-58 42 54,1295-891-150,-565 532 149,-736 410 6,-155 76-21,-541 330 47,335-215-25,-521 348-99,549-334 270,-275 257-1,305-215 112,175-187-267,5-7-12,-1 1 0,1-1 0,0 1 0,0 0 0,0 0 0,1 0 0,-1 1 0,1-1 0,0 0-1,0 1 1,1 0 0,-1-1 0,1 1 0,-1 8 0,2-13-9,1 1 1,0 0-1,0 0 1,-1 0-1,1-1 0,0 1 1,0 0-1,0-1 0,0 1 1,-1 0-1,1-1 1,0 0-1,0 1 0,0-1 1,0 1-1,0-1 1,0 0-1,1 0 0,-1 0 1,0 1-1,0-1 0,0 0 1,0 0-1,0-1 1,0 1-1,0 0 0,0 0 1,0 0-1,0-1 0,2 0 1,3 1-18,7-2 12,0 0 0,0 0 1,-1-1-1,1-1 1,-1 0-1,1-1 0,-1 0 1,0-1-1,14-10 1,16-12-2,44-38 1,-58 43 9,455-353-130,30 29 123,755-341 72,-1200 660-64,-66 27-46,-7 5 19,-21 13 11,-45 26-1,-313 161-82,-85 49 315,426-227-183,-57 47 1,85-61-38,2 0 0,0 2 1,0 0-1,1 0 0,1 1 1,0 0-1,-10 22 0,4-7 2,-38 52-1,104-130-265,-16 19 274,106-92-41,6 6-1,168-101 1,-61 71 45,17-11 28,-266 154-41,-1 0 0,1 0 0,-1-1 0,1 1 0,-1-1 0,0 0 0,0 1 0,-1-1 0,1 0 0,0 0 0,-1 0 0,0 0 0,1 0 0,-1-1 0,-1 1 0,1 0 0,0-1 0,0-2 0,-2-69-103,-1 39 61,4-6 19,2 0 1,10-44-1,5-53-95,-18 34-265,-25-199 0,21 278 379,-10-262 193,14 282-175,-1 0 0,1 0-1,0 0 1,1 1-1,0-1 1,0 0-1,0 0 1,0 1 0,1-1-1,0 1 1,0 0-1,1 0 1,-1 0 0,1 0-1,0 1 1,0-1-1,7-4 1,-5 4 4,-1 0 0,1 1 0,1 0 0,-1 0 0,1 1 0,-1-1 0,1 1 0,0 1 0,0 0 0,0-1 0,0 2 0,1-1 0,14 0 0,-21 2-13,0 0 1,0 0 0,1 0-1,-1 0 1,0 0 0,1 1-1,-1-1 1,0 0 0,0 1-1,0-1 1,1 1-1,-1-1 1,0 1 0,0 0-1,0-1 1,0 1 0,0 0-1,0 0 1,0 0 0,0-1-1,0 1 1,0 0-1,-1 0 1,1 1 0,0-1-1,-1 0 1,1 0 0,-1 0-1,1 0 1,0 2 0,2 42 30,-3-33-9,-3 44-17,-2 0 0,-2-1 0,-3 0 0,-2-1 0,-27 73 0,1-12-9,-102 374 447,121-401-335,8-44-76,2-1 0,3 1 0,-3 55 0,9-98-151,1-23-327,40-203-203,-2 25 275,-26 99 311,33-194 23,-32 225 69,4 1 0,30-79 0,-45 140-25,-1 2 0,0 0 0,0 0 0,0 0 0,1 0 0,0 1 1,0 0-1,0-1 0,1 1 0,0 0 0,0 0 0,0 1 0,0-1 0,1 1 0,8-6 0,-12 10-1,-1-1-1,1 1 1,-1 0 0,1 0 0,-1-1 0,1 1 0,-1 0 0,1 0 0,-1 0 0,1 0 0,0 0 0,-1 0 0,1 0 0,-1 0 0,1 0 0,-1 0-1,1 0 1,-1 0 0,1 0 0,-1 0 0,1 1 0,-1-1 0,1 0 0,-1 0 0,1 1 0,-1-1 0,1 0 0,-1 0 0,1 1 0,-1-1 0,1 1-1,-1-1 1,0 0 0,1 1 0,-1-1 0,0 1 0,1 0 0,7 23 221,-7-17-212,4 11 31,13 49 98,-3 1 0,12 134 1,-25-151-131,-3-1 1,-1 0 0,-3 0 0,-2 0-1,-2 0 1,-23 70 0,-146 314 114,167-419-173,4-22-213,4-26 43,4-102-102,32-241-1,-22 306 316,36-175-18,-38 212 54,0 2 0,2-1 0,2 1 0,1 1 0,24-39-1,-33 61-9,0 0-1,1 1 0,0 0 0,9-9 0,-14 14-10,1 1 0,-1 0-1,0 0 1,0 0 0,1 0-1,-1 0 1,0 0 0,1 1-1,-1-1 1,1 0 0,-1 1-1,1-1 1,0 1 0,-1-1-1,1 1 1,-1 0 0,1 0-1,0 0 1,-1 0 0,1 0-1,0 0 1,-1 0 0,1 1-1,-1-1 1,1 0 0,0 1-1,-1-1 1,1 1 0,-1 0-1,1-1 1,-1 1 0,2 1-1,2 3 34,-1 0-1,0 0 1,0 0-1,0 0 1,0 1-1,-1-1 1,0 1-1,4 11 1,18 56 121,-23-67-151,8 33 52,-1 0 0,-3 1 1,4 56-1,-8 125 113,-4-120-75,-3 31 210,-25 132-1,19-176-134,8-62-181,-2-1 0,0 0 1,-1 0-1,-2-1 0,0 1 1,-2-2-1,0 1 0,-2-1 1,0-1-1,-2 0 0,0-1 1,-2 0-1,0-2 0,-1 0 1,-28 25-1,44-43-2,-10 7-30,0 2 1,1-1-1,1 2 0,-1-1 0,1 1 1,-9 16-1,22-36-327,-3 7 359,0 0 1,0 0-1,0 1 0,1-1 1,-1 1-1,0-1 0,1 1 1,-1-1-1,1 1 0,-1 0 1,1 0-1,0 0 0,0 0 1,-1 0-1,1 0 0,0 0 1,0 0-1,0 1 0,3-1 1,-5 37 68,-2-32-65,1 0 0,-1 1 0,0-1 1,0 0-1,0 0 0,-1 0 0,1-1 0,-1 1 0,0-1 1,0 1-1,-7 5 0,-46 33 7,27-22-13,19-12 2,0-1-1,-1-1 1,0 0 0,0 0 0,-1-1 0,-14 4 0,23-8-10,0 1 0,0-1 0,0-1 0,0 1 0,0 0 0,-1-1 0,1 0 0,0 1 1,0-1-1,0-1 0,0 1 0,-1 0 0,1-1 0,0 1 0,0-1 0,0 0 0,0 0 0,0-1 0,0 1 1,0 0-1,0-1 0,1 0 0,-1 1 0,1-1 0,-1 0 0,1-1 0,0 1 0,-4-5 0,-22-40-126,18 29 109,0 1-1,-1 0 1,-13-15 0,19 26 29,-1 1 1,1-1-1,-1 1 0,-1 1 0,1-1 0,-1 1 1,1 0-1,-1 0 0,0 1 0,0 0 0,-12-3 1,0 2-3,-1 0 0,1 1 0,-1 1 1,0 1-1,0 1 0,-32 4 1,15 1-48,1 1 0,-62 21 0,-80 37 100,-333 174 0,-134 152-85,632-382-29,0-1-1,0 0 0,-1 0 1,0-2-1,0 1 0,-1-2 1,1 0-1,-21 3 0,-17 7-149,0 2 1,1 3-1,1 2 0,1 2 0,-48 31 0,-84 39 579,171-90-363,1 0 0,-2 0-1,1-1 1,0-1-1,0 1 1,-1-2 0,1 1-1,0-1 1,-18-3-1,0-1-8,0-1-1,-31-11 0,48 14 25,1-1-1,-1-1 0,1 0 0,0 0 0,0-1 0,0-1 1,0 1-1,1-2 0,0 1 0,0-1 0,1 0 0,0-1 0,0 0 1,1 0-1,0-1 0,-7-10 0,14 17-5,-2 0-1,1 0 1,0 0 0,0 0-1,0 0 1,-1 1 0,1-1 0,-1 0-1,0 1 1,1 0 0,-1-1-1,0 1 1,0 0 0,0 0-1,0 0 1,0 0 0,0 0-1,0 0 1,0 0 0,-2 0-1,2 1-6,1 1 0,-1-1 0,1 0 1,0 0-1,0 1 0,-1-1 0,1 1 0,0 0 0,0-1 0,-1 1 0,1 0 0,0-1 0,0 1 0,0 0 0,0 0 0,0 0 0,0 0 0,0 0 0,1 0 0,-1 0 0,0 0 0,0 1 0,1-1 0,-1 0 0,1 0 0,-1 1 0,1-1 0,-1 0 0,1 1 1,0-1-1,0 3 0,-3 11 20,1 0 0,1 0-1,1 0 1,0 0 0,0 1 0,2-1 0,0 0 0,1 0 0,0 0 0,1 0 0,8 18 0,11 20 17,48 84-1,-35-70 11,-4-5 48,61 105 234,-80-147-304,1-2 0,1 0 0,0 0 0,1-1 0,1-1 0,24 17 0,-21-19-17,-9-7-13,-1 0 0,0 1 0,-1 0 0,1 0 0,8 11 0,-34-43-186,1 0 0,1-2 0,1 0 0,-11-35 0,-40-133-38,41 120 114,7 24 61,-10-28 18,4 0 1,-20-125-1,40 176 161,3 59 78,-1 45-64,2 0 1,23 134-1,-20-185-99,2-1 0,0 1 0,2-1 0,1 0 0,1-1 0,0 0 0,2-1 0,1 0 0,1-1 0,1-1 0,34 37 0,-12-22-20,2-2 0,1-1 0,2-2 0,51 28 1,-69-46-27,0 0 1,0-2 0,1-1 0,1-1 0,0-1 0,0-2 0,1 0 0,-1-2 0,41 1 0,-60-5-2,41 1 15,82-11 1,-114 7-18,-1 0-1,0-2 1,0 1 0,0-2 0,0 0-1,-1-1 1,0-1 0,24-16 0,-4-3-30,0-2-1,-3-1 1,51-59 0,73-115-5,-108 138 37,184-232 6,-178 228-141,-50 64 117,-1 0 1,1 0 0,-1 0-1,0 0 1,-1-1 0,0 1-1,0-1 1,0 0 0,-1 1-1,2-11 1,-34 18-127,-9 9 17,0 2-1,-70 31 1,-19 5-46,-41 5-272,-416 150-61,342-93 417,-175 72 333,402-176-192,8-1-4,0-2 0,-1 1 1,0-1-1,0-1 0,0 0 0,0 0 1,-12 0-1,21-2-43,1 0 1,0 0-1,-1 0 0,1 0 1,-1 0-1,1 0 0,0 0 1,-1 0-1,1 0 0,-1 0 1,1 0-1,0 0 0,-1 0 1,1 0-1,0 0 0,-1 0 1,1-1-1,-1 1 1,1 0-1,0 0 0,-1 0 1,1-1-1,0 1 0,-1 0 1,1 0-1,0-1 0,0 1 1,-1 0-1,1-1 0,0 0 1,9-13 20,18-11-5,2 1-1,1 1 1,44-25-1,-14 8-6,681-505-8,-598 422 14,167-137 45,-282 237-69,-6 5-21,1 1 1,0 0 0,46-23 0,-59 39-133,-15 14-7,-27 33 85,-2-2-1,-2-2 0,-76 69 0,36-36 63,16-14 66,-301 331 302,336-362-204,2 2-1,-25 48 0,39-63-88,1 0 0,1 0 0,1 0 0,1 1 0,0 0 0,1 0 0,-1 21 0,2-14-47,0 0 1,-2 0-1,0 0 1,-2-1-1,-10 25 1,10-31-7,7-17-5,0-1-1,0 0 0,0 0 0,0 0 1,0 1-1,0-1 0,0 0 1,0 0-1,0 0 0,0 1 1,0-1-1,0 0 0,0 0 1,0 0-1,0 1 0,0-1 0,1 0 1,-1 0-1,0 0 0,0 0 1,0 1-1,0-1 0,0 0 1,0 0-1,1 0 0,-1 0 0,0 0 1,0 0-1,0 1 0,0-1 1,1 0-1,-1 0 0,0 0 1,0 0-1,0 0 0,1 0 1,-1 0-1,0 0 0,0 0 0,0 0 1,1 0-1,-1 0 0,0 0 1,0 0-1,0 0 0,1 0 1,-1 0-1,0 0 0,0 0 0,0 0 1,1 0-1,-1 0 0,0-1 1,0 1-1,0 0 0,0 0 1,1 0-1,-1 0 0,0 0 0,0 0 1,0-1-1,0 1 0,0 0 1,0 0-1,0 0 0,1 0 1,-1-1-1,0 1 0,17-11-79,80-73 106,146-162-1,-140 136-65,-56 61 36,316-322-5,17 24 11,-293 279-25,69-63-119,-193 147-8,-48 40 115,3 3 1,2 5-1,-95 96 0,-505 568 147,648-692-64,-62 77 151,85-100-178,0 1-1,0 0 1,1 1-1,1 0 0,1 0 1,-8 24-1,13-36-20,0 0 0,1 0 1,-1 0-1,1 0 0,-1 0 0,1 0 0,0 0 0,0 0 1,0 0-1,1 0 0,-1 0 0,1 0 0,0 0 0,0 0 0,2 5 1,-2-7-1,0 1 0,0 0 1,0-1-1,1 1 1,-1-1-1,1 0 0,-1 1 1,1-1-1,0 0 0,-1 0 1,1 0-1,0 0 1,0 0-1,0 0 0,0-1 1,0 1-1,0 0 1,2-1-1,3 1 4,0-1-1,1 0 1,-1 0 0,1 0-1,-1-1 1,0-1-1,0 1 1,0-1 0,0 0-1,0-1 1,13-6 0,8-7 20,0-1 0,-1-1 0,47-42 0,70-82 17,-105 101-29,753-840-28,-692 747-157,-42 55-48,105-113 1,-164 204-63,-19 26 233,-1 0 1,-2-2-1,-37 44 0,19-25 25,-90 131 204,9 5 0,8 6-1,-91 219 1,182-361-40,3 0 0,-24 111 0,42-108-299,1-62-73,1 1 205,0 0 0,0 1 0,1-1 0,-1 0 0,1 1 0,-1-1 0,1 1 0,0-1 0,1-3 0,14-25 47,0-1-1,2 2 0,41-52 1,-11 15-18,277-396-18,256-384-463,-553 806 380,-1-2 0,-3-1-1,-1 0 1,22-65 0,-38 64 76,-6 39 23,-1-1 0,1 0 0,0 1 0,1-1 0,-1 1 0,1 0 0,5-12 0,-6 17 3,-1 1 1,0-1 0,1 0-1,-1 1 1,1-1 0,-1 1 0,1-1-1,-1 0 1,1 1 0,-1-1-1,1 1 1,0-1 0,-1 1 0,1 0-1,0-1 1,-1 1 0,1 0 0,0-1-1,-1 1 1,1 0 0,0 0-1,0-1 1,-1 1 0,1 0 0,0 0-1,0 0 1,0 0 0,-1 0 0,1 0-1,0 0 1,0 0 0,-1 1-1,1-1 1,0 0 0,0 0 0,-1 1-1,1-1 1,0 0 0,-1 1-1,1-1 1,0 1 0,0 0 0,0 0 9,1 0 0,-1 1 1,1-1-1,-1 1 0,0-1 1,1 1-1,-1-1 1,0 1-1,0 0 0,0 0 1,-1 0-1,1-1 0,0 1 1,-1 0-1,1 2 0,0 11 5,-1-1 0,-1 0-1,0 1 1,-1-1 0,0 0-1,-1 0 1,-1 0 0,0 0-1,-1 0 1,0-1 0,-14 23-1,-8 9-18,-64 79-1,33-48 11,-99 162 352,11 6-1,-131 299 1,211-411-295,34-74-66,3 1 1,-38 112 0,60-135-160,12-40-193,51-63 327,89-138 0,-83 112-18,643-833-47,-672 885 94,54-83 317,-86 141-215,-7 25-25,-11-1-56,-3 0 0,0-2 0,-39 54 0,16-25-14,-211 371 271,181-292-133,-61 170 0,94-197-116,-40 100 0,79-220-32,-28 57-16,27-54 6,0 1 1,-1-1-1,1 0 1,-1 1 0,0-1-1,1-1 1,-1 1-1,-1 0 1,1-1-1,0 1 1,-1-1 0,-6 3-1,-65 22-260,-72 20 140,116-42 63,-1-1 0,1-2-1,-1-1 1,-54-7 0,-15 2-19,-117 19-84,163-8 101,0-2 1,0-3-1,-1-2 1,-86-12 0,136 11 65,-1-1 0,1 1 0,0 0 0,0 1 1,0-1-1,-1 1 0,1 0 0,0 1 0,-1 0 1,1 0-1,0 0 0,0 0 0,0 1 1,0 0-1,0 1 0,0-1 0,1 1 0,-1 0 1,1 0-1,0 1 0,0 0 0,-7 6 0,-10 9 7,0 0 0,-1-2 0,-35 20 1,53-35-8,0 0 1,-1 0-1,1 0 1,-1-1-1,1 0 1,-12 1-1,16-2 1,0 1 0,0-1-1,0 0 1,0 0-1,0 0 1,0 0 0,0 0-1,0 0 1,0 0 0,-1 0-1,1 0 1,0 0 0,0-1-1,0 1 1,0 0 0,0-1-1,0 1 1,0-1-1,0 1 1,0-1 0,0 1-1,1-1 1,-1 0 0,0 0-1,0 1 1,0-1 0,1 0-1,-1 0 1,0 0 0,1 0-1,-1 0 1,1 0 0,-1 0-1,1 0 1,-1 0-1,1 0 1,0-2 80,11 4-65,0 0 12,0 0-1,0 1 0,0 1 0,0 0 0,-1 0 1,1 1-1,-1 0 0,0 1 0,0 0 0,12 9 1,-1-2-1,41 25 79,-48-27-88,-1-1 1,1-1-1,1 0 1,-1 0-1,1-2 1,1 0-1,-1-1 1,1 0-1,0-1 0,0-1 1,27 2-1,-4-5 4,-18-1-14,-1 0 0,1 2 0,-1 0 0,1 1 0,-1 2 0,0 0 0,23 8 0,-30-6 18,0 0 1,-1 2-1,0-1 0,0 2 0,-1-1 0,0 2 1,0-1-1,-1 2 0,-1-1 0,1 1 0,-2 1 1,0-1-1,0 2 0,7 14 0,0 4 49,-2 1-1,0 0 0,-3 1 0,13 60 1,-10 1 79,2 120 0,8 60 65,2-103-139,5 260 0,-30-419-93,0-10-85,-2-19-207,1 0 213,-2 1 1,0-1-1,-8-21 0,-3-17-72,-27-145-316,-113-597 53,137 713 247,-4 0-1,-59-152 1,72 216 194,8 22 71,13 33 39,0 18-63,-3-1 1,-2 1 0,2 94 0,-4-44 47,10 749 840,-18-547-717,2-278-233,1-18 1,-1 0-1,0 1 1,0-1 0,-1 1 0,0-1-1,-4 14 1,5-23-1,0 0-1,0-1 1,0 1-1,0 0 1,0 0-1,0 0 1,-1 0-1,1 0 1,0 0-1,0 0 1,0 0-1,0 0 1,0 0-1,0 0 1,0 0-1,0 0 1,0 0-1,0 0 1,0 0 0,-1 0-1,1 0 1,0 0-1,0 0 1,0 0-1,0 0 1,0 0-1,0 0 1,0 0-1,0 0 1,0 0-1,0 1 1,0-1-1,0 0 1,0 0-5,-1 0 0,1 0 5,0 0-1,0 0 1,0 0-1,0 0 1,0 0-1,0 0 1,0 0-1,0 0 1,0 1-1,0-1 1,0 0-1,-1-13-37,5-20 73,163-738-743,-46-8 527,-110 697 99,5 0-1,3 1 0,41-111 0,-42 156 102,-18 35-14,1 0 0,-1 0 0,1 0-1,0 0 1,-1 0 0,1 0 0,0 0 0,0 0 0,0 0-1,0 0 1,0 0 0,0 0 0,0 1 0,0-1 0,0 0-1,0 1 1,0-1 0,0 1 0,1-1 0,-1 1 0,0 0-1,0-1 1,1 1 0,-1 0 0,0 0 0,2 0 0,-1 1 5,-1 0-1,0-1 1,0 1 0,0 0 0,0 1 0,-1-1 0,1 0 0,0 0 0,0 0 0,-1 0-1,1 1 1,-1-1 0,1 0 0,-1 1 0,1-1 0,-1 0 0,0 1 0,0-1-1,0 1 1,1-1 0,-2 2 0,2 40 65,-1-33-58,0 1178 1039,8-998-945,-8-188-109,0 0 0,0 1 1,0-1-1,0 0 0,1 0 1,-1 1-1,1-1 0,0 0 0,0 0 1,0 0-1,0 0 0,0 0 1,0 0-1,0 0 0,1 0 1,-1 0-1,0 0 0,3 1 1,4-15-325,-2-19 279,-1 0-1,-2 0 1,-1 0-1,-4-47 1,2 27-26,19-310-288,-10 247 306,4-33 54,7 0-1,6 2 1,45-142 0,-44 193 1,-25 77 5,-21 561 443,-2-119 11,21-424-549,1-7-33,18-100 92,-1 2-32,3 1 1,62-172-1,-56 208 72,4-6-1,-4-2-1,19-78 1,-39 138 74,-7 15-78,1 0-1,-1 0 0,1 0 0,-1 0 0,1-1 1,-1 1-1,1 0 0,-1 1 0,1-1 0,-1 0 1,1 0-1,-1 0 0,1 0 0,-1 0 0,0 0 1,1 1-1,-1-1 0,1 0 0,-1 0 0,1 1 1,-1-1-1,0 0 0,1 0 0,-1 1 0,0-1 1,1 1-1,-1-1 0,0 0 0,1 1 0,-1 0 1,3 3 12,0 1 1,0 0 0,-1-1 0,1 1 0,-1 0 0,0 0 0,-1 1 0,1-1 0,-1 0-1,0 0 1,-1 1 0,1 9 0,-3 73 12,0-68-10,-1 4-10,0-1 0,-2 0 0,-1-1 0,-1 0 1,0 1-1,-2-2 0,-1 0 0,0 0 1,-2 0-1,-15 21 0,18-28-29,1 1 1,0 0-1,2 0 0,-9 27 1,-6 12 42,2-13 5,-1-1 0,-2-1-1,-2-1 1,-31 38 0,15-26-15,18-21-19,-50 50-1,55-63 9,-1-1 0,-20 13 1,32-24-3,0 0-1,-1-1 1,1 1 0,-1-2 0,1 1 0,-1-1 0,0 0 0,0 0 0,0-1 0,0 0-1,-8 0 1,4 0-6,0-1 1,0-1-1,0 0 0,-16-4 0,22 3 3,1 1 0,0-1-1,0 0 1,0 0 0,0-1 0,0 1-1,0-1 1,1 0 0,-1 0 0,1 0-1,0 0 1,0-1 0,-3-4 0,4 5-1,0-1 0,-1 0 1,0 0-1,1 1 0,-1 0 0,0-1 1,-1 1-1,1 0 0,-1 1 1,1-1-1,-1 0 0,0 1 1,0 0-1,0 0 0,0 0 0,0 1 1,0-1-1,-1 1 0,1 0 1,0 0-1,-1 0 0,1 1 1,-1 0-1,1 0 0,-5 0 1,8 0 4,-1 1 0,1-1 0,0 1 0,0-1 0,0 1 0,0-1 0,0 1 0,0 0 0,0-1 0,0 1 0,0 0 0,0 0 0,1 0 0,-1 0 0,0 0 0,0 0 0,1 0 0,-1 0 0,1 0 0,-1 0 0,1 0 0,-1 0 0,1 0 0,-1 0 0,1 1 0,0 0 0,-8 36 64,8-33-56,-7 37 61,2-8 5,-2 57-1,6 6 18,7 228 157,-3-234-181,-5-1 0,-24 166-1,12-97-53,12-104-4,-3 0-1,-20 89 1,10-64-5,12-57-3,-1 0 0,-7 23 0,-30 114-24,32-121 22,2 0 0,1 1 0,-1 58 0,1-1 0,-13 417 0,16-483-33,-1 0 1,-1 0-1,-2 0 0,-14 40 0,20-67 32,-1-1-11,1-1-1,0 1 1,-1-1 0,1 0-1,-1 0 1,1 0 0,-1 1 0,0-2-1,0 1 1,0 0 0,0 0-1,-1-1 1,1 1 0,0-1 0,-1 1-1,1-1 1,0 0 0,-1 0-1,0 0 1,1 0 0,-1-1 0,0 1-1,1-1 1,-4 1 0,-12 0-67,1 0 0,-31-2 0,21 0 14,22 1 54,-1 0-1,0-1 0,0 1 0,0-1 0,0-1 1,-6-1-1,10 2 7,1 1 0,-1-1 0,1 0 0,-1 1 0,1-1-1,0 0 1,-1 0 0,1 0 0,0 0 0,-1 0 0,1 0 0,0 0 0,0-1 0,0 1 0,0 0 0,0-1 0,0 1 0,1 0 0,-1-1 0,0 1 0,1-1-1,-1 0 1,1 1 0,0-1 0,-1 1 0,1-1 0,0-2 0,0 3-27,9 1-48,1 1 86,0 1 0,-1-1 0,1 2-1,0-1 1,-1 2 0,1-1 0,-1 1 0,12 7 0,74 47 57,-83-50-62,26 15 4,-25-15-1,1 0 0,-1 1 0,-1 0 0,1 1 0,-2 0 0,21 23-1,-10-2 3,-1 1-1,-1 1 0,-2 1 1,21 55-1,-31-67-11,-6-15 7,0 0 0,1-1-1,0 1 1,0-1 0,1 1 0,0-1-1,8 10 1,-11-15-28,0-8-95,2-6 88,-1 1 0,0-1 0,-1 1 1,0-1-1,-1 0 0,-2-18 0,1 24-7,0-1 0,-1 1 0,0 0 0,0-1 1,0 1-1,-1 0 0,0 0 0,-1 1 0,1-1 0,-1 1 0,-1-1 0,-7-8 0,-34-32-113,-53-58-87,87 91 227,1-1 0,0-1-1,1 0 1,1 0 0,-10-25-1,17 38 16,1 1-1,1-1 1,-1 1-1,0-1 0,1 0 1,-1 1-1,1-1 1,0 0-1,0 0 0,0 1 1,1-6-1,-1 6 4,0 1 0,1 0-1,-1 0 1,1 0 0,-1 0 0,1 0-1,0 0 1,0 0 0,-1 0 0,1 0-1,0 0 1,0 0 0,0 0 0,0 0-1,0 1 1,0-1 0,0 0-1,0 1 1,1-2 0,3 1 13,0 0 1,-1 0-1,1 1 0,0-1 0,0 1 1,-1 0-1,1 0 0,0 0 1,0 1-1,-1 0 0,1 0 0,6 2 1,2 2 14,1 0 0,-1 1 0,0 1 0,-1 0 1,0 1-1,0 0 0,15 14 0,-1 1 66,44 50 1,-30-20-3,-2 2 0,-2 1 0,38 83 0,-75-188-427,-3 36 289,0-1 0,-1 1 0,0 0 0,-1 0 0,-1 0 0,0 1 0,-12-16 0,-71-81-232,64 80 227,-53-64-222,-126-193-1,198 277 270,1-1 0,1 0 0,-1 0 0,2 0 0,-1-1 0,2 1 0,-1-1 0,1 0 0,1 0 0,-2-22 0,4 32 3,0 0 1,0 0-1,1 0 0,-1-1 1,0 1-1,1 0 0,-1 0 1,1 0-1,0 0 0,-1 0 1,1 0-1,0 0 0,-1 1 1,1-1-1,0 0 0,0 0 1,0 0-1,0 1 0,0-1 1,0 1-1,0-1 0,0 0 1,0 1-1,0 0 0,0-1 1,0 1-1,0 0 0,0-1 0,1 1 1,-1 0-1,0 0 0,0 0 1,0 0-1,0 0 0,1 0 1,-1 0-1,1 1 0,7 0 40,-1-1 1,0 2-1,0-1 0,16 6 0,8 8 26,-1 2 1,0 1-1,-1 1 1,37 32-1,-28-22-21,208 170 331,-244-196-376,0-1 1,0 1-1,0 0 1,-1 0-1,1 0 1,-1 0-1,0 0 0,0 1 1,0-1-1,0 1 1,0-1-1,-1 1 1,0 0-1,0 0 1,0-1-1,1 6 1,-2-8-47,-149-136-693,86 81 538,-79-88 0,113 108 174,2-1 1,-30-47-1,51 70 31,-1 1 1,1 0-1,1-1 1,0 0 0,1-1-1,0 1 1,1-1-1,0 1 1,1-1-1,1 0 1,0 0-1,1-18 1,0 29-2,1 0 0,0-1 0,0 1-1,0 0 1,0 0 0,0-1 0,0 1 0,0 0 0,1 0 0,-1 0 0,1 1 0,0-1 0,-1 0 0,1 1 0,0-1 0,0 1-1,0-1 1,0 1 0,0 0 0,1 0 0,-1 0 0,0 0 0,0 0 0,1 0 0,-1 1 0,1-1 0,-1 1 0,0-1-1,5 1 1,8-1 55,0 0 0,0 1 1,25 3-1,-21 0-23,-1 1 1,0 1 0,-1 1 0,1 0-1,-1 1 1,0 1 0,-1 1 0,31 21-1,116 102 139,-136-108-131,11 13 27,19 14-13,-69-54-407,-16-11 278,-32-32-12,2-2-1,-91-98 1,120 112 47,1 0 1,1-2-1,2-1 0,2-1 0,2-1 0,-17-41 0,16 14 35,21 62 4,0-1-1,0 1 1,0-1-1,1 1 1,0 0-1,0-1 1,0 1-1,0-1 1,1 1-1,-1-1 1,1 1-1,1 0 1,1-6-1,-2 9 2,1-1 0,0 0 0,0 1 0,0 0 0,0-1 0,0 1 0,1 0 0,-1 0-1,0 0 1,1 0 0,-1 0 0,0 1 0,1-1 0,-1 1 0,1-1 0,-1 1-1,1 0 1,-1 0 0,1 0 0,-1 0 0,0 1 0,3 0 0,5-1 19,7 1 8,-1 2 0,0-1 1,1 2-1,-2 0 1,1 1-1,0 1 0,-1 0 1,0 1-1,0 1 1,23 15-1,15 15 54,62 56 0,-113-93-84,44 38 75,51 32-1,-112-79-298,-44-29 63,-133-157-158,160 157 274,2-2-1,2-1 1,-35-66-1,57 95 50,0-1-1,1 1 1,1-1-1,0 0 1,0 0-1,2 0 1,-1-1-1,0-18 1,3 30-3,0 0-1,0 0 1,0 0 0,0 0 0,0 0 0,0 0-1,1 0 1,-1 0 0,0 0 0,1 0 0,-1 0-1,1 0 1,-1 0 0,1 0 0,-1 1-1,1-1 1,0 0 0,-1 0 0,1 1 0,0-1-1,-1 0 1,1 1 0,0-1 0,0 1 0,0-1-1,0 1 1,0-1 0,1 1 0,1-1 10,1 0 0,-1 0-1,1 1 1,0-1 0,-1 1 0,1 0 0,-1 0 0,6 1 0,4 1 28,-1 1 1,1 0 0,-1 0 0,14 7-1,22 15 57,-2 3 0,59 44-1,13 7 55,11 9-20,-311-192-757,-61-63 548,212 143 71,1-2-1,1-1 1,2-2 0,1 0 0,-31-46 0,52 68 9,1 0 0,0 0 0,1-1 0,-1 1 0,2-1 0,-1 1 0,-1-11 0,4 17-3,0 0 0,0 0 0,0 0 0,1 0 1,-1 1-1,0-1 0,1 0 0,-1 0 0,1 0 0,-1 1 1,1-1-1,-1 0 0,1 0 0,-1 1 0,1-1 0,0 1 1,-1-1-1,1 0 0,0 1 0,0-1 0,-1 1 0,1 0 1,0-1-1,0 1 0,0 0 0,0-1 0,0 1 0,-1 0 1,1 0-1,0 0 0,0 0 0,0 0 0,0 0 0,0 0 1,0 0-1,0 0 0,0 0 0,1 1 0,40 2 66,-18 2-4,0 1 0,0 1 0,0 1 0,37 19 0,94 58 77,-64-32-77,-48-29-41,1 0 22,0-1 0,58 20 1,-174-118-718,53 58 635,-66-54-85,3-4 1,-122-145-1,195 210 126,2-1 0,-1 0 0,1-1 0,1 1 0,0-1-1,1-1 1,0 1 0,1-1 0,0 1 0,1-1 0,0 0 0,-1-21 0,4 33-1,0 0 0,0 0-1,0 0 1,0 0 0,1 1 0,-1-1 0,0 0 0,0 0 0,0 0 0,1 1 0,-1-1 0,0 0 0,1 1 0,-1-1 0,1 0 0,-1 0 0,1 1 0,-1-1 0,1 1 0,-1-1 0,1 1 0,0-1 0,-1 1 0,1-1 0,0 1 0,-1-1 0,1 1 0,0 0 0,0-1 0,-1 1 0,2-1 0,27 0 66,-18 2-39,2 0-2,0 0 1,-1 1 0,1 0 0,0 1-1,-1 1 1,0 0 0,0 0 0,0 1 0,12 8-1,18 11 28,42 34-1,-25-17 3,66 45 54,69 43 130,-115-89-214,-76-39-70,-26-16-267,-69-58 152,3-4 0,4-3 0,3-4 0,-114-153 0,182 220 162,1-1 0,1-1-1,1 0 1,0-1-1,-15-40 1,26 60-3,0-1 0,-1 1 0,1-1 0,0 1 1,0 0-1,0-1 0,-1 1 0,1-1 0,0 1 1,0-1-1,0 1 0,0 0 0,0-1 0,0 1 0,0-1 1,0 1-1,0-1 0,0 1 0,0-1 0,0 1 1,0 0-1,0-1 0,1 1 0,-1-1 0,0 1 0,0-1 1,0 1-1,1 0 0,-1-1 0,0 1 0,1 0 1,-1-1-1,0 1 0,1 0 0,-1-1 0,0 1 0,1 0 1,-1 0-1,0-1 0,1 1 0,-1 0 0,1 0 1,-1 0-1,0 0 0,1 0 0,-1-1 0,1 1 1,-1 0-1,1 0 0,0 0 0,24 7 94,-5 4-35,-1 1 0,1 1 0,-2 0 0,0 2 0,25 25 0,5 4 7,258 207 305,-213-177-216,-41-29-145,-67-58-127,0-1 1,1 0-1,-20-26 1,-15-16-21,-36-32 14,4-3 1,3-4 0,-89-145-1,159 229 129,2 0-1,-1-1 0,1 0 1,1 0-1,0 0 1,1-1-1,0 0 0,1 0 1,0 0-1,1 0 1,1 0-1,0-1 0,1 1 1,1-14-1,0 26-3,-1 0 0,0 0 0,0 0 0,1 1 0,-1-1 0,1 0 0,-1 0 0,1 0 0,-1 1 0,1-1 0,0 0 0,-1 1 0,1-1 0,0 1 0,-1-1 0,1 0 0,0 1 0,0 0 0,0-1 0,-1 1 0,1-1 0,0 1 0,0 0 0,0 0 0,0-1 0,0 1-1,0 0 1,0 0 0,0 0 0,-1 0 0,1 0 0,0 0 0,2 1 0,33 8 120,-24-3-92,0 1-1,0 1 1,0 0-1,-1 0 1,0 1-1,15 17 1,58 72 43,-51-57-63,11 12 9,-11-10 24,2-1 0,2-2 0,1-1 0,87 65 1,-124-103-77,-3-9-29,0-1 54,0 1-1,-1 0 1,0 0 0,-1 0-1,1 0 1,-2 0 0,1 1-1,-1 0 1,0 0 0,0 0-1,-8-6 1,-11-19-63,-56-81-80,-99-153-32,153 221 183,2-1 0,2-1 1,2-2-1,-15-53 0,27 64 4,7 18-4,5 15 2,2 11 20,14 17 38,-1 1 0,-1 0 0,-1 1 0,18 36 0,0-3-14,-4-7-32,43 70 142,5-4 0,111 127 0,-145-191-157,-43-45-10,-2-7-49,0-18-85,-1 5 131,0 0 0,-1 0 0,0 0 1,-1 0-1,-1 0 0,-8-20 1,-41-74-97,37 76 66,-113-189-106,70 123 50,-58-127 0,111 209 99,2 7 1,0-1 0,1-1 0,0 1-1,0 0 1,1-1 0,-2-13 0,4 21 58,15 25 58,105 158 12,6 8 36,36 115 32,-139-262-189,-18-36 5,-1 1-1,0-1 1,0 1 0,0 0-1,-1 0 1,0 1 0,-1-1-1,0 1 1,0-1 0,-1 1 0,1 9-1,-3-12-24,0 0-1,-1 0 1,1 0-1,-1 0 1,0 0-1,-1-1 0,1 1 1,-1-1-1,-1 0 1,1 1-1,-1-2 1,1 1-1,-1 0 1,-1-1-1,1 1 1,-1-1-1,1 0 0,-1-1 1,-7 5-1,-32 18-793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3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4830 0,'7'-5'1655,"-7"5"-1612,40-141 187,39-114-39,-11 83-63,-1-21-63,-63 182-64,30-67 28,41-137-1,-28 21-28,-40 168 2,-2 0 0,2-27-1,-4 29 1,0 0 0,12-40 0,12 1 5,-19 46-4,-1 1-1,0-2 1,-1 1 0,5-27 0,36-240-3,-46 240 0,-1 34 0,0 0 0,0 0 0,1 0 0,0 0 0,4-13 0,7-12 0,-2-2 0,7-45 0,-13 49 1,67-419 30,-22 119-31,-46 306 0,1-28 8,-5-77-1,-1 84-1,2-1 0,8-60-1,0 26-5,-6 55 0,0 0 0,11-44 0,13-9 0,-17 58 0,-1-1 0,-1 1 0,-2-1 0,0 0 0,2-46 0,-6 32 0,0 12 0,0 1 0,-2-1 0,-1 0 0,0 1 0,-2 0 0,-1 0 0,-16-46 0,-54-123 0,50 146-27,-2 1 1,-2 1-1,-57-68 0,45 61 33,18 28-47,17 19 35,0-1 1,1 1-1,-1-1 1,1 0-1,1 0 1,-1 0-1,1-1 1,-4-9-1,8 17 6,0-1 0,0 1-1,0 0 1,-1-1 0,1 1 0,0 0 0,0-1-1,0 1 1,0 0 0,0-1 0,0 1 0,0-1-1,0 1 1,0 0 0,0-1 0,0 1-1,0-1 1,0 1 0,0 0 0,0-1 0,0 1-1,0 0 1,0-1 0,1 1 0,-1-1-1,0 1 1,0 0 0,0-1 0,1 1 0,-1 0-1,0 0 1,0-1 0,1 1 0,-1 0-1,0 0 1,1-1 0,-1 1 0,0 0 0,1 0-1,-1 0 1,0-1 0,1 1 0,-1 0-1,1 0 1,-1 0 0,0 0 0,1 0 0,-1 0-1,0 0 1,1 0 0,-1 0 0,1 0-1,17 2 14,-18-2-14,6 3 6,0-1-1,-1 1 1,1 0-1,-1 1 0,0 0 1,0-1-1,0 1 1,0 1-1,-1-1 1,1 1-1,-1 0 1,6 9-1,41 71 38,-47-77-40,183 296 259,-146-241-272,-35-53 15,1 2 0,-2-1-1,0 0 1,0 1-1,-1 0 1,0 0-1,-1 1 1,0-1 0,-1 0-1,-1 1 1,1 15-1,1-28 5,1 1 0,0-2 0,-1 1 0,1 0 0,0-1 0,-1 0 0,1 0 0,-1 0 0,5-1 0,32-35 183,-23 21-117,2 0-1,21-14 0,224-149 194,-258 175-267,0 0-1,1 0 0,-1 1 1,1 0-1,0 0 0,0 1 1,0 0-1,0 0 0,0 0 1,1 1-1,-1 0 1,0 0-1,1 1 0,10 1 1,-8 1 4,0 0 0,0 1 0,0 0 0,-1 0 0,1 1 1,-1 1-1,0-1 0,0 1 0,13 11 0,49 33 18,2-2-1,87 41 0,-84-44-106,-63-35 58,-54-6-394,-1 2 101,-79 19 0,22-3 185,-514 121-313,293-38 443,312-101 5,0 0 17,1 0 0,-1 0 0,0-1 0,-1 0-1,-10 1 1,18-3 42,4 0-6,56-3 107,98-18 0,-54 5-79,24-1 11,13-3-7,2 6 0,168 4 0,-299 11-82,-1 0 1,0 1-1,0 0 1,0 0-1,0 1 1,10 5-1,-16-6-3,1 0 1,0 0-1,0 1 0,-1 0 0,0 0 0,1 0 0,-1 0 0,0 1 1,-1-1-1,1 1 0,-1 0 0,1 0 0,3 8 0,-7-12-4,0 1 0,1 0-1,-1 0 1,0 0 0,0 0 0,0 0-1,0 0 1,0 0 0,-1 0 0,1 0-1,0 0 1,0-1 0,-1 1 0,1 0-1,0 0 1,-1 0 0,1 0 0,-1-1-1,1 1 1,-1 0 0,1 0 0,-1-1-1,0 1 1,1 0 0,-1-1-1,0 1 1,0-1 0,1 1 0,-1-1-1,0 1 1,0-1 0,0 0 0,0 1-1,1-1 1,-1 0 0,0 0 0,0 1-1,-1-1 1,-49 14-86,34-10 63,-258 66-120,172-48 143,2 5-1,-147 59 1,96-29 42,191-70-11,54-25 1,-6 2 7,229-59 48,-199 63-75,-76 22-7,1 2 0,0 2 0,0 2 0,52 0 0,-93 5-2,0 0 0,0-1 0,0 1 0,0 0 0,0 0 0,1 0-1,-2 0 1,1 0 0,0 0 0,0 0 0,0 0 0,0 0 0,-1 1-1,1-1 1,0 0 0,-1 0 0,1 1 0,-1-1 0,0 0 0,1 1-1,-1-1 1,0 0 0,0 1 0,0-1 0,0 0 0,0 1 0,0-1-1,0 1 1,-1 1 0,1 1 1,1-1 0,-2 1-1,1-1 1,0 1 0,-1-1 0,0 0-1,1 1 1,-1-1 0,-1 0 0,1 1-1,0-1 1,-3 3 0,-4 0-16,-1-1-1,1 0 1,-1 0-1,-1-1 1,1 0 0,0 0-1,-1-1 1,-10 2 0,-8 3-29,-85 30-125,-526 156 52,614-189 99,-47 3 0,58-8 12,13-3 5,48-10 27,134-31 115,-66 14-101,179-22 1,-269 49-30,0 1 0,0 1-1,0 1 1,0 1 0,38 7 0,-61-8-10,0 1 1,0 0 0,0-1-1,0 1 1,0 0-1,0 0 1,0 0-1,0 0 1,-1 0 0,1 0-1,0 1 1,0-1-1,-1 1 1,1-1-1,-1 1 1,0-1 0,1 1-1,-1 0 1,0 0-1,0 0 1,0 0-1,0 0 1,0 0 0,-1 0-1,1 0 1,0 0-1,-1 0 1,0 0-1,1 0 1,-1 0 0,0 4-1,-1-2 0,0 0-1,1 0 1,-1 0-1,-1 0 1,1 0-1,-1-1 1,1 1 0,-1 0-1,0-1 1,0 0-1,-1 1 1,1-1-1,-1 0 1,1 0-1,-1 0 1,-5 3-1,-25 19-15,-2-2 0,-1-1 0,0-2 0,-2-2 0,-66 24 0,-206 40 38,96-25-17,244-67 26,0-2-1,44-23 1,6-4 5,-1 7-14,89-25 0,-127 46-12,1 2 1,-1 1-1,1 3 1,51-1-1,-79 6-9,8 0 5,-1 0-1,26 5 1,-41-4-5,0 0 0,-1 0 0,1 1 0,-1 0 0,1 0 0,-1 0 0,0 1 0,0 0 0,0 0 0,0 0 0,-1 0 0,1 1 0,4 4 0,-8-7-1,0 0 0,0 0-1,0 0 1,-1 1 0,1-1 0,0 0-1,-1 0 1,1 0 0,-1 1-1,1-1 1,-1 0 0,1 1 0,-1-1-1,0 0 1,0 1 0,0-1-1,0 0 1,0 1 0,0-1 0,0 0-1,0 1 1,0-1 0,-1 0-1,1 1 1,-1-1 0,1 0 0,-1 0-1,1 1 1,-1-1 0,1 0-1,-1 0 1,0 0 0,0 0 0,0 0-1,0 0 1,0 0 0,0 0-1,-2 2 1,-5 3-8,1 0 0,-2-1 1,1 0-1,-11 5 0,14-7-6,-93 40-133,-1-3-1,-196 48 0,181-63 58,-121 10-1,4-1 48,219-31 115,17-2 11,23-4-30,170-61 231,-78 22-210,-95 34-66,255-74 137,-228 70-126,1 2 0,1 2 0,73 0 0,-124 7-17,0 1-1,0 0 0,0 0 0,0 0 1,-1 0-1,1 1 0,0-1 0,0 1 1,0-1-1,-1 1 0,1 0 0,0 0 1,-1 1-1,1-1 0,0 0 0,-1 1 1,0 0-1,1-1 0,-1 1 0,0 0 1,0 0-1,0 0 0,0 1 0,2 3 0,-2-1-3,-1-1 0,1 2 0,-1-1 0,-1 0-1,1 0 1,-1 0 0,1 0 0,-2 0-1,1 1 1,0-1 0,-1 0 0,0 0 0,-2 6-1,1-4-8,-1-1 0,1 1 0,-1-1 0,-1 0 0,1 1 0,-1-1 0,-1-1 0,1 1 0,-1-1 0,1 1 0,-7 4 0,-67 52-103,67-54 104,-37 25-5,0-3-1,-78 36 1,-111 34-34,-76 37 16,276-115 64,30-18-8,25-15-8,47-28 40,93-55-21,236-105 0,-198 129-31,-164 62-9,0 0 0,0 2 0,1 2 0,44-1 1,-73 5-1,0 0 0,0 0-1,0 0 1,0 1 0,0 0 0,0 0 0,0 0 0,0 0 0,0 0 0,0 1 0,5 2 0,-9-3 4,1-1-1,0 1 0,0 0 1,-1 0-1,1-1 0,0 1 0,-1 0 1,1 0-1,-1 0 0,1-1 1,-1 1-1,1 0 0,-1 0 0,0 0 1,1 0-1,-1 0 0,0 0 1,0 0-1,0 0 0,0 1 0,0 1 2,0-1 0,-1 1 0,1-1-1,-1 1 1,0-1 0,0 0 0,0 1-1,0-1 1,0 0 0,0 0 0,-3 4-1,-7 7-7,-1 1-1,0-2 1,0 1-1,-1-2 1,-15 11-1,-80 50 17,93-63-10,-394 223 64,230-134-31,94-50-26,11-4-4,-2-3 1,-2-4-1,-87 29 0,142-61 5,16-9 6,8 1-9,1 1-1,0-1 0,-1 1 1,1-1-1,0 1 1,0 0-1,0 0 1,0 0-1,1 0 1,2-2-1,37-28 3,1 2 1,85-43-1,106-36 14,-164 78-17,1-1 1,6-5 7,2 4-1,147-40 0,-218 71-11,0 0-1,-1 1 1,1 0-1,0 0 1,-1 1 0,1 0-1,13 2 1,-20-2 3,0 1 0,0 0 0,-1-1 0,1 1 0,0 0 0,-1 0 0,1 0 0,0 0 0,-1 0 0,1 0 0,-1 0 0,0-1 0,1 1 0,-1 0 0,0 1 0,1-1 0,-1 0 0,0 0 0,0 0 0,0 0 0,0 0 0,0 0 0,0 0 0,0 0 0,-1 1 0,-3 31 0,-2-20-7,-1-1 0,1 1 0,-2-1 0,0 0 0,0-1 0,-1 0 0,-1 0 1,0-1-1,-20 16 0,12-9 7,-33 29-9,-2-3-1,-69 42 1,-123 61 47,226-135-33,-28 16 10,-1-1 0,-1-3 0,-54 18-1,81-36 18,17-6 9,31-17-17,160-97 40,-25 13-35,202-94 0,-346 188-37,-1 1-1,1 0 0,0 1 1,0 1-1,1 0 0,-1 2 1,32-3-1,-48 5 4,0 1 1,0 0-1,0 0 1,0 0-1,0 1 1,0-1-1,0 0 0,0 0 1,0 0-1,0 1 1,-1-1-1,1 0 1,0 1-1,0-1 0,0 1 1,0-1-1,0 1 1,-1 0-1,1-1 1,0 1-1,0 0 1,-1 0-1,1-1 0,-1 1 1,1 0-1,0 0 1,0 1-1,-1 0 4,1 0 0,-1 0 0,0 0 0,1 1 0,-1-1 0,0 0 0,0 0 0,0 0 0,-1 1 0,1-1 0,-2 4 0,0 1 4,0 0 0,-1 0 1,0 0-1,0-1 0,0 1 0,-9 10 1,-22 20-6,-2-1 1,-2-2-1,-69 49 1,-139 73 2,99-67-2,131-78 4,-434 251 58,395-234-37,38-17-10,-1-2 1,-1 0-1,0-1 1,-26 7-1,65-21-6,-1-1 0,0-1 1,-1-1-1,32-19 0,11-6 10,99-41 8,131-70-20,-217 101-17,1-1-7,1 3 1,128-50-1,-190 87-14,0 1 0,1 1 0,0 0 0,0 1 0,0 0 0,17 1 0,-31 2 27,1-1 0,-1 0 0,0 1 0,0-1 0,0 1 1,1-1-1,-1 1 0,0-1 0,0 1 0,0 0 0,0 0 0,0 0 1,0-1-1,0 1 0,0 0 0,-1 0 0,1 0 0,0 0 0,0 1 1,-1-1-1,1 0 0,-1 0 0,1 0 0,-1 0 0,1 1 0,-1-1 0,0 0 1,0 0-1,0 1 0,1-1 0,-1 0 0,0 1 0,-1-1 0,1 0 1,0 0-1,0 1 0,-1 0 0,1 6 9,-1 0 1,0-1-1,-1 1 0,0-1 0,0 0 1,-3 8-1,-4 2-4,0 0 0,-1-1 0,-1 0 0,-25 27 0,-62 54 0,37-45 15,-3-3 0,-108 64 0,-156 60 4,184-108 45,123-60 4,25-15-43,18-15-22,15-3 1,0 0 0,2 3 0,60-31 0,135-43 12,-177 80-50,1 2 1,81-12-1,-67 27-89,-71 2 122,-1 1 0,1-1 0,-1 0 0,1 0 0,-1 0 1,1 1-1,-1-1 0,1 0 0,-1 1 0,1-1 0,-1 0 0,0 1 0,1-1 0,-1 0 0,1 1 0,-1-1 0,0 1 0,1-1 1,-1 1-1,0-1 0,0 1 0,1-1 0,-1 1 0,0-1 0,0 1 0,0-1 0,0 1 0,0 0 0,0-1 0,0 1 1,0-1-1,0 1 0,0-1 0,0 1 0,0-1 0,0 2 0,-4 23-13,1-19 1,0 1 0,0-1 0,0 0-1,0-1 1,-1 1 0,0 0 0,0-1 0,-1 0 0,-7 7 0,-55 42-52,38-33 53,-51 37 17,-109 61 0,-97 32 196,277-146-193,-30 16 7,-2-2 0,0-1 0,-1-3-1,-49 13 1,51-26 49,39-3-58,1-1-1,-1 0 0,1 1 1,0-1-1,0 1 0,0-1 1,0 1-1,0-1 1,0 1-1,0-1 0,1 1 1,-1-1-1,0 1 0,1-1 1,1-2-1,1-1-4,0-1-1,1 1 1,-1 1 0,1-1 0,0 1 0,1-1-1,-1 1 1,1 0 0,7-4 0,54-32 14,-47 29-6,51-25-2,1 3 1,1 2-1,1 4 1,111-25-1,-157 47-47,1 1 0,-1 1 0,34 0 0,-60 4 39,1-1 0,-1 0 0,1 0 0,0 1 0,-1-1 0,1 1 0,-1-1 0,1 1 0,-1 0 0,0 0 0,1-1 1,-1 1-1,0 0 0,1 0 0,-1 0 0,0 0 0,0 1 0,0-1 0,0 0 0,0 0 0,0 1 0,0-1 0,-1 1 0,1-1 0,0 1 0,-1-1 0,1 1 0,-1-1 0,1 1 0,-1-1 0,0 1 0,0-1 0,0 1 0,0 0 0,0 2 0,0 1 2,0 0-1,0 0 0,-1 0 0,1-1 0,-1 1 1,0 0-1,-1 0 0,1-1 0,-1 1 0,0-1 1,0 1-1,-4 4 0,-11 13-2,-1 0 0,-1-2 0,-1 0 0,-45 33 0,-101 58 17,135-92-20,-114 66 21,-207 88 0,338-169-8,20-13 9,25-17 17,71-40-40,3 4-1,3 5 1,2 5 0,2 5 0,144-41-1,-232 81-76,1 1-1,0 1 1,1 1-1,-1 1 0,29 1 1,-53 2 76,0 0-1,0 1 1,0-1 0,-1 0 0,1 1 0,0-1 0,0 0 0,0 1-1,-1-1 1,1 1 0,0-1 0,0 1 0,-1 0 0,1-1 0,0 1 0,-1 0-1,1-1 1,-1 1 0,1 0 0,-1 0 0,1-1 0,-1 1 0,0 0-1,1 0 1,-1 0 0,0 0 0,0 0 0,0-1 0,1 1 0,-1 0 0,0 0-1,0 0 1,0 0 0,0 0 0,-1 0 0,1 0 0,0 0 0,0-1-1,-1 2 1,-12 43-65,-1-20 55,-2-1 1,0 0-1,-2-1 0,-1-1 1,0-1-1,-34 29 0,-146 101 171,-8-21 26,46-31-130,147-90-28,8-3 2,-1-1 0,-1 0 1,1-1-1,-1 1 0,0-2 0,0 1 0,0-1 1,0 0-1,-1-1 0,-14 3 0,22-17 35,2 7-59,0 0 0,1 1 0,-1-1 0,1 0 0,0 0 0,1 1 0,-1-1 0,1 1 0,0 0 0,0 0 0,0 0 0,0 0 0,1 0 0,0 1 0,-1 0 0,8-5 0,78-53 0,-80 55 0,316-178-326,-319 180 295,1 1 1,-1 0-1,1 1 0,-1-1 0,1 1 0,0 1 0,0-1 1,12 0-1,-16 30-7,-4-21 37,0-1 0,-1 1 0,1 0 0,-1-1 0,-1 1 0,1-1 0,-1 1 0,0-1 0,-1 0 0,1 0 0,-1-1 0,-6 7 0,-63 69-16,55-63 15,-25 23 17,-3-1-1,-1-3 1,-1-2-1,-2-2 1,-2-2-1,-68 30 1,49-30 17,20-10 30,0 3 0,-48 31 1,97-54 22,6-12-37,8-2-41,0 0 0,0 1-1,1 1 1,28-19 0,69-38 27,-80 50-17,196-127 3,21-12-13,-234 149-21,-6 3-9,-1 1-1,1 0 1,0 1-1,0 0 1,0 0-1,0 0 1,1 1-1,-1 0 1,1 0-1,8 0 1,-15 2 20,0 1 0,0-1 0,0 1 0,-1-1 0,1 1 1,0 0-1,-1-1 0,1 1 0,0 0 0,-1 0 0,1-1 0,-1 1 0,1 0 0,-1 0 1,0 0-1,1 0 0,-1 0 0,0 0 0,1-1 0,-1 1 0,0 0 0,0 0 0,0 0 1,0 0-1,0 0 0,0 0 0,0 0 0,0 0 0,-1 0 0,1 0 0,0 0 0,0 0 1,-1 1-1,0 5-1,1 1 4,-1 0 0,-1-1 0,0 1 0,0-1 0,0 0 0,-1 0 0,0 1 0,0-2 0,-1 1 0,0 0-1,0-1 1,0 1 0,-7 6 0,-12 13 2,-43 38-1,40-40 3,-60 49 30,-4-3-1,-99 59 1,-34 25 100,221-152-120,-1 0 1,1-1-1,0 1 1,0 0 0,0 0-1,0 0 1,1 0-1,-1 1 1,1-1-1,-1 0 1,-1 6-1,6 4 56,18-6-69,3-5 5,0-1-1,0-1 1,0-1-1,-1-1 0,1-2 1,-1 0-1,0-1 1,30-13-1,25-14 27,74-44 0,-52 25-22,-97 51-10,25-12-29,-1-2-1,50-35 1,-70 45 21,-1 0-1,0-1 1,0 1 0,0-1-1,-1 0 1,0-1 0,0 1-1,-1-1 1,0 0 0,0-1-1,-1 1 1,1 0 0,-2-1-1,1 0 1,-1 0 0,2-10-1,-2-1-74,0 8 33,0 0 0,-1 0 0,-1 0 0,0 0 1,0 1-1,-3-14 0,3 23 49,0 0 0,0 1 0,0-1 0,-1 0-1,1 0 1,0 1 0,-1-1 0,1 0 0,0 1 0,-1-1 0,1 1 0,-1-1-1,1 0 1,-1 1 0,1-1 0,-1 1 0,0-1 0,1 1 0,-1-1-1,1 1 1,-1 0 0,0-1 0,1 1 0,-1 0 0,0 0 0,0-1 0,1 1-1,-1 0 1,0 0 0,0 0 0,1 0 0,-1 0 0,0 0 0,0 0 0,0 0-1,1 0 1,-1 0 0,0 0 0,0 1 0,0-1 0,-2 1 1,1 0 1,0 0 0,0 0 0,0 0-1,0 1 1,0-1 0,0 0 0,0 1-1,0 0 1,0-1 0,-2 4 0,-5 11 38,0 1-1,1 0 1,1 0 0,-6 23 0,-9 22 114,9-31-59,-2-1 0,-1 0 0,-40 53 1,45-69-84,-1 0 0,-1-1-1,0-1 1,0 0 0,-1-1 0,-1 0 0,0-1 0,-32 16 0,34-21-6,-67 32 59,-116 70 0,252-103 6,117-16-12,-102 8-12,103 8-1,-134 3-40,-29-4 1,0-1 1,0 0-1,0-1 1,20 0 0,-26-40 25,-3 25-51,0 0 1,-2 0-1,0 0 1,0 0-1,-1 0 1,-1 0-1,-1 0 1,0 0-1,0 1 1,-1-1-1,-1 1 1,-6-13-1,-1 4-21,-1 1 0,-1 0 0,0 1 0,-2 1 0,-33-34 0,48 52 24,0 0 0,0 0 0,0 0 0,-1-1 1,1 1-1,0 0 0,1-1 0,-1 1 0,0-1 0,0 1 0,1-1 0,-1 1 0,1-1 0,-1 0 0,1 1 0,-1-1 1,1 0-1,0 1 0,0-1 0,0 0 0,0 1 0,0-1 0,1-2 0,-1 1-66,0-22-543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40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1 597 64,'0'0'603,"2"1"-427,68 50 476,34 20-353,2-8-103,254 135 174,-263-151-315,-22-11-10,120 42-1,-141-61-31,74 32 0,-127-48-12,0 0-1,1 0 0,-1 0 1,0 0-1,1-1 0,-1 1 0,1-1 1,-1 1-1,1-1 0,-1 1 1,1-1-1,0 0 0,-1 0 0,1 0 1,-1 0-1,1 0 0,0 0 1,-1 0-1,1 0 0,-1-1 0,1 1 1,-1-1-1,1 1 0,-1-1 1,1 1-1,-1-1 0,1 0 1,-1 0-1,0 0 0,0 0 0,1 0 1,-1 0-1,0 0 0,0 0 1,0 0-1,0 0 0,0-1 0,0 1 1,0-1-1,-1 1 0,1 0 1,0-1-1,-1 1 0,1-1 0,0-1 1,-1-1-8,1 0-1,0 1 1,-1-1 0,0 0 0,0 0 0,0 0 0,0 0-1,-1 1 1,1-1 0,-1 0 0,0 0 0,0 1 0,0-1-1,-1 0 1,1 1 0,-1-1 0,0 1 0,-3-4 0,-22-21-47,-1 2 1,-2 0 0,-1 2 0,0 2-1,-39-21 1,-18-14-113,-22-12-13,-27-19 54,120 75 123,0-1-1,1-1 0,1 0 0,0-1 0,-18-26 1,25 29 10,1 0 1,0 0 0,1-1-1,-7-26 1,0 2 38,14 33-1,9 13 31,118 105 123,112 90 155,-46-52-323,-186-145-32,1-1-1,-1 1 1,1-1-1,0-1 1,0 0 0,1 0-1,-1-1 1,1 0-1,0 0 1,0-1-1,18 1 1,-28-4-5,1 1-1,0-1 1,-1 1 0,1-1-1,-1 0 1,1 1 0,0-1-1,-1 0 1,1 0 0,-1 1 0,0-1-1,1 0 1,-1 0 0,0 0-1,1 0 1,-1 0 0,0 1-1,0-1 1,0 0 0,0 0 0,0 0-1,0 0 1,0 0 0,0 0-1,0 0 1,0 0 0,0 1-1,-1-1 1,1 0 0,0 0-1,-1-1 1,-9-34-81,1 19 53,-1 1 1,0 0 0,-1 1-1,-1 0 1,0 1 0,-21-19-1,-97-73-13,66 57 30,21 14 12,-227-195-81,226 187 69,1-1-1,3-3 1,-61-90 0,82 110 45,15 23-18,1-1 0,-1 1 1,1-1-1,0 1 0,0-1 0,0 0 1,1-1-1,0 1 0,0 0 0,0-1 1,1 1-1,-1-1 0,1-5 0,1 10-6,0 0-1,0 0 0,1 0 0,-1 0 0,1 0 0,-1 0 0,1 0 0,-1 1 0,1-1 1,0 0-1,-1 0 0,1 0 0,0 1 0,0-1 0,-1 0 0,1 1 0,0-1 0,0 1 1,0-1-1,0 1 0,0-1 0,0 1 0,0 0 0,0-1 0,0 1 0,0 0 1,0 0-1,0 0 0,0 0 0,0 0 0,0 0 0,1 0 0,48 1 101,-36 0-57,9 3-5,0 0 1,-1 2-1,1 1 1,-1 1-1,-1 0 0,0 2 1,32 19-1,31 13 31,518 192 85,-424-169-152,-49-8-18,-141-61-252,3-1 251,-1 2 0,0-1 0,0 1 0,0 1 0,0 0 0,-13-1 0,20 6 10,1-1-1,-1 0 0,1 1 0,-1-1 0,1 1 1,0 0-1,0 0 0,0 0 0,0 0 1,-2 6-1,-2 1 1,-35 46 23,-2-1-1,-2-2 0,-3-3 0,-56 47 1,-171 187 133,271-277-172,7-6 7,17-11 5,31-21 15,54-42 16,-20 16-27,123-107 0,-153 111-135,-2-3 0,47-63 0,-168 210-243,-38 53 362,-142 148 0,162-210 13,40-42 108,3 3 0,-73 93 0,115-135-101,1-1 0,-1 1 0,1-1 0,-1 1 1,1-1-1,0 1 0,-1-1 0,1 1 0,0-1 0,-1 1 0,1 0 0,0-1 0,0 1 1,0-1-1,-1 1 0,1 0 0,0-1 0,0 1 0,0 0 0,0-1 0,0 1 0,0-1 0,0 1 1,0 0-1,1-1 0,-1 1 0,0 0 0,0 0 0,1-1-1,0 1 0,0-1 1,-1 0-1,1 0 0,0 0 0,0 0 0,0 0 0,0 1 1,-1-1-1,1-1 0,0 1 0,0 0 0,0 0 0,-1 0 0,1 0 1,0 0-1,0-1 0,-1 1 0,1 0 0,1-1 0,15-9 6,-1-1-1,-1 0 0,1-2 1,-2 1-1,0-2 0,0 0 1,12-17-1,15-13 2,9-7-7,432-407-18,-469 445-23,-10 10 16,1-1 0,-1 1 0,1 0-1,0 0 1,0 0 0,0 0 0,0 0-1,0 1 1,0 0 0,1 0 0,-1 0 0,1 0-1,4 0 1,-9 27-29,-4-9 59,0 1 1,-2-1-1,0 0 1,-1 0-1,-1-1 1,0 0-1,-1 0 1,-16 20-1,2-1 26,-59 87 147,-128 144 0,186-238-140,-1-1 1,-49 40-1,65-59-36,0 0 0,0-1 0,-1 0 0,0-1-1,0 0 1,-1-1 0,1 0 0,-1 0 0,0-1-1,0 0 1,0-1 0,-20 1 0,22-3-2,0 0-1,0-1 1,0 0-1,0-1 1,0 0 0,0 0-1,0-1 1,1 0-1,-1 0 1,-9-6 0,2-2-2,0 0 1,0-1 0,-24-25-1,23 20 1,-14-11 0,2-1 0,1-1 0,1-2 0,-25-38 0,50 56 11,2 14 37,0 3-5,0 12-21,-1-4-6,1 1 0,0-1 0,1 1 0,0-1 0,0 0 0,2 0 0,-1 1 0,1-1 0,1-1-1,0 1 1,7 13 0,40 55 123,74 89-1,37 55 34,-134-177-162,-2 0 0,-2 2 0,-2 1 0,-2 1 0,-3 1 1,-2 1-1,-2 0 0,-2 0 0,7 100 0,-18-149-10,2 53 16,1 0 0,4 0 0,17 71 0,-23-122-18,1 0 1,0-1-1,1 1 0,-1-1 1,1 1-1,0-1 0,0 0 1,0 0-1,0 0 0,8 5 0,-11-8 2,1 0 0,0 0 0,0-1 0,1 1 0,-1 0 0,0-1 0,0 1 0,0 0 0,0-1 0,1 0 0,-1 1 0,0-1 0,0 0 0,1 1 0,-1-1 0,0 0 0,0 0-1,1 0 1,-1 0 0,0 0 0,1-1 0,-1 1 0,0 0 0,0 0 0,1-1 0,-1 1 0,0-1 0,0 1 0,0-1 0,0 0 0,0 1 0,0-1 0,0 0 0,0 0 0,0 0-1,0 0 1,0 0 0,0 0 0,0 0 0,-1 0 0,1 0 0,0 0 0,-1 0 0,1 0 0,-1 0 0,1-1 0,0-1 0,8-20-15,-1 0 1,-1 0 0,0-1-1,-2 1 1,-1-1-1,1-27 1,-2-155-235,-5 115 209,0 41 19,-2-1 0,-2 1 0,-2 1 0,-22-71 0,-80-190-245,32 99 157,71 189 113,1 0 1,1-1-1,0 1 0,2-1 1,0-33-1,3 55-3,0 1-1,0-1 0,1 1 0,-1-1 1,0 1-1,1 0 0,-1-1 0,0 1 1,1-1-1,-1 1 0,1 0 0,-1 0 1,1-1-1,-1 1 0,0 0 0,1 0 0,-1-1 1,1 1-1,-1 0 0,1 0 0,-1 0 1,1 0-1,-1 0 0,1-1 0,-1 1 1,1 0-1,0 0 0,-1 1 0,1-1 1,-1 0-1,1 0 0,-1 0 0,1 0 1,-1 0-1,1 0 0,0 1 0,24 9 55,-15 0-40,-1 0 0,0 0 0,0 1 0,-1 0 0,-1 1 0,0-1 0,-1 2-1,6 12 1,40 116 38,-44-116-42,79 321 240,-26-85 10,-43-190-186,-10-34-39,2 0-1,2-1 0,1 0 0,20 37 0,-32-70-35,0-1 0,0 0 0,1 1-1,-1-1 1,1 0 0,-1 0 0,1 0-1,-1 0 1,1 0 0,0 0 0,0 0-1,0-1 1,0 1 0,0-1 0,1 1-1,-1-1 1,0 0 0,1 0 0,-1 0-1,1 0 1,3 1 0,-3-30-80,2-71-44,-4 0 0,-4 0 0,-31-182 1,-103-286-135,58 337 109,164 429 413,-43-108-111,43 138 1,21 291 63,-78-354-119,25 58 3,-53-222-105,0-1 0,1 1 0,-1 0 0,1 0 0,-1-1 0,1 1 0,0 0 0,-1-1 0,1 1-1,0-1 1,0 1 0,0-1 0,0 1 0,0-1 0,1 0 0,0 2 0,-1-4 0,0 0-1,0 0 1,-1 0 0,1 0 0,0 0 0,-1 0-1,1 0 1,-1-1 0,1 1 0,-1 0-1,1 0 1,-1 0 0,0 0 0,0-1 0,0 1-1,0 0 1,0 0 0,0-1 0,0 1-1,0 0 1,0 0 0,0 0 0,-1-2-1,1-45-34,1-39-160,-18-142 0,-47-138-106,-14-97 227,60 317 90,0-169 1,17 293-21,2-37-7,-1 57 15,0 1-1,1-1 1,-1 1-1,1-1 1,-1 1-1,1-1 1,0 1-1,0 0 1,0-1-1,0 1 1,0 0-1,1 0 1,-1-1-1,1 1 1,-1 0-1,1 0 1,2-2-1,-3 4 1,-1 0 0,1 0 1,-1-1-1,1 1 0,0 0 0,-1 0 1,1 0-1,-1 0 0,1 0 0,0 0 0,-1 0 1,1 0-1,-1 0 0,1 0 0,0 0 0,-1 0 1,1 0-1,-1 0 0,1 0 0,-1 1 1,1-1-1,0 0 0,-1 1 0,1-1 0,-1 0 1,1 1-1,-1-1 0,1 0 0,-1 1 0,0-1 1,1 1-1,-1-1 0,1 1 0,-1-1 0,0 1 1,1 0-1,12 24 61,-12-24-55,31 81 116,-4 2 1,-3 0 0,24 158-1,4 277 69,-26-215-55,-16-198-83,30 122 0,-40-225-53,0 4 0,1-1-1,0 0 0,0 0 1,0 1-1,1-1 0,0 0 1,3 5-1,-5-10 0,-1-1 0,0 0 0,0 0 0,0 0 1,1 0-1,-1 0 0,0 0 0,0 0 0,0 0 0,1 0 0,-1 0 1,0 0-1,0 0 0,1 0 0,-1 0 0,0 0 0,0 0 0,0 0 0,1 0 1,-1 0-1,0 0 0,0 0 0,0-1 0,1 1 0,-1 0 0,0 0 0,0 0 1,0 0-1,1 0 0,-1 0 0,0-1 0,0 1 0,0 0 0,0 0 1,0 0-1,0-1 0,1 1 0,-1 0 0,0 0 0,0 0 0,0-1 0,0 1 1,0 0-1,0 0 0,0 0 0,0-1 0,0 1 0,0 0 0,0 0 0,0-1 1,4-10-9,2-74-132,-4-103 0,-3 99-31,-1 6-44,-23-136-1,-33-78 105,55 284 114,1-1-1,0 1 0,1-19 1,1 30 30,-7 23 112,-6 37-117,3 2 1,2-1-1,1 68 0,20 182 195,60 132 86,-28-205-205,-110-366-375,50 98 256,7 14-25,0 1 0,-1 1 0,0-1 1,-15-17-1,20 29 32,-1 0 0,0 0 1,0 1-1,-1-1 1,1 1-1,-1 0 0,0 1 1,0-1-1,0 1 1,-1 0-1,1 1 0,-1 0 1,1 0-1,-1 0 1,-9-1-1,-40-2 7,0 3 0,-85 6 0,-59-2 3,141-12-4,44 7 13,0 0 0,0 1 0,-22-1 0,36 27 43,15 308 49,-14-320-96,1 0 1,1 0-1,0-1 0,1 1 1,0-1-1,1 0 1,0 0-1,0 0 1,8 12-1,10 14 28,33 42 0,0 2-1,1 8 92,3-3-1,106 118 1,-116-147-108,-2 3 0,-2 1 0,-3 3 0,-4 1-1,34 75 1,-37-42 10,-162-323-347,97 173 289,-419-675-830,446 722 861,0 0 1,0 0-1,-1-1 0,0 1 1,0 1-1,0-1 1,-1 1-1,1-1 1,-1 1-1,0 0 0,0 1 1,-1-1-1,-6-2 1,10 10 31,3 8-16,0 0 0,1 0 0,0-1 0,1 1 0,0-1 0,1 1 0,6 13 0,45 79 96,-34-68-69,319 593 533,-278-520-478,-36-66-82,-2 1-1,-1 2 1,21 62-1,-57-215-159,-32-101-128,-137-575-395,144 636 584,-23-187 0,61 334 84,0 0-1,0 0 1,-1-1-1,1 1 0,0 0 1,0 0-1,0 0 1,0-1-1,0 1 1,0 0-1,-1 0 1,1-1-1,0 1 1,0 0-1,0 0 1,0-1-1,0 1 1,0 0-1,0 0 1,0-1-1,0 1 1,0 0-1,0 0 1,0-1-1,0 1 1,0 0-1,0 0 1,0-1-1,1 1 1,-1 0-1,0 0 0,0 0 1,0-1-1,0 1 1,0 0-1,1 0 1,-1 0-1,0-1 1,0 1-1,0 0 1,1 0-1,-1 0 1,0 0-1,0-1 1,0 1-1,1 0 1,-1 0-1,0 0 1,0 0-1,1 0 1,-1 0-1,0 0 1,0 0-1,1 0 1,-1 0-1,0 0 1,0 0-1,1 0 0,-1 0 1,0 0-1,0 0 1,1 0-1,-1 0 1,0 0-1,0 0 1,1 0-1,-1 1 1,0-1-1,0 0 1,14 12 36,-13-10-28,36 38 63,-2 2 1,-2 1-1,-2 2 0,-2 1 0,-2 1 1,41 100-1,-30-42 35,-5 2 0,28 155 1,32 133 215,-67-310-261,4-2-1,62 122 0,-89-197-64,1-1 1,0 0 0,0 0-1,1-1 1,0 0-1,0 1 1,0-1 0,12 9-1,-16-20-93,-4-58-31,-4-1 0,-2 2 0,-20-70-1,4 16-46,-79-330-239,-8-42 340,84 346 69,-27-162-115,51 274 121,8 41 38,5 19-2,29 70 101,57 107-1,0-1 55,-64-124-53,37 155-1,-5 91-24,-50-250-82,-1-7-5,3-1 0,3-1 0,3 0-1,46 102 1,-86-262-364,-71-221-241,-112-479 252,198 764 342,1-1 1,1-27 0,5 36 10,3 16-6,6 13 25,-12-9-37,18 25 45,-1 0 0,-1 2 1,-2 0-1,0 0 0,16 53 1,-13-34-20,87 265 265,-34-90-25,-52-171-241,-2 0 0,-2 1 1,-3 1-1,-2 0 0,-3 0 1,-1 1-1,-5 75 1,-3-103-33,-2 0 1,-1 0 0,-1 0-1,-20 45 1,15-38 1,0 0-1,-8 44 1,13-35-4,0 1 4,-18 60-1,19-70-4,-4 8 0,10-40-2,0 0 0,-1-1 0,1 1 0,-1-1 0,1 1 0,0-1 0,-1 0 0,1 1 0,-1-1 0,1 1 0,-1-1 0,1 0 0,-1 1 0,0-1 0,1 0 0,-1 0 0,1 0 0,-1 1-1,0-1 1,1 0 0,-1 0 0,0 0 0,1 0 0,-1 0 0,1 0 0,-1 0 0,0 0 0,1 0 0,-1 0 0,0-1 0,1 1 0,-1 0 0,1 0 0,-1 0 0,1-1 0,-1 1 0,0 0 0,1-1 0,-1 1 0,1-1-1,-1 1 1,1 0 0,0-1 0,-1 1 0,1-1 0,-1 0 0,-21-24-126,0-17 10,1-1 1,2-1-1,2-1 0,-21-85 1,31 102 70,-4-11 7,-16-56-135,-44-107 0,71 200 175,-1 0 1,1 0-1,-1 0 0,0 1 0,0-1 1,0 0-1,0 0 0,0 1 0,0-1 0,-1 1 1,1-1-1,0 1 0,-1-1 0,1 1 1,-1 0-1,1 0 0,-1 0 0,0-1 1,0 2-1,1-1 0,-1 0 0,-3-1 0,-2 23 86,4 42-1,2 0-1,3 0 1,17 109-1,3 84 133,-20-200-172,-1-34-17,0 1 1,-1-1-1,-2 0 0,-6 39 1,8-60-29,0 0-1,0 0 1,-1 1-1,1-1 1,0 0 0,0 0-1,-1 0 1,1 0 0,-1 0-1,1 1 1,-1-1 0,1 0-1,-1 0 1,0 0 0,1 0-1,-1-1 1,0 1-1,0 0 1,0 0 0,1 0-1,-1-1 1,0 1 0,0 0-1,0-1 1,0 1 0,-3 0-1,3-1-4,0-1-1,-1 1 1,1-1 0,0 0-1,0 0 1,0 1 0,-1-1-1,1 0 1,0 0 0,0 0-1,0 0 1,0 0 0,0-1-1,1 1 1,-1 0-1,0 0 1,-1-3 0,-25-64-177,8-5-30,-18-138-1,11 48 114,14 94 69,2 0 0,-1-100 0,11 169 31,0-1 0,0 1 1,0 0-1,0 0 0,0-1 1,0 1-1,0 0 1,0-1-1,0 1 0,0 0 1,0 0-1,0-1 0,-1 1 1,1 0-1,0 0 0,0-1 1,0 1-1,0 0 0,0 0 1,-1 0-1,1-1 1,0 1-1,0 0 0,0 0 1,-1 0-1,1 0 0,0-1 1,0 1-1,-1 0 0,1 0 1,0 0-1,0 0 0,-1 0 1,1 0-1,0 0 0,0 0 1,-1 0-1,1 0 1,0 0-1,-1 0 0,1 0 1,0 0-1,0 0 0,-1 0 1,1 0-1,0 0 0,0 0 1,-1 0-1,1 0 0,0 0 1,0 0-1,-1 1 1,1-1-1,0 0 0,0 0 1,-1 0-1,1 0 0,0 1 1,0-1-1,0 0 0,0 0 1,-1 1-1,1-1 0,0 0 1,0 0-1,0 1 0,-3 14 20,1 1-1,1 0 1,1-1-1,0 1 0,2 17 1,1 16 22,13 155 124,1 5 82,-17-204-247,-1 0 1,0 0-1,0 0 0,0 0 0,-1 0 0,0 0 0,0 0 0,0 0 0,0 0 0,-1-1 0,0 1 0,0-1 0,0 0 1,0 0-1,-8 7 0,-9 13 2,19-22-4,-1 0 0,1 0 0,0 0 0,1 0 0,-1 0-1,0 0 1,0 1 0,1-1 0,-1 0 0,1 0 0,0 0 0,0 1 0,0-1 0,0 0 0,0 1 0,0-1 0,1 0 0,-1 0 0,1 0 0,-1 1 0,1-1 0,0 0 0,0 0 0,0 0 0,0 0 0,0 0 0,1 0 0,-1-1-1,0 1 1,3 2 0,5 7 2,2-1 0,-1 1-1,22 14 1,-2-4 33,48 25-1,5 2 73,-71-37-92,-1 0 0,0 1-1,-1 0 1,0 1 0,-1 0-1,0 1 1,-1 0 0,11 25-1,10 14 52,-29-52-66,0 0 0,1 0 0,-1-1 0,0 1 0,1 0 0,-1-1 0,1 1 0,-1 0 0,1 0 0,-1-1 0,1 1 0,0-1 0,-1 1 0,1-1-1,0 1 1,-1-1 0,1 1 0,0-1 0,-1 1 0,1-1 0,0 0 0,0 0 0,0 1 0,-1-1 0,1 0 0,1 0 0,-1 0 1,0-1-1,0 1 1,-1-1-1,1 0 0,0 1 1,-1-1-1,1 0 1,0 0-1,-1 0 0,1 1 1,-1-1-1,1 0 1,-1 0-1,0 0 1,1 0-1,-1 0 0,0 0 1,0-1-1,6-46 51,-5-68-309,-5-1 0,-25-153 0,28 258 210,4 65 94,16 89-1,0 3 62,-17-110-45,1-1 0,2 1 1,1-1-1,1 0 0,23 59 1,-30-92-63,0 0 1,0-1-1,0 1 1,0 0-1,1 0 1,-1 0-1,0 0 1,1-1-1,-1 1 1,1 0-1,-1 0 1,1-1 0,-1 1-1,1 0 1,-1-1-1,1 1 1,0 0-1,-1-1 1,1 1-1,0-1 1,0 1-1,-1-1 1,1 0-1,0 1 1,0-1 0,0 0-1,0 1 1,-1-1-1,1 0 1,0 0-1,0 0 1,0 0-1,0 0 1,0 0-1,0 0 1,-1 0-1,1 0 1,0 0 0,0 0-1,0-1 1,0 1-1,-1 0 1,1-1-1,0 1 1,0 0-1,0-1 1,-1 1-1,1-1 1,0 1-1,-1-1 1,1 0 0,0 1-1,-1-1 1,1 0-1,-1 1 1,1-2-1,8-8 17,-2 0-1,1-1 1,8-17 0,0 0-72,-9 19 48,-1-1 0,0 0-1,-1 0 1,0 0-1,-1 0 1,0-1 0,-1 0-1,4-16 1,-2-9-36,2-48 1,-5 50-45,11-64 0,-2 50 95,-3 0 0,-1 0 0,0-69 0,-8 88-13,-2 1 0,-1-1 1,-1 1-1,-1 0 0,-2 0 1,-1 0-1,-16-35 0,-6-11-20,7 17 14,2-2 0,-19-77 0,27 67-8,6 25-47,-1 1 0,-3 0 0,-29-73 0,10 62-708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41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14 398 0,'0'0'1922,"22"-1"-1634,-11-2-275,-1-1-1,1 0 1,-1 0-1,1-1 1,-1-1-1,-1 0 1,1 0-1,-1-1 1,0 0-1,9-10 1,22-15 9,11-6-22,1 3 0,2 2 0,101-45 0,-99 48-69,-50 29 10,-14 12-122,-26 23 134,-2 0 0,-63 44 1,3-3 47,66-51 26,2 1 1,2 1-1,0 2 1,1 0-1,2 2 1,-31 51-1,53-80-25,1-1-1,0 1 1,0-1 0,-1 1-1,1-1 1,0 1 0,0-1-1,0 1 1,0 0 0,0-1-1,0 1 1,0-1 0,0 1-1,0 0 1,0-1 0,0 1-1,0-1 1,0 1 0,0 0-1,0-1 1,1 1 0,-1-1-1,0 1 1,0-1 0,1 1-1,-1-1 1,0 1 0,1-1-1,-1 1 1,1-1 0,-1 1-1,1-1 1,-1 0 0,0 1-1,1-1 1,-1 0-1,1 1 1,0-1 0,-1 0-1,1 0 1,-1 0 0,1 1-1,-1-1 1,1 0 0,0 0-1,-1 0 1,1 0 0,-1 0-1,1 0 1,0 0 0,-1 0-1,1 0 1,-1 0 0,2-1-1,38-2 87,-36 3-80,15-4 11,1-1 1,-1 0 0,0-2-1,0 0 1,30-17-1,92-61 22,-68 38-34,360-268-23,-419 303-56,1 0 0,-2-1 0,18-20 0,-31 33 71,0 0 1,0 0-1,0 0 1,0 0-1,0 0 1,0 0-1,0 0 1,0 0-1,-1 1 1,1-1-1,0 0 0,0 0 1,0 0-1,0 0 1,0 0-1,0 0 1,0 0-1,0 0 1,0 0-1,-1 0 1,1 0-1,0 0 0,0 0 1,0 0-1,0 0 1,0 0-1,0 0 1,0 0-1,0 0 1,-1-1-1,1 1 1,0 0-1,0 0 0,0 0 1,0 0-1,0 0 1,0 0-1,0 0 1,0 0-1,0 0 1,0 0-1,0 0 1,0 0-1,-1-1 0,1 1 1,0 0-1,0 0 1,0 0-1,0 0 1,0 0-1,0 0 1,0 0-1,0 0 1,0 0-1,0-1 0,0 1 1,0 0-1,0 0 1,0 0-1,0 0 1,0 0-1,-10 4-8,-198 153-43,99-71 35,-57 46 52,-269 276-1,416-386-7,19-22-26,0 0 0,-1 0 0,1 1 0,0-1 0,0 0-1,0 0 1,0 1 0,0-1 0,0 0 0,0 0 0,-1 1 0,1-1 0,0 0 0,0 0 0,0 1 0,0-1 0,0 0-1,0 0 1,0 1 0,0-1 0,0 0 0,0 0 0,0 1 0,1-1 0,-1 0 0,0 0 0,0 1 0,0-1-1,0 0 1,0 0 0,0 1 0,0-1 0,1 0 0,-1 0 0,0 0 0,0 1 0,0-1 0,1 0 0,-1 0-1,0 0 1,0 0 0,1 1 0,-1-1 0,0 0 0,0 0 0,0 0 0,1 0 0,-1 0 0,0 0 0,1 0 0,-1 0-1,0 0 1,0 0 0,1 0 0,15 1 11,-15-1-5,15-1 5,0-1-1,0 0 1,-1-2-1,1 1 1,-1-2-1,21-8 1,93-48 60,-106 49-70,490-274 30,-496 277-46,-9 5-14,-1 0 0,1-1 0,-1 0 1,0-1-1,13-11 0,-18 12-42,-24 16-84,-118 86 100,-172 155 1,279-223 87,0 2 1,2 1 0,2 2 0,1 1-1,-31 49 1,59-84-33,-1 1 0,1-1-1,0 1 1,-1 0 0,1-1 0,0 1 0,-1 0-1,1-1 1,0 1 0,0 0 0,-1-1 0,1 1-1,0 0 1,0-1 0,0 1 0,0 0 0,0 0-1,0-1 1,0 1 0,0 0 0,1 0-1,-1-1 1,0 1 0,0 0 0,0-1 0,1 1-1,-1 0 1,0-1 0,1 1 0,-1-1 0,1 1-1,-1 0 1,1-1 0,-1 1 0,2 0 0,0 0 1,1 0 0,-1 1 0,1-2 0,0 1 0,-1 0 0,1 0 0,0-1 0,0 0 0,0 1 0,3-1 0,71-7 16,-28-6-14,0-2 1,-1-2-1,-1-2 0,59-33 0,-45 21-4,101-52-6,-137 69-3,-2-2 1,0-1-1,0 0 1,26-28-1,-41 29-85,-8 16 91,0 0 0,0-1 0,-1 1 0,1 0 0,0 0 0,-1-1-1,1 1 1,0 0 0,-1 0 0,1-1 0,-1 1 0,1 0 0,0 0 0,-1 0 0,1 0 0,-1 0-1,1 0 1,0 0 0,-1 0 0,1 0 0,-1 0 0,1 0 0,0 0 0,-1 0 0,1 0 0,-1 0-1,1 0 1,0 0 0,-1 0 0,1 0 0,-1 1 0,1-1 0,0 0 0,-1 0 0,1 1 0,0-1-1,-1 0 1,1 0 0,0 1 0,0-1 0,-1 1 0,-33 19-4,0 2 0,2 1 0,0 2-1,-32 33 1,17-15 5,-23 21 74,4 4 1,3 3-1,-72 102 0,130-166-52,1-3-13,1 0 0,0 0 0,0 1 0,0-1 0,1 0 0,0 1 0,0 0 1,0 0-1,0-1 0,1 1 0,-2 10 0,3-15-8,1 1 0,-1-1 0,0 1 0,1-1 1,-1 1-1,1-1 0,-1 0 0,1 1 0,0-1 0,-1 0 0,1 1 1,-1-1-1,1 0 0,0 0 0,-1 1 0,1-1 0,0 0 0,-1 0 0,1 0 1,-1 0-1,1 0 0,0 0 0,-1 0 0,1 0 0,0 0 0,-1 0 1,1 0-1,0-1 0,-1 1 0,1 0 0,0 0 0,-1-1 0,1 1 0,0-1 1,11-4 3,0-1-1,-1 0 1,1 0 0,-1-2-1,-1 1 1,1-1 0,-1-1-1,14-15 1,38-30-5,343-205 1,-399 256 0,0-1-8,0 1 1,1-1 0,-1 1 0,1 1-1,-1-1 1,1 1 0,14-2 0,-30 16-122,-44 35 90,-102 70-1,92-73 80,-82 74-1,124-95-19,1 1 0,0 1 1,2 1-1,1 0 0,1 1 0,1 1 0,-18 49 0,29-66-17,1 0 0,1-1 1,-1 1-1,2 0 1,0 0-1,0 0 0,1 18 1,0-21-5,0-5 1,0-1 1,1 1-1,-1-1 0,0 0 0,1 1 0,0-1 0,-1 0 0,1 1 1,0-1-1,0 0 0,0 0 0,0 0 0,1 0 0,-1 0 0,1 0 1,-1 0-1,1 0 0,3 3 0,-1-2 1,1 0-1,-1-1 1,1 1 0,0-1 0,-1 1-1,1-2 1,0 1 0,7 1 0,9 1 3,0-1 0,0-1 1,28-1-1,-49-1-4,212 0 5,-212 0-6,1 0 1,-1 0-1,0 0 0,0 0 0,1 0 0,-1 0 0,0 0 0,1-1 0,-1 1 0,0 0 1,0 0-1,1 0 0,-1 0 0,0 0 0,0-1 0,1 1 0,-1 0 0,0 0 1,0 0-1,0-1 0,1 1 0,-1 0 0,0 0 0,0-1 0,0 1 0,0 0 0,1 0 1,-1-1-1,0 1 0,0 0 0,0-1 0,0 1 0,0 0 0,0 0 0,0-1 1,0 1-1,0 0 0,0-1 0,0 1 0,0 0 0,0-1 0,0 1 0,0 0 0,0 0 1,0-1-1,-1 1 0,1 0 0,0 0 0,0-1 0,0 1 0,0 0 0,-1 0 0,1-1 1,0 1-1,0 0 0,0 0 0,-1 0 0,1-1 0,0 1 0,-1 0 0,-10-14-46,-4 1 17,-1 1 0,0 0 1,-1 2-1,-19-10 0,-22-14-3,18 6-18,1-1 0,2-3 0,1 0-1,2-3 1,1-1 0,1-1 0,3-2-1,1 0 1,-39-75 0,57 94 49,4 7 10,-1 0 1,0 1-1,-18-22 1,25 33-3,0 1-1,0 0 1,0-1 0,0 1 0,-1-1-1,1 1 1,0-1 0,-1 1 0,1 0-1,0-1 1,-1 1 0,1 0 0,0-1-1,-1 1 1,1 0 0,0 0 0,-1-1-1,1 1 1,-1 0 0,1 0 0,-1 0-1,1 0 1,0-1 0,-1 1 0,1 0-1,-1 0 1,1 0 0,-1 0 0,1 0-1,-1 0 1,1 0 0,-1 0 0,1 0-1,-1 0 1,1 1 0,-1-1 0,1 0-1,0 0 1,-1 0 0,1 0 0,-1 1-1,1-1 1,0 0 0,-1 1 0,1-1-1,-1 0 1,1 1 0,0-1 0,-1 0-1,1 1 1,0-1 0,0 0 0,-1 1-1,1-1 1,0 1 0,0-1 0,0 1-1,-1 0 1,-3 28 157,5 8-71,2-1 0,1 1-1,16 57 1,41 105 79,-17-65-10,-15-23-47,24 175 0,-13 116 80,-26-243-77,-13-143-109,23 165 115,-21-164-117,1 1-1,1-1 1,1 0 0,0-1-1,1 1 1,1-1 0,19 29-1,6-11 4,-31-32-15,0-1-1,-1 0 1,1 0-1,0 0 1,-1 0-1,1 0 1,0 0-1,0 0 1,0 0-1,0-1 1,0 1-1,0-1 1,0 0-1,0 1 0,0-1 1,0 0-1,0 0 1,0 0-1,0 0 1,2-1-1,-3 0-1,-1 0 0,1 0 0,0 0 0,-1 0 0,1 1 0,0-1 0,-1 0-1,1-1 1,-1 1 0,1 0 0,-1 0 0,0 0 0,0 0 0,1 0 0,-1 0 0,0 0-1,0 0 1,0-1 0,0 1 0,0-1 0,-1-35-96,0 25 53,-19-369-611,-45-441 309,63 792 350,-10-504-42,13 521 53,3-43-7,-4 54 0,0 0 0,0 0 1,1 0-1,-1 0 1,1 1-1,-1-1 0,1 0 1,-1 0-1,1 0 1,0 1-1,0-1 0,0 0 1,0 1-1,0-1 0,1 1 1,-1-1-1,0 1 1,1-1-1,-1 1 0,4-2 1,-4 3 8,1 0-1,-1 0 1,1 0 0,-1 0 0,1 0 0,-1 0 0,1 1 0,-1-1 0,1 1 0,-1-1 0,0 1-1,1-1 1,-1 1 0,0 0 0,1-1 0,-1 1 0,0 0 0,0 0 0,0 0 0,0 0-1,0 0 1,0 1 0,0-1 0,0 0 0,0 0 0,0 1 0,-1-1 0,1 0 0,0 3-1,21 48 73,-19-44-65,15 47 18,-3 0 1,-2 0 0,-2 2-1,4 68 1,-7 231 43,-9-252-27,-30 364 184,9-221-93,8-85-255,48-742-436,-21 424 514,-7 81 21,29-285-8,-23 275 24,4 0-1,29-90 1,-37 149-3,2 0 0,0 1 0,21-36 0,-30 59 1,0 0 0,0 0 0,0 0 0,1 1 0,-1-1 1,0 0-1,1 1 0,0-1 0,-1 1 0,1 0 0,0-1 0,2-1 0,-3 3 3,-1 0 0,1 0 0,-1 0-1,1 0 1,-1 0 0,1 0 0,0 0-1,-1 0 1,1 0 0,-1 0-1,1 1 1,-1-1 0,0 0 0,1 0-1,-1 0 1,1 1 0,-1-1-1,1 0 1,-1 0 0,1 1 0,-1-1-1,0 0 1,1 1 0,-1-1 0,0 1-1,1-1 1,-1 0 0,0 1-1,0-1 1,1 1 0,-1 0 0,3 6 27,-1 0 0,1 0 1,-1 1-1,-1-1 0,1 10 0,-1-12-37,21 155 134,2 233 0,-24-371-122,0 116 39,-21 172 0,-110 314 307,126-593-329,2-15-29,2-20-101,3-35 54,11-63 0,-1 21-39,43-516-442,-3 73 521,-40 454 13,3 1 1,3 0-1,4 1 1,2 2-1,45-88 1,-68 151-2,1-2 4,1-1-1,0 0 0,0 1 0,0 0 0,1-1 0,0 1 0,0 1 0,0-1 0,0 1 0,1-1 0,0 1 0,9-6 0,-14 10 2,1 0-1,-1 0 1,0-1 0,1 1-1,-1 0 1,1 0 0,-1 0-1,1 0 1,-1-1-1,1 1 1,-1 0 0,1 0-1,-1 0 1,1 0 0,-1 0-1,0 0 1,1 0-1,-1 0 1,1 1 0,-1-1-1,1 0 1,-1 0 0,1 0-1,-1 0 1,1 1 0,-1-1-1,0 0 1,1 0-1,-1 1 1,1-1 0,-1 0-1,0 1 1,1-1 0,-1 0-1,0 1 1,0-1-1,1 1 1,-1-1 0,0 1-1,0-1 1,1 1 0,3 23 58,-4-20-53,3 175 168,-33 299 0,11-272-39,-8 89 78,-67 304 0,88-592-299,-1-18-90,-2-53 16,2 0 0,3-121 0,4 146 115,-1-127-16,36-283-1,42 70 73,-65 338-11,2 0 1,1 1-1,3 0 0,0 2 1,3 0-1,48-67 0,-64 98 6,0 1-1,1 0 0,-1 0 0,2 0 1,7-6-1,-13 12-2,0-1 0,1 0 0,-1 1 0,0-1 0,0 0 0,0 1 0,0 0-1,1-1 1,-1 1 0,0-1 0,0 1 0,1 0 0,-1 0 0,0 0 0,1 0 0,-1 0 0,0 0 0,0 0 0,1 0-1,-1 1 1,0-1 0,0 0 0,1 1 0,-1-1 0,0 1 0,0-1 0,0 1 0,0 0 0,0 0 0,0-1-1,0 1 1,0 0 0,0 0 0,0 0 0,0 0 0,0 0 0,0 0 0,-1 0 0,1 0 0,-1 0 0,1 0 0,0 2-1,5 10 15,-1 0 0,-1 1-1,0-1 1,0 1 0,-2 0-1,1-1 1,-1 29-1,-5 107-17,2-137 5,-6 57-5,-29 134 0,-39 68 23,8-34 79,51-173-73,-22 87 18,-21 170 0,57-301-49,1-17-72,2-9-11,2-8 35,41-169-190,96-253 1,-59 156 190,-60 201 62,4 4-24,-18 59 1,-1 0 0,0-1 0,-2 1 0,0-1 0,-1 0 0,2-25 0,-6 41-5,1-1-1,-1 0 1,1 0 0,-1 0-1,0 0 1,0 1-1,0-1 1,0 0-1,0 0 1,0 1-1,0-1 1,-1 1-1,1 0 1,0-1-1,-3-1 1,3 3 10,1-1 1,-1 1 0,1-1 0,-1 1 0,1-1 0,-1 1-1,1-1 1,-1 1 0,0 0 0,1-1 0,-1 1-1,0 0 1,1-1 0,-1 1 0,0 0 0,1 0 0,-1 0-1,0 0 1,0 0 0,1 0 0,-1 0 0,0 0-1,0 0 1,1 0 0,-1 0 0,0 0 0,0 0 0,1 1-1,-1-1 1,0 0 0,1 0 0,-1 1 0,0-1-1,1 1 1,-1-1 0,1 0 0,-1 1 0,1-1 0,-1 1-1,1-1 1,-1 1 0,0 0 0,-8 20-8,1 0 1,1 1-1,0 0 0,2 0 1,-5 41-1,0-6 30,-28 182 135,23-121-53,-6-1-1,-44 138 1,-88 138 122,-15-61 85,163-325-310,0 1-1,0-1 0,0 0 1,-1 0-1,0 0 1,-1-1-1,1 0 0,-1 0 1,-9 5-1,-75 42-47,23-15 50,68-37-6,-1 0 0,1-1 0,-1 1 0,0-1 0,1 1 0,-1-1 0,0 1 0,0-1 0,1 1 0,-1-1 0,0 0 0,0 1 0,0-1 0,0 0 1,1 0-1,-1 0 0,0 1 0,0-1 0,0 0 0,0 0 0,0 0 0,0 0 0,1-1 0,-1 1 0,0 0 0,0 0 0,0 0 0,0-1 0,1 1 0,-1-1 0,0 1 0,0 0 0,0-1 0,1 1 0,-1-1 0,0 0 0,1 1 0,-1-1 0,1 1 0,-1-1 0,1 0 0,-1 0 0,1 1 0,-1-1 0,1 0 0,-1 0 0,1 1 0,0-1 0,0 0 0,-1 0 0,1 0 0,0 0 0,0 0 0,0 1 0,0-1 0,0-2 0,-1-9-27,0 0-1,1 0 1,2-18 0,-1 11-35,-1-44-104,12-89 0,-11 126 198,-15 41 0,3 3-1,1 0 1,0 0 0,1 1-1,2 0 1,0 0 0,-6 26-1,-17 128 111,1-3-7,0-56-39,-6-2 0,-54 123 0,85-227-98,-4 8-108,5-41 12,10-162-171,-4 155 209,2 0 0,1 1 0,20-60 1,5 19 64,51-89 0,-3 6 0,-73 143-1,-4 7 2,1 0 0,-1 0-1,0 0 1,0-1 0,0 1 0,-1-1-1,1-9 1,-2 15-1,0-1 1,0 1 0,0-1-1,0 1 1,-1 0-1,1-1 1,0 1-1,0 0 1,-1-1-1,1 1 1,0 0 0,-1-1-1,1 1 1,0 0-1,-1 0 1,1-1-1,0 1 1,-1 0-1,1 0 1,-1 0-1,1 0 1,0-1 0,-1 1-1,1 0 1,-1 0-1,1 0 1,-1 0-1,1 0 1,0 0-1,-1 0 1,1 0-1,-1 0 1,1 0 0,-1 0-1,1 0 1,0 1-1,-1-1 1,1 0-1,-1 0 1,1 0-1,0 1 1,-1-1 0,1 0-1,0 0 1,-1 1-1,1-1 1,0 0-1,-1 1 1,1-1-1,0 0 1,0 1-1,-1-1 1,-22 17-3,8 2 5,1 1 1,0 0 0,2 1-1,0 1 1,1-1 0,-8 25-1,-42 149 113,40-119-65,-133 498 232,116-432-217,-25 186 1,45-230-50,17-92-32,-1 0 0,0 0 0,0 0 0,-1 0 0,1-1 1,-1 1-1,0-1 0,-1 0 0,1 0 0,-1 0 0,0 0 0,0-1 0,-8 7 0,12-11 6,0 0 1,0 0-1,0 0 1,0 0-1,0 0 1,0 0-1,0 0 1,-1 1-1,1-1 1,0 0-1,0 0 0,0 0 1,0 0-1,0 0 1,-1 0-1,1 0 1,0 0-1,0 0 1,0 0-1,0 0 1,0 0-1,-1 0 0,1 0 1,0 0-1,0 0 1,0 0-1,0 0 1,0 0-1,-1 0 1,1 0-1,0 0 1,0-1-1,0 1 1,0 0-1,0 0 0,0 0 1,-1 0-1,1 0 1,0 0-1,0 0 1,0 0-1,0-1 1,0 1-1,0 0 1,0 0-1,0 0 0,0 0 1,0 0-1,0 0 1,0-1-1,0 1 1,-1 0-1,1 0 1,0 0-1,0 0 1,0 0-1,0-1 0,0 1 1,0 0-1,1 0 1,-1 0-1,0-1 1,1-17-138,0 16 111,-1 0 0,1-1-1,-1 1 1,0-1 0,0 1 0,0-1 0,0 1-1,0-1 1,0 1 0,-1 0 0,1-1 0,-1 1 0,0-1-1,-1-3 1,1 5 33,0 0 0,0 1 0,0-1 0,0 0 0,0 0 0,0 1 0,0-1 0,0 1 0,0-1 0,0 1 0,0-1 0,0 1 0,0 0 0,0-1 0,0 1 0,0 0 0,-1 0 0,1 0 1,0 0-1,0 0 0,0 0 0,0 0 0,0 0 0,-1 1 0,1-1 0,-2 1 0,-20 20-16,5-5 57,17-31-12,2-7-25,1 0 0,1 0 0,0 0 0,2 1 1,7-22-1,45-104 28,-13 37-4,47-149 113,153-383-70,-219 585-119,3 2-1,3 1 0,38-52 1,-68 105 98,-1 13-11,-1 6-36,-1 1-1,0 0 1,-2-1 0,0 1-1,-10 28 1,-45 91 11,11-26 4,-145 481 224,119-352-42,20-21-97,49-199-98,-1 1-1,-11 27 1,-1 1-32,84-180-8,-9 1 35,160-339 13,-150 339 35,127-184 0,30-4-83,-195 269-11,-68 139 64,-72 116-17,-206 431 7,145-178 175,167-437-180,4-20-2,1 0-1,-1 0 1,1 0 0,-1 0 0,0 0-1,0 0 1,0 0 0,0 0-1,-1 0 1,1-1 0,-1 1 0,-2 2-1,3-4 13,1 0-27,0 2 5,0-3-15,8-16-6,9-22 30,104-206-34,-110 222 23,-1 0 0,14-45 0,6-14-6,49-80 64,122-182 0,-94 161-39,93-100 303,-187 264-299,-1 0-1,-1-1 0,0 0 1,-2-1-1,0 0 0,-1 0 1,8-34-1,-9 23-9,2 0 0,1 1 0,1 1 0,17-32 0,12-31 0,-24 41 0,-3-1 1,-1 0-1,-4-1 1,3-55-1,18-99-55,56-156 108,-79 324-54,-1 0 0,-3-1 0,-4-73 1,-1 22 3,4 56-3,1 0 0,2 1 0,1-1 0,2 1 0,1 0 0,17-43 0,-24 71 0,1 0 0,1 1 0,-1-1 0,1 1 0,0-1 0,1 1 0,-1 0 0,6-6 0,-7 9 2,0 1-1,1-1 1,-1 0 0,1 1-1,0-1 1,-1 1 0,1 0-1,0 0 1,0 0 0,0 0-1,0 0 1,0 1 0,-1-1-1,1 1 1,1 0 0,-1 0-1,0 0 1,0 0 0,0 0-1,0 1 1,-1-1 0,1 1-1,0 0 1,0 0-1,4 2 1,0 0 8,0 1 0,-1 0 0,1 1 0,-1-1 0,0 1 0,0 0 0,0 1 0,6 7 0,1 2 3,1-2 0,0 1 0,1-2 0,27 18 0,-35-28-11,-1 0 0,0 0 0,1-1 1,-1 0-1,0 0 0,1-1 1,0 1-1,-1-1 0,1-1 0,10-1 1,9 0-2,-23 1 0,0 0-1,-1 0 1,1 0 0,-1 0-1,1 0 1,-1-1-1,1 1 1,-1-1 0,0 0-1,0 0 1,0 0-1,0 0 1,0 0 0,-1 0-1,1 0 1,1-3-1,25-41 22,5-9-20,1 2-1,3 1 1,63-69 0,-46 59-6,62-95 1,-101 134 3,-6 9-11,-1 1 1,14-29-1,-21 37 17,-1 4 10,13 1-102,-13 21 204,0-20-161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2.04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8 156 0,'-2'-9'1297,"75"100"-780,38 49-217,33 62-122,131 191 124,-237-322-286,-30-54-12,1 0 0,16 24-1,-23-40-30,-2-2 12,1-1-1,-1 0 1,0 0-1,0 0 1,1 0-1,-1 0 0,-1 0 1,1 0-1,0 0 1,0 0-1,-2-3 0,1-2-10,-2-13 6,-1 0-1,-1 0 1,-1 0 0,0 0 0,-2 1-1,0 0 1,-1 1 0,-14-21 0,-105-137-178,74 108 49,-258-345-363,204 254 555,106 156-29,0 0 1,0-1 0,1 1 0,-1-1-1,1 0 1,0 1 0,0-1 0,0 0-1,0 0 1,1 0 0,0 0 0,0 1 0,0-1-1,0-5 1,0 0-17,2 8 4,-1 0 0,0 0 0,0 1 1,1-1-1,-1 1 0,0-1 0,1 1 0,-1-1 1,1 1-1,-1 0 0,1 0 0,-1-1 1,0 1-1,1 0 0,-1 1 0,1-1 1,-1 0-1,2 1 0,7 0 29,-1 0 1,0 1-1,1 0 0,-1 1 0,0 0 0,0 0 1,-1 1-1,1 0 0,10 7 0,73 52 4,-92-63-35,41 35 85,-3 1-1,-1 2 1,-1 2-1,36 53 1,12 12 85,-5-13-86,109 132 0,-140-161-66,65 113-1,-86-138-56,-22-34-60,-18-24 18,-154-187-321,35 49-29,95 108 365,-2 3 0,-52-49 0,65 78 72,24 17 31,2 14 86,1-2-97,0 0 0,0 0 1,1 0-1,1 0 0,0 0 0,0-1 1,1 1-1,1-1 0,5 11 0,11 14 66,28 38 0,-24-38-36,294 363 360,35-31-58,-345-357-361,50 42 9,-55-48-9,0-1 0,0-1 0,1 1 0,0 0 0,-1-1 0,1 0-1,0 0 1,0-1 0,0 1 0,0-1 0,0 0 0,7 0-1,-13-20-92,-1 14 81,1 1 1,-1-1-1,0 0 0,0 1 0,-1-1 0,1 1 0,-1 0 0,0 0 0,0 0 1,-6-6-1,-45-38-132,19 18 68,-53-62-212,-42-37-43,128 128 336,1-1-1,-1 1 1,1-1-1,-1 1 1,0 0-1,0 0 1,1 0-1,-1 0 1,0 0-1,0 1 1,0-1 0,-3 0-1,5 1 2,0 0 0,-1 0 0,1 0 0,-1 0 0,1 0 0,0 1 0,-1-1 0,1 0 0,-1 0 0,1 0 0,0 0 1,-1 1-1,1-1 0,0 0 0,0 1 0,-1-1 0,1 0 0,0 0 0,0 1 0,-1-1 0,1 0 0,0 1 0,0-1 0,0 0 0,-1 1 0,1-1 0,0 1 0,0-1 0,0 0 0,0 1 0,0-1 0,0 1 0,0-1 0,0 0 0,0 2 0,0 2 12,1 1 0,-1-1 0,1 1 0,0-1 0,1 1-1,-1-1 1,1 0 0,0 1 0,4 6 0,15 22 49,2-1 0,1-1 0,1-2 0,1 0 0,2-1 0,1-2 0,1-1 0,1-1 0,1-2 0,62 33 0,-47-32-32,88 32-1,-108-47-26,-1-1 0,1-1-1,0-2 1,1-1-1,32 0 1,-33-2-3,-1 2 0,0 1-1,-1 0 1,1 2 0,31 11 0,90 35-34,-139-50 20,1 0 1,-1-1-1,1 0 0,15 0 1,-16-1-2,1 0 0,-1 1 0,1 0 0,13 4 0,20 2-1,-35-7 10,-1 1 0,1 0 0,0 0 0,0 1 0,11 4 1,-4-1 0,1 0-1,-1-1 1,1-1 0,20 2 0,20 5-3,-40-7 7,1 0 0,-1-1 0,1-1 0,0 0 1,0-1-1,0-1 0,-1 0 0,1-1 0,30-9 0,-20 6-183,0 1-522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0:49.79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2189 4093 96,'0'0'1506,"-42"-35"-1213,-7-22-239,6 4-17,-96-101 38,29 30-22,49 45-53,10 9 0,31 45 5,1 0 1,2-2-1,0 0 0,2-1 1,-11-31-1,-41-64 27,56 99-32,-8-19 0,2-1 0,-18-64 0,-25-81 32,27 87-32,10 28 0,16 55 0,1 0 0,-5-24 0,-36-181 0,0 43 0,35 134 3,-2-1 0,-33-70 0,14 36-7,16 16 3,14 49 0,-2 0-1,-10-29 1,-18-42 1,24 49 8,-2-5-16,5 30 11,1 0 1,0-1-1,1 0 0,-3-25 0,4 25 0,1 1 1,-2-1-1,0 0 0,-10-22 0,9 27-3,-1-1 0,2 0 0,0-1 0,0 1 0,1 0 0,0-1 0,-1-20 0,4 27 7,-1 1-1,1-1 0,-1 1 1,0-1-1,0 1 1,0-1-1,-1 1 1,0 0-1,0 0 1,0 0-1,-3-5 1,-4-9 11,-25 18 110,20 0-120,-1-1 0,1-1 0,-1-1-1,1 0 1,0 0 0,0-1 0,0-1-1,-26-13 1,12 1-10,0 0 0,-49-41 0,65 49 2,0 1 0,-1 1 0,-22-10 0,-21-13 0,-143-89-37,159 93 21,5 5-20,2-2 1,-54-48-1,80 67 36,5 3-2,0 0 0,-1 1 0,1-1-1,0-1 1,0 1 0,0 0 0,0 0 0,0-1-1,0 1 1,0-1 0,1 1 0,-1-1 0,0 0-1,1 0 1,0 0 0,-2-3 0,3 5-25,1 3-130,-1-1 154,1-1-1,0 1 0,0-1 1,-1 1-1,1-1 0,0 1 1,0-1-1,1 0 0,-1 1 1,0-1-1,0 0 0,1 0 1,-1 0-1,1 0 0,1 1 1,5 5-17,40 42 85,2-3 0,2-1 0,2-3 0,2-2-1,1-3 1,78 37 0,-61-35-20,76 56-1,-132-83-32,11 9-16,-23-16 3,1 0-1,-1 0 0,0 0 0,1-1 1,0 0-1,0-1 0,0 1 0,1-1 1,-1-1-1,1 0 0,-1 0 0,1 0 1,0-1-1,0 0 0,10 0 0,-16-2 5,-1 0 0,1 0-1,-1 0 1,1-1 0,-1 1-1,0 0 1,0-1-1,1 1 1,-1-1 0,0 1-1,0-1 1,-1 0 0,1 1-1,0-1 1,0 0-1,-1 0 1,1 1 0,-1-1-1,1-2 1,-1 1 3,21-32 0,-17 30-7,0-1 0,-1 1 0,0-1 0,0 0 0,4-10 0,63-176 43,2-4-73,-1-9 25,-10 36 7,-20 14-34,-40 146 33,1-2 0,0 0 0,0 0 0,1 0 0,0 0 0,1 0 0,1 1 0,7-15 0,-9 21-2,-1-1 0,1 1 0,-1-1-1,-1 0 1,1 0 0,2-9-1,-3 9 1,0 0 0,0 0-1,1 0 1,0 1 0,0-1 0,4-7-1,-5 9 4,-1 3-1,0 0 0,0 0 0,0-1 0,0 1 0,0 0-1,0 0 1,0-1 0,0 1 0,0 0 0,0 0 0,0 0 0,0-1-1,0 1 1,0 0 0,0 0 0,0-1 0,0 1 0,0 0 0,1 0-1,-1 0 1,0-1 0,0 1 0,0 0 0,0 0 0,1 0 0,-1 0 0,0 0-1,0-1 1,0 1 0,1 0 0,-1 0 0,0 0 0,0 0 0,0 0-1,1 0 1,-1 0 0,0 0 0,0 0 0,1 0 0,-1 0 0,0 0 0,0 0-1,1 0 1,-1 0 0,1 0-32,-2 14-144,-31 105 138,-35 166 124,56-218-88,-23 120 55,25-153-39,0 0 0,-2-1 0,-22 44 0,17-49-2,11-22-10,1 1 1,0 0-1,1 0 1,0 0-1,-3 10 0,3-10-2,0-1 0,0 1 0,0-1 0,-1 0 0,0 0 0,-7 8 0,-23 40 22,29-46-25,1 0 0,1 0 1,-1 0-1,1 0 0,0 1 1,1-1-1,-2 14 0,-3 115 3,9-118 0,1-1 0,0 1 0,1-1 0,1 0 0,10 25 0,7 24 0,18 66 14,7 25 4,25 93-18,-37-147 10,32 104 7,-50-130-15,-11-50-1,0 1 0,18 45 0,15 62-1,-35-124 1,-4-9-1,1 0 0,0 0 1,-1 0-1,1 0 0,0 0 1,1 0-1,-1-1 0,0 1 1,1 0-1,0-1 0,-1 1 1,1-1-1,0 0 0,4 4 1,-5-5 90,-41-27-33,-4 0-10,-2 2-1,0 2 1,-76-25-1,60 25-39,2-6-7,44 20 7,0 0-1,0 1 1,-31-8 0,24 8-9,0-1 1,-41-18-1,45 16 13,-1 2 0,-1 0 1,1 1-1,-24-4 0,9 5-10,-57-18 1,-122-29 18,185 43-25,1-1 0,1-1-1,0-1 1,-30-20 0,48 27 4,-1 1 0,0 0 0,-18-6 0,15 7 0,-1-2 0,1 0 0,-22-14 0,33 17-5,2 3-22,15 0-69,2 2 102,-1 1-1,0 1 1,0 1 0,0 0 0,0 1 0,-1 1-1,0 0 1,15 10 0,26 10 6,254 98 61,-165-69-50,-71-28-15,67 28-5,-88-31 32,15 6-26,91 57 0,-57-26-9,-87-52 16,29 19-24,50 43 0,-68-54 1,-21-14 5,0-1 0,1 1 0,-1 0 0,-1 0 0,1 1 0,5 6 0,30 33-41,14 4 43,-13-8 0,-36-36-5,-4-4-22,5-22-69,-6-31 90,2-1 1,3 1 0,1 0-1,3 0 1,29-91 0,-19 84-2,-12 33 1,2 1-1,1 0 1,20-38 0,-1 9-6,29-79 1,-13 26 2,-4 26 9,-8 17-38,-28 58 16,-1 2-130,-4 11-26,-2 23 151,-1 7 35,-2-1 0,-2 0 0,-1 0-1,-1 0 1,-23 51 0,17-44 4,-9 34 4,-25 63 5,-53 126 43,63-117 1,36-128-53,2 0 0,0 0 0,3 39 0,0-4 4,0-42-14,0 0 0,1-1-1,0 1 1,1 0 0,1-1 0,0 0 0,8 14 0,10 30 4,-18-43-5,-1 0 1,2-1-1,0 0 0,0 0 1,1 0-1,1-1 0,16 20 1,2 2-2,-22-27 0,1 1 0,0-1 0,0 0 0,1 0 0,-1 0 0,13 8 0,-16-13 0,0 1 0,0-1 0,0 1 0,0 0 0,0 0 0,0 0 0,0 0 0,0 0 0,2 5 0,16 22 0,-14-26 0,-5-2-1,1-1 1,-1 0 0,1 0-1,-1 1 1,1-1 0,-1 0-1,1-1 1,-1 1-1,1 0 1,-1 0 0,1-1-1,-1 1 1,1 0 0,-1-1-1,0 0 1,1 1 0,-1-1-1,0 0 1,1 0 0,-1 0-1,0 1 1,0-1-1,0 0 1,2-3 0,21-31 24,-18 25-13,26-35 11,2 2-1,48-49 0,-66 65-14,-14 24-7,-1 0 0,0 0 0,1 1 0,0-1-1,-1 0 1,1 1 0,0-1 0,0 1 0,1 0 0,2-3 0,-4 2-11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0:49.79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99 4191 64,'0'0'609,"8"-31"95,98-282 188,22-20-727,-68 200-127,-8 11-21,-29 75-7,29-94 0,-40 103-14,24-48 0,-3 9 7,-17 38 3,-7 17-9,-1 0 0,0 0 0,5-28 0,19-96 3,-11 83 0,-14 46 0,-1 0 0,-1-1 0,0 0 0,-2 1 0,4-34 0,-6 39 0,0 1 0,1-1 0,1 0 0,0 1 0,8-19 0,9-37 0,4-30 0,-1 14 0,10-22 0,-27 84 3,1 0 0,1 1-1,1 0 1,17-30-1,11-21 17,-21 40-19,1 1 0,2 1 0,0 1 0,27-29 0,32-46 0,36-38 0,-68 87 0,-36 44 0,0-1 0,-1 0 0,8-13 0,50-52 0,-34 34 0,-25 34 0,-1-1 0,0 0 0,12-19 0,-10 13 0,1 0 0,0 1 0,14-14 0,4-6 0,145-209 0,-115 152 0,-27 39 0,53-63 0,-63 87 0,27-47 0,-31 47 0,38-49 0,37-42 0,-45 54 0,1 42-5,-47 21-49,-2 5 23,-6 10 17,-13 21 22,-67 81 3,28-34 6,-42 53 19,88-117-36,1 2 0,-16 29 0,2-4 0,-24 42 2,28-47-13,-2 0-1,-42 52 1,40-58-8,-35 60 0,-5 6-7,-28 38-102,87-128 129,5-7-1,0 1 0,0-1 0,0 0 1,0 1-1,1-1 0,0 1 1,-1-1-1,1 1 0,0 0 0,0 0 1,0-1-1,1 1 0,-1 0 0,1 0 1,-1 0-1,1 0 0,0 4 0,2-6 4,0 0-1,0 0 0,0 0 0,0 0 0,0 0 0,0-1 0,0 1 0,0-1 1,1 1-1,-1-1 0,2 0 0,4 2 13,25 3 14,0 0 1,1-2-1,0-2 0,54-4 0,-4 0 16,-52 3-44,-9-1 3,0 1 0,1 1 0,-1 1 0,0 1 0,37 10 0,7 1 8,-53-12-9,0 1 0,0 0 0,0 0-1,23 11 1,-22-8-4,1-1 0,-1-1 0,32 5 0,-11-2 0,7-4 0,-34-3 0,-1 0 0,0 0 0,0 1 0,15 4 0,-16-3-1,30 1-25,-28-3 21,-55-27-27,28 22 29,0 0-1,0 1 0,0 1 0,-1 1 0,1 0 1,-1 1-1,-26 3 0,18-1 3,-1-2 1,-33-4-1,-38-19-14,70 16 13,0 1 0,-1 1-1,0 2 1,-34-1 0,-402 9-100,463-4 101,0 1 0,1-1-1,-1 1 1,1-1-1,-1 1 1,1 0 0,-1 0-1,1 0 1,-1 0 0,1 0-1,0 0 1,-1 1 0,1-1-1,0 1 1,0 0-1,0 0 1,1 0 0,-1-1-1,-2 5 1,-27 49-47,8-13 27,-197 213-11,160-193 0,-27 18-5,57-39 27,27-36 8,0 0 0,-1 1 0,0-1 0,0 0 0,-8 7 0,11-8-3,1-3 6,0 0 0,0 0 0,1 0-1,-1 0 1,0 0 0,0 0 0,1 0 0,-1 0 0,1 0 0,-1 0-1,1 0 1,0 0 0,-1 0 0,1 0 0,0 0 0,-1-1 0,1 1-1,0 0 1,0 0 0,0-1 0,0 1 0,0-1 0,0 1-1,0-1 1,0 1 0,0-1 0,0 1 0,0-1 0,0 0 0,2 1-1,35 1 39,-32-2-35,72-1 77,138-20-1,-158 14-35,97 1 0,-1-7-13,-137 9-32,21-1 0,-33 5 0,-4 0 0,-1 0 0,0 0 0,1 0 1,-1 0-1,0 0 0,1 0 0,-1-1 0,0 1 0,1 0 1,-1 0-1,0 0 0,1 0 0,-1-1 0,0 1 1,0 0-1,1 0 0,-1-1 0,0 1 0,0 0 0,1 0 1,-1-1-1,0 1 0,0 0 0,0-1 0,0 1 0,1 0 1,-1-1-1,0 1 0,0 0 0,0-1 0,0 1 1,0-1-1,-34 0 26,-34 1-26,1 2 0,-113 18 0,148-13 1,-34 7-12,-1-2 0,-107 4 0,102-8-13,51-5 14,0 0 1,-32 0-1,52-3 21,0 0-6,-1-3-2,0 0 0,1 0 0,-1 0 0,1-1 0,0 1-1,0 0 1,0-1 0,0 1 0,1-1 0,-1-3 0,-12-157 13,12 129-13,0 19 0,0 1 0,2-1 0,0 1 0,0-1 0,6-19 0,-1 5-3,0 1 0,3-53 0,-3 12 0,2 5 0,-5 31-11,2-1 1,11-42-1,-10 52 12,-5 20-25,0 18 16,-1-4 13,1 45 19,0-27-6,0 1 0,-2 0 0,-8 50 0,4-49 1,1 1-1,0 41 1,4-46-6,-1-1 1,-2 1-1,0-1 0,-11 39 1,8-43-14,0 2 0,1-1 0,1 1 0,-1 42 0,-2 50 0,7 36 32,-11-115-32,1-8 0,-24 97 0,28-95 5,-1-1 1,-16 40-1,12-37 3,-14 59 0,-26 104 19,32-133-6,-19 107 0,30-128-6,-2-1 1,-23 63-1,3-14-2,19-65-4,8-17-6,-1-1 1,2 1-1,-1-1 0,1 1 0,0 0 1,-3 12-1,5-18-2,0 1 0,0 0 0,0-1 0,0 1 0,1-1 0,-1 1 0,0-1 0,-1 1 0,1 0 0,0-1 0,0 1 0,0-1 0,0 1 0,0-1 0,-1 1 0,1 0 0,0-1 0,0 1 0,-1-1 0,1 1 0,0-1 0,-1 1 0,1-1 0,-1 0 0,1 1 0,0-1 0,-1 1 0,1-1 0,-1 0 0,1 0 0,-2 1 0,1-1 0,1 0 0,-1-1 0,0 1 1,1-1-1,-1 1 0,1 0 0,-1-1 0,0 1 1,1-1-1,-1 0 0,1 1 0,-1-1 0,1 1 0,0-1 1,-1 0-1,1 1 0,-1-1 0,1 0 0,0 0 1,0 1-1,-1-1 0,1 0 0,0 1 0,0-1 0,0 0 1,0-1-1,-5-18 0,-1 0 0,-16-39 0,7 22-4,2-2 3,11 29 0,-1 1 0,0 0 0,0-1 0,-1 1 0,-1 0 0,1 1 0,-2-1 0,1 1 0,-8-9 0,-160-186-219,163 187 211,0-1 1,1 0-1,1 0 0,1-1 1,-9-34-1,-4-9-21,10 27 15,3-1 0,-7-67 0,12 84-61,6 33 90,0-1 1,0 0 0,2-1 0,10 21-1,10 26 24,1 13 41,66 123 0,-59-126-42,-24-48-33,1 0 0,1-1 1,0 0-1,28 34 0,-23-25-24,-17-29 18,1 1-1,-1 0 1,1-1 0,0 1 0,-1-1 0,1 1 0,0 0 0,0-1 0,0 0 0,0 1 0,0-1 0,0 0 0,1 1 0,-1-1 0,0 0 0,1 0 0,-1 0 0,1 0 0,-1 0 0,1 0 0,-1-1 0,1 1 0,-1 0 0,1-1 0,0 1 0,0-1 0,-1 0 0,1 0 0,0 1 0,0-1 0,-1 0 0,3-1 0,7 2 3,0-1 1,-1-1-1,1 0 1,0 0-1,-1-1 1,1-1-1,-1 1 0,0-2 1,0 1-1,11-7 1,-5 2 0,0 1 0,1 1 0,-1 0 1,1 2-1,0 0 0,0 0 0,0 2 0,1 0 1,33 1-1,202-9 29,-222 6-32,0-1 0,0-1 0,57-21 0,46-10 0,-32-11-15,-63 29 9,55-20 0,-68 28 6,-1 0 0,0-2 0,26-17 0,-5-6 0,-46 35-29,0 1-1,0-1 1,1 0-1,-1 1 1,0-1-1,0 1 1,1-1-1,-1 1 1,0-1 0,1 0-1,-1 1 1,1-1-1,-1 1 1,0 0-1,1-1 1,-1 1-1,1-1 1,-1 1-1,1 0 1,-1-1 0,1 1-1,0 0 1,-1-1-1,1 1 1,-1 0-1,1 0 1,0 0-1,0-1 1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58:46.328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0 1 128,'0'0'2376,"0"6"-2163,3 17-170,0-1-1,1 1 1,1-1-1,2 0 1,0-1-1,10 23 1,19 59 70,-36-102-120,4 11-391,-4-12 385,0 0 0,0 0 0,0 0 0,0-1-1,0 1 1,-1 0 0,1 0 0,0 0 0,0-1 0,0 1 0,0 0 0,0 0-1,0 0 1,0-1 0,0 1 0,0 0 0,0 0 0,0 0 0,0-1 0,1 1-1,-1 0 1,0 0 0,0 0 0,0-1 0,0 1 0,0 0 0,0 0 0,0 0-1,0 0 1,1-1 0,-1 1-13,0 0 13,0 0 0,0 0 0,1 0-1,-1 0 1,0-1 0,0 1 0,0 0 0,1 0 0,-1 0 0,0 0 0,0 0-1,0 0 1,1 0 0,-1 0 0,0 0 0,0 0 0,0 0 0,1 0 0,-1 0-1,0 0 1,0 0 0,0 0 0,1 0 0,-1 0 0,0 0 0,0 1 0,0-1-1,0 0 1,1 0 0,-1 0 0,0 0 0,0 0 0,0 0 0,1 1-27,6-31-1412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58:47.732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0 0 32,'0'0'1052,"17"6"-529,59 33-185,1-5 0,104 33 0,-87-37-594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58:48.801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1 217 160,'-1'5'1380,"2"-4"-1359,15 1 311,21-3-266,-10-5 2,0-2 0,-1-1-1,0 0 1,-1-2 0,0-1 0,28-18-1,33-15-34,-60 32-422,-1-2-1,39-28 0,-32 21-266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58:49.752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0 577 0,'8'-18'513,"0"-1"-1,-2 0 1,8-33 0,-9 32-327,8-26-204,80-325-637,-86 339-397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58:50.955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0 1 64,'0'0'448,"0"13"-255,0 9 63,7 9-64,13 9 32,0 4-32,0 4 33,7 5-65,0-5 0,-7-3-160,7-6 64,-1 1-64,-5-9-64,-1-9-448,0-5-834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58:51.979"/>
    </inkml:context>
    <inkml:brush xml:id="br0">
      <inkml:brushProperty name="width" value="0.5" units="cm"/>
      <inkml:brushProperty name="height" value="1" units="cm"/>
      <inkml:brushProperty name="color" value="#FF9381"/>
      <inkml:brushProperty name="tip" value="rectangle"/>
      <inkml:brushProperty name="rasterOp" value="maskPen"/>
    </inkml:brush>
  </inkml:definitions>
  <inkml:trace contextRef="#ctx0" brushRef="#br0">20 0 96,'-6'0'192,"-8"0"513,14 13-513,0 1-32,0 3 32,7 5-31,13 0-1,0 5-32,0-1-96,7 1 0,-7-1-32,0-4 0,0-4-384,0-5-449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0 688 705,'8'0'352,"7"-15"-320,-8-1 192,16-13 32,7-5-31,22-16-1,0-14-32,17-9 64,5-2-96,9-4-31,-7 4-65,-2 16 0,-14 9-96,-14 11-64,-24 19-321,-15 10-384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3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24 3 545,'0'0'20,"-1"-1"0,1 1 1,-1 0-1,1 0 0,0-1 1,-1 1-1,-1 0 0,2 0 1,-1 0-1,1-1 0,-1 1 1,1 0-1,-1 0 0,1 0 1,-2 0-1,2 0 0,-1 0 1,1 0-1,-1 0 0,0 0 1,1 0-1,-1 1 0,1-1 1,-1 0-1,1 0 0,-1 0 1,1 1-1,-1-1 0,1 0 1,-2 1-1,2-1 0,0 0 1,-1 1-1,1-1 0,-1 1 1,1-1-1,0 0 0,-1 2 1,1-2-1,0 1 0,0-1 1,-1 1-1,1-1 0,0 1 1,0-1-1,0 1 1,0-1-1,0 1 0,-1 0 1,1-1-1,0 1 0,0-1 1,0 2-1,0-2 0,1 1 1,-1 0-1,12 43 401,6-6-263,2-2 0,-1 0 0,32 36 1,3 11 46,410 658-259,-441-705-656,-1-9-208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3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1 609,'394'671'2210,"-297"-482"-1812,117 329-1,40 157-322,-244-638-134,-10-36-106,0-20-86,-1-15 156,-3 1 0,0-1 0,-2 2 0,-15-49 0,10 35 71,4 2 1,0-3-1,3 2 1,2-58-1,2 94 25,0-1-1,1 0 1,0 0 0,1 1-1,-1-1 1,1 0 0,8-17-1,-8 23 1,-1 1-1,2-1 0,-1 1 0,1 0 1,0-2-1,-1 2 0,2 0 1,-2 0-1,1 1 0,0-2 0,0 2 1,1 0-1,-1 0 0,1 0 0,1-2 1,-2 3-1,1-1 0,-1 1 0,2 0 1,8-2-1,-5 2 22,2-1 0,1 0 0,-1 2 0,-1 0 0,2 0 0,-1 2 0,0-1 0,0 0 1,-1 1-1,1 0 0,1 1 0,-3 2 0,1-2 0,1 1 0,-2 0 0,1 1 0,1 0 0,-3 1 0,1 0 0,-1 1 0,11 8 1,4 11-40,0 2 1,-1 0 0,-1 1-1,26 54 1,-17-29-255,-5-16-567,5-6-448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3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0 512 512,'0'0'561,"18"-10"133,13-15-574,-2-2-1,-1-1 1,45-61-1,-57 69-119,-4 0 0,-1-2-1,1 1 1,-2-1-1,0-1 1,-2 1 0,10-41-1,-17 59 0,0 0 0,-1 0 0,1 1 0,-1-3 0,2 3 0,-2-1 0,0 1-1,0-2 1,-2 1 0,2 1 0,-1-3 0,0 3 0,0 0 0,0-2 0,0 2 0,-1 0 0,0-1 0,0 0 0,1 0-1,-1 1 1,0 0 0,-2-1 0,2 2 0,0-1 0,-5-2 0,2 1 2,0 1 1,1 1-1,-2 0 0,1 0 1,-2-1-1,2 2 0,-1 0 1,1 0-1,0 0 0,-2 0 1,2 1-1,-1 0 0,1 0 1,-1 0-1,-1 1 0,-7 2 1,10-2 3,0 1 1,1-1-1,-1 1 1,-1-1-1,2 1 1,0 1 0,1-1-1,-1 1 1,-1-1-1,2 1 1,-1-1-1,0 1 1,-1 1-1,2-2 1,0 1-1,0 0 1,1 2 0,-1-2-1,1 1 1,-2-1-1,2 1 1,0 0-1,-1 6 1,-1 5 31,0 1 1,-1-1-1,2 1 1,1 21-1,0-14 23,2-1 0,0-1 0,1 2 0,9 34 0,-8-48-44,1-1 0,0 2 1,0-1-1,1-2 1,0 3-1,0-2 0,1-1 1,-1 1-1,2-1 0,0 0 1,0-1-1,15 13 1,-14-13-44,1 1 1,-1-2-1,2 2 1,-1-2-1,1-1 1,0 1 0,-1-2-1,1 0 1,2 0-1,-3 1 1,2-2 0,0 0-1,-1-1 1,2-1-1,-3 1 1,2-2-1,0 1 1,0-1 0,-2-1-1,2 0 1,0-2-1,-1 1 1,1 0 0,-2 0-1,1-2 1,0 1-1,-2-1 1,2-2-1,0 2 1,-2-2 0,0 1-1,1-1 1,-2 0-1,0-1 1,0-1 0,1 1-1,-3-1 1,11-16-1,7-19-891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3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1 603 897,'30'65'510,"-21"-49"-357,0 2 0,-2-2 0,1 1 0,-3 2-1,2-2 1,-3 1 0,0 0 0,-2 1 0,3 20 0,-9-32-83,-2-15-86,-7-18-27,3-4 23,2-1-1,0 1 1,3-1 0,-4-44 0,5-130 30,4 152-15,0 32 0,0 2 0,2-2 1,0 1-1,1 0 0,2 1 1,-1-2-1,3 3 0,0-2 1,-1 2-1,3-1 0,1 1 1,0 1-1,-1 1 0,4-2 1,20-22-1,-29 35-53,0 1 1,2-2-1,-2 1 0,3 2 1,-2-2-1,0 1 0,1 1 1,0-1-1,1 0 0,-1 2 1,1 0-1,-2 0 0,3-1 1,8 0-1,30 1-988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3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19 518 1666,'5'-3'74,"1"-1"-62,1-1-1,0 1 0,0-2 0,-1 2 0,1-4 0,-2 3 1,2-2-1,4-9 0,41-61 64,-36 53-66,-1-1-1,-2-1 0,0 0 0,-3 1 1,0-2-1,0-1 0,-3 1 0,-1-1 1,-1 0-1,4-44 0,-9 70-8,0 1 0,0-1 0,0 1 1,0-1-1,0 0 0,0 0 0,0 1 0,-2-1 0,2 1 0,-1-1 0,1 1 0,-1 0 0,1-2 0,-1 2 0,-1 0 0,1-2 1,1 2-1,-1 0 0,0 0 0,0 0 0,0 0 0,0 0 0,-1 0 0,1-1 0,-1 0 0,-2 1 1,2 1-1,0-1 0,0 1 1,-2-1-1,1 1 1,1 0-1,-1 0 0,1 0 1,0 0-1,-2 0 1,2 1-1,0-1 0,0 1 1,-6 1-1,0 2 3,-1-1 0,0 2 0,0 0 0,0-1 0,1 1 0,0 1 0,-13 12 0,8-4 38,1 2 0,0 1-1,3-1 1,0 1-1,0 0 1,0 2 0,2-2-1,1 1 1,0 2 0,1-3-1,1 3 1,0 0 0,2-1-1,0 37 1,2-41 8,0 0 0,1 1 0,0-1 0,1 1 0,2-1 0,-1 0 0,2 0 0,0 0 0,0-1 1,0 0-1,2 0 0,1 0 0,0-1 0,0 0 0,0-1 0,3 0 0,-1 1 0,0-2 0,14 12 0,-14-18-48,-1 0-1,-2 2 1,3-3-1,0 1 1,-2-2-1,2 1 1,1-2 0,-1 2-1,0-2 1,0-1-1,0 1 1,0-2-1,1 1 1,-2-1-1,2-1 1,-1 1 0,1-2-1,-1 1 1,0-1-1,-1-1 1,20-7-1,-13 3-82,1-2 0,-2 1 0,0-1-1,0-1 1,-2 0 0,2 0 0,-2-3-1,0 1 1,-1-1 0,-1 0 0,1 0-1,10-20 1,23-58-841,-13-3-727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3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 0 352,'-8'64'449,"8"50"191,8-4-223,14 32-65,24 12-64,-2 4-31,1 15-97,0 0 32,0 0-128,-15-10-64,1-19 0,-1-21-224,-8-14-129,0-16-223,1-13-385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3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1794,'0'14'256,"0"-3"-192,0-7 96,7-4-64,0 0-128,2 0-32,5 0-673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30:19.2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96,'-2'98'1167,"0"-53"-897,1 0 1,3 0 0,1 0-1,11 48 1,35 108-31,129 332 0,-125-411-1606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30:19.2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1067 32,'27'-33'468,"2"2"1,43-36-1,34-37-149,-36 13-303,-3-2 0,57-112 0,-117 193-21,15-26-57,-2 0 0,25-66 0,-37 80-120,-1-1-1,-1-1 1,-2 1-1,0-1 0,0-46 1,-4 19-336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30:19.2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0 448,'0'44'481,"0"18"-97,0 22 1,0 21-33,0 28 64,14 16-63,6 14 31,0 9-96,0 4-96,0-8 1,0-10-65,0-21-128,7-27-160,-7-17-449,7-10-128,-1-12-224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30:19.2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1 545 993,'0'0'165,"8"-5"236,17-8-341,-2-1 1,0-1 0,-1 0 0,0-2-1,-2-1 1,0 0 0,-1-2-1,0 0 1,15-23 0,-25 30-64,0 0 0,-1 0 0,0-1 0,-1 0 0,-1-1 0,0 1 1,-1-1-1,0 0 0,-1 0 0,-1-1 0,-1 1 0,0-1 0,-1 0 0,0 0 1,-2 1-1,1-1 0,-5-18 0,4 30 3,0 1-1,-1-1 1,0 1 0,1 0-1,-1-1 1,-1 1-1,1 0 1,0 0 0,-1 0-1,1 0 1,-1 1 0,0-1-1,0 1 1,0 0-1,0 0 1,0 0 0,-1 0-1,1 0 1,0 1 0,-1-1-1,0 1 1,1 0 0,-1 0-1,0 0 1,1 1-1,-1-1 1,0 1 0,-5 0-1,2 0-1,1-1-1,-1 1 0,0 1 1,0-1-1,1 1 0,-1 1 1,1-1-1,-1 1 0,1 0 1,0 0-1,-1 1 0,1 0 1,0 0-1,1 1 0,-8 5 1,3 1 14,1 1 1,1 0 0,0 1 0,0 0-1,1 0 1,1 0 0,0 1 0,0 0-1,2 1 1,-1-1 0,-2 17 0,1 6 43,0 0 1,3 1-1,0 40 1,3-58-36,0 17 71,1-1 1,9 58-1,-8-83-73,0 0 0,1 0 0,0 0 0,1 0 1,0-1-1,0 1 0,1-1 0,0 0 0,1-1 0,0 1 0,0-1 0,1 0 0,13 12 1,-14-16-17,0 0 1,-1 0-1,1 0 1,1-1 0,-1 0-1,0 0 1,1-1 0,0 0-1,-1 0 1,1 0-1,0-1 1,0 0 0,0 0-1,0-1 1,0 0 0,0 0-1,0-1 1,0 0-1,11-3 1,-5 1-6,-1-1-1,0 0 1,0-1-1,0-1 1,-1 0-1,1 0 1,-1-1-1,-1-1 1,14-11 0,-1-4-191,-2 0 1,0-2 0,-2 0 0,0-1 0,-2-1-1,24-52 1,0-9-811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30:19.2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670 234 737,'2'24'223,"1"0"1,1 0 0,1 0 0,1 0-1,2-1 1,19 44 0,-8-19-2,-13-31-134,1 0 0,1 0 0,1 0 0,0-2-1,15 20 1,-22-31-84,1-1-1,-1 0 0,1 0 1,0 0-1,0 0 0,0-1 0,0 1 1,0-1-1,0 0 0,1 0 1,-1 0-1,1 0 0,0 0 1,-1-1-1,1 0 0,0 1 1,0-1-1,0-1 0,0 1 1,0-1-1,0 1 0,0-1 0,0 0 1,0-1-1,0 1 0,0-1 1,0 0-1,-1 0 0,1 0 1,7-3-1,-5 0-18,-1 0 0,0 0 0,0 0-1,0-1 1,0 1 0,-1-1 0,1-1 0,-1 1 0,-1-1-1,1 1 1,-1-1 0,0 0 0,3-8 0,2-7-27,0 1 1,7-38 0,-3 0 30,10-39 129,-4-2-1,5-113 0,-23 243-18,-1 45 135,18 146-1,75 186 334,-9-50-237,-70-286-325,-5 2 1,-2-1-1,-6 109 0,-2-155-7,-1 0-1,-1-1 1,-1 0-1,-2 1 1,-1-2-1,0 1 1,-2-1-1,-1-1 1,-26 43-1,17-38-1,-1-1 0,-1-1 0,-1-1 0,-1-1 0,-2-1 1,0-1-1,-30 19 0,11-13-11,0-2 0,-3-2 1,0-2-1,-1-2 1,-1-2-1,0-3 0,-2-2 1,0-2-1,-99 10 1,120-19-4,1-2 0,-1-1 0,0-2 1,-50-8-1,71 8-13,-1 0-1,1-1 1,0 0 0,0-1 0,1 0 0,-1-1-1,1 0 1,0 0 0,0-1 0,1 0 0,-1-1-1,1 0 1,1 0 0,-1-1 0,1 0-1,-9-13 1,11 11-72,-1 0-1,1-1 1,1 0 0,0 0-1,0 0 1,1 0-1,-2-22 1,1-6-562,2-46 1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0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1801 0 609,'-82'71'1884,"-234"190"-1854,104-90 36,-96 79 3,-177 154 81,409-335-133,-198 194 41,227-214-1617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0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578 126 96,'-1'-1'36,"1"0"1,-1-1-1,1 1 1,-1 0-1,0 0 0,1 0 1,-1 1-1,0-1 0,0 0 1,0 0-1,0 0 0,0 0 1,0 1-1,0-1 0,0 0 1,0 1-1,0-1 1,0 1-1,0 0 0,0-1 1,0 1-1,0 0 0,0-1 1,-1 1-1,1 0 0,0 0 1,0 0-1,0 0 0,-3 0 1,-51 0 153,38 0-35,-19 1-90,0 1-1,1 2 1,-1 1 0,-48 14-1,67-14-54,0 1-1,0 0 1,0 1-1,1 1 1,0 0-1,1 2 0,0-1 1,0 2-1,1 0 1,-24 24-1,32-27-2,1 0 0,0 0 0,0 1 0,1-1 0,0 1 0,0 0 0,1 1 0,0-1 0,1 0 0,0 1 0,-1 11 0,0 3 18,2 0-1,1-1 0,3 32 1,-1-39-21,1-1 1,0 0-1,1 0 0,1-1 1,0 1-1,1-1 1,0 0-1,2 0 1,-1-1-1,1 0 1,1 0-1,1-1 1,0 0-1,0-1 0,1 0 1,0-1-1,1 0 1,0 0-1,1-1 1,0-1-1,0 0 1,1-1-1,-1-1 0,2 0 1,-1-1-1,1 0 1,0-1-1,0-1 1,16 2-1,0-1 7,0-2 0,1-1-1,-1-2 1,1-1 0,41-8-1,-54 6-4,-1-1 0,-1-1 0,1 0 0,-1-2-1,0 0 1,-1 0 0,0-2 0,0 0 0,-1-1-1,19-18 1,-18 14-8,-1 0 0,0-2-1,-2 0 1,0 0-1,-1-1 1,-1-1 0,0 0-1,-1 0 1,-2-1 0,0-1-1,-1 1 1,-1-1-1,0 0 1,-2 0 0,-1-1-1,-1 0 1,0-35 0,-2 51 1,-1 0 0,-1 0 0,1 0 0,-1 0 0,0 0 0,0 0 0,0 1 0,-1-1 0,0 1 0,0 0 0,-1 0 0,1 0 0,-1 0 0,0 1 0,0-1 0,-7-5 0,-11-8-10,0 0 1,-29-17-1,38 27 6,-11-8-10,-23-15 6,-96-49 1,135 77-54,-1 0-1,1 0 1,0 1 0,-1 0-1,0 1 1,1 0-1,-1 0 1,0 1 0,1 0-1,-1 0 1,0 1-1,1 0 1,-1 1 0,0 0-1,-10 4 1,-8 10-990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0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0 0,'-1'1'32,"0"-1"-1,0 0 1,1 0 0,-1 1 0,0-1-1,0 0 1,1 1 0,-1-1-1,0 1 1,1-1 0,-1 1 0,1-1-1,-1 1 1,1-1 0,-1 1-1,1-1 1,-1 1 0,1 0 0,-1-1-1,1 1 1,0 0 0,-1 0-1,1-1 1,0 1 0,0 0 0,-1 0-1,1-1 1,0 1 0,0 0-1,0 0 1,0-1 0,0 3-1,0 35 163,1-22 29,-1-15-219,0 0-4,0-1 1,0 0-1,0 1 0,1-1 0,-1 0 0,0 0 0,0 0 0,0 1 0,0-1 1,0 0-1,1 0 0,-1 1 0,0-1 0,0 0 0,0 0 0,1 0 0,-1 0 1,0 1-1,0-1 0,0 0 0,1 0 0,-1 0 0,0 0 0,0 0 0,1 0 0,-1 0 1,0 1-1,0-1 0,1 0 0,-1 0 0,0 0 0,1 0 0,-1 0 0,0 0 1,0 0-1,1-1 0,-1 1 0,0 0 0,0 0 0,1 0 0,-1 0 0,0 0 1,0 0-1,1 0 0,-1 0 0,0-1 0,0 1 0,1 0 0,1 0 0,-1 0-37,5-22-48,-5 9 88,0 12-1,-1 0 0,1 1 0,-1-1 0,0 0 0,1 0 0,-1 0 0,0 0 0,0 0 1,0 0-1,0 1 0,0-1 0,0 0 0,0 0 0,0 0 0,0 0 0,0 0 1,0 0-1,-1 0 0,1 0 0,0 1 0,-1-1 0,1 0 0,0 0 0,-1 0 1,1 1-1,-1-1 0,1 0 0,-1 0 0,0 1 0,1-1 0,-1 1 0,0-1 0,1 0 1,-1 1-1,0-1 0,0 1 0,0 0 0,1-1 0,-1 1 0,0 0 0,0-1 1,0 1-1,0 0 0,0 0 0,0 0 0,1 0 0,-1-1 0,-2 2 0,2-1-28,1 8-519,0 1-341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0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72 32,'0'0'299,"2"11"80,8 1-302,1 0 0,0-1 0,1 0 0,0-1 0,1 0 0,0-1 0,1-1-1,-1 0 1,26 10 0,13 2 57,78 20 0,-53-18-50,30-1 17,-28-6-42,-24-7 20,0-2-1,1-2 1,109-7-1,-120 1-23,157-10-6,0-9 0,-2-9 1,310-87-1,-457 103-83,-1-3 0,-1-1 0,-1-3-1,72-41 1,-113 51-1049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0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0 650 0,'0'0'667,"8"-14"-293,27-33-227,3 1 1,1 3-1,78-68 0,-65 63-90,-1 1-33,1 3 0,3 2 0,2 2 0,1 3 0,116-55 0,-153 84-10,1 1 0,0 0 0,0 2 0,0 1 0,1 0 0,-1 2 0,1 1 0,0 0 0,0 2 0,-1 0 0,1 2 0,-1 1 0,1 0 0,-1 2 0,0 0 0,24 11 0,-32-11-4,0 1 1,0 1-1,0 0 1,-1 0 0,0 2-1,-1-1 1,0 2-1,-1-1 1,0 2-1,0-1 1,-1 2 0,-1-1-1,0 1 1,-1 1-1,0-1 1,-1 1-1,0 1 1,-2-1-1,1 1 1,-2 0 0,0 1-1,-1-1 1,0 0-1,0 18 1,-2-9 2,0 0-1,-2 0 1,0 0 0,-2-1-1,-1 1 1,-1-1 0,0 0-1,-2 0 1,-1 0 0,-1-1-1,0 0 1,-2-1 0,-1 0-1,0 0 1,-29 34 0,15-25-9,0-1-1,-3-2 1,0-1 0,-1-1 0,-60 37 0,-182 83 23,88-51-19,136-63-56,46-29-165,35-6-1928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0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0 387 160,'15'-20'58,"0"1"-1,1 1 1,1 0 0,1 1-1,0 1 1,1 1-1,1 0 1,31-17 0,3 3 103,1 2 1,72-24 0,-48 24-8,1 3-1,96-14 1,-119 29-121,0 3-1,0 2 1,0 3 0,63 6-1,-107-3-19,0 1 1,1 0-1,-2 1 0,1 0 0,24 12 0,-33-15-40,0 1-1,-1 0 1,1 0 0,0 0-1,-1 0 1,0 1 0,1-1-1,-1 1 1,0 0 0,0 0-1,-1 0 1,1 0 0,0 1-1,-1-1 1,0 1 0,0-1-1,0 1 1,0 0 0,-1 0-1,0-1 1,1 1 0,0 7 0,-2-1-1052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1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730 1389 833,'-4'-1'26,"0"1"0,0-1 1,0 0-1,0 0 0,0 0 0,1 0 0,-1-1 1,0 1-1,1-1 0,-1 0 0,1 0 1,0 0-1,-1-1 0,1 1 0,0-1 1,1 0-1,-1 0 0,0 0 0,-3-5 1,-5-9 72,1 1 0,-15-35 0,14 28-62,-237-422 382,-16-34 0,257 463-421,-49-113 156,50 112-207,1 0 0,1 0 0,0 0 1,1-1-1,-1-31 0,5 48 18,0 0 1,0 1 0,0-1-1,-1 0 1,1 1-1,0-1 1,0 0 0,0 1-1,0-1 1,0 1-1,0 0 1,1-1-1,-1 1 1,0 0 0,0 0-1,0-1 1,0 1-1,0 0 1,2 0 0,4-1-127,31-11-453,2-1-256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1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1499 590 96,'-3'5'1885,"-12"-7"-1858,1-1 1,0 0 0,0-1-1,0 0 1,1-1 0,0-1-1,-18-10 1,-22-8 12,-362-118 295,53 21-67,256 82-204,23 9-72,1-2 0,1-5 0,-86-52 0,150 75-86,15 6-323,30 1-417,-23 6 807,56-7-773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1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27 22 352,'-26'-22'374,"26"25"-166,3 33-72,1 0 0,2 0 0,1-1 0,2 1 0,24 58 0,5 21 4,61 307 54,3 8-207,-95-405 50,22 49 0,-25-67-82,-1 0 1,2 0-1,-1 0 1,1 0-1,0-1 1,0 1-1,1-1 0,0-1 1,0 1-1,7 4 1,-4-8-1034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1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0,'212'185'1451,"-104"-88"-1223,4-4 0,157 99 0,-266-190-257,4 3-92,-1-1-1,1 0 0,0 0 1,0-1-1,1 0 1,-1 0-1,1-1 1,-1 0-1,1 0 0,12 1 1,-13-3-648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1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0 912 705,'0'0'32,"0"-8"-64,0-14 256,7-14-96,7-12-64,12-14 64,1-13-64,7-8-32,-1-14 0,0 0 32,1 0-32,-1 13 32,1 9-64,-1 14 32,-13 21-64,0 18-32,-13 17-128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1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1 996 577,'0'-31'160,"6"-13"-224,8-9 128,6-18 0,-7-8 64,7-5-96,0-12 64,1-1-64,5 0 0,1 0 32,7 9-64,-1 17-64,-6 14 0,-14 26-384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1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1 322 609,'0'-22'32,"7"-5"-96,19-8 96,8-4 32,6-1-64,0 0 32,0 5-32,0 4-32,-6 0-64,-14 9-449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1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31 2798 1057,'-1'0'4,"-1"0"0,1-1 0,0 1 0,-1-1 0,1 1 0,-1-1 0,1 1 0,0-1 0,-1 0 1,1 1-1,0-1 0,0 0 0,0 0 0,-1 0 0,1 0 0,0 0 0,0 0 0,0 0 0,1-1 0,-1 1 0,0 0 0,0-1 0,1 1 0,-1 0 0,1-1 0,-1 1 0,1-1 1,-1 1-1,1 0 0,0-1 0,0 1 0,0-1 0,0 1 0,0-1 0,0 1 0,0-1 0,0 1 0,1-2 0,0-8 14,0 0-1,1 0 1,0 1-1,7-21 1,72-151 20,-33 81-28,147-394 115,-30-10 39,-70 205-112,-47 161-32,96-199-1,-106 266-13,4 0 0,2 3 0,3 2 1,68-74-1,-83 103-25,3 2 0,1 2 1,75-55-1,-108 87-152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1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32,'0'14'69,"3"20"39,2-1-1,0 1 0,3-1 0,0-1 1,3 1-1,16 37 0,7 21-19,99 348 493,-126-421-554,0 0 0,0 0 0,17 27 0,-21-40-22,0 0-1,0-1 0,1 1 1,-1-1-1,1 0 1,0 0-1,0 0 0,1 0 1,-1-1-1,1 0 1,-1 0-1,1 0 0,0 0 1,0-1-1,1 0 0,-1 0 1,8 2-1,11-2 29,0 0 0,1-1 0,-1-1 0,0-2 0,1 0 0,-1-2 0,31-8 0,165-62 167,-143 45-167,647-207 132,-536 178-272,-188 58 98,0 0-1,0 0 0,-1 0 0,1 0 1,0 0-1,0 0 0,0 0 0,0 0 1,0 0-1,0 0 0,0 0 0,0 0 1,-1-1-167,1 1 167,0-1-1,0 1 0,0 0 0,0 0 1,0 0-1,0 0 0,0 0 0,0 0 1,0 0-1,0 0 0,0 0 0,0-1 1,0 1-1,0 0 0,0 0 0,0 0 1,0 0-1,2-1-166,-2 1 167,0 0-1,-11-1-940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1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100 0 160,'-18'87'141,"-14"148"0,9-41 447,10-96-363,-1 155-1,14-253-225,0 1 0,0-1 0,1 1 1,-1-1-1,0 1 0,0-1 0,1 1 0,-1-1 1,0 1-1,1-1 0,-1 0 0,0 1 0,1-1 0,-1 1 1,1-1-1,-1 0 0,1 0 0,-1 1 0,0-1 1,1 0-1,-1 0 0,1 1 0,-1-1 0,1 0 1,0 0-1,-1 0 0,1 0 0,-1 0 0,1 0 1,-1 0-1,1 0 0,23 1 18,-19-1-3,53 0 98,-1-3 0,68-11 0,417-40 32,-457 49-176,-38 1-720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2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1 622 1762,'33'-44'-96,"14"-18"96,13-4 32,7-9 64,13 0 0,-6 9-64,0 5 0,-8 3 0,-5 10-32,-14 8 0,-7 18-96,-20 18-225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2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1185,'40'9'0,"27"0"-32,13-1 192,14 10 0,-7 0-31,7-5 31,-7 0-96,-14 5 0,1-10-64,-14 6 0,-6-10 0,-14 0-64,-13 5-193,-14-4-255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2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71 340 769,'0'-10'40,"-1"-1"1,2 1-1,-1 0 1,2 0-1,-1 0 1,1 0-1,1 0 1,0 0-1,0 0 1,1 1-1,0 0 1,0 0-1,1 0 1,1 0-1,-1 0 1,9-8-1,3-3-21,1 1-1,1 1 0,1 1 0,33-22 0,-43 31-16,1 2 1,0-1-1,1 2 0,0-1 0,0 2 0,0-1 1,0 2-1,1 0 0,-1 0 0,1 1 1,13 0-1,-25 2 0,0 0 0,0 0 0,0 0 1,0 0-1,0 1 0,0-1 0,0 0 0,0 1 1,0-1-1,0 1 0,0-1 0,0 1 1,0-1-1,-1 1 0,1 0 0,0-1 0,0 1 1,-1 0-1,1 0 0,0-1 0,-1 1 0,1 0 1,-1 0-1,1 0 0,-1 0 0,1 0 0,-1 0 1,0 0-1,1 0 0,-1 0 0,0 0 0,0 0 1,0 1-1,0 43 75,-1-29-32,2 5-9,-2-1 0,-5 36 1,4-48-34,-1 1 1,1-1-1,-1 0 1,-1 1-1,0-1 1,0-1 0,0 1-1,-1-1 1,-5 8-1,-11 8-9,-1-1 0,-1-1 0,-1 0-1,0-2 1,-2-1 0,0-1-1,-1-1 1,-1-1 0,0-2-1,-36 12 1,55-22-98,0-1 0,0 0 0,0 0 0,-1-1 0,-15 0-1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2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1 424 192,'0'-14'54,"1"0"0,1 0 1,0 0-1,1 0 0,0 0 0,1 1 0,0 0 0,2-1 1,-1 2-1,2-1 0,-1 1 0,2 0 0,10-14 0,-3 6-21,1 0-1,1 1 1,0 1-1,1 1 0,1 0 1,1 1-1,42-25 1,-48 33 3,1 0 1,0 1-1,0 0 0,1 1 1,-1 1-1,1 1 0,1 0 1,-1 1-1,0 1 0,1 0 1,-1 1-1,1 1 1,19 2-1,-34-2-31,1 1 1,0 0-1,-1-1 1,1 1-1,0 0 0,-1 0 1,1 0-1,-1 0 0,0 1 1,1-1-1,-1 1 1,0-1-1,0 1 0,0 0 1,0 0-1,0 0 1,0 0-1,0 0 0,-1 0 1,1 1-1,0 2 1,1 0-34,-1 1 1,0-1-1,-1 1 1,0 0-1,0-1 1,0 1 0,0 0-1,-1 9 1,0 8-635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2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 4 0,'-22'-4'794,"34"19"124,0-1-1093,234 272 743,61 67-196,27-29-190,-254-258-151,-7-7 9,-2 3-1,66 76 0,-116-115-80,-15-18-38,-1 0 0,0 0 1,0 1-1,0 0 0,-1 0 0,0 0 1,0 0-1,-1 0 0,1 1 0,4 14 0,-7-4-828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64,'0'20'806,"2"-9"-753,0-1-1,1 1 1,0-1-1,0 1 1,1-1 0,1 0-1,0 0 1,0-1-1,1 0 1,12 16-1,9 17 37,85 160 258,102 161 97,-190-328-420,170 241 122,47 76-23,-235-343-115,0 0 0,-1 0 0,0 0-1,0 1 1,-1-1 0,0 1 0,-1 0 0,0 0-1,-1 1 1,0-1 0,0 0 0,0 18 0,-2 9-8,-1 47 44,4 0 1,15 94-1,122 422 623,-105-465-642,64 220 56,-78-295-70,2 0 0,3-2 0,58 95 0,24-8-247,-57-78 13,-50-66 149,0 0 0,0 1 1,0-1-1,-1 0 0,1 0 0,0 0 1,0 0-1,0 0 0,1 0 1,-1 0-1,0 0 0,0 0 0,1 0 1,-1-1-1,0 1 0,1 0 0,-1-1 1,0 1-1,1-1 0,1 1 1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2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 11 128,'0'0'470,"0"0"-465,0 0 0,0 0 0,0 0-1,0 0 1,0 0 0,-1 0 0,1 0 0,0-1 0,0 1 0,0 0 0,0 0-1,0 0 1,0 0 0,0 0 0,0-1 0,0 1 0,0 0 0,0 0 0,0 0 0,0 0-1,0 0 1,0-1 0,0 1 0,0 0 0,0 0 0,0 0 0,0 0 0,0 0-1,0-1 1,0 1 0,0 0 0,1 0 0,-1 0 0,0 0 0,0 0 0,0 0-1,0-1 1,0 1 0,0 0 0,0 0 0,1 0 0,-1 0 0,0 0 0,0 0 0,0 0-1,0 0 1,0 0 0,0 0 0,1 0 0,-1 0 0,0 0 0,0 0 0,0 0-1,0 0 1,0 0 0,1 0 0,-1 0 0,0 0 0,0 0 0,0 0 0,0 0 0,0 0-1,1 0 1,-1 0 0,0 0 0,0 0 0,0 0 0,0 0 0,1 0 0,33-3 170,1 1 0,44 3 0,-12 0-33,57 3 21,0 6 0,0 5 0,194 49 0,348 156 156,-553-175-277,-3 5 0,-2 5 0,-2 4 0,-3 5 0,-2 4 0,170 153 0,-244-196-26,-8-8-7,0 2 0,18 23 0,-32-34-9,-4-7-2,0 1 0,-1-1 0,1 1 0,0-1 1,0 1-1,0-1 0,1 0 0,-1 0 0,0 0 0,0 1 1,1-1-1,-1 0 0,0 0 0,1-1 0,-1 1 0,1 0 0,0 0 1,-1-1-1,1 1 0,-1-1 0,1 1 0,0-1 0,-1 0 1,1 0-1,0 0 0,0 1 0,-1-2 0,1 1 0,0 0 1,1-1-1,0 1 0,66-3 1,-1-4 1,104-24-1,-23 3 24,1160-107 32,10 85-8,-155 43-19,182-4 8,-1262 9-37,589-5-35,-661 7 19,38 4 13,-48-4-8,0 0 0,-1 0 0,1 1 0,0-1 0,-1 1 1,1-1-1,0 1 0,-1-1 0,1 1 0,-1 0 0,1 0 0,-1 0 1,1 0-1,-1 0 0,0 0 0,1 0 0,-1 0 0,0 1 0,0-1 1,0 0-1,0 1 0,1 1 0,-2-2-5,0-1 1,0 1-1,0-1 0,0 1 1,0 0-1,0-1 1,0 1-1,0-1 0,0 1 1,0-1-1,-1 1 0,1-1 1,0 1-1,0-1 1,0 1-1,-1-1 0,1 1 1,0-1-1,-1 1 0,1-1 1,-1 0-1,1 1 1,0-1-1,-1 0 0,1 1 1,-1-1-1,1 0 1,-1 1-1,1-1 0,-1 0 1,1 0-1,-2 1 0,-21 5-240,19-5 161,-51 9-753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2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1125 1 96,'-9'19'250,"1"0"0,2 0 0,0 1 0,0 0 0,-3 30 0,-3 108 109,8-68-211,-11 192 53,-4 50 20,-62 292-11,49-460-126,-95 279 1,125-436-85,-112 340 48,99-289-35,2 1 1,3 0-1,-4 121 1,14-124-36,-3 0 1,-2 0-1,-21 94 1,14-53-16,8-60 32,4-33 2,0 0 0,0 1 0,0-1 0,-1 0 0,0 0 0,1 0 0,-1 0 0,-1 0 0,1 0 0,-4 8 0,-26 41-13,2 1 0,3 2 0,2 0 0,3 2 0,2 0 0,3 2 0,-11 82 0,16-59-6,-6 77 76,3 38-35,-5 183 53,19-323-280,-54-58 74,44 0 131,0 0 0,1 1-1,-1 0 1,1 0-1,-1 1 1,1 1-1,-1-1 1,-12 7 0,17-6 0,-1 0 1,1 1-1,0-1 0,0 1 1,0 0-1,0 0 1,1 1-1,0 0 0,0-1 1,0 1-1,0 1 1,1-1-1,0 0 1,-3 8-1,-4 5-5,7-14 20,0 0-1,0 1 0,1-1 0,0 1 1,0-1-1,0 1 0,1 0 1,-1 0-1,1 0 0,0 0 1,0 6-1,1-8 0,0-2 5,0 43-6,0-31-10,-1 0 0,-1-1 0,0 1 0,0 0 0,-1-1 0,-1 0 0,0 0 0,-1 0 0,-11 21 0,14-25 10,1-7-9,1 0 0,0 0 0,0 0 0,-1 0 0,1 0 0,0 0 0,-1 0 0,1 0-1,-1 0 1,0 0 0,1 0 0,-1 0 0,0 0 0,1 0 0,-1 0 0,0 0 0,-1 0 0,1 0-28,11-1-42,4-1 70,1 0 0,-1-1-1,1-1 1,-1 0 0,0-1-1,23-10 1,85-46 25,-35 17 12,-16 14-20,1 4 0,1 3-1,1 4 1,1 2-1,0 4 1,111-4-1,-154 14-16,0 2-1,-1-3 0,0 0 0,57-15-1,-83 16-6,-1 0-1,1 0 1,-1-1-1,1 1 1,-1-1-1,0 0 1,0 0-1,0-1 1,0 1-1,-1-1 1,1 0-1,3-5 1,30-56 36,-3 6-46,-20 40 16,-2-1-1,0 0 1,-1-1 0,-1-1 0,10-30 0,25-118 2,-27 96-1,-6 18 9,-2 0-1,4-97 0,-14-116-31,-3 108 59,4 136-29,1-1-1,2 1 1,0 0 0,1 0-1,15-40 1,58-117 13,-25 63-21,-17 18 2,-5-1 1,28-162 0,-45 214 19,2 0 0,2 1 1,2 1-1,43-76 0,-34 71-40,-3 0-1,37-110 1,-6-107-57,13-47 61,-10 141-24,26-92 19,-78 232 23,-2-1 0,-2 0 0,-1 0 0,-2-52 0,-2 65 9,-13 24-957,2 0-186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0 320,'0'0'9,"-1"1"-1,1-1 0,0 0 1,0 0-1,0 0 0,-1 0 1,1 0-1,0 0 0,0 1 1,0-1-1,-1 0 0,1 0 1,0 0-1,0 0 0,0 1 1,0-1-1,0 0 0,-1 0 1,1 0-1,0 1 0,0-1 1,0 0-1,0 0 0,0 1 1,0-1-1,0 0 0,0 0 1,0 0-1,0 1 0,0-1 1,0 0-1,0 0 0,0 1 1,0-1-1,0 0 0,0 0 1,0 1-1,0-1 0,0 0 1,1 0-1,-1 0 0,0 1 1,0-1-1,0 0 0,0 0 1,0 0-1,1 1 1,-1-1-1,0 0 0,0 0 1,0 0-1,1 0 0,10 18 73,-8-13-6,80 127 417,110 153 223,-126-204-616,3-3 0,4-4 1,3-3-1,154 111 0,271 136-3,-492-311-97,0-2 0,0 1 0,0-2-1,1 1 1,-1-1 0,1-1 0,0 0 0,13 2 0,-23-5-53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1 731 352,'0'17'122,"2"-1"0,0 0 0,1 0 0,0-1 0,11 30 0,39 76 325,-17-44-334,4 25 103,-5 1 1,-4 2-1,30 187 0,-31-83-74,41 256 175,-57-398-315,3 0 0,38 96 0,68 121 0,-90-213-5,86 153-18,1 2 21,54 210-5,-166-403-1,-1 0-1,-2 0 1,-1 0 0,-1 1 0,-2 33-1,-2-59-4,0 0-1,0 0 0,-1-1 1,0 1-1,0-1 0,0 0 1,-1 1-1,0-1 0,-1 0 1,0-1-1,0 1 0,0 0 0,-11 10 1,-8 8-43,0-1-1,-29 20 1,4-1 7,8-6 59,3 2 1,1 1 0,2 2 0,-34 55-1,54-74-10,1 0 0,2 1 0,0 0 0,2 1 0,1 0 0,0 1 0,2-1 0,1 1 0,1 1 0,0 42 0,4 19 62,0-87-65,0 0 0,0 0 0,0 0 0,0 0 0,1 0 1,-1 0-1,0-1 0,1 1 0,-1 0 0,1 0 0,-1 0 0,1 0 0,-1 0 0,1-1 0,-1 1 0,1 0 0,0-1 0,-1 1 0,1 0 0,0-1 0,0 1 0,0-1 0,-1 1 1,1-1-1,1 1 0,32 7-24,38-10 70,-71 2-41,167-21 2,256 21 58,-174 13-96,-244-13 28,0-1 0,-1 1 0,1-1 0,-1 0 0,1 0 0,-1 0 0,1-1 0,-1 0 0,0 0 0,0-1 0,0 1 0,0-1 0,0 0 0,-1 0 0,1-1 0,7-6 0,-2-2-12,-1 0 0,1 0 0,-2-1 0,11-20 0,3-6 3,124-213 110,-132 224-94,-2 0 1,0-1-1,-2-1 1,-2 1-1,0-2 1,-2 1 0,2-37-1,-6 17-17,-1 1 0,-3 0 1,-14-89-1,9 72 25,3 0-1,8-119 1,1 136-7,12-58-1,-8 64 4,-2 0-1,1-59 1,-10 65-5,-2-1 0,-2 1 0,-17-63 0,-2-10-5,6 21 2,-4 0 1,-40-98-1,-91-161-34,112 260 41,-37-111 1,63 147-8,2-1 1,2-1-1,-8-91 0,-2-127 1,-97-454 0,88 596 28,6-2 0,5 0 0,-4-191 0,17 269 47,7 53-59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3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1 917 737,'52'-2'193,"0"-2"-1,0-2 1,69-18 0,150-55 182,-188 52-336,235-81 121,-4-14 0,575-316 0,-846 413-151,-21 11 5,2 0 1,-1 2 0,2 0-1,0 2 1,28-8-1,-39 17 13,-13 1-70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3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175 1 160,'-17'18'78,"1"0"0,1 1-1,1 1 1,1 0 0,0 1-1,2 1 1,0 0 0,2 0 0,0 1-1,1 0 1,2 1 0,-5 27-1,0 27 156,4 2-1,4 109 1,3-148-185,0-11-1,15 939 579,-9-843-545,5-1-1,38 167 1,-35-238-62,1-1 0,3 0 0,2-1 0,2-2 1,3 0-1,1-1 0,61 82 0,-40-71-17,3-1-1,3-3 0,2-2 1,68 52-1,-95-85-12,0-2-1,2 0 0,0-2 0,1-2 1,1 0-1,0-2 0,1-2 1,0 0-1,0-3 0,1-1 0,49 5 1,-44-10-14,-13-2 12,0 2 0,0 0-1,0 2 1,49 14-1,-68-15 14,0 0 0,0 0-1,0 1 1,0 0-1,0 0 1,-1 1-1,0-1 1,0 2-1,0-1 1,-1 0-1,0 1 1,0 0-1,0 1 1,0-1 0,-1 1-1,0-1 1,-1 1-1,0 0 1,0 1-1,0-1 1,1 9-1,7 37 28,-3 1-1,-3 0 1,-1 0-1,-7 93 1,2 27 32,5 509-11,-35-268-9,3-74 8,0 143 70,16-281-468,-2 61-547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3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1378 0 0,'-1'1'31,"0"-1"-1,0 0 1,0 0-1,-1 1 1,1-1-1,0 0 1,0 1 0,0-1-1,0 1 1,0 0-1,0-1 1,0 1-1,0 0 1,0-1 0,0 1-1,0 0 1,0 0-1,1 0 1,-1 0-1,0 0 1,1 0-1,-1 0 1,0 1 0,-12 33 201,7-18-146,-144 331 502,-19 50-269,-378 1186 722,517-1489-1006,5 0 1,5 2-1,3 0 0,-6 175 0,22-228-23,0-20-14,1-1 1,0 0-1,2 0 0,1 0 1,1-1-1,10 37 0,14 8-7,4-1 1,72 112-1,-47-84 30,-19-32-21,36 66 0,-67-113 0,0 1 0,-1 0 0,-1 1 0,-1 0 0,0-1 0,2 28 0,-5-22 1,-1 0-1,-2 0 1,0-1-1,-1 1 1,-1-1-1,-1 1 1,-15 36-1,-8 9 3,-37 64 0,41-85-2,-174 357 178,143-274-82,-46 160 0,38-55-1,-49 342 1,111-570-98,0 12-31,-2-1 0,0 1 0,-1-1 0,-1 1 0,-10 25 0,14-43-30,0 0-1,0 0 1,1 0-1,-1 0 1,0 0-1,0 0 0,1 0 1,-1 0-1,0 0 1,0 0-1,1 0 1,-1 0-1,0 0 1,0-1-1,1 1 0,-1 0 1,0-1-1,1 1 1,-1 0-1,0-1 1,1 1-1,-1-1 1,0 1-1,1-1 0,-1 1 1,1-1-1,-1 0 1,1 1-1,0-1 1,-1 1-1,0-2 0,-12-21-1010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3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892 0 865,'-43'16'109,"1"2"0,1 2 1,0 2-1,-48 34 0,-142 119 439,223-168-542,-59 48 225,-85 90 0,129-120-167,1 1 0,1 1 1,1 2-1,2-1 1,1 2-1,-22 52 0,35-69-54,0 0-1,1 1 1,1-1-1,0 1 0,1-1 1,0 1-1,1 0 1,1-1-1,0 1 1,0-1-1,2 1 0,0-1 1,0 1-1,1-1 1,1-1-1,8 18 1,-9-21 6,-4-7-26,1 0 0,0 0 0,-1 0 0,1 0 0,0 0 0,0 0-1,0 0 1,0 0 0,0 0 0,0-1 0,0 1 0,1 0 0,-1-1 0,1 1 0,-1-1 0,1 0-1,0 0 1,-1 1 0,1-1 0,0 0 0,0 0 0,0 0 0,0-1 0,0 1 0,0 0 0,0-1-1,0 1 1,0-1 0,0 0 0,0 0 0,0 0 0,0 0 0,0 0 0,0 0 0,3-1 0,17-1 13,0-1 1,-1-1 0,1-1 0,-1-1-1,0-1 1,-1 0 0,30-16 0,26-9 3,77-18 30,3 6 1,195-28-1,-108 24-20,89-14-13,-329 61-2,-1 1-1,1-1 0,-1 0 1,1-1-1,-1 1 0,0 0 1,1-1-1,-1 1 0,0-1 1,0 0-1,0 0 0,0 0 1,0 0-1,-1 0 0,1 0 1,1-4-1,23-42 28,-22 40-27,150-353-461,-150 353 386,-2 4-11,0 0 1,1-1-1,-1 1 1,-1-1 0,1 1-1,-1-1 1,0 0-1,0 0 1,0 0 0,-1 0-1,1 1 1,-1-1 0,-1 0-1,0-8 1,-5-1-1049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3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209 0 160,'-1'0'25,"0"0"-1,1 1 1,-1-1 0,0 0-1,0 0 1,1 1-1,-1-1 1,0 0 0,0 1-1,1-1 1,-1 1-1,0-1 1,1 1 0,-1-1-1,0 1 1,1-1-1,-1 1 1,1-1 0,-1 1-1,1 0 1,-1-1-1,1 1 1,0 0 0,-1 0-1,1-1 1,0 1 0,-1 1-1,-4 33 249,9 45-60,-4-74-160,14 77 220,2 0 1,39 111-1,0-4-79,136 879 157,-176-965-349,-5-34 11,-2 0 0,-4 0 1,-9 138-1,-2-175-22,-1-1 0,-1 0-1,-2 0 1,-1-1 0,-29 52 0,-2 7 11,-30 90 40,-94 356 1,108-317-31,-17 77 21,59-215-24,-11 138 1,25 77-26,5-162 11,-2-125 4,1-1 0,0 0 0,0 0 0,1 0 0,0 0 0,0 0 0,1 0 0,0 0 0,1-1 0,-1 1 0,10 12 0,2 0-5,2 0 1,26 25-1,-7-8 3,-23-20-19,-12-28-789,-1-16-22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3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1165 0 993,'-24'83'96,"5"1"0,-12 103 0,-1 174 496,2-7-298,11-229-203,-5-1-1,-6-1 1,-5-2 0,-55 127-1,26-104-34,-6-3-1,-163 245 1,216-362-51,-234 367 30,218-330-6,3 1 0,2 1 1,3 1-1,-28 116 0,45-122-27,2-1-1,3 1 1,5 81 0,0-33-3,-1-67 1,2 0 0,12 56 0,-14-65-6,-1-29-47,-2-13-539,-10-14 47,-7-11-309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3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1089,'0'0'416,"7"0"-512,13 0 160,20 9 0,14 4 65,6 0 95,7-4 0,-7 4-64,-6 1-96,-14-6-32,-7 6-32,-6-1-32,-13 0-160,-1 5-224,-6-5-225,-1 9-320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3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1313,'0'13'160,"0"-4"-192,6-1 64,28 1 97,13 0 31,6-5-32,7-4-32,1 0 32,-1 0-32,-7 0-96,-6 0 32,7 0-96,-8-8-192,1-1-385,0-9-384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3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1698,'0'9'32,"13"0"-64,34 0 96,13 13 64,14 4 96,13 5-64,0 9 32,-7 8-32,-13 5-95,-7 0-1,-20 0-64,-13-5-32,-14-12-129,-13-14-383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3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0 545,'67'49'160,"7"17"-128,6-18 32,-6 1 192,-7-1-32,-14-4-64,-13 0-96,-13-9-96,-20-8-96,-7-1-416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4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5 480,'-13'0'193,"6"0"31,21 0-128,33-5 64,19 5 96,28 0-96,20 0 1,6 18 159,14 4-192,-7 0-96,-13 0 32,-20 0-96,-14-4 0,-20-1-64,-13-8-384,-7 0-674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4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 32,'0'0'20,"0"-1"-1,0 1 1,0 0 0,0 0-1,0-1 1,0 1 0,0 0-1,0 0 1,0 0 0,0-1-1,0 1 1,0 0 0,1 0-1,-1 0 1,0-1 0,0 1-1,0 0 1,0 0 0,1-1 39,-1 1-40,0 0 1,0 0 0,0 0-1,0 0 1,1 0 0,-1 0-1,0-1 1,0 1 0,0 0-1,1 0 1,-1 0 0,0 0-1,0 0 1,0 0 0,1 0-1,-1 0 1,0 0 0,0 0-1,1 0 1,-1 0-1,0 0 1,0 0 0,1 0-1,14 7 230,10 12-126,22 39 30,-2 2 0,-3 3 1,56 111-1,-77-136-125,66 146-87,-86-182-21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4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31 0,'0'-13'224,"0"4"-128,0 4-32,0 1 257,-7 4-417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4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0 352,'12'31'164,"28"56"0,-17-40-17,109 217 386,11-7-1,183 247 0,-277-438-465,2-2-1,3-1 1,3-4 0,78 64 0,-85-84-45,1-3 1,2-1-1,1-3 1,2-3-1,0-2 0,68 22 1,-38-23-15,1-3-1,2-4 1,145 11 0,270-15-45,-477-15 0,-25-1-53,-6 0-38,-39-1-647,-9 2-592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4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1 256,'297'334'1410,"-221"-259"-1313,3-4 0,3-3 0,3-4 0,3-3 0,164 84 0,-164-103-43,2-4 0,1-4 0,2-4 0,1-4 0,1-4 0,138 14 0,-125-33-53,-60-4 20,-32 9-939,-4-7 21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4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141 1157 1313,'57'-66'194,"2"2"-1,113-93 1,-71 68-134,194-151-23,-234 198-21,3 3 0,1 3 0,78-31 0,206-60 118,88-38-86,-407 152-62,48-32 1,-72 38 101,-17 14 59,3 3-123,1 0 1,0 0-1,1 1 0,0 0 1,1 0-1,0 0 0,0 1 1,1 0-1,-2 14 0,-19 116 98,24-134-113,-10 117 52,10-86-59,-2 0-1,-2-1 1,-2 0-1,-22 75 1,17-82-1,-2-1-1,-2 0 0,0-1 1,-2-1-1,-1-1 1,-2 0-1,-30 31 1,16-24-8,-2-1 1,-2-1-1,-1-3 1,-56 33-1,-11-7 4,-2-4-1,-2-6 1,-145 40-1,108-41 34,-216 34-1,306-71 8,-1-3 1,-98-5-1,152 1-66,-1-1 0,1-1 0,0 1 1,-1-1-1,1 0 0,0 0 0,0 0 0,0-1 0,-6-4 0,-22-10-621,1 4-114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44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621 0 384,'0'0'182,"-1"13"288,-6 44-251,4 0 1,5 85-1,0-33-34,-3 1 8,-20 141 0,11-188-118,-3 0-1,-3-2 0,-39 103 0,27-101-23,-2-2 0,-3-1 0,-3-1-1,-2-2 1,-3-2 0,-2-2-1,-2-1 1,-2-3 0,-97 77 0,131-114-579,27-24-1117,11-8 748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382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349 57 160,'2'1'11,"-1"-1"0,1 0 0,0 0-1,0 0 1,0 0 0,0 0 0,0 0 0,0 0-1,0-1 1,0 1 0,0-1 0,0 1 0,-1-1-1,1 0 1,0 0 0,0 0 0,-1 0 0,1 0-1,-1 0 1,1 0 0,-1-1 0,1 1 0,-1 0-1,0-1 1,1 1 0,-1-1 0,0 0 0,0 1-1,0-1 1,-1 0 0,1 0 0,0 1 0,0-1-1,-1 0 1,0 0 0,1 0 0,-1 0 0,0 0 0,0 0-1,0 0 1,0-2 0,-1 3-8,1 0 0,-1 1 0,0-1 0,0 0 0,1 1 1,-1-1-1,0 1 0,0-1 0,0 1 0,0-1 0,0 1 0,0 0 0,0-1 0,0 1 0,0 0 1,0 0-1,0 0 0,0 0 0,0 0 0,0 0 0,-2 0 0,-32-1 6,31 1-1,-11 1 17,0 0 0,1 2 0,-1-1 0,1 2 0,0 0 0,0 0 0,0 1 0,1 1 0,-1 0 0,1 1 0,-20 15 0,17-11 44,1 1 0,0 1 1,1 0-1,1 1 0,0 0 1,1 1-1,0 1 0,-15 26 1,24-36-56,1 1 0,0-1 0,0 1-1,0-1 1,0 1 0,1-1 0,0 1 0,1 0 0,0 12 0,0-18-14,0 0 0,1 0 0,-1 0 0,1 0 0,-1-1 0,1 1 0,-1 0 1,1 0-1,0-1 0,-1 1 0,1 0 0,0-1 0,0 1 0,-1-1 0,1 1 0,0-1 0,0 1 1,0-1-1,0 1 0,-1-1 0,1 0 0,0 1 0,0-1 0,0 0 0,0 0 0,0 0 1,0 0-1,0 0 0,2 0 0,39 1 19,-32-1-9,11-1-1,0-1 0,1 0 1,-1-1-1,0-2 0,37-12 1,-18 1 10,73-40 0,80-62-31,-167 94-40,-24 13 18,-19 6 69,13 5-34,-11-1-2,-1 0-1,1 2 0,-1 0 0,1 1 1,-1 0-1,1 1 0,0 1 0,0 1 0,-27 11 1,15 0 17,1 0 0,0 2-1,1 1 1,1 2 0,0 0 0,-19 24 0,32-34 5,1 1 0,1 1 0,0-1 0,1 1 0,0 1 0,1-1 0,0 1 0,2 1 0,-1-1 0,2 1 0,0 0 0,0 0 0,2 0 0,-2 19 0,4-32-22,0 0 1,1-1-1,-1 1 1,1 0-1,-1-1 0,1 1 1,-1 0-1,1-1 0,0 1 1,0-1-1,-1 1 0,1-1 1,0 1-1,1-1 0,-1 0 1,0 0-1,0 1 0,1-1 1,-1 0-1,0 0 0,1 0 1,-1 0-1,1 0 0,-1-1 1,1 1-1,0 0 0,-1-1 1,1 1-1,0-1 0,-1 0 1,1 1-1,2-1 0,8 2 5,2-1-1,-1 0 1,18-2-1,-12 0 5,-6 1-6,0-2 0,0 0 0,0 0 1,-1-1-1,1-1 0,-1 0 1,0-1-1,17-9 0,92-59-13,-94 55 7,-15 10-12,-1-1 1,0 0 0,18-19 0,-26 25 4,0-1-1,1 1 1,-2-1-1,1 0 1,0 0-1,-1-1 1,0 1-1,0 0 1,0-1-1,0 0 1,-1 1-1,1-1 1,-1 0-1,0-5 1,-2 9 7,-1 0 1,1 1-1,0-1 0,-1 0 0,1 1 1,-1-1-1,1 1 0,-1-1 0,1 1 1,-1 0-1,1 0 0,-1 0 0,0-1 1,1 2-1,-1-1 0,1 0 0,-1 0 1,-1 1-1,-2-1-9,-15 0-4,0 2 1,0 0-1,0 1 1,0 1-1,1 1 1,-1 0-1,1 2 0,1 0 1,-1 1-1,1 1 1,-27 18-1,19-11 57,-41 34-1,61-45-22,0 0 0,1 0 0,0 1 0,0 0 0,0 0 0,1 0 0,-1 0 0,1 1 0,1-1 0,-1 1 0,1 0 0,-3 12 0,5-18-16,1 0 0,0 0 0,0 0 0,0-1 0,0 1 0,-1 0 0,1 0 0,0 0 0,0 0 0,1 0 0,-1-1 0,0 1 0,0 0 0,0 0 0,0 0 0,1-1 0,-1 1 0,0 0 0,1 0 0,-1 0 0,1-1 0,-1 1 0,1 0 0,-1-1 0,1 1 0,-1 0 0,1-1 0,0 1 0,-1-1 0,1 1 0,0-1 0,-1 1 0,2-1 0,28 3-4,-23-3 11,16 1-1,0 0 1,0-2-1,0-1 1,0-1 0,0 0-1,0-2 1,-1-1-1,1-1 1,36-16-1,-37 12-32,-13 7-52,0-1 1,0 1-1,0-1 1,0-1-1,-1 0 1,0 0-1,0-1 1,-1 0-1,8-8 1,0-15-779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383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394 1 32,'-5'0'25,"2"0"61,-1 0 0,0 0 0,0 0 0,1 0 0,-1 1 0,0-1 0,1 1 0,-1 0 0,1 0 0,-1 0 0,-3 2 0,7-2-81,-1-1-1,1 0 1,0 0-1,0 0 1,0 0-1,0 1 1,0-1 0,0 0-1,0 0 1,0 0-1,0 0 1,0 1 0,0-1-1,0 0 1,0 0-1,0 0 1,0 1-1,0-1 1,0 0 0,0 0-1,0 0 1,0 0-1,0 1 1,0-1-1,0 0 1,0 0 0,1 0-1,-1 0 1,0 0-1,0 1 1,0-1-1,0 0 1,0 0 0,0 0-1,1 0 1,-1 0-1,0 0 1,0 1-1,0-1 1,0 0 0,0 0-1,1 0 1,-1 0-1,0 0 1,0 0 0,0 0-1,1 0 1,-1 0-1,26 13 81,1-1-1,0-1 1,1-1-1,57 11 1,-62-15-59,152 33 137,69 19-70,-225-52-109,-19-6 14,0 0 1,0 0 0,0 1 0,0-1 0,0 0-1,0 0 1,0 0 0,0 0 0,0 0 0,0 0 0,0 0-1,0 0 1,0 0 0,0 0 0,0 0 0,0 0-1,0 0 1,0 0 0,0 0 0,0 0 0,0 1-1,0-1 1,0 0 0,0 0 0,0 0 0,0 0-1,0 0 1,0 0 0,0 0 0,0 0 0,0 0-1,0 0 1,0 0 0,0 0 0,0 0 0,0 1 0,0-1-1,0 0 1,0 0 0,0 0 0,0 0 0,0 0-1,0 0 1,0 0 0,0 0 0,0 0 0,0 0-1,0 0 1,0 0 0,0 0 0,0 0 0,1 0-1,-35-1-94,-289-38-209,171 23 257,-166-7 22,334 40-60,8-2 120,1-1 0,1-1 0,0-1 0,55 16 0,-50-17-1,34 8 53,0-2-1,110 12 0,-159-28-90,-53-3-63,0-3-1,0 0 1,-50-16-1,36 9 57,-65-8-1,53 14-28,0 3 0,-102 8 0,161-5 43,-1 0 1,1 1-1,-1 0 0,1-1 0,0 1 0,-1 1 0,1-1 0,0 1 1,0 0-1,0 0 0,0 0 0,0 0 0,0 0 0,-4 4 0,9-5-2,-1 0 0,0 0 0,0-1 0,0 1 0,1 0 0,-1-1-1,0 1 1,1 0 0,-1-1 0,1 1 0,-1 0 0,1-1-1,-1 1 1,1-1 0,-1 1 0,1-1 0,0 1 0,-1-1 0,1 1-1,-1-1 1,1 1 0,0-1 0,0 0 0,-1 0 0,1 1 0,0-1-1,0 0 1,-1 0 0,1 0 0,0 0 0,1 0 0,30 7 26,32 0-1,0-3 1,65-4-1,132-19 88,-44 2-67,-156 17-46,-61-1 1,1 1 0,-1 0-1,1 0 1,0 0 0,-1 0 0,1 0 0,-1 0 0,1 0 0,-1 0 0,1 0 0,-1 0 0,1 0 0,0 0 0,-1 0 0,1 1 0,-1-1 0,1 0 0,-1 0 0,1 1 0,-1-1 0,1 0 0,-1 0 0,1 1 0,-1-1 0,0 1 0,1-1 0,-1 0 0,0 1 0,1-1-1,-1 1 1,0-1 0,1 1 0,-1-1 0,0 1 0,0-1 0,1 1 0,-1-1 0,0 1 0,0-1 0,0 1 0,0 0 0,0-1 0,0 1 0,0-1 0,0 1 0,0-1 0,0 1 0,0-1 0,0 1 0,0 0 0,-1-1 0,1 1 0,0-1 0,0 1 0,-1-1 0,1 1-1,0-1 1,0 0 0,-1 1 0,0 0 0,-2 2-5,1 1 1,-1-1-1,-1 0 0,1 0 0,0 0 0,-1-1 1,0 1-1,1-1 0,-1 0 0,0 0 0,-5 2 0,-52 17-48,49-17 54,-41 12-26,-367 95-59,287-89-29,136-22 112,70 0 63,-1-2-1,107-18 0,-104 7-58,-1-4 0,-1-2 0,79-34 0,-112 37-239,0 6-277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38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1 278 320,'9'0'215,"54"-1"121,-1 4 0,85 13 0,58 41-123,-203-54-213,-2-2-26,-16-15 15,-25-9-51,-1 2 0,0 1-1,-69-21 1,60 24-3,0-3 1,-54-30-1,104 50 67,0-1-1,1 1 1,-1 0 0,0 0 0,0-1-1,1 1 1,-1 0 0,0-1 0,0 1-1,1-1 1,-1 1 0,1-1 0,-1 1-1,0-1 1,1 0 0,-1 1-1,1-1 1,-1 1 0,1-1 0,0 0-1,-1 0 1,1 1 0,0-1 0,-1 0-1,1-1 1,18 0 53,39 11 64,38 24 25,-1 5 0,128 70 0,-184-85-55,-2-2-88,-36-21-2,0 0 0,0-1 0,0 1-1,0 0 1,0 0 0,-1 0 0,1 0 0,0 0 0,0 0 0,0 0 0,0 0 0,0 0 0,0 0 0,0 0 0,0 0 0,0-1 0,0 1-1,0 0 1,0 0 0,0 0 0,0 0 0,0 0 0,0 0 0,0 0 0,0 0 0,0 0 0,0 0 0,0-1 0,0 1 0,0 0 0,0 0 0,0 0-1,0 0 1,0 0 0,1 0 0,-1 0 0,0 0 0,0 0 0,0 0 0,0 0 0,0 0 0,0 0 0,-20-19-80,-51-43-114,-162-156-155,187 168 345,43 38 16,8 10 26,4 3-16,-1 0 0,0 0 0,0 1 0,0 0 0,0 1 0,0 0 0,-1 0-1,1 0 1,8 6 0,73 50 85,-44-27-74,188 134 358,-190-139-337,-27-18-63,-12-10-24,-14-12-7,-394-244-568,335 213 636,173 115 216,159 98 5,-197-128-697,-44-19-399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385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107 25 64,'0'0'21,"0"0"1,-1-1-1,1 1 1,0 0-1,-1 0 1,1 0-1,0 0 0,-1 0 1,1 0-1,0 0 1,-1 0-1,1 0 0,0 0 1,-1 0-1,1 0 1,0 0-1,-1 0 1,1 0-1,-1 0 0,1 0 1,0 0-1,-1 0 1,1 0-1,0 1 0,-1-1 1,1 0-1,0 0 1,0 0-1,-1 1 0,1-1 1,0 0-1,0 0 1,-1 1-1,1-1 1,0 0-1,0 0 0,-1 1 1,1-1-1,0 0 1,0 1-1,0-1 0,0 1 1,2 20 187,16 25-148,2-8 68,-3-4-7,1 0 1,26 35-1,-39-62-111,0-1-1,1 1 1,-1-1 0,1 0-1,0 0 1,1 0 0,0-1-1,0 0 1,0 0 0,0-1-1,1 0 1,-1 0 0,1-1-1,0 0 1,12 3 0,-20-6-14,1 0 0,0 1 0,0-1 0,0 0 0,0 0 0,-1 0 0,1 0 0,0 0 0,0 0 0,0 0 0,0 0 0,0 0 0,-1 0 0,1 0 0,0 0 0,0 0 0,0-1 0,-1 1 0,1 0 0,0-1 0,0 1 0,0-1 0,-1 1 0,1-1 0,0 1 0,-1-1 0,1 1 0,0-2 0,-1-14-38,-1 11 30,0-7-18,0-1 0,-1 1 0,-1 0-1,0 0 1,0 0 0,-1 0 0,-1 0 0,0 1 0,-1 0-1,0 0 1,0 0 0,-16-19 0,5 10-29,0 1 0,-1 1 0,-1 1 1,0 0-1,-30-19 0,42 32 65,1 0-1,-1 1 1,0-1 0,0 2-1,0-1 1,0 1 0,0 0-1,-1 0 1,-10-1 0,16 3-4,0 0 0,0 0 0,0 0 0,0 0 0,0 0 0,0 0 0,0 1 0,0-1 0,0 1 0,0-1 0,0 1 0,0 0 0,1 0 0,-1-1 0,0 1 0,0 1 0,1-1 0,-1 0 0,1 0 0,-1 1 0,1-1 0,-1 1 0,1-1 0,0 1 0,0-1 0,-1 1 0,1 0 0,1 0 0,-1 0 0,0-1 0,0 1 0,1 0 0,-1 0 0,1 0 0,-1 0 0,1 0 0,0 4 1,-1 12 29,1 1 1,1 0 0,1 0-1,1-1 1,0 1 0,2-1 0,0 0-1,1 0 1,0-1 0,2 1-1,0-2 1,1 1 0,0-1 0,1 0-1,1-1 1,1 0 0,0-1-1,18 16 1,-24-25-29,0 0 1,0-1-1,0 0 0,0 0 1,1-1-1,-1 0 0,1 0 1,0-1-1,0 1 0,0-1 1,0-1-1,1 0 1,-1 0-1,0 0 0,12-1 1,-17 0-8,0 0 1,-1-1-1,1 1 1,0-1-1,-1 1 1,1-1-1,-1 0 1,1 1-1,-1-1 1,1 0-1,-1 0 1,0 0-1,1 0 1,-1-1-1,0 1 1,0 0-1,0 0 1,0-1 0,0 1-1,0-1 1,0 1-1,0-1 1,-1 1-1,1-1 1,0 1-1,-1-1 1,0 0-1,1 1 1,-1-1-1,0 0 1,0 1-1,0-3 1,2-66-180,-3 53 112,0 9 49,0-1 1,-1 1 0,0-1 0,0 1 0,-1-1-1,0 1 1,0 0 0,-1 1 0,0-1 0,0 0 0,-1 1-1,0 0 1,0 0 0,-1 1 0,-11-11 0,0 2-33,0 0 0,0 2 0,-1 0 0,-39-21 1,46 30 81,1 0 1,-1 0 0,-22-3-1,-2 7 73,34 0-100,1 0-1,-1 0 1,0 0-1,1 0 1,-1 1 0,0-1-1,1 0 1,-1 1 0,0-1-1,1 0 1,-1 1 0,0-1-1,1 1 1,-1-1-1,1 1 1,-1-1 0,1 1-1,-1-1 1,1 1 0,0 0-1,-1-1 1,1 1 0,0 0-1,-1-1 1,1 1 0,0 0-1,0-1 1,0 1-1,-1 0 1,1 0 0,0 0-1,1 10 27,0 0 0,0 0 0,1 0-1,1 0 1,-1-1 0,2 1-1,-1-1 1,2 0 0,-1 0 0,1-1-1,1 1 1,0-1 0,0 0-1,1 0 1,0-1 0,0 0 0,10 8-1,-7-7-28,0-1-1,1 0 0,-1-1 1,1-1-1,1 1 0,-1-2 1,1 0-1,0 0 0,0-1 1,0 0-1,1-1 0,0-1 1,-1 0-1,22 1 0,18-5-287,-4-5-187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38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563 0 96,'-95'64'587,"-113"99"-1,165-124-488,1 3 1,3 1 0,1 1-1,-45 71 1,78-110-90,4-4-7,0 0 0,1 0 0,-1 0 0,0 0 0,0 0 0,0 1 0,1-1 0,-1 0 0,1 0 0,-1 0 0,1 1 0,-1-1 0,1 0 1,0 1-1,0-1 0,-1 0 0,1 1 0,0 1 0,0-1-45,9-6-21,123-121 91,-50 54-25,168-111 1,-121 115-104,-128 67 69,-2 31 64,-1-26-33,1 0 0,-1-1 0,0 1 0,0-1 0,0 0 0,0 1 0,-1-1 0,1 0 0,-1 0 0,0-1 0,-6 6 0,-44 37-17,31-29 16,-160 118-1,-8 6 43,172-125-19,18-15-21,0-1 0,0 0 0,0 0-1,0 1 1,0-1 0,0 0 0,1 0-1,-1 1 1,0-1 0,0 0 0,0 0 0,0 1-1,0-1 1,0 0 0,1 0 0,-1 0 0,0 1-1,0-1 1,0 0 0,1 0 0,-1 0-1,0 1 1,0-1 0,1 0 0,-1 0 0,0 0-1,0 0 1,1 0 0,-1 0 0,0 0-1,0 0 1,1 0 0,-1 0 0,0 0 0,0 0-1,1 0 1,-1 0 0,0 0 0,0 0 0,1 0-1,-1 0 1,0 0 0,0 0 0,1 0-1,-1 0 1,0 0 0,0 0 0,1-1 0,16 1-11,13-9 10,-1-1 0,0-2 0,0 0 0,-1-2 0,47-32 0,7-2 2,-36 24-1,78-29 0,-101 46 0,0 0 0,1 2 0,-1 1 0,1 1 0,40-1 0,-56 4 1,0 0 1,-1 1 0,1 0 0,0 0-1,-1 0 1,1 1 0,-1 0 0,0 1 0,0 0-1,0 0 1,10 6 0,-19-8-9,0 0 0,1 0 0,-1 0 0,0 0 0,1-1 0,-1 1 0,0 0 0,0-1 0,0 1 0,0-1 0,0 0 0,-3 1 0,-70 3-105,-128-8 0,181-2 141,50 10 43,-2 8-16,1 1-1,-2 1 1,0 2-1,-1 0 0,0 2 1,-2 0-1,38 40 0,-55-54-44,-23-17-6,-1 1-1,0 1 0,-1 0 1,-1 1-1,1 2 1,-2 0-1,1 1 1,-1 1-1,0 1 1,0 1-1,-39-2 1,41 6-20,0 1 0,0 0 0,1 2 0,-22 4 0,9-2-364,4-4-475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38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31 1084 64,'-1'0'23,"0"0"0,-1 0 1,1 0-1,0 0 0,0 0 0,-1-1 0,1 1 0,0 0 1,0-1-1,0 1 0,0-1 0,0 1 0,-1-1 1,1 1-1,0-1 0,0 0 0,0 0 0,0 1 0,1-1 1,-1 0-1,0 0 0,0 0 0,0 0 0,1 0 1,-1 0-1,1 0 0,-1 0 0,0 0 0,1-1 0,0 1 1,-1 0-1,1 0 0,0 0 0,0-1 0,-1 1 1,1 0-1,0 0 0,0 0 0,0-1 0,1 1 0,-1 0 1,0 0-1,0-1 0,1 1 0,-1 0 0,1 0 0,0-2 1,3-8-10,-1 0 1,2 0-1,-1 1 1,10-15-1,54-78 88,4 4-1,4 3 0,4 3 1,97-87-1,-112 120-94,2 2 0,3 4-1,84-50 1,-146 99-13,-2 1-7,0-1-1,1 2 1,0-1-1,0 1 1,0 0-1,1 0 0,-1 1 1,0 0-1,1 0 1,10-1-1,-17 22-18,-2-14 33,-1 0 0,0 0 1,1-1-1,-2 1 0,1-1 0,0 0 0,-1 0 0,0 1 0,0-2 1,0 1-1,-7 6 0,-49 41 20,39-36-24,-114 92-43,-253 215-153,315-257 224,21-23 18,2 3 0,-69 83 0,118-127-39,-1-1-1,0 1 0,1-1 0,-1 1 0,1 0 0,-1 0 0,1-1 0,-1 1 0,1 0 1,-1 0-1,1-1 0,0 1 0,-1 0 0,1 0 0,0 0 0,0 0 0,-1 0 0,1-1 1,0 1-1,0 0 0,0 0 0,0 0 0,0 0 0,0 0 0,1 1 0,0-2-2,-1 1 0,1-1 0,0 0 0,0 1 0,0-1 0,0 0 0,-1 0 0,1 1 0,0-1 0,0 0 0,0 0 0,0 0 0,0 0 0,0 0 0,0 0 0,0 0-1,-1 0 1,1-1 0,1 1 0,45-15 1,2-9 20,-1-1 0,76-55 0,-37 22 3,330-197 53,18 32-34,-382 204-102,-50 19 26,-6 0 5,-15 2 10,1 2 1,-1 0-1,1 1 0,1 0 0,-1 2 1,1 0-1,-19 11 0,4-3-20,-16 9-14,2 1-1,-81 62 1,-75 81 55,80-64-3,71-63 13,5-6 15,1 3-1,1 2 0,-46 56 1,86-93-23,1 0 1,0 0 0,-1 0-1,1 0 1,0 1-1,1-1 1,-1 0-1,1 1 1,-1 0 0,1-1-1,0 1 1,1 0-1,-1-1 1,1 1 0,-1 0-1,1 5 1,1-7-5,0 0 1,0 0-1,0 0 1,0 0 0,0 0-1,0 0 1,0-1-1,1 1 1,-1-1 0,1 1-1,-1-1 1,1 1-1,-1-1 1,1 0-1,0 1 1,0-1 0,0 0-1,0 0 1,0-1-1,0 1 1,0 0 0,0-1-1,0 1 1,0-1-1,0 0 1,0 1-1,0-1 1,4 0 0,28 3 12,2-1 1,-1-1 0,0-2 0,0-2-1,0-1 1,-1-1 0,1-3-1,-1 0 1,-1-2 0,1-2 0,-2-1-1,0-1 1,0-2 0,-2-1-1,0-1 1,-1-2 0,37-32 0,-20 10-15,-2-3 1,-2-1 0,38-56 0,98-162-17,-128 185-4,-24 39 1,3-4-147,42-83 1,-71 127 162,0 0 0,1 0 0,-1 0 0,0 0 1,0-1-1,0 1 0,0 0 0,0 0 0,0 0 0,0 0 0,0 0 1,0 0-1,1 0 0,-1 0 0,0 0 0,0-1 0,0 1 0,0 0 1,0 0-1,0 0 0,0 0 0,0 0 0,0 0 0,0-1 0,0 1 1,0 0-1,0 0 0,0 0 0,0 0 0,0 0 0,0 0 0,0 0 1,0-1-1,0 1 0,0 0 0,0 0 0,0 0 0,0 0 0,0 0 1,0 0-1,-1 0 0,1-1 0,0 1 0,0 0 0,0 0 0,0 0 1,0 0-1,0 0 0,0 0 0,0 0 0,0 0 0,-1 0 0,1 0 1,0 0-1,0 0 0,0 0 0,0-1 0,0 1 0,0 0 0,0 0 1,-1 0-1,1 0 0,0 0 0,0 0 0,0 0 0,0 0 0,-12 7-18,-13 12 37,-23 20-3,-1-2 1,-3-2 0,-60 30 0,111-64-16,-41 25 1,1 3-1,1 1 1,2 2-1,-63 67 1,-116 163 40,217-262-40,-40 49 84,3 1 0,3 1 0,-53 103 0,85-136-7,12-14-27,20-15-49,-7-4 10,-2-2 0,0-1 0,31-34 1,-44 44-14,37-41 2,-2-1 0,37-59 0,64-120 0,-28 42 0,-27 56 2,61-96-111,-150 228 102,0-1-1,0 0 1,0 0-1,0 0 1,0 0-1,-1 0 1,1 0-1,0 0 0,0 0 1,0 0-1,0 1 1,0-1-1,0 0 1,0 0-1,-1 0 1,1 0-1,0 0 1,0 0-1,0 0 1,0 0-1,0 0 1,-1 0-1,1 0 0,0 0 1,0 0-1,0 0 1,0 0-1,0 0 1,0 0-1,-1 0 1,1 0-1,0 0 1,0 0-1,0-1 1,0 1-1,0 0 1,0 0-1,-1 0 0,1 0 1,0 0-1,0 0 1,0 0-1,0 0 1,0 0-1,0-1 1,0 1-1,0 0 1,0 0-1,0 0 1,0 0-1,0 0 1,-1 0-1,1-1 0,0 1 1,0 0-1,0 0 1,0 0-1,0 0 1,0 0-1,0-1 1,-14 9-206,-17 15-449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388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134 2609 480,'3'-5'63,"1"0"-1,0 1 1,-1 0-1,1 0 1,1 0-1,-1 0 1,1 1-1,-1-1 1,9-3-1,5-6 77,32-31-22,-2-3 0,54-66 0,72-115 178,-87 109-290,-86 115 11,32-15-5,-20 7-63,-12 16-4,-1 5 68,-1-5-12,0 0 1,0-1 0,-1 1 0,1 0-1,-1-1 1,1 1 0,-1-1-1,0 0 1,0 0 0,-1 0 0,1 0-1,-1 0 1,1 0 0,-1 0-1,0-1 1,-5 4 0,-22 27-8,-9 0 60,-45 44-51,-33 34-153,69-73 102,39-32 35,-1 1-1,2 0 1,-17 15-1,4-1-19,-1-1 0,-1-1 0,0-2 0,-34 20 0,23-15-9,16-7-14,17-14 49,0 0 1,0 0 0,0 0-1,-1 0 1,1 0 0,0 0 0,0-1-1,-1 1 1,1 0 0,0-1-1,-1 1 1,1-1 0,-1 1 0,1-1-1,0 0 1,-1 1 0,1-1-1,-1 0 1,-2 0 0,-56 4-148,59-4 154,1 0-1,-1 0 1,1 0 0,-1 0 0,1 0-1,-1 0 1,1 0 0,-1 1-1,1-1 1,-1 0 0,1 0-1,0 0 1,-1 1 0,1-1 0,-1 0-1,1 0 1,0 1 0,-1-1-1,1 0 1,0 1 0,-1-1 0,1 0-1,0 1 1,-1-1 0,1 1-1,0-1 1,0 0 0,0 1-1,-1-1 1,1 1 0,0-1 0,0 1-1,-2 25-54,2-22 54,40-3 39,23-3 50,-22 1-18,49 4-1,-77-1-46,-1 0-1,0 0 0,0 1 1,-1 1-1,1-1 0,-1 2 1,0 0-1,0 0 0,0 1 1,20 15-1,-27-15-11,0 0 1,0 0-1,0 0 0,-1 1 0,0 0 1,0 0-1,0 0 0,-1 0 0,0 0 1,-1 0-1,1 1 0,-2-1 0,1 0 1,-1 1-1,0-1 0,-2 15 1,2 0-4,-3-14-5,1-1 1,-2 1 0,1-1 0,-1 0 0,0 0 0,-1 0 0,0 0 0,0-1 0,0 1 0,-8 6 0,8-9-6,-17 14-67,22-18 69,0 1 0,-1-1 0,1 0 0,-1 0-1,1 0 1,-1 0 0,1 0 0,0 0 0,-1 0 0,1 0 0,-1 0 0,1 0 0,-1 0-1,1 0 1,-1 0 0,1 0 0,0 0 0,-1 0 0,1 0 0,-1 0 0,1-1 0,-1 1-1,1 0 1,0 0 0,-1-1 0,1 1 0,0 0 0,-1 0 0,1-1 0,0 1 0,-1-1-1,1 1 1,0 0 0,0-1 0,-1 1 0,1 0 0,0-1 0,0 1 0,0-1 0,0 1-1,-1-1 1,1 1 0,0 0 0,0-1 0,0 1 0,0-1 0,0 1 0,0-1 0,0 0-1,-14-46-135,10 36 78,1 0 0,0 0 0,0-1 0,1 1 0,-1-17 0,3 15-13,-1 0-1,0 0 1,-1 0-1,-4-13 0,5 23 57,1 0-1,-1-1 1,0 1-1,-1 0 1,1 0-1,0 0 0,-1 0 1,0 0-1,0 0 1,0 0-1,0 0 1,0 0-1,-1 1 1,1 0-1,-1-1 1,1 1-1,-1 0 0,0 0 1,-6-3-1,4 4 33,4 42 230,2-25-178,1 0 0,1 0-1,0 0 1,1 0 0,1 0 0,0-1 0,12 23-1,3 10 26,-16-33-70,-2 0 0,1 0 0,-2 1 0,0-1 0,-1 0 0,-3 27 0,2 6 8,0-43-28,0 1 0,0-1 0,-1 0 0,1 1 0,-1-1 1,0 0-1,0 0 0,-1 0 0,0-1 0,0 1 0,0 0 0,0-1 0,-1 0 0,-5 6 0,-19 29 15,22-35-12,-1-3 20,1-1 1,-1 0-22,0 0-5,-25 0-69,31 0 53,5 2 26,0 1 1,1-2-1,-1 1 1,1 0-1,0-1 0,-1 0 1,8 1-1,5 2 19,11 3 35,0-2 0,0 0 0,0-2 0,43-1 0,7 2 75,225 9 80,-248-13-112,-1-3 0,83-15-1,-44 5-98,-70 11-4,-1 0-1,0-2 1,1-1-1,-1 0 1,-1-2-1,35-14 0,-2-10-1,-2-1 0,-1-3 0,-1-2 0,-2-3 0,58-61 0,196-247 16,-270 308-21,4-6 5,128-144-63,-148 173-43,-30 28-146,-10 7 119,-72 47 48,-3-5 1,-2-4-1,-125 49 0,-335 102 221,537-198-138,-151 61 18,118-44-11,-1-3-1,-107 28 1,95-44-7,65-7 0,0 0 0,1-1 0,-1 1 0,0-1 0,1 0 0,-1 0 0,1-1 0,-1 1 0,1-1 0,0 0 0,-1 0 0,-4-4 0,4 2-5,0 0 1,0 0-1,1-1 0,0 1 1,0-1-1,0 0 0,1 0 1,-1-1-1,1 1 1,0-1-1,1 1 0,-1-1 1,-1-6-1,1-3-7,1-1 1,0 1-1,1 0 1,0-20-1,2 30 12,0 0-1,0 0 1,0 0-1,0 0 1,1 0-1,-1 1 1,1-1-1,0 0 1,1 1-1,-1-1 1,5-4-1,41-50 2,-14 17-1,57-93 5,33-45-106,-117 169-41,-13 16-94,-10 9 80,-240 196-138,256-210 299,0 0 0,1 0 0,-1 0 1,1 0-1,-1 0 0,0 0 0,1 0 0,-1 0 0,1 0 0,-1 0 0,0 1 0,1-1 0,-1 0 0,1 0 0,-1 0 1,0 1-1,1-1 0,-1 0 0,0 0 0,0 1 0,1-1 0,-1 0 0,0 1 0,0-1 0,1 0 0,-1 1 1,0-1-1,0 1 0,0-1 0,0 0 0,1 1 0,-1-1 0,0 1 0,0-1 0,0 0 0,0 1 0,0-1 0,0 1 1,0-1-1,0 1 0,0-1 0,0 0 0,0 1 0,-1-1 0,1 1 0,0-1 0,0 0 0,0 1 0,0-1 1,-1 0-1,1 1 0,0-1 0,0 0 0,-1 1 0,1-1 0,0 0 0,-1 1 0,1-1 0,0 0 0,-1 0 0,1 1 1,-1-1-1,41-1 64,-36 1-37,15-3 9,0-1 1,0 0-1,0-1 1,-1-1-1,1-1 1,17-10-1,107-63 50,-115 64-61,107-65 105,628-354 323,-658 380-443,129-62 7,-195 104-209,-59 25 161,0 0 1,1 1-1,1 1 1,0 1-1,-22 23 1,6-6-9,-92 69 7,-195 122 0,52-42 12,-78 91 46,276-210 22,4 3 1,-100 125 0,162-184-57,-27 41 10,30-44-10,1-1 0,-1 1 0,1-1 0,0 1 0,0 0 0,0 0 1,0 0-1,0 0 0,1-1 0,-1 1 0,1 0 0,0 0 0,0 0 0,0 0 0,1 4 0,-1-6 3,1 0 0,0 0 0,0 0 0,0 0 0,0 0 0,0-1 0,0 1 0,0 0 0,0-1 0,0 1 0,0 0-1,1-1 1,-1 0 0,0 1 0,0-1 0,1 0 0,-1 1 0,0-1 0,0 0 0,1 0 0,-1 0 0,0 0 0,0 0 0,1 0 0,-1-1-1,0 1 1,2-1 0,5 1-8,12-1 10,0-1 1,-1-1-1,1-1 1,-1-1 0,0 0-1,0-1 1,0-2 0,-1 1-1,0-2 1,18-12-1,25-18 26,78-67-1,-107 80-25,402-354 15,-268 228-7,-131 121-4,-8 4-19,1 2 1,2 1-1,0 1 1,2 1-1,48-24 0,-78 44 6,1 1-1,-1 0 0,0 0 1,0 0-1,1 0 0,-1 1 1,0-1-1,1 0 1,-1 1-1,1 0 0,-1-1 1,1 1-1,-1 0 0,1 0 1,-1 1-1,4 0 0,-5 0 7,0 0 1,0 0-1,0 1 0,0-1 0,0 1 0,0-1 0,0 1 0,0-1 0,-1 1 0,1 0 1,-1-1-1,1 1 0,-1 0 0,1-1 0,-1 1 0,0 0 0,0 0 0,0-1 1,0 1-1,0 0 0,-1 2 0,1 1 2,-1 0 0,0 0 0,0 0 0,-1 0-1,1 0 1,-1-1 0,0 1 0,-1 0 0,1-1 0,-1 0 0,1 1 0,-1-1 0,-5 5 0,-53 51 16,44-44-15,-101 101 93,6 6-1,6 4 1,-130 201 0,186-242-56,36-59-23,-2 0-1,0-1 1,-31 37-1,44-60-22,-1 0-1,1-1 1,-1 1 0,0-1-1,0 0 1,0 0-1,0 0 1,0 0-1,0-1 1,-1 1 0,1-1-1,0 0 1,-1-1-1,-4 1 1,-70 0-214,50-2 238,3 0-45,-1 2 0,1 1 0,-1 1 0,1 1-1,0 1 1,-36 12 0,31-8-5,0-1 0,-1-1 0,1-2 1,-2-1-1,1-1 0,-56-4 0,71 1-20,8-1 46,1 0-1,0 0 1,0-1 0,0 0-1,-13-5 1,16 4 1,-1 1 0,0-1 0,0 2 0,0-1 0,0 1 0,0 0 0,0 0 0,0 0 0,-1 1 0,1 0 0,0 1 0,0-1 0,-8 2 0,13-1 6,0-1 1,0 0 0,0 0-1,1 1 1,-1-1 0,0 1-1,0-1 1,0 1 0,1-1-1,-1 1 1,0-1 0,1 1-1,-1-1 1,0 1 0,1 0-1,-1 0 1,1-1 0,-1 1-1,1 0 1,-1 0 0,1 0-1,-1-1 1,1 1 0,0 0-1,0 0 1,-1 0 0,1 0 0,0 0-1,0 0 1,0 0 0,0 0-1,0-1 1,0 1 0,0 0-1,0 0 1,1 0 0,-1 0-1,0 0 1,0 0 0,1 0-1,0 1 1,0 0 6,1 1 0,-1-1-1,1 1 1,-1-1 0,1 0 0,0 1 0,0-1 0,0 0 0,0 0 0,0-1-1,0 1 1,4 2 0,14 4 21,0-2-1,0 0 1,0-1-1,0-1 1,39 2-1,30 7 38,-56-7-28,46 1 0,10 3 22,-63-6-47,0 0 0,0-2-1,0-1 1,1-1 0,-1-1 0,0-1-1,0-2 1,0 0 0,31-10 0,-39 9-5,1 0 0,0 2 0,0 0 0,0 1 0,36 2 0,-42-1 0,1-1 0,-1 0 0,18-5-1,12-3-1,1 1 8,-29 5-10,1 1 1,-1 0 0,22 0-1,30-2 29,0-2 1,0-3-1,115-34 0,-35 8 5,-78 20-22,0-3 0,-1-3 1,-1-3-1,-2-3 0,0-3 1,-2-2-1,59-43 0,24-20 17,96-73 6,-174 114-40,121-109-34,-174 142 24,-14 20 11,1-1 0,-1 0-1,1 0 1,0 1 0,0-1 0,0 1 0,0-1 0,1 1-1,-1 0 1,1 0 0,3-2 0,-5 3 27,-43 1-52,27 2 5,0 0 1,-1 2 0,1-1-1,0 2 1,1 0-1,-1 1 1,-23 13-1,-7 2-39,-124 49-58,-121 53 42,214-86 197,-121 79 0,-9 17 72,166-111-189,-1-2-1,0-2 1,-61 18 0,-124 22-31,212-52 28,14-2 1,10-1-16,18-2 28,0 0-1,-1-2 0,1-2 0,0 0 1,-1-2-1,0 0 0,0-2 1,0-2-1,-1 0 0,-1-1 0,29-16 1,29-21 21,148-109 0,229-226-10,-302 244-29,-125 106-28,10-8-64,-44 40 94,1 0-1,0 0 1,0 0-1,0 1 1,0-1-1,-1 0 1,1 0-1,0 0 1,0 0-1,0 0 1,-1 0-1,1 0 1,0 0-1,0 0 1,0-1-1,-1 1 1,1 0-1,0 0 1,0 0-1,0 0 1,0 0-1,-1 0 1,1 0-1,0 0 1,0 0-1,0-1 1,0 1-1,-1 0 1,1 0-1,0 0 1,0 0-1,0 0 1,0-1-1,0 1 0,0 0 1,0 0-1,0 0 1,-1 0-1,1-1 1,0 1-1,0 0 1,0 0-1,0 0 1,0-1-1,0 1 1,0 0-1,0 0 1,0 0-1,0-1 1,0 1-1,0 0 1,0 0-1,0 0 1,1-1-1,-1 1 1,0 0-1,0 0 1,0 0-1,0 0 1,0-1-1,0 1 1,0 0-1,0 0 1,1 0-1,-1 0 1,0-1-1,-17 0-117,2 1 17,-11-1 33,0 1 0,0 2 0,1 0 0,-1 2 0,-29 8 0,-291 104 204,-330 91 196,616-195-303,-1-2 0,-1-3-1,0-2 1,0-4 0,-64-5-1,83-3-33,1-1 0,0-3-1,-63-23 1,-20-6-97,104 33 51,0-1 0,1 0 0,-31-19 0,-25-11-82,63 34 111,-1 0 0,0 1 1,-22-3-1,23 5 11,0-1 0,0-1 0,0 0 0,-16-7 0,26 9 11,1-1 1,-1 0-1,1 0 1,0 0-1,0 0 1,-1 0-1,1 0 1,1-1-1,-1 1 1,0-1-1,1 0 1,-1 1-1,1-1 1,0 0-1,0 0 1,0 0-1,0 0 1,0 0-1,0-4 0,0 0 2,0 0 0,0 1 0,1-1 0,0-1-1,0 1 1,1 0 0,1-10 0,1 10 3,0 1 0,0-1 1,0 0-1,1 1 0,0 0 0,0-1 1,8-7-1,-7 7 3,1 0 1,-2 0-1,1 0 1,6-15-1,-8 19 6,1-1 0,-1 1 0,0-1 0,1 1 0,0 0 0,0 0-1,0 1 1,0-1 0,0 1 0,0 0 0,1 0 0,-1 0 0,9-1-1,10-7 16,-1-2-9,-1-2 1,0 0-1,28-26 1,-28 22-21,1 1 1,29-17-1,-18 12 8,0-1 0,58-54 0,-56 46 1,55-39 0,-77 62-4,1 1 1,0 0-1,22-7 0,-23 10 0,-1 0 0,0-1-1,0-1 1,-1 0 0,0-1-1,16-11 1,32-28-3,71-41 0,-65 45 0,25-13 2,52-37 28,118-92-3,-239 175-30,-20 10 5,-1 0 0,1 0 0,-1 0 0,0-1 0,0 1 1,0 0-1,1 0 0,-1 0 0,0 0 0,0-1 0,0 1 0,0 0 0,0 0 0,0 0 0,-1 0 0,1 0 0,0-1 0,0 1 1,0 0-1,-1 0 0,1 0 0,-1-1 0,1 1 0,0 0 0,-1 0 0,0 0 0,-9 17-13,-1-1-1,-1 0 0,0 0 1,-1-2-1,-1 1 0,-17 14 1,2-1 7,-404 396 159,396-391-120,1 2 1,-50 66-1,83-97-34,0-1 0,0 1-1,0-1 1,1 1 0,-1 0-1,1 0 1,0 0-1,1 0 1,-1 0 0,1 1-1,0-1 1,0 11 0,1-13-2,1-1 1,-1 1 0,1 0-1,0 0 1,0 0 0,0-1-1,0 1 1,0 0 0,1-1-1,-1 1 1,1-1 0,0 0-1,0 1 1,-1-1 0,1 0-1,1 0 1,-1 0 0,0-1-1,0 1 1,1 0 0,-1-1-1,1 1 1,-1-1 0,6 2-1,3 1 1,0 0 0,1-1 1,0 0-1,-1-1 0,1-1 0,0 1 0,0-2 0,0 0 0,0 0 0,0-1 0,-1 0 0,1-1 0,15-5 0,13-5 30,0-2 0,52-26 0,-68 29-25,15-7 12,58-25 10,-2-3-1,165-112 1,-239 143-36,33-33 0,-50 45-9,0-1 0,-1-1 0,1 1 0,-1 0 0,0-1 0,0 0 0,0 1 0,0-1 0,-1 0 0,0-1 0,0 1-1,-1 0 1,1 0 0,0-11 0,-23 15-83,3 0 44,-1 2-1,1 0 1,-1 1 0,1 0 0,-1 2 0,-31 10-1,-15 8 46,-1-3-1,0-3 0,-1-3 0,-130 9 0,99-9 153,65-8-39,-55 3 0,88-31-69,5 8-33,1 1 1,0 0-1,0 0 1,2 0-1,0 1 0,0 0 1,18-20-1,-25 32 1,-14 3-153,-9 6 98,-33 32 12,42-29 43,0-1 0,-1 0 0,0-1 0,-1-1 0,1 0 0,-2-1 0,1-1 0,-23 7 0,17-6 0,17-5-3,0 0 1,0 0-1,0-1 0,-1 0 1,1 0-1,0 0 0,-1-1 0,1 1 1,-9-1-1,14-41 30,6 27-24,1 1 0,1 0 0,0 0 0,1 1 0,0 0 0,1 1 0,0 0 0,14-10 0,6-9 7,161-171 17,-182 191-27,10-11 0,2 1 0,41-30 0,-48 40 0,0 1 0,1-2 0,19-18 0,-33 27-1,0 0 0,-1 0 0,1-1 0,-1 1 0,1-1 0,-1 1 0,0-1 0,0 1 0,0-1 0,0 0 0,-1 1 0,1-1 0,-1 0 0,0 0 0,0 0 0,1 1 0,-2-1 1,1 0-1,-1-4 0,1 4 0,-1 0 0,1 0 0,0 0 0,0 0 0,0 0 0,0 1 0,1-1 0,-1 0 0,1 0 0,0 0 0,0 0 0,1-3 0,9-11 1,1 0-1,0 1 1,1 0 0,1 1-1,0 1 1,1 0 0,29-21 0,-16 17 5,1 2 1,0 1 0,1 1 0,35-11 0,-6 3-8,-17 5 19,1 2-1,0 1 0,1 3 0,84-11 1,-48 16 22,0-2 0,102-26 0,-171 31-40,-1 1 0,0 1-1,1 0 1,-1 1 0,16 0 0,-21 1 1,-1-1 1,1 1-1,0 0 1,-1 0-1,1 0 1,0 1-1,-1-1 1,0 1-1,1 0 1,-1 1-1,0-1 1,0 1 0,5 4-1,13 3 21,-21-8-20,0-1-1,-1 0 0,1 1 1,0-1-1,0 0 0,-1 1 1,1-1-1,-1 1 1,1-1-1,-1 1 0,1 0 1,-1-1-1,0 1 0,0-1 1,0 1-1,0 0 0,0-1 1,0 1-1,0-1 0,-1 1 1,1 0-1,-1-1 0,1 1 1,-1-1-1,1 1 0,-1-1 1,0 0-1,0 1 0,0-1 1,-2 3-1,-206 143 1,165-118 3,-20 13 21,-2-2 0,-2-3-1,-1-4 1,-89 31-1,-118 23 40,270-85-64,1-1 0,0 1 0,-1 1 0,1-1 0,0 1 0,0-1 0,1 2 0,-1-1 0,0 0 0,-6 8 0,9-8 0,-1 1 0,1-1 0,0 1 0,1 0 0,-1 0 0,1 0 0,-1 0 0,1 0 0,0 0 0,0 0 0,1 0 0,-1 0 0,1 0 0,1 7 0,-1-9 0,0-1 0,1 1 0,0 0 0,-1-1 0,1 1 0,0 0 0,0-1 0,0 1 0,0-1 0,0 0 0,0 1 0,0-1 0,0 0 0,0 1 0,1-1 0,-1 0 0,1 0 0,-1 0 0,1 0 0,-1 0 0,1-1 0,-1 1 0,1 0 0,0-1 0,0 1 0,-1-1 0,4 1 0,54 6 0,-34-9 8,-1 0 0,1-2 0,-1-1 0,0-1 0,-1-1 0,1-1-1,-2-2 1,1 0 0,32-19 0,21-19 35,85-67 1,-82 57-41,-35 27-6,-2-1 0,61-60 0,184-236-23,-273 308 0,-1-1 1,19-40 0,-17 30 31,-14 28-15,1-1 1,0 1-1,-1-1 0,0 0 0,0 0 0,0 0 0,0 1 1,-1-1-1,1 0 0,-1 0 0,0 0 0,0 0 0,-1 0 1,1 0-1,-1 0 0,0 0 0,0 1 0,0-1 0,0 0 1,-1 0-1,1 1 0,-1-1 0,0 1 0,0 0 0,0-1 1,-1 1-1,1 0 0,-5-4 0,-6-2 12,2-1 0,-1-1 0,1 0 0,-18-22 0,-10-12 3,36 43-6,1 0-1,0-1 1,0 1-1,0-1 1,0 1-1,0-1 1,0 0-1,0 0 1,1 1-1,0-1 1,-1 0-1,1-1 1,0 1-1,1 0 1,-1 0-1,0 0 1,1-1-1,0 1 1,0 0-1,0 0 1,0-1-1,0 1 0,1 0 1,-1 0-1,1 0 1,0-1-1,0 1 1,0 0-1,1 0 1,-1 0-1,1 0 1,-1 1-1,1-1 1,0 0-1,0 1 1,0-1-1,0 1 1,1 0-1,-1-1 1,6-2-1,0-1 1,0 0 0,1 1 0,-1 0 0,1 0 0,1 1 0,-1 0 0,1 1 0,-1 0 0,13-2 0,5 2 0,0 0 0,32 3 0,-55 0 0,31 0 0,-35 0 0,-1 0 0,1 0 0,0 0 0,0 0-1,0 0 1,-1 0 0,1 1 0,0-1 0,0 0 0,0 0 0,-1 0-1,1 0 1,0 1 0,0-1 0,0 0 0,0 0 0,0 1 0,-1-1 0,1 0-1,0 0 1,0 0 0,0 1 0,0-1 0,0 0 0,0 0 0,0 1-1,0-1 1,0 0 0,0 0 0,0 1 0,0-1 0,0 0 0,0 0 0,0 1-1,0-1 1,0 0 0,0 0 0,1 1 0,-1-1 0,0 0 0,0 0-1,0 0 1,0 1 0,0-1 0,1 0 0,-1 0 0,0 0 0,0 1-1,0-1 1,0 0 0,1 0 0,-1 0 0,0 0 0,0 0 0,1 0 0,-1 1-1,0-1 1,0 0 0,1 0 0,-1 0 0,0 0 0,-16 11-24,-22 8 19,0 1-1,1 2 1,1 2-1,1 1 1,-42 39-1,60-48 25,1 1 0,0 0 1,2 2-1,0 0 0,1 0 0,0 1 1,2 1-1,1 0 0,0 0 0,1 1 0,-7 31 1,5-18 4,8-26-24,0 1-1,0-1 0,1 1 1,0 0-1,-1 13 1,3-22-48,-1-3 27,0 0 0,0-1 0,0 1 0,0 0 0,1 0 0,-1-1 0,1 1 0,-1-1 0,1 1 0,0 0 0,0-1 0,0 1 0,0-1 0,0-2 0,0 1-27,0-179-465,1 174 514,1 0-1,-1 0 0,1 0 0,1 0 0,-1 1 0,1-1 1,1 0-1,0 1 0,0 0 0,1 0 0,0 0 0,0 1 0,0 0 1,1 0-1,1 0 0,-1 0 0,1 1 0,10-7 0,4-3 48,1 1-1,1 0 1,0 2 0,1 1-1,29-10 1,-34 16-9,1 0 0,-1 2 0,1 0 0,0 1 0,1 2 1,-1 0-1,0 0 0,29 5 0,-45-4-35,-1 1 1,0 0-1,0 0 1,0 0-1,1 0 0,-1 1 1,0-1-1,-1 1 0,1 0 1,0 0-1,0 0 1,-1 0-1,1 0 0,-1 0 1,0 1-1,1-1 1,-1 1-1,0 0 0,-1 0 1,1 0-1,0 0 1,-1 0-1,0 0 0,0 0 1,0 0-1,0 0 0,0 0 1,0 6-1,3 11 27,-2 0 0,0 1 0,-2 31 0,0-32-26,-1-11-3,0 0-1,0 0 1,-1-1-1,0 1 1,-1 0-1,0-1 0,0 1 1,-1-1-1,0 0 1,0 0-1,-1 0 1,0-1-1,-6 8 1,-14 14 15,-52 47 0,15-15-8,46-44-3,1 0 0,1 1 0,-13 23 0,22-33-2,1 1 0,0-1-1,1 1 1,0 0 0,0 0-1,1 1 1,0-1-1,0 0 1,1 1 0,0 10-1,1-15 0,0 0 0,0 0 0,0 0 1,1 0-1,0 1 0,0-2 0,0 1 0,0 0 0,1 0 0,3 6 0,-4-8-3,1-1 0,0 0 0,0 0 0,0 0-1,1 0 1,-1-1 0,0 1 0,1 0 0,-1-1 0,1 0 0,0 0 0,-1 0 0,1 0 0,0 0 0,-1 0 0,1 0 0,0-1 0,0 0 0,0 1-1,3-1 1,1 0 1,0 0-1,-1 0 1,1 0-1,0-1 1,0 0-1,-1 0 0,1 0 1,-1-1-1,1 0 1,-1-1-1,0 1 1,0-1-1,11-7 0,-8 4-1,-1-1 0,1-1-1,-2 1 1,1-1-1,-1-1 1,0 1-1,10-19 1,65-105-250,-58 94 230,2 1-1,1 1 1,2 2 0,1 0-1,41-33 1,-62 59 23,0 1-1,1 1 1,-1-1 0,2 2-1,-1-1 1,0 1 0,1 1 0,0 0-1,0 1 1,0 0 0,1 0-1,-1 1 1,1 1 0,-1 0-1,1 0 1,-1 1 0,1 1-1,21 3 1,-29-2-1,1-1 0,-1 0 0,-1 1 1,1 0-1,0-1 0,0 2 0,-1-1 0,1 0 0,-1 1 1,1-1-1,-1 1 0,0 0 0,0 0 0,-1 1 0,1-1 0,-1 0 1,1 1-1,-1 0 0,0-1 0,0 1 0,-1 0 0,1 0 0,-1 0 1,0 0-1,0 0 0,0 0 0,0 6 0,0-3 1,0 1 0,0 0 0,-1-1 1,0 1-1,0-1 0,-1 1 0,0-1 0,-1 1 0,1-1 0,-1 0 1,-1 1-1,1-1 0,-1 0 0,-7 11 0,-31 32-27,-1-2-1,-3-2 1,-1-1-1,-63 44 1,94-76 24,-32 27 4,-54 59-1,101-99-5,0 0 0,0 0-1,0 0 1,0 0 0,0 0-1,0-1 1,0 1 0,0 0-1,-1 0 1,1 0-1,0 0 1,0 0 0,0 0-1,0 0 1,0-1 0,0 1-1,0 0 1,0 0 0,0 0-1,0 0 1,-1 0 0,1 0-1,0 0 1,0 0 0,0 0-1,0 0 1,0-1-1,0 1 1,-1 0 0,1 0-1,0 0 1,0 0 0,0 0-1,0 0 1,0 0 0,-1 0-1,1 0 1,0 0 0,0 0-1,0 0 1,0 0 0,0 0-1,0 0 1,-1 0-1,1 1 1,0-1 0,0 0-1,0 0 1,0 0 0,0 0-1,0 0 1,-1 0 0,1 0-1,6-25-46,13-31-34,36-69-104,-31 74 106,24-71 0,-45 115 85,0-1 1,1 1-1,0-1 1,0 1-1,1 0 0,0 0 1,0 1-1,0 0 1,1 0-1,0 0 0,7-5 1,7-4 66,0 1 0,31-17 0,-44 28-43,0 0 1,1 0-1,-1 1 1,1 0-1,0 0 1,0 1-1,-1 0 1,1 1-1,0-1 0,0 1 1,0 1-1,0-1 1,0 2-1,-1-1 1,1 1-1,0 0 1,-1 0-1,1 1 1,-1 0-1,14 8 0,-16-8-16,0 1-1,0 0 1,-1 0-1,1 0 1,-1 0-1,0 1 1,0 0-1,0-1 1,0 1-1,-1 1 0,0-1 1,0 0-1,-1 1 1,1 0-1,-1 0 1,0-1-1,-1 1 1,0 0-1,0 0 1,0 1-1,0-1 0,-1 0 1,0 7-1,0-12-8,0 4 2,1-1 1,-1 1-1,0 0 0,0 0 1,0 0-1,0-1 0,-1 1 0,0 0 1,0 0-1,0-1 0,-1 1 1,1-1-1,-1 1 0,0-1 0,-1 0 1,1 0-1,-1 0 0,0 0 1,0 0-1,0 0 0,-4 3 0,-26 24-8,-2-1 0,-1-2 0,-49 30 0,-127 55-12,166-83-11,39-25 20,0 0 0,0 0 0,0 0 0,0-1 0,-1 0 0,0-1 0,0 0 0,-9 2 0,-3 2 11,40-9 7,41-11 0,-32-7-6,-1-1 0,-1-1 0,-1-2 0,-1 0 0,-1-2 0,31-43-1,53-54-11,-4 8-116,-103 123-16,-8 10 156,-7-1-19,-1-1 1,0-1 0,-1 0 0,-31 22 0,-79 43-17,73-48 15,-52 34 32,-304 170 219,211-158-204,-28 15-29,-118 101-11,115-61 3,23-6 41,205-126-48,0-1-1,1 0 1,-1 0 0,0 1 0,1-1-1,-1 0 1,0 1 0,1-1 0,-1 1-1,1-1 1,-1 0 0,0 1 0,1 0-1,-1-1 1,1 1 0,0-1 0,-1 1-1,1 0 1,-1-1 0,1 1 0,0 0-1,-1-1 1,1 1 0,0 0-1,0-1 1,0 1 0,0 0 0,-1 0-1,1-1 1,0 2 0,22 5-18,42-9-9,-61 1 26,31-5 1,0-2-1,0-1 0,-1-1 0,0-3 1,46-23-1,-28 13 5,669-359-30,-626 318 13,-61 39-63,48-26-1,-79 50 75,-1 1-1,1-1 0,-1 0 0,1 0 0,0 0 1,-1 1-1,1-1 0,0 1 0,0 0 0,-1-1 1,1 1-1,0 0 0,0 0 0,-1 0 1,1 0-1,3 1 0,-5-1 1,1 1 1,0-1-1,0 0 1,-1 1-1,1-1 0,-1 1 1,1 0-1,0-1 0,-1 1 1,1-1-1,-1 1 1,1 0-1,-1 0 0,0-1 1,1 1-1,-1 0 0,0 0 1,1-1-1,-1 1 1,0 0-1,0 0 0,0 0 1,0-1-1,0 2 0,0 3-2,0 0 0,0 0 0,-1 0 0,0-1 0,0 1 0,-1 0-1,1-1 1,-1 1 0,0-1 0,-4 8 0,-9 9-11,-1-1 1,-1-1 0,-1-1-1,-1 0 1,-34 25-1,-13 12 38,-69 59 44,-5-5 1,-207 121 0,321-214-45,-15 9 40,-66 53 0,106-78-63,0 1 0,1-1 0,-1 0 0,1 1 0,-1-1 0,1 1 0,-1-1 0,1 1 0,-1-1 0,1 1 0,-1-1 0,1 1 0,0-1 0,-1 1 0,1 0 0,0-1 0,0 1 0,-1 0 0,1-1 0,0 1 0,0 0 0,0-1 1,0 1-1,0 0 0,0-1 0,0 1 0,0 0 0,0-1 0,0 2 0,17 7-9,34-5-9,-49-4 17,14-1 4,-1 0-1,1-1 0,0-1 0,-1 0 1,0-1-1,28-11 0,84-49 28,-88 42-21,65-26 0,-75 38-9,1 1 0,-1 2 0,2 1-1,-1 1 1,1 2 0,41 0 0,-47 4 2,-1 1 1,0 0-1,0 2 1,0 1 0,-1 1-1,0 1 1,0 1-1,36 17 1,-56-23-8,-2-2 4,0 0-1,-1 1 1,1-1-1,-1 0 1,1 0-1,-1 1 1,1-1-1,-1 0 1,1 1 0,-1-1-1,1 0 1,-1 1-1,1-1 1,-1 1-1,0-1 1,1 1-1,-1-1 1,0 1-1,1-1 1,-1 1-1,0-1 1,0 1-1,1-1 1,-1 1-1,0-1 1,0 1-1,0 0 1,0-1-1,0 1 1,0-1-1,0 1 1,0 0-1,-10 0-163,-929-5-203,886 7 393,0 2-1,1 3 1,-1 2 0,2 3 0,-75 27 0,19 11 135,118-59-159,1 1-1,0 0 1,1 0 0,-1 1-1,1 1 1,0 0-1,0 0 1,1 2 0,27-5-1,7 3 1,75 2 0,-95 3-3,-9 1 2,-1 1 0,0 0 0,1 1 1,-1 1-1,-1 1 0,27 10 1,99 53 68,-2 0 52,-89-48-80,167 73 61,-194-80-68,0 2-1,-1 1 1,-1 0 0,0 2-1,-1 1 1,25 27 0,16 21 62,2-2 0,3-4 0,144 101 0,-206-158-99,1 0-1,-1 0 0,1 0 1,0-1-1,0 0 1,0 0-1,0-1 1,12 3-1,-20-26-87,-8 0 61,0 0-1,-1 0 0,-2 1 0,0 0 0,0 1 0,-28-31 1,18 21-16,-271-353-307,259 337 338,2-2-1,-46-89 0,66 112 22,2-1 0,1-1 0,1 0 0,1 0-1,1 0 1,1-1 0,1 0 0,1-34 0,4 61 0,0-1 0,0 1 0,0 0 0,1 0 0,-1 0 0,0 0 0,0 0 0,0 0 0,0 0 0,1 1 0,-1-1 0,0 0 0,0 0 0,0 1 0,2 0 0,8 7 21,0 0 0,-1 1 0,0 0 0,0 1 0,-1 0 1,8 12-1,0-2 2,334 437 336,-21-25-218,-326-428-147,6 8-1,0 0 0,0-1 0,1 0 0,17 11 0,-27-21-31,-2-22-171,-2 5 178,-1 0-1,-1 0 1,0 1-1,0-1 1,-2 1 0,0 1-1,-1-1 1,-11-15-1,-84-107-346,94 126 343,-203-226-152,-17-24-39,184 204 184,2-1 1,-61-116 0,92 150 37,1 5 5,0-1-1,1 0 1,2-1 0,0 0 0,1-1 0,1 1 0,1-1 0,-5-45 0,11 66-4,0 0 1,-1 0-1,1-1 1,0 1-1,0 0 1,0 1-1,0-1 1,0 0-1,0 0 1,0 0-1,0 1 0,0-1 1,0 0-1,1 1 1,-1-1-1,0 1 1,0-1-1,1 1 1,-1 0-1,0 0 1,1-1-1,-1 1 0,0 0 1,1 0-1,-1 0 1,0 1-1,1-1 1,-1 0-1,0 0 1,2 1-1,47 8 82,-21 5-49,-2 2-1,1 0 0,-2 2 1,31 27-1,-37-29-25,97 80 34,66 50 45,-107-90-33,-4 4-1,-2 2 0,66 77 0,162 232 141,-188-235-129,135 130-1,-73-85-66,-117-126-5,-33-34 5,34 40 0,-54-58-1,4 8-14,-15-20-199,-91-78 105,-47-37-118,37 41 93,-414-344-191,177 98 298,330 313 37,1 0-3,0 0-1,-1 1 0,-1 1 0,-1 1 0,0 0 1,-26-12-1,21 21 57,24 4-57,-1 0 0,1 1 0,-1-1 0,1 0 0,-1 0 0,1 0 0,-1 1 0,1-1 0,-1 0 0,1 1 1,-1-1-1,1 0 0,0 1 0,-1-1 0,1 1 0,0-1 0,-1 0 0,1 1 0,0-1 0,-1 1 0,1-1 0,0 1 0,0-1 0,-1 2 0,1 1 4,0 1 0,0-1 1,0 1-1,1-1 0,-1 1 0,1-1 0,0 1 0,0-1 0,0 0 0,2 5 0,9 16 6,1 0-1,1-1 1,1-1-1,1-1 1,27 29-1,4 6-6,10 15 25,4-2 1,3-3-1,3-3 0,2-2 1,3-4-1,3-3 1,1-3-1,110 53 0,-86-56-25,-21-12 0,-1 4 1,125 85 0,-191-116-4,0 1 1,-1 1-1,0-1 0,12 17 1,-19-22-5,0 1 1,-1-1-1,1 1 1,-1-1-1,0 1 1,-1 0-1,0 0 1,0 0-1,0 0 0,0 1 1,-1-1-1,1 10 1,-2-15-4,0 0 1,-1-1 0,1 1-1,0 0 1,0-1 0,-1 1-1,1-1 1,0 1 0,-1 0-1,1-1 1,0 1 0,-1-1-1,1 1 1,-1-1 0,1 1-1,-1-1 1,1 1 0,-1-1-1,1 1 1,-1-1-1,1 0 1,-1 1 0,0-1-1,1 0 1,-1 0 0,0 0-1,1 1 1,-1-1 0,0 0-1,1 0 1,-1 0 0,-1 0-1,-28 1-31,21-2 22,-19 0 8,0-1-1,1-2 1,-1-1-1,-49-15 1,-106-49 2,48 16 2,10 10-2,-2 6 0,-1 5 0,-2 6 0,0 5 0,-173-4 0,177 23 0,-1 5 0,-135 21 0,-94 47 32,274-63-58,65-8 18,-1 1-1,1 1 0,0 0 0,-1 1 0,1 1 0,0 1 1,-20 9-1,11-5 3,25-9-20,-14 9-263,13-4 283,-1 0 0,1 1 0,0-1 0,0 0 0,1 1 0,0-1-1,0 1 1,0 0 0,0-1 0,1 1 0,0 0 0,0-1 0,1 1-1,0 0 1,0-1 0,2 8 0,0 2 7,1-1 1,1 0-1,0 0 1,1 0-1,9 16 0,-11-25-1,-1-1 0,1 0 0,0 0 0,1 0 0,-1-1 0,0 1 0,1-1 0,0 0 0,0-1 0,7 4 0,28 19 0,-35-21 3,1 0 0,-1 0-1,1-1 1,0 0 0,0 0-1,0 0 1,0-1 0,0 0-1,1 0 1,-1 0 0,1-1-1,-1 0 1,9 0 0,-11 0 4,0 0-1,1 0 1,-1 0 0,0 1 0,0 0 0,1-1 0,-1 2 0,-1-1 0,1 0-1,0 1 1,4 3 0,39 36 39,-4 6 20,-3 2 1,-1 2 0,-3 1-1,38 75 1,75 109 80,158 146 61,-277-339-205,27 51-1,-36-58 0,1-1 0,41 51 0,39 36-2,-90-108-30,-13-11-39,-25-24-45,-177-193-203,-87-83-269,188 194 472,-169-221 0,129 145 81,117 144 14,2 0-1,1-2 1,2 0 0,-24-62 0,41 91 4,1 3 7,0 0 1,1 0 0,-1 0-1,1 0 1,0 0 0,1 0-1,-1-1 1,1 1-1,-1 0 1,2-6 0,-1 12 10,1 0 0,1 0 0,-1-1 0,0 1 0,0 0 0,1-1 0,-1 1 0,1-1 0,-1 1 0,1-1 0,-1 0 0,4 2 0,2 3 11,348 376 381,-65 18 28,-211-284-333,119 144 117,-144-191-185,-29-38-13,1 0 0,1-2 0,1-1 0,2-1 0,34 24 0,-63-50-14,1 0 0,-1 0 0,1 0 0,0 0 0,-1 0 0,1-1 0,0 1 0,-1 0 0,1-1 0,0 1 0,0-1 0,0 0 0,0 0 0,0 1 0,2-1 0,-3-1 0,0 1 1,0 0 0,0-1 0,0 1-1,-1-1 1,1 1 0,0-1 0,0 1-1,-1-1 1,1 1 0,0-1-1,-1 0 1,1 1 0,-1-1 0,1 0-1,-1 0 1,1 0 0,-1 1 0,1-1-1,-1 0 1,0 0 0,1-1 0,1-6-17,-1 0 0,0-1 0,-1 1 1,1-1-1,-3-12 0,2 3 35,-2-13-68,0 1-1,-2 0 1,-2 0-1,0 0 1,-2 1-1,-1 0 1,-25-53-1,-12-7-64,-60-88-1,73 125 69,-132-220-32,-181-402 1,245 435 146,174 327 379,498 567 218,-547-629-633,751 729 234,-523-519-220,28 20 49,-277-253-129,-7-7-58,-256-270 134,-45-43-103,-430-315-311,495 436 315,-282-306-50,355 329 94,152 157 15,-36-33-15,48 46 16,-1 0-1,1 1 1,0-1-1,-1 1 1,0 0-1,1 0 1,-1 0-1,0 1 1,0-1 0,0 1-1,0 0 1,-8-1-1,12 2 2,0 0-1,-1 0 1,1 0-1,0 0 0,0 1 1,-1-1-1,1 0 1,0 0-1,0 0 1,0 0-1,-1 0 1,1 1-1,0-1 0,0 0 1,0 0-1,-1 1 1,1-1-1,0 0 1,0 0-1,0 1 1,0-1-1,0 0 0,0 0 1,0 1-1,0-1 1,-1 0-1,1 0 1,0 1-1,0-1 1,0 0-1,0 0 0,0 1 1,0-1-1,1 0 1,-1 1-1,0-1 1,0 0-1,0 0 1,0 1-1,0-1 0,0 0 1,0 0-1,0 1 1,1-1-1,-1 0 1,0 0-1,0 0 1,1 1-1,7 14 7,28 27 2,2-1 0,1-2 0,2-2-1,51 35 1,-26-19 17,487 341 62,31-44-90,-308-189-17,92 81 15,-299-189 48,-1 4-1,115 127 1,-169-168-35,0 0 0,-2 1 0,16 27 0,-29-38 5,-8-8-21,-15-9-35,-4-7 1,2-2-1,0-1 0,-31-31 1,-68-85-46,88 95 58,-1055-1232-429,1063 1238 487,-19-21 45,2-2-1,-69-122 1,132 184-47,3 12 25,0 1 0,-1 0 0,-1 1 0,0 1-1,28 39 1,-8-11-3,151 172 58,10-9 1,339 277 0,-377-365-107,4-8 0,211 108 0,-355-210 4,1 0 1,-2 1-1,0 2 1,0 0-1,23 22 1,-40-28-5,-29-9-129,1-5 69,0-2 0,0-1 0,0-1-1,-38-21 1,7 3 4,-499-247 59,19-38 63,-52-123 83,297 211-100,157 115-65,114 91 13,0-1-1,2-1 1,0-1 0,-17-27 0,21 17 3,13 32-1,1 0 1,0 0 0,0 0 0,0-1 0,0 1-1,0 0 1,0 0 0,0-1 0,0 1-1,0 0 1,0 0 0,0 0 0,0-1-1,0 1 1,0 0 0,0 0 0,0-1 0,0 1-1,0 0 1,0 0 0,0-1 0,0 1-1,0 0 1,1 0 0,-1 0 0,0-1-1,0 1 1,0 0 0,0 0 0,1 0 0,-1 0-1,0-1 1,0 1 0,0 0 0,0 0-1,1 0 1,-1 0 0,0 0 0,0 0-1,1 0 1,-1 0 0,0-1 0,0 1-1,0 0 1,1 0 0,9-1 3,-1-1 1,1 1-1,0 1 1,0 0-1,0 0 1,0 1-1,-1 0 1,1 1-1,18 5 0,13 6 46,40 20 0,-25-10-42,515 185 64,9 5-14,-391-140-53,583 240 59,-568-219-35,324 205 0,-504-285-24,-16-9-5,0-1 1,0 1-1,0 1 1,0 0-1,-1 0 0,8 9 1,-55-33-155,-247-162-11,179 119 98,-289-167-48,22-32 55,333 224 57,10 9 2,-47-32 0,71 53-1,-1 1 1,0 0-1,0 1 0,0 0 1,-1 0-1,0 1 0,1 0 1,-1 0-1,0 1 0,-19-1 0,25 3 2,1 0 0,-1 1 0,1-1 0,-1 1 0,1-1 0,0 1 0,-1 0 0,1 1 0,0-1-1,0 0 1,0 1 0,0 0 0,0 0 0,0 0 0,0 0 0,0 0 0,-3 4 0,2-1 5,1-1 0,-1 1 0,1 0 1,0 1-1,0-1 0,1 0 1,0 1-1,0-1 0,-3 11 1,3-4 4,0 0 1,1-1-1,0 1 1,1 0-1,0 0 1,1-1-1,0 1 1,1 0 0,0-1-1,6 18 1,-3-20-5,-1 1 0,2-1 1,-1 1-1,1-2 0,0 1 0,1-1 1,0 0-1,1 0 0,8 7 1,14 9 6,39 25 0,-21-17 7,99 74 45,260 244 0,-390-333-58,0-1 1,2 0 0,35 23 0,-53-38-34,-23-24-85,-158-122-251,81 58 284,3-4 1,-114-141 0,199 213 98,21 22 29,27 26 26,98 82 208,246 157 0,-332-243-267,0-2 0,2-2 0,0-2 0,1-3 0,0-1 0,2-3 0,97 9 0,-133-18-21,-15-3-27,-14-7-123,-426-303-126,363 249 215,2-3 0,3-3 0,-97-123 0,90 92 66,-55-75 0,123 161 0,-37-57 0,42 62 0,0 0 0,0 1 0,0-1 0,1 0 0,0 0 0,0 0 0,1-1 0,-2-12 0,4 19 1,-1 0 0,0 1-1,0-1 1,1 1 0,-1-1-1,0 1 1,0-1 0,1 1-1,-1-1 1,1 1 0,-1-1 0,1 1-1,-1-1 1,1 1 0,-1 0-1,1-1 1,-1 1 0,1 0-1,-1-1 1,1 1 0,-1 0 0,1 0-1,0 0 1,-1-1 0,1 1-1,-1 0 1,1 0 0,0 0-1,-1 0 1,1 0 0,-1 0-1,1 0 1,0 0 0,-1 1 0,1-1-1,0 0 1,-1 0 0,1 1-1,1-1 11,24 0 23,190 6 100,-182-2-124,1 1 0,-1 2 0,0 1 0,40 15 0,92 42 72,356 116 151,-491-172-226,22 4-142,-66-15 94,0 0-1,0-1 1,0-1-1,0 0 1,0-1-1,1 0 0,-15-9 1,-21-8-32,-82-27 7,-2 5 0,-225-45 0,344 87 74,0-1 0,1-1-1,-1 0 1,1-1 0,0 0-1,0-1 1,1-1 0,-12-7-1,117 3 303,-19 3-238,0 3 0,1 4 0,139 15 0,-92-3-27,-82-9-28,0 2 0,-1 2 0,57 15-1,490 170 230,-545-175-229,-1 2-1,-1 2 1,71 46-1,99 93 86,8 5-78,-95-85-24,-4 6 0,156 143 0,-252-203 0,33 46 0,-35-43 0,-21-28-6,0 0-1,1 0 1,-1 0 0,0 1-1,0-1 1,0 0-1,1 0 1,-1 0 0,0 0-1,0 0 1,0 0-1,0 1 1,1-1 0,-1 0-1,0 0 1,0 0-1,0 0 1,0 1-1,0-1 1,0 0 0,1 0-1,-1 0 1,0 1-1,0-1 1,0 0 0,0 0-1,0 1 1,0-1-1,0 0 1,0 0 0,0 0-1,0 1 1,0-1-1,0 0 1,0 0 0,0 1-1,0-1 1,0 0-1,0 0 1,-1 0 0,1 1-1,0-1 1,0 0-1,0 0 1,0 0-1,0 1 1,0-1 0,-1 0-1,1 0 1,0 0-1,0 0 1,0 0 0,-1 1-1,-15-5-74,-24-16 87,-79-58-172,-3 5 1,-260-110-1,282 143 110,-2 5 0,-2 4-1,-155-25 1,104 35 102,-280-3 0,341 24-10,0-5 0,0-3 0,1-5 1,-155-41-1,180 32-60,34 10 30,0 2 1,-61-11-1,121 24 18,-1 0 0,-1 2 1,1 1-1,-1 1 1,44 19-1,-11-4-5,422 135 44,239 90 40,-602-198-114,-1 6 0,199 130 1,-303-180-1,-39-17-72,0-1-1,0-1 1,-35-25-1,3 2-9,-435-228-59,289 158 101,182 94 47,-291-146-142,228 120 125,-153-46 0,147 63 60,39 10 26,-62-23-1,102 30-56,0-1 0,0-1 0,1 0-1,0 0 1,0-1 0,1-1-1,0 0 1,0-1 0,-11-12-1,2-2-11,12 12 2,-1 0 0,0 1-1,-1 0 1,-15-11-1,66 21 126,135-12-59,-134 13-55,-1 1 1,0 2-1,0 2 0,0 1 0,-1 2 0,55 19 0,255 127 167,23 8-58,-139-90-39,22 7-33,-202-59-25,-1 2-1,85 50 1,42 54 40,-32-20-101,-135-101-235,-28-21 242,-33-26 64,12 16-30,-1 1 1,-78-37 0,-89-25-66,180 77 53,-253-90-27,7 3 2,199 68 28,-113-66-1,137 60 36,47 30-12,10 4-5,11 4 19,299 112 275,320 88-240,-618-194-69,-20-8-22,-6-1 17,-1-1 1,1 1 0,-1-1-1,1 0 1,-1 0 0,1 0-1,0-1 1,0 0 0,0 0-1,-1 0 1,2-1-1,-1 0 1,0 1 0,-7-8-1,-11-4-31,-198-108-148,-51-27 111,231 132 78,34 15 0,0 0 0,0 0 0,0-1 0,0 1 0,1-2 0,-1 1 0,1-1 0,0 0 0,0 0 0,0-1 0,1 0 0,0 0 0,-6-6 0,11 10 0,-1 1 0,1-1 0,0 0 0,-1 0 0,1 1 0,0-1 0,0 0 0,-1 0 0,1 0 0,0 0 1,0 1-1,0-1 0,0 0 0,0 0 0,0 0 0,0 0 0,0 0 0,0 1 0,1-1 0,-1 0 0,0 0 0,1 0 0,-1 1 0,0-1 0,1 0 0,-1 0 0,1 1 0,-1-1 0,1 0 0,0 0 0,1-1 0,0 1 0,1-1-1,-1 1 1,1 0 0,-1-1 0,1 1 0,-1 1 0,1-1 0,5-1 0,63-3 5,-68 5-4,38 1 23,0 3 1,-1 1 0,0 2-1,47 14 1,155 61 61,-126-40-44,-39-14 25,116 59 0,-157-67-57,0 1-1,-2 2 1,0 2 0,-2 1-1,30 31 1,-37-31-4,156 151 52,-135-136-58,-13-10 0,53 38 0,-48-38 0,-33-26 0,-1-1 0,1 1 0,0-1 0,0-1 0,1 1 0,-1-1 0,1 0 0,-1 0 0,7 2 0,23 4 11,1-3 0,-1 0 1,1-2-1,0-2 0,70-5 0,-19 1-3,166 4 48,309-5 32,-148-31-83,-193 13 0,136-11 24,325-24-100,-660 54-175,-50 4 102,-284 31-262,59-19 226,-394 39-19,539-40 377,-127 0 0,-106-19-243,54-1 95,-370 16 188,628-9-221,1-1 0,-30-5 0,52 5 2,-1 0 0,0-1 0,1 0-1,-1 0 1,1 0 0,0 0 0,-1-1 0,1 0 0,0-1 0,1 1-1,-1-1 1,1 0 0,-1-1 0,-6-7 0,11 11 1,1 0 0,0 0 0,-1 0 1,1 0-1,0 0 0,0 0 0,0 0 1,0 0-1,0 0 0,0 0 0,0 0 0,0 0 1,0 0-1,0 0 0,0 0 0,1 0 1,-1 0-1,0 0 0,1 0 0,-1 0 0,1 0 1,-1 0-1,1 0 0,0 0 0,-1 1 1,1-1-1,0 0 0,-1 0 0,1 1 0,0-1 1,0 1-1,0-1 0,0 0 0,1 0 1,37-22 17,-36 21-18,2-1 0,306-145 52,-272 133-43,-1 2 1,2 2-1,-1 1 1,2 3-1,-1 1 0,60-2 1,54 8 91,187-26 1,-208 14-42,183 6 0,-210 6-15,-46-2-10,80-15 1,-80 8-23,82-2-1,-18 6 18,228-39-1,-261 34-6,108 0-1,-35 4-3,768 10 141,-747-3-148,91 7 8,-34-1-6,-167-8-5,143 16 0,249 52-3,-423-63-8,0 2 0,77 20 0,-75-6 2,-43-19 0,-1 0 0,0 0 0,0 0 0,0 0 0,0 0 0,0 1 0,0-1 0,0 1 0,0-1 0,-1 1 0,1 0 0,-1-1 0,1 1 0,-1 0 0,1 0 0,-1 0 0,0 1 0,1 1 0,-2-2 0,0-1-1,0 0 0,0 1 1,-1-1-1,1 1 0,0-1 0,-1 0 1,1 0-1,-1 1 0,1-1 1,-1 0-1,0 0 0,0 1 1,1-1-1,-1 0 0,0 0 1,0 0-1,0 0 0,0 0 0,0 0 1,0-1-1,-1 1 0,1 0 1,0 0-1,-2 0 0,-36 10-30,22-7 22,-111 27 6,-1-6 1,-226 14 0,-268-35 3,287-24-1,-38-2 0,139 9 6,-52-1-6,201 14-94,0 3 1,0 4-1,-169 36 1,198-28 98,0 2 1,0 3-1,-65 32 0,122-52-5,1 0 1,-1 1-1,0-1 0,0 0 0,0 0 0,1 0 0,-1 0 0,0 0 0,0 1 0,0-1 1,1 0-1,-1 0 0,0 0 0,0 1 0,0-1 0,0 0 0,0 0 0,0 0 0,0 1 1,1-1-1,-1 0 0,0 0 0,0 1 0,0-1 0,0 0 0,0 0 0,0 0 0,0 1 1,0-1-1,0 0 0,0 0 0,0 1 0,0-1 0,0 0 0,-1 0 0,1 1 0,0-1 1,0 0-1,0 0 0,0 0 0,0 1 0,0-1 0,0 0 0,-1 0 0,1 0 1,0 1-1,0-1 0,0 0 0,-1 0 0,1 0 0,0 0 0,0 0 0,0 0 0,-1 1 1,1-1-1,0 0 0,0 0 0,-1 0 0,1 0 0,0 0 0,0 0 0,0 0 0,-1 0 1,1 0-1,25 4-60,-14-3 75,133 24-16,1-7 0,154-1 0,297-26 26,-493 5-10,475-1 49,-396 12-64,210 36 0,-351-36 9,266 50 11,-237-41-21,-1 4 1,89 38-1,-134-45-2,-24-13 2,0 0 0,0 0 1,0 0-1,0 0 0,0 0 1,1 0-1,-1 1 0,0-1 1,0 0-1,0 0 0,0 0 1,0 0-1,0 0 0,0 0 1,0 0-1,0 1 0,1-1 1,-1 0-1,0 0 0,0 0 1,0 0-1,0 0 0,0 1 1,0-1-1,0 0 0,0 0 1,0 0-1,0 0 0,0 0 1,0 1-1,0-1 0,0 0 1,0 0-1,0 0 0,0 0 1,0 0-1,0 1 0,-1-1 1,1 0-1,0 0 0,0 0 1,0 0-1,0 0 0,0 0 1,0 1-1,0-1 0,0 0 1,0 0-1,-1 0 0,1 0 1,0 0-1,0 0 0,0 0 1,0 0-1,0 0 0,0 0 1,-1 0-1,1 1 0,-41 1-147,34-2 120,-59 0 0,-430-13 179,275 0-170,-228 16 1,313 8 4,-219 47 0,-128 63 14,-109 23 1,475-125 10,-1-5-1,-140-1 1,221-12-10,26 0 0,0 0-1,1-1 1,-1-1 0,-14-2 0,18 0-11,6 3-28,35-2-108,-1-1 148,0-1 1,42-11 0,3-1 18,1307-164 171,-1145 158-160,382 15 0,-547 12-43,0 4 1,-1 3-1,0 2 0,-1 4 1,125 49-1,-182-61 6,-11-4 3,0 0-1,0 0 0,0 0 0,0 0 1,0 1-1,-1 0 0,1 0 0,-1 0 1,5 4-1,-9-6 1,1 0 1,-1 0-1,0 0 1,0-1-1,0 1 0,0 0 1,0 0-1,0 0 1,0 0-1,0-1 0,0 1 1,0 0-1,0 0 1,-1 0-1,1 0 1,0-1-1,-1 1 0,1 0 1,0 0-1,-1-1 1,1 1-1,-1 0 0,1-1 1,-1 1-1,1 0 1,-1-1-1,0 1 0,1-1 1,-1 1-1,0-1 1,1 1-1,-1-1 1,0 0-1,0 1 0,1-1 1,-1 0-1,-1 1 1,2-1-3,-13 6-17,1-1 0,-1 0 0,0 0 0,-1-2 0,1 1-1,-1-2 1,-15 2 0,-101-1-111,86-4 97,-475 17 35,-169-3 245,647-15-235,0-3 1,-1-1-1,2-3 0,-1-1 1,-46-18-1,-183-91 61,194 80-53,-3 4 0,-157-48 0,179 73-3,0 2-1,-1 3 1,-104 4 0,87 2-10,-150 9 7,-262 46 0,223-20-31,-1042 75 45,754-72-4,74 10-47,-82 6 61,105-36-36,322-15 0,-122 25-19,35-2-26,104-29-9,90 0 47,-1 1 0,1 1 0,-1 1 0,1 2 0,-43 8 0,46-3 7,-1-2 0,0-1 0,0-1 0,-1-1 0,0-1 0,1-1 0,-1-1 0,-28-4 0,34-1-1,0-1 1,0 0-1,-18-10 1,21 8-14,-1 1 1,-1 1-1,1 0 1,-21-3 0,-164-26-61,165 26 62,0-1-1,1-2 1,-47-23 0,40 14-20,-65-44 1,90 52 21,1-1 0,1 0 0,0-1 0,1-1-1,1 0 1,-13-19 0,16 20 8,-12-20-10,-1 2 1,-1 1 0,-2 1 0,-44-38 0,65 63 12,-12-9 9,18 15-10,0 0 1,-1 0-1,1 0 0,-1 0 1,1 0-1,0 0 0,-1 0 1,1 0-1,-1 0 1,1 0-1,0 1 0,-1-1 1,1 0-1,0 0 1,-1 0-1,1 0 0,0 1 1,-1-1-1,1 0 1,0 0-1,-1 1 0,1-1 1,0 0-1,0 0 1,-1 1-1,1-1 0,0 0 1,0 1-1,-1-1 1,1 0-1,0 1 0,0-1 1,0 0-1,0 1 1,0-1-1,0 1 0,0-1 1,-1 0-1,1 1 0,0-1 1,0 0-1,0 1 1,1-1-1,-1 1 0,0-1 1,0 0-1,0 1 1,0-1-1,0 0 0,0 1 1,0-1-1,1 1 1,1 26 2,2 0 1,1 0 0,1 0 0,1-1 0,1 0 0,19 40 0,-10-24-2,14 53 1,-14-24 3,-4 1 1,-2 0 0,2 119-1,-14-190-6,1-1-1,0 1 0,-1 0 0,1 0 1,-1 0-1,1 0 0,-1-1 1,1 1-1,-1 0 0,1-1 1,-1 1-1,0 0 0,1-1 0,-1 1 1,0-1-1,1 1 0,-1-1 1,0 1-1,0-1 0,0 1 0,0-1 1,1 0-1,-1 0 0,0 1 1,0-1-1,0 0 0,0 0 1,0 0-1,0 0 0,0 0 0,1 0 1,-3 0-1,-34-4-147,29 0 132,0 0 0,0 0-1,1 0 1,-1-1-1,1 0 1,0-1-1,0 1 1,1-1-1,0-1 1,0 1-1,-9-14 1,-10-14-95,-20-42 1,34 58 69,-27-57 4,37 71 42,1 3 22,0 13 90,0 34-31,-2-22-46,2 0 1,0 0-1,2 0 0,1 0 1,0 0-1,12 39 1,-7-43-12,8 19 13,-3 0 0,16 73 0,58 417 342,-79-490-384,2-1 0,2 0 0,1-1 0,22 43 0,83 132 1,-61-113 3,11 21 10,159 213-1,-174-271-13,-52-58-5,-1-4-38,-3-4-58,-49-70-87,3-3 1,-77-164 0,-44-182-319,122 287 362,5-2 0,7-1-1,-24-190 1,58 314 417,4 27-147,12 49 25,15 8 145,75 129 1,60 57 110,-133-210-355,382 529 199,-46-131-219,-321-396-23,2-3 0,65 47-1,-110-88-15,0-1-1,0 1 0,1-1 0,-1 0 0,1 0 1,-1 0-1,1-1 0,0 1 0,0-1 0,0 0 1,0 0-1,6 1 0,-11-16-216,-6-6 199,0 1 0,-2 0 0,-1 1 0,0 0 0,-14-19 0,-8-13-76,-596-918-1250,489 759 1325,9-6-1,-142-319 0,180 358 193,113 222 282,292 403 375,33-17-435,-11-13-355,-256-315-33,422 504 0,-438-545 21,4-3 1,120 84-1,165 69 43,-342-207-89,-12-6-31,-21-14-50,-69-61-109,3-4 0,-94-109-1,141 144 190,-619-731-166,433 496 53,122 150 41,-227-281-127,34-18 243,242 326 78,341 429 644,-184-217-593,967 990 552,-928-970-675,240 174 0,-280-236-2,3-5 1,2-5 0,181 73 0,-58-41 35,-219-86-82,-12-3-34,-16-6-73,-17-13 32,-1-1 0,-58-42 0,-72-66-209,127 95 235,-433-385-443,26-37 267,-268-247 58,286 343 277,272 228 15,125 106-45,27 21-23,-1-2 1,1 1-1,0-1 1,1 0-1,-10-10 139,23 20-92,730 511 833,-247-204-717,722 431-210,-1073-667 35,3-7 0,3-5 1,190 54-1,-270-97-12,44 11 36,-142-41-159,0-1 1,1-2 0,-57-30-1,-102-68-96,153 87 153,-1349-899-723,1147 752 790,-152-103-45,-21 28 199,380 229-68,27 11-1,20 8-62,35 17 55,-2 2-1,81 49 0,-58-30-2,371 217 121,447 232 170,-668-393-384,238 71-1,-289-118 6,1-8 0,197 22 0,-303-56 2,-4 1-121,70 0-1,-140-11 99,0 0 0,1 0 1,-1-1-1,1 0 0,-1 0 0,1-1 1,0-1-1,-10-5 0,-11-6-45,-441-200-652,-363-185 545,-367-302 276,1175 688-98,-31-19 19,-129-83 91,184 116-107,-1 0 0,0 0 1,1 0-1,-1 0 0,1 0 0,-1 0 0,1-1 0,0 1 0,-1-1 1,1 1-1,0-1 0,0 1 0,0-1 0,0 1 0,-1-4 0,3 4-3,0 0-1,0 0 0,0 0 0,0 1 1,0-1-1,0 0 0,0 1 0,0-1 1,0 0-1,0 1 0,1 0 0,-1-1 1,0 1-1,0 0 0,1 0 0,-1-1 1,0 1-1,0 0 0,1 0 0,-1 0 1,0 1-1,1-1 0,1 1 0,19-1 35,1 2 0,-1 1 0,-1 0 0,40 13 0,84 38 104,-104-37-123,818 393 266,-283-124-212,20-48-62,-508-212-13,2-4 0,1-4 0,133 10 0,-96-22 33,241-19 0,-292 5-30,-1-4-1,124-35 0,-191 44-12,38-13-43,-46 16 52,0-1-1,0 1 1,1-1 0,-1 1 0,0-1-1,0 1 1,0-1 0,0 0-1,0 0 1,0 0 0,0 1 0,0-1-1,0 0 1,-1 0 0,1 0-1,0 0 1,-1 0 0,1-1 0,0 1-1,-1 0 1,1 0 0,-1 0-1,0 0 1,1-1 0,-1 1 0,0 0-1,0 0 1,0-1 0,0-1-1,-1 1 5,0 0-1,0 0 0,0 1 0,-1-1 1,1 1-1,-1-1 0,1 1 0,-1 0 1,1-1-1,-1 1 0,0 0 0,0 0 1,1 0-1,-1 0 0,0 0 0,0 1 0,0-1 1,0 1-1,0-1 0,0 1 0,0 0 1,0-1-1,-3 1 0,-9-2-4,-280-65-168,-126-35-25,-695-292 29,707 239 115,-228-94 5,159 61 31,97 56 132,319 112-71,54 17-34,-37-13 22,43 16-28,0 0 0,0-1 0,0 1-1,0 0 1,0-1 0,0 1 0,0-1 0,1 1 0,-1-1 0,0 0 0,0 1-1,0-1 1,0 0 0,1 0 0,-1 1 0,0-1 0,1 0 0,-1 0 0,1 0-1,-1 0 1,1 0 0,-1 0 0,1 0 0,0 0 0,-1 0 0,1 0 0,0 0-1,0 0 1,0 0 0,0-2 0,0 3-2,0-1 1,1 1-1,-1 0 1,0-1-1,1 1 0,-1-1 1,1 1-1,-1 0 1,1-1-1,-1 1 0,1 0 1,-1 0-1,1-1 1,-1 1-1,1 0 0,0 0 1,-1 0-1,1 0 1,-1 0-1,1 0 0,-1 0 1,1 0-1,0 0 0,-1 0 1,1 0-1,0 0 1,37-1 48,0 2 0,-1 2 0,1 1 0,-1 2 0,0 2 0,49 16 0,222 96 192,-246-93-222,464 200 81,339 143-55,15-34-174,-496-223 98,-38-13-98,-746-256-650,285 109 666,-63-33 45,-180-110 1,-155-127-38,-99-57 196,117 130 114,316 161-127,108 49-14,-87-56 0,155 88-59,1 0 0,-1 1 0,0-1 0,0 0 0,1-1 0,-1 1 0,1 0 0,0-1-1,0 1 1,0-1 0,0 0 0,0 0 0,-2-6 0,4 9-3,0-1-1,0 1 1,0-1-1,0 1 0,0-1 1,1 1-1,-1-1 1,0 1-1,0 0 1,1-1-1,-1 1 1,0-1-1,1 1 1,-1-1-1,0 1 0,1 0 1,-1-1-1,1 1 1,-1 0-1,0 0 1,1-1-1,-1 1 1,1 0-1,-1 0 0,1-1 1,-1 1-1,1 0 1,-1 0-1,1 0 1,-1 0-1,1 0 1,-1 0-1,2 0 0,24-3 27,-25 3-25,71-3 90,1 4 1,-1 2-1,1 4 0,133 31 0,-44 5-43,159 65 0,276 151 14,-12 38-86,99 47 34,92-9 14,-746-323-41,-16-6 4,0 0-1,1-1 0,0 0 1,0-2-1,0 1 1,31 1-1,-46-6 4,0-1-1,0 1 1,0-1-1,0 1 0,0-1 1,0 1-1,0-1 1,-1 1-1,1-1 1,0 1-1,-1-1 1,1 1-1,-1-1 1,-1-1-1,-5-6-5,-1 0 0,0 0 0,0 1 0,-1 0 0,0 1 0,0 0 0,-15-9 0,8 6-7,-60-39-189,-140-66 0,-97-19-48,-51-24 188,-376-260-2,255 134 78,-16 37 172,419 213-130,-132-61 161,209 93-206,1 0 1,-1 0-1,0-1 1,1 1-1,0-1 1,0 0-1,-1 0 1,2-1 0,-1 1-1,0-1 1,1 0-1,-1 0 1,1 0-1,0 0 1,1 0 0,-1-1-1,1 1 1,0-1-1,0 0 1,-3-8-1,5 12-2,0 0-1,0 0 0,0 0 0,0 0 0,1 1 0,-1-1 1,0 0-1,0 0 0,0 0 0,1 0 0,-1 1 1,0-1-1,1 0 0,-1 0 0,1 1 0,-1-1 1,1 0-1,-1 1 0,1-1 0,-1 1 0,1-1 1,0 0-1,-1 1 0,1-1 0,0 1 0,-1 0 1,1-1-1,0 1 0,0 0 0,0-1 0,-1 1 1,1 0-1,0 0 0,0 0 0,0-1 0,0 1 1,-1 0-1,1 0 0,0 0 0,0 0 0,0 1 1,1-1-1,44 5 74,-44-5-66,63 16 155,0 2 0,100 44 0,-53-19-33,514 196 21,434 153 13,-256-169-138,-487-142-20,-221-50 16,-100-32-25,0 0 0,1 1 1,-1-1-1,0 1 1,0 0-1,0 0 0,1 0 1,-8 1-1,-16 1-43,-63-10-28,0-5-1,1-3 0,0-4 0,-120-44 1,106 25 43,1-4 0,2-5 1,-149-96-1,-247-218 100,478 349-46,-9-12 114,75 80 35,3-2 0,111 90 1,-147-131-150,66 51 58,4-3 0,2-5 0,2-3 1,120 51-1,398 128 58,-398-157-135,143 65-14,-351-138 16,19 10-105,-21-8-83,-17-4-34,-236-46-323,37 4 485,-405-18 50,-4 46-61,608 15 65,-242 7-34,214-3 69,0 1 0,1 3 0,-69 20 0,95-18 35,19-10-68,0 0 0,0 0-1,0 0 1,0 1 0,0-1 0,0 0-1,0 0 1,0 0 0,0 1 0,0-1 0,0 0-1,0 0 1,0 0 0,0 0 0,0 1-1,0-1 1,0 0 0,0 0 0,0 0-1,0 1 1,0-1 0,0 0 0,0 0 0,0 0-1,0 0 1,0 1 0,0-1 0,0 0-1,0 0 1,1 0 0,-1 0 0,0 0-1,0 1 1,0-1 0,0 0 0,0 0-1,1 0 1,-1 0 0,0 0 0,0 0 0,0 0-1,0 0 1,1 0 0,-1 0 0,0 0-1,0 1 1,35 6 38,77 2 75,166-8 0,-127-3-63,435-30 65,-7-42-47,339-90-210,-885 157 110,131-30-253,-138 30 162,0-2-1,0-1 0,44-23 1,-70 33 111,1 0 1,0 0-1,0-1 1,-1 1 0,1 0-1,0 0 1,-1-1-1,1 1 1,0 0-1,-1-1 1,1 1 0,0-1-1,-1 1 1,1-1-1,-1 1 1,1-1-1,-1 1 1,1-1-1,-1 0 1,1 1 0,-1-1-1,0 1 1,1-1-1,-1 0 1,0 0-1,0 1 1,1-1 0,-1 0-1,0 1 1,0-1-1,0 0 1,0 0-1,0 1 1,0-1 0,0 0-1,0 0 1,0 1-1,-1-1 1,1-1-1,-1 1 3,-1 0-1,0 0 0,1 0 0,-1-1 1,0 2-1,1-1 0,-1 0 0,0 0 1,0 1-1,0-1 0,0 1 0,0-1 1,-3 1-1,-29-4 8,0 2-1,-1 1 1,1 2 0,-1 1-1,-53 11 1,-174 54 53,101-23-19,19-14-74,-1-6 0,-167 5 0,-286-18-244,461-12 309,-28 9 107,146-6-102,1 1 0,0 0 1,-1 2-1,1-1 0,1 2 1,-1 0-1,-17 11 0,30-16-22,1 0 0,-1 1 0,1-1 0,0 1-1,-1 0 1,1-1 0,0 1 0,0 0 0,0 0 0,0 0 0,1 1 0,-1-1 0,1 0-1,-1 1 1,1-1 0,0 1 0,-1-1 0,1 1 0,1 0 0,-2 4 0,9-4-3,513 8 482,-396-13-472,293-15 50,66 0-605,-513 24 431,10-1 121,-98 21-19,-1-7 0,-139 8 0,-248-15 28,172-17-25,-290 6-50,588-1 70,0 2 1,0 1-1,1 2 1,0 1-1,0 2 1,1 2-1,0 1 0,1 1 1,0 2-1,1 1 1,-35 25-1,60-37 9,1 1-1,1 1 0,-1-1 1,1 1-1,0 0 1,-6 7-1,10-11-18,0-1 0,1 0 0,-1 1 0,0-1 0,0 1-1,0-1 1,1 1 0,-1-1 0,1 1 0,-1-1 0,1 1 0,0-1 0,0 1-1,0 0 1,-1-1 0,2 1 0,-1-1 0,0 1 0,0 0 0,0-1 0,1 1 0,-1-1-1,1 1 1,-1-1 0,1 1 0,0-1 0,-1 1 0,1-1 0,0 1 0,0-1 0,0 0-1,0 0 1,0 1 0,0-1 0,0 0 0,1 0 0,-1 0 0,2 1 0,15 6 26,1 0-1,0-1 1,0-1 0,1-1 0,35 5 0,-30-5 1,109 17 108,183 5 0,140-20-14,-434-7-120,288-8 36,0-14 0,528-106-1,-643 82-65,-160 35-61,-1-1 1,0-2-1,39-21 1,-66 30 29,-4 3 23,1 0 0,-1-1 0,0 0 0,0 0 0,0 0 0,0-1 0,-1 1 0,1-1 0,-1 0 0,6-8 0,-30 17 47,-82 38-6,-299 107 17,-30-28-72,-554 169 26,926-271 24,-501 139 91,718-161-128,-66-10 44,125-33 0,92-42 10,-213 58-20,-30 10-2,444-123-22,-342 103 9,184-19 0,-181 52-87,-151 6 67,-17 0 23,1 0-1,-1 0 1,1 1 0,0-1 0,-1 1 0,1-1-1,-1 1 1,0 0 0,1 0 0,-1 0-1,4 2 1,-2 9-65,-18 4 38,-10-4-16,0 0 0,0-2 1,-1 0-1,-38 8 0,10-2 18,-139 45-19,-548 187 7,268-65 51,-470 161 397,920-334-243,35-6-122,49-5-56,-54 1 39,28-3-15,-1-1 0,1-2 1,61-18-1,108-48 52,-151 52-39,1097-382 90,-909 330-53,481-169-407,-682 223 97,-1-1 0,39-26-1,-75 42 203,-2 2 21,0 1 1,0-1-1,0 0 1,-1 0 0,1 0-1,-1 0 1,1-1-1,0 1 1,-1 0-1,0-1 1,1 1-1,-1-1 1,0 1-1,0-1 1,0 0-1,0 1 1,0-1 0,0 0-1,0 0 1,-1 1-1,1-4 1,-8 3-38,-8 3 97,0 1-1,1 0 1,-1 1 0,1 1-1,0 0 1,0 1-1,0 0 1,-20 12-1,-112 73 266,87-51-145,-173 100 0,-441 189 0,-109 32-222,617-273 216,5 8-1,-237 183 1,315-208 120,79-67-211,10-3-25,11-3-19,-1-1-1,0-1 0,0 0 1,0-1-1,-1-1 0,28-16 1,398-221 167,-126 65-101,1095-492-45,-936 465-476,-382 178-357,-120 39 815,0 0-1,1 2 0,0 1 1,-40 29-1,-5 2 4,-812 402 294,723-372-207,-291 125 79,-294 150 2,666-309-153,-48 29 42,118-62-58,34-7-59,-6-2 52,0-1 1,0-1 0,-1 0-1,1-1 1,20-8-1,100-43 44,-64 23-32,1504-604-48,-1319 518 5,156-58-502,-390 170 455,-25 6 73,-1 0 0,1 0 1,-1-1-1,1 1 0,-1 0 1,1 0-1,-1 0 0,1 0 1,-1 0-1,1 0 0,-1-1 1,1 1-1,-1 0 0,1 0 1,-1 1-1,1-1 0,-1 0 1,1 0-1,-1 0 1,1 0-1,-1 0 0,1 1 1,-1-1-1,1 0 0,-1 0 1,0 1-1,1-1 0,-1 0 1,1 0-1,-1 1 0,0-1 1,1 1-1,0 0 0,-6 5 27,5-5-24,-25 23 54,-1-2-1,-1 0 1,-46 28-1,6-4 59,-361 220 283,314-201-297,-260 117 13,-18-31 36,110-44-102,232-86-47,-1-2 0,-1-3 0,0-1 0,-1-3 0,-84 8 0,100-16-3,0 1-1,1 2 1,0 2-1,0 2 1,-64 27-1,84-32 2,0 0 0,0-1 0,0-1 0,0-1 0,-1 0 0,0-1 0,-17 0 0,25-1 0,1 0 0,0 0 1,-1 1-1,1 0 0,0 1 0,0 0 1,-9 5-1,-33 10-11,44-15 10,0 1-1,0 0 1,0 1-1,1-1 0,0 1 1,0 0-1,0 0 1,-5 8-1,9-10 5,1-1-1,-1 0 0,0 1 1,1-1-1,-1 1 0,1-1 1,0 1-1,0 0 1,0-1-1,0 1 0,0-1 1,1 1-1,-1-1 0,1 1 1,0-1-1,0 0 1,-1 1-1,1-1 0,1 0 1,-1 1-1,0-1 0,1 0 1,-1 0-1,1 0 0,-1 0 1,1 0-1,0 0 1,2 1-1,3 4 2,1-1-1,-1-1 1,1 1 0,0-1 0,14 7 0,-9-8 3,-1 0 0,0-1 0,1 0 0,0-1 1,-1 0-1,1-1 0,0-1 0,0 0 0,18-2 1,5-3 14,0-1 0,35-11 0,352-99 167,-344 96-156,40-13 2,52-22-8,55-22 14,141-95-13,-106 14 12,-172 105-38,-3-3 0,79-68 0,-50 36 5,41-12 24,-51 35-31,-5-9-57,-79 67 88,-19 7-29,0-1 0,0 1-1,-1-1 1,1 1 0,0-1 0,-1 1 0,1-1 0,0 0 0,-1 0-1,1 0 1,-1 0 0,1 0 0,-1 0 0,0 0 0,2-3 0,3 1 0,0 2-11,-6-1 5,0 1 0,0-1 0,-1 1 0,1-1 0,0 1 0,0 0 0,-1-1 0,1 1 0,-1-1 0,1 1-1,-1 0 1,0-1 0,1 1 0,-2-2 0,-25-46-100,2-1 1,2-2-1,3 0 0,-20-79 0,10 34-101,19 65 168,1-1 0,2-1 0,1 1 1,2-1-1,1 0 0,2-1 1,3-50-1,1 75 47,0-1 1,1 1-1,0 0 0,1 0 0,0 1 1,0-1-1,1 1 0,0 0 1,7-9-1,-9 13-4,0 1 0,0 0 0,1 0-1,-1 0 1,1 0 0,0 0 0,0 1 0,0 0 0,1 0 0,-1 0-1,1 0 1,0 1 0,-1-1 0,1 1 0,0 1 0,1-1 0,-1 1-1,0-1 1,7 1 0,-10 2 6,-1 0 1,0 1-1,0-1 0,0 1 0,0-1 1,0 1-1,0-1 0,0 1 0,0 0 1,-1 0-1,1-1 0,-1 1 0,1 0 1,-1 0-1,0 0 0,1-1 0,-1 1 1,0 0-1,-1 3 0,2 0-7,1 35 8,0 0 0,-3 0 0,-2 1-1,-9 50 1,-45 159-59,28-132 53,-72 382 27,94-442-12,1 1 0,5 77 0,1-94-16,0-40-5,0-1 0,0 0 0,0 0 0,0 1 0,0-1 0,0 0 0,1 0 0,-1 1 1,0-1-1,1 0 0,-1 0 0,1 0 0,-1 0 0,1 0 0,0 0 0,-1 1 0,1-2 0,0 1 0,0 0 0,0 0 0,0 0 0,0 0 0,0 0 0,0-1 0,0 1 0,0 0 0,0-1 0,0 1 0,1-1 0,-1 1 1,0-1-1,0 0 0,0 0 0,1 1 0,-1-1 0,0 0 0,0 0 0,1 0 0,-1 0 0,0 0 0,1-1 0,-1 1 0,0 0 0,0 0 0,0-1 0,1 1 0,1-2 0,2 1 0,0-1-1,0 0 0,0 0 1,0 0-1,-1-1 0,1 1 1,-1-1-1,1 0 0,-1-1 1,6-5-1,10-21-32,-1-1 1,-2 0-1,-1-2 0,-2 0 1,15-52-1,-9 30-42,16-51 80,-5-2 0,-5 0 0,-4-2 0,-5-1 0,-5 0-1,-3-119 1,-10 198-42,-2 1-1,0-1 1,-2 1-1,-12-38 1,-46-115-149,62 182 187,-9-22 14,7 19-4,0-1-1,1 1 1,0-1 0,0 0-1,0 0 1,0 0-1,0-8 214,2 28-68,3 42-79,19 108 0,0-9-20,-7-5 43,10 196 123,-11-245-206,-14-100-80,0-13-219,-2-26 99,-12-66 0,-3-26-73,-6-109 76,-2-66 309,35 305 213,28 0-215,0-1-1,0-2 1,0-1-1,0-2 1,51-15-1,126-56-81,-110 38-15,156-39 0,-66 42 11,216-11 0,-387 46-321,-44 1-10,-12 2 272,0 1 0,0 1 0,1 2-1,-1 1 1,1 2 0,1 0-1,-45 22 1,-202 120 190,211-112-177,-537 367 22,572-383 82,0 1 0,-42 44 0,71-62-112,14-9-47,55-29 50,98-64 0,-52 28-10,910-431-267,-704 358 288,-310 139-99,-29 14 81,-3 3-9,-934 623-240,867-579 286,-177 124 26,200-133 153,-104 102-1,130-107-42,41-44-155,0-1 1,-1 0 0,1 0-1,-1 1 1,1-1 0,0 0-1,-1 1 1,1-1-1,0 0 1,-1 1 0,1-1-1,0 1 1,0-1-1,-1 0 1,1 1 0,0-1-1,0 1 1,0-1-1,-1 1 1,1-1 0,0 1-1,0-1 1,0 1-1,0-1 1,0 1 0,0-1-1,0 1 1,0-1 0,0 0-1,0 1 1,1-1-1,-1 1 1,0-1 0,0 1-1,0-1 1,0 1-1,1-1 1,-1 0 0,0 1-1,1-1 1,-1 1-1,0-1 1,1 0 0,-1 1-1,0-1 1,1 0-1,-1 1 1,0-1 0,1 0-1,-1 0 1,1 1 0,-1-1-1,1 0 1,0 0-1,31-3-49,1-8 31,0-1 0,-1-2 0,-1-1 0,0-2 0,-2-1-1,38-29 1,-13 11-21,741-464-367,40 71 780,-828 426-372,19-9-3,2 1 1,44-12-1,-69 23-7,11-2-17,-13 5-8,-11 6-34,-359 236-400,185-125 443,-259 160 83,-130 87 22,402-246 95,-190 174-1,316-255-125,2 2 0,-50 64-1,76-75 28,17-30-75,0-1-1,0 0 1,0 1-1,0-1 1,0 0-1,0 1 1,0-1-1,0 0 1,0 1-1,0-1 1,0 0-1,0 1 0,0-1 1,0 0-1,0 1 1,0-1-1,0 0 1,0 1-1,0-1 1,1 0-1,-1 1 1,0-1-1,0 0 1,0 0-1,1 1 0,-1-1 1,0 0-1,0 0 1,1 1-1,-1-1 1,0 0-1,1 0 1,-1 0-1,0 1 1,1-1-1,-1 0 1,0 0-1,1 0 0,-1 0 1,0 0-1,1 0 1,5 0-9,-1-1 1,1 0-1,0-1 1,-1 1-1,0-1 1,1 0-1,-1 0 1,7-5-1,50-28-1,-1-3 0,73-59-1,4-3 13,440-253 30,27 30 60,-390 211-35,1130-540-22,-1265 617-152,107-33 1,-182 67 56,-12 8 4,-29 23 4,-3-2 1,-42 25-1,57-38 22,-610 360-353,44-28 410,-152 144 10,528-330 259,-251 242 0,416-355-199,-66 84 0,99-104-104,16-28 4,1 0-1,-1 1 1,0-1-1,0 0 0,0 1 1,0-1-1,1 0 1,-1 0-1,0 0 0,0 1 1,1-1-1,-1 0 1,0 0-1,0 0 0,1 1 1,-1-1-1,0 0 1,1 0-1,-1 0 0,0 0 1,1 0-1,-1 0 1,0 0-1,0 0 0,1 0 1,-1 0-1,0 0 1,1 0-1,-1 0 0,0 0 1,1 0-1,-1 0 1,0 0-1,1 0 0,-1 0 1,0 0-1,0-1 1,1 1-1,-1 0 0,0 0 1,1 0-1,-1-1 1,55-28-153,-53 27 151,82-53-55,100-88-1,-58 42 54,1295-891-150,-565 532 149,-736 410 6,-155 76-21,-541 330 47,335-215-25,-521 348-99,549-334 270,-275 257-1,305-215 112,175-187-267,5-7-12,-1 1 0,1-1 0,0 1 0,0 0 0,0 0 0,1 0 0,-1 1 0,1-1 0,0 0-1,0 1 1,1 0 0,-1-1 0,1 1 0,-1 8 0,2-13-9,1 1 1,0 0-1,0 0 1,-1 0-1,1-1 0,0 1 1,0 0-1,0-1 0,0 1 1,-1 0-1,1-1 1,0 0-1,0 1 0,0-1 1,0 1-1,0-1 1,0 0-1,1 0 0,-1 0 1,0 1-1,0-1 0,0 0 1,0 0-1,0-1 1,0 1-1,0 0 0,0 0 1,0 0-1,0-1 0,2 0 1,3 1-18,7-2 12,0 0 0,0 0 1,-1-1-1,1-1 1,-1 0-1,1-1 0,-1 0 1,0-1-1,14-10 1,16-12-2,44-38 1,-58 43 9,455-353-130,30 29 123,755-341 72,-1200 660-64,-66 27-46,-7 5 19,-21 13 11,-45 26-1,-313 161-82,-85 49 315,426-227-183,-57 47 1,85-61-38,2 0 0,0 2 1,0 0-1,1 0 0,1 1 1,0 0-1,-10 22 0,4-7 2,-38 52-1,104-130-265,-16 19 274,106-92-41,6 6-1,168-101 1,-61 71 45,17-11 28,-266 154-41,-1 0 0,1 0 0,-1-1 0,1 1 0,-1-1 0,0 0 0,0 1 0,-1-1 0,1 0 0,0 0 0,-1 0 0,0 0 0,1 0 0,-1-1 0,-1 1 0,1 0 0,0-1 0,0-2 0,-2-69-103,-1 39 61,4-6 19,2 0 1,10-44-1,5-53-95,-18 34-265,-25-199 0,21 278 379,-10-262 193,14 282-175,-1 0 0,1 0-1,0 0 1,1 1-1,0-1 1,0 0-1,0 0 1,0 1 0,1-1-1,0 1 1,0 0-1,1 0 1,-1 0 0,1 0-1,0 1 1,0-1-1,7-4 1,-5 4 4,-1 0 0,1 1 0,1 0 0,-1 0 0,1 1 0,-1-1 0,1 1 0,0 1 0,0 0 0,0-1 0,0 2 0,1-1 0,14 0 0,-21 2-13,0 0 1,0 0 0,1 0-1,-1 0 1,0 0 0,1 1-1,-1-1 1,0 0 0,0 1-1,0-1 1,1 1-1,-1-1 1,0 1 0,0 0-1,0-1 1,0 1 0,0 0-1,0 0 1,0 0 0,0-1-1,0 1 1,0 0-1,-1 0 1,1 1 0,0-1-1,-1 0 1,1 0 0,-1 0-1,1 0 1,0 2 0,2 42 30,-3-33-9,-3 44-17,-2 0 0,-2-1 0,-3 0 0,-2-1 0,-27 73 0,1-12-9,-102 374 447,121-401-335,8-44-76,2-1 0,3 1 0,-3 55 0,9-98-151,1-23-327,40-203-203,-2 25 275,-26 99 311,33-194 23,-32 225 69,4 1 0,30-79 0,-45 140-25,-1 2 0,0 0 0,0 0 0,0 0 0,1 0 0,0 1 1,0 0-1,0-1 0,1 1 0,0 0 0,0 0 0,0 1 0,0-1 0,1 1 0,8-6 0,-12 10-1,-1-1-1,1 1 1,-1 0 0,1 0 0,-1-1 0,1 1 0,-1 0 0,1 0 0,-1 0 0,1 0 0,0 0 0,-1 0 0,1 0 0,-1 0 0,1 0 0,-1 0-1,1 0 1,-1 0 0,1 0 0,-1 0 0,1 1 0,-1-1 0,1 0 0,-1 0 0,1 1 0,-1-1 0,1 0 0,-1 0 0,1 1 0,-1-1 0,1 1-1,-1-1 1,0 0 0,1 1 0,-1-1 0,0 1 0,1 0 0,7 23 221,-7-17-212,4 11 31,13 49 98,-3 1 0,12 134 1,-25-151-131,-3-1 1,-1 0 0,-3 0 0,-2 0-1,-2 0 1,-23 70 0,-146 314 114,167-419-173,4-22-213,4-26 43,4-102-102,32-241-1,-22 306 316,36-175-18,-38 212 54,0 2 0,2-1 0,2 1 0,1 1 0,24-39-1,-33 61-9,0 0-1,1 1 0,0 0 0,9-9 0,-14 14-10,1 1 0,-1 0-1,0 0 1,0 0 0,1 0-1,-1 0 1,0 0 0,1 1-1,-1-1 1,1 0 0,-1 1-1,1-1 1,0 1 0,-1-1-1,1 1 1,-1 0 0,1 0-1,0 0 1,-1 0 0,1 0-1,0 0 1,-1 0 0,1 1-1,-1-1 1,1 0 0,0 1-1,-1-1 1,1 1 0,-1 0-1,1-1 1,-1 1 0,2 1-1,2 3 34,-1 0-1,0 0 1,0 0-1,0 0 1,0 1-1,-1-1 1,0 1-1,4 11 1,18 56 121,-23-67-151,8 33 52,-1 0 0,-3 1 1,4 56-1,-8 125 113,-4-120-75,-3 31 210,-25 132-1,19-176-134,8-62-181,-2-1 0,0 0 1,-1 0-1,-2-1 0,0 1 1,-2-2-1,0 1 0,-2-1 1,0-1-1,-2 0 0,0-1 1,-2 0-1,0-2 0,-1 0 1,-28 25-1,44-43-2,-10 7-30,0 2 1,1-1-1,1 2 0,-1-1 0,1 1 1,-9 16-1,22-36-327,-3 7 359,0 0 1,0 0-1,0 1 0,1-1 1,-1 1-1,0-1 0,1 1 1,-1-1-1,1 1 0,-1 0 1,1 0-1,0 0 0,0 0 1,-1 0-1,1 0 0,0 0 1,0 0-1,0 1 0,3-1 1,-5 37 68,-2-32-65,1 0 0,-1 1 0,0-1 1,0 0-1,0 0 0,-1 0 0,1-1 0,-1 1 0,0-1 1,0 1-1,-7 5 0,-46 33 7,27-22-13,19-12 2,0-1-1,-1-1 1,0 0 0,0 0 0,-1-1 0,-14 4 0,23-8-10,0 1 0,0-1 0,0-1 0,0 1 0,0 0 0,-1-1 0,1 0 0,0 1 1,0-1-1,0-1 0,0 1 0,-1 0 0,1-1 0,0 1 0,0-1 0,0 0 0,0 0 0,0-1 0,0 1 1,0 0-1,0-1 0,1 0 0,-1 1 0,1-1 0,-1 0 0,1-1 0,0 1 0,-4-5 0,-22-40-126,18 29 109,0 1-1,-1 0 1,-13-15 0,19 26 29,-1 1 1,1-1-1,-1 1 0,-1 1 0,1-1 0,-1 1 1,1 0-1,-1 0 0,0 1 0,0 0 0,-12-3 1,0 2-3,-1 0 0,1 1 0,-1 1 1,0 1-1,0 1 0,-32 4 1,15 1-48,1 1 0,-62 21 0,-80 37 100,-333 174 0,-134 152-85,632-382-29,0-1-1,0 0 0,-1 0 1,0-2-1,0 1 0,-1-2 1,1 0-1,-21 3 0,-17 7-149,0 2 1,1 3-1,1 2 0,1 2 0,-48 31 0,-84 39 579,171-90-363,1 0 0,-2 0-1,1-1 1,0-1-1,0 1 1,-1-2 0,1 1-1,0-1 1,-18-3-1,0-1-8,0-1-1,-31-11 0,48 14 25,1-1-1,-1-1 0,1 0 0,0 0 0,0-1 0,0-1 1,0 1-1,1-2 0,0 1 0,0-1 0,1 0 0,0-1 0,0 0 1,1 0-1,0-1 0,-7-10 0,14 17-5,-2 0-1,1 0 1,0 0 0,0 0-1,0 0 1,-1 1 0,1-1 0,-1 0-1,0 1 1,1 0 0,-1-1-1,0 1 1,0 0 0,0 0-1,0 0 1,0 0 0,0 0-1,0 0 1,0 0 0,-2 0-1,2 1-6,1 1 0,-1-1 0,1 0 1,0 0-1,0 1 0,-1-1 0,1 1 0,0 0 0,0-1 0,-1 1 0,1 0 0,0-1 0,0 1 0,0 0 0,0 0 0,0 0 0,0 0 0,0 0 0,1 0 0,-1 0 0,0 0 0,0 1 0,1-1 0,-1 0 0,1 0 0,-1 1 0,1-1 0,-1 0 0,1 1 1,0-1-1,0 3 0,-3 11 20,1 0 0,1 0-1,1 0 1,0 0 0,0 1 0,2-1 0,0 0 0,1 0 0,0 0 0,1 0 0,8 18 0,11 20 17,48 84-1,-35-70 11,-4-5 48,61 105 234,-80-147-304,1-2 0,1 0 0,0 0 0,1-1 0,1-1 0,24 17 0,-21-19-17,-9-7-13,-1 0 0,0 1 0,-1 0 0,1 0 0,8 11 0,-34-43-186,1 0 0,1-2 0,1 0 0,-11-35 0,-40-133-38,41 120 114,7 24 61,-10-28 18,4 0 1,-20-125-1,40 176 161,3 59 78,-1 45-64,2 0 1,23 134-1,-20-185-99,2-1 0,0 1 0,2-1 0,1 0 0,1-1 0,0 0 0,2-1 0,1 0 0,1-1 0,1-1 0,34 37 0,-12-22-20,2-2 0,1-1 0,2-2 0,51 28 1,-69-46-27,0 0 1,0-2 0,1-1 0,1-1 0,0-1 0,0-2 0,1 0 0,-1-2 0,41 1 0,-60-5-2,41 1 15,82-11 1,-114 7-18,-1 0-1,0-2 1,0 1 0,0-2 0,0 0-1,-1-1 1,0-1 0,24-16 0,-4-3-30,0-2-1,-3-1 1,51-59 0,73-115-5,-108 138 37,184-232 6,-178 228-141,-50 64 117,-1 0 1,1 0 0,-1 0-1,0 0 1,-1-1 0,0 1-1,0-1 1,0 0 0,-1 1-1,2-11 1,-34 18-127,-9 9 17,0 2-1,-70 31 1,-19 5-46,-41 5-272,-416 150-61,342-93 417,-175 72 333,402-176-192,8-1-4,0-2 0,-1 1 1,0-1-1,0-1 0,0 0 0,0 0 1,-12 0-1,21-2-43,1 0 1,0 0-1,-1 0 0,1 0 1,-1 0-1,1 0 0,0 0 1,-1 0-1,1 0 0,-1 0 1,1 0-1,0 0 0,-1 0 1,1 0-1,0 0 0,-1 0 1,1-1-1,-1 1 1,1 0-1,0 0 0,-1 0 1,1-1-1,0 1 0,-1 0 1,1 0-1,0-1 0,0 1 1,-1 0-1,1-1 0,0 0 1,9-13 20,18-11-5,2 1-1,1 1 1,44-25-1,-14 8-6,681-505-8,-598 422 14,167-137 45,-282 237-69,-6 5-21,1 1 1,0 0 0,46-23 0,-59 39-133,-15 14-7,-27 33 85,-2-2-1,-2-2 0,-76 69 0,36-36 63,16-14 66,-301 331 302,336-362-204,2 2-1,-25 48 0,39-63-88,1 0 0,1 0 0,1 0 0,1 1 0,0 0 0,1 0 0,-1 21 0,2-14-47,0 0 1,-2 0-1,0 0 1,-2-1-1,-10 25 1,10-31-7,7-17-5,0-1-1,0 0 0,0 0 0,0 0 1,0 1-1,0-1 0,0 0 1,0 0-1,0 0 0,0 1 1,0-1-1,0 0 0,0 0 1,0 0-1,0 1 0,0-1 0,1 0 1,-1 0-1,0 0 0,0 0 1,0 1-1,0-1 0,0 0 1,0 0-1,1 0 0,-1 0 0,0 0 1,0 0-1,0 1 0,0-1 1,1 0-1,-1 0 0,0 0 1,0 0-1,0 0 0,1 0 1,-1 0-1,0 0 0,0 0 0,0 0 1,1 0-1,-1 0 0,0 0 1,0 0-1,0 0 0,1 0 1,-1 0-1,0 0 0,0 0 0,0 0 1,1 0-1,-1 0 0,0-1 1,0 1-1,0 0 0,0 0 1,1 0-1,-1 0 0,0 0 0,0 0 1,0-1-1,0 1 0,0 0 1,0 0-1,0 0 0,1 0 1,-1-1-1,0 1 0,17-11-79,80-73 106,146-162-1,-140 136-65,-56 61 36,316-322-5,17 24 11,-293 279-25,69-63-119,-193 147-8,-48 40 115,3 3 1,2 5-1,-95 96 0,-505 568 147,648-692-64,-62 77 151,85-100-178,0 1-1,0 0 1,1 1-1,1 0 0,1 0 1,-8 24-1,13-36-20,0 0 0,1 0 1,-1 0-1,1 0 0,-1 0 0,1 0 0,0 0 0,0 0 1,0 0-1,1 0 0,-1 0 0,1 0 0,0 0 0,0 0 0,2 5 1,-2-7-1,0 1 0,0 0 1,0-1-1,1 1 1,-1-1-1,1 0 0,-1 1 1,1-1-1,0 0 0,-1 0 1,1 0-1,0 0 1,0 0-1,0 0 0,0-1 1,0 1-1,0 0 1,2-1-1,3 1 4,0-1-1,1 0 1,-1 0 0,1 0-1,-1-1 1,0-1-1,0 1 1,0-1 0,0 0-1,0-1 1,13-6 0,8-7 20,0-1 0,-1-1 0,47-42 0,70-82 17,-105 101-29,753-840-28,-692 747-157,-42 55-48,105-113 1,-164 204-63,-19 26 233,-1 0 1,-2-2-1,-37 44 0,19-25 25,-90 131 204,9 5 0,8 6-1,-91 219 1,182-361-40,3 0 0,-24 111 0,42-108-299,1-62-73,1 1 205,0 0 0,0 1 0,1-1 0,-1 0 0,1 1 0,-1-1 0,1 1 0,0-1 0,1-3 0,14-25 47,0-1-1,2 2 0,41-52 1,-11 15-18,277-396-18,256-384-463,-553 806 380,-1-2 0,-3-1-1,-1 0 1,22-65 0,-38 64 76,-6 39 23,-1-1 0,1 0 0,0 1 0,1-1 0,-1 1 0,1 0 0,5-12 0,-6 17 3,-1 1 1,0-1 0,1 0-1,-1 1 1,1-1 0,-1 1 0,1-1-1,-1 0 1,1 1 0,-1-1-1,1 1 1,0-1 0,-1 1 0,1 0-1,0-1 1,-1 1 0,1 0 0,0-1-1,-1 1 1,1 0 0,0 0-1,0-1 1,-1 1 0,1 0 0,0 0-1,0 0 1,0 0 0,-1 0 0,1 0-1,0 0 1,0 0 0,-1 1-1,1-1 1,0 0 0,0 0 0,-1 1-1,1-1 1,0 0 0,-1 1-1,1-1 1,0 1 0,0 0 0,0 0 9,1 0 0,-1 1 1,1-1-1,-1 1 0,0-1 1,1 1-1,-1-1 1,0 1-1,0 0 0,0 0 1,-1 0-1,1-1 0,0 1 1,-1 0-1,1 2 0,0 11 5,-1-1 0,-1 0-1,0 1 1,-1-1 0,0 0-1,-1 0 1,-1 0 0,0 0-1,-1 0 1,0-1 0,-14 23-1,-8 9-18,-64 79-1,33-48 11,-99 162 352,11 6-1,-131 299 1,211-411-295,34-74-66,3 1 1,-38 112 0,60-135-160,12-40-193,51-63 327,89-138 0,-83 112-18,643-833-47,-672 885 94,54-83 317,-86 141-215,-7 25-25,-11-1-56,-3 0 0,0-2 0,-39 54 0,16-25-14,-211 371 271,181-292-133,-61 170 0,94-197-116,-40 100 0,79-220-32,-28 57-16,27-54 6,0 1 1,-1-1-1,1 0 1,-1 1 0,0-1-1,1-1 1,-1 1-1,-1 0 1,1-1-1,0 1 1,-1-1 0,-6 3-1,-65 22-260,-72 20 140,116-42 63,-1-1 0,1-2-1,-1-1 1,-54-7 0,-15 2-19,-117 19-84,163-8 101,0-2 1,0-3-1,-1-2 1,-86-12 0,136 11 65,-1-1 0,1 1 0,0 0 0,0 1 1,0-1-1,-1 1 0,1 0 0,0 1 0,-1 0 1,1 0-1,0 0 0,0 0 0,0 1 1,0 0-1,0 1 0,0-1 0,1 1 0,-1 0 1,1 0-1,0 1 0,0 0 0,-7 6 0,-10 9 7,0 0 0,-1-2 0,-35 20 1,53-35-8,0 0 1,-1 0-1,1 0 1,-1-1-1,1 0 1,-12 1-1,16-2 1,0 1 0,0-1-1,0 0 1,0 0-1,0 0 1,0 0 0,0 0-1,0 0 1,0 0 0,-1 0-1,1 0 1,0 0 0,0-1-1,0 1 1,0 0 0,0-1-1,0 1 1,0-1-1,0 1 1,0-1 0,0 1-1,1-1 1,-1 0 0,0 0-1,0 1 1,0-1 0,1 0-1,-1 0 1,0 0 0,1 0-1,-1 0 1,1 0 0,-1 0-1,1 0 1,-1 0-1,1 0 1,0-2 80,11 4-65,0 0 12,0 0-1,0 1 0,0 1 0,0 0 0,-1 0 1,1 1-1,-1 0 0,0 1 0,0 0 0,12 9 1,-1-2-1,41 25 79,-48-27-88,-1-1 1,1-1-1,1 0 1,-1 0-1,1-2 1,1 0-1,-1-1 1,1 0-1,0-1 0,0-1 1,27 2-1,-4-5 4,-18-1-14,-1 0 0,1 2 0,-1 0 0,1 1 0,-1 2 0,0 0 0,23 8 0,-30-6 18,0 0 1,-1 2-1,0-1 0,0 2 0,-1-1 0,0 2 1,0-1-1,-1 2 0,-1-1 0,1 1 0,-2 1 1,0-1-1,0 2 0,7 14 0,0 4 49,-2 1-1,0 0 0,-3 1 0,13 60 1,-10 1 79,2 120 0,8 60 65,2-103-139,5 260 0,-30-419-93,0-10-85,-2-19-207,1 0 213,-2 1 1,0-1-1,-8-21 0,-3-17-72,-27-145-316,-113-597 53,137 713 247,-4 0-1,-59-152 1,72 216 194,8 22 71,13 33 39,0 18-63,-3-1 1,-2 1 0,2 94 0,-4-44 47,10 749 840,-18-547-717,2-278-233,1-18 1,-1 0-1,0 1 1,0-1 0,-1 1 0,0-1-1,-4 14 1,5-23-1,0 0-1,0-1 1,0 1-1,0 0 1,0 0-1,0 0 1,-1 0-1,1 0 1,0 0-1,0 0 1,0 0-1,0 0 1,0 0-1,0 0 1,0 0-1,0 0 1,0 0-1,0 0 1,0 0 0,-1 0-1,1 0 1,0 0-1,0 0 1,0 0-1,0 0 1,0 0-1,0 0 1,0 0-1,0 0 1,0 0-1,0 1 1,0-1-1,0 0 1,0 0-5,-1 0 0,1 0 5,0 0-1,0 0 1,0 0-1,0 0 1,0 0-1,0 0 1,0 0-1,0 0 1,0 1-1,0-1 1,0 0-1,-1-13-37,5-20 73,163-738-743,-46-8 527,-110 697 99,5 0-1,3 1 0,41-111 0,-42 156 102,-18 35-14,1 0 0,-1 0 0,1 0-1,0 0 1,-1 0 0,1 0 0,0 0 0,0 0 0,0 0-1,0 0 1,0 0 0,0 0 0,0 1 0,0-1 0,0 0-1,0 1 1,0-1 0,0 1 0,1-1 0,-1 1 0,0 0-1,0-1 1,1 1 0,-1 0 0,0 0 0,2 0 0,-1 1 5,-1 0-1,0-1 1,0 1 0,0 0 0,0 1 0,-1-1 0,1 0 0,0 0 0,0 0 0,-1 0-1,1 1 1,-1-1 0,1 0 0,-1 1 0,1-1 0,-1 0 0,0 1 0,0-1-1,0 1 1,1-1 0,-2 2 0,2 40 65,-1-33-58,0 1178 1039,8-998-945,-8-188-109,0 0 0,0 1 1,0-1-1,0 0 0,1 0 1,-1 1-1,1-1 0,0 0 0,0 0 1,0 0-1,0 0 0,0 0 1,0 0-1,0 0 0,1 0 1,-1 0-1,0 0 0,3 1 1,4-15-325,-2-19 279,-1 0-1,-2 0 1,-1 0-1,-4-47 1,2 27-26,19-310-288,-10 247 306,4-33 54,7 0-1,6 2 1,45-142 0,-44 193 1,-25 77 5,-21 561 443,-2-119 11,21-424-549,1-7-33,18-100 92,-1 2-32,3 1 1,62-172-1,-56 208 72,4-6-1,-4-2-1,19-78 1,-39 138 74,-7 15-78,1 0-1,-1 0 0,1 0 0,-1 0 0,1-1 1,-1 1-1,1 0 0,-1 1 0,1-1 0,-1 0 1,1 0-1,-1 0 0,1 0 0,-1 0 0,0 0 1,1 1-1,-1-1 0,1 0 0,-1 0 0,1 1 1,-1-1-1,0 0 0,1 0 0,-1 1 0,0-1 1,1 1-1,-1-1 0,0 0 0,1 1 0,-1 0 1,3 3 12,0 1 1,0 0 0,-1-1 0,1 1 0,-1 0 0,0 0 0,-1 1 0,1-1 0,-1 0-1,0 0 1,-1 1 0,1 9 0,-3 73 12,0-68-10,-1 4-10,0-1 0,-2 0 0,-1-1 0,-1 0 1,0 1-1,-2-2 0,-1 0 0,0 0 1,-2 0-1,-15 21 0,18-28-29,1 1 1,0 0-1,2 0 0,-9 27 1,-6 12 42,2-13 5,-1-1 0,-2-1-1,-2-1 1,-31 38 0,15-26-15,18-21-19,-50 50-1,55-63 9,-1-1 0,-20 13 1,32-24-3,0 0-1,-1-1 1,1 1 0,-1-2 0,1 1 0,-1-1 0,0 0 0,0 0 0,0-1 0,0 0-1,-8 0 1,4 0-6,0-1 1,0-1-1,0 0 0,-16-4 0,22 3 3,1 1 0,0-1-1,0 0 1,0 0 0,0-1 0,0 1-1,0-1 1,1 0 0,-1 0 0,1 0-1,0 0 1,0-1 0,-3-4 0,4 5-1,0-1 0,-1 0 1,0 0-1,1 1 0,-1 0 0,0-1 1,-1 1-1,1 0 0,-1 1 1,1-1-1,-1 0 0,0 1 1,0 0-1,0 0 0,0 0 0,0 1 1,0-1-1,-1 1 0,1 0 1,0 0-1,-1 0 0,1 1 1,-1 0-1,1 0 0,-5 0 1,8 0 4,-1 1 0,1-1 0,0 1 0,0-1 0,0 1 0,0-1 0,0 1 0,0 0 0,0-1 0,0 1 0,0 0 0,0 0 0,1 0 0,-1 0 0,0 0 0,0 0 0,1 0 0,-1 0 0,1 0 0,-1 0 0,1 0 0,-1 0 0,1 0 0,-1 0 0,1 1 0,0 0 0,-8 36 64,8-33-56,-7 37 61,2-8 5,-2 57-1,6 6 18,7 228 157,-3-234-181,-5-1 0,-24 166-1,12-97-53,12-104-4,-3 0-1,-20 89 1,10-64-5,12-57-3,-1 0 0,-7 23 0,-30 114-24,32-121 22,2 0 0,1 1 0,-1 58 0,1-1 0,-13 417 0,16-483-33,-1 0 1,-1 0-1,-2 0 0,-14 40 0,20-67 32,-1-1-11,1-1-1,0 1 1,-1-1 0,1 0-1,-1 0 1,1 0 0,-1 1 0,0-2-1,0 1 1,0 0 0,0 0-1,-1-1 1,1 1 0,0-1 0,-1 1-1,1-1 1,0 0 0,-1 0-1,0 0 1,1 0 0,-1-1 0,0 1-1,1-1 1,-4 1 0,-12 0-67,1 0 0,-31-2 0,21 0 14,22 1 54,-1 0-1,0-1 0,0 1 0,0-1 0,0-1 1,-6-1-1,10 2 7,1 1 0,-1-1 0,1 0 0,-1 1 0,1-1-1,0 0 1,-1 0 0,1 0 0,0 0 0,-1 0 0,1 0 0,0 0 0,0-1 0,0 1 0,0 0 0,0-1 0,0 1 0,1 0 0,-1-1 0,0 1 0,1-1-1,-1 0 1,1 1 0,0-1 0,-1 1 0,1-1 0,0-2 0,0 3-27,9 1-48,1 1 86,0 1 0,-1-1 0,1 2-1,0-1 1,-1 2 0,1-1 0,-1 1 0,12 7 0,74 47 57,-83-50-62,26 15 4,-25-15-1,1 0 0,-1 1 0,-1 0 0,1 1 0,-2 0 0,21 23-1,-10-2 3,-1 1-1,-1 1 0,-2 1 1,21 55-1,-31-67-11,-6-15 7,0 0 0,1-1-1,0 1 1,0-1 0,1 1 0,0-1-1,8 10 1,-11-15-28,0-8-95,2-6 88,-1 1 0,0-1 0,-1 1 1,0-1-1,-1 0 0,-2-18 0,1 24-7,0-1 0,-1 1 0,0 0 0,0-1 1,0 1-1,-1 0 0,0 0 0,-1 1 0,1-1 0,-1 1 0,-1-1 0,-7-8 0,-34-32-113,-53-58-87,87 91 227,1-1 0,0-1-1,1 0 1,1 0 0,-10-25-1,17 38 16,1 1-1,1-1 1,-1 1-1,0-1 0,1 0 1,-1 1-1,1-1 1,0 0-1,0 0 0,0 1 1,1-6-1,-1 6 4,0 1 0,1 0-1,-1 0 1,1 0 0,-1 0 0,1 0-1,0 0 1,0 0 0,-1 0 0,1 0-1,0 0 1,0 0 0,0 0 0,0 0-1,0 1 1,0-1 0,0 0-1,0 1 1,1-2 0,3 1 13,0 0 1,-1 0-1,1 1 0,0-1 0,0 1 1,-1 0-1,1 0 0,0 0 1,0 1-1,-1 0 0,1 0 0,6 2 1,2 2 14,1 0 0,-1 1 0,0 1 0,-1 0 1,0 1-1,0 0 0,15 14 0,-1 1 66,44 50 1,-30-20-3,-2 2 0,-2 1 0,38 83 0,-75-188-427,-3 36 289,0-1 0,-1 1 0,0 0 0,-1 0 0,-1 0 0,0 1 0,-12-16 0,-71-81-232,64 80 227,-53-64-222,-126-193-1,198 277 270,1-1 0,1 0 0,-1 0 0,2 0 0,-1-1 0,2 1 0,-1-1 0,1 0 0,1 0 0,-2-22 0,4 32 3,0 0 1,0 0-1,1 0 0,-1-1 1,0 1-1,1 0 0,-1 0 1,1 0-1,0 0 0,-1 0 1,1 0-1,0 0 0,-1 1 1,1-1-1,0 0 0,0 0 1,0 0-1,0 1 0,0-1 1,0 1-1,0-1 0,0 0 1,0 1-1,0 0 0,0-1 1,0 1-1,0 0 0,0-1 0,1 1 1,-1 0-1,0 0 0,0 0 1,0 0-1,0 0 0,1 0 1,-1 0-1,1 1 0,7 0 40,-1-1 1,0 2-1,0-1 0,16 6 0,8 8 26,-1 2 1,0 1-1,-1 1 1,37 32-1,-28-22-21,208 170 331,-244-196-376,0-1 1,0 1-1,0 0 1,-1 0-1,1 0 1,-1 0-1,0 0 0,0 1 1,0-1-1,0 1 1,0-1-1,-1 1 1,0 0-1,0 0 1,0-1-1,1 6 1,-2-8-47,-149-136-693,86 81 538,-79-88 0,113 108 174,2-1 1,-30-47-1,51 70 31,-1 1 1,1 0-1,1-1 1,0 0 0,1-1-1,0 1 1,1-1-1,0 1 1,1-1-1,1 0 1,0 0-1,1-18 1,0 29-2,1 0 0,0-1 0,0 1-1,0 0 1,0 0 0,0-1 0,0 1 0,0 0 0,1 0 0,-1 0 0,1 1 0,0-1 0,-1 0 0,1 1 0,0-1 0,0 1-1,0-1 1,0 1 0,0 0 0,1 0 0,-1 0 0,0 0 0,0 0 0,1 0 0,-1 1 0,1-1 0,-1 1 0,0-1-1,5 1 1,8-1 55,0 0 0,0 1 1,25 3-1,-21 0-23,-1 1 1,0 1 0,-1 1 0,1 0-1,-1 1 1,0 1 0,-1 1 0,31 21-1,116 102 139,-136-108-131,11 13 27,19 14-13,-69-54-407,-16-11 278,-32-32-12,2-2-1,-91-98 1,120 112 47,1 0 1,1-2-1,2-1 0,2-1 0,2-1 0,-17-41 0,16 14 35,21 62 4,0-1-1,0 1 1,0-1-1,1 1 1,0 0-1,0-1 1,0 1-1,0-1 1,1 1-1,-1-1 1,1 1-1,1 0 1,1-6-1,-2 9 2,1-1 0,0 0 0,0 1 0,0 0 0,0-1 0,0 1 0,1 0 0,-1 0-1,0 0 1,1 0 0,-1 0 0,0 1 0,1-1 0,-1 1 0,1-1 0,-1 1-1,1 0 1,-1 0 0,1 0 0,-1 0 0,0 1 0,3 0 0,5-1 19,7 1 8,-1 2 0,0-1 1,1 2-1,-2 0 1,1 1-1,0 1 0,-1 0 1,0 1-1,0 1 1,23 15-1,15 15 54,62 56 0,-113-93-84,44 38 75,51 32-1,-112-79-298,-44-29 63,-133-157-158,160 157 274,2-2-1,2-1 1,-35-66-1,57 95 50,0-1-1,1 1 1,1-1-1,0 0 1,0 0-1,2 0 1,-1-1-1,0-18 1,3 30-3,0 0-1,0 0 1,0 0 0,0 0 0,0 0 0,0 0-1,1 0 1,-1 0 0,0 0 0,1 0 0,-1 0-1,1 0 1,-1 0 0,1 0 0,-1 1-1,1-1 1,0 0 0,-1 0 0,1 1 0,0-1-1,-1 0 1,1 1 0,0-1 0,0 1 0,0-1-1,0 1 1,0-1 0,1 1 0,1-1 10,1 0 0,-1 0-1,1 1 1,0-1 0,-1 1 0,1 0 0,-1 0 0,6 1 0,4 1 28,-1 1 1,1 0 0,-1 0 0,14 7-1,22 15 57,-2 3 0,59 44-1,13 7 55,11 9-20,-311-192-757,-61-63 548,212 143 71,1-2-1,1-1 1,2-2 0,1 0 0,-31-46 0,52 68 9,1 0 0,0 0 0,1-1 0,-1 1 0,2-1 0,-1 1 0,-1-11 0,4 17-3,0 0 0,0 0 0,0 0 0,1 0 1,-1 1-1,0-1 0,1 0 0,-1 0 0,1 0 0,-1 1 1,1-1-1,-1 0 0,1 0 0,-1 1 0,1-1 0,0 1 1,-1-1-1,1 0 0,0 1 0,0-1 0,-1 1 0,1 0 1,0-1-1,0 1 0,0 0 0,0-1 0,0 1 0,-1 0 1,1 0-1,0 0 0,0 0 0,0 0 0,0 0 0,0 0 1,0 0-1,0 0 0,0 0 0,1 1 0,40 2 66,-18 2-4,0 1 0,0 1 0,0 1 0,37 19 0,94 58 77,-64-32-77,-48-29-41,1 0 22,0-1 0,58 20 1,-174-118-718,53 58 635,-66-54-85,3-4 1,-122-145-1,195 210 126,2-1 0,-1 0 0,1-1 0,1 1 0,0-1-1,1-1 1,0 1 0,1-1 0,0 1 0,1-1 0,0 0 0,-1-21 0,4 33-1,0 0 0,0 0-1,0 0 1,0 0 0,1 1 0,-1-1 0,0 0 0,0 0 0,0 0 0,1 1 0,-1-1 0,0 0 0,1 1 0,-1-1 0,1 0 0,-1 0 0,1 1 0,-1-1 0,1 1 0,-1-1 0,1 1 0,0-1 0,-1 1 0,1-1 0,0 1 0,-1-1 0,1 1 0,0 0 0,0-1 0,-1 1 0,2-1 0,27 0 66,-18 2-39,2 0-2,0 0 1,-1 1 0,1 0 0,0 1-1,-1 1 1,0 0 0,0 0 0,0 1 0,12 8-1,18 11 28,42 34-1,-25-17 3,66 45 54,69 43 130,-115-89-214,-76-39-70,-26-16-267,-69-58 152,3-4 0,4-3 0,3-4 0,-114-153 0,182 220 162,1-1 0,1-1-1,1 0 1,0-1-1,-15-40 1,26 60-3,0-1 0,-1 1 0,1-1 0,0 1 1,0 0-1,0-1 0,-1 1 0,1-1 0,0 1 1,0-1-1,0 1 0,0 0 0,0-1 0,0 1 0,0-1 1,0 1-1,0-1 0,0 1 0,0-1 0,0 1 1,0 0-1,0-1 0,1 1 0,-1-1 0,0 1 0,0-1 1,0 1-1,1 0 0,-1-1 0,0 1 0,1 0 1,-1-1-1,0 1 0,1 0 0,-1-1 0,0 1 0,1 0 1,-1 0-1,0-1 0,1 1 0,-1 0 0,1 0 1,-1 0-1,0 0 0,1 0 0,-1-1 0,1 1 1,-1 0-1,1 0 0,0 0 0,24 7 94,-5 4-35,-1 1 0,1 1 0,-2 0 0,0 2 0,25 25 0,5 4 7,258 207 305,-213-177-216,-41-29-145,-67-58-127,0-1 1,1 0-1,-20-26 1,-15-16-21,-36-32 14,4-3 1,3-4 0,-89-145-1,159 229 129,2 0-1,-1-1 0,1 0 1,1 0-1,0 0 1,1-1-1,0 0 0,1 0 1,0 0-1,1 0 1,1 0-1,0-1 0,1 1 1,1-14-1,0 26-3,-1 0 0,0 0 0,0 0 0,1 1 0,-1-1 0,1 0 0,-1 0 0,1 0 0,-1 1 0,1-1 0,0 0 0,-1 1 0,1-1 0,0 1 0,-1-1 0,1 0 0,0 1 0,0 0 0,0-1 0,-1 1 0,1-1 0,0 1 0,0 0 0,0 0 0,0-1 0,0 1-1,0 0 1,0 0 0,0 0 0,-1 0 0,1 0 0,0 0 0,2 1 0,33 8 120,-24-3-92,0 1-1,0 1 1,0 0-1,-1 0 1,0 1-1,15 17 1,58 72 43,-51-57-63,11 12 9,-11-10 24,2-1 0,2-2 0,1-1 0,87 65 1,-124-103-77,-3-9-29,0-1 54,0 1-1,-1 0 1,0 0 0,-1 0-1,1 0 1,-2 0 0,1 1-1,-1 0 1,0 0 0,0 0-1,-8-6 1,-11-19-63,-56-81-80,-99-153-32,153 221 183,2-1 0,2-1 1,2-2-1,-15-53 0,27 64 4,7 18-4,5 15 2,2 11 20,14 17 38,-1 1 0,-1 0 0,-1 1 0,18 36 0,0-3-14,-4-7-32,43 70 142,5-4 0,111 127 0,-145-191-157,-43-45-10,-2-7-49,0-18-85,-1 5 131,0 0 0,-1 0 0,0 0 1,-1 0-1,-1 0 0,-8-20 1,-41-74-97,37 76 66,-113-189-106,70 123 50,-58-127 0,111 209 99,2 7 1,0-1 0,1-1 0,0 1-1,0 0 1,1-1 0,-2-13 0,4 21 58,15 25 58,105 158 12,6 8 36,36 115 32,-139-262-189,-18-36 5,-1 1-1,0-1 1,0 1 0,0 0-1,-1 0 1,0 1 0,-1-1-1,0 1 1,0-1 0,-1 1 0,1 9-1,-3-12-24,0 0-1,-1 0 1,1 0-1,-1 0 1,0 0-1,-1-1 0,1 1 1,-1-1-1,-1 0 1,1 1-1,-1-2 1,1 1-1,-1 0 1,-1-1-1,1 1 1,-1-1-1,1 0 0,-1-1 1,-7 5-1,-32 18-793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38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4830 0,'7'-5'1655,"-7"5"-1612,40-141 187,39-114-39,-11 83-63,-1-21-63,-63 182-64,30-67 28,41-137-1,-28 21-28,-40 168 2,-2 0 0,2-27-1,-4 29 1,0 0 0,12-40 0,12 1 5,-19 46-4,-1 1-1,0-2 1,-1 1 0,5-27 0,36-240-3,-46 240 0,-1 34 0,0 0 0,0 0 0,1 0 0,0 0 0,4-13 0,7-12 0,-2-2 0,7-45 0,-13 49 1,67-419 30,-22 119-31,-46 306 0,1-28 8,-5-77-1,-1 84-1,2-1 0,8-60-1,0 26-5,-6 55 0,0 0 0,11-44 0,13-9 0,-17 58 0,-1-1 0,-1 1 0,-2-1 0,0 0 0,2-46 0,-6 32 0,0 12 0,0 1 0,-2-1 0,-1 0 0,0 1 0,-2 0 0,-1 0 0,-16-46 0,-54-123 0,50 146-27,-2 1 1,-2 1-1,-57-68 0,45 61 33,18 28-47,17 19 35,0-1 1,1 1-1,-1-1 1,1 0-1,1 0 1,-1 0-1,1-1 1,-4-9-1,8 17 6,0-1 0,0 1-1,0 0 1,-1-1 0,1 1 0,0 0 0,0-1-1,0 1 1,0 0 0,0-1 0,0 1 0,0-1-1,0 1 1,0 0 0,0-1 0,0 1-1,0-1 1,0 1 0,0 0 0,0-1 0,0 1-1,0 0 1,0-1 0,1 1 0,-1-1-1,0 1 1,0 0 0,0-1 0,1 1 0,-1 0-1,0 0 1,0-1 0,1 1 0,-1 0-1,0 0 1,1-1 0,-1 1 0,0 0 0,1 0-1,-1 0 1,0-1 0,1 1 0,-1 0-1,1 0 1,-1 0 0,0 0 0,1 0 0,-1 0-1,0 0 1,1 0 0,-1 0 0,1 0-1,17 2 14,-18-2-14,6 3 6,0-1-1,-1 1 1,1 0-1,-1 1 0,0 0 1,0-1-1,0 1 1,0 1-1,-1-1 1,1 1-1,-1 0 1,6 9-1,41 71 38,-47-77-40,183 296 259,-146-241-272,-35-53 15,1 2 0,-2-1-1,0 0 1,0 1-1,-1 0 1,0 0-1,-1 1 1,0-1 0,-1 0-1,-1 1 1,1 15-1,1-28 5,1 1 0,0-2 0,-1 1 0,1 0 0,0-1 0,-1 0 0,1 0 0,-1 0 0,5-1 0,32-35 183,-23 21-117,2 0-1,21-14 0,224-149 194,-258 175-267,0 0-1,1 0 0,-1 1 1,1 0-1,0 0 0,0 1 1,0 0-1,0 0 0,0 0 1,1 1-1,-1 0 1,0 0-1,1 1 0,10 1 1,-8 1 4,0 0 0,0 1 0,0 0 0,-1 0 0,1 1 1,-1 1-1,0-1 0,0 1 0,13 11 0,49 33 18,2-2-1,87 41 0,-84-44-106,-63-35 58,-54-6-394,-1 2 101,-79 19 0,22-3 185,-514 121-313,293-38 443,312-101 5,0 0 17,1 0 0,-1 0 0,0-1 0,-1 0-1,-10 1 1,18-3 42,4 0-6,56-3 107,98-18 0,-54 5-79,24-1 11,13-3-7,2 6 0,168 4 0,-299 11-82,-1 0 1,0 1-1,0 0 1,0 0-1,0 1 1,10 5-1,-16-6-3,1 0 1,0 0-1,0 1 0,-1 0 0,0 0 0,1 0 0,-1 0 0,0 1 1,-1-1-1,1 1 0,-1 0 0,1 0 0,3 8 0,-7-12-4,0 1 0,1 0-1,-1 0 1,0 0 0,0 0 0,0 0-1,0 0 1,0 0 0,-1 0 0,1 0-1,0 0 1,0-1 0,-1 1 0,1 0-1,0 0 1,-1 0 0,1 0 0,-1-1-1,1 1 1,-1 0 0,1 0 0,-1-1-1,0 1 1,1 0 0,-1-1-1,0 1 1,0-1 0,1 1 0,-1-1-1,0 1 1,0-1 0,0 0 0,0 1-1,1-1 1,-1 0 0,0 0 0,0 1-1,-1-1 1,-49 14-86,34-10 63,-258 66-120,172-48 143,2 5-1,-147 59 1,96-29 42,191-70-11,54-25 1,-6 2 7,229-59 48,-199 63-75,-76 22-7,1 2 0,0 2 0,0 2 0,52 0 0,-93 5-2,0 0 0,0-1 0,0 1 0,0 0 0,0 0 0,1 0-1,-2 0 1,1 0 0,0 0 0,0 0 0,0 0 0,0 0 0,-1 1-1,1-1 1,0 0 0,-1 0 0,1 1 0,-1-1 0,0 0 0,1 1-1,-1-1 1,0 0 0,0 1 0,0-1 0,0 0 0,0 1 0,0-1-1,0 1 1,-1 1 0,1 1 1,1-1 0,-2 1-1,1-1 1,0 1 0,-1-1 0,0 0-1,1 1 1,-1-1 0,-1 0 0,1 1-1,0-1 1,-3 3 0,-4 0-16,-1-1-1,1 0 1,-1 0-1,-1-1 1,1 0 0,0 0-1,-1-1 1,-10 2 0,-8 3-29,-85 30-125,-526 156 52,614-189 99,-47 3 0,58-8 12,13-3 5,48-10 27,134-31 115,-66 14-101,179-22 1,-269 49-30,0 1 0,0 1-1,0 1 1,0 1 0,38 7 0,-61-8-10,0 1 1,0 0 0,0-1-1,0 1 1,0 0-1,0 0 1,0 0-1,0 0 1,-1 0 0,1 0-1,0 1 1,0-1-1,-1 1 1,1-1-1,-1 1 1,0-1 0,1 1-1,-1 0 1,0 0-1,0 0 1,0 0-1,0 0 1,0 0 0,-1 0-1,1 0 1,0 0-1,-1 0 1,0 0-1,1 0 1,-1 0 0,0 4-1,-1-2 0,0 0-1,1 0 1,-1 0-1,-1 0 1,1 0-1,-1-1 1,1 1 0,-1 0-1,0-1 1,0 0-1,-1 1 1,1-1-1,-1 0 1,1 0-1,-1 0 1,-5 3-1,-25 19-15,-2-2 0,-1-1 0,0-2 0,-2-2 0,-66 24 0,-206 40 38,96-25-17,244-67 26,0-2-1,44-23 1,6-4 5,-1 7-14,89-25 0,-127 46-12,1 2 1,-1 1-1,1 3 1,51-1-1,-79 6-9,8 0 5,-1 0-1,26 5 1,-41-4-5,0 0 0,-1 0 0,1 1 0,-1 0 0,1 0 0,-1 0 0,0 1 0,0 0 0,0 0 0,0 0 0,-1 0 0,1 1 0,4 4 0,-8-7-1,0 0 0,0 0-1,0 0 1,-1 1 0,1-1 0,0 0-1,-1 0 1,1 0 0,-1 1-1,1-1 1,-1 0 0,1 1 0,-1-1-1,0 0 1,0 1 0,0-1-1,0 0 1,0 1 0,0-1 0,0 0-1,0 1 1,0-1 0,-1 0-1,1 1 1,-1-1 0,1 0 0,-1 0-1,1 1 1,-1-1 0,1 0-1,-1 0 1,0 0 0,0 0 0,0 0-1,0 0 1,0 0 0,0 0-1,-2 2 1,-5 3-8,1 0 0,-2-1 1,1 0-1,-11 5 0,14-7-6,-93 40-133,-1-3-1,-196 48 0,181-63 58,-121 10-1,4-1 48,219-31 115,17-2 11,23-4-30,170-61 231,-78 22-210,-95 34-66,255-74 137,-228 70-126,1 2 0,1 2 0,73 0 0,-124 7-17,0 1-1,0 0 0,0 0 0,0 0 1,-1 0-1,1 1 0,0-1 0,0 1 1,0-1-1,-1 1 0,1 0 0,0 0 1,-1 1-1,1-1 0,0 0 0,-1 1 1,0 0-1,1-1 0,-1 1 0,0 0 1,0 0-1,0 0 0,0 1 0,2 3 0,-2-1-3,-1-1 0,1 2 0,-1-1 0,-1 0-1,1 0 1,-1 0 0,1 0 0,-2 0-1,1 1 1,0-1 0,-1 0 0,0 0 0,-2 6-1,1-4-8,-1-1 0,1 1 0,-1-1 0,-1 0 0,1 1 0,-1-1 0,-1-1 0,1 1 0,-1-1 0,1 1 0,-7 4 0,-67 52-103,67-54 104,-37 25-5,0-3-1,-78 36 1,-111 34-34,-76 37 16,276-115 64,30-18-8,25-15-8,47-28 40,93-55-21,236-105 0,-198 129-31,-164 62-9,0 0 0,0 2 0,1 2 0,44-1 1,-73 5-1,0 0 0,0 0-1,0 0 1,0 1 0,0 0 0,0 0 0,0 0 0,0 0 0,0 0 0,0 1 0,5 2 0,-9-3 4,1-1-1,0 1 0,0 0 1,-1 0-1,1-1 0,0 1 0,-1 0 1,1 0-1,-1 0 0,1-1 1,-1 1-1,1 0 0,-1 0 0,0 0 1,1 0-1,-1 0 0,0 0 1,0 0-1,0 0 0,0 1 0,0 1 2,0-1 0,-1 1 0,1-1-1,-1 1 1,0-1 0,0 0 0,0 1-1,0-1 1,0 0 0,0 0 0,-3 4-1,-7 7-7,-1 1-1,0-2 1,0 1-1,-1-2 1,-15 11-1,-80 50 17,93-63-10,-394 223 64,230-134-31,94-50-26,11-4-4,-2-3 1,-2-4-1,-87 29 0,142-61 5,16-9 6,8 1-9,1 1-1,0-1 0,-1 1 1,1-1-1,0 1 1,0 0-1,0 0 1,0 0-1,1 0 1,2-2-1,37-28 3,1 2 1,85-43-1,106-36 14,-164 78-17,1-1 1,6-5 7,2 4-1,147-40 0,-218 71-11,0 0-1,-1 1 1,1 0-1,0 0 1,-1 1 0,1 0-1,13 2 1,-20-2 3,0 1 0,0 0 0,-1-1 0,1 1 0,0 0 0,-1 0 0,1 0 0,0 0 0,-1 0 0,1 0 0,-1 0 0,0-1 0,1 1 0,-1 0 0,0 1 0,1-1 0,-1 0 0,0 0 0,0 0 0,0 0 0,0 0 0,0 0 0,0 0 0,0 0 0,-1 1 0,-3 31 0,-2-20-7,-1-1 0,1 1 0,-2-1 0,0 0 0,0-1 0,-1 0 0,-1 0 1,0-1-1,-20 16 0,12-9 7,-33 29-9,-2-3-1,-69 42 1,-123 61 47,226-135-33,-28 16 10,-1-1 0,-1-3 0,-54 18-1,81-36 18,17-6 9,31-17-17,160-97 40,-25 13-35,202-94 0,-346 188-37,-1 1-1,1 0 0,0 1 1,0 1-1,1 0 0,-1 2 1,32-3-1,-48 5 4,0 1 1,0 0-1,0 0 1,0 0-1,0 1 1,0-1-1,0 0 0,0 0 1,0 0-1,0 1 1,-1-1-1,1 0 1,0 1-1,0-1 0,0 1 1,0-1-1,0 1 1,-1 0-1,1-1 1,0 1-1,0 0 1,-1 0-1,1-1 0,-1 1 1,1 0-1,0 0 1,0 1-1,-1 0 4,1 0 0,-1 0 0,0 0 0,1 1 0,-1-1 0,0 0 0,0 0 0,0 0 0,-1 1 0,1-1 0,-2 4 0,0 1 4,0 0 0,-1 0 1,0 0-1,0-1 0,0 1 0,-9 10 1,-22 20-6,-2-1 1,-2-2-1,-69 49 1,-139 73 2,99-67-2,131-78 4,-434 251 58,395-234-37,38-17-10,-1-2 1,-1 0-1,0-1 1,-26 7-1,65-21-6,-1-1 0,0-1 1,-1-1-1,32-19 0,11-6 10,99-41 8,131-70-20,-217 101-17,1-1-7,1 3 1,128-50-1,-190 87-14,0 1 0,1 1 0,0 0 0,0 1 0,0 0 0,17 1 0,-31 2 27,1-1 0,-1 0 0,0 1 0,0-1 0,0 1 1,1-1-1,-1 1 0,0-1 0,0 1 0,0 0 0,0 0 0,0 0 1,0-1-1,0 1 0,0 0 0,-1 0 0,1 0 0,0 0 0,0 1 1,-1-1-1,1 0 0,-1 0 0,1 0 0,-1 0 0,1 1 0,-1-1 0,0 0 1,0 0-1,0 1 0,1-1 0,-1 0 0,0 1 0,-1-1 0,1 0 1,0 0-1,0 1 0,-1 0 0,1 6 9,-1 0 1,0-1-1,-1 1 0,0-1 0,0 0 1,-3 8-1,-4 2-4,0 0 0,-1-1 0,-1 0 0,-25 27 0,-62 54 0,37-45 15,-3-3 0,-108 64 0,-156 60 4,184-108 45,123-60 4,25-15-43,18-15-22,15-3 1,0 0 0,2 3 0,60-31 0,135-43 12,-177 80-50,1 2 1,81-12-1,-67 27-89,-71 2 122,-1 1 0,1-1 0,-1 0 0,1 0 0,-1 0 1,1 1-1,-1-1 0,1 0 0,-1 1 0,1-1 0,-1 0 0,0 1 0,1-1 0,-1 0 0,1 1 0,-1-1 0,0 1 0,1-1 1,-1 1-1,0-1 0,0 1 0,1-1 0,-1 1 0,0-1 0,0 1 0,0-1 0,0 1 0,0 0 0,0-1 0,0 1 1,0-1-1,0 1 0,0-1 0,0 1 0,0-1 0,0 2 0,-4 23-13,1-19 1,0 1 0,0-1 0,0 0-1,0-1 1,-1 1 0,0 0 0,0-1 0,-1 0 0,-7 7 0,-55 42-52,38-33 53,-51 37 17,-109 61 0,-97 32 196,277-146-193,-30 16 7,-2-2 0,0-1 0,-1-3-1,-49 13 1,51-26 49,39-3-58,1-1-1,-1 0 0,1 1 1,0-1-1,0 1 0,0-1 1,0 1-1,0-1 1,0 1-1,0-1 0,1 1 1,-1-1-1,0 1 0,1-1 1,1-2-1,1-1-4,0-1-1,1 1 1,-1 1 0,1-1 0,0 1 0,1-1-1,-1 1 1,1 0 0,7-4 0,54-32 14,-47 29-6,51-25-2,1 3 1,1 2-1,1 4 1,111-25-1,-157 47-47,1 1 0,-1 1 0,34 0 0,-60 4 39,1-1 0,-1 0 0,1 0 0,0 1 0,-1-1 0,1 1 0,-1-1 0,1 1 0,-1 0 0,0 0 0,1-1 1,-1 1-1,0 0 0,1 0 0,-1 0 0,0 0 0,0 1 0,0-1 0,0 0 0,0 0 0,0 1 0,0-1 0,-1 1 0,1-1 0,0 1 0,-1-1 0,1 1 0,-1-1 0,1 1 0,-1-1 0,0 1 0,0-1 0,0 1 0,0 0 0,0 2 0,0 1 2,0 0-1,0 0 0,-1 0 0,1-1 0,-1 1 1,0 0-1,-1 0 0,1-1 0,-1 1 0,0-1 1,0 1-1,-4 4 0,-11 13-2,-1 0 0,-1-2 0,-1 0 0,-45 33 0,-101 58 17,135-92-20,-114 66 21,-207 88 0,338-169-8,20-13 9,25-17 17,71-40-40,3 4-1,3 5 1,2 5 0,2 5 0,144-41-1,-232 81-76,1 1-1,0 1 1,1 1-1,-1 1 0,29 1 1,-53 2 76,0 0-1,0 1 1,0-1 0,-1 0 0,1 1 0,0-1 0,0 0 0,0 1-1,-1-1 1,1 1 0,0-1 0,0 1 0,-1 0 0,1-1 0,0 1 0,-1 0-1,1-1 1,-1 1 0,1 0 0,-1 0 0,1-1 0,-1 1 0,0 0-1,1 0 1,-1 0 0,0 0 0,0 0 0,0-1 0,1 1 0,-1 0 0,0 0-1,0 0 1,0 0 0,0 0 0,-1 0 0,1 0 0,0 0 0,0-1-1,-1 2 1,-12 43-65,-1-20 55,-2-1 1,0 0-1,-2-1 0,-1-1 1,0-1-1,-34 29 0,-146 101 171,-8-21 26,46-31-130,147-90-28,8-3 2,-1-1 0,-1 0 1,1-1-1,-1 1 0,0-2 0,0 1 0,0-1 1,0 0-1,-1-1 0,-14 3 0,22-17 35,2 7-59,0 0 0,1 1 0,-1-1 0,1 0 0,0 0 0,1 1 0,-1-1 0,1 1 0,0 0 0,0 0 0,0 0 0,0 0 0,1 0 0,0 1 0,-1 0 0,8-5 0,78-53 0,-80 55 0,316-178-326,-319 180 295,1 1 1,-1 0-1,1 1 0,-1-1 0,1 1 0,0 1 0,0-1 1,12 0-1,-16 30-7,-4-21 37,0-1 0,-1 1 0,1 0 0,-1-1 0,-1 1 0,1-1 0,-1 1 0,0-1 0,-1 0 0,1 0 0,-1-1 0,-6 7 0,-63 69-16,55-63 15,-25 23 17,-3-1-1,-1-3 1,-1-2-1,-2-2 1,-2-2-1,-68 30 1,49-30 17,20-10 30,0 3 0,-48 31 1,97-54 22,6-12-37,8-2-41,0 0 0,0 1-1,1 1 1,28-19 0,69-38 27,-80 50-17,196-127 3,21-12-13,-234 149-21,-6 3-9,-1 1-1,1 0 1,0 1-1,0 0 1,0 0-1,0 0 1,1 1-1,-1 0 1,1 0-1,8 0 1,-15 2 20,0 1 0,0-1 0,0 1 0,-1-1 0,1 1 1,0 0-1,-1-1 0,1 1 0,0 0 0,-1 0 0,1-1 0,-1 1 0,1 0 0,-1 0 1,0 0-1,1 0 0,-1 0 0,0 0 0,1-1 0,-1 1 0,0 0 0,0 0 0,0 0 1,0 0-1,0 0 0,0 0 0,0 0 0,0 0 0,-1 0 0,1 0 0,0 0 0,0 0 1,-1 1-1,0 5-1,1 1 4,-1 0 0,-1-1 0,0 1 0,0-1 0,0 0 0,-1 0 0,0 1 0,0-2 0,-1 1 0,0 0-1,0-1 1,0 1 0,-7 6 0,-12 13 2,-43 38-1,40-40 3,-60 49 30,-4-3-1,-99 59 1,-34 25 100,221-152-120,-1 0 1,1-1-1,0 1 1,0 0 0,0 0-1,0 0 1,1 0-1,-1 1 1,1-1-1,-1 0 1,-1 6-1,6 4 56,18-6-69,3-5 5,0-1-1,0-1 1,0-1-1,-1-1 0,1-2 1,-1 0-1,0-1 1,30-13-1,25-14 27,74-44 0,-52 25-22,-97 51-10,25-12-29,-1-2-1,50-35 1,-70 45 21,-1 0-1,0-1 1,0 1 0,0-1-1,-1 0 1,0-1 0,0 1-1,-1-1 1,0 0 0,0-1-1,-1 1 1,1 0 0,-2-1-1,1 0 1,-1 0 0,2-10-1,-2-1-74,0 8 33,0 0 0,-1 0 0,-1 0 0,0 0 1,0 1-1,-3-14 0,3 23 49,0 0 0,0 1 0,0-1 0,-1 0-1,1 0 1,0 1 0,-1-1 0,1 0 0,0 1 0,-1-1 0,1 1 0,-1-1-1,1 0 1,-1 1 0,1-1 0,-1 1 0,0-1 0,1 1 0,-1-1-1,1 1 1,-1 0 0,0-1 0,1 1 0,-1 0 0,0 0 0,0-1 0,1 1-1,-1 0 1,0 0 0,0 0 0,1 0 0,-1 0 0,0 0 0,0 0 0,0 0-1,1 0 1,-1 0 0,0 0 0,0 1 0,0-1 0,-2 1 1,1 0 1,0 0 0,0 0 0,0 0-1,0 1 1,0-1 0,0 0 0,0 1-1,0 0 1,0-1 0,-2 4 0,-5 11 38,0 1-1,1 0 1,1 0 0,-6 23 0,-9 22 114,9-31-59,-2-1 0,-1 0 0,-40 53 1,45-69-84,-1 0 0,-1-1-1,0-1 1,0 0 0,-1-1 0,-1 0 0,0-1 0,-32 16 0,34-21-6,-67 32 59,-116 70 0,252-103 6,117-16-12,-102 8-12,103 8-1,-134 3-40,-29-4 1,0-1 1,0 0-1,0-1 1,20 0 0,-26-40 25,-3 25-51,0 0 1,-2 0-1,0 0 1,0 0-1,-1 0 1,-1 0-1,-1 0 1,0 0-1,0 1 1,-1-1-1,-1 1 1,-6-13-1,-1 4-21,-1 1 0,-1 0 0,0 1 0,-2 1 0,-33-34 0,48 52 24,0 0 0,0 0 0,0 0 0,-1-1 1,1 1-1,0 0 0,1-1 0,-1 1 0,0-1 0,0 1 0,1-1 0,-1 1 0,1-1 0,-1 0 0,1 1 0,-1-1 1,1 0-1,0 1 0,0-1 0,0 0 0,0 1 0,0-1 0,1-2 0,-1 1-66,0-22-543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390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1 597 64,'0'0'603,"2"1"-427,68 50 476,34 20-353,2-8-103,254 135 174,-263-151-315,-22-11-10,120 42-1,-141-61-31,74 32 0,-127-48-12,0 0-1,1 0 0,-1 0 1,0 0-1,1-1 0,-1 1 0,1-1 1,-1 1-1,1-1 0,-1 1 1,1-1-1,0 0 0,-1 0 0,1 0 1,-1 0-1,1 0 0,0 0 1,-1 0-1,1 0 0,-1-1 0,1 1 1,-1-1-1,1 1 0,-1-1 1,1 1-1,-1-1 0,1 0 1,-1 0-1,0 0 0,0 0 0,1 0 1,-1 0-1,0 0 0,0 0 1,0 0-1,0 0 0,0-1 0,0 1 1,0-1-1,-1 1 0,1 0 1,0-1-1,-1 1 0,1-1 0,0-1 1,-1-1-8,1 0-1,0 1 1,-1-1 0,0 0 0,0 0 0,0 0 0,0 0-1,-1 1 1,1-1 0,-1 0 0,0 0 0,0 1 0,0-1-1,-1 0 1,1 1 0,-1-1 0,0 1 0,-3-4 0,-22-21-47,-1 2 1,-2 0 0,-1 2 0,0 2-1,-39-21 1,-18-14-113,-22-12-13,-27-19 54,120 75 123,0-1-1,1-1 0,1 0 0,0-1 0,-18-26 1,25 29 10,1 0 1,0 0 0,1-1-1,-7-26 1,0 2 38,14 33-1,9 13 31,118 105 123,112 90 155,-46-52-323,-186-145-32,1-1-1,-1 1 1,1-1-1,0-1 1,0 0 0,1 0-1,-1-1 1,1 0-1,0 0 1,0-1-1,18 1 1,-28-4-5,1 1-1,0-1 1,-1 1 0,1-1-1,-1 0 1,1 1 0,0-1-1,-1 0 1,1 0 0,-1 1 0,0-1-1,1 0 1,-1 0 0,0 0-1,1 0 1,-1 0 0,0 1-1,0-1 1,0 0 0,0 0 0,0 0-1,0 0 1,0 0 0,0 0-1,0 0 1,0 0 0,0 1-1,-1-1 1,1 0 0,0 0-1,-1-1 1,-9-34-81,1 19 53,-1 1 1,0 0 0,-1 1-1,-1 0 1,0 1 0,-21-19-1,-97-73-13,66 57 30,21 14 12,-227-195-81,226 187 69,1-1-1,3-3 1,-61-90 0,82 110 45,15 23-18,1-1 0,-1 1 1,1-1-1,0 1 0,0-1 0,0 0 1,1-1-1,0 1 0,0 0 0,0-1 1,1 1-1,-1-1 0,1-5 0,1 10-6,0 0-1,0 0 0,1 0 0,-1 0 0,1 0 0,-1 0 0,1 0 0,-1 1 0,1-1 1,0 0-1,-1 0 0,1 0 0,0 1 0,0-1 0,-1 0 0,1 1 0,0-1 0,0 1 1,0-1-1,0 1 0,0-1 0,0 1 0,0 0 0,0-1 0,0 1 0,0 0 1,0 0-1,0 0 0,0 0 0,0 0 0,0 0 0,1 0 0,48 1 101,-36 0-57,9 3-5,0 0 1,-1 2-1,1 1 1,-1 1-1,-1 0 0,0 2 1,32 19-1,31 13 31,518 192 85,-424-169-152,-49-8-18,-141-61-252,3-1 251,-1 2 0,0-1 0,0 1 0,0 1 0,0 0 0,-13-1 0,20 6 10,1-1-1,-1 0 0,1 1 0,-1-1 0,1 1 1,0 0-1,0 0 0,0 0 0,0 0 1,-2 6-1,-2 1 1,-35 46 23,-2-1-1,-2-2 0,-3-3 0,-56 47 1,-171 187 133,271-277-172,7-6 7,17-11 5,31-21 15,54-42 16,-20 16-27,123-107 0,-153 111-135,-2-3 0,47-63 0,-168 210-243,-38 53 362,-142 148 0,162-210 13,40-42 108,3 3 0,-73 93 0,115-135-101,1-1 0,-1 1 0,1-1 0,-1 1 1,1-1-1,0 1 0,-1-1 0,1 1 0,0-1 0,-1 1 0,1 0 0,0-1 0,0 1 1,0-1-1,-1 1 0,1 0 0,0-1 0,0 1 0,0 0 0,0-1 0,0 1 0,0-1 0,0 1 1,0 0-1,1-1 0,-1 1 0,0 0 0,0 0 0,1-1-1,0 1 0,0-1 1,-1 0-1,1 0 0,0 0 0,0 0 0,0 0 0,0 1 1,-1-1-1,1-1 0,0 1 0,0 0 0,0 0 0,-1 0 0,1 0 1,0 0-1,0-1 0,-1 1 0,1 0 0,1-1 0,15-9 6,-1-1-1,-1 0 0,1-2 1,-2 1-1,0-2 0,0 0 1,12-17-1,15-13 2,9-7-7,432-407-18,-469 445-23,-10 10 16,1-1 0,-1 1 0,1 0-1,0 0 1,0 0 0,0 0 0,0 0-1,0 1 1,0 0 0,1 0 0,-1 0 0,1 0-1,4 0 1,-9 27-29,-4-9 59,0 1 1,-2-1-1,0 0 1,-1 0-1,-1-1 1,0 0-1,-1 0 1,-16 20-1,2-1 26,-59 87 147,-128 144 0,186-238-140,-1-1 1,-49 40-1,65-59-36,0 0 0,0-1 0,-1 0 0,0-1-1,0 0 1,-1-1 0,1 0 0,-1 0 0,0-1-1,0 0 1,0-1 0,-20 1 0,22-3-2,0 0-1,0-1 1,0 0-1,0-1 1,0 0 0,0 0-1,0-1 1,1 0-1,-1 0 1,-9-6 0,2-2-2,0 0 1,0-1 0,-24-25-1,23 20 1,-14-11 0,2-1 0,1-1 0,1-2 0,-25-38 0,50 56 11,2 14 37,0 3-5,0 12-21,-1-4-6,1 1 0,0-1 0,1 1 0,0-1 0,0 0 0,2 0 0,-1 1 0,1-1 0,1-1-1,0 1 1,7 13 0,40 55 123,74 89-1,37 55 34,-134-177-162,-2 0 0,-2 2 0,-2 1 0,-2 1 0,-3 1 1,-2 1-1,-2 0 0,-2 0 0,7 100 0,-18-149-10,2 53 16,1 0 0,4 0 0,17 71 0,-23-122-18,1 0 1,0-1-1,1 1 0,-1-1 1,1 1-1,0-1 0,0 0 1,0 0-1,0 0 0,8 5 0,-11-8 2,1 0 0,0 0 0,0-1 0,1 1 0,-1 0 0,0-1 0,0 1 0,0 0 0,0-1 0,1 0 0,-1 1 0,0-1 0,0 0 0,1 1 0,-1-1 0,0 0 0,0 0-1,1 0 1,-1 0 0,0 0 0,1-1 0,-1 1 0,0 0 0,0 0 0,1-1 0,-1 1 0,0-1 0,0 1 0,0-1 0,0 0 0,0 1 0,0-1 0,0 0 0,0 0 0,0 0-1,0 0 1,0 0 0,0 0 0,0 0 0,-1 0 0,1 0 0,0 0 0,-1 0 0,1 0 0,-1 0 0,1-1 0,0-1 0,8-20-15,-1 0 1,-1 0 0,0-1-1,-2 1 1,-1-1-1,1-27 1,-2-155-235,-5 115 209,0 41 19,-2-1 0,-2 1 0,-2 1 0,-22-71 0,-80-190-245,32 99 157,71 189 113,1 0 1,1-1-1,0 1 0,2-1 1,0-33-1,3 55-3,0 1-1,0-1 0,1 1 0,-1-1 1,0 1-1,1 0 0,-1-1 0,0 1 1,1-1-1,-1 1 0,1 0 0,-1 0 1,1-1-1,-1 1 0,0 0 0,1 0 0,-1-1 1,1 1-1,-1 0 0,1 0 0,-1 0 1,1 0-1,-1 0 0,1-1 0,-1 1 1,1 0-1,0 0 0,-1 1 0,1-1 1,-1 0-1,1 0 0,-1 0 0,1 0 1,-1 0-1,1 0 0,0 1 0,24 9 55,-15 0-40,-1 0 0,0 0 0,0 1 0,-1 0 0,-1 1 0,0-1 0,-1 2-1,6 12 1,40 116 38,-44-116-42,79 321 240,-26-85 10,-43-190-186,-10-34-39,2 0-1,2-1 0,1 0 0,20 37 0,-32-70-35,0-1 0,0 0 0,1 1-1,-1-1 1,1 0 0,-1 0 0,1 0-1,-1 0 1,1 0 0,0 0 0,0 0-1,0-1 1,0 1 0,0-1 0,1 1-1,-1-1 1,0 0 0,1 0 0,-1 0-1,1 0 1,3 1 0,-3-30-80,2-71-44,-4 0 0,-4 0 0,-31-182 1,-103-286-135,58 337 109,164 429 413,-43-108-111,43 138 1,21 291 63,-78-354-119,25 58 3,-53-222-105,0-1 0,1 1 0,-1 0 0,1 0 0,-1-1 0,1 1 0,0 0 0,-1-1 0,1 1-1,0-1 1,0 1 0,0-1 0,0 1 0,0-1 0,1 0 0,0 2 0,-1-4 0,0 0-1,0 0 1,-1 0 0,1 0 0,0 0 0,-1 0-1,1 0 1,-1-1 0,1 1 0,-1 0-1,1 0 1,-1 0 0,0 0 0,0-1 0,0 1-1,0 0 1,0 0 0,0-1 0,0 1-1,0 0 1,0 0 0,0 0 0,-1-2-1,1-45-34,1-39-160,-18-142 0,-47-138-106,-14-97 227,60 317 90,0-169 1,17 293-21,2-37-7,-1 57 15,0 1-1,1-1 1,-1 1-1,1-1 1,-1 1-1,1-1 1,0 1-1,0 0 1,0-1-1,0 1 1,0 0-1,1 0 1,-1-1-1,1 1 1,-1 0-1,1 0 1,2-2-1,-3 4 1,-1 0 0,1 0 1,-1-1-1,1 1 0,0 0 0,-1 0 1,1 0-1,-1 0 0,1 0 0,0 0 0,-1 0 1,1 0-1,-1 0 0,1 0 0,0 0 0,-1 0 1,1 0-1,-1 0 0,1 0 0,-1 1 1,1-1-1,0 0 0,-1 1 0,1-1 0,-1 0 1,1 1-1,-1-1 0,1 0 0,-1 1 0,0-1 1,1 1-1,-1-1 0,1 1 0,-1-1 0,0 1 1,1 0-1,12 24 61,-12-24-55,31 81 116,-4 2 1,-3 0 0,24 158-1,4 277 69,-26-215-55,-16-198-83,30 122 0,-40-225-53,0 4 0,1-1-1,0 0 0,0 0 1,0 1-1,1-1 0,0 0 1,3 5-1,-5-10 0,-1-1 0,0 0 0,0 0 0,0 0 1,1 0-1,-1 0 0,0 0 0,0 0 0,0 0 0,1 0 0,-1 0 1,0 0-1,0 0 0,1 0 0,-1 0 0,0 0 0,0 0 0,0 0 0,1 0 1,-1 0-1,0 0 0,0 0 0,0-1 0,1 1 0,-1 0 0,0 0 0,0 0 1,0 0-1,1 0 0,-1 0 0,0-1 0,0 1 0,0 0 0,0 0 1,0 0-1,0-1 0,1 1 0,-1 0 0,0 0 0,0 0 0,0-1 0,0 1 1,0 0-1,0 0 0,0 0 0,0-1 0,0 1 0,0 0 0,0 0 0,0-1 1,4-10-9,2-74-132,-4-103 0,-3 99-31,-1 6-44,-23-136-1,-33-78 105,55 284 114,1-1-1,0 1 0,1-19 1,1 30 30,-7 23 112,-6 37-117,3 2 1,2-1-1,1 68 0,20 182 195,60 132 86,-28-205-205,-110-366-375,50 98 256,7 14-25,0 1 0,-1 1 0,0-1 1,-15-17-1,20 29 32,-1 0 0,0 0 1,0 1-1,-1-1 1,1 1-1,-1 0 0,0 1 1,0-1-1,0 1 1,-1 0-1,1 1 0,-1 0 1,1 0-1,-1 0 1,-9-1-1,-40-2 7,0 3 0,-85 6 0,-59-2 3,141-12-4,44 7 13,0 0 0,0 1 0,-22-1 0,36 27 43,15 308 49,-14-320-96,1 0 1,1 0-1,0-1 0,1 1 1,0-1-1,1 0 1,0 0-1,0 0 1,8 12-1,10 14 28,33 42 0,0 2-1,1 8 92,3-3-1,106 118 1,-116-147-108,-2 3 0,-2 1 0,-3 3 0,-4 1-1,34 75 1,-37-42 10,-162-323-347,97 173 289,-419-675-830,446 722 861,0 0 1,0 0-1,-1-1 0,0 1 1,0 1-1,0-1 1,-1 1-1,1-1 1,-1 1-1,0 0 0,0 1 1,-1-1-1,-6-2 1,10 10 31,3 8-16,0 0 0,1 0 0,0-1 0,1 1 0,0-1 0,1 1 0,6 13 0,45 79 96,-34-68-69,319 593 533,-278-520-478,-36-66-82,-2 1-1,-1 2 1,21 62-1,-57-215-159,-32-101-128,-137-575-395,144 636 584,-23-187 0,61 334 84,0 0-1,0 0 1,-1-1-1,1 1 0,0 0 1,0 0-1,0 0 1,0-1-1,0 1 1,0 0-1,-1 0 1,1-1-1,0 1 1,0 0-1,0 0 1,0-1-1,0 1 1,0 0-1,0 0 1,0-1-1,0 1 1,0 0-1,0 0 1,0-1-1,0 1 1,0 0-1,0 0 1,0-1-1,1 1 1,-1 0-1,0 0 0,0 0 1,0-1-1,0 1 1,0 0-1,1 0 1,-1 0-1,0-1 1,0 1-1,0 0 1,1 0-1,-1 0 1,0 0-1,0-1 1,0 1-1,1 0 1,-1 0-1,0 0 1,0 0-1,1 0 1,-1 0-1,0 0 1,0 0-1,1 0 1,-1 0-1,0 0 1,0 0-1,1 0 0,-1 0 1,0 0-1,0 0 1,1 0-1,-1 0 1,0 0-1,0 0 1,1 0-1,-1 1 1,0-1-1,0 0 1,14 12 36,-13-10-28,36 38 63,-2 2 1,-2 1-1,-2 2 0,-2 1 0,-2 1 1,41 100-1,-30-42 35,-5 2 0,28 155 1,32 133 215,-67-310-261,4-2-1,62 122 0,-89-197-64,1-1 1,0 0 0,0 0-1,1-1 1,0 0-1,0 1 1,0-1 0,12 9-1,-16-20-93,-4-58-31,-4-1 0,-2 2 0,-20-70-1,4 16-46,-79-330-239,-8-42 340,84 346 69,-27-162-115,51 274 121,8 41 38,5 19-2,29 70 101,57 107-1,0-1 55,-64-124-53,37 155-1,-5 91-24,-50-250-82,-1-7-5,3-1 0,3-1 0,3 0-1,46 102 1,-86-262-364,-71-221-241,-112-479 252,198 764 342,1-1 1,1-27 0,5 36 10,3 16-6,6 13 25,-12-9-37,18 25 45,-1 0 0,-1 2 1,-2 0-1,0 0 0,16 53 1,-13-34-20,87 265 265,-34-90-25,-52-171-241,-2 0 0,-2 1 1,-3 1-1,-2 0 0,-3 0 1,-1 1-1,-5 75 1,-3-103-33,-2 0 1,-1 0 0,-1 0-1,-20 45 1,15-38 1,0 0-1,-8 44 1,13-35-4,0 1 4,-18 60-1,19-70-4,-4 8 0,10-40-2,0 0 0,-1-1 0,1 1 0,-1-1 0,1 1 0,0-1 0,-1 0 0,1 1 0,-1-1 0,1 1 0,-1-1 0,1 0 0,-1 1 0,0-1 0,1 0 0,-1 0 0,1 0 0,-1 1-1,0-1 1,1 0 0,-1 0 0,0 0 0,1 0 0,-1 0 0,1 0 0,-1 0 0,0 0 0,1 0 0,-1 0 0,0-1 0,1 1 0,-1 0 0,1 0 0,-1 0 0,1-1 0,-1 1 0,0 0 0,1-1 0,-1 1 0,1-1-1,-1 1 1,1 0 0,0-1 0,-1 1 0,1-1 0,-1 0 0,-21-24-126,0-17 10,1-1 1,2-1-1,2-1 0,-21-85 1,31 102 70,-4-11 7,-16-56-135,-44-107 0,71 200 175,-1 0 1,1 0-1,-1 0 0,0 1 0,0-1 1,0 0-1,0 0 0,0 1 0,0-1 0,-1 1 1,1-1-1,0 1 0,-1-1 0,1 1 1,-1 0-1,1 0 0,-1 0 0,0-1 1,0 2-1,1-1 0,-1 0 0,-3-1 0,-2 23 86,4 42-1,2 0-1,3 0 1,17 109-1,3 84 133,-20-200-172,-1-34-17,0 1 1,-1-1-1,-2 0 0,-6 39 1,8-60-29,0 0-1,0 0 1,-1 1-1,1-1 1,0 0 0,0 0-1,-1 0 1,1 0 0,-1 0-1,1 1 1,-1-1 0,1 0-1,-1 0 1,0 0 0,1 0-1,-1-1 1,0 1-1,0 0 1,0 0 0,1 0-1,-1-1 1,0 1 0,0 0-1,0-1 1,0 1 0,-3 0-1,3-1-4,0-1-1,-1 1 1,1-1 0,0 0-1,0 0 1,0 1 0,-1-1-1,1 0 1,0 0 0,0 0-1,0 0 1,0 0 0,0-1-1,1 1 1,-1 0-1,0 0 1,-1-3 0,-25-64-177,8-5-30,-18-138-1,11 48 114,14 94 69,2 0 0,-1-100 0,11 169 31,0-1 0,0 1 1,0 0-1,0 0 0,0-1 1,0 1-1,0 0 1,0-1-1,0 1 0,0 0 1,0 0-1,0-1 0,-1 1 1,1 0-1,0 0 0,0-1 1,0 1-1,0 0 0,0 0 1,-1 0-1,1-1 1,0 1-1,0 0 0,0 0 1,-1 0-1,1 0 0,0-1 1,0 1-1,-1 0 0,1 0 1,0 0-1,0 0 0,-1 0 1,1 0-1,0 0 0,0 0 1,-1 0-1,1 0 1,0 0-1,-1 0 0,1 0 1,0 0-1,0 0 0,-1 0 1,1 0-1,0 0 0,0 0 1,-1 0-1,1 0 0,0 0 1,0 0-1,-1 1 1,1-1-1,0 0 0,0 0 1,-1 0-1,1 0 0,0 1 1,0-1-1,0 0 0,0 0 1,-1 1-1,1-1 0,0 0 1,0 0-1,0 1 0,-3 14 20,1 1-1,1 0 1,1-1-1,0 1 0,2 17 1,1 16 22,13 155 124,1 5 82,-17-204-247,-1 0 1,0 0-1,0 0 0,0 0 0,-1 0 0,0 0 0,0 0 0,0 0 0,0 0 0,-1-1 0,0 1 0,0-1 0,0 0 1,0 0-1,-8 7 0,-9 13 2,19-22-4,-1 0 0,1 0 0,0 0 0,1 0 0,-1 0-1,0 0 1,0 1 0,1-1 0,-1 0 0,1 0 0,0 0 0,0 1 0,0-1 0,0 0 0,0 1 0,0-1 0,1 0 0,-1 0 0,1 0 0,-1 1 0,1-1 0,0 0 0,0 0 0,0 0 0,0 0 0,0 0 0,1 0 0,-1-1-1,0 1 1,3 2 0,5 7 2,2-1 0,-1 1-1,22 14 1,-2-4 33,48 25-1,5 2 73,-71-37-92,-1 0 0,0 1-1,-1 0 1,0 1 0,-1 0-1,0 1 1,-1 0 0,11 25-1,10 14 52,-29-52-66,0 0 0,1 0 0,-1-1 0,0 1 0,1 0 0,-1-1 0,1 1 0,-1 0 0,1 0 0,-1-1 0,1 1 0,0-1 0,-1 1 0,1-1-1,0 1 1,-1-1 0,1 1 0,0-1 0,-1 1 0,1-1 0,0 0 0,0 0 0,0 1 0,-1-1 0,1 0 0,1 0 0,-1 0 1,0-1-1,0 1 1,-1-1-1,1 0 0,0 1 1,-1-1-1,1 0 1,0 0-1,-1 0 0,1 1 1,-1-1-1,1 0 1,-1 0-1,0 0 1,1 0-1,-1 0 0,0 0 1,0-1-1,6-46 51,-5-68-309,-5-1 0,-25-153 0,28 258 210,4 65 94,16 89-1,0 3 62,-17-110-45,1-1 0,2 1 1,1-1-1,1 0 0,23 59 1,-30-92-63,0 0 1,0-1-1,0 1 1,0 0-1,1 0 1,-1 0-1,0 0 1,1-1-1,-1 1 1,1 0-1,-1 0 1,1-1 0,-1 1-1,1 0 1,-1-1-1,1 1 1,0 0-1,-1-1 1,1 1-1,0-1 1,0 1-1,-1-1 1,1 0-1,0 1 1,0-1 0,0 0-1,0 1 1,-1-1-1,1 0 1,0 0-1,0 0 1,0 0-1,0 0 1,0 0-1,0 0 1,-1 0-1,1 0 1,0 0 0,0 0-1,0-1 1,0 1-1,-1 0 1,1-1-1,0 1 1,0 0-1,0-1 1,-1 1-1,1-1 1,0 1-1,-1-1 1,1 0 0,0 1-1,-1-1 1,1 0-1,-1 1 1,1-2-1,8-8 17,-2 0-1,1-1 1,8-17 0,0 0-72,-9 19 48,-1-1 0,0 0-1,-1 0 1,0 0-1,-1 0 1,0-1 0,-1 0-1,4-16 1,-2-9-36,2-48 1,-5 50-45,11-64 0,-2 50 95,-3 0 0,-1 0 0,0-69 0,-8 88-13,-2 1 0,-1-1 1,-1 1-1,-1 0 0,-2 0 1,-1 0-1,-16-35 0,-6-11-20,7 17 14,2-2 0,-19-77 0,27 67-8,6 25-47,-1 1 0,-3 0 0,-29-73 0,10 62-708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391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14 398 0,'0'0'1922,"22"-1"-1634,-11-2-275,-1-1-1,1 0 1,-1 0-1,1-1 1,-1-1-1,-1 0 1,1 0-1,-1-1 1,0 0-1,9-10 1,22-15 9,11-6-22,1 3 0,2 2 0,101-45 0,-99 48-69,-50 29 10,-14 12-122,-26 23 134,-2 0 0,-63 44 1,3-3 47,66-51 26,2 1 1,2 1-1,0 2 1,1 0-1,2 2 1,-31 51-1,53-80-25,1-1-1,0 1 1,0-1 0,-1 1-1,1-1 1,0 1 0,0-1-1,0 1 1,0 0 0,0-1-1,0 1 1,0-1 0,0 1-1,0 0 1,0-1 0,0 1-1,0-1 1,0 1 0,0 0-1,0-1 1,1 1 0,-1-1-1,0 1 1,0-1 0,1 1-1,-1-1 1,0 1 0,1-1-1,-1 1 1,1-1 0,-1 1-1,1-1 1,-1 0 0,0 1-1,1-1 1,-1 0-1,1 1 1,0-1 0,-1 0-1,1 0 1,-1 0 0,1 1-1,-1-1 1,1 0 0,0 0-1,-1 0 1,1 0 0,-1 0-1,1 0 1,0 0 0,-1 0-1,1 0 1,-1 0 0,2-1-1,38-2 87,-36 3-80,15-4 11,1-1 1,-1 0 0,0-2-1,0 0 1,30-17-1,92-61 22,-68 38-34,360-268-23,-419 303-56,1 0 0,-2-1 0,18-20 0,-31 33 71,0 0 1,0 0-1,0 0 1,0 0-1,0 0 1,0 0-1,0 0 1,0 0-1,-1 1 1,1-1-1,0 0 0,0 0 1,0 0-1,0 0 1,0 0-1,0 0 1,0 0-1,0 0 1,0 0-1,-1 0 1,1 0-1,0 0 0,0 0 1,0 0-1,0 0 1,0 0-1,0 0 1,0 0-1,0 0 1,-1-1-1,1 1 1,0 0-1,0 0 0,0 0 1,0 0-1,0 0 1,0 0-1,0 0 1,0 0-1,0 0 1,0 0-1,0 0 1,0 0-1,-1-1 0,1 1 1,0 0-1,0 0 1,0 0-1,0 0 1,0 0-1,0 0 1,0 0-1,0 0 1,0 0-1,0-1 0,0 1 1,0 0-1,0 0 1,0 0-1,0 0 1,0 0-1,-10 4-8,-198 153-43,99-71 35,-57 46 52,-269 276-1,416-386-7,19-22-26,0 0 0,-1 0 0,1 1 0,0-1 0,0 0-1,0 0 1,0 1 0,0-1 0,0 0 0,0 0 0,-1 1 0,1-1 0,0 0 0,0 0 0,0 1 0,0-1 0,0 0-1,0 0 1,0 1 0,0-1 0,0 0 0,0 0 0,0 1 0,1-1 0,-1 0 0,0 0 0,0 1 0,0-1-1,0 0 1,0 0 0,0 1 0,0-1 0,1 0 0,-1 0 0,0 0 0,0 1 0,0-1 0,1 0 0,-1 0-1,0 0 1,0 0 0,1 1 0,-1-1 0,0 0 0,0 0 0,0 0 0,1 0 0,-1 0 0,0 0 0,1 0 0,-1 0-1,0 0 1,0 0 0,1 0 0,15 1 11,-15-1-5,15-1 5,0-1-1,0 0 1,-1-2-1,1 1 1,-1-2-1,21-8 1,93-48 60,-106 49-70,490-274 30,-496 277-46,-9 5-14,-1 0 0,1-1 0,-1 0 1,0-1-1,13-11 0,-18 12-42,-24 16-84,-118 86 100,-172 155 1,279-223 87,0 2 1,2 1 0,2 2 0,1 1-1,-31 49 1,59-84-33,-1 1 0,1-1-1,0 1 1,-1 0 0,1-1 0,0 1 0,-1 0-1,1-1 1,0 1 0,0 0 0,-1-1 0,1 1-1,0 0 1,0-1 0,0 1 0,0 0 0,0 0-1,0-1 1,0 1 0,0 0 0,1 0-1,-1-1 1,0 1 0,0 0 0,0-1 0,1 1-1,-1 0 1,0-1 0,1 1 0,-1-1 0,1 1-1,-1 0 1,1-1 0,-1 1 0,2 0 0,0 0 1,1 0 0,-1 1 0,1-2 0,0 1 0,-1 0 0,1 0 0,0-1 0,0 0 0,0 1 0,3-1 0,71-7 16,-28-6-14,0-2 1,-1-2-1,-1-2 0,59-33 0,-45 21-4,101-52-6,-137 69-3,-2-2 1,0-1-1,0 0 1,26-28-1,-41 29-85,-8 16 91,0 0 0,0-1 0,-1 1 0,1 0 0,0 0 0,-1-1-1,1 1 1,0 0 0,-1 0 0,1-1 0,-1 1 0,1 0 0,0 0 0,-1 0 0,1 0 0,-1 0-1,1 0 1,0 0 0,-1 0 0,1 0 0,-1 0 0,1 0 0,0 0 0,-1 0 0,1 0 0,-1 0-1,1 0 1,0 0 0,-1 0 0,1 0 0,-1 1 0,1-1 0,0 0 0,-1 0 0,1 1 0,0-1-1,-1 0 1,1 0 0,0 1 0,0-1 0,-1 1 0,-33 19-4,0 2 0,2 1 0,0 2-1,-32 33 1,17-15 5,-23 21 74,4 4 1,3 3-1,-72 102 0,130-166-52,1-3-13,1 0 0,0 0 0,0 1 0,0-1 0,1 0 0,0 1 0,0 0 1,0 0-1,0-1 0,1 1 0,-2 10 0,3-15-8,1 1 0,-1-1 0,0 1 0,1-1 1,-1 1-1,1-1 0,-1 0 0,1 1 0,0-1 0,-1 0 0,1 1 1,-1-1-1,1 0 0,0 0 0,-1 1 0,1-1 0,0 0 0,-1 0 0,1 0 1,-1 0-1,1 0 0,0 0 0,-1 0 0,1 0 0,0 0 0,-1 0 1,1 0-1,0-1 0,-1 1 0,1 0 0,0 0 0,-1-1 0,1 1 0,0-1 1,11-4 3,0-1-1,-1 0 1,1 0 0,-1-2-1,-1 1 1,1-1 0,-1-1-1,14-15 1,38-30-5,343-205 1,-399 256 0,0-1-8,0 1 1,1-1 0,-1 1 0,1 1-1,-1-1 1,1 1 0,14-2 0,-30 16-122,-44 35 90,-102 70-1,92-73 80,-82 74-1,124-95-19,1 1 0,0 1 1,2 1-1,1 0 0,1 1 0,1 1 0,-18 49 0,29-66-17,1 0 0,1-1 1,-1 1-1,2 0 1,0 0-1,0 0 0,1 18 1,0-21-5,0-5 1,0-1 1,1 1-1,-1-1 0,0 0 0,1 1 0,0-1 0,-1 0 0,1 1 1,0-1-1,0 0 0,0 0 0,0 0 0,1 0 0,-1 0 0,1 0 1,-1 0-1,1 0 0,3 3 0,-1-2 1,1 0-1,-1-1 1,1 1 0,0-1 0,-1 1-1,1-2 1,0 1 0,7 1 0,9 1 3,0-1 0,0-1 1,28-1-1,-49-1-4,212 0 5,-212 0-6,1 0 1,-1 0-1,0 0 0,0 0 0,1 0 0,-1 0 0,0 0 0,1-1 0,-1 1 0,0 0 1,0 0-1,1 0 0,-1 0 0,0 0 0,0-1 0,1 1 0,-1 0 0,0 0 1,0 0-1,0-1 0,1 1 0,-1 0 0,0 0 0,0-1 0,0 1 0,0 0 0,1 0 1,-1-1-1,0 1 0,0 0 0,0-1 0,0 1 0,0 0 0,0 0 0,0-1 1,0 1-1,0 0 0,0-1 0,0 1 0,0 0 0,0-1 0,0 1 0,0 0 0,0 0 1,0-1-1,-1 1 0,1 0 0,0 0 0,0-1 0,0 1 0,0 0 0,-1 0 0,1-1 1,0 1-1,0 0 0,0 0 0,-1 0 0,1-1 0,0 1 0,-1 0 0,-10-14-46,-4 1 17,-1 1 0,0 0 1,-1 2-1,-19-10 0,-22-14-3,18 6-18,1-1 0,2-3 0,1 0-1,2-3 1,1-1 0,1-1 0,3-2-1,1 0 1,-39-75 0,57 94 49,4 7 10,-1 0 1,0 1-1,-18-22 1,25 33-3,0 1-1,0 0 1,0-1 0,0 1 0,-1-1-1,1 1 1,0-1 0,-1 1 0,1 0-1,0-1 1,-1 1 0,1 0 0,0-1-1,-1 1 1,1 0 0,0 0 0,-1-1-1,1 1 1,-1 0 0,1 0 0,-1 0-1,1 0 1,0-1 0,-1 1 0,1 0-1,-1 0 1,1 0 0,-1 0 0,1 0-1,-1 0 1,1 0 0,-1 0 0,1 0-1,-1 0 1,1 1 0,-1-1 0,1 0-1,0 0 1,-1 0 0,1 0 0,-1 1-1,1-1 1,0 0 0,-1 1 0,1-1-1,-1 0 1,1 1 0,0-1 0,-1 0-1,1 1 1,0-1 0,0 0 0,-1 1-1,1-1 1,0 1 0,0-1 0,0 1-1,-1 0 1,-3 28 157,5 8-71,2-1 0,1 1-1,16 57 1,41 105 79,-17-65-10,-15-23-47,24 175 0,-13 116 80,-26-243-77,-13-143-109,23 165 115,-21-164-117,1 1-1,1-1 1,1 0 0,0-1-1,1 1 1,1-1 0,19 29-1,6-11 4,-31-32-15,0-1-1,-1 0 1,1 0-1,0 0 1,-1 0-1,1 0 1,0 0-1,0 0 1,0 0-1,0-1 1,0 1-1,0-1 1,0 0-1,0 1 0,0-1 1,0 0-1,0 0 1,0 0-1,0 0 1,2-1-1,-3 0-1,-1 0 0,1 0 0,0 0 0,-1 0 0,1 1 0,0-1 0,-1 0-1,1-1 1,-1 1 0,1 0 0,-1 0 0,0 0 0,0 0 0,1 0 0,-1 0 0,0 0-1,0 0 1,0-1 0,0 1 0,0-1 0,-1-35-96,0 25 53,-19-369-611,-45-441 309,63 792 350,-10-504-42,13 521 53,3-43-7,-4 54 0,0 0 0,0 0 1,1 0-1,-1 0 1,1 1-1,-1-1 0,1 0 1,-1 0-1,1 0 1,0 1-1,0-1 0,0 0 1,0 1-1,0-1 0,1 1 1,-1-1-1,0 1 1,1-1-1,-1 1 0,4-2 1,-4 3 8,1 0-1,-1 0 1,1 0 0,-1 0 0,1 0 0,-1 0 0,1 1 0,-1-1 0,1 1 0,-1-1 0,0 1-1,1-1 1,-1 1 0,0 0 0,1-1 0,-1 1 0,0 0 0,0 0 0,0 0 0,0 0-1,0 0 1,0 1 0,0-1 0,0 0 0,0 0 0,0 1 0,-1-1 0,1 0 0,0 3-1,21 48 73,-19-44-65,15 47 18,-3 0 1,-2 0 0,-2 2-1,4 68 1,-7 231 43,-9-252-27,-30 364 184,9-221-93,8-85-255,48-742-436,-21 424 514,-7 81 21,29-285-8,-23 275 24,4 0-1,29-90 1,-37 149-3,2 0 0,0 1 0,21-36 0,-30 59 1,0 0 0,0 0 0,0 0 0,1 1 0,-1-1 1,0 0-1,1 1 0,0-1 0,-1 1 0,1 0 0,0-1 0,2-1 0,-3 3 3,-1 0 0,1 0 0,-1 0-1,1 0 1,-1 0 0,1 0 0,0 0-1,-1 0 1,1 0 0,-1 0-1,1 1 1,-1-1 0,0 0 0,1 0-1,-1 0 1,1 1 0,-1-1-1,1 0 1,-1 0 0,1 1 0,-1-1-1,0 0 1,1 1 0,-1-1 0,0 1-1,1-1 1,-1 0 0,0 1-1,0-1 1,1 1 0,-1 0 0,3 6 27,-1 0 0,1 0 1,-1 1-1,-1-1 0,1 10 0,-1-12-37,21 155 134,2 233 0,-24-371-122,0 116 39,-21 172 0,-110 314 307,126-593-329,2-15-29,2-20-101,3-35 54,11-63 0,-1 21-39,43-516-442,-3 73 521,-40 454 13,3 1 1,3 0-1,4 1 1,2 2-1,45-88 1,-68 151-2,1-2 4,1-1-1,0 0 0,0 1 0,0 0 0,1-1 0,0 1 0,0 1 0,0-1 0,0 1 0,1-1 0,0 1 0,9-6 0,-14 10 2,1 0-1,-1 0 1,0-1 0,1 1-1,-1 0 1,1 0 0,-1 0-1,1 0 1,-1-1-1,1 1 1,-1 0 0,1 0-1,-1 0 1,1 0 0,-1 0-1,0 0 1,1 0-1,-1 0 1,1 1 0,-1-1-1,1 0 1,-1 0 0,1 0-1,-1 0 1,1 1 0,-1-1-1,0 0 1,1 0-1,-1 1 1,1-1 0,-1 0-1,0 1 1,1-1 0,-1 0-1,0 1 1,0-1-1,1 1 1,-1-1 0,0 1-1,0-1 1,1 1 0,3 23 58,-4-20-53,3 175 168,-33 299 0,11-272-39,-8 89 78,-67 304 0,88-592-299,-1-18-90,-2-53 16,2 0 0,3-121 0,4 146 115,-1-127-16,36-283-1,42 70 73,-65 338-11,2 0 1,1 1-1,3 0 0,0 2 1,3 0-1,48-67 0,-64 98 6,0 1-1,1 0 0,-1 0 0,2 0 1,7-6-1,-13 12-2,0-1 0,1 0 0,-1 1 0,0-1 0,0 0 0,0 1 0,0 0-1,1-1 1,-1 1 0,0-1 0,0 1 0,1 0 0,-1 0 0,0 0 0,1 0 0,-1 0 0,0 0 0,0 0 0,1 0-1,-1 1 1,0-1 0,0 0 0,1 1 0,-1-1 0,0 1 0,0-1 0,0 1 0,0 0 0,0 0 0,0-1-1,0 1 1,0 0 0,0 0 0,0 0 0,0 0 0,0 0 0,0 0 0,-1 0 0,1 0 0,-1 0 0,1 0 0,0 2-1,5 10 15,-1 0 0,-1 1-1,0-1 1,0 1 0,-2 0-1,1-1 1,-1 29-1,-5 107-17,2-137 5,-6 57-5,-29 134 0,-39 68 23,8-34 79,51-173-73,-22 87 18,-21 170 0,57-301-49,1-17-72,2-9-11,2-8 35,41-169-190,96-253 1,-59 156 190,-60 201 62,4 4-24,-18 59 1,-1 0 0,0-1 0,-2 1 0,0-1 0,-1 0 0,2-25 0,-6 41-5,1-1-1,-1 0 1,1 0 0,-1 0-1,0 0 1,0 1-1,0-1 1,0 0-1,0 0 1,0 1-1,0-1 1,-1 1-1,1 0 1,0-1-1,-3-1 1,3 3 10,1-1 1,-1 1 0,1-1 0,-1 1 0,1-1 0,-1 1-1,1-1 1,-1 1 0,0 0 0,1-1 0,-1 1-1,0 0 1,1-1 0,-1 1 0,0 0 0,1 0 0,-1 0-1,0 0 1,0 0 0,1 0 0,-1 0 0,0 0-1,0 0 1,1 0 0,-1 0 0,0 0 0,0 0 0,1 1-1,-1-1 1,0 0 0,1 0 0,-1 1 0,0-1-1,1 1 1,-1-1 0,1 0 0,-1 1 0,1-1 0,-1 1-1,1-1 1,-1 1 0,0 0 0,-8 20-8,1 0 1,1 1-1,0 0 0,2 0 1,-5 41-1,0-6 30,-28 182 135,23-121-53,-6-1-1,-44 138 1,-88 138 122,-15-61 85,163-325-310,0 1-1,0-1 0,0 0 1,-1 0-1,0 0 1,-1-1-1,1 0 0,-1 0 1,-9 5-1,-75 42-47,23-15 50,68-37-6,-1 0 0,1-1 0,-1 1 0,0-1 0,1 1 0,-1-1 0,0 1 0,0-1 0,1 1 0,-1-1 0,0 0 0,0 1 0,0-1 0,0 0 1,1 0-1,-1 0 0,0 1 0,0-1 0,0 0 0,0 0 0,0 0 0,0 0 0,1-1 0,-1 1 0,0 0 0,0 0 0,0 0 0,0-1 0,1 1 0,-1-1 0,0 1 0,0 0 0,0-1 0,1 1 0,-1-1 0,0 0 0,1 1 0,-1-1 0,1 1 0,-1-1 0,1 0 0,-1 0 0,1 1 0,-1-1 0,1 0 0,-1 0 0,1 1 0,0-1 0,0 0 0,-1 0 0,1 0 0,0 0 0,0 0 0,0 1 0,0-1 0,0-2 0,-1-9-27,0 0-1,1 0 1,2-18 0,-1 11-35,-1-44-104,12-89 0,-11 126 198,-15 41 0,3 3-1,1 0 1,0 0 0,1 1-1,2 0 1,0 0 0,-6 26-1,-17 128 111,1-3-7,0-56-39,-6-2 0,-54 123 0,85-227-98,-4 8-108,5-41 12,10-162-171,-4 155 209,2 0 0,1 1 0,20-60 1,5 19 64,51-89 0,-3 6 0,-73 143-1,-4 7 2,1 0 0,-1 0-1,0 0 1,0-1 0,0 1 0,-1-1-1,1-9 1,-2 15-1,0-1 1,0 1 0,0-1-1,0 1 1,-1 0-1,1-1 1,0 1-1,0 0 1,-1-1-1,1 1 1,0 0 0,-1-1-1,1 1 1,0 0-1,-1 0 1,1-1-1,0 1 1,-1 0-1,1 0 1,-1 0-1,1 0 1,0-1 0,-1 1-1,1 0 1,-1 0-1,1 0 1,-1 0-1,1 0 1,0 0-1,-1 0 1,1 0-1,-1 0 1,1 0 0,-1 0-1,1 0 1,0 1-1,-1-1 1,1 0-1,-1 0 1,1 0-1,0 1 1,-1-1 0,1 0-1,0 0 1,-1 1-1,1-1 1,0 0-1,-1 1 1,1-1-1,0 0 1,0 1-1,-1-1 1,-22 17-3,8 2 5,1 1 1,0 0 0,2 1-1,0 1 1,1-1 0,-8 25-1,-42 149 113,40-119-65,-133 498 232,116-432-217,-25 186 1,45-230-50,17-92-32,-1 0 0,0 0 0,0 0 0,-1 0 0,1-1 1,-1 1-1,0-1 0,-1 0 0,1 0 0,-1 0 0,0 0 0,0-1 0,-8 7 0,12-11 6,0 0 1,0 0-1,0 0 1,0 0-1,0 0 1,0 0-1,0 0 1,-1 1-1,1-1 1,0 0-1,0 0 0,0 0 1,0 0-1,0 0 1,-1 0-1,1 0 1,0 0-1,0 0 1,0 0-1,0 0 1,0 0-1,-1 0 0,1 0 1,0 0-1,0 0 1,0 0-1,0 0 1,0 0-1,-1 0 1,1 0-1,0 0 1,0-1-1,0 1 1,0 0-1,0 0 0,0 0 1,-1 0-1,1 0 1,0 0-1,0 0 1,0 0-1,0-1 1,0 1-1,0 0 1,0 0-1,0 0 0,0 0 1,0 0-1,0 0 1,0-1-1,0 1 1,-1 0-1,1 0 1,0 0-1,0 0 1,0 0-1,0-1 0,0 1 1,0 0-1,1 0 1,-1 0-1,0-1 1,1-17-138,0 16 111,-1 0 0,1-1-1,-1 1 1,0-1 0,0 1 0,0-1 0,0 1-1,0-1 1,0 1 0,-1 0 0,1-1 0,-1 1 0,0-1-1,-1-3 1,1 5 33,0 0 0,0 1 0,0-1 0,0 0 0,0 0 0,0 1 0,0-1 0,0 1 0,0-1 0,0 1 0,0-1 0,0 1 0,0 0 0,0-1 0,0 1 0,0 0 0,-1 0 0,1 0 1,0 0-1,0 0 0,0 0 0,0 0 0,0 0 0,-1 1 0,1-1 0,-2 1 0,-20 20-16,5-5 57,17-31-12,2-7-25,1 0 0,1 0 0,0 0 0,2 1 1,7-22-1,45-104 28,-13 37-4,47-149 113,153-383-70,-219 585-119,3 2-1,3 1 0,38-52 1,-68 105 98,-1 13-11,-1 6-36,-1 1-1,0 0 1,-2-1 0,0 1-1,-10 28 1,-45 91 11,11-26 4,-145 481 224,119-352-42,20-21-97,49-199-98,-1 1-1,-11 27 1,-1 1-32,84-180-8,-9 1 35,160-339 13,-150 339 35,127-184 0,30-4-83,-195 269-11,-68 139 64,-72 116-17,-206 431 7,145-178 175,167-437-180,4-20-2,1 0-1,-1 0 1,1 0 0,-1 0 0,0 0-1,0 0 1,0 0 0,0 0-1,-1 0 1,1-1 0,-1 1 0,-2 2-1,3-4 13,1 0-27,0 2 5,0-3-15,8-16-6,9-22 30,104-206-34,-110 222 23,-1 0 0,14-45 0,6-14-6,49-80 64,122-182 0,-94 161-39,93-100 303,-187 264-299,-1 0-1,-1-1 0,0 0 1,-2-1-1,0 0 0,-1 0 1,8-34-1,-9 23-9,2 0 0,1 1 0,1 1 0,17-32 0,12-31 0,-24 41 0,-3-1 1,-1 0-1,-4-1 1,3-55-1,18-99-55,56-156 108,-79 324-54,-1 0 0,-3-1 0,-4-73 1,-1 22 3,4 56-3,1 0 0,2 1 0,1-1 0,2 1 0,1 0 0,17-43 0,-24 71 0,1 0 0,1 1 0,-1-1 0,1 1 0,0-1 0,1 1 0,-1 0 0,6-6 0,-7 9 2,0 1-1,1-1 1,-1 0 0,1 1-1,0-1 1,-1 1 0,1 0-1,0 0 1,0 0 0,0 0-1,0 0 1,0 1 0,-1-1-1,1 1 1,1 0 0,-1 0-1,0 0 1,0 0 0,0 0-1,0 1 1,-1-1 0,1 1-1,0 0 1,0 0-1,4 2 1,0 0 8,0 1 0,-1 0 0,1 1 0,-1-1 0,0 1 0,0 0 0,0 1 0,6 7 0,1 2 3,1-2 0,0 1 0,1-2 0,27 18 0,-35-28-11,-1 0 0,0 0 0,1-1 1,-1 0-1,0 0 0,1-1 1,0 1-1,-1-1 0,1-1 0,10-1 1,9 0-2,-23 1 0,0 0-1,-1 0 1,1 0 0,-1 0-1,1 0 1,-1-1-1,1 1 1,-1-1 0,0 0-1,0 0 1,0 0-1,0 0 1,0 0 0,-1 0-1,1 0 1,1-3-1,25-41 22,5-9-20,1 2-1,3 1 1,63-69 0,-46 59-6,62-95 1,-101 134 3,-6 9-11,-1 1 1,14-29-1,-21 37 17,-1 4 10,13 1-102,-13 21 204,0-20-161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37.39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8 156 0,'-2'-9'1297,"75"100"-780,38 49-217,33 62-122,131 191 124,-237-322-286,-30-54-12,1 0 0,16 24-1,-23-40-30,-2-2 12,1-1-1,-1 0 1,0 0-1,0 0 1,1 0-1,-1 0 0,-1 0 1,1 0-1,0 0 1,0 0-1,-2-3 0,1-2-10,-2-13 6,-1 0-1,-1 0 1,-1 0 0,0 0 0,-2 1-1,0 0 1,-1 1 0,-14-21 0,-105-137-178,74 108 49,-258-345-363,204 254 555,106 156-29,0 0 1,0-1 0,1 1 0,-1-1-1,1 0 1,0 1 0,0-1 0,0 0-1,0 0 1,1 0 0,0 0 0,0 1 0,0-1-1,0-5 1,0 0-17,2 8 4,-1 0 0,0 0 0,0 1 1,1-1-1,-1 1 0,0-1 0,1 1 0,-1-1 1,1 1-1,-1 0 0,1 0 0,-1-1 1,0 1-1,1 0 0,-1 1 0,1-1 1,-1 0-1,2 1 0,7 0 29,-1 0 1,0 1-1,1 0 0,-1 1 0,0 0 0,0 0 1,-1 1-1,1 0 0,10 7 0,73 52 4,-92-63-35,41 35 85,-3 1-1,-1 2 1,-1 2-1,36 53 1,12 12 85,-5-13-86,109 132 0,-140-161-66,65 113-1,-86-138-56,-22-34-60,-18-24 18,-154-187-321,35 49-29,95 108 365,-2 3 0,-52-49 0,65 78 72,24 17 31,2 14 86,1-2-97,0 0 0,0 0 1,1 0-1,1 0 0,0 0 0,0-1 1,1 1-1,1-1 0,5 11 0,11 14 66,28 38 0,-24-38-36,294 363 360,35-31-58,-345-357-361,50 42 9,-55-48-9,0-1 0,0-1 0,1 1 0,0 0 0,-1-1 0,1 0-1,0 0 1,0-1 0,0 1 0,0-1 0,0 0 0,7 0-1,-13-20-92,-1 14 81,1 1 1,-1-1-1,0 0 0,0 1 0,-1-1 0,1 1 0,-1 0 0,0 0 0,0 0 1,-6-6-1,-45-38-132,19 18 68,-53-62-212,-42-37-43,128 128 336,1-1-1,-1 1 1,1-1-1,-1 1 1,0 0-1,0 0 1,1 0-1,-1 0 1,0 0-1,0 1 1,0-1 0,-3 0-1,5 1 2,0 0 0,-1 0 0,1 0 0,-1 0 0,1 0 0,0 1 0,-1-1 0,1 0 0,-1 0 0,1 0 0,0 0 1,-1 1-1,1-1 0,0 0 0,0 1 0,-1-1 0,1 0 0,0 0 0,0 1 0,-1-1 0,1 0 0,0 1 0,0-1 0,0 0 0,-1 1 0,1-1 0,0 1 0,0-1 0,0 0 0,0 1 0,0-1 0,0 1 0,0-1 0,0 0 0,0 2 0,0 2 12,1 1 0,-1-1 0,1 1 0,0-1 0,1 1-1,-1-1 1,1 0 0,0 1 0,4 6 0,15 22 49,2-1 0,1-1 0,1-2 0,1 0 0,2-1 0,1-2 0,1-1 0,1-1 0,1-2 0,62 33 0,-47-32-32,88 32-1,-108-47-26,-1-1 0,1-1-1,0-2 1,1-1-1,32 0 1,-33-2-3,-1 2 0,0 1-1,-1 0 1,1 2 0,31 11 0,90 35-34,-139-50 20,1 0 1,-1-1-1,1 0 0,15 0 1,-16-1-2,1 0 0,-1 1 0,1 0 0,13 4 0,20 2-1,-35-7 10,-1 1 0,1 0 0,0 0 0,0 1 0,11 4 1,-4-1 0,1 0-1,-1-1 1,1-1 0,20 2 0,20 5-3,-40-7 7,1 0 0,-1-1 0,1-1 0,0 0 1,0-1-1,0-1 0,-1 0 0,1-1 0,30-9 0,-20 6-183,0 1-522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0:57.283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2189 4093 96,'0'0'1506,"-42"-35"-1213,-7-22-239,6 4-17,-96-101 38,29 30-22,49 45-53,10 9 0,31 45 5,1 0 1,2-2-1,0 0 0,2-1 1,-11-31-1,-41-64 27,56 99-32,-8-19 0,2-1 0,-18-64 0,-25-81 32,27 87-32,10 28 0,16 55 0,1 0 0,-5-24 0,-36-181 0,0 43 0,35 134 3,-2-1 0,-33-70 0,14 36-7,16 16 3,14 49 0,-2 0-1,-10-29 1,-18-42 1,24 49 8,-2-5-16,5 30 11,1 0 1,0-1-1,1 0 0,-3-25 0,4 25 0,1 1 1,-2-1-1,0 0 0,-10-22 0,9 27-3,-1-1 0,2 0 0,0-1 0,0 1 0,1 0 0,0-1 0,-1-20 0,4 27 7,-1 1-1,1-1 0,-1 1 1,0-1-1,0 1 1,0-1-1,-1 1 1,0 0-1,0 0 1,0 0-1,-3-5 1,-4-9 11,-25 18 110,20 0-120,-1-1 0,1-1 0,-1-1-1,1 0 1,0 0 0,0-1 0,0-1-1,-26-13 1,12 1-10,0 0 0,-49-41 0,65 49 2,0 1 0,-1 1 0,-22-10 0,-21-13 0,-143-89-37,159 93 21,5 5-20,2-2 1,-54-48-1,80 67 36,5 3-2,0 0 0,-1 1 0,1-1-1,0-1 1,0 1 0,0 0 0,0 0 0,0-1-1,0 1 1,0-1 0,1 1 0,-1-1 0,0 0-1,1 0 1,0 0 0,-2-3 0,3 5-25,1 3-130,-1-1 154,1-1-1,0 1 0,0-1 1,-1 1-1,1-1 0,0 1 1,0-1-1,1 0 0,-1 1 1,0-1-1,0 0 0,1 0 1,-1 0-1,1 0 0,1 1 1,5 5-17,40 42 85,2-3 0,2-1 0,2-3 0,2-2-1,1-3 1,78 37 0,-61-35-20,76 56-1,-132-83-32,11 9-16,-23-16 3,1 0-1,-1 0 0,0 0 0,1-1 1,0 0-1,0-1 0,0 1 0,1-1 1,-1-1-1,1 0 0,-1 0 0,1 0 1,0-1-1,0 0 0,10 0 0,-16-2 5,-1 0 0,1 0-1,-1 0 1,1-1 0,-1 1-1,0 0 1,0-1-1,1 1 1,-1-1 0,0 1-1,0-1 1,-1 0 0,1 1-1,0-1 1,0 0-1,-1 0 1,1 1 0,-1-1-1,1-2 1,-1 1 3,21-32 0,-17 30-7,0-1 0,-1 1 0,0-1 0,0 0 0,4-10 0,63-176 43,2-4-73,-1-9 25,-10 36 7,-20 14-34,-40 146 33,1-2 0,0 0 0,0 0 0,1 0 0,0 0 0,1 0 0,1 1 0,7-15 0,-9 21-2,-1-1 0,1 1 0,-1-1-1,-1 0 1,1 0 0,2-9-1,-3 9 1,0 0 0,0 0-1,1 0 1,0 1 0,0-1 0,4-7-1,-5 9 4,-1 3-1,0 0 0,0 0 0,0-1 0,0 1 0,0 0-1,0 0 1,0-1 0,0 1 0,0 0 0,0 0 0,0 0 0,0-1-1,0 1 1,0 0 0,0 0 0,0-1 0,0 1 0,0 0 0,1 0-1,-1 0 1,0-1 0,0 1 0,0 0 0,0 0 0,1 0 0,-1 0 0,0 0-1,0-1 1,0 1 0,1 0 0,-1 0 0,0 0 0,0 0 0,0 0-1,1 0 1,-1 0 0,0 0 0,0 0 0,1 0 0,-1 0 0,0 0 0,0 0-1,1 0 1,-1 0 0,1 0-32,-2 14-144,-31 105 138,-35 166 124,56-218-88,-23 120 55,25-153-39,0 0 0,-2-1 0,-22 44 0,17-49-2,11-22-10,1 1 1,0 0-1,1 0 1,0 0-1,-3 10 0,3-10-2,0-1 0,0 1 0,0-1 0,-1 0 0,0 0 0,-7 8 0,-23 40 22,29-46-25,1 0 0,1 0 1,-1 0-1,1 0 0,0 1 1,1-1-1,-2 14 0,-3 115 3,9-118 0,1-1 0,0 1 0,1-1 0,1 0 0,10 25 0,7 24 0,18 66 14,7 25 4,25 93-18,-37-147 10,32 104 7,-50-130-15,-11-50-1,0 1 0,18 45 0,15 62-1,-35-124 1,-4-9-1,1 0 0,0 0 1,-1 0-1,1 0 0,0 0 1,1 0-1,-1-1 0,0 1 1,1 0-1,0-1 0,-1 1 1,1-1-1,0 0 0,4 4 1,-5-5 90,-41-27-33,-4 0-10,-2 2-1,0 2 1,-76-25-1,60 25-39,2-6-7,44 20 7,0 0-1,0 1 1,-31-8 0,24 8-9,0-1 1,-41-18-1,45 16 13,-1 2 0,-1 0 1,1 1-1,-24-4 0,9 5-10,-57-18 1,-122-29 18,185 43-25,1-1 0,1-1-1,0-1 1,-30-20 0,48 27 4,-1 1 0,0 0 0,-18-6 0,15 7 0,-1-2 0,1 0 0,-22-14 0,33 17-5,2 3-22,15 0-69,2 2 102,-1 1-1,0 1 1,0 1 0,0 0 0,0 1 0,-1 1-1,0 0 1,15 10 0,26 10 6,254 98 61,-165-69-50,-71-28-15,67 28-5,-88-31 32,15 6-26,91 57 0,-57-26-9,-87-52 16,29 19-24,50 43 0,-68-54 1,-21-14 5,0-1 0,1 1 0,-1 0 0,-1 0 0,1 1 0,5 6 0,30 33-41,14 4 43,-13-8 0,-36-36-5,-4-4-22,5-22-69,-6-31 90,2-1 1,3 1 0,1 0-1,3 0 1,29-91 0,-19 84-2,-12 33 1,2 1-1,1 0 1,20-38 0,-1 9-6,29-79 1,-13 26 2,-4 26 9,-8 17-38,-28 58 16,-1 2-130,-4 11-26,-2 23 151,-1 7 35,-2-1 0,-2 0 0,-1 0-1,-1 0 1,-23 51 0,17-44 4,-9 34 4,-25 63 5,-53 126 43,63-117 1,36-128-53,2 0 0,0 0 0,3 39 0,0-4 4,0-42-14,0 0 0,1-1-1,0 1 1,1 0 0,1-1 0,0 0 0,8 14 0,10 30 4,-18-43-5,-1 0 1,2-1-1,0 0 0,0 0 1,1 0-1,1-1 0,16 20 1,2 2-2,-22-27 0,1 1 0,0-1 0,0 0 0,1 0 0,-1 0 0,13 8 0,-16-13 0,0 1 0,0-1 0,0 1 0,0 0 0,0 0 0,0 0 0,0 0 0,0 0 0,2 5 0,16 22 0,-14-26 0,-5-2-1,1-1 1,-1 0 0,1 0-1,-1 1 1,1-1 0,-1 0-1,1-1 1,-1 1-1,1 0 1,-1 0 0,1-1-1,-1 1 1,1 0 0,-1-1-1,0 0 1,1 1 0,-1-1-1,0 0 1,1 0 0,-1 0-1,0 1 1,0-1-1,0 0 1,2-3 0,21-31 24,-18 25-13,26-35 11,2 2-1,48-49 0,-66 65-14,-14 24-7,-1 0 0,0 0 0,1 1 0,0-1-1,-1 0 1,1 1 0,0-1 0,0 1 0,1 0 0,2-3 0,-4 2-11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0:57.28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99 4191 64,'0'0'609,"8"-31"95,98-282 188,22-20-727,-68 200-127,-8 11-21,-29 75-7,29-94 0,-40 103-14,24-48 0,-3 9 7,-17 38 3,-7 17-9,-1 0 0,0 0 0,5-28 0,19-96 3,-11 83 0,-14 46 0,-1 0 0,-1-1 0,0 0 0,-2 1 0,4-34 0,-6 39 0,0 1 0,1-1 0,1 0 0,0 1 0,8-19 0,9-37 0,4-30 0,-1 14 0,10-22 0,-27 84 3,1 0 0,1 1-1,1 0 1,17-30-1,11-21 17,-21 40-19,1 1 0,2 1 0,0 1 0,27-29 0,32-46 0,36-38 0,-68 87 0,-36 44 0,0-1 0,-1 0 0,8-13 0,50-52 0,-34 34 0,-25 34 0,-1-1 0,0 0 0,12-19 0,-10 13 0,1 0 0,0 1 0,14-14 0,4-6 0,145-209 0,-115 152 0,-27 39 0,53-63 0,-63 87 0,27-47 0,-31 47 0,38-49 0,37-42 0,-45 54 0,1 42-5,-47 21-49,-2 5 23,-6 10 17,-13 21 22,-67 81 3,28-34 6,-42 53 19,88-117-36,1 2 0,-16 29 0,2-4 0,-24 42 2,28-47-13,-2 0-1,-42 52 1,40-58-8,-35 60 0,-5 6-7,-28 38-102,87-128 129,5-7-1,0 1 0,0-1 0,0 0 1,0 1-1,1-1 0,0 1 1,-1-1-1,1 1 0,0 0 0,0 0 1,0-1-1,1 1 0,-1 0 0,1 0 1,-1 0-1,1 0 0,0 4 0,2-6 4,0 0-1,0 0 0,0 0 0,0 0 0,0 0 0,0-1 0,0 1 0,0-1 1,1 1-1,-1-1 0,2 0 0,4 2 13,25 3 14,0 0 1,1-2-1,0-2 0,54-4 0,-4 0 16,-52 3-44,-9-1 3,0 1 0,1 1 0,-1 1 0,0 1 0,37 10 0,7 1 8,-53-12-9,0 1 0,0 0 0,0 0-1,23 11 1,-22-8-4,1-1 0,-1-1 0,32 5 0,-11-2 0,7-4 0,-34-3 0,-1 0 0,0 0 0,0 1 0,15 4 0,-16-3-1,30 1-25,-28-3 21,-55-27-27,28 22 29,0 0-1,0 1 0,0 1 0,-1 1 0,1 0 1,-1 1-1,-26 3 0,18-1 3,-1-2 1,-33-4-1,-38-19-14,70 16 13,0 1 0,-1 1-1,0 2 1,-34-1 0,-402 9-100,463-4 101,0 1 0,1-1-1,-1 1 1,1-1-1,-1 1 1,1 0 0,-1 0-1,1 0 1,-1 0 0,1 0-1,0 0 1,-1 1 0,1-1-1,0 1 1,0 0-1,0 0 1,1 0 0,-1-1-1,-2 5 1,-27 49-47,8-13 27,-197 213-11,160-193 0,-27 18-5,57-39 27,27-36 8,0 0 0,-1 1 0,0-1 0,0 0 0,-8 7 0,11-8-3,1-3 6,0 0 0,0 0 0,1 0-1,-1 0 1,0 0 0,0 0 0,1 0 0,-1 0 0,1 0 0,-1 0-1,1 0 1,0 0 0,-1 0 0,1 0 0,0 0 0,-1-1 0,1 1-1,0 0 1,0 0 0,0-1 0,0 1 0,0-1 0,0 1-1,0-1 1,0 1 0,0-1 0,0 1 0,0-1 0,0 0 0,2 1-1,35 1 39,-32-2-35,72-1 77,138-20-1,-158 14-35,97 1 0,-1-7-13,-137 9-32,21-1 0,-33 5 0,-4 0 0,-1 0 0,0 0 0,1 0 1,-1 0-1,0 0 0,1 0 0,-1-1 0,0 1 0,1 0 1,-1 0-1,0 0 0,1 0 0,-1-1 0,0 1 1,0 0-1,1 0 0,-1-1 0,0 1 0,0 0 0,1 0 1,-1-1-1,0 1 0,0 0 0,0-1 0,0 1 0,1 0 1,-1-1-1,0 1 0,0 0 0,0-1 0,0 1 1,0-1-1,-34 0 26,-34 1-26,1 2 0,-113 18 0,148-13 1,-34 7-12,-1-2 0,-107 4 0,102-8-13,51-5 14,0 0 1,-32 0-1,52-3 21,0 0-6,-1-3-2,0 0 0,1 0 0,-1 0 0,1-1 0,0 1-1,0 0 1,0-1 0,0 1 0,1-1 0,-1-3 0,-12-157 13,12 129-13,0 19 0,0 1 0,2-1 0,0 1 0,0-1 0,6-19 0,-1 5-3,0 1 0,3-53 0,-3 12 0,2 5 0,-5 31-11,2-1 1,11-42-1,-10 52 12,-5 20-25,0 18 16,-1-4 13,1 45 19,0-27-6,0 1 0,-2 0 0,-8 50 0,4-49 1,1 1-1,0 41 1,4-46-6,-1-1 1,-2 1-1,0-1 0,-11 39 1,8-43-14,0 2 0,1-1 0,1 1 0,-1 42 0,-2 50 0,7 36 32,-11-115-32,1-8 0,-24 97 0,28-95 5,-1-1 1,-16 40-1,12-37 3,-14 59 0,-26 104 19,32-133-6,-19 107 0,30-128-6,-2-1 1,-23 63-1,3-14-2,19-65-4,8-17-6,-1-1 1,2 1-1,-1-1 0,1 1 0,0 0 1,-3 12-1,5-18-2,0 1 0,0 0 0,0-1 0,0 1 0,1-1 0,-1 1 0,0-1 0,-1 1 0,1 0 0,0-1 0,0 1 0,0-1 0,0 1 0,0-1 0,-1 1 0,1 0 0,0-1 0,0 1 0,-1-1 0,1 1 0,0-1 0,-1 1 0,1-1 0,-1 0 0,1 1 0,0-1 0,-1 1 0,1-1 0,-1 0 0,1 0 0,-2 1 0,1-1 0,1 0 0,-1-1 0,0 1 1,1-1-1,-1 1 0,1 0 0,-1-1 0,0 1 1,1-1-1,-1 0 0,1 1 0,-1-1 0,1 1 0,0-1 1,-1 0-1,1 1 0,-1-1 0,1 0 0,0 0 1,0 1-1,-1-1 0,1 0 0,0 1 0,0-1 0,0 0 1,0-1-1,-5-18 0,-1 0 0,-16-39 0,7 22-4,2-2 3,11 29 0,-1 1 0,0 0 0,0-1 0,-1 1 0,-1 0 0,1 1 0,-2-1 0,1 1 0,-8-9 0,-160-186-219,163 187 211,0-1 1,1 0-1,1 0 0,1-1 1,-9-34-1,-4-9-21,10 27 15,3-1 0,-7-67 0,12 84-61,6 33 90,0-1 1,0 0 0,2-1 0,10 21-1,10 26 24,1 13 41,66 123 0,-59-126-42,-24-48-33,1 0 0,1-1 1,0 0-1,28 34 0,-23-25-24,-17-29 18,1 1-1,-1 0 1,1-1 0,0 1 0,-1-1 0,1 1 0,0 0 0,0-1 0,0 0 0,0 1 0,0-1 0,0 0 0,1 1 0,-1-1 0,0 0 0,1 0 0,-1 0 0,1 0 0,-1 0 0,1 0 0,-1-1 0,1 1 0,-1 0 0,1-1 0,0 1 0,0-1 0,-1 0 0,1 0 0,0 1 0,0-1 0,-1 0 0,3-1 0,7 2 3,0-1 1,-1-1-1,1 0 1,0 0-1,-1-1 1,1-1-1,-1 1 0,0-2 1,0 1-1,11-7 1,-5 2 0,0 1 0,1 1 0,-1 0 1,1 2-1,0 0 0,0 0 0,0 2 0,1 0 1,33 1-1,202-9 29,-222 6-32,0-1 0,0-1 0,57-21 0,46-10 0,-32-11-15,-63 29 9,55-20 0,-68 28 6,-1 0 0,0-2 0,26-17 0,-5-6 0,-46 35-29,0 1-1,0-1 1,1 0-1,-1 1 1,0-1-1,0 1 1,1-1-1,-1 1 1,0-1 0,1 0-1,-1 1 1,1-1-1,-1 1 1,0 0-1,1-1 1,-1 1-1,1-1 1,-1 1-1,1 0 1,-1-1 0,1 1-1,0 0 1,-1-1-1,1 1 1,-1 0-1,1 0 1,0 0-1,0-1 1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2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96,'-2'98'1167,"0"-53"-897,1 0 1,3 0 0,1 0-1,11 48 1,35 108-31,129 332 0,-125-411-1606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1067 32,'27'-33'468,"2"2"1,43-36-1,34-37-149,-36 13-303,-3-2 0,57-112 0,-117 193-21,15-26-57,-2 0 0,25-66 0,-37 80-120,-1-1-1,-1-1 1,-2 1-1,0-1 0,0-46 1,-4 19-336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2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0 448,'0'44'481,"0"18"-97,0 22 1,0 21-33,0 28 64,14 16-63,6 14 31,0 9-96,0 4-96,0-8 1,0-10-65,0-21-128,7-27-160,-7-17-449,7-10-128,-1-12-224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2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1 545 993,'0'0'165,"8"-5"236,17-8-341,-2-1 1,0-1 0,-1 0 0,0-2-1,-2-1 1,0 0 0,-1-2-1,0 0 1,15-23 0,-25 30-64,0 0 0,-1 0 0,0-1 0,-1 0 0,-1-1 0,0 1 1,-1-1-1,0 0 0,-1 0 0,-1-1 0,-1 1 0,0-1 0,-1 0 0,0 0 1,-2 1-1,1-1 0,-5-18 0,4 30 3,0 1-1,-1-1 1,0 1 0,1 0-1,-1-1 1,-1 1-1,1 0 1,0 0 0,-1 0-1,1 0 1,-1 1 0,0-1-1,0 1 1,0 0-1,0 0 1,0 0 0,-1 0-1,1 0 1,0 1 0,-1-1-1,0 1 1,1 0 0,-1 0-1,0 0 1,1 1-1,-1-1 1,0 1 0,-5 0-1,2 0-1,1-1-1,-1 1 0,0 1 1,0-1-1,1 1 0,-1 1 1,1-1-1,-1 1 0,1 0 1,0 0-1,-1 1 0,1 0 1,0 0-1,1 1 0,-8 5 1,3 1 14,1 1 1,1 0 0,0 1 0,0 0-1,1 0 1,1 0 0,0 1 0,0 0-1,2 1 1,-1-1 0,-2 17 0,1 6 43,0 0 1,3 1-1,0 40 1,3-58-36,0 17 71,1-1 1,9 58-1,-8-83-73,0 0 0,1 0 0,0 0 0,1 0 1,0-1-1,0 1 0,1-1 0,0 0 0,1-1 0,0 1 0,0-1 0,1 0 0,13 12 1,-14-16-17,0 0 1,-1 0-1,1 0 1,1-1 0,-1 0-1,0 0 1,1-1 0,0 0-1,-1 0 1,1 0-1,0-1 1,0 0 0,0 0-1,0-1 1,0 0 0,0 0-1,0-1 1,0 0-1,11-3 1,-5 1-6,-1-1-1,0 0 1,0-1-1,0-1 1,-1 0-1,1 0 1,-1-1-1,-1-1 1,14-11 0,-1-4-191,-2 0 1,0-2 0,-2 0 0,0-1 0,-2-1-1,24-52 1,0-9-811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670 234 737,'2'24'223,"1"0"1,1 0 0,1 0 0,1 0-1,2-1 1,19 44 0,-8-19-2,-13-31-134,1 0 0,1 0 0,1 0 0,0-2-1,15 20 1,-22-31-84,1-1-1,-1 0 0,1 0 1,0 0-1,0 0 0,0-1 0,0 1 1,0-1-1,0 0 0,1 0 1,-1 0-1,1 0 0,0 0 1,-1-1-1,1 0 0,0 1 1,0-1-1,0-1 0,0 1 1,0-1-1,0 1 0,0-1 0,0 0 1,0-1-1,0 1 0,0-1 1,0 0-1,-1 0 0,1 0 1,7-3-1,-5 0-18,-1 0 0,0 0 0,0 0-1,0-1 1,0 1 0,-1-1 0,1-1 0,-1 1 0,-1-1-1,1 1 1,-1-1 0,0 0 0,3-8 0,2-7-27,0 1 1,7-38 0,-3 0 30,10-39 129,-4-2-1,5-113 0,-23 243-18,-1 45 135,18 146-1,75 186 334,-9-50-237,-70-286-325,-5 2 1,-2-1-1,-6 109 0,-2-155-7,-1 0-1,-1-1 1,-1 0-1,-2 1 1,-1-2-1,0 1 1,-2-1-1,-1-1 1,-26 43-1,17-38-1,-1-1 0,-1-1 0,-1-1 0,-1-1 0,-2-1 1,0-1-1,-30 19 0,11-13-11,0-2 0,-3-2 1,0-2-1,-1-2 1,-1-2-1,0-3 0,-2-2 1,0-2-1,-99 10 1,120-19-4,1-2 0,-1-1 0,0-2 1,-50-8-1,71 8-13,-1 0-1,1-1 1,0 0 0,0-1 0,1 0 0,-1-1-1,1 0 1,0 0 0,0-1 0,1 0 0,-1-1-1,1 0 1,1 0 0,-1-1 0,1 0-1,-9-13 1,11 11-72,-1 0-1,1-1 1,1 0 0,0 0-1,0 0 1,1 0-1,-2-22 1,1-6-562,2-46 1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0 613 705,'7'0'352,"6"-14"-320,-6 1 192,13-13 32,7-5-31,19-13-1,1-13-32,14-9 64,5 0-96,8-5-31,-7 5-65,0 13 0,-14 9-96,-12 9-64,-21 17-321,-14 9-384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3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21 3 545,'0'0'20,"-1"-1"0,1 1 1,-1 0-1,1 0 0,0-1 1,-1 1-1,0 0 0,1 0 1,-1 0-1,1-1 0,-1 1 1,1 0-1,-1 0 0,1 0 1,-1 0-1,1 0 0,-1 0 1,1 0-1,-1 0 0,0 0 1,1 0-1,-1 1 0,1-1 1,-1 0-1,1 0 0,-1 0 1,1 1-1,-1-1 0,1 0 1,-1 1-1,1-1 0,0 0 1,-1 1-1,1-1 0,-1 1 1,1-1-1,0 0 0,-1 1 1,1-1-1,0 1 0,0-1 1,-1 1-1,1-1 0,0 1 1,0-1-1,0 1 1,0-1-1,0 1 0,-1 0 1,1-1-1,0 1 0,0-1 1,0 1-1,0-1 0,1 1 1,-1 0-1,11 38 401,5-5-263,1-2 0,1 0 0,27 33 1,3 8 46,365 588-259,-392-629-656,-1-8-208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3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1 609,'351'598'2210,"-265"-430"-1812,105 293-1,35 141-322,-217-569-134,-9-32-106,0-18-86,-1-13 156,-2 0 0,-1 0 0,-1 1 0,-14-43 0,10 32 71,2 0 1,1-1-1,2 0 1,2-50-1,2 82 25,0 0-1,1 1 1,0-1 0,1 0-1,-1 1 1,1-1 0,7-15-1,-7 20 1,-1 1-1,1 0 0,0 0 0,0 0 1,1 0-1,-1 0 0,1 0 1,-1 0-1,1 1 0,0-1 0,0 1 1,0 0-1,0 0 0,0 0 0,1 0 1,-1 1-1,1-1 0,-1 1 0,1 0 1,7-2-1,-3 2 22,1-1 0,0 1 0,0 1 0,0 0 0,0 0 0,0 1 0,0 0 0,0 0 1,-1 1-1,1 0 0,0 1 0,-1 0 0,0 0 0,0 1 0,0 0 0,0 0 0,0 1 0,-1 0 0,0 0 0,0 1 0,8 8 1,5 9-40,0 2 1,-2 0 0,0 1-1,23 48 1,-15-26-255,-5-14-567,5-6-448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3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0 457 512,'0'0'561,"16"-10"133,11-12-574,-1-2-1,-1-1 1,41-54-1,-53 61-119,-2 0 0,0-1-1,-1 0 1,-1-1-1,0 0 1,-2 0 0,9-36-1,-15 52 0,0 1 0,-1-1 0,1 1 0,-1-1 0,1 1 0,-1-1 0,0 1-1,0-1 1,-1 0 0,1 1 0,-1-1 0,0 1 0,0 0 0,0-1 0,0 1 0,0 0 0,-1-1 0,0 1 0,1 0-1,-1 0 1,0 0 0,-1 0 0,1 1 0,0-1 0,-4-2 0,2 2 2,-1 1 1,1 0-1,-1 0 0,0 0 1,0 0-1,0 1 0,0 0 1,0 0-1,0 0 0,0 0 1,0 1-1,0 0 0,0 0 1,0 0-1,-1 1 0,-7 2 1,9-2 3,1 0 1,0 0-1,0 1 1,-1-1-1,1 1 1,0 0 0,1 0-1,-1 0 1,0 0-1,1 1 1,-1-1-1,1 1 1,-1 0-1,1-1 1,0 1-1,0 0 1,1 0 0,-1 0-1,1 1 1,-1-1-1,1 0 1,0 1-1,-1 4 1,-1 6 31,0 0 1,1 0-1,0 0 1,1 19-1,0-13 23,2 0 0,0-1 0,1 1 0,7 31 0,-6-43-44,0 0 0,1 0 1,0 0-1,0-1 1,0 1-1,1-1 0,0 0 1,0 0-1,1-1 0,0 0 1,0 0-1,14 10 1,-13-10-44,1 0 1,0-1-1,0 0 1,0 0-1,1-1 1,0 0 0,-1-1-1,1 0 1,1 0-1,-1-1 1,0 0 0,1 0-1,-1-1 1,1-1-1,-1 1 1,1-2-1,-1 1 1,1-1 0,-1-1-1,0 0 1,1 0-1,-1-1 1,0 0 0,0 0-1,0-1 1,-1 0-1,0-1 1,1 0-1,-1 0 1,-1-1 0,1 0-1,-1 0 1,0 0-1,-1-1 1,1-1 0,-1 1-1,-1-1 1,9-14-1,7-18-891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3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1 538 897,'27'57'510,"-19"-42"-357,-1 0 0,0 0 0,0 0 0,-2 1-1,0 0 1,-1 0 0,0 0 0,-2 1 0,2 18 0,-7-29-83,-3-13-86,-5-16-27,2-4 23,1 0-1,2 0 1,1-1 0,-3-39 0,4-116 30,4 136-15,0 29 0,0 0 0,2 0 1,0 0-1,1 0 0,1 1 1,0-1-1,2 1 0,0 0 1,0 1-1,2-1 0,0 1 1,1 1-1,0 0 0,2 0 1,18-21-1,-25 31-53,0 1 1,1 0-1,-1-1 0,1 2 1,0-1-1,0 0 0,0 1 1,1 0-1,-1 0 0,1 1 1,0 0-1,-1 0 0,1 0 1,9-1-1,26 1-988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3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17 461 1666,'4'-2'74,"2"-1"-62,0-2-1,1 1 0,-2-1 0,1 1 0,0-2 0,-1 1 1,0-1-1,6-8 0,35-55 64,-32 47-66,-1 0-1,-1-1 0,-1 0 0,-1 0 1,-1-1-1,-1-1 0,-1 1 0,-2-1 1,0 0-1,2-38 0,-7 61-8,0 1 0,0-1 0,0 1 1,0-1-1,0 1 0,0-1 0,0 1 0,-1-1 0,1 1 0,-1-1 0,1 1 0,-1 0 0,1-1 0,-1 1 0,0 0 0,0-1 1,1 1-1,-1 0 0,0 0 0,0 0 0,0 0 0,0 0 0,-1 0 0,1 0 0,-1-1 0,-1 1 1,1 1-1,0-1 0,0 1 1,-1-1-1,1 1 1,0 0-1,-1 0 0,1 0 1,0 0-1,-1 0 1,1 1-1,0-1 0,0 1 1,-4 1-1,-2 1 3,0 0 0,0 1 0,0 0 0,0 0 0,1 1 0,0 0 0,-12 11 0,8-3 38,0 1 0,1 1-1,1-1 1,1 1-1,0 1 1,0 0 0,2 0-1,0 0 1,1 1 0,1-1-1,0 1 1,1 1 0,1-1-1,0 33 1,2-37 8,0 1 0,1 0 0,0 0 0,1-1 0,1 1 0,0-1 0,1 1 0,0-1 0,1 0 1,0-1-1,1 1 0,1-1 0,0 0 0,0-1 0,1 0 0,1 0 0,0 0 0,0-1 0,13 10 0,-14-15-48,0 0-1,-1 0 1,2-1-1,-1 0 1,0-1-1,1 1 1,0-2 0,0 1-1,0-1 1,0-1-1,0 1 1,0-2-1,0 1 1,0-1-1,0-1 1,0 1 0,1-2-1,-1 1 1,0-1-1,-1 0 1,18-8-1,-12 4-82,1-1 0,-2-1 0,1 0-1,-1 0 1,-1-2 0,1 1 0,-1-2-1,-1 0 1,0 0 0,-1-1 0,0 0-1,10-17 1,20-52-841,-11-3-727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3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 0 352,'-7'57'449,"7"45"191,7-5-223,13 30-65,20 10-64,0 4-31,0 13-97,0 0 32,0 0-128,-13-8-64,0-18 0,0-18-224,-7-13-129,0-14-223,0-12-385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24:49.33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1794,'0'13'256,"0"-4"-192,0-5 96,6-4-64,1 0-128,0 0-32,6 0-673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1801 0 609,'-82'71'1884,"-234"190"-1854,104-90 36,-96 79 3,-177 154 81,409-335-133,-198 194 41,227-214-1617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578 126 96,'-1'-1'36,"1"0"1,-1-1-1,1 1 1,-1 0-1,0 0 0,1 0 1,-1 1-1,0-1 0,0 0 1,0 0-1,0 0 0,0 0 1,0 1-1,0-1 0,0 0 1,0 1-1,0-1 1,0 1-1,0 0 0,0-1 1,0 1-1,0 0 0,0-1 1,-1 1-1,1 0 0,0 0 1,0 0-1,0 0 0,-3 0 1,-51 0 153,38 0-35,-19 1-90,0 1-1,1 2 1,-1 1 0,-48 14-1,67-14-54,0 1-1,0 0 1,0 1-1,1 1 1,0 0-1,1 2 0,0-1 1,0 2-1,1 0 1,-24 24-1,32-27-2,1 0 0,0 0 0,0 1 0,1-1 0,0 1 0,0 0 0,1 1 0,0-1 0,1 0 0,0 1 0,-1 11 0,0 3 18,2 0-1,1-1 0,3 32 1,-1-39-21,1-1 1,0 0-1,1 0 0,1-1 1,0 1-1,1-1 1,0 0-1,2 0 1,-1-1-1,1 0 1,1 0-1,1-1 1,0 0-1,0-1 0,1 0 1,0-1-1,1 0 1,0 0-1,1-1 1,0-1-1,0 0 1,1-1-1,-1-1 0,2 0 1,-1-1-1,1 0 1,0-1-1,0-1 1,16 2-1,0-1 7,0-2 0,1-1-1,-1-2 1,1-1 0,41-8-1,-54 6-4,-1-1 0,-1-1 0,1 0 0,-1-2-1,0 0 1,-1 0 0,0-2 0,0 0 0,-1-1-1,19-18 1,-18 14-8,-1 0 0,0-2-1,-2 0 1,0 0-1,-1-1 1,-1-1 0,0 0-1,-1 0 1,-2-1 0,0-1-1,-1 1 1,-1-1-1,0 0 1,-2 0 0,-1-1-1,-1 0 1,0-35 0,-2 51 1,-1 0 0,-1 0 0,1 0 0,-1 0 0,0 0 0,0 0 0,0 1 0,-1-1 0,0 1 0,0 0 0,-1 0 0,1 0 0,-1 0 0,0 1 0,0-1 0,-7-5 0,-11-8-10,0 0 1,-29-17-1,38 27 6,-11-8-10,-23-15 6,-96-49 1,135 77-54,-1 0-1,1 0 1,0 1 0,-1 0-1,0 1 1,1 0-1,-1 0 1,0 1 0,1 0-1,-1 0 1,0 1-1,1 0 1,-1 1 0,0 0-1,-10 4 1,-8 10-990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5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0 0,'-1'1'32,"0"-1"-1,0 0 1,1 0 0,-1 1 0,0-1-1,0 0 1,1 1 0,-1-1-1,0 1 1,1-1 0,-1 1 0,1-1-1,-1 1 1,1-1 0,-1 1-1,1-1 1,-1 1 0,1 0 0,-1-1-1,1 1 1,0 0 0,-1 0-1,1-1 1,0 1 0,0 0 0,-1 0-1,1-1 1,0 1 0,0 0-1,0 0 1,0-1 0,0 3-1,0 35 163,1-22 29,-1-15-219,0 0-4,0-1 1,0 0-1,0 1 0,1-1 0,-1 0 0,0 0 0,0 0 0,0 1 0,0-1 1,0 0-1,1 0 0,-1 1 0,0-1 0,0 0 0,0 0 0,1 0 0,-1 0 1,0 1-1,0-1 0,0 0 0,1 0 0,-1 0 0,0 0 0,0 0 0,1 0 0,-1 0 1,0 1-1,0-1 0,1 0 0,-1 0 0,0 0 0,1 0 0,-1 0 0,0 0 1,0 0-1,1-1 0,-1 1 0,0 0 0,0 0 0,1 0 0,-1 0 0,0 0 1,0 0-1,1 0 0,-1 0 0,0-1 0,0 1 0,1 0 0,1 0 0,-1 0-37,5-22-48,-5 9 88,0 12-1,-1 0 0,1 1 0,-1-1 0,0 0 0,1 0 0,-1 0 0,0 0 0,0 0 1,0 0-1,0 1 0,0-1 0,0 0 0,0 0 0,0 0 0,0 0 0,0 0 1,0 0-1,-1 0 0,1 0 0,0 1 0,-1-1 0,1 0 0,0 0 0,-1 0 1,1 1-1,-1-1 0,1 0 0,-1 0 0,0 1 0,1-1 0,-1 1 0,0-1 0,1 0 1,-1 1-1,0-1 0,0 1 0,0 0 0,1-1 0,-1 1 0,0 0 0,0-1 1,0 1-1,0 0 0,0 0 0,0 0 0,1 0 0,-1-1 0,-2 2 0,2-1-28,1 8-519,0 1-341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6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72 32,'0'0'299,"2"11"80,8 1-302,1 0 0,0-1 0,1 0 0,0-1 0,1 0 0,0-1 0,1-1-1,-1 0 1,26 10 0,13 2 57,78 20 0,-53-18-50,30-1 17,-28-6-42,-24-7 20,0-2-1,1-2 1,109-7-1,-120 1-23,157-10-6,0-9 0,-2-9 1,310-87-1,-457 103-83,-1-3 0,-1-1 0,-1-3-1,72-41 1,-113 51-1049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6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0 650 0,'0'0'667,"8"-14"-293,27-33-227,3 1 1,1 3-1,78-68 0,-65 63-90,-1 1-33,1 3 0,3 2 0,2 2 0,1 3 0,116-55 0,-153 84-10,1 1 0,0 0 0,0 2 0,0 1 0,1 0 0,-1 2 0,1 1 0,0 0 0,0 2 0,-1 0 0,1 2 0,-1 1 0,1 0 0,-1 2 0,0 0 0,24 11 0,-32-11-4,0 1 1,0 1-1,0 0 1,-1 0 0,0 2-1,-1-1 1,0 2-1,-1-1 1,0 2-1,0-1 1,-1 2 0,-1-1-1,0 1 1,-1 1-1,0-1 1,-1 1-1,0 1 1,-2-1-1,1 1 1,-2 0 0,0 1-1,-1-1 1,0 0-1,0 18 1,-2-9 2,0 0-1,-2 0 1,0 0 0,-2-1-1,-1 1 1,-1-1 0,0 0-1,-2 0 1,-1 0 0,-1-1-1,0 0 1,-2-1 0,-1 0-1,0 0 1,-29 34 0,15-25-9,0-1-1,-3-2 1,0-1 0,-1-1 0,-60 37 0,-182 83 23,88-51-19,136-63-56,46-29-165,35-6-1928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6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0 387 160,'15'-20'58,"0"1"-1,1 1 1,1 0 0,1 1-1,0 1 1,1 1-1,1 0 1,31-17 0,3 3 103,1 2 1,72-24 0,-48 24-8,1 3-1,96-14 1,-119 29-121,0 3-1,0 2 1,0 3 0,63 6-1,-107-3-19,0 1 1,1 0-1,-2 1 0,1 0 0,24 12 0,-33-15-40,0 1-1,-1 0 1,1 0 0,0 0-1,-1 0 1,0 1 0,1-1-1,-1 1 1,0 0 0,0 0-1,-1 0 1,1 0 0,0 1-1,-1-1 1,0 1 0,0-1-1,0 1 1,0 0 0,-1 0-1,0-1 1,1 1 0,0 7 0,-2-1-1052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6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730 1389 833,'-4'-1'26,"0"1"0,0-1 1,0 0-1,0 0 0,0 0 0,1 0 0,-1-1 1,0 1-1,1-1 0,-1 0 0,1 0 1,0 0-1,-1-1 0,1 1 0,0-1 1,1 0-1,-1 0 0,0 0 0,-3-5 1,-5-9 72,1 1 0,-15-35 0,14 28-62,-237-422 382,-16-34 0,257 463-421,-49-113 156,50 112-207,1 0 0,1 0 0,0 0 1,1-1-1,-1-31 0,5 48 18,0 0 1,0 1 0,0-1-1,-1 0 1,1 1-1,0-1 1,0 0 0,0 1-1,0-1 1,0 1-1,0 0 1,1-1-1,-1 1 1,0 0 0,0 0-1,0-1 1,0 1-1,0 0 1,2 0 0,4-1-127,31-11-453,2-1-256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6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1499 590 96,'-3'5'1885,"-12"-7"-1858,1-1 1,0 0 0,0-1-1,0 0 1,1-1 0,0-1-1,-18-10 1,-22-8 12,-362-118 295,53 21-67,256 82-204,23 9-72,1-2 0,1-5 0,-86-52 0,150 75-86,15 6-323,30 1-417,-23 6 807,56-7-773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27 22 352,'-26'-22'374,"26"25"-166,3 33-72,1 0 0,2 0 0,1-1 0,2 1 0,24 58 0,5 21 4,61 307 54,3 8-207,-95-405 50,22 49 0,-25-67-82,-1 0 1,2 0-1,-1 0 1,1 0-1,0-1 1,0 1-1,1-1 0,0-1 1,0 1-1,7 4 1,-4-8-1034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0,'212'185'1451,"-104"-88"-1223,4-4 0,157 99 0,-266-190-257,4 3-92,-1-1-1,1 0 0,0 0 1,0-1-1,1 0 1,-1 0-1,1-1 1,-1 0-1,1 0 0,12 1 1,-13-3-648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6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0 912 705,'0'0'32,"0"-8"-64,0-14 256,7-14-96,7-12-64,12-14 64,1-13-64,7-8-32,-1-14 0,0 0 32,1 0-32,-1 13 32,1 9-64,-1 14 32,-13 21-64,0 18-32,-13 17-128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1 996 577,'0'-31'160,"6"-13"-224,8-9 128,6-18 0,-7-8 64,7-5-96,0-12 64,1-1-64,5 0 0,1 0 32,7 9-64,-1 17-64,-6 14 0,-14 26-384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1 322 609,'0'-22'32,"7"-5"-96,19-8 96,8-4 32,6-1-64,0 0 32,0 5-32,0 4-32,-6 0-64,-14 9-449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31 2798 1057,'-1'0'4,"-1"0"0,1-1 0,0 1 0,-1-1 0,1 1 0,-1-1 0,1 1 0,0-1 0,-1 0 1,1 1-1,0-1 0,0 0 0,0 0 0,-1 0 0,1 0 0,0 0 0,0 0 0,0 0 0,1-1 0,-1 1 0,0 0 0,0-1 0,1 1 0,-1 0 0,1-1 0,-1 1 0,1-1 1,-1 1-1,1 0 0,0-1 0,0 1 0,0-1 0,0 1 0,0-1 0,0 1 0,0-1 0,0 1 0,1-2 0,0-8 14,0 0-1,1 0 1,0 1-1,7-21 1,72-151 20,-33 81-28,147-394 115,-30-10 39,-70 205-112,-47 161-32,96-199-1,-106 266-13,4 0 0,2 3 0,3 2 1,68-74-1,-83 103-25,3 2 0,1 2 1,75-55-1,-108 87-152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32,'0'14'69,"3"20"39,2-1-1,0 1 0,3-1 0,0-1 1,3 1-1,16 37 0,7 21-19,99 348 493,-126-421-554,0 0 0,0 0 0,17 27 0,-21-40-22,0 0-1,0-1 0,1 1 1,-1-1-1,1 0 1,0 0-1,0 0 0,1 0 1,-1-1-1,1 0 1,-1 0-1,1 0 0,0 0 1,0-1-1,1 0 0,-1 0 1,8 2-1,11-2 29,0 0 0,1-1 0,-1-1 0,0-2 0,1 0 0,-1-2 0,31-8 0,165-62 167,-143 45-167,647-207 132,-536 178-272,-188 58 98,0 0-1,0 0 0,-1 0 0,1 0 1,0 0-1,0 0 0,0 0 0,0 0 1,0 0-1,0 0 0,0 0 0,0 0 1,-1-1-167,1 1 167,0-1-1,0 1 0,0 0 0,0 0 1,0 0-1,0 0 0,0 0 0,0 0 1,0 0-1,0 0 0,0 0 0,0-1 1,0 1-1,0 0 0,0 0 0,0 0 1,0 0-1,2-1-166,-2 1 167,0 0-1,-11-1-940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100 0 160,'-18'87'141,"-14"148"0,9-41 447,10-96-363,-1 155-1,14-253-225,0 1 0,0-1 0,1 1 1,-1-1-1,0 1 0,0-1 0,1 1 0,-1-1 1,0 1-1,1-1 0,-1 0 0,0 1 0,1-1 0,-1 1 1,1-1-1,-1 0 0,1 0 0,-1 1 0,0-1 1,1 0-1,-1 0 0,1 1 0,-1-1 0,1 0 1,0 0-1,-1 0 0,1 0 0,-1 0 0,1 0 1,-1 0-1,1 0 0,23 1 18,-19-1-3,53 0 98,-1-3 0,68-11 0,417-40 32,-457 49-176,-38 1-720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7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1 622 1762,'33'-44'-96,"14"-18"96,13-4 32,7-9 64,13 0 0,-6 9-64,0 5 0,-8 3 0,-5 10-32,-14 8 0,-7 18-96,-20 18-225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7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1185,'40'9'0,"27"0"-32,13-1 192,14 10 0,-7 0-31,7-5 31,-7 0-96,-14 5 0,1-10-64,-14 6 0,-6-10 0,-14 0-64,-13 5-193,-14-4-255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71 340 769,'0'-10'40,"-1"-1"1,2 1-1,-1 0 1,2 0-1,-1 0 1,1 0-1,1 0 1,0 0-1,0 0 1,1 1-1,0 0 1,0 0-1,1 0 1,1 0-1,-1 0 1,9-8-1,3-3-21,1 1-1,1 1 0,1 1 0,33-22 0,-43 31-16,1 2 1,0-1-1,1 2 0,0-1 0,0 2 0,0-1 1,0 2-1,1 0 0,-1 0 0,1 1 1,13 0-1,-25 2 0,0 0 0,0 0 0,0 0 1,0 0-1,0 1 0,0-1 0,0 0 0,0 1 1,0-1-1,0 1 0,0-1 0,0 1 1,0-1-1,-1 1 0,1 0 0,0-1 0,0 1 1,-1 0-1,1 0 0,0-1 0,-1 1 0,1 0 1,-1 0-1,1 0 0,-1 0 0,1 0 0,-1 0 1,0 0-1,1 0 0,-1 0 0,0 0 0,0 0 1,0 1-1,0 43 75,-1-29-32,2 5-9,-2-1 0,-5 36 1,4-48-34,-1 1 1,1-1-1,-1 0 1,-1 1-1,0-1 1,0-1 0,0 1-1,-1-1 1,-5 8-1,-11 8-9,-1-1 0,-1-1 0,-1 0-1,0-2 1,-2-1 0,0-1-1,-1-1 1,-1-1 0,0-2-1,-36 12 1,55-22-98,0-1 0,0 0 0,0 0 0,-1-1 0,-15 0-1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1 424 192,'0'-14'54,"1"0"0,1 0 1,0 0-1,1 0 0,0 0 0,1 1 0,0 0 0,2-1 1,-1 2-1,2-1 0,-1 1 0,2 0 0,10-14 0,-3 6-21,1 0-1,1 1 1,0 1-1,1 1 0,1 0 1,1 1-1,42-25 1,-48 33 3,1 0 1,0 1-1,0 0 0,1 1 1,-1 1-1,1 1 0,1 0 1,-1 1-1,0 1 0,1 0 1,-1 1-1,1 1 1,19 2-1,-34-2-31,1 1 1,0 0-1,-1-1 1,1 1-1,0 0 0,-1 0 1,1 0-1,-1 0 0,0 1 1,1-1-1,-1 1 1,0-1-1,0 1 0,0 0 1,0 0-1,0 0 1,0 0-1,0 0 0,-1 0 1,1 1-1,0 2 1,1 0-34,-1 1 1,0-1-1,-1 1 1,0 0-1,0-1 1,0 1 0,0 0-1,-1 9 1,0 8-635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 4 0,'-22'-4'794,"34"19"124,0-1-1093,234 272 743,61 67-196,27-29-190,-254-258-151,-7-7 9,-2 3-1,66 76 0,-116-115-80,-15-18-38,-1 0 0,0 0 1,0 1-1,0 0 0,-1 0 0,0 0 1,0 0-1,-1 0 0,1 1 0,4 14 0,-7-4-828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7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64,'0'20'806,"2"-9"-753,0-1-1,1 1 1,0-1-1,0 1 1,1-1 0,1 0-1,0 0 1,0-1-1,1 0 1,12 16-1,9 17 37,85 160 258,102 161 97,-190-328-420,170 241 122,47 76-23,-235-343-115,0 0 0,-1 0 0,0 0-1,0 1 1,-1-1 0,0 1 0,-1 0 0,0 0-1,-1 1 1,0-1 0,0 0 0,0 18 0,-2 9-8,-1 47 44,4 0 1,15 94-1,122 422 623,-105-465-642,64 220 56,-78-295-70,2 0 0,3-2 0,58 95 0,24-8-247,-57-78 13,-50-66 149,0 0 0,0 1 1,0-1-1,-1 0 0,1 0 0,0 0 1,0 0-1,0 0 0,1 0 1,-1 0-1,0 0 0,0 0 0,1 0 1,-1-1-1,0 1 0,1 0 0,-1-1 1,0 1-1,1-1 0,1 1 1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7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 11 128,'0'0'470,"0"0"-465,0 0 0,0 0 0,0 0-1,0 0 1,0 0 0,-1 0 0,1 0 0,0-1 0,0 1 0,0 0 0,0 0-1,0 0 1,0 0 0,0 0 0,0-1 0,0 1 0,0 0 0,0 0 0,0 0 0,0 0-1,0 0 1,0-1 0,0 1 0,0 0 0,0 0 0,0 0 0,0 0 0,0 0-1,0-1 1,0 1 0,0 0 0,1 0 0,-1 0 0,0 0 0,0 0 0,0 0-1,0-1 1,0 1 0,0 0 0,0 0 0,1 0 0,-1 0 0,0 0 0,0 0 0,0 0-1,0 0 1,0 0 0,0 0 0,1 0 0,-1 0 0,0 0 0,0 0 0,0 0-1,0 0 1,0 0 0,1 0 0,-1 0 0,0 0 0,0 0 0,0 0 0,0 0 0,0 0-1,1 0 1,-1 0 0,0 0 0,0 0 0,0 0 0,0 0 0,1 0 0,33-3 170,1 1 0,44 3 0,-12 0-33,57 3 21,0 6 0,0 5 0,194 49 0,348 156 156,-553-175-277,-3 5 0,-2 5 0,-2 4 0,-3 5 0,-2 4 0,170 153 0,-244-196-26,-8-8-7,0 2 0,18 23 0,-32-34-9,-4-7-2,0 1 0,-1-1 0,1 1 0,0-1 1,0 1-1,0-1 0,1 0 0,-1 0 0,0 0 0,0 1 1,1-1-1,-1 0 0,0 0 0,1-1 0,-1 1 0,1 0 0,0 0 1,-1-1-1,1 1 0,-1-1 0,1 1 0,0-1 0,-1 0 1,1 0-1,0 0 0,0 1 0,-1-2 0,1 1 0,0 0 1,1-1-1,0 1 0,66-3 1,-1-4 1,104-24-1,-23 3 24,1160-107 32,10 85-8,-155 43-19,182-4 8,-1262 9-37,589-5-35,-661 7 19,38 4 13,-48-4-8,0 0 0,-1 0 0,1 1 0,0-1 0,-1 1 1,1-1-1,0 1 0,-1-1 0,1 1 0,-1 0 0,1 0 0,-1 0 1,1 0-1,-1 0 0,0 0 0,1 0 0,-1 0 0,0 1 0,0-1 1,0 0-1,0 1 0,1 1 0,-2-2-5,0-1 1,0 1-1,0-1 0,0 1 1,0 0-1,0-1 1,0 1-1,0-1 0,0 1 1,0-1-1,-1 1 0,1-1 1,0 1-1,0-1 1,0 1-1,-1-1 0,1 1 1,0-1-1,-1 1 0,1-1 1,-1 0-1,1 1 1,0-1-1,-1 0 0,1 1 1,-1-1-1,1 0 1,-1 1-1,1-1 0,-1 0 1,1 0-1,-2 1 0,-21 5-240,19-5 161,-51 9-753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8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1125 1 96,'-9'19'250,"1"0"0,2 0 0,0 1 0,0 0 0,-3 30 0,-3 108 109,8-68-211,-11 192 53,-4 50 20,-62 292-11,49-460-126,-95 279 1,125-436-85,-112 340 48,99-289-35,2 1 1,3 0-1,-4 121 1,14-124-36,-3 0 1,-2 0-1,-21 94 1,14-53-16,8-60 32,4-33 2,0 0 0,0 1 0,0-1 0,-1 0 0,0 0 0,1 0 0,-1 0 0,-1 0 0,1 0 0,-4 8 0,-26 41-13,2 1 0,3 2 0,2 0 0,3 2 0,2 0 0,3 2 0,-11 82 0,16-59-6,-6 77 76,3 38-35,-5 183 53,19-323-280,-54-58 74,44 0 131,0 0 0,1 1-1,-1 0 1,1 0-1,-1 1 1,1 1-1,-1-1 1,-12 7 0,17-6 0,-1 0 1,1 1-1,0-1 0,0 1 1,0 0-1,0 0 1,1 1-1,0 0 0,0-1 1,0 1-1,0 1 1,1-1-1,0 0 1,-3 8-1,-4 5-5,7-14 20,0 0-1,0 1 0,1-1 0,0 1 1,0-1-1,0 1 0,1 0 1,-1 0-1,1 0 0,0 0 1,0 6-1,1-8 0,0-2 5,0 43-6,0-31-10,-1 0 0,-1-1 0,0 1 0,0 0 0,-1-1 0,-1 0 0,0 0 0,-1 0 0,-11 21 0,14-25 10,1-7-9,1 0 0,0 0 0,0 0 0,-1 0 0,1 0 0,0 0 0,-1 0 0,1 0-1,-1 0 1,0 0 0,1 0 0,-1 0 0,0 0 0,1 0 0,-1 0 0,0 0 0,-1 0 0,1 0-28,11-1-42,4-1 70,1 0 0,-1-1-1,1-1 1,-1 0 0,0-1-1,23-10 1,85-46 25,-35 17 12,-16 14-20,1 4 0,1 3-1,1 4 1,1 2-1,0 4 1,111-4-1,-154 14-16,0 2-1,-1-3 0,0 0 0,57-15-1,-83 16-6,-1 0-1,1 0 1,-1-1-1,1 1 1,-1-1-1,0 0 1,0 0-1,0-1 1,0 1-1,-1-1 1,1 0-1,3-5 1,30-56 36,-3 6-46,-20 40 16,-2-1-1,0 0 1,-1-1 0,-1-1 0,10-30 0,25-118 2,-27 96-1,-6 18 9,-2 0-1,4-97 0,-14-116-31,-3 108 59,4 136-29,1-1-1,2 1 1,0 0 0,1 0-1,15-40 1,58-117 13,-25 63-21,-17 18 2,-5-1 1,28-162 0,-45 214 19,2 0 0,2 1 1,2 1-1,43-76 0,-34 71-40,-3 0-1,37-110 1,-6-107-57,13-47 61,-10 141-24,26-92 19,-78 232 23,-2-1 0,-2 0 0,-1 0 0,-2-52 0,-2 65 9,-13 24-957,2 0-186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8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0 320,'0'0'9,"-1"1"-1,1-1 0,0 0 1,0 0-1,0 0 0,-1 0 1,1 0-1,0 0 0,0 1 1,0-1-1,-1 0 0,1 0 1,0 0-1,0 0 0,0 1 1,0-1-1,0 0 0,-1 0 1,1 0-1,0 1 0,0-1 1,0 0-1,0 0 0,0 1 1,0-1-1,0 0 0,0 0 1,0 0-1,0 1 0,0-1 1,0 0-1,0 0 0,0 1 1,0-1-1,0 0 0,0 0 1,0 1-1,0-1 0,0 0 1,1 0-1,-1 0 0,0 1 1,0-1-1,0 0 0,0 0 1,0 0-1,1 1 1,-1-1-1,0 0 0,0 0 1,0 0-1,1 0 0,10 18 73,-8-13-6,80 127 417,110 153 223,-126-204-616,3-3 0,4-4 1,3-3-1,154 111 0,271 136-3,-492-311-97,0-2 0,0 1 0,0-2-1,1 1 1,-1-1 0,1-1 0,0 0 0,13 2 0,-23-5-53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8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1 731 352,'0'17'122,"2"-1"0,0 0 0,1 0 0,0-1 0,11 30 0,39 76 325,-17-44-334,4 25 103,-5 1 1,-4 2-1,30 187 0,-31-83-74,41 256 175,-57-398-315,3 0 0,38 96 0,68 121 0,-90-213-5,86 153-18,1 2 21,54 210-5,-166-403-1,-1 0-1,-2 0 1,-1 0 0,-1 1 0,-2 33-1,-2-59-4,0 0-1,0 0 0,-1-1 1,0 1-1,0-1 0,0 0 1,-1 1-1,0-1 0,-1 0 1,0-1-1,0 1 0,0 0 0,-11 10 1,-8 8-43,0-1-1,-29 20 1,4-1 7,8-6 59,3 2 1,1 1 0,2 2 0,-34 55-1,54-74-10,1 0 0,2 1 0,0 0 0,2 1 0,1 0 0,0 1 0,2-1 0,1 1 0,1 1 0,0 42 0,4 19 62,0-87-65,0 0 0,0 0 0,0 0 0,0 0 0,1 0 1,-1 0-1,0-1 0,1 1 0,-1 0 0,1 0 0,-1 0 0,1 0 0,-1 0 0,1-1 0,-1 1 0,1 0 0,0-1 0,-1 1 0,1 0 0,0-1 0,0 1 0,0-1 0,-1 1 1,1-1-1,1 1 0,32 7-24,38-10 70,-71 2-41,167-21 2,256 21 58,-174 13-96,-244-13 28,0-1 0,-1 1 0,1-1 0,-1 0 0,1 0 0,-1 0 0,1-1 0,-1 0 0,0 0 0,0-1 0,0 1 0,0-1 0,0 0 0,-1 0 0,1-1 0,7-6 0,-2-2-12,-1 0 0,1 0 0,-2-1 0,11-20 0,3-6 3,124-213 110,-132 224-94,-2 0 1,0-1-1,-2-1 1,-2 1-1,0-2 1,-2 1 0,2-37-1,-6 17-17,-1 1 0,-3 0 1,-14-89-1,9 72 25,3 0-1,8-119 1,1 136-7,12-58-1,-8 64 4,-2 0-1,1-59 1,-10 65-5,-2-1 0,-2 1 0,-17-63 0,-2-10-5,6 21 2,-4 0 1,-40-98-1,-91-161-34,112 260 41,-37-111 1,63 147-8,2-1 1,2-1-1,-8-91 0,-2-127 1,-97-454 0,88 596 28,6-2 0,5 0 0,-4-191 0,17 269 47,7 53-59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8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1 917 737,'52'-2'193,"0"-2"-1,0-2 1,69-18 0,150-55 182,-188 52-336,235-81 121,-4-14 0,575-316 0,-846 413-151,-21 11 5,2 0 1,-1 2 0,2 0-1,0 2 1,28-8-1,-39 17 13,-13 1-70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175 1 160,'-17'18'78,"1"0"0,1 1-1,1 1 1,1 0 0,0 1-1,2 1 1,0 0 0,2 0 0,0 1-1,1 0 1,2 1 0,-5 27-1,0 27 156,4 2-1,4 109 1,3-148-185,0-11-1,15 939 579,-9-843-545,5-1-1,38 167 1,-35-238-62,1-1 0,3 0 0,2-1 0,2-2 1,3 0-1,1-1 0,61 82 0,-40-71-17,3-1-1,3-3 0,2-2 1,68 52-1,-95-85-12,0-2-1,2 0 0,0-2 0,1-2 1,1 0-1,0-2 0,1-2 1,0 0-1,0-3 0,1-1 0,49 5 1,-44-10-14,-13-2 12,0 2 0,0 0-1,0 2 1,49 14-1,-68-15 14,0 0 0,0 0-1,0 1 1,0 0-1,0 0 1,-1 1-1,0-1 1,0 2-1,0-1 1,-1 0-1,0 1 1,0 0-1,0 1 1,0-1 0,-1 1-1,0-1 1,-1 1-1,0 0 1,0 1-1,0-1 1,1 9-1,7 37 28,-3 1-1,-3 0 1,-1 0-1,-7 93 1,2 27 32,5 509-11,-35-268-9,3-74 8,0 143 70,16-281-468,-2 61-547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1378 0 0,'-1'1'31,"0"-1"-1,0 0 1,0 0-1,-1 1 1,1-1-1,0 0 1,0 1 0,0-1-1,0 1 1,0 0-1,0-1 1,0 1-1,0 0 1,0-1 0,0 1-1,0 0 1,0 0-1,1 0 1,-1 0-1,0 0 1,1 0-1,-1 0 1,0 1 0,-12 33 201,7-18-146,-144 331 502,-19 50-269,-378 1186 722,517-1489-1006,5 0 1,5 2-1,3 0 0,-6 175 0,22-228-23,0-20-14,1-1 1,0 0-1,2 0 0,1 0 1,1-1-1,10 37 0,14 8-7,4-1 1,72 112-1,-47-84 30,-19-32-21,36 66 0,-67-113 0,0 1 0,-1 0 0,-1 1 0,-1 0 0,0-1 0,2 28 0,-5-22 1,-1 0-1,-2 0 1,0-1-1,-1 1 1,-1-1-1,-1 1 1,-15 36-1,-8 9 3,-37 64 0,41-85-2,-174 357 178,143-274-82,-46 160 0,38-55-1,-49 342 1,111-570-98,0 12-31,-2-1 0,0 1 0,-1-1 0,-1 1 0,-10 25 0,14-43-30,0 0-1,0 0 1,1 0-1,-1 0 1,0 0-1,0 0 0,1 0 1,-1 0-1,0 0 1,0 0-1,1 0 1,-1 0-1,0 0 1,0-1-1,1 1 0,-1 0 1,0-1-1,1 1 1,-1 0-1,0-1 1,1 1-1,-1-1 1,0 1-1,1-1 0,-1 1 1,1-1-1,-1 0 1,1 1-1,0-1 1,-1 1-1,0-2 0,-12-21-1010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892 0 865,'-43'16'109,"1"2"0,1 2 1,0 2-1,-48 34 0,-142 119 439,223-168-542,-59 48 225,-85 90 0,129-120-167,1 1 0,1 1 1,1 2-1,2-1 1,1 2-1,-22 52 0,35-69-54,0 0-1,1 1 1,1-1-1,0 1 0,1-1 1,0 1-1,1 0 1,1-1-1,0 1 1,0-1-1,2 1 0,0-1 1,0 1-1,1-1 1,1-1-1,8 18 1,-9-21 6,-4-7-26,1 0 0,0 0 0,-1 0 0,1 0 0,0 0 0,0 0-1,0 0 1,0 0 0,0 0 0,0-1 0,0 1 0,1 0 0,-1-1 0,1 1 0,-1-1 0,1 0-1,0 0 1,-1 1 0,1-1 0,0 0 0,0 0 0,0 0 0,0-1 0,0 1 0,0 0 0,0-1-1,0 1 1,0-1 0,0 0 0,0 0 0,0 0 0,0 0 0,0 0 0,0 0 0,3-1 0,17-1 13,0-1 1,-1-1 0,1-1 0,-1-1-1,0-1 1,-1 0 0,30-16 0,26-9 3,77-18 30,3 6 1,195-28-1,-108 24-20,89-14-13,-329 61-2,-1 1-1,1-1 0,-1 0 1,1-1-1,-1 1 0,0 0 1,1-1-1,-1 1 0,0-1 1,0 0-1,0 0 0,0 0 1,0 0-1,-1 0 0,1 0 1,1-4-1,23-42 28,-22 40-27,150-353-461,-150 353 386,-2 4-11,0 0 1,1-1-1,-1 1 1,-1-1 0,1 1-1,-1-1 1,0 0-1,0 0 1,0 0 0,-1 0-1,1 1 1,-1-1 0,-1 0-1,0-8 1,-5-1-1049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8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209 0 160,'-1'0'25,"0"0"-1,1 1 1,-1-1 0,0 0-1,0 0 1,1 1-1,-1-1 1,0 0 0,0 1-1,1-1 1,-1 1-1,0-1 1,1 1 0,-1-1-1,0 1 1,1-1-1,-1 1 1,1-1 0,-1 1-1,1 0 1,-1-1-1,1 1 1,0 0 0,-1 0-1,1-1 1,0 1 0,-1 1-1,-4 33 249,9 45-60,-4-74-160,14 77 220,2 0 1,39 111-1,0-4-79,136 879 157,-176-965-349,-5-34 11,-2 0 0,-4 0 1,-9 138-1,-2-175-22,-1-1 0,-1 0-1,-2 0 1,-1-1 0,-29 52 0,-2 7 11,-30 90 40,-94 356 1,108-317-31,-17 77 21,59-215-24,-11 138 1,25 77-26,5-162 11,-2-125 4,1-1 0,0 0 0,0 0 0,1 0 0,0 0 0,0 0 0,1 0 0,0 0 0,1-1 0,-1 1 0,10 12 0,2 0-5,2 0 1,26 25-1,-7-8 3,-23-20-19,-12-28-789,-1-16-22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1165 0 993,'-24'83'96,"5"1"0,-12 103 0,-1 174 496,2-7-298,11-229-203,-5-1-1,-6-1 1,-5-2 0,-55 127-1,26-104-34,-6-3-1,-163 245 1,216-362-51,-234 367 30,218-330-6,3 1 0,2 1 1,3 1-1,-28 116 0,45-122-27,2-1-1,3 1 1,5 81 0,0-33-3,-1-67 1,2 0 0,12 56 0,-14-65-6,-1-29-47,-2-13-539,-10-14 47,-7-11-309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8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1089,'0'0'416,"7"0"-512,13 0 160,20 9 0,14 4 65,6 0 95,7-4 0,-7 4-64,-6 1-96,-14-6-32,-7 6-32,-6-1-32,-13 0-160,-1 5-224,-6-5-225,-1 9-320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9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1313,'0'13'160,"0"-4"-192,6-1 64,28 1 97,13 0 31,6-5-32,7-4-32,1 0 32,-1 0-32,-7 0-96,-6 0 32,7 0-96,-8-8-192,1-1-385,0-9-384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9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1698,'0'9'32,"13"0"-64,34 0 96,13 13 64,14 4 96,13 5-64,0 9 32,-7 8-32,-13 5-95,-7 0-1,-20 0-64,-13-5-32,-14-12-129,-13-14-383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0 545,'67'49'160,"7"17"-128,6-18 32,-6 1 192,-7-1-32,-14-4-64,-13 0-96,-13-9-96,-20-8-96,-7-1-416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9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5 480,'-13'0'193,"6"0"31,21 0-128,33-5 64,19 5 96,28 0-96,20 0 1,6 18 159,14 4-192,-7 0-96,-13 0 32,-20 0-96,-14-4 0,-20-1-64,-13-8-384,-7 0-674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 32,'0'0'20,"0"-1"-1,0 1 1,0 0 0,0 0-1,0-1 1,0 1 0,0 0-1,0 0 1,0 0 0,0-1-1,0 1 1,0 0 0,1 0-1,-1 0 1,0-1 0,0 1-1,0 0 1,0 0 0,1-1 39,-1 1-40,0 0 1,0 0 0,0 0-1,0 0 1,1 0 0,-1 0-1,0-1 1,0 1 0,0 0-1,1 0 1,-1 0 0,0 0-1,0 0 1,0 0 0,1 0-1,-1 0 1,0 0 0,0 0-1,1 0 1,-1 0-1,0 0 1,0 0 0,1 0-1,14 7 230,10 12-126,22 39 30,-2 2 0,-3 3 1,56 111-1,-77-136-125,66 146-87,-86-182-21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9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31 0,'0'-13'224,"0"4"-128,0 4-32,0 1 257,-7 4-417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0 352,'12'31'164,"28"56"0,-17-40-17,109 217 386,11-7-1,183 247 0,-277-438-465,2-2-1,3-1 1,3-4 0,78 64 0,-85-84-45,1-3 1,2-1-1,1-3 1,2-3-1,0-2 0,68 22 1,-38-23-15,1-3-1,2-4 1,145 11 0,270-15-45,-477-15 0,-25-1-53,-6 0-38,-39-1-647,-9 2-592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9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1 256,'297'334'1410,"-221"-259"-1313,3-4 0,3-3 0,3-4 0,3-3 0,164 84 0,-164-103-43,2-4 0,1-4 0,2-4 0,1-4 0,1-4 0,138 14 0,-125-33-53,-60-4 20,-32 9-939,-4-7 21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141 1157 1313,'57'-66'194,"2"2"-1,113-93 1,-71 68-134,194-151-23,-234 198-21,3 3 0,1 3 0,78-31 0,206-60 118,88-38-86,-407 152-62,48-32 1,-72 38 101,-17 14 59,3 3-123,1 0 1,0 0-1,1 1 0,0 0 1,1 0-1,0 0 0,0 1 1,1 0-1,-2 14 0,-19 116 98,24-134-113,-10 117 52,10-86-59,-2 0-1,-2-1 1,-2 0-1,-22 75 1,17-82-1,-2-1-1,-2 0 0,0-1 1,-2-1-1,-1-1 1,-2 0-1,-30 31 1,16-24-8,-2-1 1,-2-1-1,-1-3 1,-56 33-1,-11-7 4,-2-4-1,-2-6 1,-145 40-1,108-41 34,-216 34-1,306-71 8,-1-3 1,-98-5-1,152 1-66,-1-1 0,1-1 0,0 1 1,-1-1-1,1 0 0,0 0 0,0 0 0,0-1 0,-6-4 0,-22-10-621,1 4-114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9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621 0 384,'0'0'182,"-1"13"288,-6 44-251,4 0 1,5 85-1,0-33-34,-3 1 8,-20 141 0,11-188-118,-3 0-1,-3-2 0,-39 103 0,27-101-23,-2-2 0,-3-1 0,-3-1-1,-2-2 1,-3-2 0,-2-2-1,-2-1 1,-2-3 0,-97 77 0,131-114-579,27-24-1117,11-8 748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35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349 57 160,'2'1'11,"-1"-1"0,1 0 0,0 0-1,0 0 1,0 0 0,0 0 0,0 0 0,0 0-1,0-1 1,0 1 0,0-1 0,0 1 0,-1-1-1,1 0 1,0 0 0,0 0 0,-1 0 0,1 0-1,-1 0 1,1 0 0,-1-1 0,1 1 0,-1 0-1,0-1 1,1 1 0,-1-1 0,0 0 0,0 1-1,0-1 1,-1 0 0,1 0 0,0 1 0,0-1-1,-1 0 1,0 0 0,1 0 0,-1 0 0,0 0 0,0 0-1,0 0 1,0-2 0,-1 3-8,1 0 0,-1 1 0,0-1 0,0 0 0,1 1 1,-1-1-1,0 1 0,0-1 0,0 1 0,0-1 0,0 1 0,0 0 0,0-1 0,0 1 0,0 0 1,0 0-1,0 0 0,0 0 0,0 0 0,0 0 0,-2 0 0,-32-1 6,31 1-1,-11 1 17,0 0 0,1 2 0,-1-1 0,1 2 0,0 0 0,0 0 0,0 1 0,1 1 0,-1 0 0,1 1 0,-20 15 0,17-11 44,1 1 0,0 1 1,1 0-1,1 1 0,0 0 1,1 1-1,0 1 0,-15 26 1,24-36-56,1 1 0,0-1 0,0 1-1,0-1 1,0 1 0,1-1 0,0 1 0,1 0 0,0 12 0,0-18-14,0 0 0,1 0 0,-1 0 0,1 0 0,-1-1 0,1 1 0,-1 0 1,1 0-1,0-1 0,-1 1 0,1 0 0,0-1 0,0 1 0,-1-1 0,1 1 0,0-1 0,0 1 1,0-1-1,0 1 0,-1-1 0,1 0 0,0 1 0,0-1 0,0 0 0,0 0 0,0 0 1,0 0-1,0 0 0,2 0 0,39 1 19,-32-1-9,11-1-1,0-1 0,1 0 1,-1-1-1,0-2 0,37-12 1,-18 1 10,73-40 0,80-62-31,-167 94-40,-24 13 18,-19 6 69,13 5-34,-11-1-2,-1 0-1,1 2 0,-1 0 0,1 1 1,-1 0-1,1 1 0,0 1 0,0 1 0,-27 11 1,15 0 17,1 0 0,0 2-1,1 1 1,1 2 0,0 0 0,-19 24 0,32-34 5,1 1 0,1 1 0,0-1 0,1 1 0,0 1 0,1-1 0,0 1 0,2 1 0,-1-1 0,2 1 0,0 0 0,0 0 0,2 0 0,-2 19 0,4-32-22,0 0 1,1-1-1,-1 1 1,1 0-1,-1-1 0,1 1 1,-1 0-1,1-1 0,0 1 1,0-1-1,-1 1 0,1-1 1,0 1-1,1-1 0,-1 0 1,0 0-1,0 1 0,1-1 1,-1 0-1,0 0 0,1 0 1,-1 0-1,1 0 0,-1-1 1,1 1-1,0 0 0,-1-1 1,1 1-1,0-1 0,-1 0 1,1 1-1,2-1 0,8 2 5,2-1-1,-1 0 1,18-2-1,-12 0 5,-6 1-6,0-2 0,0 0 0,0 0 1,-1-1-1,1-1 0,-1 0 1,0-1-1,17-9 0,92-59-13,-94 55 7,-15 10-12,-1-1 1,0 0 0,18-19 0,-26 25 4,0-1-1,1 1 1,-2-1-1,1 0 1,0 0-1,-1-1 1,0 1-1,0 0 1,0-1-1,0 0 1,-1 1-1,1-1 1,-1 0-1,0-5 1,-2 9 7,-1 0 1,1 1-1,0-1 0,-1 0 0,1 1 1,-1-1-1,1 1 0,-1-1 0,1 1 1,-1 0-1,1 0 0,-1 0 0,0-1 1,1 2-1,-1-1 0,1 0 0,-1 0 1,-1 1-1,-2-1-9,-15 0-4,0 2 1,0 0-1,0 1 1,0 1-1,1 1 1,-1 0-1,1 2 0,1 0 1,-1 1-1,1 1 1,-27 18-1,19-11 57,-41 34-1,61-45-22,0 0 0,1 0 0,0 1 0,0 0 0,0 0 0,1 0 0,-1 0 0,1 1 0,1-1 0,-1 1 0,1 0 0,-3 12 0,5-18-16,1 0 0,0 0 0,0 0 0,0-1 0,0 1 0,-1 0 0,1 0 0,0 0 0,0 0 0,1 0 0,-1-1 0,0 1 0,0 0 0,0 0 0,0 0 0,1-1 0,-1 1 0,0 0 0,1 0 0,-1 0 0,1-1 0,-1 1 0,1 0 0,-1-1 0,1 1 0,-1 0 0,1-1 0,0 1 0,-1-1 0,1 1 0,0-1 0,-1 1 0,2-1 0,28 3-4,-23-3 11,16 1-1,0 0 1,0-2-1,0-1 1,0-1 0,0 0-1,0-2 1,-1-1-1,1-1 1,36-16-1,-37 12-32,-13 7-52,0-1 1,0 1-1,0-1 1,0-1-1,-1 0 1,0 0-1,0-1 1,-1 0-1,8-8 1,0-15-779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3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394 1 32,'-5'0'25,"2"0"61,-1 0 0,0 0 0,0 0 0,1 0 0,-1 1 0,0-1 0,1 1 0,-1 0 0,1 0 0,-1 0 0,-3 2 0,7-2-81,-1-1-1,1 0 1,0 0-1,0 0 1,0 0-1,0 1 1,0-1 0,0 0-1,0 0 1,0 0-1,0 0 1,0 1 0,0-1-1,0 0 1,0 0-1,0 0 1,0 1-1,0-1 1,0 0 0,0 0-1,0 0 1,0 0-1,0 1 1,0-1-1,0 0 1,0 0 0,1 0-1,-1 0 1,0 0-1,0 1 1,0-1-1,0 0 1,0 0 0,0 0-1,1 0 1,-1 0-1,0 0 1,0 1-1,0-1 1,0 0 0,0 0-1,1 0 1,-1 0-1,0 0 1,0 0 0,0 0-1,1 0 1,-1 0-1,26 13 81,1-1-1,0-1 1,1-1-1,57 11 1,-62-15-59,152 33 137,69 19-70,-225-52-109,-19-6 14,0 0 1,0 0 0,0 1 0,0-1 0,0 0-1,0 0 1,0 0 0,0 0 0,0 0 0,0 0 0,0 0-1,0 0 1,0 0 0,0 0 0,0 0 0,0 0-1,0 0 1,0 0 0,0 0 0,0 0 0,0 1-1,0-1 1,0 0 0,0 0 0,0 0 0,0 0-1,0 0 1,0 0 0,0 0 0,0 0 0,0 0-1,0 0 1,0 0 0,0 0 0,0 0 0,0 1 0,0-1-1,0 0 1,0 0 0,0 0 0,0 0 0,0 0-1,0 0 1,0 0 0,0 0 0,0 0 0,0 0-1,0 0 1,0 0 0,0 0 0,0 0 0,1 0-1,-35-1-94,-289-38-209,171 23 257,-166-7 22,334 40-60,8-2 120,1-1 0,1-1 0,0-1 0,55 16 0,-50-17-1,34 8 53,0-2-1,110 12 0,-159-28-90,-53-3-63,0-3-1,0 0 1,-50-16-1,36 9 57,-65-8-1,53 14-28,0 3 0,-102 8 0,161-5 43,-1 0 1,1 1-1,-1 0 0,1-1 0,0 1 0,-1 1 0,1-1 0,0 1 1,0 0-1,0 0 0,0 0 0,0 0 0,0 0 0,-4 4 0,9-5-2,-1 0 0,0 0 0,0-1 0,0 1 0,1 0 0,-1-1-1,0 1 1,1 0 0,-1-1 0,1 1 0,-1 0 0,1-1-1,-1 1 1,1-1 0,-1 1 0,1-1 0,0 1 0,-1-1 0,1 1-1,-1-1 1,1 1 0,0-1 0,0 0 0,-1 0 0,1 1 0,0-1-1,0 0 1,-1 0 0,1 0 0,0 0 0,1 0 0,30 7 26,32 0-1,0-3 1,65-4-1,132-19 88,-44 2-67,-156 17-46,-61-1 1,1 1 0,-1 0-1,1 0 1,0 0 0,-1 0 0,1 0 0,-1 0 0,1 0 0,-1 0 0,1 0 0,-1 0 0,1 0 0,0 0 0,-1 0 0,1 1 0,-1-1 0,1 0 0,-1 0 0,1 1 0,-1-1 0,1 0 0,-1 0 0,1 1 0,-1-1 0,0 1 0,1-1 0,-1 0 0,0 1 0,1-1-1,-1 1 1,0-1 0,1 1 0,-1-1 0,0 1 0,0-1 0,1 1 0,-1-1 0,0 1 0,0-1 0,0 1 0,0 0 0,0-1 0,0 1 0,0-1 0,0 1 0,0-1 0,0 1 0,0-1 0,0 1 0,0 0 0,-1-1 0,1 1 0,0-1 0,0 1 0,-1-1 0,1 1-1,0-1 1,0 0 0,-1 1 0,0 0 0,-2 2-5,1 1 1,-1-1-1,-1 0 0,1 0 0,0 0 0,-1-1 1,0 1-1,1-1 0,-1 0 0,0 0 0,-5 2 0,-52 17-48,49-17 54,-41 12-26,-367 95-59,287-89-29,136-22 112,70 0 63,-1-2-1,107-18 0,-104 7-58,-1-4 0,-1-2 0,79-34 0,-112 37-239,0 6-277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3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1 278 320,'9'0'215,"54"-1"121,-1 4 0,85 13 0,58 41-123,-203-54-213,-2-2-26,-16-15 15,-25-9-51,-1 2 0,0 1-1,-69-21 1,60 24-3,0-3 1,-54-30-1,104 50 67,0-1-1,1 1 1,-1 0 0,0 0 0,0-1-1,1 1 1,-1 0 0,0-1 0,0 1-1,1-1 1,-1 1 0,1-1 0,-1 1-1,0-1 1,1 0 0,-1 1-1,1-1 1,-1 1 0,1-1 0,0 0-1,-1 0 1,1 1 0,0-1 0,-1 0-1,1-1 1,18 0 53,39 11 64,38 24 25,-1 5 0,128 70 0,-184-85-55,-2-2-88,-36-21-2,0 0 0,0-1 0,0 1-1,0 0 1,0 0 0,-1 0 0,1 0 0,0 0 0,0 0 0,0 0 0,0 0 0,0 0 0,0 0 0,0 0 0,0 0 0,0-1 0,0 1-1,0 0 1,0 0 0,0 0 0,0 0 0,0 0 0,0 0 0,0 0 0,0 0 0,0 0 0,0 0 0,0-1 0,0 1 0,0 0 0,0 0 0,0 0-1,0 0 1,0 0 0,1 0 0,-1 0 0,0 0 0,0 0 0,0 0 0,0 0 0,0 0 0,0 0 0,-20-19-80,-51-43-114,-162-156-155,187 168 345,43 38 16,8 10 26,4 3-16,-1 0 0,0 0 0,0 1 0,0 0 0,0 1 0,0 0 0,-1 0-1,1 0 1,8 6 0,73 50 85,-44-27-74,188 134 358,-190-139-337,-27-18-63,-12-10-24,-14-12-7,-394-244-568,335 213 636,173 115 216,159 98 5,-197-128-697,-44-19-399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3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107 25 64,'0'0'21,"0"0"1,-1-1-1,1 1 1,0 0-1,-1 0 1,1 0-1,0 0 0,-1 0 1,1 0-1,0 0 1,-1 0-1,1 0 0,0 0 1,-1 0-1,1 0 1,0 0-1,-1 0 1,1 0-1,-1 0 0,1 0 1,0 0-1,-1 0 1,1 0-1,0 1 0,-1-1 1,1 0-1,0 0 1,0 0-1,-1 1 0,1-1 1,0 0-1,0 0 1,-1 1-1,1-1 1,0 0-1,0 0 0,-1 1 1,1-1-1,0 0 1,0 1-1,0-1 0,0 1 1,2 20 187,16 25-148,2-8 68,-3-4-7,1 0 1,26 35-1,-39-62-111,0-1-1,1 1 1,-1-1 0,1 0-1,0 0 1,1 0 0,0-1-1,0 0 1,0 0 0,0-1-1,1 0 1,-1 0 0,1-1-1,0 0 1,12 3 0,-20-6-14,1 0 0,0 1 0,0-1 0,0 0 0,0 0 0,-1 0 0,1 0 0,0 0 0,0 0 0,0 0 0,0 0 0,0 0 0,-1 0 0,1 0 0,0 0 0,0 0 0,0-1 0,-1 1 0,1 0 0,0-1 0,0 1 0,0-1 0,-1 1 0,1-1 0,0 1 0,-1-1 0,1 1 0,0-2 0,-1-14-38,-1 11 30,0-7-18,0-1 0,-1 1 0,-1 0-1,0 0 1,0 0 0,-1 0 0,-1 0 0,0 1 0,-1 0-1,0 0 1,0 0 0,-16-19 0,5 10-29,0 1 0,-1 1 0,-1 1 1,0 0-1,-30-19 0,42 32 65,1 0-1,-1 1 1,0-1 0,0 2-1,0-1 1,0 1 0,0 0-1,-1 0 1,-10-1 0,16 3-4,0 0 0,0 0 0,0 0 0,0 0 0,0 0 0,0 0 0,0 1 0,0-1 0,0 1 0,0-1 0,0 1 0,0 0 0,1 0 0,-1-1 0,0 1 0,0 1 0,1-1 0,-1 0 0,1 0 0,-1 1 0,1-1 0,-1 1 0,1-1 0,0 1 0,0-1 0,-1 1 0,1 0 0,1 0 0,-1 0 0,0-1 0,0 1 0,1 0 0,-1 0 0,1 0 0,-1 0 0,1 0 0,0 4 1,-1 12 29,1 1 1,1 0 0,1 0-1,1-1 1,0 1 0,2-1 0,0 0-1,1 0 1,0-1 0,2 1-1,0-2 1,1 1 0,0-1 0,1 0-1,1-1 1,1 0 0,0-1-1,18 16 1,-24-25-29,0 0 1,0-1-1,0 0 0,0 0 1,1-1-1,-1 0 0,1 0 1,0-1-1,0 1 0,0-1 1,0-1-1,1 0 1,-1 0-1,0 0 0,12-1 1,-17 0-8,0 0 1,-1-1-1,1 1 1,0-1-1,-1 1 1,1-1-1,-1 0 1,1 1-1,-1-1 1,1 0-1,-1 0 1,0 0-1,1 0 1,-1-1-1,0 1 1,0 0-1,0 0 1,0-1 0,0 1-1,0-1 1,0 1-1,0-1 1,-1 1-1,1-1 1,0 1-1,-1-1 1,0 0-1,1 1 1,-1-1-1,0 0 1,0 1-1,0-3 1,2-66-180,-3 53 112,0 9 49,0-1 1,-1 1 0,0-1 0,0 1 0,-1-1-1,0 1 1,0 0 0,-1 1 0,0-1 0,0 0 0,-1 1-1,0 0 1,0 0 0,-1 1 0,-11-11 0,0 2-33,0 0 0,0 2 0,-1 0 0,-39-21 1,46 30 81,1 0 1,-1 0 0,-22-3-1,-2 7 73,34 0-100,1 0-1,-1 0 1,0 0-1,1 0 1,-1 1 0,0-1-1,1 0 1,-1 1 0,0-1-1,1 0 1,-1 1 0,0-1-1,1 1 1,-1-1-1,1 1 1,-1-1 0,1 1-1,-1-1 1,1 1 0,0 0-1,-1-1 1,1 1 0,0 0-1,-1-1 1,1 1 0,0 0-1,0-1 1,0 1-1,-1 0 1,1 0 0,0 0-1,1 10 27,0 0 0,0 0 0,1 0-1,1 0 1,-1-1 0,2 1-1,-1-1 1,2 0 0,-1 0 0,1-1-1,1 1 1,0-1 0,0 0-1,1 0 1,0-1 0,0 0 0,10 8-1,-7-7-28,0-1-1,1 0 0,-1-1 1,1-1-1,1 1 0,-1-2 1,1 0-1,0 0 0,0-1 1,0 0-1,1-1 0,0-1 1,-1 0-1,22 1 0,18-5-287,-4-5-187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39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563 0 96,'-95'64'587,"-113"99"-1,165-124-488,1 3 1,3 1 0,1 1-1,-45 71 1,78-110-90,4-4-7,0 0 0,1 0 0,-1 0 0,0 0 0,0 0 0,0 1 0,1-1 0,-1 0 0,1 0 0,-1 0 0,1 1 0,-1-1 0,1 0 1,0 1-1,0-1 0,-1 0 0,1 1 0,0 1 0,0-1-45,9-6-21,123-121 91,-50 54-25,168-111 1,-121 115-104,-128 67 69,-2 31 64,-1-26-33,1 0 0,-1-1 0,0 1 0,0-1 0,0 0 0,0 1 0,-1-1 0,1 0 0,-1 0 0,0-1 0,-6 6 0,-44 37-17,31-29 16,-160 118-1,-8 6 43,172-125-19,18-15-21,0-1 0,0 0 0,0 0-1,0 1 1,0-1 0,0 0 0,1 0-1,-1 1 1,0-1 0,0 0 0,0 0 0,0 1-1,0-1 1,0 0 0,1 0 0,-1 0 0,0 1-1,0-1 1,0 0 0,1 0 0,-1 0-1,0 1 1,0-1 0,1 0 0,-1 0 0,0 0-1,0 0 1,1 0 0,-1 0 0,0 0-1,0 0 1,1 0 0,-1 0 0,0 0 0,0 0-1,1 0 1,-1 0 0,0 0 0,0 0 0,1 0-1,-1 0 1,0 0 0,0 0 0,1 0-1,-1 0 1,0 0 0,0 0 0,1-1 0,16 1-11,13-9 10,-1-1 0,0-2 0,0 0 0,-1-2 0,47-32 0,7-2 2,-36 24-1,78-29 0,-101 46 0,0 0 0,1 2 0,-1 1 0,1 1 0,40-1 0,-56 4 1,0 0 1,-1 1 0,1 0 0,0 0-1,-1 0 1,1 1 0,-1 0 0,0 1 0,0 0-1,0 0 1,10 6 0,-19-8-9,0 0 0,1 0 0,-1 0 0,0 0 0,1-1 0,-1 1 0,0 0 0,0-1 0,0 1 0,0-1 0,0 0 0,-3 1 0,-70 3-105,-128-8 0,181-2 141,50 10 43,-2 8-16,1 1-1,-2 1 1,0 2-1,-1 0 0,0 2 1,-2 0-1,38 40 0,-55-54-44,-23-17-6,-1 1-1,0 1 0,-1 0 1,-1 1-1,1 2 1,-2 0-1,1 1 1,-1 1-1,0 1 1,0 1-1,-39-2 1,41 6-20,0 1 0,0 0 0,1 2 0,-22 4 0,9-2-364,4-4-475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40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31 1084 64,'-1'0'23,"0"0"0,-1 0 1,1 0-1,0 0 0,0 0 0,-1-1 0,1 1 0,0 0 1,0-1-1,0 1 0,0-1 0,0 1 0,-1-1 1,1 1-1,0-1 0,0 0 0,0 0 0,0 1 0,1-1 1,-1 0-1,0 0 0,0 0 0,0 0 0,1 0 1,-1 0-1,1 0 0,-1 0 0,0 0 0,1-1 0,0 1 1,-1 0-1,1 0 0,0 0 0,0-1 0,-1 1 1,1 0-1,0 0 0,0 0 0,0-1 0,1 1 0,-1 0 1,0 0-1,0-1 0,1 1 0,-1 0 0,1 0 0,0-2 1,3-8-10,-1 0 1,2 0-1,-1 1 1,10-15-1,54-78 88,4 4-1,4 3 0,4 3 1,97-87-1,-112 120-94,2 2 0,3 4-1,84-50 1,-146 99-13,-2 1-7,0-1-1,1 2 1,0-1-1,0 1 1,0 0-1,1 0 0,-1 1 1,0 0-1,1 0 1,10-1-1,-17 22-18,-2-14 33,-1 0 0,0 0 1,1-1-1,-2 1 0,1-1 0,0 0 0,-1 0 0,0 1 0,0-2 1,0 1-1,-7 6 0,-49 41 20,39-36-24,-114 92-43,-253 215-153,315-257 224,21-23 18,2 3 0,-69 83 0,118-127-39,-1-1-1,0 1 0,1-1 0,-1 1 0,1 0 0,-1 0 0,1-1 0,-1 1 0,1 0 1,-1 0-1,1-1 0,0 1 0,-1 0 0,1 0 0,0 0 0,0 0 0,-1 0 0,1-1 1,0 1-1,0 0 0,0 0 0,0 0 0,0 0 0,0 0 0,1 1 0,0-2-2,-1 1 0,1-1 0,0 0 0,0 1 0,0-1 0,0 0 0,-1 0 0,1 1 0,0-1 0,0 0 0,0 0 0,0 0 0,0 0 0,0 0 0,0 0 0,0 0-1,-1 0 1,1-1 0,1 1 0,45-15 1,2-9 20,-1-1 0,76-55 0,-37 22 3,330-197 53,18 32-34,-382 204-102,-50 19 26,-6 0 5,-15 2 10,1 2 1,-1 0-1,1 1 0,1 0 0,-1 2 1,1 0-1,-19 11 0,4-3-20,-16 9-14,2 1-1,-81 62 1,-75 81 55,80-64-3,71-63 13,5-6 15,1 3-1,1 2 0,-46 56 1,86-93-23,1 0 1,0 0 0,-1 0-1,1 0 1,0 1-1,1-1 1,-1 0-1,1 1 1,-1 0 0,1-1-1,0 1 1,1 0-1,-1-1 1,1 1 0,-1 0-1,1 5 1,1-7-5,0 0 1,0 0-1,0 0 1,0 0 0,0 0-1,0 0 1,0-1-1,1 1 1,-1-1 0,1 1-1,-1-1 1,1 1-1,-1-1 1,1 0-1,0 1 1,0-1 0,0 0-1,0 0 1,0-1-1,0 1 1,0 0 0,0-1-1,0 1 1,0-1-1,0 0 1,0 1-1,0-1 1,4 0 0,28 3 12,2-1 1,-1-1 0,0-2 0,0-2-1,0-1 1,-1-1 0,1-3-1,-1 0 1,-1-2 0,1-2 0,-2-1-1,0-1 1,0-2 0,-2-1-1,0-1 1,-1-2 0,37-32 0,-20 10-15,-2-3 1,-2-1 0,38-56 0,98-162-17,-128 185-4,-24 39 1,3-4-147,42-83 1,-71 127 162,0 0 0,1 0 0,-1 0 0,0 0 1,0-1-1,0 1 0,0 0 0,0 0 0,0 0 0,0 0 0,0 0 1,0 0-1,1 0 0,-1 0 0,0 0 0,0-1 0,0 1 0,0 0 1,0 0-1,0 0 0,0 0 0,0 0 0,0 0 0,0-1 0,0 1 1,0 0-1,0 0 0,0 0 0,0 0 0,0 0 0,0 0 0,0 0 1,0-1-1,0 1 0,0 0 0,0 0 0,0 0 0,0 0 0,0 0 1,0 0-1,-1 0 0,1-1 0,0 1 0,0 0 0,0 0 0,0 0 1,0 0-1,0 0 0,0 0 0,0 0 0,0 0 0,-1 0 0,1 0 1,0 0-1,0 0 0,0 0 0,0-1 0,0 1 0,0 0 0,0 0 1,-1 0-1,1 0 0,0 0 0,0 0 0,0 0 0,0 0 0,-12 7-18,-13 12 37,-23 20-3,-1-2 1,-3-2 0,-60 30 0,111-64-16,-41 25 1,1 3-1,1 1 1,2 2-1,-63 67 1,-116 163 40,217-262-40,-40 49 84,3 1 0,3 1 0,-53 103 0,85-136-7,12-14-27,20-15-49,-7-4 10,-2-2 0,0-1 0,31-34 1,-44 44-14,37-41 2,-2-1 0,37-59 0,64-120 0,-28 42 0,-27 56 2,61-96-111,-150 228 102,0-1-1,0 0 1,0 0-1,0 0 1,0 0-1,-1 0 1,1 0-1,0 0 0,0 0 1,0 0-1,0 1 1,0-1-1,0 0 1,0 0-1,-1 0 1,1 0-1,0 0 1,0 0-1,0 0 1,0 0-1,0 0 1,-1 0-1,1 0 0,0 0 1,0 0-1,0 0 1,0 0-1,0 0 1,0 0-1,-1 0 1,1 0-1,0 0 1,0 0-1,0-1 1,0 1-1,0 0 1,0 0-1,-1 0 0,1 0 1,0 0-1,0 0 1,0 0-1,0 0 1,0 0-1,0-1 1,0 1-1,0 0 1,0 0-1,0 0 1,0 0-1,0 0 1,-1 0-1,1-1 0,0 1 1,0 0-1,0 0 1,0 0-1,0 0 1,0 0-1,0-1 1,-14 9-206,-17 15-449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41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134 2609 480,'3'-5'63,"1"0"-1,0 1 1,-1 0-1,1 0 1,1 0-1,-1 0 1,1 1-1,-1-1 1,9-3-1,5-6 77,32-31-22,-2-3 0,54-66 0,72-115 178,-87 109-290,-86 115 11,32-15-5,-20 7-63,-12 16-4,-1 5 68,-1-5-12,0 0 1,0-1 0,-1 1 0,1 0-1,-1-1 1,1 1 0,-1-1-1,0 0 1,0 0 0,-1 0 0,1 0-1,-1 0 1,1 0 0,-1 0-1,0-1 1,-5 4 0,-22 27-8,-9 0 60,-45 44-51,-33 34-153,69-73 102,39-32 35,-1 1-1,2 0 1,-17 15-1,4-1-19,-1-1 0,-1-1 0,0-2 0,-34 20 0,23-15-9,16-7-14,17-14 49,0 0 1,0 0 0,0 0-1,-1 0 1,1 0 0,0 0 0,0-1-1,-1 1 1,1 0 0,0-1-1,-1 1 1,1-1 0,-1 1 0,1-1-1,0 0 1,-1 1 0,1-1-1,-1 0 1,-2 0 0,-56 4-148,59-4 154,1 0-1,-1 0 1,1 0 0,-1 0 0,1 0-1,-1 0 1,1 0 0,-1 1-1,1-1 1,-1 0 0,1 0-1,0 0 1,-1 1 0,1-1 0,-1 0-1,1 0 1,0 1 0,-1-1-1,1 0 1,0 1 0,-1-1 0,1 0-1,0 1 1,-1-1 0,1 1-1,0-1 1,0 0 0,0 1-1,-1-1 1,1 1 0,0-1 0,0 1-1,-2 25-54,2-22 54,40-3 39,23-3 50,-22 1-18,49 4-1,-77-1-46,-1 0-1,0 0 0,0 1 1,-1 1-1,1-1 0,-1 2 1,0 0-1,0 0 0,0 1 1,20 15-1,-27-15-11,0 0 1,0 0-1,0 0 0,-1 1 0,0 0 1,0 0-1,0 0 0,-1 0 0,0 0 1,-1 0-1,1 1 0,-2-1 0,1 0 1,-1 1-1,0-1 0,-2 15 1,2 0-4,-3-14-5,1-1 1,-2 1 0,1-1 0,-1 0 0,0 0 0,-1 0 0,0 0 0,0-1 0,0 1 0,-8 6 0,8-9-6,-17 14-67,22-18 69,0 1 0,-1-1 0,1 0 0,-1 0-1,1 0 1,-1 0 0,1 0 0,0 0 0,-1 0 0,1 0 0,-1 0 0,1 0 0,-1 0-1,1 0 1,-1 0 0,1 0 0,0 0 0,-1 0 0,1 0 0,-1 0 0,1-1 0,-1 1-1,1 0 1,0 0 0,-1-1 0,1 1 0,0 0 0,-1 0 0,1-1 0,0 1 0,-1-1-1,1 1 1,0 0 0,0-1 0,-1 1 0,1 0 0,0-1 0,0 1 0,0-1 0,0 1-1,-1-1 1,1 1 0,0 0 0,0-1 0,0 1 0,0-1 0,0 1 0,0-1 0,0 0-1,-14-46-135,10 36 78,1 0 0,0 0 0,0-1 0,1 1 0,-1-17 0,3 15-13,-1 0-1,0 0 1,-1 0-1,-4-13 0,5 23 57,1 0-1,-1-1 1,0 1-1,-1 0 1,1 0-1,0 0 0,-1 0 1,0 0-1,0 0 1,0 0-1,0 0 1,0 0-1,-1 1 1,1 0-1,-1-1 1,1 1-1,-1 0 0,0 0 1,-6-3-1,4 4 33,4 42 230,2-25-178,1 0 0,1 0-1,0 0 1,1 0 0,1 0 0,0-1 0,12 23-1,3 10 26,-16-33-70,-2 0 0,1 0 0,-2 1 0,0-1 0,-1 0 0,-3 27 0,2 6 8,0-43-28,0 1 0,0-1 0,-1 0 0,1 1 0,-1-1 1,0 0-1,0 0 0,-1 0 0,0-1 0,0 1 0,0 0 0,0-1 0,-1 0 0,-5 6 0,-19 29 15,22-35-12,-1-3 20,1-1 1,-1 0-22,0 0-5,-25 0-69,31 0 53,5 2 26,0 1 1,1-2-1,-1 1 1,1 0-1,0-1 0,-1 0 1,8 1-1,5 2 19,11 3 35,0-2 0,0 0 0,0-2 0,43-1 0,7 2 75,225 9 80,-248-13-112,-1-3 0,83-15-1,-44 5-98,-70 11-4,-1 0-1,0-2 1,1-1-1,-1 0 1,-1-2-1,35-14 0,-2-10-1,-2-1 0,-1-3 0,-1-2 0,-2-3 0,58-61 0,196-247 16,-270 308-21,4-6 5,128-144-63,-148 173-43,-30 28-146,-10 7 119,-72 47 48,-3-5 1,-2-4-1,-125 49 0,-335 102 221,537-198-138,-151 61 18,118-44-11,-1-3-1,-107 28 1,95-44-7,65-7 0,0 0 0,1-1 0,-1 1 0,0-1 0,1 0 0,-1 0 0,1-1 0,-1 1 0,1-1 0,0 0 0,-1 0 0,-4-4 0,4 2-5,0 0 1,0 0-1,1-1 0,0 1 1,0-1-1,0 0 0,1 0 1,-1-1-1,1 1 1,0-1-1,1 1 0,-1-1 1,-1-6-1,1-3-7,1-1 1,0 1-1,1 0 1,0-20-1,2 30 12,0 0-1,0 0 1,0 0-1,0 0 1,1 0-1,-1 1 1,1-1-1,0 0 1,1 1-1,-1-1 1,5-4-1,41-50 2,-14 17-1,57-93 5,33-45-106,-117 169-41,-13 16-94,-10 9 80,-240 196-138,256-210 299,0 0 0,1 0 0,-1 0 1,1 0-1,-1 0 0,0 0 0,1 0 0,-1 0 0,1 0 0,-1 0 0,0 1 0,1-1 0,-1 0 0,1 0 0,-1 0 1,0 1-1,1-1 0,-1 0 0,0 0 0,0 1 0,1-1 0,-1 0 0,0 1 0,0-1 0,1 0 0,-1 1 1,0-1-1,0 1 0,0-1 0,0 0 0,1 1 0,-1-1 0,0 1 0,0-1 0,0 0 0,0 1 0,0-1 0,0 1 1,0-1-1,0 1 0,0-1 0,0 0 0,0 1 0,-1-1 0,1 1 0,0-1 0,0 0 0,0 1 0,0-1 1,-1 0-1,1 1 0,0-1 0,0 0 0,-1 1 0,1-1 0,0 0 0,-1 1 0,1-1 0,0 0 0,-1 0 0,1 1 1,-1-1-1,41-1 64,-36 1-37,15-3 9,0-1 1,0 0-1,0-1 1,-1-1-1,1-1 1,17-10-1,107-63 50,-115 64-61,107-65 105,628-354 323,-658 380-443,129-62 7,-195 104-209,-59 25 161,0 0 1,1 1-1,1 1 1,0 1-1,-22 23 1,6-6-9,-92 69 7,-195 122 0,52-42 12,-78 91 46,276-210 22,4 3 1,-100 125 0,162-184-57,-27 41 10,30-44-10,1-1 0,-1 1 0,1-1 0,0 1 0,0 0 0,0 0 1,0 0-1,0 0 0,1-1 0,-1 1 0,1 0 0,0 0 0,0 0 0,0 0 0,1 4 0,-1-6 3,1 0 0,0 0 0,0 0 0,0 0 0,0 0 0,0-1 0,0 1 0,0 0 0,0-1 0,0 1 0,0 0-1,1-1 1,-1 0 0,0 1 0,0-1 0,1 0 0,-1 1 0,0-1 0,0 0 0,1 0 0,-1 0 0,0 0 0,0 0 0,1 0 0,-1-1-1,0 1 1,2-1 0,5 1-8,12-1 10,0-1 1,-1-1-1,1-1 1,-1-1 0,0 0-1,0-1 1,0-2 0,-1 1-1,0-2 1,18-12-1,25-18 26,78-67-1,-107 80-25,402-354 15,-268 228-7,-131 121-4,-8 4-19,1 2 1,2 1-1,0 1 1,2 1-1,48-24 0,-78 44 6,1 1-1,-1 0 0,0 0 1,0 0-1,1 0 0,-1 1 1,0-1-1,1 0 1,-1 1-1,1 0 0,-1-1 1,1 1-1,-1 0 0,1 0 1,-1 1-1,4 0 0,-5 0 7,0 0 1,0 0-1,0 1 0,0-1 0,0 1 0,0-1 0,0 1 0,0-1 0,-1 1 0,1 0 1,-1-1-1,1 1 0,-1 0 0,1-1 0,-1 1 0,0 0 0,0 0 0,0-1 1,0 1-1,0 0 0,-1 2 0,1 1 2,-1 0 0,0 0 0,0 0 0,-1 0-1,1 0 1,-1-1 0,0 1 0,-1 0 0,1-1 0,-1 0 0,1 1 0,-1-1 0,-5 5 0,-53 51 16,44-44-15,-101 101 93,6 6-1,6 4 1,-130 201 0,186-242-56,36-59-23,-2 0-1,0-1 1,-31 37-1,44-60-22,-1 0-1,1-1 1,-1 1 0,0-1-1,0 0 1,0 0-1,0 0 1,0 0-1,0-1 1,-1 1 0,1-1-1,0 0 1,-1-1-1,-4 1 1,-70 0-214,50-2 238,3 0-45,-1 2 0,1 1 0,-1 1 0,1 1-1,0 1 1,-36 12 0,31-8-5,0-1 0,-1-1 0,1-2 1,-2-1-1,1-1 0,-56-4 0,71 1-20,8-1 46,1 0-1,0 0 1,0-1 0,0 0-1,-13-5 1,16 4 1,-1 1 0,0-1 0,0 2 0,0-1 0,0 1 0,0 0 0,0 0 0,0 0 0,-1 1 0,1 0 0,0 1 0,0-1 0,-8 2 0,13-1 6,0-1 1,0 0 0,0 0-1,1 1 1,-1-1 0,0 1-1,0-1 1,0 1 0,1-1-1,-1 1 1,0-1 0,1 1-1,-1-1 1,0 1 0,1 0-1,-1 0 1,1-1 0,-1 1-1,1 0 1,-1 0 0,1 0-1,-1-1 1,1 1 0,0 0-1,0 0 1,-1 0 0,1 0 0,0 0-1,0 0 1,0 0 0,0 0-1,0-1 1,0 1 0,0 0-1,0 0 1,1 0 0,-1 0-1,0 0 1,0 0 0,1 0-1,0 1 1,0 0 6,1 1 0,-1-1-1,1 1 1,-1-1 0,1 0 0,0 1 0,0-1 0,0 0 0,0 0 0,0-1-1,0 1 1,4 2 0,14 4 21,0-2-1,0 0 1,0-1-1,0-1 1,39 2-1,30 7 38,-56-7-28,46 1 0,10 3 22,-63-6-47,0 0 0,0-2-1,0-1 1,1-1 0,-1-1 0,0-1-1,0-2 1,0 0 0,31-10 0,-39 9-5,1 0 0,0 2 0,0 0 0,0 1 0,36 2 0,-42-1 0,1-1 0,-1 0 0,18-5-1,12-3-1,1 1 8,-29 5-10,1 1 1,-1 0 0,22 0-1,30-2 29,0-2 1,0-3-1,115-34 0,-35 8 5,-78 20-22,0-3 0,-1-3 1,-1-3-1,-2-3 0,0-3 1,-2-2-1,59-43 0,24-20 17,96-73 6,-174 114-40,121-109-34,-174 142 24,-14 20 11,1-1 0,-1 0-1,1 0 1,0 1 0,0-1 0,0 1 0,0-1 0,1 1-1,-1 0 1,1 0 0,3-2 0,-5 3 27,-43 1-52,27 2 5,0 0 1,-1 2 0,1-1-1,0 2 1,1 0-1,-1 1 1,-23 13-1,-7 2-39,-124 49-58,-121 53 42,214-86 197,-121 79 0,-9 17 72,166-111-189,-1-2-1,0-2 1,-61 18 0,-124 22-31,212-52 28,14-2 1,10-1-16,18-2 28,0 0-1,-1-2 0,1-2 0,0 0 1,-1-2-1,0 0 0,0-2 1,0-2-1,-1 0 0,-1-1 0,29-16 1,29-21 21,148-109 0,229-226-10,-302 244-29,-125 106-28,10-8-64,-44 40 94,1 0-1,0 0 1,0 0-1,0 1 1,0-1-1,-1 0 1,1 0-1,0 0 1,0 0-1,0 0 1,-1 0-1,1 0 1,0 0-1,0 0 1,0-1-1,-1 1 1,1 0-1,0 0 1,0 0-1,0 0 1,0 0-1,-1 0 1,1 0-1,0 0 1,0 0-1,0-1 1,0 1-1,-1 0 1,1 0-1,0 0 1,0 0-1,0 0 1,0-1-1,0 1 0,0 0 1,0 0-1,0 0 1,-1 0-1,1-1 1,0 1-1,0 0 1,0 0-1,0 0 1,0-1-1,0 1 1,0 0-1,0 0 1,0 0-1,0-1 1,0 1-1,0 0 1,0 0-1,0 0 1,1-1-1,-1 1 1,0 0-1,0 0 1,0 0-1,0 0 1,0-1-1,0 1 1,0 0-1,0 0 1,1 0-1,-1 0 1,0-1-1,-17 0-117,2 1 17,-11-1 33,0 1 0,0 2 0,1 0 0,-1 2 0,-29 8 0,-291 104 204,-330 91 196,616-195-303,-1-2 0,-1-3-1,0-2 1,0-4 0,-64-5-1,83-3-33,1-1 0,0-3-1,-63-23 1,-20-6-97,104 33 51,0-1 0,1 0 0,-31-19 0,-25-11-82,63 34 111,-1 0 0,0 1 1,-22-3-1,23 5 11,0-1 0,0-1 0,0 0 0,-16-7 0,26 9 11,1-1 1,-1 0-1,1 0 1,0 0-1,0 0 1,-1 0-1,1 0 1,1-1-1,-1 1 1,0-1-1,1 0 1,-1 1-1,1-1 1,0 0-1,0 0 1,0 0-1,0 0 1,0 0-1,0-4 0,0 0 2,0 0 0,0 1 0,1-1 0,0-1-1,0 1 1,1 0 0,1-10 0,1 10 3,0 1 0,0-1 1,0 0-1,1 1 0,0 0 0,0-1 1,8-7-1,-7 7 3,1 0 1,-2 0-1,1 0 1,6-15-1,-8 19 6,1-1 0,-1 1 0,0-1 0,1 1 0,0 0 0,0 0-1,0 1 1,0-1 0,0 1 0,0 0 0,1 0 0,-1 0 0,9-1-1,10-7 16,-1-2-9,-1-2 1,0 0-1,28-26 1,-28 22-21,1 1 1,29-17-1,-18 12 8,0-1 0,58-54 0,-56 46 1,55-39 0,-77 62-4,1 1 1,0 0-1,22-7 0,-23 10 0,-1 0 0,0-1-1,0-1 1,-1 0 0,0-1-1,16-11 1,32-28-3,71-41 0,-65 45 0,25-13 2,52-37 28,118-92-3,-239 175-30,-20 10 5,-1 0 0,1 0 0,-1 0 0,0-1 0,0 1 1,0 0-1,1 0 0,-1 0 0,0 0 0,0-1 0,0 1 0,0 0 0,0 0 0,0 0 0,-1 0 0,1 0 0,0-1 0,0 1 1,0 0-1,-1 0 0,1 0 0,-1-1 0,1 1 0,0 0 0,-1 0 0,0 0 0,-9 17-13,-1-1-1,-1 0 0,0 0 1,-1-2-1,-1 1 0,-17 14 1,2-1 7,-404 396 159,396-391-120,1 2 1,-50 66-1,83-97-34,0-1 0,0 1-1,0-1 1,1 1 0,-1 0-1,1 0 1,0 0-1,1 0 1,-1 0 0,1 1-1,0-1 1,0 11 0,1-13-2,1-1 1,-1 1 0,1 0-1,0 0 1,0 0 0,0-1-1,0 1 1,0 0 0,1-1-1,-1 1 1,1-1 0,0 0-1,0 1 1,-1-1 0,1 0-1,1 0 1,-1 0 0,0-1-1,0 1 1,1 0 0,-1-1-1,1 1 1,-1-1 0,6 2-1,3 1 1,0 0 0,1-1 1,0 0-1,-1-1 0,1-1 0,0 1 0,0-2 0,0 0 0,0 0 0,0-1 0,-1 0 0,1-1 0,15-5 0,13-5 30,0-2 0,52-26 0,-68 29-25,15-7 12,58-25 10,-2-3-1,165-112 1,-239 143-36,33-33 0,-50 45-9,0-1 0,-1-1 0,1 1 0,-1 0 0,0-1 0,0 0 0,0 1 0,0-1 0,-1 0 0,0-1 0,0 1-1,-1 0 1,1 0 0,0-11 0,-23 15-83,3 0 44,-1 2-1,1 0 1,-1 1 0,1 0 0,-1 2 0,-31 10-1,-15 8 46,-1-3-1,0-3 0,-1-3 0,-130 9 0,99-9 153,65-8-39,-55 3 0,88-31-69,5 8-33,1 1 1,0 0-1,0 0 1,2 0-1,0 1 0,0 0 1,18-20-1,-25 32 1,-14 3-153,-9 6 98,-33 32 12,42-29 43,0-1 0,-1 0 0,0-1 0,-1-1 0,1 0 0,-2-1 0,1-1 0,-23 7 0,17-6 0,17-5-3,0 0 1,0 0-1,0-1 0,-1 0 1,1 0-1,0 0 0,-1-1 0,1 1 1,-9-1-1,14-41 30,6 27-24,1 1 0,1 0 0,0 0 0,1 1 0,0 0 0,1 1 0,0 0 0,14-10 0,6-9 7,161-171 17,-182 191-27,10-11 0,2 1 0,41-30 0,-48 40 0,0 1 0,1-2 0,19-18 0,-33 27-1,0 0 0,-1 0 0,1-1 0,-1 1 0,1-1 0,-1 1 0,0-1 0,0 1 0,0-1 0,0 0 0,-1 1 0,1-1 0,-1 0 0,0 0 0,0 0 0,1 1 0,-2-1 1,1 0-1,-1-4 0,1 4 0,-1 0 0,1 0 0,0 0 0,0 0 0,0 0 0,0 1 0,1-1 0,-1 0 0,1 0 0,0 0 0,0 0 0,1-3 0,9-11 1,1 0-1,0 1 1,1 0 0,1 1-1,0 1 1,1 0 0,29-21 0,-16 17 5,1 2 1,0 1 0,1 1 0,35-11 0,-6 3-8,-17 5 19,1 2-1,0 1 0,1 3 0,84-11 1,-48 16 22,0-2 0,102-26 0,-171 31-40,-1 1 0,0 1-1,1 0 1,-1 1 0,16 0 0,-21 1 1,-1-1 1,1 1-1,0 0 1,-1 0-1,1 0 1,0 1-1,-1-1 1,0 1-1,1 0 1,-1 1-1,0-1 1,0 1 0,5 4-1,13 3 21,-21-8-20,0-1-1,-1 0 0,1 1 1,0-1-1,0 0 0,-1 1 1,1-1-1,-1 1 1,1-1-1,-1 1 0,1 0 1,-1-1-1,0 1 0,0-1 1,0 1-1,0 0 0,0-1 1,0 1-1,0-1 0,-1 1 1,1 0-1,-1-1 0,1 1 1,-1-1-1,1 1 0,-1-1 1,0 0-1,0 1 0,0-1 1,-2 3-1,-206 143 1,165-118 3,-20 13 21,-2-2 0,-2-3-1,-1-4 1,-89 31-1,-118 23 40,270-85-64,1-1 0,0 1 0,-1 1 0,1-1 0,0 1 0,0-1 0,1 2 0,-1-1 0,0 0 0,-6 8 0,9-8 0,-1 1 0,1-1 0,0 1 0,1 0 0,-1 0 0,1 0 0,-1 0 0,1 0 0,0 0 0,0 0 0,1 0 0,-1 0 0,1 0 0,1 7 0,-1-9 0,0-1 0,1 1 0,0 0 0,-1-1 0,1 1 0,0 0 0,0-1 0,0 1 0,0-1 0,0 0 0,0 1 0,0-1 0,0 0 0,0 1 0,1-1 0,-1 0 0,1 0 0,-1 0 0,1 0 0,-1 0 0,1-1 0,-1 1 0,1 0 0,0-1 0,0 1 0,-1-1 0,4 1 0,54 6 0,-34-9 8,-1 0 0,1-2 0,-1-1 0,0-1 0,-1-1 0,1-1-1,-2-2 1,1 0 0,32-19 0,21-19 35,85-67 1,-82 57-41,-35 27-6,-2-1 0,61-60 0,184-236-23,-273 308 0,-1-1 1,19-40 0,-17 30 31,-14 28-15,1-1 1,0 1-1,-1-1 0,0 0 0,0 0 0,0 0 0,0 1 1,-1-1-1,1 0 0,-1 0 0,0 0 0,0 0 0,-1 0 1,1 0-1,-1 0 0,0 0 0,0 1 0,0-1 0,0 0 1,-1 0-1,1 1 0,-1-1 0,0 1 0,0 0 0,0-1 1,-1 1-1,1 0 0,-5-4 0,-6-2 12,2-1 0,-1-1 0,1 0 0,-18-22 0,-10-12 3,36 43-6,1 0-1,0-1 1,0 1-1,0-1 1,0 1-1,0-1 1,0 0-1,0 0 1,1 1-1,0-1 1,-1 0-1,1-1 1,0 1-1,1 0 1,-1 0-1,0 0 1,1-1-1,0 1 1,0 0-1,0 0 1,0-1-1,0 1 0,1 0 1,-1 0-1,1 0 1,0-1-1,0 1 1,0 0-1,1 0 1,-1 0-1,1 0 1,-1 1-1,1-1 1,0 0-1,0 1 1,0-1-1,0 1 1,1 0-1,-1-1 1,6-2-1,0-1 1,0 0 0,1 1 0,-1 0 0,1 0 0,1 1 0,-1 0 0,1 1 0,-1 0 0,13-2 0,5 2 0,0 0 0,32 3 0,-55 0 0,31 0 0,-35 0 0,-1 0 0,1 0 0,0 0 0,0 0-1,0 0 1,-1 0 0,1 1 0,0-1 0,0 0 0,0 0 0,-1 0-1,1 0 1,0 1 0,0-1 0,0 0 0,0 0 0,0 1 0,-1-1 0,1 0-1,0 0 1,0 0 0,0 1 0,0-1 0,0 0 0,0 0 0,0 1-1,0-1 1,0 0 0,0 0 0,0 1 0,0-1 0,0 0 0,0 0 0,0 1-1,0-1 1,0 0 0,0 0 0,1 1 0,-1-1 0,0 0 0,0 0-1,0 0 1,0 1 0,0-1 0,1 0 0,-1 0 0,0 0 0,0 1-1,0-1 1,0 0 0,1 0 0,-1 0 0,0 0 0,0 0 0,1 0 0,-1 1-1,0-1 1,0 0 0,1 0 0,-1 0 0,0 0 0,-16 11-24,-22 8 19,0 1-1,1 2 1,1 2-1,1 1 1,-42 39-1,60-48 25,1 1 0,0 0 1,2 2-1,0 0 0,1 0 0,0 1 1,2 1-1,1 0 0,0 0 0,1 1 0,-7 31 1,5-18 4,8-26-24,0 1-1,0-1 0,1 1 1,0 0-1,-1 13 1,3-22-48,-1-3 27,0 0 0,0-1 0,0 1 0,0 0 0,1 0 0,-1-1 0,1 1 0,-1-1 0,1 1 0,0 0 0,0-1 0,0 1 0,0-1 0,0-2 0,0 1-27,0-179-465,1 174 514,1 0-1,-1 0 0,1 0 0,1 0 0,-1 1 0,1-1 1,1 0-1,0 1 0,0 0 0,1 0 0,0 0 0,0 1 0,0 0 1,1 0-1,1 0 0,-1 0 0,1 1 0,10-7 0,4-3 48,1 1-1,1 0 1,0 2 0,1 1-1,29-10 1,-34 16-9,1 0 0,-1 2 0,1 0 0,0 1 0,1 2 1,-1 0-1,0 0 0,29 5 0,-45-4-35,-1 1 1,0 0-1,0 0 1,0 0-1,1 0 0,-1 1 1,0-1-1,-1 1 0,1 0 1,0 0-1,0 0 1,-1 0-1,1 0 0,-1 0 1,0 1-1,1-1 1,-1 1-1,0 0 0,-1 0 1,1 0-1,0 0 1,-1 0-1,0 0 0,0 0 1,0 0-1,0 0 0,0 0 1,0 6-1,3 11 27,-2 0 0,0 1 0,-2 31 0,0-32-26,-1-11-3,0 0-1,0 0 1,-1-1-1,0 1 1,-1 0-1,0-1 0,0 1 1,-1-1-1,0 0 1,0 0-1,-1 0 1,0-1-1,-6 8 1,-14 14 15,-52 47 0,15-15-8,46-44-3,1 0 0,1 1 0,-13 23 0,22-33-2,1 1 0,0-1-1,1 1 1,0 0 0,0 0-1,1 1 1,0-1-1,0 0 1,1 1 0,0 10-1,1-15 0,0 0 0,0 0 0,0 0 1,1 0-1,0 1 0,0-2 0,0 1 0,0 0 0,1 0 0,3 6 0,-4-8-3,1-1 0,0 0 0,0 0 0,0 0-1,1 0 1,-1-1 0,0 1 0,1 0 0,-1-1 0,1 0 0,0 0 0,-1 0 0,1 0 0,0 0 0,-1 0 0,1 0 0,0-1 0,0 0 0,0 1-1,3-1 1,1 0 1,0 0-1,-1 0 1,1 0-1,0-1 1,0 0-1,-1 0 0,1 0 1,-1-1-1,1 0 1,-1-1-1,0 1 1,0-1-1,11-7 0,-8 4-1,-1-1 0,1-1-1,-2 1 1,1-1-1,-1-1 1,0 1-1,10-19 1,65-105-250,-58 94 230,2 1-1,1 1 1,2 2 0,1 0-1,41-33 1,-62 59 23,0 1-1,1 1 1,-1-1 0,2 2-1,-1-1 1,0 1 0,1 1 0,0 0-1,0 1 1,0 0 0,1 0-1,-1 1 1,1 1 0,-1 0-1,1 0 1,-1 1 0,1 1-1,21 3 1,-29-2-1,1-1 0,-1 0 0,-1 1 1,1 0-1,0-1 0,0 2 0,-1-1 0,1 0 0,-1 1 1,1-1-1,-1 1 0,0 0 0,0 0 0,-1 1 0,1-1 0,-1 0 1,1 1-1,-1 0 0,0-1 0,0 1 0,-1 0 0,1 0 0,-1 0 1,0 0-1,0 0 0,0 0 0,0 6 0,0-3 1,0 1 0,0 0 0,-1-1 1,0 1-1,0-1 0,-1 1 0,0-1 0,-1 1 0,1-1 0,-1 0 1,-1 1-1,1-1 0,-1 0 0,-7 11 0,-31 32-27,-1-2-1,-3-2 1,-1-1-1,-63 44 1,94-76 24,-32 27 4,-54 59-1,101-99-5,0 0 0,0 0-1,0 0 1,0 0 0,0 0-1,0-1 1,0 1 0,0 0-1,-1 0 1,1 0-1,0 0 1,0 0 0,0 0-1,0 0 1,0-1 0,0 1-1,0 0 1,0 0 0,0 0-1,0 0 1,-1 0 0,1 0-1,0 0 1,0 0 0,0 0-1,0 0 1,0-1-1,0 1 1,-1 0 0,1 0-1,0 0 1,0 0 0,0 0-1,0 0 1,0 0 0,-1 0-1,1 0 1,0 0 0,0 0-1,0 0 1,0 0 0,0 0-1,0 0 1,-1 0-1,1 1 1,0-1 0,0 0-1,0 0 1,0 0 0,0 0-1,0 0 1,-1 0 0,1 0-1,6-25-46,13-31-34,36-69-104,-31 74 106,24-71 0,-45 115 85,0-1 1,1 1-1,0-1 1,0 1-1,1 0 0,0 0 1,0 1-1,0 0 1,1 0-1,0 0 0,7-5 1,7-4 66,0 1 0,31-17 0,-44 28-43,0 0 1,1 0-1,-1 1 1,1 0-1,0 0 1,0 1-1,-1 0 1,1 1-1,0-1 0,0 1 1,0 1-1,0-1 1,0 2-1,-1-1 1,1 1-1,0 0 1,-1 0-1,1 1 1,-1 0-1,14 8 0,-16-8-16,0 1-1,0 0 1,-1 0-1,1 0 1,-1 0-1,0 1 1,0 0-1,0-1 1,0 1-1,-1 1 0,0-1 1,0 0-1,-1 1 1,1 0-1,-1 0 1,0-1-1,-1 1 1,0 0-1,0 0 1,0 1-1,0-1 0,-1 0 1,0 7-1,0-12-8,0 4 2,1-1 1,-1 1-1,0 0 0,0 0 1,0 0-1,0-1 0,-1 1 0,0 0 1,0 0-1,0-1 0,-1 1 1,1-1-1,-1 1 0,0-1 0,-1 0 1,1 0-1,-1 0 0,0 0 1,0 0-1,0 0 0,-4 3 0,-26 24-8,-2-1 0,-1-2 0,-49 30 0,-127 55-12,166-83-11,39-25 20,0 0 0,0 0 0,0 0 0,0-1 0,-1 0 0,0-1 0,0 0 0,-9 2 0,-3 2 11,40-9 7,41-11 0,-32-7-6,-1-1 0,-1-1 0,-1-2 0,-1 0 0,-1-2 0,31-43-1,53-54-11,-4 8-116,-103 123-16,-8 10 156,-7-1-19,-1-1 1,0-1 0,-1 0 0,-31 22 0,-79 43-17,73-48 15,-52 34 32,-304 170 219,211-158-204,-28 15-29,-118 101-11,115-61 3,23-6 41,205-126-48,0-1-1,1 0 1,-1 0 0,0 1 0,1-1-1,-1 0 1,0 1 0,1-1 0,-1 1-1,1-1 1,-1 0 0,0 1 0,1 0-1,-1-1 1,1 1 0,0-1 0,-1 1-1,1 0 1,-1-1 0,1 1 0,0 0-1,-1-1 1,1 1 0,0 0-1,0-1 1,0 1 0,0 0 0,-1 0-1,1-1 1,0 2 0,22 5-18,42-9-9,-61 1 26,31-5 1,0-2-1,0-1 0,-1-1 0,0-3 1,46-23-1,-28 13 5,669-359-30,-626 318 13,-61 39-63,48-26-1,-79 50 75,-1 1-1,1-1 0,-1 0 0,1 0 0,0 0 1,-1 1-1,1-1 0,0 1 0,0 0 0,-1-1 1,1 1-1,0 0 0,0 0 0,-1 0 1,1 0-1,3 1 0,-5-1 1,1 1 1,0-1-1,0 0 1,-1 1-1,1-1 0,-1 1 1,1 0-1,0-1 0,-1 1 1,1-1-1,-1 1 1,1 0-1,-1 0 0,0-1 1,1 1-1,-1 0 0,0 0 1,1-1-1,-1 1 1,0 0-1,0 0 0,0 0 1,0-1-1,0 2 0,0 3-2,0 0 0,0 0 0,-1 0 0,0-1 0,0 1 0,-1 0-1,1-1 1,-1 1 0,0-1 0,-4 8 0,-9 9-11,-1-1 1,-1-1 0,-1-1-1,-1 0 1,-34 25-1,-13 12 38,-69 59 44,-5-5 1,-207 121 0,321-214-45,-15 9 40,-66 53 0,106-78-63,0 1 0,1-1 0,-1 0 0,1 1 0,-1-1 0,1 1 0,-1-1 0,1 1 0,-1-1 0,1 1 0,-1-1 0,1 1 0,0-1 0,-1 1 0,1 0 0,0-1 0,0 1 0,-1 0 0,1-1 0,0 1 0,0 0 0,0-1 1,0 1-1,0 0 0,0-1 0,0 1 0,0 0 0,0-1 0,0 2 0,17 7-9,34-5-9,-49-4 17,14-1 4,-1 0-1,1-1 0,0-1 0,-1 0 1,0-1-1,28-11 0,84-49 28,-88 42-21,65-26 0,-75 38-9,1 1 0,-1 2 0,2 1-1,-1 1 1,1 2 0,41 0 0,-47 4 2,-1 1 1,0 0-1,0 2 1,0 1 0,-1 1-1,0 1 1,0 1-1,36 17 1,-56-23-8,-2-2 4,0 0-1,-1 1 1,1-1-1,-1 0 1,1 0-1,-1 1 1,1-1-1,-1 0 1,1 1 0,-1-1-1,1 0 1,-1 1-1,1-1 1,-1 1-1,0-1 1,1 1-1,-1-1 1,0 1-1,1-1 1,-1 1-1,0-1 1,0 1-1,1-1 1,-1 1-1,0-1 1,0 1-1,0 0 1,0-1-1,0 1 1,0-1-1,0 1 1,0 0-1,-10 0-163,-929-5-203,886 7 393,0 2-1,1 3 1,-1 2 0,2 3 0,-75 27 0,19 11 135,118-59-159,1 1-1,0 0 1,1 0 0,-1 1-1,1 1 1,0 0-1,0 0 1,1 2 0,27-5-1,7 3 1,75 2 0,-95 3-3,-9 1 2,-1 1 0,0 0 0,1 1 1,-1 1-1,-1 1 0,27 10 1,99 53 68,-2 0 52,-89-48-80,167 73 61,-194-80-68,0 2-1,-1 1 1,-1 0 0,0 2-1,-1 1 1,25 27 0,16 21 62,2-2 0,3-4 0,144 101 0,-206-158-99,1 0-1,-1 0 0,1 0 1,0-1-1,0 0 1,0 0-1,0-1 1,12 3-1,-20-26-87,-8 0 61,0 0-1,-1 0 0,-2 1 0,0 0 0,0 1 0,-28-31 1,18 21-16,-271-353-307,259 337 338,2-2-1,-46-89 0,66 112 22,2-1 0,1-1 0,1 0 0,1 0-1,1 0 1,1-1 0,1 0 0,1-34 0,4 61 0,0-1 0,0 1 0,0 0 0,1 0 0,-1 0 0,0 0 0,0 0 0,0 0 0,0 0 0,1 1 0,-1-1 0,0 0 0,0 0 0,0 1 0,2 0 0,8 7 21,0 0 0,-1 1 0,0 0 0,0 1 0,-1 0 1,8 12-1,0-2 2,334 437 336,-21-25-218,-326-428-147,6 8-1,0 0 0,0-1 0,1 0 0,17 11 0,-27-21-31,-2-22-171,-2 5 178,-1 0-1,-1 0 1,0 1-1,0-1 1,-2 1 0,0 1-1,-1-1 1,-11-15-1,-84-107-346,94 126 343,-203-226-152,-17-24-39,184 204 184,2-1 1,-61-116 0,92 150 37,1 5 5,0-1-1,1 0 1,2-1 0,0 0 0,1-1 0,1 1 0,1-1 0,-5-45 0,11 66-4,0 0 1,-1 0-1,1-1 1,0 1-1,0 0 1,0 1-1,0-1 1,0 0-1,0 0 1,0 0-1,0 1 0,0-1 1,0 0-1,1 1 1,-1-1-1,0 1 1,0-1-1,1 1 1,-1 0-1,0 0 1,1-1-1,-1 1 0,0 0 1,1 0-1,-1 0 1,0 1-1,1-1 1,-1 0-1,0 0 1,2 1-1,47 8 82,-21 5-49,-2 2-1,1 0 0,-2 2 1,31 27-1,-37-29-25,97 80 34,66 50 45,-107-90-33,-4 4-1,-2 2 0,66 77 0,162 232 141,-188-235-129,135 130-1,-73-85-66,-117-126-5,-33-34 5,34 40 0,-54-58-1,4 8-14,-15-20-199,-91-78 105,-47-37-118,37 41 93,-414-344-191,177 98 298,330 313 37,1 0-3,0 0-1,-1 1 0,-1 1 0,-1 1 0,0 0 1,-26-12-1,21 21 57,24 4-57,-1 0 0,1 1 0,-1-1 0,1 0 0,-1 0 0,1 0 0,-1 1 0,1-1 0,-1 0 0,1 1 1,-1-1-1,1 0 0,0 1 0,-1-1 0,1 1 0,0-1 0,-1 0 0,1 1 0,0-1 0,-1 1 0,1-1 0,0 1 0,0-1 0,-1 2 0,1 1 4,0 1 0,0-1 1,0 1-1,1-1 0,-1 1 0,1-1 0,0 1 0,0-1 0,0 0 0,2 5 0,9 16 6,1 0-1,1-1 1,1-1-1,1-1 1,27 29-1,4 6-6,10 15 25,4-2 1,3-3-1,3-3 0,2-2 1,3-4-1,3-3 1,1-3-1,110 53 0,-86-56-25,-21-12 0,-1 4 1,125 85 0,-191-116-4,0 1 1,-1 1-1,0-1 0,12 17 1,-19-22-5,0 1 1,-1-1-1,1 1 1,-1-1-1,0 1 1,-1 0-1,0 0 1,0 0-1,0 0 0,0 1 1,-1-1-1,1 10 1,-2-15-4,0 0 1,-1-1 0,1 1-1,0 0 1,0-1 0,-1 1-1,1-1 1,0 1 0,-1 0-1,1-1 1,0 1 0,-1-1-1,1 1 1,-1-1 0,1 1-1,-1-1 1,1 1 0,-1-1-1,1 1 1,-1-1-1,1 0 1,-1 1 0,0-1-1,1 0 1,-1 0 0,0 0-1,1 1 1,-1-1 0,0 0-1,1 0 1,-1 0 0,-1 0-1,-28 1-31,21-2 22,-19 0 8,0-1-1,1-2 1,-1-1-1,-49-15 1,-106-49 2,48 16 2,10 10-2,-2 6 0,-1 5 0,-2 6 0,0 5 0,-173-4 0,177 23 0,-1 5 0,-135 21 0,-94 47 32,274-63-58,65-8 18,-1 1-1,1 1 0,0 0 0,-1 1 0,1 1 0,0 1 1,-20 9-1,11-5 3,25-9-20,-14 9-263,13-4 283,-1 0 0,1 1 0,0-1 0,0 0 0,1 1 0,0-1-1,0 1 1,0 0 0,0-1 0,1 1 0,0 0 0,0-1 0,1 1-1,0 0 1,0-1 0,2 8 0,0 2 7,1-1 1,1 0-1,0 0 1,1 0-1,9 16 0,-11-25-1,-1-1 0,1 0 0,0 0 0,1 0 0,-1-1 0,0 1 0,1-1 0,0 0 0,0-1 0,7 4 0,28 19 0,-35-21 3,1 0 0,-1 0-1,1-1 1,0 0 0,0 0-1,0 0 1,0-1 0,0 0-1,1 0 1,-1 0 0,1-1-1,-1 0 1,9 0 0,-11 0 4,0 0-1,1 0 1,-1 0 0,0 1 0,0 0 0,1-1 0,-1 2 0,-1-1 0,1 0-1,0 1 1,4 3 0,39 36 39,-4 6 20,-3 2 1,-1 2 0,-3 1-1,38 75 1,75 109 80,158 146 61,-277-339-205,27 51-1,-36-58 0,1-1 0,41 51 0,39 36-2,-90-108-30,-13-11-39,-25-24-45,-177-193-203,-87-83-269,188 194 472,-169-221 0,129 145 81,117 144 14,2 0-1,1-2 1,2 0 0,-24-62 0,41 91 4,1 3 7,0 0 1,1 0 0,-1 0-1,1 0 1,0 0 0,1 0-1,-1-1 1,1 1-1,-1 0 1,2-6 0,-1 12 10,1 0 0,1 0 0,-1-1 0,0 1 0,0 0 0,1-1 0,-1 1 0,1-1 0,-1 1 0,1-1 0,-1 0 0,4 2 0,2 3 11,348 376 381,-65 18 28,-211-284-333,119 144 117,-144-191-185,-29-38-13,1 0 0,1-2 0,1-1 0,2-1 0,34 24 0,-63-50-14,1 0 0,-1 0 0,1 0 0,0 0 0,-1 0 0,1-1 0,0 1 0,-1 0 0,1-1 0,0 1 0,0-1 0,0 0 0,0 0 0,0 1 0,2-1 0,-3-1 0,0 1 1,0 0 0,0-1 0,0 1-1,-1-1 1,1 1 0,0-1 0,0 1-1,-1-1 1,1 1 0,0-1-1,-1 0 1,1 1 0,-1-1 0,1 0-1,-1 0 1,1 0 0,-1 1 0,1-1-1,-1 0 1,0 0 0,1-1 0,1-6-17,-1 0 0,0-1 0,-1 1 1,1-1-1,-3-12 0,2 3 35,-2-13-68,0 1-1,-2 0 1,-2 0-1,0 0 1,-2 1-1,-1 0 1,-25-53-1,-12-7-64,-60-88-1,73 125 69,-132-220-32,-181-402 1,245 435 146,174 327 379,498 567 218,-547-629-633,751 729 234,-523-519-220,28 20 49,-277-253-129,-7-7-58,-256-270 134,-45-43-103,-430-315-311,495 436 315,-282-306-50,355 329 94,152 157 15,-36-33-15,48 46 16,-1 0-1,1 1 1,0-1-1,-1 1 1,0 0-1,1 0 1,-1 0-1,0 1 1,0-1 0,0 1-1,0 0 1,-8-1-1,12 2 2,0 0-1,-1 0 1,1 0-1,0 0 0,0 1 1,-1-1-1,1 0 1,0 0-1,0 0 1,0 0-1,-1 0 1,1 1-1,0-1 0,0 0 1,0 0-1,-1 1 1,1-1-1,0 0 1,0 0-1,0 1 1,0-1-1,0 0 0,0 0 1,0 1-1,0-1 1,-1 0-1,1 0 1,0 1-1,0-1 1,0 0-1,0 0 0,0 1 1,0-1-1,1 0 1,-1 1-1,0-1 1,0 0-1,0 0 1,0 1-1,0-1 0,0 0 1,0 0-1,0 1 1,1-1-1,-1 0 1,0 0-1,0 0 1,1 1-1,7 14 7,28 27 2,2-1 0,1-2 0,2-2-1,51 35 1,-26-19 17,487 341 62,31-44-90,-308-189-17,92 81 15,-299-189 48,-1 4-1,115 127 1,-169-168-35,0 0 0,-2 1 0,16 27 0,-29-38 5,-8-8-21,-15-9-35,-4-7 1,2-2-1,0-1 0,-31-31 1,-68-85-46,88 95 58,-1055-1232-429,1063 1238 487,-19-21 45,2-2-1,-69-122 1,132 184-47,3 12 25,0 1 0,-1 0 0,-1 1 0,0 1-1,28 39 1,-8-11-3,151 172 58,10-9 1,339 277 0,-377-365-107,4-8 0,211 108 0,-355-210 4,1 0 1,-2 1-1,0 2 1,0 0-1,23 22 1,-40-28-5,-29-9-129,1-5 69,0-2 0,0-1 0,0-1-1,-38-21 1,7 3 4,-499-247 59,19-38 63,-52-123 83,297 211-100,157 115-65,114 91 13,0-1-1,2-1 1,0-1 0,-17-27 0,21 17 3,13 32-1,1 0 1,0 0 0,0 0 0,0-1 0,0 1-1,0 0 1,0 0 0,0-1 0,0 1-1,0 0 1,0 0 0,0 0 0,0-1-1,0 1 1,0 0 0,0 0 0,0-1 0,0 1-1,0 0 1,0 0 0,0-1 0,0 1-1,0 0 1,1 0 0,-1 0 0,0-1-1,0 1 1,0 0 0,0 0 0,1 0 0,-1 0-1,0-1 1,0 1 0,0 0 0,0 0-1,1 0 1,-1 0 0,0 0 0,0 0-1,1 0 1,-1 0 0,0-1 0,0 1-1,0 0 1,1 0 0,9-1 3,-1-1 1,1 1-1,0 1 1,0 0-1,0 0 1,0 1-1,-1 0 1,1 1-1,18 5 0,13 6 46,40 20 0,-25-10-42,515 185 64,9 5-14,-391-140-53,583 240 59,-568-219-35,324 205 0,-504-285-24,-16-9-5,0-1 1,0 1-1,0 1 1,0 0-1,-1 0 0,8 9 1,-55-33-155,-247-162-11,179 119 98,-289-167-48,22-32 55,333 224 57,10 9 2,-47-32 0,71 53-1,-1 1 1,0 0-1,0 1 0,0 0 1,-1 0-1,0 1 0,1 0 1,-1 0-1,0 1 0,-19-1 0,25 3 2,1 0 0,-1 1 0,1-1 0,-1 1 0,1-1 0,0 1 0,-1 0 0,1 1 0,0-1-1,0 0 1,0 1 0,0 0 0,0 0 0,0 0 0,0 0 0,0 0 0,-3 4 0,2-1 5,1-1 0,-1 1 0,1 0 1,0 1-1,0-1 0,1 0 1,0 1-1,0-1 0,-3 11 1,3-4 4,0 0 1,1-1-1,0 1 1,1 0-1,0 0 1,1-1-1,0 1 1,1 0 0,0-1-1,6 18 1,-3-20-5,-1 1 0,2-1 1,-1 1-1,1-2 0,0 1 0,1-1 1,0 0-1,1 0 0,8 7 1,14 9 6,39 25 0,-21-17 7,99 74 45,260 244 0,-390-333-58,0-1 1,2 0 0,35 23 0,-53-38-34,-23-24-85,-158-122-251,81 58 284,3-4 1,-114-141 0,199 213 98,21 22 29,27 26 26,98 82 208,246 157 0,-332-243-267,0-2 0,2-2 0,0-2 0,1-3 0,0-1 0,2-3 0,97 9 0,-133-18-21,-15-3-27,-14-7-123,-426-303-126,363 249 215,2-3 0,3-3 0,-97-123 0,90 92 66,-55-75 0,123 161 0,-37-57 0,42 62 0,0 0 0,0 1 0,0-1 0,1 0 0,0 0 0,0 0 0,1-1 0,-2-12 0,4 19 1,-1 0 0,0 1-1,0-1 1,1 1 0,-1-1-1,0 1 1,0-1 0,1 1-1,-1-1 1,1 1 0,-1-1 0,1 1-1,-1-1 1,1 1 0,-1 0-1,1-1 1,-1 1 0,1 0-1,-1-1 1,1 1 0,-1 0 0,1 0-1,0 0 1,-1-1 0,1 1-1,-1 0 1,1 0 0,0 0-1,-1 0 1,1 0 0,-1 0-1,1 0 1,0 0 0,-1 1 0,1-1-1,0 0 1,-1 0 0,1 1-1,1-1 11,24 0 23,190 6 100,-182-2-124,1 1 0,-1 2 0,0 1 0,40 15 0,92 42 72,356 116 151,-491-172-226,22 4-142,-66-15 94,0 0-1,0-1 1,0-1-1,0 0 1,0-1-1,1 0 0,-15-9 1,-21-8-32,-82-27 7,-2 5 0,-225-45 0,344 87 74,0-1 0,1-1-1,-1 0 1,1-1 0,0 0-1,0-1 1,1-1 0,-12-7-1,117 3 303,-19 3-238,0 3 0,1 4 0,139 15 0,-92-3-27,-82-9-28,0 2 0,-1 2 0,57 15-1,490 170 230,-545-175-229,-1 2-1,-1 2 1,71 46-1,99 93 86,8 5-78,-95-85-24,-4 6 0,156 143 0,-252-203 0,33 46 0,-35-43 0,-21-28-6,0 0-1,1 0 1,-1 0 0,0 1-1,0-1 1,0 0-1,1 0 1,-1 0 0,0 0-1,0 0 1,0 0-1,0 1 1,1-1 0,-1 0-1,0 0 1,0 0-1,0 0 1,0 1-1,0-1 1,0 0 0,1 0-1,-1 0 1,0 1-1,0-1 1,0 0 0,0 0-1,0 1 1,0-1-1,0 0 1,0 0 0,0 0-1,0 1 1,0-1-1,0 0 1,0 0 0,0 1-1,0-1 1,0 0-1,0 0 1,-1 0 0,1 1-1,0-1 1,0 0-1,0 0 1,0 0-1,0 1 1,0-1 0,-1 0-1,1 0 1,0 0-1,0 0 1,0 0 0,-1 1-1,-15-5-74,-24-16 87,-79-58-172,-3 5 1,-260-110-1,282 143 110,-2 5 0,-2 4-1,-155-25 1,104 35 102,-280-3 0,341 24-10,0-5 0,0-3 0,1-5 1,-155-41-1,180 32-60,34 10 30,0 2 1,-61-11-1,121 24 18,-1 0 0,-1 2 1,1 1-1,-1 1 1,44 19-1,-11-4-5,422 135 44,239 90 40,-602-198-114,-1 6 0,199 130 1,-303-180-1,-39-17-72,0-1-1,0-1 1,-35-25-1,3 2-9,-435-228-59,289 158 101,182 94 47,-291-146-142,228 120 125,-153-46 0,147 63 60,39 10 26,-62-23-1,102 30-56,0-1 0,0-1 0,1 0-1,0 0 1,0-1 0,1-1-1,0 0 1,0-1 0,-11-12-1,2-2-11,12 12 2,-1 0 0,0 1-1,-1 0 1,-15-11-1,66 21 126,135-12-59,-134 13-55,-1 1 1,0 2-1,0 2 0,0 1 0,-1 2 0,55 19 0,255 127 167,23 8-58,-139-90-39,22 7-33,-202-59-25,-1 2-1,85 50 1,42 54 40,-32-20-101,-135-101-235,-28-21 242,-33-26 64,12 16-30,-1 1 1,-78-37 0,-89-25-66,180 77 53,-253-90-27,7 3 2,199 68 28,-113-66-1,137 60 36,47 30-12,10 4-5,11 4 19,299 112 275,320 88-240,-618-194-69,-20-8-22,-6-1 17,-1-1 1,1 1 0,-1-1-1,1 0 1,-1 0 0,1 0-1,0-1 1,0 0 0,0 0-1,-1 0 1,2-1-1,-1 0 1,0 1 0,-7-8-1,-11-4-31,-198-108-148,-51-27 111,231 132 78,34 15 0,0 0 0,0 0 0,0-1 0,0 1 0,1-2 0,-1 1 0,1-1 0,0 0 0,0 0 0,0-1 0,1 0 0,0 0 0,-6-6 0,11 10 0,-1 1 0,1-1 0,0 0 0,-1 0 0,1 1 0,0-1 0,0 0 0,-1 0 0,1 0 0,0 0 1,0 1-1,0-1 0,0 0 0,0 0 0,0 0 0,0 0 0,0 0 0,0 1 0,1-1 0,-1 0 0,0 0 0,1 0 0,-1 1 0,0-1 0,1 0 0,-1 0 0,1 1 0,-1-1 0,1 0 0,0 0 0,1-1 0,0 1 0,1-1-1,-1 1 1,1 0 0,-1-1 0,1 1 0,-1 1 0,1-1 0,5-1 0,63-3 5,-68 5-4,38 1 23,0 3 1,-1 1 0,0 2-1,47 14 1,155 61 61,-126-40-44,-39-14 25,116 59 0,-157-67-57,0 1-1,-2 2 1,0 2 0,-2 1-1,30 31 1,-37-31-4,156 151 52,-135-136-58,-13-10 0,53 38 0,-48-38 0,-33-26 0,-1-1 0,1 1 0,0-1 0,0-1 0,1 1 0,-1-1 0,1 0 0,-1 0 0,7 2 0,23 4 11,1-3 0,-1 0 1,1-2-1,0-2 0,70-5 0,-19 1-3,166 4 48,309-5 32,-148-31-83,-193 13 0,136-11 24,325-24-100,-660 54-175,-50 4 102,-284 31-262,59-19 226,-394 39-19,539-40 377,-127 0 0,-106-19-243,54-1 95,-370 16 188,628-9-221,1-1 0,-30-5 0,52 5 2,-1 0 0,0-1 0,1 0-1,-1 0 1,1 0 0,0 0 0,-1-1 0,1 0 0,0-1 0,1 1-1,-1-1 1,1 0 0,-1-1 0,-6-7 0,11 11 1,1 0 0,0 0 0,-1 0 1,1 0-1,0 0 0,0 0 0,0 0 1,0 0-1,0 0 0,0 0 0,0 0 0,0 0 1,0 0-1,0 0 0,0 0 0,1 0 1,-1 0-1,0 0 0,1 0 0,-1 0 0,1 0 1,-1 0-1,1 0 0,0 0 0,-1 1 1,1-1-1,0 0 0,-1 0 0,1 1 0,0-1 1,0 1-1,0-1 0,0 0 0,1 0 1,37-22 17,-36 21-18,2-1 0,306-145 52,-272 133-43,-1 2 1,2 2-1,-1 1 1,2 3-1,-1 1 0,60-2 1,54 8 91,187-26 1,-208 14-42,183 6 0,-210 6-15,-46-2-10,80-15 1,-80 8-23,82-2-1,-18 6 18,228-39-1,-261 34-6,108 0-1,-35 4-3,768 10 141,-747-3-148,91 7 8,-34-1-6,-167-8-5,143 16 0,249 52-3,-423-63-8,0 2 0,77 20 0,-75-6 2,-43-19 0,-1 0 0,0 0 0,0 0 0,0 0 0,0 0 0,0 1 0,0-1 0,0 1 0,0-1 0,-1 1 0,1 0 0,-1-1 0,1 1 0,-1 0 0,1 0 0,-1 0 0,0 1 0,1 1 0,-2-2 0,0-1-1,0 0 0,0 1 1,-1-1-1,1 1 0,0-1 0,-1 0 1,1 0-1,-1 1 0,1-1 1,-1 0-1,0 0 0,0 1 1,1-1-1,-1 0 0,0 0 1,0 0-1,0 0 0,0 0 0,0 0 1,0-1-1,-1 1 0,1 0 1,0 0-1,-2 0 0,-36 10-30,22-7 22,-111 27 6,-1-6 1,-226 14 0,-268-35 3,287-24-1,-38-2 0,139 9 6,-52-1-6,201 14-94,0 3 1,0 4-1,-169 36 1,198-28 98,0 2 1,0 3-1,-65 32 0,122-52-5,1 0 1,-1 1-1,0-1 0,0 0 0,0 0 0,1 0 0,-1 0 0,0 0 0,0 1 0,0-1 1,1 0-1,-1 0 0,0 0 0,0 1 0,0-1 0,0 0 0,0 0 0,0 0 0,0 1 1,1-1-1,-1 0 0,0 0 0,0 1 0,0-1 0,0 0 0,0 0 0,0 0 0,0 1 1,0-1-1,0 0 0,0 0 0,0 1 0,0-1 0,0 0 0,-1 0 0,1 1 0,0-1 1,0 0-1,0 0 0,0 0 0,0 1 0,0-1 0,0 0 0,-1 0 0,1 0 1,0 1-1,0-1 0,0 0 0,-1 0 0,1 0 0,0 0 0,0 0 0,0 0 0,-1 1 1,1-1-1,0 0 0,0 0 0,-1 0 0,1 0 0,0 0 0,0 0 0,0 0 0,-1 0 1,1 0-1,25 4-60,-14-3 75,133 24-16,1-7 0,154-1 0,297-26 26,-493 5-10,475-1 49,-396 12-64,210 36 0,-351-36 9,266 50 11,-237-41-21,-1 4 1,89 38-1,-134-45-2,-24-13 2,0 0 0,0 0 1,0 0-1,0 0 0,0 0 1,1 0-1,-1 1 0,0-1 1,0 0-1,0 0 0,0 0 1,0 0-1,0 0 0,0 0 1,0 0-1,0 1 0,1-1 1,-1 0-1,0 0 0,0 0 1,0 0-1,0 0 0,0 1 1,0-1-1,0 0 0,0 0 1,0 0-1,0 0 0,0 0 1,0 1-1,0-1 0,0 0 1,0 0-1,0 0 0,0 0 1,0 0-1,0 1 0,-1-1 1,1 0-1,0 0 0,0 0 1,0 0-1,0 0 0,0 0 1,0 1-1,0-1 0,0 0 1,0 0-1,-1 0 0,1 0 1,0 0-1,0 0 0,0 0 1,0 0-1,0 0 0,0 0 1,-1 0-1,1 1 0,-41 1-147,34-2 120,-59 0 0,-430-13 179,275 0-170,-228 16 1,313 8 4,-219 47 0,-128 63 14,-109 23 1,475-125 10,-1-5-1,-140-1 1,221-12-10,26 0 0,0 0-1,1-1 1,-1-1 0,-14-2 0,18 0-11,6 3-28,35-2-108,-1-1 148,0-1 1,42-11 0,3-1 18,1307-164 171,-1145 158-160,382 15 0,-547 12-43,0 4 1,-1 3-1,0 2 0,-1 4 1,125 49-1,-182-61 6,-11-4 3,0 0-1,0 0 0,0 0 0,0 0 1,0 1-1,-1 0 0,1 0 0,-1 0 1,5 4-1,-9-6 1,1 0 1,-1 0-1,0 0 1,0-1-1,0 1 0,0 0 1,0 0-1,0 0 1,0 0-1,0-1 0,0 1 1,0 0-1,0 0 1,-1 0-1,1 0 1,0-1-1,-1 1 0,1 0 1,0 0-1,-1-1 1,1 1-1,-1 0 0,1-1 1,-1 1-1,1 0 1,-1-1-1,0 1 0,1-1 1,-1 1-1,0-1 1,1 1-1,-1-1 1,0 0-1,0 1 0,1-1 1,-1 0-1,-1 1 1,2-1-3,-13 6-17,1-1 0,-1 0 0,0 0 0,-1-2 0,1 1-1,-1-2 1,-15 2 0,-101-1-111,86-4 97,-475 17 35,-169-3 245,647-15-235,0-3 1,-1-1-1,2-3 0,-1-1 1,-46-18-1,-183-91 61,194 80-53,-3 4 0,-157-48 0,179 73-3,0 2-1,-1 3 1,-104 4 0,87 2-10,-150 9 7,-262 46 0,223-20-31,-1042 75 45,754-72-4,74 10-47,-82 6 61,105-36-36,322-15 0,-122 25-19,35-2-26,104-29-9,90 0 47,-1 1 0,1 1 0,-1 1 0,1 2 0,-43 8 0,46-3 7,-1-2 0,0-1 0,0-1 0,-1-1 0,0-1 0,1-1 0,-1-1 0,-28-4 0,34-1-1,0-1 1,0 0-1,-18-10 1,21 8-14,-1 1 1,-1 1-1,1 0 1,-21-3 0,-164-26-61,165 26 62,0-1-1,1-2 1,-47-23 0,40 14-20,-65-44 1,90 52 21,1-1 0,1 0 0,0-1 0,1-1-1,1 0 1,-13-19 0,16 20 8,-12-20-10,-1 2 1,-1 1 0,-2 1 0,-44-38 0,65 63 12,-12-9 9,18 15-10,0 0 1,-1 0-1,1 0 0,-1 0 1,1 0-1,0 0 0,-1 0 1,1 0-1,-1 0 1,1 0-1,0 1 0,-1-1 1,1 0-1,0 0 1,-1 0-1,1 0 0,0 1 1,-1-1-1,1 0 1,0 0-1,-1 1 0,1-1 1,0 0-1,0 0 1,-1 1-1,1-1 0,0 0 1,0 1-1,-1-1 1,1 0-1,0 1 0,0-1 1,0 0-1,0 1 1,0-1-1,0 1 0,0-1 1,-1 0-1,1 1 0,0-1 1,0 0-1,0 1 1,1-1-1,-1 1 0,0-1 1,0 0-1,0 1 1,0-1-1,0 0 0,0 1 1,0-1-1,1 1 1,1 26 2,2 0 1,1 0 0,1 0 0,1-1 0,1 0 0,19 40 0,-10-24-2,14 53 1,-14-24 3,-4 1 1,-2 0 0,2 119-1,-14-190-6,1-1-1,0 1 0,-1 0 0,1 0 1,-1 0-1,1 0 0,-1-1 1,1 1-1,-1 0 0,1-1 1,-1 1-1,0 0 0,1-1 0,-1 1 1,0-1-1,1 1 0,-1-1 1,0 1-1,0-1 0,0 1 0,0-1 1,1 0-1,-1 0 0,0 1 1,0-1-1,0 0 0,0 0 1,0 0-1,0 0 0,0 0 0,1 0 1,-3 0-1,-34-4-147,29 0 132,0 0 0,0 0-1,1 0 1,-1-1-1,1 0 1,0-1-1,0 1 1,1-1-1,0-1 1,0 1-1,-9-14 1,-10-14-95,-20-42 1,34 58 69,-27-57 4,37 71 42,1 3 22,0 13 90,0 34-31,-2-22-46,2 0 1,0 0-1,2 0 0,1 0 1,0 0-1,12 39 1,-7-43-12,8 19 13,-3 0 0,16 73 0,58 417 342,-79-490-384,2-1 0,2 0 0,1-1 0,22 43 0,83 132 1,-61-113 3,11 21 10,159 213-1,-174-271-13,-52-58-5,-1-4-38,-3-4-58,-49-70-87,3-3 1,-77-164 0,-44-182-319,122 287 362,5-2 0,7-1-1,-24-190 1,58 314 417,4 27-147,12 49 25,15 8 145,75 129 1,60 57 110,-133-210-355,382 529 199,-46-131-219,-321-396-23,2-3 0,65 47-1,-110-88-15,0-1-1,0 1 0,1-1 0,-1 0 0,1 0 1,-1 0-1,1-1 0,0 1 0,0-1 0,0 0 1,0 0-1,6 1 0,-11-16-216,-6-6 199,0 1 0,-2 0 0,-1 1 0,0 0 0,-14-19 0,-8-13-76,-596-918-1250,489 759 1325,9-6-1,-142-319 0,180 358 193,113 222 282,292 403 375,33-17-435,-11-13-355,-256-315-33,422 504 0,-438-545 21,4-3 1,120 84-1,165 69 43,-342-207-89,-12-6-31,-21-14-50,-69-61-109,3-4 0,-94-109-1,141 144 190,-619-731-166,433 496 53,122 150 41,-227-281-127,34-18 243,242 326 78,341 429 644,-184-217-593,967 990 552,-928-970-675,240 174 0,-280-236-2,3-5 1,2-5 0,181 73 0,-58-41 35,-219-86-82,-12-3-34,-16-6-73,-17-13 32,-1-1 0,-58-42 0,-72-66-209,127 95 235,-433-385-443,26-37 267,-268-247 58,286 343 277,272 228 15,125 106-45,27 21-23,-1-2 1,1 1-1,0-1 1,1 0-1,-10-10 139,23 20-92,730 511 833,-247-204-717,722 431-210,-1073-667 35,3-7 0,3-5 1,190 54-1,-270-97-12,44 11 36,-142-41-159,0-1 1,1-2 0,-57-30-1,-102-68-96,153 87 153,-1349-899-723,1147 752 790,-152-103-45,-21 28 199,380 229-68,27 11-1,20 8-62,35 17 55,-2 2-1,81 49 0,-58-30-2,371 217 121,447 232 170,-668-393-384,238 71-1,-289-118 6,1-8 0,197 22 0,-303-56 2,-4 1-121,70 0-1,-140-11 99,0 0 0,1 0 1,-1-1-1,1 0 0,-1 0 0,1-1 1,0-1-1,-10-5 0,-11-6-45,-441-200-652,-363-185 545,-367-302 276,1175 688-98,-31-19 19,-129-83 91,184 116-107,-1 0 0,0 0 1,1 0-1,-1 0 0,1 0 0,-1 0 0,1-1 0,0 1 0,-1-1 1,1 1-1,0-1 0,0 1 0,0-1 0,0 1 0,-1-4 0,3 4-3,0 0-1,0 0 0,0 0 0,0 1 1,0-1-1,0 0 0,0 1 0,0-1 1,0 0-1,0 1 0,1 0 0,-1-1 1,0 1-1,0 0 0,1 0 0,-1-1 1,0 1-1,0 0 0,1 0 0,-1 0 1,0 1-1,1-1 0,1 1 0,19-1 35,1 2 0,-1 1 0,-1 0 0,40 13 0,84 38 104,-104-37-123,818 393 266,-283-124-212,20-48-62,-508-212-13,2-4 0,1-4 0,133 10 0,-96-22 33,241-19 0,-292 5-30,-1-4-1,124-35 0,-191 44-12,38-13-43,-46 16 52,0-1-1,0 1 1,1-1 0,-1 1 0,0-1-1,0 1 1,0-1 0,0 0-1,0 0 1,0 0 0,0 1 0,0-1-1,0 0 1,-1 0 0,1 0-1,0 0 1,-1 0 0,1-1 0,0 1-1,-1 0 1,1 0 0,-1 0-1,0 0 1,1-1 0,-1 1 0,0 0-1,0 0 1,0-1 0,0-1-1,-1 1 5,0 0-1,0 0 0,0 1 0,-1-1 1,1 1-1,-1-1 0,1 1 0,-1 0 1,1-1-1,-1 1 0,0 0 0,0 0 1,1 0-1,-1 0 0,0 0 0,0 1 0,0-1 1,0 1-1,0-1 0,0 1 0,0 0 1,0-1-1,-3 1 0,-9-2-4,-280-65-168,-126-35-25,-695-292 29,707 239 115,-228-94 5,159 61 31,97 56 132,319 112-71,54 17-34,-37-13 22,43 16-28,0 0 0,0-1 0,0 1-1,0 0 1,0-1 0,0 1 0,0-1 0,1 1 0,-1-1 0,0 0 0,0 1-1,0-1 1,0 0 0,1 0 0,-1 1 0,0-1 0,1 0 0,-1 0 0,1 0-1,-1 0 1,1 0 0,-1 0 0,1 0 0,0 0 0,-1 0 0,1 0 0,0 0-1,0 0 1,0 0 0,0-2 0,0 3-2,0-1 1,1 1-1,-1 0 1,0-1-1,1 1 0,-1-1 1,1 1-1,-1 0 1,1-1-1,-1 1 0,1 0 1,-1 0-1,1-1 1,-1 1-1,1 0 0,0 0 1,-1 0-1,1 0 1,-1 0-1,1 0 0,-1 0 1,1 0-1,0 0 0,-1 0 1,1 0-1,0 0 1,37-1 48,0 2 0,-1 2 0,1 1 0,-1 2 0,0 2 0,49 16 0,222 96 192,-246-93-222,464 200 81,339 143-55,15-34-174,-496-223 98,-38-13-98,-746-256-650,285 109 666,-63-33 45,-180-110 1,-155-127-38,-99-57 196,117 130 114,316 161-127,108 49-14,-87-56 0,155 88-59,1 0 0,-1 1 0,0-1 0,0 0 0,1-1 0,-1 1 0,1 0 0,0-1-1,0 1 1,0-1 0,0 0 0,0 0 0,-2-6 0,4 9-3,0-1-1,0 1 1,0-1-1,0 1 0,0-1 1,1 1-1,-1-1 1,0 1-1,0 0 1,1-1-1,-1 1 1,0-1-1,1 1 1,-1-1-1,0 1 0,1 0 1,-1-1-1,1 1 1,-1 0-1,0 0 1,1-1-1,-1 1 1,1 0-1,-1 0 0,1-1 1,-1 1-1,1 0 1,-1 0-1,1 0 1,-1 0-1,1 0 1,-1 0-1,2 0 0,24-3 27,-25 3-25,71-3 90,1 4 1,-1 2-1,1 4 0,133 31 0,-44 5-43,159 65 0,276 151 14,-12 38-86,99 47 34,92-9 14,-746-323-41,-16-6 4,0 0-1,1-1 0,0 0 1,0-2-1,0 1 1,31 1-1,-46-6 4,0-1-1,0 1 1,0-1-1,0 1 0,0-1 1,0 1-1,0-1 1,-1 1-1,1-1 1,0 1-1,-1-1 1,1 1-1,-1-1 1,-1-1-1,-5-6-5,-1 0 0,0 0 0,0 1 0,-1 0 0,0 1 0,0 0 0,-15-9 0,8 6-7,-60-39-189,-140-66 0,-97-19-48,-51-24 188,-376-260-2,255 134 78,-16 37 172,419 213-130,-132-61 161,209 93-206,1 0 1,-1 0-1,0-1 1,1 1-1,0-1 1,0 0-1,-1 0 1,2-1 0,-1 1-1,0-1 1,1 0-1,-1 0 1,1 0-1,0 0 1,1 0 0,-1-1-1,1 1 1,0-1-1,0 0 1,-3-8-1,5 12-2,0 0-1,0 0 0,0 0 0,0 0 0,1 1 0,-1-1 1,0 0-1,0 0 0,0 0 0,1 0 0,-1 1 1,0-1-1,1 0 0,-1 0 0,1 1 0,-1-1 1,1 0-1,-1 1 0,1-1 0,-1 1 0,1-1 1,0 0-1,-1 1 0,1-1 0,0 1 0,-1 0 1,1-1-1,0 1 0,0 0 0,0-1 0,-1 1 1,1 0-1,0 0 0,0 0 0,0-1 0,0 1 1,-1 0-1,1 0 0,0 0 0,0 0 0,0 1 1,1-1-1,44 5 74,-44-5-66,63 16 155,0 2 0,100 44 0,-53-19-33,514 196 21,434 153 13,-256-169-138,-487-142-20,-221-50 16,-100-32-25,0 0 0,1 1 1,-1-1-1,0 1 1,0 0-1,0 0 0,1 0 1,-8 1-1,-16 1-43,-63-10-28,0-5-1,1-3 0,0-4 0,-120-44 1,106 25 43,1-4 0,2-5 1,-149-96-1,-247-218 100,478 349-46,-9-12 114,75 80 35,3-2 0,111 90 1,-147-131-150,66 51 58,4-3 0,2-5 0,2-3 1,120 51-1,398 128 58,-398-157-135,143 65-14,-351-138 16,19 10-105,-21-8-83,-17-4-34,-236-46-323,37 4 485,-405-18 50,-4 46-61,608 15 65,-242 7-34,214-3 69,0 1 0,1 3 0,-69 20 0,95-18 35,19-10-68,0 0 0,0 0-1,0 0 1,0 1 0,0-1 0,0 0-1,0 0 1,0 0 0,0 1 0,0-1 0,0 0-1,0 0 1,0 0 0,0 0 0,0 1-1,0-1 1,0 0 0,0 0 0,0 0-1,0 1 1,0-1 0,0 0 0,0 0 0,0 0-1,0 0 1,0 1 0,0-1 0,0 0-1,0 0 1,1 0 0,-1 0 0,0 0-1,0 1 1,0-1 0,0 0 0,0 0-1,1 0 1,-1 0 0,0 0 0,0 0 0,0 0-1,0 0 1,1 0 0,-1 0 0,0 0-1,0 1 1,35 6 38,77 2 75,166-8 0,-127-3-63,435-30 65,-7-42-47,339-90-210,-885 157 110,131-30-253,-138 30 162,0-2-1,0-1 0,44-23 1,-70 33 111,1 0 1,0 0-1,0-1 1,-1 1 0,1 0-1,0 0 1,-1-1-1,1 1 1,0 0-1,-1-1 1,1 1 0,0-1-1,-1 1 1,1-1-1,-1 1 1,1-1-1,-1 1 1,1-1-1,-1 0 1,1 1 0,-1-1-1,0 1 1,1-1-1,-1 0 1,0 0-1,0 1 1,1-1 0,-1 0-1,0 1 1,0-1-1,0 0 1,0 0-1,0 1 1,0-1 0,0 0-1,0 0 1,0 1-1,-1-1 1,1-1-1,-1 1 3,-1 0-1,0 0 0,1 0 0,-1-1 1,0 2-1,1-1 0,-1 0 0,0 0 1,0 1-1,0-1 0,0 1 0,0-1 1,-3 1-1,-29-4 8,0 2-1,-1 1 1,1 2 0,-1 1-1,-53 11 1,-174 54 53,101-23-19,19-14-74,-1-6 0,-167 5 0,-286-18-244,461-12 309,-28 9 107,146-6-102,1 1 0,0 0 1,-1 2-1,1-1 0,1 2 1,-1 0-1,-17 11 0,30-16-22,1 0 0,-1 1 0,1-1 0,0 1-1,-1 0 1,1-1 0,0 1 0,0 0 0,0 0 0,0 0 0,1 1 0,-1-1 0,1 0-1,-1 1 1,1-1 0,0 1 0,-1-1 0,1 1 0,1 0 0,-2 4 0,9-4-3,513 8 482,-396-13-472,293-15 50,66 0-605,-513 24 431,10-1 121,-98 21-19,-1-7 0,-139 8 0,-248-15 28,172-17-25,-290 6-50,588-1 70,0 2 1,0 1-1,1 2 1,0 1-1,0 2 1,1 2-1,0 1 0,1 1 1,0 2-1,1 1 1,-35 25-1,60-37 9,1 1-1,1 1 0,-1-1 1,1 1-1,0 0 1,-6 7-1,10-11-18,0-1 0,1 0 0,-1 1 0,0-1 0,0 1-1,0-1 1,1 1 0,-1-1 0,1 1 0,-1-1 0,1 1 0,0-1 0,0 1-1,0 0 1,-1-1 0,2 1 0,-1-1 0,0 1 0,0 0 0,0-1 0,1 1 0,-1-1-1,1 1 1,-1-1 0,1 1 0,0-1 0,-1 1 0,1-1 0,0 1 0,0-1 0,0 0-1,0 0 1,0 1 0,0-1 0,0 0 0,1 0 0,-1 0 0,2 1 0,15 6 26,1 0-1,0-1 1,0-1 0,1-1 0,35 5 0,-30-5 1,109 17 108,183 5 0,140-20-14,-434-7-120,288-8 36,0-14 0,528-106-1,-643 82-65,-160 35-61,-1-1 1,0-2-1,39-21 1,-66 30 29,-4 3 23,1 0 0,-1-1 0,0 0 0,0 0 0,0 0 0,0-1 0,-1 1 0,1-1 0,-1 0 0,6-8 0,-30 17 47,-82 38-6,-299 107 17,-30-28-72,-554 169 26,926-271 24,-501 139 91,718-161-128,-66-10 44,125-33 0,92-42 10,-213 58-20,-30 10-2,444-123-22,-342 103 9,184-19 0,-181 52-87,-151 6 67,-17 0 23,1 0-1,-1 0 1,1 1 0,0-1 0,-1 1 0,1-1-1,-1 1 1,0 0 0,1 0 0,-1 0-1,4 2 1,-2 9-65,-18 4 38,-10-4-16,0 0 0,0-2 1,-1 0-1,-38 8 0,10-2 18,-139 45-19,-548 187 7,268-65 51,-470 161 397,920-334-243,35-6-122,49-5-56,-54 1 39,28-3-15,-1-1 0,1-2 1,61-18-1,108-48 52,-151 52-39,1097-382 90,-909 330-53,481-169-407,-682 223 97,-1-1 0,39-26-1,-75 42 203,-2 2 21,0 1 1,0-1-1,0 0 1,-1 0 0,1 0-1,-1 0 1,1-1-1,0 1 1,-1 0-1,0-1 1,1 1-1,-1-1 1,0 1-1,0-1 1,0 0-1,0 1 1,0-1 0,0 0-1,0 0 1,-1 1-1,1-4 1,-8 3-38,-8 3 97,0 1-1,1 0 1,-1 1 0,1 1-1,0 0 1,0 1-1,0 0 1,-20 12-1,-112 73 266,87-51-145,-173 100 0,-441 189 0,-109 32-222,617-273 216,5 8-1,-237 183 1,315-208 120,79-67-211,10-3-25,11-3-19,-1-1-1,0-1 0,0 0 1,0-1-1,-1-1 0,28-16 1,398-221 167,-126 65-101,1095-492-45,-936 465-476,-382 178-357,-120 39 815,0 0-1,1 2 0,0 1 1,-40 29-1,-5 2 4,-812 402 294,723-372-207,-291 125 79,-294 150 2,666-309-153,-48 29 42,118-62-58,34-7-59,-6-2 52,0-1 1,0-1 0,-1 0-1,1-1 1,20-8-1,100-43 44,-64 23-32,1504-604-48,-1319 518 5,156-58-502,-390 170 455,-25 6 73,-1 0 0,1 0 1,-1-1-1,1 1 0,-1 0 1,1 0-1,-1 0 0,1 0 1,-1 0-1,1 0 0,-1-1 1,1 1-1,-1 0 0,1 0 1,-1 1-1,1-1 0,-1 0 1,1 0-1,-1 0 1,1 0-1,-1 0 0,1 1 1,-1-1-1,1 0 0,-1 0 1,0 1-1,1-1 0,-1 0 1,1 0-1,-1 1 0,0-1 1,1 1-1,0 0 0,-6 5 27,5-5-24,-25 23 54,-1-2-1,-1 0 1,-46 28-1,6-4 59,-361 220 283,314-201-297,-260 117 13,-18-31 36,110-44-102,232-86-47,-1-2 0,-1-3 0,0-1 0,-1-3 0,-84 8 0,100-16-3,0 1-1,1 2 1,0 2-1,0 2 1,-64 27-1,84-32 2,0 0 0,0-1 0,0-1 0,0-1 0,-1 0 0,0-1 0,-17 0 0,25-1 0,1 0 0,0 0 1,-1 1-1,1 0 0,0 1 0,0 0 1,-9 5-1,-33 10-11,44-15 10,0 1-1,0 0 1,0 1-1,1-1 0,0 1 1,0 0-1,0 0 1,-5 8-1,9-10 5,1-1-1,-1 0 0,0 1 1,1-1-1,-1 1 0,1-1 1,0 1-1,0 0 1,0-1-1,0 1 0,0-1 1,1 1-1,-1-1 0,1 1 1,0-1-1,0 0 1,-1 1-1,1-1 0,1 0 1,-1 1-1,0-1 0,1 0 1,-1 0-1,1 0 0,-1 0 1,1 0-1,0 0 1,2 1-1,3 4 2,1-1-1,-1-1 1,1 1 0,0-1 0,14 7 0,-9-8 3,-1 0 0,0-1 0,1 0 0,0-1 1,-1 0-1,1-1 0,0-1 0,0 0 0,18-2 1,5-3 14,0-1 0,35-11 0,352-99 167,-344 96-156,40-13 2,52-22-8,55-22 14,141-95-13,-106 14 12,-172 105-38,-3-3 0,79-68 0,-50 36 5,41-12 24,-51 35-31,-5-9-57,-79 67 88,-19 7-29,0-1 0,0 1-1,-1-1 1,1 1 0,0-1 0,-1 1 0,1-1 0,0 0 0,-1 0-1,1 0 1,-1 0 0,1 0 0,-1 0 0,0 0 0,2-3 0,3 1 0,0 2-11,-6-1 5,0 1 0,0-1 0,-1 1 0,1-1 0,0 1 0,0 0 0,-1-1 0,1 1 0,-1-1 0,1 1-1,-1 0 1,0-1 0,1 1 0,-2-2 0,-25-46-100,2-1 1,2-2-1,3 0 0,-20-79 0,10 34-101,19 65 168,1-1 0,2-1 0,1 1 1,2-1-1,1 0 0,2-1 1,3-50-1,1 75 47,0-1 1,1 1-1,0 0 0,1 0 0,0 1 1,0-1-1,1 1 0,0 0 1,7-9-1,-9 13-4,0 1 0,0 0 0,1 0-1,-1 0 1,1 0 0,0 0 0,0 1 0,0 0 0,1 0 0,-1 0-1,1 0 1,0 1 0,-1-1 0,1 1 0,0 1 0,1-1 0,-1 1-1,0-1 1,7 1 0,-10 2 6,-1 0 1,0 1-1,0-1 0,0 1 0,0-1 1,0 1-1,0-1 0,0 1 0,0 0 1,-1 0-1,1-1 0,-1 1 0,1 0 1,-1 0-1,0 0 0,1-1 0,-1 1 1,0 0-1,-1 3 0,2 0-7,1 35 8,0 0 0,-3 0 0,-2 1-1,-9 50 1,-45 159-59,28-132 53,-72 382 27,94-442-12,1 1 0,5 77 0,1-94-16,0-40-5,0-1 0,0 0 0,0 0 0,0 1 0,0-1 0,0 0 0,1 0 0,-1 1 1,0-1-1,1 0 0,-1 0 0,1 0 0,-1 0 0,1 0 0,0 0 0,-1 1 0,1-2 0,0 1 0,0 0 0,0 0 0,0 0 0,0 0 0,0 0 0,0-1 0,0 1 0,0 0 0,0-1 0,0 1 0,1-1 0,-1 1 1,0-1-1,0 0 0,0 0 0,1 1 0,-1-1 0,0 0 0,0 0 0,1 0 0,-1 0 0,0 0 0,1-1 0,-1 1 0,0 0 0,0 0 0,0-1 0,1 1 0,1-2 0,2 1 0,0-1-1,0 0 0,0 0 1,0 0-1,-1-1 0,1 1 1,-1-1-1,1 0 0,-1-1 1,6-5-1,10-21-32,-1-1 1,-2 0-1,-1-2 0,-2 0 1,15-52-1,-9 30-42,16-51 80,-5-2 0,-5 0 0,-4-2 0,-5-1 0,-5 0-1,-3-119 1,-10 198-42,-2 1-1,0-1 1,-2 1-1,-12-38 1,-46-115-149,62 182 187,-9-22 14,7 19-4,0-1-1,1 1 1,0-1 0,0 0-1,0 0 1,0 0-1,0-8 214,2 28-68,3 42-79,19 108 0,0-9-20,-7-5 43,10 196 123,-11-245-206,-14-100-80,0-13-219,-2-26 99,-12-66 0,-3-26-73,-6-109 76,-2-66 309,35 305 213,28 0-215,0-1-1,0-2 1,0-1-1,0-2 1,51-15-1,126-56-81,-110 38-15,156-39 0,-66 42 11,216-11 0,-387 46-321,-44 1-10,-12 2 272,0 1 0,0 1 0,1 2-1,-1 1 1,1 2 0,1 0-1,-45 22 1,-202 120 190,211-112-177,-537 367 22,572-383 82,0 1 0,-42 44 0,71-62-112,14-9-47,55-29 50,98-64 0,-52 28-10,910-431-267,-704 358 288,-310 139-99,-29 14 81,-3 3-9,-934 623-240,867-579 286,-177 124 26,200-133 153,-104 102-1,130-107-42,41-44-155,0-1 1,-1 0 0,1 0-1,-1 1 1,1-1 0,0 0-1,-1 1 1,1-1-1,0 0 1,-1 1 0,1-1-1,0 1 1,0-1-1,-1 0 1,1 1 0,0-1-1,0 1 1,0-1-1,-1 1 1,1-1 0,0 1-1,0-1 1,0 1-1,0-1 1,0 1 0,0-1-1,0 1 1,0-1 0,0 0-1,0 1 1,1-1-1,-1 1 1,0-1 0,0 1-1,0-1 1,0 1-1,1-1 1,-1 0 0,0 1-1,1-1 1,-1 1-1,0-1 1,1 0 0,-1 1-1,0-1 1,1 0-1,-1 1 1,0-1 0,1 0-1,-1 0 1,1 1 0,-1-1-1,1 0 1,0 0-1,31-3-49,1-8 31,0-1 0,-1-2 0,-1-1 0,0-2 0,-2-1-1,38-29 1,-13 11-21,741-464-367,40 71 780,-828 426-372,19-9-3,2 1 1,44-12-1,-69 23-7,11-2-17,-13 5-8,-11 6-34,-359 236-400,185-125 443,-259 160 83,-130 87 22,402-246 95,-190 174-1,316-255-125,2 2 0,-50 64-1,76-75 28,17-30-75,0-1-1,0 0 1,0 1-1,0-1 1,0 0-1,0 1 1,0-1-1,0 0 1,0 1-1,0-1 1,0 0-1,0 1 0,0-1 1,0 0-1,0 1 1,0-1-1,0 0 1,0 1-1,0-1 1,1 0-1,-1 1 1,0-1-1,0 0 1,0 0-1,1 1 0,-1-1 1,0 0-1,0 0 1,1 1-1,-1-1 1,0 0-1,1 0 1,-1 0-1,0 1 1,1-1-1,-1 0 1,0 0-1,1 0 0,-1 0 1,0 0-1,1 0 1,5 0-9,-1-1 1,1 0-1,0-1 1,-1 1-1,0-1 1,1 0-1,-1 0 1,7-5-1,50-28-1,-1-3 0,73-59-1,4-3 13,440-253 30,27 30 60,-390 211-35,1130-540-22,-1265 617-152,107-33 1,-182 67 56,-12 8 4,-29 23 4,-3-2 1,-42 25-1,57-38 22,-610 360-353,44-28 410,-152 144 10,528-330 259,-251 242 0,416-355-199,-66 84 0,99-104-104,16-28 4,1 0-1,-1 1 1,0-1-1,0 0 0,0 1 1,0-1-1,1 0 1,-1 0-1,0 0 0,0 1 1,1-1-1,-1 0 1,0 0-1,0 0 0,1 1 1,-1-1-1,0 0 1,1 0-1,-1 0 0,0 0 1,1 0-1,-1 0 1,0 0-1,0 0 0,1 0 1,-1 0-1,0 0 1,1 0-1,-1 0 0,0 0 1,1 0-1,-1 0 1,0 0-1,1 0 0,-1 0 1,0 0-1,0-1 1,1 1-1,-1 0 0,0 0 1,1 0-1,-1-1 1,55-28-153,-53 27 151,82-53-55,100-88-1,-58 42 54,1295-891-150,-565 532 149,-736 410 6,-155 76-21,-541 330 47,335-215-25,-521 348-99,549-334 270,-275 257-1,305-215 112,175-187-267,5-7-12,-1 1 0,1-1 0,0 1 0,0 0 0,0 0 0,1 0 0,-1 1 0,1-1 0,0 0-1,0 1 1,1 0 0,-1-1 0,1 1 0,-1 8 0,2-13-9,1 1 1,0 0-1,0 0 1,-1 0-1,1-1 0,0 1 1,0 0-1,0-1 0,0 1 1,-1 0-1,1-1 1,0 0-1,0 1 0,0-1 1,0 1-1,0-1 1,0 0-1,1 0 0,-1 0 1,0 1-1,0-1 0,0 0 1,0 0-1,0-1 1,0 1-1,0 0 0,0 0 1,0 0-1,0-1 0,2 0 1,3 1-18,7-2 12,0 0 0,0 0 1,-1-1-1,1-1 1,-1 0-1,1-1 0,-1 0 1,0-1-1,14-10 1,16-12-2,44-38 1,-58 43 9,455-353-130,30 29 123,755-341 72,-1200 660-64,-66 27-46,-7 5 19,-21 13 11,-45 26-1,-313 161-82,-85 49 315,426-227-183,-57 47 1,85-61-38,2 0 0,0 2 1,0 0-1,1 0 0,1 1 1,0 0-1,-10 22 0,4-7 2,-38 52-1,104-130-265,-16 19 274,106-92-41,6 6-1,168-101 1,-61 71 45,17-11 28,-266 154-41,-1 0 0,1 0 0,-1-1 0,1 1 0,-1-1 0,0 0 0,0 1 0,-1-1 0,1 0 0,0 0 0,-1 0 0,0 0 0,1 0 0,-1-1 0,-1 1 0,1 0 0,0-1 0,0-2 0,-2-69-103,-1 39 61,4-6 19,2 0 1,10-44-1,5-53-95,-18 34-265,-25-199 0,21 278 379,-10-262 193,14 282-175,-1 0 0,1 0-1,0 0 1,1 1-1,0-1 1,0 0-1,0 0 1,0 1 0,1-1-1,0 1 1,0 0-1,1 0 1,-1 0 0,1 0-1,0 1 1,0-1-1,7-4 1,-5 4 4,-1 0 0,1 1 0,1 0 0,-1 0 0,1 1 0,-1-1 0,1 1 0,0 1 0,0 0 0,0-1 0,0 2 0,1-1 0,14 0 0,-21 2-13,0 0 1,0 0 0,1 0-1,-1 0 1,0 0 0,1 1-1,-1-1 1,0 0 0,0 1-1,0-1 1,1 1-1,-1-1 1,0 1 0,0 0-1,0-1 1,0 1 0,0 0-1,0 0 1,0 0 0,0-1-1,0 1 1,0 0-1,-1 0 1,1 1 0,0-1-1,-1 0 1,1 0 0,-1 0-1,1 0 1,0 2 0,2 42 30,-3-33-9,-3 44-17,-2 0 0,-2-1 0,-3 0 0,-2-1 0,-27 73 0,1-12-9,-102 374 447,121-401-335,8-44-76,2-1 0,3 1 0,-3 55 0,9-98-151,1-23-327,40-203-203,-2 25 275,-26 99 311,33-194 23,-32 225 69,4 1 0,30-79 0,-45 140-25,-1 2 0,0 0 0,0 0 0,0 0 0,1 0 0,0 1 1,0 0-1,0-1 0,1 1 0,0 0 0,0 0 0,0 1 0,0-1 0,1 1 0,8-6 0,-12 10-1,-1-1-1,1 1 1,-1 0 0,1 0 0,-1-1 0,1 1 0,-1 0 0,1 0 0,-1 0 0,1 0 0,0 0 0,-1 0 0,1 0 0,-1 0 0,1 0 0,-1 0-1,1 0 1,-1 0 0,1 0 0,-1 0 0,1 1 0,-1-1 0,1 0 0,-1 0 0,1 1 0,-1-1 0,1 0 0,-1 0 0,1 1 0,-1-1 0,1 1-1,-1-1 1,0 0 0,1 1 0,-1-1 0,0 1 0,1 0 0,7 23 221,-7-17-212,4 11 31,13 49 98,-3 1 0,12 134 1,-25-151-131,-3-1 1,-1 0 0,-3 0 0,-2 0-1,-2 0 1,-23 70 0,-146 314 114,167-419-173,4-22-213,4-26 43,4-102-102,32-241-1,-22 306 316,36-175-18,-38 212 54,0 2 0,2-1 0,2 1 0,1 1 0,24-39-1,-33 61-9,0 0-1,1 1 0,0 0 0,9-9 0,-14 14-10,1 1 0,-1 0-1,0 0 1,0 0 0,1 0-1,-1 0 1,0 0 0,1 1-1,-1-1 1,1 0 0,-1 1-1,1-1 1,0 1 0,-1-1-1,1 1 1,-1 0 0,1 0-1,0 0 1,-1 0 0,1 0-1,0 0 1,-1 0 0,1 1-1,-1-1 1,1 0 0,0 1-1,-1-1 1,1 1 0,-1 0-1,1-1 1,-1 1 0,2 1-1,2 3 34,-1 0-1,0 0 1,0 0-1,0 0 1,0 1-1,-1-1 1,0 1-1,4 11 1,18 56 121,-23-67-151,8 33 52,-1 0 0,-3 1 1,4 56-1,-8 125 113,-4-120-75,-3 31 210,-25 132-1,19-176-134,8-62-181,-2-1 0,0 0 1,-1 0-1,-2-1 0,0 1 1,-2-2-1,0 1 0,-2-1 1,0-1-1,-2 0 0,0-1 1,-2 0-1,0-2 0,-1 0 1,-28 25-1,44-43-2,-10 7-30,0 2 1,1-1-1,1 2 0,-1-1 0,1 1 1,-9 16-1,22-36-327,-3 7 359,0 0 1,0 0-1,0 1 0,1-1 1,-1 1-1,0-1 0,1 1 1,-1-1-1,1 1 0,-1 0 1,1 0-1,0 0 0,0 0 1,-1 0-1,1 0 0,0 0 1,0 0-1,0 1 0,3-1 1,-5 37 68,-2-32-65,1 0 0,-1 1 0,0-1 1,0 0-1,0 0 0,-1 0 0,1-1 0,-1 1 0,0-1 1,0 1-1,-7 5 0,-46 33 7,27-22-13,19-12 2,0-1-1,-1-1 1,0 0 0,0 0 0,-1-1 0,-14 4 0,23-8-10,0 1 0,0-1 0,0-1 0,0 1 0,0 0 0,-1-1 0,1 0 0,0 1 1,0-1-1,0-1 0,0 1 0,-1 0 0,1-1 0,0 1 0,0-1 0,0 0 0,0 0 0,0-1 0,0 1 1,0 0-1,0-1 0,1 0 0,-1 1 0,1-1 0,-1 0 0,1-1 0,0 1 0,-4-5 0,-22-40-126,18 29 109,0 1-1,-1 0 1,-13-15 0,19 26 29,-1 1 1,1-1-1,-1 1 0,-1 1 0,1-1 0,-1 1 1,1 0-1,-1 0 0,0 1 0,0 0 0,-12-3 1,0 2-3,-1 0 0,1 1 0,-1 1 1,0 1-1,0 1 0,-32 4 1,15 1-48,1 1 0,-62 21 0,-80 37 100,-333 174 0,-134 152-85,632-382-29,0-1-1,0 0 0,-1 0 1,0-2-1,0 1 0,-1-2 1,1 0-1,-21 3 0,-17 7-149,0 2 1,1 3-1,1 2 0,1 2 0,-48 31 0,-84 39 579,171-90-363,1 0 0,-2 0-1,1-1 1,0-1-1,0 1 1,-1-2 0,1 1-1,0-1 1,-18-3-1,0-1-8,0-1-1,-31-11 0,48 14 25,1-1-1,-1-1 0,1 0 0,0 0 0,0-1 0,0-1 1,0 1-1,1-2 0,0 1 0,0-1 0,1 0 0,0-1 0,0 0 1,1 0-1,0-1 0,-7-10 0,14 17-5,-2 0-1,1 0 1,0 0 0,0 0-1,0 0 1,-1 1 0,1-1 0,-1 0-1,0 1 1,1 0 0,-1-1-1,0 1 1,0 0 0,0 0-1,0 0 1,0 0 0,0 0-1,0 0 1,0 0 0,-2 0-1,2 1-6,1 1 0,-1-1 0,1 0 1,0 0-1,0 1 0,-1-1 0,1 1 0,0 0 0,0-1 0,-1 1 0,1 0 0,0-1 0,0 1 0,0 0 0,0 0 0,0 0 0,0 0 0,0 0 0,1 0 0,-1 0 0,0 0 0,0 1 0,1-1 0,-1 0 0,1 0 0,-1 1 0,1-1 0,-1 0 0,1 1 1,0-1-1,0 3 0,-3 11 20,1 0 0,1 0-1,1 0 1,0 0 0,0 1 0,2-1 0,0 0 0,1 0 0,0 0 0,1 0 0,8 18 0,11 20 17,48 84-1,-35-70 11,-4-5 48,61 105 234,-80-147-304,1-2 0,1 0 0,0 0 0,1-1 0,1-1 0,24 17 0,-21-19-17,-9-7-13,-1 0 0,0 1 0,-1 0 0,1 0 0,8 11 0,-34-43-186,1 0 0,1-2 0,1 0 0,-11-35 0,-40-133-38,41 120 114,7 24 61,-10-28 18,4 0 1,-20-125-1,40 176 161,3 59 78,-1 45-64,2 0 1,23 134-1,-20-185-99,2-1 0,0 1 0,2-1 0,1 0 0,1-1 0,0 0 0,2-1 0,1 0 0,1-1 0,1-1 0,34 37 0,-12-22-20,2-2 0,1-1 0,2-2 0,51 28 1,-69-46-27,0 0 1,0-2 0,1-1 0,1-1 0,0-1 0,0-2 0,1 0 0,-1-2 0,41 1 0,-60-5-2,41 1 15,82-11 1,-114 7-18,-1 0-1,0-2 1,0 1 0,0-2 0,0 0-1,-1-1 1,0-1 0,24-16 0,-4-3-30,0-2-1,-3-1 1,51-59 0,73-115-5,-108 138 37,184-232 6,-178 228-141,-50 64 117,-1 0 1,1 0 0,-1 0-1,0 0 1,-1-1 0,0 1-1,0-1 1,0 0 0,-1 1-1,2-11 1,-34 18-127,-9 9 17,0 2-1,-70 31 1,-19 5-46,-41 5-272,-416 150-61,342-93 417,-175 72 333,402-176-192,8-1-4,0-2 0,-1 1 1,0-1-1,0-1 0,0 0 0,0 0 1,-12 0-1,21-2-43,1 0 1,0 0-1,-1 0 0,1 0 1,-1 0-1,1 0 0,0 0 1,-1 0-1,1 0 0,-1 0 1,1 0-1,0 0 0,-1 0 1,1 0-1,0 0 0,-1 0 1,1-1-1,-1 1 1,1 0-1,0 0 0,-1 0 1,1-1-1,0 1 0,-1 0 1,1 0-1,0-1 0,0 1 1,-1 0-1,1-1 0,0 0 1,9-13 20,18-11-5,2 1-1,1 1 1,44-25-1,-14 8-6,681-505-8,-598 422 14,167-137 45,-282 237-69,-6 5-21,1 1 1,0 0 0,46-23 0,-59 39-133,-15 14-7,-27 33 85,-2-2-1,-2-2 0,-76 69 0,36-36 63,16-14 66,-301 331 302,336-362-204,2 2-1,-25 48 0,39-63-88,1 0 0,1 0 0,1 0 0,1 1 0,0 0 0,1 0 0,-1 21 0,2-14-47,0 0 1,-2 0-1,0 0 1,-2-1-1,-10 25 1,10-31-7,7-17-5,0-1-1,0 0 0,0 0 0,0 0 1,0 1-1,0-1 0,0 0 1,0 0-1,0 0 0,0 1 1,0-1-1,0 0 0,0 0 1,0 0-1,0 1 0,0-1 0,1 0 1,-1 0-1,0 0 0,0 0 1,0 1-1,0-1 0,0 0 1,0 0-1,1 0 0,-1 0 0,0 0 1,0 0-1,0 1 0,0-1 1,1 0-1,-1 0 0,0 0 1,0 0-1,0 0 0,1 0 1,-1 0-1,0 0 0,0 0 0,0 0 1,1 0-1,-1 0 0,0 0 1,0 0-1,0 0 0,1 0 1,-1 0-1,0 0 0,0 0 0,0 0 1,1 0-1,-1 0 0,0-1 1,0 1-1,0 0 0,0 0 1,1 0-1,-1 0 0,0 0 0,0 0 1,0-1-1,0 1 0,0 0 1,0 0-1,0 0 0,1 0 1,-1-1-1,0 1 0,17-11-79,80-73 106,146-162-1,-140 136-65,-56 61 36,316-322-5,17 24 11,-293 279-25,69-63-119,-193 147-8,-48 40 115,3 3 1,2 5-1,-95 96 0,-505 568 147,648-692-64,-62 77 151,85-100-178,0 1-1,0 0 1,1 1-1,1 0 0,1 0 1,-8 24-1,13-36-20,0 0 0,1 0 1,-1 0-1,1 0 0,-1 0 0,1 0 0,0 0 0,0 0 1,0 0-1,1 0 0,-1 0 0,1 0 0,0 0 0,0 0 0,2 5 1,-2-7-1,0 1 0,0 0 1,0-1-1,1 1 1,-1-1-1,1 0 0,-1 1 1,1-1-1,0 0 0,-1 0 1,1 0-1,0 0 1,0 0-1,0 0 0,0-1 1,0 1-1,0 0 1,2-1-1,3 1 4,0-1-1,1 0 1,-1 0 0,1 0-1,-1-1 1,0-1-1,0 1 1,0-1 0,0 0-1,0-1 1,13-6 0,8-7 20,0-1 0,-1-1 0,47-42 0,70-82 17,-105 101-29,753-840-28,-692 747-157,-42 55-48,105-113 1,-164 204-63,-19 26 233,-1 0 1,-2-2-1,-37 44 0,19-25 25,-90 131 204,9 5 0,8 6-1,-91 219 1,182-361-40,3 0 0,-24 111 0,42-108-299,1-62-73,1 1 205,0 0 0,0 1 0,1-1 0,-1 0 0,1 1 0,-1-1 0,1 1 0,0-1 0,1-3 0,14-25 47,0-1-1,2 2 0,41-52 1,-11 15-18,277-396-18,256-384-463,-553 806 380,-1-2 0,-3-1-1,-1 0 1,22-65 0,-38 64 76,-6 39 23,-1-1 0,1 0 0,0 1 0,1-1 0,-1 1 0,1 0 0,5-12 0,-6 17 3,-1 1 1,0-1 0,1 0-1,-1 1 1,1-1 0,-1 1 0,1-1-1,-1 0 1,1 1 0,-1-1-1,1 1 1,0-1 0,-1 1 0,1 0-1,0-1 1,-1 1 0,1 0 0,0-1-1,-1 1 1,1 0 0,0 0-1,0-1 1,-1 1 0,1 0 0,0 0-1,0 0 1,0 0 0,-1 0 0,1 0-1,0 0 1,0 0 0,-1 1-1,1-1 1,0 0 0,0 0 0,-1 1-1,1-1 1,0 0 0,-1 1-1,1-1 1,0 1 0,0 0 0,0 0 9,1 0 0,-1 1 1,1-1-1,-1 1 0,0-1 1,1 1-1,-1-1 1,0 1-1,0 0 0,0 0 1,-1 0-1,1-1 0,0 1 1,-1 0-1,1 2 0,0 11 5,-1-1 0,-1 0-1,0 1 1,-1-1 0,0 0-1,-1 0 1,-1 0 0,0 0-1,-1 0 1,0-1 0,-14 23-1,-8 9-18,-64 79-1,33-48 11,-99 162 352,11 6-1,-131 299 1,211-411-295,34-74-66,3 1 1,-38 112 0,60-135-160,12-40-193,51-63 327,89-138 0,-83 112-18,643-833-47,-672 885 94,54-83 317,-86 141-215,-7 25-25,-11-1-56,-3 0 0,0-2 0,-39 54 0,16-25-14,-211 371 271,181-292-133,-61 170 0,94-197-116,-40 100 0,79-220-32,-28 57-16,27-54 6,0 1 1,-1-1-1,1 0 1,-1 1 0,0-1-1,1-1 1,-1 1-1,-1 0 1,1-1-1,0 1 1,-1-1 0,-6 3-1,-65 22-260,-72 20 140,116-42 63,-1-1 0,1-2-1,-1-1 1,-54-7 0,-15 2-19,-117 19-84,163-8 101,0-2 1,0-3-1,-1-2 1,-86-12 0,136 11 65,-1-1 0,1 1 0,0 0 0,0 1 1,0-1-1,-1 1 0,1 0 0,0 1 0,-1 0 1,1 0-1,0 0 0,0 0 0,0 1 1,0 0-1,0 1 0,0-1 0,1 1 0,-1 0 1,1 0-1,0 1 0,0 0 0,-7 6 0,-10 9 7,0 0 0,-1-2 0,-35 20 1,53-35-8,0 0 1,-1 0-1,1 0 1,-1-1-1,1 0 1,-12 1-1,16-2 1,0 1 0,0-1-1,0 0 1,0 0-1,0 0 1,0 0 0,0 0-1,0 0 1,0 0 0,-1 0-1,1 0 1,0 0 0,0-1-1,0 1 1,0 0 0,0-1-1,0 1 1,0-1-1,0 1 1,0-1 0,0 1-1,1-1 1,-1 0 0,0 0-1,0 1 1,0-1 0,1 0-1,-1 0 1,0 0 0,1 0-1,-1 0 1,1 0 0,-1 0-1,1 0 1,-1 0-1,1 0 1,0-2 80,11 4-65,0 0 12,0 0-1,0 1 0,0 1 0,0 0 0,-1 0 1,1 1-1,-1 0 0,0 1 0,0 0 0,12 9 1,-1-2-1,41 25 79,-48-27-88,-1-1 1,1-1-1,1 0 1,-1 0-1,1-2 1,1 0-1,-1-1 1,1 0-1,0-1 0,0-1 1,27 2-1,-4-5 4,-18-1-14,-1 0 0,1 2 0,-1 0 0,1 1 0,-1 2 0,0 0 0,23 8 0,-30-6 18,0 0 1,-1 2-1,0-1 0,0 2 0,-1-1 0,0 2 1,0-1-1,-1 2 0,-1-1 0,1 1 0,-2 1 1,0-1-1,0 2 0,7 14 0,0 4 49,-2 1-1,0 0 0,-3 1 0,13 60 1,-10 1 79,2 120 0,8 60 65,2-103-139,5 260 0,-30-419-93,0-10-85,-2-19-207,1 0 213,-2 1 1,0-1-1,-8-21 0,-3-17-72,-27-145-316,-113-597 53,137 713 247,-4 0-1,-59-152 1,72 216 194,8 22 71,13 33 39,0 18-63,-3-1 1,-2 1 0,2 94 0,-4-44 47,10 749 840,-18-547-717,2-278-233,1-18 1,-1 0-1,0 1 1,0-1 0,-1 1 0,0-1-1,-4 14 1,5-23-1,0 0-1,0-1 1,0 1-1,0 0 1,0 0-1,0 0 1,-1 0-1,1 0 1,0 0-1,0 0 1,0 0-1,0 0 1,0 0-1,0 0 1,0 0-1,0 0 1,0 0-1,0 0 1,0 0 0,-1 0-1,1 0 1,0 0-1,0 0 1,0 0-1,0 0 1,0 0-1,0 0 1,0 0-1,0 0 1,0 0-1,0 1 1,0-1-1,0 0 1,0 0-5,-1 0 0,1 0 5,0 0-1,0 0 1,0 0-1,0 0 1,0 0-1,0 0 1,0 0-1,0 0 1,0 1-1,0-1 1,0 0-1,-1-13-37,5-20 73,163-738-743,-46-8 527,-110 697 99,5 0-1,3 1 0,41-111 0,-42 156 102,-18 35-14,1 0 0,-1 0 0,1 0-1,0 0 1,-1 0 0,1 0 0,0 0 0,0 0 0,0 0-1,0 0 1,0 0 0,0 0 0,0 1 0,0-1 0,0 0-1,0 1 1,0-1 0,0 1 0,1-1 0,-1 1 0,0 0-1,0-1 1,1 1 0,-1 0 0,0 0 0,2 0 0,-1 1 5,-1 0-1,0-1 1,0 1 0,0 0 0,0 1 0,-1-1 0,1 0 0,0 0 0,0 0 0,-1 0-1,1 1 1,-1-1 0,1 0 0,-1 1 0,1-1 0,-1 0 0,0 1 0,0-1-1,0 1 1,1-1 0,-2 2 0,2 40 65,-1-33-58,0 1178 1039,8-998-945,-8-188-109,0 0 0,0 1 1,0-1-1,0 0 0,1 0 1,-1 1-1,1-1 0,0 0 0,0 0 1,0 0-1,0 0 0,0 0 1,0 0-1,0 0 0,1 0 1,-1 0-1,0 0 0,3 1 1,4-15-325,-2-19 279,-1 0-1,-2 0 1,-1 0-1,-4-47 1,2 27-26,19-310-288,-10 247 306,4-33 54,7 0-1,6 2 1,45-142 0,-44 193 1,-25 77 5,-21 561 443,-2-119 11,21-424-549,1-7-33,18-100 92,-1 2-32,3 1 1,62-172-1,-56 208 72,4-6-1,-4-2-1,19-78 1,-39 138 74,-7 15-78,1 0-1,-1 0 0,1 0 0,-1 0 0,1-1 1,-1 1-1,1 0 0,-1 1 0,1-1 0,-1 0 1,1 0-1,-1 0 0,1 0 0,-1 0 0,0 0 1,1 1-1,-1-1 0,1 0 0,-1 0 0,1 1 1,-1-1-1,0 0 0,1 0 0,-1 1 0,0-1 1,1 1-1,-1-1 0,0 0 0,1 1 0,-1 0 1,3 3 12,0 1 1,0 0 0,-1-1 0,1 1 0,-1 0 0,0 0 0,-1 1 0,1-1 0,-1 0-1,0 0 1,-1 1 0,1 9 0,-3 73 12,0-68-10,-1 4-10,0-1 0,-2 0 0,-1-1 0,-1 0 1,0 1-1,-2-2 0,-1 0 0,0 0 1,-2 0-1,-15 21 0,18-28-29,1 1 1,0 0-1,2 0 0,-9 27 1,-6 12 42,2-13 5,-1-1 0,-2-1-1,-2-1 1,-31 38 0,15-26-15,18-21-19,-50 50-1,55-63 9,-1-1 0,-20 13 1,32-24-3,0 0-1,-1-1 1,1 1 0,-1-2 0,1 1 0,-1-1 0,0 0 0,0 0 0,0-1 0,0 0-1,-8 0 1,4 0-6,0-1 1,0-1-1,0 0 0,-16-4 0,22 3 3,1 1 0,0-1-1,0 0 1,0 0 0,0-1 0,0 1-1,0-1 1,1 0 0,-1 0 0,1 0-1,0 0 1,0-1 0,-3-4 0,4 5-1,0-1 0,-1 0 1,0 0-1,1 1 0,-1 0 0,0-1 1,-1 1-1,1 0 0,-1 1 1,1-1-1,-1 0 0,0 1 1,0 0-1,0 0 0,0 0 0,0 1 1,0-1-1,-1 1 0,1 0 1,0 0-1,-1 0 0,1 1 1,-1 0-1,1 0 0,-5 0 1,8 0 4,-1 1 0,1-1 0,0 1 0,0-1 0,0 1 0,0-1 0,0 1 0,0 0 0,0-1 0,0 1 0,0 0 0,0 0 0,1 0 0,-1 0 0,0 0 0,0 0 0,1 0 0,-1 0 0,1 0 0,-1 0 0,1 0 0,-1 0 0,1 0 0,-1 0 0,1 1 0,0 0 0,-8 36 64,8-33-56,-7 37 61,2-8 5,-2 57-1,6 6 18,7 228 157,-3-234-181,-5-1 0,-24 166-1,12-97-53,12-104-4,-3 0-1,-20 89 1,10-64-5,12-57-3,-1 0 0,-7 23 0,-30 114-24,32-121 22,2 0 0,1 1 0,-1 58 0,1-1 0,-13 417 0,16-483-33,-1 0 1,-1 0-1,-2 0 0,-14 40 0,20-67 32,-1-1-11,1-1-1,0 1 1,-1-1 0,1 0-1,-1 0 1,1 0 0,-1 1 0,0-2-1,0 1 1,0 0 0,0 0-1,-1-1 1,1 1 0,0-1 0,-1 1-1,1-1 1,0 0 0,-1 0-1,0 0 1,1 0 0,-1-1 0,0 1-1,1-1 1,-4 1 0,-12 0-67,1 0 0,-31-2 0,21 0 14,22 1 54,-1 0-1,0-1 0,0 1 0,0-1 0,0-1 1,-6-1-1,10 2 7,1 1 0,-1-1 0,1 0 0,-1 1 0,1-1-1,0 0 1,-1 0 0,1 0 0,0 0 0,-1 0 0,1 0 0,0 0 0,0-1 0,0 1 0,0 0 0,0-1 0,0 1 0,1 0 0,-1-1 0,0 1 0,1-1-1,-1 0 1,1 1 0,0-1 0,-1 1 0,1-1 0,0-2 0,0 3-27,9 1-48,1 1 86,0 1 0,-1-1 0,1 2-1,0-1 1,-1 2 0,1-1 0,-1 1 0,12 7 0,74 47 57,-83-50-62,26 15 4,-25-15-1,1 0 0,-1 1 0,-1 0 0,1 1 0,-2 0 0,21 23-1,-10-2 3,-1 1-1,-1 1 0,-2 1 1,21 55-1,-31-67-11,-6-15 7,0 0 0,1-1-1,0 1 1,0-1 0,1 1 0,0-1-1,8 10 1,-11-15-28,0-8-95,2-6 88,-1 1 0,0-1 0,-1 1 1,0-1-1,-1 0 0,-2-18 0,1 24-7,0-1 0,-1 1 0,0 0 0,0-1 1,0 1-1,-1 0 0,0 0 0,-1 1 0,1-1 0,-1 1 0,-1-1 0,-7-8 0,-34-32-113,-53-58-87,87 91 227,1-1 0,0-1-1,1 0 1,1 0 0,-10-25-1,17 38 16,1 1-1,1-1 1,-1 1-1,0-1 0,1 0 1,-1 1-1,1-1 1,0 0-1,0 0 0,0 1 1,1-6-1,-1 6 4,0 1 0,1 0-1,-1 0 1,1 0 0,-1 0 0,1 0-1,0 0 1,0 0 0,-1 0 0,1 0-1,0 0 1,0 0 0,0 0 0,0 0-1,0 1 1,0-1 0,0 0-1,0 1 1,1-2 0,3 1 13,0 0 1,-1 0-1,1 1 0,0-1 0,0 1 1,-1 0-1,1 0 0,0 0 1,0 1-1,-1 0 0,1 0 0,6 2 1,2 2 14,1 0 0,-1 1 0,0 1 0,-1 0 1,0 1-1,0 0 0,15 14 0,-1 1 66,44 50 1,-30-20-3,-2 2 0,-2 1 0,38 83 0,-75-188-427,-3 36 289,0-1 0,-1 1 0,0 0 0,-1 0 0,-1 0 0,0 1 0,-12-16 0,-71-81-232,64 80 227,-53-64-222,-126-193-1,198 277 270,1-1 0,1 0 0,-1 0 0,2 0 0,-1-1 0,2 1 0,-1-1 0,1 0 0,1 0 0,-2-22 0,4 32 3,0 0 1,0 0-1,1 0 0,-1-1 1,0 1-1,1 0 0,-1 0 1,1 0-1,0 0 0,-1 0 1,1 0-1,0 0 0,-1 1 1,1-1-1,0 0 0,0 0 1,0 0-1,0 1 0,0-1 1,0 1-1,0-1 0,0 0 1,0 1-1,0 0 0,0-1 1,0 1-1,0 0 0,0-1 0,1 1 1,-1 0-1,0 0 0,0 0 1,0 0-1,0 0 0,1 0 1,-1 0-1,1 1 0,7 0 40,-1-1 1,0 2-1,0-1 0,16 6 0,8 8 26,-1 2 1,0 1-1,-1 1 1,37 32-1,-28-22-21,208 170 331,-244-196-376,0-1 1,0 1-1,0 0 1,-1 0-1,1 0 1,-1 0-1,0 0 0,0 1 1,0-1-1,0 1 1,0-1-1,-1 1 1,0 0-1,0 0 1,0-1-1,1 6 1,-2-8-47,-149-136-693,86 81 538,-79-88 0,113 108 174,2-1 1,-30-47-1,51 70 31,-1 1 1,1 0-1,1-1 1,0 0 0,1-1-1,0 1 1,1-1-1,0 1 1,1-1-1,1 0 1,0 0-1,1-18 1,0 29-2,1 0 0,0-1 0,0 1-1,0 0 1,0 0 0,0-1 0,0 1 0,0 0 0,1 0 0,-1 0 0,1 1 0,0-1 0,-1 0 0,1 1 0,0-1 0,0 1-1,0-1 1,0 1 0,0 0 0,1 0 0,-1 0 0,0 0 0,0 0 0,1 0 0,-1 1 0,1-1 0,-1 1 0,0-1-1,5 1 1,8-1 55,0 0 0,0 1 1,25 3-1,-21 0-23,-1 1 1,0 1 0,-1 1 0,1 0-1,-1 1 1,0 1 0,-1 1 0,31 21-1,116 102 139,-136-108-131,11 13 27,19 14-13,-69-54-407,-16-11 278,-32-32-12,2-2-1,-91-98 1,120 112 47,1 0 1,1-2-1,2-1 0,2-1 0,2-1 0,-17-41 0,16 14 35,21 62 4,0-1-1,0 1 1,0-1-1,1 1 1,0 0-1,0-1 1,0 1-1,0-1 1,1 1-1,-1-1 1,1 1-1,1 0 1,1-6-1,-2 9 2,1-1 0,0 0 0,0 1 0,0 0 0,0-1 0,0 1 0,1 0 0,-1 0-1,0 0 1,1 0 0,-1 0 0,0 1 0,1-1 0,-1 1 0,1-1 0,-1 1-1,1 0 1,-1 0 0,1 0 0,-1 0 0,0 1 0,3 0 0,5-1 19,7 1 8,-1 2 0,0-1 1,1 2-1,-2 0 1,1 1-1,0 1 0,-1 0 1,0 1-1,0 1 1,23 15-1,15 15 54,62 56 0,-113-93-84,44 38 75,51 32-1,-112-79-298,-44-29 63,-133-157-158,160 157 274,2-2-1,2-1 1,-35-66-1,57 95 50,0-1-1,1 1 1,1-1-1,0 0 1,0 0-1,2 0 1,-1-1-1,0-18 1,3 30-3,0 0-1,0 0 1,0 0 0,0 0 0,0 0 0,0 0-1,1 0 1,-1 0 0,0 0 0,1 0 0,-1 0-1,1 0 1,-1 0 0,1 0 0,-1 1-1,1-1 1,0 0 0,-1 0 0,1 1 0,0-1-1,-1 0 1,1 1 0,0-1 0,0 1 0,0-1-1,0 1 1,0-1 0,1 1 0,1-1 10,1 0 0,-1 0-1,1 1 1,0-1 0,-1 1 0,1 0 0,-1 0 0,6 1 0,4 1 28,-1 1 1,1 0 0,-1 0 0,14 7-1,22 15 57,-2 3 0,59 44-1,13 7 55,11 9-20,-311-192-757,-61-63 548,212 143 71,1-2-1,1-1 1,2-2 0,1 0 0,-31-46 0,52 68 9,1 0 0,0 0 0,1-1 0,-1 1 0,2-1 0,-1 1 0,-1-11 0,4 17-3,0 0 0,0 0 0,0 0 0,1 0 1,-1 1-1,0-1 0,1 0 0,-1 0 0,1 0 0,-1 1 1,1-1-1,-1 0 0,1 0 0,-1 1 0,1-1 0,0 1 1,-1-1-1,1 0 0,0 1 0,0-1 0,-1 1 0,1 0 1,0-1-1,0 1 0,0 0 0,0-1 0,0 1 0,-1 0 1,1 0-1,0 0 0,0 0 0,0 0 0,0 0 0,0 0 1,0 0-1,0 0 0,0 0 0,1 1 0,40 2 66,-18 2-4,0 1 0,0 1 0,0 1 0,37 19 0,94 58 77,-64-32-77,-48-29-41,1 0 22,0-1 0,58 20 1,-174-118-718,53 58 635,-66-54-85,3-4 1,-122-145-1,195 210 126,2-1 0,-1 0 0,1-1 0,1 1 0,0-1-1,1-1 1,0 1 0,1-1 0,0 1 0,1-1 0,0 0 0,-1-21 0,4 33-1,0 0 0,0 0-1,0 0 1,0 0 0,1 1 0,-1-1 0,0 0 0,0 0 0,0 0 0,1 1 0,-1-1 0,0 0 0,1 1 0,-1-1 0,1 0 0,-1 0 0,1 1 0,-1-1 0,1 1 0,-1-1 0,1 1 0,0-1 0,-1 1 0,1-1 0,0 1 0,-1-1 0,1 1 0,0 0 0,0-1 0,-1 1 0,2-1 0,27 0 66,-18 2-39,2 0-2,0 0 1,-1 1 0,1 0 0,0 1-1,-1 1 1,0 0 0,0 0 0,0 1 0,12 8-1,18 11 28,42 34-1,-25-17 3,66 45 54,69 43 130,-115-89-214,-76-39-70,-26-16-267,-69-58 152,3-4 0,4-3 0,3-4 0,-114-153 0,182 220 162,1-1 0,1-1-1,1 0 1,0-1-1,-15-40 1,26 60-3,0-1 0,-1 1 0,1-1 0,0 1 1,0 0-1,0-1 0,-1 1 0,1-1 0,0 1 1,0-1-1,0 1 0,0 0 0,0-1 0,0 1 0,0-1 1,0 1-1,0-1 0,0 1 0,0-1 0,0 1 1,0 0-1,0-1 0,1 1 0,-1-1 0,0 1 0,0-1 1,0 1-1,1 0 0,-1-1 0,0 1 0,1 0 1,-1-1-1,0 1 0,1 0 0,-1-1 0,0 1 0,1 0 1,-1 0-1,0-1 0,1 1 0,-1 0 0,1 0 1,-1 0-1,0 0 0,1 0 0,-1-1 0,1 1 1,-1 0-1,1 0 0,0 0 0,24 7 94,-5 4-35,-1 1 0,1 1 0,-2 0 0,0 2 0,25 25 0,5 4 7,258 207 305,-213-177-216,-41-29-145,-67-58-127,0-1 1,1 0-1,-20-26 1,-15-16-21,-36-32 14,4-3 1,3-4 0,-89-145-1,159 229 129,2 0-1,-1-1 0,1 0 1,1 0-1,0 0 1,1-1-1,0 0 0,1 0 1,0 0-1,1 0 1,1 0-1,0-1 0,1 1 1,1-14-1,0 26-3,-1 0 0,0 0 0,0 0 0,1 1 0,-1-1 0,1 0 0,-1 0 0,1 0 0,-1 1 0,1-1 0,0 0 0,-1 1 0,1-1 0,0 1 0,-1-1 0,1 0 0,0 1 0,0 0 0,0-1 0,-1 1 0,1-1 0,0 1 0,0 0 0,0 0 0,0-1 0,0 1-1,0 0 1,0 0 0,0 0 0,-1 0 0,1 0 0,0 0 0,2 1 0,33 8 120,-24-3-92,0 1-1,0 1 1,0 0-1,-1 0 1,0 1-1,15 17 1,58 72 43,-51-57-63,11 12 9,-11-10 24,2-1 0,2-2 0,1-1 0,87 65 1,-124-103-77,-3-9-29,0-1 54,0 1-1,-1 0 1,0 0 0,-1 0-1,1 0 1,-2 0 0,1 1-1,-1 0 1,0 0 0,0 0-1,-8-6 1,-11-19-63,-56-81-80,-99-153-32,153 221 183,2-1 0,2-1 1,2-2-1,-15-53 0,27 64 4,7 18-4,5 15 2,2 11 20,14 17 38,-1 1 0,-1 0 0,-1 1 0,18 36 0,0-3-14,-4-7-32,43 70 142,5-4 0,111 127 0,-145-191-157,-43-45-10,-2-7-49,0-18-85,-1 5 131,0 0 0,-1 0 0,0 0 1,-1 0-1,-1 0 0,-8-20 1,-41-74-97,37 76 66,-113-189-106,70 123 50,-58-127 0,111 209 99,2 7 1,0-1 0,1-1 0,0 1-1,0 0 1,1-1 0,-2-13 0,4 21 58,15 25 58,105 158 12,6 8 36,36 115 32,-139-262-189,-18-36 5,-1 1-1,0-1 1,0 1 0,0 0-1,-1 0 1,0 1 0,-1-1-1,0 1 1,0-1 0,-1 1 0,1 9-1,-3-12-24,0 0-1,-1 0 1,1 0-1,-1 0 1,0 0-1,-1-1 0,1 1 1,-1-1-1,-1 0 1,1 1-1,-1-2 1,1 1-1,-1 0 1,-1-1-1,1 1 1,-1-1-1,1 0 0,-1-1 1,-7 5-1,-32 18-793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4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4830 0,'7'-5'1655,"-7"5"-1612,40-141 187,39-114-39,-11 83-63,-1-21-63,-63 182-64,30-67 28,41-137-1,-28 21-28,-40 168 2,-2 0 0,2-27-1,-4 29 1,0 0 0,12-40 0,12 1 5,-19 46-4,-1 1-1,0-2 1,-1 1 0,5-27 0,36-240-3,-46 240 0,-1 34 0,0 0 0,0 0 0,1 0 0,0 0 0,4-13 0,7-12 0,-2-2 0,7-45 0,-13 49 1,67-419 30,-22 119-31,-46 306 0,1-28 8,-5-77-1,-1 84-1,2-1 0,8-60-1,0 26-5,-6 55 0,0 0 0,11-44 0,13-9 0,-17 58 0,-1-1 0,-1 1 0,-2-1 0,0 0 0,2-46 0,-6 32 0,0 12 0,0 1 0,-2-1 0,-1 0 0,0 1 0,-2 0 0,-1 0 0,-16-46 0,-54-123 0,50 146-27,-2 1 1,-2 1-1,-57-68 0,45 61 33,18 28-47,17 19 35,0-1 1,1 1-1,-1-1 1,1 0-1,1 0 1,-1 0-1,1-1 1,-4-9-1,8 17 6,0-1 0,0 1-1,0 0 1,-1-1 0,1 1 0,0 0 0,0-1-1,0 1 1,0 0 0,0-1 0,0 1 0,0-1-1,0 1 1,0 0 0,0-1 0,0 1-1,0-1 1,0 1 0,0 0 0,0-1 0,0 1-1,0 0 1,0-1 0,1 1 0,-1-1-1,0 1 1,0 0 0,0-1 0,1 1 0,-1 0-1,0 0 1,0-1 0,1 1 0,-1 0-1,0 0 1,1-1 0,-1 1 0,0 0 0,1 0-1,-1 0 1,0-1 0,1 1 0,-1 0-1,1 0 1,-1 0 0,0 0 0,1 0 0,-1 0-1,0 0 1,1 0 0,-1 0 0,1 0-1,17 2 14,-18-2-14,6 3 6,0-1-1,-1 1 1,1 0-1,-1 1 0,0 0 1,0-1-1,0 1 1,0 1-1,-1-1 1,1 1-1,-1 0 1,6 9-1,41 71 38,-47-77-40,183 296 259,-146-241-272,-35-53 15,1 2 0,-2-1-1,0 0 1,0 1-1,-1 0 1,0 0-1,-1 1 1,0-1 0,-1 0-1,-1 1 1,1 15-1,1-28 5,1 1 0,0-2 0,-1 1 0,1 0 0,0-1 0,-1 0 0,1 0 0,-1 0 0,5-1 0,32-35 183,-23 21-117,2 0-1,21-14 0,224-149 194,-258 175-267,0 0-1,1 0 0,-1 1 1,1 0-1,0 0 0,0 1 1,0 0-1,0 0 0,0 0 1,1 1-1,-1 0 1,0 0-1,1 1 0,10 1 1,-8 1 4,0 0 0,0 1 0,0 0 0,-1 0 0,1 1 1,-1 1-1,0-1 0,0 1 0,13 11 0,49 33 18,2-2-1,87 41 0,-84-44-106,-63-35 58,-54-6-394,-1 2 101,-79 19 0,22-3 185,-514 121-313,293-38 443,312-101 5,0 0 17,1 0 0,-1 0 0,0-1 0,-1 0-1,-10 1 1,18-3 42,4 0-6,56-3 107,98-18 0,-54 5-79,24-1 11,13-3-7,2 6 0,168 4 0,-299 11-82,-1 0 1,0 1-1,0 0 1,0 0-1,0 1 1,10 5-1,-16-6-3,1 0 1,0 0-1,0 1 0,-1 0 0,0 0 0,1 0 0,-1 0 0,0 1 1,-1-1-1,1 1 0,-1 0 0,1 0 0,3 8 0,-7-12-4,0 1 0,1 0-1,-1 0 1,0 0 0,0 0 0,0 0-1,0 0 1,0 0 0,-1 0 0,1 0-1,0 0 1,0-1 0,-1 1 0,1 0-1,0 0 1,-1 0 0,1 0 0,-1-1-1,1 1 1,-1 0 0,1 0 0,-1-1-1,0 1 1,1 0 0,-1-1-1,0 1 1,0-1 0,1 1 0,-1-1-1,0 1 1,0-1 0,0 0 0,0 1-1,1-1 1,-1 0 0,0 0 0,0 1-1,-1-1 1,-49 14-86,34-10 63,-258 66-120,172-48 143,2 5-1,-147 59 1,96-29 42,191-70-11,54-25 1,-6 2 7,229-59 48,-199 63-75,-76 22-7,1 2 0,0 2 0,0 2 0,52 0 0,-93 5-2,0 0 0,0-1 0,0 1 0,0 0 0,0 0 0,1 0-1,-2 0 1,1 0 0,0 0 0,0 0 0,0 0 0,0 0 0,-1 1-1,1-1 1,0 0 0,-1 0 0,1 1 0,-1-1 0,0 0 0,1 1-1,-1-1 1,0 0 0,0 1 0,0-1 0,0 0 0,0 1 0,0-1-1,0 1 1,-1 1 0,1 1 1,1-1 0,-2 1-1,1-1 1,0 1 0,-1-1 0,0 0-1,1 1 1,-1-1 0,-1 0 0,1 1-1,0-1 1,-3 3 0,-4 0-16,-1-1-1,1 0 1,-1 0-1,-1-1 1,1 0 0,0 0-1,-1-1 1,-10 2 0,-8 3-29,-85 30-125,-526 156 52,614-189 99,-47 3 0,58-8 12,13-3 5,48-10 27,134-31 115,-66 14-101,179-22 1,-269 49-30,0 1 0,0 1-1,0 1 1,0 1 0,38 7 0,-61-8-10,0 1 1,0 0 0,0-1-1,0 1 1,0 0-1,0 0 1,0 0-1,0 0 1,-1 0 0,1 0-1,0 1 1,0-1-1,-1 1 1,1-1-1,-1 1 1,0-1 0,1 1-1,-1 0 1,0 0-1,0 0 1,0 0-1,0 0 1,0 0 0,-1 0-1,1 0 1,0 0-1,-1 0 1,0 0-1,1 0 1,-1 0 0,0 4-1,-1-2 0,0 0-1,1 0 1,-1 0-1,-1 0 1,1 0-1,-1-1 1,1 1 0,-1 0-1,0-1 1,0 0-1,-1 1 1,1-1-1,-1 0 1,1 0-1,-1 0 1,-5 3-1,-25 19-15,-2-2 0,-1-1 0,0-2 0,-2-2 0,-66 24 0,-206 40 38,96-25-17,244-67 26,0-2-1,44-23 1,6-4 5,-1 7-14,89-25 0,-127 46-12,1 2 1,-1 1-1,1 3 1,51-1-1,-79 6-9,8 0 5,-1 0-1,26 5 1,-41-4-5,0 0 0,-1 0 0,1 1 0,-1 0 0,1 0 0,-1 0 0,0 1 0,0 0 0,0 0 0,0 0 0,-1 0 0,1 1 0,4 4 0,-8-7-1,0 0 0,0 0-1,0 0 1,-1 1 0,1-1 0,0 0-1,-1 0 1,1 0 0,-1 1-1,1-1 1,-1 0 0,1 1 0,-1-1-1,0 0 1,0 1 0,0-1-1,0 0 1,0 1 0,0-1 0,0 0-1,0 1 1,0-1 0,-1 0-1,1 1 1,-1-1 0,1 0 0,-1 0-1,1 1 1,-1-1 0,1 0-1,-1 0 1,0 0 0,0 0 0,0 0-1,0 0 1,0 0 0,0 0-1,-2 2 1,-5 3-8,1 0 0,-2-1 1,1 0-1,-11 5 0,14-7-6,-93 40-133,-1-3-1,-196 48 0,181-63 58,-121 10-1,4-1 48,219-31 115,17-2 11,23-4-30,170-61 231,-78 22-210,-95 34-66,255-74 137,-228 70-126,1 2 0,1 2 0,73 0 0,-124 7-17,0 1-1,0 0 0,0 0 0,0 0 1,-1 0-1,1 1 0,0-1 0,0 1 1,0-1-1,-1 1 0,1 0 0,0 0 1,-1 1-1,1-1 0,0 0 0,-1 1 1,0 0-1,1-1 0,-1 1 0,0 0 1,0 0-1,0 0 0,0 1 0,2 3 0,-2-1-3,-1-1 0,1 2 0,-1-1 0,-1 0-1,1 0 1,-1 0 0,1 0 0,-2 0-1,1 1 1,0-1 0,-1 0 0,0 0 0,-2 6-1,1-4-8,-1-1 0,1 1 0,-1-1 0,-1 0 0,1 1 0,-1-1 0,-1-1 0,1 1 0,-1-1 0,1 1 0,-7 4 0,-67 52-103,67-54 104,-37 25-5,0-3-1,-78 36 1,-111 34-34,-76 37 16,276-115 64,30-18-8,25-15-8,47-28 40,93-55-21,236-105 0,-198 129-31,-164 62-9,0 0 0,0 2 0,1 2 0,44-1 1,-73 5-1,0 0 0,0 0-1,0 0 1,0 1 0,0 0 0,0 0 0,0 0 0,0 0 0,0 0 0,0 1 0,5 2 0,-9-3 4,1-1-1,0 1 0,0 0 1,-1 0-1,1-1 0,0 1 0,-1 0 1,1 0-1,-1 0 0,1-1 1,-1 1-1,1 0 0,-1 0 0,0 0 1,1 0-1,-1 0 0,0 0 1,0 0-1,0 0 0,0 1 0,0 1 2,0-1 0,-1 1 0,1-1-1,-1 1 1,0-1 0,0 0 0,0 1-1,0-1 1,0 0 0,0 0 0,-3 4-1,-7 7-7,-1 1-1,0-2 1,0 1-1,-1-2 1,-15 11-1,-80 50 17,93-63-10,-394 223 64,230-134-31,94-50-26,11-4-4,-2-3 1,-2-4-1,-87 29 0,142-61 5,16-9 6,8 1-9,1 1-1,0-1 0,-1 1 1,1-1-1,0 1 1,0 0-1,0 0 1,0 0-1,1 0 1,2-2-1,37-28 3,1 2 1,85-43-1,106-36 14,-164 78-17,1-1 1,6-5 7,2 4-1,147-40 0,-218 71-11,0 0-1,-1 1 1,1 0-1,0 0 1,-1 1 0,1 0-1,13 2 1,-20-2 3,0 1 0,0 0 0,-1-1 0,1 1 0,0 0 0,-1 0 0,1 0 0,0 0 0,-1 0 0,1 0 0,-1 0 0,0-1 0,1 1 0,-1 0 0,0 1 0,1-1 0,-1 0 0,0 0 0,0 0 0,0 0 0,0 0 0,0 0 0,0 0 0,0 0 0,-1 1 0,-3 31 0,-2-20-7,-1-1 0,1 1 0,-2-1 0,0 0 0,0-1 0,-1 0 0,-1 0 1,0-1-1,-20 16 0,12-9 7,-33 29-9,-2-3-1,-69 42 1,-123 61 47,226-135-33,-28 16 10,-1-1 0,-1-3 0,-54 18-1,81-36 18,17-6 9,31-17-17,160-97 40,-25 13-35,202-94 0,-346 188-37,-1 1-1,1 0 0,0 1 1,0 1-1,1 0 0,-1 2 1,32-3-1,-48 5 4,0 1 1,0 0-1,0 0 1,0 0-1,0 1 1,0-1-1,0 0 0,0 0 1,0 0-1,0 1 1,-1-1-1,1 0 1,0 1-1,0-1 0,0 1 1,0-1-1,0 1 1,-1 0-1,1-1 1,0 1-1,0 0 1,-1 0-1,1-1 0,-1 1 1,1 0-1,0 0 1,0 1-1,-1 0 4,1 0 0,-1 0 0,0 0 0,1 1 0,-1-1 0,0 0 0,0 0 0,0 0 0,-1 1 0,1-1 0,-2 4 0,0 1 4,0 0 0,-1 0 1,0 0-1,0-1 0,0 1 0,-9 10 1,-22 20-6,-2-1 1,-2-2-1,-69 49 1,-139 73 2,99-67-2,131-78 4,-434 251 58,395-234-37,38-17-10,-1-2 1,-1 0-1,0-1 1,-26 7-1,65-21-6,-1-1 0,0-1 1,-1-1-1,32-19 0,11-6 10,99-41 8,131-70-20,-217 101-17,1-1-7,1 3 1,128-50-1,-190 87-14,0 1 0,1 1 0,0 0 0,0 1 0,0 0 0,17 1 0,-31 2 27,1-1 0,-1 0 0,0 1 0,0-1 0,0 1 1,1-1-1,-1 1 0,0-1 0,0 1 0,0 0 0,0 0 0,0 0 1,0-1-1,0 1 0,0 0 0,-1 0 0,1 0 0,0 0 0,0 1 1,-1-1-1,1 0 0,-1 0 0,1 0 0,-1 0 0,1 1 0,-1-1 0,0 0 1,0 0-1,0 1 0,1-1 0,-1 0 0,0 1 0,-1-1 0,1 0 1,0 0-1,0 1 0,-1 0 0,1 6 9,-1 0 1,0-1-1,-1 1 0,0-1 0,0 0 1,-3 8-1,-4 2-4,0 0 0,-1-1 0,-1 0 0,-25 27 0,-62 54 0,37-45 15,-3-3 0,-108 64 0,-156 60 4,184-108 45,123-60 4,25-15-43,18-15-22,15-3 1,0 0 0,2 3 0,60-31 0,135-43 12,-177 80-50,1 2 1,81-12-1,-67 27-89,-71 2 122,-1 1 0,1-1 0,-1 0 0,1 0 0,-1 0 1,1 1-1,-1-1 0,1 0 0,-1 1 0,1-1 0,-1 0 0,0 1 0,1-1 0,-1 0 0,1 1 0,-1-1 0,0 1 0,1-1 1,-1 1-1,0-1 0,0 1 0,1-1 0,-1 1 0,0-1 0,0 1 0,0-1 0,0 1 0,0 0 0,0-1 0,0 1 1,0-1-1,0 1 0,0-1 0,0 1 0,0-1 0,0 2 0,-4 23-13,1-19 1,0 1 0,0-1 0,0 0-1,0-1 1,-1 1 0,0 0 0,0-1 0,-1 0 0,-7 7 0,-55 42-52,38-33 53,-51 37 17,-109 61 0,-97 32 196,277-146-193,-30 16 7,-2-2 0,0-1 0,-1-3-1,-49 13 1,51-26 49,39-3-58,1-1-1,-1 0 0,1 1 1,0-1-1,0 1 0,0-1 1,0 1-1,0-1 1,0 1-1,0-1 0,1 1 1,-1-1-1,0 1 0,1-1 1,1-2-1,1-1-4,0-1-1,1 1 1,-1 1 0,1-1 0,0 1 0,1-1-1,-1 1 1,1 0 0,7-4 0,54-32 14,-47 29-6,51-25-2,1 3 1,1 2-1,1 4 1,111-25-1,-157 47-47,1 1 0,-1 1 0,34 0 0,-60 4 39,1-1 0,-1 0 0,1 0 0,0 1 0,-1-1 0,1 1 0,-1-1 0,1 1 0,-1 0 0,0 0 0,1-1 1,-1 1-1,0 0 0,1 0 0,-1 0 0,0 0 0,0 1 0,0-1 0,0 0 0,0 0 0,0 1 0,0-1 0,-1 1 0,1-1 0,0 1 0,-1-1 0,1 1 0,-1-1 0,1 1 0,-1-1 0,0 1 0,0-1 0,0 1 0,0 0 0,0 2 0,0 1 2,0 0-1,0 0 0,-1 0 0,1-1 0,-1 1 1,0 0-1,-1 0 0,1-1 0,-1 1 0,0-1 1,0 1-1,-4 4 0,-11 13-2,-1 0 0,-1-2 0,-1 0 0,-45 33 0,-101 58 17,135-92-20,-114 66 21,-207 88 0,338-169-8,20-13 9,25-17 17,71-40-40,3 4-1,3 5 1,2 5 0,2 5 0,144-41-1,-232 81-76,1 1-1,0 1 1,1 1-1,-1 1 0,29 1 1,-53 2 76,0 0-1,0 1 1,0-1 0,-1 0 0,1 1 0,0-1 0,0 0 0,0 1-1,-1-1 1,1 1 0,0-1 0,0 1 0,-1 0 0,1-1 0,0 1 0,-1 0-1,1-1 1,-1 1 0,1 0 0,-1 0 0,1-1 0,-1 1 0,0 0-1,1 0 1,-1 0 0,0 0 0,0 0 0,0-1 0,1 1 0,-1 0 0,0 0-1,0 0 1,0 0 0,0 0 0,-1 0 0,1 0 0,0 0 0,0-1-1,-1 2 1,-12 43-65,-1-20 55,-2-1 1,0 0-1,-2-1 0,-1-1 1,0-1-1,-34 29 0,-146 101 171,-8-21 26,46-31-130,147-90-28,8-3 2,-1-1 0,-1 0 1,1-1-1,-1 1 0,0-2 0,0 1 0,0-1 1,0 0-1,-1-1 0,-14 3 0,22-17 35,2 7-59,0 0 0,1 1 0,-1-1 0,1 0 0,0 0 0,1 1 0,-1-1 0,1 1 0,0 0 0,0 0 0,0 0 0,0 0 0,1 0 0,0 1 0,-1 0 0,8-5 0,78-53 0,-80 55 0,316-178-326,-319 180 295,1 1 1,-1 0-1,1 1 0,-1-1 0,1 1 0,0 1 0,0-1 1,12 0-1,-16 30-7,-4-21 37,0-1 0,-1 1 0,1 0 0,-1-1 0,-1 1 0,1-1 0,-1 1 0,0-1 0,-1 0 0,1 0 0,-1-1 0,-6 7 0,-63 69-16,55-63 15,-25 23 17,-3-1-1,-1-3 1,-1-2-1,-2-2 1,-2-2-1,-68 30 1,49-30 17,20-10 30,0 3 0,-48 31 1,97-54 22,6-12-37,8-2-41,0 0 0,0 1-1,1 1 1,28-19 0,69-38 27,-80 50-17,196-127 3,21-12-13,-234 149-21,-6 3-9,-1 1-1,1 0 1,0 1-1,0 0 1,0 0-1,0 0 1,1 1-1,-1 0 1,1 0-1,8 0 1,-15 2 20,0 1 0,0-1 0,0 1 0,-1-1 0,1 1 1,0 0-1,-1-1 0,1 1 0,0 0 0,-1 0 0,1-1 0,-1 1 0,1 0 0,-1 0 1,0 0-1,1 0 0,-1 0 0,0 0 0,1-1 0,-1 1 0,0 0 0,0 0 0,0 0 1,0 0-1,0 0 0,0 0 0,0 0 0,0 0 0,-1 0 0,1 0 0,0 0 0,0 0 1,-1 1-1,0 5-1,1 1 4,-1 0 0,-1-1 0,0 1 0,0-1 0,0 0 0,-1 0 0,0 1 0,0-2 0,-1 1 0,0 0-1,0-1 1,0 1 0,-7 6 0,-12 13 2,-43 38-1,40-40 3,-60 49 30,-4-3-1,-99 59 1,-34 25 100,221-152-120,-1 0 1,1-1-1,0 1 1,0 0 0,0 0-1,0 0 1,1 0-1,-1 1 1,1-1-1,-1 0 1,-1 6-1,6 4 56,18-6-69,3-5 5,0-1-1,0-1 1,0-1-1,-1-1 0,1-2 1,-1 0-1,0-1 1,30-13-1,25-14 27,74-44 0,-52 25-22,-97 51-10,25-12-29,-1-2-1,50-35 1,-70 45 21,-1 0-1,0-1 1,0 1 0,0-1-1,-1 0 1,0-1 0,0 1-1,-1-1 1,0 0 0,0-1-1,-1 1 1,1 0 0,-2-1-1,1 0 1,-1 0 0,2-10-1,-2-1-74,0 8 33,0 0 0,-1 0 0,-1 0 0,0 0 1,0 1-1,-3-14 0,3 23 49,0 0 0,0 1 0,0-1 0,-1 0-1,1 0 1,0 1 0,-1-1 0,1 0 0,0 1 0,-1-1 0,1 1 0,-1-1-1,1 0 1,-1 1 0,1-1 0,-1 1 0,0-1 0,1 1 0,-1-1-1,1 1 1,-1 0 0,0-1 0,1 1 0,-1 0 0,0 0 0,0-1 0,1 1-1,-1 0 1,0 0 0,0 0 0,1 0 0,-1 0 0,0 0 0,0 0 0,0 0-1,1 0 1,-1 0 0,0 0 0,0 1 0,0-1 0,-2 1 1,1 0 1,0 0 0,0 0 0,0 0-1,0 1 1,0-1 0,0 0 0,0 1-1,0 0 1,0-1 0,-2 4 0,-5 11 38,0 1-1,1 0 1,1 0 0,-6 23 0,-9 22 114,9-31-59,-2-1 0,-1 0 0,-40 53 1,45-69-84,-1 0 0,-1-1-1,0-1 1,0 0 0,-1-1 0,-1 0 0,0-1 0,-32 16 0,34-21-6,-67 32 59,-116 70 0,252-103 6,117-16-12,-102 8-12,103 8-1,-134 3-40,-29-4 1,0-1 1,0 0-1,0-1 1,20 0 0,-26-40 25,-3 25-51,0 0 1,-2 0-1,0 0 1,0 0-1,-1 0 1,-1 0-1,-1 0 1,0 0-1,0 1 1,-1-1-1,-1 1 1,-6-13-1,-1 4-21,-1 1 0,-1 0 0,0 1 0,-2 1 0,-33-34 0,48 52 24,0 0 0,0 0 0,0 0 0,-1-1 1,1 1-1,0 0 0,1-1 0,-1 1 0,0-1 0,0 1 0,1-1 0,-1 1 0,1-1 0,-1 0 0,1 1 0,-1-1 1,1 0-1,0 1 0,0-1 0,0 0 0,0 1 0,0-1 0,1-2 0,-1 1-66,0-22-543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43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1 597 64,'0'0'603,"2"1"-427,68 50 476,34 20-353,2-8-103,254 135 174,-263-151-315,-22-11-10,120 42-1,-141-61-31,74 32 0,-127-48-12,0 0-1,1 0 0,-1 0 1,0 0-1,1-1 0,-1 1 0,1-1 1,-1 1-1,1-1 0,-1 1 1,1-1-1,0 0 0,-1 0 0,1 0 1,-1 0-1,1 0 0,0 0 1,-1 0-1,1 0 0,-1-1 0,1 1 1,-1-1-1,1 1 0,-1-1 1,1 1-1,-1-1 0,1 0 1,-1 0-1,0 0 0,0 0 0,1 0 1,-1 0-1,0 0 0,0 0 1,0 0-1,0 0 0,0-1 0,0 1 1,0-1-1,-1 1 0,1 0 1,0-1-1,-1 1 0,1-1 0,0-1 1,-1-1-8,1 0-1,0 1 1,-1-1 0,0 0 0,0 0 0,0 0 0,0 0-1,-1 1 1,1-1 0,-1 0 0,0 0 0,0 1 0,0-1-1,-1 0 1,1 1 0,-1-1 0,0 1 0,-3-4 0,-22-21-47,-1 2 1,-2 0 0,-1 2 0,0 2-1,-39-21 1,-18-14-113,-22-12-13,-27-19 54,120 75 123,0-1-1,1-1 0,1 0 0,0-1 0,-18-26 1,25 29 10,1 0 1,0 0 0,1-1-1,-7-26 1,0 2 38,14 33-1,9 13 31,118 105 123,112 90 155,-46-52-323,-186-145-32,1-1-1,-1 1 1,1-1-1,0-1 1,0 0 0,1 0-1,-1-1 1,1 0-1,0 0 1,0-1-1,18 1 1,-28-4-5,1 1-1,0-1 1,-1 1 0,1-1-1,-1 0 1,1 1 0,0-1-1,-1 0 1,1 0 0,-1 1 0,0-1-1,1 0 1,-1 0 0,0 0-1,1 0 1,-1 0 0,0 1-1,0-1 1,0 0 0,0 0 0,0 0-1,0 0 1,0 0 0,0 0-1,0 0 1,0 0 0,0 1-1,-1-1 1,1 0 0,0 0-1,-1-1 1,-9-34-81,1 19 53,-1 1 1,0 0 0,-1 1-1,-1 0 1,0 1 0,-21-19-1,-97-73-13,66 57 30,21 14 12,-227-195-81,226 187 69,1-1-1,3-3 1,-61-90 0,82 110 45,15 23-18,1-1 0,-1 1 1,1-1-1,0 1 0,0-1 0,0 0 1,1-1-1,0 1 0,0 0 0,0-1 1,1 1-1,-1-1 0,1-5 0,1 10-6,0 0-1,0 0 0,1 0 0,-1 0 0,1 0 0,-1 0 0,1 0 0,-1 1 0,1-1 1,0 0-1,-1 0 0,1 0 0,0 1 0,0-1 0,-1 0 0,1 1 0,0-1 0,0 1 1,0-1-1,0 1 0,0-1 0,0 1 0,0 0 0,0-1 0,0 1 0,0 0 1,0 0-1,0 0 0,0 0 0,0 0 0,0 0 0,1 0 0,48 1 101,-36 0-57,9 3-5,0 0 1,-1 2-1,1 1 1,-1 1-1,-1 0 0,0 2 1,32 19-1,31 13 31,518 192 85,-424-169-152,-49-8-18,-141-61-252,3-1 251,-1 2 0,0-1 0,0 1 0,0 1 0,0 0 0,-13-1 0,20 6 10,1-1-1,-1 0 0,1 1 0,-1-1 0,1 1 1,0 0-1,0 0 0,0 0 0,0 0 1,-2 6-1,-2 1 1,-35 46 23,-2-1-1,-2-2 0,-3-3 0,-56 47 1,-171 187 133,271-277-172,7-6 7,17-11 5,31-21 15,54-42 16,-20 16-27,123-107 0,-153 111-135,-2-3 0,47-63 0,-168 210-243,-38 53 362,-142 148 0,162-210 13,40-42 108,3 3 0,-73 93 0,115-135-101,1-1 0,-1 1 0,1-1 0,-1 1 1,1-1-1,0 1 0,-1-1 0,1 1 0,0-1 0,-1 1 0,1 0 0,0-1 0,0 1 1,0-1-1,-1 1 0,1 0 0,0-1 0,0 1 0,0 0 0,0-1 0,0 1 0,0-1 0,0 1 1,0 0-1,1-1 0,-1 1 0,0 0 0,0 0 0,1-1-1,0 1 0,0-1 1,-1 0-1,1 0 0,0 0 0,0 0 0,0 0 0,0 1 1,-1-1-1,1-1 0,0 1 0,0 0 0,0 0 0,-1 0 0,1 0 1,0 0-1,0-1 0,-1 1 0,1 0 0,1-1 0,15-9 6,-1-1-1,-1 0 0,1-2 1,-2 1-1,0-2 0,0 0 1,12-17-1,15-13 2,9-7-7,432-407-18,-469 445-23,-10 10 16,1-1 0,-1 1 0,1 0-1,0 0 1,0 0 0,0 0 0,0 0-1,0 1 1,0 0 0,1 0 0,-1 0 0,1 0-1,4 0 1,-9 27-29,-4-9 59,0 1 1,-2-1-1,0 0 1,-1 0-1,-1-1 1,0 0-1,-1 0 1,-16 20-1,2-1 26,-59 87 147,-128 144 0,186-238-140,-1-1 1,-49 40-1,65-59-36,0 0 0,0-1 0,-1 0 0,0-1-1,0 0 1,-1-1 0,1 0 0,-1 0 0,0-1-1,0 0 1,0-1 0,-20 1 0,22-3-2,0 0-1,0-1 1,0 0-1,0-1 1,0 0 0,0 0-1,0-1 1,1 0-1,-1 0 1,-9-6 0,2-2-2,0 0 1,0-1 0,-24-25-1,23 20 1,-14-11 0,2-1 0,1-1 0,1-2 0,-25-38 0,50 56 11,2 14 37,0 3-5,0 12-21,-1-4-6,1 1 0,0-1 0,1 1 0,0-1 0,0 0 0,2 0 0,-1 1 0,1-1 0,1-1-1,0 1 1,7 13 0,40 55 123,74 89-1,37 55 34,-134-177-162,-2 0 0,-2 2 0,-2 1 0,-2 1 0,-3 1 1,-2 1-1,-2 0 0,-2 0 0,7 100 0,-18-149-10,2 53 16,1 0 0,4 0 0,17 71 0,-23-122-18,1 0 1,0-1-1,1 1 0,-1-1 1,1 1-1,0-1 0,0 0 1,0 0-1,0 0 0,8 5 0,-11-8 2,1 0 0,0 0 0,0-1 0,1 1 0,-1 0 0,0-1 0,0 1 0,0 0 0,0-1 0,1 0 0,-1 1 0,0-1 0,0 0 0,1 1 0,-1-1 0,0 0 0,0 0-1,1 0 1,-1 0 0,0 0 0,1-1 0,-1 1 0,0 0 0,0 0 0,1-1 0,-1 1 0,0-1 0,0 1 0,0-1 0,0 0 0,0 1 0,0-1 0,0 0 0,0 0 0,0 0-1,0 0 1,0 0 0,0 0 0,0 0 0,-1 0 0,1 0 0,0 0 0,-1 0 0,1 0 0,-1 0 0,1-1 0,0-1 0,8-20-15,-1 0 1,-1 0 0,0-1-1,-2 1 1,-1-1-1,1-27 1,-2-155-235,-5 115 209,0 41 19,-2-1 0,-2 1 0,-2 1 0,-22-71 0,-80-190-245,32 99 157,71 189 113,1 0 1,1-1-1,0 1 0,2-1 1,0-33-1,3 55-3,0 1-1,0-1 0,1 1 0,-1-1 1,0 1-1,1 0 0,-1-1 0,0 1 1,1-1-1,-1 1 0,1 0 0,-1 0 1,1-1-1,-1 1 0,0 0 0,1 0 0,-1-1 1,1 1-1,-1 0 0,1 0 0,-1 0 1,1 0-1,-1 0 0,1-1 0,-1 1 1,1 0-1,0 0 0,-1 1 0,1-1 1,-1 0-1,1 0 0,-1 0 0,1 0 1,-1 0-1,1 0 0,0 1 0,24 9 55,-15 0-40,-1 0 0,0 0 0,0 1 0,-1 0 0,-1 1 0,0-1 0,-1 2-1,6 12 1,40 116 38,-44-116-42,79 321 240,-26-85 10,-43-190-186,-10-34-39,2 0-1,2-1 0,1 0 0,20 37 0,-32-70-35,0-1 0,0 0 0,1 1-1,-1-1 1,1 0 0,-1 0 0,1 0-1,-1 0 1,1 0 0,0 0 0,0 0-1,0-1 1,0 1 0,0-1 0,1 1-1,-1-1 1,0 0 0,1 0 0,-1 0-1,1 0 1,3 1 0,-3-30-80,2-71-44,-4 0 0,-4 0 0,-31-182 1,-103-286-135,58 337 109,164 429 413,-43-108-111,43 138 1,21 291 63,-78-354-119,25 58 3,-53-222-105,0-1 0,1 1 0,-1 0 0,1 0 0,-1-1 0,1 1 0,0 0 0,-1-1 0,1 1-1,0-1 1,0 1 0,0-1 0,0 1 0,0-1 0,1 0 0,0 2 0,-1-4 0,0 0-1,0 0 1,-1 0 0,1 0 0,0 0 0,-1 0-1,1 0 1,-1-1 0,1 1 0,-1 0-1,1 0 1,-1 0 0,0 0 0,0-1 0,0 1-1,0 0 1,0 0 0,0-1 0,0 1-1,0 0 1,0 0 0,0 0 0,-1-2-1,1-45-34,1-39-160,-18-142 0,-47-138-106,-14-97 227,60 317 90,0-169 1,17 293-21,2-37-7,-1 57 15,0 1-1,1-1 1,-1 1-1,1-1 1,-1 1-1,1-1 1,0 1-1,0 0 1,0-1-1,0 1 1,0 0-1,1 0 1,-1-1-1,1 1 1,-1 0-1,1 0 1,2-2-1,-3 4 1,-1 0 0,1 0 1,-1-1-1,1 1 0,0 0 0,-1 0 1,1 0-1,-1 0 0,1 0 0,0 0 0,-1 0 1,1 0-1,-1 0 0,1 0 0,0 0 0,-1 0 1,1 0-1,-1 0 0,1 0 0,-1 1 1,1-1-1,0 0 0,-1 1 0,1-1 0,-1 0 1,1 1-1,-1-1 0,1 0 0,-1 1 0,0-1 1,1 1-1,-1-1 0,1 1 0,-1-1 0,0 1 1,1 0-1,12 24 61,-12-24-55,31 81 116,-4 2 1,-3 0 0,24 158-1,4 277 69,-26-215-55,-16-198-83,30 122 0,-40-225-53,0 4 0,1-1-1,0 0 0,0 0 1,0 1-1,1-1 0,0 0 1,3 5-1,-5-10 0,-1-1 0,0 0 0,0 0 0,0 0 1,1 0-1,-1 0 0,0 0 0,0 0 0,0 0 0,1 0 0,-1 0 1,0 0-1,0 0 0,1 0 0,-1 0 0,0 0 0,0 0 0,0 0 0,1 0 1,-1 0-1,0 0 0,0 0 0,0-1 0,1 1 0,-1 0 0,0 0 0,0 0 1,0 0-1,1 0 0,-1 0 0,0-1 0,0 1 0,0 0 0,0 0 1,0 0-1,0-1 0,1 1 0,-1 0 0,0 0 0,0 0 0,0-1 0,0 1 1,0 0-1,0 0 0,0 0 0,0-1 0,0 1 0,0 0 0,0 0 0,0-1 1,4-10-9,2-74-132,-4-103 0,-3 99-31,-1 6-44,-23-136-1,-33-78 105,55 284 114,1-1-1,0 1 0,1-19 1,1 30 30,-7 23 112,-6 37-117,3 2 1,2-1-1,1 68 0,20 182 195,60 132 86,-28-205-205,-110-366-375,50 98 256,7 14-25,0 1 0,-1 1 0,0-1 1,-15-17-1,20 29 32,-1 0 0,0 0 1,0 1-1,-1-1 1,1 1-1,-1 0 0,0 1 1,0-1-1,0 1 1,-1 0-1,1 1 0,-1 0 1,1 0-1,-1 0 1,-9-1-1,-40-2 7,0 3 0,-85 6 0,-59-2 3,141-12-4,44 7 13,0 0 0,0 1 0,-22-1 0,36 27 43,15 308 49,-14-320-96,1 0 1,1 0-1,0-1 0,1 1 1,0-1-1,1 0 1,0 0-1,0 0 1,8 12-1,10 14 28,33 42 0,0 2-1,1 8 92,3-3-1,106 118 1,-116-147-108,-2 3 0,-2 1 0,-3 3 0,-4 1-1,34 75 1,-37-42 10,-162-323-347,97 173 289,-419-675-830,446 722 861,0 0 1,0 0-1,-1-1 0,0 1 1,0 1-1,0-1 1,-1 1-1,1-1 1,-1 1-1,0 0 0,0 1 1,-1-1-1,-6-2 1,10 10 31,3 8-16,0 0 0,1 0 0,0-1 0,1 1 0,0-1 0,1 1 0,6 13 0,45 79 96,-34-68-69,319 593 533,-278-520-478,-36-66-82,-2 1-1,-1 2 1,21 62-1,-57-215-159,-32-101-128,-137-575-395,144 636 584,-23-187 0,61 334 84,0 0-1,0 0 1,-1-1-1,1 1 0,0 0 1,0 0-1,0 0 1,0-1-1,0 1 1,0 0-1,-1 0 1,1-1-1,0 1 1,0 0-1,0 0 1,0-1-1,0 1 1,0 0-1,0 0 1,0-1-1,0 1 1,0 0-1,0 0 1,0-1-1,0 1 1,0 0-1,0 0 1,0-1-1,1 1 1,-1 0-1,0 0 0,0 0 1,0-1-1,0 1 1,0 0-1,1 0 1,-1 0-1,0-1 1,0 1-1,0 0 1,1 0-1,-1 0 1,0 0-1,0-1 1,0 1-1,1 0 1,-1 0-1,0 0 1,0 0-1,1 0 1,-1 0-1,0 0 1,0 0-1,1 0 1,-1 0-1,0 0 1,0 0-1,1 0 0,-1 0 1,0 0-1,0 0 1,1 0-1,-1 0 1,0 0-1,0 0 1,1 0-1,-1 1 1,0-1-1,0 0 1,14 12 36,-13-10-28,36 38 63,-2 2 1,-2 1-1,-2 2 0,-2 1 0,-2 1 1,41 100-1,-30-42 35,-5 2 0,28 155 1,32 133 215,-67-310-261,4-2-1,62 122 0,-89-197-64,1-1 1,0 0 0,0 0-1,1-1 1,0 0-1,0 1 1,0-1 0,12 9-1,-16-20-93,-4-58-31,-4-1 0,-2 2 0,-20-70-1,4 16-46,-79-330-239,-8-42 340,84 346 69,-27-162-115,51 274 121,8 41 38,5 19-2,29 70 101,57 107-1,0-1 55,-64-124-53,37 155-1,-5 91-24,-50-250-82,-1-7-5,3-1 0,3-1 0,3 0-1,46 102 1,-86-262-364,-71-221-241,-112-479 252,198 764 342,1-1 1,1-27 0,5 36 10,3 16-6,6 13 25,-12-9-37,18 25 45,-1 0 0,-1 2 1,-2 0-1,0 0 0,16 53 1,-13-34-20,87 265 265,-34-90-25,-52-171-241,-2 0 0,-2 1 1,-3 1-1,-2 0 0,-3 0 1,-1 1-1,-5 75 1,-3-103-33,-2 0 1,-1 0 0,-1 0-1,-20 45 1,15-38 1,0 0-1,-8 44 1,13-35-4,0 1 4,-18 60-1,19-70-4,-4 8 0,10-40-2,0 0 0,-1-1 0,1 1 0,-1-1 0,1 1 0,0-1 0,-1 0 0,1 1 0,-1-1 0,1 1 0,-1-1 0,1 0 0,-1 1 0,0-1 0,1 0 0,-1 0 0,1 0 0,-1 1-1,0-1 1,1 0 0,-1 0 0,0 0 0,1 0 0,-1 0 0,1 0 0,-1 0 0,0 0 0,1 0 0,-1 0 0,0-1 0,1 1 0,-1 0 0,1 0 0,-1 0 0,1-1 0,-1 1 0,0 0 0,1-1 0,-1 1 0,1-1-1,-1 1 1,1 0 0,0-1 0,-1 1 0,1-1 0,-1 0 0,-21-24-126,0-17 10,1-1 1,2-1-1,2-1 0,-21-85 1,31 102 70,-4-11 7,-16-56-135,-44-107 0,71 200 175,-1 0 1,1 0-1,-1 0 0,0 1 0,0-1 1,0 0-1,0 0 0,0 1 0,0-1 0,-1 1 1,1-1-1,0 1 0,-1-1 0,1 1 1,-1 0-1,1 0 0,-1 0 0,0-1 1,0 2-1,1-1 0,-1 0 0,-3-1 0,-2 23 86,4 42-1,2 0-1,3 0 1,17 109-1,3 84 133,-20-200-172,-1-34-17,0 1 1,-1-1-1,-2 0 0,-6 39 1,8-60-29,0 0-1,0 0 1,-1 1-1,1-1 1,0 0 0,0 0-1,-1 0 1,1 0 0,-1 0-1,1 1 1,-1-1 0,1 0-1,-1 0 1,0 0 0,1 0-1,-1-1 1,0 1-1,0 0 1,0 0 0,1 0-1,-1-1 1,0 1 0,0 0-1,0-1 1,0 1 0,-3 0-1,3-1-4,0-1-1,-1 1 1,1-1 0,0 0-1,0 0 1,0 1 0,-1-1-1,1 0 1,0 0 0,0 0-1,0 0 1,0 0 0,0-1-1,1 1 1,-1 0-1,0 0 1,-1-3 0,-25-64-177,8-5-30,-18-138-1,11 48 114,14 94 69,2 0 0,-1-100 0,11 169 31,0-1 0,0 1 1,0 0-1,0 0 0,0-1 1,0 1-1,0 0 1,0-1-1,0 1 0,0 0 1,0 0-1,0-1 0,-1 1 1,1 0-1,0 0 0,0-1 1,0 1-1,0 0 0,0 0 1,-1 0-1,1-1 1,0 1-1,0 0 0,0 0 1,-1 0-1,1 0 0,0-1 1,0 1-1,-1 0 0,1 0 1,0 0-1,0 0 0,-1 0 1,1 0-1,0 0 0,0 0 1,-1 0-1,1 0 1,0 0-1,-1 0 0,1 0 1,0 0-1,0 0 0,-1 0 1,1 0-1,0 0 0,0 0 1,-1 0-1,1 0 0,0 0 1,0 0-1,-1 1 1,1-1-1,0 0 0,0 0 1,-1 0-1,1 0 0,0 1 1,0-1-1,0 0 0,0 0 1,-1 1-1,1-1 0,0 0 1,0 0-1,0 1 0,-3 14 20,1 1-1,1 0 1,1-1-1,0 1 0,2 17 1,1 16 22,13 155 124,1 5 82,-17-204-247,-1 0 1,0 0-1,0 0 0,0 0 0,-1 0 0,0 0 0,0 0 0,0 0 0,0 0 0,-1-1 0,0 1 0,0-1 0,0 0 1,0 0-1,-8 7 0,-9 13 2,19-22-4,-1 0 0,1 0 0,0 0 0,1 0 0,-1 0-1,0 0 1,0 1 0,1-1 0,-1 0 0,1 0 0,0 0 0,0 1 0,0-1 0,0 0 0,0 1 0,0-1 0,1 0 0,-1 0 0,1 0 0,-1 1 0,1-1 0,0 0 0,0 0 0,0 0 0,0 0 0,0 0 0,1 0 0,-1-1-1,0 1 1,3 2 0,5 7 2,2-1 0,-1 1-1,22 14 1,-2-4 33,48 25-1,5 2 73,-71-37-92,-1 0 0,0 1-1,-1 0 1,0 1 0,-1 0-1,0 1 1,-1 0 0,11 25-1,10 14 52,-29-52-66,0 0 0,1 0 0,-1-1 0,0 1 0,1 0 0,-1-1 0,1 1 0,-1 0 0,1 0 0,-1-1 0,1 1 0,0-1 0,-1 1 0,1-1-1,0 1 1,-1-1 0,1 1 0,0-1 0,-1 1 0,1-1 0,0 0 0,0 0 0,0 1 0,-1-1 0,1 0 0,1 0 0,-1 0 1,0-1-1,0 1 1,-1-1-1,1 0 0,0 1 1,-1-1-1,1 0 1,0 0-1,-1 0 0,1 1 1,-1-1-1,1 0 1,-1 0-1,0 0 1,1 0-1,-1 0 0,0 0 1,0-1-1,6-46 51,-5-68-309,-5-1 0,-25-153 0,28 258 210,4 65 94,16 89-1,0 3 62,-17-110-45,1-1 0,2 1 1,1-1-1,1 0 0,23 59 1,-30-92-63,0 0 1,0-1-1,0 1 1,0 0-1,1 0 1,-1 0-1,0 0 1,1-1-1,-1 1 1,1 0-1,-1 0 1,1-1 0,-1 1-1,1 0 1,-1-1-1,1 1 1,0 0-1,-1-1 1,1 1-1,0-1 1,0 1-1,-1-1 1,1 0-1,0 1 1,0-1 0,0 0-1,0 1 1,-1-1-1,1 0 1,0 0-1,0 0 1,0 0-1,0 0 1,0 0-1,0 0 1,-1 0-1,1 0 1,0 0 0,0 0-1,0-1 1,0 1-1,-1 0 1,1-1-1,0 1 1,0 0-1,0-1 1,-1 1-1,1-1 1,0 1-1,-1-1 1,1 0 0,0 1-1,-1-1 1,1 0-1,-1 1 1,1-2-1,8-8 17,-2 0-1,1-1 1,8-17 0,0 0-72,-9 19 48,-1-1 0,0 0-1,-1 0 1,0 0-1,-1 0 1,0-1 0,-1 0-1,4-16 1,-2-9-36,2-48 1,-5 50-45,11-64 0,-2 50 95,-3 0 0,-1 0 0,0-69 0,-8 88-13,-2 1 0,-1-1 1,-1 1-1,-1 0 0,-2 0 1,-1 0-1,-16-35 0,-6-11-20,7 17 14,2-2 0,-19-77 0,27 67-8,6 25-47,-1 1 0,-3 0 0,-29-73 0,10 62-708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4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14 398 0,'0'0'1922,"22"-1"-1634,-11-2-275,-1-1-1,1 0 1,-1 0-1,1-1 1,-1-1-1,-1 0 1,1 0-1,-1-1 1,0 0-1,9-10 1,22-15 9,11-6-22,1 3 0,2 2 0,101-45 0,-99 48-69,-50 29 10,-14 12-122,-26 23 134,-2 0 0,-63 44 1,3-3 47,66-51 26,2 1 1,2 1-1,0 2 1,1 0-1,2 2 1,-31 51-1,53-80-25,1-1-1,0 1 1,0-1 0,-1 1-1,1-1 1,0 1 0,0-1-1,0 1 1,0 0 0,0-1-1,0 1 1,0-1 0,0 1-1,0 0 1,0-1 0,0 1-1,0-1 1,0 1 0,0 0-1,0-1 1,1 1 0,-1-1-1,0 1 1,0-1 0,1 1-1,-1-1 1,0 1 0,1-1-1,-1 1 1,1-1 0,-1 1-1,1-1 1,-1 0 0,0 1-1,1-1 1,-1 0-1,1 1 1,0-1 0,-1 0-1,1 0 1,-1 0 0,1 1-1,-1-1 1,1 0 0,0 0-1,-1 0 1,1 0 0,-1 0-1,1 0 1,0 0 0,-1 0-1,1 0 1,-1 0 0,2-1-1,38-2 87,-36 3-80,15-4 11,1-1 1,-1 0 0,0-2-1,0 0 1,30-17-1,92-61 22,-68 38-34,360-268-23,-419 303-56,1 0 0,-2-1 0,18-20 0,-31 33 71,0 0 1,0 0-1,0 0 1,0 0-1,0 0 1,0 0-1,0 0 1,0 0-1,-1 1 1,1-1-1,0 0 0,0 0 1,0 0-1,0 0 1,0 0-1,0 0 1,0 0-1,0 0 1,0 0-1,-1 0 1,1 0-1,0 0 0,0 0 1,0 0-1,0 0 1,0 0-1,0 0 1,0 0-1,0 0 1,-1-1-1,1 1 1,0 0-1,0 0 0,0 0 1,0 0-1,0 0 1,0 0-1,0 0 1,0 0-1,0 0 1,0 0-1,0 0 1,0 0-1,-1-1 0,1 1 1,0 0-1,0 0 1,0 0-1,0 0 1,0 0-1,0 0 1,0 0-1,0 0 1,0 0-1,0-1 0,0 1 1,0 0-1,0 0 1,0 0-1,0 0 1,0 0-1,-10 4-8,-198 153-43,99-71 35,-57 46 52,-269 276-1,416-386-7,19-22-26,0 0 0,-1 0 0,1 1 0,0-1 0,0 0-1,0 0 1,0 1 0,0-1 0,0 0 0,0 0 0,-1 1 0,1-1 0,0 0 0,0 0 0,0 1 0,0-1 0,0 0-1,0 0 1,0 1 0,0-1 0,0 0 0,0 0 0,0 1 0,1-1 0,-1 0 0,0 0 0,0 1 0,0-1-1,0 0 1,0 0 0,0 1 0,0-1 0,1 0 0,-1 0 0,0 0 0,0 1 0,0-1 0,1 0 0,-1 0-1,0 0 1,0 0 0,1 1 0,-1-1 0,0 0 0,0 0 0,0 0 0,1 0 0,-1 0 0,0 0 0,1 0 0,-1 0-1,0 0 1,0 0 0,1 0 0,15 1 11,-15-1-5,15-1 5,0-1-1,0 0 1,-1-2-1,1 1 1,-1-2-1,21-8 1,93-48 60,-106 49-70,490-274 30,-496 277-46,-9 5-14,-1 0 0,1-1 0,-1 0 1,0-1-1,13-11 0,-18 12-42,-24 16-84,-118 86 100,-172 155 1,279-223 87,0 2 1,2 1 0,2 2 0,1 1-1,-31 49 1,59-84-33,-1 1 0,1-1-1,0 1 1,-1 0 0,1-1 0,0 1 0,-1 0-1,1-1 1,0 1 0,0 0 0,-1-1 0,1 1-1,0 0 1,0-1 0,0 1 0,0 0 0,0 0-1,0-1 1,0 1 0,0 0 0,1 0-1,-1-1 1,0 1 0,0 0 0,0-1 0,1 1-1,-1 0 1,0-1 0,1 1 0,-1-1 0,1 1-1,-1 0 1,1-1 0,-1 1 0,2 0 0,0 0 1,1 0 0,-1 1 0,1-2 0,0 1 0,-1 0 0,1 0 0,0-1 0,0 0 0,0 1 0,3-1 0,71-7 16,-28-6-14,0-2 1,-1-2-1,-1-2 0,59-33 0,-45 21-4,101-52-6,-137 69-3,-2-2 1,0-1-1,0 0 1,26-28-1,-41 29-85,-8 16 91,0 0 0,0-1 0,-1 1 0,1 0 0,0 0 0,-1-1-1,1 1 1,0 0 0,-1 0 0,1-1 0,-1 1 0,1 0 0,0 0 0,-1 0 0,1 0 0,-1 0-1,1 0 1,0 0 0,-1 0 0,1 0 0,-1 0 0,1 0 0,0 0 0,-1 0 0,1 0 0,-1 0-1,1 0 1,0 0 0,-1 0 0,1 0 0,-1 1 0,1-1 0,0 0 0,-1 0 0,1 1 0,0-1-1,-1 0 1,1 0 0,0 1 0,0-1 0,-1 1 0,-33 19-4,0 2 0,2 1 0,0 2-1,-32 33 1,17-15 5,-23 21 74,4 4 1,3 3-1,-72 102 0,130-166-52,1-3-13,1 0 0,0 0 0,0 1 0,0-1 0,1 0 0,0 1 0,0 0 1,0 0-1,0-1 0,1 1 0,-2 10 0,3-15-8,1 1 0,-1-1 0,0 1 0,1-1 1,-1 1-1,1-1 0,-1 0 0,1 1 0,0-1 0,-1 0 0,1 1 1,-1-1-1,1 0 0,0 0 0,-1 1 0,1-1 0,0 0 0,-1 0 0,1 0 1,-1 0-1,1 0 0,0 0 0,-1 0 0,1 0 0,0 0 0,-1 0 1,1 0-1,0-1 0,-1 1 0,1 0 0,0 0 0,-1-1 0,1 1 0,0-1 1,11-4 3,0-1-1,-1 0 1,1 0 0,-1-2-1,-1 1 1,1-1 0,-1-1-1,14-15 1,38-30-5,343-205 1,-399 256 0,0-1-8,0 1 1,1-1 0,-1 1 0,1 1-1,-1-1 1,1 1 0,14-2 0,-30 16-122,-44 35 90,-102 70-1,92-73 80,-82 74-1,124-95-19,1 1 0,0 1 1,2 1-1,1 0 0,1 1 0,1 1 0,-18 49 0,29-66-17,1 0 0,1-1 1,-1 1-1,2 0 1,0 0-1,0 0 0,1 18 1,0-21-5,0-5 1,0-1 1,1 1-1,-1-1 0,0 0 0,1 1 0,0-1 0,-1 0 0,1 1 1,0-1-1,0 0 0,0 0 0,0 0 0,1 0 0,-1 0 0,1 0 1,-1 0-1,1 0 0,3 3 0,-1-2 1,1 0-1,-1-1 1,1 1 0,0-1 0,-1 1-1,1-2 1,0 1 0,7 1 0,9 1 3,0-1 0,0-1 1,28-1-1,-49-1-4,212 0 5,-212 0-6,1 0 1,-1 0-1,0 0 0,0 0 0,1 0 0,-1 0 0,0 0 0,1-1 0,-1 1 0,0 0 1,0 0-1,1 0 0,-1 0 0,0 0 0,0-1 0,1 1 0,-1 0 0,0 0 1,0 0-1,0-1 0,1 1 0,-1 0 0,0 0 0,0-1 0,0 1 0,0 0 0,1 0 1,-1-1-1,0 1 0,0 0 0,0-1 0,0 1 0,0 0 0,0 0 0,0-1 1,0 1-1,0 0 0,0-1 0,0 1 0,0 0 0,0-1 0,0 1 0,0 0 0,0 0 1,0-1-1,-1 1 0,1 0 0,0 0 0,0-1 0,0 1 0,0 0 0,-1 0 0,1-1 1,0 1-1,0 0 0,0 0 0,-1 0 0,1-1 0,0 1 0,-1 0 0,-10-14-46,-4 1 17,-1 1 0,0 0 1,-1 2-1,-19-10 0,-22-14-3,18 6-18,1-1 0,2-3 0,1 0-1,2-3 1,1-1 0,1-1 0,3-2-1,1 0 1,-39-75 0,57 94 49,4 7 10,-1 0 1,0 1-1,-18-22 1,25 33-3,0 1-1,0 0 1,0-1 0,0 1 0,-1-1-1,1 1 1,0-1 0,-1 1 0,1 0-1,0-1 1,-1 1 0,1 0 0,0-1-1,-1 1 1,1 0 0,0 0 0,-1-1-1,1 1 1,-1 0 0,1 0 0,-1 0-1,1 0 1,0-1 0,-1 1 0,1 0-1,-1 0 1,1 0 0,-1 0 0,1 0-1,-1 0 1,1 0 0,-1 0 0,1 0-1,-1 0 1,1 1 0,-1-1 0,1 0-1,0 0 1,-1 0 0,1 0 0,-1 1-1,1-1 1,0 0 0,-1 1 0,1-1-1,-1 0 1,1 1 0,0-1 0,-1 0-1,1 1 1,0-1 0,0 0 0,-1 1-1,1-1 1,0 1 0,0-1 0,0 1-1,-1 0 1,-3 28 157,5 8-71,2-1 0,1 1-1,16 57 1,41 105 79,-17-65-10,-15-23-47,24 175 0,-13 116 80,-26-243-77,-13-143-109,23 165 115,-21-164-117,1 1-1,1-1 1,1 0 0,0-1-1,1 1 1,1-1 0,19 29-1,6-11 4,-31-32-15,0-1-1,-1 0 1,1 0-1,0 0 1,-1 0-1,1 0 1,0 0-1,0 0 1,0 0-1,0-1 1,0 1-1,0-1 1,0 0-1,0 1 0,0-1 1,0 0-1,0 0 1,0 0-1,0 0 1,2-1-1,-3 0-1,-1 0 0,1 0 0,0 0 0,-1 0 0,1 1 0,0-1 0,-1 0-1,1-1 1,-1 1 0,1 0 0,-1 0 0,0 0 0,0 0 0,1 0 0,-1 0 0,0 0-1,0 0 1,0-1 0,0 1 0,0-1 0,-1-35-96,0 25 53,-19-369-611,-45-441 309,63 792 350,-10-504-42,13 521 53,3-43-7,-4 54 0,0 0 0,0 0 1,1 0-1,-1 0 1,1 1-1,-1-1 0,1 0 1,-1 0-1,1 0 1,0 1-1,0-1 0,0 0 1,0 1-1,0-1 0,1 1 1,-1-1-1,0 1 1,1-1-1,-1 1 0,4-2 1,-4 3 8,1 0-1,-1 0 1,1 0 0,-1 0 0,1 0 0,-1 0 0,1 1 0,-1-1 0,1 1 0,-1-1 0,0 1-1,1-1 1,-1 1 0,0 0 0,1-1 0,-1 1 0,0 0 0,0 0 0,0 0 0,0 0-1,0 0 1,0 1 0,0-1 0,0 0 0,0 0 0,0 1 0,-1-1 0,1 0 0,0 3-1,21 48 73,-19-44-65,15 47 18,-3 0 1,-2 0 0,-2 2-1,4 68 1,-7 231 43,-9-252-27,-30 364 184,9-221-93,8-85-255,48-742-436,-21 424 514,-7 81 21,29-285-8,-23 275 24,4 0-1,29-90 1,-37 149-3,2 0 0,0 1 0,21-36 0,-30 59 1,0 0 0,0 0 0,0 0 0,1 1 0,-1-1 1,0 0-1,1 1 0,0-1 0,-1 1 0,1 0 0,0-1 0,2-1 0,-3 3 3,-1 0 0,1 0 0,-1 0-1,1 0 1,-1 0 0,1 0 0,0 0-1,-1 0 1,1 0 0,-1 0-1,1 1 1,-1-1 0,0 0 0,1 0-1,-1 0 1,1 1 0,-1-1-1,1 0 1,-1 0 0,1 1 0,-1-1-1,0 0 1,1 1 0,-1-1 0,0 1-1,1-1 1,-1 0 0,0 1-1,0-1 1,1 1 0,-1 0 0,3 6 27,-1 0 0,1 0 1,-1 1-1,-1-1 0,1 10 0,-1-12-37,21 155 134,2 233 0,-24-371-122,0 116 39,-21 172 0,-110 314 307,126-593-329,2-15-29,2-20-101,3-35 54,11-63 0,-1 21-39,43-516-442,-3 73 521,-40 454 13,3 1 1,3 0-1,4 1 1,2 2-1,45-88 1,-68 151-2,1-2 4,1-1-1,0 0 0,0 1 0,0 0 0,1-1 0,0 1 0,0 1 0,0-1 0,0 1 0,1-1 0,0 1 0,9-6 0,-14 10 2,1 0-1,-1 0 1,0-1 0,1 1-1,-1 0 1,1 0 0,-1 0-1,1 0 1,-1-1-1,1 1 1,-1 0 0,1 0-1,-1 0 1,1 0 0,-1 0-1,0 0 1,1 0-1,-1 0 1,1 1 0,-1-1-1,1 0 1,-1 0 0,1 0-1,-1 0 1,1 1 0,-1-1-1,0 0 1,1 0-1,-1 1 1,1-1 0,-1 0-1,0 1 1,1-1 0,-1 0-1,0 1 1,0-1-1,1 1 1,-1-1 0,0 1-1,0-1 1,1 1 0,3 23 58,-4-20-53,3 175 168,-33 299 0,11-272-39,-8 89 78,-67 304 0,88-592-299,-1-18-90,-2-53 16,2 0 0,3-121 0,4 146 115,-1-127-16,36-283-1,42 70 73,-65 338-11,2 0 1,1 1-1,3 0 0,0 2 1,3 0-1,48-67 0,-64 98 6,0 1-1,1 0 0,-1 0 0,2 0 1,7-6-1,-13 12-2,0-1 0,1 0 0,-1 1 0,0-1 0,0 0 0,0 1 0,0 0-1,1-1 1,-1 1 0,0-1 0,0 1 0,1 0 0,-1 0 0,0 0 0,1 0 0,-1 0 0,0 0 0,0 0 0,1 0-1,-1 1 1,0-1 0,0 0 0,1 1 0,-1-1 0,0 1 0,0-1 0,0 1 0,0 0 0,0 0 0,0-1-1,0 1 1,0 0 0,0 0 0,0 0 0,0 0 0,0 0 0,0 0 0,-1 0 0,1 0 0,-1 0 0,1 0 0,0 2-1,5 10 15,-1 0 0,-1 1-1,0-1 1,0 1 0,-2 0-1,1-1 1,-1 29-1,-5 107-17,2-137 5,-6 57-5,-29 134 0,-39 68 23,8-34 79,51-173-73,-22 87 18,-21 170 0,57-301-49,1-17-72,2-9-11,2-8 35,41-169-190,96-253 1,-59 156 190,-60 201 62,4 4-24,-18 59 1,-1 0 0,0-1 0,-2 1 0,0-1 0,-1 0 0,2-25 0,-6 41-5,1-1-1,-1 0 1,1 0 0,-1 0-1,0 0 1,0 1-1,0-1 1,0 0-1,0 0 1,0 1-1,0-1 1,-1 1-1,1 0 1,0-1-1,-3-1 1,3 3 10,1-1 1,-1 1 0,1-1 0,-1 1 0,1-1 0,-1 1-1,1-1 1,-1 1 0,0 0 0,1-1 0,-1 1-1,0 0 1,1-1 0,-1 1 0,0 0 0,1 0 0,-1 0-1,0 0 1,0 0 0,1 0 0,-1 0 0,0 0-1,0 0 1,1 0 0,-1 0 0,0 0 0,0 0 0,1 1-1,-1-1 1,0 0 0,1 0 0,-1 1 0,0-1-1,1 1 1,-1-1 0,1 0 0,-1 1 0,1-1 0,-1 1-1,1-1 1,-1 1 0,0 0 0,-8 20-8,1 0 1,1 1-1,0 0 0,2 0 1,-5 41-1,0-6 30,-28 182 135,23-121-53,-6-1-1,-44 138 1,-88 138 122,-15-61 85,163-325-310,0 1-1,0-1 0,0 0 1,-1 0-1,0 0 1,-1-1-1,1 0 0,-1 0 1,-9 5-1,-75 42-47,23-15 50,68-37-6,-1 0 0,1-1 0,-1 1 0,0-1 0,1 1 0,-1-1 0,0 1 0,0-1 0,1 1 0,-1-1 0,0 0 0,0 1 0,0-1 0,0 0 1,1 0-1,-1 0 0,0 1 0,0-1 0,0 0 0,0 0 0,0 0 0,0 0 0,1-1 0,-1 1 0,0 0 0,0 0 0,0 0 0,0-1 0,1 1 0,-1-1 0,0 1 0,0 0 0,0-1 0,1 1 0,-1-1 0,0 0 0,1 1 0,-1-1 0,1 1 0,-1-1 0,1 0 0,-1 0 0,1 1 0,-1-1 0,1 0 0,-1 0 0,1 1 0,0-1 0,0 0 0,-1 0 0,1 0 0,0 0 0,0 0 0,0 1 0,0-1 0,0-2 0,-1-9-27,0 0-1,1 0 1,2-18 0,-1 11-35,-1-44-104,12-89 0,-11 126 198,-15 41 0,3 3-1,1 0 1,0 0 0,1 1-1,2 0 1,0 0 0,-6 26-1,-17 128 111,1-3-7,0-56-39,-6-2 0,-54 123 0,85-227-98,-4 8-108,5-41 12,10-162-171,-4 155 209,2 0 0,1 1 0,20-60 1,5 19 64,51-89 0,-3 6 0,-73 143-1,-4 7 2,1 0 0,-1 0-1,0 0 1,0-1 0,0 1 0,-1-1-1,1-9 1,-2 15-1,0-1 1,0 1 0,0-1-1,0 1 1,-1 0-1,1-1 1,0 1-1,0 0 1,-1-1-1,1 1 1,0 0 0,-1-1-1,1 1 1,0 0-1,-1 0 1,1-1-1,0 1 1,-1 0-1,1 0 1,-1 0-1,1 0 1,0-1 0,-1 1-1,1 0 1,-1 0-1,1 0 1,-1 0-1,1 0 1,0 0-1,-1 0 1,1 0-1,-1 0 1,1 0 0,-1 0-1,1 0 1,0 1-1,-1-1 1,1 0-1,-1 0 1,1 0-1,0 1 1,-1-1 0,1 0-1,0 0 1,-1 1-1,1-1 1,0 0-1,-1 1 1,1-1-1,0 0 1,0 1-1,-1-1 1,-22 17-3,8 2 5,1 1 1,0 0 0,2 1-1,0 1 1,1-1 0,-8 25-1,-42 149 113,40-119-65,-133 498 232,116-432-217,-25 186 1,45-230-50,17-92-32,-1 0 0,0 0 0,0 0 0,-1 0 0,1-1 1,-1 1-1,0-1 0,-1 0 0,1 0 0,-1 0 0,0 0 0,0-1 0,-8 7 0,12-11 6,0 0 1,0 0-1,0 0 1,0 0-1,0 0 1,0 0-1,0 0 1,-1 1-1,1-1 1,0 0-1,0 0 0,0 0 1,0 0-1,0 0 1,-1 0-1,1 0 1,0 0-1,0 0 1,0 0-1,0 0 1,0 0-1,-1 0 0,1 0 1,0 0-1,0 0 1,0 0-1,0 0 1,0 0-1,-1 0 1,1 0-1,0 0 1,0-1-1,0 1 1,0 0-1,0 0 0,0 0 1,-1 0-1,1 0 1,0 0-1,0 0 1,0 0-1,0-1 1,0 1-1,0 0 1,0 0-1,0 0 0,0 0 1,0 0-1,0 0 1,0-1-1,0 1 1,-1 0-1,1 0 1,0 0-1,0 0 1,0 0-1,0-1 0,0 1 1,0 0-1,1 0 1,-1 0-1,0-1 1,1-17-138,0 16 111,-1 0 0,1-1-1,-1 1 1,0-1 0,0 1 0,0-1 0,0 1-1,0-1 1,0 1 0,-1 0 0,1-1 0,-1 1 0,0-1-1,-1-3 1,1 5 33,0 0 0,0 1 0,0-1 0,0 0 0,0 0 0,0 1 0,0-1 0,0 1 0,0-1 0,0 1 0,0-1 0,0 1 0,0 0 0,0-1 0,0 1 0,0 0 0,-1 0 0,1 0 1,0 0-1,0 0 0,0 0 0,0 0 0,0 0 0,-1 1 0,1-1 0,-2 1 0,-20 20-16,5-5 57,17-31-12,2-7-25,1 0 0,1 0 0,0 0 0,2 1 1,7-22-1,45-104 28,-13 37-4,47-149 113,153-383-70,-219 585-119,3 2-1,3 1 0,38-52 1,-68 105 98,-1 13-11,-1 6-36,-1 1-1,0 0 1,-2-1 0,0 1-1,-10 28 1,-45 91 11,11-26 4,-145 481 224,119-352-42,20-21-97,49-199-98,-1 1-1,-11 27 1,-1 1-32,84-180-8,-9 1 35,160-339 13,-150 339 35,127-184 0,30-4-83,-195 269-11,-68 139 64,-72 116-17,-206 431 7,145-178 175,167-437-180,4-20-2,1 0-1,-1 0 1,1 0 0,-1 0 0,0 0-1,0 0 1,0 0 0,0 0-1,-1 0 1,1-1 0,-1 1 0,-2 2-1,3-4 13,1 0-27,0 2 5,0-3-15,8-16-6,9-22 30,104-206-34,-110 222 23,-1 0 0,14-45 0,6-14-6,49-80 64,122-182 0,-94 161-39,93-100 303,-187 264-299,-1 0-1,-1-1 0,0 0 1,-2-1-1,0 0 0,-1 0 1,8-34-1,-9 23-9,2 0 0,1 1 0,1 1 0,17-32 0,12-31 0,-24 41 0,-3-1 1,-1 0-1,-4-1 1,3-55-1,18-99-55,56-156 108,-79 324-54,-1 0 0,-3-1 0,-4-73 1,-1 22 3,4 56-3,1 0 0,2 1 0,1-1 0,2 1 0,1 0 0,17-43 0,-24 71 0,1 0 0,1 1 0,-1-1 0,1 1 0,0-1 0,1 1 0,-1 0 0,6-6 0,-7 9 2,0 1-1,1-1 1,-1 0 0,1 1-1,0-1 1,-1 1 0,1 0-1,0 0 1,0 0 0,0 0-1,0 0 1,0 1 0,-1-1-1,1 1 1,1 0 0,-1 0-1,0 0 1,0 0 0,0 0-1,0 1 1,-1-1 0,1 1-1,0 0 1,0 0-1,4 2 1,0 0 8,0 1 0,-1 0 0,1 1 0,-1-1 0,0 1 0,0 0 0,0 1 0,6 7 0,1 2 3,1-2 0,0 1 0,1-2 0,27 18 0,-35-28-11,-1 0 0,0 0 0,1-1 1,-1 0-1,0 0 0,1-1 1,0 1-1,-1-1 0,1-1 0,10-1 1,9 0-2,-23 1 0,0 0-1,-1 0 1,1 0 0,-1 0-1,1 0 1,-1-1-1,1 1 1,-1-1 0,0 0-1,0 0 1,0 0-1,0 0 1,0 0 0,-1 0-1,1 0 1,1-3-1,25-41 22,5-9-20,1 2-1,3 1 1,63-69 0,-46 59-6,62-95 1,-101 134 3,-6 9-11,-1 1 1,14-29-1,-21 37 17,-1 4 10,13 1-102,-13 21 204,0-20-161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6:41.54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8 156 0,'-2'-9'1297,"75"100"-780,38 49-217,33 62-122,131 191 124,-237-322-286,-30-54-12,1 0 0,16 24-1,-23-40-30,-2-2 12,1-1-1,-1 0 1,0 0-1,0 0 1,1 0-1,-1 0 0,-1 0 1,1 0-1,0 0 1,0 0-1,-2-3 0,1-2-10,-2-13 6,-1 0-1,-1 0 1,-1 0 0,0 0 0,-2 1-1,0 0 1,-1 1 0,-14-21 0,-105-137-178,74 108 49,-258-345-363,204 254 555,106 156-29,0 0 1,0-1 0,1 1 0,-1-1-1,1 0 1,0 1 0,0-1 0,0 0-1,0 0 1,1 0 0,0 0 0,0 1 0,0-1-1,0-5 1,0 0-17,2 8 4,-1 0 0,0 0 0,0 1 1,1-1-1,-1 1 0,0-1 0,1 1 0,-1-1 1,1 1-1,-1 0 0,1 0 0,-1-1 1,0 1-1,1 0 0,-1 1 0,1-1 1,-1 0-1,2 1 0,7 0 29,-1 0 1,0 1-1,1 0 0,-1 1 0,0 0 0,0 0 1,-1 1-1,1 0 0,10 7 0,73 52 4,-92-63-35,41 35 85,-3 1-1,-1 2 1,-1 2-1,36 53 1,12 12 85,-5-13-86,109 132 0,-140-161-66,65 113-1,-86-138-56,-22-34-60,-18-24 18,-154-187-321,35 49-29,95 108 365,-2 3 0,-52-49 0,65 78 72,24 17 31,2 14 86,1-2-97,0 0 0,0 0 1,1 0-1,1 0 0,0 0 0,0-1 1,1 1-1,1-1 0,5 11 0,11 14 66,28 38 0,-24-38-36,294 363 360,35-31-58,-345-357-361,50 42 9,-55-48-9,0-1 0,0-1 0,1 1 0,0 0 0,-1-1 0,1 0-1,0 0 1,0-1 0,0 1 0,0-1 0,0 0 0,7 0-1,-13-20-92,-1 14 81,1 1 1,-1-1-1,0 0 0,0 1 0,-1-1 0,1 1 0,-1 0 0,0 0 0,0 0 1,-6-6-1,-45-38-132,19 18 68,-53-62-212,-42-37-43,128 128 336,1-1-1,-1 1 1,1-1-1,-1 1 1,0 0-1,0 0 1,1 0-1,-1 0 1,0 0-1,0 1 1,0-1 0,-3 0-1,5 1 2,0 0 0,-1 0 0,1 0 0,-1 0 0,1 0 0,0 1 0,-1-1 0,1 0 0,-1 0 0,1 0 0,0 0 1,-1 1-1,1-1 0,0 0 0,0 1 0,-1-1 0,1 0 0,0 0 0,0 1 0,-1-1 0,1 0 0,0 1 0,0-1 0,0 0 0,-1 1 0,1-1 0,0 1 0,0-1 0,0 0 0,0 1 0,0-1 0,0 1 0,0-1 0,0 0 0,0 2 0,0 2 12,1 1 0,-1-1 0,1 1 0,0-1 0,1 1-1,-1-1 1,1 0 0,0 1 0,4 6 0,15 22 49,2-1 0,1-1 0,1-2 0,1 0 0,2-1 0,1-2 0,1-1 0,1-1 0,1-2 0,62 33 0,-47-32-32,88 32-1,-108-47-26,-1-1 0,1-1-1,0-2 1,1-1-1,32 0 1,-33-2-3,-1 2 0,0 1-1,-1 0 1,1 2 0,31 11 0,90 35-34,-139-50 20,1 0 1,-1-1-1,1 0 0,15 0 1,-16-1-2,1 0 0,-1 1 0,1 0 0,13 4 0,20 2-1,-35-7 10,-1 1 0,1 0 0,0 0 0,0 1 0,11 4 1,-4-1 0,1 0-1,-1-1 1,1-1 0,20 2 0,20 5-3,-40-7 7,1 0 0,-1-1 0,1-1 0,0 0 1,0-1-1,0-1 0,-1 0 0,1-1 0,30-9 0,-20 6-183,0 1-522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1:03.595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2189 4093 96,'0'0'1506,"-42"-35"-1213,-7-22-239,6 4-17,-96-101 38,29 30-22,49 45-53,10 9 0,31 45 5,1 0 1,2-2-1,0 0 0,2-1 1,-11-31-1,-41-64 27,56 99-32,-8-19 0,2-1 0,-18-64 0,-25-81 32,27 87-32,10 28 0,16 55 0,1 0 0,-5-24 0,-36-181 0,0 43 0,35 134 3,-2-1 0,-33-70 0,14 36-7,16 16 3,14 49 0,-2 0-1,-10-29 1,-18-42 1,24 49 8,-2-5-16,5 30 11,1 0 1,0-1-1,1 0 0,-3-25 0,4 25 0,1 1 1,-2-1-1,0 0 0,-10-22 0,9 27-3,-1-1 0,2 0 0,0-1 0,0 1 0,1 0 0,0-1 0,-1-20 0,4 27 7,-1 1-1,1-1 0,-1 1 1,0-1-1,0 1 1,0-1-1,-1 1 1,0 0-1,0 0 1,0 0-1,-3-5 1,-4-9 11,-25 18 110,20 0-120,-1-1 0,1-1 0,-1-1-1,1 0 1,0 0 0,0-1 0,0-1-1,-26-13 1,12 1-10,0 0 0,-49-41 0,65 49 2,0 1 0,-1 1 0,-22-10 0,-21-13 0,-143-89-37,159 93 21,5 5-20,2-2 1,-54-48-1,80 67 36,5 3-2,0 0 0,-1 1 0,1-1-1,0-1 1,0 1 0,0 0 0,0 0 0,0-1-1,0 1 1,0-1 0,1 1 0,-1-1 0,0 0-1,1 0 1,0 0 0,-2-3 0,3 5-25,1 3-130,-1-1 154,1-1-1,0 1 0,0-1 1,-1 1-1,1-1 0,0 1 1,0-1-1,1 0 0,-1 1 1,0-1-1,0 0 0,1 0 1,-1 0-1,1 0 0,1 1 1,5 5-17,40 42 85,2-3 0,2-1 0,2-3 0,2-2-1,1-3 1,78 37 0,-61-35-20,76 56-1,-132-83-32,11 9-16,-23-16 3,1 0-1,-1 0 0,0 0 0,1-1 1,0 0-1,0-1 0,0 1 0,1-1 1,-1-1-1,1 0 0,-1 0 0,1 0 1,0-1-1,0 0 0,10 0 0,-16-2 5,-1 0 0,1 0-1,-1 0 1,1-1 0,-1 1-1,0 0 1,0-1-1,1 1 1,-1-1 0,0 1-1,0-1 1,-1 0 0,1 1-1,0-1 1,0 0-1,-1 0 1,1 1 0,-1-1-1,1-2 1,-1 1 3,21-32 0,-17 30-7,0-1 0,-1 1 0,0-1 0,0 0 0,4-10 0,63-176 43,2-4-73,-1-9 25,-10 36 7,-20 14-34,-40 146 33,1-2 0,0 0 0,0 0 0,1 0 0,0 0 0,1 0 0,1 1 0,7-15 0,-9 21-2,-1-1 0,1 1 0,-1-1-1,-1 0 1,1 0 0,2-9-1,-3 9 1,0 0 0,0 0-1,1 0 1,0 1 0,0-1 0,4-7-1,-5 9 4,-1 3-1,0 0 0,0 0 0,0-1 0,0 1 0,0 0-1,0 0 1,0-1 0,0 1 0,0 0 0,0 0 0,0 0 0,0-1-1,0 1 1,0 0 0,0 0 0,0-1 0,0 1 0,0 0 0,1 0-1,-1 0 1,0-1 0,0 1 0,0 0 0,0 0 0,1 0 0,-1 0 0,0 0-1,0-1 1,0 1 0,1 0 0,-1 0 0,0 0 0,0 0 0,0 0-1,1 0 1,-1 0 0,0 0 0,0 0 0,1 0 0,-1 0 0,0 0 0,0 0-1,1 0 1,-1 0 0,1 0-32,-2 14-144,-31 105 138,-35 166 124,56-218-88,-23 120 55,25-153-39,0 0 0,-2-1 0,-22 44 0,17-49-2,11-22-10,1 1 1,0 0-1,1 0 1,0 0-1,-3 10 0,3-10-2,0-1 0,0 1 0,0-1 0,-1 0 0,0 0 0,-7 8 0,-23 40 22,29-46-25,1 0 0,1 0 1,-1 0-1,1 0 0,0 1 1,1-1-1,-2 14 0,-3 115 3,9-118 0,1-1 0,0 1 0,1-1 0,1 0 0,10 25 0,7 24 0,18 66 14,7 25 4,25 93-18,-37-147 10,32 104 7,-50-130-15,-11-50-1,0 1 0,18 45 0,15 62-1,-35-124 1,-4-9-1,1 0 0,0 0 1,-1 0-1,1 0 0,0 0 1,1 0-1,-1-1 0,0 1 1,1 0-1,0-1 0,-1 1 1,1-1-1,0 0 0,4 4 1,-5-5 90,-41-27-33,-4 0-10,-2 2-1,0 2 1,-76-25-1,60 25-39,2-6-7,44 20 7,0 0-1,0 1 1,-31-8 0,24 8-9,0-1 1,-41-18-1,45 16 13,-1 2 0,-1 0 1,1 1-1,-24-4 0,9 5-10,-57-18 1,-122-29 18,185 43-25,1-1 0,1-1-1,0-1 1,-30-20 0,48 27 4,-1 1 0,0 0 0,-18-6 0,15 7 0,-1-2 0,1 0 0,-22-14 0,33 17-5,2 3-22,15 0-69,2 2 102,-1 1-1,0 1 1,0 1 0,0 0 0,0 1 0,-1 1-1,0 0 1,15 10 0,26 10 6,254 98 61,-165-69-50,-71-28-15,67 28-5,-88-31 32,15 6-26,91 57 0,-57-26-9,-87-52 16,29 19-24,50 43 0,-68-54 1,-21-14 5,0-1 0,1 1 0,-1 0 0,-1 0 0,1 1 0,5 6 0,30 33-41,14 4 43,-13-8 0,-36-36-5,-4-4-22,5-22-69,-6-31 90,2-1 1,3 1 0,1 0-1,3 0 1,29-91 0,-19 84-2,-12 33 1,2 1-1,1 0 1,20-38 0,-1 9-6,29-79 1,-13 26 2,-4 26 9,-8 17-38,-28 58 16,-1 2-130,-4 11-26,-2 23 151,-1 7 35,-2-1 0,-2 0 0,-1 0-1,-1 0 1,-23 51 0,17-44 4,-9 34 4,-25 63 5,-53 126 43,63-117 1,36-128-53,2 0 0,0 0 0,3 39 0,0-4 4,0-42-14,0 0 0,1-1-1,0 1 1,1 0 0,1-1 0,0 0 0,8 14 0,10 30 4,-18-43-5,-1 0 1,2-1-1,0 0 0,0 0 1,1 0-1,1-1 0,16 20 1,2 2-2,-22-27 0,1 1 0,0-1 0,0 0 0,1 0 0,-1 0 0,13 8 0,-16-13 0,0 1 0,0-1 0,0 1 0,0 0 0,0 0 0,0 0 0,0 0 0,0 0 0,2 5 0,16 22 0,-14-26 0,-5-2-1,1-1 1,-1 0 0,1 0-1,-1 1 1,1-1 0,-1 0-1,1-1 1,-1 1-1,1 0 1,-1 0 0,1-1-1,-1 1 1,1 0 0,-1-1-1,0 0 1,1 1 0,-1-1-1,0 0 1,1 0 0,-1 0-1,0 1 1,0-1-1,0 0 1,2-3 0,21-31 24,-18 25-13,26-35 11,2 2-1,48-49 0,-66 65-14,-14 24-7,-1 0 0,0 0 0,1 1 0,0-1-1,-1 0 1,1 1 0,0-1 0,0 1 0,1 0 0,2-3 0,-4 2-11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01:03.59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99 4191 64,'0'0'609,"8"-31"95,98-282 188,22-20-727,-68 200-127,-8 11-21,-29 75-7,29-94 0,-40 103-14,24-48 0,-3 9 7,-17 38 3,-7 17-9,-1 0 0,0 0 0,5-28 0,19-96 3,-11 83 0,-14 46 0,-1 0 0,-1-1 0,0 0 0,-2 1 0,4-34 0,-6 39 0,0 1 0,1-1 0,1 0 0,0 1 0,8-19 0,9-37 0,4-30 0,-1 14 0,10-22 0,-27 84 3,1 0 0,1 1-1,1 0 1,17-30-1,11-21 17,-21 40-19,1 1 0,2 1 0,0 1 0,27-29 0,32-46 0,36-38 0,-68 87 0,-36 44 0,0-1 0,-1 0 0,8-13 0,50-52 0,-34 34 0,-25 34 0,-1-1 0,0 0 0,12-19 0,-10 13 0,1 0 0,0 1 0,14-14 0,4-6 0,145-209 0,-115 152 0,-27 39 0,53-63 0,-63 87 0,27-47 0,-31 47 0,38-49 0,37-42 0,-45 54 0,1 42-5,-47 21-49,-2 5 23,-6 10 17,-13 21 22,-67 81 3,28-34 6,-42 53 19,88-117-36,1 2 0,-16 29 0,2-4 0,-24 42 2,28-47-13,-2 0-1,-42 52 1,40-58-8,-35 60 0,-5 6-7,-28 38-102,87-128 129,5-7-1,0 1 0,0-1 0,0 0 1,0 1-1,1-1 0,0 1 1,-1-1-1,1 1 0,0 0 0,0 0 1,0-1-1,1 1 0,-1 0 0,1 0 1,-1 0-1,1 0 0,0 4 0,2-6 4,0 0-1,0 0 0,0 0 0,0 0 0,0 0 0,0-1 0,0 1 0,0-1 1,1 1-1,-1-1 0,2 0 0,4 2 13,25 3 14,0 0 1,1-2-1,0-2 0,54-4 0,-4 0 16,-52 3-44,-9-1 3,0 1 0,1 1 0,-1 1 0,0 1 0,37 10 0,7 1 8,-53-12-9,0 1 0,0 0 0,0 0-1,23 11 1,-22-8-4,1-1 0,-1-1 0,32 5 0,-11-2 0,7-4 0,-34-3 0,-1 0 0,0 0 0,0 1 0,15 4 0,-16-3-1,30 1-25,-28-3 21,-55-27-27,28 22 29,0 0-1,0 1 0,0 1 0,-1 1 0,1 0 1,-1 1-1,-26 3 0,18-1 3,-1-2 1,-33-4-1,-38-19-14,70 16 13,0 1 0,-1 1-1,0 2 1,-34-1 0,-402 9-100,463-4 101,0 1 0,1-1-1,-1 1 1,1-1-1,-1 1 1,1 0 0,-1 0-1,1 0 1,-1 0 0,1 0-1,0 0 1,-1 1 0,1-1-1,0 1 1,0 0-1,0 0 1,1 0 0,-1-1-1,-2 5 1,-27 49-47,8-13 27,-197 213-11,160-193 0,-27 18-5,57-39 27,27-36 8,0 0 0,-1 1 0,0-1 0,0 0 0,-8 7 0,11-8-3,1-3 6,0 0 0,0 0 0,1 0-1,-1 0 1,0 0 0,0 0 0,1 0 0,-1 0 0,1 0 0,-1 0-1,1 0 1,0 0 0,-1 0 0,1 0 0,0 0 0,-1-1 0,1 1-1,0 0 1,0 0 0,0-1 0,0 1 0,0-1 0,0 1-1,0-1 1,0 1 0,0-1 0,0 1 0,0-1 0,0 0 0,2 1-1,35 1 39,-32-2-35,72-1 77,138-20-1,-158 14-35,97 1 0,-1-7-13,-137 9-32,21-1 0,-33 5 0,-4 0 0,-1 0 0,0 0 0,1 0 1,-1 0-1,0 0 0,1 0 0,-1-1 0,0 1 0,1 0 1,-1 0-1,0 0 0,1 0 0,-1-1 0,0 1 1,0 0-1,1 0 0,-1-1 0,0 1 0,0 0 0,1 0 1,-1-1-1,0 1 0,0 0 0,0-1 0,0 1 0,1 0 1,-1-1-1,0 1 0,0 0 0,0-1 0,0 1 1,0-1-1,-34 0 26,-34 1-26,1 2 0,-113 18 0,148-13 1,-34 7-12,-1-2 0,-107 4 0,102-8-13,51-5 14,0 0 1,-32 0-1,52-3 21,0 0-6,-1-3-2,0 0 0,1 0 0,-1 0 0,1-1 0,0 1-1,0 0 1,0-1 0,0 1 0,1-1 0,-1-3 0,-12-157 13,12 129-13,0 19 0,0 1 0,2-1 0,0 1 0,0-1 0,6-19 0,-1 5-3,0 1 0,3-53 0,-3 12 0,2 5 0,-5 31-11,2-1 1,11-42-1,-10 52 12,-5 20-25,0 18 16,-1-4 13,1 45 19,0-27-6,0 1 0,-2 0 0,-8 50 0,4-49 1,1 1-1,0 41 1,4-46-6,-1-1 1,-2 1-1,0-1 0,-11 39 1,8-43-14,0 2 0,1-1 0,1 1 0,-1 42 0,-2 50 0,7 36 32,-11-115-32,1-8 0,-24 97 0,28-95 5,-1-1 1,-16 40-1,12-37 3,-14 59 0,-26 104 19,32-133-6,-19 107 0,30-128-6,-2-1 1,-23 63-1,3-14-2,19-65-4,8-17-6,-1-1 1,2 1-1,-1-1 0,1 1 0,0 0 1,-3 12-1,5-18-2,0 1 0,0 0 0,0-1 0,0 1 0,1-1 0,-1 1 0,0-1 0,-1 1 0,1 0 0,0-1 0,0 1 0,0-1 0,0 1 0,0-1 0,-1 1 0,1 0 0,0-1 0,0 1 0,-1-1 0,1 1 0,0-1 0,-1 1 0,1-1 0,-1 0 0,1 1 0,0-1 0,-1 1 0,1-1 0,-1 0 0,1 0 0,-2 1 0,1-1 0,1 0 0,-1-1 0,0 1 1,1-1-1,-1 1 0,1 0 0,-1-1 0,0 1 1,1-1-1,-1 0 0,1 1 0,-1-1 0,1 1 0,0-1 1,-1 0-1,1 1 0,-1-1 0,1 0 0,0 0 1,0 1-1,-1-1 0,1 0 0,0 1 0,0-1 0,0 0 1,0-1-1,-5-18 0,-1 0 0,-16-39 0,7 22-4,2-2 3,11 29 0,-1 1 0,0 0 0,0-1 0,-1 1 0,-1 0 0,1 1 0,-2-1 0,1 1 0,-8-9 0,-160-186-219,163 187 211,0-1 1,1 0-1,1 0 0,1-1 1,-9-34-1,-4-9-21,10 27 15,3-1 0,-7-67 0,12 84-61,6 33 90,0-1 1,0 0 0,2-1 0,10 21-1,10 26 24,1 13 41,66 123 0,-59-126-42,-24-48-33,1 0 0,1-1 1,0 0-1,28 34 0,-23-25-24,-17-29 18,1 1-1,-1 0 1,1-1 0,0 1 0,-1-1 0,1 1 0,0 0 0,0-1 0,0 0 0,0 1 0,0-1 0,0 0 0,1 1 0,-1-1 0,0 0 0,1 0 0,-1 0 0,1 0 0,-1 0 0,1 0 0,-1-1 0,1 1 0,-1 0 0,1-1 0,0 1 0,0-1 0,-1 0 0,1 0 0,0 1 0,0-1 0,-1 0 0,3-1 0,7 2 3,0-1 1,-1-1-1,1 0 1,0 0-1,-1-1 1,1-1-1,-1 1 0,0-2 1,0 1-1,11-7 1,-5 2 0,0 1 0,1 1 0,-1 0 1,1 2-1,0 0 0,0 0 0,0 2 0,1 0 1,33 1-1,202-9 29,-222 6-32,0-1 0,0-1 0,57-21 0,46-10 0,-32-11-15,-63 29 9,55-20 0,-68 28 6,-1 0 0,0-2 0,26-17 0,-5-6 0,-46 35-29,0 1-1,0-1 1,1 0-1,-1 1 1,0-1-1,0 1 1,1-1-1,-1 1 1,0-1 0,1 0-1,-1 1 1,1-1-1,-1 1 1,0 0-1,1-1 1,-1 1-1,1-1 1,-1 1-1,1 0 1,-1-1 0,1 1-1,0 0 1,-1-1-1,1 1 1,-1 0-1,1 0 1,0 0-1,0-1 1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10.86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41 1 961,'-20'8'384,"0"19"-320,20 12 129,6 1-1,48 22 128,40 17-160,19 9 32,14 9-64,14 0-31,-14-4-33,-13-10-32,-14-8 32,-20-13-64,-13-18-64,-6-9-97,-15-17-479,-5-14-33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10.86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310 0 32,'0'0'763,"-19"2"-207,15 1-527,0 1 0,1-1 0,-1 1 1,1 0-1,0 0 0,0 1 0,0-1 1,1 0-1,0 1 0,-3 6 0,-1 0 61,-35 72 64,3 2 1,3 2 0,5 1 0,3 1 0,5 1 0,3 1-1,4 1 1,4 1 0,2 110 0,8-173-245,1 1 0,2-1 0,1 0-1,1 0 1,2 0 0,1-1 0,20 53 0,5-25-1250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10.86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 0 160,'0'0'1292,"0"31"-828,-1 5-313,2 0 0,1 0-1,2 0 1,10 42-1,142 445 560,-105-358-528,-30-98-62,2 0 0,45 87 0,-57-133-301,2 1 1,0-2-1,2 0 0,0 0 0,1-1 0,0-1 1,2-1-1,0 0 0,1-2 0,29 19 0,-7-10-1174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10.86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1 416,'1'14'126,"1"0"-1,1 1 0,0-1 0,0 0 0,2 0 0,0-1 0,0 1 1,1-1-1,11 17 0,77 109 231,-84-124-282,445 538 748,-254-350-1046,-154-168-812,-27-25 145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10.87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32,'1'1'107,"0"1"-1,0 0 1,0 0 0,1-1-1,-1 1 1,1-1 0,-1 1-1,1-1 1,-1 0 0,1 1-1,0-1 1,0 0 0,-1 0-1,5 1 1,43 23-214,-33-17 264,181 81 483,401 122 1,-503-185-622,0-4 0,1-5 0,1-3 1,104 0-1,-181-13-33,8 0-235,1 0 0,0-2-1,-1-1 1,53-11 0,-27-4-717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10.87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 1331 32,'0'0'166,"0"-19"426,0-21-212,-1-12-110,2 0 0,15-89 1,5 39-231,5 1 1,5 1 0,4 1-1,4 3 1,4 1 0,4 2-1,93-136 1,-85 158-655,-13 30-598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10.87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0 759 128,'0'-5'320,"0"1"-95,0-5 63,0-9-96,0-4-64,0-13 64,14-13 33,19-19 31,21-16 0,12-10 0,15-8-160,12 8-96,-6 14-32,-13 13-320,-27 31-769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10.87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557 2873 0,'0'-4'100,"-1"1"1,1 0-1,-1 0 1,0 0-1,0 0 1,0 0-1,-1 0 0,1 1 1,-1-1-1,0 0 1,-2-3-1,1 2-74,1 1-1,-1-1 1,1 0-1,0 0 1,0 0-1,1 0 1,-2-5-1,-7-37 147,4 19-36,-5-48-1,4-405 133,9 300-274,4-97 6,-5 270-2,-1-1 0,1 1 0,1 0 0,0-1 1,0 1-1,3-7 0,-2 6 2,0-1 0,-1 1 1,0 0-1,-1-1 1,1 1-1,-1-11 0,-34 10 11,10-2-11,1-2 0,1 0 0,0-1 0,1 0 0,-27-28 0,4-1 7,1-2-1,3-2 1,-42-65 0,64 83 2,0 0-1,2-1 1,1 0 0,2-1-1,1-1 1,1 0-1,-8-54 1,10 32 7,2 0 0,3-1 0,3 1 0,1-1 0,3 1 0,3 0 0,1 0 0,20-63 0,66-139-582,-41 139-165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10.87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2511 0,'0'-32'795,"2"-12"-592,2 0-1,2 0 1,2 0-1,1 1 0,21-55 1,92-199 18,-71 197-215,118-169-1,-116 174 27,-52 93-31,-1 1-1,1-1 0,-1 1 1,0-1-1,0 1 1,1-1-1,-1 1 0,0-1 1,0 1-1,-1-1 1,1 1-1,-1-4 0,0-12 5,-2-1 1,0 1-1,-1 0 0,0 0 0,-2 1 0,0-1 0,-16-29 0,11 22 1,1 1 0,-13-47 0,18 47 1,1-1-1,1 1 0,1-1 1,1 0-1,2 1 0,0-1 1,1 0-1,2 1 0,0-1 1,1 1-1,2 0 0,0 0 1,2 1-1,0 0 0,18-30 1,204-313 122,-65 109-1235,-123 182-101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10.87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1503 96,'0'0'726,"7"-25"-272,11-2-376,0 1 0,2 0 1,1 2-1,1 0 0,1 2 0,38-31 0,-16 14 10,49-44 131,90-84-171,-177 158-41,0 0 0,-1-1 0,0 0 0,0 0 0,-1 0 0,0-1 1,-1 0-1,5-20 0,13-27-2,48-74-43,6 4 0,5 2-1,6 5 1,125-135-1,-164 201-671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10.87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1 203 32,'0'0'577,"0"-4"-289,13-9-32,21-1 0,6-3 33,13-10-33,28-4-32,6-4-32,26 4-32,15 9-96,5 13-64,-6 9-32,-13 18-32,-20 22-192,-20-1-352,-21 1-481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10.87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0 582 128,'21'-11'918,"25"-29"-489,2 3 0,88-52-1,116-47-5,-97 59-653,242-85 1,-367 149-482,3-4-362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18.291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 1 32,'-7'16'1473,"7"7"-1318,-1-3-90,1 0 0,0 0-1,2 0 1,0 0 0,2 0-1,0-1 1,1 1-1,7 18 1,158 324 346,-28-64-219,-137-288-190,90 187 43,-80-171-74,1 1-1,2-2 0,0 0 1,44 44-1,-55-62-108,0-1-1,1 0 1,-1 0 0,1 0-1,1-1 1,-1-1 0,1 1-1,0-1 1,0-1 0,10 4-1,8-2-1019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19.210"/>
    </inkml:context>
    <inkml:brush xml:id="br0">
      <inkml:brushProperty name="width" value="0.4" units="cm"/>
      <inkml:brushProperty name="height" value="0.8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0 0 0,'0'36'224,"20"8"97,34 13 95,26 13-64,27 5-96,20 5 65,20-1-65,14-4-64,-7-5-64,-14-13-96,-13-12 0,-13-6-64,-20-17-64,-14-4-128,-13-5-385,-13-9-383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21.205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0 160,'1'18'153,"0"0"0,1 0-1,1-1 1,1 1 0,12 32-1,42 81 99,-40-95-169,16 33 22,3-1 1,3-2-1,3-2 0,2-1 0,4-3 0,2-2 0,116 102 0,-135-137-99,1-2-1,0-2 1,2-1 0,1-1-1,71 22 1,-16-5-33,-86-32 27,0 1 0,0 0 0,0 1 1,-1-1-1,1 1 0,-1 0 0,1 0 0,-1 0 0,-1 0 0,1 1 0,5 9 0,32 64 6,-26-45 1,29 67-6,-4 2 0,46 194 1,-59-188-3,5 0 0,76 170 0,-54-171-190,5-2 1,4-3 0,5-3 0,4-3-1,91 93 1,-122-151-866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24.049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54 1305 64,'0'0'481,"-6"0"-65,-1-9-256,-7-13-32,1-22-32,6-14 0,1-25-64,6-23 0,0-17 0,47-23 33,19-8-1,21-9-32,14 9-32,-8 17-64,-12 32-289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24.785"/>
    </inkml:context>
    <inkml:brush xml:id="br0">
      <inkml:brushProperty name="width" value="0.4" units="cm"/>
      <inkml:brushProperty name="height" value="0.8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14 1472 641,'-7'-40'32,"0"-12"0,7-6 192,0-25-64,21-27 0,12-23 0,21-16 0,19-19 33,21 1-33,6 8-96,7 18-64,0 18-96,-20 35-353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25.349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0 648 993,'20'-30'64,"27"-37"0,13-3 96,14-9-64,20-14-32,13 5-32,0 0-32,-7 13-96,-13 18-352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26.501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658 2564 0,'-1'1'37,"-1"0"-1,1-1 1,0 1-1,0-1 1,0 1 0,0-1-1,-1 0 1,1 0-1,0 1 1,0-1-1,0 0 1,-1 0 0,1 0-1,0 0 1,0-1-1,-1 1 1,1 0 0,0 0-1,0-1 1,0 1-1,0-1 1,-1 1-1,1-1 1,0 1 0,0-1-1,0 0 1,0 1-1,0-1 1,0 0 0,0 0-1,1 0 1,-1 0-1,0 0 1,0 0-1,1 0 1,-1 0 0,0 0-1,1 0 1,-1 0-1,1 0 1,0 0 0,-1-1-1,1-1 1,-5-10-55,0-1 0,1 1-1,-2-15 1,3 14 115,-8-34-78,3-1 1,1 0-1,1-70 1,6 86-9,2 0 1,1 1 0,2-1 0,1 1-1,1 0 1,14-35 0,84-174 20,-104 238-29,0 0 0,0 0 0,-1 0 1,1 0-1,-1 0 0,1 0 0,-1 0 1,0 0-1,0-1 0,0 1 0,-1 0 1,1 0-1,-1 0 0,0 0 0,0 0 0,0 0 1,0 0-1,0 1 0,-1-1 0,1 0 1,-1 1-1,1-1 0,-5-4 0,-3-2 22,-1-1-1,0 1 0,-1 1 1,-15-10-1,-8-7 1,-42-37-19,2-4 0,4-3 0,2-3 0,-71-99 0,115 135 0,1-1-1,2 0 1,2-2-1,1-1 1,-12-42-1,21 53-4,2 0 0,1-1-1,2 1 1,1-1 0,1 0-1,1-1 1,2 1 0,4-33-1,-1 44 3,0 0-1,1 0 0,1 1 0,1 0 1,0 0-1,2 1 0,0 0 0,22-31 1,6 0-78,64-65 1,-33 41-118,20-29-422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27.252"/>
    </inkml:context>
    <inkml:brush xml:id="br0">
      <inkml:brushProperty name="width" value="0.4" units="cm"/>
      <inkml:brushProperty name="height" value="0.8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21 1313 416,'-1'0'1,"0"0"-1,0 0 0,0-1 1,0 1-1,0 0 1,0-1-1,0 1 0,1-1 1,-1 1-1,0-1 0,0 1 1,1-1-1,-1 1 0,0-1 1,1 0-1,-1 0 1,0 1-1,1-1 0,-1 0 1,1 0-1,-1 1 0,1-1 1,0 0-1,-1 0 0,1 0 1,0 0-1,0 0 1,-1 0-1,1 0 0,0 0 1,0-1-1,-2-38 79,3 30-41,1-36 107,2 1 1,2-1 0,2 1 0,2 1 0,28-79 0,109-205 292,-65 181-486,152-206 0,-211 317-251,-9 8-203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27.738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7 1388 929,'-7'-18'32,"7"-4"64,0-13 0,0-9 32,0-5-64,14-17-32,-1-4 64,7-9 97,7-18-33,7-13 32,12-14-64,8-17-96,13-13-32,13 9-128,14 12-224,6 32-385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28.271"/>
    </inkml:context>
    <inkml:brush xml:id="br0">
      <inkml:brushProperty name="width" value="0.4" units="cm"/>
      <inkml:brushProperty name="height" value="0.8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1 1261 96,'0'-7'30,"0"0"1,1 0-1,0 0 0,0 1 0,0-1 1,1 0-1,0 1 0,1-1 0,-1 1 1,1 0-1,1 0 0,-1 0 0,1 0 1,0 0-1,0 1 0,7-8 0,-9 12-26,65-80 437,79-73 0,-19 23-181,58-93-92,56-59-150,-207 249-76,0 2 0,3 1 1,0 1-1,2 3 1,69-38-1,-30 33-316,-15 12-143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28.632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0 168 416,'54'-18'193,"26"0"63,21-4 224,26 9-191,13-4-161,14-1-64,7 0-64,-14 1 0,-13 4-96,-20 4-289,-21 4-319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29.271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0 683 673,'20'0'32,"47"-39"160,20-19 192,14-12-160,26-18-63,7-5-33,13 1-32,-7 4-32,-13 17-96,-13 18-160,-40 22-417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30.9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1829 0 609,'-83'71'1884,"-238"190"-1854,106-90 36,-98 79 3,-180 154 81,416-335-133,-201 194 41,230-214-1617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33.8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587 126 96,'-1'-1'36,"1"0"1,-1-1-1,1 1 1,-2 0-1,2 0 0,0 0 1,-1 1-1,0-1 0,0 0 1,0 0-1,0 0 0,0 0 1,0 1-1,0-1 0,0 0 1,0 1-1,0-1 1,0 1-1,0 0 0,0-1 1,0 1-1,0 0 0,0-1 1,-1 1-1,1 0 0,0 0 1,0 0-1,0 0 0,-3 0 1,-52 0 153,38 0-35,-18 1-90,-1 1-1,2 2 1,-2 1 0,-48 14-1,67-14-54,1 1-1,0 0 1,0 1-1,1 1 1,-1 0-1,2 2 0,0-1 1,-1 2-1,2 0 1,-24 24-1,32-27-2,1 0 0,0 0 0,0 1 0,1-1 0,-1 1 0,1 0 0,1 1 0,0-1 0,1 0 0,0 1 0,-1 11 0,0 3 18,2 0-1,1-1 0,3 32 1,-1-39-21,1-1 1,0 0-1,1 0 0,1-1 1,1 1-1,0-1 1,0 0-1,2 0 1,-1-1-1,1 0 1,1 0-1,1-1 1,0 0-1,0-1 0,2 0 1,-1-1-1,1 0 1,0 0-1,2-1 1,-1-1-1,0 0 1,1-1-1,-1-1 0,2 0 1,0-1-1,0 0 1,0-1-1,1-1 1,15 2-1,0-1 7,1-2 0,1-1-1,-2-2 1,1-1 0,43-8-1,-56 6-4,-1-1 0,-1-1 0,2 0 0,-2-2-1,0 0 1,0 0 0,-1-2 0,0 0 0,-1-1-1,20-18 1,-19 14-8,-1 0 0,1-2-1,-3 0 1,0 0-1,-1-1 1,-1-1 0,0 0-1,-1 0 1,-1-1 0,-1-1-1,-1 1 1,-1-1-1,0 0 1,-2 0 0,-1-1-1,-1 0 1,0-35 0,-2 51 1,-1 0 0,-1 0 0,1 0 0,-1 0 0,0 0 0,0 0 0,0 1 0,-1-1 0,0 1 0,0 0 0,-1 0 0,1 0 0,-1 0 0,0 1 0,-1-1 0,-6-5 0,-11-8-10,0 0 1,-30-17-1,39 27 6,-12-8-10,-22-15 6,-98-49 1,136 77-54,0 0-1,1 0 1,0 1 0,-1 0-1,-1 1 1,2 0-1,-1 0 1,0 1 0,1 0-1,-1 0 1,0 1-1,1 0 1,-1 1 0,0 0-1,-11 4 1,-7 10-990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35.38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0 0,'-1'1'32,"0"-1"-1,0 0 1,1 0 0,-1 1 0,0-1-1,0 0 1,1 1 0,-1-1-1,0 1 1,1-1 0,-1 1 0,1-1-1,-1 1 1,1-1 0,-1 1-1,1-1 1,-1 1 0,1 0 0,-1-1-1,1 1 1,0 0 0,-1 0-1,1-1 1,0 1 0,0 0 0,-1 0-1,1-1 1,0 1 0,0 0-1,0 0 1,0-1 0,0 3-1,0 35 163,1-22 29,-1-15-219,0 0-4,0-1 1,0 0-1,0 1 0,1-1 0,-1 0 0,0 0 0,0 0 0,0 1 0,0-1 1,0 0-1,1 0 0,-1 1 0,0-1 0,0 0 0,0 0 0,1 0 0,-1 0 1,0 1-1,0-1 0,0 0 0,1 0 0,-1 0 0,0 0 0,0 0 0,1 0 0,-1 0 1,0 1-1,0-1 0,1 0 0,-1 0 0,0 0 0,1 0 0,-1 0 0,0 0 1,0 0-1,1-1 0,-1 1 0,0 0 0,0 0 0,1 0 0,-1 0 0,0 0 1,0 0-1,1 0 0,-1 0 0,0-1 0,0 1 0,1 0 0,1 0 0,-1 0-37,5-22-48,-4 9 88,-1 12-1,-1 0 0,1 1 0,-1-1 0,0 0 0,1 0 0,-1 0 0,0 0 0,0 0 1,0 0-1,0 1 0,0-1 0,0 0 0,0 0 0,0 0 0,0 0 0,0 0 1,0 0-1,-1 0 0,1 0 0,0 1 0,-1-1 0,1 0 0,0 0 0,-1 0 1,1 1-1,-2-1 0,2 0 0,-1 0 0,0 1 0,1-1 0,-1 1 0,0-1 0,1 0 1,-1 1-1,0-1 0,0 1 0,0 0 0,1-1 0,-1 1 0,0 0 0,0-1 1,0 1-1,0 0 0,0 0 0,0 0 0,1 0 0,-1-1 0,-2 2 0,2-1-28,1 8-519,0 1-341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37.5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72 32,'0'0'299,"2"11"80,8 1-302,2 0 0,-1-1 0,1 0 0,0-1 0,1 0 0,0-1 0,1-1-1,0 0 1,26 10 0,12 2 57,80 20 0,-53-18-50,29-1 17,-28-6-42,-24-7 20,0-2-1,1-2 1,111-7-1,-123 1-23,161-10-6,-2-9 0,0-9 1,314-87-1,-465 103-83,0-3 0,-1-1 0,-1-3-1,73-41 1,-115 51-1049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39.1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0 650 0,'0'0'667,"8"-14"-293,28-33-227,2 1 1,2 3-1,79-68 0,-66 63-90,-2 1-33,2 3 0,3 2 0,2 2 0,1 3 0,117-55 0,-154 84-10,0 1 0,1 0 0,-1 2 0,0 1 0,1 0 0,0 2 0,0 1 0,1 0 0,-1 2 0,-1 0 0,2 2 0,-2 1 0,2 0 0,-2 2 0,0 0 0,25 11 0,-33-11-4,0 1 1,1 1-1,-1 0 1,-1 0 0,0 2-1,-1-1 1,0 2-1,0-1 1,-1 2-1,0-1 1,-1 2 0,-1-1-1,1 1 1,-2 1-1,0-1 1,-1 1-1,0 1 1,-2-1-1,1 1 1,-2 0 0,0 1-1,-1-1 1,0 0-1,0 18 1,-2-9 2,0 0-1,-2 0 1,0 0 0,-2-1-1,-1 1 1,-1-1 0,0 0-1,-3 0 1,1 0 0,-2-1-1,0 0 1,-2-1 0,-2 0-1,1 0 1,-30 34 0,15-25-9,2-1-1,-5-2 1,1-1 0,-2-1 0,-60 37 0,-186 83 23,91-51-19,137-63-56,47-29-165,36-6-1928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0.43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0 387 160,'15'-20'58,"1"1"-1,0 1 1,1 0 0,1 1-1,0 1 1,2 1-1,0 0 1,32-17 0,3 3 103,1 2 1,73-24 0,-49 24-8,1 3-1,98-14 1,-121 29-121,0 3-1,0 2 1,-1 3 0,65 6-1,-109-3-19,1 1 1,0 0-1,-2 1 0,2 0 0,22 12 0,-31-15-40,-1 1-1,-1 0 1,1 0 0,0 0-1,-1 0 1,0 1 0,1-1-1,-1 1 1,0 0 0,0 0-1,-1 0 1,1 0 0,1 1-1,-2-1 1,0 1 0,0-1-1,0 1 1,0 0 0,-1 0-1,0-1 1,1 1 0,0 7 0,-2-1-1052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8.34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72 340 769,'0'-10'40,"-1"-1"1,2 1-1,-1 0 1,2 0-1,-1 0 1,1 0-1,1 0 1,0 0-1,0 0 1,1 1-1,0 0 1,0 0-1,1 0 1,2 0-1,-2 0 1,9-8-1,3-3-21,2 1-1,0 1 0,1 1 0,34-22 0,-44 31-16,1 2 1,1-1-1,0 2 0,0-1 0,0 2 0,0-1 1,0 2-1,1 0 0,0 0 0,0 1 1,14 0-1,-26 2 0,0 0 0,0 0 0,0 0 1,0 0-1,0 1 0,0-1 0,0 0 0,0 1 1,0-1-1,0 1 0,0-1 0,0 1 1,0-1-1,-1 1 0,1 0 0,0-1 0,0 1 1,-1 0-1,1 0 0,0-1 0,-1 1 0,1 0 1,-1 0-1,1 0 0,-1 0 0,1 0 0,-1 0 1,0 0-1,1 0 0,-1 0 0,0 0 0,0 0 1,0 1-1,0 43 75,-1-29-32,2 5-9,-2-1 0,-5 36 1,4-48-34,-1 1 1,1-1-1,-1 0 1,-1 1-1,0-1 1,-1-1 0,1 1-1,-1-1 1,-5 8-1,-11 8-9,-2-1 0,0-1 0,-1 0-1,-1-2 1,-1-1 0,-1-1-1,0-1 1,-1-1 0,-1-2-1,-36 12 1,56-22-98,0-1 0,0 0 0,0 0 0,-1-1 0,-16 0-1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8.92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1 424 192,'0'-14'54,"1"0"0,1 0 1,0 0-1,1 0 0,0 0 0,1 1 0,0 0 0,3-1 1,-2 2-1,2-1 0,-1 1 0,2 0 0,10-14 0,-3 6-21,1 0-1,2 1 1,-1 1-1,2 1 0,0 0 1,1 1-1,43-25 1,-49 33 3,2 0 1,-1 1-1,0 0 0,1 1 1,-1 1-1,1 1 0,2 0 1,-2 1-1,1 1 0,0 0 1,-1 1-1,1 1 1,20 2-1,-35-2-31,1 1 1,0 0-1,-1-1 1,1 1-1,0 0 0,-1 0 1,1 0-1,-1 0 0,0 1 1,1-1-1,-1 1 1,0-1-1,0 1 0,0 0 1,1 0-1,-1 0 1,0 0-1,0 0 0,-1 0 1,1 1-1,0 2 1,1 0-34,-1 1 1,0-1-1,-1 1 1,0 0-1,0-1 1,0 1 0,0 0-1,-1 9 1,0 8-635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0.0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24 4 0,'-23'-4'794,"35"19"124,1-1-1093,236 272 743,63 67-196,27-29-190,-258-258-151,-6-7 9,-3 3-1,67 76 0,-118-115-80,-14-18-38,-2 0 0,0 0 1,0 1-1,0 0 0,-1 0 0,0 0 1,0 0-1,-1 0 0,0 1 0,6 14 0,-8-4-828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1.4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64,'0'20'806,"2"-9"-753,0-1-1,1 1 1,0-1-1,0 1 1,1-1 0,2 0-1,-1 0 1,0-1-1,1 0 1,12 16-1,9 17 37,87 160 258,104 161 97,-194-328-420,173 241 122,47 76-23,-237-343-115,-1 0 0,-1 0 0,0 0-1,0 1 1,-1-1 0,0 1 0,-1 0 0,0 0-1,-1 1 1,0-1 0,1 0 0,-1 18 0,-2 9-8,-1 47 44,4 0 1,15 94-1,124 422 623,-107-465-642,65 220 56,-78-295-70,1 0 0,4-2 0,58 95 0,25-8-247,-58-78 13,-51-66 149,0 0 0,0 1 1,0-1-1,-1 0 0,1 0 0,0 0 1,0 0-1,0 0 0,1 0 1,-1 0-1,0 0 0,0 0 0,1 0 1,-1-1-1,0 1 0,1 0 0,-1-1 1,0 1-1,1-1 0,1 1 1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2.69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 11 128,'0'0'470,"0"0"-465,0 0 0,0 0 0,0 0-1,0 0 1,0 0 0,-1 0 0,1 0 0,0-1 0,0 1 0,0 0 0,0 0-1,0 0 1,0 0 0,0 0 0,0-1 0,0 1 0,0 0 0,0 0 0,0 0 0,0 0-1,0 0 1,0-1 0,0 1 0,0 0 0,0 0 0,0 0 0,0 0 0,0 0-1,0-1 1,0 1 0,0 0 0,1 0 0,-1 0 0,0 0 0,0 0 0,0 0-1,0-1 1,0 1 0,0 0 0,0 0 0,1 0 0,-1 0 0,0 0 0,0 0 0,0 0-1,0 0 1,0 0 0,0 0 0,1 0 0,-1 0 0,0 0 0,0 0 0,0 0-1,0 0 1,0 0 0,1 0 0,-1 0 0,0 0 0,0 0 0,0 0 0,0 0 0,0 0-1,1 0 1,-1 0 0,0 0 0,0 0 0,0 0 0,0 0 0,1 0 0,34-3 170,0 1 0,46 3 0,-14 0-33,59 3 21,0 6 0,0 5 0,197 49 0,354 156 156,-562-175-277,-4 5 0,-1 5 0,-3 4 0,-2 5 0,-2 4 0,171 153 0,-246-196-26,-8-8-7,-1 2 0,19 23 0,-33-34-9,-4-7-2,0 1 0,-1-1 0,1 1 0,0-1 1,0 1-1,0-1 0,1 0 0,-1 0 0,0 0 0,0 1 1,1-1-1,-1 0 0,-1 0 0,2-1 0,-1 1 0,1 0 0,1 0 1,-2-1-1,1 1 0,-1-1 0,1 1 0,0-1 0,-1 0 1,1 0-1,0 0 0,0 1 0,-1-2 0,1 1 0,0 0 1,1-1-1,0 1 0,68-3 1,-3-4 1,107-24-1,-23 3 24,1177-107 32,11 85-8,-158 43-19,185-4 8,-1281 9-37,596-5-35,-669 7 19,38 4 13,-49-4-8,0 0 0,-1 0 0,1 1 0,0-1 0,-1 1 1,1-1-1,0 1 0,-1-1 0,1 1 0,-1 0 0,1 0 0,-1 0 1,1 0-1,-1 0 0,0 0 0,2 0 0,-2 0 0,0 1 0,0-1 1,0 0-1,0 1 0,1 1 0,-2-2-5,0-1 1,0 1-1,0-1 0,0 1 1,0 0-1,0-1 1,0 1-1,0-1 0,0 1 1,0-1-1,-1 1 0,1-1 1,0 1-1,0-1 1,0 1-1,-1-1 0,1 1 1,0-1-1,-1 1 0,1-1 1,-1 0-1,1 1 1,0-1-1,-1 0 0,1 1 1,-1-1-1,1 0 1,-1 1-1,1-1 0,-1 0 1,1 0-1,-3 1 0,-20 5-240,19-5 161,-52 9-753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5.8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1142 1 96,'-9'19'250,"1"0"0,2 0 0,0 1 0,0 0 0,-3 30 0,-3 108 109,8-68-211,-11 192 53,-5 50 20,-62 292-11,50-460-126,-97 279 1,127-436-85,-114 340 48,100-289-35,3 1 1,3 0-1,-4 121 1,14-124-36,-3 0 1,-3 0-1,-20 94 1,14-53-16,8-60 32,4-33 2,0 0 0,0 1 0,0-1 0,-1 0 0,0 0 0,1 0 0,-1 0 0,-1 0 0,1 0 0,-4 8 0,-27 41-13,3 1 0,2 2 0,3 0 0,3 2 0,2 0 0,2 2 0,-10 82 0,15-59-6,-5 77 76,3 38-35,-5 183 53,19-323-280,-55-58 74,45 0 131,-1 0 0,2 1-1,-1 0 1,1 0-1,-1 1 1,1 1-1,-1-1 1,-12 7 0,17-6 0,-2 0 1,2 1-1,0-1 0,0 1 1,0 0-1,0 0 1,1 1-1,0 0 0,-1-1 1,1 1-1,0 1 1,1-1-1,0 0 1,-3 8-1,-4 5-5,7-14 20,0 0-1,0 1 0,1-1 0,0 1 1,0-1-1,0 1 0,1 0 1,-1 0-1,1 0 0,0 0 1,0 6-1,1-8 0,0-2 5,0 43-6,0-31-10,-1 0 0,-1-1 0,0 1 0,0 0 0,-1-1 0,-1 0 0,0 0 0,-1 0 0,-12 21 0,15-25 10,1-7-9,1 0 0,0 0 0,0 0 0,-1 0 0,1 0 0,0 0 0,-1 0 0,1 0-1,-1 0 1,0 0 0,1 0 0,-1 0 0,0 0 0,1 0 0,-1 0 0,0 0 0,-1 0 0,1 0-28,11-1-42,5-1 70,0 0 0,-1-1-1,1-1 1,-1 0 0,0-1-1,24-10 1,86-46 25,-36 17 12,-15 14-20,-1 4 0,3 3-1,0 4 1,1 2-1,0 4 1,113-4-1,-156 14-16,-1 2-1,0-3 0,-1 0 0,59-15-1,-85 16-6,-1 0-1,1 0 1,-1-1-1,1 1 1,-1-1-1,0 0 1,0 0-1,0-1 1,0 1-1,-1-1 1,1 0-1,3-5 1,31-56 36,-3 6-46,-21 40 16,-2-1-1,0 0 1,-1-1 0,-1-1 0,11-30 0,25-118 2,-28 96-1,-6 18 9,-2 0-1,4-97 0,-14-116-31,-3 108 59,4 136-29,1-1-1,2 1 1,0 0 0,1 0-1,16-40 1,58-117 13,-25 63-21,-17 18 2,-6-1 1,29-162 0,-46 214 19,2 0 0,3 1 1,1 1-1,44-76 0,-34 71-40,-4 0-1,38-110 1,-6-107-57,13-47 61,-10 141-24,26-92 19,-79 232 23,-2-1 0,-2 0 0,0 0 0,-3-52 0,-2 65 9,-14 24-957,3 0-186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6.3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0 320,'0'0'9,"-1"1"-1,1-1 0,0 0 1,0 0-1,0 0 0,-1 0 1,1 0-1,0 0 0,0 1 1,0-1-1,-1 0 0,1 0 1,0 0-1,0 0 0,0 1 1,0-1-1,0 0 0,-1 0 1,1 0-1,0 1 0,0-1 1,0 0-1,0 0 0,0 1 1,0-1-1,0 0 0,0 0 1,0 0-1,0 1 0,0-1 1,0 0-1,0 0 0,0 1 1,0-1-1,0 0 0,0 0 1,0 1-1,0-1 0,0 0 1,1 0-1,-1 0 0,0 1 1,0-1-1,0 0 0,0 0 1,0 0-1,1 1 1,-1-1-1,0 0 0,0 0 1,0 0-1,1 0 0,10 18 73,-8-13-6,81 127 417,113 153 223,-130-204-616,5-3 0,3-4 1,3-3-1,157 111 0,275 136-3,-500-311-97,0-2 0,0 1 0,0-2-1,1 1 1,-1-1 0,2-1 0,-1 0 0,13 2 0,-23-5-53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8.33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1 731 352,'0'17'122,"2"-1"0,0 0 0,1 0 0,0-1 0,12 30 0,38 76 325,-16-44-334,4 25 103,-6 1 1,-4 2-1,32 187 0,-33-83-74,42 256 175,-58-398-315,4 0 0,37 96 0,70 121 0,-91-213-5,86 153-18,2 2 21,55 210-5,-168-403-1,-2 0-1,-2 0 1,-1 0 0,-1 1 0,-2 33-1,-2-59-4,0 0-1,0 0 0,-1-1 1,0 1-1,0-1 0,0 0 1,-1 1-1,0-1 0,-1 0 1,-1-1-1,1 1 0,0 0 0,-11 10 1,-9 8-43,1-1-1,-29 20 1,2-1 7,10-6 59,3 2 1,0 1 0,2 2 0,-34 55-1,55-74-10,1 0 0,2 1 0,-1 0 0,3 1 0,1 0 0,0 1 0,2-1 0,1 1 0,1 1 0,0 42 0,4 19 62,0-87-65,0 0 0,0 0 0,0 0 0,0 0 0,1 0 1,-1 0-1,0-1 0,1 1 0,-1 0 0,1 0 0,-1 0 0,1 0 0,-1 0 0,1-1 0,-1 1 0,1 0 0,0-1 0,-1 1 0,1 0 0,0-1 0,0 1 0,0-1 0,-1 1 1,0-1-1,3 1 0,31 7-24,40-10 70,-73 2-41,169-21 2,261 21 58,-177 13-96,-248-13 28,0-1 0,-1 1 0,1-1 0,-1 0 0,2 0 0,-2 0 0,1-1 0,-1 0 0,0 0 0,0-1 0,0 1 0,-1-1 0,2 0 0,-2 0 0,1-1 0,7-6 0,-2-2-12,0 0 0,0 0 0,-2-1 0,11-20 0,4-6 3,125-213 110,-134 224-94,-2 0 1,0-1-1,-2-1 1,-1 1-1,-1-2 1,-2 1 0,2-37-1,-6 17-17,-1 1 0,-3 0 1,-14-89-1,9 72 25,3 0-1,8-119 1,1 136-7,12-58-1,-8 64 4,-1 0-1,0-59 1,-10 65-5,-2-1 0,-3 1 0,-16-63 0,-3-10-5,7 21 2,-4 0 1,-41-98-1,-93-161-34,115 260 41,-39-111 1,65 147-8,2-1 1,1-1-1,-6-91 0,-4-127 1,-97-454 0,88 596 28,6-2 0,6 0 0,-4-191 0,17 269 47,7 53-59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8.8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1 917 737,'53'-2'193,"-1"-2"-1,2-2 1,69-18 0,152-55 182,-191 52-336,239-81 121,-4-14 0,584-316 0,-859 413-151,-22 11 5,2 0 1,-1 2 0,3 0-1,-1 2 1,29-8-1,-40 17 13,-13 1-70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9.7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178 1 160,'-17'18'78,"0"0"0,2 1-1,1 1 1,0 0 0,1 1-1,2 1 1,0 0 0,2 0 0,0 1-1,1 0 1,2 1 0,-6 27-1,1 27 156,4 2-1,4 109 1,3-148-185,0-11-1,15 939 579,-9-843-545,6-1-1,37 167 1,-35-238-62,2-1 0,2 0 0,2-1 0,3-2 1,2 0-1,1-1 0,63 82 0,-42-71-17,5-1-1,1-3 0,3-2 1,69 52-1,-96-85-12,-1-2-1,2 0 0,1-2 0,0-2 1,2 0-1,-1-2 0,2-2 1,-1 0-1,1-3 0,0-1 0,51 5 1,-46-10-14,-12-2 12,-1 2 0,1 0-1,-1 2 1,50 14-1,-69-15 14,0 0 0,1 0-1,-1 1 1,0 0-1,0 0 1,-1 1-1,0-1 1,0 2-1,0-1 1,-1 0-1,0 1 1,0 0-1,0 1 1,0-1 0,-1 1-1,0-1 1,0 1-1,-1 0 1,0 1-1,0-1 1,1 9-1,7 37 28,-3 1-1,-3 0 1,-1 0-1,-7 93 1,2 27 32,5 509-11,-35-268-9,2-74 8,1 143 70,16-281-468,-2 61-547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0.7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1399 0 0,'-1'1'31,"0"-1"-1,0 0 1,0 0-1,-1 1 1,1-1-1,0 0 1,0 1 0,0-1-1,0 1 1,0 0-1,0-1 1,0 1-1,0 0 1,0-1 0,0 1-1,0 0 1,0 0-1,1 0 1,-1 0-1,0 0 1,1 0-1,-1 0 1,0 1 0,-12 33 201,7-18-146,-146 331 502,-20 50-269,-384 1186 722,526-1489-1006,5 0 1,4 2-1,4 0 0,-7 175 0,23-228-23,0-20-14,1-1 1,0 0-1,2 0 0,1 0 1,2-1-1,9 37 0,14 8-7,5-1 1,73 112-1,-49-84 30,-18-32-21,36 66 0,-68-113 0,0 1 0,-1 0 0,-1 1 0,-1 0 0,0-1 0,3 28 0,-6-22 1,-1 0-1,-2 0 1,0-1-1,-2 1 1,0-1-1,-1 1 1,-15 36-1,-8 9 3,-38 64 0,41-85-2,-176 357 178,145-274-82,-46 160 0,38-55-1,-50 342 1,113-570-98,0 12-31,-2-1 0,0 1 0,-1-1 0,-1 1 0,-10 25 0,14-43-30,0 0-1,0 0 1,1 0-1,-1 0 1,0 0-1,0 0 0,1 0 1,-1 0-1,0 0 1,0 0-1,1 0 1,-1 0-1,0 0 1,0-1-1,1 1 0,-1 0 1,-1-1-1,2 1 1,-1 0-1,0-1 1,1 1-1,-1-1 1,0 1-1,1-1 0,-1 1 1,1-1-1,-1 0 1,1 1-1,0-1 1,-1 1-1,0-2 0,-12-21-1010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1.63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906 0 865,'-44'16'109,"2"2"0,0 2 1,0 2-1,-48 34 0,-145 119 439,227-168-542,-60 48 225,-86 90 0,131-120-167,0 1 0,2 1 1,0 2-1,3-1 1,1 2-1,-23 52 0,36-69-54,0 0-1,1 1 1,1-1-1,0 1 0,1-1 1,0 1-1,1 0 1,1-1-1,0 1 1,0-1-1,2 1 0,0-1 1,0 1-1,1-1 1,1-1-1,9 18 1,-10-21 6,-4-7-26,1 0 0,0 0 0,-1 0 0,1 0 0,0 0 0,0 0-1,0 0 1,0 0 0,0 0 0,0-1 0,0 1 0,1 0 0,-1-1 0,1 1 0,-1-1 0,1 0-1,0 0 1,-1 1 0,1-1 0,0 0 0,0 0 0,0 0 0,0-1 0,0 1 0,0 0 0,0-1-1,0 1 1,0-1 0,0 0 0,0 0 0,0 0 0,0 0 0,0 0 0,0 0 0,3-1 0,18-1 13,-1-1 1,0-1 0,0-1 0,-1-1-1,0-1 1,0 0 0,30-16 0,26-9 3,78-18 30,4 6 1,197-28-1,-109 24-20,90-14-13,-334 61-2,-1 1-1,1-1 0,-1 0 1,1-1-1,-1 1 0,0 0 1,1-1-1,-1 1 0,0-1 1,0 0-1,0 0 0,0 0 1,0 0-1,0 0 0,0 0 1,1-4-1,23-42 28,-22 40-27,153-353-461,-153 353 386,-2 4-11,0 0 1,1-1-1,-1 1 1,-1-1 0,1 1-1,-1-1 1,0 0-1,-1 0 1,1 0 0,-1 0-1,1 1 1,-1-1 0,-1 0-1,0-8 1,-4-1-1049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2.63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212 0 160,'-1'0'25,"0"0"-1,1 1 1,-1-1 0,0 0-1,0 0 1,1 1-1,-1-1 1,0 0 0,0 1-1,1-1 1,-1 1-1,0-1 1,1 1 0,-1-1-1,0 1 1,1-1-1,-1 1 1,1-1 0,-1 1-1,1 0 1,-1-1-1,1 1 1,0 0 0,-1 0-1,1-1 1,0 1 0,-1 1-1,-4 33 249,9 45-60,-4-74-160,14 77 220,2 0 1,40 111-1,0-4-79,138 879 157,-178-965-349,-6-34 11,-2 0 0,-4 0 1,-9 138-1,-2-175-22,-1-1 0,-2 0-1,-1 0 1,-1-1 0,-30 52 0,-1 7 11,-32 90 40,-94 356 1,109-317-31,-17 77 21,60-215-24,-12 138 1,26 77-26,5-162 11,-2-125 4,1-1 0,0 0 0,0 0 0,1 0 0,0 0 0,0 0 0,1 0 0,0 0 0,1-1 0,0 1 0,9 12 0,2 0-5,2 0 1,27 25-1,-8-8 3,-22-20-19,-13-28-789,-1-16-22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3.3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1183 0 993,'-24'83'96,"4"1"0,-11 103 0,-1 174 496,1-7-298,12-229-203,-6-1-1,-5-1 1,-5-2 0,-57 127-1,27-104-34,-6-3-1,-166 245 1,220-362-51,-238 367 30,222-330-6,2 1 0,2 1 1,4 1-1,-28 116 0,44-122-27,3-1-1,3 1 1,5 81 0,0-33-3,-1-67 1,2 0 0,13 56 0,-15-65-6,-1-29-47,-2-13-539,-11-14 47,-6-11-309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3.7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1089,'0'0'416,"7"0"-512,14 0 160,19 9 0,15 4 65,6 0 95,7-4 0,-7 4-64,-6 1-96,-15-6-32,-6 6-32,-7-1-32,-13 0-160,-1 5-224,-5-5-225,-2 9-320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4.1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1313,'0'13'160,"0"-4"-192,6-1 64,29 1 97,12 0 31,7-5-32,7-4-32,1 0 32,-1 0-32,-7 0-96,-6 0 32,6 0-96,-7-8-192,1-1-385,-1-9-384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4.50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1698,'0'9'32,"13"0"-64,35 0 96,13 13 64,14 4 96,14 5-64,-1 9 32,-7 8-32,-13 5-95,-7 0-1,-21 0-64,-12-5-32,-15-12-129,-13-14-383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4.91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0 545,'68'49'160,"7"17"-128,6-18 32,-5 1 192,-8-1-32,-14-4-64,-14 0-96,-13-9-96,-20-8-96,-7-1-416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5.5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5 480,'-13'0'193,"6"0"31,21 0-128,34-5 64,19 5 96,28 0-96,21 0 1,6 18 159,14 4-192,-7 0-96,-13 0 32,-20 0-96,-15-4 0,-20-1-64,-14-8-384,-6 0-674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6.50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 32,'0'0'20,"0"-1"-1,0 1 1,0 0 0,0 0-1,0-1 1,0 1 0,0 0-1,0 0 1,0 0 0,0-1-1,0 1 1,0 0 0,1 0-1,-1 0 1,0-1 0,0 1-1,0 0 1,0 0 0,1-1 39,-1 1-40,0 0 1,0 0 0,0 0-1,0 0 1,1 0 0,-1 0-1,0-1 1,0 1 0,0 0-1,1 0 1,-1 0 0,0 0-1,0 0 1,0 0 0,1 0-1,-1 0 1,0 0 0,0 0-1,1 0 1,-1 0-1,0 0 1,0 0 0,1 0-1,15 7 230,9 12-126,22 39 30,-1 2 0,-3 3 1,57 111-1,-79-136-125,67 146-87,-87-182-21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7.58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31 0,'0'-13'224,"0"4"-128,0 4-32,0 1 257,-7 4-417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8.21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0 352,'12'31'164,"29"56"0,-18-40-17,111 217 386,11-7-1,187 247 0,-283-438-465,3-2-1,3-1 1,3-4 0,79 64 0,-86-84-45,0-3 1,4-1-1,-1-3 1,3-3-1,0-2 0,68 22 1,-37-23-15,1-3-1,1-4 1,148 11 0,274-15-45,-485-15 0,-25-1-53,-6 0-38,-39-1-647,-11 2-592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8.74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1 256,'302'334'1410,"-225"-259"-1313,3-4 0,4-3 0,2-4 0,3-3 0,167 84 0,-166-103-43,1-4 0,1-4 0,3-4 0,0-4 0,1-4 0,141 14 0,-127-33-53,-61-4 20,-33 9-939,-4-7 21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9.4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143 1157 1313,'58'-66'194,"2"2"-1,115-93 1,-73 68-134,198-151-23,-238 198-21,3 3 0,1 3 0,79-31 0,209-60 118,91-38-86,-416 152-62,51-32 1,-74 38 101,-17 14 59,3 3-123,1 0 1,0 0-1,0 1 0,1 0 1,1 0-1,0 0 0,0 1 1,1 0-1,-2 14 0,-19 116 98,24-134-113,-10 117 52,10-86-59,-2 0-1,-2-1 1,-3 0-1,-21 75 1,17-82-1,-3-1-1,-1 0 0,-1-1 1,0-1-1,-2-1 1,-3 0-1,-30 31 1,17-24-8,-3-1 1,-2-1-1,0-3 1,-58 33-1,-10-7 4,-3-4-1,-2-6 1,-147 40-1,110-41 34,-220 34-1,311-71 8,0-3 1,-101-5-1,155 1-66,-1-1 0,1-1 0,-1 1 1,0-1-1,1 0 0,0 0 0,0 0 0,0-1 0,-6-4 0,-22-10-621,0 4-114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10.2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631 0 384,'0'0'182,"-1"13"288,-7 44-251,5 0 1,5 85-1,0-33-34,-3 1 8,-20 141 0,11-188-118,-3 0-1,-3-2 0,-40 103 0,27-101-23,-1-2 0,-3-1 0,-4-1-1,-2-2 1,-2-2 0,-3-2-1,-2-1 1,-1-3 0,-100 77 0,134-114-579,27-24-1117,12-8 748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40.503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354 57 160,'2'1'11,"-1"-1"0,1 0 0,0 0-1,0 0 1,0 0 0,0 0 0,1 0 0,-1 0-1,0-1 1,0 1 0,0-1 0,0 1 0,-1-1-1,1 0 1,0 0 0,0 0 0,-1 0 0,1 0-1,-1 0 1,1 0 0,-1-1 0,1 1 0,-1 0-1,0-1 1,1 1 0,-1-1 0,0 0 0,0 1-1,0-1 1,-1 0 0,1 0 0,0 1 0,0-1-1,-1 0 1,0 0 0,1 0 0,-1 0 0,0 0 0,0 0-1,0 0 1,0-2 0,-1 3-8,1 0 0,-1 1 0,0-1 0,0 0 0,1 1 1,-1-1-1,0 1 0,0-1 0,0 1 0,0-1 0,0 1 0,0 0 0,0-1 0,0 1 0,0 0 1,0 0-1,0 0 0,0 0 0,0 0 0,0 0 0,-2 0 0,-33-1 6,32 1-1,-11 1 17,0 0 0,1 2 0,-1-1 0,0 2 0,1 0 0,0 0 0,-1 1 0,2 1 0,-1 0 0,1 1 0,-20 15 0,16-11 44,2 1 0,-1 1 1,2 0-1,1 1 0,0 0 1,1 1-1,0 1 0,-16 26 1,25-36-56,1 1 0,0-1 0,0 1-1,0-1 1,0 1 0,1-1 0,0 1 0,1 0 0,0 12 0,0-18-14,0 0 0,1 0 0,-1 0 0,1 0 0,-1-1 0,1 1 0,-1 0 1,1 0-1,0-1 0,-1 1 0,1 0 0,0-1 0,0 1 0,-1-1 0,1 1 0,0-1 0,0 1 1,0-1-1,0 1 0,-1-1 0,1 0 0,0 1 0,0-1 0,0 0 0,0 0 0,0 0 1,0 0-1,0 0 0,3 0 0,38 1 19,-32-1-9,11-1-1,1-1 0,0 0 1,0-1-1,-1-2 0,38-12 1,-18 1 10,73-40 0,82-62-31,-170 94-40,-24 13 18,-19 6 69,13 5-34,-11-1-2,-1 0-1,1 2 0,-2 0 0,2 1 1,-1 0-1,0 1 0,1 1 0,0 1 0,-27 11 1,14 0 17,1 0 0,1 2-1,1 1 1,1 2 0,-1 0 0,-19 24 0,33-34 5,1 1 0,1 1 0,0-1 0,1 1 0,0 1 0,1-1 0,0 1 0,1 1 0,0-1 0,2 1 0,0 0 0,0 0 0,2 0 0,-2 19 0,4-32-22,0 0 1,1-1-1,-1 1 1,1 0-1,-1-1 0,1 1 1,-1 0-1,1-1 0,0 1 1,0-1-1,-1 1 0,1-1 1,0 1-1,1-1 0,-1 0 1,0 0-1,0 1 0,1-1 1,-1 0-1,0 0 0,1 0 1,-1 0-1,1 0 0,-1-1 1,1 1-1,0 0 0,-1-1 1,2 1-1,-1-1 0,-1 0 1,1 1-1,2-1 0,8 2 5,2-1-1,-1 0 1,18-2-1,-11 0 5,-7 1-6,0-2 0,1 0 0,-1 0 1,-1-1-1,1-1 0,-1 0 1,0-1-1,18-9 0,93-59-13,-96 55 7,-14 10-12,-2-1 1,0 0 0,18-19 0,-26 25 4,0-1-1,1 1 1,-2-1-1,1 0 1,0 0-1,-1-1 1,0 1-1,0 0 1,0-1-1,0 0 1,0 1-1,0-1 1,-1 0-1,0-5 1,-2 9 7,-1 0 1,1 1-1,-1-1 0,0 0 0,1 1 1,-1-1-1,1 1 0,-1-1 0,1 1 1,-1 0-1,1 0 0,-1 0 0,0-1 1,1 2-1,-1-1 0,1 0 0,-1 0 1,-1 1-1,-2-1-9,-15 0-4,0 2 1,-1 0-1,1 1 1,-1 1-1,2 1 1,-1 0-1,1 2 0,1 0 1,-2 1-1,2 1 1,-28 18-1,20-11 57,-42 34-1,61-45-22,1 0 0,1 0 0,0 1 0,0 0 0,0 0 0,1 0 0,-1 0 0,1 1 0,1-1 0,-1 1 0,1 0 0,-3 12 0,5-18-16,1 0 0,0 0 0,0 0 0,0-1 0,0 1 0,-1 0 0,1 0 0,0 0 0,0 0 0,1 0 0,-1-1 0,0 1 0,0 0 0,0 0 0,0 0 0,1-1 0,-1 1 0,0 0 0,1 0 0,-1 0 0,1-1 0,-1 1 0,1 0 0,-1-1 0,1 1 0,-1 0 0,1-1 0,0 1 0,-1-1 0,1 1 0,0-1 0,-1 1 0,2-1 0,28 3-4,-23-3 11,17 1-1,-1 0 1,1-2-1,-1-1 1,0-1 0,0 0-1,1-2 1,-1-1-1,0-1 1,36-16-1,-36 12-32,-14 7-52,0-1 1,1 1-1,-1-1 1,0-1-1,-1 0 1,0 0-1,0-1 1,-1 0-1,8-8 1,0-15-779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21:42.21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400 1 32,'-5'0'25,"2"0"61,-1 0 0,0 0 0,0 0 0,1 0 0,-1 1 0,0-1 0,0 1 0,0 0 0,1 0 0,-1 0 0,-3 2 0,7-2-81,-1-1-1,1 0 1,0 0-1,0 0 1,0 0-1,0 1 1,0-1 0,0 0-1,0 0 1,0 0-1,0 0 1,0 1 0,0-1-1,0 0 1,0 0-1,0 0 1,0 1-1,0-1 1,0 0 0,0 0-1,0 0 1,0 0-1,0 1 1,0-1-1,0 0 1,0 0 0,1 0-1,-1 0 1,0 0-1,0 1 1,0-1-1,0 0 1,0 0 0,0 0-1,1 0 1,-1 0-1,0 0 1,0 1-1,0-1 1,0 0 0,0 0-1,1 0 1,-1 0-1,0 0 1,0 0 0,0 0-1,1 0 1,-1 0-1,27 13 81,0-1-1,1-1 1,0-1-1,59 11 1,-64-15-59,154 33 137,71 19-70,-229-52-109,-19-6 14,0 0 1,0 0 0,0 1 0,0-1 0,0 0-1,0 0 1,0 0 0,0 0 0,0 0 0,0 0 0,0 0-1,0 0 1,0 0 0,0 0 0,0 0 0,0 0-1,0 0 1,0 0 0,0 0 0,0 0 0,0 1-1,0-1 1,0 0 0,0 0 0,0 0 0,0 0-1,0 0 1,0 0 0,0 0 0,0 0 0,0 0-1,0 0 1,0 0 0,0 0 0,0 0 0,0 1 0,0-1-1,0 0 1,0 0 0,0 0 0,0 0 0,0 0-1,0 0 1,0 0 0,0 0 0,0 0 0,0 0-1,0 0 1,0 0 0,0 0 0,0 0 0,1 0-1,-35-1-94,-294-38-209,174 23 257,-169-7 22,339 40-60,8-2 120,2-1 0,0-1 0,1-1 0,55 16 0,-51-17-1,35 8 53,1-2-1,110 12 0,-161-28-90,-53-3-63,-1-3-1,0 0 1,-50-16-1,36 9 57,-66-8-1,55 14-28,-2 3 0,-102 8 0,163-5 43,-1 0 1,1 1-1,-1 0 0,1-1 0,0 1 0,-1 1 0,1-1 0,0 1 1,0 0-1,-1 0 0,1 0 0,0 0 0,0 0 0,-4 4 0,9-5-2,-1 0 0,0 0 0,0-1 0,0 1 0,1 0 0,-1-1-1,0 1 1,1 0 0,-1-1 0,1 1 0,-1 0 0,1-1-1,-1 1 1,1-1 0,-1 1 0,1-1 0,0 1 0,-1-1 0,1 1-1,-1-1 1,1 1 0,0-1 0,0 0 0,-1 0 0,1 1 0,0-1-1,0 0 1,-1 0 0,1 0 0,0 0 0,1 0 0,31 7 26,32 0-1,0-3 1,66-4-1,134-19 88,-45 2-67,-158 17-46,-62-1 1,1 1 0,-1 0-1,1 0 1,0 0 0,-1 0 0,1 0 0,-1 0 0,1 0 0,-1 0 0,1 0 0,-1 0 0,1 0 0,0 0 0,-1 0 0,1 1 0,-1-1 0,1 0 0,-1 0 0,1 1 0,-1-1 0,1 0 0,-1 0 0,1 1 0,-1-1 0,0 1 0,1-1 0,-1 0 0,0 1 0,1-1-1,-1 1 1,0-1 0,1 1 0,-1-1 0,0 1 0,0-1 0,1 1 0,-1-1 0,0 1 0,0-1 0,0 1 0,0 0 0,0-1 0,0 1 0,0-1 0,0 1 0,0-1 0,0 1 0,0-1 0,0 1 0,0 0 0,-1-1 0,1 1 0,0-1 0,0 1 0,-1-1 0,1 1-1,0-1 1,0 0 0,-1 1 0,0 0 0,-2 2-5,1 1 1,-1-1-1,-1 0 0,1 0 0,0 0 0,-1-1 1,0 1-1,1-1 0,-1 0 0,0 0 0,-5 2 0,-53 17-48,49-17 54,-40 12-26,-374 95-59,292-89-29,138-22 112,71 0 63,0-2-1,107-18 0,-104 7-58,-3-4 0,1-2 0,79-34 0,-113 37-239,0 6-277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21:43.639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1 278 320,'9'0'215,"55"-1"121,-1 4 0,87 13 0,57 41-123,-205-54-213,-2-2-26,-16-15 15,-25-9-51,-2 2 0,0 1-1,-69-21 1,60 24-3,0-3 1,-54-30-1,105 50 67,0-1-1,1 1 1,-1 0 0,0 0 0,0-1-1,1 1 1,-1 0 0,0-1 0,-1 1-1,2-1 1,-1 1 0,1-1 0,-1 1-1,0-1 1,1 0 0,-1 1-1,1-1 1,-1 1 0,1-1 0,0 0-1,-1 0 1,1 1 0,0-1 0,-1 0-1,1-1 1,19 0 53,38 11 64,40 24 25,-1 5 0,129 70 0,-186-85-55,-4-2-88,-35-21-2,0 0 0,0-1 0,0 1-1,0 0 1,0 0 0,0 0 0,0 0 0,0 0 0,0 0 0,0 0 0,0 0 0,0 0 0,0 0 0,0 0 0,0 0 0,0-1 0,0 1-1,0 0 1,0 0 0,0 0 0,0 0 0,0 0 0,0 0 0,0 0 0,0 0 0,0 0 0,0 0 0,0-1 0,0 1 0,0 0 0,0 0 0,0 0-1,0 0 1,0 0 0,0 0 0,0 0 0,0 0 0,0 0 0,0 0 0,0 0 0,0 0 0,0 0 0,-19-19-80,-54-43-114,-163-156-155,189 168 345,44 38 16,8 10 26,4 3-16,-1 0 0,0 0 0,1 1 0,-1 0 0,0 1 0,0 0 0,-1 0-1,2 0 1,7 6 0,74 50 85,-44-27-74,191 134 358,-194-139-337,-27-18-63,-12-10-24,-14-12-7,-400-244-568,340 213 636,175 115 216,162 98 5,-199-128-697,-46-19-399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21:44.69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109 25 64,'0'0'21,"0"0"1,-2-1-1,2 1 1,0 0-1,-1 0 1,1 0-1,0 0 0,-1 0 1,1 0-1,0 0 1,-1 0-1,1 0 0,0 0 1,-1 0-1,1 0 1,0 0-1,-1 0 1,1 0-1,-1 0 0,1 0 1,0 0-1,-1 0 1,1 0-1,0 1 0,-1-1 1,1 0-1,0 0 1,0 0-1,-1 1 0,1-1 1,0 0-1,0 0 1,-1 1-1,1-1 1,0 0-1,0 0 0,-1 1 1,1-1-1,0 0 1,0 1-1,0-1 0,0 1 1,2 20 187,17 25-148,1-8 68,-2-4-7,0 0 1,26 35-1,-39-62-111,0-1-1,1 1 1,0-1 0,0 0-1,0 0 1,1 0 0,0-1-1,0 0 1,0 0 0,1-1-1,0 0 1,-1 0 0,1-1-1,0 0 1,12 3 0,-20-6-14,1 0 0,0 1 0,0-1 0,0 0 0,0 0 0,-1 0 0,1 0 0,0 0 0,0 0 0,0 0 0,0 0 0,0 0 0,-1 0 0,1 0 0,0 0 0,0 0 0,0-1 0,-1 1 0,1 0 0,0-1 0,0 1 0,0-1 0,-1 1 0,1-1 0,0 1 0,-1-1 0,1 1 0,0-2 0,-1-14-38,-1 11 30,0-7-18,0-1 0,-1 1 0,-1 0-1,0 0 1,0 0 0,-1 0 0,-1 0 0,0 1 0,-1 0-1,0 0 1,0 0 0,-16-19 0,4 10-29,1 1 0,-1 1 0,-2 1 1,1 0-1,-30-19 0,41 32 65,2 0-1,-1 1 1,0-1 0,0 2-1,0-1 1,-1 1 0,1 0-1,-1 0 1,-10-1 0,16 3-4,0 0 0,0 0 0,0 0 0,0 0 0,0 0 0,0 0 0,0 1 0,0-1 0,0 1 0,0-1 0,0 1 0,0 0 0,1 0 0,-1-1 0,0 1 0,0 1 0,1-1 0,-1 0 0,1 0 0,-1 1 0,1-1 0,-1 1 0,1-1 0,0 1 0,0-1 0,-2 1 0,2 0 0,1 0 0,-1 0 0,0-1 0,0 1 0,1 0 0,-1 0 0,1 0 0,-1 0 0,1 0 0,0 4 1,-1 12 29,1 1 1,1 0 0,1 0-1,1-1 1,1 1 0,1-1 0,0 0-1,1 0 1,0-1 0,2 1-1,0-2 1,1 1 0,0-1 0,1 0-1,1-1 1,2 0 0,-1-1-1,19 16 1,-25-25-29,0 0 1,0-1-1,0 0 0,0 0 1,1-1-1,-1 0 0,1 0 1,0-1-1,0 1 0,0-1 1,0-1-1,2 0 1,-2 0-1,0 0 0,12-1 1,-17 0-8,1 0 1,-2-1-1,1 1 1,0-1-1,-1 1 1,1-1-1,-1 0 1,1 1-1,-1-1 1,1 0-1,-1 0 1,0 0-1,1 0 1,-1-1-1,0 1 1,0 0-1,0 0 1,0-1 0,0 1-1,0-1 1,0 1-1,0-1 1,-1 1-1,1-1 1,0 1-1,-1-1 1,0 0-1,1 1 1,-1-1-1,0 0 1,0 1-1,0-3 1,2-66-180,-3 53 112,0 9 49,0-1 1,-1 1 0,0-1 0,0 1 0,-1-1-1,0 1 1,0 0 0,-1 1 0,0-1 0,0 0 0,-2 1-1,1 0 1,0 0 0,-1 1 0,-11-11 0,-1 2-33,1 0 0,0 2 0,-1 0 0,-40-21 1,46 30 81,2 0 1,-1 0 0,-22-3-1,-3 7 73,35 0-100,1 0-1,-1 0 1,0 0-1,1 0 1,-1 1 0,0-1-1,1 0 1,-1 1 0,0-1-1,1 0 1,-1 1 0,0-1-1,1 1 1,-1-1-1,1 1 1,-1-1 0,1 1-1,-1-1 1,1 1 0,0 0-1,-1-1 1,1 1 0,0 0-1,-1-1 1,1 1 0,0 0-1,0-1 1,0 1-1,-1 0 1,1 0 0,0 0-1,1 10 27,0 0 0,0 0 0,1 0-1,1 0 1,-1-1 0,2 1-1,-1-1 1,3 0 0,-2 0 0,1-1-1,1 1 1,0-1 0,0 0-1,1 0 1,0-1 0,0 0 0,10 8-1,-7-7-28,1-1-1,0 0 0,-1-1 1,1-1-1,2 1 0,-2-2 1,1 0-1,0 0 0,0-1 1,0 0-1,1-1 0,1-1 1,-2 0-1,23 1 0,17-5-287,-3-5-187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21:46.145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572 0 96,'-97'64'587,"-114"99"-1,167-124-488,2 3 1,2 1 0,1 1-1,-45 71 1,79-110-90,4-4-7,0 0 0,1 0 0,-1 0 0,0 0 0,0 0 0,0 1 0,1-1 0,-1 0 0,1 0 0,-1 0 0,1 1 0,-1-1 0,1 0 1,0 1-1,0-1 0,-1 0 0,1 1 0,0 1 0,0-1-45,9-6-21,125-121 91,-51 54-25,171-111 1,-123 115-104,-130 67 69,-2 31 64,-1-26-33,1 0 0,-1-1 0,0 1 0,0-1 0,0 0 0,0 1 0,-1-1 0,1 0 0,-1 0 0,0-1 0,-6 6 0,-45 37-17,32-29 16,-163 118-1,-8 6 43,174-125-19,19-15-21,0-1 0,0 0 0,0 0-1,0 1 1,0-1 0,0 0 0,1 0-1,-1 1 1,0-1 0,0 0 0,0 0 0,0 1-1,0-1 1,0 0 0,1 0 0,-1 0 0,0 1-1,0-1 1,0 0 0,2 0 0,-2 0-1,0 1 1,0-1 0,1 0 0,-1 0 0,0 0-1,0 0 1,1 0 0,-1 0 0,0 0-1,0 0 1,1 0 0,-1 0 0,0 0 0,0 0-1,1 0 1,-1 0 0,0 0 0,0 0 0,1 0-1,-1 0 1,0 0 0,0 0 0,1 0-1,-1 0 1,0 0 0,0 0 0,1-1 0,16 1-11,14-9 10,-2-1 0,0-2 0,1 0 0,-2-2 0,48-32 0,8-2 2,-38 24-1,80-29 0,-102 46 0,-1 0 0,2 2 0,-2 1 0,1 1 0,41-1 0,-56 4 1,-1 0 1,-1 1 0,1 0 0,0 0-1,-1 0 1,1 1 0,-1 0 0,0 1 0,0 0-1,0 0 1,11 6 0,-20-8-9,0 0 0,1 0 0,-1 0 0,0 0 0,1-1 0,-2 1 0,1 0 0,0-1 0,0 1 0,0-1 0,0 0 0,-3 1 0,-71 3-105,-130-8 0,184-2 141,50 10 43,-2 8-16,2 1-1,-2 1 1,-1 2-1,-1 0 0,0 2 1,-1 0-1,38 40 0,-56-54-44,-23-17-6,-2 1-1,1 1 0,-1 0 1,-2 1-1,2 2 1,-2 0-1,1 1 1,-2 1-1,1 1 1,-1 1-1,-38-2 1,40 6-20,1 1 0,-1 0 0,2 2 0,-22 4 0,8-2-364,4-4-475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22:11.88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32 1084 64,'-1'0'23,"0"0"0,-1 0 1,1 0-1,0 0 0,0 0 0,-1-1 0,0 1 0,1 0 1,0-1-1,0 1 0,0-1 0,0 1 0,-1-1 1,1 1-1,0-1 0,0 0 0,0 0 0,0 1 0,1-1 1,-1 0-1,0 0 0,0 0 0,0 0 0,1 0 1,-1 0-1,1 0 0,-1 0 0,0 0 0,1-1 0,0 1 1,-1 0-1,1 0 0,0 0 0,0-1 0,-1 1 1,1 0-1,0 0 0,0 0 0,0-1 0,1 1 0,-1 0 1,0 0-1,0-1 0,1 1 0,-1 0 0,1 0 0,0-2 1,3-8-10,-1 0 1,2 0-1,-1 1 1,11-15-1,53-78 88,6 4-1,3 3 0,4 3 1,99-87-1,-114 120-94,2 2 0,3 4-1,85-50 1,-148 99-13,-1 1-7,-1-1-1,1 2 1,0-1-1,0 1 1,0 0-1,2 0 0,-2 1 1,0 0-1,1 0 1,10-1-1,-17 22-18,-2-14 33,-2 0 0,2 0 1,0-1-1,-2 1 0,1-1 0,0 0 0,-1 0 0,0 1 0,0-2 1,0 1-1,-7 6 0,-51 41 20,41-36-24,-116 92-43,-257 215-153,320-257 224,21-23 18,3 3 0,-71 83 0,120-127-39,-1-1-1,0 1 0,1-1 0,-1 1 0,1 0 0,-1 0 0,1-1 0,-1 1 0,1 0 1,-1 0-1,1-1 0,0 1 0,-1 0 0,1 0 0,0 0 0,0 0 0,-1 0 0,1-1 1,0 1-1,0 0 0,0 0 0,0 0 0,0 0 0,0 0 0,1 1 0,0-2-2,-1 1 0,1-1 0,0 0 0,0 1 0,0-1 0,0 0 0,-1 0 0,1 1 0,0-1 0,0 0 0,0 0 0,0 0 0,0 0 0,0 0 0,0 0 0,0 0-1,-1 0 1,1-1 0,1 1 0,45-15 1,3-9 20,-1-1 0,77-55 0,-38 22 3,336-197 53,17 32-34,-386 204-102,-52 19 26,-6 0 5,-16 2 10,2 2 1,-2 0-1,2 1 0,1 0 0,-1 2 1,1 0-1,-20 11 0,4-3-20,-15 9-14,1 1-1,-82 62 1,-77 81 55,83-64-3,71-63 13,5-6 15,2 3-1,0 2 0,-46 56 1,87-93-23,1 0 1,0 0 0,-1 0-1,1 0 1,0 1-1,1-1 1,-1 0-1,1 1 1,-1 0 0,1-1-1,0 1 1,1 0-1,-1-1 1,1 1 0,-1 0-1,1 5 1,1-7-5,0 0 1,0 0-1,0 0 1,0 0 0,0 0-1,0 0 1,0-1-1,1 1 1,-1-1 0,1 1-1,-1-1 1,1 1-1,-1-1 1,1 0-1,0 1 1,0-1 0,0 0-1,0 0 1,0-1-1,0 1 1,-1 0 0,2-1-1,-1 1 1,0-1-1,0 0 1,0 1-1,0-1 1,4 0 0,29 3 12,2-1 1,-2-1 0,0-2 0,1-2-1,0-1 1,-2-1 0,1-3-1,0 0 1,-1-2 0,0-2 0,-1-1-1,-1-1 1,1-2 0,-3-1-1,1-1 1,-2-2 0,38-32 0,-20 10-15,-2-3 1,-3-1 0,40-56 0,98-162-17,-129 185-4,-24 39 1,2-4-147,43-83 1,-72 127 162,0 0 0,1 0 0,-1 0 0,0 0 1,0-1-1,0 1 0,0 0 0,0 0 0,0 0 0,0 0 0,0 0 1,0 0-1,1 0 0,-1 0 0,0 0 0,0-1 0,0 1 0,0 0 1,0 0-1,0 0 0,0 0 0,0 0 0,0 0 0,0-1 0,0 1 1,0 0-1,0 0 0,0 0 0,0 0 0,0 0 0,0 0 0,0 0 1,0-1-1,0 1 0,0 0 0,0 0 0,0 0 0,0 0 0,0 0 1,0 0-1,-1 0 0,1-1 0,0 1 0,0 0 0,0 0 0,0 0 1,0 0-1,0 0 0,0 0 0,0 0 0,0 0 0,-1 0 0,1 0 1,0 0-1,0 0 0,0 0 0,0-1 0,0 1 0,0 0 0,0 0 1,-1 0-1,1 0 0,0 0 0,0 0 0,0 0 0,0 0 0,-12 7-18,-14 12 37,-22 20-3,-2-2 1,-3-2 0,-61 30 0,113-64-16,-41 25 1,0 3-1,1 1 1,3 2-1,-65 67 1,-117 163 40,220-262-40,-41 49 84,4 1 0,2 1 0,-53 103 0,86-136-7,12-14-27,20-15-49,-6-4 10,-3-2 0,1-1 0,30-34 1,-44 44-14,38-41 2,-2-1 0,37-59 0,65-120 0,-28 42 0,-28 56 2,63-96-111,-153 228 102,0-1-1,0 0 1,0 0-1,0 0 1,0 0-1,-1 0 1,1 0-1,0 0 0,0 0 1,0 0-1,0 1 1,0-1-1,0 0 1,0 0-1,-1 0 1,1 0-1,0 0 1,0 0-1,0 0 1,0 0-1,0 0 1,-1 0-1,1 0 0,0 0 1,0 0-1,0 0 1,0 0-1,0 0 1,0 0-1,-1 0 1,1 0-1,0 0 1,0 0-1,0-1 1,0 1-1,0 0 1,0 0-1,-2 0 0,2 0 1,0 0-1,0 0 1,0 0-1,0 0 1,0 0-1,0-1 1,0 1-1,0 0 1,0 0-1,0 0 1,0 0-1,0 0 1,-1 0-1,1-1 0,0 1 1,0 0-1,0 0 1,0 0-1,0 0 1,0 0-1,0-1 1,-14 9-206,-17 15-449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19.710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1 224,'20'22'224,"-6"0"65,0-5-129,-1 1 0,1-5-160,-8-4 64,1-5-64,0-4-32,-1 0-224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7:29.864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1 384,'0'18'32,"0"-1"129,0 10 95,7 12 0,0 14-64,7 13 32,6 14 33,0 8-1,7 4-32,1-8-96,-1-5-96,0-13-128,0-17-96,-7-14-449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9:54.50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96,'-2'98'1167,"0"-53"-897,1 0 1,3 0 0,1 0-1,11 48 1,35 108-31,129 332 0,-125-411-1606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9:54.50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1067 32,'27'-33'468,"2"2"1,43-36-1,34-37-149,-36 13-303,-3-2 0,57-112 0,-117 193-21,15-26-57,-2 0 0,25-66 0,-37 80-120,-1-1-1,-1-1 1,-2 1-1,0-1 0,0-46 1,-4 19-336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9:54.50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0 448,'0'44'481,"0"18"-97,0 22 1,0 21-33,0 28 64,14 16-63,6 14 31,0 9-96,0 4-96,0-8 1,0-10-65,0-21-128,7-27-160,-7-17-449,7-10-128,-1-12-224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9:54.50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1 545 993,'0'0'165,"8"-5"236,17-8-341,-2-1 1,0-1 0,-1 0 0,0-2-1,-2-1 1,0 0 0,-1-2-1,0 0 1,15-23 0,-25 30-64,0 0 0,-1 0 0,0-1 0,-1 0 0,-1-1 0,0 1 1,-1-1-1,0 0 0,-1 0 0,-1-1 0,-1 1 0,0-1 0,-1 0 0,0 0 1,-2 1-1,1-1 0,-5-18 0,4 30 3,0 1-1,-1-1 1,0 1 0,1 0-1,-1-1 1,-1 1-1,1 0 1,0 0 0,-1 0-1,1 0 1,-1 1 0,0-1-1,0 1 1,0 0-1,0 0 1,0 0 0,-1 0-1,1 0 1,0 1 0,-1-1-1,0 1 1,1 0 0,-1 0-1,0 0 1,1 1-1,-1-1 1,0 1 0,-5 0-1,2 0-1,1-1-1,-1 1 0,0 1 1,0-1-1,1 1 0,-1 1 1,1-1-1,-1 1 0,1 0 1,0 0-1,-1 1 0,1 0 1,0 0-1,1 1 0,-8 5 1,3 1 14,1 1 1,1 0 0,0 1 0,0 0-1,1 0 1,1 0 0,0 1 0,0 0-1,2 1 1,-1-1 0,-2 17 0,1 6 43,0 0 1,3 1-1,0 40 1,3-58-36,0 17 71,1-1 1,9 58-1,-8-83-73,0 0 0,1 0 0,0 0 0,1 0 1,0-1-1,0 1 0,1-1 0,0 0 0,1-1 0,0 1 0,0-1 0,1 0 0,13 12 1,-14-16-17,0 0 1,-1 0-1,1 0 1,1-1 0,-1 0-1,0 0 1,1-1 0,0 0-1,-1 0 1,1 0-1,0-1 1,0 0 0,0 0-1,0-1 1,0 0 0,0 0-1,0-1 1,0 0-1,11-3 1,-5 1-6,-1-1-1,0 0 1,0-1-1,0-1 1,-1 0-1,1 0 1,-1-1-1,-1-1 1,14-11 0,-1-4-191,-2 0 1,0-2 0,-2 0 0,0-1 0,-2-1-1,24-52 1,0-9-811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9:54.50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670 234 737,'2'24'223,"1"0"1,1 0 0,1 0 0,1 0-1,2-1 1,19 44 0,-8-19-2,-13-31-134,1 0 0,1 0 0,1 0 0,0-2-1,15 20 1,-22-31-84,1-1-1,-1 0 0,1 0 1,0 0-1,0 0 0,0-1 0,0 1 1,0-1-1,0 0 0,1 0 1,-1 0-1,1 0 0,0 0 1,-1-1-1,1 0 0,0 1 1,0-1-1,0-1 0,0 1 1,0-1-1,0 1 0,0-1 0,0 0 1,0-1-1,0 1 0,0-1 1,0 0-1,-1 0 0,1 0 1,7-3-1,-5 0-18,-1 0 0,0 0 0,0 0-1,0-1 1,0 1 0,-1-1 0,1-1 0,-1 1 0,-1-1-1,1 1 1,-1-1 0,0 0 0,3-8 0,2-7-27,0 1 1,7-38 0,-3 0 30,10-39 129,-4-2-1,5-113 0,-23 243-18,-1 45 135,18 146-1,75 186 334,-9-50-237,-70-286-325,-5 2 1,-2-1-1,-6 109 0,-2-155-7,-1 0-1,-1-1 1,-1 0-1,-2 1 1,-1-2-1,0 1 1,-2-1-1,-1-1 1,-26 43-1,17-38-1,-1-1 0,-1-1 0,-1-1 0,-1-1 0,-2-1 1,0-1-1,-30 19 0,11-13-11,0-2 0,-3-2 1,0-2-1,-1-2 1,-1-2-1,0-3 0,-2-2 1,0-2-1,-99 10 1,120-19-4,1-2 0,-1-1 0,0-2 1,-50-8-1,71 8-13,-1 0-1,1-1 1,0 0 0,0-1 0,1 0 0,-1-1-1,1 0 1,0 0 0,0-1 0,1 0 0,-1-1-1,1 0 1,1 0 0,-1-1 0,1 0-1,-9-13 1,11 11-72,-1 0-1,1-1 1,1 0 0,0 0-1,0 0 1,1 0-1,-2-22 1,1-6-562,2-46 1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9:54.50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0 613 705,'7'0'352,"6"-14"-320,-6 1 192,13-13 32,7-5-31,19-13-1,1-13-32,14-9 64,5 0-96,8-5-31,-7 5-65,0 13 0,-14 9-96,-12 9-64,-21 17-321,-14 9-384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9:54.50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21 3 545,'0'0'20,"-1"-1"0,1 1 1,-1 0-1,1 0 0,0-1 1,-1 1-1,0 0 0,1 0 1,-1 0-1,1-1 0,-1 1 1,1 0-1,-1 0 0,1 0 1,-1 0-1,1 0 0,-1 0 1,1 0-1,-1 0 0,0 0 1,1 0-1,-1 1 0,1-1 1,-1 0-1,1 0 0,-1 0 1,1 1-1,-1-1 0,1 0 1,-1 1-1,1-1 0,0 0 1,-1 1-1,1-1 0,-1 1 1,1-1-1,0 0 0,-1 1 1,1-1-1,0 1 0,0-1 1,-1 1-1,1-1 0,0 1 1,0-1-1,0 1 1,0-1-1,0 1 0,-1 0 1,1-1-1,0 1 0,0-1 1,0 1-1,0-1 0,1 1 1,-1 0-1,11 38 401,5-5-263,1-2 0,1 0 0,27 33 1,3 8 46,365 588-259,-392-629-656,-1-8-208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9:54.51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1 609,'351'598'2210,"-265"-430"-1812,105 293-1,35 141-322,-217-569-134,-9-32-106,0-18-86,-1-13 156,-2 0 0,-1 0 0,-1 1 0,-14-43 0,10 32 71,2 0 1,1-1-1,2 0 1,2-50-1,2 82 25,0 0-1,1 1 1,0-1 0,1 0-1,-1 1 1,1-1 0,7-15-1,-7 20 1,-1 1-1,1 0 0,0 0 0,0 0 1,1 0-1,-1 0 0,1 0 1,-1 0-1,1 1 0,0-1 0,0 1 1,0 0-1,0 0 0,0 0 0,1 0 1,-1 1-1,1-1 0,-1 1 0,1 0 1,7-2-1,-3 2 22,1-1 0,0 1 0,0 1 0,0 0 0,0 0 0,0 1 0,0 0 0,0 0 1,-1 1-1,1 0 0,0 1 0,-1 0 0,0 0 0,0 1 0,0 0 0,0 0 0,0 1 0,-1 0 0,0 0 0,0 1 0,8 8 1,5 9-40,0 2 1,-2 0 0,0 1-1,23 48 1,-15-26-255,-5-14-567,5-6-448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9:54.51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0 457 512,'0'0'561,"16"-10"133,11-12-574,-1-2-1,-1-1 1,41-54-1,-53 61-119,-2 0 0,0-1-1,-1 0 1,-1-1-1,0 0 1,-2 0 0,9-36-1,-15 52 0,0 1 0,-1-1 0,1 1 0,-1-1 0,1 1 0,-1-1 0,0 1-1,0-1 1,-1 0 0,1 1 0,-1-1 0,0 1 0,0 0 0,0-1 0,0 1 0,0 0 0,-1-1 0,0 1 0,1 0-1,-1 0 1,0 0 0,-1 0 0,1 1 0,0-1 0,-4-2 0,2 2 2,-1 1 1,1 0-1,-1 0 0,0 0 1,0 0-1,0 1 0,0 0 1,0 0-1,0 0 0,0 0 1,0 1-1,0 0 0,0 0 1,0 0-1,-1 1 0,-7 2 1,9-2 3,1 0 1,0 0-1,0 1 1,-1-1-1,1 1 1,0 0 0,1 0-1,-1 0 1,0 0-1,1 1 1,-1-1-1,1 1 1,-1 0-1,1-1 1,0 1-1,0 0 1,1 0 0,-1 0-1,1 1 1,-1-1-1,1 0 1,0 1-1,-1 4 1,-1 6 31,0 0 1,1 0-1,0 0 1,1 19-1,0-13 23,2 0 0,0-1 0,1 1 0,7 31 0,-6-43-44,0 0 0,1 0 1,0 0-1,0-1 1,0 1-1,1-1 0,0 0 1,0 0-1,1-1 0,0 0 1,0 0-1,14 10 1,-13-10-44,1 0 1,0-1-1,0 0 1,0 0-1,1-1 1,0 0 0,-1-1-1,1 0 1,1 0-1,-1-1 1,0 0 0,1 0-1,-1-1 1,1-1-1,-1 1 1,1-2-1,-1 1 1,1-1 0,-1-1-1,0 0 1,1 0-1,-1-1 1,0 0 0,0 0-1,0-1 1,-1 0-1,0-1 1,1 0-1,-1 0 1,-1-1 0,1 0-1,-1 0 1,0 0-1,-1-1 1,1-1 0,-1 1-1,-1-1 1,9-14-1,7-18-891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9:54.51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1 538 897,'27'57'510,"-19"-42"-357,-1 0 0,0 0 0,0 0 0,-2 1-1,0 0 1,-1 0 0,0 0 0,-2 1 0,2 18 0,-7-29-83,-3-13-86,-5-16-27,2-4 23,1 0-1,2 0 1,1-1 0,-3-39 0,4-116 30,4 136-15,0 29 0,0 0 0,2 0 1,0 0-1,1 0 0,1 1 1,0-1-1,2 1 0,0 0 1,0 1-1,2-1 0,0 1 1,1 1-1,0 0 0,2 0 1,18-21-1,-25 31-53,0 1 1,1 0-1,-1-1 0,1 2 1,0-1-1,0 0 0,0 1 1,1 0-1,-1 0 0,1 1 1,0 0-1,-1 0 0,1 0 1,9-1-1,26 1-988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9:54.51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17 461 1666,'4'-2'74,"2"-1"-62,0-2-1,1 1 0,-2-1 0,1 1 0,0-2 0,-1 1 1,0-1-1,6-8 0,35-55 64,-32 47-66,-1 0-1,-1-1 0,-1 0 0,-1 0 1,-1-1-1,-1-1 0,-1 1 0,-2-1 1,0 0-1,2-38 0,-7 61-8,0 1 0,0-1 0,0 1 1,0-1-1,0 1 0,0-1 0,0 1 0,-1-1 0,1 1 0,-1-1 0,1 1 0,-1 0 0,1-1 0,-1 1 0,0 0 0,0-1 1,1 1-1,-1 0 0,0 0 0,0 0 0,0 0 0,0 0 0,-1 0 0,1 0 0,-1-1 0,-1 1 1,1 1-1,0-1 0,0 1 1,-1-1-1,1 1 1,0 0-1,-1 0 0,1 0 1,0 0-1,-1 0 1,1 1-1,0-1 0,0 1 1,-4 1-1,-2 1 3,0 0 0,0 1 0,0 0 0,0 0 0,1 1 0,0 0 0,-12 11 0,8-3 38,0 1 0,1 1-1,1-1 1,1 1-1,0 1 1,0 0 0,2 0-1,0 0 1,1 1 0,1-1-1,0 1 1,1 1 0,1-1-1,0 33 1,2-37 8,0 1 0,1 0 0,0 0 0,1-1 0,1 1 0,0-1 0,1 1 0,0-1 0,1 0 1,0-1-1,1 1 0,1-1 0,0 0 0,0-1 0,1 0 0,1 0 0,0 0 0,0-1 0,13 10 0,-14-15-48,0 0-1,-1 0 1,2-1-1,-1 0 1,0-1-1,1 1 1,0-2 0,0 1-1,0-1 1,0-1-1,0 1 1,0-2-1,0 1 1,0-1-1,0-1 1,0 1 0,1-2-1,-1 1 1,0-1-1,-1 0 1,18-8-1,-12 4-82,1-1 0,-2-1 0,1 0-1,-1 0 1,-1-2 0,1 1 0,-1-2-1,-1 0 1,0 0 0,-1-1 0,0 0-1,10-17 1,20-52-841,-11-3-727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9:54.51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 0 352,'-7'57'449,"7"45"191,7-5-223,13 30-65,20 10-64,0 4-31,0 13-97,0 0 32,0 0-128,-13-8-64,0-18 0,0-18-224,-7-13-129,0-14-223,0-12-385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9:54.51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1794,'0'13'256,"0"-4"-192,0-5 96,6-4-64,1 0-128,0 0-32,6 0-673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8:19.59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2573 288,'11'0'171,"0"-2"0,0 0-1,0 0 1,0-1 0,0 0-1,19-9 1,65-36 270,-73 36-326,121-70 64,137-105 0,114-119 115,-221 177-275,74-66 15,-168 115-43,16-14-3,-84 84 11,30-27-5,2 1 0,2 3-1,0 1 1,72-36 0,-83 48-4,-25 14 5,0 0-1,0 1 0,1 0 1,18-6-1,-26 10-26,-327 279-332,188-168 344,56-50-21,-2-3 0,-173 86 0,145-79 19,77-42-68,0-2-1,-1-1 0,-53 19 1,53-24 53,1 1 1,0 2-1,-31 21 1,33-18 40,0-2 1,-2-1-1,-35 12 1,55-23-12,0 1 1,1 1-1,-1 0 1,1 0 0,-19 18-1,12-10-13,18-14 19,-12 8 0,0 0 1,1 1-1,1 1 0,0 0 0,-21 27 0,12-17 1,15-17 6,0-2 20,5-2-4,16-15 26,263-214 416,-139 109-277,206-137 0,-288 219-174,-2-3 1,-2-2-1,74-76 0,-40 12 17,-18 18-33,108-88-24,-80 84 27,-81 79 3,1 0-1,0 1 1,1 1-1,0 1 1,1 1-1,0 0 1,33-9-1,-25 9 1,-1-2 0,0-1 0,25-15 0,-25 10 3,0 1-1,2 2 0,-1 1 1,1 1-1,34-9 0,-33 17 6,0 1 0,1 1-1,0 1 1,-1 2 0,49 7 0,68 0 5,-101-7 0,1 1 0,67 13 0,-49 1-16,-38-8 0,0-1 0,1-2 0,49 4 0,-83-15-43,0 1 0,0 0 0,0 0 1,0 1-1,-1 0 0,0 0 1,0 1-1,-15-4 0,-34-2-9,-1 4 0,-86 2 0,-2 0 53,136 3 4,-1-1 0,0-1 0,0 1-1,0-2 1,-19-6 0,28 8-5,-1-1 0,0 1-1,1 0 1,-1-1 0,1 1 0,0-1 0,-1 0 0,1 1 0,0-1 0,0 0 0,0-1 0,0 1 0,1 0 0,-1 0 0,0-1 0,1 1 0,0-1 0,0 0 0,-1 1-1,1-1 1,1 0 0,-1 1 0,0-1 0,1 0 0,-1 0 0,1-4 0,0 3 0,0 0 0,0-1 1,0 1-1,1 0 0,-1 0 0,1-1 0,0 1 1,0 0-1,1 0 0,-1 0 0,5-7 0,-4 9 2,0 0 0,0 0 0,0 0 0,1 0 0,-1 0-1,1 0 1,-1 1 0,1-1 0,0 1 0,-1-1 0,1 1 0,0 0-1,0 0 1,0 1 0,0-1 0,0 1 0,0-1 0,5 1-1,9-2 25,-1 1-1,1 1 0,-1 0 0,1 1 0,-1 1 0,0 1 0,1 0 0,-1 1 0,16 6 0,-5 0 2,0-2 0,1-1 0,44 4 0,-43-7-1,0 2 1,52 15-1,-21 12-20,-54-29-6,1 1-1,0-1 1,-1 0-1,1-1 1,0 1-1,1-1 1,-1-1-1,1 0 1,-1 0-1,1 0 1,15 1-1,-21-3-6,0 0 1,0 0-1,0 0 0,0 0 0,0-1 0,0 1 0,0 0 1,0-1-1,0 0 0,0 1 0,0-1 0,0 0 1,0 0-1,0 0 0,0 0 0,0-1 0,2-1 0,14-34-46,-14 28 42,5-23-34,-1 0-1,-1-1 0,-2 1 0,-2-1 1,0 0-1,-4-39 0,1 69 47,0 0-1,0 0 1,0 1 0,0-1-1,-1 0 1,0 0 0,1 1-1,-1-1 1,0 0 0,0 1-1,0-1 1,-1 1-1,1-1 1,-1 1 0,1 0-1,-1-1 1,0 1 0,0 0-1,0 0 1,-4-2 0,-1-1 3,-1 0 1,0 1-1,0 1 1,0-1-1,-10-2 1,11 5-3,1-1 0,-1 0 0,1-1 0,0 0 0,0 0-1,0 0 1,0 0 0,1-1 0,0 0 0,-1 0 0,-5-7 0,6 6-1,1 1 0,0-1 0,1 0 0,-1-1 0,1 1 0,0-1 0,0 1 0,1-1 0,-1 0 0,1 0 0,1 0 0,-1 0 0,1-1 0,0 1 0,0 0 0,1 0 0,0-1 0,0 1 0,1 0 0,-1-1 0,3-6-1,0 4 1,1 1-1,0-1 0,0 1 1,1 0-1,0 0 0,1 1 1,0 0-1,0-1 0,0 2 1,1-1-1,9-7 0,-1 3 3,1 0-1,0 1 1,0 1-1,27-12 0,-20 14 18,0 2-1,0 0 0,0 1 0,1 2 1,-1 0-1,39 3 0,-43-1 1,-17 0-17,-1 1-1,1-1 0,0 1 0,-1 0 0,1-1 0,-1 1 1,1 0-1,-1 0 0,0 0 0,1 0 0,-1 0 1,0 1-1,0-1 0,0 0 0,1 1 0,-1-1 1,-1 0-1,1 1 0,0-1 0,0 1 0,0 0 1,-1-1-1,1 1 0,-1-1 0,0 1 0,1 0 1,-1 0-1,0-1 0,0 3 0,5 53 81,-5-56-82,-1 5 0,0 1 1,0-1-1,0 0 1,-1 1-1,0-1 1,0 0-1,-1 0 1,1 0-1,-1-1 1,-6 10-1,-46 56 4,28-38-5,-95 112 34,72-88-20,40-45-10,3-4-8,1 0 1,-2 0-1,1 0 0,-1-1 1,0 0-1,-18 11 1,11-1 3,10-16-11,4-1-16,2-3-7,-1 0 32,1 0 0,-1 0 0,1 0 0,0 0 0,0 0-1,1 0 1,-1 1 0,1-1 0,-1 0 0,1 1 0,0-1 0,0 1 0,0 0-1,0 0 1,0 0 0,0 0 0,1 0 0,3-2 0,-13 31-52,-3-1 65,7-20-2,0 0 0,1 1 0,0-1 0,0 0 0,0 1-1,1-1 1,0 1 0,0 11 0,17-17-36,-12-1 29,-1-1 0,1 0 0,0 1 0,-1-1 0,1-1 0,-1 1 0,1 0 0,-1-1 0,0 0 0,1 0 0,-1 0 0,5-4 0,39-39 2,-19 18-28,84-90-39,10-8 56,-113 119 14,0 0 0,0 0-1,1 0 1,0 2 0,0-1-1,0 1 1,0 0 0,1 1-1,-1 1 1,1-1 0,0 2-1,0-1 1,0 2 0,21 0-1,-22 0 4,1 1-1,-1 0 1,0 1-1,0 0 1,0 1-1,0-1 1,0 2-1,-1 0 1,1 0-1,-1 0 1,0 1-1,0 1 1,-1-1-1,1 2 1,-1-1-1,7 9 1,-11-10 0,-1 1 0,0 0 0,0 0 1,0 1-1,-1-1 0,0 1 0,-1-1 0,1 1 1,-1 0-1,0-1 0,-1 1 0,0 13 0,0-9-3,0-1 0,-1 1 0,-1 0 0,1-1-1,-2 1 1,1-1 0,-8 18 0,-23 25 3,-1 0 0,-3-3 1,-2-1-1,-69 67 0,72-77 3,16-22-12,0 0-1,-1-1 1,-1-1 0,-1-1 0,0-1 0,0-1-1,-45 16 1,-46 25-7,106-49 51,-11 6-195,19-9 147,-1-1 1,1 0 0,0 0-1,-1 0 1,1 0 0,0 0 0,0 0-1,-1 0 1,1-1 0,0 1 0,0 0-1,-1 0 1,1 0 0,0 0-1,-1 0 1,1 0 0,0 0 0,0-1-1,0 1 1,-1 0 0,1 0 0,0 0-1,0 0 1,0-1 0,-1 1-1,1 0 1,0 0 0,0-1 0,0 1-1,0 0 1,-1 0 0,1-1-1,0 1 1,0 0 0,0 0 0,0-1-1,0 1 1,0 0 0,0-1 0,0 1-1,0 0 1,0 0 0,0-1-1,0 1 1,0 0 0,0 0 0,0-1-1,0 1 1,0 0 0,1-1-1,-1 1 1,0 0 0,0 0 0,0-1-1,0 1 1,0 0 0,1 0 0,-1 0-1,0-1 1,0 1 0,0 0-1,1 0 1,-1 0 0,7-14-17,0 2-1,1-1 1,0 1-1,1 0 1,0 1 0,14-14-1,23-31-79,-15 11-45,-3-1 0,28-63 0,-40 78 141,2 1 0,1 1 0,1 0 0,35-38 0,24-33 71,-72 89-61,0 0 0,1 1 1,1 0-1,0 0 0,0 0 0,1 1 1,0 1-1,1 0 0,-1 0 0,2 1 0,-1 0 1,1 1-1,0 1 0,0 0 0,0 0 1,15-3-1,-8 4 18,0-1 1,-1-1-1,19-8 1,-24 8-6,1 1 0,0 0 0,0 1 0,0 0 0,1 1-1,-1 1 1,17-1 0,-27 3-9,0 0-1,0-1 1,0 1-1,1 1 1,-1-1 0,0 1-1,0-1 1,0 1-1,0 0 1,0 1-1,-1-1 1,1 1-1,0 0 1,0 0-1,-1 0 1,1 0-1,-1 0 1,0 1-1,0-1 1,0 1-1,0 0 1,0 0 0,-1 0-1,1 1 1,-1-1-1,0 1 1,0-1-1,0 1 1,0 0-1,-1-1 1,1 1-1,-1 0 1,0 0-1,0 0 1,0 5-1,2 13 16,0 1 0,-2 0-1,-2 30 1,1-11 5,-1-36-29,0-1 0,0 1 0,0 0 0,-1-1-1,1 1 1,-1-1 0,-1 1 0,1-1 0,-6 8 0,-35 50 16,21-32-18,4-8 5,0-1 0,-1 0 0,-1-1 0,-1-1 0,0-2 0,-2 0-1,0-1 1,-1-1 0,-1-1 0,0-1 0,-52 19 0,53-23-18,1 1 1,-23 15 0,44-25-15,1-1 17,1 0 7,-1 0-1,1 0 0,0 0 1,0 0-1,0 0 1,0 0-1,-1 0 1,1 0-1,0 0 1,0 0-1,0 0 1,0 0-1,0 0 1,-1 0-1,1 0 1,0 0-1,0 0 1,0 0-1,0 0 1,-1 0-1,1 0 1,0 0-1,0-1 1,0 1-1,0 0 1,0 0-1,-1 0 1,1 0-1,0 0 0,0 0 1,0 0-1,0-1 1,0 1-1,0 0 1,0 0-1,0 0 1,0 0-1,0 0 1,-1-1-1,1 1 1,0 0-1,0 0 1,0 0-1,0 0 1,0-1-1,0 1 1,0 0-1,0 0 1,0 0-1,0 0 1,0-1-1,1 1 1,-1 0-1,0 0 1,0 0-1,0 0 1,0 0-1,0-1 0,0 1 1,0 0-1,0 0 1,0 0-1,0 0 1,1 0-1,-1 0 1,0-1-1,10-21-19,0 0 0,2 0 1,0 1-1,2 1 0,0 0 0,33-34 0,15-23-20,158-203-47,-215 279 90,-4 1 16,-9 23-16,-5-2 17,-1-2 1,0 1-1,-2-2 1,-25 25-1,-81 62 29,93-82-40,-95 73 35,-4-6 0,-4-5 1,-150 71-1,-449 159-14,459-206-27,224-87 5,2 2 1,-61 42-1,39-23 5,-12 11-20,-72 63-1,23-16 32,-361 235-42,485-332 21,-136 83-67,-192 89 1,323-171 65,0-1 0,-1-1 0,1 1 0,-1-2 0,0 1 0,0-1 0,0-1 0,0 0 1,0-1-1,0 0 0,-19-3 0,19 2 2,1-1 0,0 0 0,0-1 1,0 0-1,1 0 0,-1-1 0,1 0 0,-13-8 1,17 7-2,-4-1 0,-24 3 0,25 4-1,6 0 1,-1 0-1,1-1 1,-1 0 0,1 1-1,-1-1 1,0 0 0,1 0-1,-1-1 1,1 1-1,-1 0 1,1-1 0,-5-1-1,6-2-1,0 0-1,1 0 0,-1 0 1,1 1-1,0-1 0,1 0 1,-1 0-1,1 0 0,1-5 1,0 3 0,1 1 1,-1-1-1,1 1 0,1 0 1,-1 0-1,1 0 1,0 0-1,0 1 1,0-1-1,1 1 1,-1 0-1,1 1 1,0-1-1,6-3 1,-9 6 0,1 0 1,-1 0 0,0-1-1,0 1 1,0 1-1,1-1 1,-1 0 0,1 1-1,-1-1 1,0 1-1,1-1 1,-1 1 0,1 0-1,-1 0 1,1 0-1,-1 1 1,1-1 0,-1 1-1,0-1 1,1 1-1,-1 0 1,0 0-1,1 0 1,-1 0 0,0 0-1,0 0 1,0 0-1,0 1 1,0-1 0,0 1-1,0 0 1,-1 0-1,1-1 1,-1 1 0,3 3-1,2 5 8,0 1 0,-1 0 0,0 0 0,0 0-1,-1 1 1,-1 0 0,4 21 0,-3 1 16,-1 54 1,-3-82-23,1 1 1,0 0 0,1-1 0,0 1 0,0-1 0,3 8-1,7 21 13,-1 27 9,-3-1 1,1 115-1,-10-171-27,-1 0 0,1 0 0,-1 0 0,0-1 0,-1 1 1,1-1-1,-1 1 0,0-1 0,0 0 0,0 0 0,-1-1 1,1 1-1,-1 0 0,0-1 0,0 0 0,0 0 0,0 0 1,-1-1-1,1 1 0,-1-1 0,0 0 0,1 0 0,-1-1 0,-9 2 1,11-3 0,-6-1-53,8-13-13,1 7 58,-1-58-194,0 15 80,9-90 1,-7 131 98,1 0-1,-2 0 1,1 0 0,-1 0-1,0 0 1,-1 1 0,0-1 0,-1 0-1,1 0 1,-2 0 0,1 1-1,-1-1 1,-7-13 0,9 17 26,0 4 0,1 1 0,0-1 1,0 0-1,0 0 0,-1 0 0,1 0 1,0 0-1,-1 1 0,1-1 0,-1 0 0,1 0 1,-1 1-1,1-1 0,-1 0 0,0 1 1,1-1-1,-1 0 0,0 1 0,1-1 1,-1 1-1,-1-1 0,1 32 91,21 162 261,-19-186-347,0-1-1,-1 1 0,0 0 1,-1 0-1,1 0 1,-1-1-1,-1 1 0,1 0 1,-1-1-1,0 1 0,-1-1 1,1 0-1,-1 1 1,0-1-1,-1-1 0,-6 10 1,7-11-5,-40 49 10,40-50-9,1-1 0,0 1 1,-1 0-1,0-1 0,0 0 0,0 1 0,0-1 0,0 0 1,0-1-1,0 1 0,0 0 0,-1-1 0,-6 2 1,9-3 14,1 1-11,0 2 0,0-2-3,0 0 0,0 0 0,1 0 1,-1 0-1,0 0 0,0 0 0,1 0 0,-1 0 0,1-1 0,-1 1 0,0 0 0,1 0 0,0 0 0,-1-1 0,1 1 0,-1 0 0,1 0 0,0-1 1,0 1-1,-1-1 0,1 1 0,0-1 0,0 1 0,0-1 0,-1 1 0,1-1 0,0 0 0,0 1 0,0-1 0,0 0 0,0 0 0,1 0 1,35 2 102,-27-3-87,87 6 176,0 5 0,124 27 0,-214-36-183,116 13 123,-88-11-85,0 0 0,-1 2 1,52 15-1,-55-13-26,0-1 0,0-2 1,1-1-1,-1-1 0,58-5 0,-13 1 3,-58 1-10,1-1-1,-1 0 0,0-1 1,-1-1-1,1-1 0,33-13 0,97-58 7,-68 33-22,351-147 0,-105 33-31,-120 51 30,-173 93 1,1 0 0,43-9 0,2-1 0,-167 33-908,-161 76 692,166-53 217,-118 30 0,-133-7-81,-55 13 70,325-51 32,0 1 4,-2-2-1,0-4 0,-1-2 1,-90 3-1,150-14-23,-12 1-6,0-1 1,-1-1 0,1-1 0,0-1-1,0 0 1,-20-7 0,-37-21-46,-92-50 1,131 62 43,25 14 7,0 0 0,-1 0-1,1 2 1,-1-1 0,0 2-1,-20-3 1,-83 2 19,82 4-16,34-3-5,0 1 0,0 0 0,0 0 0,1 0 0,-1 0 0,1 0 0,-1 0 0,1 0 0,-1 0 0,1 0 0,-1 0 0,1 0 0,0 0 0,0 0 0,-1 0 0,1 0 0,2-1 0,253-158 125,-148 97-101,853-483 56,-784 443-93,-41 23-27,-129 77 19,-6 6-9,-11 11-42,-20 19-19,2-8 91,-264 223 0,-70 41 72,288-224-31,3 4-1,-100 126 0,164-187-18,1 0 0,0 1 0,0 0 0,1 0 0,0 0 0,-3 11 0,8-20-21,0 1 0,-1-1 0,1 1 0,0-1 0,0 1 0,0 0 0,0-1 0,-1 1 0,1-1 0,0 1 0,0-1-1,0 1 1,0 0 0,1-1 0,-1 1 0,0-1 0,0 1 0,0-1 0,0 1 0,0 0 0,1-1 0,-1 1 0,0-1 0,1 1-1,-1-1 1,0 1 0,1-1 0,-1 1 0,5 0 0,0 0 0,0-1-1,-1 1 1,1-1 0,0 0 0,0 0-1,-1-1 1,1 1 0,0-1 0,0 0 0,-1 0-1,1-1 1,5-2 0,23-11 15,-1-1 1,-1-2 0,0-1-1,39-32 1,-33 23-4,164-119 15,499-337 286,-516 377-307,97-62-239,-347 203 147,-1231 913-193,1265-922 314,22-19-20,1 0 0,0 1 0,0 1 0,0 0 1,1 0-1,0 0 0,1 1 0,0 0 0,0 1 1,-8 15-1,15-24-15,-1-1 0,1 1 0,0-1 0,0 1 1,-1-1-1,1 1 0,0-1 0,0 1 0,0-1 0,0 1 0,0-1 1,0 1-1,0-1 0,0 1 0,0-1 0,0 1 0,0 0 1,0-1-1,1 1 0,-1-1 0,0 1 0,0-1 0,0 1 0,1-1 1,-1 1-1,0-1 0,1 0 0,-1 1 0,0-1 0,1 1 0,-1-1 1,0 0-1,1 1 0,-1-1 0,1 0 0,-1 1 0,1-1 1,-1 0-1,1 1 0,24 1-22,-16-2 28,33 2 8,71-6-1,-94 2 0,0-1 0,0-1 1,-1 0-1,1-2 0,-1 0 0,22-11 0,50-34 98,131-98 0,-90 56-21,319-191 66,25 43-175,-327 183-57,-201 85 35,-53 34 0,26-13 24,-89 45-104,25-15-9,-148 107-1,250-154 142,2 1 1,-58 61-1,71-51 54,26-41-65,1-1 0,-1 1 0,1 0 0,-1 0 0,1 0 0,0-1 0,-1 1 0,1 0 0,0 0 0,0 0 0,-1 0-1,1 0 1,0 0 0,0-1 0,0 1 0,0 0 0,0 0 0,0 0 0,1 0 0,-1 0 0,0 0 0,0 0 0,1-1 0,-1 1 0,0 0 0,1 0 0,-1 0 0,1-1 0,-1 1 0,1 0 0,-1 0 0,1-1 0,0 1 0,-1-1 0,1 1 0,0 0 0,-1-1 0,1 1 0,0-1 0,0 1 0,-1-1 0,1 0 0,0 1 0,0-1-1,0 0 1,0 0 0,1 1 0,13 0 8,1 0 0,-1-1 0,1-1 0,-1 0 0,1-1 0,-1 0-1,0-2 1,0 0 0,0 0 0,28-14 0,12-8 55,74-50 1,-86 49-57,324-209-8,-357 229-13,0-1 0,0 0 0,0-1 0,11-13 0,-17 18 6,-1-1 1,-1 1 0,1 0-1,0-1 1,-1 1 0,0-1-1,0 0 1,-1 1-1,1-1 1,-1 0 0,0 0-1,0 0 1,0-10-1,-1 11-6,0 0 0,0-1 0,0 1 0,0 0-1,-1 0 1,0 0 0,0 0 0,0 0-1,0 0 1,0 0 0,-1 1 0,0-1-1,0 0 1,0 1 0,0-1 0,0 1-1,-1 0 1,0 0 0,1 0 0,-1 0-1,0 0 1,-1 0 0,1 1 0,-6-4-1,-14-9-49,0 1 0,-1 2 0,0 0-1,-1 1 1,0 2 0,-1 1 0,0 0-1,0 2 1,-31-3 0,-32 0-77,-122 3 1,210 6 138,-161 8-5,100-3 113,-116-6 0,176 1-104,0-1 0,0 1 0,0-1 0,1 0 0,-1 0 0,0 0 0,0 0 0,0 0 0,1 0 0,-1 0 0,0-1 0,1 1 0,-1-1 0,1 1 0,0-1 0,-1 0 0,1 1 0,0-1 0,0 0 0,0 0 0,0 0 0,0 0 0,1 0 0,-1 0 0,1 0 0,-1 0 0,1 0 0,0 0 0,-1 0 0,1-3 0,0-3 1,-1 1 0,1 0 0,1-1 0,-1 1 0,1 0-1,1 0 1,-1-1 0,3-6 0,4-1 2,1 1 1,0-1-1,0 2 0,2-1 1,13-13-1,-2 2-1,39-41 49,3 4 1,2 3 0,89-61 0,-85 69-37,-29 23-25,68-62 1,-108 89 3,0 0 0,0 0 0,0 1 1,0-1-1,0 0 0,0 0 0,0 0 0,0 0 1,-1-1-1,1 1 0,0 0 0,-1 0 0,1 0 1,-1 0-1,1-1 0,-1 1 0,0 0 0,1-1 1,-1 1-1,0 0 0,0 0 0,0-2 0,-1 2-3,1 0 0,-1 0 0,0 0 0,1 0 0,-1 0-1,0 0 1,0 1 0,1-1 0,-1 0 0,0 1 0,0-1-1,0 1 1,0-1 0,0 1 0,0-1 0,0 1 0,0-1-1,0 1 1,0 0 0,-2-1 0,-10-1-53,1 1 0,-1 0 0,-19 2 1,21-1 44,-310 4-50,327-5 79,-1 1 1,1-2-1,-1 1 1,1-1-1,-1 1 1,9-6-1,8-2 53,444-131 225,-427 127-272,0 2-1,0 2 1,1 2-1,0 1 1,51-1-1,-89 7-20,0 1 1,-1-1-1,1 0 0,0 1 0,-1-1 1,1 1-1,-1 0 0,1 0 0,-1-1 0,1 1 1,-1 0-1,1 0 0,-1 0 0,0 0 0,0 1 1,1-1-1,-1 0 0,0 0 0,0 1 1,0-1-1,0 1 0,0-1 0,-1 1 0,2 1 1,-19-1-103,-69 11-112,61-11 194,0 1 0,0 1 0,1 1 0,-1 2 0,1 0 0,1 1 0,-45 23 0,11 9 30,2 2-1,-74 72 0,54-45-10,3-6 159,3 4 0,3 2 0,4 4 0,-79 116 0,141-189-155,-15 29 90,15-29-93,0 0 1,0 1-1,-1-1 0,1 1 0,0-1 0,0 1 1,0-1-1,-1 1 0,1-1 0,0 1 0,0-1 1,0 1-1,0-1 0,0 1 0,0-1 1,0 1-1,0-1 0,0 1 0,0-1 0,0 1 1,1-1-1,-1 1 0,0-1 0,0 1 0,0-1 1,1 1-1,-1-1 0,0 0 0,0 1 0,1-1 1,-1 1-1,0-1 0,1 0 0,-1 1 0,1-1 1,-1 0-1,0 1 0,1-1 0,-1 0 1,1 0-1,-1 1 0,1-1 0,-1 0 0,1 0 1,-1 0-1,1 0 0,-1 0 0,1 0 0,-1 0 1,1 0-1,0 0 0,19 0 3,-1-2 0,1-1 1,-1 0-1,0-1 0,0-1 0,0-1 0,0-1 1,-1 0-1,33-20 0,289-165 46,79-44-2,-408 231-47,21-13-7,2 1 1,0 2-1,43-13 0,-69 27 5,0 0 0,0 0 0,0 1-1,15 1 1,-4-1-29,-18 4 33,-1 0 0,1 0 1,-1 0-1,-1 0 1,1 0-1,0 0 0,-1 0 1,-2 7-1,-4 1-4,-1-1 0,0 0 0,0 0 0,-2-1 0,1 0 0,-1 0 0,-14 9 0,-9 12 2,-173 139 26,45-41-15,120-94 27,2 2-1,1 2 1,-35 46-1,59-58 11,14-27-48,-1 0 1,1 1-1,0-1 1,0 1-1,0-1 1,-1 1-1,1-1 1,0 0-1,0 1 1,0-1-1,0 1 1,0-1-1,0 1 1,0-1-1,0 1 1,0-1-1,0 1 1,0-1-1,0 1 1,0-1-1,0 0 1,0 1-1,1-1 1,-1 1-1,0-1 0,0 1 1,0-1-1,1 0 1,-1 1-1,0-1 1,1 0-1,-1 1 1,0-1-1,1 0 1,-1 1-1,0-1 1,1 0-1,-1 1 1,0-1-1,1 0 1,-1 0-1,1 0 1,-1 0-1,1 1 1,-1-1-1,1 0 1,-1 0-1,1 0 1,-1 0-1,0 0 0,1 0 1,-1 0-1,1 0 1,-1 0-1,1 0 1,-1 0-1,1-1 1,-1 1-1,1 0 1,-1 0-1,0 0 1,1 0-1,-1-1 1,1 1-1,1-1 1,10 0 5,0-2-1,1 0 1,-1 0-1,0-1 1,-1 0-1,1-1 1,11-7-1,84-54 42,-66 40-53,23-15 4,284-161-28,-329 195 12,11-6-60,-30 12 76,1 1 0,0 0 0,0 0 0,0-1 0,0 1 0,-1 0 0,1 0 0,0 0-1,0 0 1,0 0 0,0 0 0,0 0 0,-1 0 0,1 0 0,0 0 0,0 1 0,0-1 0,0 0 0,-1 1 0,1-1-1,0 0 1,0 1 0,-1-1 0,1 1 0,0-1 0,0 1 0,-1 0 0,1-1 0,-1 1 0,1 0 0,-1-1-1,1 1 1,-1 0 0,1-1 0,0 3 0,19 35-95,-13-23 77,5 5 22,-7-15 0,-1 1 0,-1 0 1,1 0-1,-1 1 0,0-1 0,0 1 0,-1-1 0,0 1 0,0 0 1,-1 0-1,0 0 0,0 0 0,0 8 0,0 5-12,-3 13-56,2-32 64,0 0-1,-1 0 0,1 0 0,-1 0 0,1-1 0,-1 1 1,0 0-1,1 0 0,-1-1 0,0 1 0,0 0 1,1-1-1,-1 1 0,0-1 0,0 1 0,0-1 1,0 1-1,0-1 0,0 0 0,0 1 0,0-1 0,0 0 1,0 0-1,0 0 0,1 0 0,-1 0 0,0 0 1,0 0-1,-2 0 0,2 0-8,0-1 1,0 1-1,0-1 1,0 1-1,0-1 1,0 1-1,0-1 1,1 0-1,-1 0 1,0 1-1,0-1 1,0 0-1,1 0 0,-1 0 1,0 0-1,1 0 1,-1 0-1,1 0 1,-1 0-1,1 0 1,-1 0-1,1 0 1,0 0-1,-1-2 1,-7-36-97,7 29 34,-9-25-8,-2 1 0,0 0 0,-3 1 0,0 1 0,-2 0 0,-30-42 0,-18-35 39,62 105 47,1-1 0,0 0 0,0 0 0,0 0 0,1 0 0,0 0 1,0-1-1,0 1 0,0 0 0,1 0 0,0-10 0,1 13 0,-1 0 1,0 0-1,1 0 0,-1 0 1,1 1-1,0-1 1,-1 0-1,1 0 1,0 1-1,0-1 1,0 0-1,0 1 0,1-1 1,-1 1-1,0 0 1,1-1-1,-1 1 1,0 0-1,1 0 1,0 0-1,-1 0 0,1 0 1,0 0-1,-1 0 1,1 0-1,0 1 1,0-1-1,0 1 1,0 0-1,-1-1 0,1 1 1,0 0-1,0 0 1,3 0-1,10 0 40,0 0 0,0 1 0,0 1 0,0 0-1,0 1 1,0 1 0,-1 0 0,0 1 0,0 0 0,0 1 0,0 1-1,-1 0 1,0 1 0,12 10 0,31 25 150,-3 3-1,62 68 1,-85-81-132,-2 2-1,-2 0 1,-1 2-1,36 72 1,54 116 1,-103-210-68,-9-13 1,-1 1 0,0-1 1,0 1-1,0-1 0,0 1 0,0 0 0,-1 0 0,1 0 1,1 6-1,-3-8-29,-8-13-310,-68-87 75,-166-235-400,205 279 607,11 17 23,2-1 0,-38-80 0,61 114 44,0 1-1,0-1 1,0 1 0,0-1-1,1 1 1,-1-1 0,1 1-1,0-1 1,1 0 0,-1 1-1,1-1 1,0 1 0,0-1-1,0 1 1,1 0-1,-1-1 1,1 1 0,5-8-1,-6 10 1,1 1 0,-1-1 0,1 0 0,0 0-1,-1 1 1,1-1 0,0 0 0,0 1 0,0 0-1,0 0 1,0-1 0,0 1 0,1 0-1,-1 1 1,0-1 0,0 0 0,1 1 0,-1-1-1,0 1 1,1 0 0,-1-1 0,1 1 0,-1 1-1,0-1 1,1 0 0,-1 0 0,1 1 0,-1-1-1,0 1 1,0 0 0,1 0 0,-1 0-1,0 0 1,0 0 0,0 0 0,0 1 0,3 2-1,7 5 35,0 1 0,-1 1 0,-1 0-1,17 21 1,15 16 49,-38-44-81,38 38 116,1-2 0,75 54 0,-94-76-66,-1 2 0,-1 1 0,-1 0 0,36 50 0,-2-5 31,98 96 70,-114-113-121,12 13-26,58 56-1,-45-52 5,20 18 9,-32-38-26,-21-18 0,54 38 0,-68-55 0,27 18 5,53 45 1,-85-63-5,1 1 0,-2 0 0,1 1 1,-2 0-1,0 1 0,0 0 0,-2 1 0,9 18 0,15 42-60,-31-58 17,-1-16 15,-8-2-325,-11-4 309,0-2 0,1 0 0,0-1 0,1-1 0,-30-19 0,-8-5-52,-61-35-47,3-5 0,-128-108 0,-122-82-116,315 234 244,-2 2 0,-1 2 0,-1 3 0,-1 1 0,-108-25-1,84 33 20,0 3-1,0 3 0,-1 4 1,-124 11-1,136 1-13,-109 30 1,23-3 36,103-33-28,37-3 7,-1 1-1,0 0 1,-21 5-1,27-2-27,0 1 1,0-1-1,1 2 0,0-1 0,0 1 1,0 0-1,1 0 0,-6 9 0,-5 12-7,2 1 0,1 0-1,-13 44 1,9-25 13,-98 227-11,110-267 17,-1 0 1,0 0 0,0 0 0,-1 0 0,0-1 0,0 0 0,0-1-1,-1 1 1,-14 7 0,-11 8-12,-40 35 3,-74 51-30,145-105 48,0 1 0,0-1 0,0 1 0,0 0 0,0-1 0,1 1-1,-1 0 1,1 0 0,0 0 0,0 0 0,0 0 0,0 0 0,0 0 0,1 0 0,-1 1 0,1-1 0,0 0 0,0 0-1,0 1 1,0-1 0,1 0 0,-1 0 0,1 0 0,0 0 0,0 1 0,0-1 0,0 0 0,0 0 0,1-1 0,-1 1-1,1 0 1,0 0 0,0-1 0,3 4 0,3 1 14,0 0 0,0 0-1,0-1 1,1-1 0,0 1 0,0-1-1,0-1 1,1 1 0,0-2 0,0 1-1,0-1 1,0-1 0,0 0 0,0 0-1,1-1 1,15 0 0,26-2 19,-25-1-7,0 2 1,-1 1-1,1 1 0,33 6 1,-44-4-12,1-2 1,-1 0-1,27-1 0,-27-1-1,1 1-1,-1 0 0,26 6 1,-20 1-7,-15-5-5,1-1 0,0 1 0,0-1 0,0 0 0,9 0 0,-16-1-24,-1 0 16,-1-1-1,1 1 1,-1-1 0,1 1 0,-1 0-1,1-1 1,-1 1 0,1-1 0,-1 1-1,0-1 1,1 0 0,-1 1 0,0-1-1,1 1 1,-1-1 0,0 0 0,0 0-1,1 1 1,-1-1 0,0 0 0,0 0-1,1 0 1,-1 0 0,0 0 0,0 0-1,1 0 1,-2 0 0,-31-1-102,24 1 78,-123 0-169,131 0 172,34 0 138,-32 0-111,6-1 20,0 1 0,0 0 0,-1 0 0,1 1-1,0-1 1,-1 2 0,1-1 0,0 1 0,-1 0 0,0 0 0,1 0 0,-1 1 0,8 5 0,20 15 80,0 1 0,36 34 0,-58-46-77,-1 0 0,0 1-1,0 0 1,-2 0 0,1 1 0,-2 1 0,0-1 0,8 22-1,-10-26-7,-4-8-14,-1-1 1,1 1 0,-1 0-1,0 0 1,0 0 0,0 1 0,0-1-1,0 0 1,0 0 0,-1 0 0,1 1-1,-1-1 1,1 3 0,-1-3-30,-5-4-26,1 0 38,-1 0-1,1-1 1,0 1-1,-1-1 1,1 0 0,0 0-1,-5-6 1,0 2-6,-14-12-72,-37-39 1,47 43 69,-1 0 0,-1 1-1,0 1 1,-1 0 0,-1 1 0,-18-10 0,31 18 27,3 3-4,0 0 1,0 1 0,0-1 0,0 0-1,0 0 1,0 1 0,0-1 0,-1 1-1,1-1 1,0 1 0,0-1 0,0 1-1,-1 0 1,1-1 0,0 1 0,0 0-1,-1 0 1,1 0 0,0 0 0,0 0-1,-1 0 1,0 1 0,8 21 36,11 4 6,0-1-1,2-1 0,0-1 1,1-1-1,2 0 1,24 19-1,-10-9 24,60 50 92,-48-42-18,47 50 0,193 195 168,-16-16-125,-215-202-164,69 104-1,-36-44-7,-68-96-38,-21-29-47,-17-18-209,-327-357-891,200 212 917,-36-7-131,121 118 342,-79-86 0,86 76 46,-72-65 0,123 125 6,0-1 1,-1 1-1,1-1 1,-1 1 0,1-1-1,-1 1 1,1-1-1,-1 1 1,0-1-1,1 1 1,-1 0 0,0-1-1,1 1 1,-1 0-1,1 0 1,-1 0 0,0-1-1,0 1 1,1 0-1,-1 0 1,0 0-1,1 0 1,-2 0 0,1 1-1,1 0 1,0 0 0,0 1 0,0-1 0,0 0 0,0 0 0,0 0-1,0 0 1,0 0 0,1 0 0,-1 0 0,0 0 0,0 0 0,1 0-1,-1 0 1,1 0 0,-1 0 0,2 2 0,19 35 38,1-1 0,2 0 0,40 44 1,-3-2 67,198 250 412,-51-69-218,-183-227-270,17 19 43,-2 2 0,-3 2 1,-2 1-1,33 75 0,-15-13-43,-54-164-271,-7 14 133,-1 1 1,-2 0-1,-1 1 1,-31-54-1,13 26-48,-87-200-291,-47-91-49,121 277 390,-4 2-1,-3 3 1,-60-62-1,-72-98 130,72 54-16,92 141 4,9 17-12,0 1 0,-1 0 0,0 1 0,-1 0 0,0 0 0,-1 1 0,-17-11 0,27 21 10,0 0 0,0 0 0,0 0 0,0 0 0,0 0 0,0 1 0,0-1 0,0 1 0,0 0 0,0 0 0,0-1 0,-4 2 0,5-1-8,0 0 0,0 0 0,0 0 0,0 0 0,0 0 0,0 0 0,0 0 0,0 0 0,0 0 0,0-1 0,0 1 0,0 0 0,0-1 0,0 1 0,0-1 0,0 1 0,0-1 0,0 1 0,0-1 0,1 0 0,-1 1 0,0-1 0,0 0 0,1 0 0,-1 1 0,0-1 0,1 0 1,-1 0-1,1 0 0,-1 0 0,1 0 0,-1 0 0,1 0 0,0 0 0,0 0 0,-1 0 0,1-2 0,-1-3-4,0 0 1,0 1-1,0-1 1,1 0 0,0 0-1,0 0 1,1 0-1,0 0 1,0 0 0,0 0-1,4-11 1,-4 14-3,0 0 1,1 1 0,-1-1 0,1 0-1,-1 1 1,1-1 0,0 1-1,0-1 1,0 1 0,0 0 0,0 0-1,1 0 1,-1 0 0,1 0-1,-1 0 1,1 1 0,0-1-1,0 1 1,-1 0 0,1 0 0,0 0-1,0 0 1,0 0 0,5 0-1,1 1 27,0 0-1,0 0 1,0 1-1,0 0 0,0 0 1,0 1-1,0 0 0,13 6 1,63 35 162,-53-24-141,74 47 76,-2 4 0,-4 6 0,-2 3 0,138 148 0,-132-108 117,-6 5 0,95 158 0,-65-92-145,-102-153-92,1-1-1,1-1 0,2-2 1,44 39-1,-280-290-655,159 166 440,-560-669-1161,73-51 1168,464 652 213,-121-183 204,189 300-123,14 26 10,553 879 615,-526-836-679,27 48-24,-4 3 0,-6 3 1,-5 2-1,-5 3 0,53 237 1,-82-263-14,-7-38 13,31 105 1,-40-164-15,17 42 10,-17-43-11,0 1 0,0-1 0,-1 0 0,1 1 0,1-1 0,-1 0 0,0 0 0,0 1 0,0-1 0,1 0 0,-1 0 0,0-1 0,1 1 0,-1 0 0,1 0 0,-1-1 0,1 1 0,0-1 0,-1 1 0,1-1 0,-1 1 0,3-1 0,-3-1-3,0 1 0,0-1 0,0 0 0,0 0 0,-1 1 0,1-1 0,0 0 0,-1 0 0,1 0 0,0 0 0,-1 0 0,1 0 0,-1 0 0,0 0 0,1 0 0,-1 0 0,0 0 0,0 0 0,1 0 0,-1 0 0,0-1 0,0 1 0,0 0 0,0 0 0,-1 0 0,1 0 0,0 0 0,0 0 0,-1-2 0,0-5-16,0-11-10,0-1 0,-2 1 0,0 0 0,-1 0 0,-2 1 0,-12-34 0,-61-106-183,59 122 181,-260-504-442,204 376 443,-74-235 0,19-90 22,100 363-7,18 69 16,-2 1-1,-3 1 1,-43-91 0,57 139 23,0 0 0,0 0 0,-1 0 1,0 1-1,-11-11 0,14 14 101,7 8-11,122 129 233,167 226 0,74 175-10,-208-279-218,249 548 1,-383-743-62,-9-17-2,3 0 1,46 75-1,-50-101-174,-9-12 15,-6-9 9,-326-582-1108,50 96 689,124 191 467,-133-381 0,250 588 89,4-2 0,-29-156 0,56 182 29,3 65-50,5 6 24,25 27 93,-2 1 0,-1 2 0,34 57 0,-42-61-87,259 411 462,-44-66-261,210 292-85,-32-51 239,-392-584-405,4 7 41,1-2 1,1 0 0,2-2 0,62 59-1,-81-91-299,-13-18 9,-7-11 188,-1 0 0,-1 1-1,-2 1 1,-32-43 0,11 17-65,-236-341-603,-296-449 209,545 803 519,-451-782 76,464 797-64,-11-19 26,2 0-1,1-1 0,3-1 0,-18-78 1,33 120-33,-1-1 0,1 1 1,0-1-1,0 0 1,-1 0-1,1 1 1,0-1-1,0 0 1,1 1-1,-1-1 1,0 0-1,0 1 1,1-1-1,-1 0 1,1 1-1,0-1 1,-1 1-1,1-1 1,0 1-1,2-3 0,-2 3 2,0 1-1,0-1 0,0 1 1,0-1-1,1 1 0,-1-1 1,0 1-1,0 0 0,1-1 0,-1 1 1,0 0-1,1 0 0,-1 0 1,0 0-1,1 0 0,-1 0 1,0 0-1,1 1 0,-1-1 0,2 1 1,5 2 24,0 0 0,1 1 0,-1 0 0,-1 0 1,1 1-1,12 10 0,50 47 218,110 126-1,47 94 75,35 61-118,102 131-99,-198-257 149,191 329-1,-332-508-212,-20-28-263,-31-36 67,-274-338-596,26-30 381,223 318 311,-260-410-289,45-21 339,259 491 31,0 0 1,1-1-1,1 1 0,-7-35 1,12 50-22,0 1 1,0 0-1,-1-1 0,1 1 1,0-1-1,0 1 0,0-1 1,0 1-1,0-1 1,0 1-1,0-1 0,0 1 1,0-1-1,0 1 1,0-1-1,0 1 0,0-1 1,0 1-1,0-1 1,0 1-1,0-1 0,1 1 1,-1 0-1,0-1 0,0 1 1,1-1-1,-1 1 1,0-1-1,1 1 0,-1 0 1,0-1-1,1 1 1,-1 0-1,0-1 0,1 1 1,-1 0-1,1 0 0,-1 0 1,1-1-1,-1 1 1,1 0-1,-1 0 0,0 0 1,1 0-1,-1 0 1,1 0-1,-1-1 0,1 1 1,-1 0-1,1 1 1,-1-1-1,1 0 0,-1 0 1,1 0-1,-1 0 0,1 0 1,-1 0-1,1 1 1,-1-1-1,1 0 0,-1 0 1,0 1-1,1-1 1,31 22 117,-2 7-48,-2 2 0,-1 1-1,-2 1 1,-1 0 0,31 59 0,-31-51-32,161 276 164,236 353 294,-301-517-289,167 164 0,-280-305-260,-15-9-76,-19-7-188,-2-7 209,1 0 0,0-2 0,1-1 0,-44-31 0,-99-85-164,-221-241-115,34-32 210,140 155 129,145 169 138,-143-121 0,211 196 15,30 35 33,294 333 263,190 196 146,-383-441-522,4-5 0,5-6-1,5-6 1,164 89-1,-297-187-25,25 15-8,53 21 0,-85-40 1,-1 1 0,0-1-1,1 0 1,-1 1 0,0-1 0,1 0-1,-1 0 1,1 1 0,-1-1-1,0 0 1,1 0 0,-1 0-1,1 0 1,-1 0 0,1 0-1,-1 1 1,1-1 0,-1 0-1,1 0 1,-1 0 0,0-1-1,1 1 1,-1 0 0,1 0 0,-1 0-1,1 0 1,-1 0 0,1 0-1,-1-1 1,0 1 0,1 0-1,-1 0 1,1-1 0,-1 1-1,0 0 1,1-1 0,-1 1-1,0 0 1,1-1 0,-1 1 0,0 0-1,0-1 1,1 1 0,-1-1-1,-7-27-106,-11-11 66,-1 1 0,-46-66 1,30 50-18,-250-335-50,-31 23 22,192 226 82,103 116 12,-13-13 5,3-1 1,0-2-1,-25-44 1,55 83-6,0-1 1,0 1-1,0 0 1,0-1-1,0 1 1,0-1 0,0 1-1,1-1 1,-1 0-1,1 1 1,-1-1-1,1 0 1,-1 1-1,1-1 1,0 0-1,0 0 1,0 1-1,0-1 1,0 0-1,0 0 1,0 1-1,1-1 1,-1 0-1,0 1 1,2-4-1,0 4 2,1 1 1,-1-1-1,1 0 0,-1 1 1,0 0-1,1 0 0,-1-1 0,1 1 1,-1 1-1,1-1 0,-1 0 0,1 1 1,-1-1-1,0 1 0,1-1 1,-1 1-1,0 0 0,5 3 0,12 4 35,0 1 0,0 1 0,-1 0 0,33 26 0,65 65 81,-81-68-91,199 199 109,-109-105-50,-22-24-36,382 368 95,-364-360-146,-118-109-3,-2-1 2,0-1-1,0 1 0,-1-1 0,1 1 1,0-1-1,0 1 0,-1-1 0,1 1 1,-1 0-1,1-1 0,-1 1 1,1 0-1,-1-1 0,1 1 0,-1 0 1,1 0-1,-1 0 0,0-1 0,1 1 1,-1 0-1,0 0 0,0 0 1,0 0-1,0 0 0,0 1 0,-24-13-243,-31-27 54,1-3 0,3-1 0,-60-65 0,-69-82-33,-278-382 0,447 552 246,12 11 52,2 8-66,-1 1-1,1-1 1,-1 0-1,0 1 1,1-1-1,-1 1 1,1 0 0,-1 0-1,0 0 1,0 0-1,3 2 1,40 21 158,71 50 1,-39-23-110,502 353 300,-562-394-345,-13-9-12,-1 1 0,0 0 0,1 0 0,-1 1 0,0-1 0,0 1-1,0-1 1,0 1 0,0 0 0,2 4 0,-4-6-80,-4-18-128,-5 0 135,0 1 0,0 0-1,-2 0 1,-22-27 0,-59-59-358,51 60 299,19 19 79,-32-34 6,2-2 0,3-2 0,-46-76 1,82 119 48,8 12 180,21 17-30,60 47 32,165 93 0,-227-147-226,-16-11-105,-22-17-16,-32-14-27,-60-32 1,96 58 185,25 11 55,32 18 83,-18-5-84,-4-2-30,1 0 0,0-1 0,0-1 1,1-1-1,23 6 0,-33-12-18,-1-1-1,1 0 1,0 0 0,-1-1-1,1 1 1,13-5-1,34-2 111,-38 6-77,1 1 0,-1 1 0,1 0 0,0 2 0,-1 0 0,0 1 0,0 0 0,18 8 0,85 26 64,-5-3-1,-28-8 48,-69-23-108,1 1 0,-1 0 0,0 2 0,0 0 0,29 18 0,-34-18-26,1-1 1,-1 1-1,1-2 1,0 0-1,1-1 0,18 3 1,-15-3 1,-1 0 0,1 2 1,22 9-1,29 4 59,-39-12-55,-11-2-26,16 3 54,0 2 1,-2 1-1,1 1 1,59 32-1,-29-9 49,112 43-1,-28-15-27,-107-43-59,257 131 16,-295-149-27,-1-2-5,0 1 0,-1 0 0,1 0-1,0-1 1,-1 1 0,1 0 0,-1 1-1,0-1 1,1 0 0,-1 0-1,0 1 1,0-1 0,0 0 0,0 1-1,0-1 1,0 1 0,0-1 0,1 3-1,-13-3-295,-50-6 147,0-2 0,1-3 0,0-2 0,-79-28-1,-65-14-60,-177-10 178,-20-4 75,321 50-28,19 3 64,0 3-1,-2 2 0,-66-1 0,128 11-6,18 10 17,256 105 282,-47-5-187,216 95 133,-170-96-245,388 166-101,-652-271 29,50 27-32,-55-30 30,-1 1 1,0-1 0,0 1-1,0 0 1,0 0 0,0 0-1,0 0 1,-1 0 0,1 0-1,0 0 1,-1 1 0,0-1-1,0 0 1,1 1 0,-2-1-1,1 1 1,0 0 0,0-1-1,0 6 1,-1-8 7,0 1-1,0 0 1,0 0-1,0-1 1,-1 1-1,1 0 1,0-1-1,0 1 1,0 0 0,-1-1-1,1 1 1,0 0-1,-1-1 1,1 1-1,-1 0 1,1-1-1,-1 1 1,1-1-1,-1 1 1,1-1-1,-1 1 1,1-1 0,-1 1-1,0-1 1,1 0-1,-1 1 1,1-1-1,-2 1 1,-25 2-39,20-2 20,-58 2 5,0-4 0,0-2 1,0-3-1,0-2 1,1-4-1,0-2 0,1-3 1,1-3-1,1-2 1,1-3-1,1-3 0,-59-38 1,-163-119 16,226 143-3,1-3 0,-85-93-1,91 81-7,-56-61-21,89 103 28,-1 1 1,0 1-1,-1 0 0,0 1 0,-25-13 0,32 21 7,0 0 1,-1 0-1,1 1 1,0 1 0,-1-1-1,-20 0 1,31 3-6,0 0 0,0 0 1,-1 0-1,1 0 0,0 0 1,0 0-1,0 0 0,0 0 1,0 0-1,0 0 0,-1 0 1,1 0-1,0 0 0,0 0 0,0 0 1,0 0-1,0 1 0,0-1 1,-1 0-1,1 0 0,0 0 1,0 0-1,0 0 0,0 0 1,0 0-1,0 1 0,0-1 1,0 0-1,0 0 0,0 0 0,0 0 1,0 0-1,0 1 0,0-1 1,0 0-1,0 0 0,0 0 1,0 0-1,0 0 0,0 1 1,0-1-1,0 0 0,0 0 1,0 0-1,0 0 0,0 0 0,0 0 1,0 1-1,0-1 0,0 0 1,0 0-1,0 0 0,1 0 1,-1 0-1,0 0 0,0 0 1,0 0-1,0 1 0,0-1 1,0 0-1,0 0 0,1 0 0,-1 0 1,0 0-1,0 0 0,0 0 1,1 0-1,10 11-16,-11-11 17,634 532 224,-578-485-224,-3 2 0,-1 2 0,-3 3 0,84 119 0,-101-124-5,-29-37-27,-27-10-166,11-2 157,1-2-1,-1 0 1,0 0 0,1-2-1,-1 1 1,1-1-1,-17-9 1,-86-49 13,90 47 8,-123-77-27,4-6 1,5-6-1,-150-146 0,130 78 45,107 112 22,-106-95 0,241 243 236,379 285 108,-301-251-317,-51-37-20,139 81-1,-248-165-31,0 0 0,0 0 1,0-1-1,-1 1 0,1 0 0,0-1 0,0 1 0,0-1 0,0 1 0,0-1 1,0 0-1,1 1 0,-1-1 0,0 0 0,0 0 0,0 0 0,0 0 0,0 0 1,0 0-1,0 0 0,1 0 0,-1 0 0,0 0 0,0-1 0,1 0 0,-2 0-1,1 0-1,-1-1 0,0 1 0,0-1 1,0 1-1,-1 0 0,1-1 0,0 1 1,0 0-1,-1-1 0,1 1 1,-1 0-1,1-1 0,-1 1 0,0 0 1,1 0-1,-1 0 0,0-1 0,-2-1 1,-22-30-115,-2 0 1,-59-54 0,27 28-5,-480-552-302,514 584 441,-1 1 1,-1 2-1,-1 0 1,-1 2-1,-1 1 1,-55-29-1,66 38-10,0-1-1,1-1 0,0 0 1,1-2-1,0 0 0,2-1 1,-22-30-1,31 41 9,1 0-1,-1 1 1,0 0 0,-1-1-1,-12-7 1,15 11-7,10 3 17,-1 0 0,1-1 0,-1 1 1,1-1-1,-1-1 0,10 0 1,4-1 2,76 1 52,-1 5 0,0 3 0,0 4 0,97 26-1,-140-25-51,1-2 0,0-2-1,0-3 1,54-1-1,-92-3-16,0 1 0,-1 1-1,1 0 1,-1 0 0,1 2-1,-1 0 1,-1 0 0,1 1-1,20 13 1,-12-8 20,0 0 0,26 8-1,61 11 10,24 9 1,-15 5 62,-2 5 0,-2 5 0,124 81 1,-200-112-76,-22-14-13,-1 0 0,0 1 1,21 19-1,126 113 84,-97-78-38,-2 3-1,-3 2 1,89 139-1,-141-198-71,-4-8-8,-1 1 1,0 0-1,0 0 1,0 0-1,0 0 1,0 0-1,-1 0 1,1 1-1,1 4 0,-25-10-191,3-5 178,1 0 0,0-1 0,1-1 0,0-1 0,-24-18 0,-36-19-49,-254-90-56,226 98 108,-198-101 1,219 86 42,46 28-2,-50-24 0,74 43-8,0 1 0,-1 0 0,0 1 0,0 1 0,0 1 0,0 0 1,-25-2-1,-471-13-33,-80 14-25,297 8-105,252-5 153,-1 2 0,1 2-1,0 2 1,0 1 0,0 2 0,-50 18 0,56-14 13,1-2 0,-1-1 1,-1-1-1,-48 3 0,72-9-16,1 1 0,0 0 0,0 1 0,0 0 0,0 1 0,0 0 0,1 1 0,-16 10 0,-79 63-56,-68 80 217,143-120-148,1 0-1,1 2 0,-39 78 0,37-61-3,-54 73 0,60-97-11,-1 0 0,-1-2-1,-2-1 1,-1-1 0,-67 51 0,95-80 14,-22 16-1,-1-1-1,-1-2 1,-51 22-1,75-35 3,0 0 0,0 0 0,1 0 0,-1 0 0,0 1 0,1-1 0,-1 1 0,1-1 0,0 1 0,-1 0 0,1-1 0,0 1 0,0 0 0,0 0 0,0 0 0,0 0 0,1 0 0,-1 0-1,0 0 1,1 0 0,0 0 0,-1 0 0,1 4 0,-1 60 13,2-44-13,-1 39 49,3-1-1,14 87 1,-13-117-36,-1-1-1,-2 56 0,-2-35 1,-14-82-143,-16-65-276,-36-191-1,64 278 479,0 10-21,-3 22 10,-2 35 39,5-10 6,3-1 0,1 1 0,2-1-1,2 0 1,15 59 0,76 216 295,-5-26-41,-79-246-352,94 351 119,-71-292-84,78 170-1,-6-77-43,-127-228-88,-7-10-129,-31-57-1,5-26 97,5-1 0,5-3 0,-38-187 0,-34-391-217,104 607 270,-9-64-31,16 137 96,-2 1 0,0 0-1,-1 0 1,-1 1 0,-12-23-1,13 27 17,2 5-2,6 17 142,7 13-69,0 0 1,22 33-1,1 2-1,445 1023 878,-422-946-898,5-1 0,5-4 0,7-2 0,110 148 0,-48-96-63,-133-176-4,0 1 0,0-1 0,0 0 1,0 0-1,0 0 0,0 0 0,0 0 1,0 1-1,0-1 0,0 0 0,0 0 1,1 0-1,-1 0 0,0 0 0,0 1 0,0-1 1,0 0-1,0 0 0,0 0 0,0 0 1,0 0-1,0 0 0,0 0 0,1 1 1,-1-1-1,0 0 0,0 0 0,0 0 0,0 0 1,0 0-1,0 0 0,1 0 0,-1 0 1,0 0-1,0 0 0,0 0 0,0 0 1,0 0-1,1 0 0,-1 0 0,0 0 0,0 0 1,0 0-1,0 0 0,1 0 0,-1 0 1,0 0-1,0 0 0,0 0 0,0 0 1,0 0-1,0 0 0,1 0 0,-1 0 1,0 0-1,0 0 0,0-1 0,0 1 0,0 0 1,0 0-1,0 0 0,1 0 0,-5-14-121,-158-277-538,20 40 221,-363-817-263,474 985 705,4-2 0,3 0 0,4-2 0,4 0 0,4-1 0,-2-134 0,31 256 219,33 48 14,111 141 0,-83-122-37,360 462 344,109 147-370,-134-190 54,-388-491-282,-30-35-181,-43-49 18,-265-336-509,146 176 505,-15-11 20,-204-262-11,35-22 156,-38-199 98,372 683-1,17 26-35,-1 0 0,1 0 0,0 0 0,0 0 0,0 0 0,-1 0-1,1 0 1,0-1 0,0 1 0,-1 0 0,1 0 0,0 0 0,0 0 0,0 0 0,-1 0 0,1 0 0,0 0 0,0 0 0,-1 0 0,1 0 0,0 0 0,0 1 0,-1-1 0,1 0 0,0 0 0,0 0 0,0 0 0,-1 0 0,1 0 0,0 0 0,0 1 0,0-1 0,0 0 0,-1 0 0,1 0 0,0 0 0,0 1-1,0-1 1,0 0 0,0 0 0,0 0 0,0 1 0,-1-1 0,1 0 0,0 0 0,0 1 0,0-1 0,0 0 0,0 0 0,0 0 0,0 1 0,-1 9 31,0-1 0,1 1 0,0-1 0,2 14 0,5 29 34,2 0-1,2-1 1,2 0 0,25 58-1,98 194 290,97 93 64,31-18-242,-16-24-195,-126-165 10,83 121 29,-158-247 29,3-1-1,96 90 0,-102-115-25,90 55 0,-92-65-22,-12-9-43,-30-18 38,0 0 0,0 1 1,0-1-1,0 0 0,0 0 0,1 0 1,-1 0-1,0 0 0,0 0 0,0 1 1,0-1-1,0 0 0,0 0 0,1 0 1,-1 0-1,0 0 0,0 0 1,0 0-1,0 0 0,1 0 0,-1 0 1,0 0-1,0 0 0,0 0 0,0 1 1,1-1-1,-1-1 0,0 1 0,0 0 1,0 0-1,1 0 0,-1 0 1,0 0-1,0 0 0,0 0 0,0 0 1,1 0-1,-1 0 0,0 0 0,0 0 1,0 0-1,0 0 0,0-1 0,1 1 1,-1 0-1,0 0 0,0 0 1,0 0-1,0 0 0,0-1 0,0 1 1,0 0-1,0 0 0,0 0 0,1 0 1,-1-1-1,-27-38-233,8 14 172,-1089-1630-1512,1004 1478 1592,6-4 1,-110-292 0,185 395 51,50 111 134,30 57 19,47 105 0,20 34 60,28 6 35,259 307 0,229 178-96,-416-474-88,213 215 150,-418-442-246,16 17-193,-32-33 89,-3-5-6,-18-21-79,-574-739-1206,151 193 869,-458-728 297,837 1194 194,6 14 104,4-3 0,-59-144 0,104 210-74,7 26-30,0 0 0,0 0 0,0 0 0,-1 0 0,1-1 0,0 1 0,0 0 0,0 0 0,0 0 0,0 0-1,0-1 1,0 1 0,0 0 0,0 0 0,0 0 0,0 0 0,0-1 0,0 1 0,0 0 0,0 0 0,0 0 0,0 0 0,1-1 0,-1 1 0,0 0 0,0 0 0,0 0 0,0 0 0,0 0-1,0 0 1,0-1 0,0 1 0,1 0 0,-1 0 0,0 0 0,0 0 0,0 0 0,0 0 0,0 0 0,1 0 0,-1-1 0,0 1 0,0 0 0,0 0 0,0 0 0,1 0 0,-1 0-1,0 0 1,0 0 0,0 0 0,1 0 0,30 30 191,59 88 167,88 147 0,-16-17 14,-29-68-166,7-6 0,8-6 0,319 279 1,-51-115-190,6 5 109,-28 35 93,-348-318-435,-135-150-232,-111-158 0,66 79 223,-646-677-433,75 92 495,666 714 163,-195-243-7,169 201 23,-70-123-1,120 184 15,-20-50 0,35 77-31,0 0 0,0 0 0,0 0 0,0 0 0,1 0 0,-1 0-1,0 0 1,0 0 0,0 0 0,0 0 0,0 0 0,0 0 0,1 0 0,-1 0 0,0 0 0,0 0-1,0 0 1,0-1 0,0 1 0,0 0 0,0 0 0,0 0 0,1 0 0,-1 0 0,0 0 0,0 0-1,0-1 1,0 1 0,0 0 0,0 0 0,0 0 0,0 0 0,0 0 0,0 0 0,0-1 0,0 1-1,0 0 1,0 0 0,0 0 0,0 0 0,0 0 0,0 0 0,0-1 0,0 1 0,0 0 0,0 0-1,0 0 1,0 0 0,0 0 0,0 0 0,-1-1 0,15 16 43,276 336 655,507 477 1,320 146-615,-1088-950-82,208 163 79,-206-167-75,0 0-1,1-2 0,1-2 0,0-1 0,1-1 0,38 9 0,-71-22-14,0-1 1,0 1-1,1-1 1,-1 0-1,0 1 1,0-1-1,1 0 1,-1 0-1,0 0 1,0 0-1,1 0 0,-1 0 1,0 0-1,0 0 1,0-1-1,1 1 1,-1 0-1,2-1 1,-3-1-4,-1 1 0,1 0 1,0 0-1,0 0 0,-1-1 0,1 1 1,-1 0-1,1 0 0,-1 0 1,1 0-1,-1 0 0,0 0 0,0 0 1,1 0-1,-1 0 0,0 0 1,0 1-1,0-1 0,0 0 0,-2-1 1,-81-71-300,-123-82-1,33 29 72,-773-718-332,674 569 516,12-12 0,-224-321 0,475 593 61,-69-105 57,77 117-55,-4-11 4,8 13 2,8 8 21,96 95 310,-65-59-247,168 171 240,633 600 451,-206-307-730,-455-379-99,329 172-1,-391-243 79,3-5-1,171 48 1,-261-93-28,-22-5-65,-13-4-189,-22-10 190,-1-1 0,2-1 0,-39-29 0,9 5-23,-90-64-263,5-6 0,-201-200 0,-213-293-169,392 419 431,-859-872 62,979 1014 80,36 37 75,5 6-81,8 13 17,40 40 82,3-2 1,67 57-1,-24-25-15,209 206 189,427 389 21,-559-538-343,5-9 0,287 168 0,-59-106 16,-108-56 62,-227-100-17,-69-40-74,0 1 1,0-1 0,0 0 0,-1 0-1,1 0 1,0 0 0,0 0 0,0 0-1,0 0 1,0 0 0,0 0 0,0 1 0,0-1-1,0 0 1,0 0 0,0 0 0,0 0-1,0 0 1,0 0 0,0 0 0,0 1-1,0-1 1,0 0 0,0 0 0,0 0-1,0 0 1,0 0 0,0 0 0,0 0 0,0 1-1,0-1 1,0 0 0,0 0 0,0 0-1,0 0 1,0 0 0,0 0 0,0 0-1,1 0 1,-1 1 0,0-1 0,-15-5-70,-63-35-335,-123-84-1,128 76 260,-155-107-119,8-10 0,7-10-1,-275-289 1,-354-446 268,718 768 27,-113-167-1,223 288-19,8 15-1,1-1 1,1 0 0,-1-1-1,1 1 1,1-1-1,-1 1 1,-3-17-1,31 52 64,618 683 1505,70-66-1058,-516-488-510,7-9 0,409 225 1,-410-273 20,-92-48 35,201 128 0,-283-158-36,-21-11-98,-16-12 5,7 0 38,-24-4-77,0-2 1,0-2 0,1 0 0,-43-22 0,-99-65-204,162 93 298,-769-563-913,193 126 875,494 384 54,-3 4 0,-123-52 0,-198-56 30,261 105-31,-17-13-69,-294-165-1,426 212 53,-6-3 16,-63-28-1,82 46 6,16 10 25,12 9 51,38 42 95,3-2 0,87 76 0,-55-55-63,652 557 438,51 2-448,-766-621-121,-1 1 0,1 1 0,-2 0 0,20 26 0,-61-65-431,5 8 362,-112-121-381,50 48 314,-503-580-139,283 307 354,289 346 93,32 37 15,103 123 187,474 535 545,-523-603-822,4-3 0,2-4 0,123 83 0,-168-130-83,1-1 0,1-2 0,1-1 0,0-1 0,2-2 0,-1-2-1,1-1 1,1-2 0,0-2 0,0-1 0,1-2 0,49-1 0,-85-3-9,0-1 0,-1 1 0,1 0 0,0 0-1,0-1 1,-1 0 0,1 1 0,0-1 0,-1 0 0,1 0 0,-1-1 0,1 1 0,-1 0 0,0-1-1,1 0 1,-1 1 0,0-1 0,0 0 0,0 0 0,-1 0 0,4-4 0,-3 2-2,-1 0 0,1 0 0,-1 0 0,0 0-1,0 0 1,0 0 0,0-1 0,-1 1 0,1 0 0,-1-1 0,0 1 0,-2-8 0,0-2-17,-1 0-1,-1 0 1,0 0-1,-1 1 1,0-1 0,-1 1-1,-14-22 1,-61-74-262,-124-129 0,48 60 154,-572-755 87,568 720 72,133 177-24,-15-21 192,43 54-121,7 6 3,31 31 69,452 473 764,6 6-483,-370-403-391,4-6 0,4-5 0,5-6 0,3-7 0,4-6 0,222 88 0,-197-100-24,435 190 54,-575-245-75,-25-11 8,0 0 0,0 0-1,0 1 1,0-1 0,-1 1 0,1 1 0,-1-1 0,0 1 0,9 8 0,-28-14-342,-42-24 144,1-3 1,1-2 0,-92-70-1,93 63 137,-661-527-868,42-48 827,407 369 133,-182-175 236,434 406-223,11 12-31,0-1 1,0 1-1,0-1 1,0 1-1,0-1 0,0 0 1,1 0-1,-1 0 1,1 0-1,0 0 0,-1 0 1,1 0-1,0 0 1,0-1-1,1 1 1,-2-3-1,9 8 45,146 109 384,190 183-1,-137-112-289,-16-24-46,6-9 1,6-8-1,7-10 1,261 124-1,-6-44-15,-587-328-578,33 33 226,-866-799-541,925 854 821,3 4 22,1-2 1,-37-44-1,64 70-35,0 0 0,0 0-1,0 1 1,1-1 0,-1 0 0,0 0-1,0 0 1,0 0 0,0 0 0,0 0-1,1 0 1,-1 0 0,0 0-1,0-1 1,0 1 0,0 0 0,0 0-1,1 0 1,-1 0 0,0 0 0,0 0-1,0 0 1,0 0 0,0 0-1,0 0 1,1 0 0,-1-1 0,0 1-1,0 0 1,0 0 0,0 0 0,0 0-1,0 0 1,0 0 0,0-1 0,0 1-1,0 0 1,0 0 0,0 0-1,0 0 1,0 0 0,1-1 0,-1 1-1,0 0 1,0 0 0,-1 0 0,1 0-1,0 0 1,0-1 0,0 1 0,24 7 61,0 2 0,-1 0 0,0 2 0,0 1 0,-2 0 0,23 17 0,-9-7-27,271 179 197,113 69 56,-334-223-254,2-3 1,2-4-1,106 33 0,-146-58-33,31 10-92,96 18-1,-264-112-911,-79-75 667,-208-231-1,364 363 346,2 4 1,0-1 0,1-1 0,1 0 0,-11-17 0,20 26 7,0 0 0,0 0 0,0 0 0,1 0 0,-1 1 0,0-1 0,1 1 0,-1 0 0,0 0 0,1-1 0,-1 2 0,1-1 0,3 1 0,-2-1 6,233 15 190,-2 0-281,-233-15-44,-3-5 93,0 0 1,0 0 0,0 0-1,0 0 1,-1 0 0,0 0-1,0 1 1,0-1 0,-1 1 0,0-1-1,0 1 1,0 0 0,0 0-1,0 0 1,-1 0 0,0 0-1,0 1 1,0 0 0,0 0-1,0 0 1,-1 0 0,1 1 0,-7-3-1,-5-3 16,-1 1 0,-1 0-1,0 1 1,1 1 0,-23-3-1,11 4 14,4 0 2,0-1-1,-28-8 1,45 10-6,-1-1-1,1 1 1,0-2 0,0 1-1,1-1 1,-1 0 0,1 0-1,0-1 1,-11-11 0,15 14 1,-1 0-1,1 0 1,-1 1 0,0 0-1,0 0 1,0 0 0,0 0 0,0 0-1,0 1 1,0 0 0,-1 0 0,1 0-1,0 0 1,-8 1 0,-74 1 55,45 1-65,-127-11 104,162 10-74,5 2 10,4-2-23,0 0 0,0 0 0,0 0-1,0 0 1,0-1 0,0 1 0,1-1-1,-1 1 1,0-1 0,0 0 0,0-1-1,6 0 1,0 1 0,62-4 51,-1-3 0,90-19 0,-102 15-36,-27 7 16,0 2 1,53 2 0,-54 1-11,-1-1 0,1-1 0,30-6 0,-15 0 1,90-1 0,-27 4-1,-82 0-32,-1 0 0,0-2 0,28-10 0,-32 9 8,0 0 1,0 2-1,1 1 1,-1 0-1,26 0 0,487-14 37,-105 0 11,-361 13-28,0 4 0,0 3 0,-1 2 0,98 19 0,-68-11-84,155-2-1,-268-10 10,-275-9-777,-294-1 97,465 12 728,-613-19 28,640 10 48,-159 9 0,202 6-80,0 2 1,1 2 0,-83 31-1,-33 9 30,110-41-20,38-9 22,1 1 0,-31 10 1,43-10-13,0-1 0,0 2 0,0-1 0,0 0 0,1 1 0,-1-1 1,1 1-1,0 0 0,0 0 0,1 0 0,-1 1 0,1-1 0,0 1 1,0-1-1,0 1 0,1 0 0,-1 0 0,1-1 0,1 1 0,-1 0 1,0 6-1,2-9-17,-1-1 1,1 0 0,-1 1 0,1-1-1,0 0 1,-1 1 0,1-1 0,0 0-1,0 0 1,0 0 0,0 0 0,0 0-1,0 0 1,0 0 0,1 0 0,-1 0-1,0 0 1,0 0 0,1-1 0,-1 1-1,0-1 1,1 1 0,-1-1 0,1 1-1,-1-1 1,3 0 0,50 9 56,-43-8-34,145 12 176,170-8 1,-220-5-187,459-22 154,5 0-286,-599 24 89,-1 1-1,1 1 1,0 2 0,-38 12 0,20-5-3,-294 87-37,3 15-1,-532 260 0,828-353 82,-37 16 104,-125 82 1,202-119-111,0 0 0,1 0 0,-1 0 0,1 1 0,-1-1 0,1 0 0,-1 1 0,1-1 0,0 0 1,-1 1-1,1 0 0,0-1 0,0 1 0,-1 2 0,2-3-6,1-1 0,-1 1 0,0-1 0,0 1 0,0-1 0,1 1 0,-1-1 0,0 0 0,0 1 0,1-1 0,-1 1 0,0-1 0,1 0 0,-1 1 0,0-1 0,1 0 0,-1 1 0,1-1 0,-1 0 0,1 0 0,-1 1 0,1-1 0,-1 0 0,1 0 0,-1 0 0,0 0 0,1 0 0,-1 0 0,1 0 1,0 0-1,-1 0 0,1 0 0,9 1 1,1-1 0,-1-1 0,0 1 0,11-4 0,53-14 29,-1-3-1,-2-4 1,124-60-1,-120 51-23,630-260-4,27 57 8,61 70 54,-564 136-91,342-2 0,-537 32 1,-21 0-2,0 1-1,1 0 1,-1 1 0,1 0-1,-1 1 1,21 6-1,-33-8 24,0 0-1,0 1 0,0-1 0,0 0 0,0 1 0,0-1 1,-1 1-1,1-1 0,0 1 0,0-1 0,0 1 0,0 0 1,-1-1-1,1 1 0,0 0 0,-1 0 0,1 0 0,-1-1 1,1 1-1,0 0 0,-1 0 0,0 0 0,1 0 1,-1 0-1,0 0 0,1 0 0,-1 0 0,0 0 0,0 0 1,0 0-1,0 0 0,0 0 0,0 0 0,0 0 0,0 0 1,-1 0-1,1 0 0,0 0 0,0 0 0,-1 0 0,1 0 1,-1 0-1,1 0 0,-1 0 0,1 0 0,-1-1 0,0 1 1,1 0-1,-1 0 0,0-1 0,1 1 0,-2 0 1,-13 7-1,0 0 1,0-2 0,-1 0 0,0 0 0,0-2 0,-32 6 0,19-4-13,-167 37-113,-359 92 50,-265 166 108,26 57-31,-273 207 194,1020-535-155,38-21 2,13-6-32,25-6-21,44-15 45,-1-3 0,121-53 0,-92 33-12,1217-458-111,-863 330 8,-71 32 50,-262 99 14,139-24-1,-238 58 8,-13 1 1,0 1 0,0 0 0,0 1-1,0 0 1,0 0 0,0 1 0,0 1 0,15 2 0,-24-3 10,-1 0 1,0 0 0,1 0-1,-1 0 1,0 1 0,1-1 0,-1 0-1,0 0 1,1 1 0,-1-1-1,0 0 1,1 1 0,-1-1-1,0 0 1,0 1 0,0-1-1,1 0 1,-1 1 0,0-1 0,0 1-1,0-1 1,0 0 0,0 1-1,0-1 1,0 1 0,0-1-1,0 0 1,0 1 0,0-1-1,0 1 1,0-1 0,0 0 0,0 1-1,0-1 1,0 1 0,0-1-1,0 0 1,-1 1 0,1-1-1,0 0 1,0 1 0,0-1 0,-1 0-1,1 1 1,-4 6 0,0-1 0,0 0 0,-1 0-1,0 0 1,0 0 0,0-1 0,0 0 0,-1 0 0,0 0 0,0-1 0,0 0 0,-1 0-1,1-1 1,-12 5 0,-2 3 2,-819 380-53,643-307 51,-220 95 16,-1115 503 130,161 48 239,1333-705-287,38-23-54,9-5-9,70-32-42,314-160 37,180-86 32,286-99-130,15 44-1,-202 120-36,-657 211 95,0 1 0,0 0 1,0 1-1,33-1 0,-55 11 17,-34 17-17,-1-1 1,-67 25-1,-100 27-230,145-54 183,-244 82-112,-539 200-23,620-210 184,-871 391 237,1069-468-174,27-14-33,8-3-6,49-18-25,437-208 98,-298 130-64,194-83-11,484-154 0,159 60-7,-985 263-15,-13 2-20,0 2 1,1 1-1,61-2 1,-122 21-24,7-1 61,-1045 434-35,1030-434 23,-1210 448-123,411-179 94,820-278 31,-4 3-19,0-2 1,-1 0-1,-28 2 0,71-8 24,0-1-1,0-1 1,0-2 0,42-14-1,-14 4 22,681-228 10,-86 24 26,721-122-2,-1367 342-63,18-4-116,0 1 1,34-1-1,-96 29-334,-1307 494 961,1154-460-541,-2-10 1,-243 31-1,-168 20 39,130-30 212,469-69-210,-9 3 103,25 2-16,33 1-31,56-6-15,1-4 0,107-17 0,191-54 65,-30-1-144,508-123-202,-720 153 166,-2-6-1,-2-6 0,216-118 1,-272 118-424,-91 54 360,-9 3 116,-14 4 59,-9 8-3,1 1-1,-52 32 1,3 0 45,-93 32-29,-295 91 0,-39 15-48,384-129 76,-233 92 124,301-128-202,0-3 1,-1-3-1,-1-1 1,-106 5-1,-101-16-95,-76 3 53,263 1 44,0 4 0,-110 27 0,139-20-18,44-14 9,0-1 0,1 1 1,-1 0-1,0 0 1,1 0-1,-1 0 0,1 0 1,0 0-1,-1 0 1,1 0-1,0 0 0,-1 1 1,1-1-1,0 0 1,0 1-1,0-1 1,0 1-1,0-1 0,1 1 1,-1 0-1,0-1 1,0 4-1,2-4 0,-1 0 0,1 1 0,0-1 0,-1 0 0,1 0 0,0 0 0,0 0-1,0 0 1,0 0 0,0-1 0,0 1 0,0 0 0,0 0 0,0-1 0,1 1 0,-1-1 0,0 1 0,0-1 0,1 1 0,-1-1 0,0 0-1,0 0 1,3 1 0,1 0 2,44 12 34,1-2-1,96 8 1,108-10 47,-220-9-75,117 1 22,-1-6 0,209-35 0,-199 6 10,-1-7 0,-2-8 0,249-112 0,416-264-22,-678 345-73,-130 73 43,19-11-93,0-1 0,-1-1 0,30-27 0,-308 205 137,-447 187-62,291-153 28,321-151 13,-421 191 34,421-201-46,-1-3 1,-1-4-1,-1-4 1,-118 14-1,112-26-16,-81 8 12,-239 52 0,238-33 5,150-34-19,-11 5 4,32-5 15,-1 0 0,1 0 0,0 0 0,0 0 1,0 0-1,1 1 0,-1-1 0,0 0 0,0 0 0,1 0 0,-1 1 0,0-1 0,1 0 0,-1 1 0,1-1 1,0 1-1,0-1 0,-1 0 0,1 1 0,0-1 0,0 1 0,0-1 0,1 2 0,-2-1 5,1 0 0,0 0 0,0 0 0,0 0 0,0 0-1,1 0 1,-1 0 0,0 0 0,1 0 0,0 0 0,-1-1-1,1 1 1,0 0 0,0 0 0,1 2 0,1-3-3,-1 1 0,0-1 0,1 1 0,-1-1 0,1 0 0,-1 0 0,1 0 0,-1-1 0,1 1 0,0-1 0,4 1 0,178 36 84,64 9-76,-156-37 54,167-5 0,95-30-11,-311 20-53,0-2 1,0-1-1,80-30 0,113-65 33,-31 11-61,-376 175-68,155-74 101,21-6 6,29-8 5,-29 4-16,0-1 0,0 1 0,-1-1 0,1-1 0,-1 1 0,0-1 0,0 0 0,6-6 0,15-10 0,222-125 38,-1 2-7,80-34-5,-173 100 1,-80 39-23,74-38-3,233-158 0,-338 202-5,107-85-24,-124 99 33,-25 17 22,-8 7 5,-1 0-27,5-4 3,0 0 0,0 0 0,0 1 0,0-1 0,0 1 0,0 0 0,1 0 0,0 0 0,-4 6 0,-17 5 3,12-6 5,1 1 0,0 0 0,-16 19-1,-16 14-9,31-36-10,-17 11-24,30-16 31,0 0 0,0 0 0,0 0 0,0 0 0,0 0 0,0-1 0,0 1 0,0-1-1,0 1 1,4-1 0,16 7 25,-18-5-28,0-1 0,0 0 1,0 1-1,0-1 0,0-1 0,0 1 0,0-1 1,1 1-1,-1-1 0,0 0 0,0-1 1,0 1-1,0-1 0,0 1 0,1-1 0,-1-1 1,0 1-1,-1-1 0,8-3 0,-11 5 1,115-59 36,-4-5 0,106-80 0,-153 85-80,-60 54 20,1 1 1,-1-2-1,-1 1 1,1 0-1,-1-1 0,0 1 1,0-1-1,-1 0 0,0 0 1,0 0-1,1-6 0,-2 9 18,-1 1 0,-1 0 0,1 0 0,0 0 0,0-1 0,-1 1 0,1 0 0,-1 0 0,0 0 0,0 0 0,0 0 0,0 0 0,0 0 0,0 0 0,0 0 0,-1 1 0,1-1 0,-1 0 0,1 1 0,-1-1 0,1 1 0,-1-1 0,0 1 0,-3-2 0,-56-25-81,43 21 79,-20-9 3,1-1 0,0-2 1,-41-29-1,66 39 2,-1-1 0,1 0 0,1-1 0,0 0 0,1-1 1,0 0-1,1-1 0,0 0 0,1 0 0,0-1 0,-9-23 0,-4-29 4,2 0-1,4-1 0,-11-96 1,21 123 6,2-1 0,2 1 0,6-67 0,-2 94 1,0 0 1,1 0-1,1 0 1,0 1-1,1-1 1,0 1-1,1 1 1,0-1-1,1 1 1,0 0-1,1 1 1,0 0-1,1 0 1,0 1-1,0 0 1,17-10-1,15-9 37,1 2 1,1 2-1,50-19 1,-30 17-2,1 2 1,1 4 0,121-22 0,-82 28 23,187-1-1,-268 14-67,31 1 21,-52 0-24,-1 0 0,1 0-1,0 1 1,-1-1 0,1 1-1,-1 0 1,1 0 0,-1 0-1,0 0 1,1 0 0,-1 0-1,0 1 1,0-1 0,0 1-1,0-1 1,3 4 0,-5-5 5,-1 1 0,1 0 1,0 0-1,-1-1 0,1 1 0,0 0 1,-1-1-1,1 1 0,-1 0 0,1-1 0,-1 1 1,1-1-1,-1 1 0,1-1 0,-1 1 1,0-1-1,1 1 0,-1-1 0,0 1 1,1-1-1,-1 0 0,0 1 0,0-1 1,1 0-1,-1 0 0,0 0 0,-1 1 1,-188 86-300,3 10 1,-327 226-1,266-142 212,195-139 248,1 3-1,-64 74 0,87-76-8,28-42-152,1-1 0,-1 1 0,1-1 0,0 1 1,0-1-1,-1 1 0,1-1 0,0 1 0,0 0 0,-1-1 0,1 1 0,0 0 1,0-1-1,0 1 0,0-1 0,0 1 0,0 0 0,0-1 0,0 1 0,0 0 1,1-1-1,-1 1 0,0-1 0,0 1 0,0 0 0,1-1 0,-1 1 0,0-1 1,1 1-1,-1-1 0,0 1 0,1-1 0,-1 1 0,1-1 0,-1 1 0,2 0 1,24 3 3,-20-4-7,18-1-2,0 0 1,0-1-1,0-2 1,0 0-1,-1-2 1,0 0-1,28-13 0,160-81 16,-164 75-10,146-71-1,250-89-1,-321 143 42,-2-6 0,-2-5 0,-2-6-1,162-109 1,-276 167-44,18-14-18,0 0 0,29-29 0,-44 39 13,-1 0-1,0 0 1,0 0 0,0 0 0,-1-1-1,0 1 1,0-1 0,0 0-1,-1 0 1,1 0 0,-2 0 0,1 0-1,-1-1 1,0 1 0,1-9-1,-2 13 5,0 0-1,-1 0 0,1 0 0,0 0 0,-1 0 1,1 0-1,-1 0 0,0 0 0,0 0 0,0 0 0,0 1 1,0-1-1,0 0 0,0 1 0,0-1 0,-1 1 1,1-1-1,0 1 0,-3-2 0,-1-1 2,0 1-1,0 0 1,-1 1 0,1-1-1,0 1 1,-11-3-1,-8 0-1,-1 0 0,-35-1-1,52 6-4,-305-7-98,-13-2 30,271 4 46,0-2 1,1-3 0,-102-32-1,-22-37-92,142 59 121,-1 2 0,-1 2 0,0 1-1,-1 3 1,0 0 0,-47-6 0,47 16 5,28 3-2,1-2 0,-1 1 0,0-1 0,0-1 0,1 0 0,-1 0 0,1-1 0,-18-7 0,20 2-3,2 0 0,0-1 0,0 0 0,0 0 0,1 0 0,0 0 0,1-1 0,-4-11 0,7 17 1,-1 1-1,1 0 1,-1 0 0,0 0 0,0 0 0,0 0 0,0 0 0,-1 0 0,1 1-1,-1-1 1,0 1 0,1 0 0,-1 0 0,0 0 0,0 0 0,-1 0 0,1 1-1,0-1 1,-6-1 0,5 2 0,0-1 0,0 0 0,0 0 0,0 0 0,0-1 0,0 1 1,1-1-1,-1 0 0,1 0 0,0 0 0,0 0 0,0-1 0,-4-5 0,-2-1-1,8 9 0,1 0 0,-1 0 0,0 1 0,0-1 0,0 0 0,1 0 0,-1 0 0,1 0 0,-1 0 0,0 0 0,1 0 0,0 0 0,-1 0 0,1 0 0,0 0 0,-1 0 0,1 0 0,0 0 0,0-2 0,0 3 0,1-1 0,-1 0 0,1 0 0,-1 0 0,1 1 1,0-1-1,-1 0 0,1 1 0,0-1 0,-1 1 0,1-1 0,0 0 1,0 1-1,0 0 0,0-1 0,-1 1 0,1-1 0,0 1 0,0 0 1,0 0-1,0 0 0,0-1 0,0 1 0,1 0 0,0 0 2,84-16 45,0 5-1,102-2 1,-182 13-43,117-5 66,0 5-1,227 31 0,-139-2 102,346 4 0,-473-34-139,285 9 209,-298-2-196,0 3 0,-1 3 1,80 24-1,-80-16-34,1-3-1,0-3 1,1-3 0,1-4-1,74-1 1,-68-8-11,-38 0 0,1 2 0,-1 1 0,64 11 0,-92-8-1,1 0 0,-1 1 1,1 1-1,-2 0 0,1 1 0,13 9 1,-26-16-2,0 0 1,0 0-1,0 0 1,1 0-1,-1 1 1,0-1-1,0 0 1,0 0-1,0 0 1,1 0-1,-1 0 1,0 0 0,0 0-1,0 0 1,1 0-1,-1 1 1,0-1-1,0 0 1,0 0-1,0 0 1,0 0-1,0 0 1,1 1-1,-1-1 1,0 0-1,0 0 1,0 0 0,0 1-1,0-1 1,0 0-1,0 0 1,0 0-1,0 1 1,0-1-1,0 0 1,0 0-1,0 0 1,0 1-1,0-1 1,0 0 0,0 0-1,0 0 1,0 1-1,0-1 1,0 0-1,0 0 1,-1 0-1,1 0 1,0 1-1,0-1 1,0 0-1,0 0 1,0 0-1,-1 0 1,-15 4-47,-33-2-55,42-2 62,-204 6-553,-292 46 1,-206 82 35,-327 131 114,751-187 557,229-62-20,17-4 30,-1-2-1,0-1 0,0-2 0,-72 3 0,152-14-119,0-1 0,0-2-1,-1-1 1,0-3 0,44-17 0,-14 6 2,118-38 3,475-129 5,131 60 101,7 55-57,-408 60-36,-371 16-45,-21 3 11,-14 4 13,-35 12-2,-81 22 0,97-33-26,-1621 559-842,63 151 1211,1454-645 86,184-89-384,245-124 13,-53 21-37,1954-722 34,-2134 820-63,-16 4 5,1 1 1,1 3-1,0 1 1,1 2-1,46-1 1,-88 10-17,-12 5 5,-124 70 15,-154 66 0,207-104-8,-712 321 1,55-25 26,21 27 111,522-255 132,172-93-210,19-10-29,14-6 7,97-40-29,194-108 0,-151 70 26,1563-686-79,-506 341 21,-1064 393 0,-176 55-43,-616 301-60,302-153 57,-900 428 24,319-108 326,904-475-263,-5 1 6,1 1 0,0 2 1,-35 34-1,59-52-14,1 0 0,0 0 0,0 0-1,0 0 1,0 0 0,0 0 0,0 1 0,1-1 0,-1 0 0,0 1 0,1-1 0,-1 1 0,1-1-1,-1 0 1,1 1 0,-1 1 0,1-2-2,1-1 0,-1 1 0,0-1 0,0 1 0,1-1 0,-1 1 0,0-1 0,1 1-1,-1-1 1,0 1 0,1-1 0,-1 0 0,1 1 0,-1-1 0,1 0 0,-1 1 0,1-1 0,-1 0 0,1 0 0,-1 1-1,1-1 1,-1 0 0,1 0 0,-1 0 0,1 0 0,-1 0 0,1 0 0,0 0 0,6 1-11,0-1 1,0-1-1,0 1 1,1-1-1,10-3 0,46-16 20,-1-3 0,99-50-1,-65 27-8,698-304-20,-218 98-22,-144 50-18,150-65-8,-408 196 51,248-65 0,-373 124 5,67-8 0,-92 22 2,-24 4-7,-12 6-1,-20 8 24,0-1 0,-51 21 0,30-14-10,-707 310-80,599-269 53,-514 201-19,-282 123 70,820-329 50,3 6 1,-140 95-1,239-137-26,34-25-43,0-1 0,-1 0 0,1 0 0,0 0 0,0 0 1,-1 0-1,1 0 0,0 1 0,0-1 0,-1 0 0,1 0 1,0 0-1,0 1 0,0-1 0,-1 0 0,1 0 0,0 1 0,0-1 1,0 0-1,0 0 0,0 1 0,0-1 0,0 0 0,-1 1 1,1-1-1,0 0 0,0 0 0,0 1 0,0-1 0,0 0 1,0 1-1,0-1 0,0 0 0,0 0 0,1 1 0,-1-1 0,0 0 1,0 0-1,0 1 0,0-1 0,0 0 0,1 1 0,13 0-49,-10-1 38,15-1 0,1-1 0,0 0 0,-1-2 0,36-11-1,80-36 13,-101 37 6,464-201-42,14-5 44,-392 172 5,998-360-28,-1067 392 14,0 3 0,1 2 0,82-8 0,-110 23-12,-23-4 11,-1 1 0,0-1 0,1 0 1,-1 1-1,1-1 0,-1 0 0,0 1 0,1-1 0,-1 1 0,0-1 0,1 0 0,-1 1 0,0-1 0,0 1 0,0-1 0,1 1 0,-1-1 0,0 1 0,0-1 0,0 1 0,0-1 0,0 1 0,0-1 0,0 1 0,0 0 0,0 0 1,-1 2 0,0 0 0,-1 0 1,1 0-1,-1 0 0,1 0 1,-1-1-1,0 1 1,0 0-1,-1-1 0,1 1 1,0-1-1,-4 3 0,-18 13 3,-1-1 0,-1-1 0,-49 22 0,41-21-9,-781 344 45,312-148-14,187-68 5,-202 88 36,471-214-27,-52 14-1,82-29-39,-1 0 0,0-1 0,1-1 0,-1 0 0,0-2 0,-26-1-1,39 0 0,0 0-1,-1-1 0,1 1 0,0-1 0,0 0 0,0-1 0,0 1 0,1-1 1,-1 0-1,1 0 0,-1 0 0,-5-6 0,-46-56-28,11 13 25,-10 1-28,-75-78-156,116 113 131,1-1-1,0-1 0,1 0 1,1-1-1,1 0 1,-11-29-1,-14-51-159,35 98 219,0 1 0,0-1 0,0 1 0,-1-1 0,1 1 0,0 0 0,0-1 0,-1 1 0,1-1 0,0 1 0,0 0 0,-1-1 0,1 1 0,-1 0 0,1-1 0,0 1 0,-1 0 0,1 0 0,-1-1 0,1 1 0,-1 0 0,1 0 0,-1 0 0,1 0 0,0-1 0,-1 1 0,1 0 0,-1 0 0,1 0 0,-1 0 0,1 0 0,-1 0 0,1 0 0,-1 0 0,1 1 0,-1-1 0,1 0 0,-1 0 0,1 0 0,-1 0 0,1 1 0,-1-1 0,1 0 0,0 0 0,-1 1 0,1-1 0,-1 0 0,1 1 0,0-1 0,-1 0 0,1 1 0,0-1 0,0 1 0,-1-1 0,1 1 0,0-1 0,0 0 0,0 1 0,-1-1 0,1 1 0,0-1 0,0 1 0,-17 37 40,15-32-26,-16 45 17,2 2 1,2 0 0,3 0 0,2 1 0,-2 58-1,8 282 187,6-210-135,-3 52-227,5-531-284,-5-213-415,0 499 856,-1 0 0,0 0 0,0 0 0,-1 0 0,0 0 0,-1 1 0,-4-12 0,6 18-8,0 0 0,0 0 0,0 1 1,-1-1-1,1 0 0,0 0 0,-1 1 0,1-1 0,-1 1 0,1 0 0,-1-1 0,1 1 1,-1 0-1,0 0 0,0 0 0,0 0 0,0 0 0,0 0 0,0 1 0,0-1 1,0 0-1,0 1 0,0 0 0,0 0 0,0-1 0,0 1 0,0 0 0,0 1 0,-1-1 1,1 0-1,0 1 0,0-1 0,0 1 0,0-1 0,-3 3 0,2-2 11,0 1 0,1-1 0,-1 1 1,1 0-1,-1 0 0,1 0 0,0 1 0,0-1 0,0 0 0,0 1 0,0-1 0,1 1 0,-1 0 0,1-1 0,-1 1 0,1 0 0,0 0 0,0 0 0,1 0 1,-2 3-1,-6 65 239,8-68-239,-1 44 107,2 1-1,3 0 1,1-1 0,3 0 0,1-1 0,31 87-1,-18-65-46,33 99 271,134 279-1,-188-444-345,11 20-5,0 0 0,17 21 0,-28-42-124,-1-30-133,-2-123-206,-24-179-1,-28-122 335,37 359 142,15 86-1,0 0 1,-1 1 0,0 0 0,0-1-1,-1 1 1,1 0 0,-2 1 0,1-1-1,-9-8 1,13 14 2,-1 0-1,1 0 1,-1 0-1,1 1 0,-1-1 1,0 0-1,1 0 1,-1 1-1,0-1 1,0 1-1,1-1 1,-1 1-1,0-1 1,0 1-1,0-1 1,0 1-1,0 0 1,1-1-1,-1 1 1,0 0-1,0 0 1,0 0-1,0 0 1,0 0-1,0 0 1,0 0-1,0 0 0,0 0 1,0 0-1,0 0 1,0 0-1,0 1 1,0-1-1,0 1 1,1-1-1,-1 0 1,0 1-1,0-1 1,0 1-1,1 0 1,-1-1-1,0 1 1,0 0-1,1-1 1,-1 1-1,1 0 1,-1 0-1,1-1 1,-1 1-1,1 0 0,-1 0 1,1 0-1,0 0 1,-1 0-1,1 0 1,0 0-1,0 1 1,-3 8 40,0 1 1,1-1-1,1 1 0,-1 10 1,-11 113 157,-2 79 62,15-213-272,0 0 0,0 1 0,0-1 0,0 0 0,0 0-1,0 1 1,0-1 0,0 0 0,0 0 0,0 1 0,0-1-1,0 0 1,0 0 0,0 1 0,0-1 0,0 0 0,0 0-1,0 0 1,0 1 0,0-1 0,1 0 0,-1 0 0,0 0-1,0 1 1,0-1 0,0 0 0,1 0 0,-1 0 0,0 0 0,0 1-1,0-1 1,1 0 0,-1 0 0,0 0 0,0 0 0,0 0-1,1 0 1,-1 0 0,0 0 0,0 0 0,1 1 0,-1-1-1,12-7-76,10-12 51,0-2 0,-2-1 0,35-47-1,-23 27-7,35-43-68,134-159-352,-164 204 392,1 1-1,3 2 1,74-52 0,-74 68 32,-40 21 30,0 0 0,-1 0 0,1 0-1,0 0 1,-1 0 0,1 0 0,0-1 0,-1 2 0,1-1 0,0 0-1,-1 0 1,1 0 0,0 0 0,-1 0 0,1 0 0,0 1-1,-1-1 1,1 0 0,0 1 0,-1-1 0,1 0 0,0 2 0,0-1 0,0 0 0,-1 0 1,0 0-1,1 0 0,-1 1 1,0-1-1,1 0 0,-1 0 1,0 0-1,0 1 0,0-1 1,0 0-1,0 0 1,0 1-1,0-1 0,-1 0 1,1 0-1,-1 2 0,-3 12 9,-1 1-1,-1-1 1,0-1-1,-1 1 1,-16 24-1,-55 67 64,54-76-59,-210 251 84,113-142 249,-118 179-1,227-300-258,1 0-1,1 1 0,0 0 1,-10 31-1,20-50-83,0 1-1,-1 0 1,1 0 0,0 0-1,0-1 1,-1 1 0,1 0-1,0 0 1,0 0-1,0 0 1,0-1 0,0 1-1,0 0 1,0 0-1,1 0 1,-1 0 0,0-1-1,0 1 1,1 0 0,-1 0-1,0 0 1,1-1-1,-1 1 1,1 0 0,-1-1-1,1 1 1,-1 0-1,1-1 1,-1 1 0,1-1-1,0 1 1,-1-1 0,1 1-1,0-1 1,0 1-1,-1-1 1,1 1 0,0-1-1,0 0 1,-1 0-1,1 1 1,0-1 0,0 0-1,0 0 1,0 0 0,-1 0-1,1 0 1,1 0-1,4 0-13,-1-1 0,1 1 0,-1-1 0,1 0 0,-1-1 0,10-3 0,10-8 13,-1-2-1,0 0 1,-2-1 0,37-34 0,-48 40 0,279-246-210,113-96-37,-276 251 268,180-108 0,-272 187-16,39-23 12,2 3-1,81-33 1,-128 66-54,-29 9 35,0 1 0,1-1 0,-1 0 0,0 0 0,0 0 0,0 0 0,0 0 0,0 0-1,1 0 1,-1 0 0,0 1 0,0-1 0,0 0 0,0 0 0,0 0 0,0 0 0,0 0-1,0 1 1,0-1 0,0 0 0,0 0 0,0 0 0,1 0 0,-1 1 0,0-1 0,0 0-1,0 0 1,0 0 0,0 0 0,0 1 0,-1-1 0,1 0 0,0 0 0,0 0 0,0 0-1,0 0 1,0 1 0,0-1 0,0 0 0,0 0 0,0 0 0,0 0 0,0 0 0,0 1-1,-1-1 1,1 0 0,0 0 0,0 0 0,0 0 0,0 0 0,0 0 0,-1 0 0,1 0-1,0 0 1,0 1 0,0-1 0,0 0 0,0 0 0,-1 0 0,1 0 0,0 0 0,0 0-1,0 0 1,-1 0 0,-45 34-109,36-27 114,-265 182-191,-138 99 177,-332 326 394,719-590-283,1 1-1,1 1 0,2 1 1,-29 43-1,49-67-88,0 1 1,1-1-1,-1 0 0,1 1 0,0-1 1,0 1-1,0 0 0,0-1 0,1 6 1,0-9-12,-1 1 0,1-1-1,0 1 1,1-1 0,-1 1 0,0-1 0,0 1 0,0-1 0,0 1 0,0-1 0,0 1-1,1-1 1,-1 1 0,0-1 0,0 0 0,0 1 0,1-1 0,-1 1 0,0-1 0,1 0-1,-1 1 1,0-1 0,1 0 0,-1 1 0,1-1 0,-1 0 0,0 0 0,1 1 0,-1-1-1,1 0 1,-1 0 0,1 0 0,-1 0 0,1 0 0,-1 1 0,1-1 0,-1 0 0,1 0-1,-1 0 1,1 0 0,0-1 0,11 2-4,-1-1 0,1 0 0,-1-1 0,1-1 0,-1 0-1,1 0 1,-1-1 0,0-1 0,0 0 0,14-7 0,19-11-7,46-31 0,-88 51 11,325-229 38,-138 92-20,524-333-9,21 28-2,-544 330-15,-45 35-169,-137 77-42,-11 6 126,-19 15-14,-465 310-501,338-236 616,14-6 2,-420 274 22,28 25 238,463-334-114,-108 112 1,131-108-62,40-55-96,1-1 1,-1 1-1,1-1 1,-1 1-1,1-1 1,0 1 0,-1-1-1,1 1 1,0-1-1,-1 1 1,1 0-1,0-1 1,0 1-1,-1 0 1,1-1 0,0 1-1,0 0 1,0-1-1,0 1 1,0 0-1,0-1 1,0 1-1,0 0 1,0 0 0,0-1-1,0 1 1,1 0-1,-1-1 1,0 1-1,0-1 1,1 1-1,-1 0 1,0-1 0,1 1-1,-1-1 1,1 1-1,-1-1 1,1 1-1,-1-1 1,1 1-1,0 0 1,3-1-7,-1 1 1,0-1-1,0 0 1,1 0-1,-1-1 1,0 1-1,0-1 1,7-1-1,24-8-16,0-1 0,-1-1 0,42-23 0,96-63 65,-128 72-35,1921-1153 66,-1865 1120-402,135-60 0,-391 196 127,-218 144 0,373-220 202,-1400 1008 218,1322-943-172,-27 20 106,-114 119 0,209-193-136,-4 5 14,1 0 0,-17 24 0,29-36-32,0-1 0,0 0 1,1 1-1,0 0 1,0 0-1,0-1 1,0 1-1,1 0 1,0 0-1,0 1 1,0-1-1,0 0 1,1 0-1,0 0 1,1 9-1,0-12-9,0 0 0,0 0 0,0 0 0,1 0 0,-1-1 0,0 1 0,1 0 0,-1-1 0,1 1 1,0-1-1,0 1 0,-1-1 0,1 0 0,0 0 0,0 0 0,0 0 0,0 0 0,0 0 0,0 0 0,1-1 0,-1 1 0,0-1 0,0 0 0,3 1 0,0 0-10,0-1 0,1 1 0,-1-1 0,1 0 0,-1 0 0,1 0 1,-1-1-1,0 0 0,10-3 0,18-12 23,-2-1 1,0-2-1,35-28 1,-4 3 8,553-336 32,206-146 14,-810 518-58,21-18 5,-32 26-5,1-1 1,-1 0-1,1 1 0,0-1 1,-1 0-1,1 0 0,-1 0 0,0 1 1,1-1-1,-1 0 0,0 0 1,1 0-1,-1 0 0,0 1 0,0-1 1,0 0-1,0 0 0,0 0 1,0 0-1,0 0 0,0 0 0,0 0 1,0 0-1,0 1 0,-1-1 1,1 0-1,0 0 0,-1 0 0,1 0 1,0 1-1,-1-1 0,1 0 1,-1 0-1,0 1 0,1-1 0,-2-1 1,-3-3-9,0-1 0,0-1 0,1 1 1,-1-1-1,2 1 0,-1-1 1,1 0-1,0-1 0,0 1 0,1 0 1,0-1-1,0 0 0,1 1 0,0-1 1,0 0-1,1 1 0,0-1 0,0 0 1,1 0-1,0 0 0,3-10 0,5-18 2,2 2-1,1-1 1,24-47-1,-6 14-10,73-269-204,-77 235 158,73-185 0,-95 278 65,-2 4 6,0 0 0,1 0 0,-1 0 1,1 0-1,0 0 0,0 1 0,0-1 0,5-3 0,-7 7 12,1 1 0,-1 0 1,1-1-1,-1 1 0,1 0 0,0 0 1,-1 0-1,1 0 0,-1 0 0,1 0 1,0 1-1,-1-1 0,1 1 0,-1-1 1,1 1-1,-1-1 0,1 1 0,-1 0 0,0-1 1,1 1-1,-1 0 0,0 0 0,2 2 1,27 23 112,-27-21-128,0 0 0,-1 0 0,1 0 0,-1 0 0,0 0 0,0 0 0,0 1 0,-1-1 0,0 1 0,0-1 0,0 1 0,-1-1 0,1 1 0,-2 10 0,0-1 3,-1 0 1,-1-1 0,0 1-1,-9 24 1,-21 33-25,-2-1 0,-4-2 0,-47 66 0,16-27 10,43-65-2,-164 285 168,164-276-115,3 2-1,3 0 0,2 1 1,-18 84-1,38-126-355,9-19 176,12-21 84,210-347-509,-144 223 357,0-5 148,45-73-9,-106 188 58,1 1 0,3 2-1,43-44 1,-68 77 18,0-1 0,0 1-1,1 0 1,0 0 0,0 1 0,0 0 0,15-6 0,-20 9-7,-1 1-1,1-1 1,0 1 0,0-1 0,-1 1 0,1 0 0,0-1-1,0 1 1,0 0 0,-1 0 0,1 1 0,0-1 0,0 0 0,-1 0-1,1 1 1,0-1 0,0 1 0,-1 0 0,1-1 0,0 1 0,-1 0-1,1 0 1,-1 0 0,1 0 0,-1 0 0,0 1 0,1-1 0,-1 0-1,0 0 1,0 1 0,0-1 0,0 1 0,0-1 0,0 1-1,0 0 1,-1-1 0,1 1 0,-1 0 0,1-1 0,0 3 0,2 11 26,0 0 1,-1 1-1,-1-1 1,0 1 0,-1-1-1,-1 1 1,0-1 0,-1 0-1,0 1 1,-2-1 0,0 0-1,0-1 1,-2 1 0,1-1-1,-17 27 1,-6 7-17,-2-1 0,-2-2 0,-44 46-1,-76 83-8,-190 240 263,305-361-135,2 2 1,3 1 0,2 1 0,3 2-1,2 0 1,-21 80 0,41-116-140,1 0 1,1 0 0,1 1-1,1 34 1,2-72-765,3-5 714,2 1 0,0 0 0,1 0-1,1 0 1,13-23 0,-11 23-19,-1 0 0,-1 0 1,0-1-1,-1 0 0,4-21 0,-11 39 71,0-1-1,0 1 1,0-1-1,0 0 0,0 1 1,0-1-1,0 1 0,-1-1 1,1 1-1,0-1 1,-1 1-1,1-1 0,-1 1 1,0-1-1,0 1 1,1-1-1,-1 1 0,0 0 1,0-1-1,0 1 0,0 0 1,0 0-1,-1 0 1,1 0-1,0 0 0,-1 0 1,1 0-1,-3-1 1,-49-15 19,28 11-24,-39-14 10,-1 4-1,-1 2 1,-1 4-1,1 2 0,-135 2 1,95 13-30,1 4 1,0 4-1,-107 31 1,-226 79 135,48-13 264,386-109-377,0 0-1,0 1 0,0-1 1,1 1-1,0 0 0,0 0 0,0 0 1,0 0-1,0 0 0,1 1 1,-2 5-1,-4 4 21,5-8-10,0 0-1,0 1 1,0-1 0,1 1 0,0-1-1,1 1 1,-1 0 0,2-1 0,-1 1-1,0 0 1,1 0 0,1 0 0,-1 0-1,1 0 1,0-1 0,0 1 0,1 0-1,0 0 1,0-1 0,1 0 0,5 10-1,7 11 11,1-1 1,1 0-1,32 36 0,-26-33 7,124 147 37,-116-145-176,-31-31 112,0 0 0,1 0-1,-1 0 1,0 0 0,0 1 0,0-1-1,1 0 1,-1 0 0,0 0 0,0 0-1,1 0 1,-1 0 0,0 0-1,0 0 1,1 0 0,-1 0 0,0 0-1,0 0 1,0 0 0,1 0 0,-1 0-1,0 0 1,0 0 0,1 0 0,-1 0-1,0 0 1,0-1 0,0 1 0,1 0-1,-1 0 1,0 0 0,0 0-1,0 0 1,1-1 0,-1 1 0,0 0-1,0 0 1,0 0 0,0-1 0,0 1-1,0 0 1,1-1 0,-3-21-69,0 13 63,-1 1 0,-1-1 0,1 1-1,-1 0 1,-1 0 0,0 1 0,0-1 0,-9-10 0,-57-55-45,49 52 57,-34-40-1,40 42 1,-1 1 0,0 0 1,-1 1-1,-22-15 0,37 30 31,3 10 6,1 0 0,0 1 0,1-1 0,0 0 0,0 0 0,1 0 0,0-1 0,6 11 0,38 61 103,-28-50-80,-8-11-31,1 0 0,1-2-1,1 1 1,0-2 0,1 1 0,0-2-1,2 0 1,-1-1 0,2-1 0,-1 0-1,2-2 1,-1 0 0,2-1 0,-1-1-1,1 0 1,0-2 0,1 0 0,-1-1-1,1-2 1,28 3 0,75-1 18,1-6 0,209-28 0,9-6-21,-323 31-75,-1-1 0,1-1 0,-1-1 0,0 0 0,0-1 1,-1-1-1,0-1 0,-1-1 0,0 0 0,-1-1 0,0-1 1,24-25-1,0-4-128,-3-3 1,-2 0-1,35-60 1,-63 95 131,-1 2-13,0-1 1,-1 0-1,1 0 0,-2 0 1,1-1-1,-2 1 0,1-1 1,-1 0-1,0 0 0,1-15 0,-5 25 58,1-1-1,-1 0 0,0 1 0,0-1 0,0 1 0,0-1 0,0 1 0,1-1 1,-1 1-1,0-1 0,0 1 0,0 0 0,0-1 0,0 1 0,0 0 0,0 0 1,0 0-1,0 0 0,0 0 0,0 0 0,0 0 0,0 0 0,-1 1 0,1-1 1,1 0-1,-3 1 0,-31 6 34,-11 12 9,-70 40 1,-19 10 8,-227 68 156,282-108-133,2 4 1,1 2 0,2 4-1,1 4 1,-81 61 0,140-90 8,25-16-57,34-19-10,145-84 0,210-153 0,156-159-89,-512 383 78,-24 18-10,-9 6-3,0 1 0,1 1 1,-1 0-1,2 0 0,-1 1 1,1 1-1,0 0 0,17-5 1,-29 11 2,-1 0 1,1 0-1,-1 0 1,0 0-1,1 0 1,-1 0-1,1 0 1,-1 0 0,1 0-1,-1 0 1,0 0-1,1 0 1,-1 0-1,1 1 1,-1-1-1,0 0 1,1 0-1,-1 0 1,0 1 0,1-1-1,-1 0 1,0 1-1,1-1 1,-1 0-1,0 0 1,0 1-1,1-1 1,-1 1-1,0-1 1,0 0 0,0 1-1,1-1 1,-1 0-1,0 1 1,0-1-1,0 1 1,0-1-1,0 1 1,0-1-1,0 0 1,0 1 0,0-1-1,0 1 1,0-1-1,0 1 1,-3 23-74,2-22 67,-4 17 8,-1-1 0,0 1 0,-2-1 0,0-1 0,-16 27 0,-66 86-6,47-69-9,-19 27 4,-85 129 175,117-167 0,2 2 0,-30 76 0,41-70-5,16-54-155,0 0 0,0 0 0,1 0 0,0 0 0,0 0 0,0 0 0,0 1 0,1-1 0,-1 0 0,1 0 0,2 7 0,-1-10-8,0 0 0,-1 0-1,1 0 1,0 0-1,0 0 1,-1-1-1,1 1 1,0 0 0,0-1-1,0 0 1,0 1-1,0-1 1,0 0 0,0 0-1,0 0 1,0 0-1,0 0 1,0-1-1,-1 1 1,4-2 0,-1 2-4,3-2 7,0 1-1,0-1 0,0-1 1,0 0-1,-1 1 0,1-2 1,-1 1-1,0-1 0,0 0 1,0 0-1,-1-1 0,1 0 1,7-9-1,8-9-38,31-49 0,-40 55 12,156-217-129,43-60 144,-153 204-77,64-133 0,-62 80-164,-5-2 0,38-164-1,-93 307 257,1 0 0,-1 0 0,1 0-1,-1 0 1,1 0 0,0 0 0,-1 0-1,1 1 1,0-1 0,0 0 0,1 0-1,-1 1 1,0-1 0,3-2 0,-3 4 5,-1 0 1,1 0 0,-1 0 0,1 0 0,-1 1-1,1-1 1,-1 0 0,1 0 0,-1 0-1,1 1 1,-1-1 0,1 0 0,-1 0-1,1 1 1,-1-1 0,0 0 0,1 1 0,-1-1-1,1 1 1,-1-1 0,0 1 0,1-1-1,-1 0 1,0 1 0,0-1 0,1 1-1,-1-1 1,0 1 0,0 0 0,0-1-1,0 2 1,4 7 57,-2 0 1,1 1-1,-2 0 0,2 12 0,-1 2-44,-1 0 1,-1 0 0,-2 0-1,0 0 1,-1-1-1,-2 1 1,0-1-1,-16 43 1,-159 302-28,29-71 101,91-155 187,6 2-1,-45 189 1,94-309-286,1 1 1,1 0 0,0 38-1,12-74-442,113-256-176,-66 136 548,-18 44-57,-4-1 0,-4-1-1,-3-2 1,-5-1-1,-4 0 1,-4-2-1,4-142 1,-18 235 122,0-1 1,0 0-1,0 0 0,0 1 1,0-1-1,0 0 1,0 0-1,-1 1 0,1-1 1,-1 0-1,1 1 1,-1-1-1,0 1 0,1-1 1,-1 0-1,0 1 1,0 0-1,0-1 0,0 1 1,-2-2-1,1 2 12,1 1 0,-1 0-1,1 0 1,0 0 0,-1 0-1,1 0 1,-1 0 0,1 0 0,0 0-1,-1 1 1,1-1 0,-1 1-1,1-1 1,0 1 0,0-1-1,-1 1 1,1 0 0,0-1 0,0 1-1,0 0 1,0 0 0,-1 0-1,2 0 1,-1 0 0,0 0 0,0 0-1,-1 2 1,-12 15 60,2 1 0,0 0 0,0 1-1,2 0 1,1 0 0,-12 38 0,5-16 25,-222 504 499,183-439-351,-5-2 0,-142 188 0,188-276-236,0 0 0,-1-1 1,-1-1-1,0 0 0,-1-1 0,0-1 0,-23 13 1,31-21-43,0-1 0,-1 0 0,1-1 0,-1 0 0,0 0 0,0-1 0,0 0 0,0-1 0,0 0 0,0-1 0,-1 0 0,1 0 0,0-1 0,0-1 0,0 1 0,0-2 0,-16-5 0,-15-10-24,1-1 1,1-2-1,0-2 1,2-2-1,-45-38 1,40 30 68,-3 1 0,0 2 0,-52-24 0,88 50 21,0 1-1,0 1 1,0 0-1,0 0 0,-1 0 1,1 2-1,0-1 0,-1 1 1,1 0-1,-13 2 0,20-1-5,0 0 0,0 0-1,1 0 1,-1 0-1,0 0 1,0 0 0,1 0-1,-1 0 1,1 1-1,-1-1 1,1 1 0,-1-1-1,1 1 1,0-1-1,0 1 1,0 0 0,0 0-1,0 0 1,0-1 0,0 1-1,1 0 1,-1 0-1,1 0 1,-1 0 0,1 0-1,-1 4 1,0 0 14,1 0 0,-1-1 0,1 1-1,0 0 1,0 0 0,1 0 0,0 0 0,0 0 0,2 7 0,1-5-13,1 0 1,0 0-1,0-1 1,1 1-1,-1-1 1,2-1-1,-1 1 1,1-1-1,0 0 0,11 7 1,7 4 49,53 26 0,-50-30-32,2-2 0,-1 0 1,2-2-1,31 5 0,126 10 36,-132-18-51,-49-5-18,0 0 1,-1 0 0,1 0 0,-1 0-1,0 1 1,1 1 0,-1-1 0,0 1 0,0 0-1,0 0 1,-1 0 0,1 1 0,-1 0-1,9 9 1,-7-5 2,-1 0 0,0 1 0,0 0 0,-1 1 0,-1-1-1,0 1 1,0 0 0,4 15 0,8 40 30,-3 1 0,-2 0 1,-4 1-1,-1 111 0,-13-186-382,-132-295-507,92 189 742,31 78 108,9 25 21,2-1 0,-1 0 1,2 0-1,0 0 0,0-1 0,1 1 0,-2-18 0,8 64 87,1 0 0,2 0 0,18 62 0,-1-9 9,-7-4-8,-3 1-1,1 86 1,-10 174 90,-4-237-106,-20 799 493,20-906-582,0 39 14,8 65 1,-7-96-18,0 0-1,0 0 1,1 0-1,1-1 1,-1 1 0,1-1-1,0 1 1,1-1 0,-1 0-1,1 0 1,1-1-1,0 1 1,-1-1 0,13 11-1,-17-16-7,1 0-1,0 0 1,0-1-1,0 1 1,0 0-1,0-1 1,0 1 0,0-1-1,0 1 1,0-1-1,0 1 1,0-1-1,0 0 1,0 0-1,0 1 1,1-1-1,-1 0 1,0 0-1,0 0 1,0 0-1,0-1 1,0 1-1,1 0 1,-1 0-1,0-1 1,0 1 0,0 0-1,0-1 1,0 1-1,0-1 1,0 1-1,0-1 1,0 0-1,0 1 1,0-1-1,-1 0 1,1 0-1,0 0 1,0 0-1,0-1 1,2-2-18,-1-1-1,1 0 1,-1 1 0,0-1-1,0 0 1,-1 0 0,2-6 0,7-59-123,-3 0 1,-3-1-1,-7-93 1,0 35 52,61-827 12,-37 711 62,-13-16-229,-8 256 257,-4-14 26,-7 19 117,10 1-133,-1 0 0,0 1-1,1 0 1,-1-1 0,1 1-1,-1 0 1,1 0 0,0 0-1,-1 0 1,1 0-1,0 0 1,1 0 0,-2 4-1,-59 270 167,-31 342 0,24 395 392,50-822-619,13-170-45,-1-27-146,-5-35-48,-47-544-574,43 363 702,1-976 181,15 1038 10,-4 145 123,-1 31 197,7 29-276,2-1 0,2 0 0,2 0 0,17 49 0,4 27 30,2 38 20,-8 1 1,-6 2 0,-6 257 0,-15-362-107,-3-1 1,-19 83-1,-43 108 22,6-23 20,42-118-22,4 2 0,5 0 0,3 155 0,8-206-46,-1-1-1,-4 1 0,-17 89 1,21-141-13,-1 0-1,1 0 1,-1 0 0,0 0 0,0 0 0,0 0 0,-1 0-1,-4 6 1,6-9 7,1-1 0,-1 1 1,1-1-1,0 0 0,-1 1 0,1-1 0,-1 0 0,1 1 0,-1-1 1,0 0-1,1 0 0,-1 1 0,1-1 0,-1 0 0,1 0 0,-1 0 0,0 0 1,1 0-1,-1 0 0,1 0 0,-1 0 0,0 0 0,1 0 0,-1 0 1,0 0-1,0-1 1,-1 0 1,1 0 0,0 0-1,0 0 1,0 0 0,0 0-1,0 0 1,1 0 0,-1 0-1,0-1 1,0 1 0,1 0-1,-1-1 1,1 1 0,-1 0-1,0-2 1,-3-13-33,-1-1-1,2 1 1,0-1-1,1 0 1,1 0-1,1 0 0,0 1 1,1-1-1,1 0 1,5-26-1,7-7 26,1-1 0,22-48-1,-9 46-47,-27 52 64,-1 0 1,1-1-1,0 1 1,0 0-1,-1 0 1,1-1 0,0 1-1,0 0 1,0 0-1,0 0 1,1 0 0,-1 0-1,0 1 1,0-1-1,0 0 1,1 1 0,-1-1-1,0 0 1,1 1-1,-1-1 1,1 1 0,-1 0-1,1 0 1,-1-1-1,0 1 1,1 0-1,-1 0 1,1 0 0,-1 1-1,1-1 1,-1 0-1,1 0 1,-1 1 0,0-1-1,3 2 1,-3-1 2,1 0 1,-1 1 0,0-1-1,0 1 1,0-1-1,0 1 1,0 0-1,0-1 1,0 1 0,-1 0-1,1 0 1,-1-1-1,1 1 1,-1 0-1,0 0 1,1 3 0,0 36 45,-1-31-36,0 4-2,0 6 7,0 0 0,0 0 1,-2 0-1,-1 0 0,0 0 1,-8 24-1,-46 109 174,-55 139 229,111-291-424,1 0 1,-1 0 0,0 0-1,0 0 1,0 0 0,0 0 0,0-1-1,0 1 1,-1 0 0,1 0-1,0-1 1,0 1 0,-1-1-1,1 1 1,0-1 0,0 1 0,-1-1-1,1 0 1,-1 0 0,1 0-1,0 0 1,-1 0 0,1 0 0,0 0-1,-1 0 1,1 0 0,0-1-1,-1 1 1,1 0 0,0-1-1,-1 1 1,0-2 0,-24-1-41,-108 3-185,134 0 230,0 0-1,-1 0 1,1 0 0,0 0-1,-1 0 1,1 0 0,-1 0-1,1 0 1,0 0-1,-1 0 1,1 0 0,-1 0-1,1 0 1,0 0-1,-1 0 1,1 0 0,-1 0-1,1 0 1,0 1 0,-1-1-1,1 0 1,0 0-1,-1 0 1,1 1 0,0-1-1,-1 0 1,1 1-1,0-1 1,0 0 0,-1 1-1,1-1 1,0 0 0,0 1-1,0-1 1,-1 0-1,1 1 1,0-1 0,0 0-1,0 1 1,0-1 0,0 1-1,0-1 1,0 0-1,0 1 1,0-1 0,0 1-1,0-1 1,0 0-1,0 1 1,0-1 0,0 1-1,1 0 3,-1 0-1,1 0 0,0 0 1,-1 0-1,1 0 1,0-1-1,-1 1 0,1 0 1,0 0-1,0-1 1,-1 1-1,1-1 0,0 1 1,0-1-1,0 1 1,0-1-1,0 1 0,0-1 1,0 0-1,0 1 0,1-1 1,66 3 35,-52-3-31,0 1 1,-1 0-1,1 1 0,22 5 1,-31-4-5,-1-1-1,0 1 1,0 0 0,0 0 0,0 1 0,0 0-1,-1 0 1,1 0 0,-1 0 0,0 1 0,-1 0 0,1 0-1,-1 1 1,4 6 0,5 7 21,19 25 56,-30-42-76,0 0-1,0 0 1,1-1 0,-1 1 0,1-1 0,-1 1-1,1-1 1,-1 0 0,1 0 0,0 0 0,0 0-1,0 0 1,-1 0 0,1-1 0,0 0 0,4 1-1,-1-2-5,1 0 0,-1 0 0,0 0 0,0-1 0,0 1 0,0-1 0,0-1 0,0 1 0,0-1 0,-1 0 0,1-1 0,-1 1 0,7-7 0,8-7 3,33-40-1,-34 36-46,-51 47-14,-2-1 126,-51 50 0,84-73-60,0-1 0,0 0 0,0 0 0,0 0 1,0 1-1,0-1 0,1 0 0,-1 1 0,0-1 0,1 0 0,-1 1 0,1-1 0,-1 1 1,1-1-1,0 1 0,0-1 0,0 1 0,0 0 0,0-1 0,0 1 0,0-1 0,0 1 1,0-1-1,1 1 0,-1-1 0,1 1 0,-1-1 0,1 1 0,1 2 0,0-2 0,-1 0-1,1 0 1,0-1-1,0 1 0,0 0 1,0-1-1,0 1 1,0-1-1,0 1 1,0-1-1,1 0 1,-1 0-1,1 0 0,-1 0 1,5 1-1,10 0 9,0-1 0,0 0-1,0-1 1,0 0 0,-1-2 0,1 0-1,0-1 1,-1 0 0,0-2 0,1 0-1,-2 0 1,1-2 0,-1 0-1,0-1 1,17-11 0,-3-1-63,-1-1 1,0-2-1,-2 0 0,-1-2 1,0-1-1,24-35 0,-75 88-26,-1-1 0,-2-2 0,-35 25 0,-64 54 135,115-92-43,1 1 0,-1 0 0,2 1 0,0 0 0,0 1 0,1 0 0,-13 27 0,22-40-14,1-1 0,-1 1-1,1 0 1,0 0 0,0 0 0,-1 0 0,1-1 0,0 1 0,0 0 0,0 0 0,0 0 0,0 0 0,0-1-1,0 1 1,0 0 0,1 0 0,-1 0 0,0 0 0,0-1 0,1 1 0,-1 0 0,0 0 0,1 0 0,-1-1-1,1 1 1,-1 0 0,1-1 0,0 2 0,1-1 3,0 0-1,-1-1 1,1 1-1,0 0 1,0-1-1,-1 1 1,1-1 0,0 0-1,0 0 1,0 1-1,-1-1 1,5-1-1,56-12 63,-30 1-76,0-1-1,52-32 1,-46 24-9,42-17 0,-67 34-22,-10 6-11,-17 13-36,-2 2 84,-18 32-12,21-29 32,0-1 1,-26 28-1,31-40 9,1 4-72,27-10 0,-17-1 48,168-4 62,-170 4-65,-1 0 0,0 0 0,1 0 0,-1 0 0,0 0 0,1 0 0,-1 0 0,0 0 0,1 0 0,-1 0 0,0 0 1,0 0-1,1 0 0,-1-1 0,0 1 0,1 0 0,-1 0 0,0 0 0,0 0 0,1-1 0,-1 1 0,0 0 0,0 0 0,0 0 0,1-1 0,-1 1 0,0 0 0,0 0 0,0-1 0,0 1 0,1 0 0,-1 0 0,0-1 1,0 1-1,0 0 0,0-1 0,0 1 0,0 0 0,0 0 0,0-1 0,0 1 0,0 0 0,0-1 0,0 1 0,0 0 0,0-1 0,0 1 0,0 0 0,0 0 0,0-1 0,0 1 0,-1 0 0,1-1 0,0 1 0,0 0 0,0 0 1,0-1-1,-1 1 0,1 0 0,0 0 0,0 0 0,-1-1 0,1 1 0,0 0 0,0 0 0,-1-1 0,-10-3-9,0 1 0,0 0 0,0 0 0,-1 1 0,1 1 0,-1 0 1,1 0-1,-1 1 0,1 0 0,-22 4 0,-9 4 18,-66 22 1,54-13-13,18-2 71,35-15-62,1 1-1,-1-1 1,0 1 0,1 0-1,-1-1 1,0 1-1,1 0 1,-1-1 0,1 1-1,-1 0 1,1 0-1,-1-1 1,1 1 0,0 0-1,-1 0 1,1 0-1,0 0 1,0-1 0,-1 1-1,1 0 1,0 0 0,0 0-1,0 0 1,0 0-1,0 0 1,0 0 0,1-1-1,-1 1 1,0 0-1,0 0 1,1 0 0,-1 0-1,0-1 1,1 1-1,-1 0 1,1 0 0,-1 0-1,1-1 1,-1 1-1,2 1 1,1 0-6,1 1 1,-1-1-1,1 0 0,0 0 0,0 0 1,0 0-1,0-1 0,0 1 0,0-1 0,1 0 1,-1-1-1,0 1 0,8 0 0,-10-3 2,-1 1-1,0-1 1,0 1-1,0-1 1,0 0-1,0 0 1,0 1-1,0-1 1,-1 0-1,1 0 1,-1 0-1,1 0 1,-1-3-1,3-4 4,129-400 89,-114 333-94,-4-1 1,-3 1-1,1-122 1,-10 114 0,-4 1 0,-4 0 0,-29-150 0,-17 68-18,31 102-17,2 0 0,-14-81 0,32 120 35,3 24 10,0 0 0,0-1 0,1 1 0,-1 0 0,0 0 0,0 1 0,0-1 0,0 0 1,1 1-1,-1-1 0,0 1 0,0 0 0,0-1 0,0 1 0,0 0 0,2 2 0,-2 7 5,-1 1 0,0 0 0,0 0 0,-1-1 0,-1 1 0,0 0 0,0 0-1,-1-1 1,-6 21 0,-8 19 3,-38 84 1,19-52 14,-131 426 719,158-477-715,2-10-19,0-1 0,-15 36 0,21-55-23,-1 0 1,1 0-1,0-1 0,0 1 0,-1 0 0,1 0 1,-1-1-1,1 1 0,-1 0 0,1 0 0,-1-1 1,1 1-1,-1 0 0,1-1 0,-1 1 0,0-1 1,1 1-1,-1-1 0,0 1 0,0-1 0,1 0 1,-1 1-1,0-1 0,0 0 0,0 1 0,-1-1 1,1-1-7,0 1 1,1-1 0,-1 1 0,0-1 0,0 0-1,1 1 1,-1-1 0,0 0 0,1 0-1,-1 0 1,0 0 0,1 1 0,-1-1 0,1 0-1,0 0 1,-1 0 0,1 0 0,0-1 0,-10-51-163,8 17 145,1 1 1,2-1-1,1 1 1,2-1-1,1 1 1,19-63 0,88-211-219,-128 324 214,-6 11 129,1 2 1,1 0-1,-26 50 1,86-189-125,-15 46 23,128-352-430,-132 343 422,-4-1-1,-2-1 1,-5-1-1,-2 0 1,-4-87 0,-10-488-15,8 607 33,2 0 1,2 1-1,2-1 1,2 2-1,2-1 1,2 2-1,2-1 1,25-48 0,55-156-3,-85 216-3,-7 20-1,1 0 0,0 0 0,0 0 0,1 1 0,0-1 0,1 1 0,0 1 0,1 0 0,0 0 0,0 0 0,1 1 0,0 0 0,18-12 0,25-22 2,-3-3 1,73-84-1,48-44-191,-145 153 136,-25 20 50,1-1-1,-1 1 1,0 0-1,0 0 1,0 0 0,0-1-1,0 1 1,1 0-1,-1 0 1,0 0 0,0 0-1,0 0 1,1 0 0,-1-1-1,0 1 1,0 0-1,0 0 1,1 0 0,-1 0-1,0 0 1,0 0-1,1 0 1,-1 0 0,0 0-1,0 0 1,1 0-1,-1 0 1,0 0 0,0 0-1,0 0 1,1 0-1,-1 0 1,0 1 0,0-1-1,0 0 1,1 0 0,-1 0-1,0 0 1,0 0-1,0 0 1,1 1 0,-1-1-1,0 0 1,0 0-1,0 0 1,0 1 0,0-1-1,1 0 1,-1 0-1,0 0 1,0 1 0,0-1-1,0 0 1,0 0 0,0 0-1,0 1 1,0-1-1,0 0 1,0 0 0,0 1-1,0-1 1,0 0-1,0 0 1,0 1 0,0-1-1,-4 20-146,-6 2 144,-1 0 0,-1-1 0,-1 0 0,0-1 0,-2 0 0,-23 24 0,-7 11 16,-107 133 34,-93 127 110,217-272-68,2 1 0,1 1 0,3 2-1,-25 77 1,38-102-83,31-41 3,204-246 159,-177 214-169,25-29-15,139-115-1,-291 295-161,-82 109 257,136-172-34,2 1 1,2 1-1,1 0 1,-14 45-1,20-45 10,5-10 31,-25 53 1,60-124-92,1 2 0,60-64-1,-63 75 7,9-12 2,75-81-8,-91 103 0,2 1-1,0 0 0,43-27 1,-62 44 1,0 0 0,1 0 0,-1 0 0,0 0 1,1 0-1,-1 0 0,1 1 0,-1-1 1,1 0-1,-1 1 0,1-1 0,0 1 1,-1-1-1,1 1 0,0 0 0,-1 0 0,1 0 1,0 0-1,-1 0 0,1 0 0,2 1 1,-3 1 1,0 0 0,0 0 1,0 1-1,0-1 1,0 1-1,-1-1 0,1 1 1,-1-1-1,0 1 0,0-1 1,0 1-1,0-1 1,-1 5-1,0 15 13,-1 0-1,-2 0 1,0-1 0,-1 1-1,-1-1 1,-1 0-1,-1 0 1,-11 20 0,-97 158 16,105-182-21,-364 518 291,287-430-337,558-633-90,-451 507 124,28-26-48,-44 45 53,0-1 0,0 1 1,1 0-1,-1 0 0,1 0 1,-1 0-1,1 1 0,0-1 1,0 1-1,-1 0 0,1 0 1,0 0-1,6 0 0,-10 2 3,1 0-1,0-1 1,0 1 0,-1-1-1,1 1 1,-1 0 0,1 0-1,-1-1 1,1 1 0,-1 0-1,1 0 1,-1 0 0,0-1-1,1 1 1,-1 0 0,0 0-1,0 0 1,0 0 0,1 0-1,-1 0 1,0 0 0,0-1-1,0 1 1,-1 0 0,1 1-1,0 34 10,0-27-8,-2 5 5,1-1 0,-2 1 0,0-1 0,0 0 0,-1 0 0,-1 0 0,0-1-1,-1 1 1,-9 14 0,-8 11 3,-42 52-1,-230 244 83,71-87 87,220-242-172,2-2-3,0 0-1,0-1 0,-1 1 0,1-1 1,0 0-1,-1 1 0,1-1 0,-1 0 1,0-1-1,0 1 0,0 0 0,-3 1 1,27-37-189,73-84-40,127-123-1,-139 155 160,-36 37 27,167-163 55,-204 203-9,-8 7-4,0 1 0,1-1-1,-1 1 1,1-1 0,-1 1 0,1-1 0,0 1 0,-1 0-1,1 0 1,0 0 0,0 0 0,0 0 0,0 0-1,0 1 1,0-1 0,0 0 0,0 1 0,0 0 0,4-1-1,-4 11-16,-3 3 23,-1 0-1,0-1 1,0 1 0,-1-1-1,-1 0 1,0 0-1,-1 0 1,0-1-1,-8 12 1,-70 107 107,46-78-80,-72 111 128,-7-4 0,-225 234 0,301-360-125,49-62-138,18-16 85,2 1 1,3 2 0,55-58-1,-31 36-61,497-511-51,-517 543 130,60-42 1,-80 69-2,-16 12 8,0-6-3,-1 10-2,0-1-1,-1 0 1,0 0-1,-1 0 1,0-1-1,-1 1 1,0-1 0,-7 13-1,-51 81 12,40-70-14,-465 629 158,341-475-126,62-76 45,-84 149-1,222-348-227,4 3 0,76-87 0,164-148 98,60-12 79,-338 321-31,-19 11 4,-1 1 0,0-1 0,1 0 0,-1 1 0,0-1 0,0 0 0,1 1 0,-1-1 0,0 0 1,0 1-1,0-1 0,1 1 0,-1-1 0,0 0 0,0 1 0,0-1 0,0 1 0,0-1 0,0 0 1,0 1-1,0-1 0,0 1 0,0-1 0,0 0 0,0 1 0,0-1 0,0 1 0,0-1 1,0 0-1,-1 1 0,-14 42 54,-12 7-36,-1-2 0,-2-1 0,-43 49 0,31-40-15,-99 129 26,-150 216 108,-21 132 274,309-526-409,1-4-3,0 0 0,0 1 0,1-1 0,0 0-1,-1 1 1,1-1 0,1 1 0,-1-1-1,0 1 1,0 5 0,2-9-5,-1 1 1,0-1-1,0 0 0,0 0 1,1 0-1,-1 0 0,0 1 0,0-1 1,1 0-1,-1 0 0,0 0 1,0 0-1,1 0 0,-1 0 1,0 0-1,0 0 0,1 0 1,-1 0-1,0 0 0,1 0 0,-1 0 1,0 0-1,0 0 0,1 0 1,-1 0-1,0 0 0,0 0 1,1-1-1,-1 1 0,0 0 0,0 0 1,0 0-1,1 0 0,-1 0 1,0-1-1,0 1 0,0 0 1,1 0-1,-1 0 0,0-1 1,0 1-1,0 0 0,0 0 0,1-1 1,22-22-2,-1 0 0,0-2 0,-2-1 0,21-35 0,-4 9 15,408-536 19,-206 277-785,-239 320 392,-13 19 406,-305 498 275,217-352-216,-93 170 122,30 12 169,156-337-362,2 0 0,0 1 1,1 0-1,1 0 0,1 1 0,-1 34 1,4-54-30,0-1 0,-1 1 0,1 0 0,0-1 1,0 1-1,0-1 0,0 1 0,0-1 0,0 1 0,0 0 1,1-1-1,-1 1 0,0-1 0,0 1 0,0-1 1,0 1-1,1-1 0,-1 1 0,0-1 0,1 1 0,-1-1 1,0 1-1,1-1 0,-1 1 0,0-1 0,1 1 1,-1-1-1,1 0 0,-1 1 0,1-1 0,-1 0 0,1 0 1,-1 1-1,1-1 0,-1 0 0,1 0 0,-1 0 1,1 1-1,0-1 0,-1 0 0,1 0 0,-1 0 1,1 0-1,-1 0 0,2 0 0,25-14-106,-10-1 108,-1-1 0,-1 0 0,0-1 0,-1 0-1,-1-2 1,17-29 0,-2 4-17,106-157-58,222-353-552,-341 530 453,-2 0-1,0-1 1,-2 0-1,-1 0 1,10-36-1,-20 61 172,0 1-1,-1-1 1,1 0-1,0 0 1,0 0-1,0 0 0,0 0 1,0 0-1,0 0 1,0 0-1,0 0 1,0 1-1,0-1 0,-1 0 1,1 0-1,0 0 1,0 0-1,0 0 0,0 0 1,0 0-1,0 0 1,0 0-1,-1 0 1,1 0-1,0 0 0,0 0 1,0 0-1,0 0 1,0 0-1,0 0 1,-1 0-1,1 0 0,0 0 1,0 0-1,0 0 1,0 0-1,0 0 1,0 0-1,0 0 0,-1 0 1,1 0-1,0 0 1,0-1-1,0 1 0,0 0 1,0 0-1,0 0 1,0 0-1,0 0 1,0 0-1,0 0 0,-1 0 1,1-1-1,0 1 1,0 0-1,0 0 1,0 0-1,0 0 0,0 0 1,0 0-1,0 0 1,0-1-1,0 1 1,0 0-1,0 0 0,0 0 1,0 0-1,0 0 1,0-1-1,-10 10 29,-20 27 7,2 2-1,-34 60 1,-42 99 138,64-119-51,-212 467 734,242-520-793,1 0-1,1 1 0,1 0 0,2 0 1,0 0-1,0 42 0,4-68-61,1 0-1,0 1 0,0-1 1,0 1-1,0-1 1,0 0-1,0 1 1,0-1-1,0 1 0,0-1 1,0 0-1,0 1 1,0-1-1,1 1 1,-1-1-1,0 0 0,0 1 1,0-1-1,0 0 1,1 1-1,-1-1 1,0 0-1,0 1 0,1-1 1,-1 0-1,0 1 1,1-1-1,-1 0 1,0 0-1,1 1 0,-1-1 1,0 0-1,1 0 1,-1 0-1,1 1 0,-1-1 1,0 0-1,1 0 1,-1 0-1,1 0 1,-1 0-1,0 0 0,2 0 1,15-10-85,-5-3 75,-1-1 0,-1 0 0,0-1 0,-1 0 0,-1 0 0,0-1 0,-1-1 0,6-21 0,13-26-92,198-375-442,-219 431 528,-5 7 12,0 0 1,1 0-1,-1 0 1,0 0-1,1 0 1,0 0-1,-1 0 0,1 0 1,-1 0-1,1 1 1,0-1-1,0 0 1,0 0-1,-1 0 0,1 1 1,0-1-1,0 0 1,0 1-1,0-1 1,0 1-1,2-1 1,-3 25-2,-4-5 28,-1-1 0,0 0 0,-2 0 0,-12 26 1,-6 17 85,14-35-60,8-20-22,0 0 1,1 0 0,0 0 0,0 0-1,0 0 1,1 1 0,-1 8 0,4-44-12,2 1 0,1 0 0,1 0 1,1 0-1,13-30 0,-8 20-43,0 1-1,7-54 0,67-403 50,-69 405-13,-3 0 0,-5-1 0,-1-109 0,-4 126-6,3 0 0,19-86 0,9-87-2,-34-7 0,1-23 0,0 259 4,1 0 1,11-31 0,-10 34-1,1-1-1,-2 1 1,0-1-1,2-23 1,2 17-4,-4 9-9,0 0 0,-1-1 1,-1 1-1,0-1 0,-1 0 1,-2-21-1,0-13 6,10 50 19,4 14 36,0 0 0,-1 1 1,0 1-1,9 24 0,6 11-25,28 48 85,-18-30-5,4-1 0,91 124-1,-124-188-109,-1 0 0,1 0 0,-2 1-1,1-1 1,-1 1 0,0 1 0,-1-1-1,0 1 1,0 0 0,-1 0 0,0 0-1,-1 0 1,0 0 0,0 1-1,-1-1 1,0 1 0,-1 10 0,1-12 4,-1 0 1,0 0 0,-1 0 0,0 0 0,0-1-1,0 1 1,-1 0 0,0-1 0,-1 1-1,0-1 1,0 0 0,0 0 0,-1 0 0,-7 11-1,-63 88 18,-104 200 0,115-164 9,-17 36-35,66-157-92,14-21 94,0 0 1,0 0-1,0 0 1,0 0-1,0 0 1,-1 0 0,1 0-1,0 1 1,0-1-1,0 0 1,0 0-1,-1 0 1,1 0-1,0 0 1,0 0 0,0 0-1,0 0 1,-1 0-1,1-1 1,0 1-1,0 0 1,0 0-1,0 0 1,-1 0 0,1 0-1,0 0 1,0 0-1,0 0 1,0 0-1,0 0 1,0 0 0,-1-1-1,1 1 1,0 0-1,0 0 1,0 0-1,0 0 1,0 0-1,0-1 1,0 1 0,0 0-1,0 0 1,0 0-1,0 0 1,-1 0-1,1-1 1,0 1-1,0 0 1,0 0 0,0 0-1,0 0 1,0-1-1,0 1 1,0 0-1,1 0 1,-1 0 0,1-48-119,3 15 78,2 0 0,1 0-1,20-56 1,48-92-132,-62 152 156,29-64-91,96-151 0,-138 243 114,0 1 1,0 0 0,1-1-1,-1 1 1,0 0 0,0-1-1,0 1 1,0 0-1,1-1 1,-1 1 0,0 0-1,0-1 1,0 1 0,1 0-1,-1-1 1,0 1-1,1 0 1,-1 0 0,0 0-1,1-1 1,-1 1-1,0 0 1,1 0 0,-1 0-1,0 0 1,1-1 0,-1 1-1,0 0 1,1 0-1,-1 0 1,1 0 0,-1 0-1,0 0 1,1 0 0,-1 0-1,1 0 1,3 15 46,-8 26-14,-9 0-23,-1-1-1,-3-1 0,-24 43 1,15-30 17,-208 492 489,42-85-401,147-362-53,-52 163 0,84-207-52,1 0 0,3 0 0,3 1-1,-1 94 1,7 139-39,-1-280-52,-1-11-168,-1-15 125,2-134-86,27-209 0,-2 167 241,-10-1 1,-13-258 0,-25 218-9,-2-18 9,25 199-2,1 1 0,4-1 0,1 1 0,3 0 0,23-81 0,-29 127-26,23-72 8,-4-2 1,-3 0-1,10-114 1,-26-124-15,2-29 0,0 321 0,0 1-1,2 0 1,13-38-1,-11 42 8,-1 0 0,-1 0 0,-2 0-1,4-47 1,-8 46-1,-2 0 1,0 1-1,-1-1 1,-9-27-1,5 25-6,-22-44 0,19 48 0,1-1 0,-10-39 0,5-21-12,-5-119-1,17 169 6,-30-844 71,36 798-50,29-152-1,-16 127-8,4-33-8,38-215-26,-39 264 16,59-166-1,-63 213 10,-2 8 2,-1 1 1,-2-2-1,8-41 1,-18 72-5,-1-1 0,0 0 0,0 1 0,0-1-1,0 1 1,0-1 0,-1 1 0,0-1 0,0 1 0,0-1 0,0 1 0,0-1 0,-1 1 0,1 0 0,-3-4 0,-3-2-24,0 1 1,0 0-1,-14-13 1,-5-3-77,16 13 93,-1 1 0,-1 1 0,1-1 0,-1 2 0,-1 0 0,0 0 0,0 1 0,0 1 0,-1 0 0,0 1 0,0 1 0,-24-6-1,-5 5-56,1 1-1,-1 2 0,-42 4 1,51 0 39,1-1 0,-1-2 1,1-1-1,-1-1 0,1-2 1,-45-13-1,67 13 31,1 1 0,0-1 0,0-1 0,1 0 0,0 0 0,0-1 0,0 0 0,1 0 0,0-1 0,0 0 0,1 0 0,-8-12 0,6 6 0,1 0 0,0 0 0,1-1 0,0 0 0,1-1 0,1 1 0,-5-27 0,8 35 12,0 0 1,-1 0-1,1 0 0,-2 0 1,1 1-1,-1-1 0,0 1 1,0 0-1,0 0 0,-1 0 1,0 1-1,-6-5 0,10 8-7,0 0-1,0 0 1,0 0 0,0 0-1,1 0 1,-1 0-1,0 0 1,1 0-1,0-1 1,-1 1 0,1 0-1,0 0 1,0 0-1,0 0 1,0-1-1,1 1 1,-1 0 0,1 0-1,-1 0 1,1 0-1,0 0 1,-1 0 0,1 0-1,0 0 1,0 0-1,1 0 1,-1 0-1,0 0 1,1 1 0,-1-1-1,1 1 1,-1-1-1,1 1 1,3-3-1,9-3 18,0 1-1,1 0 1,0 1-1,0 0 1,0 1-1,0 1 1,19-2-1,115-1 197,-83 5-154,272-26 0,-305 17-81,-29 8-18,-18 7-9,-82 26-20,301-105 130,-172 65-55,1 1 1,-1 2-1,1 1 1,51-1-1,-53 7-3,-10 0-142,-43-4-178,-3-1 153,-45-12 1,-4-2 144,-142-7-36,29 5 105,184 20-51,0 0 0,0 0 0,0 0 0,0-1-1,0 1 1,0-1 0,1 1 0,-1-1 0,0 0-1,0 0 1,0 0 0,0 0 0,1 0-1,-1 0 1,0 0 0,1-1 0,-1 1 0,1 0-1,0-1 1,-1 1 0,1-1 0,0 0-1,0 1 1,0-1 0,0 0 0,0 0 0,0 0-1,1 0 1,-1 1 0,0-1 0,1 0-1,0 0 1,-1 0 0,1-4 0,1 4 0,-1-1 1,1 0-1,0 0 1,0 1-1,0-1 1,0 0-1,0 1 1,1-1 0,-1 1-1,1 0 1,0-1-1,-1 1 1,1 0-1,0 0 1,0 0-1,0 0 1,1 1-1,-1-1 1,0 0-1,1 1 1,-1 0-1,1-1 1,0 1 0,5-1-1,37-11 69,2 3-1,80-7 1,-14 3-56,107-12 164,50-12 59,-111 19-186,-93 11-43,1 4-1,128 7 1,-175 0-11,1 0 0,-1 1 0,0 1 0,0 1 0,-1 1 0,0 0 0,36 21 0,-40-18 4,0 2 0,0 0 1,-2 1-1,1 0 0,-2 1 0,0 1 0,0 0 1,-2 1-1,1-1 0,-2 2 0,0 0 0,-2 0 1,1 0-1,-2 1 0,8 34 0,-3 13 32,-2 0 0,-3 1-1,-4 79 1,1-16 10,-2 143 105,-4-233-135,-2-1 0,-1 0-1,-2 0 1,-25 73 0,-16 0 10,-5-3 0,-78 113 0,22-36-13,110-185-20,-1 0 0,1 0 1,0-1-1,0 1 1,0 0-1,0 0 0,0 0 1,0-1-1,0 1 1,-1 0-1,1 0 0,0 0 1,0 0-1,0-1 1,0 1-1,-1 0 1,1 0-1,0 0 0,0 0 1,0 0-1,-1 0 1,1 0-1,0 0 0,0 0 1,-1 0-1,1 0 1,0 0-1,0 0 0,0 0 1,-1 0-1,1 0 1,0 0-1,0 0 0,0 0 1,-1 0-1,1 0 1,0 0-1,0 0 0,-1 0 1,1 0-1,0 0 1,0 0-1,0 1 0,0-1 1,-1 0-1,1 0 1,0 0-1,0 0 0,0 0 1,0 1-1,0-1 1,-1 0-1,1 0 0,0 0 1,0 1-1,0-1 1,0 0-1,0 0 0,0 0 1,0 1-1,0-1 1,0 0-1,0 1 0,-3-34-142,8-41-11,28-451-737,-31 410 865,17-120-1,-11 176 40,4 0 0,1 0 0,39-101 0,-46 144-6,-4 9-1,0 1 0,1 0 1,-1 0-1,1-1 1,1 1-1,-1 1 1,1-1-1,0 1 1,0-1-1,8-7 0,-11 13 8,0-1-1,0 1 1,-1 0-1,1 0 0,0 0 1,0 0-1,-1-1 0,1 1 1,0 0-1,0 0 1,0 0-1,-1 0 0,1 1 1,0-1-1,0 0 1,0 0-1,-1 0 0,1 1 1,0-1-1,0 0 1,-1 1-1,1-1 0,0 1 1,-1-1-1,1 1 0,0-1 1,-1 1-1,1-1 1,-1 1-1,1 0 0,-1-1 1,1 1-1,-1 0 1,1-1-1,-1 1 0,0 0 1,1-1-1,-1 3 0,17 36 179,-14-29-168,11 28 34,-2 0 0,-2 1 1,-1 0-1,4 60 1,-4 162 80,-12-195-79,-3 0 0,-2-1 0,-4 0-1,-2 0 1,-3-1 0,-3-1 0,-2-1 0,-45 85 0,47-106-39,-3-1-1,-30 39 0,40-62-35,0-1-1,-1 0 1,-1-1 0,-1-1-1,0 0 1,-34 21 0,44-32-24,-1 0 1,1 0 0,-1-1 0,0 0-1,0 0 1,0-1 0,-1 0-1,1 0 1,0 0 0,0-1 0,-11-1-1,12 1-11,5 0 51,0 0 0,1 0-1,-1-1 1,0 1 0,0 0-1,1-1 1,-1 1 0,0 0-1,0-1 1,1 1 0,-1-1-1,0 1 1,1-1 0,-1 1 0,1-1-1,-1 0 1,1 1 0,-1-1-1,1 0 1,-1 1 0,1-1-1,0 0 1,-1 0 0,1 1-1,0-1 1,0 0 0,-1 0-1,1 0 1,0 1 0,0-1-1,0 0 1,0 0 0,0 0-1,0 0 1,0 1 0,0-1-1,1-1 1,-1 0 5,0 0 1,0 0-1,1 0 0,-1 0 0,1 0 1,-1 0-1,1 0 0,0 0 1,0 1-1,0-1 0,0 0 0,0 0 1,0 1-1,0-1 0,0 1 1,3-3-1,12-9 7,0-1 1,-1 0-1,-1-1 0,-1-1 1,0 0-1,16-25 0,2-3 1,13-15-14,-2-2 1,60-120 0,-85 144 2,-2-1 1,-1-1 0,-2 0-1,-2-1 1,-1 0 0,5-68 0,-10 44-2,-4 1 1,-2-1 0,-3 1-1,-2 0 1,-4 0 0,-2 1-1,-38-108 1,46 156 5,-1 1 0,0 1 1,-1-1-1,0 1 0,-1 0 0,0 1 1,-10-11-1,-5 0 5,-49-38 0,63 52-3,1 0 1,0-1 0,0 0-1,1 0 1,0-1-1,1 0 1,0 0 0,1-1-1,0 0 1,0 0-1,1 0 1,-3-13-1,-23-53 1,30 76 13,1 0 0,-1 0 0,1 1 0,-1-1 1,1 0-1,-1 1 0,1-1 0,-1 1 0,1-1 0,-1 1 0,1-1 1,0 1-1,0-1 0,-1 1 0,1 0 0,0-1 0,0 1 0,-1 0 0,1-1 1,0 1-1,0 0 0,0 0 0,1 0 0,33-10 24,-25 8-1,27-9-38,-13 4-3,-1 1 1,1 1-1,27-2 0,-44 6 4,-1 1-1,1 0 0,0 0 1,0 1-1,0 0 1,0 0-1,0 0 0,-1 1 1,1 0-1,-1 1 1,1 0-1,-1-1 0,0 2 1,0-1-1,10 8 0,3 4 7,1-1 0,0-1 0,1 0 0,1-2-1,0-1 1,0 0 0,1-2 0,1 0 0,-1-2-1,1 0 1,29 2 0,22 5-208,-75-50-74,-2 3 230,1-38-31,1 68 71,1 0 1,-1 0 0,1 0 0,0 0-1,0 0 1,0 0 0,0 0-1,1 0 1,0 1 0,0-1 0,0 0-1,0 1 1,5-6 0,-7 9 1,0-1-1,1 1 1,-1-1 0,1 1 0,-1 0 0,1-1-1,-1 1 1,1-1 0,-1 1 0,1 0 0,-1 0-1,1-1 1,0 1 0,-1 0 0,1 0 0,-1 0-1,1 0 1,0 0 0,-1 0 0,1 0 0,0 0-1,-1 0 1,1 0 0,-1 0 0,1 0 0,0 0-1,-1 0 1,1 0 0,-1 1 0,1-1 0,-1 0-1,1 1 1,0-1 0,-1 0 0,1 1 0,-1-1-1,0 0 1,1 1 0,-1-1 0,1 1 0,-1-1 0,1 1-1,-1-1 1,0 1 0,1 0 0,13 31 22,-11-26-3,60 183 144,-7-19-38,104 225 8,-79-220-49,-62-138-109,-52-125-423,-63-96 178,-153-339-138,244 509 414,0-1 0,2 0 0,-1-1 0,2 1 0,0-1 0,1-26 0,1 42 27,2 3 41,64 97 174,93 104 1,-159-203-249,6 5-6,-1 0 0,-1 0 0,1 1 0,-1-1-1,3 9 1,-7-15 5,1 1-1,-1 0 1,0 0 0,1 0-1,-1 0 1,0 0-1,0 0 1,0 0-1,1 0 1,-1 0-1,0 0 1,-1 0-1,1 0 1,0 0 0,0 0-1,0 0 1,0 0-1,-1 0 1,1 0-1,-1 0 1,1 0-1,0 0 1,-1 0-1,0-1 1,1 1 0,-1 0-1,1 0 1,-1 0-1,0-1 1,0 1-1,1 0 1,-1-1-1,0 1 1,0-1-1,0 1 1,0-1-1,0 1 1,1-1 0,-1 0-1,0 1 1,0-1-1,0 0 1,0 0-1,0 0 1,0 0-1,0 0 1,0 0-1,0 0 1,0 0 0,0 0-1,-1 0 1,-11 0-13,1 0 0,0-1-1,0-1 1,0 1 0,0-2 0,0 0 0,0 0 0,0-1 0,1-1 0,0 0 0,-16-9 0,-13-10-86,-61-51-1,43 31 70,45 34 39,11 7-3,0 1 0,0 0-1,0 0 1,-1 1 0,1-1 0,-1 0-1,1 1 1,-1 0 0,0-1-1,1 1 1,-1 0 0,-3-1 0,6 11 96,4 1-73,1 0 0,0-1 0,0 1 0,1-1 0,0 0 0,1-1 0,0 1 0,0-1 0,12 9 0,5 8 34,355 400 418,-250-289-387,-109-117-93,2-1-1,0-1 1,0-1-1,42 22 1,-58-35-5,3 0-188,-11-16 92,-4-2 54,0 0 0,-1 0 1,-13-20-1,-7-12-38,-101-202-270,-117-239 64,232 461 296,4 12-2,1-1 0,1 0 0,1-1 0,0 1 0,1-1 0,1 0 0,0-1 0,-1-31 0,4 44-5,1 1 1,0-1-1,0 0 1,1 0 0,0 1-1,-1-1 1,1 0-1,1 1 1,1-6-1,-1 8 6,-1 1-1,0-1 1,1 1-1,-1-1 1,1 1-1,0 0 1,0-1-1,-1 1 1,1 0-1,0 0 1,0 1-1,0-1 1,0 0-1,0 0 1,0 1-1,0 0 1,0-1-1,0 1 1,0 0-1,1 0 1,-1 0-1,0 0 1,2 0-1,-1 1 6,1 0 1,-1 0-1,0 0 0,0 0 0,0 0 0,0 1 0,0-1 0,-1 1 1,1 0-1,0-1 0,-1 1 0,1 1 0,-1-1 0,0 0 1,0 1-1,0-1 0,0 1 0,2 2 0,38 64 112,-29-44-95,34 58 81,55 139 0,14 100 22,20 43-88,-24-115-15,-83-194-33,3 0 0,48 63 0,-80-119-2,0 0-1,0 1 1,0-1 0,0 0-1,0 1 1,1-1 0,-1 1-1,0-1 1,0 0 0,0 1-1,0-1 1,1 0-1,-1 0 1,0 1 0,1-1-1,-1 0 1,0 1 0,0-1-1,1 0 1,-1 0 0,0 0-1,1 1 1,-1-1-1,0 0 1,1 0 0,-1 0-1,1 0 1,-1 0 0,0 0-1,1 1 1,-1-1-1,0 0 1,1 0 0,-1 0-1,1 0 1,-1-1 0,0 1-1,1 0 1,-1 0 0,1 0-1,-1 0 1,0 0-1,1-1 1,1-20-104,-12-34 30,-6 21 28,-2 1 1,-1 1 0,-2 0-1,-33-38 1,16 20-64,-213-282-266,236 310 385,10 13 3,-1 0 1,0 1-1,-1 0 1,1 1-1,-2-1 0,-13-11 1,20 18 37,5 26 167,17 16-92,2-2 1,2-1-1,38 46 1,-18-23-65,183 210 299,-209-250-318,1 0 0,1-2 0,1 0 0,1-2 0,0 0 0,1-2 0,1-1 0,0 0 0,1-2 0,31 10 0,31 12-2,-82-33-48,-5-1 26,-4 0-36,-1 0-1,1 1 0,-1-1 0,0-1 0,1 1 1,-1 0-1,1-1 0,0 0 0,-1 0 1,1 0-1,-1 0 0,1 0 0,0-1 0,-5-3 1,-44-30-160,45 29 170,-45-39-68,3-2-1,1-2 1,3-3-1,1-1 1,-70-117-1,102 154 86,9 13 2,0 0 0,1 0 0,0 0 0,0 0 0,0 0 0,0-1 1,0 1-1,0-1 0,-1-5 0,3 8 40,0 7 42,2 6-50,-1 1 1,2-1-1,0 1 0,0-1 0,1 0 0,1 0 1,0 0-1,12 21 0,63 89 122,-75-113-145,19 22 55,1-1 0,2-1 0,0-2 0,2 0 0,1-2 0,46 29 0,-16-16 40,1-3 0,109 43 0,-43-31-62,52 21 6,-160-61-61,1-1-1,1-1 1,-1-1-1,1-1 1,-1 0 0,1-2-1,0-1 1,0 0-1,21-4 1,27 2-9,3 1-31,76-10-1,-98 7 10,52 2-1,-66 3 34,-17-1 7,1 0-3,1 0-1,-1-1 1,0-1 0,0-1-1,0 0 1,28-10-1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8:36.39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4992 416,'54'-2'734,"60"-9"0,-64 8-409,90 4-1,-95 1-241,368 25 376,-387-27-458,0 1-1,0 2 1,0 1 0,0 1 0,-1 0-1,48 19 1,-70-22-4,13 1-4,-16-2 6,0-1 0,0 0 0,0 0 0,1 0 1,-1 0-1,0 0 0,0 0 0,0 0 1,0 0-1,0 0 0,0 0 0,1 0 0,-1 0 1,0 0-1,0 1 0,0-1 0,0 0 0,0 0 1,0 0-1,0 0 0,0 0 0,1 0 1,-1 1-1,0-1 0,0 0 0,0 0 0,0 0 1,0 0-1,0 0 0,0 1 0,0-1 0,0 0 1,0 0-1,0 0 0,0 0 0,0 0 1,0 1-1,0-1 0,0 0 0,0 0 0,0 0 1,0 0-1,-1 0 0,1 1 0,0-1 0,0 0 1,0 0-1,0 0 0,0 0 0,0 0 1,0 0-1,0 0 0,0 1 0,-1-1 0,1 0 1,0 0-1,0 0 0,0 0 0,0 0 0,0 0 1,-1 0-1,1 0 0,0 0 0,0 0 1,-10 10-64,9-9 56,-12 4-18,1-1 1,-1 0 0,1-1-1,-1-1 1,0 0 0,0 0-1,0-1 1,0-1 0,-1 0-1,1-1 1,-17-4-1,5 0-41,0-1 0,1-1 0,0-2-1,-43-21 1,46 20 57,-136-63-135,135 64 128,-1 2 0,1 0 0,-1 2 1,-1 0-1,-30-1 0,16 5 26,27 2-4,0 0 0,1-2 0,-1 1 0,0-1 0,1-1 0,-1 1 0,1-2 0,-1 0 0,1 0 0,-14-7 0,24 10-4,0 0 0,1 0 0,-1 0 0,0 0 0,0 0 0,1 0 0,-1 0 0,0 0 0,0-1 0,1 1 0,-1 0 0,0 0 0,0 0-1,0 0 1,1 0 0,-1-1 0,0 1 0,0 0 0,0 0 0,1 0 0,-1-1 0,0 1 0,0 0 0,0 0 0,0 0 0,0-1 0,0 1 0,0 0 0,1 0 0,-1-1 0,0 1 0,0 0 0,0 0 0,0-1 0,0 1 0,0 0 0,0-1 0,0 1 0,0 0 0,0 0 0,0-1-1,-1 1 1,1 0 0,0 0 0,0-1 0,0 1 0,0 0 0,0 0 0,0 0 0,-1-1 0,1 1 0,0 0 0,0 0 0,0 0 0,0-1 0,-1 1 0,1 0 0,0 0 0,0 0 0,-1 0 0,1-1 0,26 0 102,-24 1-101,97 1 148,-30 1-108,0-2-1,0-4 0,77-13 0,-84 3-97,2 4-1,120-5 0,-880 15-381,668 0 448,0-1 0,0-1 0,1-1 0,-1-1-1,1-2 1,-49-17 0,75 23-9,1 0 0,0 0 1,0 0-1,0 0 0,-1 0 0,1 0 0,0 0 0,0 0 0,0 0 0,-1 0 0,1 0 0,0-1 1,0 1-1,0 0 0,0 0 0,0 0 0,-1 0 0,1 0 0,0-1 0,0 1 0,0 0 0,0 0 0,0 0 1,0-1-1,-1 1 0,1 0 0,0 0 0,0 0 0,0-1 0,0 1 0,0 0 0,0 0 0,0 0 1,0-1-1,0 1 0,0 0 0,0 0 0,0 0 0,0-1 0,0 1 0,0 0 0,1 0 0,-1 0 0,0-1 1,0 1-1,0 0 0,0 0 0,0 0 0,0-1 0,1 1 0,13-10 15,25-5 14,77-19 123,174-28 1,128 5-88,-367 54-89,-29 2-186,-49 1-87,-24 3 233,1 2 0,-1 3 0,2 2 0,-55 18 1,55-13 85,-1-3 0,0-1 1,0-3-1,-59 2 0,108-10-21,0 0 1,0 0-1,-1-1 0,1 1 0,0 0 0,-1 0 0,1-1 0,0 1 0,0-1 0,-1 1 1,1-1-1,0 0 0,0 1 0,0-1 0,0 0 0,0 0 0,0 0 0,0 0 0,0 0 1,0 0-1,0 0 0,0 0 0,1 0 0,-1 0 0,0 0 0,1 0 0,-1-1 0,1 1 1,-1 0-1,1 0 0,0-1 0,0 1 0,-1 0 0,1-1 0,0 1 0,0 0 0,0-1 1,0 1-1,1 0 0,-1 0 0,0-1 0,1-1 0,0-3 4,0 0 0,1 0 0,-1 1 0,1-1-1,0 1 1,1-1 0,0 1 0,-1 0 0,6-6 0,16-13 36,0 1-1,2 1 1,0 2 0,2 0-1,56-29 1,-18 10-4,-59 34-34,258-149 13,-265 154-17,0 0-1,1-1 0,-1 1 1,0 0-1,1 0 0,-1-1 1,0 1-1,1 0 0,-1 0 1,0 0-1,1 0 0,-1 0 1,0-1-1,1 1 0,-1 0 1,1 0-1,-1 0 0,0 0 1,1 0-1,-1 0 0,1 0 1,-1 0-1,0 0 0,1 0 1,-1 0-1,0 1 0,1-1 1,-1 0-1,1 0 0,-1 0 1,0 0-1,1 1 0,-1-1 1,0 0-1,0 0 0,1 1 1,-1-1-1,0 0 0,1 1 1,-3 17-5,-17 21-17,0-16 17,0 0-1,-2-1 1,-1-1 0,0-1-1,-1-1 1,-2-1 0,0-1-1,0-1 1,-2-1 0,0-1-1,0-2 1,-41 13 0,57-22 0,-1 0 1,0-1 0,0 0 0,-21-1 0,30 0 5,1-1 0,-1-1 0,0 1 0,0 0 0,0-1 0,0 1 0,0-1 0,1 0 0,-1 0 0,0 0 0,1 0 0,-1-1 0,0 1 0,1-1 0,0 1 1,-1-1-1,1 0 0,0 0 0,0 0 0,0 0 0,0 0 0,0-1 0,1 1 0,-3-4 0,-2-10 6,0-1 0,0 0 0,2-1 0,0 1 0,1-1 0,1 0 0,1 0 0,0 0-1,1 0 1,5-34 0,6-10 9,33-106 0,-31 121-1,208-670 49,-206 675-84,-4 14 2,-1-1 0,-2 0 0,-1 0 0,-1-1 0,4-51 0,-10 80 17,-1 1 0,1 0 0,-1 0 0,1 0 0,-1 0 0,1 0 0,-1 0 0,1 0 0,-1 0 0,1 0 0,-1 0 0,0 0 0,1 0 0,-1 0 0,1 0 0,-1 0 0,1 0 0,0 1 0,-1-1 0,1 0 0,-1 0 0,1 1 0,-1-1 0,1 0 0,0 1 0,-1-1 0,-5 9 3,0 0 0,1 1-1,1-1 1,0 1 0,0-1 0,1 1 0,0 1 0,-2 11-1,-1 1 10,-168 700 119,73-275 39,98-434-170,-1 0 0,1-1 1,-2 1-1,0-1 0,-1 0 1,0-1-1,-9 15 0,15-26 2,-1-1 0,1 0 0,0 1-1,0-1 1,0 1 0,0-1-1,-1 1 1,1-1 0,0 0 0,-1 1-1,1-1 1,0 0 0,-1 1 0,1-1-1,0 0 1,-1 1 0,1-1-1,0 0 1,-1 0 0,1 1 0,-1-1-1,1 0 1,-1 0 0,1 0 0,0 0-1,-1 0 1,1 1 0,-1-1-1,1 0 1,-1 0 0,1 0 0,-1 0-1,1 0 1,-1-1 0,1 1 0,-1 0-1,1 0 1,-1 0 0,1 0-1,0 0 1,-1-1 0,1 1 0,-1 0-1,1 0 1,0-1 0,-1 1 0,1 0-1,0 0 1,-1-1 0,1 1-1,0-1 1,-1 1 0,1 0 0,0-1-1,0 1 1,-1-1 0,1 1 0,0 0-1,0-1 1,0 1 0,0-1 0,-1 1-1,1-1 1,0 1 0,0-1-1,-5-34 48,6-12-38,2 0 0,2 0 0,2 0 0,2 0-1,27-83 1,17-20-1,3-7 5,53-237 1,-96 293-31,-3 0 1,-6-148-1,-1 7-2,3 194 18,2 1 0,2-1 0,2 2 0,31-80 0,-26 84 0,-3 0 0,-1-1 0,-2 0 0,-1-1 0,5-87 0,-15 81 1,3 0 0,1 1 0,3-1 0,2 1 0,21-68 0,-5 32 26,-16 51-11,18-45 0,-14 44-18,-2 0 0,12-63 0,-14 33-11,-3 0-1,-3-1 1,-6-75-1,1 23 9,2 44 134,0 87-129,-1-11 0,1 0 0,-1 0 0,1 0 0,0 0 0,0 0 0,0 0 0,0 0 0,0 0 0,0-1 0,0 1 0,1 0 0,-1 0 0,1 0 0,0 0 0,-1 0 0,1-1 0,0 1 0,0 0 0,0-1 0,0 1 0,0-1 0,0 1 0,1-1 0,-1 1 0,0-1 0,3 2 0,155 100 54,13 8 14,-149-100-75,1 0-1,0-1 0,1-1 0,-1-1 1,2-2-1,-1 0 0,1-2 0,0 0 1,-1-2-1,29-1 0,-47-1 89,35-1-478,-37 0 44,-26-1 184,-7 0 143,-1 2 1,1 1-1,0 1 1,0 2-1,1 0 1,-1 2-1,1 1 1,-45 18-1,-8 7 45,-119 40 37,154-65 110,42-7-33,7-3-48,18-14-12,2 2 0,0 0 0,44-19 0,-15 8-50,195-91 28,-217 106-90,1 0-1,0 2 1,0 1 0,1 2 0,0 1-1,40 0 1,-73 5 32,1 0 0,-1 0 1,1 1-1,-1-1 0,1 0 0,-1 1 0,1-1 0,-1 0 0,1 1 1,-1-1-1,1 0 0,-1 1 0,0-1 0,1 1 0,-1-1 0,0 1 0,1-1 1,-1 1-1,0-1 0,0 1 0,1-1 0,-1 1 0,0-1 0,0 1 1,0 0-1,0-1 0,0 1 0,0-1 0,0 1 0,0 0 0,0-1 0,0 1 1,0-1-1,0 1 0,0-1 0,-1 2 0,1 0-1,0 0 0,-1 1 0,1-1-1,-1 0 1,0 0 0,1 0 0,-1 0 0,0 0-1,0 0 1,0 0 0,-3 2 0,-15 12-11,-1 0-1,0-2 1,-1 0 0,-35 16 0,20-10 19,-629 374 293,712-404-15,653-269-209,-542 214-77,57-19-336,-213 83 259,-20 10-49,-501 312-186,308-200 475,-203 153-1,315-204-20,95-68-97,30-14 81,129-73-11,293-148-49,-272 155-57,179-89-189,-693 376-38,223-136 191,-724 540 122,831-606-83,-23 19 122,31-26-122,0 0 0,0 0 0,0 0 1,0 0-1,0 0 0,0 0 0,0 0 1,0 1-1,1-1 0,-1 0 0,0 0 1,0 0-1,0 0 0,0 0 0,0 0 1,0 0-1,0 0 0,0 1 0,0-1 1,0 0-1,0 0 0,0 0 0,0 0 0,0 0 1,0 0-1,0 0 0,0 0 0,0 1 1,0-1-1,0 0 0,0 0 0,0 0 1,0 0-1,54-33 105,127-95-64,121-80-74,111-44 38,-206 129-2,-180 106-39,1 2 0,0 0 0,35-11-1,-59 27-60,-7 4 59,2-4 33,-55 56-30,-2-2 0,-76 55 0,24-22 7,-31 32 139,-237 260-1,226-206 143,198-228-156,93-105-106,16 13-20,6 7 0,289-191 0,-472 362-44,-55 51-14,-98 82 1,54-56 38,-225 235 83,262-252 209,-136 196-1,200-257-172,20-31-75,0 0 0,1 0 0,-1 0 0,0 0 0,0 0 0,0 0 0,0 0 0,0 0 0,1 0 0,-1 0 0,0 1 0,0-1 1,0 0-1,0 0 0,0 0 0,1 0 0,-1 0 0,0 0 0,0 0 0,0 0 0,0 1 0,0-1 0,0 0 0,0 0 0,0 0 0,0 0 0,0 0 0,0 1 0,1-1 0,-1 0 0,0 0 0,0 0 0,0 0 0,0 0 0,0 1 0,0-1 0,0 0 0,0 0 0,0 0 0,0 0 1,0 1-1,-1-1 0,1 0 0,0 0 0,0 0 0,0 0 0,0 0 0,0 1 0,0-1 0,0 0 0,0 0 0,0 0 0,0 0 0,-1 0 0,1 0 0,0 0 0,0 1 0,0-1 0,0 0 0,0 0 0,16-11 46,57-52-25,88-101-1,-39 38-18,127-107-101,338-244 0,-571 469-26,-26 26 79,-221 239-94,118-138 104,-553 673 383,513-589-192,150-200-187,9-9 69,435-490-50,-304 357-58,218-171 1,-287 263-96,-67 48 163,-1 0 0,0 0 0,1 0 1,-1 0-1,0-1 0,0 1 0,0 0 0,0 0 0,0 0 0,0 0 0,0 0 0,0 0 1,0-1-1,0 1 0,0 0 0,0 0 0,-1 0 0,1 0 0,0 0 0,-1-1 0,1 1 1,-1 0-1,0 1 0,-17 31-6,-2-1 0,-2 0-1,-27 31 1,8-10-2,-347 409 5,167-206 44,62-65 245,-159 249 0,310-427-280,6-11-2,1 0 0,-1 1 0,1-1 0,-1 0 0,1 0-1,0 1 1,0-1 0,0 1 0,0-1 0,1 1 0,-1-1 0,1 1 0,-1 4 0,26-36-124,948-1022 53,-919 1002-52,-51 46 91,14-9-81,-13 14 29,-7 10-49,-11 20 109,-2 0 0,0-1 1,-23 31-1,-75 93 65,70-96-36,-34 45 14,-441 646 339,487-694-344,-212 384 227,231-417-216,11-20-21,0 1-1,0 0 1,0 0 0,0 0 0,0 0 0,1 0 0,0 0 0,0 0 0,0 0 0,0 1 0,0 6 0,7-16-42,382-586-326,120-130 186,-508 719 159,1 1-1,0 0 0,-1-1 1,1 1-1,0 0 0,0 0 1,0 0-1,0 0 0,0 0 1,0 0-1,1 0 0,-1 0 1,0 0-1,0 1 0,1-1 1,1 0-1,-12 27-107,-147 221 184,103-170-4,-33 56 113,5 3 0,7 4 0,-98 257 0,162-368-152,-4 7 56,2 1 0,1 1 0,-10 68 0,21-105-71,0 0 0,-1 0 0,1 0 1,0 0-1,0 0 0,0 0 0,0 0 1,0-1-1,0 1 0,0 0 0,0 0 0,0 0 1,0 0-1,0 0 0,1 0 0,-1 0 1,0 0-1,1 0 0,-1-1 0,1 1 1,-1 0-1,2 1 0,-1-2-2,1 0 0,-1 0 0,1 0 1,-1-1-1,0 1 0,1-1 0,-1 1 0,1-1 0,-1 1 1,0-1-1,1 0 0,-1 0 0,0 0 0,0 0 0,0 0 1,0 0-1,0 0 0,0 0 0,0 0 0,0 0 0,0 0 1,0-1-1,1-1 0,23-40 44,-23 41-40,113-247-56,-30 59-100,337-599 85,-292 556-76,-120 216 92,-4 7-25,-1 0 0,0 1 0,0-2 0,6-20 0,-34 49-87,-9 23 189,2 1 1,2 1 0,2 1-1,-21 49 1,-75 205 301,69-164-215,-28 65-11,-62 157 129,103-243-121,-29 137 0,57-179-92,3 0 0,4 1 0,3 81 0,2-152-48,1 33-38,-1-34 70,1 0-1,-1 1 0,0-1 1,0 0-1,0 0 0,1 1 0,-1-1 1,0 0-1,0 0 0,1 0 1,-1 1-1,0-1 0,0 0 1,1 0-1,-1 0 0,0 0 1,1 0-1,-1 0 0,0 1 0,1-1 1,-1 0-1,0 0 0,1 0 1,-1 0-1,0 0 0,1 0 1,-1 0-1,0 0 0,1-1 1,-1 1-1,0 0 0,0 0 0,1 0 1,-1 0-1,0 0 0,1 0 1,-1-1-1,12-13-58,4-21-36,-16 33 94,137-404 4,1 0 26,-127 373-33,0 0 0,-2-1 0,-2-1 1,-1 1-1,-1-1 0,-1-67 0,-5 86 9,1-1-1,0 1 0,1-1 1,1 1-1,0 0 0,1 0 1,1 0-1,1 0 0,0 0 1,14-28-1,-9 27-5,-2 0-1,0-1 1,-1 0-1,-1 0 1,0-1-1,-1 1 1,-2-1 0,1 0-1,-2 0 1,-1-33-1,-1 38 4,1-1 0,0 2 0,0-1-1,2 0 1,0 0 0,0 0 0,1 1-1,1 0 1,0 0 0,1 0 0,0 0 0,1 1-1,0 0 1,14-16 0,-17 22-2,0 0 0,-1 0-1,1 0 1,-1-1 0,0 1 0,-1-1 0,0 0-1,0 1 1,0-1 0,-1 0 0,0 0 0,0-13-1,0 10 6,0-1 0,0 1 0,1 0 0,1 0 0,6-18 0,33-71 39,-3-3 1,26-115-1,-60 196-44,9-28 2,-3 0 0,-2 0 1,-2-1-1,1-50 0,-9 54 0,1-13 7,8-78 1,-5 128-5,-1 1 0,1-1 0,1 1 0,-1 0 0,1 1-1,1-1 1,7-10 0,18-38 25,4-23 5,-27 65-32,0 0 0,0-1-1,-2 0 1,0 0 0,0-1-1,-2 1 1,0-1 0,2-19-1,8-88 4,-12 117-1,-1-1 1,0 1-1,0-1 1,0 1 0,-1-1-1,0 1 1,0-1 0,0 1-1,-1 0 1,0 0 0,0 0-1,-1 0 1,0 0-1,0 0 1,0 1 0,-1-1-1,-3-4 1,2 1 12,0 1 0,1-1 0,0 1 1,1-1-1,0-1 0,1 1 0,-1 0 0,2-1 0,-1 1 1,1-1-1,1-18 0,-8-41 10,-58-157-28,63 210 0,1-1 0,1 1 0,1-1 0,2-26 0,0-7-6,-2 48 3,1-1 1,-1 1-1,0-1 0,1 1 0,-1-1 1,1 1-1,0-1 0,0 1 0,0 0 0,0-1 1,0 1-1,0 0 0,1 0 0,-1 0 1,1 0-1,-1 0 0,1 0 0,2-2 0,41-23 30,-17 11-33,-18 10-10,-1-1-16,0 0 1,1 1-1,0 0 1,0 1-1,0 0 1,1 0-1,-1 2 1,1-1-1,0 1 1,12-2-1,-22 7 26,1 0-1,-1-1 1,0 1-1,0 0 1,0 0-1,0 0 1,0 0-1,0-1 1,0 1-1,-1 0 1,1 1-1,0 2 1,0 1 10,3 4 5,1 1-1,0-1 1,0 0 0,1 0-1,1 0 1,-1-1 0,2 0-1,-1 0 1,1-1 0,0 0-1,1-1 1,0 1-1,0-1 1,0-1 0,1 0-1,0 0 1,0-1 0,14 4-1,17 5 9,0-2-1,1-2 0,69 8 0,-9-2 6,-68-10-17,0 2-1,-1 2 1,0 1-1,0 1 1,-1 2-1,-1 1 1,0 2 0,-2 1-1,1 1 1,-2 1-1,-1 2 1,-1 0-1,33 37 1,62 70 13,-104-114-14,0-1-1,1-1 0,0 0 0,1-1 0,38 17 0,-39-22-5,-11-5-1,0 1 1,0-1 0,0 2-1,0-1 1,0 1 0,-1 0-1,8 6 1,-12-9 13,3-1-38,-4 0-32,-36-2-128,-26-19 43,2-3 0,-59-31 0,56 24 5,-60-27-136,-216-72 0,316 125 261,1 1-1,-1 1 1,0 2-1,0 0 1,0 1-1,-43 6 1,61-6 10,0 1 0,-1-1 0,1 2 0,0-1 1,0 0-1,0 1 0,0-1 0,0 1 0,0 0 0,-4 3 0,6-3 2,0 0 0,1 0 0,-1 0-1,1 0 1,-1 0 0,1 1 0,0-1-1,0 0 1,0 1 0,0-1 0,0 0-1,1 1 1,-1-1 0,1 1 0,-1-1-1,1 1 1,0 0 0,1 4 0,-1-6 4,0 1 0,1-1 0,-1 1 0,1-1 0,-1 1 0,1-1 0,0 1 0,0-1-1,0 1 1,0-1 0,0 0 0,0 0 0,0 1 0,0-1 0,0 0 0,0 0 0,3 1 0,30 21 68,-12-10-31,13 13 3,-2 1 44,1-2-1,1-1 0,2-2 1,0-1-1,1-2 1,42 14-1,145 47 159,-194-66-202,0 2 0,-2 1 0,0 1 0,53 45 0,-77-59-40,0-1 0,0 0 0,1 0 1,-1 0-1,1 0 0,-1-1 0,1 0 0,0 0 0,0 0 0,0-1 1,0 0-1,0 0 0,0-1 0,9 1 0,-15-2-3,1 1 1,-1 0-1,1 0 0,-1-1 1,1 1-1,-1 0 0,1-1 1,-1 1-1,0 0 0,1-1 1,-1 1-1,0-1 0,1 1 1,-1-1-1,0 1 1,0-1-1,1 1 0,-1-1 1,0 1-1,0-1 0,0 1 1,0-1-1,0 1 0,1-1 1,-1 1-1,0-1 0,0 0 1,0 1-1,-1-2 0,1-17-36,0 17 30,-1-4-12,0 0-1,0 0 1,0 0 0,0 0-1,-1 0 1,0 1-1,-1-1 1,1 0 0,-5-7-1,-36-50-146,24 37 104,-207-258-512,156 205 299,4-3 1,-109-177-1,146 206 227,2-2 1,3 0 0,3-1 0,1-2-1,4 0 1,-17-106 0,27 115 54,-1-41 247,7 92-231,1 0 0,-1 0 0,1 1-1,0-1 1,0 0 0,0 0 0,0 0 0,1 0-1,-1 0 1,0 0 0,1-1 0,1 3-1,5 6 67,75 98 333,5-3-1,139 127 1,21 23-251,-21-16-85,-121-130-39,-16-19 3,-35-37-27,69 86 0,-106-119-172,-21-32-179,-28-39-12,-238-257-493,19 23 444,217 244 354,6 5 34,-1 2 1,-2 0-1,-1 2 1,-65-50 0,93 80 90,5 5 1,23 27 113,42 37 0,13 15 29,259 343 247,-315-391-476,-1 1-1,30 63 1,-50-94-5,-2 0-1,1 0 1,0 0 0,-1 1 0,0-1 0,0 0 0,0 1-1,0-1 1,-1 1 0,0-1 0,0 1 0,0-1-1,0 1 1,-1-1 0,0 1 0,0-1 0,0 1 0,0-1-1,-1 0 1,1 0 0,-1 0 0,-4 6 0,-2 0-34,0-1 0,-1 0 1,0 0-1,-1-1 0,0 0 1,-15 9-1,-39 33-97,60-46 136,1 0 0,-1 0 0,1 0-1,0 1 1,0-1 0,0 1 0,1 0 0,-1 0-1,1 0 1,0 0 0,1 0 0,-2 7-1,1 1 19,0 1-1,1-1 1,1 1-1,1 0 0,-1-1 1,2 1-1,0-1 0,1 0 1,0 0-1,1 0 0,0 0 1,1 0-1,1-1 0,0 0 1,14 21-1,0 3-2,17 46-1,-2-5-17,-27-58-56,-16-27-127,-18-30-9,-84-161 170,-46-77-11,151 268 29,-30-40-29,33 46 37,1 1-1,-1-1 1,1 0-1,-1 1 1,0-1-1,0 1 1,1 0-1,-1 0 1,0-1-1,0 1 1,0 1-1,0-1 1,-1 0-1,1 0 1,0 1-1,0-1 1,0 1-1,-1 0 1,1-1-1,0 1 1,-4 1-1,5 0 2,0 0 0,0 0 1,1 0-1,-1 0 0,0 0 0,0 1 0,1-1 1,-1 0-1,0 0 0,1 1 0,-1-1 0,1 0 0,0 1 1,0-1-1,-1 1 0,1-1 0,0 1 0,0-1 1,0 0-1,0 1 0,1-1 0,-1 1 0,0-1 0,1 2 1,-1 6 25,1 12 14,1 1 0,1-1 0,1 0-1,12 38 1,38 85 128,-31-87-102,302 953 328,-287-863-384,86 288 91,-103-385-93,42 74 0,-14-29-10,10 16-9,-59-107-8,0-3 12,0-1 0,0 1 0,0 0 0,0-1 0,0 1 0,0 0 0,0 0 0,0-1 0,0 1 0,0 0 0,0-1-1,0 1 1,0-1 0,1 1 0,-1 0 0,0-1 0,1 1 0,-1 0 0,0-1 0,1 1 0,-1-1 0,1 1 0,-1-1 0,1 1-1,-1-1 1,1 1 0,0-1 0,0 1-90,-4-25-277,-13-12 229,-2 0-1,-29-46 1,11 22 71,-40-74-68,-174-332-657,250 466 795,0-1 1,-1 0-1,1 0 0,0 0 0,0 0 0,-1 0 0,1 0 0,0 1 0,-1-1 0,1 0 0,-1 0 0,1 1 0,-1-1 0,0 0 0,1 1 0,-1-1 0,0 0 0,1 1 0,-1-1 0,0 1 0,0-1 0,1 1 0,-3-1 0,0 20 111,8 38 104,18 57-37,11 65 57,-28-142-155,2-1 0,1 0-1,2 0 1,2-1 0,28 56 0,106 152 312,-115-194-313,-1-1-33,-3 1 0,-2 1 0,-2 2 0,-3 0 0,22 79 0,-7-11 9,-15-53-21,17 93 0,-31-118-23,3 26-4,25 87 1,-8-64-5,-23-77-3,0-1-1,-1 1 1,0 0-1,1 19 1,-3-18-5,1-1-1,1 0 1,6 24 0,0-22-58,1-14-60,-2-3 121,4 2 6,0 1-1,1 0 1,-2 1 0,1 0 0,0 1-1,-1 0 1,1 0 0,15 11-1,19 5-3,-37-15-3,1 1 0,-1 0 0,0 0 0,0 1 0,-1 0 0,0 0-1,0 1 1,-1 0 0,0 1 0,7 10 0,-8-10-1,1 0 0,0-1 0,0 0 0,1 0 0,0-1 0,0 0 0,1 0 0,0-1 0,11 7 0,-12-10-26,0 1 0,0-1-1,0-1 1,1 1-1,-1-1 1,1-1-1,0 0 1,-1 0 0,1 0-1,0-1 1,13-2-1,-9 2 77,-13 0-50,1 0 1,-1 0-1,0 0 0,1 0 1,-1 0-1,0 0 1,1 0-1,-1 0 1,0 0-1,1 0 0,-1-1 1,0 1-1,0 0 1,1 0-1,-1 0 0,0 0 1,1 0-1,-1-1 1,0 1-1,0 0 1,1 0-1,-1-1 0,0 1 1,0 0-1,0 0 1,1-1-1,-1 1 0,0 0 1,0 0-1,0-1 1,0 1-1,0 0 1,0-1-1,0 1 0,1 0 1,-1-1-1,0 1 1,0 0-1,0-1 0,0 1 1,0-1-1,-7-18-46,-17-16-29,-23-3-216,-92-57 1,85 60 123,-71-59-1,318 233 843,-70-52-419,-93-68-199,-19-13-68,0 0-1,0-1 0,0 0 1,21 5-1,-9-3 24,-21-6-53,-2-9-181,0 3 209,-1 0 1,0-1-1,-1 1 1,1 0 0,-1 0-1,0 0 1,0 0-1,0 0 1,-6-8 0,-35-46-257,31 44 200,-30-35-76,-3 2 0,-52-44 0,7 8-42,82 76 180,-322-329-190,399 373 706,13 18-261,16 13-22,4-4 0,108 48 0,-194-104-251,-1 0 1,1-2-1,1 0 0,-1-1 1,1 0-1,26 1 0,-43-8-9,0 0 0,0 1-1,1-1 1,-2 0 0,1 0-1,0 0 1,0 0 0,-1 0 0,-1-2-1,-4-6-25,-1 1-1,0 1 0,-1-1 1,0 1-1,-1 1 1,0-1-1,0 2 0,-19-13 1,12 8 11,-107-79-160,62 49 197,3-2 0,1-3 0,-66-72 0,119 115 19,0 0 0,1 0-1,0-1 1,0 1 0,0-1-1,0 0 1,-2-7 0,5 12-1,0-1 1,1 1-1,-1-1 1,0 1-1,1-1 0,-1 1 1,0-1-1,1 1 1,-1 0-1,1-1 1,-1 1-1,1 0 0,-1-1 1,1 1-1,-1 0 1,1 0-1,-1-1 1,1 1-1,-1 0 0,1 0 1,-1 0-1,1 0 1,0 0-1,-1 0 1,1 0-1,-1 0 0,1 0 1,-1 0-1,1 0 1,-1 0-1,1 0 1,0 0-1,-1 0 1,1 1-1,-1-1 0,1 0 1,-1 0-1,1 1 1,28 6 147,-11 1-81,0 1 0,0 1 0,-1 0 0,25 20 0,63 62 76,-71-62-83,66 54 73,-86-74-127,1 0 0,0 0 0,1-2 0,0 0 1,20 7-1,-35-14-12,0 0 1,1-1-1,-1 1 1,1-1-1,-1 1 0,1-1 1,0 0-1,-1 1 1,1-1-1,-1 0 1,1 0-1,-1 0 0,1 0 1,0-1-1,-1 1 1,1 0-1,-1-1 1,3 0-1,-4 0-2,1 1 1,-1-1-1,1 0 0,-1 1 0,0-1 1,1 0-1,-1 1 0,0-1 0,0 0 1,0 0-1,1 1 0,-1-1 0,0 0 1,0 0-1,0 1 0,0-1 0,0 0 1,0 0-1,0 1 0,-1-1 1,1 0-1,0 0 0,0 1 0,0-1 1,-1-1-1,-3-5-16,1 0 0,-1 0 0,0 1 0,0-1 0,-1 1 0,-5-7 0,-171-150-278,63 62 163,-110-131 2,187 183 132,2-3-1,2 0 1,-31-61 0,56 93 1,9 16 4,0 0 0,1 0-1,-1-1 1,1 1 0,0 0-1,0-1 1,1 1 0,-1-1-1,-1-8 1,9 12 28,6 5 1,0 0-1,-1 1 1,0 0 0,0 1 0,0 0-1,-1 1 1,1 0 0,-2 0-1,12 12 1,9 5-13,16 9 23,272 188 234,-273-194-245,1-2 0,2-3 0,0-1 0,1-3 0,72 18 1,-74-31-108,-46-5-5,-2-2 10,-6-8 38,0 2 0,0-1 0,-1 1 0,0 0 0,0 0 0,-1 1 0,0 0 0,-14-8 0,-13-11-64,-184-142-245,-249-206 335,452 359 30,-17-15-10,27 22 79,11 10 123,62 42-76,51 34 44,242 122-1,-300-174-164,99 61 0,-241-143-431,-336-189 301,306 169 132,-161-140 0,208 156-2,-81-94-1,138 140 14,11 8-18,12 7 5,-12 0-9,19 3 39,-1 0-1,1 2 1,-1 0 0,29 14-1,80 46 68,-66-32-74,48 24 11,192 94 61,-210-110-54,126 38 1,-172-73-67,-44-7-26,-14-12-144,-44-31-69,-100-61 0,0 2 143,-305-275-40,368 289 138,5-4-1,-125-170 1,158 190 41,94 96 102,122 110 114,-87-67-198,4-4-1,2-3 0,100 55 0,-90-70-17,185 65 1,-274-110-113,-13-12-64,-122-105-332,0 1 211,15-1 208,-109-141 0,160 172 33,5-2 0,-86-162 1,141 238 22,1-1 0,1-1 1,-1 1-1,2-1 1,-5-21-1,9 35-3,0-1 0,0 1 0,0 0-1,0-1 1,0 1 0,0 0 0,0-1-1,0 1 1,0 0 0,0-1 0,0 1-1,0 0 1,0-1 0,0 1 0,0 0-1,0-1 1,0 1 0,0 0 0,1-1-1,-1 1 1,0 0 0,0-1 0,0 1 0,0 0-1,1 0 1,-1-1 0,0 1 0,0 0-1,1 0 1,-1-1 0,0 1 0,1 0-1,-1 0 1,0 0 0,0-1 0,1 1-1,-1 0 1,0 0 0,1 0 0,-1 0-1,0 0 1,1 0 0,20 5 56,19 19 88,17 27 31,-3 1 0,87 110 0,-27-28-42,-53-66-69,2-2 1,4-3-1,121 88 1,-166-141-130,-21-10 0,-2-3 5,-7-14 3,-1 1 0,0 0-1,-1 0 1,0 1 0,-1 1 0,-1 0 0,-21-19 0,-1-5-66,-136-151-222,-138-164 185,250 279 174,4-2-1,-86-160 1,139 233-14,-6-9 12,1 0-1,1-1 1,0 0-1,-6-27 1,10 40-12,1-1 0,0 1 0,0 0 0,0-1 1,0 1-1,0 0 0,-1-1 0,1 1 1,0 0-1,0-1 0,0 1 0,0 0 1,0-1-1,0 1 0,0-1 0,0 1 0,1 0 1,-1-1-1,0 1 0,0 0 0,0-1 1,0 1-1,0 0 0,1-1 0,-1 1 0,0 0 1,0 0-1,0-1 0,1 1 0,-1 0 1,0-1-1,0 1 0,1 0 0,-1 0 0,0 0 1,1-1-1,-1 1 0,0 0 0,1 0 1,-1 0-1,0 0 0,1 0 0,18 5 80,0 7 0,-1 1 1,0 1-1,-1 0 0,0 1 1,-1 1-1,-1 0 0,25 36 1,-9-14-18,169 222 153,78 89-7,-263-332-217,0-1 0,0 0-1,2-1 1,22 15-1,-38-38-163,-2-3 154,0 0-1,-1 0 0,0 0 1,-1 1-1,0-1 0,0 1 1,-1-1-1,-6-9 0,-50-84-135,22 40 102,-59-108-41,-100-198 51,159 287 41,3-3 0,4-1 0,-32-143 0,80 246 204,13 21-67,-29-36-131,110 142 207,143 241 1,-247-370-217,-4-7 0,1 0 0,-1-1-1,1 0 1,0 1 0,1-2 0,0 1-1,0 0 1,8 7 0,-12-22-77,-2-12 75,-1 0-1,-1 0 1,-1 0 0,0 0 0,-12-29 0,-49-106-110,33 83 53,16 35 41,-49-124-140,55 133 134,2 0 1,1 0-1,-6-48 0,12 75 28,1 0-1,-1 1 1,1-1 0,0 0-1,0 0 1,0 1-1,0-1 1,0 0 0,0 0-1,0 1 1,1-1-1,-1 0 1,0 1 0,1-1-1,-1 0 1,1 1-1,0-1 1,0 1 0,1-3-1,-1 5 4,1-1-1,0 0 0,-1 1 0,1 0 0,-1-1 1,1 1-1,-1 0 0,0 0 0,1 0 1,-1 0-1,0 0 0,0 0 0,1 0 1,-1 0-1,0 0 0,0 1 0,0-1 1,-1 0-1,1 1 0,1 1 0,14 21 65,-1 0 0,-1 1-1,-2 0 1,17 47 0,28 116 61,-54-176-122,66 297 208,-56-248-179,0-13-41,-13-47-32,0-13-43,0-1 79,1-13-16,-1 1 0,-2-1 0,0 0 1,-2 1-1,-10-39 0,-56-166-143,66 213 132,5 30 35,3 29 40,1-1 0,2 0 0,24 80 1,-4-21 3,34 322 185,-7-38 40,-26-239-182,11 173-1,-32-229-79,5 99 100,-12-188-140,-8-36-1074,-4 6-42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8:42.990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52 670 0,'-1'0'23,"1"0"-1,-1 0 1,1 0 0,-1 0-1,1 0 1,-1 0 0,1 0 0,-1 0-1,1 0 1,-1 0 0,1 0-1,-1 0 1,1 0 0,-1-1-1,1 1 1,-1 0 0,1 0-1,-1 0 1,1-1 0,0 1-1,-1 0 1,1-1 0,-1 1 0,1 0-1,0-1 1,-1 1 0,1 0-1,0-1 1,-1 1 0,1-1-1,0 1 1,0-1 0,0 1-1,-1-1 1,1 1 0,0-1-1,0 1 1,0-1 0,0 1 0,0-1-1,0 1 1,0-1 0,0 1-1,0-1 1,0 1 0,0-1-1,0 1 1,0-1 0,0 1-1,0-1 1,1 1 0,-1-1-1,0 1 1,0 0 0,1-1 0,-1 1-1,0-1 1,1 1 0,-1 0-1,0-1 1,1 1 0,-1-1-1,0 1 1,1 0 0,-1 0-1,1-1 1,0 1 0,75-48 351,-28 20-305,391-291 164,-195 131-349,-223 173 74,-11 7-3,1 0 1,-1 1-1,1 0 1,1 0-1,15-5 1,-27 12 42,0 0 1,1 1 0,-1-1 0,0 0-1,0 1 1,0-1 0,0 1 0,1-1-1,-1 0 1,0 1 0,0-1 0,0 1 0,0-1-1,0 0 1,0 1 0,0-1 0,0 1-1,0-1 1,0 0 0,0 1 0,0-1-1,0 0 1,-1 1 0,1-1 0,0 1-1,0-1 1,0 0 0,0 1 0,-1 0-1,-4 10 1,-1 1 0,0-1-1,-1 0 1,0-1 0,-1 1-1,0-2 1,-13 14 0,-76 67-73,74-71 62,-581 522 135,602-539-115,-1 0 1,1 0-1,0 0 0,0 0 1,0 0-1,0 0 0,0 1 0,1-1 1,-1 1-1,1-1 0,-1 1 1,1 0-1,0-1 0,0 1 1,0 0-1,0 0 0,0 5 0,7-7 62,21-3-28,1-1 1,-1-1-1,0-1 1,0-1-1,-1-2 1,1 0-1,32-17 1,176-100-20,108-97-141,-318 208 27,-47 39 34,8-10 77,-491 490 130,455-464-137,26-22 17,1 1 0,0 1 0,-25 31 0,48-52-28,0 0-1,0 0 0,0 1 1,0-1-1,0 0 0,-1 0 1,1 1-1,0-1 0,0 0 1,0 1-1,0-1 0,0 0 1,0 0-1,0 1 0,0-1 1,0 0-1,0 0 0,0 1 1,0-1-1,0 0 0,0 1 1,1-1-1,-1 0 0,0 0 1,0 1-1,0-1 0,0 0 1,0 0-1,0 1 0,1-1 1,-1 0-1,0 0 0,0 0 1,0 1-1,1-1 0,-1 0 1,0 0-1,0 0 0,1 0 0,-1 0 1,0 1-1,0-1 0,1 0 1,-1 0-1,0 0 0,0 0 1,1 0-1,-1 0 0,0 0 1,1 0-1,-1 0 0,0 0 1,0 0-1,1 0 0,-1 0 1,0 0-1,0 0 0,1 0 1,-1-1-1,0 1 0,1 0 1,-1 0-1,20-2 33,4-5-26,-1-1 1,0 0-1,0-2 0,38-24 1,-17 11-9,173-101-20,39-19-24,-234 137-8,-22 6 50,0 1 1,0-1-1,1 0 1,-1 1 0,0-1-1,0 1 1,0-1 0,0 0-1,0 1 1,0-1 0,1 1-1,-1-1 1,0 0-1,0 1 1,0-1 0,0 1-1,-1-1 1,1 0 0,0 1-1,0-1 1,0 0 0,0 1-1,0-1 1,0 1 0,-1-1-1,1 0 1,0 1-1,0-1 1,0 0 0,-1 1-1,-27 37-25,-225 218 60,101-109 19,128-124-31,16-16-9,0 1-1,0-1 1,1 1 0,0 1-1,-11 17 1,18-25-13,0-1 1,0 0 0,0 0 0,0 1-1,0-1 1,0 0 0,0 0-1,0 0 1,0 1 0,0-1-1,0 0 1,0 0 0,0 1-1,0-1 1,0 0 0,0 0 0,0 0-1,0 1 1,1-1 0,-1 0-1,0 0 1,0 0 0,0 0-1,0 1 1,1-1 0,-1 0 0,0 0-1,0 0 1,0 0 0,0 0-1,1 0 1,-1 0 0,0 1-1,0-1 1,0 0 0,1 0 0,-1 0-1,0 0 1,0 0 0,1 0-1,-1 0 1,0 0 0,0 0-1,0 0 1,1 0 0,-1 0-1,0 0 1,0 0 0,1 0 0,-1-1-1,0 1 1,0 0 0,0 0-1,1 0 1,-1 0 0,2 0 6,9-1 5,0 0 0,0-1 0,0 0 1,0-1-1,-1 0 0,1 0 0,17-9 0,73-45-19,-42 22 12,205-118-68,-256 148 57,-5 2-3,1 1 0,-1-1 0,1 1 0,0 0 0,0 0 0,0 0 0,0 1 0,0-1-1,0 1 1,0 0 0,8-1 0,-21 30 37,-28 23-32,-2-2 0,-3-2 0,-57 52 0,37-39-2,-76 67 46,-34 37 18,172-164-57,0 0 0,1 0 0,-1 0 0,0 0-1,0 0 1,0 0 0,1 0 0,-1 0 0,0 0-1,0 0 1,1 0 0,-1 0 0,0 0 0,0 0-1,0 0 1,0 0 0,1 0 0,-1 1 0,0-1-1,0 0 1,0 0 0,0 0 0,1 0 0,-1 0-1,0 1 1,0-1 0,0 0 0,0 0 0,0 0-1,0 0 1,1 1 0,-1-1 0,0 0 0,0 0-1,0 0 1,0 1 0,0-1 0,0 0 0,0 0-1,0 0 1,0 1 0,0-1 0,0 0 0,0 0-1,0 0 1,0 1 0,0-1 0,0 0 0,0 0-1,-1 0 1,1 1 0,0-1 0,0 0 0,0 0-1,0 0 1,0 0 0,0 1 0,0-1 0,-1 0-1,1 0 1,0 0 0,0 0 0,0 0 0,0 1-1,-1-1 1,1 0 0,0 0 0,0 0 0,-1 0 0,18-2 13,3-5-4,0-1-1,0-1 0,-1-1 0,0-1 1,-1-1-1,21-16 0,8-4-2,0 1-6,402-249-32,-447 279 30,4-3-14,1 1-1,-1 0 1,1 0-1,0 0 1,12-3-1,-19 6 16,0 0-1,1 0 1,-1 0 0,0 0 0,1 0-1,-1 0 1,0 0 0,1 0-1,-1 1 1,0-1 0,1 0 0,-1 0-1,0 0 1,1 0 0,-1 0-1,0 1 1,1-1 0,-1 0 0,0 0-1,0 0 1,1 1 0,-1-1 0,0 0-1,0 1 1,1-1 0,-1 0-1,0 0 1,0 1 0,0-1 0,0 0-1,1 1 1,-1-1 0,0 0-1,0 1 1,0-1 0,0 0 0,0 1-1,0-1 1,0 0 0,0 1-1,0-1 1,0 0 0,0 1 0,0-1-1,0 1 1,0-1 0,0 0-1,-1 1 1,1-1 0,0 1 0,-5 14-25,-8 5 26,0-1 0,-1-1 0,-1-1 0,-1 0 0,-19 17 0,11-10 0,-186 159 10,64-59 18,119-100 2,1 1 0,1 1 0,2 1 1,1 0-1,-25 41 0,44-64-27,-2 14-6,22-18 14,0-6-4,0-1 1,0 0-1,-1-2 0,0 1 1,0-2-1,-1 0 1,-1-1-1,17-16 0,10-5 12,85-58-35,158-86 0,-268 167-6,-8 4-5,0 0 0,0 1-1,1 0 1,0 0 0,0 0 0,0 1 0,0 1 0,0 0 0,13-2 0,-23 16 43,-3-1-17,-1 1 1,0-1-1,0 0 1,-2-1 0,1 1-1,-1-1 1,0 0-1,-1-1 1,-15 15 0,0 1-2,-356 385 72,367-398-73,-1-1 1,0 0 0,0-1 0,-1 0-1,-21 11 1,31-19-4,-1 0-1,1-1 1,0 1 0,-1-1-1,1 1 1,-1-1 0,1-1-1,-1 1 1,0-1 0,1 1-1,-1-1 1,0-1 0,1 1-1,-1-1 1,0 0 0,1 0-1,-1 0 1,1 0 0,0-1-1,-1 0 1,1 0 0,0 0-1,-8-5 1,-1-4 5,0-1 0,0-1 0,1 0-1,1 0 1,0-2 0,0 1 0,2-1 0,0 0-1,1-1 1,0 0 0,-10-33 0,0-13-84,-20-122 0,29 127-19,3 22 57,-1 0 0,-1 1 0,-2 0 0,-1 1 0,-2 0 0,-1 1 0,-1 0 0,-2 1 0,-30-40 0,18 33 49,9 14 3,-32-54 1,47 69-5,0-1 0,1 0 0,0 0 0,1 0-1,0 0 1,0-1 0,1 1 0,0-1 0,1-18-1,1-73 171,0 103-154,1 0-1,0-1 0,0 1 1,0 0-1,0-1 0,-1 1 1,1 0-1,0 0 0,-1 0 1,1 0-1,-1 0 0,1 0 0,-1-1 1,1 1-1,-1 0 0,0 0 1,1 0-1,-1 1 0,0-1 1,0 2-1,7 31 3,-5-25 20,29 133 207,65 180 1,77 128 92,-152-397-334,-1 2 0,-3 1-1,-3 0 1,-2 1 0,-2 0-1,-3 0 1,0 68 0,-24 175 19,0 2-27,17-301-77,0-22 0,-2-215 9,4-240-252,4 371 255,4 1 0,36-153 0,-35 217 30,31-71 1,-31 85 21,-11 26 17,0 0-1,0 0 0,0 0 1,1 0-1,-1 0 1,0 0-1,0 0 0,0 0 1,0 0-1,0 0 0,0 0 1,0 1-1,0-1 0,0 0 1,0 0-1,0 0 1,0 0-1,1 0 0,-1 0 1,0 0-1,0 0 0,0 0 1,0 0-1,0 0 0,0 0 1,0 0-1,0 0 0,0 0 1,0 0-1,1 0 1,-1 0-1,0 0 0,0 0 1,0 0-1,0 0 0,0 0 1,0 0-1,0 0 0,0-1 1,0 1-1,0 0 1,0 0-1,0 0 0,1 0 1,-1 0-1,0 0 0,0 0 1,0 0-1,0 0 0,0 0 1,0 0-1,0 0 0,0 0 1,0-1-1,0 1 1,0 0-1,0 0 0,0 0 1,0 0-1,0 0 0,0 0 1,0 0-1,0 0 0,2 12 15,0 23 6,-2-26-15,-27 801 372,7-332 1,20-476-385,0 0-1,0 0 0,0 1 1,0-1-1,0 0 0,1 0 1,-1 0-1,1 1 0,-1-1 1,1 0-1,0 0 0,0 0 0,0 0 1,0 0-1,0 0 0,2 2 1,-3-4 3,1 0 1,-1 0-1,0 1 0,1-1 1,-1 0-1,0 0 1,1 0-1,-1 0 1,0 0-1,1 0 1,-1 0-1,0 0 0,1 0 1,-1 0-1,0 0 1,1 0-1,-1 0 1,0 0-1,1 0 1,-1-1-1,0 1 0,1 0 1,-1 0-1,0 0 1,1 0-1,-1-1 1,0 1-1,0 0 0,1 0 1,-1-1-1,0 1 1,0 0-1,1-1 1,11-23 5,6-44-153,10-76 0,-6 24-25,21-66 145,88-241 1,-113 380 34,2 1 1,2 0-1,42-62 0,-43 84-53,-15 28 24,-6 17 32,-7 32 47,-3-1 0,-31 94 0,1-7 58,11-17 91,5 0 0,5 2 1,-4 169-1,30-253-211,-7-39 5,0-1 0,0 1 0,1-1 0,-1 1 0,0 0 0,0-1 0,1 1 0,-1-1 0,1 1 0,-1-1 0,0 0 0,1 1 0,-1-1 0,1 1 0,-1-1 0,1 0 0,-1 1 0,1-1 0,-1 0 0,1 1 0,-1-1 0,1 0 0,0 0 0,0 0 1,0 0 1,0 0 0,1-1 0,-1 1 0,-1 0-1,1-1 1,0 1 0,0-1 0,0 0 0,0 1 0,0-1-1,0 0 1,0 1 0,-1-1 0,1 0 0,0 0 0,-1 0-1,1 1 1,0-2 0,8-13-15,-1 0-1,-1-1 1,0 1-1,-1-1 1,-1 0-1,6-30 1,3-8-53,66-231-231,-15 48 160,102-244 0,-142 431 118,-25 50 21,0 0 0,0 0 0,0 0-1,0 1 1,0-1 0,0 0 0,0 0 0,0 0 0,0 1-1,0-1 1,0 0 0,0 0 0,0 0 0,1 1 0,-1-1-1,0 0 1,0 0 0,0 0 0,0 0 0,0 0 0,1 1-1,-1-1 1,0 0 0,0 0 0,0 0 0,1 0 0,-1 0-1,0 0 1,0 0 0,0 0 0,1 0 0,-1 1 0,0-1-1,0 0 1,0 0 0,1 0 0,-1 0 0,0 0 0,0 0-1,0 0 1,1-1 0,-1 1 0,0 0 0,0 0 0,0 0-1,1 0 1,-1 0 0,0 0 0,0 0 0,0 0 0,0 0 0,1-1-1,-1 1 1,0 0 0,0 0 0,0 0 0,1-1 0,0 21 25,-1-20-25,0 29 37,1 36 15,-3 1 0,-18 112-1,-130 376 190,26-115 15,118-414-245,1 0 1,1 0 0,1 1 0,1 36-1,5-95-67,0 0-1,2 0 0,15-52 0,3-12-100,28-162-44,11 3 0,152-398 0,-200 622 188,-10 24-1,0-1 1,0 0-1,0 0 0,-1-1 0,-1 1 1,0-1-1,2-14 0,-4 21-18,1 28 224,11 72 32,-2-24-64,0 82 1,-12-95-96,-2 0 0,-22 105 1,-47 113 59,-15 85 168,85-333-267,1 60 1,3-65-18,-2 0 1,0-1-1,-7 37 0,6-53-19,0-1 1,0 1-1,-1-1 0,0 0 0,0 0 0,-1 0 0,0 0 0,0 0 1,0-1-1,-1 0 0,0 0 0,-7 6 0,11-9 10,-1 0 0,1 0 0,0 0 0,-1-1 0,1 1 0,0 1 0,1-1 0,-1 0 0,1 0 0,-1 0 0,1 0 0,0 0 0,0 1 0,1 4 0,-5 28 0,1-30 0,2-1 0,-1-1 0,0 1 0,-1 0 0,1-1 0,-1 0 0,0 1 0,0-1 0,0 0 0,-4 4 0,-1-1 2,1 1-1,0 0 1,1 0-1,-9 15 1,10-16 2,0 1 1,0 0-1,-1-1 1,-11 11-1,14-16-15,0 1 0,0-1 0,0 0 1,-1 0-1,1-1 0,-1 1 0,1-1 0,-1 1 0,0-1 0,0 0 0,0 0 0,1-1 1,-1 1-1,-8-1 0,11 0 2,-1-1 0,1 1 0,0 0 0,0-1 0,-1 1 0,1-1 0,0 1 0,0-1 0,0 0 0,0 1 0,0-1 0,0 0 0,0 0 0,0 0 0,0 0 0,0 0 0,0 0 0,0 0 0,1 0 0,-1 0 0,0 0 0,1 0 1,-1-2-1,-12-35-121,10 28 96,-29-118-157,6-2 1,-17-229 0,37 172 227,6 187 27,1 4-42,-1 1 0,1 0 0,-1-1 0,0 1 0,0 0 0,0-1 0,0 1 0,-1 0 0,0-1 0,-2 7 0,-1 10 8,-7 68 47,-3 1 0,-5-2 0,-3 0 0,-47 117 0,24-99 19,-114 191 0,155-289-102,3-7-2,1 1-1,-1-1 0,0 1 0,1-1 0,-1 0 1,0 0-1,0 1 0,0-1 0,0 0 0,0 0 1,0 0-1,0 0 0,0 0 0,0 0 1,0 0-1,-3 1 0,4-7-103,-2-123-142,4-151 6,2 222 218,1 0 0,25-100-1,-22 132 2,-12 50 32,-44 187 65,-96 334 477,62-353-451,-13 35-1,93-221-84,0 1 0,0 0 0,1 0 0,0 0 0,0 10 0,1-18-10,0 1 0,0-1 1,0 1-1,0-1 0,0 0 0,0 1 1,0-1-1,0 1 0,0-1 0,0 0 1,0 1-1,0-1 0,0 0 0,0 1 1,0-1-1,0 1 0,1-1 0,-1 0 1,0 1-1,0-1 0,0 0 0,1 1 1,-1-1-1,0 0 0,0 0 0,1 1 1,-1-1-1,0 0 0,1 0 1,-1 1-1,0-1 0,1 0 0,-1 0 1,0 0-1,1 1 0,-1-1 0,0 0 1,1 0-1,-1 0 0,1 0 0,-1 0 1,0 0-1,1 0 0,-1 0 0,1 0 1,-1 0-1,0 0 0,1 0 0,-1 0 1,1 0-1,-1 0 0,0-1 1,1 1-1,-1 0 0,0 0 0,1 0 1,-1-1-1,2 1-4,2-2 4,0 0 0,0 0 1,-1 0-1,1 0 0,-1 0 0,1-1 1,-1 0-1,0 0 0,0 0 1,0 0-1,0 0 0,0 0 1,-1-1-1,1 1 0,1-5 0,36-70 0,-28 53-8,42-87-158,128-245-65,-143 290 209,2 3 0,4 1 0,60-65 0,-96 117-70,0 2-1,1-1 1,21-15 0,-31 59-41,-13 5 162,-1 0 0,-2-1 0,-2 0 0,-37 57 0,19-33 30,-37 70 27,-154 286 137,35 12 26,111-171 19,80-255-289,5-10-52,17-27 49,-1-2 0,-2 0 0,25-73 0,-13 32-57,27-54 37,5 3 0,6 2 0,6 4 0,4 3 0,6 3 0,144-152 0,-186 223 49,-10 8-7,2 3 0,43-34 0,-61 61-82,-15 18 53,-16 28 53,13-38-16,-34 70 90,-53 76 0,30-54-29,-220 404 85,54-92-110,202-364-35,10-17 21,-27 36-1,35-59-176,5-14 121,7-17 75,11-15-43,2 2 1,2 0-1,2 1 1,45-59-1,-29 44-4,490-714-10,-482 699-277,-45 68 192,-6 18 138,-63 151 92,29-81-119,-3-1 0,-5-2 0,-68 95 0,35-57-11,-15 14 38,-28 47-20,107-155-23,2 1 0,1 0 0,0 0 0,-9 46 0,19-70-3,0 1 1,-1 0 0,1 0 0,-1-1 0,0 1 0,0 0-1,0-1 1,0 0 0,0 0 0,-1 1 0,0-1 0,1-1-1,-1 1 1,0 0 0,-1-1 0,1 1 0,0-1 0,-1 0-1,1 0 1,-1 0 0,0-1 0,1 0 0,-1 1-1,0-1 1,0 0 0,-6 0 0,-11 2-33,0-1-1,-1-1 1,-40-4 0,17 1 0,43 2 28,1 0 1,-1 0-1,1 0 1,-1-1-1,0 1 0,1 0 1,-1-1-1,1 1 1,-1-1-1,1 1 1,-1-1-1,1 0 1,0 1-1,-1-1 0,1 0 1,0 0-1,-1 0 1,0-2-1,-1 1 11,0 0-1,1-1 0,-1 2 0,0-1 1,0 0-1,0 0 0,-1 1 1,-4-2-1,6 2 0,0 1 0,0 0 0,1-1 1,-1 1-1,0 0 0,0 0 0,1 0 0,-1 1 0,0-1 0,0 0 1,1 1-1,-1-1 0,0 1 0,1-1 0,-1 1 0,0 0 1,1 0-1,-1 0 0,1-1 0,-1 2 0,1-1 0,0 0 1,-1 0-1,1 0 0,0 1 0,-2 1 0,-27 46 31,19-28 4,9-19-32,1 1 0,-1-1 0,1 0-1,0 1 1,0-1 0,0 1 0,0-1 0,1 1-1,-1-1 1,1 1 0,-1 0 0,1-1 0,0 1 0,0 0-1,0-1 1,0 1 0,1 0 0,-1-1 0,2 6-1,0-4 3,0 0 0,0 0-1,0-1 1,1 1-1,-1 0 1,1-1-1,0 0 1,0 0-1,0 0 1,0 0-1,6 4 1,-1-2-2,0 1 0,1-2 0,0 1 0,0-1 0,0-1 0,0 0 0,0 0 0,1 0 0,-1-1 0,1-1 0,10 1 0,-12-1-11,36 2 7,37 6-1,-81-9 1,1 0-1,-1 0 1,1 0 0,-1 0 0,1 0 0,-1 0 0,1 0 0,-1 0 0,1 1 0,-1-1 0,1 0 0,-1 0 0,1 0 0,-1 1 0,1-1 0,-1 0-1,0 0 1,1 1 0,-1-1 0,1 0 0,-1 1 0,0-1 0,1 1 0,-1-1 0,0 0 0,0 1 0,1-1 0,-1 1 0,0-1 0,0 1 0,0-1 0,1 1-1,-1-1 1,0 1 0,0-1 0,0 1 0,0-1 0,0 1 0,0 0 0,4 5 87,5 14 43,-7-19-99,2-1 0,-3 0 37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2.31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 2278 0,'0'0'859,"0"0"-850,-1 0-1,1 0 1,0 0-1,0 0 1,-1 0-1,1 0 0,0 0 1,0 0-1,-1 0 1,1 0-1,0 0 1,0 0-1,-1-1 0,1 1 1,0 0-1,0 0 1,0 0-1,-1 0 1,1 0-1,0-1 0,0 1 1,0 0-1,-1 0 1,1 0-1,0-1 0,0 1 1,0 0-1,0 0 1,0 0-1,-1-1 1,1 1-1,0 0 0,0 0 1,0-1-1,0 1 1,0 0-1,0 0 1,0-1-1,0 1 0,0 0 1,0 0-1,0-1 1,0 1-1,0-1 1,0-18 54,-1-5 10,2-1-1,0 1 1,2 0 0,7-31 0,41-116 76,8 1 1,7 4-1,166-299 0,52-18-104,33 22-116,-239 361-362,-15 17-762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3.1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 1243 0,'0'0'1409,"-2"-3"-1249,-2-16-128,0-1 0,1 1 0,1-1 0,0 0 0,2 0 0,2-27 0,-1-4 17,1 15-22,2 0 0,1 0 1,2 0-1,1 1 0,1 0 1,3 1-1,18-41 0,127-223 16,-157 298-43,50-81-290,2 2 0,85-96 0,-75 108-943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3.73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0 137 128,'43'0'1441,"45"-4"-1094,133-24 0,-75 7-181,17 1-149,606-43-1214,-747 63-52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4.2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 1195 416,'-1'-1'27,"0"1"0,0-1 0,0 1-1,0-1 1,0 0 0,0 1 0,1-1-1,-1 0 1,0 0 0,0 0 0,1 1-1,-1-1 1,1 0 0,-1 0 0,0 0-1,1 0 1,0 0 0,-1 0 0,1 0-1,0 0 1,-1 0 0,1-1 0,0 1-1,0 0 1,0 0 0,0 0 0,0 0-1,0 0 1,0-2 0,1-48 305,0 32-255,-1 9-44,1-1-1,1 0 1,0 1 0,0-1-1,1 1 1,0-1 0,8-14-1,42-72 128,-23 46-95,155-365 126,-41 81-499,-108 274-232,-7 25-372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4.70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1 388 96,'16'-13'229,"2"1"-1,-1 0 1,1 1 0,35-15-1,85-26 252,-76 29-368,173-53 232,263-50 1,-443 114-532,1 2 0,-1 3 0,68 0 0,-89 7-720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6.6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1388 64,'45'-75'361,"29"-50"209,161-205-1,-68 124-434,101-115 28,-227 279-170,1 2-1,1 2 0,3 2 0,1 1 0,53-29 0,2 8-462,-61 37-170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7.30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82 1393 0,'-2'-1'63,"0"1"0,0 0 0,1 0 0,-1-1 0,0 1 0,0-1 0,1 0 0,-1 1 0,0-1 0,1 0 0,-1 0 0,0 0 0,1 0 0,-1 0 0,1 0 0,0-1 0,-1 1 0,-1-3 0,-1-1-7,1 0-1,0 0 0,0-1 0,1 1 0,-5-12 0,1-3-18,1-1 0,-3-28 0,4 14 13,1-1 1,2 1-1,1-1 1,2 1-1,2-1 0,1 1 1,1 0-1,20-59 1,124-284 33,18-50-547,-155 384-119,-11 29-262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7.85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0 160,'0'0'886,"5"1"-688,127 14 382,223-3 0,-210-12-730,166 22-1,-269-14-409,-8 1-535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8.3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1089 705,'0'-31'64,"0"0"128,20-17 160,7-14-160,20-17-31,-1-14-65,8-13-64,13-8 0,0-1 32,6 5 0,8 9-32,-8 17 32,-6 23-64,-20 25-32,-14 19-64,-19 17-481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9.0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0 287 0,'53'-39'1057,"-47"36"-990,0 0-1,1 1 1,0 0-1,-1 0 1,1 0-1,0 1 1,0 0-1,0 0 1,11 1-1,2-1 22,151-23 214,276-74 0,-40 5-196,-290 79-934,-92 14-864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5:05.85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0 320,'60'0'-128,"74"35"352,27 36 97,33 21-1,20 14-256,0 9-32,-20 3-64,-27-12 32,-26 0-32,-27-14-192,-21-17-193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5:06.23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0 961,'74'53'96,"26"22"96,7 0-32,7 13 65,0 4-161,-14-8-64,0-5-64,-19 1-321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46:25.460"/>
    </inkml:context>
    <inkml:brush xml:id="br0">
      <inkml:brushProperty name="width" value="0.5" units="cm"/>
      <inkml:brushProperty name="height" value="1" units="cm"/>
      <inkml:brushProperty name="color" value="#F78517"/>
      <inkml:brushProperty name="tip" value="rectangle"/>
      <inkml:brushProperty name="rasterOp" value="maskPen"/>
    </inkml:brush>
  </inkml:definitions>
  <inkml:trace contextRef="#ctx0" brushRef="#br0">1 3507 0,'0'46'1895,"0"-621"-1099,3 530-764,2-1 0,1 1 0,3 1 0,21-65 0,-19 81-26,0 1 1,2 0 0,1 1-1,24-36 1,-11 19 13,-13 17-27,18-22 25,-26 40-19,-1 1 1,1-1 0,-1-1-1,-1 1 1,0-1 0,4-8-1,-5 8 6,1 1 0,0-1 0,0 1 0,1 0 0,10-13-1,-10 15-3,-1-1-1,0 1 1,-1 0-1,0-1 0,0 0 1,0 0-1,-1 0 0,0 0 1,0 0-1,0 0 1,-1 0-1,-1-1 0,1-8 1,-1 12-1,1 0 0,-1 0 0,1 0 0,0 0 0,0-1 0,1 1 0,2-5 0,-2 5 0,-1 0 0,1-1 0,-1 1 0,0-1 0,0 1 0,0-1 0,0-7 0,12-97 0,1-151 0,-13 233 0,2 1 0,6-35 0,-4 36 0,-1-1 0,1-33 0,6 9 0,-1 16 0,-6 16 0,2 0 0,13-31 0,4-12 0,31-83 0,-34 81 0,2 1 0,3 0 0,56-96 0,-74 146-6,18-30-47,-15 35 27,-6 24 15,-6-3 3,-1 0 0,0 0 0,0-1 0,-2 1 0,0-1 0,0 0 0,-1 0-1,-1 0 1,-14 20 0,-6 16-7,-140 299 15,148-310 0,2 1 0,2 1 0,1 0 0,3 1 0,1 0 0,2 1 0,2 0 0,-2 45 0,8-57 0,0 6 0,5 41 0,-4-64 0,2-1 0,-1 0 0,2 0 0,0 0 0,0 0 0,1 0 0,6 11 0,-10-23 0,22 31-26,-22-30 25,1 0-1,-1 0 1,0-1 0,1 1-1,-1 0 1,1-1-1,-1 0 1,1 1 0,-1-1-1,1 0 1,-1 0 0,1 0-1,-1 0 1,1 0-1,0 0 1,-1 0 0,1 0-1,-1-1 1,1 1-1,-1-1 1,1 1 0,-1-1-1,3-1 1,4-3 0,0-1 0,-1 0 1,1-1-1,-1 1 0,0-2 0,-1 1 1,9-13-1,5-4 2,46-66-8,-24 30 3,-15 21-1,23-45-1,-27 43 1,30-39 0,63-91 26,157-239-12,-200 296-7,-15 30 2,46-78 18,-38 44-16,48-99-6,-68 135 0,15-34 0,-60 113 0,-1 2 0,0 0 0,0 0 1,1 1-1,-1-1 0,0 0 0,1 0 1,-1 1-1,0-1 0,1 0 0,-1 1 1,1-1-1,0 0 0,-1 1 0,1-1 0,-1 1 1,1-1-1,0 1 0,-1-1 0,1 1 1,1-1-1,-1 0 27,-1 4-25,0 0 0,0-1 0,0 1 0,0 0 0,0 0 0,-1 0-1,0-1 1,1 1 0,-1 0 0,0-1 0,0 1 0,0-1 0,-1 1 0,1-1 0,-1 0 0,-1 3 0,-10 20 18,-3 17-24,-2-1 1,-3-1-1,0 0 1,-3-2-1,-30 38 1,-39 67 3,-54 95-32,113-195 16,20-28 5,12-14 7,5-6 3,15-20 5,2 1 1,1 2 0,1 0 0,0 1 0,41-29 0,-22 17-2,-32 26 3,-1 1 0,1-1 1,1 1-1,-1 1 0,1 0 0,0 0 1,0 1-1,0 0 0,1 1 1,14-3-1,2-3-2,1-1-1,-1-1 1,-1-1 0,0-1-1,-1-2 1,42-31 0,-37 24 3,1 2 0,1 2-1,49-22 1,53-9-1,-131 49-21,-7 6-23,-23 18-79,-39 31-60,-55 34 78,-145 80 0,184-113 88,2 3 0,-88 85 1,2 0 10,78-67-32,-92 107 0,170-174 32,-159 186-91,-64 90-37,218-267 119,1 1 0,-12 26 0,-7 8-1,28-46 10,0-3 0,1 1 0,0 0 0,0 1 0,0-1 0,1 1 0,0-1 0,1 1 0,-1 0 0,-1 8 0,0 5 0,4-19 0,0-1 0,0 0 0,-1 1 0,1-1 0,0 0 0,0 1 0,0-1 0,0 1 0,0-1 0,-1 0 0,1 1 0,0-1 0,0 1 0,0-1 0,0 0 0,0 1 0,0-1 0,0 1 0,0-1 0,1 0 0,-1 1 0,0-1 0,0 1 0,0-1 0,0 0 0,0 1 0,1-1 0,-1 0 0,0 1 0,0-1 0,1 0 0,-1 1 0,0-1 0,0 0 0,1 1 0,-1-1 0,0 0 0,1 0 0,-1 0 0,0 1 0,1-1 0,-1 0 0,1 0 0,-1 0 0,0 0 0,1 0 0,-1 1 0,1-1 0,-1 0 0,0 0 0,1 0 0,-1 0 0,1 0 0,-1 0 0,0-1 0,1 1 0,-1 0 0,1 0 0,11 1 4,1 0-1,-1 0 1,0-1 0,0-1 0,1 0 0,-1-1-1,0 0 1,0-1 0,20-7 0,6-6 29,57-32 0,5-3-9,-33 26 2,1 3 0,1 3-1,1 3 1,0 3 0,136-8 0,-106 11-12,47-1-1,-133 10-17,-26-1-3,-31 2-4,15 6 22,1 2 0,-40 16 0,8-2-12,59-22 1,-308 114 32,185-61-24,60-27 0,1 2 0,-77 47 0,119-59-3,0 1 0,1 1 1,1 1-1,-30 38 0,-1 1-4,41-47-1,0 1 0,0 0 1,1 0-1,0 1 0,-8 22 0,-18 32 36,19-44-34,-17 44-1,28-60 2,-9 21 22,9-18-25,-1 0 0,0-1 1,-1 1-1,0-1 0,0 0 0,-10 11 0,-1 10 8,-4 3 16,-24 23 72,39-50-88,1 1-1,0 0 0,0 0 0,0 1 0,1-1 0,0 1 0,1 0 0,-3 12 0,3-12-1,0-1-1,0 1 0,-1 0 1,0-1-1,-6 11 1,6-11-88,1 0 1,0 0 0,0 0-1,1 1 1,-1-1 0,1 1 0,1-1-1,0 8 1,0 4-1141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46:29.266"/>
    </inkml:context>
    <inkml:brush xml:id="br0">
      <inkml:brushProperty name="width" value="0.5" units="cm"/>
      <inkml:brushProperty name="height" value="1" units="cm"/>
      <inkml:brushProperty name="color" value="#F78517"/>
      <inkml:brushProperty name="tip" value="rectangle"/>
      <inkml:brushProperty name="rasterOp" value="maskPen"/>
    </inkml:brush>
  </inkml:definitions>
  <inkml:trace contextRef="#ctx0" brushRef="#br0">1 2529 0,'0'0'123,"2"-23"1131,56-26-933,123-163-49,-90 99-139,52-76-58,-141 185-74,0 1 0,0-1 0,0 0 0,0 0 0,-1 0 0,0 0 0,1 0 0,-2 0 0,1 0 0,0 0 0,-1 0 0,0 0 0,1-1 0,-2 1 0,1 0 0,0 0 0,-1 0 1,0 0-1,0 0 0,-2-6 0,-5-10 10,0 0 1,-22-36-1,4 8-3,19 33-8,0 0 0,1 0 0,0-1 0,1 0 0,1 0 0,0 0 0,2-1 0,0 1 0,0-19 0,4 3 0,2 0 0,1 1 0,1-1 0,2 1 0,2 0 0,15-35 0,14-32-7,4-14-22,74-134 1,-103 219 23,-13 26-22,-1 4 0,-1 9 25,0 1-1,0-1 0,-2 0 0,1 0 1,-2 0-1,1 0 0,-11 20 0,-49 81 3,42-80 8,-27 58 1,18-5-9,3 2 0,-18 102 0,40-166 0,2-7 0,0 0 0,1 1 0,1-1 0,1 1 0,0 0 0,4 20 0,-3-35 0,0 0 0,1 0 0,-1 0 0,1 0 0,-1-1 0,1 1 0,0-1 0,0 1 0,0-1 0,1 0 0,-1 1 0,0-1 0,1-1 0,0 1 0,-1 0 0,1 0 0,0-1 0,0 0 0,0 0 0,0 1 0,4-1 0,64 15 0,-70-15 0,63 6 21,1-3 1,122-7-1,-156-1-15,0-1 1,-1-1-1,0-2 1,42-16-1,-52 20-3,0 0 1,0 1-1,1 1 0,-1 0 0,1 2 0,32 3 1,4-1 0,15-2 4,-52 0-13,-51 0-20,-103 4-12,73 0 21,1-3 0,-1-3 0,-65-10 0,105 8 12,0 1-1,-1 2 1,1 0-1,0 1 1,-1 1-1,1 1 1,0 0-1,0 2 1,0 1 0,1 0-1,-27 11 1,47-15 5,-3 0 2,1 0 0,-1-1 1,1 1-1,-1 0 0,0-1 0,1 1 1,-1-1-1,0 0 0,1 0 1,-5 0-1,6-12-83,1 3 80,1 1 0,0 0 0,1 0 0,0-1 0,1 1 0,-1 0 0,1 1 0,1-1 0,6-11 0,48-67 0,-30 47 0,179-225 5,-187 237-3,2 1 1,1 1-1,1 1 0,1 1 0,1 1 1,1 1-1,1 2 0,1 0 0,0 2 0,1 2 1,40-16-1,-59 25-2,-1-1 0,0-1 0,0 0 0,-1 0 0,0-1 0,-1 0 0,0 0 0,0-1 0,11-19 0,75-157 0,-28 48 0,-20 62 16,2 2 0,4 2 0,102-109 0,-108 122-16,-33 40 0,30-33 0,-43 52 0,0 0 0,1 0 0,-1 0 0,0 0 0,1 0 0,-1 0 0,0 0 0,1 0 0,-1 1 0,0-1 0,0 0 0,1 0 0,-1 0 0,0 0 0,0 1 0,1-1 0,-1 0 0,0 0 0,0 0 0,1 1 0,-1-1 0,0 0 0,0 1 0,0-1 0,0 0 0,0 0 0,1 1 0,-1-1 0,0 0 0,0 1 0,0-1 0,0 0 0,0 1 0,0-1 0,0 0 0,0 0 0,0 1 0,0-1 0,0 0 0,0 1 0,0-1 0,0 0 0,-1 1 0,1-1 0,0 0 0,0 1 0,0-1 0,0 0 0,-1 20 0,-2-8 0,-2-1 0,1 1 0,-2-1 0,1 1 0,-1-1 0,-1-1 0,0 0 0,-1 0 0,-14 15 0,-12 18-11,-114 139-84,-10 14 105,104-122-2,25-36 4,-48 83 0,71-107-3,0 1 0,1 0 0,0 0 1,1 0-1,1 1 0,-2 22 0,5-38-9,0 1 0,0-1 0,0 1 0,0-1 0,1 1 0,-1-1 0,0 1 0,1-1 0,-1 1 0,0-1 0,1 0 0,-1 1 0,0-1 0,1 1 0,-1-1 0,1 0 0,-1 1 0,1-1 0,-1 0 0,0 0 0,1 1 0,0-1 0,-1 0 0,1 0 0,-1 0 0,1 0 0,-1 1 0,1-1 0,-1 0 0,1 0 0,-1 0 0,2 0 0,23 0 0,-15-1 0,21 0 3,0-1 1,0-2-1,0-1 0,0-1 1,-1-2-1,0-1 0,40-18 1,-26 9 17,0-2 0,61-38 1,-85 47-18,0 1 1,0 0 0,1 2-1,0 0 1,24-5 0,3-2 31,-29 10 7,-18 5-27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2:06.843"/>
    </inkml:context>
    <inkml:brush xml:id="br0">
      <inkml:brushProperty name="width" value="0.3175" units="cm"/>
      <inkml:brushProperty name="height" value="0.3175" units="cm"/>
      <inkml:brushProperty name="color" value="#472121"/>
    </inkml:brush>
  </inkml:definitions>
  <inkml:trace contextRef="#ctx0" brushRef="#br0">29 11 256,'-1'-1'11,"1"0"-1,0 1 1,-1-1-1,1 0 1,0 1-1,-1-1 1,1 1-1,-1-1 1,1 1-1,-1-1 1,0 1-1,1-1 1,-1 1-1,1-1 1,-1 1-1,0 0 0,1 0 1,-1-1-1,0 1 1,1 0-1,-1 0 1,0-1-1,0 1 1,1 0-1,-2 0 1,-6 15 516,5 35 44,3-45-661,0 8 118,-1 27 41,2 0 1,1-1-1,2 1 0,2 0 0,12 43 1,183 454 273,51-16-73,-143-318-403,239 337 0,-337-524 5,-10-13 40,1 1-1,0-1 0,0 0 1,1 0-1,-1 1 0,1-2 1,-1 1-1,1 0 0,0 0 1,0-1-1,0 0 0,0 1 0,1-1 1,5 2-1,-8-12-717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2:06.844"/>
    </inkml:context>
    <inkml:brush xml:id="br0">
      <inkml:brushProperty name="width" value="0.3175" units="cm"/>
      <inkml:brushProperty name="height" value="0.3175" units="cm"/>
      <inkml:brushProperty name="color" value="#472121"/>
    </inkml:brush>
  </inkml:definitions>
  <inkml:trace contextRef="#ctx0" brushRef="#br0">1 1714 64,'2'-22'68,"1"1"0,1 0 0,1 0 0,0 0 0,2 1 0,1 0 0,16-33 0,6-15-14,9-43-69,49-223-1,-18-124-135,-47 117-78,-24 324 198,0 0 1,-1 1-1,0-1 0,-1 1 0,-1-1 1,-1 1-1,-11-26 0,-4-3 26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2:06.845"/>
    </inkml:context>
    <inkml:brush xml:id="br0">
      <inkml:brushProperty name="width" value="0.3175" units="cm"/>
      <inkml:brushProperty name="height" value="0.3175" units="cm"/>
      <inkml:brushProperty name="color" value="#472121"/>
    </inkml:brush>
  </inkml:definitions>
  <inkml:trace contextRef="#ctx0" brushRef="#br0">1 0 0,'0'8'400,"4"123"-126,7-1 0,5 0 0,49 196 0,151 363 750,-198-637-1077,-9-23-134,1 0-1,1-1 0,1 0 0,2-1 0,19 29 0,-24-45-1152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2:06.846"/>
    </inkml:context>
    <inkml:brush xml:id="br0">
      <inkml:brushProperty name="width" value="0.3175" units="cm"/>
      <inkml:brushProperty name="height" value="0.3175" units="cm"/>
      <inkml:brushProperty name="color" value="#472121"/>
    </inkml:brush>
  </inkml:definitions>
  <inkml:trace contextRef="#ctx0" brushRef="#br0">171 966 1281,'-15'22'-93,"7"-18"46,4-16 75,11-230-42,0-74-134,-9 257 111,-3-1 0,-2 1 0,-19-72 0,21 109 13,-12-38 12,16 59 15,1-1 0,-1 0 0,0 0 0,0 1 0,0-1 0,0 1 0,0-1 0,0 0 0,0 1 0,-1 0 0,1-1 1,0 1-1,-1 0 0,1 0 0,-1 0 0,0 0 0,1 0 0,-1 0 0,0 0 0,1 0 0,-1 1 0,0-1 0,0 1 0,0-1 0,-2 1 0,2 0 6,1 0 1,-1 1-1,0-1 0,1 1 1,-1-1-1,0 1 0,1-1 1,-1 1-1,1 0 0,-1 0 1,1 0-1,0 0 0,-1 0 0,1 0 1,0 0-1,0 0 0,0 1 1,-1-1-1,1 0 0,1 1 1,-1-1-1,0 1 0,0-1 0,-1 4 1,-11 41 142,8-11-69,2 0 0,1-1 0,2 1 1,1 0-1,2 0 0,1 0 0,14 53 1,4-8 51,3-1 1,38 78 0,-2-31-48,-53-112-83,1 0 1,0 0 0,1-1 0,0-1-1,1 0 1,17 16 0,-25-26-19,0 1 0,0-1 0,0 0 0,0 0 0,1 0 0,-1 0 0,1-1 0,-1 1 0,1-1 0,-1 0 0,1 0 0,0 0 0,7 0 0,-9-1-12,1 0-1,-1 0 1,1-1 0,-1 0 0,0 1 0,1-1 0,-1 0-1,0 0 1,0 0 0,0 0 0,1 0 0,-1-1-1,0 1 1,-1-1 0,1 1 0,3-4 0,2-4-86,-1-1-1,0 0 1,0 0 0,-1 0-1,0-1 1,-1 0 0,4-14 0,12-40-461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2:06.847"/>
    </inkml:context>
    <inkml:brush xml:id="br0">
      <inkml:brushProperty name="width" value="0.3175" units="cm"/>
      <inkml:brushProperty name="height" value="0.3175" units="cm"/>
      <inkml:brushProperty name="color" value="#472121"/>
    </inkml:brush>
  </inkml:definitions>
  <inkml:trace contextRef="#ctx0" brushRef="#br0">1 142 64,'0'0'182,"1"17"357,4 5-359,1 0 1,1 0-1,15 33 1,10 32 100,-18-38-143,-2-2-4,2-2 0,2 1-1,23 46 1,-38-90-135,0 0 0,-1-1 0,1 1 0,0 0 1,0 0-1,0 0 0,0-1 0,1 1 0,-1 0 0,0-1 0,1 1 0,-1-1 0,1 0 0,-1 1 1,1-1-1,0 0 0,0 0 0,-1 0 0,1 0 0,0 0 0,0-1 0,0 1 0,0 0 1,0-1-1,0 0 0,0 1 0,0-1 0,0 0 0,0 0 0,4 0 0,-3-2-3,0 1-1,0-1 1,-1 0-1,1 0 1,-1 0-1,1 0 1,-1 0-1,0 0 1,0-1-1,0 1 1,0-1-1,0 1 1,0-1-1,-1 0 1,1 0-1,-1 0 1,0 0 0,0 0-1,1-3 1,16-60-61,-3-1 0,-3 0 0,-2 0 0,-4-1 0,-3 0 1,-8-111-1,5 174 70,-1 0 0,0 0 1,0 0-1,0 0 0,-1 0 1,-3-9-1,4 12 65,1 7 36,5 86 41,3 1-1,24 96 0,3 31 125,-15 280-10,-20-471-260,0 5-133,-2 1 1,-1-1-1,-2 0 0,-1 0 1,-11 34-1,-4-8-680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2:06.848"/>
    </inkml:context>
    <inkml:brush xml:id="br0">
      <inkml:brushProperty name="width" value="0.3175" units="cm"/>
      <inkml:brushProperty name="height" value="0.3175" units="cm"/>
      <inkml:brushProperty name="color" value="#472121"/>
    </inkml:brush>
  </inkml:definitions>
  <inkml:trace contextRef="#ctx0" brushRef="#br0">0 1 448,'19'16'855,"131"125"-376,150 147-8,-194-179-346,361 348-362,-454-443-286,-11-9-230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2:06.849"/>
    </inkml:context>
    <inkml:brush xml:id="br0">
      <inkml:brushProperty name="width" value="0.3175" units="cm"/>
      <inkml:brushProperty name="height" value="0.3175" units="cm"/>
      <inkml:brushProperty name="color" value="#472121"/>
    </inkml:brush>
  </inkml:definitions>
  <inkml:trace contextRef="#ctx0" brushRef="#br0">161 1520 128,'11'-60'104,"-3"-1"0,-2 0 0,-4-109 1,-3 112-100,0 8 17,-3-1 0,-20-95-1,-41-95 149,1 3 8,54 190-147,2-1 1,-3-97-1,11 6 268,0 140-155,3 3 0,24 23-44,-2 2 0,-1 1 0,31 49-1,-6-10-17,252 389 423,-30 18-295,-201-352-198,4-2 0,6-5 0,178 200 0,-240-305-172,-14-14-115,-9-11 198,-93-141-57,25 23-65,6-4 0,-97-281-1,156 386 198,1 0 0,1-1 0,2 1 0,0-64 0,4 94 1,0 0 1,0 0 0,0 0 0,0 0 0,0 0 0,0 0 0,0 0 0,0 0 0,0 0 0,0 0 0,1 0 0,-1 0 0,0 1 0,1-1 0,-1 0 0,1 0 0,-1 0 0,1 0 0,-1 0 0,1 1 0,0-1-1,-1 0 1,1 0 0,0 1 0,-1-1 0,1 1 0,0-1 0,0 1 0,0-1 0,0 1 0,0-1 0,0 1 0,-1 0 0,1-1 0,0 1 0,0 0 0,0 0 0,0 0 0,0 0 0,0-1 0,0 2-1,0-1 1,0 0 0,0 0 0,2 0 0,1 1 14,-1 0-1,1 1 1,0-1-1,-1 1 1,1 0-1,-1-1 1,0 2 0,1-1-1,-1 0 1,0 1-1,5 4 1,42 56 98,-2 2 1,-3 2 0,36 73 0,27 41-265,-103-173 66,0 0 0,0 0 0,1 0 0,0-1 1,0 0-1,1 0 0,0-1 0,0 1 0,1-1 0,-1-1 1,1 0-1,10 5 0,15 4-443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2:06.850"/>
    </inkml:context>
    <inkml:brush xml:id="br0">
      <inkml:brushProperty name="width" value="0.3175" units="cm"/>
      <inkml:brushProperty name="height" value="0.3175" units="cm"/>
      <inkml:brushProperty name="color" value="#472121"/>
    </inkml:brush>
  </inkml:definitions>
  <inkml:trace contextRef="#ctx0" brushRef="#br0">36 626 641,'3'0'21,"0"0"-1,-1 0 1,1 0 0,0 0 0,-1 0 0,1-1 0,0 1 0,-1-1 0,1 0 0,-1 1 0,1-1 0,-1-1 0,1 1 0,-1 0-1,3-3 1,-2 1 12,0-1 0,0 0 0,-1 0 0,1 0-1,-1 0 1,0-1 0,0 1 0,1-6 0,12-31-4,-3 0 0,-1 0 0,-2-1 0,-2 0 0,-2-1 0,-1 1 0,-3-1 0,-7-78 0,6 115-26,-1 1 0,0 0 0,0-1-1,-1 1 1,0 0 0,0 0 0,0 0 0,0 0 0,-1 0-1,0 0 1,0 1 0,0-1 0,0 1 0,-1 0 0,0 0-1,1 0 1,-2 0 0,1 1 0,0 0 0,-1 0 0,1 0 0,-1 0-1,0 1 1,0-1 0,0 1 0,0 1 0,-1-1 0,1 1-1,0 0 1,-1 0 0,-10-1 0,15 2 5,0 1 1,0-1-1,-1 0 0,1 0 1,0 0-1,0 1 0,-1-1 1,1 1-1,0-1 0,0 1 1,0-1-1,-1 1 0,1 0 1,0-1-1,0 1 0,0 0 1,0 0-1,0 0 0,1 0 1,-1 0-1,0 0 1,0 0-1,-1 2 0,1 0 7,-1 1 0,1 0 1,0 0-1,-1 0 0,2 0 0,-1 0 0,0 7 0,0 7 42,2-1-1,4 32 1,0-25-5,2 0 1,0 1-1,2-2 1,0 1-1,1-2 1,22 36-1,93 122 302,-112-163-339,1-1 0,0 0 0,1 0 0,0-2 1,24 17-1,-30-25-30,0 0 1,0-1 0,1 0-1,0-1 1,0 0-1,0 0 1,1-1 0,-1-1-1,1 1 1,-1-2-1,1 0 1,12 0 0,-20-1-21,0 0 1,0 0 0,0 0-1,-1-1 1,1 1 0,0-1 0,0 0-1,-1 0 1,1 0 0,-1 0 0,1 0-1,-1-1 1,1 1 0,-1-1-1,0 0 1,0 1 0,0-1 0,3-3-1,0-2-134,0 0-1,0-1 1,-1 1 0,6-13-1,-3 4-125,8-15-426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2:06.851"/>
    </inkml:context>
    <inkml:brush xml:id="br0">
      <inkml:brushProperty name="width" value="0.3175" units="cm"/>
      <inkml:brushProperty name="height" value="0.3175" units="cm"/>
      <inkml:brushProperty name="color" value="#472121"/>
    </inkml:brush>
  </inkml:definitions>
  <inkml:trace contextRef="#ctx0" brushRef="#br0">188 741 128,'15'18'413,"-2"-3"3,-13-15-404,0 0 0,0 0 1,0 0-1,0 0 0,0 0 0,0-1 0,0 1 1,0 0-1,0 0 0,0 0 0,0 0 0,0 0 1,0 0-1,0-1 0,0 1 0,0 0 0,0 0 1,0 0-1,0 0 0,0 0 0,1 0 0,-1-1 1,0 1-1,0 0 0,0 0 0,0 0 0,0 0 1,0 0-1,0 0 0,0 0 0,0 0 1,1 0-1,-1 0 0,0 0 0,0-1 0,0 1 1,0 0-1,0 0 0,0 0 0,1 0 0,-1 0 1,0 0-1,0 0 0,0 0 0,0 0 0,0 0 1,0 0-1,1 0 0,-1 0 0,0 0 0,0 0 1,0 0-1,0 0 0,0 1 0,-6-33 39,-3 1-1,0 0 1,-16-32-1,-5-18 10,-10-36 13,6 20 2,-23-108 1,53 182-450,1 1 1,1-47-1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2:06.852"/>
    </inkml:context>
    <inkml:brush xml:id="br0">
      <inkml:brushProperty name="width" value="0.3175" units="cm"/>
      <inkml:brushProperty name="height" value="0.3175" units="cm"/>
      <inkml:brushProperty name="color" value="#472121"/>
    </inkml:brush>
  </inkml:definitions>
  <inkml:trace contextRef="#ctx0" brushRef="#br0">0 251 1762,'4'13'15,"-1"-2"-10,0-1 1,1 0-1,0-1 0,9 16 1,-12-23-2,0-1 0,0 1 1,0-1-1,0 0 0,0 1 1,0-1-1,1 0 0,-1 0 1,0 1-1,1-1 0,-1 0 1,1 0-1,-1-1 0,1 1 0,-1 0 1,1 0-1,0-1 0,-1 1 1,1-1-1,0 1 0,-1-1 1,1 0-1,0 0 0,0 0 1,-1 0-1,1 0 0,0 0 1,0 0-1,-1-1 0,1 1 1,0 0-1,-1-1 0,1 0 1,0 1-1,1-2 0,-1 1 3,-1 0-1,1-1 1,0 1-1,-1-1 1,0 1-1,1-1 1,-1 0 0,0 0-1,0 1 1,0-1-1,0 0 1,0 0-1,0 0 1,-1 0-1,1 0 1,0 0-1,-1 0 1,0 0-1,0 0 1,1-3 0,-1-52 25,-1 37-15,2-13 16,0 9-40,0 0 1,-7-44 0,6 64 7,0 0 0,-1 0-1,1 1 1,-1-1 0,0 0 0,-1 1 0,1-1 0,0 1 0,-1-1 0,0 1 0,0 0 0,0 0 0,0-1 0,-1 2 0,1-1 0,-1 0 0,1 0 0,-1 1 0,0-1 0,0 1 0,0 0 0,-1 0-1,1 0 1,-7-2 0,9 3 3,0 1 0,0 0-1,0 0 1,0 0 0,0 0-1,0 0 1,-1 0-1,1 0 1,0 0 0,0 1-1,0-1 1,0 0 0,0 0-1,0 1 1,0-1-1,0 1 1,0-1 0,0 1-1,0-1 1,0 1 0,1 0-1,-1 0 1,0-1 0,0 1-1,1 0 1,-1 0-1,0 0 1,1 0 0,-1-1-1,1 1 1,-1 0 0,1 0-1,-1 0 1,1 0-1,0 1 1,-1-1 0,1 0-1,0 0 1,0 0 0,0 0-1,0 0 1,0 0-1,0 0 1,0 2 0,4 62 137,-3-53-109,3 8 10,0 1 1,0-2 0,2 1 0,1-1-1,0 1 1,2-2 0,0 1-1,1-1 1,0-1 0,2 0-1,0 0 1,27 28 0,-36-42-64,0 0 0,0-1-1,1 1 1,-1-1 0,1 1 0,0-1 0,-1 0 0,1 0-1,0-1 1,0 1 0,0-1 0,0 0 0,0 0 0,1 0-1,-1-1 1,0 1 0,0-1 0,1 0 0,-1 0 0,7-2-1,-7 1-8,-1-1 0,1 1 0,-1-1 0,0 0 0,1 0-1,-1-1 1,0 1 0,-1-1 0,1 1 0,0-1-1,-1 0 1,1 0 0,-1 0 0,0 0 0,0-1-1,0 1 1,0 0 0,-1-1 0,0 0 0,1 1-1,-1-1 1,0 0 0,0-5 0,7-43-686,-1-8-282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2:06.853"/>
    </inkml:context>
    <inkml:brush xml:id="br0">
      <inkml:brushProperty name="width" value="0.3175" units="cm"/>
      <inkml:brushProperty name="height" value="0.3175" units="cm"/>
      <inkml:brushProperty name="color" value="#472121"/>
    </inkml:brush>
  </inkml:definitions>
  <inkml:trace contextRef="#ctx0" brushRef="#br0">0 1 833,'0'4'59,"4"35"98,1-1 0,1 0 0,2 0 0,2-1 1,19 47-1,-4-6-6,126 493 961,-35-117-660,-101-401-727,1 0 1,4 0-1,1-2 1,3-1-1,2-1 1,33 47-1,-32-58-1289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2:06.854"/>
    </inkml:context>
    <inkml:brush xml:id="br0">
      <inkml:brushProperty name="width" value="0.3175" units="cm"/>
      <inkml:brushProperty name="height" value="0.3175" units="cm"/>
      <inkml:brushProperty name="color" value="#472121"/>
    </inkml:brush>
  </inkml:definitions>
  <inkml:trace contextRef="#ctx0" brushRef="#br0">0 1 1826,'7'22'-64,"-7"-9"64,7-9-64,-1-4-257,1 0-576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4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1 571 32,'0'0'769,"1"-36"-508,7 1-181,3-1-1,0 2 0,3-1 0,1 2 0,31-53 0,-44 81-73,1 0 0,-1 0-1,0-1 1,-1 1 0,1 0-1,-1-1 1,0 1 0,0-11-1,0 10-1,-1 1-1,1-1 1,0 1 0,0 0-1,0-1 1,1 1 0,0 0-1,0 0 1,0 0 0,5-8-1,6-2 7,-1 1 0,2 0 0,0 1 0,1 0 0,0 1 0,22-13 0,-29 20-4,0-1 1,0 1 0,1 1 0,0 0-1,0 0 1,0 0 0,0 1 0,0 1-1,1-1 1,0 2 0,-1-1 0,1 1 0,0 1-1,11 0 1,-11 0-3,0-1 11,0 1 0,-1 0 0,1 0 0,0 1 0,-1 0 0,1 1 0,-1 0 0,0 0 0,1 1 0,-1 1 0,0-1 0,-1 1 0,12 7 0,-6 0 15,0 0 1,0 1 0,-1 1 0,-1 0 0,0 1 0,17 25 0,-9-12 14,-18-20-36,0-1 0,0 1 0,0 0 0,-1 0 0,0-1 1,-1 1-1,1 0 0,-1 0 0,-1 0 0,-1 13 0,1 6 9,-13 32-2,7-10 10,7 23-773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4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84 64,'6'-2'132,"185"-55"1208,-155 49-1261,0 2 0,0 1 0,53 0 0,-26 5 22,66 9-1,-102-5-76,0 1 0,0 2 0,-1 0 0,49 22 0,-37-12-11,-7-4-1,54 32 0,-80-44-17,0 0-1,1 0 1,-1 0 0,0-1-1,10 1 1,-10-3 5,0 1 0,0-1 0,-1 0 0,1 0 0,0 0 0,-1-1 0,0 0 0,0 0 0,5-4 0,2-1 0,9-3-2,0 0 0,1 1 1,0 2-1,0 0 0,0 1 0,1 1 1,0 1-1,30-3 0,24 1 10,83 4 1,-135 3-10,-15-1 3,-1 2-1,1-1 0,0 1 1,-1 0-1,1 1 1,0 0-1,-1 0 1,0 1-1,0 0 1,0 0-1,0 1 1,0 0-1,0 1 0,-1-1 1,0 1-1,0 1 1,0-1-1,-1 1 1,0 1-1,0-1 1,8 13-1,13 13 23,-2 2 0,-1 1 0,-2 0 1,19 42-1,-30-54-7,-1 1 1,-1 0 0,-2 0-1,0 1 1,-1-1-1,-2 2 1,3 49 0,-7-51-11,0 0 0,-2 0 1,-1-1-1,0 1 0,-8 24 1,7-37-6,-1 1 1,0-1 0,0 0 0,-1-1 0,0 0-1,-1 0 1,0 0 0,-1 0 0,0-1-1,-1-1 1,1 1 0,-11 6 0,-6 3-56,0-1 0,-2-2 1,0 0-1,0-2 0,-1-1 0,-1-2 1,-36 10-1,7-6-216,0-3 1,-105 7-1,81-17-607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4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26 224,'16'-5'486,"0"0"-398,-1 1 0,1 0 0,0 1 0,1 1 0,-1 1 1,0 0-1,0 1 0,1 0 0,22 5 0,-35-4-86,-1 0 1,0 1-1,1-1 1,-1 1-1,0 0 0,0 0 1,0 0-1,0 0 1,0 1-1,0-1 1,-1 1-1,1 0 0,-1 0 1,0-1-1,0 2 1,0-1-1,0 0 0,0 0 1,-1 0-1,1 1 1,-1-1-1,0 1 1,0 0-1,1 4 0,-1-3 4,0 0-1,0 1 0,-1-1 0,0 1 1,0-1-1,0 1 0,0-1 0,-1 1 0,0-1 1,0 0-1,0 1 0,-1-1 0,0 0 1,0 0-1,-5 9 0,2-8-33,0 0 0,0 0 0,-1-1 0,0 0 0,0 0 1,0-1-1,0 0 0,-1 0 0,0 0 0,0-1 0,0 0 0,0 0 0,0-1 0,0 1 0,-1-2 0,1 1 1,-1-1-1,1 0 0,-1-1 0,0 0 0,-11-1 0,-14 1-548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4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32,'15'22'705,"-7"-21"-627,0 1 0,1-1 0,-1 1 0,0 1 0,0 0 0,0 0 0,13 7 0,-11-4-37,1-2 0,-1 1 0,1-1 0,0-1 0,12 2 0,-9-4-13,1 1 1,0 1 0,0 0-1,-1 1 1,0 0 0,0 1-1,0 1 1,0 0 0,-1 1-1,24 15 1,12 14 35,1-2 0,84 41 0,-6-5-59,-106-61 5,-1 0-1,1-2 0,0 0 0,1-2 1,-1 0-1,39 2 0,1 2-4,-10-1 17,0-3 1,0-2-1,1-2 0,85-9 1,77-20 14,-34 7-21,65-4-16,-220 24-39,-8-1-63,0 1-1,0 1 1,0 1 0,0 0-1,0 2 1,0 0-1,-1 1 1,21 7-1,17 17-1066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4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64,'0'0'902,"35"9"-229,25 30-420,102 72 60,-32-11-149,-4-5 34,160 156 0,-33 30 220,-214-230-537,-2 2 0,-2 1 0,53 113 0,-68-123-570,0-4-432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4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31 0 64,'0'0'929,"-14"32"-566,11-26-332,1-1 1,-1 1-1,1 1 0,0-1 1,1 0-1,0 0 0,0 1 1,-1 12-1,4 60 131,0-32-78,-3-4-18,2 0-1,2 0 0,1 0 0,16 61 0,4-27-1,45 94 0,-42-117-32,2-2-1,42 58 1,-4-5 7,-38-42-10,-25-51-23,1 0 0,0 0-1,1-1 1,12 20 0,123 184 26,-62-108-26,-74-101-5,0 1 0,-1 0 0,1 0 0,-2 0-1,1 1 1,-1-1 0,0 1 0,0-1 0,-1 1 0,0 0 0,-1 0 0,2 11 0,-1 15 14,-4 59 0,0-33-9,1-50-5,0 0 0,-1 0 0,0 1 0,-1-1 1,-7 16-1,-5 25 2,11-34-3,-4 24 0,2 0 0,-2 49 0,-2-10 6,0-1 15,12-11-227,2 0-1,19 92 1,-5-90-579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4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1 64,'-1'0'19,"1"0"0,0 0 0,0 0 0,-1 0 0,1 0 0,0 0 0,-1 0 0,1 0 0,0 0 0,0 1 0,-1-1 0,1 0 0,0 0 0,0 0 0,-1 0 0,1 0 0,0 1 0,0-1 1,0 0-1,-1 0 0,1 1 0,0-1 0,0 0 0,0 0 0,0 1 0,0-1 0,-1 0 0,1 0 0,0 1 0,0-1 0,0 0 0,0 1 0,0-1 0,0 0 0,0 0 0,0 1 0,0-1 0,0 0 0,0 1 0,0-1 0,0 0 0,0 0 0,0 1 0,1-1 0,-1 0 0,0 0 0,0 1 0,0-1 0,0 0 0,0 0 0,1 1 0,-1-1 0,0 0 0,0 0 0,11 19 10,-9-18 22,80 107 322,144 145 0,-134-155-259,253 217 150,-262-244-240,92 65 8,-81-70-32,-66-50-158,2-1-1,-1-1 1,2-2 0,0-1-1,53 11 1,-57-14-397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4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0,'0'0'1121,"8"18"-865,11-4-189,0 0-1,1-1 1,1 0-1,0-2 0,1-1 1,0-1-1,0 0 1,37 8-1,9 2 24,0-2-1,1-4 0,96 7 1,377-13 97,-329-8-145,-152-3-35,0-2 0,92-21-1,-85 14 1,61-24-4,-93 24-1,1 2 1,46-7 0,-41 9 9,-32 6-10,0 0-1,1 1 1,-1 0-1,1 1 1,17 0-1,-22-2-14,-5 2 14,-1 1 0,1-1 0,0 0 0,0 1-1,-1-1 1,1 1 0,0 0 0,0-1-1,0 1 1,-1 0 0,1-1 0,0 1 0,0 0-1,0 0 1,0 0 0,0-1 0,0 1 0,0 0-1,-1 0 1,1 0 0,0 1 0,1-1-1,4-1 0,-5-2 6,-1 3 42,-1 0-43,-4 0-5,4 0-69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4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27 32,'0'0'347,"28"0"192,118-13 80,49 9-362,-110-5-482,-77 9-255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4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86 278 64,'-14'180'1277,"1"2"-915,-4 53-68,0 6-150,-3 226-75,18-401-39,0-41-23,1 1 0,2 0-1,0-1 1,9 47 0,4 7 6,-13-61-8,2 0 0,0 0-1,10 26 1,9 26 11,-15-48-6,0 1 0,1-2-1,1 1 1,17 28-1,47 81 18,42 49-16,-95-152-3,1 0 1,39 40 0,13 16 23,-43-46-32,-12-16 0,29 46 0,-29-41 6,1 0 0,41 44 0,-35-43 1,34 47 0,-44-53-7,1-1 0,1 0 0,20 17 0,-18-17 0,26 37 0,-23-27 0,18 23 13,-3 0-1,35 70 1,-66-108-7,1 0 0,-2 0 1,0 0-1,-1 0 0,-1 1 1,3 33-1,-7 111 31,-1-75-28,2 178 18,1-252-26,1-1-1,1 1 1,-1 0 0,2 0-1,0-1 1,0 0-1,1 0 1,12 20 0,15 39-1,-28-58-7,0 1 4,1 0 1,-1 0-1,-1 0 1,-1 1 0,2 24-1,3 51-8,-6-68 11,-2-1 0,0 0 0,-1 0 0,-2 0 0,-8 32 0,6-28-2,0 1-1,-2 37 1,5-38-5,0 0 1,-12 41 0,8-38 4,0 0-1,-4 51 1,8-47 3,-2-1-1,-9 33 0,-21 74-12,22-77 2,-26 68 0,10-66 10,22-49 0,0 0 0,1 1 0,0 0 0,1 0 0,-3 16 0,4-16 0,0 0 0,-1 0 0,-9 18 0,7-18 0,1 1 0,-7 26 0,4-5-6,3 0-1,1 1 0,-1 44 1,-1 101 32,7 1-26,2-171-2,-1 0-1,2-1 0,0 1 0,0-1 1,1 0-1,6 14 0,-1-3 1,7 10-1,-13-26 2,0-1 1,0 0-1,-1 1 0,1-1 0,-1 1 1,0 0-1,-1 0 0,1 0 0,0 11 0,11 73 1,-13 46-122,27-124 138,1-6-21,0-1 1,1-1-1,-1-2 1,1 0-1,48-5 0,-8 1 6,-46 2-4,1-2 0,-1 0 0,0-2 0,0 0 0,0-2 0,0-1 0,-1 0 0,35-17 0,-48 19 5,1 1-1,0 1 1,0 0-1,19-3 1,-20 4-3,0 1 0,-1-2 0,1 1 0,-1-1-1,0 0 1,13-7 0,-16 5 0,0 1 0,0-1 1,0 0-1,-1 0 0,1-1 0,-1 1 0,5-12 0,22-24 8,20-14-7,6-5 0,-50 53-4,1-1 0,-1 1 0,-1-1 0,0-1 1,0 1-1,0-1 0,-1 0 0,0-1 0,-1 1 0,0-1 0,-1 0 0,0 1 0,0-2 0,2-19 0,-1-12-25,-2 0-1,-4-60 1,0 29 16,3 65 13,0-1 0,1 0 0,0 1 0,0-1 0,1 1 0,6-14 0,-5 12 0,0 0 0,0 0 0,3-19 0,22-268 0,-16 144 0,-8 120 4,2 1 0,12-40-1,-8 35 21,8-49 0,12-148 3,11-154 15,-32 339 9,1 1 0,3-1-1,39-90 1,0 34 61,-6-26-56,18-39-10,-64 169-46,8-16 0,-1-1 0,0 0 0,-2 0 0,0 0 0,-1-1 0,-1 0 0,3-24 0,3-68 6,0 2-12,-3-112 11,-10 206-1,0 0-1,-2 0 1,1 0 0,-2 0 0,0 1-1,-12-22 1,17 34-3,-8-15 6,0 0 0,-20-26 0,10 19-27,12 18 21,1-1 1,0 0-1,1 0 1,0 0-1,0-1 1,0 0 0,1 1-1,0-2 1,1 1-1,-1 0 1,2-1-1,-4-16 1,-1-123-2,7 138 2,-1 0 2,1-1 0,0 1 0,0-1 0,2 0-1,-1 1 1,1-1 0,0 1 0,1 0 0,0 0-1,1 0 1,7-13 0,61-86 23,-49 71 5,1 1 0,51-60 0,-69 90-31,-1 0 2,0 1 1,0 0-1,1 0 1,-1 0-1,1 1 1,1 0-1,-1 0 0,9-4 1,-4 2 4,1-1 0,-1 0 0,0 0 1,-1-1-1,0-1 0,0 1 0,-1-2 1,8-10-1,23-25 14,-22 26-22,-1-2 0,-1 0 0,21-37 0,-24 38 0,160-293 0,-158 273-5,-13 34 4,1 0 0,-1 0 0,1 0 0,0 0 0,4-6 0,5-8-6,17-41 0,-5 10 0,-9-1 7,17-15 0,-3 3 0,6-15 0,-27 60 0,1-1 0,19-33 0,-24 46 0,0 0 0,0 0 0,-1 0 0,0-1 0,0 1 0,1-13 0,4-10 0,-3 16 0,2-12 0,2 1 0,1 0 0,25-49 0,-6 23 5,-22 37-1,1 0 1,0 0-1,1 1 0,17-20 1,15-15 14,58-93 0,-38 50-9,148-229-128,-192 295 84,-2 6-112,-2 0 0,0-1-1,10-24 1,-5-21-858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1 354 32,'0'0'246,"27"0"335,-19 0-534,11 1 19,0 0 0,0-2 0,1 0 1,-1-1-1,0-1 0,0-1 0,-1 0 0,1-1 0,-1-2 0,19-8 1,88-61 286,-92 54-303,0 1 0,1 2 0,2 1 0,65-24 0,-58 28-31,45-23 0,9-4-15,-69 34 10,1 1-1,0 2 0,0 0 0,0 2 0,0 1 0,46 5 1,3-2-10,471 7 54,-546-9-56,0 0 1,-1-1-1,1 1 0,0 0 0,-1-1 0,1 0 0,0 0 0,-1 1 0,1-2 0,-1 1 1,4-2-1,-4 1 17,-12 11-5,-20 23 3,21-22-19,1-1 1,-1 0-1,0 0 0,-1-1 1,0-1-1,-21 13 0,-60 19-86,67-30-4,-1 1 1,2 1 0,-38 23 0,18-1-561,-2-2-645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961 1 64,'0'0'860,"-26"32"-182,-2 11-481,21-34-155,0 0 0,0 1 0,1 0 0,0 1 0,1-1 0,0 1 0,-3 11 0,-8 14 33,-23 50 75,3 0-1,-37 143 1,26-78-46,1-7-16,18-31-6,-25 201 1,33-200-56,1 3-15,12-82-5,1-1-1,-1 54 1,4-9-7,1-40 0,6 76 0,45 136-27,-16-140 49,-18-51-33,-11-48 10,0 0 0,-1 0 0,0 1 0,1 23 0,2 135 22,-4-108-21,-1-34 0,0 0 0,-2 0 0,-1 0 0,-11 52 0,-40 162-11,17-99 6,20-73-6,-41 109 1,-45 47-62,49-114-49,25-55 50,16-36 67,1 1 0,1 0 0,1 0 1,-6 27-1,-32 129 4,-27 95-32,62-204 21,-3 79 0,3-20 1,8-74-3,5 89 1,1-53 5,11-6-90,-12-81 92,0-2-2,0 1 0,0-1 0,0 1 0,0-1 0,-1 1 1,0-1-1,1 0 0,-1 1 0,0 0 0,0-1 0,0 1 0,-1 3 0,3 25-58,9-3 65,3 1 0,12 19-5,-6-22 10,-17-22-5,8 6 0,-10-7 6,39-3 47,-22-5-36,0-1 1,-1-1-1,29-15 0,4-9 9,15-7 12,129-63 27,-183 96-65,0-1 0,-1 0 0,1 0 0,-1-2 0,-1 1 0,16-16 0,-3 4 0,-19 17 0,1-1 0,0 0 0,-1 0 0,0-1 0,1 1 0,-1-1 0,-1 1 0,5-8 0,1-1 0,1 1 0,1 0 0,0 0 0,0 1 0,1 0 0,0 1 0,16-11 0,3-3 0,-4 3 0,-14 11 0,0-1 0,-1 0 0,0 0 0,12-16 0,33-33 1,-44 47-8,1 0 1,-1-1-1,-1-1 0,11-16 0,-19 26 7,4-8-2,0 1 0,-1-1 0,0 0 0,8-24 0,-13 31 4,0 0 0,-1 0 0,1 1 0,-1-1 0,0 0 0,0 0 1,-1 0-1,1 0 0,-1 0 0,0 0 0,-1 1 0,1-1 0,-1 0 0,0 1 0,0-1 0,0 1 0,-4-5 0,-41-62 14,26 42-238,-32-62 1,34 53-756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36 3313 0,'0'0'96,"-27"-4"577,23-37-444,3 34-200,-1 0 0,1 0 0,1 0 0,0 0 1,0-1-1,0 1 0,1 0 0,0 0 0,0 0 0,5-13 1,35-78 213,31-60 15,-20 41-185,-35 76-45,40-69 0,-23 54 4,66-95 101,-66 106-137,14-20 54,59-59 0,-72 86-39,-2-2-1,-1-1 1,-2-1 0,-2-2-1,34-72 1,-43 72 0,-2-1 0,20-83-1,-29 77-3,-2 1 0,-2-1-1,-6-92 1,0 42-2,15-82-5,0 0 0,1-81 32,-11 229-32,1 1 0,2-1 0,1 1 0,2 0 0,2 1 0,25-58 0,-12 30 0,-14 39-7,1 0 1,23-34-1,6-10-5,-35 58 18,1 0-1,1 1 0,-1 0 1,14-11-1,-5 4 0,-2 2-15,-10 11-18,-1-1 0,1 0 0,-1 0 0,0 0 0,0-1 0,0 1 0,0 0 0,0-1 0,0 1 0,-1-1 0,1 0 1,1-5-1,3-7-752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355 0 64,'-7'9'256,"0"4"-31,1 5 31,-8 4 0,1 0 0,-7 4 33,-7-4-161,0 0-32,-6 0-64,-14-9-64,0-4 0,-6 0-193,-1 0-447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104 0 64,'5'29'389,"-2"1"1,-1 56-1,1 13 39,0 181 142,-5-148-424,2-97-107,-12 358 205,2-283-211,3-10 1,-24 111 0,-22 86-7,49-235-29,4 104 0,3-59 6,0-69-5,2 1-1,2-1 1,1-1 0,2 1 0,2-1 0,20 44 0,-29-72 3,8 19 0,-2 0-1,-2 1 0,5 31 1,-7-39-2,1-1 0,1 0 0,0 0 0,15 27 0,7 19 0,-12-23 1,-5-13 7,0 1 1,6 34-1,17 67-6,-22-91-3,-1 0 1,-3 1 0,-1 1 0,2 61-1,-3 113 33,-1-107-19,-2-82-15,-2 1 1,-1-1 0,-1 0 0,-2 0 0,-9 53 0,-12-2-15,-42 101 0,51-141 9,3 1 0,1 0 1,-9 74-1,14-64 5,2 0 0,7 87 1,0-117-2,1 0 0,1 0 0,1-1 1,1 1-1,0-1 0,1-1 0,1 0 1,19 25-1,11 24-4,-22-34 8,18 36-18,69 99 1,-94-152 16,0 1 0,10 24 0,10 16 0,-12-25-5,-16-24-5,1-1 0,1 0 0,-1 0 0,1 0 0,10 9 1,-6-6 9,-8-8-2,0-1 1,0 0-1,0 0 0,0 0 1,0 0-1,0 0 0,0 0 1,0 0-1,0 0 1,0 0-1,1 0 0,-1-1 1,0 1-1,1-1 0,-1 1 1,0-1-1,1 1 0,-1-1 1,1 0-1,-1 1 0,1-1 1,1 0-1,12 0-118,-13 1 115,0-1-1,0 0 1,-1 0-1,1 0 1,0 0 0,0 0-1,0 0 1,-1-1-1,1 1 1,0 0-1,0-1 1,-1 1 0,1-1-1,0 0 1,-1 0-1,1 0 1,-1 0-1,1 0 1,-1 0-1,1 0 1,-1 0 0,0 0-1,1-1 1,-1 1-1,0 0 1,0-1-1,0 1 1,1-3 0,4-3 16,0 1 0,1-1 1,0 1-1,0 1 1,1-1-1,9-4 0,-9 5-14,0 0-1,0-1 0,0 0 0,0 0 0,-1-1 1,8-10-1,17-27-3,-2-1 0,43-90 0,-46 85 49,62-87 1,-12 21-6,-65 92-36,-1 0-1,-1-1 0,-2-1 0,0 0 1,-2 0-1,5-37 0,-4 26 4,0-17 21,-3 0 0,-5-107-1,-1 54-2,-8 54 10,7 42-27,1 1 1,0-1-1,0 1 0,0-12 1,4-6 18,0 0 0,2 0 0,1 1 0,1 0 0,1 0 0,1 0 0,19-38 0,-15 30-17,-1-1-1,-1 0 1,8-67 0,-13 65 0,2 0-1,2 0 1,18-50-1,-12 50-4,-2-1 0,-1-1 0,-2 0 1,7-59-1,-11 28-2,-4-71 0,-2 94 0,-2 32 2,-1 0-1,0 0 1,-1 1 0,-8-24 0,2 10-6,-16-50 1,13 42 4,1-1 0,-11-65 0,16 62 2,3-1 0,1 0 0,2 0 0,2-1 0,2 1 0,2 0 0,1 1 0,14-44 0,10-14 2,-15 44 4,3 1 0,46-95 0,10 14 9,107-211 60,-172 327-127,-1 0-1,-1-1 1,8-37-1,-7-1-553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5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509 0 384,'0'9'481,"0"-5"-97,0 5-288,-7 4 128,-13 10-31,-7 7 63,-13 10-64,-14 8-128,-13 10-32,-13 3-32,0-3-32,6-5-224,14-27-673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5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 0 0,'0'0'737,"-7"32"-252,4 79-6,1-39-302,8 96 0,-1-141-153,1 0 1,2 0-1,14 35 0,2 6 2,-2-4 12,46 89 0,-9-25-18,99 180 76,-56-109-64,-96-182-28,0 1-1,-1-1 1,-1 1 0,-1 0-1,2 35 1,-5 100 30,-2-69-26,4-20-8,0-39 0,-2-1 0,0 1 0,-1 0 0,-9 45 0,-5 17 0,13-70 0,0 0 0,-1 0 0,-1-1 0,0 1 0,-1-1 0,-15 31 0,-10 14 7,-32 85-1,29-63-13,-42 140 31,62-181-22,2-10-6,-6 24 3,-16 137 6,20-129-5,7-37 0,1 1 0,-3 52 0,-6 110 27,1-57-22,0-10-5,-1-14-32,14 15 0,1-123 32,1 1 0,-1 0 0,1 0 0,-1-1 0,1 1 0,0-1 0,0 0 0,-1 1 0,1-1 0,0 0 0,0 0 0,0 0 0,0 0 0,3 1 0,33 11 0,-25-11 1,25 5-10,1-2 0,39-1 0,303 10 35,-379-14-26,1-1-1,-1 1 0,0-1 1,1 1-1,-1-1 0,0 0 0,0 0 1,1 0-1,-1 0 0,0 0 1,0 0-1,0 0 0,0-1 1,2-1-1,15-8 11,-12 10-10,-1 0 0,0-1 0,0 0 0,0 0 0,0 0 0,0-1 0,0 0 0,-1 0 0,1 0 0,-1-1 0,0 0 0,0 0 0,0 0 0,0 0 0,-1-1 0,0 0 0,0 0 0,0 0 0,-1 0 0,1-1 0,-1 1 0,0-1 0,-1 0 0,0 0 0,0 0 0,0 0 0,0 0 0,-1-1 0,0-6 0,2-24 8,1 0-1,15-65 0,1-2 3,-8 35-26,24-75 0,-16 45 16,-15 66 0,17-58 0,-17 70 0,-4 17 0,0 0 0,0 1 0,0-1 0,0 1 0,0-1 0,1 1 0,0 0 0,3-6 0,1-1 0,-1 1 0,0-1 0,-1-1 0,4-13 0,4-8 0,-3 12 1,8-20 15,24-77-1,-26 68-15,25-56 0,12-36 0,-40 108 5,1 1 0,2 0 0,1 1 0,2 1-1,22-31 1,-8 12-2,19-44-3,-37 64 0,2 0 0,24-33 0,-4 1 10,-30 48-7,1 1 0,0 0 0,17-21 0,-3-1-7,-19 30 3,0-1-1,1 1 1,-1 0-1,1-1 0,0 1 1,0 0-1,5-3 1,-3 1 4,0 1 1,-1-1-1,1 0 1,-1 0-1,6-12 1,-2 4 1,9-18-5,-1 0 0,21-66 0,0 0 0,49-101-5,-78 182 2,0 0 0,-2 0 0,0 0 0,0-1 0,-2 0 0,0 0 0,-2-1 0,2-21 0,-2 5 3,9-57 0,-5 57 0,2-58 0,-7 69 0,2 0 0,9-45 0,-6 45 0,-2 0 0,3-45 0,-7-415-5,0 484-38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1 224,'0'0'321,"7"0"-161,20 8 64,0 1-32,-1 0-32,8-5 0,6 1 1,-6-1-1,6 1-64,0-1 0,-7-4 0,-6 0-96,0 0 0,-7 0 0,-7-9-128,-13-4-481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9 224,'399'0'1869,"-396"-1"-2051,-3-7-320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5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32,'0'0'171,"54"0"1163,-39 1-1295,0 1-1,0 1 0,-1 1 1,1 0-1,-1 1 0,0 0 1,0 1-1,0 1 0,22 14 0,-17-10-7,1-1 1,1 0-1,35 11 0,9 4-6,-50-18-10,1 0-1,27 7 1,-22-9-1,0 2 0,26 13 1,-31-13-5,0 0 1,1-1 0,0-1-1,21 4 1,-20-4 9,1 0-1,30 13 1,-41-15-15,140 49 86,-127-44-84,1-1 0,0-1 0,0-1 0,1-1 0,34 2 1,-28-4 52,0 2 0,0 1 0,-1 1 0,53 19 0,-17-5-13,51 21-2,-28-8 6,-59-22-32,0 2-1,50 30 1,-49-26-12,61 27-1,-57-29 5,-2 1-1,1 1 1,36 28-1,30 17 7,-27-26 15,2-4 0,1-2 0,82 20 0,-150-48-32,69 20 48,146 22 0,-157-39-35,0-2 0,0-3-1,0-3 1,114-21 0,-143 18-25,212-32 24,-93 11-12,-115 22 0,68-18 0,-6 0 0,215-18 32,-150 28-32,-13 1 0,21 3 0,1 0 5,327-14-10,-452 23 5,-11-1 0,1 1 0,-1 3 0,55 9 0,106 42 0,-121-21 0,-55-22 0,0 0 0,30 7 0,-21-6-87,-1 0 1,-1 2-1,0 2 0,-1 1 0,36 26 0,-28-18-186,2-1 0,45 20 0,-50-30-949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6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8 0,'1'-1'40,"0"0"0,0 0 0,0 1 0,0-1 0,0 1 0,0-1 0,0 1 0,1-1 0,-1 1 0,0 0 0,0-1 0,0 1 0,0 0 1,1 0-1,-1 0 0,0 0 0,0 0 0,0 0 0,0 0 0,1 0 0,-1 0 0,0 1 0,0-1 0,0 0 0,2 1 0,33 9 200,73 51 110,184 137 0,-13 10-212,-149-107-83,1 0-14,-58-49-7,-34-24 4,0-1 1,1-2-1,64 28 0,123 50 159,-143-61-81,1-4 0,98 29 0,-133-54-65,1-3 1,95 7-1,109-12 108,-220-5-163,6-2-209,-26 1-144,0 0 1,0 1-1,0 1 0,23 3 1,-24 4-904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6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0 128,'21'1'220,"0"1"-1,0 1 1,0 1-1,36 10 1,81 38 193,-50-17-226,335 101 224,-369-122-355,1-2 0,1-3 0,72 4 0,-33-4-19,179 0-4,-234-9-28,220-9 53,124 9 103,-374 2-136,1 0 0,-1 1 0,0 0 0,0 1 0,-1 0 0,12 6 0,-4-2-8,166 61 138,-155-61-144,1-1 1,0-2-1,0-1 1,0-1-1,53-2 1,-55-1-12,-1-1 0,0-1 0,1-1 0,-1-1 0,0-1 0,-1-1 0,34-14 0,-2 6 4,-46 12-4,0 0 1,0-1-1,0 0 0,14-7 0,-1-1 5,-17 8-7,0 0 0,0 0 0,0-1 0,-1 1 0,0-2 0,0 1 0,0-1 0,0 0-1,6-7 1,41-41-24,-39 40-19,0 0 1,-1-1-1,-1-1 1,0 1-1,11-19 1,11-19-1003,-8 21 124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6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1389 64,'1'-3'100,"0"0"-1,1 0 1,-1 0 0,0 0-1,1 0 1,-1 0-1,1 1 1,0-1 0,3-2-1,11-19 192,-5 4-244,1 1 0,1 0 1,1 1-1,0 0 1,31-27-1,96-73 245,-50 46-62,270-212-166,-272 224-13,3 3 1,123-56 0,314-90 239,62-30-219,-538 205-446,-16 2-325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6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417 22 0,'-42'0'687,"10"-1"-288,-57 6-1,79-3-373,0 0-1,-1 0 1,1 1-1,1 0 1,-1 1-1,0 0 1,1 1 0,0 0-1,-14 10 1,12-6 8,-1 2 0,1 0 0,1 0-1,0 1 1,1 0 0,0 0 0,1 1 0,0 1 0,1-1 0,0 1 0,1 0 0,-6 23 0,6-12-16,0 0-1,2 1 1,0-1-1,2 1 1,1-1 0,4 45-1,-2-61-14,2-1-1,-1 1 1,1 0-1,0-1 1,1 0-1,-1 0 1,2 0-1,-1 0 1,1-1-1,0 1 1,1-1-1,0 0 1,0-1 0,0 0-1,1 0 1,0 0-1,0-1 1,15 9-1,0-1 10,0-2 1,0 0-1,1-1 0,1-1 0,39 9 0,-24-11 3,1-2 1,0-1-1,0-2 0,0-2 0,52-6 1,-72 2-17,1 0 1,-1-2-1,-1-1 1,1 0-1,-1-1 1,36-21-1,-17 4-2,0 0 1,35-33-1,-59 47-1,-1-1 1,0 0-1,-1-1 0,19-27 0,-26 32 2,-1 0 0,0-1-1,0 1 1,-1 0 0,0-1-1,-1 0 1,0 0 0,0 0-1,-1 0 1,0 0 0,-1-12-1,0 10-12,0 1 0,0 0-1,-1-1 1,-1 1 0,0 0 0,0 0-1,-8-20 1,7 23 11,-1 1 1,0-1-1,-1 1 0,1 0 0,-1 0 1,-1 1-1,1 0 0,-1-1 1,0 2-1,0-1 0,-12-6 0,-16-8 10,0 1 1,-1 2-1,0 2 0,-62-16 0,-153-17-506,168 37-406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6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23 0,'27'-9'128,"-7"5"-64,7-1 0,0 1-64,-7 4-32,7 0-160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0,'0'0'1057,"0"4"-961,0 1 32,20-1 64,7 1-63,7 3 31,-1-8-96,7 9 0,-6-9-32,-1 5-64,-6-5-96,-7 4-353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6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64,'0'0'673,"41"4"-449,32 14 64,41 13 32,40 13-31,20 0-33,0 9-128,-14-9-96,-26 4 0,-20-4-32,-27-4-64,-7 0-32,-26-5-192,-8-4-65,-19-18-255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6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1 256,'93'22'481,"21"9"95,13 13-287,-6-5-129,-14 5-96,-20-4 0,-14 0-64,-19 8 0,-7-8-64,-14-5-193,-6-4-447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6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1 119 865,'120'-13'32,"21"0"0,-1-9 96,-6 0-96,-7 4-32,-20 1 32,-13 8-32,-27 4-32,-14 5-160,-26 0-385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6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1 123 897,'113'-17'0,"15"-5"0,5-5 32,-12 5-32,-21 0-32,-20 9-577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70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27 394 64,'0'0'9,"-1"0"0,1 0 0,0 0-1,-1 0 1,1 0 0,0 0 0,-1-1 0,1 1 0,0 0 0,0 0-1,-1 0 1,1 0 0,0 0 0,0 0 0,-1-1 0,1 1 0,0 0-1,0 0 1,-1 0 0,1-1 0,0 1 0,0 0 0,0 0 0,-1-1-1,1 1 1,0 0 0,0 0 0,0-1 0,0 1 0,0 0 0,0-1-1,-1 1 1,1 0 0,0-1 0,0 1 0,0 0 0,0-1 0,0 1-1,0 0 1,0 0 0,0-1 0,1 1 0,-1 0 0,0-1 0,0 1-1,0-1 1,10-15 285,7 5-124,0 0-1,29-12 0,11-7-20,48-36-16,176-144 1,-257 195-142,-23 15 7,-1 1 1,0-1-1,0 1 0,0-1 1,1 1-1,-1-1 1,0 1-1,0-1 0,0 1 1,0-1-1,0 1 1,0-1-1,0 1 0,0-1 1,0 1-1,0-1 1,0 1-1,0-1 0,0 1 1,-1-1-1,1 1 1,0-1-1,0 1 0,0-1 1,-1 1-1,1-1 0,0 1 1,-1-1-1,-26 48-32,17-36 14,0 1-1,-1-2 1,-1 1 0,0-1 0,0-1-1,-15 9 1,-88 50-204,43-28 132,29-16 99,2 3 0,1 1 0,-50 47 0,76-64 26,10-10-27,1 1-1,-1-1 1,1 1 0,0 0 0,0-1 0,0 2 0,1-1 0,-1 0 0,1 0 0,-1 1-1,1 0 1,-3 6 0,6-9-7,1 0-1,-1 0 1,1-1 0,-1 1-1,0 0 1,1-1-1,-1 0 1,1 1-1,-1-1 1,1 0-1,-1 0 1,1 0 0,-1 0-1,1 0 1,-1 0-1,1 0 1,2-1-1,3 1 9,35-2 7,0-2-1,-1-2 1,0-2 0,0-1-1,0-2 1,-1-2-1,-1-2 1,-1-1-1,0-2 1,37-24-1,-71 40-13,22-12 17,-17 12-9,-10 7-5,-18 20-4,-2-1 0,-40 37 0,32-32-5,-188 157-22,123-109 54,87-72-22,1 0-1,0 1 1,0-1 0,1 1-1,0 0 1,0 1 0,-4 7-1,8-14-4,1 0-1,0 1 1,0-1-1,0 0 1,0 1-1,0-1 1,0 0-1,0 0 1,0 1-1,0-1 1,0 0-1,0 1 1,0-1-1,1 0 1,-1 1-1,0-1 1,0 0-1,0 0 1,0 1-1,0-1 1,1 0-1,-1 1 1,0-1-1,0 0 1,0 0-1,1 0 1,-1 1-1,0-1 1,0 0-1,1 0 1,-1 0-1,0 1 1,0-1-1,1 0 1,-1 0-1,0 0 1,1 0-1,-1 0 1,0 0-1,1 0 1,-1 0-1,0 0 1,0 0-1,1 0 1,-1 0-1,0 0 1,1 0-1,-1 0 1,0 0-1,1 0 1,-1 0-1,1 0 1,23 2 9,0-1 0,0-1 0,0-1 0,0-1 1,0-2-1,-1 0 0,1-1 0,-1-1 0,0-1 0,0-1 0,-1-2 1,0 0-1,32-20 0,-25 13-7,-1-1-1,-1-1 1,0-1 0,-1-1 0,-2-1 0,0-2-1,-1 0 1,-1-2 0,-2 0 0,-1-2-1,17-30 1,19-64-157,-56 120-20,-9 9 94,-28 22 77,37-28 2,0-1 0,0 1 0,-1 0 0,1-1 0,0 1 0,0 0 0,0-1 0,0 0 0,-1 1 0,1-1 0,0 0 0,0 1 0,-1-1 0,1 0 0,0 0 0,-1 0 0,1 0 0,0 0 0,0-1 0,-1 1 0,1 0 0,0 0 0,0-1 0,-1 1 0,1-1 0,0 1 0,0-1 0,0 0 0,-2-1 0,-3-8-23,1 0-1,0 0 1,0 0 0,1-1-1,1 0 1,0 0-1,0 0 1,-1-21 0,-6-19-201,8 43 194,-21-61-335,22 67 357,0 0 0,0-1 0,0 1 1,-1 0-1,1 0 0,0 0 0,-1 0 0,0 0 0,1 0 1,-1 0-1,0 1 0,0-1 0,0 0 0,0 1 1,0 0-1,0-1 0,0 1 0,-1 0 0,1 0 0,0 0 1,-1 0-1,1 1 0,-5-1 0,6 1 19,0 0 0,0 1-1,0-1 1,0 1 0,0-1-1,0 1 1,0 0 0,0-1 0,0 1-1,0 0 1,0 0 0,1 0 0,-1-1-1,0 1 1,0 0 0,1 0 0,-1 0-1,1 0 1,-1 0 0,1 1-1,-1 0 1,-13 36 119,5-14-64,1-12-50,0 1-1,-1-1 1,0 0-1,-20 19 1,18-21 10,1 0 0,0 2-1,1-1 1,-13 23 0,22-34-23,-1 1-1,1 0 0,-1-1 1,1 1-1,0-1 0,-1 1 1,1 0-1,0 0 0,0-1 1,-1 1-1,1 0 0,0 0 1,0-1-1,0 1 0,0 0 1,0 0-1,0-1 0,0 1 1,0 0-1,0 0 0,1-1 1,-1 1-1,0 0 0,0-1 1,1 2-1,8 1-217,3-3-210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71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1 532 897,'6'-1'14,"1"0"0,-1 0-1,0-1 1,0 0 0,0 0 0,0 0 0,0-1 0,-1 0 0,1 0 0,-1 0-1,1-1 1,4-4 0,6-3 35,30-22 23,-1-2-1,72-73 0,68-96-105,-110 117-12,-73 86 45,-1-1-1,1 0 1,-1 0 0,1 1-1,0-1 1,-1 1 0,1-1-1,0 1 1,0 0 0,0 0-1,4-2 1,-6 3 1,1 0-1,-1 0 1,0 0 0,1 0-1,-1 0 1,1 1 0,-1-1-1,0 0 1,1 0 0,-1 0-1,0 0 1,0 1 0,1-1-1,-1 0 1,0 0 0,1 1-1,-1-1 1,0 0 0,0 0-1,1 1 1,-1-1-1,0 0 1,0 1 0,0-1-1,0 0 1,1 1 0,-1-1-1,0 0 1,0 1 0,0-1-1,0 1 1,0-1 0,0 0-1,0 1 1,0-1 0,0 0-1,0 1 1,0 0-1,-1 6-1,1 0 0,-1 0 0,0-1 0,-1 1-1,-4 13 1,-18 31 0,-3 0 1,-1-2-1,-2-1 0,-66 78 0,52-70 5,2 2 0,-46 84 0,84-133 10,-1 1 0,2-1 0,-1 1-1,1 0 1,1 0 0,0 1 0,0-1 0,1 0-1,0 14 1,1-23-11,1-1-1,0 1 0,0 0 1,-1-1-1,1 1 0,0 0 1,0-1-1,0 1 0,0-1 1,0 1-1,0-1 0,0 0 1,0 1-1,0-1 0,0 0 1,0 0-1,0 0 0,0 0 0,0 0 1,0 0-1,0 0 0,0 0 1,0 0-1,0 0 0,2-1 1,32-5-5,-26 2 5,0-2-1,0 1 1,-1-1-1,1 0 1,-2-1-1,1 0 1,-1 0 0,8-10-1,52-72 17,-56 72-18,60-88-50,73-148-1,-160 314-72,-222 452 283,224-482-134,4-12 14,1-1 0,1 2 1,0-1-1,2 1 0,0 0 0,1 0 0,-3 37 0,34-65-24,-15 0-20,-1-1-1,0 0 0,0 0 0,-1-1 1,0 0-1,-1-1 0,0 0 0,11-23 1,44-106-70,-46 97 57,42-107-175,-59 154 165,0 8 16,0-1 1,-1 1-1,-5 20 0,-7 0 2,-2-2 1,-1 1-1,-29 41 0,-18 33 39,16-26 39,43-77-54,2-10-19,1-16-11,1 19 19,2-36-153,1 1-1,1-1 1,21-78-1,-12 71-213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72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6 99 320,'-6'1'167,"8"0"-29,16 3 72,31 4 108,31 2-43,79 20-1,52 8-49,-205-38-216,-4 0-11,-1 0 1,0 0-1,0 0 1,1 0-1,-1 0 1,0 0 0,0 0-1,0 0 1,1 0-1,-1 1 1,0-1-1,0 0 1,0 1-1,1-1 1,-1 1 0,2 1-1,-18-2-318,-1-2 259,0 0 1,0-1-1,1-1 0,-1-1 1,1 0-1,-20-10 1,-7-2-61,12 7 20,12 5 79,0-1 0,0-1 0,1-1 0,0 0 0,0-1 0,1 0 0,-20-16 0,36 25 25,0 0 0,0 0 0,0-1 0,-1 1-1,1 0 1,0 0 0,0 0 0,0-1 0,0 1 0,0 0 0,0 0 0,0 0 0,-1-1 0,1 1 0,0 0 0,0 0 0,0-1 0,0 1 0,0 0 0,0 0 0,0 0 0,0-1 0,0 1 0,0 0-1,0 0 1,0-1 0,0 1 0,1 0 0,-1 0 0,0-1 0,0 1 0,0 0 0,0 0 0,0 0 0,0-1 0,0 1 0,1 0 0,-1 0 0,0 0 0,0 0 0,0 0 0,1-1 0,-1 1 0,0 0-1,0 0 1,0 0 0,1 0 0,-1 0 0,0 0 0,0 0 0,0 0 0,1 0 0,-1-1 0,0 1 0,0 0 0,1 0 0,-1 0 0,0 0 0,0 0 0,1 1 0,-1-1 0,0 0 0,0 0 0,1 0-1,21-1 102,-17 1-74,205-4 348,-177 4-345,-52-1-82,1-1 0,0-1 0,-22-7 0,-36-5-102,-81 6 55,153 9 123,9 0-10,0-1-1,1 0 1,-1 1-1,0 0 1,0 0-1,0 1 1,9 1-1,-9-1 2,195 25 126,-190-25-129,0 0 1,-1 1-1,1 1 1,17 6-1,-25-8-12,0-1 0,-1 1 0,1 0 0,-1 0 0,1 0 0,-1 0 0,1 0-1,-1 0 1,1 0 0,-1 1 0,0-1 0,0 0 0,0 1 0,0-1-1,1 3 1,-1-3-2,-1 0-1,0 1 0,0-1 0,0 0 0,0 0 0,0 1 1,0-1-1,0 0 0,-1 0 0,1 0 0,0 1 0,-1-1 1,1 0-1,-1 0 0,1 0 0,-1 0 0,0 0 0,1 0 1,-1 0-1,0 0 0,0 0 0,0 0 0,1 0 0,-1 0 1,-2 1-1,-7 6-12,0-1 1,0 0 0,-1 0 0,0-1-1,0 0 1,0-1 0,-16 5 0,-92 22-61,23-7-71,74-16 148,17-7-1,1 0 1,-1 0-1,1 0 0,-1-1 1,0 0-1,1 1 0,-1-2 1,0 1-1,-6 0 1,10-1 16,1 1-19,1 1 1,-1-1-1,0 0 1,1 0 0,-1 0-1,1 1 1,-1-1-1,1 0 1,0 0-1,-1 0 1,1 0-1,0 0 1,0 0-1,-1 0 1,1-1-1,0 1 1,0 0-1,0 0 1,0-1 0,0 1-1,2 0 1,27 12 38,-22-10-31,15 6 23,0-2 1,0 0 0,1-2 0,0-1 0,29 2 0,124-3 135,-111-3-109,-65 0-108,-14 2-27,0-1 37,0 0 0,0-1 0,-23-2 0,-3 0-29,-319 2-440,376-1 489,1 0 1,-1-2-1,1 0 0,-1-1 0,35-12 0,12-9-393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73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94 14 384,'-18'1'871,"57"2"-658,330-8 419,-111-3-388,-257 8-228,-4 0-32,-324 7-235,248-1 224,0 3 0,-87 22 1,153-28 28,5-2 3,1 1 0,0 0 0,0 0 0,0 0 0,1 1 0,-1 0 0,1 0 1,-13 8-1,19-11-4,0 0 0,0 1 0,-1-1 0,1 0 1,0 1-1,0-1 0,0 0 0,0 1 1,-1-1-1,1 0 0,0 1 0,0-1 0,0 1 1,0-1-1,0 0 0,0 1 0,0-1 1,0 1-1,0-1 0,0 0 0,0 1 0,0-1 1,0 1-1,1-1 0,-1 0 0,0 1 1,0-1-1,0 0 0,0 1 0,1-1 0,-1 0 1,0 1-1,0-1 0,1 0 0,-1 0 1,0 1-1,1-1 0,-1 0 0,0 0 0,0 1 1,1-1-1,-1 0 0,1 0 0,-1 0 1,0 0-1,1 1 0,0-1 0,22 10-8,-18-9 14,66 25 36,1-2 0,1-4-1,0-3 1,2-4 0,100 6 0,-49-11-27,-124-8-70,-25 5-42,-120 12-45,77-11 102,-81 19 0,135-22 45,-70 22-10,77-23 10,0 0 0,1 0 0,-1 0 0,1 1 0,0 0 0,-1 0 0,1 0 0,1 1 0,-1-1 0,0 1 0,1 0 0,0 0 0,-5 8 0,11-11-6,1 0 1,-1 0-1,1 0 1,-1-1-1,1 1 1,0-1-1,-1 0 1,1 0-1,0 0 1,6-2-1,7-2 2,-1 0 1,0-2-1,0 0 1,-1 0-1,1-2 1,21-13-1,-21 11 1,0 1 0,1 0 0,1 2 0,33-11 0,-28 14-6,-34 12-8,-13 7-12,4-1 0,-16 12 22,-53 49 1,81-66 7,-1-1 0,1 1 1,1 1-1,0 0 0,0 0 1,1 0-1,0 1 0,1-1 1,0 1-1,0 1 0,-2 12 1,7-24-7,-1 1 1,1 0-1,0-1 0,0 1 1,0 0-1,0 0 1,0-1-1,0 1 0,0 0 1,0 0-1,0-1 0,0 1 1,1 0-1,-1-1 1,0 1-1,0 0 0,1-1 1,-1 1-1,0 0 1,1-1-1,-1 1 0,1-1 1,-1 1-1,1 0 1,-1-1-1,1 1 0,-1-1 1,1 0-1,-1 1 1,1-1-1,0 1 0,-1-1 1,2 1-1,31 2 19,-21-5-20,0 0 1,0 0 0,21-9-1,-14 2 4,0-1 0,-1-1-1,0-1 1,-1 0 0,17-17 0,77-80-7,-80 78 10,6-4-7,2 2 1,45-29 0,-9 7 2,-71 51-14,0 1 1,0-1-1,0 0 0,-1 0 1,1 0-1,-1 0 0,0-1 1,0 1-1,-1-1 0,0 0 1,1 0-1,-2 0 0,1 0 1,0 0-1,-1 0 0,0-1 1,0 1-1,-1 0 0,0-1 1,0-7-1,-1 11 11,0 0 0,-1 0 0,1 0 0,-1 0 0,0 0 0,1 0 0,-1 0 0,0 1 0,0-1 0,0 1 0,0-1 0,0 1 0,-1 0 0,1 0 0,0 0 0,-1 0 0,1 0 0,0 1 0,-1-1 0,1 1 0,-1-1 0,1 1 0,-5 0 0,6 0 2,0 1 0,0 0 0,0-1 0,0 1 1,0 0-1,0-1 0,0 1 0,1 0 0,-1 0 0,0 0 0,1 0 1,-1 0-1,0 0 0,1 0 0,-1 0 0,1 0 0,0 0 0,-1 0 1,1 0-1,0 0 0,-1 0 0,1 0 0,0 0 0,0 1 0,0-1 0,0 0 1,1 1-1,-2 2 2,-5 14 5,-1 0 0,-1 0 1,-1-1-1,0 0 0,-1 0 0,-1-1 1,0 0-1,-1-1 0,-1 0 0,-22 19 0,22-26-258,11-19-501,2 7 639,0-5-449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74"/>
    </inkml:context>
    <inkml:brush xml:id="br0">
      <inkml:brushProperty name="width" value="0.4" units="cm"/>
      <inkml:brushProperty name="height" value="0.8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174 658 0,'-13'2'995,"18"3"-569,26 5-149,-6-7-223,-1-1 1,1-1-1,0-2 1,0 0-1,-1-2 1,1 0-1,-1-2 1,0-1-1,0 0 1,0-2-1,-1-1 1,0-1-1,40-24 1,-19 9-74,-2-3 0,-1-1-1,-1-2 1,-2-1 0,-1-2 0,-1-2-1,-2-2 1,-2 0 0,46-73 0,-78 111 18,0-1 0,0 1 0,0 0 0,0 0 0,0-1 0,0 1 0,1 0 0,-1 0 0,0-1 0,0 1 0,0 0 0,0 0 0,0-1 0,0 1 0,0 0 0,0 0 0,0-1 0,0 1 0,-1 0 0,1 0 0,0-1 0,0 1 0,0 0 0,0 0 0,0-1 0,0 1 0,0 0 0,-1 0 0,1 0 0,0-1 0,0 1 0,0 0 0,-1 0 0,1 0 0,0 0 0,0-1 0,0 1 0,-1 0 0,1 0 0,0 0 0,0 0 0,-1 0 0,1 0 0,0 0 0,0 0 0,-1 0 0,1 0 0,0 0 0,0 0 0,-1 0 0,1 0 0,0 0 0,-1 0 0,-27 0-79,-32 12-64,-63 26 118,1 5-1,3 5 0,-129 73 0,229-110 40,1 0-1,1 1 1,0 1-1,1 0 1,0 1-1,1 1 1,1 0-1,-15 21 1,28-35-10,0 0 1,1 1-1,-1-1 1,0 0-1,0 0 1,1 0 0,-1 1-1,1-1 1,-1 0-1,1 1 1,0-1 0,-1 0-1,1 1 1,0-1-1,0 0 1,0 1 0,0 2-1,0-4-1,1 1 0,-1 0 0,1-1 0,-1 1 0,1 0 0,-1-1 0,1 1 0,-1-1-1,1 1 1,-1-1 0,1 1 0,0-1 0,-1 1 0,1-1 0,0 0 0,-1 1 0,1-1 0,0 0 0,0 1 0,-1-1 0,1 0 0,1 0-1,4 1 5,1-1 0,-1 0 0,0 0 0,1 0-1,-1-1 1,8-2 0,17-6 8,-1-1 1,0-2-1,-1-1 1,51-32-1,-7 5 5,360-187-41,-392 207-10,-101 29-101,-69 25-36,-142 56 0,189-57 195,3 4-1,-133 82 0,203-113-22,0-1 12,0 1 0,0 0 0,0 0 1,1 1-1,0 0 0,1 0 0,-1 1 1,1 0-1,-11 18 0,18-21-1,10-6-17,-1 0 4,-1-2 1,1 1-1,-1-1 0,0 0 1,0-1-1,0 1 1,0-2-1,0 1 0,-1-1 1,8-6-1,74-70 28,-30 26-14,4 8-1,2 2 1,2 4-1,2 2 1,2 3-1,0 4 1,103-32-1,91-42 11,-108 41-50,-154 64 18,0 0 0,1 0 1,-1 0-1,1 0 0,-1 1 0,1 0 0,-1-1 0,1 1 1,5 1-1,11-1 22,-20 0-14,0 1 0,0-1 0,1 0 1,-1 0-1,0 0 0,0 1 0,0-1 0,0 0 1,0 0-1,0 1 0,1-1 0,-1 0 1,0 1-1,0-1 0,0 0 0,0 0 0,0 1 1,0-1-1,0 0 0,0 1 0,0-1 1,0 0-1,0 0 0,0 1 0,0-1 1,0 0-1,-1 0 0,1 1 0,0-1 0,0 0 1,0 0-1,0 1 0,0-1 0,-1 0 1,1 0-1,0 1 0,0-1 0,0 0 1,-1 0-1,1 0 0,0 0 0,0 1 0,-1-1 1,1 0-1,0 0 0,-1 0 0,-9 12-5,8-11 7,0 1 0,0-1 0,0 1 0,1 0 0,-1 0 1,0 0-1,1 0 0,-1 0 0,1 0 0,-1 0 0,1 0 0,0 0 0,0 1 0,0-1 0,0 0 0,0 1 1,1-1-1,-1 5 0,-34 30 2,11-8 6,-2 0 0,0-2 0,-2-1 0,-41 30 0,-134 79 30,101-70-36,89-53-3,27-17-9,67-52 17,-66 44-6,0 1 0,2 0 0,-1 1 0,1 1 0,1 1 0,20-8 0,146-27 74,0 0 4,-43-14-237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75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441 98 64,'0'0'737,"-29"0"-444,-80-6-67,73 2-209,1 2 0,-1 2 0,-54 5 0,85-4-7,0 0-1,0 0 1,0 1 0,0-1-1,0 1 1,0 1-1,0-1 1,1 0 0,-1 1-1,1 0 1,0 0 0,-1 0-1,1 1 1,1 0 0,-1-1-1,1 1 1,-1 0-1,1 1 1,0-1 0,0 0-1,1 1 1,0 0 0,-1 0-1,2 0 1,-1 0 0,-1 6-1,1-4-5,1 0 0,1 0 0,-1 0 0,1 0 1,0 0-1,1 0 0,0 0 0,0 0 0,0 0 0,1 0 0,0-1 0,0 1 0,1 0 0,0-1 0,0 0 0,1 0 0,-1 0 0,1 0 1,7 7-1,-2-3 1,1 0 0,0-1 1,0 0-1,1-1 0,1 0 1,-1-1-1,1 0 0,0-1 1,1 0-1,-1-1 0,1-1 1,0 1-1,1-2 0,-1 0 1,0-1-1,1 0 0,0-1 1,-1-1-1,1 0 0,0 0 1,-1-2-1,1 0 0,-1 0 1,1-1-1,-1-1 0,0 0 1,0-1-1,-1 0 0,18-10 1,-16 6-18,-1 1 0,0-2 0,0 0 0,-1 0 0,12-14 0,-19 19 6,-1 0 0,0 0 0,-1-1 0,1 1 0,-1-1 0,0 0 1,-1 0-1,1 0 0,-1-1 0,-1 1 0,1 0 0,-1-1 0,0 1 1,0-13-1,-1 17 4,0 0 0,0 0 1,-1 0-1,1 0 0,-1 0 1,1 0-1,-1 0 0,0 0 0,0 1 1,0-1-1,0 0 0,0 0 1,0 1-1,0-1 0,0 1 1,-1-1-1,-2-2 0,-1 0 2,0 1-1,-1-1 1,1 1-1,-1 0 1,-10-4-1,-9-1-6,-53-11 0,66 17-4,-21-4 2,0 2-1,-1 1 1,-58 3 0,88 1 13,-1 0 0,0 0 1,0 0-1,1 0 1,-1 1-1,0 0 0,1 0 1,0 0-1,-1 1 1,1-1-1,0 1 1,0 0-1,0 0 0,1 1 1,-1-1-1,1 1 1,0-1-1,0 1 0,0 0 1,0 0-1,1 1 1,0-1-1,0 0 1,0 1-1,0 0 0,0-1 1,1 1-1,-1 6 1,0-5 1,1 1 0,0-1 0,0 1 0,1-1 0,-1 1 0,2-1 0,-1 1 0,1 0 1,-1-1-1,2 1 0,-1-1 0,1 0 0,0 0 0,0 1 0,1-1 0,0 0 0,0-1 0,0 1 1,1 0-1,8 9 0,-2-7-2,1 0 0,0 0-1,1-1 1,-1-1 0,1 0 0,1 0 0,-1-1 0,1-1 0,0 0 0,0-1 0,19 3-1,-3-3 8,0 0 0,0-2 0,-1-1 0,38-5 0,-42 0-5,0-2 0,-1 0 0,0-2 0,-1 0 0,0-1-1,0-2 1,-1 0 0,0-1 0,33-28 0,-52 39-8,0 0 0,-1 1-1,1-1 1,0 0 0,0 0 0,-1 0-1,1 0 1,-1 0 0,1 0 0,-1-1 0,0 1-1,0 0 1,0-1 0,0 1 0,-1-1 0,1 1-1,-1-1 1,1 1 0,-1-1 0,0 1 0,0-1-1,0 1 1,0-1 0,0 1 0,-1-1 0,1 1-1,-1-1 1,0 1 0,0-1 0,0 1 0,0 0-1,0-1 1,0 1 0,0 0 0,-1 0-1,1 0 1,-1 0 0,0 0 0,-3-3 0,-3-4-19,0 2 1,0-1 0,0 1-1,-1 0 1,0 1 0,-1 0-1,-19-9 1,15 10 16,0 0 0,-1 1-1,1 1 1,0 1 0,-1 0 0,0 1 0,0 0-1,1 1 1,-1 1 0,-27 4 0,30-3 16,0 1-1,0 0 1,0 1 0,1 0-1,0 1 1,0 0 0,0 1-1,0 0 1,1 1 0,0 0-1,0 0 1,1 1 0,-10 11-1,17-18-7,1 1 0,0-1 0,-1 1-1,1-1 1,0 1 0,0 0-1,0 0 1,0-1 0,1 1-1,-1 0 1,0 0 0,1 0-1,-1 0 1,1 0 0,0 0-1,0 0 1,-1 0 0,1 0-1,1 0 1,-1 0 0,0 0 0,0 0-1,1 0 1,0 2 0,1 0-2,0-1 1,0 1-1,0-1 1,0 0-1,1 1 1,0-1-1,-1 0 1,1-1-1,0 1 1,0 0 0,5 2-1,6 4 9,0-1 0,1-1-1,-1 0 1,1-1 0,17 5-1,-11-7 0,1 0 0,0-1 0,0-2 0,0 0 0,0-1 0,34-5 0,-48 4-8,0-1 0,-1 0 1,1 0-1,-1-1 1,0 0-1,1 0 0,-1 0 1,-1-1-1,1 0 0,-1-1 1,1 0-1,-1 0 0,0 0 1,-1-1-1,1 1 0,-1-1 1,-1 0-1,1-1 1,-1 1-1,0-1 0,5-12 1,-1 2-23,-1-1 1,-1 0-1,-1 1 1,0-2 0,-2 1-1,0 0 1,-1-1-1,0-20 1,-2 37 17,-1-1 0,1 1 0,0 0 0,-1 0 0,0-1 1,1 1-1,-1 0 0,0 0 0,0 0 0,-1 0 0,1 0 0,0 0 0,0 0 0,-1 0 0,0 0 0,1 1 1,-1-1-1,0 0 0,0 1 0,1 0 0,-1-1 0,0 1 0,0 0 0,-1 0 0,1 0 0,0 0 1,0 0-1,0 1 0,-4-1 0,-9-3-7,0 1-1,0 1 1,-24 0 0,21 1 7,-130-1-22,83 3 10,44 0 13,0 1-1,1 0 1,-1 2-1,1 0 0,0 2 1,-28 11-1,13-2 29,2 1 0,-55 35 0,84-49-26,3-2 1,0 0-1,0 1 1,0-1-1,0 1 0,0-1 1,0 1-1,0-1 0,1 1 1,-1 0-1,0-1 1,0 1-1,1 0 0,-1-1 1,0 1-1,1 0 1,-1 0-1,1 0 0,-1 0 1,1-1-1,0 1 1,-1 2-1,0-2-1,1 0 1,0 0 0,0 0-1,0 0 1,0 1-1,0-1 1,0 0-1,0 0 1,0 0-1,0 0 1,0 0-1,0 1 1,1-1-1,-1 0 1,1 0-1,-1 0 1,1 0 0,-1 0-1,1 0 1,-1 0-1,1 0 1,0 0-1,0 0 1,-1-1-1,1 1 1,1 1-1,25 20 21,-23-20-24,17 12 13,0-1 0,1 0 0,0-2 0,1-1 0,0-1 0,1-1 0,0-1 0,0-1 0,0-1 0,1-1 0,0-1 0,0-1 0,0-2 0,-1 0 0,30-5 0,-45 4-11,-1-1-1,1 0 0,-1-1 1,1 0-1,9-4 1,-16 6 0,0 0 0,0 0 1,0 0-1,0 0 0,0-1 0,-1 1 1,1 0-1,0-1 0,0 1 1,-1-1-1,1 0 0,-1 0 0,0 1 1,1-1-1,-1 0 0,0 0 0,0 0 1,0 0-1,0 0 0,-1-1 1,1 1-1,0 0 0,0-3 0,-2-3 0,0 1 0,-1 0 0,0 0 0,0 0 0,0 0 0,-1 1 0,0-1 0,0 1 0,-1-1 0,1 1 0,-1 0 0,-1 1 0,1-1 0,-1 1 0,0-1 0,-1 1 0,1 1 0,-1-1 0,0 1 0,0 0 0,-8-4 0,-10-5-2,0 0 0,-1 2 0,0 1 0,-40-11 0,48 18 7,-1 0 0,0 1 0,1 1 0,-21 1-1,28 0-11,8 8-515,2 1-22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7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101 215 64,'1'0'16,"-1"0"0,0 0 1,1 0-1,-1 0 0,0 0 0,1 0 0,-1 0 0,0 0 1,1 0-1,-1 1 0,0-1 0,1 0 0,-1 0 0,0 0 0,1 0 1,-1 1-1,0-1 0,0 0 0,1 0 0,-1 1 0,0-1 1,0 0-1,0 1 0,1-1 0,-1 0 0,0 0 0,0 1 1,0-1-1,0 0 0,0 1 0,0-1 0,0 0 0,0 1 0,1-1 1,-1 0-1,0 1 0,0-1 0,0 1 0,-1-1 0,1 0 1,0 1-1,0-1 0,0 0 0,0 1 0,0-1 0,0 0 1,0 1-1,-1-1 0,1 0 0,0 0 0,0 1 0,0-1 1,-1 0-1,1 0 0,0 1 0,0-1 0,-1 0 0,1 0 0,0 1 1,-1-1-1,1 0 0,-1 0 0,32 2 56,-30-2-68,10-1 13,1 0-1,-1-1 0,0-1 0,0 0 0,0 0 0,0-1 0,-1 0 0,1-1 0,-1-1 0,0 1 0,11-10 0,17-13-4,47-44 0,-69 58-10,57-52-2,-219 180-15,86-71 28,2 3 0,2 2 0,-74 82 1,125-125 4,1 0 0,0 0 0,1 0 0,-1 1 0,1-1 1,0 1-1,0 0 0,1 0 0,-4 11 0,12-16 14,16-2-30,0-1 1,1-1-1,-1-1 0,0-1 0,-1-1 1,1-1-1,-1-1 0,23-12 1,21-14 8,72-51 0,-135 84-12,0 0 1,0-1 0,0 1-1,-1 0 1,1-1-1,0 1 1,-1-1 0,1 1-1,-1-1 1,0 0-1,1 0 1,-1 1-1,0-1 1,0 0 0,1-3-1,-2 4 1,0 0 0,-1 0 0,1 0 0,0 0 0,0 0 0,-1 0 1,1 0-1,-1 0 0,1 0 0,-1 0 0,0 0 0,1 0 0,-1 0 0,0 0 0,1 1 0,-1-1 0,0 0 0,0 1 0,0-1 0,0 0 0,0 1 0,1-1 0,-1 1 0,0-1 0,0 1 0,0 0 0,-1 0 0,1-1 0,0 1 0,0 0 0,0 0 1,-1 0-1,-10-3-5,-1 0 0,0 1 0,1 0 0,-1 1 0,0 1 0,0 0 1,0 1-1,0 0 0,1 1 0,-1 0 0,1 1 0,-1 0 0,1 1 1,0 1-1,0 0 0,0 0 0,1 1 0,0 1 0,0 0 1,1 0-1,0 1 0,0 1 0,0-1 0,1 2 0,1-1 0,0 1 1,0 0-1,1 1 0,0 0 0,0 0 0,2 1 0,-8 18 0,9-15 22,1 0 0,0 0-1,1 1 1,1-1 0,1 30-1,11 74 39,-7-83-61,-3-20-12,0-1 0,2 1 0,-1 0 0,2-1 0,0 0 0,1 0 1,12 26-1,3-19-484,6-11-507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7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156 100 160,'-79'0'401,"78"20"-44,0 29-274,2-1 0,2 0-1,3 0 1,1 0 0,17 56 0,-7-52 0,2 0 1,44 85 0,-52-119-97,-14-26-18,-19-34-38,-113-256-132,80 166 136,45 111 124,16 42-17,17 43 17,27 46 35,-21-43-31,51 84-1,-55-105-21,-20-35-35,0 0-1,1 0 1,0-1-1,1 0 0,1 0 1,-1 0-1,1-1 1,15 13-1,-22-21-37,-2-29-9,-2-1 0,0 1 0,-2 0 0,-1 0 0,-11-29 0,-59-135-99,26 71 73,32 73 29,2-1 1,2 0-1,-10-62 1,24 110 37,-1 1-1,1-1 1,0 1-1,-1-1 1,1 1 0,0-1-1,0 0 1,0 1-1,-1-1 1,1 1 0,0-1-1,0 0 1,0 1-1,0-1 1,0 1 0,0-1-1,0 0 1,0 1-1,1-1 1,-1 1 0,0-1-1,0 0 1,0 1-1,1-1 1,-1 1 0,0-1-1,1 1 1,-1-1-1,0 1 1,1-1 0,0 0-1,5 10 9,-5-8-3,49 91 178,-4 2 1,60 175-1,-101-253-150,0 0 0,-1 1 0,-1 0 0,2 23 0,-6-57-41,-1 0 0,-1 0-1,-10-30 1,-6-41-81,11-56-413,7 69-133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78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1934 0,'0'0'1148,"33"-18"-913,1-18-196,-22 22-10,1 1-1,0 0 1,1 0 0,0 1-1,1 1 1,30-18 0,2-10-24,-20 19 0,-25 18-7,0 0-1,1-1 1,-1 1 0,1 1-1,-1-1 1,1 0-1,0 1 1,-1-1 0,1 1-1,5-2 1,40-26 50,32-25-43,-55 37-18,23-14 26,19-13-7,-60 40-8,0 0 0,1-1 1,-1 0-1,-1 0 1,12-11-1,-13 11 1,1 0-1,-1 0 1,1 1 0,0-1-1,0 2 1,0-1 0,1 0 0,7-2-1,-6 2 5,0 0-1,0 0 0,-1-1 0,0 0 1,12-10-1,13-10 11,20-18-18,22-10 5,-51 38 1,2 1 0,0 1 1,49-18-1,-47 20 0,-1 0 0,26-16 0,-31 14 2,1 2 0,1 1 1,32-10-1,0-5-7,-3 1-8,98-33 28,-40 18-23,-27 8 3,-37 12 4,77-40 0,-58 26 0,-43 20 2,41-30 0,18-11 10,87-48-6,-134 84-6,47-37 0,-28 19 0,-53 35-2,1 1 0,-1 0 1,1-1-1,-1 1 1,1-1-1,-1 0 1,1 1-1,-1-1 0,1 1 1,-1-1-1,1 0 1,-1 1-1,0-1 0,0 0 1,1 1-1,-1-1 1,0 0-1,0 1 0,0-1 1,0 0-1,1 0 1,-1 1-1,0-1 1,-1 0-1,1 0 0,0 1 1,0-1-1,0 0 1,0 0-1,0 1 0,-1-1 1,1 0-1,0 1 1,-1-1-1,1 0 1,0 1-1,-1-1 0,1 1 1,-1-1-1,1 1 1,-1-1-1,1 1 0,-1-1 1,0 1-1,1-1 1,-1 1-1,0-1 1,1 1-1,-1 0 0,0 0 1,1-1-1,-1 1 1,0 0-1,1 0 0,-1 0 1,0 0-1,0-1 1,1 1-1,-1 0 1,0 1-1,0-1 0,1 0 1,-2 0-1,-6 0-58,3 0 45,-1-1 0,1 1 0,-1 1 0,0-1 0,1 1 0,-1 0 1,0 0-1,1 0 0,0 1 0,-11 5 0,16-7 15,0 0 0,-1 0 0,1 0-1,0 1 1,0-1 0,-1 0 0,1 0 0,0 0 0,-1 0 0,1 0-1,0 1 1,-1-1 0,1 0 0,0 0 0,0 0 0,-1 0 0,1 0 0,0 0-1,-1 0 1,1 0 0,0 0 0,-1 0 0,1 0 0,0 0 0,-1 0-1,1 0 1,0-1 0,-1 1 0,1 0 0,0 0 0,0 0 0,-1 0 0,1-1-1,0 1 1,0 0 0,-1 0 0,1 0 0,0-1 0,-1 1 0,-3-17-2,7-17 4,-1 25-3,1 0 1,1 0 0,0 1 0,9-17-1,-8 17 3,0-1-1,-1 0 0,0 0 1,3-11-1,46-161 4,-45 160-1,-8 17-2,1 0-1,0 0 0,1 0 1,-1 0-1,1 0 1,-1 0-1,1 0 1,0 1-1,0-1 1,1 1-1,-1-1 1,1 1-1,0 0 1,0 0-1,0 0 0,0 1 1,0-1-1,1 1 1,-1-1-1,1 1 1,-1 0-1,6-2 1,28-11 14,-30 12-8,0 0 0,0 0-1,0 1 1,0-1 0,0 2-1,0-1 1,0 1-1,14-1 1,-12 3 6,-1-1-1,0 2 1,0-1-1,0 1 1,0 0 0,0 1-1,0 0 1,-1 0-1,1 1 1,11 7-1,22 10 25,-40-20-35,0 0-1,1 1 1,-1-1 0,0 0 0,0 1-1,0-1 1,0 1 0,0 0 0,-1-1-1,1 1 1,0 0 0,-1-1 0,1 1-1,-1 0 1,1-1 0,-1 5-1,8 18 32,-3-16-16,-1 1-1,0 0 1,-1 0 0,0 0-1,0 0 1,-1 0 0,0 1 0,-1 0-1,1 17 1,7 39 19,-7-5 8,-3-39-50,1-34 23,-1 4-47,-1 0 0,1-1-1,-1 1 1,-1 0 0,0 0 0,0 1-1,-1-1 1,-4-8 0,-5-11-108,6 16 117,0 1 0,0-1 0,-1 1 0,-1 1 0,0-1 0,0 2 0,0-1 0,-1 1 0,-1 1 0,1 0 0,-22-11 0,29 17 20,1 0 0,-1 0 0,1 0 0,0 0 1,-1 1-1,1-1 0,-1 1 0,0-1 0,1 1 0,-1 0 1,1 0-1,-1 1 0,1-1 0,-1 0 0,0 1 0,1-1 1,-1 1-1,1 0 0,0 0 0,-1 0 0,1 0 0,0 0 1,-1 1-1,1-1 0,0 1 0,0-1 0,0 1 0,0 0 1,1 0-1,-4 3 0,-2 6 3,-1 0 0,2 1 1,-1-1-1,-8 25 0,1-3 8,-93 183 208,105-213-216,-3 11-12,14-16 15,7-7 1,0-1 0,-1-1 0,22-20 0,-19 16 3,38-26 0,-50 37-11,0 1-1,1-1 1,0 1-1,-1 1 1,1 0-1,0 0 1,0 0-1,1 0 1,-1 1-1,11 0 1,-11 1 7,-1 0 1,1 1 0,-1 0-1,0 0 1,1 0 0,-1 1-1,0 0 1,0 0-1,0 1 1,0-1 0,0 1-1,-1 1 1,1-1 0,-1 1-1,8 7 1,18 11-17,-17-14 24,0 0 0,1 0 0,-1-2 0,2 0 0,-1 0 0,18 3 0,96 10-15,-125-18 0,27 5 21,-1 1 0,-1 2 0,1 0 0,48 25 0,-67-29-19,54 33-10,-44-23 2,26 41 50,-38-47-9,-6-5-31,0 0 0,1 0 0,-1 0 0,1-1 0,0 1 0,0-1 0,1 0 0,-1 0 0,1-1 0,-1 1 0,1-1 1,0 0-1,0 0 0,0-1 0,0 1 0,0-1 0,0 0 0,0 0 0,1-1 0,-1 0 0,5 0 0,4 1-20,-13-1 14,1 0 0,0 1-1,0-1 1,0 0 0,0 0 0,0 0-1,0 0 1,0-1 0,-1 1 0,1 0-1,0-1 1,0 1 0,0-1 0,0 0-1,-1 1 1,1-1 0,0 0 0,-1 0-1,1 0 1,1-2 0,9-15-81,-10 14 84,0 1 1,0-1-1,0 1 0,0-1 0,1 1 1,0 0-1,0 0 0,0 0 1,0 1-1,0-1 0,0 1 0,1-1 1,4-1-1,28-20-39,-31 20 42,0 0 0,0 0-1,0 1 1,0 0 0,0 0 0,1 0-1,-1 0 1,1 1 0,0 0 0,0 0 0,0 1-1,-1 0 1,9-1 0,120-7 29,-110 11-29,0 1 0,0 1 0,-1 1-1,26 8 1,13 3 47,-57-14-49,-1 0 0,1 0 0,-1 0 0,1 0 0,-1 1 0,0 0 0,0 0 1,0 0-1,-1 0 0,1 0 0,-1 1 0,1 0 0,-1-1 0,0 1 0,-1 0 0,1 1 0,-1-1 0,1 0 0,-1 1 1,2 7-1,0 1 5,0 0 1,0 0 0,-1 1-1,-1-1 1,-1 1 0,1 15-1,-1-18-4,-1 1-1,0 0 1,-1 0-1,0-1 1,-1 1-1,0 0 1,-1-1-1,0 1 0,-1-1 1,-7 15-1,-11 28 2,19-44 2,0-1 0,-1 1 0,0-1 0,-1 0 0,0 0 0,0 0 0,-1-1 0,-11 14 0,-17 13-17,22-21 18,-1-1-1,-1 0 1,-26 18 0,22-20-2,-1-1 0,0-1-1,0-1 1,-1 0 0,0-2 0,-1 0 0,1-1-1,-37 3 1,-16-3-19,-87-5 0,71-1-42,87 1 94,9 1-94,-1-1 54,0 1 0,1-1-1,-1 0 1,0 0-1,0-1 1,1 0 0,-1 0-1,0 0 1,0-1 0,0 0-1,10-5 1,8-5-13,39-25-1,-33 19 14,164-89-3,-173 97 18,-1-2 0,0 0-1,-1-1 1,27-24 0,-36 28-18,-2 0 1,1 0 0,-1 0-1,-1-1 1,0 0 0,0-1-1,-1 0 1,0 0 0,-1 0 0,4-14-1,-8 22 7,0 0-1,0 0 1,1 0-1,-1 0 0,1 1 1,-1-1-1,1 0 1,0 1-1,0-1 1,0 1-1,0 0 0,0-1 1,1 1-1,-1 0 1,1 1-1,-1-1 1,1 0-1,0 1 0,-1-1 1,5 0-1,0-1 10,1 1 1,0 1-1,1-1 0,-1 1 0,0 1 0,10 0 0,-17 0-42,-3 17 128,-11-11-97,0-2 0,-1 0 0,1 0 0,-1-1-1,0-1 1,-16 1 0,22-2 9,-520 17 132,417-18-162,70-2 74,-78-14 0,79 9-8,-78-4 0,75 9 19,-44-7 1,78 8-63,-12-1 6,0 1-1,0 1 1,-1 0-1,1 2 1,0 1-1,-29 7 1,-122 45 74,32-8-48,-27 12 10,94-31-43,56-22-2,1 1 0,-1 1-1,1 0 1,1 1 0,-1 1 0,2 0-1,-1 1 1,2 1 0,-1 0 0,2 1 0,-18 22-1,-28 31-71,123-149-257,-3 17 286,216-215 15,-225 231 19,4 13 33,0 2-1,97-41 0,-123 65-19,0 2 1,44-7-1,37-10 2,-104 24-3,1 0-1,-1 0 1,1 1 0,0 0 0,-1 1 0,1 0-1,0 0 1,0 1 0,-1 0 0,1 0 0,0 1-1,-1 0 1,10 4 0,11 6 4,-1 1 1,37 23-1,-50-27 0,285 179 11,-261-159-16,-32-23 0,0-1 0,0 1 0,1-1 0,12 6 0,-12-7-2,0 1-1,-1-1 1,0 1 0,0 1 0,9 8-1,18 14-4,-33-28 6,-1 1 0,0-1 1,1 0-1,-1 0 1,0 1-1,1-1 1,-1 0-1,0 1 0,1-1 1,-1 0-1,0 1 1,0-1-1,0 1 1,1-1-1,-1 0 0,0 1 1,0-1-1,0 1 1,0-1-1,0 1 1,0-1-1,0 0 0,0 1 1,0-1-1,0 1 1,0-1-1,0 1 0,0-1 1,0 0-1,0 1 1,0-1-1,0 1 1,0-1-1,-1 1 0,1-1 1,0 0-1,0 1 1,-1-1-1,1 0 1,0 1-1,0-1 0,-1 0 1,1 1-1,0-1 1,-1 0-1,1 0 1,-1 1-1,1-1 0,0 0 1,-1 0-1,1 0 1,-1 0-1,1 1 1,0-1-1,-1 0 0,1 0 1,-1 0-1,1 0 1,-1 0-1,1 0 1,0 0-1,-1 0 0,1 0 1,-1 0-1,-77 15 47,2 3 0,-147 57-1,79-24 0,-313 137 64,16 40 97,14 12-302,404-229 73,15-7 2,0-1 1,0 2-1,0-1 0,1 1 0,-1 0 1,1 1-1,1-1 0,-1 2 1,-9 10-1,33-16-123,4-6 132,1 0 1,-1-1-1,0-2 1,-1 0-1,0-1 1,32-20-1,27-10-14,220-75 20,-102 43 60,44-11-20,-1 1-9,-158 51-10,-2-5 0,-1-2 0,-2-4 0,92-66 0,-122 67-106,-49 39 77,-1 0 1,0 0-1,1 1 1,-1-1-1,0 1 0,1 0 1,-1-1-1,0 1 1,0 1-1,-4 0 0,-8 4 16,0 1 0,1 0-1,0 2 1,-19 12-1,-21 10 7,-7-5-4,-1-3 0,0-3-1,-2-3 1,0-2-1,-125 9 1,146-20 37,0-1 0,-58-6 0,98 3-41,0 0 0,0 0 1,0 0-1,1 0 1,-1-1-1,0 1 0,1-1 1,-1 0-1,1 0 1,0 1-1,-1-2 1,1 1-1,0 0 0,0 0 1,1-1-1,-1 1 1,0-1-1,1 1 0,-1-1 1,1 0-1,-1-4 1,1 4 0,0 0-1,0 1 1,-1-1 0,1 0 0,0 1 0,-1-1 0,0 1 0,1-1 0,-1 1-1,0 0 1,0 0 0,0 0 0,-1 0 0,1 0 0,0 0 0,-1 1 0,1-1 0,-1 1-1,1-1 1,-1 1 0,0 0 0,0 0 0,0 1 0,1-1 0,-6 0 0,-38 0 34,29-1-25,0 1-1,0 1 1,1 1 0,-1 0-1,0 2 1,1-1 0,-1 2 0,-18 6-1,8 2 8,-5 1 11,1 2 1,-30 19-1,-42 23-18,56-33-20,21-14-3,21-9 12,1 1-1,-1-1 1,1 1-1,0 0 0,0 0 1,0 0-1,0 1 1,-7 5-1,10-6 7,16-5-8,0 0-1,0-1 0,0 0 0,-1-1 0,1-1 0,-1 0 0,0-1 1,24-17-1,-7 6 1,107-58 12,-7 2 10,175-71 1,-17 23-52,-272 115 7,0 0 1,1 2-1,-1 0 0,1 1 1,0 1-1,0 0 0,33 1 1,-66 15 13,-37 19 17,-1-3 0,-71 28 0,-121 35 27,52-22-15,158-56 14,-1-1 0,0-3 0,-1 0 0,0-3 0,0-1 1,-74 2-1,61-5-34,0 2 1,-90 21-1,26-4 55,45-14-46,47-7-2,1 2-1,-40 8 1,-58 19 9,-24 7 4,99-19-16,1 1 0,1 2 0,-47 31 0,-1 1 1,-23 14 5,59-34-4,-2-1 1,-74 29-1,-118 45-20,226-92 22,19-12-5,-1 1 0,1-1 0,-1 0-1,1 0 1,-1 0 0,0 0 0,0-1 0,0 0 0,0 0-1,0 0 1,-6 1 0,-16 3-9,18-3-2,0 0 0,0 0 0,-1-1-1,-13 0 1,21-1 5,47 0-11,-40 0 17,-1 0 0,1-1 1,0 2-1,0-1 0,-1 1 0,1 0 1,-1 0-1,1 0 0,-1 1 0,1 0 1,-1 0-1,0 1 0,0-1 0,0 1 1,0 0-1,8 7 0,-3-3 0,0 0-1,0 0 0,0-1 0,13 5 1,-12-5-3,0-1 1,0 2 0,0 0-1,12 9 1,7 20 9,-27-31-7,1 1 0,0-1-1,0 0 1,0-1 0,1 1-1,-1-1 1,1 0 0,0 0 0,0 0-1,7 3 1,-10-6-1,1 1-1,-1-1 1,1 1-1,-1 0 1,0 0-1,0 0 1,0 1 0,0-1-1,0 0 1,0 1-1,0-1 1,-1 1 0,0 0-1,1-1 1,0 5-1,-1-4 1,1 0 1,-1-1-1,0 1 0,1 0 0,0-1 0,-1 1 0,1-1 0,0 1 0,0-1 0,4 3 1,-4-3-1,1 0 1,-1 1 0,-1-1-1,1 1 1,0-1 0,0 1-1,-1 0 1,0-1 0,1 1-1,-1 0 1,0 0 0,0 0-1,-1 0 1,1 0 0,-1 0-1,1 0 1,-1 5 0,-1 68 14,-1-42-16,0-29 1,0 0-1,-1-1 0,0 1 0,0-1 0,0 1 1,-1-1-1,1 0 0,-1 0 0,0-1 1,0 1-1,0-1 0,-1 1 0,-5 2 1,-51 16 26,24-21-47,35-1 21,1 0-16,-3 0 5,3 0 6,20-6-64,-10-1 66,2 0 0,-1 1 1,1 0-1,-1 0 0,23-7 1,-20 9 0,0-2 1,-1 1 0,1-2 0,19-13 0,-8 1 11,-1-2 0,-1 0 0,22-30 0,-33 38-22,-2 0 1,1-1-1,-2 0 0,0-1 1,0 0-1,-2 0 0,8-25 1,-10-8 18,-4 44-8,0-1 0,0 0 0,0 0 1,0 0-1,1 0 0,0 0 0,0 0 0,0 0 0,1 1 1,-1-1-1,1 0 0,0 1 0,0-1 0,4-3 0,17-21 1,2 2 0,2 0 0,0 2 0,1 1 0,39-25 0,-10 12 19,122-57 0,-31 28 14,254-124-55,-270 115-85,-159 107-240,-26 15 313,-274 234 137,170-173-85,92-66-25,-32 22 72,-29 21-39,-191 96 0,305-175-46,6-2 8,0-1 1,0 0-1,0 0 1,-1-1-1,1 0 0,-13 2 1,17-7-17,1-1 0,0 1 0,0-1 0,0 0 0,0 1 0,1-1-1,-1 0 1,1 0 0,0 0 0,0 0 0,1-7 0,-1 6-73,0-8 86,0 0 1,1-1-1,0 1 0,6-25 0,-5 32 15,1 1 0,-1 0 0,1-1 0,0 1 0,0 0 0,0 0 0,1 1 0,0-1 0,0 1 0,0 0 0,0 0-1,9-6 1,140-125 187,141-116 75,-253 212-236,193-193 87,-213 209-115,-1-1 1,-1 0 0,23-40-1,-27 41 9,1 0-1,2 2 0,0 0 1,1 1-1,1 1 1,1 1-1,1 1 0,0 0 1,38-19-1,-6 12-43,-54 24 37,1-1-1,-1 1 1,0 0-1,1 0 1,-1-1-1,0 1 1,1 0 0,-1 0-1,0 0 1,1 0-1,-1-1 1,1 1 0,-1 0-1,0 0 1,1 0-1,-1 0 1,1 0 0,-1 0-1,0 0 1,1 0-1,-1 0 1,1 0 0,-1 0-1,0 0 1,1 1-1,-1-1 1,1 0 0,-1 0-1,0 0 1,1 0-1,-1 1 1,0-1-1,1 0 1,-1 0 0,0 1-1,1-1 1,-1 0-1,0 0 1,0 1 0,1-1-1,-1 0 1,0 1-1,0-1 1,0 1 0,1-1-1,-1 0 1,0 1-1,0-1 1,0 0 0,0 1-1,0-1 1,0 1-1,0-1 1,0 0 0,0 1-1,0-1 1,0 1-1,0-1 1,0 1 0,0-1-1,-2 30 14,2-28-17,-2 6 5,0 1 1,0-1-1,-1-1 0,0 1 0,-1 0 1,1-1-1,-1 1 0,-8 10 1,-49 56 30,10-13-17,-16 39-33,31-45 1,-2-2 0,-56 61-1,-18 13 50,-22 22-42,50-64-32,-121 112-23,44-61 27,131-108 29,-87 85-78,85-91 81,27-19 3,0-1 1,1 1-1,-1 0 0,0 0 0,1 1 0,0-1 0,0 1 0,-6 7 0,9-8-21,-1 0 0,0-1 0,0 1-1,0-1 1,0 1 0,0-1 0,0 0-1,-1 0 1,1 0 0,-1 0 0,1 0-1,-1 0 1,0-1 0,0 1 0,1-1-1,-1 0 1,0 0 0,-1 0 0,1 0-1,0 0 1,0-1 0,0 0 0,-6 1-1,-71-1-300,79 0 346,7 4 123,8 4-76,1-1 0,0 0 0,0-1 0,0-1-1,27 6 1,-26-8-28,0 1 0,0 1 0,-1 1 0,0 0-1,26 14 1,-20-8 6,1-1 0,1-1 0,0-1-1,0-2 1,1 0 0,47 7 0,-67-13-52,6 0 20,0 0 1,0 1-1,0 1 0,0 0 0,-1 0 1,0 1-1,1 0 0,8 6 0,83 65 146,-94-72-156,0 0 0,0-1 0,1 1-1,-1-1 1,1-1 0,0 1-1,9-1 1,25 7 31,-20-3-30,0 0 0,-1-2 0,2-1 0,-1 0 1,42-4-1,-15 1 1,-8 0 9,1-1-1,-2-3 1,79-18 0,-77 16-9,0 1 0,1 3 0,-1 1 0,62 5 0,-10-1-4,313-2 40,-406 0-4,-106-28-110,28 7-58,-123-19 1,-113 16 158,-62-8 0,325 26-57,-160-29 35,-138-26-34,340 59 23,-1 1-1,1-1 0,0 0 0,0-1 0,0 0 0,0 0 0,1-1 0,-1 0 0,1 0 0,0-1 1,-7-6-1,13 10 5,0 0 0,1 0 1,-1 0-1,1 0 0,-1 0 0,1 0 1,0 0-1,-1 0 0,1 0 0,0 0 1,0 0-1,0 0 0,0 0 0,0-1 1,0 1-1,0 0 0,0 0 0,0 0 1,0 0-1,1 0 0,-1 0 1,0 0-1,1 0 0,-1 0 0,1 0 1,-1 0-1,1 0 0,0 0 0,-1 0 1,1 0-1,0 0 0,0 0 0,-1 1 1,2-2-1,37-26-28,-29 22 36,9-6-7,1 1-1,0 1 1,1 1-1,0 1 1,0 0 0,0 2-1,1 0 1,0 2-1,38-3 1,-31 5-4,1 2 0,-1 2 0,1 0-1,-1 2 1,0 1 0,55 17 0,-26-5 13,1-2 0,1-3-1,1-3 1,-1-2 0,91-2 0,-72-5-17,-4-2 20,-1 4 0,78 12 0,-120-10-16,49 1 0,-80-5-13,-22-3-117,-68-26-97,-35-10 246,-109-3-14,117 23-8,-130-38 0,190 41 39,35 12-34,1-2 0,0 0-1,1 0 1,-1-2 0,2-1-1,-1 0 1,1-1-1,-18-14 1,35 23 1,-1-1-1,1 1 1,0-1-1,0 0 1,0 1-1,0-1 1,1 0 0,-1 1-1,0-1 1,1 0-1,-1 0 1,1 0-1,0 0 1,-1 0 0,1 0-1,0 1 1,0-1-1,0 0 1,1 0-1,-1 0 1,0 0-1,1 0 1,-1 0 0,2-1-1,-2 0 0,1 0 1,1 0-1,-1 0 0,0 0 1,1 0-1,-1 1 0,1-1 1,0 1-1,0-1 0,0 1 1,0 0-1,0 0 0,1 0 0,3-3 1,5-1 4,-1 2 1,1-1 0,1 1-1,-1 1 1,1 0 0,-1 1 0,1 0-1,0 0 1,0 1 0,20 2-1,6 2 22,-1 3 1,39 9-1,-36-6 10,57 6 1,24-11 29,60 6-33,-157-7-28,0 1 0,-1 1 0,1 1-1,-1 2 1,32 13 0,205 112 101,-256-131-115,-2-1 10,1 0-1,-1 0 1,1 1 0,-1-1-1,0 1 1,1-1-1,-1 1 1,0 0-1,0 0 1,0 0 0,0 0-1,0 0 1,-1 0-1,1 0 1,2 5-1,0-6-73,-9-2-14,-9-3 57,0-1-1,1 0 1,0-1 0,-16-10-1,-22-10 7,-111-34-18,-32-15 53,161 61-15,2-2 0,0-2-1,-50-36 1,71 46 1,1 0-1,0-1 1,-16-20 0,23 27 3,1 0 0,-1-1 0,0 1 0,1 0 0,-1 0 0,1-1 1,0 1-1,0-1 0,0 0 0,0 1 0,0-1 0,0 0 0,1 1 0,-1-1 0,1 0 0,0 0 1,0 0-1,0 1 0,0-1 0,0 0 0,1 0 0,-1 1 0,1-1 0,1-3 0,2 3 2,0 0 0,0 0 0,0 1-1,0-1 1,1 1 0,-1 0-1,0 1 1,1-1 0,0 1 0,-1 0-1,1 0 1,0 0 0,6 0 0,-5 0 0,22-3 13,0 1 0,0 2-1,0 1 1,0 0 0,0 3 0,0 0 0,0 2-1,0 0 1,-1 2 0,0 2 0,0 0 0,46 24-1,134 79 220,72 36 71,-217-118-217,-2 3 0,-1 2 0,-2 3-1,-1 3 1,-3 2 0,49 49-1,-57-47-51,29 29-35,68 89 0,-108-126 44,-26-31-43,-2 1 1,1 0-1,-1 0 0,0 0 0,8 14 1,-31-28-329,-8-9 214,-74-62-286,-28-19 57,4-6 0,-113-123 1,-186-202 164,417 423 176,-40-43 23,42 45-22,0-1 1,1 1-1,0-1 1,0 1-1,0-1 1,0 0-1,0 0 1,1 0-1,-1 0 1,1 0-1,0 0 1,0-8-1,28 12 90,18 2-23,-1 2 0,0 1 1,-1 3-1,0 2 0,0 1 0,-1 3 0,0 1 1,68 36-1,18 21 146,153 113 1,-177-112-94,32 25 91,232 218-1,72 168-52,-205-143-143,-224-323-6,-3-4-31,11 13-64,-18-27 21,-2-2-11,-19-32-115,-1 1 0,-45-52-1,19 27 20,-26-38 5,-4 4 1,-4 4-1,-3 3 1,-5 4-1,-2 4 1,-127-81-1,134 103 201,3-2 1,2-4-1,4-4 0,2-3 0,3-3 0,-72-94 0,60 52-29,-42-54 9,119 162-6,0 0 0,0 0 0,0 0-1,-1 0 1,1 1 0,-11-5 0,3 0 132,13 6-10,10 2-102,31 3 24,0 0 0,0 3-1,0 2 1,-1 1-1,70 24 1,-55-11 26,-2 3-1,0 2 1,77 51-1,449 337 502,-500-349-545,-4 4-1,-3 2 1,-2 4-1,115 163 1,111 150 157,-292-384-211,-1 0 20,1-1-1,-2 0 0,1 1 1,0-1-1,-1 1 0,0 0 1,3 6-1,-5-9 16,-2-13-107,-10-11 66,-1-1-1,-1 1 1,-1 1 0,-1 1-1,-24-25 1,23 26-26,-223-248-462,93 106 279,-74-81 97,-386-473 135,571 665-2,-6-9-3,-55-61-1,82 105 7,0 1 0,-1 0 1,-1 1-1,0 1 0,0 1 0,-2 0 0,1 1 0,-27-11 1,42 21-2,1 0 0,-1-1-1,1 1 1,-1-1 0,1 1 0,0-1 0,-1 0 0,1 0 0,0 0 0,0 0 0,1 0 0,-1-1 0,0 1 0,1-1 0,-1 1 0,1-1 0,0 1 0,0-1 0,0 0 0,0 1 0,0-1-1,1 0 1,-1 0 0,1 0 0,0-4 0,23 8-8,-11 0 15,1 2 1,-1-1 0,0 2 0,0 0-1,0 0 1,21 12 0,72 47 59,-76-44-53,38 26-4,-3 4 0,-1 2 0,75 79 0,150 197 17,-51-54 54,-169-202 13,126 102 0,-91-95-64,70 56 3,-172-133-31,2 2 7,1-1 0,-1 1 0,0-1-1,0 1 1,0 0 0,0 0 0,-1 0-1,1 1 1,-1-1 0,0 1 0,0-1-1,0 1 1,0 0 0,1 5-1,-21-13-32,-3-6-1,1 0 0,0-2 0,0-1 0,-32-27 0,-74-77-171,41 35 13,-68-56 27,-288-242-58,161 180 213,-101-80 140,353 257-128,1-2 0,2-1 1,-29-37-1,53 62-8,1 0-1,-1 0 1,1 0-1,-1 0 1,0 0-1,1 0 1,0-1-1,-1 1 1,1 0 0,0 0-1,-1 0 1,1-1-1,0 1 1,0 0-1,0 0 1,0 0-1,0-1 1,0 1-1,1 0 1,-1 0-1,0-1 1,1 1 0,-1 0-1,0 0 1,1 0-1,-1 0 1,1 0-1,0 0 1,-1 0-1,1 0 1,0 0-1,0 0 1,0 0 0,0 0-1,0 0 1,0 1-1,0-1 1,0 0-1,0 1 1,0-1-1,0 0 1,0 1-1,0 0 1,3-1-1,8-5 18,0 1 0,1 1 0,17-4-1,-21 6-5,36-7 23,1 1-1,1 3 1,-1 2 0,1 2-1,62 7 1,-75-2-14,1 2 0,-2 1 1,1 2-1,-1 2 0,38 16 0,3 7 84,74 47-1,-61-25-50,-2 3 0,-3 4 0,-2 4 0,85 92 0,-47-29 38,167 242 0,-179-194-21,-72-114-88,60 81 1,-86-133 49,-6-9-36,0 1 0,0-1 0,1 0 0,-1 0 0,1-1 0,-1 1 0,1-1 0,0 1 0,0-1 0,4 3 0,-6-5-3,-3-7-175,-21-29 50,-2 1 1,-1 1-1,-1 1 1,-62-56 0,67 68 61,-98-99-187,-310-285 32,389 366 223,2-3 1,1-1-1,2-1 1,-50-83 0,32 46 23,36 58-4,14 19-21,0-1-1,0 0 1,1 0 0,-1 0-1,-4-10 1,9 15 3,-1 0 0,0 0 0,0 0 0,1 0 0,-1 0 0,0 1 0,1-1 0,-1 0 0,0 0 0,0 0 0,1 0 0,-1 0 0,0 0 0,1 0 0,-1 0 0,0 0 0,0 0 0,1 0 0,-1 0 0,0-1 0,1 1 0,-1 0 0,0 0 0,0 0 0,1 0 0,-1 0 0,0-1 0,0 1 0,1 0 0,-1 0 0,0 0 0,0-1 0,1 1 0,-1 0 0,0 0 0,0 0 0,0-1 0,0 1 0,0 0 0,1-1 0,-1 1 0,0 0 0,0 0 0,0-1 0,0 1 0,0 0 0,0-1 0,0 1 0,0 0 0,0-1 0,0 1 0,0 0 0,0 0 0,0-1 0,0 1 0,0 0 0,0-1 0,-1 1 0,1 0 0,0 0 0,0-1 0,0 1 1,0 0-1,0 0 0,-1-1 0,14 1 7,-1 1 2,0 0 1,0 0-1,-1 2 0,1-1 1,0 1-1,-1 1 0,1 0 1,-1 1-1,0 0 0,-1 0 0,1 1 1,-1 1-1,0 0 0,11 10 1,211 177 45,-150-123-48,177 185 122,-164-155-100,14 32 122,-90-108-139,-3-6 10,1-1-1,29 24 0,-30-29-3,-1 1 0,0 1-1,-1 0 1,13 20 0,24 26 48,-16-20-22,-28-32-36,-3-6 1,-1 1 0,0-1 0,0 1-1,-1 0 1,1 0 0,-1 0 0,0 1 0,0-1 0,0 0-1,1 6 1,0 6 9,-2-15-18,-1-1-1,1 1 1,-1 0-1,0-1 1,1 1 0,-1-1-1,0 1 1,1 0-1,-1-1 1,0 1-1,0 0 1,0 0 0,0-1-1,0 1 1,0 0-1,0 0 1,0-1 0,0 1-1,0 0 1,0-1-1,0 1 1,0 0-1,0 0 1,-1-1 0,1 1-1,0 0 1,-1-1-1,1 1 1,0-1 0,-1 1-1,1 0 1,-1-1-1,1 1 1,-1-1 0,1 1-1,-1-1 1,1 1-1,-1-1 1,0 0-1,1 1 1,-1-1 0,1 0-1,-1 1 1,0-1-1,0 0 1,1 0 0,-1 1-1,0-1 1,1 0-1,-1 0 1,0 0-1,0 0 1,1 0 0,-1 0-1,0 0 1,1 0-1,-1-1 1,-1 1 0,-118-6 53,-225-41 0,226 26-36,-232-11 0,277 32 43,0-3 0,1-3 1,-110-24-1,82 9-82,-143-12 1,-105 14-49,-49-5 24,347 17 39,0-1 0,1-3 0,0-2 0,1-3 0,0-1 0,-49-26 0,67 30-11,0 1 1,-1 2-1,0 1 1,-1 1-1,0 2 0,0 1 1,0 2-1,0 1 1,-64 5-1,94-3 12,-1 1-1,1-1 1,0 1 0,0 0-1,-1 0 1,1 0-1,0 0 1,0 0-1,0 1 1,0 0 0,0-1-1,0 1 1,1 0-1,-1 0 1,1 1 0,-1-1-1,1 1 1,0-1-1,0 1 1,0 0-1,0-1 1,0 1 0,1 0-1,-1 0 1,1 0-1,0 1 1,0-1-1,-1 6 1,1-3 2,0 0 1,0 0-1,1 0 0,0 0 1,1 1-1,-1-1 0,1 0 1,0 0-1,1 0 0,-1 0 0,1 0 1,1 0-1,-1-1 0,6 10 1,74 101-21,2 4 30,-40-59 7,-32-46-20,0 0-1,13 26 0,-23-38 15,-2-3-9,-1 0 0,1 0 1,0 0-1,0 0 0,0 0 1,0 0-1,0 0 0,0 0 1,0 0-1,0 0 0,-1 0 1,1 0-1,0 0 0,0 0 1,0 0-1,0 0 0,0 0 1,0 0-1,0 0 0,0 0 1,0 0-1,0 1 0,0-1 1,-1 0-1,1 0 0,0 0 1,0 0-1,0 0 0,0 0 1,0 0-1,0 0 0,0 0 1,0 0-1,0 1 0,0-1 1,0 0-1,0 0 0,0 0 1,0 0-1,0 0 0,0 0 1,0 0-1,0 0 0,0 1 1,0-1-1,0 0 0,0 0 1,0 0-1,0 0 0,0 0 1,0 0-1,0 0 0,1 0 1,-14 0-20,8-1 21,1 1-1,-1-1 1,0 0-1,1 0 1,-1-1-1,1 1 0,-1-1 1,1 0-1,0 0 1,0-1-1,-5-3 1,9 6-1,-1 0 0,0-1 1,1 1-1,-1 0 0,1 0 1,-1 0-1,1-1 0,-1 1 0,0 0 1,1 0-1,-1 0 0,1 0 1,-1 0-1,0 0 0,1 0 1,-1 0-1,1 1 0,-1-1 1,0 0-1,1 0 0,-1 0 1,1 1-1,-1-1 0,1 0 1,-1 0-1,1 1 0,-1-1 0,1 1 1,-1-1-1,1 0 0,-1 1 1,1-1-1,0 1 0,-1-1 1,1 1-1,0-1 0,-1 1 1,1-1-1,0 1 0,0 0 1,-1-1-1,1 1 0,0-1 0,0 1 1,0-1-1,0 1 0,0 0 1,0-1-1,0 1 0,0 0 1,1 39 31,3 0 0,1 0 0,1-1 0,3 0 0,26 75 0,24 91 57,-45-145-62,3 0 0,2-1 0,42 86 0,102 118 105,-67-116-98,-24-41-21,97 112 1,-152-202-17,-13-14 2,-1 1 1,1 0-1,-1 0 0,0 1 0,1-1 1,-2 1-1,1-1 0,0 1 0,-1 0 1,3 4-1,-5-7 12,-1-21-156,-4 3 128,0 0 0,-2 0-1,1 1 1,-2 0 0,0 0-1,-1 0 1,-20-25 0,12 16-37,-337-550-907,248 393 854,-66-117-15,159 276 126,-34-69 54,43 82-51,0 0 0,0 0 0,1-1 0,1 1 1,0 0-1,-2-22 0,6 31-2,-1 1 1,1 0-1,-1 0 0,1 0 1,-1 0-1,1 0 0,-1 0 1,1 0-1,0 0 0,-1 1 1,1-1-1,-1 0 0,3 2 1,7 4 28,0 0 1,-1 1 0,1 0 0,-1 1 0,0 1-1,-1-1 1,0 1 0,12 16 0,9 8 31,251 296 236,-26 24-128,-105-140-62,186 204-1,-318-398-100,0-1 1,2 0-1,0-1 1,1-2-1,0 0 1,40 20-1,-61-35-13,1 1 0,-1-1 0,0 0 0,0 0 0,0 0 0,0 0 0,1 0 0,-1 0 0,0 0 0,0 0 0,0 0 0,0 0 0,1 0 0,-1 0 0,0 0 0,0 0-1,0 0 1,1 0 0,-1 0 0,0 0 0,0 0 0,0 0 0,0 0 0,1 0 0,-1 0 0,0 0 0,0 0 0,0-1 0,0 1 0,1 0 0,-1 0 0,0 0 0,0 0 0,0 0 0,0 0 0,0-1 0,0 1 0,1 0 0,-1 0 0,0 0 0,0 0 0,0-1 0,0 1 0,0 0 0,0 0 0,0 0-1,0-1 1,0 1 0,0 0 0,0 0 0,0 0 0,0 0 0,0-1 0,0 1 0,0 0 0,0 0 0,0 0 0,0-1 0,0 1 0,0 0 0,0 0 0,-1 0 0,1 0 0,0 0 0,0-1 0,0 1 0,0 0 0,0 0 0,-1 0 0,-6-18-11,-22-31-108,-1 2 0,-46-53 0,6 7-119,-457-724-868,181 265 876,220 366 456,237 305 428,311 412-324,85 96 11,-452-571-302,3-3 0,2-2 0,77 51 0,213 105 119,-317-189-141,-1 1 0,33 27 0,-55-39-16,-1 1 0,-1-1 1,0 2-1,0-1 0,0 1 1,-1 1-1,0-1 0,-1 1 1,0 0-1,8 21 1,-12-14 25,-10-16-104,-19-22-92,-24-32-46,3-3 0,-71-107 0,56 72 78,-660-850-670,453 600 823,-89-155 50,337 464-33,1-2-1,2 0 1,-23-56 0,74 159 129,2-1 1,4-2-1,2-2 1,51 62-1,-65-90-108,154 199 88,10-9 1,241 223 0,-328-350-67,4-5 1,5-4 0,3-5-1,163 90 1,-254-162-75,6 3 7,0-1 0,60 20 1,-88-34-72,-3-5 54,1 1 1,-1 0 0,-1 0-1,1 0 1,0 0 0,-1 0-1,1 0 1,-1 1 0,0-1 0,0 0-1,0 1 1,0-1 0,-4-2-1,-5-8-25,-202-273-445,-167-214 101,-34 32 282,303 363 115,-43-46 77,119 107 11,35 44-105,1 0-1,-1 0 1,0 0-1,0 0 1,0 0-1,0 0 1,0 0-1,1-1 0,-1 1 1,0 0-1,0 0 1,0 0-1,0 0 1,0 0-1,0 0 1,0 0-1,1 0 1,-1 0-1,0 0 0,0 0 1,0 0-1,0 0 1,0-1-1,0 1 1,0 0-1,0 0 1,0 0-1,1 0 1,-1 0-1,0 0 1,0 0-1,0-1 0,0 1 1,0 0-1,0 0 1,0 0-1,0 0 1,0 0-1,0-1 1,0 1-1,0 0 1,0 0-1,0 0 1,0 0-1,0 0 0,0 0 1,0-1-1,0 1 1,0 0-1,-1 0 1,1 0-1,0 0 1,0 0-1,0 0 1,0 0-1,0-1 0,0 1 1,0 0-1,0 0 1,0 0-1,-1 0 1,1 0-1,0 0 1,0 0-1,0 0 1,0 0-1,0 0 1,0 0-1,-1 0 0,9 3 38,21 16 54,0 3-1,-2 0 1,0 1 0,42 50 0,-18-19-12,315 331 177,108 108-167,-415-438-89,3-3 0,2-2 0,3-3-1,1-3 1,74 35 0,-96-52-11,-44-27-55,-4-4-25,-1-7 70,-2 1 1,0-1-1,0 1 1,-1 0-1,0 0 0,-9-11 1,-12-18-47,-395-589-794,7 174 844,238 271 22,132 134 9,2-3 0,3-1 0,2-2 0,-53-101-1,87 150 241,6 15-173,11 19-56,58 66 47,4-4-1,115 107 0,-85-91-48,-10-5 4,-29-28-25,4-3 0,137 107 0,-181-159 26,45 24-1,-61-37-26,1 0-1,0-1 0,0 0 1,0-1-1,0 0 0,0-1 1,1 0-1,16 0 0,-32-13 21,-11-5-21,-1 1 1,-1 0 0,0 1-1,-27-16 1,-86-45-44,65 40 44,-50-26 17,-3 6 0,-125-41 0,-256-49 68,368 118-89,-78-22-1,195 43 4,1 0-1,-1 0 1,1-2 0,-21-15 0,13 9-16,17 11 18,3 3-3,0-1 0,1 1 0,-1 0 0,0-1 0,1 1 0,-1-1 0,1 1 0,-1-1 0,1 1 0,-1-1 1,1 1-1,-1-1 0,1 0 0,-1 1 0,1-1 0,0 1 0,-1-1 0,1 0 0,0 0 0,0 1 0,0-1 0,-1 0 0,1 1 1,0-1-1,0 0 0,0 0 0,0 1 0,0-1 0,0 0 0,0 0 0,1 1 0,-1-1 0,0-1 0,0-2 0,0-13-3,-1 14 0,1-1 0,0 0 1,0 1-1,0-1 1,0 0-1,1 1 0,0-1 1,-1 1-1,2-4 0,-1 6 3,0 0 1,0 0-1,0 0 0,0 0 0,0 0 0,0 1 0,0-1 0,0 0 0,0 1 0,0-1 0,0 1 1,1-1-1,-1 1 0,0-1 0,0 1 0,1 0 0,-1 0 0,0 0 0,0 0 0,1 0 0,-1 0 1,0 0-1,0 0 0,1 0 0,-1 0 0,0 1 0,0-1 0,1 0 0,-1 1 0,0-1 0,2 2 1,8 3 18,0 1 0,0 0 0,0 1 0,0 0 0,-1 0 1,-1 1-1,1 1 0,-1 0 0,12 14 0,26 24 3,228 170 126,-232-188-123,1-3 0,1-1 0,1-2 0,89 31-1,115 12-31,-46-13 9,-141-39 20,0-2-1,116 6 1,-116-14-22,0 2-1,121 29 1,221 115 208,-111-35-42,149 26-81,73 25 86,-477-151-143,207 75 49,285 65 0,-473-144-103,-37-8 31,0 1 0,0 1 0,0 1 1,0 0-1,-1 2 0,39 19 0,-47-15-128,-19-6 8,-30-5-103,27-2 146,-31-1 3,1-2 1,-1-1 0,2-3-1,-1-1 1,1-2 0,0-1-1,-38-19 1,-30-19 40,-119-75-1,-349-280-307,129 82 123,353 267 252,-2 4 0,-131-52 0,166 76-54,-73-47 0,18 10 8,85 52 40,29 12-29,0 1 1,0-1-1,0 1 0,-1-1 0,1 1 0,0 0 1,0 0-1,-1-1 0,1 1 0,0 0 1,0 0-1,0 0 0,-1 1 0,1-1 0,0 0 1,0 0-1,-1 1 0,1-1 0,0 0 0,0 1 1,0-1-1,0 1 0,0 0 0,-2 0 0,1 2-2,-3 3-1,1 0 0,0 0-1,0 1 1,0-1 0,-3 11 0,6-15-1,0 0 0,1-1 0,-1 1 0,1 0 0,0 0 0,-1 0 0,1 0 0,0 0 0,0 0 0,0 0 0,1 0 0,-1 0 0,0 0-1,1 0 1,-1 0 0,1 0 0,0 0 0,0 0 0,-1-1 0,1 1 0,1 0 0,-1 0 0,0-1 0,0 1 0,0-1 0,1 1 0,-1-1 0,2 2 0,27 17 14,1-1 0,0-1 0,1-2 0,37 14 0,4 2 12,87 40 29,91 45 13,-117-47-5,231 106-27,-321-159-38,1-2 1,0-2 0,1-2 0,0-2 0,1-2 0,71 1-1,-117-27-88,-2 12 83,0 0 1,-1 1 0,0-1-1,-1 0 1,0 1 0,0-1-1,0 1 1,0 0 0,-1 0-1,0 0 1,-1 1-1,1 0 1,-1-1 0,-6-4-1,-15-21-20,-50-60-123,-5 3 1,-102-86-1,127 128 150,-2 2 0,-2 3 0,-2 2 0,-117-54 0,135 69 32,2-3 0,-68-54 0,14 9 22,148 104-27,1-3-1,2-2 1,62 21 0,185 50-5,-206-70 9,44 15-10,247 80 224,-274-81-154,148 77 1,-85-20-80,155 75-14,-265-148 13,-31-13 12,0 2 0,57 33 0,-79-37-8,-15-6-99,-27-4-93,13-2 215,-53 9-51,56-5 4,1-1 0,0 0 0,-1-1 0,1 0 0,-1-1 0,0-1 0,-17-3 0,22 1 0,0 0 0,1-1 0,-1 0 0,1 0 0,-12-10 0,-26-15 31,-268-106-113,267 119 89,-1 3 0,-1 1 0,0 3-1,-96-7 1,134 16 1,-27-1 7,-68 6-1,95-4-3,-1 1-1,0 0 1,1 1-1,0 0 0,-1 1 1,1 0-1,1 0 0,-1 1 1,1 0-1,-1 1 1,-7 7-1,15-11 0,0-1 0,0 1-1,0 0 1,0 0 0,1 0 0,-1 0 0,1 1 0,-1-1-1,1 0 1,0 1 0,0-1 0,0 0 0,0 1 0,0 0-1,1-1 1,-1 1 0,1-1 0,0 1 0,0 0 0,0-1-1,0 1 1,0-1 0,0 1 0,1 0 0,-1-1 0,1 1 0,0-1-1,0 1 1,0-1 0,0 1 0,0-1 0,0 0 0,1 1-1,2 2 1,3 6 1,2-1-1,-1 0 0,2 0 1,-1-1-1,19 14 0,14 7 18,2-2-1,1-2 1,1-1-1,0-3 1,2-2-1,51 14 1,310 65 124,-348-87-138,-28-5 16,14 4-42,1-3 0,90 5-1,-137-13-15,-5-22-81,-8 11 76,0 0 0,0 1 0,-1 1 0,-1 0 0,0 1 0,-20-9 0,1-1-16,-41-25-29,-243-127-264,290 159 375,-48-12 0,21 7 40,74 12-34,21 4 15,-23 1-17,0 2 0,0 0 0,0 1 0,-1 1 0,1 1 0,-1 0 0,23 13 0,114 73 117,-97-56-71,106 59 193,-135-80-248,1-2 0,1-1-1,58 15 1,-75-26-57,-11-1-15,-4-1 42,0 0 0,0 1 0,1-1 0,-1 0 0,0-1 0,0 1-1,1 0 1,-1 0 0,1-1 0,-1 1 0,1-1 0,-1 1 0,0-3 0,-10-8-21,-184-125-214,59 44 113,-17-27-100,102 76 183,-2 3-1,-1 1 0,-2 4 1,-69-34-1,49 39 116,54 24-56,0-2 0,0 0 1,1-2-1,0 0 0,1-1 1,0-2-1,-24-20 0,25 15-12,11 12 5,1-1 1,0 0-1,0 0 1,0-1-1,1 0 0,1-1 1,-7-12-1,8 12 11,5 10-12,-1-1 1,0 0-1,1 1 0,-1-1 1,0 0-1,1 0 0,-1 0 0,1 0 1,0 1-1,-1-1 0,1 0 1,0 0-1,-1 0 0,1 0 0,0 0 1,0 0-1,0 0 0,0 0 1,0 0-1,0 0 0,0 0 1,0 0-1,0 0 0,0 0 0,0 0 1,1 0-1,-1 1 0,0-1 1,1 0-1,-1 0 0,1 0 0,-1 0 1,1 0-1,-1 1 0,1-1 1,0 0-1,-1 0 0,1 1 1,0-1-1,0 1 0,-1-1 0,1 0 1,0 1-1,0 0 0,0-1 1,0 1-1,0-1 0,0 1 0,0 0 1,-1 0-1,3-1 0,15-5 21,0 0 0,0 1 0,1 1-1,-1 0 1,1 2 0,0 0-1,0 1 1,0 1 0,0 1 0,0 0-1,0 2 1,-1 0 0,20 6 0,54 9 22,-75-16-44,-1 0 0,0 1 0,0 0 0,0 1 0,-1 1-1,1 1 1,-1 0 0,0 1 0,-1 1 0,0 0-1,18 13 1,64 68 89,-66-58-71,1-2 1,2-1 0,1-2-1,42 25 1,-31-26 31,7 3-1,0 1-1,-2 3 1,-1 3 0,47 42-1,150 131 22,-227-191-71,0 1 1,-1 1-1,-1 0 1,15 25-1,-18-26 9,-13-17-8,0 0 1,0 0-1,0 0 0,0 0 0,-1 0 0,1 0 0,0 0 0,-1 0 1,1 0-1,0 0 0,-1 0 0,0 0 0,1 0 0,-1 1 1,0-1-1,1 0 0,-1 0 0,0 0 0,0 1 0,0-1 1,0 0-1,0 0 0,0 1 0,0-1 0,-1 0 0,1 0 1,0 0-1,-1 1 0,1-1 0,-1 0 0,1 0 0,-1 0 1,0 0-1,1 0 0,-1 0 0,0 0 0,0 0 0,0 0 1,1 0-1,-1-1 0,0 1 0,0 0 0,0 0 0,0-1 1,-1 1-1,1-1 0,0 1 0,0-1 0,0 1 0,0-1 1,-1 0-1,1 0 0,-2 1 0,-11 2 3,0 0-1,0-1 0,-26 0 1,23-1 5,-676 72 61,415-39 169,-295-4-1,-59-52-145,446 4-87,-253-57 0,36-36-69,85 21 32,63 47 32,114 24 0,141 19-3,0 0 0,0 0 0,1 0 0,-1 0 0,0 0 0,0 1 0,0-1 0,1 0 0,-1 0 0,0 0 0,0 1 1,0-1-1,0 0 0,0 0 0,0 0 0,1 1 0,-1-1 0,0 0 0,0 0 0,0 1 0,0-1 0,0 0 0,0 0 0,0 1 0,0-1 1,0 0-1,0 0 0,0 1 0,0-1 0,0 0 0,0 1 0,0-1 0,0 0 0,-1 0 0,1 0 0,0 1 0,0-1 0,0 0 0,0 0 1,0 1-1,-1-1 0,1 0 0,0 0 0,0 0 0,0 0 0,-1 1 0,1-1 0,0 0 0,0 0 0,0 0 0,-1 0 0,1 0 0,0 0 0,0 0 1,-1 1-1,1-1 0,0 0 0,0 0 0,-1 0 0,1 0 0,0 0 0,0 0 0,-1 0 0,24 25-19,-14-16 29,193 219 6,329 391-5,-403-461-1,173 237-8,-294-384-15,57 79 42,-56-81-44,0 0 0,0-1 0,1 0 0,0 0 0,0-1 0,1 0 0,13 6 0,-25-14 17,0 0 0,0 0 0,0-1 0,1 1 0,-1-1 0,1 0 0,-1 1 0,1-1 0,0 0 0,0 0 0,0 0 0,-2-3 0,-4-7 14,-74-103-56,38 52-10,-52-57 0,-57-82-193,37 45 86,96 134 155,19 23 7,-1 0 0,1 0 0,0 1 0,0-1 1,0 0-1,0 0 0,0 0 0,0 0 1,0 1-1,0-1 0,-1 0 0,1 0 1,0 0-1,0 0 0,0 0 0,0 0 0,-1 0 1,1 1-1,0-1 0,0 0 0,0 0 1,0 0-1,-1 0 0,1 0 0,0 0 1,0 0-1,0 0 0,0 0 0,-1 0 0,1 0 1,0 0-1,0 0 0,0 0 0,-1 0 1,1 0-1,0 0 0,0 0 0,0 0 0,0-1 1,-1 1-1,1 0 0,0 0 0,0 0 1,0 0-1,0 0 0,-1 0 0,1 0 1,0-1-1,0 1 0,0 0 0,0 0 0,3 19 37,16 31 30,40 73-1,-15-33 20,-30-58-41,-2-2-39,1-2-1,2 1 1,0-2-1,36 47 1,-46-75-92,-3-9 66,-1-18 28,-1 26-14,-2-75-104,-4 0 0,-3 0 0,-3 1 1,-42-140-1,-284-697-752,316 866 902,-2 0-1,-2 1 0,-42-54 1,124 139 321,50 58-258,155 179 0,66 136 210,191 208-23,-447-550-277,61 64 54,-111-110-58,-1 0 0,-2 1 0,29 52 0,-44-72-15,0 1 1,0 0 0,-1 0 0,0 0 0,0 0-1,0 0 1,-1 0 0,0 1 0,1 9 0,-2-15 24,-18-14-229,-18-18 66,1-2 0,1-2 0,-40-53 1,21 25 8,-499-608-543,374 451 685,173 215-10,-14-20 13,-1 2-1,-1 0 0,-34-27 1,49 45-2,0 0 1,0 1 0,-1 0 0,1 0 0,-1 1 0,0 0 0,0 0-1,0 0 1,-1 1 0,1 0 0,0 0 0,-1 1 0,1 0 0,-1 1-1,0-1 1,1 1 0,-1 1 0,1 0 0,-9 1 0,12-1-4,0 1 0,0 0-1,0-1 1,0 1 0,1 0 0,-1 1 0,1-1 0,-1 1 0,1 0 0,0-1-1,0 1 1,0 1 0,0-1 0,1 0 0,-1 1 0,1-1 0,0 1 0,0 0 0,0 0-1,0 0 1,1 0 0,-2 4 0,-1 6 13,1 1 0,1-1 0,0 1 0,0 0-1,2 16 1,1-11-3,1 0 0,1-1-1,1 1 1,1-1 0,1 0-1,0 0 1,1-1 0,1 1-1,1-2 1,22 34-1,12 10 60,78 85 0,-93-115-58,161 178 24,168 203 38,-297-325-37,-4 3 0,44 96 0,-99-184-86,-2-11-64,-8-20 40,0 0-1,-2 1 1,-1 0 0,-1 1-1,-24-37 1,18 30 28,-151-248-241,-45-80-1,136 204 239,-111-314-1,181 444 93,1-1 0,-5-52 0,12 81-48,1-1 0,0 1 1,0-1-1,-1 0 0,1 1 1,0-1-1,0 0 0,0 1 1,0-1-1,0 1 0,0-1 1,0 0-1,0 1 0,1-1 1,-1 0-1,0 1 0,0-1 1,0 1-1,1-1 0,-1 1 1,0-1-1,0 0 0,1 1 1,-1-1-1,1 1 0,-1-1 1,0 1-1,1 0 0,-1-1 1,1 1-1,-1-1 0,2 0 1,18 10 89,20 29 91,39 58 17,-4 4-1,93 165 1,-77-116-46,195 268 236,-199-305-313,156 155 0,-224-248-68,-8-7-14,1 0 0,0-1 0,0 0 0,1-1-1,1 0 1,0-1 0,25 12 0,-39-21 1,0 0 0,0 0 1,1 0-1,-1 1 0,0-1 0,0 0 0,0 0 1,1 0-1,-1 0 0,0 0 0,0 0 0,1 0 1,-1 0-1,0 0 0,0 0 0,1 0 0,-1 0 0,0 0 1,0 0-1,1 0 0,-1 0 0,0 0 0,0 0 1,1 0-1,-1 0 0,0 0 0,0-1 0,0 1 1,1 0-1,-1 0 0,0 0 0,0 0 0,0 0 1,1-1-1,-1 1 0,0 0 0,0 0 0,0 0 0,0-1 1,0 1-1,0 0 0,1 0 0,-1-1 0,0 1 1,0 0-1,-2-15-155,1 12 157,-4-15-61,0 0-1,-2 1 1,0-1 0,-1 1 0,-1 1 0,-11-17-1,-74-95-327,69 96 328,-199-237-471,-63-85 353,184 209 271,7-5 1,6-4 0,-117-278 0,200 417-73,3 7 0,1-1 1,0 1 0,0-1 0,0 0-1,1 0 1,-1-12 0,27 48 264,309 403 280,-186-230-479,225 236 0,-333-399-70,2-1 0,1-3 0,91 55 0,151 57 176,-255-131-153,54 31 54,-2 3-1,131 104 1,-173-123-85,-13-13-14,-26-16 8,0 0-1,0 0 1,0 0 0,1 0 0,-1 0-1,0 0 1,0 0 0,0 0-1,0 0 1,1 0 0,-1 0 0,0-1-1,0 1 1,0 0 0,0 0 0,0 0-1,0 0 1,1 0 0,-1 0 0,0-1-1,0 1 1,0 0 0,0 0 0,0 0-1,0 0 1,0-1 0,0 1 0,0 0-1,0 0 1,0 0 0,0 0-1,0-1 1,0 1 0,0 0 0,0 0-1,0 0 1,0-1 0,0 1 0,0 0-1,0 0 1,0 0 0,0 0 0,0-1-1,0 1 1,0 0 0,0 0 0,0 0-1,-1 0 1,1 0 0,0-1-1,0 1 1,0 0 0,0 0 0,0 0-1,0 0 1,-1 0 0,1 0 0,0 0-1,0 0 1,-1-1 0,-32-43-8,-43-37-108,-4 3 0,-116-88 0,-194-113-419,-32-25 505,415 298 25,-54-46 6,57 47 3,0 1-1,1 0 0,-1-1 0,1 0 1,0 1-1,0-1 0,0-1 0,0 1 1,1 0-1,-3-11 0,5 16-3,0 0 0,0-1-1,0 1 1,0 0 0,0-1 0,-1 1 0,1-1 0,0 1-1,0 0 1,0-1 0,1 1 0,-1 0 0,0-1 0,0 1-1,0-1 1,0 1 0,0 0 0,0-1 0,0 1 0,1 0-1,-1-1 1,0 1 0,0 0 0,0 0 0,1-1 0,-1 1-1,0 0 1,1-1 0,-1 1 0,0 0 0,0 0 0,1 0-1,-1-1 1,0 1 0,1 0 0,0 0 0,16-1 28,-9 2-13,10 0 24,0 0 0,-1 2 0,1 0 0,-1 1 0,0 1 0,18 8 0,108 51 214,-54-23-186,119 41 248,3-9 0,3-10 0,426 68 0,-638-131-316,122 18 49,151 42 1,-272-59-43,19 7-46,-49-7-129,-36-3-246,-1-3 0,-115-25 0,-125-49-8,263 67 329,-289-96-237,258 79 334,2-3 1,-95-57 0,162 87-1,-55-39 66,54 38-60,1 0 0,-1-1 1,1 1-1,0-1 0,0 0 0,0 0 0,1 0 0,-1 0 0,1 0 0,0 0 0,-3-9 1,5 13-9,0-1 1,0 1 0,0-1-1,0 1 1,1 0 0,-1-1 0,0 1-1,0-1 1,0 1 0,0-1 0,0 1-1,1 0 1,-1-1 0,0 1 0,0 0-1,1-1 1,-1 1 0,0 0 0,1-1-1,-1 1 1,0 0 0,1-1-1,-1 1 1,0 0 0,1 0 0,-1 0-1,1-1 1,-1 1 0,0 0 0,1 0-1,-1 0 1,1 0 0,-1 0 0,1 0-1,-1 0 1,0 0 0,1 0-1,-1 0 1,1 0 0,-1 0 0,1 0-1,25 1 26,-22-1-14,15 3 49,1 1 1,-1 0-1,0 1 1,0 1-1,22 11 0,91 50 157,-78-38-156,172 83 375,278 98 0,-455-195-410,-29-9-54,-1 0 0,0 1 0,-1 0 0,23 14 0,-41-16-25,-10-2 49,-45 0-118,1-2 1,-1-2-1,1-2 0,-81-17 0,53 2 135,1-4-1,-100-41 1,96 31-20,-187-84 36,239 99-49,1-1 1,1-1-1,0-2 0,2-1 0,-51-49 1,72 61 26,-1 0 0,1 0 0,1-1 0,0 0 0,-10-20 0,16 29-8,-1-1 0,1 1-1,0-1 1,0 0 0,0 1-1,0-1 1,1 0 0,-1 0-1,1 0 1,0 0-1,0 0 1,0 0 0,0 0-1,0 0 1,0 1 0,1-1-1,-1 0 1,1 0 0,0 0-1,0 1 1,0-1 0,0 0-1,1 1 1,-1-1 0,1 1-1,-1-1 1,1 1-1,0 0 1,0-1 0,4-2-1,3-1-4,1 0-1,0 1 0,-1 0 0,2 1 0,-1 0 0,0 0 0,1 1 0,0 0 0,18-1 1,9 1 35,55 2 0,-52 1-13,67 6 40,0 4-1,127 28 0,63 9 167,478-3 101,-687-41-375,-59-1 16,0 0 1,-1-3 0,1 0 0,0-2 0,-1-1-1,37-10 1,-166 11-682,2 18 624,1 6 0,-141 47 1,209-59 74,-73 23-17,-195 92 1,246-97 68,1 2 1,1 2 0,2 3-1,1 1 1,-60 62-1,76-66-16,-1-1 0,-68 50-1,39-43-2,40-26 8,0 0-1,1 2 0,0 0 0,1 1 1,1 1-1,-29 32 0,44-46-28,1 0 0,-1 0 0,1 0 1,-1 0-1,1-1 0,-1 1 0,0-1 0,1 1 0,-1-1 0,0 1 1,1-1-1,-1 0 0,0 0 0,0 0 0,1 0 0,-1 0 1,0 0-1,1 0 0,-1-1 0,-2 0 0,-40-10-118,38 9 106,-20-4-5,-1 2-1,1 1 1,0 1-1,-1 1 1,-28 3 0,-1-1 0,42-2 26,0 1 1,0 1 0,0 1 0,0 0 0,1 0 0,-1 2 0,1-1 0,0 2-1,-16 7 1,52-12 0,563-16 309,221 7 229,-228 9-218,-362-1-534,-215 1 165,-8 0-26,-701 52-505,356-17 384,98-19 230,102-9 20,1 6-1,-149 33 1,274-41-48,9-2 9,1 1 0,-1 0 0,-21 10 0,37-14-21,0 0 0,-1 0 0,1 0 0,-1 1 0,1-1 0,0 0 0,-1 0 0,1 0 0,-1 0 0,1 1 0,0-1 0,-1 0 0,1 0 0,0 1 0,-1-1 0,1 0 0,0 1 0,0-1 0,-1 0 0,1 1 0,0-1 1,0 1-1,0-1 0,0 0 0,-1 1 0,1-1 0,0 1 0,0-1 0,0 0 0,0 1 0,0-1 0,0 1 0,0-1 0,0 0 0,0 1 0,0-1 0,0 1 0,0-1 0,0 1 0,1-1 0,-1 0 0,0 1 0,0-1 0,0 0 0,1 1 0,-1-1 0,0 1 0,0-1 0,1 1 0,21 14-38,5-4 54,1-1-1,0-1 1,1-1 0,0-2 0,52 6 0,155-4 113,446-19 104,5 0-253,-683 11 9,7 0-234,-33-10-187,-6-9 313,0-1 0,2-1 0,0-2 0,-42-47 1,-45-40-121,75 78 260,-2 2 1,-1 2-1,-1 1 0,-1 3 1,-88-37-1,115 56 28,1-1 0,0 0 0,1-1 1,-15-9-1,28 15-46,1 0 0,-1-1 1,0 1-1,0 0 1,0 0-1,1 0 0,-1-1 1,0 1-1,1 0 1,-1-1-1,1 1 0,0-1 1,-1 1-1,1 0 1,0-1-1,0 1 0,0-1 1,0 1-1,0-1 1,0 1-1,0-1 0,1 1 1,-1 0-1,0-1 1,1 1-1,-1 0 0,1-1 1,0 1-1,-1 0 1,1-1-1,0 1 0,0 0 1,0 0-1,-1 0 1,1 0-1,1 0 0,-1 0 1,0 0-1,0 0 1,0 0-1,0 0 0,1 1 1,1-2-1,25-14 45,0 1 0,1 1 0,53-17 0,106-23 225,-159 46-215,329-81 381,-240 66-421,128-9 0,-131 29-95,-54 4 42,-74-1-35,-1 2-1,1 0 0,-19 5 0,-16 4-94,-234 28-83,-373 5-1,628-47 283,1 1 5,23 6-44,11 5-31,10 7 63,0-2-1,1 0 0,1-1 1,0-1-1,0-1 0,1-1 0,1-1 1,0 0-1,0-2 0,0 0 1,1-2-1,42 5 0,55-5 125,150-14-1,-28 0-99,-239 9-2,-14 6 15,-112 37-365,94-35 296,0 1 0,1 1 0,0 2 0,1 1 0,1 0-1,-32 23 1,52-32 11,1 0-1,0 0 0,0 1 1,0-1-1,0 1 0,1 0 1,0 1-1,0-1 0,0 1 1,1-1-1,0 1 0,0 0 1,0 0-1,1 1 0,0-1 1,0 1-1,1-1 0,-1 1 1,2-1-1,-1 1 0,0 7 1,2-13-5,0 0 0,0-1-1,-1 1 1,1 0 0,0 0 0,0-1 0,0 1 0,-1 0 0,1-1 0,0 1 0,0-1 0,0 1 0,0-1 0,0 1 0,0-1 0,1 0-1,-1 0 1,0 1 0,0-1 0,0 0 0,0 0 0,0 0 0,0 0 0,0 0 0,2-1 0,37 1 37,-33 0-31,6-1-1,0 0 0,-1-1 1,1 0-1,-1-1 0,1-1 0,-1 0 0,0-1 0,0 0 1,-1-1-1,1 0 0,-1 0 0,17-15 0,3 3-10,18-13 30,-36 19-45,-1-1 1,0 0 0,-1-1-1,-1 0 1,0 0 0,12-25-1,-17 28 17,0 0 0,-1 0 1,0 0-1,-1 0 0,0-1 0,-1 1 0,0-1 0,-1 0 0,0 1 0,-1-20 0,-1 26 3,0-1 1,-1 1-1,1 0 0,-1-1 0,0 1 1,0 0-1,-1 0 0,0 1 0,0-1 0,0 0 1,-4-4-1,-46-45-21,23 25-2,-16-22 11,2-3-1,2-1 0,3-3 0,-52-101 1,62 110-37,-3 2 0,-47-56 0,42 57-19,-59-96 0,85 124 76,-1 1 0,-18-20-1,20 27-4,2-1 0,-1 0 0,1 0 0,1-1 0,0 0 0,-11-25-1,18 37-5,0 0 0,0-1-1,0 1 1,0 0-1,0 0 1,0 0-1,0-1 1,0 1-1,0 0 1,0 0-1,-1-1 1,1 1 0,0 0-1,0 0 1,0 0-1,0-1 1,0 1-1,1 0 1,-1 0-1,0 0 1,0-1 0,0 1-1,0 0 1,0 0-1,0-1 1,0 1-1,0 0 1,0 0-1,1 0 1,-1 0 0,0-1-1,0 1 1,0 0-1,0 0 1,0 0-1,1 0 1,-1 0-1,0-1 1,0 1-1,0 0 1,1 0 0,-1 0-1,0 0 1,0 0-1,0 0 1,1 0-1,13 3-10,15 11 77,102 75 45,-88-56-129,2-3-1,55 28 1,-47-34 51,2-3 0,0-1 0,84 17-1,-113-33-63,-30-9-45,-43-15-91,31 14 140,-50-20-94,31 13 70,0-2-1,-63-36 1,188 51 389,691-14 395,-739 15-624,30-1-43,74-9 0,-268 34-832,64-11 659,0-2 0,-111 7 1,67-20 76,-138-20 0,43-4 87,-160-28 82,355 51-137,0 1 1,0 0-1,0 0 0,0-1 1,0 1-1,0-1 1,1 1-1,-1-1 0,1 0 1,-1 0-1,1 0 1,-1 0-1,1 0 0,0 0 1,0 0-1,0 0 0,0 0 1,0 0-1,1-1 1,-1 1-1,1 0 0,-1-1 1,1 1-1,0 0 0,0-1 1,0 1-1,1-5 1,-2 3-1,1 1 1,0-1-1,1 0 1,-1 1 0,0-1-1,1 0 1,0 1-1,0-1 1,0 1 0,1-1-1,-1 1 1,1 0-1,0-1 1,-1 1 0,1 0-1,1 0 1,2-4-1,13-2-1,-1 0-1,1 2 1,1 0-1,-1 0 1,33-5-1,1-2 11,-34 9-6,-1 2 0,1 0 0,0 0 0,0 2 0,0 0 0,0 1 0,24 3 0,6 5 9,66 18 0,-92-21-9,0-1 0,-1-1 0,1-1 0,0-1 0,23-1 0,107-18 13,-3 0 9,62 14 36,81-6 38,101-50 55,-247 32-67,0 7 1,165-2 0,-237 23-77,38-2 80,1 5-1,171 28 1,-237-23-81,0 3 0,-1 2 0,51 22 0,-79-27-12,-1 0 1,0 2-1,0 0 0,-1 1 0,0 0 1,-1 1-1,-1 1 0,0 1 0,0 0 1,19 26-1,-13-11-10,25 39 61,-45-67-52,0-1 1,0 0-1,-1 1 0,1-1 0,0 0 0,0 1 0,-1-1 0,1 0 0,0 1 1,-1-1-1,1 0 0,0 0 0,-1 1 0,1-1 0,0 0 0,-1 0 0,1 0 1,-1 1-1,1-1 0,-1 0 0,1 0 0,0 0 0,-1 0 0,1 0 0,-1 0 1,1 0-1,-1 0 0,1 0 0,0 0 0,-1 0 0,1 0 0,-1 0 0,0-1 1,-17 1-45,4-4 44,-1 0-1,1 0 0,0-1 1,1-1-1,-1-1 1,1 0-1,1 0 0,-18-14 1,-22-11 46,12 12-63,-2 0 1,0 3 0,-1 2-1,0 1 1,-54-9 0,23 12-23,0 2 1,-105 2 0,47 8 57,-184 24 0,-756 193-197,751-126 28,-387 165 1,658-237 165,25-11 37,1 2 0,0 0 0,-42 27 0,65-37-50,-1-1 1,1 1-1,0 0 0,0 0 0,-1 0 0,1-1 0,0 1 0,0 0 0,0 1 0,0-1 0,0 0 0,0 0 0,0 0 1,1 1-1,-1-1 0,0 0 0,1 1 0,-1-1 0,1 0 0,-1 1 0,1-1 0,0 1 0,0-1 0,-1 1 1,1-1-1,0 1 0,0-1 0,0 1 0,1-1 0,-1 1 0,0-1 0,0 1 0,1-1 0,-1 0 0,1 1 0,0-1 1,-1 0-1,1 1 0,0-1 0,0 0 0,-1 0 0,1 1 0,0-1 0,0 0 0,1 0 0,1 1 0,2 3-2,1-1 0,0 0 0,0-1-1,0 1 1,0-1 0,0 0 0,1-1 0,8 3-1,13 0 6,0-1 1,0-1-1,0-1 0,0-1 0,0-2 0,46-7 0,166-45 47,-185 38-36,822-174 222,-614 137-243,44-12 54,263-50-4,4 32 27,-488 75-75,143 6 0,-201 8-13,-19-3 64,-16-2 75,-64 3-132,0 3 0,0 3 0,-111 34 1,102-25-21,-1158 324-411,29 99 24,1122-406 425,-41 16 70,-177 101-1,288-144-34,12-7-36,1-1 1,-1 1 0,1 0 0,0 0 0,0 0 0,1 0-1,-8 8 1,11-11-6,0 0-1,0 0 0,0 1 1,0-1-1,0 0 0,0 0 1,0 0-1,-1 0 1,1 0-1,0 0 0,0 0 1,0 0-1,0 1 0,0-1 1,0 0-1,0 0 0,0 0 1,0 0-1,0 0 0,0 0 1,0 1-1,0-1 1,0 0-1,0 0 0,0 0 1,0 0-1,0 0 0,0 0 1,0 1-1,0-1 0,0 0 1,0 0-1,0 0 1,0 0-1,0 0 0,0 0 1,0 0-1,0 1 0,0-1 1,1 0-1,-1 0 0,0 0 1,0 0-1,0 0 0,0 0 1,0 0-1,0 0 1,0 0-1,0 0 0,1 0 1,-1 1-1,0-1 0,0 0 1,0 0-1,0 0 0,0 0 1,11 0 14,-7 0-24,18-1-9,0-1 1,0 0-1,0-2 1,0-1-1,36-13 0,105-52 25,-121 50 23,170-79-12,377-164 17,-371 180-39,3 9-1,3 11 1,3 9 0,459-47 0,-665 100 2,521-24 100,-541 24-99,0 1 1,0 0-1,0 0 1,-1 0-1,1-1 1,0 1-1,0 0 1,0 0-1,0 0 1,0 0-1,0 1 1,0-1-1,0 0 1,-1 0-1,1 0 1,0 1-1,0-1 1,0 1-1,0-1 1,-1 0-1,1 1 1,0-1-1,1 2 1,-10 4-3,7-6 7,-41 21-2,-1-3 0,-59 18-1,50-19-49,-718 210-499,83-28 235,224-31 504,-796 410 0,1240-568-164,14-7-25,-1 0 0,0 0 0,1 0 0,0 1 0,0-1-1,-8 9 1,30-12-93,36-16 110,0-3 0,-1-2 0,57-31 0,-31 14 6,699-304-32,29 66 23,-112 110 78,-482 128-60,282-13 0,-481 48-38,-11 3 5,0-1 0,1 1 0,-1-1 0,0 1 0,0 0 0,1 0 0,-1 0 0,0 0 0,1 1 0,-1-1 0,0 0 0,0 1 0,1 0 0,1 1 0,-5 0 27,0 0 0,0-1-1,-1 1 1,1 0 0,0 0 0,-1-1-1,0 1 1,1-1 0,-1 1 0,0-1-1,0 1 1,-3 0 0,-68 35-44,-2-3 0,-154 47 0,170-62-10,-422 133-94,-204 68 98,20 55 108,-43 120 180,677-374-303,23-14-41,22-11-200,150-84 307,-72 36-1,216-110-28,6 14 1,7 14-1,541-149 0,151 54-59,-986 225 61,0 1 1,36 0-1,-99 19-19,-992 396 27,285-132 11,556-193 58,-322 200-1,462-256-52,-162 114 192,208-145-219,1 0 0,-1 0 0,1 0-1,-1 1 1,1-1 0,-1 0 0,1 0 0,-1 1 0,1-1-1,-1 0 1,1 1 0,0-1 0,-1 0 0,1 1 0,-1-1 0,1 1-1,0-1 1,-1 1 0,1-1 0,0 1 0,0-1 0,0 1 0,-1-1-1,1 1 1,0-1 0,0 1 0,0-1 0,0 1 0,0-1-1,0 1 1,0-1 0,0 2 0,18-2-63,35-15-45,-8-7 145,82-55 0,-41 23-26,136-73-28,6 11 0,279-100-1,505-110 12,-749 261-21,-204 54 18,0 2 0,92 0 0,-151 9 9,0 1-1,0-1 1,0 1-1,0 0 1,1-1 0,-1 1-1,-1-1 1,1 1-1,0-1 1,0 1 0,0 0-1,0-1 1,0 1-1,0-1 1,-1 1 0,1-1-1,0 1 1,0-1-1,-1 1 1,1-1 0,0 1-1,-1-1 1,1 0-1,-1 1 1,1 0-1,-17 11-18,0-1-1,0 0 0,-27 12 1,-10 6 23,12-5 24,-2-2 0,-75 26 1,-99 19-124,153-49 94,-965 326-4,871-277 60,3 6 1,3 8-1,5 5 1,-182 140-1,298-202-37,9-8-27,1 1 1,1 1-1,0 1 0,1 1 1,1 0-1,-27 41 1,44-59 5,1 0-1,-1 1 1,1-1 0,0 1 0,0 0 0,0-1 0,0 1 0,0 0 0,1-1 0,0 1 0,-1 0 0,1 5 0,0-7-1,0 0 1,1 0-1,-1 0 0,0 0 1,1 0-1,-1 0 1,1-1-1,-1 1 1,1 0-1,-1 0 1,1 0-1,0-1 1,-1 1-1,1 0 1,0-1-1,-1 1 1,1 0-1,0-1 1,0 1-1,0-1 1,0 0-1,-1 1 1,1-1-1,2 1 0,3 0-7,0 0-1,0-1 1,0 0-1,0 0 0,1-1 1,-1 1-1,0-1 0,0-1 1,0 1-1,10-5 0,9-5 12,-2 0 0,1-2 0,30-22 0,-18 12 0,892-513-64,418-48 118,-1343 583-50,47-19 37,84-21-1,-150 46-61,1 0 1,0 2-1,0-1 0,-24 16 1,-10 5-10,-565 265 96,-321 168-164,777-372 199,4 7 0,5 7 1,-141 125-1,150-90-79,137-133-22,0 1 1,1-1 0,0 0-1,0 1 1,1-1 0,-1 1-1,1-1 1,0 1 0,0 0-1,0-1 1,1 1 0,-1 0 0,1 0-1,0 0 1,2 9 0,-1 5-34,-1-17 31,0-1-1,0 0 0,1 0 1,-1 0-1,1 0 1,-1 0-1,0 0 0,1 1 1,0-1-1,-1 0 0,1 0 1,0-1-1,-1 1 0,1 0 1,0 0-1,0 0 1,0 0-1,0-1 0,0 1 1,0 0-1,0-1 0,0 1 1,0-1-1,0 1 0,0-1 1,0 1-1,0-1 1,0 0-1,1 0 0,-1 1 1,1-1-1,46 3 7,-40-3-20,7-1 18,-1-1 0,0 0 0,0-1 0,0 0 0,0-1 0,-1 0 0,0-2 0,17-7 0,103-66-83,-79 44 64,325-208 36,31-20-33,-25 24 0,278-163 157,-590 360-134,3 3 0,0 4 1,118-38-1,-204 86 39,-17 10 32,-360 211-131,249-156 97,-745 459-34,678-396 94,6 8 0,-206 201 1,332-278-25,3 3-1,-81 112 1,147-181-83,-1-1 0,1 1-1,0 0 1,1 1 0,0-1-1,0 1 1,0-1 0,1 1-1,0 0 1,0 0 0,-1 8-1,3-14 2,0-1-1,0 1 0,1-1 1,-1 1-1,0-1 0,0 1 1,0-1-1,1 1 0,-1-1 0,0 1 1,1-1-1,-1 1 0,0-1 1,1 1-1,-1-1 0,0 0 1,1 1-1,-1-1 0,1 0 1,-1 1-1,1-1 0,-1 0 1,1 0-1,-1 1 0,1-1 1,-1 0-1,1 0 0,-1 0 0,1 0 1,-1 0-1,1 0 0,0 0 1,0 0-1,26 0-50,-18-1 29,3-1 10,0 1 1,-1-2-1,1 0 0,-1 0 0,0-1 1,0 0-1,0-1 0,13-8 0,87-61-15,-62 40-16,918-709 84,-935 717-50,488-419 56,-246 206-41,-236 206 10,-5 4-35,51-35 1,-82 63 18,-5 5 32,-501 548-71,382-428 46,-24 22-13,-105 109 27,182-177 188,-85 122 0,146-189-210,0 1 1,1 0-1,1 1 1,0 0-1,0 0 1,2 0-1,-1 0 1,2 1 0,0 0-1,0 0 1,0 26-1,3-40-1,0 0-1,0 1 0,0-1 1,0 0-1,0 1 0,1-1 1,-1 0-1,0 1 0,0-1 1,0 0-1,1 0 0,-1 1 1,0-1-1,0 0 0,1 0 1,-1 1-1,0-1 0,1 0 1,-1 0-1,0 0 0,0 0 1,1 1-1,-1-1 0,0 0 1,1 0-1,-1 0 0,0 0 1,1 0-1,-1 0 0,1 0 1,-1 0-1,0 0 0,1 0 1,-1 0-1,0 0 0,1 0 1,-1 0-1,1-1 1,18-5-39,3-9 14,-1-2 1,0 0-1,-1-2 1,24-28-1,8-7 37,379-350-122,14-13 124,-28-26-24,-137 125-20,-272 306 22,-13 12-1,-18 15 11,-45 42-56,2 3 1,3 2-1,-65 85 1,-147 228 77,216-291 39,-22 32 48,-560 747 284,620-837-386,-244 320 50,223-283-185,41-59 96,31-5-112,-16-2 140,0-1 0,0-1 1,-1 0-1,0 0 0,0-1 1,0-1-1,0 0 1,-1-1-1,19-16 0,14-8 3,502-367-15,-430 300 11,-5-5-1,142-170 1,-196 199-40,69-119-1,30-91-141,59-97 11,-198 356 140,28-34-1,-39 52 31,0 0 0,1 1-1,0 0 1,0 0 0,1 1 0,0 0 0,18-9 0,-27 15 5,0 0 0,1 0 1,-1 0-1,1 0 1,-1 1-1,0-1 0,1 0 1,-1 0-1,1 0 0,-1 0 1,0 0-1,1 1 1,-1-1-1,0 0 0,1 0 1,-1 1-1,0-1 1,1 0-1,-1 1 0,0-1 1,0 0-1,1 1 1,-1-1-1,0 0 0,0 1 1,0-1-1,0 0 0,1 1 1,-1-1-1,0 0 1,0 1-1,0-1 0,0 1 1,0-1-1,0 1 1,0-1-1,0 0 0,0 1 1,0-1-1,0 1 1,0-1-1,0 0 0,0 1 1,-1-1-1,1 1 0,0-1 1,-1 1-1,-3 26-12,-10 5 13,-1-1 0,-2 0 0,-1-2 0,-1 0 1,-35 39-1,-2 7-28,-17 27 34,-132 190-44,83-113 82,-9-5 0,-7-6 0,-184 174 0,213-241-31,35-35-5,3 4 0,-76 95 1,144-161-10,0 0 0,0 0-1,0 0 1,0 0 0,1 0 0,0 1 0,0-1 0,0 1 0,0 0 0,1 0 0,0 0 0,0-1 0,0 1 0,0 9 0,1-13-1,1 0 0,-1 0 1,0 0-1,1-1 1,-1 1-1,1 0 0,-1 0 1,1-1-1,-1 1 1,1 0-1,0-1 0,-1 1 1,1 0-1,0-1 1,-1 1-1,1-1 0,0 1 1,0-1-1,0 0 1,-1 1-1,1-1 0,0 0 1,0 1-1,0-1 1,0 0-1,0 0 0,0 0 1,-1 0-1,1 0 0,0 0 1,1 0-1,38 0-77,-29 0 66,1-1 14,1-1 0,0 0 1,-1 0-1,0-1 0,1-1 1,-1 0-1,-1-1 0,1 0 1,-1-1-1,20-13 0,11-10 2,53-48 0,-43 32 14,93-72-76,230-243 0,-274 223-351,-13 17 388,41-47-30,-115 146 43,-1-2 1,-1 0-1,0 0 1,-2-1-1,-1-1 1,6-26-1,10-26-23,-44 110-8,-2-1 0,-33 41 0,30-44 82,1 2 0,-35 64-1,27-27 58,12-24-53,-1-2 1,-3 0-1,-1-1 1,-55 70-1,-100 59 13,-1 3 69,20 0 52,123-137-124,-1-2-1,-66 45 1,96-74-65,4-3 8,0 0 0,-1 1 0,1 0 1,0 0-1,1 0 0,-1 0 1,0 1-1,-5 7 0,26-25-244,36-31 255,-3-2 1,47-54-1,-17 17 17,-8 8-47,-2-3 0,-4-2 1,77-126-1,-113 157 0,-3-1 0,-3-1-1,-1-1 1,-3 0 0,-2-2 0,-3-1 0,16-108 0,-18 53 54,4 0 0,6 2-1,4 0 1,5 2 0,51-118 0,-68 198 8,1 1 0,1 1 0,0 1 0,2 0 0,34-32 0,-23 24-21,44-62-1,74-125-9,-129 195-21,2 0 0,1 2 1,0 1-1,32-24 0,-1 1 48,-52 44-38,-1-1-1,0 1 0,0 0 0,1 0 1,-1-1-1,0 1 0,0 0 0,1 0 0,-1 0 1,0-1-1,1 1 0,-1 0 0,0 0 1,1 0-1,-1 0 0,0 0 0,1 0 0,-1 0 1,1 0-1,-1 0 0,0 0 0,1 0 0,-1 0 1,0 0-1,1 0 0,-1 0 0,0 0 1,1 0-1,-1 0 0,0 0 0,1 0 0,-1 1 1,0-1-1,1 0 0,-1 0 0,0 0 1,1 1-1,-1-1 0,0 0 0,0 0 0,1 1 1,-1-1-1,0 0 0,0 1 0,0-1 0,1 0 1,-1 1-1,0-1 0,0 0 0,0 1 1,0-1-1,0 0 0,0 1 0,0-1 0,0 0 1,0 1-1,0-1 0,0 0 0,0 1 1,0-1-1,0 0 0,0 1 0,0-1 0,0 1 1,0 34 43,0-25-30,-1-2-14,0 0 0,0 0-1,-1 0 1,0 0 0,0-1 0,-1 1 0,0-1 0,-1 1 0,1-1-1,-1 0 1,-1 0 0,-9 12 0,-9 7-42,-44 41 1,40-42 8,-16 15 40,2 2-1,2 2 0,1 1 1,-39 64-1,70-97-32,7-11 27,0-1-1,0 0 1,0 1-1,0-1 1,0 0-1,0 1 0,0-1 1,1 0-1,-1 1 1,0-1-1,0 0 1,0 0-1,1 1 1,-1-1-1,0 0 0,0 0 1,0 1-1,1-1 1,-1 0-1,0 0 1,1 0-1,-1 1 1,0-1-1,0 0 0,1 0 1,-1 0-1,0 0 1,1 0-1,-1 0 1,0 0-1,1 0 1,-1 0-1,0 0 0,1 0 1,-1 0-1,0 0 1,1 0-1,-1 0 1,0 0-1,1 0 0,-1 0 1,20 0 4,-18 0-11,5 0 4,1-1 0,-1 0 1,0-1-1,0 0 0,0 0 1,-1 0-1,1-1 0,0 0 1,-1 0-1,0 0 0,11-9 1,7-6-6,33-33-1,-16 13-12,112-108-71,-94 86 51,-38 39 34,11-12 20,-25 27-22,-13 14-26,-202 207 92,39-45-64,138-135 48,1 2 0,2 0 0,-24 43 0,48-73-40,0 0 0,0 1 1,1-1-1,0 1 0,0 0 0,1 0 0,0 0 0,-2 11 1,31-20-8,-17-3 8,0 0 0,-1 0 0,0-1 0,0 0 0,0-1 0,0 0 0,-1 0 0,11-12 0,17-11-14,16-12-20,-2-2 0,-1-3 0,-3-2 0,-2-1-1,41-61 1,-64 85 41,0 2-1,2 1 0,40-31 0,-33 29 0,39-41 0,-28-2-19,-37 62 15,0 0 1,-1-1-1,1 1 1,-1-1-1,0 1 1,-1-1-1,1 0 1,-1 0-1,0 0 1,1-9-1,-3 12-3,0 0 0,0 1 0,0-1 1,0 0-1,-1 1 0,0-1 0,1 1 0,-1-1 0,0 1 0,0-1 0,0 1 0,-1 0 0,1-1 1,0 1-1,-1 0 0,0 0 0,1 0 0,-1 0 0,0 0 0,0 0 0,0 1 0,0-1 0,0 1 1,-1-1-1,1 1 0,0 0 0,-4-2 0,-37-15-30,-1 2 0,0 1 0,-79-14 0,57 14 6,-23-3-58,0 3-1,0 5 1,-137 0-1,203 12 110,16-1-16,1 0 0,-1-1-1,1 0 1,0 0 0,-1 0 0,1-1-1,-1 0 1,-6-2 0,12 3-13,1-1 0,0 1 0,-1-1 0,1 1 0,0-1 0,-1 0 0,1 1 0,0-1 0,0 0 0,0 1 0,0-1 0,-1 1 0,1-1 0,0 0 0,0 1-1,0-1 1,0 0 0,1 1 0,-1-1 0,0 0 0,0 1 0,0-1 0,0 0 0,1 1 0,-1-1 0,0 0 0,1 1 0,-1-1 0,0 1 0,1-2 0,14-18-10,-3 10 13,0 1 1,1 0-1,0 0 0,1 1 0,-1 1 0,1 1 1,1 0-1,-1 0 0,1 2 0,24-6 0,2 4-24,0 1 0,73 0 0,-114 5 21,1 1 0,0-1 0,0 0 1,0 1-1,0-1 0,0 0 1,-1 1-1,1-1 0,0 1 0,0-1 1,-1 1-1,1-1 0,0 1 1,0 0-1,-1-1 0,1 1 0,-1 0 1,1 0-1,-1 0 0,1-1 1,-1 1-1,0 0 0,1 0 0,-1 0 1,0 0-1,1 0 0,-1-1 1,0 1-1,0 0 0,0 0 0,0 0 1,0 0-1,0 0 0,0 0 1,0 0-1,0 0 0,-1 1 0,-9 38-14,2-27 3,0 0 0,-1-1 0,-1 0 0,-17 17 0,14-15-2,0 0 0,-18 27 0,18-22 23,2 0-1,0 0 0,1 1 0,1 1 1,1 0-1,0 0 0,2 0 0,1 1 1,0 0-1,-2 32 0,7-53-7,0 0-1,0 0 1,0 1-1,0-1 1,1 0-1,-1 1 1,0-1-1,1 0 1,-1 1-1,0-1 1,1 0-1,0 0 1,-1 0-1,1 1 1,0-1-1,-1 0 1,1 0-1,0 0 1,0 0-1,0 0 1,0 0-1,0-1 1,0 1-1,0 0 1,2 0-1,-1 0 0,1 0 0,0 0 0,0 0 0,-1-1 0,1 1 0,0-1 0,0 0-1,0 0 1,0 0 0,0 0 0,3-1 0,2 0-6,0-1 0,0 0 0,0-1-1,0 1 1,0-1 0,-1-1 0,13-7 0,-7 1-2,1-2 0,-1 1 1,-1-2-1,0 0 0,-1 0 0,0-1 1,9-16-1,-14 21 3,-1-1 1,0 0-1,-1 0 0,0 0 1,0 0-1,-1-1 0,-1 1 0,0-1 1,0 0-1,-1 0 0,0 0 1,-1-17-1,-1 24 5,0 0 0,-1 0 0,1 0-1,-1 0 1,0 0 0,1 1 0,-2-1 0,1 0 0,0 1 0,-1-1 0,0 1-1,1 0 1,-1 0 0,0 0 0,-1 0 0,1 1 0,-1-1 0,1 1 0,-1 0-1,0 0 1,1 0 0,-1 0 0,-7-1 0,-3-2-7,-1 1 1,0 0-1,0 1 1,0 0-1,-20 0 0,-204 3 50,237 0-6,18 0-63,20 0 34,1-1 0,-1-2 1,0-1-1,0-2 1,0-1-1,57-21 0,-92 28-9,0 0 0,0-1 1,0 1-1,0-1 0,0 1 0,1-1 0,-1 1 0,0-1 0,0 0 0,-1 0 0,1 1 0,0-1 0,0 0 0,0 0 0,0 0 0,-1 0 0,1 0 0,0 0 0,-1 0 0,1 0 0,-1 0 0,1-2 0,-1 2-7,0 0 0,0 0 0,-1 0-1,1 0 1,0 0 0,-1 0-1,1 0 1,-1 0 0,1 0 0,-1 1-1,1-1 1,-1 0 0,0 0-1,1 0 1,-1 0 0,0 1 0,0-1-1,0 0 1,-1 0 0,-8-5-100,0 0-1,-1 1 1,-16-7 0,18 9 45,-54-23-8,33 16 43,1-2-1,0 0 1,1-2-1,1-1 1,0-2-1,1 0 1,-42-38-1,58 46 32,-42-48 50,50 55-51,0-1 0,0 1-1,1-1 1,-1 1 0,1-1 0,-1 0 0,1 0 0,0 1-1,0-1 1,0 0 0,0 0 0,1 0 0,-1 0 0,1 0-1,-1 0 1,1 0 0,0 0 0,1-1 0,-1 1 0,0 0-1,2-3 1,0 2-1,1 1 1,-1 0-1,1 0 0,0 0 0,0 1 0,0-1 0,0 1 1,1-1-1,-1 1 0,1 0 0,-1 0 0,1 1 0,0-1 0,6-1 1,65-18 25,-65 19-24,8-3 13,0 1 0,0 1-1,0 1 1,0 1 0,0 0-1,0 1 1,0 1 0,1 1-1,-1 0 1,0 2-1,-1 0 1,1 0 0,-1 2-1,32 15 1,76 58 72,-80-48-45,0-2 1,3-3-1,83 36 1,-39-32-92,-89-29 64,-13 1-39,0-1 1,0-1-1,0 1 0,0-2 1,0 1-1,0-1 1,0-1-1,0 0 0,1 0 1,-1-1-1,1 0 1,-18-9-1,-9-6-124,-59-40 0,9-5 112,50 34-3,-41-23-1,8 13 39,-110-46 0,172 83 6,-36-18 43,41 19-47,1 0 1,-1 0 0,1 0-1,-1 0 1,1 0 0,-1-1-1,1 1 1,0 0-1,0-1 1,0 1 0,-1-1-1,1 1 1,1-1 0,-1 0-1,0 1 1,0-1-1,0 0 1,1 1 0,-1-1-1,1 0 1,-1-2-1,2 3 2,0 0 0,0 0-1,-1 0 1,1 0 0,0 0-1,0 0 1,0 1 0,0-1-1,0 0 1,0 0 0,0 1-1,0-1 1,0 1-1,0-1 1,1 1 0,-1-1-1,0 1 1,0 0 0,0 0-1,1-1 1,-1 1 0,0 0-1,0 0 1,1 0 0,-1 0-1,2 1 1,0-1 15,9-1 12,0 1 0,0 1 0,-1-1 0,1 2 0,0 0 1,0 0-1,-1 2 0,1-1 0,-1 1 0,18 9 0,3 5 4,-1 1 0,32 27-1,27 16 16,-13-16-9,208 137 36,-192-120-42,-48-34-31,56 47 0,-33-4 38,-54-56-30,0 0 0,1-1 0,1 0-1,24 17 1,215 132 121,-168-115-111,-87-50-24,0 1 0,1 0 0,-1 1 0,0-1 0,1 0 0,-1 0 0,0 0 0,0 0 0,1 0 0,-1 0 0,0 0 0,0 0 0,1 0 0,-1 0 0,0 1 0,0-1 0,1 0 0,-1 0 1,0 0-1,0 0 0,0 1 0,1-1 0,-1 0 0,0 0 0,0 1 0,0-1 0,0 0 0,1 0 0,-1 1 0,0-1 0,0 0 0,0 0 0,0 1 0,0-1 0,0 0 0,0 1 0,0-1 0,0 0 0,0 0 0,0 1 0,0-1 0,0 0 0,0 0 0,0 1 1,0-1-1,0 0 0,-1 1 0,1-1 0,0 0 0,0 0 0,0 1 0,0-1 0,0 0 0,-1 0 0,1 1 0,-22 1-75,-36-7 29,-21-17-19,1-4 1,-101-47-1,49 19 16,102 44 51,0 2 0,-1 1 0,0 1 0,-1 2 0,1 1 0,-52 0 0,78 3 2,1 0-1,-1 0 1,0 0-1,1 0 1,-1 1 0,0-1-1,1 1 1,-1-1-1,1 1 1,-1 0-1,1 0 1,-1 0 0,1 0-1,0 1 1,0-1-1,-1 1 1,1-1 0,0 1-1,0 0 1,-3 3-1,4-2 1,-1 0-1,1 0 1,0 0-1,0 0 1,0 0-1,0 1 1,1-1-1,-1 0 1,1 0-1,0 1 1,0-1-1,0 0 1,0 1-1,0-1 1,1 0-1,1 4 1,-1-3 0,1-1 1,0 1-1,-1 0 1,2-1 0,-1 1-1,0-1 1,1 0-1,0 0 1,-1 0 0,1 0-1,0 0 1,1 0-1,-1-1 1,0 0 0,1 1-1,0-1 1,5 2-1,71 28 53,-79-32-55,192 49 79,-120-33-25,81 28 0,-135-38-35,0-1 0,0-1 0,0 0 0,1-2 0,0 0 0,23-2 0,-28 1 0,-1 1 0,0 1 0,0 0 0,0 1 0,24 9 0,41 10 54,-19-10-40,-42-8-25,1-1 0,0 0 0,32 0-1,-45-4-20,-3 0 15,-1 0-1,1 0 1,0 0 0,0 0-1,-1 0 1,1 1 0,0-1 0,-1 1-1,1 0 1,-1-1 0,1 1 0,-1 1-1,4 0 1,-5-1 57,2 2-92,1-1 33,-1 1-1,1-1 0,0 0 1,0 0-1,0 0 1,0-1-1,0 1 1,7 0-1,24 12-9,-27-10 9,0 0 1,0-1 0,0 0 0,0-1-1,0 0 1,1 0 0,-1-1-1,1 0 1,-1-1 0,17 0-1,-13 0 13,0 0-1,0 1 0,0 1 1,21 4-1,-16-2-16,1 0 0,0-2 1,0 0-1,0-1 0,1-1 0,24-2 0,-19 0 16,0 1 1,44 6-1,-39-2-12,-1-2 0,48-3 1,-15 0-25,114-6-1,66 3-76,-142 1 76,13-5 10,-92 8 30,-46 0-4,-46-1-2,48 2-8,-534-23 90,103-29 113,295 42-121,109 9-6,-82-13 0,116 10-67,-1 0 0,1-1 0,0-1 0,1 0 0,-1-1 0,1-1 0,0 0 0,-21-17 0,2 1-6,0 2 1,-2 2-1,-49-21 1,-123-35 25,-258-61-8,397 118-1,0 3 0,0 4 0,-135-7 0,-204 9 60,406 11-78,1-1-1,0 0 1,0 1-1,-1 0 1,1-1-1,0 1 0,0 0 1,0 0-1,0 0 1,0 1-1,-2 1 0,2-2 6,0 0-1,0 0 0,1 0 0,-1 0 0,0 0 0,0 0 0,0 0 1,0 0-1,0-1 0,0 1 0,-3-1 0,4 0-7,0 1 1,1-1-1,-1 0 0,0 0 0,0 1 1,0-1-1,0 1 0,1-1 0,-1 0 1,0 1-1,1 0 0,-1-1 0,0 1 1,1-1-1,-1 1 0,0 0 1,1-1-1,-1 1 0,1 0 0,-1 0 1,1-1-1,0 1 0,-1 0 0,1 0 1,0 0-1,-1-1 0,1 1 0,0 0 1,0 0-1,0 0 0,0 0 0,0 0 1,0 0-1,0 0 0,0-1 0,0 1 1,0 0-1,1 0 0,-1 0 0,0 0 1,1-1-1,-1 1 0,0 0 1,1 1-1,1 3-2,-1 0-1,1-1 1,0 1 0,0 0 0,1-1 0,-1 1 0,6 6-1,-5-8 5,34 45-18,-35-45 17,0 0 0,0 0 0,0 0-1,0 0 1,1 0 0,-1-1-1,1 1 1,0-1 0,-1 0 0,1 0-1,0 0 1,1 0 0,-1-1 0,0 1-1,0-1 1,1 0 0,-1 1-1,0-2 1,1 1 0,-1 0 0,1-1-1,0 1 1,-1-1 0,1 0 0,-1 0-1,8-2 1,-5 2 6,0 0 0,0 0 1,1 1-1,-1 0 0,0 0 1,0 0-1,8 4 0,-8-2-10,0 1 0,0 0-1,0 0 1,0 1 0,-1 0-1,0 0 1,0 0 0,0 0-1,6 12 1,-8-12 5,0-1 0,1 0 0,-1 1 0,1-1 0,-1 0 0,1-1 0,0 1-1,1-1 1,-1 0 0,1 0 0,7 4 0,48 1-54,-69-14-182,-9-6-796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38.87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41 4936 64,'0'1'20,"0"-1"0,0 0 0,0 0 0,0 1 0,1-1 0,-1 0 0,0 1 0,0-1 0,0 0 0,0 1 0,0-1 0,0 0 0,0 1 0,0-1 0,0 0 0,0 1 0,-1-1 0,1 0 0,0 1 0,0-1 0,0 0 0,0 0 0,0 1 0,0-1 0,-1 0 0,1 1-1,0-1 1,0 0 0,-1 0 0,1 0 0,0 1 0,0-1 0,-1 0 0,1 0 0,0 0 0,0 1 0,-1-1 0,-22 16 609,10-3-207,13-48-223,0 24-169,1-4-28,1-1 1,1 1-1,0 0 0,11-29 0,3-11-2,-10 31 7,2 0 0,0 1 0,2 0 0,26-42 0,11-24 27,-24 41-7,37-57 0,-51 75-25,-9 27-2,-1 1-1,0-1 1,1 1-1,0 0 1,-1 0-1,1-1 1,0 1-1,0 0 1,0 0-1,0 0 1,1 0-1,-1 0 1,0 0-1,1 0 1,2-2-1,2-1 1,-1-1 0,1 0 0,-1 0 0,0 0 0,-1-1 0,1 0 0,-1 0 0,3-8 0,6-9 0,21-64-10,-29 77 12,-1 1-1,0-1 1,-1 0 0,0-1 0,0 1-1,-1 0 1,-1-1 0,0-17 0,9-50-14,-6 59 11,-1 1-1,1-27 1,-5 7-1,2 0 1,1 1 0,15-70-1,-11 82 28,-1-1-1,0 0 1,0-34-1,5-29-14,0-4 5,-10 78-11,1 8 0,-1-1 0,0 1-1,-1-1 1,0 0 0,0 1-1,-1-1 1,1 1 0,-7-14 0,0 2 15,0-1 1,-8-32 0,6 19-14,-7-9-4,13 36-1,1-1 1,0 1 0,0-1-1,1 0 1,0 0 0,0 0-1,1 0 1,-1-10 0,-5-49 29,-6-74 10,13-56 39,-7 134-92,8 49 16,-1-1 1,2 0-1,0 1 0,6-20 1,2-4-1,-2 0 0,-2 0 1,4-69-1,-9 92-5,1 1 0,0 0 1,1 0-1,6-17 0,-5 17-1,0-1 0,-1 0-1,-1 0 1,2-19 0,-3 13-3,2-1 0,0 1 0,12-36 0,-3 8-18,-7 31 23,1 1-1,1 0 0,14-26 1,13-35 19,-10-16-36,-15 56 12,2 0 0,25-61 1,-25 70 4,0 0 0,-3-1 0,7-33 1,7-28 20,-5 41-21,-11 35-4,-1-1 0,0 1-1,-1-1 1,0 0 0,-2 0-1,2-25 1,-4 31 5,2 1 0,-1 0 0,1 0 0,1-1 0,-1 2 0,7-15 0,4-13-21,3-66 19,8 23 26,-18 66-28,-1 1 0,-1-2-1,0 1 1,-1 0 0,-1-1 0,2-21 0,-2 18 3,0 0 0,1 1 0,1-1 0,1 0 0,0 1 0,1 0 0,1 1 0,16-28 0,-12 22 5,-1 0-1,-1-1 1,12-41 0,-18 44-14,-1-1 0,-1 0 0,-2-34 0,2-39 109,27 93 118,311 10-193,-174-1 321,314-24 0,-375 2-321,-1 6-1,1 3 1,140 14-1,-205-9 2,-38-1 10,-10 0-176,-54 0 26,-39-1-118,1 4 0,-115 19 0,141-9 167,-467 65-246,491-74 272,-1 2 0,1 3 0,1 1-1,0 3 1,-51 20 0,99-32 39,0-1 0,1 1 0,-1 0 0,0 0 0,1-1 0,-1 1 0,1 0 0,0 0 0,-1 1 0,1-1-1,0 0 1,0 0 0,-1 1 0,1-1 0,0 0 0,0 1 0,0-1 0,1 1 0,-2 3 0,2-4 1,0-1 1,0 1-1,1 0 0,-1 0 0,0 0 0,1 0 1,-1 0-1,1 0 0,0 0 0,-1-1 1,1 1-1,-1 0 0,1 0 0,0-1 0,0 1 1,-1 0-1,1-1 0,0 1 0,0-1 1,0 1-1,0-1 0,0 0 0,-1 1 0,1-1 1,0 0-1,0 1 0,0-1 0,0 0 1,0 0-1,0 0 0,0 0 0,0 0 0,0 0 1,0 0-1,0 0 0,2-1 0,426 5 229,-78-4-176,-238 6 5,123 21 0,-157-14-51,-1 3-1,-1 4 1,-1 3-1,78 35 1,-146-54-9,-6-4-3,-1 0-1,1 1 1,-1-1-1,0 1 1,1-1-1,-1 1 1,0-1 0,0 1-1,1 0 1,-1 0-1,0 0 1,0-1-1,0 1 1,0 0 0,0 0-1,0 1 1,0-1-1,0 0 1,-1 0-1,1 0 1,0 0 0,-1 1-1,1-1 1,0 3-1,-30-4-49,-378-13-81,187 7 81,-1 10 0,-305 44-1,439-42 102,85-6-37,6 1-43,417 38 138,26 5 102,-391-34-191,-2 2 0,1 3 0,-2 2 0,0 2 0,99 52 0,-140-63-23,1 0 1,-2 0-1,1 1 0,-1 1 0,0 0 0,-1 0 0,0 1 0,9 12 0,-12-1 0,-7-22 4,0 1 0,0-1 0,-1 1 0,1-1 0,0 1 1,-1-1-1,1 1 0,0-1 0,-1 1 0,1-1 0,0 1 0,-1-1 0,1 0 1,-1 1-1,1-1 0,-1 1 0,1-1 0,-1 0 0,1 0 0,-1 1 0,1-1 1,-1 0-1,0 1 0,-45 0-117,26-2 91,-66 2-18,1-4 0,-138-23 0,46-19-45,-228-90-1,203 63 8,176 63 78,-1 1 0,-1 2-1,1 0 1,-1 2 0,0 2 0,-38 0 0,66 2 6,-1 0 0,1 0 0,-1 0 0,0 0 0,1 0 0,-1 0 0,1 0 0,-1 0 0,0 0 0,1 1 0,-1-1 0,1 0 0,-1 0 0,1 1 0,-1-1 0,1 0 0,-1 1 0,1-1 0,-1 1 0,1-1 0,-1 0 0,1 1 0,0-1 0,-1 1 0,1-1 0,0 1 0,-1-1 0,1 1 0,0 0 0,-1 0 0,3 22 23,-1-18-22,1 1 0,0-1 0,1 1 0,-1-1 1,1 0-1,0 0 0,4 5 0,26 21 22,1-1-1,1-1 1,1-3 0,41 24-1,-6-3 57,345 256 35,-313-219-78,172 186 1,-245-235-34,-19-20-4,1-1 0,0 0-1,2 0 1,-1-2 0,2 1 0,30 19 0,-45-32-2,0 1-1,0-1 1,1 0 0,-1 0 0,0 1 0,1-1 0,-1 0 0,0 0 0,1 1-1,-1-1 1,0 0 0,1 0 0,-1 0 0,1 0 0,-1 0 0,0 0-1,1 0 1,-1 1 0,1-1 0,-1 0 0,0 0 0,1 0 0,-1-1-1,1 1 1,-1 0 0,0 0 0,1 0 0,-1 0 0,1 0 0,-1 0 0,0 0-1,1-1 1,-1 1 0,0 0 0,1 0 0,-1-1 0,0 1 0,1 0-1,-1 0 1,0-1 0,0 1 0,1 0 0,-1-1 0,0 1 0,0 0 0,0-1-1,1 1 1,-1-1 0,0 1 0,0 0 0,0-1 0,0 1 0,0-1-1,0 1 1,0 0 0,0-1 0,0 1 0,0-1 0,0 1 0,0 0-1,0-1 1,0 1 0,0-1 0,0 1 0,0 0 0,-1-1 0,1 0 0,-11-28-8,1 14-16,-1 0 1,-1 1 0,0 1 0,-1 0 0,-16-13 0,-81-59-39,62 50 41,-175-135-289,-265-188-559,451 333 940,-2 2 0,0 2 0,-2 1 0,0 2 0,-1 2 0,-1 2 0,-64-13 0,106 27-63,0-1-1,0 1 1,0 0-1,-1-1 0,1 1 1,0 0-1,0 0 1,0 0-1,0 0 0,-1 0 1,1 0-1,0 0 1,0 1-1,0-1 0,0 0 1,0 1-1,-1-1 1,1 0-1,0 1 0,0 0 1,0-1-1,0 1 1,0 0-1,0-1 0,1 1 1,-1 0-1,0 0 1,0 0-1,-1 1 0,2 0 2,-1 0 0,1 1 0,0-1 0,-1 0 0,1 1 0,0-1 0,0 1 0,1-1 0,-1 0 0,0 0 0,1 1 0,0-1-1,-1 0 1,2 3 0,6 14 24,1 0-1,19 29 0,-23-40-23,76 112 171,97 110-1,-136-179-143,2-2 0,3-3 0,54 44 0,-63-61-18,0-3-1,1-1 1,2-1-1,0-3 0,48 18 1,9-4 4,86 36 49,-161-59-66,-1 0 1,0 1-1,-1 1 0,0 1 1,31 30-1,-48-40-1,0-1 0,0 0 0,0 0 0,1 0 0,-1 0 0,1 0 0,0-1 0,0 0 0,0 0 0,0 0 0,1-1 0,-1 0 0,1 0 0,-1 0 0,1-1 0,0 0 0,0 0 0,-1 0 0,1 0 0,7-1 0,-11 0 0,-1 0-1,1 0 1,0 0-1,-1 1 0,1-1 1,-1-1-1,1 1 0,0 0 1,-1 0-1,1-1 1,-1 1-1,1-1 0,-1 1 1,1-1-1,-1 1 1,1-1-1,-1 0 0,0 0 1,1 0-1,-1 0 1,0 0-1,0 0 0,0 0 1,1 0-1,-1-1 1,0 1-1,-1 0 0,1-1 1,0 1-1,0 0 1,-1-1-1,1 1 0,0-1 1,-1 1-1,0-1 1,1 0-1,-1 1 0,0-1 1,0 1-1,0-1 1,0 0-1,0 1 0,0-1 1,0 1-1,0-1 1,-1 0-1,1 1 0,-1-1 1,1 1-1,-1-1 1,0 1-1,1 0 0,-3-3 1,-3-6-15,0 0 0,0 1 0,-1 0 1,-1 0-1,-14-13 0,-10-11-47,-76-80-122,18 21 120,86 88 60,-170-200-69,147 168 59,2-1 0,1-2-1,-35-77 1,55 105 22,0-1-1,0 0 1,1 0 0,1-1-1,0 1 1,0-1 0,1-17-1,6 32 51,6 7-27,1 0 0,-1 1 0,-1 0 0,0 1 0,14 19 0,44 72 143,-44-64-158,72 123 151,-59-94-98,3-2 0,2-2 1,70 80-1,-108-138-67,0 0 1,0-1-1,0 0 1,1 0-1,0 0 1,0 0-1,0-1 1,0 0-1,0 0 0,1 0 1,-1-1-1,1 0 1,0 0-1,0 0 1,0-1-1,0 1 1,0-2-1,0 1 1,9 0-1,-14-2-4,0 1 0,0-1 0,0 1 0,0-1 0,1 0 1,-1 1-1,0-1 0,0 0 0,0 0 0,-1 1 0,1-1 0,0 0 0,0 0 0,0 0 0,-1 0 0,1 0 0,0-1 0,-1 1 0,1 0 0,-1 0 0,1 0 0,-1 0 1,0-1-1,1 1 0,-1 0 0,0 0 0,0-1 0,0 1 0,0 0 0,0-3 0,0-54 46,0 41-45,-1-12-20,-2 0 0,0 0 0,-2 1 1,-1-1-1,-1 1 0,-2 1 0,-12-30 0,-17-23-148,-46-74 1,51 99 131,2-1 1,3-1 0,-38-111 0,56 105 87,10 63-51,0-1 0,0 1 0,-1-1 1,1 1-1,0-1 0,0 1 0,0-1 0,0 1 0,0 0 0,0-1 0,0 1 0,0-1 1,0 1-1,0-1 0,0 1 0,0-1 0,1 1 0,-1 0 0,0-1 0,0 1 0,0-1 1,0 1-1,1 0 0,-1-1 0,0 1 0,1-1 0,-1 1 0,0 0 0,0-1 0,1 1 1,14 26 103,43 144 79,41 195 1,-70-248-68,-19-89-149,-10-28 31,1 0 0,-1 0 0,0 0 0,0 0 0,0 0 0,1 0 1,-1 0-1,0 0 0,0 0 0,0 0 0,1 0 0,-1 0 0,0-1 0,0 1 0,0 0 0,1 0 0,-1 0 0,0 0 0,0 0 0,0-1 0,0 1 0,1 0 0,-1 0 0,0 0 0,0-1 0,0 1 0,0 0 0,0 0 0,0 0 0,0-1 0,0 1 0,0 0 0,0 0 0,0 0 0,0-1 0,0 1 0,0 0 0,0 0 0,0-1 0,0 1 0,0 0 0,0 0 0,0 0 0,0-1 0,0 1 0,0 0 0,0 0 0,0-1 0,0 1 0,-1 0 0,1-62-52,0 44 86,13-409-380,-13 411 314,0 0 0,1 1 0,1-1 0,7-30 0,-9 46 33,0 0 1,0-1-1,0 1 1,1-1-1,-1 1 1,0 0-1,0-1 1,0 1-1,0 0 1,0-1-1,1 1 1,-1 0-1,0-1 1,0 1-1,1 0 1,-1 0-1,0-1 1,1 1-1,-1 0 1,0 0-1,0-1 1,1 1-1,-1 0 1,0 0-1,1 0 1,-1 0-1,1-1 1,-1 1-1,0 0 1,1 0-1,-1 0 1,0 0-1,1 0 1,-1 0-1,1 0 1,-1 0-1,1 0 1,14 10 45,7 18 76,-10-7-96,-1 2 1,-1-1 0,-2 1-1,0 1 1,-1 0-1,-1 0 1,-2 0 0,3 30-1,-2 32 31,-7 88 0,0-57 22,1-56-59,4 100 186,-2-143-175,1 0 1,1 0 0,1 0 0,1-1 0,0 0 0,13 28 0,-18-44-32,1 0-1,-1 0 1,1 1 0,0-1 0,-1 0 0,1 0 0,0 0 0,0 0 0,0 0 0,0 0 0,0 0 0,0 0-1,0 0 1,0 0 0,0-1 0,0 1 0,3 1 0,-4-2 0,1 0 0,0 0 0,-1 0-1,1 0 1,-1-1 0,1 1 0,0 0 0,-1 0 0,1 0 0,-1-1-1,1 1 1,0 0 0,-1-1 0,1 1 0,-1 0 0,1-1-1,-1 1 1,1-1 0,-1 1 0,1-1 0,-1 1 0,0-1 0,1 1-1,0-2 1,1-3 0,0 1-1,0-1 0,0 0 1,-1 0-1,1 0 0,-1 0 1,1-5-1,2-67-106,-3 0 0,-12-101 1,2 80-66,-9-176-131,19 180 302,2 29 1,-4 0 0,-15-107 1,16 169-3,-1 1 1,1-1-1,-1 1 1,1-1-1,-1 1 1,0-1-1,0 1 1,0 0-1,0 0 1,-1-1-1,1 1 1,0 0-1,-1 0 1,0 0-1,1 0 1,-1 0-1,0 1 1,0-1-1,0 0 1,0 1-1,-1 0 1,1-1-1,0 1 1,0 0-1,-1 0 1,1 0-1,-1 0 1,-3 0-1,0 1 3,0 0 0,0 0 0,1 0 0,-1 1 0,0 0 0,0 0 0,0 0 0,0 1 0,1 0 0,-1 0 0,-9 6 0,-12 6 5,0-2 1,-1 0-1,0-2 1,0-1-1,-1-1 1,0-2-1,-1 0 1,-40 1-1,61-7-6,-439 7 32,427-9-27,-1-1-1,1 0 1,0-2 0,0 0-1,1-2 1,0 0-1,0-1 1,0-2-1,1 1 1,-18-14 0,11 5-6,0-1 1,1-1-1,1-1 1,1-1 0,-40-51-1,60 70 2,0-1 1,1 0-1,0 0 0,0 0 0,0 0 0,1 0 0,-1 0 0,1-1 1,0 1-1,0 0 0,0-1 0,1 1 0,-1-8 0,1 11 2,0 0-1,-1-1 1,1 1-1,0 0 0,-1 0 1,1 0-1,-1 0 0,0 0 1,1 0-1,-1 0 1,0 0-1,0 0 0,0 0 1,1 0-1,-1 0 1,0 1-1,0-1 0,0 0 1,0 1-1,-1-1 1,1 1-1,0-1 0,0 1 1,0-1-1,0 1 1,0 0-1,-1 0 0,0-1 1,1 1 29,-45 27-32,43-27 0,0 0-1,0 0 1,0 0 0,0 0-1,0-1 1,1 1 0,-1-1 0,0 1-1,0-1 1,0 0 0,1 0-1,-1 0 1,0-1 0,1 1 0,-1-1-1,-3-2 1,-4-3-11,8 6 13,1 0 0,0 0-1,0 1 1,-1-1 0,1 0 0,0 1 0,-1-1 0,1 1 0,0 0 0,-1-1 0,1 1 0,-1 0-1,1 0 1,-1 0 0,1 0 0,0 0 0,-1 0 0,1 0 0,-1 1 0,1-1 0,0 1 0,-1-1-1,1 1 1,-2 0 0,0 1-1,0 0-1,0 0 1,1 0-1,-1 1 1,1-1-1,-1 1 1,1 0-1,0 0 0,-3 5 1,0 1 3,0 1-1,1 0 1,0-1 0,0 1 0,-3 21-1,1 37 19,6 130 0,3-119 12,-9 83 1,0-132-29,0 0 0,-3 0 1,0-1-1,-2 0 1,-26 50-1,-10 26 4,46-100-32,1-4 38,2-3-92,-1-1 79,1 1 1,0 0 0,-1 0-1,1 0 1,0 0-1,1 0 1,-1 0-1,0 1 1,4-3 0,-4 2-6,35-28 19,42-28-41,-72 53 30,1 1 1,0 0 0,0 1-1,1 0 1,-1 0-1,1 0 1,-1 1-1,1 1 1,9-1-1,-4 0-11,-1 1-1,1 1 0,-1 0 0,1 1 0,-1 1 0,0 0 1,1 1-1,-1 0 0,0 1 0,21 9 0,2 5 52,146 82-22,-255-144-124,-2 3 0,-102-40 1,166 78 88,1-1-1,-1 1 1,0 1 0,0 0 0,0 1 0,0 0 0,0 0-1,-11 1 1,14 1 10,1 1 0,0-1 1,-1 1-1,1 0 0,0 1 0,0-1 0,1 2 0,-1-1 0,0 1 0,1 0 0,0 0 1,-10 9-1,-17 17 6,1 1 0,-36 46 1,67-76-2,-1 1 0,1 0 0,0 0 0,-1 0 0,1 0 0,0 0 0,0 0 0,0 0 0,0 0 0,0 0 0,1 0 0,-1 1 0,1-1 0,0 0 0,-1 0 0,1 1 0,0-1 0,0 0 0,1 3 0,-1-3-5,1-1 1,0 1-1,0-1 1,0 0-1,0 1 1,0-1 0,0 0-1,0 1 1,1-1-1,-1 0 1,0 0-1,1 0 1,-1 0-1,0 0 1,1-1-1,0 1 1,-1 0-1,1-1 1,-1 1-1,1-1 1,0 1-1,2-1 1,15 4 16,-1-2 1,0 0-1,1-1 0,22-1 0,-34-1-14,1 1-1,0-1 0,0 0 0,0-1 0,-1 0 0,1 0 0,-1-1 0,1 0 1,-1 0-1,0 0 0,0-1 0,8-6 0,-14 9-3,-1 1 1,1 0-1,-1-1 1,1 1-1,0 0 0,-1-1 1,1 1-1,-1-1 1,1 1-1,-1-1 0,1 0 1,-1 1-1,0-1 0,1 1 1,-1-1-1,0 0 1,1 1-1,-1-1 0,0 0 1,0 1-1,0-1 0,0 0 1,0 1-1,1-1 1,-1 0-1,0 0 0,-1 1 1,1-1-1,0 0 0,0 1 1,0-1-1,0 0 1,-1-1-1,0 1 0,-1 0 0,1 0 1,0 0-1,-1 0 0,1 0 0,-1 0 0,0 0 1,1 0-1,-1 1 0,0-1 0,1 0 1,-4 0-1,-51-5-85,48 7 80,0 0 0,0 1 0,0 0 0,1 0 0,-1 1 0,1-1 0,0 2 0,0-1 0,0 1 0,0 0 0,0 0 0,1 1 0,0 0 0,-9 9 0,-5 6-3,0 1 1,-25 37-1,26-31 62,-30 55 0,44-70-42,-1-1 0,2 1 0,-1 0-1,2 0 1,0 0 0,0 0 0,1 0 0,-1 16-1,4-27-8,1 0-1,-1-1 1,0 1-1,0 0 1,0-1-1,1 1 1,-1-1-1,0 1 1,1-1-1,-1 0 0,0 1 1,1-1-1,-1 0 1,0 0-1,1 0 1,-1 0-1,0 0 1,1 0-1,-1-1 1,2 0-1,3 1 1,11-2 9,0-1 0,-1-1 0,1-1 0,-1 0 0,0-1 0,0-1 0,-1 0 0,15-10 0,16-6 23,-33 17-29,293-124 18,-255 111-8,2 4 0,0 1 0,0 3 0,58-5 0,-76 17-84,-34 0 69,-1-1 0,1 0-1,-1 0 1,1 0 0,0 1 0,-1-1-1,1 0 1,-1 1 0,1-1 0,-1 0-1,1 1 1,-1-1 0,0 1 0,1-1-1,-1 1 1,1-1 0,-1 1 0,0-1-1,1 1 1,-1-1 0,0 1 0,0-1-1,1 1 1,-1 0 0,0-1 0,0 1-1,0-1 1,0 1 0,0 0 0,0-1-1,0 1 1,0 0 0,0-1 0,0 1-1,0-1 1,0 1 0,0 0 0,-1-1-1,1 1 1,0-1 0,0 1 0,-1-1-1,1 1 1,0-1 0,-1 1 0,1-1-1,-1 1 1,1-1 0,0 1 0,-1 0-1,-3 4 7,0-1 0,0 1-1,-1-1 1,1 1-1,-1-1 1,0 0-1,0-1 1,0 0 0,-8 4-1,-58 26-42,48-23 30,-68 33-64,-167 109 0,-64 84 51,291-213 21,1 1 0,2 2 0,0 0 0,2 2 0,-32 43 0,58-70 0,0-1 1,0 0 0,-1 1-1,1-1 1,0 0-1,0 1 1,0-1-1,-1 0 1,1 1-1,0-1 1,0 1-1,0-1 1,0 0-1,0 1 1,0-1-1,0 1 1,0-1-1,0 1 1,0-1-1,0 0 1,0 1 0,0-1-1,0 1 1,0-1-1,1 0 1,-1 1-1,0-1 1,0 0-1,0 1 1,1-1-1,-1 1 1,0-1-1,0 0 1,1 0-1,-1 1 1,0-1-1,1 0 1,-1 0 0,0 1-1,1-1 1,-1 0-1,0 0 1,1 0-1,-1 1 1,1-1-1,-1 0 1,0 0-1,1 0 1,-1 0-1,1 0 1,-1 0-1,1 0 1,-1 0-1,0 0 1,1 0-1,-1 0 1,1 0 0,-1 0-1,0 0 1,1-1-1,27-2-48,-16 0 46,0-1 0,-1-1 0,0 1 1,0-2-1,0 0 0,17-11 0,62-55 3,-35 27 0,346-288 8,-254 207-7,80-47-77,-226 173 72,-1 0 0,0 0 0,0 0 0,1 0 0,-1 0 0,0 0 0,0 0-1,1 0 1,-1 0 0,0 0 0,1 0 0,-1 0 0,0 0 0,0 1 0,1-1 0,-1 0 0,0 0 0,0 0 0,1 0-1,-1 0 1,0 1 0,0-1 0,0 0 0,1 0 0,-1 0 0,0 1 0,0-1 0,0 0 0,0 0 0,1 1 0,-1-1-1,0 0 1,0 0 0,0 1 0,0-1 0,0 0 0,0 0 0,0 1 0,0-1 0,0 0 0,0 1 0,0-1-1,0 0 1,0 0 0,0 1 0,0-1 0,0 0 0,0 1 0,0-1 0,0 0 0,0 0 0,0 1 0,-1-1 0,-1 20 46,-2-13-50,1-1 0,-1-1-1,0 1 1,-1 0 0,1-1-1,-1 0 1,0 0 0,-1-1-1,1 1 1,-9 5-1,-8 6-33,-354 268-130,232-184 243,-223 205 0,365-303-70,-36 34 34,1 1 0,3 2 0,1 2 0,-30 46-1,63-86-33,-1 1 0,0-1 0,1 0 0,-1 0 0,0 0-1,1 0 1,-1 1 0,1-1 0,0 0 0,-1 0 0,1 1-1,0-1 1,0 0 0,0 1 0,0-1 0,0 0-1,0 1 1,1 0 0,-1-1-3,0 0 0,1-1 0,-1 1 0,1-1 0,-1 1 0,1-1 0,-1 1 0,1-1-1,-1 1 1,1-1 0,0 0 0,-1 1 0,1-1 0,0 0 0,-1 0 0,1 1 0,0-1 0,-1 0 0,1 0 0,0 0 0,0 0-1,-1 0 1,2 0 0,4 0-4,0-1 0,0 0 0,-1 0 0,1 0 0,0-1 0,-1 1 0,7-4-1,12-7 24,0-1-1,-1-1 0,37-30 1,64-63 12,-59 48-39,787-633-151,-852 691 158,0 1 0,1-1 0,-1 1 0,0 0 0,1-1 0,-1 1 0,0 0 0,1-1 0,-1 1 0,1 0 1,-1-1-1,0 1 0,1 0 0,-1 0 0,1-1 0,-1 1 0,1 0 0,-1 0 0,1 0 0,-1 0 0,1 0 0,-1 0 0,1 0 0,-1 0 0,1 0 0,-1 0 0,1 0 0,-1 0 0,1 0 0,-1 0 0,1 0 0,0 1 1,-4 16 5,-23 27 29,-402 357-66,64-68 77,339-309-43,-38 39 50,2 3 0,-84 118 1,137-160-147,12-20 28,9-12 31,136-138 103,-45 39-38,649-524-77,-745 624 45,-6 5 2,0 0 0,0 0 0,0 0 0,0 1-1,0-1 1,0 0 0,1 1 0,-1 0-1,1 0 1,-1-1 0,1 2 0,0-1-1,-1 0 1,5 0 0,-7 29 38,-2-22-36,0 1-1,0-1 0,0 0 0,-1 1 1,0-1-1,-1 0 0,1-1 0,-1 1 1,-4 5-1,-48 51-7,37-41 6,-440 424 85,153-156-40,277-262-39,2 2 1,1 0-1,2 2 0,0 1 1,2 1-1,2 0 1,-24 53-1,44-86-6,0 1 0,0-1 0,0 0 0,0 0 0,0 0 0,0 1 0,-1-1 0,1 0 0,0 0-1,0 1 1,0-1 0,0 0 0,0 0 0,0 1 0,0-1 0,0 0 0,0 1 0,0-1 0,0 0 0,0 0 0,0 1 0,1-1 0,-1 0 0,0 0 0,0 1 0,0-1 0,0 0 0,0 0 0,0 0 0,1 1 0,-1-1 0,0 0 0,0 0 0,0 0 0,0 1 0,1-1 0,-1 0 0,0 0-1,0 0 1,1 0 0,-1 0 0,0 0 0,0 1 0,1-1 0,-1 0 0,0 0 0,0 0 0,1 0 0,-1 0 0,0 0 0,0 0 0,1 0 0,-1 0 0,0 0 0,0 0 0,1 0 0,-1 0 0,0-1 0,0 1 0,1 0 0,-1 0 0,1 0 0,18-7 12,1-6-3,-1 0-1,0-1 1,-2-1-1,1-1 1,18-23-1,7-4-14,73-71 18,-25 24 8,110-86-1,-174 156-9,13-10-94,45-43 1,-597 651-55,457-509 242,2 2 0,-47 89 1,87-143-88,10-14-13,1-1-1,0 1 0,0-1 0,0 1 0,1 0 0,-1-1 0,1 1 1,-1 0-1,1 0 0,0 0 0,-1 4 0,12-10-82,4-7 85,-1 0-1,-1 0 0,0-1 1,0-1-1,-1 0 1,-1-1-1,10-14 0,22-25 9,44-42-44,3 4 0,5 4 0,3 4 0,3 4 0,138-80-1,-236 157 28,-1 0-1,1 0 0,0 0 1,0 0-1,0 0 0,0 0 1,0 1-1,0-1 0,0 1 1,0-1-1,0 1 0,0 0 1,0 0-1,0 0 0,2 0 1,-3 0 4,-1 1 0,1-1 1,0 0-1,-1 1 1,1-1-1,-1 0 0,1 1 1,-1-1-1,1 1 1,-1-1-1,1 1 0,-1-1 1,1 1-1,-1 0 1,1-1-1,-1 1 1,0-1-1,0 1 0,1 0 1,-1-1-1,0 1 1,0 0-1,0-1 0,0 1 1,1 0-1,-1-1 1,0 2-1,-1 2 6,1-1-1,0 1 1,-1-1 0,0 1 0,1-1-1,-1 1 1,-1-1 0,1 0-1,0 0 1,-1 1 0,0-1-1,-3 5 1,-127 125 13,32-35-27,-30 36 43,7 5 1,-131 193 0,169-197 108,76-115-145,13-17-77,8-10 77,9-12 12,-1 0 0,-2-1 0,28-37 0,8-10 3,21-17-16,269-279-6,-309 330 20,-17 14-41,1 2-1,0 0 0,1 1 0,1 1 1,33-17-1,-40 26-87,-12 6 42,5 34 112,-7-25-34,0 0 0,-1-1 0,0 1 0,0-1-1,-1 1 1,0-1 0,0 1 0,-1-1 0,0 0 0,-1 0-1,0 0 1,0 0 0,0-1 0,-1 0 0,0 0 0,-10 11-1,-391 412 36,72-83 74,312-319-53,-37 57-1,59-84-58,0-1 1,0 0-1,0 0 0,0 0 0,0 1 0,0-1 0,0 0 0,0 0 1,0 1-1,0-1 0,0 0 0,0 0 0,0 0 0,1 1 0,-1-1 1,0 0-1,0 0 0,0 0 0,0 1 0,0-1 0,1 0 0,-1 0 1,0 0-1,0 0 0,0 1 0,1-1 0,-1 0 0,0 0 0,0 0 1,0 0-1,1 0 0,-1 0 0,0 0 0,0 0 0,0 0 0,1 0 1,-1 0-1,0 0 0,0 0 0,1 0 0,-1 0 0,0 0 1,0 0-1,1 0 0,-1 0 0,0 0 0,0 0 0,0 0 0,1 0 1,-1 0-1,0 0 0,0-1 0,0 1 0,1 0 0,-1 0 0,0 0 1,0 0-1,1-1 0,17-4 7,-6-3 4,0 0 0,0-1-1,-1-1 1,0 1 0,-1-2 0,10-11-1,13-13 27,164-160-71,243-184-1,-424 367-5,-10 6 14,1 1-1,-1 0 1,1 0-1,0 0 1,0 1-1,1 0 1,0 0-1,-1 1 1,1 0-1,0 0 1,13-2-1,-20 40 33,-1-29-6,-1-1 1,0 1-1,-1-1 1,1 1-1,-1-1 1,0 0-1,-1 0 1,1 0 0,-1 0-1,0-1 1,-4 6-1,-46 55 14,32-41-8,-512 547 208,393-426-150,112-103-83,25-28-30,21-23 42,218-189 26,-54 42-11,-8 8-179,-168 142 150,-5 5 15,0 0 1,0 1 0,0-1-1,0 0 1,0 0 0,0 0-1,0 1 1,0-1 0,0 1-1,0-1 1,1 1 0,-1-1-1,0 1 1,0 0 0,1-1-1,-1 1 1,0 0 0,1 0-1,-1 0 1,0 0 0,3 0-1,-4 1 7,1-1-1,-1 0 0,1 1 0,-1-1 1,1 0-1,-1 1 0,1-1 1,-1 1-1,1-1 0,-1 1 0,0-1 1,1 1-1,-1-1 0,0 1 0,1 0 1,-1-1-1,0 1 0,0-1 1,0 1-1,1 0 0,-1-1 0,0 1 1,0-1-1,0 1 0,0 0 1,0-1-1,0 1 0,0 0 0,0 24 32,-1-21-29,0 3-2,0 0 0,0 0 0,-1-1 0,-1 1 0,1 0 0,-1-1 0,0 0 0,0 1 0,-1-1 0,1-1 1,-2 1-1,1 0 0,-6 4 0,-12 15 10,-33 27 0,-4 1 49,-287 269 94,298-263-53,38-45-96,-2 0 1,1 0-1,-24 21 1,33-33-6,-1 0 1,1-1-1,-1 1 0,0 0 1,1-1-1,-1 0 1,0 0-1,0 0 0,0 0 1,0 0-1,0 0 1,0-1-1,0 1 1,-6-1-1,8 0 1,0 0 0,-1-1 0,1 1-1,0 0 1,0-1 0,0 1 0,-1-1 0,1 0 0,0 1 0,0-1-1,0 0 1,0 0 0,0 0 0,0 1 0,0-1 0,1 0 0,-1 0-1,0-1 1,0 1 0,1 0 0,-1 0 0,0 0 0,1 0 0,0 0 0,-1-1-1,1 1 1,-1 0 0,1 0 0,0-1 0,0 1 0,0 0 0,0-1-1,0 1 1,0 0 0,0-2 0,0-17-24,-1-21-1,2 0 0,2 0-1,1 0 1,12-47 0,4 13-60,3 0 1,44-94-1,-66 167 41,-29 83 43,-104 276 204,-14 32 3,121-335-122,-78 152-4,37-105-49,64-96-29,0-1 0,0 1 0,1 0 0,0 0 1,0 0-1,0 0 0,1 0 0,0 1 0,0-1 0,0 0 0,1 5 0,0 11-3,-1-21-2,1 1-1,0 0 1,0-1-1,-1 1 1,1 0-1,0-1 1,0 1-1,0-1 0,0 1 1,-1-1-1,1 0 1,0 1-1,0-1 1,0 0-1,0 0 1,0 0-1,0 1 1,0-1-1,0 0 1,0 0-1,2-1 1,31 2 43,-28-1-32,-2-1-11,0 0 1,1 0-1,-1 0 0,0 0 0,0-1 1,-1 0-1,1 1 0,0-1 1,0-1-1,-1 1 0,0-1 1,1 1-1,-1-1 0,0 0 1,0 0-1,0 0 0,-1-1 1,1 1-1,3-7 0,7-11 11,-1 0 0,10-27 0,-16 35-13,44-85-10,102-148 1,-48 86-301,-96 147 250,-6 10 39,1 0 0,-1-1 0,0 1-1,0-1 1,0 0 0,0 0-1,-1 0 1,1 0 0,-1 0-1,1-6 1,-2 10 9,-3 36 80,-12 7-37,-2 0 1,-2-2-1,-37 62 0,-7 14 61,34-58-65,4-12 20,3 0 1,2 2 0,-19 70 0,35-100-49,0 0-1,1 0 1,0 35 0,11-57 5,3-9 5,-1-1 1,-1 0-1,0 0 1,0-1 0,-2 0-1,12-29 1,7-9 35,10-14-16,-4 8-54,48-116 1,-60 124 35,3 1-1,42-66 1,-20 38 10,-18 28-30,1 1-2,-2-1-1,-3-1 1,20-59-1,-33 82 18,2-1-1,1 2 1,20-32 0,5-9 13,-21 36-23,2 1 1,35-44-1,4-4 9,28-61-6,-46 67 21,-34 65-15,-3 3-3,0 1 1,0 0 0,-1-1 0,1 1 0,-1-1 0,0 0 0,0 0 0,-1 0 0,1 0-1,-1 0 1,1 0 0,-1 0 0,-1 0 0,2-6 0,7-43 18,-6 44-18,-1 0 1,0-1 0,0 1 0,0-12 0,-2-789 91,2 782-87,2 1-1,1-1 1,1 1 0,1 0 0,1 0 0,2 1 0,22-45-1,20-56-1,-4-32 35,-24 92-18,4 0 0,2 2-1,55-88 1,22-38 32,-20 30-86,-65 124 57,3-5-8,37-47 1,-51 75-6,1 0 1,1 1 0,0 1-1,0 0 1,1 1 0,1 1-1,16-10 1,272-139 305,-217 119-264,151-46-1,-151 60-64,40-9 29,174-75 0,-259 90 92,14-5-474,-55 25 364,0 0 0,0 0-1,0 0 1,-1 0 0,1 1 0,0-1-1,0 0 1,0 0 0,0 0 0,0 0-1,0 0 1,0 0 0,0 0 0,0 1-1,0-1 1,0 0 0,0 0 0,0 0 0,0 0-1,0 0 1,0 0 0,0 0 0,0 1-1,0-1 1,0 0 0,0 0 0,0 0-1,0 0 1,0 0 0,0 0 0,0 1-1,0-1 1,0 0 0,0 0 0,0 0-1,0 0 1,1 0 0,-1 0 0,0 0-1,0 0 1,0 0 0,0 1 0,0-1 0,0 0-1,0 0 1,0 0 0,1 0 0,-1 0-1,0 0 1,0 0 0,0 0 0,-28 26 15,-107 80-38,-109 93-144,180-142 76,-93 108 0,128-132 106,2 1 1,2 2-1,1 0 0,2 1 1,-32 73-1,54-109-12,1-1 0,-1 1-1,1-1 1,-1 1 0,1-1-1,-1 1 1,1-1 0,0 0-1,-1 1 1,1-1 0,0 0 0,-1 1-1,1-1 1,0 0 0,-1 0-1,1 0 1,0 1 0,-1-1-1,1 0 1,0 0 0,0 0-1,-1 0 1,1 0 0,0-1-1,-1 1 1,1 0 0,0 0-1,0 0 1,-1 0 0,1-1-1,0 1 1,0-1 0,30-6-11,6-14 21,-1-2 0,-2-1 1,35-31-1,7-6 2,104-62-17,-178 122-22,-14 20 34,0 1 0,-2-2 0,0 0 0,-24 24-1,-6 6-2,18-16-3,-107 132-23,109-131 44,2 2 1,1 0 0,-18 40-1,39-74-23,0-1-1,0 0 0,-1 1 1,1-1-1,0 1 1,0-1-1,0 0 0,0 1 1,0-1-1,0 0 1,0 1-1,0-1 0,0 0 1,0 1-1,1-1 1,-1 1-1,0-1 0,0 0 1,0 1-1,0-1 1,0 0-1,1 1 0,-1-1 1,0 0-1,0 0 1,1 1-1,-1-1 1,0 0-1,0 0 0,1 1 1,-1-1-1,0 0 1,1 0-1,-1 0 0,0 1 1,1-1-1,-1 0 1,0 0-1,1 0 0,-1 0 1,0 0-1,1 0 1,-1 0-1,0 0 0,1 0 1,-1 0-1,1 0 1,-1 0-1,0 0 0,1 0 1,-1 0-1,0 0 1,1 0-1,-1 0 0,0-1 1,1 1-1,-1 0 1,0 0-1,1 0 0,-1-1 1,0 1-1,1 0 1,-1-1-1,0 1-3,12-5 10,0-1 0,-1 0-1,0 0 1,-1-1 0,0-1-1,0 0 1,0 0-1,-1-1 1,11-13 0,4-2-14,313-270 47,-281 253-31,2 2-1,1 3 0,2 3 0,94-37 0,-152 69-6,6-3-5,-1 1-1,0 1 1,1-1 0,0 1-1,-1 1 1,12-2 0,-32 29-1,-27 16-49,-3-1 0,-69 52 0,34-30 7,-215 206 36,224-198 91,4 3-1,-60 89 1,-6 36-58,119-172-9,11-27-14,1 0 0,-1 0 0,0 1 0,0-1 0,1 0 0,-1 0 0,0 1 0,1-1 0,-1 0 0,0 0 0,1 0-1,-1 0 1,0 1 0,0-1 0,1 0 0,-1 0 0,1 0 0,-1 0 0,0 0 0,1 0 0,-1 0 0,0 0 0,1 0 0,-1 0 0,0 0 0,1 0 0,-1 0-1,0 0 1,1 0 0,-1-1 0,0 1 0,1 0 0,-1 0 0,0 0 0,1 0 0,-1-1 0,1 1 0,44-28-65,200-171 102,-25 19-59,-71 67 43,5 7 1,230-119-1,-375 221-19,-2 0 0,-1 1 0,1-1 0,0 2 0,0-1 0,0 1 0,0 0 0,0 0 0,11 0 0,-17 2-21,-70 55 112,-232 194-176,42-36 90,74-51 160,-203 231 1,378-382-149,7-8-7,0 0 0,0-1 0,0 2 0,1-1 0,-1 0 0,1 0-1,0 1 1,0-1 0,0 1 0,0 0 0,1 0 0,-1-1 0,1 1-1,-1 5 1,20-11-154,0-8 137,0 0 1,-1-1-1,0-1 0,-1-1 0,-1 0 0,16-18 1,2 0 32,37-32-30,515-448-62,-428 388 85,325-194 0,-426 283-11,-31 18-1,1 1 1,1 1-1,35-12 0,-62 26-6,0 0 0,-1 0 0,1 1 1,0-1-1,0 0 0,0 1 0,0-1 0,0 0 0,0 1 0,0-1 0,0 0 0,0 0 0,0 1 1,0-1-1,0 0 0,0 1 0,0-1 0,0 0 0,0 1 0,0-1 0,0 0 0,0 1 1,0-1-1,0 0 0,1 0 0,-1 1 0,0-1 0,0 0 0,0 1 0,1-1 0,-1 0 1,0 0-1,0 0 0,1 1 0,-1-1 0,0 0 0,0 0 0,1 0 0,-1 0 0,0 1 1,0-1-1,1 0 0,-1 0 0,0 0 0,1 0 0,-1 0 0,0 0 0,1 0 0,-1 0 0,0 0 1,1 0-1,-1 0 0,0 0 0,1 0 0,-1 0 0,0 0 0,0 0 0,1-1 0,-20 27 57,-82 74-89,-148 114 1,54-49 5,-272 263 108,40 33-16,392-406-99,34-53-21,9-2-198,-1-1 239,-1-1 1,0 0-1,0 0 1,0 0 0,0 0-1,0-1 1,0 0 0,-1 0-1,1-1 1,-1 1-1,0-1 1,0 0 0,0-1-1,7-8 1,5-3 11,565-480 39,68-60-30,-571 484-4,124-87 0,-171 141 12,-29 18-1,-3 3-65,-1 3 51,0 1-1,0-1 0,0 1 1,-1-1-1,0 1 0,0-1 0,-1 0 1,0 0-1,0 0 0,-4 6 0,-45 59 30,34-47-27,-237 304 46,-304 302 1,488-559-19,-332 346 187,463-456-625,357-346 314,26-20-8,-391 360 109,-21 19 3,41-27-1,-71 68 74,-2-5-76,0-1 0,-1 0 0,0 1 0,-1-1-1,0 0 1,0 0 0,-1 0 0,0 0 0,-10 14 0,-59 79 6,55-78-1,-339 395 123,203-247-55,39-35 57,124-148-356,163-205 1,265-306 275,-422 497-98,-11 16 18,-6 10 11,-107 122-24,-137 119-1,196-200 10,-1-1 1,-101 60-1,116-81 2,0-2 0,-1-1-1,-1-2 1,-1-2 0,-63 14 0,93-25 23,1-1 1,-1 1 0,0-2 0,0 1 0,0-1-1,0-1 1,0 0 0,-9-1 0,14 0-4,1 1-1,-1 0 1,1-1 0,0 1 0,-1-1-1,1 0 1,0 0 0,0 0 0,0 0-1,1-1 1,-1 1 0,0-1 0,1 0-1,0 0 1,0 0 0,0 0 0,0 0-1,0 0 1,0 0 0,1-1 0,-2-5-1,-8-25-12,5 13-6,0 0 0,-11-21 0,15 38 20,0 0-1,0 0 1,0 0 0,-1 1-1,1-1 1,-1 1-1,0-1 1,0 1 0,0 0-1,0 0 1,-1 0 0,1 1-1,-1-1 1,0 1-1,1 0 1,-6-3 0,6 4 2,0 0 0,0 1 1,0-1-1,0 0 0,0 1 0,0-1 1,-1 1-1,1 0 0,0 0 1,0 1-1,0-1 0,0 1 1,0-1-1,0 1 0,0 0 0,0 0 1,0 0-1,-3 2 0,0 1 2,-1 1 0,2 0 0,-1 0 1,0 0-1,-7 11 0,-16 14 6,26-24-4,-1 0 0,1 0-1,1 0 1,-1 1 0,1-1 0,0 1-1,1 0 1,-1-1 0,1 1-1,0 0 1,1 7 0,-3 6 10,-4 27 53,5-27-63,-1 0 0,-1 0 0,0-1 0,-2 0 0,-9 22 0,12-33-1,-8 14 24,2 0 1,-10 32-1,18-49-24,-1-1-1,1 1 1,0 0 0,1 0 0,-1 0 0,1-1 0,0 1-1,0 0 1,0 0 0,1 0 0,-1 0 0,1 0 0,1-1-1,-1 1 1,1 0 0,-1-1 0,1 1 0,4 5 0,15 16 24,-2 0 1,0 1-1,-2 2 0,-1-1 1,-1 2-1,18 52 1,-18-32-25,-3-7 25,26 61 0,-32-80 22,-1-5-118,0-34 5,-1-30-25,-1-1 0,-2 1 0,-3 0 0,-13-86 0,9 99-1,-1 0 0,-2 0 0,-1 1 0,-2 0 0,0 1 0,-3 1-1,-28-46 1,21 50 137,22 25-44,-1 0 1,1-1-1,0 1 1,0 0-1,-1 0 1,1 0-1,0 0 1,0 0-1,-1 0 1,1 0-1,0 0 1,0-1-1,-1 1 1,1 0-1,0 0 0,-1 0 1,1 0-1,0 0 1,0 1-1,-1-1 1,1 0-1,0 0 1,0 0-1,-1 0 1,1 0-1,0 0 1,0 0-1,-1 0 1,1 1-1,0-1 1,0 0-1,-1 0 1,1 0-1,0 0 1,0 1-1,0-1 1,0 0-1,-1 0 1,1 1-1,0-1 0,0 0 1,0 0-1,0 1 1,0-1-1,0 0 1,0 0-1,-1 1 1,1 7 43,-1-1 0,1 1 0,0 0-1,1 0 1,2 13 0,15 77 128,5-2 1,41 110-1,-59-151-223,-4-45-33,-1-33-23,-7-183-115,2-103-210,6 301 435,1-1-1,-1 1 1,2 0 0,-1 0-1,1 0 1,0 0 0,1 1-1,-1-1 1,2 1-1,-1 0 1,7-9 0,4-2 32,1 0 0,30-25 1,-44 41-36,0 0 0,-1 1 0,1-1 1,0 1-1,0 0 0,-1 0 0,1-1 0,0 1 1,0 0-1,0 1 0,1-1 0,-1 0 0,0 0 1,0 1-1,0 0 0,0-1 0,1 1 0,-1 0 1,0 0-1,0 0 0,1 0 0,-1 0 0,0 1 1,2 0-1,-2 0 4,0 0 0,0 1 0,0-1 0,0 1 0,-1-1 0,1 1 0,-1-1 0,1 1 0,-1 0 0,0 0-1,1 0 1,-1 0 0,0 0 0,0 0 0,-1 0 0,1 0 0,0 0 0,-1 1 0,1-1 0,-1 0 0,0 0 0,1 5 0,1 43 17,-2-1 0,-2 1 0,-12 65 0,-40 147 194,22-121-47,11-58-126,13-55-9,0 0-1,2 0 1,-4 54-1,10-79-84,1-29-69,7-21 66,3 0 0,2 1 1,34-83-1,-12 37-77,-13 26 90,4 2-1,2 0 1,3 2 0,2 1 0,79-105-1,-106 158 48,0 1-1,0 0 1,1 1-1,12-10 1,-15 13-4,-4 9-26,-3 12 35,0-1-1,-1 0 1,-1 0-1,-1-1 1,0 0 0,-1 0-1,0 0 1,-12 16-1,-8 23 25,-39 97 110,7 2 0,-64 267-1,119-404-135,1 0 0,0 0 0,0 26 0,3-41-49,9-31-43,324-710-385,-296 671 471,115-203 2,-120 221-9,1 3 0,3 0 1,52-52-1,-60 75 44,-28 57 213,-5-12-232,0 1 0,-2-1 0,0 0 0,-2-1 0,0 0 0,-1 0 0,-16 23 0,4-3-13,-133 222 6,-9 17-50,-84 255 348,244-524-301,-1 4-19,-1 1 1,-1-1-1,0 0 1,-1 0-1,0-1 1,-1 0-1,-1 0 1,-14 14-1,12-19-38,12-8 41,-1 1 0,1-1-1,0 0 1,0 0 0,0 0-1,-1 0 1,1 0-1,0 0 1,0 0 0,-1 0-1,1 0 1,0 0 0,0 0-1,0 0 1,-1 0-1,1 0 1,0 0 0,0 0-1,-1 0 1,1 0 0,0 0-1,0-1 1,0 1-1,-1 0 1,1 0 0,0 0-1,0 0 1,0 0 0,0-1-1,-1 1 1,1 0-1,0 0 1,0 0 0,0 0-1,0-1 1,0 1 0,0 0-1,-1 0 1,1 0-1,0-1 1,0 1 0,0 0-1,0 0 1,0-1 0,0 1-1,0 0 1,0 0-1,0 0 1,0-1 0,0 1-1,0 0 1,0 0 0,0-1-1,0 1 1,0 0-1,0 0 1,1-1 0,1-11-53,19-36 46,2 1 0,52-79 0,-41 71 20,115-173-13,293-343-1,-260 347 19,-182 224-14,0 0 0,0-1 0,0 1 0,1-1 0,-1 1 0,0 0 0,0-1 0,0 1 0,1-1 0,-1 1 0,0 0 0,0-1 0,1 1 0,-1 0 0,0-1 1,1 1-1,-1 0 0,0 0 0,1-1 0,-1 1 0,1 0 0,-1 0 0,0 0 0,1-1 0,-1 1 0,1 0 0,-1 0 0,0 0 0,1 0 0,-1 0 0,1 0 0,-1 0 0,1 0 0,-1 0 0,1 0 0,-1 0 0,0 0 0,1 0 0,-1 0 0,1 1 0,-1-1 0,1 0 1,-1 0-1,0 0 0,1 1 0,-1-1 0,0 0 0,1 0 0,-1 1 0,0-1 0,1 0 0,-1 1 0,0-1 0,1 0 0,-1 1 0,0-1 0,0 1 0,0-1 0,1 0 0,-1 1 0,0-1 0,0 1 0,0-1 0,0 1 0,0-1 0,0 0 0,0 1 0,0 0 1,1 37 119,-1-31-124,-1 6 10,0-1-1,-1 0 1,0 0-1,-1 0 1,0 0-1,-1 0 0,0-1 1,-1 1-1,-1-1 1,-9 15-1,-11 13 9,-46 53 0,20-27 15,-93 121-57,-109 149-18,233-306 46,-317 494 55,320-487-268,14-25 62,12-22 71,417-614-98,-325 509 155,-102 148-65,-15 16 91,-2 0-1,-2-1 0,-2-1 0,-31 45 1,4-4 0,-22 41 24,-62 117 75,132-240-95,-10 9-66,12-29-242,8-10 294,1 0-1,0 1 1,2 0-1,1 1 0,1 0 1,17-24-1,-20 32 3,210-307-21,-156 241 20,129-128 0,-173 191 0,1 1 1,33-21-1,-53 38 7,-1 0 1,1 1-1,-1-1 1,0 0-1,1 0 1,-1 0-1,1 1 0,-1-1 1,1 0-1,-1 0 1,0 1-1,1-1 1,-1 0-1,1 1 0,-1-1 1,0 0-1,0 1 1,1-1-1,-1 1 1,0-1-1,0 1 1,1-1-1,-1 0 0,0 1 1,0-1-1,0 1 1,0-1-1,1 1 1,-1-1-1,0 1 0,0-1 1,0 1-1,0-1 1,-1 2-1,5 20 133,-3-8-131,0 0-1,-1-1 1,-1 1-1,-1 0 1,0-1-1,0 1 0,-1-1 1,-1 0-1,0 0 1,-1 0-1,-7 14 1,-11 15-7,-51 73-1,56-90 2,-428 548 41,248-330 80,150-176-104,46-66-69,18-25-70,144-174 171,212-285-102,-333 432 50,-39 51 4,90-106-13,-78 93 21,0 1-1,1 0 1,1 1-1,0 1 0,27-16 1,-40 25-9,0 0 1,0 1-1,0-1 1,-1 0-1,1 1 1,0-1-1,0 1 1,0 0 0,0-1-1,0 1 1,0 0-1,0 0 1,0-1-1,0 1 1,0 0-1,0 0 1,0 0-1,0 0 1,0 0-1,0 0 1,0 1 0,0-1-1,0 0 1,0 0-1,0 1 1,0-1-1,0 1 1,0-1-1,0 1 1,0-1-1,0 1 1,0-1-1,-1 1 1,1 0 0,0 0-1,-1-1 1,1 1-1,0 0 1,-1 0-1,1 0 1,-1 0-1,1 0 1,-1-1-1,1 1 1,-1 0-1,0 0 1,1 0 0,-1 0-1,0 0 1,0 2-1,1 4 8,-1 0 0,1 0 1,-2 1-1,1-1 0,-1 0 0,-2 9 0,-2 1 1,-1-1 0,0 0-1,-1-1 1,-1 0-1,-1 0 1,0 0-1,-15 18 1,-7 11-31,-288 384 34,26-41 68,280-372-129,20-35-22,18-20 49,50-62 0,-11 17 10,91-130-30,237-254 1,-386 462 52,1 0 1,0 1 0,1-1-1,-1 2 1,17-10 0,-21 13-6,1 0 1,-1 1 0,1 0-1,0-1 1,0 1 0,0 0-1,-1 1 1,1-1-1,0 1 1,0-1 0,0 1-1,0 1 1,0-1 0,0 0-1,0 1 1,5 1 0,-8-1 0,0 0 0,-1 0 1,1 0-1,0-1 0,-1 1 1,1 0-1,0 0 0,-1 0 1,0 0-1,1 0 0,-1 0 1,1 0-1,-1 0 0,0 0 1,0 1-1,0-1 1,0 0-1,0 0 0,0 0 1,0 2-1,-1 32 83,1-21-82,-1-1 7,0 0-1,-1 0 1,0 0-1,-1 0 1,-1 0-1,0 0 1,0 0-1,-8 12 1,-10 16 19,-26 38 0,42-69-23,-96 132 2,-168 181 1,151-186 69,-67 65-76,-43 52-44,174-168 59,94-114-192,355-422 198,-127 138-11,-243 285-22,-12 11-9,1 1 0,1 0 0,1 2 0,22-17 1,-36 29-24,0 1 40,0 0 0,1-1-1,-1 1 1,0 0 0,1 1-1,-1-1 1,0 0 0,1 0-1,-1 1 1,0-1 0,1 0 0,-1 1-1,0 0 1,0-1 0,1 1-1,-1 0 1,0-1 0,1 2-1,-1 4 1,0 0-1,0 1 1,-1-1-1,0 0 1,0 0-1,-1 0 1,1 0-1,-1 1 1,-1-1-1,1 0 1,-1 0-1,0-1 1,-5 11-1,-5 6 3,0-2 0,-18 25 0,11-19 6,-33 44 0,-110 112-1,2-2 4,107-116-5,-41 54-41,82-101 42,1 0 1,1 1-1,1 1 1,0-1 0,-6 23-1,14-40-10,1-1 0,0 0-1,0 1 1,-1-1 0,1 0 0,0 1-1,0-1 1,0 1 0,-1-1 0,1 0-1,0 1 1,0-1 0,0 1 0,0-1 0,0 0-1,0 1 1,0-1 0,0 1 0,0-1-1,0 1 1,0-1 0,0 0 0,0 1-1,0-1 1,0 1 0,1-1 0,-1 0-1,0 1 1,0-1 0,0 1 0,1-1 0,-1 0-1,0 1 1,0-1 0,1 0 0,-1 1-1,0-1 1,1 0 0,-1 0 0,0 1-1,1-1 1,-1 0 0,0 0 0,1 0-1,-1 1 1,1-1 0,-1 0 0,0 0-1,1 0 1,-1 0 0,1 0 0,-1 0 0,0 0-1,1 0 1,-1 0 0,1 0 0,24-11-25,12-17 39,-1-2 1,49-53-1,-58 55-10,112-123 18,171-239 0,-294 368-49,-1 0 0,-1-1 0,-1-1 0,-1 0 0,-1 0 0,-1-1 0,-2-1 0,0 1 0,-1-1 0,-2-1 0,4-48 0,-9 69 4,-1-2-3,1 0-1,1 0 0,-1 0 0,1 0 0,0 0 0,5-12 0,-2 15 34,-4 5-6,1 0 1,-1 0 0,1-1 0,-1 1 0,0 0 0,1 0-1,-1 0 1,1 0 0,-1 0 0,0 0 0,1 0-1,-1 0 1,1 0 0,-1 0 0,0 0 0,1 0 0,-1 0-1,1 0 1,-1 0 0,0 1 0,1-1 0,-1 0 0,1 0-1,-1 0 1,0 0 0,1 1 0,-1-1 0,0 0-1,1 1 1,-1-1 0,0 0 0,0 0 0,1 1 0,-1-1-1,0 0 1,0 1 0,0-1 0,1 1 0,-1-1 0,0 0-1,0 1 1,0-1 0,0 1 0,0-1 0,0 0-1,0 1 1,0-1 0,0 1 0,0-1 0,0 0 0,0 1-1,0-1 1,0 1 0,1 29 45,-1-27-46,0 17 29,-1-1 0,0 1 1,-1-1-1,-1 0 0,-1 0 0,-1 0 0,0 0 0,-9 17 0,-39 79 99,-72 113 0,57-94-80,-3 4 10,60-120-54,-1 0 1,-1 0 0,0-2-1,-1 1 1,-20 16 0,-147 151 9,169-171-18,8-9-15,2-3 21,1 1-1,-1-1 1,1 0-1,0 1 1,-1-1-1,1 1 1,0-1-1,0 1 0,0 0 1,0-1-1,0 1 1,-1 3-1,23-7-113,-11-2 115,-1-1-1,1-1 0,-1 1 1,-1-1-1,1-1 1,-1 0-1,11-11 1,51-66-18,-15 18 16,-6 13 13,66-90 1,-101 122-17,-1 0 1,-1-2-1,0 1 1,-2-2-1,-1 1 1,-1-1-1,-1 0 1,5-26 0,9-57 47,-11 65-50,-1-1 1,-3 0-1,1-48 1,-5 24 8,3 1 0,3-1 1,3 1-1,30-99 0,-34 135 5,-2 0 0,-1 0-1,-1 0 1,-2-55 0,-1 76 11,-12-76-13,3 36 0,-3-9-8,8 42 0,1-1 0,0 0 0,-1-22 0,3 28-4,0-1 0,-1 0 0,-1 0 1,0 1-1,0-1 0,-9-16 1,-11-45-14,18 49 24,-1 1 0,-14-36 0,17 53-8,1 0 0,-1-1 0,1 1 0,1-1 0,-1 1 0,1-1-1,0 1 1,1-1 0,-1 0 0,2 1 0,-1-1 0,0 0 0,1 1 0,1-1-1,-1 0 1,1 1 0,0 0 0,4-10 0,12-18 16,26-69 0,-11 25-2,-23 50-14,0 0 0,-2 0-1,6-39 1,-8 35-3,1 0 1,18-48-1,33-74-11,-34 86 10,2 2-1,67-123 0,-60 136 25,71-106-25,-87 137 12,1 1 0,1 0-1,0 2 1,44-34 0,130-76 189,289-144 0,-444 254-192,0 3 1,2 1-1,0 1 0,1 3 1,0 1-1,0 2 0,62-4 1,-17 1 3,-2-5 0,0-2 0,150-56 0,-162 50-73,-127 47-167,-84 49-1,14-7 29,-35 6 196,-105 55-20,-75 98-33,148-92 18,134-94 26,-381 269 14,434-303 3,2-2 0,-1 1 0,0-1 0,1 1 0,0 0 0,0 0 0,0 0 0,0 0 1,0 0-1,0 1 0,1-1 0,0 1 0,-1 0 0,1 0 0,1 0 0,-3 7 0,9-10-42,15-1 44,0-2 0,0 0-1,0-1 1,-1-1-1,1 0 1,-1-2 0,0-1-1,19-9 1,463-254 30,-38 17 103,-219 141-38,347-111 1,-497 198-144,-57 15 3,-33 10 22,-15 3 1,-25 9-80,1 1 0,-45 25 1,3-1 23,-52 20 21,-395 183-363,18 41 13,-254 189 481,747-462-53,-32 18 71,-58 47 0,99-70-99,0 1 0,1-1 0,0 1 0,0 0-1,0 0 1,1 0 0,-4 6 0,-22 30-78,32-41 71,0 0 0,0 1 0,0-1 1,0 1-1,0 0 0,0 0 0,0 1 1,4 0-1,5 0 80,-6-1 146,-8 1-205,1 0 0,-1 0 0,1 0 0,-1 0 0,1 0 0,0 0 0,-1 0 0,1 0 0,0 0 0,0 1 0,0-1 0,0 0 0,0 0 0,0 0 0,0 0 0,0 0 0,0 0 0,1 1 0,-1-1 0,0 0-1,1 0 1,-1 0 0,1 0 0,-1 0 0,2 2 0,15 23 86,-16-25-80,12 16 52,0-1 0,23 21 0,-31-33-47,0 0-1,-1 0 1,2 0 0,-1-1 0,0 0 0,1 0 0,-1 0 0,1-1 0,0 1 0,0-1-1,0-1 1,9 2 0,17-1 62,48 7-9,-74-7-59,-1-1 1,1 1-1,-1 0 1,1 0-1,-1 1 1,0 0-1,0 0 1,0 0 0,0 0-1,-1 1 1,8 7-1,-8-8-7,0 0-1,0-1 1,0 1-1,0-1 1,0 0-1,0 0 1,1 0 0,-1-1-1,1 0 1,-1 0-1,1 0 1,-1 0-1,1-1 1,7 0-1,74-2 74,-71 1-75,61-7 32,43-1 34,-91 9-54,0-1 0,0-1-1,0-2 1,26-7 0,-39 7-20,0-1 1,-1 0-1,0-1 1,-1-1-1,1 0 0,-1-1 1,0 0-1,-1-1 1,13-12-1,46-44-19,-3-4-1,-3-2 1,-2-3-1,70-112 1,-12 15-250,-132 171 193,-14 9 6,1 1 0,-1 1 0,2 1 0,0 1 0,0 1 0,-22 18 0,4-4 59,-18 8-51,-1-2 1,-114 44 0,-134 27-491,60-22 379,139-48 164,68-23 61,1 1 1,1 1-1,1 3 1,-47 27-1,81-42 38,28-3-19,0-1 0,0-1 0,-1-2 1,0 0-1,0-1 0,35-14 1,129-71 117,-110 51-110,87-51 79,187-140 0,-258 167-147,235-134-7,-269 179-53,-56 16 30,0 0 1,0 1 0,0-2 0,0 1 0,-1 0 0,1 0 0,2-6 0,6-6 49,256-260-32,-246 252-5,87-88-59,-93 98 65,0 1 0,0 1 0,1 1 0,0 0 0,1 1 0,22-9 0,140-53 94,159-55-68,-337 126-22,0-1 0,0 0-1,1 1 1,-1-1 0,1 1 0,-1-1 0,0 1-1,1 0 1,-1-1 0,1 1 0,-1 0 0,1 0-1,-1 0 1,1 0 0,-1 0 0,0 1-1,1-1 1,-1 0 0,1 1 0,-1-1 0,0 1-1,1-1 1,-1 1 0,0 0 0,1-1 0,-1 1-1,0 0 1,2 2 0,-3-1 3,1 0-1,-1 1 1,0-1 0,0 0 0,0 1-1,0-1 1,0 1 0,0-1-1,-1 0 1,0 1 0,1-1-1,-1 0 1,0 1 0,0-1 0,0 0-1,0 0 1,-2 3 0,-6 10-6,0-1 1,-1 1-1,-1-2 1,0 1-1,-16 14 0,-73 60-68,66-60 51,-419 295-238,197-152 52,-549 442 622,797-607-395,-20 21 57,27-27-79,1 1 0,-1 0 0,0 0-1,0 0 1,1 0 0,-1 0 0,0 0 0,1 1-1,-1-1 1,1 0 0,0 0 0,-1 0 0,1 0-1,0 1 1,0-1 0,0 0 0,0 0 0,0 1 0,0-1-1,0 0 1,0 0 0,0 1 0,0-1 0,1 2-1,1-1 1,-1-1 0,1 0 0,-1 0 0,1 0-1,-1 0 1,1 0 0,-1 0 0,1-1 0,0 1 0,0 0-1,-1-1 1,1 1 0,0-1 0,0 0 0,0 0 0,3 1-1,33 0 6,-35-1-4,7-1 2,0 0-1,1-1 1,-1 0-1,0 0 0,0-1 1,-1-1-1,1 0 1,-1 0-1,17-10 1,80-61 11,-66 45-19,269-200-8,204-142 38,-357 269-10,239-116-1,-372 208-9,-14 5 2,1 1-1,1 0 1,-1 0-1,0 1 1,1 1-1,0 0 1,0 0-1,13 0 0,-23 4-2,-1 0-1,0 1 0,1-1 1,-1 1-1,0-1 0,0 1 1,0-1-1,0 1 0,0-1 1,0 0-1,-1 1 0,1-1 1,0 1-1,-1-1 0,0 3 1,-6 11 8,-1 1-1,0-1 1,-2 0 0,1-1 0,-2 0 0,-19 20-1,4-3 0,-43 55 22,-80 94 81,116-144-88,-2-2-1,-72 55 1,-6-11 21,-3-6 0,-4-4 0,-2-6 0,-174 62 0,253-105-45,-51 28 1,18-8-21,-149 72-104,56-48-96,119-50 68,12-4 99,38-9 53,-1 0-1,1 0 1,-1 0 0,1 0-1,-1 0 1,0 0-1,1 0 1,-1 0 0,1 0-1,-1 0 1,1 1 0,-1-1-1,1 0 1,0 0-1,-1 1 1,1-1 0,-1 0-1,1 0 1,-1 1 0,1-1-1,0 1 1,-1-1-1,1 0 1,0 1 0,-1-1-1,1 1 1,0-1 0,0 1-1,-1-1 1,1 1-1,0-1 1,0 1 0,0-1-1,0 1 1,0 0 0,17 8 47,32 0 25,44 6 35,-56-7-73,0-3-1,1-1 0,60-1 1,-8-10 3,66-3-12,-132 11-33,0-1 1,-1-2-1,1 0 0,-1-1 1,0-2-1,0 0 0,35-14 1,130-62 9,145-54 31,-289 119-32,0-3 0,-1-1-1,-2-2 1,0-2 0,51-39 0,-29 12-43,-2-1 0,71-81 0,22-55-23,-312 313-726,-92 63 674,17-15 253,153-114-43,51-39-75,0 1 0,2 2 1,-47 48-1,72-68-7,0-1 0,1 1 1,-1-1-1,1 1 0,-1-1 0,1 1 1,0 0-1,0 0 0,0 0 0,1 0 1,-1 0-1,1 0 0,-1 0 0,1 0 1,0 0-1,0 4 0,22-2 36,-6-4-30,0 0 0,0-2 0,0 0 0,0-1 0,0 0 0,-1-1 1,1-1-1,0-1 0,-1 0 0,0-1 0,-1 0 0,19-12 0,14-3 16,0 3 1,62-16-1,41-16 44,-114 36-55,2 1-1,66-13 0,-83 22-15,-1 2 1,0 0-1,1 1 0,-1 1 0,1 1 1,39 7-1,-52-4-45,-8-5-3,0-8 24,-1 6 17,0 0 0,0 1 0,0-1 0,0 1 1,-1-1-1,1 1 0,-1-1 0,1 1 0,-1 0 1,0-1-1,0 1 0,0 0 0,0 0 0,-1 1 0,1-1 1,0 0-1,-1 1 0,1-1 0,-1 1 0,1 0 0,-1 0 1,-4-1-1,-66-21-20,50 18 50,0 1 1,-1 1-1,-25 0 1,38 3 3,1 1 0,0 0 1,0 0-1,0 1 0,0 0 0,0 1 1,1 0-1,-1 0 0,-17 10 0,-154 99 121,-70 38 11,197-126-177,-1-2 0,-1-3 1,-98 20-1,59-15 16,-233 74-144,290-89 57,30-8 60,0 0-1,1 1 0,-1 0 1,0 0-1,1 1 1,0 0-1,-1 0 1,1 1-1,1 0 1,-1 0-1,0 1 0,1 0 1,0 0-1,0 0 1,-6 8-1,7-7 22,1 0 0,0 0-1,0 1 1,0-1 0,1 1 0,0 0-1,0 0 1,1 0 0,0 0-1,0 1 1,1-1 0,0 1 0,0-1-1,1 1 1,0-1 0,0 1-1,0-1 1,1 1 0,1-1 0,-1 0-1,1 1 1,0-1 0,1 0 0,6 13-1,14 52 107,-19-57-93,1 1 0,0-1 0,1 0 0,0-1 0,12 20-1,54 67 192,-56-80-151,-2 2 0,0-1 1,-2 2-1,13 29 0,-9-17 50,-13-30-99,0 0 0,1 0 0,0 0-1,0-1 1,0 1 0,0-1 0,1 0-1,0 0 1,0-1 0,0 1 0,1-1-1,0-1 1,-1 1 0,1-1-1,0 0 1,8 3 0,-10-5-3,0 0-1,0 0 1,0 0 0,0 0-1,0-1 1,0 0 0,0 0-1,1 0 1,-1 0 0,0-1-1,0 1 1,0-1 0,0 0-1,0-1 1,0 1 0,-1-1 0,1 1-1,0-1 1,-1 0 0,1 0-1,-1-1 1,1 1 0,-1-1-1,0 0 1,0 0 0,0 0-1,-1 0 1,4-4 0,-2 1-21,0-1 0,0 1 1,0-1-1,-1 0 0,0 0 1,0-1-1,0 1 0,-1 0 1,-1-1-1,1 0 0,-1 1 1,0-1-1,-1 0 0,0 1 1,0-1-1,0 0 0,-1 0 1,-1 1-1,1-1 1,-1 1-1,0-1 0,-6-12 1,-36-94-222,29 72 95,-1 0 0,-2 0 0,-2 2 0,-46-71 0,65 108 232,11 2 102,16 0-141,-1-1 0,0-2-1,1 0 1,-1-1 0,27-11 0,124-53 79,0-1-109,56 17 4,-156 38 26,104-33 0,-27 1-51,-182 48 13,5-1-32,-21 9-28,2 3 1,-70 26-1,35-10 15,-14 3-10,1 5 0,2 3 0,-91 56 0,132-66 78,1 2 1,2 3-1,1 1 0,2 2 1,2 3-1,-62 75 1,95-106-23,0 0-1,0 1 1,1 0 0,0 0 0,1 1-1,0-1 1,1 1 0,0 0 0,1 0 0,0 1-1,1-1 1,0 1 0,0 19 0,2-30-7,0 0 0,0 0 0,0 0 0,0 0 0,0 0 0,1 0 0,-1 0-1,0 0 1,1 0 0,-1 0 0,1-1 0,-1 1 0,1 0 0,-1 0 0,1 0 0,0 0 0,-1-1 0,1 1 0,0 0 0,-1-1 0,1 1 0,0-1 0,0 1 0,1 0 0,30 7 1,39-12-55,-55 1 57,0 0 0,-1-1 1,1-1-1,-1-1 0,26-12 0,71-48 35,-65 37-21,120-70 12,3 7 0,4 8-1,203-68 1,-326 133-51,-44 16-15,-32 13-59,-31 16 53,-92 57 0,67-35-16,-10 5 53,3 3 0,2 4 0,3 4 0,3 3 0,3 4 0,3 3 0,-81 105 0,135-150-1,-22 42 0,30-47-15,-2-1-1,-1 0 1,-23 28 0,37-51 19,0 1 1,1-1-1,-1 1 0,0-1 0,1 1 0,-1-1 1,1 1-1,-1-1 0,1 1 0,-1 0 0,1-1 1,0 1-1,-1 0 0,1-1 0,0 1 0,-1 0 1,1 0-1,0-1 0,0 1 0,0 0 0,0 0 1,0 0-1,-1-1 0,2 1 0,-1 0 0,0 0 1,0-1-1,0 1 0,0 0 0,1 1 0,0-1 1,0 0-1,0-1 0,0 1 0,1-1 0,-1 1 1,0 0-1,1-1 0,-1 0 0,0 1 1,1-1-1,-1 0 0,0 0 0,1 0 0,-1 0 1,3 0-1,5 0 0,0-1 0,0 0 0,1-1-1,12-4 1,13-11 0,-2-1-1,0-2 0,-1-1 0,49-43 0,-28 23 1,827-635 75,-851 654-86,1 1 0,53-26-1,-85 70 2,-4-9 19,0-1 0,-1-1-1,0 1 1,-1-1-1,-1-1 1,0 0 0,-10 11-1,-10 12-52,-135 155-43,87-102 134,-297 274-4,64-69-20,291-273-33,14-15 15,0 0 0,0 0 0,1 1 0,0-1 0,0 1 0,0 0 0,0 0 0,1 0 0,0 1 0,0-1 0,0 1 0,1-1 0,-1 1 0,1 0 0,-2 12 0,5-18-6,-1 1 0,1 0 0,0 0 0,-1 0 0,1-1 1,0 1-1,0 0 0,-1-1 0,1 1 0,0 0 0,0-1 0,0 1 0,0-1 0,0 0 0,0 1 0,-1-1 0,1 0 0,0 1 0,0-1 0,0 0 0,0 0 1,0 0-1,0 0 0,0 0 0,0 0 0,0 0 0,2 0 0,35-2-48,-34 2 47,4-1 3,-1 0 0,1-1 0,-1 1 0,0-2 0,0 1 0,0-1 0,0 0 0,0 0 0,7-6 0,58-45 0,-42 30 0,54-46-1,92-96-1,63-96-3,76-75 8,-270 292 54,-23 21-76,2 1 0,46-35 0,-64 53 56,-6 5-36,0 0 0,0 1 0,0-1-1,0 0 1,0 0 0,0 0 0,0 0 0,0 0-1,0 0 1,0 0 0,0 0 0,0 0 0,0 0-1,0 0 1,0 0 0,0 0 0,0 0 0,0 0-1,0 0 1,0 1 0,0-1 0,1 0 0,-1 0-1,0 0 1,0 0 0,0 0 0,0 0 0,0 0-1,0 0 1,0 0 0,0 0 0,0 0 0,0 0-1,0 0 1,0 0 0,0 0 0,0 0-1,0 0 1,1 0 0,-1 0 0,0 0 0,0 0-1,0 0 1,0 0 0,0 8 1,0 8 12,-1-1-1,0 1 1,-1-1 0,0 1 0,-1-1 0,-1 0-1,-1 0 1,0 0 0,0-1 0,-2 0 0,-13 23-1,-37 48-17,-3-2-1,-103 107 0,-160 128 71,75-77-6,228-220-45,0 1 0,2 0-1,0 2 1,-19 34-1,30-45-26,0 1-1,1 1 0,1-1 1,0 1-1,1-1 1,0 1-1,1 1 0,1-1 1,0 24-1,2-37 45,14-5-320,-8 1 275,-1-1 0,0 0 0,0-1 1,0 1-1,-1-1 0,1 0 0,-1 0 1,0 0-1,0-1 0,0 0 0,0 1 1,4-10-1,-7 11 5,0-1 1,1 1-1,-2 0 1,1-1-1,0 1 1,-1-1-1,1 1 0,-1-1 1,0 1-1,0-1 1,-1 1-1,1-1 1,-1 1-1,0-1 1,0 1-1,0-1 1,0 1-1,0 0 1,-1-1-1,1 1 0,-1 0 1,0 0-1,-3-3 1,-123-157-424,-10-15-275,105 123 502,24 39 200,0 0 0,-1 0 1,0 1-1,-1 0 0,-1 1 0,-1 0 0,-27-23 0,37 35 36,1 1 1,-1 0-1,0 0 1,0 1 0,1-1-1,-1 1 1,0-1-1,0 1 1,0 0-1,0 0 1,-4 0 0,-1 1 99,6 1-123,0-1 0,0 2 0,0-1 0,1 0 0,-1 0 0,1 0 0,-1 1 0,1-1 0,0 1 0,0-1 0,0 1 0,0 0 0,0-1 0,1 1 0,-1 3 0,3 7 15,0 1 1,1-1-1,0 0 0,1 0 0,1 0 1,0-1-1,1 1 0,13 20 0,11 27 62,-8 4 99,-3 0-1,-3 2 1,-2 0 0,5 86-1,-15-124-82,-3-6-72,-1 0-1,0 0 0,-2 0 1,0 0-1,-2 0 1,0 0-1,-2-1 0,0 1 1,-17 37-1,10-18 19,1 0-1,-6 50 1,11-48-42,-3-1-1,-16 48 1,15-58 5,2 2 0,-5 35 0,9-39-8,-2 0-1,-1-1 0,-13 33 1,-34 72-14,-57 120 49,105-239-35,1 1 1,1 0 0,0 0-1,1 0 1,1 1 0,-3 33 0,7 109-13,1-77-3,4 45 103,8-34-161,34-94-154,-27-5 246,0-1 1,-1-1-1,0-1 1,29-17-1,-15 8-17,-24 13-36,26-15 23,0 2 1,2 2-1,0 2 1,52-14-1,-68 24-32,-15 3 31,1 0 0,-1-1 0,1 0 0,-1 0 0,0-1 0,0 0 0,10-5 0,-3 2-30,-13 6 36,0 0 0,0 0-1,0 0 1,0-1 0,0 1 0,0 0-1,0-1 1,0 1 0,0-1 0,0 1-1,0-1 1,0 1 0,0-1 0,0 0-1,-1 1 1,1-1 0,0 0 0,0 0-1,-1 0 1,1 0 0,0 0 0,-1 0-1,1 0 1,-1 0 0,1 0 0,-1 0-1,0 0 1,1 0 0,-1 0 0,0 0-1,0 0 1,0 0 0,1-2-1,0-14 30,2 0 0,0 0-1,1 0 1,0 0 0,8-17-1,7-29-56,51-268-10,39-148-57,-107 469 110,-5 9-21,-11 15-40,-17 30 31,-203 265-19,96-135-128,49-49 145,-44 57 40,117-171-48,8-18-44,5-30 8,3 33 78,3-34-39,1 1-1,2 0 1,21-69 0,-6 22 3,6-26 32,54-143 0,-61 204-5,2 0 0,1 2-1,3 1 1,2 1 0,39-47-1,-56 77 11,2 1 0,0 0 0,1 1 0,27-20 0,-41 33-12,1 0 1,-1 0-1,0 0 0,1 0 0,-1 0 1,0 0-1,1 0 0,-1 0 0,0 0 1,1 0-1,-1 0 0,0 0 1,1 0-1,-1 0 0,0 0 0,0 1 1,1-1-1,-1 0 0,0 0 0,0 0 1,1 1-1,-1-1 0,0 0 1,0 0-1,1 1 0,-1-1 0,0 0 1,0 0-1,0 1 0,0-1 0,1 0 1,-1 1-1,0-1 0,0 0 0,0 1 1,0-1-1,0 0 0,0 1 1,0-1-1,0 0 0,0 1 0,0-1 1,0 0-1,0 1 0,0-1 0,0 0 1,0 0-1,0 1 0,-1-1 1,1 0-1,0 1 0,0-1 0,-1 1 1,-1 23 49,-13 19-51,-2 0 1,-2-1-1,-44 72 0,13-24-22,-24 54-1,-71 198-1,140-325 28,0 0 0,1 0 1,1 0-1,0 0 0,2 0 0,0 22 0,1-38-6,0 0-1,0-1 1,0 1-1,0-1 1,0 1 0,0 0-1,0-1 1,0 1 0,0 0-1,0-1 1,0 1-1,1-1 1,-1 1 0,0 0-1,1-1 1,-1 1 0,0-1-1,1 1 1,-1-1-1,0 1 1,1-1 0,-1 1-1,1-1 1,-1 0-1,1 1 1,-1-1 0,1 0-1,0 1 1,0 0 0,21-4-28,-17 1 20,0-1 1,0 1-1,0-1 0,-1 0 0,0 0 0,1 0 0,4-6 1,67-87 21,-4-3 1,-5-3 0,-4-3 0,85-198 0,-123 242-36,-3-1 0,-2-1-1,-4-1 1,-2-1-1,-3 0 1,-2 0 0,-4-1-1,-5-113 1,-4 138-16,-12-55 0,9 62 14,2 0-1,-2-49 1,7 82 20,0 0 0,0 0-1,1 0 1,-1 0 0,0 1 0,0-1 0,0 0-1,0 0 1,-1 0 0,1 0 0,0 0 0,0 1-1,0-1 1,-1 0 0,1 0 0,0 0 0,-1 1-1,1-1 1,-1 0 0,1 0 0,-1 1 0,1-1-1,-1 0 1,1 1 0,-1-1 0,0 1 0,1-1-1,-1 0 1,0 1 0,0 0 0,1-1 0,-1 1-1,0-1 1,0 1 0,0 0 0,0 0 0,1-1-1,-1 1 1,0 0 0,0 0 0,0 0 0,0 0-1,0 0 1,0 0 0,1 0 0,-1 0 0,0 1-1,0-1 1,0 0 0,0 0 0,1 1 0,-1-1-1,0 1 1,0-1 0,1 0 0,-1 1 0,0-1-1,0 1 1,1 0 0,-2 0 0,-5 3-39,0 1 1,1 0 0,-1 0-1,1 1 1,-6 6 0,4-3 49,1 0 0,0 0 0,1 0-1,0 1 1,1 0 0,0 0 0,1 1 0,0 0 0,0-1 0,1 1 0,0 0 0,1 1 0,1-1 0,-1 0-1,2 0 1,0 1 0,0-1 0,1 1 0,0-1 0,1 0 0,0 0 0,1 0 0,0 0 0,1 0 0,0-1-1,9 17 1,9 3 30,30 33 0,-30-37 15,36 52 0,-49-61-45,-3-6 2,0 0-1,1 0 1,15 19-1,-22-29-9,1 0-1,0 0 0,-1 0 0,1 0 1,0 0-1,0 0 0,0 0 1,0 0-1,0-1 0,0 1 0,0 0 1,0-1-1,0 1 0,0 0 0,1-1 1,-1 0-1,0 1 0,0-1 1,0 0-1,1 0 0,-1 1 0,0-1 1,0 0-1,0 0 0,1 0 0,-1 0 1,0-1-1,0 1 0,1 0 0,-1-1 1,0 1-1,0 0 0,0-1 1,0 1-1,1-1 0,-1 0 0,0 1 1,0-1-1,0 0 0,0 0 0,-1 1 1,1-1-1,0 0 0,0 0 0,0 0 1,-1 0-1,1 0 0,0-2 1,8-15-64,0 0-1,-2 0 1,0 0 0,-2-1 0,0 0 0,-1-1 0,0 1 0,-2-1 0,0 1 0,-2-1 0,-1-25 0,0 38 49,0 0-1,0 1 1,0-1 0,-1 1 0,0 0-1,0-1 1,-1 1 0,0 0 0,0 0-1,0 0 1,-1 1 0,1-1 0,-1 1 0,-1 0-1,1 0 1,-1 0 0,0 1 0,0-1-1,0 1 1,-1 1 0,-5-4 0,-12-5-1,-1 1 0,0 1 0,0 2 1,-31-8-1,-28-10 163,81 26-131,1-1 1,-1 1-1,1 0 1,0-1-1,-1 1 1,1 0-1,-1 0 1,1 0-1,0 0 1,-1 0-1,1 0 1,-1 0-1,1 1 1,-1-1-1,1 0 1,0 1-1,-1-1 1,1 1-1,0 0 0,0-1 1,-1 1-1,1 0 1,0 0-1,0 0 1,0 0-1,0 0 1,0 0-1,0 0 1,0 0-1,0 0 1,0 0-1,1 0 1,-1 1-1,0-1 1,1 0-1,-1 1 1,0 1-1,-4 10 8,1-1 0,1 1 0,-3 20 1,-1-3 37,-45 130 80,35-119-39,3 0-1,1 2 1,2 0-1,2 0 1,-7 86 0,16 121-109,0-250 6,0 1-1,0-1 0,0 0 1,0 1-1,0-1 0,0 1 1,0-1-1,1 0 0,-1 0 1,0 1-1,0-1 0,0 0 1,1 1-1,-1-1 0,0 0 1,0 0-1,0 1 0,1-1 1,-1 0-1,0 0 0,1 1 1,-1-1-1,0 0 0,1 0 1,-1 0-1,0 0 0,1 0 1,-1 1-1,0-1 0,1 0 1,-1 0-1,0 0 0,1 0 1,-1 0-1,0 0 1,1 0-1,-1 0 0,1 0 1,-1 0-1,0-1 0,1 1 1,16-5-90,-6-5 78,1-1 1,-2 0-1,1 0 1,-1-1-1,-1 0 0,13-22 1,6-8-26,62-78-95,-4 8 22,131-226 0,-107 72 122,-27 55 9,-66 176-26,0 1 1,3 1 0,38-53 0,-35 64-25,-23 22 29,0 0 0,0 0 0,1 0 0,-1 0 0,0-1 0,1 1 0,-1 0 0,0 0 0,0 0-1,1 0 1,-1 0 0,0 0 0,1 0 0,-1 0 0,0 0 0,1 0 0,-1 0 0,0 0 0,1 0 0,-1 0 0,0 0 0,1 0 0,-1 0 0,0 0 0,0 0 0,1 0 0,-1 1-1,0-1 1,1 0 0,-1 0 0,0 0 0,0 0 0,0 1 0,1-1 0,-1 0 0,0 0 0,0 1 0,1-1 0,0 5 8,0 0 1,0-1 0,0 1-1,-1 0 1,0 0 0,0 0-1,0 6 1,-1 5 28,2 18-22,-2 0 0,-1-1 1,-2 1-1,-1-1 0,-2 0 0,-22 64 1,-99 196 107,-44 113 37,61-137-108,55-140-78,3 11 64,49-130-46,1 0 1,1 0-1,-1 0 1,0 16-1,25-42-120,89-122 164,-30 33 8,333-467 164,-375 504-187,-4-1-1,-2-2 0,31-98 0,-28 69-36,-26 69 17,-2 0 1,-1-1 0,-2 0 0,2-57 0,-4 50-7,1 0 0,14-61 0,-12 69 7,-1 0-1,-2-1 1,0 0-1,-4-42 1,0 36 13,2 0 0,8-55 1,-7 22-14,-3 41 1,1 26-3,-1 1 1,0-1 0,0 1-1,-1-1 1,1 1-1,-1 0 1,0-1 0,0 1-1,0 0 1,-3-3-1,2 3 0,1 0 0,0-1 0,0 1 0,0 0 0,0 0 0,1-1 0,-1 1 0,1-1-1,0 0 1,-2-5 0,-11 25 59,-41 125 106,-56 125-181,-15-20-5,110-213 26,-20 66-1,0 0 24,35-126-434,8-28 417,20-77-38,25-164-47,-40 142-137,-10-208 0,-4 337 193,-1 0 1,-1 0-1,-1 0 0,-1 1 0,-1 0 0,-2 0 1,0 1-1,-1 0 0,-1 1 0,-2 0 1,-21-30-1,26 41 14,1 0 1,0-1-1,1 0 0,0 0 1,1-1-1,0 1 0,1-1 1,0 0-1,-2-17 1,6 24 7,0 1 1,0-1-1,0 0 0,1 1 1,0-1-1,0 0 1,0 1-1,0-1 1,1 1-1,0 0 0,0 0 1,1-1-1,0 1 1,-1 1-1,2-1 1,-1 0-1,0 1 0,1-1 1,0 1-1,0 0 1,0 0-1,1 1 1,-1-1-1,8-3 0,9-7 37,0 2 0,1 0-1,1 1 1,0 2-1,0 0 1,1 1-1,29-5 1,-38 10-8,0 1 1,-1 1-1,1 0 0,0 1 0,0 1 1,-1 0-1,1 1 0,0 1 0,-1 0 1,0 1-1,0 0 0,0 1 0,21 11 1,125 85 303,-59-36-93,16 13-81,-66-43-98,1-2 0,102 49 0,-151-82-67,-1 1 0,1-1 0,-1 1 1,0 0-1,0 0 0,1 0 0,-1 0 0,0 0 0,0 1 0,0-1 0,0 0 0,0 1 1,0 0-1,-1-1 0,1 1 0,0 0 0,-1 0 0,0 0 0,1 0 0,-1 0 1,0 0-1,0 1 0,0-1 0,0 0 0,0 1 0,-1-1 0,1 0 0,-1 1 0,0-1 1,1 1-1,-1-1 0,0 0 0,-1 4 0,2-4-8,-1-1-1,0 1 1,0 0-1,0-1 1,0 1 0,0 0-1,-1-1 1,1 1-1,0 0 1,-1-1 0,1 1-1,-1-1 1,0 1-1,1-1 1,-1 1 0,0-1-1,0 1 1,0-1-1,0 0 1,0 0 0,0 1-1,-1-1 1,1 0-1,0 0 1,-3 1 0,1-1-29,1 0 1,-1-1 0,0 0 0,0 0 0,0 0 0,0 0 0,0 0-1,0 0 1,1-1 0,-1 1 0,0-1 0,0 0 0,1 0-1,-1 0 1,-5-3 0,-7-4-3,0 0 0,0-1 0,1-1-1,-25-22 1,-52-58-70,62 60 55,-23-23 62,25 23-20,-1 1 0,-2 1 0,-1 1 0,-37-23-1,61 46 10,0 0 0,0 0-1,0 1 1,-1 0 0,0 1-1,0-1 1,1 1 0,-1 1-1,-1 0 1,-14-1 0,22 2 5,0 0 0,0 1 1,0-1-1,0 0 1,0 0-1,0 1 0,0-1 1,0 1-1,0-1 0,0 1 1,0-1-1,0 1 1,0-1-1,0 1 0,0 0 1,0 0-1,1-1 1,-1 1-1,0 0 0,1 0 1,-1 0-1,0 0 0,1 0 1,-1 0-1,0 2 1,-7 38 69,8-25-28,0 0-1,2 0 0,3 18 0,1-15-21,0 0-1,2-1 0,0 0 0,2 0 1,17 26-1,-13-22-17,45 65 151,130 146 0,-78-103-118,3 17 18,-47-58-63,100 102-1,-167-191 5,0 1 0,0-1 0,0 0-1,1 1 1,-1-1 0,0 0 0,0 1-1,1-1 1,-1 0 0,0 1 0,0-1-1,1 0 1,-1 1 0,0-1 0,1 0-1,-1 0 1,0 1 0,1-1 0,-1 0-1,1 0 1,-1 0 0,0 0 0,1 1-1,-1-1 1,1 0 0,-1 0 0,0 0-1,1 0 1,-1 0 0,1 0 0,-1 0-1,1 0 1,-1 0 0,0 0 0,1-1-1,-1 1 1,1 0 0,-1 0 0,0 0-1,1 0 1,-1-1 0,0 1-1,1 0 1,-1 0 0,1-1 0,-1 1-1,0 0 1,0 0 0,1-1 0,-1 1-1,0 0 1,0-1 0,1 1 0,-1 0-1,0-1 1,0 1 0,0-1 0,0 1-1,1 0 1,-1-1 0,0 1 0,0-1-1,0 1 1,0-1 0,0 1 0,0-1-1,0-31-59,-3 22 57,-1-1 1,0 0-1,0 1 0,-1 0 1,0 0-1,-1 0 1,0 1-1,0 0 1,-1 0-1,0 0 0,-15-12 1,-1-5-39,-223-283-123,212 261 162,3-2-1,1 0 0,3-2 0,-35-96 1,54 124 17,1-1 0,2 0 1,0-1-1,2 1 0,1-1 1,1 0-1,4-51 0,-1 67-9,1 0-1,0-1 1,1 1-1,0 1 1,0-1-1,1 0 1,0 1-1,1 0 1,9-11-1,10-11-2,33-32 1,-33 37 3,11-12 8,1 1 0,1 3 0,71-49 0,-100 77 8,-5 3-13,0 0 0,1 0-1,-1 0 1,1 1 0,0-1 0,0 1 0,0 0-1,0 1 1,0-1 0,0 1 0,0 0 0,1 0-1,-1 1 1,0-1 0,1 1 0,-1 0 0,10 2-1,-13-1-1,-1 0-1,0 0 0,0 0 1,0 0-1,0 1 1,0-1-1,0 0 0,0 1 1,0-1-1,0 0 0,0 1 1,-1-1-1,1 1 0,-1-1 1,1 1-1,-1 0 0,1-1 1,-1 1-1,0-1 0,0 1 1,0 0-1,0-1 0,0 3 1,-2 47 28,1-40-12,-6 32 17,-1-1 0,-2 0 0,-2 0 0,-24 55 1,-9 31 129,37-95-120,0 1 0,2 0 0,2 0 0,1 0 0,2 0 0,4 49 0,0-65-28,2-1-1,0 0 1,1 0 0,1-1-1,0 1 1,1-1-1,1-1 1,0 0 0,14 16-1,19 38-70,-30-46 88,-9-16-35,0 1 1,0-1-1,1 0 0,0 0 0,1-1 0,0 1 1,0-1-1,7 8 0,-11-14-6,-1 0 1,0 0-1,0 0 0,1 0 1,-1 1-1,1-1 0,-1 0 1,0 0-1,1 0 0,-1 0 1,0 0-1,1 0 0,-1 0 1,0 0-1,1 0 0,-1 0 1,0 0-1,1 0 1,-1 0-1,0 0 0,1-1 1,-1 1-1,0 0 0,1 0 1,-1 0-1,0 0 0,1-1 1,-1 1-1,0 0 0,1 0 1,-1-1-1,0 1 0,0 0 1,0 0-1,1-1 0,-1 1 1,0 0-1,0-1 0,0 1 1,0 0-1,1-1 0,-1 1 1,0 0-1,0-1 1,0 1-1,0 0 0,0-1 1,0 1-1,0 0 0,0-1 1,0 1-1,0 0 0,0-1 1,0 1-1,0-1 0,0-28-70,0 24 73,1-56-165,1 35 84,-1 0 1,-2 0-1,-5-37 1,5 58 75,-1 0 0,0-1-1,0 1 1,0 0 0,0 0 0,-1 0-1,0 1 1,0-1 0,0 1 0,-1-1-1,0 1 1,0 0 0,0 1 0,-7-7-1,4 22 32,4 19 16,2 0 0,2 45 0,1-10 120,1-7-11,12 73 0,2 17 7,-13-84-88,4 126 92,-9-188-160,0 1-1,0-1 1,-1 1-1,1-1 0,-1 0 1,0 1-1,0-1 0,0 0 1,-4 3-1,-14 28-40,17-26 47,1 1 0,0-1 1,1 1-1,0 0 0,0 0 0,1 0 0,0 0 1,0 0-1,1 0 0,3 14 0,3 2-1,1-1 0,14 31 1,-15-37 15,5 18 4,-1 1 0,10 67 0,-10-49 31,2 17 20,13 55-42,-15-80 52,6 59 0,2 6 5,-6-8-121,-4-68 31,-1 0 1,-2 0-1,2 46 1,-4 115-12,-5-139 4,0-30 13,-10 49 0,2-17-25,3-17 28,-2-1 1,-18 53 0,15-67-28,-2-1 0,-24 40-1,12-23 9,-27 60-7,24-46 0,-59 90 0,56-104 15,2 1-1,-38 82 1,59-113-2,-1 1 1,-19 23 0,20-28-5,9-10 0,-1 0-1,0 0 0,0-1 0,0 1 1,0 0-1,0 0 0,1 0 0,-1-1 1,0 1-1,0 0 0,0 0 0,0 0 1,0-1-1,0 1 0,0 0 0,0 0 1,0-1-1,0 1 0,0 0 0,0 0 0,0 0 1,0-1-1,0 1 0,0 0 0,0 0 1,0-1-1,0 1 0,0 0 0,0 0 1,0 0-1,0-1 0,-1 1 0,1 0 1,0 0-1,0 0 0,0-1 0,0 1 1,0 0-1,-1 0 0,1 0 0,0 0 1,0 0-1,0-1 0,-1 1 0,1 0 1,0 0-1,0 0 0,0 0 0,-1 0 0,1 0 1,0 0-1,0 0 0,-1 0 0,1 0 1,0 0-1,0 0 0,-1 0 0,1 0 1,0 0-1,0 0 0,0 0 0,-1 0 1,1 0-1,87-155-48,31-68-204,-79 134 224,83-206 86,-117 280-63,1-2-5,0-1 0,17-30 0,-19 48-8,-2 11 14,-3 18 35,-2-7-17,-1 0 0,-1-1 0,-1 0 0,-1 0 0,-12 23 0,-57 103 24,30-61-21,25-48-9,16-30-1,0-1 1,1 2-1,-1-1 1,2 0-1,-1 1 1,1 0-1,0 0 1,1 0-1,0 0 1,1 0-1,-1 10 1,2-17 4,-1 0-1,1 0 1,0 0 0,0-1-1,0 1 1,1 0 0,-1 0-1,0 0 1,1-1 0,-1 1-1,1 0 1,-1 0 0,1-1-1,0 1 1,0 0 0,0-1 0,0 1-1,0-1 1,0 1 0,0-1-1,0 0 1,1 1 0,-1-1-1,3 2 1,0-2-10,1 1 1,0-1-1,0 0 0,-1-1 1,1 1-1,0-1 0,0 0 1,6 0-1,7-2 12,1 0-1,-1-1 0,0-1 1,0-1-1,-1 0 0,20-10 1,-15 7 5,0 0-1,1 2 1,26-5 0,-23 9-4,44 2 0,27-1 16,-89 0-19,1 0 0,-1-1 0,1 0-1,-1 0 1,0-1 0,0 0 0,0-1 0,14-8 0,-17 9 1,-3 1-4,0 1 1,1-1-1,-1 1 1,0 0-1,1-1 0,-1 1 1,1 0-1,0 1 1,-1-1-1,1 0 0,0 1 1,0-1-1,5 1 1,-7 0 32,12 5-54,-14-1 21,1-1-1,-1 1 1,-1-1-1,1 1 1,0-1-1,-1 1 1,0-1-1,0 0 1,0 0-1,0 0 1,0 0-1,0 0 1,-1 0 0,0-1-1,1 1 1,-1-1-1,0 1 1,0-1-1,-1 0 1,1-1-1,-6 4 1,-13 6-67,0-1 1,-26 7-1,34-12 31,-90 23-204,77-23 163,0 2 0,-44 17 0,60-19 84,0 2 0,1-1 1,0 2-1,0-1 0,1 1 0,-1 1 0,2-1 1,-1 2-1,2-1 0,-1 1 0,-11 19 1,19-28-7,0-1 1,0 0 0,0 0-1,0 1 1,0-1-1,0 0 1,0 0 0,0 1-1,0-1 1,0 0 0,0 0-1,0 1 1,0-1-1,0 0 1,0 0 0,0 1-1,0-1 1,0 0 0,0 0-1,0 1 1,0-1 0,1 0-1,-1 0 1,0 1-1,0-1 1,0 0 0,0 0-1,1 0 1,-1 1 0,0-1-1,0 0 1,0 0 0,1 0-1,-1 0 1,0 0-1,0 1 1,0-1 0,1 0-1,-1 0 1,1 0 0,17 4 60,32-3 73,-40-1-115,6 1-5,-1-1 1,1 0 0,0-1-1,-1-1 1,1-1-1,-1 0 1,0-1-1,0 0 1,0-2-1,24-11 1,-28 12-15,-1 1 0,1 0 0,19-5 0,-20 7 7,0 0 0,0-2 0,-1 1 0,1-1 1,13-8-1,-21 10-10,-1 0 0,1-1 0,0 1 1,-1 0-1,0-1 0,1 0 0,-1 1 1,0-1-1,0 0 0,-1 1 0,1-1 0,0 0 1,-1 0-1,0 0 0,0 0 0,0-5 1,0 4 3,0-1 1,0 1 0,0 0-1,-1-1 1,1 1 0,-1 0-1,0-1 1,-1 1 0,1 0 0,-1 0-1,-2-5 1,0 5-2,0-1-1,0 1 1,0 0 0,-1 0 0,1 1-1,-1-1 1,0 1 0,-1 0 0,1 0-1,0 1 1,-1-1 0,1 1-1,-1 1 1,0-1 0,-9-1 0,-9 0-3,-1 2 0,-40 1 0,49 1 2,1 0 0,0-1 0,-1 0 0,1-2 0,0 0 0,0 0 0,0-1 1,-18-7-1,31 10 0,0-1 0,0 0 0,0 0 0,0 0 1,0 0-1,0 0 0,0 0 0,0-1 0,0 1 0,1 0 1,-1-1-1,1 0 0,-1 1 0,1-1 0,-1 0 0,1 0 1,0 0-1,0 0 0,0 0 0,0 0 0,0 0 0,0 0 1,1 0-1,-1 0 0,1 0 0,-1-1 0,1 1 0,0-3 1,1 2-1,0 0 1,0 0-1,0-1 1,1 1-1,-1 0 1,1 0 0,0 0-1,0 0 1,0 1-1,0-1 1,1 1-1,-1-1 1,1 1-1,-1 0 1,1-1 0,0 1-1,3-1 1,168-95 74,-129 77-66,-2-2 1,0-3 0,-2-1-1,71-60 1,-112 87-7,3-2-10,0-1 0,0 0 0,-1 0 0,1 0 0,-1 0 0,1 0 1,-1 0-1,0-1 0,0 1 0,2-6 0,-28 4-201,-139 4-130,123 3 317,-1-2 1,0-1-1,0-2 0,0-2 0,-68-17 1,107 21 90,43 0 33,1-2 0,-1-1 1,0-2-1,0-2 0,-1-2 0,53-20 0,-68 20-99,0 0-1,1 2 0,0 1 1,0 1-1,1 1 0,41-2 0,-46 7 12,1 1-47,0-1 0,35-6 0,-58 6 25,1 0 0,-1 0-1,1-1 1,-1 1 0,0 0 0,1 0-1,-1 0 1,0-1 0,1 1 0,-1 0 0,0-1-1,1 1 1,-1 0 0,0-1 0,1 1 0,-1 0-1,0-1 1,0 1 0,1-1 0,-1 1-1,0 0 1,0-1 0,0 1 0,0-1 0,0 1-1,0-1 1,0 1 0,1-1 0,-1 1-1,0 0 1,-1-1 0,1 1 0,0-1 0,0 1-1,0-1 1,0 1 0,0-1 0,0 1-1,0 0 1,-1-1 0,1 1 0,0-1 0,0 1-1,-1 0 1,1-1 0,0 1 0,-1 0-1,1-1 1,0 1 0,-1 0 0,1-1 0,0 1-1,-1 0 1,1 0 0,-1 0 0,1-1 0,0 1-1,-1 0 1,1 0 0,-1 0 0,1 0-1,-1 0 1,-20-6-80,0 2 0,-1 1 0,1 0 0,0 2 0,-1 0 0,-28 4-1,3-2 71,-35 0 71,0 5 1,-154 30-1,259-44 63,-1-1 0,0-2 0,28-16 1,27-14-27,-63 34-71,27-10-8,-1-3 0,-1-1 0,-1-2 1,50-39-1,-70 39-33,-21 14-17,-14 6 15,-154 12-338,-50-1 339,209-9 9,0-1 0,-1 0 0,-18-6 0,26 7 20,0-1 0,0 0 0,0 0 0,0 0 0,1-1 0,-1 1 0,1-1 0,0 0 0,-1-1 0,1 1 0,-4-5 0,8 7-4,0 1 0,0-1 0,-1 1 0,1-1 0,0 1 0,0-1 0,0 1-1,0-1 1,0 1 0,0-1 0,0 1 0,0-1 0,0 1 0,0-1 0,0 1 0,0-1 0,0 1-1,1-1 1,-1 1 0,0-1 0,0 1 0,0-1 0,1 1 0,-1-1 0,0 1 0,1 0 0,-1-1 0,0 1-1,1-1 1,-1 1 0,1 0 0,-1-1 0,0 1 0,1 0 0,-1 0 0,1-1 0,-1 1 0,1 0-1,-1 0 1,1 0 0,-1 0 0,1-1 0,-1 1 0,2 0 0,25-8 51,-25 7-48,179-37 344,104-28-201,-263 60-190,0 1 0,-1 0 0,1 2 1,1 1-1,25 0 0,-130 6-81,-107 19 1,124-12 54,-1-3-1,-1-3 1,-80-4 0,145-1 71,0 0 1,0-1-1,0 1 0,1 0 0,-1-1 1,0 1-1,0-1 0,0 0 0,1 0 1,-1 0-1,0 1 0,1-2 0,-1 1 1,0 0-1,1 0 0,0 0 0,-1-1 1,1 1-1,0-1 0,-1 1 1,1-1-1,0 1 0,0-1 0,-1-2 1,2 3-1,0-1 0,0 1 0,-1 0 0,1-1 1,0 1-1,0-1 0,0 1 0,0 0 0,1-1 0,-1 1 1,0-1-1,1 1 0,-1 0 0,1-1 0,-1 1 1,1 0-1,-1 0 0,1-1 0,0 1 0,0 0 1,-1 0-1,1 0 0,0 0 0,0 0 0,0 0 1,0 0-1,1 0 0,-1 0 0,0 1 0,0-1 1,0 0-1,3 0 0,32-14 72,1 2 0,0 1 0,1 3 0,49-7 0,2-2-7,14-4 54,127-35-68,-228 56-102,-19 1-197,-44 1-5,-20 0 232,-1-3 0,-112-18-1,143 12 8,30 6 49,1-1-1,-26-8 1,46 11-33,-1 0 0,1 0 0,0 0 0,-1 0 0,1 0 0,0 0 0,0 0 0,-1 0 0,1 0 0,0 0 0,-1 0 0,1 0 1,0-1-1,0 1 0,-1 0 0,1 0 0,0 0 0,0 0 0,0-1 0,-1 1 0,1 0 0,0 0 0,0-1 0,0 1 0,-1 0 0,1 0 0,0-1 0,0 1 1,0 0-1,0-1 0,0 1 0,0 0 0,0 0 0,0-1 0,0 1 0,0 0 0,0-1 0,0 1 0,0-1 0,11-8 43,20-4-5,213-45 220,-172 45-190,0-3 0,-1-4 0,99-40 1,-169 60-85,0-1 1,0 1-1,0 0 1,0-1-1,0 1 1,0-1 0,0 0-1,0 1 1,0-1-1,0 0 1,0 1 0,0-1-1,-1 0 1,1 0-1,0 0 1,-1 0 0,2-1-1,-16-4-145,-46 6-16,45 1 170,-68 0-153,-99 14 0,75-6 109,-169-10 0,194-1 197,143-1-34,-1-1-1,111-24 1,119-48-123,-68 16 110,-188 51-72,-15 3-126,0 2 0,34-5-1,-119 14-168,1 2 0,1 3 0,-81 24 0,1-2 189,39-17 240,0-4 1,-156-6-1,258-5-147,3 0-16,-1 0 1,1 0 0,0-1 0,0 1-1,0 0 1,0 0 0,0-1 0,-1 1-1,1 0 1,0 0 0,0-1-1,0 1 1,0 0 0,0 0 0,0-1-1,0 1 1,0 0 0,0-1 0,0 1-1,0 0 1,0 0 0,0-1-1,0 1 1,0 0 0,0 0 0,1-1-1,-1 1 1,0 0 0,0 0 0,0-1-1,0 1 1,0 0 0,1 0-1,-1 0 1,0-1 0,0 1 0,0 0-1,1 0 1,-1 0 0,0-1-1,0 1 1,1 0 0,9-7 18,-1 1 0,2 0 1,-1 0-1,0 1 0,1 1 0,0 0 0,22-6 1,7-2 28,158-54 99,79-29 184,-221 72-273,0-2 0,90-56 1,-139 76-66,-4 4 0,1-1-1,-1 0 1,1 0 0,-1 0 0,0 0 0,0-1-1,0 0 1,-1 1 0,1-1 0,0 0-1,-1 0 1,3-4 0,-27 6-119,-2 4 90,-1 0-1,0 1 1,1 2-1,0 0 1,-37 16 0,3-2-34,-39 11-76,10-1 152,0-4 0,-2-4 0,-95 12 1,173-36 150,13-3-118,13-7-42,-14 12 11,54-31 16,1 2 0,2 3 1,66-21-1,49-22-13,-108 40-10,287-138 51,-303 136 9,-48 30-27,-16 6-26,-29 12 5,-48 26 0,15-7-6,-508 193-215,386-155 170,188-70 36,4-1 1,1 0 0,-1-1 0,1 0 0,-1-1 1,0 1-1,-11 0 0,17-2-3,1 0 0,0-1 0,0 1 0,0 0-1,0 0 1,0-1 0,-1 1 0,1 0 0,0-1-1,0 1 1,0 0 0,0-1 0,0 1 0,0 0 0,0 0-1,0-1 1,0 1 0,0 0 0,0-1 0,0 1 0,0 0-1,0-1 1,0 1 0,0 0 0,0 0 0,1-1 0,-1 1-1,0 0 1,0 0 0,0-1 0,0 1 0,1 0 0,-1 0-1,0-1 1,0 1 0,0 0 0,1 0 0,-1 0 0,0-1-1,1 1 1,14-15 8,0 1 0,1 1-1,0 0 1,1 1 0,29-16-1,100-42-30,-122 59 26,503-228 151,-514 233-155,4-2-6,-1 0 0,-1 0 0,0-2 0,16-11-1,-84 41-423,-21 17 332,-2-3 0,-1-3 0,-2-4 0,0-3 0,-2-4 0,-112 13 1,52-27 312,130-6-170,9 0-34,0 0 1,0 0-1,0-1 1,1 1-1,-1 0 1,0 0 0,0-1-1,1 1 1,-1-1-1,0 0 1,1 1-1,-1-1 1,1 0-1,-1 0 1,1 0-1,-1 0 1,1 0-1,0 0 1,-1-1-1,1 1 1,0 0 0,0-1-1,0 1 1,0-1-1,0 1 1,0-1-1,-1-2 1,2 2-5,-1-1-1,1 1 1,-1-1 0,1 1 0,0-1 0,0 1 0,0-1-1,1 0 1,-1 1 0,0-1 0,1 1 0,0-1 0,-1 1-1,1 0 1,0-1 0,0 1 0,1 0 0,-1-1-1,0 1 1,4-3 0,7-10 6,1 1 1,1 1-1,0 0 0,1 1 1,17-11-1,92-52 36,-100 61-34,548-263 628,-504 242-588,-66 34-47,-4 4-9,0-1 1,-1 1 0,1-1 0,0 1-1,-1-1 1,1 0 0,-1 0 0,0 0 0,0 0-1,1 0 1,-7 2 0,-2 3-3,-29 17 8,-1-1 1,-1-2-1,0-2 1,-2-2-1,-47 13 1,35-11 1,38-13-4,-402 123 30,418-128-31,-15 4-4,-1-1 0,0 0 0,0-1 0,-1-1 0,1-1 0,0-1 0,-21-1 0,39 0 5,0 1-1,-1-1 0,1 0 0,0 1 1,-1-1-1,1 0 0,0 1 1,0-1-1,-1 0 0,1 0 1,0 1-1,0-1 0,0 0 1,0 1-1,0-1 0,0 0 0,0 0 1,0 1-1,0-1 0,1 0 1,-1 1-1,0-1 0,0 0 1,1 1-1,-1-1 0,0 0 0,1 1 1,-1-1-1,1 0 0,-1 1 1,1-1-1,-1 1 0,1-1 1,0 0-1,9-10-2,1 1-1,1-1 1,0 2-1,0 0 1,21-12 0,79-38-2,-84 46 6,244-113 67,25-12 11,-279 130-79,-7 3 3,-1 1 1,0-2 0,-1 1-1,1-1 1,-1-1 0,0 0-1,15-14 1,-23 19 27,-11 2-70,-20 3-34,1 0-1,0 2 0,0 2 1,1 0-1,-44 18 0,-2 0-40,9-5 90,-1-3 1,0-2-1,-1-4 1,-130 5-1,196-15 35,0-1-1,0 0 1,0 0-1,0 0 0,0 0 1,-1 0-1,1 0 0,0 0 1,0-1-1,0 1 1,0 0-1,0-1 0,0 1 1,0 0-1,0-1 0,0 1 1,0-1-1,0 0 1,0 1-1,1-1 0,-1 0 1,-1-1-1,1 1-7,1 0 0,0 0 0,0 0 0,0 0 0,0 0 0,0 0 1,0 0-1,0 0 0,0 0 0,1 0 0,-1 0 0,0 0 0,1 0 0,-1 0 0,0 1 0,1-1 0,-1 0 0,1 0 0,-1 0 0,2 0 1,42-46 17,-40 43-7,84-71 10,4 4 0,100-60 0,-77 68 6,16-10-9,-130 72-75,-13 2 14,0 1 1,0 1 0,0-1 0,1 2 0,-1 0 0,1 0 0,0 1 0,0 0 0,0 1 0,-11 8 0,-31 15 24,-453 170 25,349-143 128,155-56-125,0 1 1,0-1-1,1 1 1,-1 0 0,0 0-1,0-1 1,1 1-1,-1 0 1,0 0 0,1 1-1,-1-1 1,1 0 0,0 0-1,-2 3 1,3-4-12,0 1-1,0-1 1,0 1 0,1-1 0,-1 1-1,0-1 1,0 0 0,1 1 0,-1-1-1,0 1 1,1-1 0,-1 0 0,1 1-1,-1-1 1,0 0 0,1 1 0,-1-1 0,1 0-1,-1 1 1,1-1 0,-1 0 0,1 0-1,-1 0 1,1 0 0,-1 1 0,1-1-1,-1 0 1,1 0 0,-1 0 0,2 0 0,59 6 67,-58-6-56,74 3 50,1-3-1,94-14 0,-140 10-47,0-2-1,0-1 1,-1-2 0,-1-1-1,1-1 1,-2-2 0,0-1 0,31-19-1,-49 25-14,1 0 0,-1-1 1,0 0-1,-1-1 0,0 0 0,-1-1 0,0 0 0,0 0 0,9-18 0,-15 24-3,1 0-1,0 0 1,0 0-1,1 1 1,-1-1 0,1 1-1,7-5 1,19-19 21,237-292-19,-239 287 12,1 1 0,1 1 0,39-28 0,-47 39-27,0-1 1,-1-2-1,32-41 0,-49 59 15,1 0 0,-1 0 0,1 0 0,0 1 0,11-7 0,15-12 0,-29 15-8,-16 4-400,-21 4-756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21.0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21 0 0,'0'0'272,"0"23"449,3 0-637,1 1 0,1-1 0,1 0-1,1 0 1,2-1 0,0 0 0,14 25 0,-9-17-24,31 55 60,4-2-1,4-3 1,85 103-1,-62-85-79,-38-54-22,66 62-1,-63-66-16,56 68 0,-46-45 10,-26-34-7,-2 2 0,0 1 0,17 35 0,-35-53-1,-1 1 0,-1 0 0,0 1 0,-1-1 0,-1 0 0,0 1 0,-1-1 0,-3 30 0,0 8 2,-3 79-5,-1 42 0,7-170 0,-1 9 0,1-1 0,0 0 0,1 1 0,0-1 0,1 0 0,1 0 0,0 0 0,0 0 0,1 0 0,6 11 0,64 117 70,-70-135-66,-2-2-2,0 0 0,0 0 0,0 0 0,-1 1 0,1-1 0,-1 1 0,0-1 0,0 1 0,0-1 0,1 8 0,11 33 20,0 27-12,-6 4-10,-7-63 0,-1-1 0,0 1 0,-1-1 0,0 0 0,-1 0 0,0 0 0,-1 0 0,0 0 0,-1 0 0,0-1 0,0 0 0,-1 0 0,-1-1 0,-12 16 0,-71 97-3,-54 69-4,124-164 5,1 1 0,1 0 1,-28 62-1,-26 100-9,25-61 7,-10 24-4,-66 149-16,66-181 35,5 4 0,-60 217-1,19 35 6,78-293-10,3 2-1,-1 127 0,19-4-5,-3-174 0,2 0 0,1 0 0,21 64 0,-20-83 0,1 1 0,0-2 0,1 1 0,1-1 0,1 0 0,0-1 0,1-1 0,0 0 0,1 0 0,0-1 0,1-1 0,0 0 0,1-1 0,1 0 0,-1-2 0,1 0 0,1 0 0,-1-1 0,20 4 0,-30-10-2,1 1 0,-1-1 0,0-1 0,1 1 0,-1-1 0,1-1 0,-1 1 0,1-1 0,-1 0 0,1 0-1,-1-1 1,0 0 0,0 0 0,0 0 0,0-1 0,0 0 0,0 0 0,7-6 0,6-6-11,-1 0-1,-1-2 1,27-31 0,-21 22 9,4-7 4,-2-1 0,31-52 0,-29 40 0,35-42 0,149-200 19,-49 62-6,25-43 19,-74 96-12,-32 47-8,-53 74-12,-23 40 0,1 0 0,1 0 0,13-19 0,-17 27 0,1 3-5,-3 1-107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09.1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2357 22 0,'10'-11'589,"-18"5"161,-23 1-295,2 5-381,-1 1 1,1 2 0,0 0 0,-1 2-1,-29 10 1,-263 95 107,245-78-166,3 3 0,-82 52 0,72-30 8,3 3-1,3 4 1,-85 88 0,-186 240 169,327-365-181,-90 114 4,95-116-16,0 1 0,2 0-1,-22 51 1,20-18 0,-6 11-11,-17 48-74,39-115 82,0-1 0,0 0 1,0 1-1,0-1 0,0 0 1,0 1-1,1-1 0,0 1 1,-1-1-1,1 1 0,0-1 1,0 5-1,0-3 0,0-3-24,-4-1-166,0 1 191,-1 0 0,1 0 0,0 0 1,0 0-1,0 1 0,0 0 0,0 0 0,0 0 1,1 0-1,-7 4 0,-39 37-8,32-28 9,-19 18 1,1 1-1,2 2 0,1 1 1,2 2-1,2 1 0,2 1 1,-27 56-1,23-20 8,29-72-7,-1 0-1,1-1 1,0 1 0,1 0 0,-1 0 0,1 0 0,0 0 0,0 0 0,0-1 0,1 1 0,0 0-1,0 0 1,3 8 0,1 4-4,-5-16 3,0 1 0,0-1 0,0 0 0,0 0 0,0 1 1,1-1-1,-1 0 0,1 0 0,-1 1 0,1-1 0,-1 0 0,1 0 0,0 0 0,-1 0 0,1 0 1,0 0-1,0 0 0,0 0 0,0 0 0,0 0 0,0-1 0,0 1 0,0 0 0,2 0 1,41 13-6,-35-10 7,0-1-1,1 0 1,-1-1 0,1 0 0,0 0 0,14 0 0,432-2 95,-427-1-95,0-2-1,-1 0 1,1-2 0,52-17 0,109-50 16,-82 28-12,-101 41-5,3 1-3,-1-2 0,1 1-1,-1-1 1,0-1 0,0 0 0,-1 0 0,0 0 0,0-1-1,14-13 1,104-127-34,-123 142 35,-1 0 0,0 0-1,0-1 1,0 1 0,-1 0 0,0-1 0,0 0 0,0 1 0,0-1-1,0-9 1,-3-57-26,1 33 21,0 33 7,0 0 0,1 0 0,-2 0 0,1 0 0,0 0 0,-1 0 0,0 1 0,0-1 0,-1 0 0,1 1 0,-1 0 0,0 0 0,-7-8 0,-53-48 0,39 39 0,16 14 1,-1 1 0,1 0 0,-2 0 1,1 1-1,-1 0 0,1 0 0,-16-4 0,-78-17 16,31 8-5,30 5-19,-106-25 34,133 35-19,1 1 1,-1 1-1,0 0 0,0 1 1,0 1-1,1 0 1,-1 1-1,-16 4 1,-9 10 39,34-13-141,1 0-1,-1 0 1,-1-1-1,1 0 1,0 0-1,0-1 1,-11 2-1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0.11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53 5 256,'-20'2'577,"16"4"-519,1-1 0,-1 1 0,2 1 0,-1-1 0,1 0 1,-1 0-1,2 1 0,-1 0 0,1-1 0,0 1 0,0 9 0,-5 19 163,7-33-265,3-5 11,12-15-17,16-24-90,0-9-495,-24 36 138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2.82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14 351 0,'0'0'187,"-13"-5"945,13 0-1115,0-1 0,0 1 0,1 0 0,0 0 1,0-1-1,0 1 0,1 0 0,-1 0 1,1 0-1,0 1 0,1-1 0,-1 0 1,1 1-1,0-1 0,0 1 0,0 0 0,1 0 1,0 0-1,-1 1 0,1-1 0,8-4 1,24-24 44,2 1 1,2 2 0,73-40 0,-89 56-45,0 2 1,2 0-1,-1 2 0,1 1 1,1 1-1,-1 1 0,1 2 1,34-2-1,-37 4-12,1 1 1,0 1-1,0 1 0,0 1 1,0 2-1,0 0 0,-1 2 0,0 0 1,0 2-1,25 11 0,-43-16-2,1 0-1,-1 0 0,-1 0 0,1 1 1,0-1-1,-1 1 0,1 1 0,-1-1 1,-1 1-1,1 0 0,0 0 0,-1 0 1,0 1-1,-1 0 0,1-1 0,-1 1 0,0 1 1,0-1-1,-1 0 0,0 1 0,0-1 1,0 1-1,-1-1 0,0 1 0,-1 0 1,1 0-1,-2 11 0,-1-14 0,0-1 1,0 1-1,0-1 1,-1 0-1,0 0 0,0 0 1,-5 5-1,-1 1 2,-4 5 4,6-8-1,1 1 0,0-1 0,0 1 0,1 1 0,0-1-1,-5 12 1,8-13-8,0-1 0,1 1 0,0 0 0,0 1 0,0-1 0,1 11 0,0-15 0,1 0 0,-1 0 0,0 0 0,1 0 0,-1 0 0,1 0 0,0 0 0,0 0 0,0 0 0,0-1 0,0 1 0,0 0 0,0-1 0,1 1 0,-1-1 0,1 1 0,-1-1 0,1 0 0,-1 1 0,1-1 0,3 2 0,47 19 0,-17-7 0,121 80 38,-149-90-38,0-2 0,0 1 0,0-1 0,1 0 0,-1-1 0,1 1 0,0-1 0,0-1 0,0 0 0,0 0 0,0 0 0,0-1 0,0 0 0,0-1 0,0 0 0,0 0 0,0-1 0,-1 0 0,1 0 0,0-1 0,-1 0 0,1 0 0,-1-1 0,10-6 0,12-7 1,1 0 0,1 2 0,0 2 0,1 0 0,1 3 1,0 0-1,49-7 0,-17 8 5,0 3 0,130 6-1,-178 1-3,0 1 0,-1 0-1,1 2 1,-1 0-1,0 1 1,0 0 0,-1 1-1,1 1 1,15 10-1,-24-13 0,0 0 0,-1 0-1,0 1 1,0-1 0,-1 2-1,1-1 1,-1 0 0,0 1 0,0 0-1,-1 0 1,0 1 0,0-1-1,0 1 1,-1 0 0,0 0-1,-1 0 1,1 0 0,-1 1 0,-1-1-1,1 0 1,-1 1 0,0 8-1,-1-9 1,1 0-1,-2 0 0,1 0 0,-1 0 0,0 0 1,-1-1-1,1 1 0,-1 0 0,-1 0 1,1-1-1,-1 1 0,0-1 0,-1 0 0,1 0 1,-1 0-1,0-1 0,-1 1 0,0-1 1,1 0-1,-2 0 0,1 0 0,0-1 0,-8 4 1,-16 14 1,-2-2 0,-42 22 1,42-25 23,0 1 0,-45 34 0,68-45-123,-1 0-1,0-1 1,-19 10-1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3.71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 1609 96,'0'0'4,"1"0"1,-1 0-1,0 1 0,0-1 1,0 0-1,0 0 1,0 0-1,0 1 0,0-1 1,0 0-1,1 0 0,-1 1 1,0-1-1,0 0 0,0 0 1,0 0-1,0 1 0,0-1 1,0 0-1,0 0 0,0 1 1,-1-1-1,1 0 0,0 0 1,0 1-1,0-1 1,0 0-1,0 0 0,0 0 1,0 1-1,0-1 0,-1 0 1,1 0-1,0 0 0,0 0 1,0 1-1,0-1 0,-1 0 1,1 0-1,0 0 0,0 0 1,0 0-1,-1 0 0,1 0 1,0 0-1,0 1 1,-1-1-1,1 0 0,0 0 1,0 0-1,0 0 0,-1 0 1,1 0-1,0 0 0,0 0 1,-1 0-1,1 0 0,0 0 1,0-1-1,-1 1 0,1 0 1,0 0-1,0 0 0,-7-18 337,7 6-270,-1-29 125,2 1 0,2 0 0,14-75-1,11 12-162,5 1-1,4 1 0,5 2 0,92-160 0,-64 148-8,4 3 0,5 3 0,138-140 0,-118 135-35,-99 110 7,0 0-2,0 0 1,1 0-1,-1 0 0,0 0 0,0 0 1,0 0-1,0 0 0,0 0 0,1 0 1,-1-1-1,0 1 0,0 0 0,0 0 1,0 0-1,0 0 0,0 0 1,1 0-1,-1 0 0,0-1 0,0 1 1,0 0-1,0 0 0,0 0 0,0 0 1,0-1-1,0 1 0,0 0 0,0 0 1,0 0-1,0 0 0,0-1 0,0 1 1,0 0-1,0 0 0,0 0 0,0 0 1,0-1-1,0 1 0,0 0 0,0 0 1,0 0-1,0 0 0,0 0 0,0-1 1,0 1-1,-1 0 0,1 0 0,0 0 1,0 0-1,0 0 0,0-1 0,0 1 1,0 0-1,-1 0 0,1 0 0,-11 0-586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4.50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0,'1'5'42,"0"0"0,1-1 0,0 1 0,0-1 1,0 0-1,0 1 0,0-1 0,1 0 0,0 0 0,0-1 0,0 1 0,0 0 1,8 5-1,5 8 110,19 29 49,-2 2-1,-2 1 1,-3 1 0,26 62-1,-29-57-140,2-2 1,2 0-1,67 87 0,-93-137-58,0-1 0,0 1 1,1-1-1,-1 1 0,1-1 0,-1 0 0,1-1 1,0 1-1,0-1 0,0 1 0,0-1 1,0 0-1,0 0 0,0-1 0,0 0 1,0 1-1,1-1 0,-1 0 0,0-1 0,0 1 1,0-1-1,4-1 0,9-2 32,0 0 0,0-1 0,30-15 0,112-55 37,320-129-41,-459 198-793,-31 2-107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4.9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12 480,'0'29'107,"-1"12"101,2-1 0,1 1 1,2 0-1,17 74 0,-20-113-205,0 1-1,-1-1 1,1 0 0,1 1-1,-1-1 1,0 0-1,0 0 1,1 0-1,-1 0 1,1 0 0,-1 0-1,1 0 1,0-1-1,0 1 1,0-1 0,0 1-1,0-1 1,0 0-1,0 1 1,3 0 0,-1-1 1,1 0 1,-1 0 0,1-1 0,-1 1-1,1-1 1,-1 0 0,1 0-1,-1 0 1,1-1 0,5 0 0,6-4 19,0 1 1,0-2 0,-1 0-1,29-16 1,139-82 42,169-92-65,-315 178-690,-43 26-39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5.4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1111 480,'4'-1'8,"0"-1"0,-1 1 0,1-1 0,-1 1 0,1-1 0,-1 0 0,0 0 0,0-1 0,1 1-1,-2-1 1,1 1 0,0-1 0,0 0 0,-1 0 0,0 0 0,0-1 0,4-6 0,5-5 63,106-119 426,185-165 0,-221 223-386,30-22-18,3 5 1,5 4-1,196-109 1,-301 191-108,23-14 53,-36 20-52,0 0 0,1 0 0,-1 0 0,0 0 1,1 0-1,-1 0 0,0 0 0,0 0 0,0-1 0,0 1 1,0 0-1,0-1 0,0 1 0,-1-1 0,1 1 0,0-1 1,-1 1-1,1-3 0,-2-1-382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5.89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 0 929,'-3'10'13,"1"-1"0,0 0 0,0 1-1,1 0 1,1-1 0,-1 1 0,1-1 0,1 1 0,0 0 0,3 15 0,1 31 138,-11 125 431,6-177-573,0-1 0,0 1 0,1-1 0,0 1 0,0 0 0,0-1 0,0 1 0,0-1 0,1 0 0,-1 1 0,1-1 0,0 0 0,0 0 0,0 0 0,0 0 1,4 3-1,0-1 4,0 0 1,0 0 0,1 0 0,0-1-1,0 0 1,0 0 0,8 2 0,11 4 36,1-2 0,1-1 1,32 4-1,99 5 74,-59-7-83,-72-6-510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6.3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252 1 1377,'-66'84'78,"20"-27"204,-75 122-1,119-175-264,-1 1 0,1-1-1,0 1 1,0 0 0,0 0 0,1 0 0,-1 0 0,1 0 0,0 1-1,1-1 1,-1 6 0,2-9-12,-1 1 0,1-1-1,0 0 1,-1 1 0,1-1 0,0 0-1,0 0 1,1 1 0,-1-1-1,0 0 1,1 0 0,-1 0 0,1-1-1,0 1 1,0 0 0,0-1-1,-1 1 1,1-1 0,1 1 0,-1-1-1,0 0 1,0 0 0,0 0-1,5 1 1,73 25 104,1-4-1,1-4 1,127 13-1,-146-23-120,-43-4 26,-20-5-34,0 0 0,0 0 0,1 0 0,-1 0 0,0 0 0,0 0 0,1 0 0,-1 0 0,0 0 0,1 0 0,-1 0 0,0 0 0,0 0 0,1 0 0,-1 0 0,0 0 0,0 0 0,1 0 0,-1 1 0,0-1 0,0 0 0,1 0 0,-1 0 0,0 0 0,0 1 0,0-1 0,1 0 0,-1 0 0,0 0 0,0 1 0,0-1 0,0 0 1,1 0-1,-1 1 0,0-1 0,0 0 0,0 0 0,0 1 0,0-1 0,0 0 0,0 0 0,0 1 0,0-1 0,0 0 0,0 1 0,0-1 0,0 0 0,0 0 0,0 1 0,0-1 0,0 1 0,-11 3-1203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26.01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0,'13'17'539,"220"153"796,-71-48-1159,-110-84-147,-2 2 0,-1 2-1,-3 3 1,73 89 0,-19-16 252,-61-76-256,62 89 0,-79-93-24,-1 1 0,-2 1 0,-1 0 0,23 83 0,-14-38 14,56 117 0,-60-149-13,-16-39-2,0 0 0,1-1 0,11 14 0,1 2 0,-12-21 0,-1-1 0,1 1 0,1-2 0,0 1 0,0-1 0,0 0 0,10 4 0,9 7 0,173 102 32,-159-93-25,1-2-1,2-2 1,0-2-1,89 25 0,-94-37-6,0-2 0,0-2 0,1-1 0,66-5 0,-28 0 0,430-15 27,4 25-21,-364-5-6,105 8 0,-136-8 0,-77-4-1,65 8 0,-94-5 3,-1 0 1,1 1-1,-1 0 1,0 0 0,0 1-1,0 1 1,0 0-1,-1 1 1,0 0 0,11 7-1,2 4-1,2-2 0,39 19 0,23 15 28,-49-28-28,0-2 0,1-2 0,0-1 1,67 16-1,64 3-1,-142-30 0,0-1 0,1-1 0,-1-1 0,52-5 0,-12 2 5,-13 0 16,12 0-10,-1 3 0,98 15-1,-2 11-7,-60-12 15,129 38-1,-108-15-9,-2 5 0,-3 5 0,135 77 0,-234-112-4,0 0 0,-1 0 0,-1 2 0,0 0 1,-1 1-1,-1 1 0,0 0 0,-2 1 0,0 0 1,-1 2-1,-1-1 0,-1 1 0,12 35 0,32 117 2,-12 20 8,-32-131-5,31 100 0,-37-151-11,0 1 0,1-1 1,0 0-1,1-1 0,0 1 1,0-1-1,1 0 0,1-1 1,0 1-1,0-2 0,1 1 1,0-1-1,0 0 0,1-1 1,11 7-1,68 24-3,-66-30 5,1-1 0,-1-1 0,44 4 0,-31-4 0,234 24 0,-112-16 0,133-5-29,-220-9 26,-58-1-2,1 0-1,0 0 1,-1-2 0,1 1 0,-1-2 0,0 0 0,0 0 0,18-10 0,4-5-36,50-35 0,10-7 9,-13 11 26,-52 31-2,52-25-1,-69 39 8,0 0 0,0 1 0,1 0-1,-1 1 1,1 0 0,0 1 0,23 0 0,-5 2 2,5-1 5,0 2 0,-1 1 0,0 2 0,37 8 1,-72-11-7,0-1 1,1 1 0,-1 0-1,0-1 1,1 1 0,-1 0-1,0 0 1,0 0 0,0 0-1,0 0 1,0 0 0,0 0-1,0 1 1,0-1 0,0 0-1,-1 0 1,1 1 0,0-1-1,-1 0 1,1 1 0,-1-1-1,0 1 1,1-1 0,-1 1-1,0 2 1,0 46 19,-1-29-20,0-5 4,0 1 1,-2-1-1,0 0 1,0 0-1,-2 0 1,0 0-1,0 0 0,-2-1 1,0 0-1,-11 18 1,10-21-4,0 0 0,-1 0 0,0 0 0,-1-1 1,0-1-1,-1 0 0,0 0 0,0-1 0,-1 0 0,0-1 1,-1-1-1,-14 7 0,-284 101 24,207-79-23,2-6-16,-161 28 0,149-36-12,41-4 32,0 3-1,-83 36 0,-5 0-26,31-1 26,-116 44 2,197-84-4,0-1-1,-1-3 0,-62 6 0,91-17-14,14-2 21,0 1 0,0 0 1,0 1-1,0 0 0,-9 2 0,-46 14-1103,29-8-252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30.18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3962 401 0,'-5'0'101,"0"0"-1,0 0 1,0 1 0,0 0 0,0 0-1,0 0 1,0 0 0,0 1-1,0 0 1,1 0 0,-1 0 0,-5 4-1,1 1-47,1 1 1,-1 0-1,1 0 0,-10 13 0,-18 21 95,21-28-95,2 1 0,0 0-1,1 1 1,0 1 0,1-1 0,1 2 0,-15 35 0,-23 124 107,33-128-83,2 0-1,-12 91 1,11-58-47,-45 147 1,33-136-2,18-60-16,-4 46-1,10-55-4,-2-1 0,0 0 0,-1 0 0,-14 36 0,15-52-7,0 0 0,-1-1 1,1 1-1,-2-1 0,1-1 1,0 1-1,-1-1 0,0 0 1,-9 6-1,6-4 1,1-1 0,0 1 0,-13 15 0,5 1 4,1 1 1,1 1-1,1 1 1,-18 52-1,22-63-107,8-14 80,0 0 1,0 1-1,0-1 1,0 1-1,0 0 0,0-1 1,1 1-1,-1 0 1,0-1-1,1 1 1,0 0-1,-1 3 1,-25 35-39,16-18 106,8-20-38,1 0 1,0 1 0,0-1 0,-1 1 0,1-1 0,1 1-1,-1 0 1,0-1 0,1 1 0,-1 2 0,-20 40 310,19-41-309,1 0 0,-1 0-1,1 0 1,0 1 0,1-1 0,-1 0 0,1 1-1,0-1 1,0 0 0,0 1 0,2 8-1,-2-11-8,0 1-1,1-1 0,0 0 1,-1 1-1,1-1 0,0 1 1,0-1-1,0 0 0,0 0 1,1 0-1,-1 0 0,1 0 1,-1 0-1,1 0 0,0 0 1,-1 0-1,1-1 0,0 1 1,0-1-1,0 1 0,0-1 1,4 2-1,-4-1 1,1 0-1,-1 0 1,1 0-1,-1 0 1,0 0-1,1 1 1,-1-1-1,-1 1 1,1 0-1,0 0 1,-1-1-1,1 1 1,-1 0-1,0 0 1,0 0 0,0 1-1,0-1 1,-1 0-1,1 0 1,-1 5-1,20 404 31,-20-389-28,1-8-1,-1 1 0,0-1 0,-1 1 0,-1-1-1,0 0 1,-2 1 0,-9 28 0,-30 47 40,-60 92-1,-30 61 38,106-174-67,-32 121 1,51-162-14,4-13-1,1 1 0,1-1-1,0 0 1,1 1 0,1-1 0,3 20-1,18 98-9,-13-97 10,42 172-2,-31-143 1,-3 1 0,-3 1 0,9 134 0,-22-158 3,-5 120 17,3-143-16,-1-1 0,-2 1 0,0-1 1,-1 0-1,-16 36 0,-13 12 1,-3-1 0,-3-2 0,-2-2 0,-3-1 0,-3-3 0,-3-2-1,-2-3 1,-2-1 0,-2-4 0,-75 50 0,103-79-3,-4 4-2,0-2 0,-2-1 0,0-2-1,-77 29 1,99-45-16,-1-1 0,0 0-1,0-1 1,0-1 0,-17-1 0,16 0-3,1 1 0,0 0 0,0 1 1,-26 5-1,20 1 25,0 1 0,0 1 1,1 1-1,-21 13 0,-37 17 7,48-24-11,-33 12 0,58-27-4,0 1 1,0-1 0,0 0-1,0-1 1,0 1-1,0-1 1,-8-1-1,-1 1 0,-33 0-4,0-1 0,0-3 0,-64-12 0,107 15 8,-43-11-32,0 2 0,-1 2 0,-67-2 0,115 10 31,-1 0 0,1 0 0,0 0 0,-1 0 1,1 0-1,0 0 0,-1-1 0,1 1 0,0 0 1,-1 0-1,1 0 0,0 0 0,0-1 0,-1 1 0,1 0 1,0 0-1,0-1 0,-1 1 0,1 0 0,0 0 0,0-1 1,0 1-1,-1 0 0,1-1 0,0 1 0,0 0 1,0-1-1,0 1 0,0 0 0,0-1 0,0 1 0,0 0 1,0-1-1,0 1 0,0 0 0,0-1 0,0 1 0,0 0 1,0-1-1,0 1 0,0 0 0,0-1 0,0 1 1,1 0-1,-1-1 0,0 1 0,0 0 0,0-1 0,1 1 1,-1 0-1,0 0 0,0-1 0,1 1 0,-1 0 0,12-18-49,-12 18 50,25-30 0,45-41 0,-12 15 0,-31 29 0,-1-2 0,-1 0 0,-2-2 0,-1 0 0,-1-2 0,30-63 0,7-38-9,5 1 0,109-166 0,-137 241 13,-3-2 1,-2-2-1,-3 0 1,-3-2-1,29-122 1,-18-17 13,-3 17-4,-27 163-8,5-15 3,-2-1-1,-1 0 1,-2 0 0,-1-1 0,-4-71-1,-1 107-6,-1 0-1,1 0 1,-1 0-1,1 0 1,-1 1-1,0-1 1,-1 0-1,1 1 0,-1-1 1,1 1-1,-6-4 1,-40-38 15,27 27-14,-43-35-3,-2 3 0,-2 2 0,-116-59 0,90 54 0,-107-80 0,164 106 0,2-2 0,1-1 0,2-2 0,1-1 0,-28-38 0,-35-51-9,49 66 1,3-2 0,-37-64 1,71 102 7,1 0 0,0-1 0,2 0 0,0 0 0,2 0 0,0-1 0,1 1 0,2-35 0,-7-45 0,6 87 2,0 0-1,-2 0 1,1 0 0,-2 1 0,0-1-1,-1 1 1,0 0 0,-1 0 0,0 1 0,-1 0-1,-10-14 1,11 16-1,-1-1 0,2 0-1,0 0 1,0-1 0,1 1 0,0-1 0,-3-21-1,4 18 1,-1 0 0,0 1 0,-2-1 0,-7-17 0,1 13 0,0 0 0,-1 0-1,-1 1 1,0 1 0,-29-25 0,18 19 0,-2 2-1,-29-19 0,27 20-2,1 0 0,-27-27 0,40 33 0,0-2 1,1 0 0,1 0 0,1-1-1,0-1 1,2 0 0,0 0 0,0-1-1,2-1 1,0 1 0,2-1-1,0-1 1,1 1 0,1-1 0,1 0-1,1 0 1,1 0 0,1 0-1,0 0 1,2 0 0,0 0 0,1 1-1,2-1 1,11-34 0,11-7-5,3 1 1,3 1 0,44-61-1,49-89 1,-115 183 10,0 1 1,9-42-1,-14 44-3,2 0 0,0 1 1,1 0-1,13-22 0,30-39 11,101-122 0,-147 198-8,-2 5-5,-1-1 1,1 0 0,-1 0 0,0 0 0,0 0-1,-1-1 1,5-8 0,-18 12-257,-13 1-545,-8-4-710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33.1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0,'2'16'57,"1"0"0,1-1-1,0 0 1,0 0 0,2 0 0,0 0-1,0-1 1,9 14 0,21 53 211,5 64 218,35 251-1,-4-13-340,-52-300-104,3-1 0,60 137 0,-59-168-17,-2 1 0,-2 0 0,16 74 0,-32-114-24,0 0 0,1 0 0,0 0 0,1-1 0,0 0 0,1 0 0,0 0 0,14 15 0,-13-16 0,5 3 6,0 0 0,0-1 0,2-1-1,-1 0 1,1-1 0,1-1 0,24 11 0,-12-5 43,47 22 110,-52-28-110,-2 1 0,0 2 0,0 0 1,-1 1-1,33 27 0,-19-9-1421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33.78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1 124 32,'31'-20'299,"1"1"0,50-22 1,-64 34-209,0 1 0,0 0 1,1 2-1,-1 0 0,1 1 1,0 0-1,20 1 0,-38 2-139,13-8-1500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36.07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1045 1 416,'-12'101'313,"4"125"-1,4-122-121,-4 0 0,-5-1 0,-26 104 0,-99 297 249,98-367-309,-14 43 40,-72 268 101,61-202-224,-104 257 0,55-221-43,108-268 0,1 1-1,1-1 0,0 1 1,1 0-1,-2 27 1,3-17-5,-2 0 0,0 0 0,-2 0 0,-1 0 0,0-1 0,-16 32 0,-4 17 0,-20 46-17,27-72-4,-27 95 0,47-140 21,-10 38-3,2-1 1,1 2-1,-1 56 0,8-87 1,0 0 0,0 0 0,2 0 0,-1 1 0,1-2-1,1 1 1,-1 0 0,2 0 0,7 15 0,-7-18-3,0-1 0,1 0 0,0 0 0,0 0 0,0 0 0,1-1 0,0 0 0,0 0 0,0-1 0,0 0 0,1 0 1,0 0-1,8 3 0,-5-3 4,13 8-3,1-1 1,1-1-1,0-1 1,0-2-1,1 0 1,0-2-1,0 0 1,33 0 0,-38-5 3,-1-2 0,1 0 1,-1-1-1,0-1 1,0-1-1,0-1 1,-1-1-1,1 0 1,-2-1-1,1-2 1,19-12-1,72-44 16,-3-5 0,-2-5 0,-5-4 0,167-171 0,-87 69 21,-108 104-28,65-76-22,-112 123 14,-2-1 0,-1-2 0,21-42 0,142-279-6,-155 290 0,36-70-11,-32 59 30,4-6-34,-17 33-14,-18 42 35,0-1-1,0 1 0,0 0 1,1-1-1,6-8 0,-6 12-3,0 1 0,0-1 0,0 1 0,1 0-1,0 0 1,-1 1 0,1-1 0,6-1 0,30-20 5,-5-15-35,41-58 1,-11 12 1,56-73 31,-82 115-1,-11 14-4,-1-1 1,-2-1-1,-1-2 1,-2 0-1,-1-2 1,19-40 0,-26 37-16,-2 0 0,-2-1 0,-1 0 0,-2-1 0,4-56 0,-6-204-131,-7 187 133,1 113 14,0-1 0,0 1 0,0 0 0,0-1 0,0 1 0,0 0 0,0 0 0,0-1 0,1 1 0,-1 0 0,0 0 0,0-1 0,0 1 0,0 0 0,1 0 0,-1 0 0,0-1 0,0 1 0,1 0 0,-1 0 0,0 0 0,0 0 0,1-1 0,-1 1 0,0 0 0,0 0 0,1 0 0,-1 0 0,0 0 0,0 0 0,1 0 0,-1 0 0,0 0 0,1 0 0,-1 0 0,0 0 0,0 0 0,1 0 0,-1 0 0,0 0 0,1 0 0,-1 0 0,1 1 0,2-1-161,4 0-519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38.01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 0 32,'0'0'400,"-1"2"-372,1-1 0,0 1-1,0-1 1,-1 0-1,1 1 1,0-1-1,1 1 1,-1-1 0,0 1-1,0-1 1,1 1-1,-1-1 1,0 0 0,1 1-1,0-1 1,-1 0-1,2 2 1,16 14 50,1-2-1,0 0 1,1-1 0,0-1-1,1-1 1,1-1 0,0-1 0,28 9-1,10-2 16,1-4-1,1-1 1,0-4-1,88 2 1,116 16-33,-132 1 14,-58-10-4,149 14 0,150-28-33,-339-7-37,66-14-1,-62 9 4,50-4 1,-47 9-4,-2-1 0,1-2 0,-1-3 0,0 0 0,-1-3 0,66-29 0,-67 28 5,-38 14-16,5 0-592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41.13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505 161 0,'-8'-17'379,"4"14"-365,1-1 0,-1 1 0,1-1 0,0 1 1,0-1-1,0 0 0,0 0 0,1-1 0,-1 1 0,1-1 0,0 1 0,1-1 0,-2-5 1,-10-57 529,10 52-419,-4 16 152,-4 14 149,6 7-388,1-1 0,1 1 1,1 0-1,1 0 1,2 34-1,0-15 25,0-18-22,1-1 0,1 1 0,1-1 0,13 42 0,40 85 134,-33-91-101,-1-9-23,3-1 1,1-1 0,35 44-1,-1 1-33,-50-71-9,-2 0 0,0 1-1,-1 0 1,0 0 0,3 27 0,1-4-3,-9-27-6,0 1 0,-1 1 0,-1-1 0,-2 38 0,-1-9 0,0-25 0,0 0 0,-2 0 0,-1 0 0,-15 40 0,6-15 0,-15 55 27,-4-1-1,-4-2 1,-84 159 0,77-183-20,-4-2 0,-66 79 0,68-94 19,-56 96 0,48-69-14,38-57-12,1 0 0,2 1 0,1 1 0,-9 37 0,-2 1 0,18-46 0,1-1 0,0 1 0,2 0 0,1 0 0,2 42 0,0-21 0,0-35-5,0-1 0,0 0 0,1 0 0,0-1 0,1 1 0,0 0 0,0-1 0,5 10-1,9 22-12,-15-37 16,-1 0 0,1 0 0,-1 0 0,1 0 0,0-1 0,0 1 0,0-1 1,0 1-1,0-1 0,0 0 0,0 0 0,1 0 0,-1 0 0,0 0 0,1 0 0,-1-1 0,1 1 0,-1-1 0,0 0 0,1 1 0,2-1 1,64 3-51,-61-3 50,347-14 2,-330 10 0,1-1 0,-1 0 0,27-11 0,-31 8 0,0 2 0,0 1 0,1 0 0,-1 2 0,25-1 0,142 8-102,-186-6 93,-1 1-1,0-1 0,1 0 0,-1 0 0,0 1 0,0-1 0,0 0 1,-1 0-1,1 0 0,0 0 0,0-3 0,0 3 0,18-43-12,1 2 0,3 0-1,50-70 1,-60 93 21,111-154-8,-66 98 1,-5-2 0,60-114 1,-97 157 7,1 1 0,2 1 0,1 0 0,46-55 0,21-11 10,-4-3 1,96-156 0,-166 235-11,-2-1 0,-1 0 0,-1-1 0,0 1 0,-2-2 0,6-44 0,16-48 0,-21 89-6,-2-1 1,0 1 0,3-58-1,-10-93-28,-1 75 25,5 56 4,2 1 0,2-1 0,15-52 0,9-69-7,-18 117 32,-10 45-37,0-1 1,-1 0-1,0 0 1,-1 0-1,1-9 0,-5 10-559,-14 7-785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41.8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5 128,'0'-4'732,"10"3"-482,17 3-100,46 12 62,-1 2 0,-1 4 0,83 35 1,-120-42-168,0 1 1,-1 1 0,-1 2 0,-1 1-1,-1 2 1,50 41 0,-77-58-103,0-1 0,0 1 0,0 0 0,0 0 0,-1 1 0,1-1 0,-1 0 0,0 1-1,0 0 1,0-1 0,0 1 0,-1 0 0,0 0 0,0 0 0,1 5 0,-2 1-1139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42.4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 46 480,'-13'-3'-22,"17"-4"205,19-6 46,6 7-153,0 0 1,1 1-1,-1 2 1,1 1-1,0 2 0,-1 0 1,34 6-1,17 7 46,104 29-1,-179-40-125,169 52 90,-158-47-123,-1 0 0,1 1 0,-1 0 0,-1 1 0,1 1 0,-1 0 0,-1 1 0,16 17 0,-12-5-539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45.4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944 269 0,'-3'1'6,"1"-1"0,-1 0 0,1-1 0,-1 1 0,1 0 0,-1-1 0,0 1 0,1-1 0,0 0 0,-1 0 0,1 0 0,-1 0 0,1-1 0,0 1 0,-2-2 0,-5-3 90,0 0 0,1 0 0,0-1 0,-12-14 1,-1 2 17,-1 0 1,-1 1-1,-46-27 1,30 20-29,19 13-69,-1 1 0,0 1 0,0 1 0,-1 1 0,-1 0 0,1 2 0,-1 1 0,-45-5-1,-15 5 126,-101 6 0,59 2 196,97-3-968,15 0-315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47.0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931 1199 0,'-3'-1'33,"1"1"-1,0-1 1,0 1 0,0-1-1,0 0 1,0 0-1,1 0 1,-1 0 0,0 0-1,0 0 1,0 0 0,1 0-1,-1-1 1,1 1-1,-1-1 1,1 1 0,-2-3-1,-27-40 378,5 8-94,-5 8-143,24 24-162,0 0 0,1-1 0,0 0 1,0 0-1,0-1 0,-5-8 0,-18-20 27,27 31-36,-1 0 0,0 1 0,0-1 1,0 0-1,0 1 0,0 0 1,0-1-1,0 1 0,-1 0 1,-4-3-1,-18-20 5,-4-21-4,12 20 1,0-1 1,2 0 0,1-2 0,1 1 0,-9-36 0,9 13-8,3-2 1,2 1 0,2-1 0,2-71 0,-2-39-19,6 159 22,0 1 1,1-1 0,-1 1-1,-1-1 1,1 1 0,0-1-1,-1 1 1,0-1 0,0 1-1,0-1 1,0 1 0,0 0-1,-1 0 1,1-1 0,-1 1 0,0 0-1,0 0 1,-3-3 0,2 5 1,1 0 1,0-1 0,0 1-1,0-1 1,1 1 0,-1-1-1,0 0 1,1 0 0,-1 0-1,1 0 1,-1 0 0,1 0-1,0 0 1,0 0 0,-1-3-1,-25-12 67,16 11-70,-1 1 0,0 1 0,0 0 0,0 1 0,-17-3 0,-4-2 0,-127-30 0,158 37 5,0 0 0,0 1 0,0-1 0,0 0 0,0 1 0,0-1 0,0 1 0,0 0 0,0 0 0,-1 0 0,1 0 0,0 0 0,0 0 0,0 0 0,0 1 0,0-1 1,0 1-1,0-1 0,0 1 0,0 0 0,0 0 0,0 0 0,0 0 0,0 0 0,1 0 0,-1 1 0,0-1 0,1 1 0,-1-1 0,1 1 0,0-1 0,-1 1 0,1 0 0,0 0 0,0 0 0,-1 1 1,-4 15-43,-1-1 1,-15 25-1,-2 6-467,9-18-73,-4-3-85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48.2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376 1 64,'1'5'52,"1"1"0,0-1-1,-1 1 1,0 0 0,-1-1 0,1 1-1,-1 0 1,0 0 0,0-1-1,-1 1 1,0 0 0,-1 6 0,-7-1 8,-1-1-1,0 0 1,-1 0 0,0-1 0,-1 0 0,0-1-1,0 0 1,-23 10 0,-15 11 48,34-19-138,1 1 1,0 0 0,0 1-1,2 0 1,-1 1-1,1 1 1,1 0 0,1 0-1,0 2 1,0-1 0,2 1-1,0 1 1,1 0 0,1 0-1,0 0 1,1 1 0,-4 19-1,5-18-664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4:57.468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707 3 256,'-37'-1'325,"16"0"-282,0 0 0,0 1-1,0 1 1,0 2 0,-32 6 0,11 5 35,0 2-1,2 2 1,0 1 0,1 3-1,-42 29 1,56-32-32,0 0 0,1 1 0,1 2 0,1 0 0,1 1 1,1 2-1,1 0 0,-16 27 0,34-49-44,-1 0 1,0 0-1,1 1 1,-1-1-1,1 0 1,0 1-1,0-1 1,0 1-1,1-1 1,-1 1 0,1 5-1,0-8-1,0 0 1,0 0-1,0 0 0,1 1 0,-1-1 1,1 0-1,-1 0 0,1 0 0,-1 0 1,1 0-1,0 0 0,-1 0 0,1 0 1,0 0-1,0 0 0,0 0 0,0 0 1,0-1-1,0 1 0,0 0 0,0-1 1,1 2-1,6 0 3,1 0 1,-1 0-1,0-1 1,0 0-1,1 0 1,-1-1-1,13-1 1,-4 1-4,10-1-8,0-2 0,0 0 0,0-2 0,0-1 0,-1-2 0,0 0 0,36-17 0,166-98-82,-215 115 85,107-69-112,-103 65 100,0 0 1,-1-2 0,-1 0 0,22-27-1,-35 36-5,-36 5 74,6 3-53,1 1 0,0 2 0,1 1 0,-42 16 0,63-21 0,-27 10 17,0 2-1,0 1 1,1 1-1,1 2 1,1 1-1,1 1 1,1 2-1,0 0 1,2 2-1,0 1 0,-21 29 1,43-51-10,1 0 0,0 0 0,0 0 0,0 0 0,0 0 0,1 0 1,-1 0-1,1 1 0,0-1 0,0 1 0,0-1 0,0 1 0,1-1 0,0 1 0,-1 6 0,2-8-4,0 0 0,-1 0 0,1 0 0,0 1 0,0-1 0,0 0 0,1-1 0,-1 1 0,0 0 0,1 0 0,-1 0 0,1-1 0,0 1-1,-1-1 1,1 1 0,0-1 0,0 0 0,0 0 0,0 0 0,0 0 0,0 0 0,0 0 0,0 0 0,5 0 0,20 6-1,0-1 0,0-1 1,1-2-1,0-1 0,0-1 1,43-4-1,-32-1 1,-1-2 0,1-1 0,-2-2 1,44-17-1,-53 17-32,-1-2 0,-1-1 0,0-2 1,47-31-1,-66 39 21,1 0 1,-1 0 0,-1 0 0,1-1 0,-1 0-1,-1 0 1,1-1 0,-1 1 0,-1-1 0,1 0-1,-1-1 1,0 1 0,-1-1 0,0 0 0,-1 1-1,0-1 1,0-1 0,-1 1 0,1-16 0,-2 20 6,0 0 0,0 0 0,-1-1 0,0 1 0,0 0 0,0 0 0,0 0 1,-1 0-1,0 0 0,0 0 0,-1 0 0,1 1 0,-1-1 0,0 1 1,0-1-1,0 1 0,-1 0 0,1 1 0,-8-7 0,5 6 1,-1 0-1,1 0 0,-1 1 1,0-1-1,-1 2 0,1-1 1,0 1-1,-1 0 0,1 0 1,-1 1-1,0 0 0,1 1 1,-9 0-1,-25-1 13,-6 1 22,-74 8-1,105-6-3,0 1 0,0 1 1,0 1-1,0 0 1,1 1-1,-1 1 0,2 1 1,-18 10-1,24-13-8,6-4-16,0 0 0,0 0 1,0 0-1,0 0 0,-1 1 0,2-1 0,-1 1 0,0-1 0,0 1 1,0 0-1,1 0 0,-1 0 0,1 0 0,0 0 0,-1 0 1,1 0-1,0 0 0,-1 4 0,2-6-18,1 1 0,-1-1-1,1 0 1,-1 1 0,0-1 0,1 1-1,-1-1 1,1 0 0,-1 1 0,1-1 0,-1 0-1,1 1 1,0-1 0,-1 0 0,1 0-1,-1 1 1,1-1 0,0 0 0,-1 0-1,1 0 1,-1 0 0,1 0 0,0 0 0,-1 0-1,1 0 1,-1 0 0,1 0 0,0 0-1,-1-1 1,2 1 0,2 0-111,28 0-576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5:04.63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519 191 0,'3'-38'380,"-2"32"-299,0 0-1,-1 0 1,1 0-1,-1 0 1,-1 0-1,-1-10 1,2 14-64,-1-1 0,0 1 1,0 0-1,0 0 0,-1 0 1,1 0-1,0 0 0,-1 0 1,1 0-1,-1 0 1,0 0-1,0 1 0,1-1 1,-1 1-1,0-1 0,-1 1 1,1 0-1,0 0 0,0 0 1,-4-1-1,-6-3 8,0 2 0,0-1 0,0 2 0,-1 0 0,1 0 0,-1 1 0,1 0 0,-1 1-1,0 1 1,1 0 0,-1 1 0,1 0 0,0 1 0,-1 0 0,1 1 0,0 0 0,1 1 0,-1 1 0,-14 9 0,4-1 19,0 1 0,1 1 1,1 0-1,0 2 0,1 1 0,1 0 0,1 1 1,-18 27-1,31-39-24,-1 0 0,1 0 0,0 1 0,1-1 0,-5 17 1,7-23-21,0-1 1,1 1-1,-1 0 1,1 0-1,0-1 1,-1 1-1,1 0 1,0 0-1,0 0 1,0-1-1,0 1 1,0 0-1,1 0 1,-1 0-1,0-1 1,1 1-1,0 0 1,-1-1-1,1 1 1,0 0-1,0-1 1,0 1-1,0-1 1,0 1-1,0-1 1,0 1-1,0-1 1,1 0-1,-1 0 1,0 1-1,1-1 1,-1 0-1,1 0 1,0-1-1,2 2 1,12 2-5,0-1 1,0-1 0,0-1 0,1 0 0,-1-1 0,0-1-1,0 0 1,1-1 0,-1-1 0,0-1 0,-1 0 0,20-8 0,22-11 7,102-57 1,-131 64-5,66-36-75,124-90 0,-215 140 60,1 0-4,-1 0 1,1-1-1,-1 1 0,0-1 1,0 0-1,0 0 1,0 0-1,-1 0 1,1 0-1,-1 0 0,0-1 1,1 1-1,-2-1 1,1 0-1,0 1 1,1-7-1,-4 9 19,1 1 0,-1-1 0,0 1 0,0-1 0,1 1 0,-1-1 0,0 1 0,0-1 0,0 1 0,1 0 0,-1-1 0,0 1 0,0 0 0,0 0 0,0 0 0,0-1 0,0 1 0,0 0 0,0 0 0,1 0 0,-3 1 0,-31-1 32,24 0-27,-27 1 10,-1 0 0,1 3 0,0 1 0,-70 20 0,29-2 10,33-12 44,1 3-1,1 2 1,-61 30-1,102-44-63,-1-1 0,0 0 0,1 1-1,-1 0 1,1-1 0,-1 1 0,1 0 0,0 0-1,0 0 1,0 1 0,0-1 0,0 1 0,1-1-1,-1 1 1,0-1 0,0 4 0,2-4-4,0 0-1,0-1 1,1 1 0,-1 0-1,0-1 1,1 1 0,0 0-1,-1-1 1,1 1 0,0-1-1,0 1 1,0-1 0,0 1-1,0-1 1,0 0 0,0 1-1,0-1 1,1 0 0,-1 0-1,0 0 1,1 0 0,-1 0-1,1 0 1,-1-1 0,1 1 0,0 0-1,-1-1 1,3 1 0,30 14-61,1-2 1,0-2 0,1-1-1,0-1 1,0-3 0,1 0-1,0-3 1,70-2 0,-14-1-918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5:05.45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866 101 32,'-68'3'475,"-121"22"-1,137-17-254,-31 5 61,0 3 0,-102 35 1,170-45-247,0 1 1,1 0 0,-1 1 0,2 0 0,-1 2 0,1-1-1,0 1 1,1 1 0,-17 20 0,23-25-32,1 1 1,0-1-1,0 1 1,1 0 0,0 1-1,0-1 1,0 1-1,1 0 1,0 0-1,1 0 1,0 0-1,0 0 1,1 0 0,0 1-1,0-1 1,1 0-1,0 1 1,1-1-1,-1 1 1,3 8-1,-2-14-5,1-1 0,-1 1 0,0 0 0,1-1 0,-1 1 0,1-1 0,0 0 0,0 0 0,0 0-1,0 0 1,0 0 0,0 0 0,0 0 0,1 0 0,-1-1 0,1 1 0,-1-1 0,1 0 0,0 0 0,-1 0-1,1 0 1,0 0 0,5 0 0,7 1-2,0 0 1,0 0-1,18-2 0,-28 0 3,17-1-3,1-1-1,-1-2 1,0 0 0,0-1 0,0-1-1,-1-1 1,0-1 0,0-1 0,-1 0-1,0-2 1,20-14 0,18-16-46,-2-2-1,60-60 1,-107 94 20,0 0-1,0-1 1,-1 0 0,-1-1-1,0 1 1,8-16-1,-12 19 20,0 1-1,0-1 0,-1 1 0,0-1 0,0 0 0,-1 0 0,0 0 1,0 0-1,0 0 0,-1 0 0,0 0 0,-1 0 0,-1-7 0,1 10 13,-1 0 0,0 0-1,0 0 1,0 0-1,0 0 1,-1 0-1,1 1 1,-1-1 0,0 1-1,0 0 1,0 0-1,-1 0 1,1 0-1,-1 1 1,0-1-1,1 1 1,-1 0 0,0 0-1,0 0 1,0 1-1,-1-1 1,1 1-1,0 0 1,-6 0-1,-9-3 16,0 1 0,-1 1 0,0 0 0,-23 3-1,32-1 8,0 2 0,0 0 1,0 0-1,0 1 0,0 0 0,1 1 0,-1 0 0,1 1 0,0 0 0,1 1 0,-1 0 0,1 0 0,0 1 1,0 0-1,1 1 0,-9 10 0,8-8 3,2-1-1,-1 1 1,1 0 0,1 1 0,0 0 0,1 0-1,0 0 1,0 1 0,1-1 0,1 1 0,0 0-1,0 0 1,1 1 0,0 18 0,3-30-28,0 1 0,-1-1 0,1 0 0,0 0 0,1 1-1,-1-1 1,0 0 0,0 0 0,0 0 0,1-1 0,-1 1 0,0 0 0,1 0 0,-1-1 0,1 1 0,-1-1 0,1 1 0,-1-1 0,1 0 0,-1 1 0,1-1 0,-1 0 0,1 0 0,0 0 0,-1 0 0,1 0 0,-1-1 0,2 1 0,52-5-1,-42 0-9,1 0 1,-1 0-1,-1-1 1,1-1-1,18-13 0,57-47-649,-87 67 647,40-36-628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38.56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0 641,'60'5'32,"54"30"0,93 31 32,-6 4 96,13 14 96,7 13-256,-27 0-32,-27 0-128,-33-5-224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38.89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1 128,'207'97'96,"34"13"577,20 9-385,-14 0-160,-26-9-64,-33-13-32,-41-5-96,-40-8-416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56.13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1 353 1505,'107'13'-160,"26"-13"128,35-31 64,26-26 0,13-14-64,7 1-160,-13-1-192,-14 5 31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56.49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1 340 1505,'100'-4'-576,"27"-40"448,34-14 288,19-12-160,8 8 0,-8 5-192,-12 13-513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37.45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0 192,'214'62'32,"-40"31"192,14 21 225,-14-30-257,-14-5-64,-13-8-64,-19-1-32,-15-13-32,-26-4-64,-20-13-320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37.86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32,'188'71'961,"6"-1"-897,-27-8 0,-20-9 0,-40-9-64,-33-5-384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38.20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1217,'140'79'-64,"-13"-13"64,-13-4 0,-20-5-929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57.80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1 833,'173'145'64,"35"44"-64,19 18 0,1 5-128,-27-18-96,-34-27-289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7:29.94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0 411 929,'0'0'0,"20"13"128,67 31 32,34-5 192,39 10-63,48-9-1,39-10-64,34-16-32,20-14-95,7-44-33,-7-31 64,-26-22-96,-35-9-64,-32-9-128,-41 10-481,-40 8-352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7:30.44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1 595 897,'134'53'160,"60"-14"-32,53-12 192,48-18-63,19-9-97,14-58-96,-7-39-64,-20-26 64,-6-22-64,-21-5-64,-13 0-545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47:04.265"/>
    </inkml:context>
    <inkml:brush xml:id="br0">
      <inkml:brushProperty name="width" value="0.5" units="cm"/>
      <inkml:brushProperty name="height" value="1" units="cm"/>
      <inkml:brushProperty name="color" value="#F78517"/>
      <inkml:brushProperty name="tip" value="rectangle"/>
      <inkml:brushProperty name="rasterOp" value="maskPen"/>
    </inkml:brush>
  </inkml:definitions>
  <inkml:trace contextRef="#ctx0" brushRef="#br0">80 1745 64,'0'0'1084,"1"-22"-732,30-107-87,-20 79-171,25-75 1,31-90-31,-40 126-52,-21 62-5,2 1-1,19-42 1,-24 61-1,0 0 1,0 0-1,0 0 1,-1-1-1,0 1 0,0 0 1,-1-1-1,0 1 1,0-15-1,-1 18-2,-1-1 0,1 1-1,-1 0 1,0-1 0,-1 1 0,1 0-1,-1 0 1,1 0 0,-1 0 0,0 0-1,-1 0 1,1 0 0,-1 0 0,0 1 0,1 0-1,-8-6 1,-14-16-4,0-1 0,2-1 0,-32-48 0,27 35 0,-36-40 0,50 68 0,0 1 0,-25-16 0,111 108 64,12 22-43,-32-36-10,-26-26-4,-23-34-7,0-1 0,0 1 1,0-1-1,1 0 0,5 5 0,-8-9 0,1 0-1,-1 0 1,1 0-1,0-1 1,-1 1-1,1-1 1,0 0-1,0 0 1,0 0-1,0 0 1,0 0-1,0 0 1,1-1-1,-1 0 1,6 0-1,-2 0 1,1-1 0,0 0 0,-1 0 0,1-1 0,-1 0 0,1 0 0,-1-1 0,0 0 0,0 0 0,0 0 0,9-7 0,-1 1 0,3 2 11,-1 1-1,1 0 0,1 1 1,-1 1-1,0 1 1,1 1-1,25 0 1,6-3 1,-37 4-12,-1 0 0,0-1 0,0-1 0,0 0 0,0 0 0,0-1 0,0-1 0,19-11 0,-25 12-7,-5 2 4,1 1-1,0-1 1,0 1-1,0 0 1,-1 0-1,1 0 1,0 0-1,0 0 1,1 0 0,-1 1-1,0-1 1,0 1-1,0-1 1,0 1-1,0 0 1,1 0-1,3 0 1,-18 0-44,-1 1 0,1 1 1,-18 4-1,-74 31 34,45-15-4,-1-2 0,-78 14 0,137-33 17,0-1-1,-1 1 1,1-1-1,0 0 1,0 0-1,0 1 1,-1-1 0,1 0-1,0 0 1,0 0-1,-1 0 1,1-1 0,0 1-1,0 0 1,0 0-1,-1-1 1,1 1 0,0-1-1,0 1 1,0-1-1,0 0 1,0 1-1,0-1 1,0 0 0,0 1-1,0-1 1,-1-1-1,2 0 0,-1-1-1,0 1 1,1 0-1,0-1 0,-1 1 1,1 0-1,0-1 1,0 1-1,0 0 1,1-4-1,0-10-1,0 9 1,0-1-1,0 0 1,1 0 0,0 1-1,0-1 1,1 1 0,-1 0-1,2 0 1,-1 0 0,1 0 0,0 0-1,0 1 1,7-7 0,11-13 14,45-40 1,-18 19-6,71-50-2,-88 67 8,-20 21-10,-1-1 1,-1-1-1,11-13 1,-1-2-5,-3 6-5,-2-1 1,14-25-1,-25 38 4,0-1 0,0 0 0,-1 1 0,0-1 0,-1 0 0,0-1 0,0 1 0,-1 0 1,1-15-1,-2 4-24,1 14 28,-1 0-1,0 0 1,0 0 0,0 0-1,-1 0 1,0 0 0,0 0-1,0 1 1,-1-1 0,0 0 0,-5-10-1,-14-32-17,17 45 16,2 2 16,-3 11-37,-29 155 85,33-93-53,5-70-8,0-1 0,0 0 0,0-1 0,1 1 0,-1-1 0,0 0 0,0 0 0,7-1 0,-7 1 12,20-2-13,-1-1 0,1-1 0,-1-1-1,0-1 1,38-16 0,29-6-2,-90 27 0,8 0 0,-1-1 0,0 0 0,1 0 0,-1-1 0,0 0 0,-1 0 0,1-1 0,0 0 0,-1 0 0,0 0 0,0-1 0,10-10 0,-17 14-3,0 0-1,0 1 1,0-1 0,0 1-1,0 0 1,0-1 0,0 1-1,0 0 1,0-1 0,-1 1-1,1 0 1,0 0 0,0 0-1,0 0 1,-2 0 0,-2 1-2,-1-1 1,1 1 0,0 0 0,0 0 0,-1 1 0,1 0 0,0 0 0,0 0-1,1 0 1,-9 5 0,-45 38 8,12-9-5,-240 171 33,219-157-32,-63 59 0,125-105 0,-17 17-4,1 1-1,0 1 1,2 1 0,-30 49 0,37-49 8,1 0 1,-13 48 0,-3 7 2,13-46-8,7-19 2,1 0 1,0 0-1,1 1 0,1-1 1,0 1-1,1 1 0,0-1 0,0 19 1,4-11 12,1 0 1,1 1 0,10 41-1,-11-55-8,0-1 0,-1 1 1,0 0-1,-1 0 0,0-1 0,-2 15 0,-1 50 42,3-70-48,0 0 0,0 19 64,1-22-60,1 0-1,-1 0 0,0 0 1,0-1-1,0 1 1,1 0-1,-1 0 1,0-1-1,1 1 0,-1-1 1,1 1-1,-1-1 1,0 1-1,1-1 1,-1 0-1,1 0 0,-1 0 1,1 0-1,-1 0 1,1 0-1,-1 0 1,1 0-1,-1-1 1,1 1-1,-1 0 0,1-1 1,1 0-1,56-63 56,-59 63-56,1 1 1,-1-1-1,1 1 0,-1-1 1,0 0-1,1 1 0,-1-1 1,0 0-1,1 0 1,-1 1-1,0-1 0,0 0 1,1 1-1,-1-1 0,0 0 1,0 0-1,0 0 0,0 1 1,0-1-1,0 0 0,-1 0 1,1 1-1,0-1 0,0 0 1,0 0-1,-1 1 1,1-1-1,0 0 0,-1 1 1,1-1-1,-1-1 0,-11-15-9,10 15 6,0 1 0,0-1 0,1 0 0,-1 0 0,1 0 0,0 0 0,-1 0 0,1 0 0,0 0 0,0 0 0,0-1 0,0-3 0,-15-25 0,14 27 0,-1 2 1,1-1-1,0 0 0,0 0 0,0 0 0,0 0 0,1 0 0,-1 0 0,1-1 1,-1 1-1,1 0 0,0-1 0,1 1 0,-1-1 0,1 1 0,-1-1 0,1 0 1,0-4-1,5-62-29,-2 58 15,1 0 1,1-1-1,0 2 1,12-22 0,-6 12-241,-4 0-263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47:04.266"/>
    </inkml:context>
    <inkml:brush xml:id="br0">
      <inkml:brushProperty name="width" value="0.5" units="cm"/>
      <inkml:brushProperty name="height" value="1" units="cm"/>
      <inkml:brushProperty name="color" value="#F78517"/>
      <inkml:brushProperty name="tip" value="rectangle"/>
      <inkml:brushProperty name="rasterOp" value="maskPen"/>
    </inkml:brush>
  </inkml:definitions>
  <inkml:trace contextRef="#ctx0" brushRef="#br0">65 1291 0,'-10'7'497,"8"-5"-414,0-1 0,0 1 0,-1-1 0,1 1 0,-1-1 0,1 0 0,-1 1 0,1-1-1,-1-1 1,-3 2 123,4-2-173,0 0 0,0 0 0,1 0 0,-1 0-1,0 0 1,0-1 0,1 1 0,-1-1 0,0 1 0,0-1-1,1 1 1,-3-2 0,21-13 34,1 2 0,0 0 0,24-12 1,15-11 10,179-143 24,61-42-1,-262 199-97,0-2-1,-1-1 1,-2-2-1,-1-1 1,38-44-1,-64 66-2,-1 0-1,0 0 0,-1 0 1,0 0-1,0-1 0,0 0 0,-1 1 1,1-1-1,-2 0 0,1 0 0,-1 0 1,0 0-1,0-1 0,-1 1 1,0 0-1,0 0 0,-1 0 0,-1-8 1,-31-38-33,28 36 11,1 0-1,1 0 1,0 0 0,1-1 0,1 1 0,2-25 0,-3 3-2,6 63 30,-2 1 1,0 0-1,-2-1 1,-1 1 0,-4 28-1,-30 121 55,34-151-62,3-22-1,0 0 1,1 0 0,-1 0 0,1-1 0,-1 1-1,0-1 1,1 1 0,-1-1 0,1 0-1,-1 0 1,1 0 0,-1-1 0,4 1 0,-2-1 3,32 0 10,64-13 0,9-1-13,-32 10 0,107-4 0,-129 5-32,-55 3 20,0 0 0,0-1 0,0 1 0,0 0 0,-1 0 0,1 0 0,0 0 0,0 0 0,-1-1-1,1 1 1,-1 0 0,1 0 0,-1 0 0,1 0 0,-1 0 0,0 0 0,0 0 0,-1-1 0,-5-2-24,1 1-1,-1 0 1,0 0 0,-1 1 0,1 0 0,0 0 0,-1 1 0,1 0-1,-9-1 1,-75 2-161,51 1 179,-229 12-14,269-13 32,-1 0-1,0 0 1,0-1-1,0 1 1,1 0-1,-1-1 1,0 1-1,0 0 1,1-1-1,-1 1 1,0-1-1,0 1 1,1-1 0,-1 0-1,1 1 1,-1-1-1,1 0 1,-1 1-1,1-1 1,-1 0-1,1 0 1,-1 1-1,1-1 1,0 0-1,0 0 1,-1 0-1,1 1 1,0-1-1,0 0 1,0 0-1,0 0 1,0 0-1,0 0 1,0 1-1,0-1 1,0 0 0,0 0-1,1 0 1,-1 0-1,0 1 1,1-3-1,0 0 4,0-1 0,0 0 0,0 1-1,0-1 1,1 1 0,-1-1 0,1 1 0,4-6 0,15-10 5,1 0 1,2 2 0,-1 1 0,2 0 0,0 2 0,30-12 0,-20 9 13,0-2 0,46-33 0,-66 41-10,4-5 8,0 2-1,2 0 1,31-15-1,-45 24-16,-1 0-1,0 0 1,0 0-1,0-1 1,-1 0-1,1 0 1,-2 0-1,1 0 1,-1-1-1,0 0 1,0 0-1,-1 0 1,1 0-1,2-13 1,2 3-13,-6 14 8,-1 1 0,0 0 0,1 0 0,-1-1 1,0 1-1,-1-1 0,1 1 0,0-1 0,-1 0 0,1 1 1,-1-4-1,6-2 2,-5 4-6,-1 3 12,0 20 84,-1-13-87,0 0-1,-1-1 0,1 1 0,-1-1 0,0 1 0,-1-1 0,0 0 0,1 0 0,-1 0 0,-1 0 0,1-1 0,-1 1 0,0-1 0,0 0 0,0 0 0,-6 5 0,-15 11 15,-44 28 0,56-40-16,-27 11 116,48-41-79,7 6-35,19-25-2,41-34 0,-73 72 7,-2 2-6,0 0 0,0 1 0,1-1 1,-1 1-1,0-1 0,1 0 0,-1 1 1,1-1-1,-1 1 0,0 0 0,1-1 1,-1 1-1,1-1 0,-1 1 0,1 0 1,0-1-1,-1 1 0,1 0 1,-1-1-1,1 1 0,-1 0 0,1 0 1,0 0-1,0-1 0,-8 20-215,-6-2-631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3:10.324"/>
    </inkml:context>
    <inkml:brush xml:id="br0">
      <inkml:brushProperty name="width" value="0.24694" units="cm"/>
      <inkml:brushProperty name="height" value="0.24694" units="cm"/>
      <inkml:brushProperty name="color" value="#472121"/>
    </inkml:brush>
  </inkml:definitions>
  <inkml:trace contextRef="#ctx0" brushRef="#br0">0 1 0,'0'0'448,"3"7"-95,130 116 378,337 405-366,-90-95 59,-250-296-319,157 125-1,-231-218-104,2-3 0,109 60 0,-86-65-117,-174-92-1698,47 30 1409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3:10.854"/>
    </inkml:context>
    <inkml:brush xml:id="br0">
      <inkml:brushProperty name="width" value="0.24694" units="cm"/>
      <inkml:brushProperty name="height" value="0.24694" units="cm"/>
      <inkml:brushProperty name="color" value="#472121"/>
    </inkml:brush>
  </inkml:definitions>
  <inkml:trace contextRef="#ctx0" brushRef="#br0">509 1824 0,'-36'-85'558,"18"45"-455,-17-54-1,-77-246-16,-7-25-134,63 145-43,-35-289 0,87 477 71,3 19 14,0 0 0,0 0 0,-2 0 0,1 0 0,-2 0 0,0 1 0,0 0 0,-12-23 0,15 33 224,16 19-52,18 27 61,45 81 1,-20-29-80,98 151 174,243 371 126,38-28-374,-253-385-22,-142-164-158,2-1-1,80 55 1,-113-89-35,7 7-797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3:11.368"/>
    </inkml:context>
    <inkml:brush xml:id="br0">
      <inkml:brushProperty name="width" value="0.24694" units="cm"/>
      <inkml:brushProperty name="height" value="0.24694" units="cm"/>
      <inkml:brushProperty name="color" value="#472121"/>
    </inkml:brush>
  </inkml:definitions>
  <inkml:trace contextRef="#ctx0" brushRef="#br0">264 665 352,'1'-116'412,"-3"-138"-130,1 239-313,-1-1 0,-1 1 0,-1 0-1,0 0 1,0 0 0,-2 1-1,0-1 1,0 1 0,-2 0 0,0 1-1,0 0 1,-1 0 0,0 1 0,-1 0-1,-1 1 1,0 0 0,0 0 0,-1 1-1,-1 1 1,-19-12 0,29 20 32,1-1-1,0 1 1,-1 0 0,1 0 0,-1 0 0,1 0 0,-1 0 0,1 1 0,-1-1-1,0 1 1,1-1 0,-1 1 0,1 0 0,-1 0 0,0 1 0,1-1 0,-1 0-1,0 1 1,-3 1 0,4-1 9,1 0-1,-1 0 1,0 1 0,0-1-1,1 1 1,-1 0-1,1-1 1,-1 1 0,1 0-1,0 0 1,0 0 0,-1 0-1,1 0 1,1 0-1,-1 0 1,0 0 0,0 5-1,-1 6 46,0-1 1,1 1-1,1 0 0,0 0 0,1-1 0,4 23 0,0-14 17,0 0 0,2-1 0,1 0 1,0 0-1,2 0 0,16 25 0,81 103 288,-90-125-303,1-2-1,1 0 1,24 20-1,-36-35-52,0-1 0,1 0 0,-1 0-1,1-1 1,0 0 0,0 0 0,0-1 0,1 0-1,-1 0 1,1-1 0,-1 0 0,1-1-1,0 0 1,9 0 0,-16-1-12,0 0 0,0 0 0,-1-1 0,1 1 0,0-1 0,-1 1-1,1-1 1,-1 0 0,1 1 0,-1-1 0,1 0 0,-1 0 0,1 0 0,-1 0 0,0 0 0,1-1 0,-1 1 0,0 0-1,0 0 1,0-1 0,0 1 0,0-1 0,0 1 0,-1-1 0,1 1 0,0-1 0,-1 0 0,1 1 0,-1-1 0,0 0-1,1-3 1,1-7-106,-1-1-1,0 1 0,-2-19 1,1 13-44,-1 6 18,1 1 0,-1-1 0,-1 1 1,0-1-1,-7-20 0,-10-23-260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3:11.916"/>
    </inkml:context>
    <inkml:brush xml:id="br0">
      <inkml:brushProperty name="width" value="0.24694" units="cm"/>
      <inkml:brushProperty name="height" value="0.24694" units="cm"/>
      <inkml:brushProperty name="color" value="#472121"/>
    </inkml:brush>
  </inkml:definitions>
  <inkml:trace contextRef="#ctx0" brushRef="#br0">0 388 0,'33'25'479,"-1"0"1,47 48-1,60 79-292,-101-109-50,172 218 337,-33-36-180,-166-212-284,-3-3-9,-1 0 0,1-1 1,1 0-1,0 0 0,0-1 0,1-1 0,-1 1 0,2-1 1,11 5-1,-21-11-10,-1-1-1,1 0 1,-1 0 0,1 0 0,0 0 0,-1 0 0,1 0 0,0 0-1,-1-1 1,1 1 0,0 0 0,-1 0 0,1 0 0,-1-1 0,1 1 0,0 0-1,-1-1 1,1 1 0,-1 0 0,1-1 0,-1 1 0,1-1 0,-1 1-1,0-1 1,1 1 0,-1-1 0,1 1 0,-1-1 0,0 1 0,1-1-1,-1 0 1,0 1 0,0-1 0,0 1 0,1-1 0,-1 0 0,0 1-1,0-1 1,0 0 0,0 1 0,0-1 0,0 0 0,0 1 0,0-1-1,-1 1 1,1-1 0,0-1 0,-5-37-172,-3 8 39,-1 0-1,-2 1 0,-23-46 0,-57-87-508,51 95 480,-417-711 91,424 726 336,30 50-26,4 8 165,4 8-346,0 0 0,1-1 0,0 1 1,1-1-1,0-1 0,1 1 0,1-1 0,12 13 1,8 13 62,122 168 315,183 330 0,-191-262-245,162 283-54,-271-503-448,2 0-1,62 67 1,-51-74-433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43:14.072"/>
    </inkml:context>
    <inkml:brush xml:id="br0">
      <inkml:brushProperty name="width" value="0.24694" units="cm"/>
      <inkml:brushProperty name="height" value="0.24694" units="cm"/>
      <inkml:brushProperty name="color" value="#472121"/>
    </inkml:brush>
  </inkml:definitions>
  <inkml:trace contextRef="#ctx0" brushRef="#br0">2 388 64,'-2'1'154,"11"9"-78,29 19 171,57 33 1,-18-13-55,658 507 664,-292-209-683,-279-237-153,-87-61-42,-69-44 10,-6-3-3,0-1 1,0 1 0,-1-1 0,1 0 0,0 0 0,0 0 0,1-1 0,-2 1 0,1 0-1,1 0 1,-1-1 0,4 1 0,-15-19-510,-35-27 209,-87-67-1,15 15 223,10-7 133,-150-189-1,-61-139 124,68 88-99,139 196-65,98 128 27,12 20-27,0 0 0,0 0 1,1 0-1,-1 0 1,0 0-1,0 0 1,0 0-1,0 0 0,1 0 1,-1 0-1,0 0 1,0 0-1,0 0 1,0 0-1,0 0 0,1 0 1,-1 0-1,0 0 1,0 0-1,0 0 1,0 0-1,0 0 0,0 0 1,0 0-1,0 0 1,0 0-1,0 0 1,0 0-1,0-1 0,0 1 1,0 0-1,0 0 1,0 0-1,0 0 1,0 0-1,0-1 0,1 1 1,-1 0-1,0 0 1,0 0-1,0 0 1,0 0-1,0-1 0,0 1 1,0 0-1,0 0 1,0 0-1,0 0 1,0 0-1,-1-1 0,1 1 1,0 0-1,0 0 1,0 0-1,0 0 1,0 0-1,0-1 1,0 1-1,0 0 0,0 0 1,0 0-1,10 5 21,0 1 1,0 0-1,0 1 0,-1 0 1,17 16-1,-5-4-10,390 384 97,-37 42 3,-333-394-91,135 162 67,-144-177-72,2-3-1,1 0 1,64 44-1,-96-75-15,0 0-1,-1-1 0,2 0 0,-1 1 0,-1-1 1,2 1-1,-1-1 0,-1 0 0,2-1 1,0 1-1,4-1 0,-8 0-11,1-1 0,-1 0 0,1 0 0,-1-1 0,1 1 0,-1 0 0,0 0 0,0 0 0,0 0-1,0 0 1,0 0 0,0 0 0,0 0 0,0-1 0,0 1 0,0 0 0,-1 0 0,1 1 0,-1-3 0,1 3 7,-7-19-37,-1 0 0,0 0-1,-2 0 1,0 2 0,-1 0-1,0 0 1,-19-20 0,-7-13-1,-11-17-42,25 40 75,3-2 1,0 0-1,1-2 1,3 0-1,-17-39 1,33 69 12,0 0-1,0 1 1,-1-1 0,1 0-1,0 0 1,-1 0 0,1 0 0,0 1-1,0-1 1,0 0 0,0 1-1,0-1 1,0 0 0,0 1 0,0-1-1,0 0 1,1 0 0,-1 0-1,0 0 1,0 1 0,1-1 0,-1 0-1,0 0 1,15 1 119,22 18 99,-36-17-218,45 31 99,-1 4 0,-2 1 0,76 84 0,50 44 67,-163-160-179,-7-28-112,-9 2 49,-2-2 0,0 1 0,-2 1 0,1 1 0,-20-21 0,2 2-69,17 19 85,-3-1 38,1-1 0,2 0 1,0 0-1,1-1 0,-17-45 1,27 31-13,4 37 36,0-1 1,1 1-1,-1 0 0,0 0 1,1 0-1,-1 0 1,1 0-1,-2 0 1,2 0-1,-1 0 1,1 1-1,-1-1 0,1 0 1,-1 0-1,0 0 1,0 1-1,2 1 1,11 8 53,-1 2-1,0-1 1,-1 2 0,0-1 0,-2 1-1,12 17 1,21 23 98,-20-28-111,-6-5 14,0-1 0,25 20 0,-37-35-52,1 0 0,-1 0 0,1-1 0,-1 1 0,1-1 0,0 0 0,0-1 0,1 1 0,-1-1 0,0 0 0,1-1 0,-1 0 0,11 0 1,-16-1-8,0 0 0,1 0 0,-1-1 0,0 1 0,0-1 0,-1 1 0,1 0 0,0 0 0,0-1 0,0 1 0,0-1 0,0 0 0,0 0 0,0 0 0,0 1 0,0-1 0,-1 0 0,0 0 0,1 0 0,0 0 0,-1 0 0,1 0 0,-1 0 0,1 0 0,-1 0 0,1 0 0,-1 0 0,0-1 0,0 1 0,1-1 0,2-41 0,-3 38 0,-1-11-20,-1 2 0,-1-2 0,0 1 0,0 0 0,-1 1 0,-1-1 0,-1 1 0,0-1 1,-12-18-1,1 5-28,0 1 0,-2 2 1,-34-38-1,39 51 70,14 18-4,0-4-5,1 6 8,0 0 0,1 0 0,-1 0-1,1 0 1,1 0 0,0 0 0,0 0-1,0-1 1,6 10 0,48 69 91,-33-53-31,-16-22-61,-1 1 5,1 0-1,1 0 1,-1-1-1,2-1 1,-1 0-1,23 18 1,-31-27-25,-1-1-1,1 1 1,0-1 0,0 1-1,0-1 1,0 1 0,1-1 0,-1 1-1,0-1 1,0 0 0,-1 1-1,2-1 1,-1 0 0,0 0 0,0 0-1,1 0 1,-1 0 0,1 0-1,-1-1 1,0 1-1,-1-1 1,1 1-1,0-1 1,-1 1-1,1-1 0,0 1 1,-1 0-1,1 0 1,-1-1-1,1 0 0,-1 0 1,1 1-1,-1-1 1,0 0-1,1 0 1,-1 1-1,0-1 0,0 0 1,0-1-1,1-6-3,-1 1-1,1 0 0,-1-1 0,-2-11 1,2 8 2,-3-7-36,0 1 1,-1 0-1,1 0 1,-14-30-1,-33-65-262,37 86 254,-37-65-119,-3 3 0,-108-135 0,144 201 121,1 3 69,13 19 0,9 13 48,43 54 233,101 100 1,-60-69-125,244 299 440,-134-155-1281,-156-192-67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4:23.047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1 820 96,'0'0'950,"9"-10"-779,235-171-24,-199 153-143,1 1-1,2 3 0,86-32 0,-121 51-4,-9 3 0,0 1 0,0 0 0,0 0 0,0 0 0,0 0 0,0 0 0,0 1 0,6 0 0,-9 0-10,-2 2 13,0 0 0,0 0 0,-1-1 0,1 1 0,0 0 1,-1-1-1,1 1 0,-1 0 0,0-1 0,1 0 0,-1 1 0,-3 0 0,0 2-8,-102 80-8,80-66 17,1 1 0,1 1-1,1 1 1,1 1 0,1 1 0,-38 51 0,59-73-4,1-1 1,0 0 0,-1 0 0,1 1 0,0-1 0,-1 0 0,1 0-1,0 1 1,0-1 0,-1 0 0,1 1 0,0-1 0,0 1-1,-1-1 1,1 0 0,0 1 0,0-1 0,0 1 0,0-1-1,0 0 1,0 1 0,0-1 0,0 1 0,0-1 0,0 0 0,0 1-1,0-1 1,0 1 0,0-1 0,0 1 0,0-1 0,0 0-1,0 1 1,1-1 0,-1 1 0,0-1 0,0 0 0,0 1-1,1-1 1,-1 1 0,22-5 16,-21 4-15,37-12 54,-1-1-1,68-37 0,3 0 18,18 0-49,3 6 0,2 5-1,243-39 1,-364 77-23,10-3 5,0 2 1,1 0-1,-1 2 0,1 0 1,36 5-1,-56-5-6,1 1 0,-1-1 1,1 1-1,-1-1 0,1 1 0,-1-1 0,1 1 1,-1 0-1,1 0 0,-1 0 0,0 0 0,1 0 1,-1 0-1,0 0 0,0 0 0,0 0 0,0 1 1,0-1-1,0 0 0,0 1 0,0-1 0,-1 1 1,1-1-1,0 1 0,-1-1 0,1 1 0,-1-1 1,0 1-1,1 0 0,-1-1 0,0 1 0,0-1 1,0 1-1,0 0 0,0-1 0,-1 1 0,1 0 1,0-1-1,-1 1 0,1-1 0,-1 1 0,0-1 1,1 1-1,-1-1 0,0 1 0,0-1 0,0 0 1,0 1-1,0-1 0,0 0 0,0 0 0,-1 0 1,1 0-1,0 0 0,-1 0 0,1 0 0,0 0 1,-1-1-1,-2 2 0,-218 84-33,190-75 36,9-3 5,-88 30-16,-141 70 0,-42 59 20,293-166 0,11-2-86,9-3 82,1-1 0,-1-1 0,27-12 0,28-8 24,11 6-13,0 4 0,1 3 0,1 4 0,112 4 0,274 26 25,-460-20-42,0 0 0,0 1 0,0 1 0,0 0 0,0 0 0,0 1 1,-1 1-1,0 0 0,0 1 0,0 0 0,-1 1 0,1 0 0,-2 1 0,13 11 0,-12-9-3,-8-9 2,-1 1-1,0-1 0,1 1 1,-1 0-1,0 0 1,0 0-1,0 0 0,-1 0 1,1 0-1,0 1 1,-1-1-1,1 0 1,-1 1-1,1 2 0,-2-4 12,-46 2-51,0-1 10,-58-7 0,-9 1-9,-334 4-206,570-2 257,-40-1 13,-1 4-1,137 19 0,-202-20-17,-17 0-6,1 0-1,0 0 1,0-1 0,0 1 0,-1 0 0,1 0 0,0 0 0,0 0 0,0 0-1,-1 0 1,1 0 0,0 0 0,0 0 0,0 0 0,-1 0 0,1 1 0,0-1 0,0 0-1,-1 1 1,1-1 0,0 0 0,0 1 0,-1-1 0,1 1 0,0-1 0,-1 1-1,1-1 1,-1 1 0,1-1 0,-1 1 0,1 0 0,-1-1 0,1 1 0,0 1-1,-5 0 2,1 0-1,-1 0 0,0 0 1,0 0-1,1-1 0,-1 0 0,0 1 1,0-2-1,0 1 0,-5 0 0,1 1-9,-632 107-99,920-121 187,-221 10-41,0 1 0,0 4 0,-1 2 0,1 2 0,-1 3-1,65 21 1,-103-25-8,177 66 49,-170-61-74,-1 2-1,0 2 1,-1 0-1,0 1 1,23 21 0,-48-37-6,1 1 0,0-1 1,0 1-1,-1 0 0,1 0 1,0-1-1,-1 1 0,1 0 1,0 0-1,-1 0 1,0 0-1,1-1 0,-1 1 1,1 0-1,-1 0 0,0 0 1,0 0-1,1 0 1,-1 0-1,0 0 0,0 0 1,0 0-1,0 0 0,0 0 1,0 0-1,-1 0 1,1 0-1,0 0 0,0 0 1,-1 0-1,1 0 0,-1 0 1,1 0-1,-1 0 0,1 0 1,-1-1-1,1 1 1,-1 0-1,0 0 0,1-1 1,-1 1-1,0 0 0,0-1 1,1 1-1,-1-1 1,0 1-1,0-1 0,0 1 1,0-1-1,-1 1 0,-55 23 13,53-23-12,-89 27-9,0-4 0,-2-4 0,0-4 0,-1-5 0,-125 0-1,161-11 36,59 0-21,32 5-60,37 7 78,-1 3 0,0 3 0,-2 2 0,0 4 0,-1 2 0,-2 3 0,69 44 0,-98-50-6,-1 2-1,-1 2 0,-1 1 0,43 53 1,89 138 44,-147-197-61,-12-17 4,1 0-1,-1 1 1,0-1 0,0 1 0,0 0-1,-1 0 1,0 0 0,2 11 0,-6-16-6,0 0 0,-1 1 0,1-1 0,-1-1 1,0 1-1,1 0 0,-1-1 0,0 1 0,1-1 1,-1 0-1,-3 0 0,-2 1 0,-63 5-6,-1-3 0,-104-9-1,151 5-1,0-2-1,0 0 0,1-2 1,-1 0-1,1-2 0,0-1 1,1 0-1,-1-2 0,2-1 0,-23-14 1,43 24 30,3 7-20,0 0 0,0 0 0,1 0 0,0 0 0,0 0 0,0 0 0,0-1-1,1 1 1,0-1 0,0 1 0,1-1 0,0 0 0,-1-1 0,2 1 0,4 4 0,13 12 11,44 32 0,-41-34 8,28 23-5,0-3 24,-2 3 1,80 86-1,-130-126-39,3 1 2,-1 0-1,-1 1 1,1-1 0,0 1-1,-1-1 1,0 1-1,0 0 1,0 0 0,1 6-1,-3-10-6,-3 1 6,-1 0 0,1-1 0,-1 1 0,0-1 0,1 0-1,-1 0 1,0 0 0,-5-1 0,-7-1 2,-7 1-11,0-1 1,0-1 0,0-2 0,1 0 0,0-1 0,0-1 0,0-1 0,-32-18 0,-59-30-99,-58-25 68,141 69 38,0 1 0,-1 2 0,-60-11-1,36 12 17,58 31-32,6-7 23,0-1 0,2 0 0,-1-1 0,2 0 0,16 16-1,4 5 1,10 14 1,-15-19 6,-1 1 0,-1 1 0,34 60 1,-58-91-16,0 1 1,0 1 0,0 0-1,0 0 1,0-1 0,0 1-1,0 0 1,-1 0-1,0 0 1,1 0 0,-1 0-1,0 0 1,0 0 0,-1 3-1,-43-7-42,29-2 6,0 0 0,-1-2 0,2 0 0,-1-1 0,-26-13 0,-71-51-72,36 21 109,60 39-10,7 4 9,0 0 0,-1 1 0,0 0 0,0 1 0,-12-4 0,17 10 103,10 7-76,17 15-38,-17-18 30,88 89 56,-56-61-30,-3 2 0,0 1 0,-3 2 0,45 70 0,-70-98-37,-2 1 0,1 0 1,-2 0-1,0 0 1,0 1-1,-1-1 1,0 1-1,-1-1 1,-2 24-1,1-35-6,0 1 1,0-1-1,0 1 0,0 0 0,-1-1 1,1 1-1,0-1 0,-1 1 0,0 0 0,1-1 1,-1 0-1,0 1 0,0-1 0,0 1 0,0-1 1,0 0-1,0 0 0,0 1 0,0-1 0,0 0 1,-1 0-1,1 0 0,0 0 0,-1-1 0,1 1 1,-1 0-1,1 0 0,-1-1 0,1 1 1,-1-1-1,1 0 0,-1 1 0,0-1 0,1 0 1,-1 0-1,0 0 0,1 0 0,-1 0 0,-2-1 1,-3 1-7,1-1 1,0 0 0,-1 0-1,1-1 1,0 0 0,0 0 0,0 0-1,0-1 1,-6-4 0,-59-43-44,3-3 0,-88-88-1,153 139 48,2 2 1,1-1 1,-1 1 0,0 0-1,1 0 1,-1-1-1,1 1 1,-1 0-1,1-1 1,-1 1-1,1-1 1,-1 1-1,1-1 1,0 1-1,-1-1 1,1 1-1,0-1 1,-1 1 0,1-1-1,0 1 1,-1-1-1,1 0 1,0-1 111,7 42-144,3-25 33,0-2-1,2 0 1,16 16-1,20 23-18,-40-41 18,0 1-1,-1 0 1,0 0-1,-1 0 1,0 1 0,-1 0-1,0 1 1,-1-1-1,-1 1 1,0 0-1,0 14 1,-6-27-6,0 0 1,-1 0 0,1 0-1,-1 0 1,0-1-1,1 1 1,-1-1-1,0 0 1,1 0 0,-6-1-1,6 1 7,-8-1-12,0 0 0,0-1 0,0 0-1,0-1 1,1 0 0,-1 0 0,-17-10-1,-40-11 54,68 24-41,-1 0-1,1-1 1,0 1-1,-1 0 1,1 0-1,0 0 1,-1 0-1,1 0 0,0 0 1,-1 0-1,1 0 1,0 0-1,0 1 1,-1-1-1,1 0 1,0 0-1,-1 0 1,1 0-1,0 0 1,0 0-1,-1 1 1,1-1-1,0 0 1,0 0-1,-1 0 1,1 1-1,0-1 1,0 0-1,0 0 1,0 1-1,-1-1 1,1 0-1,0 0 1,0 1-1,0-1 1,0 0-1,0 1 1,0-1-1,0 0 1,-1 0-1,1 1 0,0-1 1,0 0-1,0 1 1,0-1-1,1 1 1,3 23-8,19 29-2,-22-50 13,12 27 16,-1 0 1,-1 2-1,-2-1 1,-1 1-1,7 53 1,-6-33 19,-6-37-25,0-1 0,1 30 0,-25-50-15,5-4-16,1-1-1,0-1 1,1 0 0,1-1-1,0 0 1,1-1 0,-11-16-1,-42-42-34,55 62 51,1 2 0,0 0 0,0-1 0,0 0 0,-11-18 0,17 24 1,0 1-1,1-1 0,-1 1 0,0 0 0,0 0 0,0 0 0,0 0 0,-1 0 0,1 0 0,0 1 0,-1 0 0,1 0 0,-1 0 1,0 0-1,-4 0 0,-39-16-7,-31-36-9,71 48 7,1-1 1,0 1-1,0-1 0,1-1 1,-7-8-1,7 8-11,-1 0 0,0 0 1,0 0-1,-1 1 0,-10-9 0,-69-62-60,205 190 54,-99-93 28,-1 0 1,-1 2 0,27 39-1,-45-60-4,1 0-1,0-1 0,0 1 1,-1 0-1,1 0 0,-1 0 1,1 1-1,-1-1 0,1 0 1,-1 0-1,0 0 0,1 0 1,-1 0-1,0 0 0,0 1 1,0-1-1,0 0 0,0 0 1,0 2-1,-1-3-2,1 0 0,-1 1 0,1-1 0,-1 0 1,0 0-1,1 0 0,-1 0 0,1 1 0,-1-1 0,0 0 0,1 0 0,-1 0 0,0 0 0,1-1 0,-1 1 0,1 0 0,-1 0 1,0 0-1,1 0 0,-1-1 0,1 1 0,-1 0 0,0 0 0,0-1 0,-44-26-235,-303-214-257,343 238 511,1 0-1,-1 0 0,0 1 1,0 0-1,0 0 0,-1 0 1,1 0-1,0 1 0,-10-1 172,37 25-169,83 83 100,-67-72-71,-1 3 1,-2 1 0,56 81 0,-78-95 10,-9-17-52,-1 0-1,2 0 0,-1 0 1,1-1-1,0 0 0,8 9 1,0-3-2,-21-15-19,-22-20-27,4-1-1,-1 1 1,-45-31-1,-16-2 67,86 55 5,17 8 85,11 14-73,-1 0 0,-1 2 1,-1 1-1,35 49 1,-35-44-2,110 152 196,-127-173-217,-1 1 0,0 0 0,0 0 0,-1 1-1,-1-1 1,1 1 0,-1-1 0,-1 1-1,0 0 1,1 15 0,-1 13 48,-3 57 0,-1-32 69,0-26-99,-1 0-1,-2 0 1,-2 0 0,-1-1-1,-20 53 1,1-34-29,22-49-6,1 1 0,0-1 0,1 1 0,0 0 0,0 1 0,0-1 0,1 0 0,0 1 0,0-1 0,1 1-1,0 8 1,0 27 7,0-23 7,0 0 0,6 40 0,-4-54-13,1 0 1,-1 1-1,1-1 1,1 0-1,-1 0 1,1 0-1,0 0 1,0 0-1,1-1 1,0 1-1,0-1 1,0 0-1,6 5 1,6 5-5,1 0-1,1-1 1,0-1 0,1 0 0,0-1 0,1-2-1,0 0 1,1-1 0,23 7 0,-42-15 0,1 0 0,-1-1 0,1 1 0,0 0 0,-1-1 0,1 0 0,0 0 0,0 0 0,-1 0 0,1 0 0,0 0 0,0-1 0,-1 1 0,1-1 0,0 1 0,-1-1 0,1 0 0,-1-1 0,1 1 0,-1 0 0,0 0 0,1-1 0,-1 0 0,0 1 0,0-1 0,0 0 0,0 0 0,3-5 0,-1-1-7,-1 0 0,0-1 0,0 1 1,-1-1-1,0 0 0,-1 0 0,1-15 0,12-95-14,11-214-112,-24 309 118,-2 0-1,0 0 1,-2 0-1,-1 0 1,0 0-1,-2 1 1,-1-1-1,-1 2 1,0-1-1,-2 1 1,-1 0-1,-21-32 1,-54-82 18,85 135-1,1 0 1,-1 1 0,1-1-1,-1 0 1,0 0-1,1 1 1,-1-1-1,0 0 1,0 1-1,1-1 1,-1 1-1,0-1 1,0 1-1,0-1 1,0 1 0,0-1-1,0 1 1,0 0-1,0 0 1,0-1-1,0 1 1,0 0-1,0 0 1,0 0-1,0 0 1,0 0 0,0 0-1,0 0 1,0 1-1,0-1 1,1 0-1,-1 1 1,0-1-1,0 0 1,0 1-1,0-1 1,0 1 0,0-1-1,1 1 1,-1 0-1,0-1 1,0 1-1,1 0 1,-1-1-1,0 1 1,1 0-1,-1 0 1,1 0 0,-1 0-1,1-1 1,-1 1-1,1 0 1,-1 2-1,-22 53-53,22-53 53,-18 65 19,4 0 1,2 1 0,3 0 0,4 0-1,2 76 1,4-138-17,0 0-1,1 0 1,0 0-1,0 0 1,0 0 0,1 0-1,0 0 1,1 0-1,3 7 1,-5-11 1,1-1-1,0 1 1,-1-1 0,1 1-1,0-1 1,0 0 0,0 1-1,1-1 1,-1-1 0,1 1-1,-1 0 1,1 0 0,-1-1-1,1 0 1,0 1 0,0-1-1,-1 0 1,1 0 0,0 0-1,0-1 1,0 1 0,0-1-1,6 0 1,-7 0-7,0-1 0,0 0 0,-1 0 0,1 0 0,0 0 0,-1 0 0,1-1-1,-1 1 1,1 0 0,-1-1 0,0 1 0,1-1 0,-1 0 0,0 1 0,0-1 0,0 0 0,0 1 0,-1-1 0,1 0 0,0-3 0,16-43-12,110-386-54,-108 379 51,-6 18-35,15-70-1,-28 137 66,-1-1-1,-1 1 1,-8 32 0,-39 87-12,24-77 68,-32 144 0,55-199-55,0 0 0,1 0 0,1 0-1,0 0 1,5 25 0,-5-36-9,1-1 0,0 0 0,1 1 0,-1-1 0,1 0 0,0 0 0,0 0 0,0 0 0,1-1 0,0 1 0,0-1 0,0 1 0,0-1 0,1 0 0,-1 0 0,1 0 0,0-1 0,1 0 0,-1 1 0,8 3 0,-6-5-1,1-1 0,-1 0 0,1-1 0,-1 1 0,0-1 0,1 0 1,9-2-1,4 1 7,-16 0-6,-1 0-1,1 0 1,-1 0-1,0 0 0,1 0 1,-1-1-1,0 1 1,0-1-1,0 0 0,0 0 1,0 0-1,0 0 1,3-5-1,42-44 57,-23 23-24,17-15-41,-1-1-1,-3-2 0,40-63 1,-26 41-13,-42 56 17,1-1-1,-2 0 1,0 0 0,0-1-1,-2 0 1,1 0 0,6-20-1,-10 18-3,1 0-1,1 1 0,1 0 0,0 0 0,1 0 0,15-21 0,-16 27 4,0 0-1,-1 0 0,0-1 0,-1 0 0,0 0 0,6-16 1,-11 25 8,-1 9-53,-7 13 39,0-2 0,-1 1 0,-1-1-1,0 0 1,-2-1 0,-24 30 0,10-13 4,-27 34 10,-3-2 0,-3-2 1,-88 74-1,102-103-9,36-31 3,1 0 1,0 1-1,0 1 0,1-1 0,0 1 1,0 1-1,0-1 0,1 1 0,0 0 0,1 1 1,0-1-1,0 1 0,0 0 0,1 0 1,-2 11-1,1 30 17,-2 6-5,1-33-6,-15 37 0,14-43 12,2 0-1,0 0 0,1 1 1,0-1-1,2 1 0,0 0 0,1 0 1,0 0-1,4 24 0,-2 6 3,-2-41-16,0-1 0,0 1 0,0 0 0,-1-1 0,0 1 0,0-1 0,-1 0 0,0 0 0,0 0 0,0 0 0,-1 0 0,0 0 0,0-1 0,-1 0 0,-9 9 0,-10 11 2,2 1 1,0 1-1,2 1 0,0 1 1,2 0-1,-16 38 0,-21 31-37,40-70 41,-16 41-1,-11 19 7,-49 36-47,-43 135 107,106-178-53,22-59-17,-1-1 0,-1 0 0,0 0 1,-16 24-1,-14 30 25,32-59-21,-2-1 0,0 0 0,0 0 0,-18 22 0,12-20-7,1 1 0,2 0 0,-1 0 0,-12 30 0,-9 44 25,24-71-22,1 0 0,1 0 0,-7 37 0,-3 11-4,3-22 10,-3-2 0,-43 87-1,53-117-5,1 1 0,1-1 0,0 1 0,1 0-1,1 0 1,0 0 0,2 1 0,0-1 0,1 26-1,-20 135-25,7 3 32,6-9 15,7 117 17,1-279-45,1 0 0,0 0 0,0 0 0,1-1 0,0 1 0,0-1 0,1 1 0,0-1 0,1 0 0,0-1 0,0 1 0,1-1 0,-1 0 0,2 0 0,-1-1 0,1 0 0,0 0 0,0 0 0,1-1 0,-1 0 0,1 0 0,0-1 0,16 6 0,-22-10 0,0 0 0,0 1 1,0-1-1,0 0 0,0 0 0,0 0 0,0-1 0,0 1 0,-1 0 0,1-1 0,0 1 1,0-1-1,0 0 0,0 0 0,-1 1 0,1-1 0,0 0 0,-1 0 0,1-1 1,-1 1-1,1 0 0,-1 0 0,1-1 0,-1 1 0,0-1 0,2-3 0,3-4 10,-1 0 0,0-1-1,6-20 1,3-4-20,5 0-36,35-47 0,-43 65 52,-1-2 0,0 0 0,10-27 0,8-16-20,58-123 19,11-20 10,21 16-24,49-125 54,-147 274-47,10-16-211,-31 55 213,1 0 1,0 0-1,0 0 0,0 0 1,0 0-1,0 0 0,0 0 0,0 0 1,0 0-1,-1 0 0,1 0 0,0 0 1,0 0-1,0 0 0,0 0 1,0 0-1,0 0 0,0 0 0,0 0 1,0 0-1,0-1 0,0 1 0,0 0 1,-1 0-1,1 0 0,0 0 0,0 0 1,0 0-1,0 0 0,0 0 1,0 0-1,0-1 0,0 1 0,0 0 1,0 0-1,0 0 0,-11 3-14,5 0 10,1 0-1,0 0 1,-1 0 0,1 1 0,0-1-1,0 1 1,1 0 0,-1 1-1,1-1 1,0 1 0,-4 5-1,-5 5-8,-11 15 0,1 0 0,-33 59 0,4-7 2,3-10 19,-13 15 20,4 3 1,-66 139-1,95-154-39,23-54 6,-1-1-1,-1 0 1,-1-1-1,-1 0 1,0 0-1,-2-1 1,0 0-1,-19 21 1,29-37 3,0-1-1,0 1 1,-1-1-1,1 1 1,-1-1-1,1 0 1,-1 0-1,1 0 1,-1 0 0,0-1-1,0 1 1,1-1-1,-1 1 1,0-1-1,-4 0 1,6 0 3,0 0 1,0 0-1,0 1 0,0-1 1,0 0-1,-1-1 0,1 1 1,0 0-1,0 0 0,0 0 1,0-1-1,0 1 0,0 0 1,0-1-1,0 1 0,0-1 1,0 1-1,0-1 0,0 0 1,1 1-1,-1-1 0,0 0 1,0 0-1,0 1 1,1-1-1,-1 0 0,1 0 1,-1 0-1,0-2 0,-20-28-9,17 14 8,2 1 1,0-1-1,1 1 1,1-1 0,2-20-1,-1-7-11,1 17 23,2 0 0,0 0 0,2 0 0,1 1 0,15-40 0,1-2 5,49-139 14,17-62-5,-71 215 23,2 1-1,49-93 1,2-1-75,-61 120 32,-2-1 0,-1 0 0,6-43 0,-10 47-2,1 0 0,2 0 0,0 1 0,1 0-1,18-40 1,4 9 11,-3-1-1,33-101 1,-49 128-36,25-48 0,-22 50 33,-1 0 0,11-36-1,6-63-30,-22 83 28,3 1 1,1 1-1,2 0 1,30-66 0,43-86-14,-76 170-43,14-46 0,-20 53 50,1-1 0,0 1 0,1 1 0,1-1 0,0 1 0,13-18 0,-20 32-1,1 0-1,-1-1 0,0 1 0,0 0 1,0 0-1,0 0 0,1 0 0,-1 0 0,0-1 1,0 1-1,0 0 0,1 0 0,-1 0 0,0 0 1,0 0-1,0 0 0,1 0 0,-1 0 1,0 0-1,0 0 0,1 0 0,-1 0 0,0 0 1,0 0-1,1 0 0,-1 0 0,0 0 1,0 0-1,1 0 0,-1 0 0,0 0 0,0 0 1,0 0-1,1 0 0,-1 0 0,0 1 0,0-1 1,0 0-1,1 0 0,-1 0 0,0 0 1,0 1-1,0-1 0,0 0 0,0 0 0,1 0 1,-1 1-1,0-1 0,0 0 0,0 0 1,0 0-1,0 1 0,0-1 0,0 0 0,0 0 1,0 1-1,9 26-16,3 43 12,-10-61 2,13 62 78,-9-52-67,-2 0 0,0 0 0,1 38 0,-5-21 37,-1-9-24,1 0 0,1 0 0,2-1-1,8 38 1,-6-37 6,0 0 0,-2 0 0,0 39 0,-3-37 12,2-1 1,1 0 0,9 40 0,23 99-13,-33-157-17,2 1-1,0-1 1,0 0 0,11 19 0,-5-11-11,5 10 5,-9-18 8,-1 0 0,0 1-1,0 0 1,-1 0 0,4 13 0,-4-10-14,0-1 0,1 0 0,1 0 0,0 0 0,1 0 0,1-1 0,0 0 0,0-1 0,1 0 0,10 11 0,-15-17 6,0 1 0,0 0-1,-1 0 1,0 0-1,0 0 1,-1 1 0,3 9-1,7 17 16,-10-28-17,-1 1 0,0-1-1,0 1 1,-1-1-1,0 1 1,0 0 0,0-1-1,-2 9 1,1 8-1,-1-17-2,0 0 0,0-1 0,0 1 0,-1 0 0,1-1 0,-1 0 0,0 1 0,0-1 0,-1 0-1,1 0 1,-1-1 0,0 1 0,0-1 0,-7 5 0,-11 12-15,-46 53-1,41-46 13,1 1 0,1 2 1,-23 36-1,-1-4 8,38-49-9,0-1 0,1 1 0,-9 17 0,-4 6 30,-36 46-1,-13 20-94,54-75 105,11-18-33,2 0 0,-1 0 1,1 0-1,0 1 0,1 0 1,0 0-1,-4 15 0,-12 50-60,14-49 60,-2 1 0,-1-1 0,-1-1 0,-15 29 0,-57 83-2,73-123-4,-1-1-1,0 0 0,0 0 1,-18 15-1,-5 7-84,10-10 70,1 2 1,2 1-1,-29 49 0,44-71-19,1 1 0,-1-1 0,-1 0-1,1 0 1,-9 7 0,8-12-21,4-1-26,-3 0 15,4-41 33,5-2 35,1 1 0,2 1-1,3-1 1,0 2 0,20-47 0,5-22 20,-9 7-119,14-110-1,-27 156 128,2 1 0,2 0 0,3 1 0,32-62-1,-35 79-15,15-31 1,24-59-2,-50 111-8,-1-1-1,0 0 0,-2-1 0,0 1 0,1-34 1,-6-54-3,3-95-5,1 168 8,2 0 0,1 0-1,1 0 1,11-33-1,-4 20 18,13-87 0,-22 98-17,1 1 1,3-1-1,0 2 0,2-1 0,17-36 0,-23 55-20,-3 11 16,0 0 0,0 0 0,0 1 0,0-1 0,0 0 0,0 1 1,1-1-1,-1 1 0,4-4 0,-4 4 35,-1 1-53,0-1 15,-3 18 4,0 0-1,-1 1 1,0-1-1,-1-1 1,-1 1-1,-1-1 1,0 0-1,-13 20 1,-2 7 3,-244 577 79,106-218 32,90-246-133,6 6 42,62-158-23,1 0 0,0 0 0,0 0 0,0 0-1,0 1 1,1-1 0,-1 0 0,1 0 0,0 6 0,1-9 0,-1 1 1,1 0 0,0-1 0,-1 1-1,1-1 1,0 0 0,0 1 0,0-1-1,-1 0 1,1 1 0,0-1 0,0 0-1,0 0 1,0 0 0,0 0 0,0 0-1,-1 0 1,1 0 0,0 0-1,0 0 1,0 0 0,1-1 0,-1 1-2,5 0 2,0-1 0,0 0 1,0 0-1,0 0 0,0-1 1,0 0-1,0 0 0,-1 0 1,1-1-1,-1 0 0,0 0 0,0 0 1,0-1-1,6-5 0,7-8 0,-1 0-1,20-27 0,-6 6 2,20-27 1,-3-2 0,-3-2 0,46-94 0,-85 152 0,194-430-22,-184 396 15,-1-1 1,-3-1 0,-2 0-1,-1 0 1,-3-1 0,-2 0-1,-2-60 1,-2 101 3,-1 1 0,0-1 1,0 1-1,0 0 0,-1-1 0,0 1 1,0 0-1,-7-11 0,5 13 15,4 14 15,4 20 22,7 12-35,-3 1 0,-1 1 0,1 52 0,-7 138 173,-3-105-63,-1-104-119,0 0-1,-2 0 0,0 0 1,-2-1-1,-1 0 0,-1 0 1,-1-1-1,-21 37 0,24-41-16,7-19 11,0 0-1,0 1 1,0-1-1,0 0 1,0 0-1,0 0 1,0 0-1,0 1 1,0-1-1,0 0 1,0 0-1,0 0 1,1 0-1,-1 0 1,0 1-1,0-1 1,0 0-1,0 0 1,0 0-1,0 0 1,0 0-1,0 1 1,0-1-1,1 0 1,-1 0-1,0 0 1,0 0-1,0 0 1,0 0-1,0 0 1,0 0-1,1 0 1,-1 0-1,0 1 1,0-1-1,0 0 1,0 0-1,1 0 1,-1 0-1,0 0 0,0 0 1,0 0-1,0 0 1,1 0-1,-1 0 1,0 0-1,0 0 1,0-1-1,28-17-43,-25 14 45,1 0-1,0 1 1,0-1-1,0 1 1,0 0-1,0 0 1,1 0-1,-1 1 1,1 0-1,0 0 1,0 0-1,0 0 1,0 1-1,0 0 1,0 0-1,0 0 1,0 0-1,0 1 1,0 0-1,1 0 1,4 1-1,-8-1-2,0-1-1,0 0 1,0 0-1,0 0 1,0 0-1,0 0 1,0 0-1,0 0 1,0-1-1,-1 1 1,1 0-1,0-1 1,-1 0-1,1 1 1,1-4-1,20-27-32,43-91-165,-45 81 37,-20 38 163,0 1 1,0-1-1,-1 1 0,1-1 0,-1 1 0,1-1 0,-1 1 0,0-1 0,0 0 1,-1 1-1,1-1 0,-1 1 0,-1-7 0,-18-40-23,-19-19 16,-1 1-3,4-2 0,-37-98 0,60 121 7,3-1 1,-10-94-1,3 10 0,2 50 10,3-1 0,-1-101 0,14 159-5,1 0 0,1 0 0,1 0 0,2 0 0,0 1 0,16-38 0,74-135 19,-15 37-18,-45 85 22,4 1 0,3 1 1,84-106-1,122-165 18,-200 279 2,4 3 0,86-81 0,-113 117-41,105-99 1,-189 155-139,-88 82 52,-50 35 26,45-50-238,-189 91 0,328-182 310,0 0-1,0-1 0,0-1 1,-1 0-1,1 0 0,-1-1 1,-16 1-1,29-6-6,0 0-1,0 0 1,1 0-1,-1 0 0,0 0 1,1 0-1,-1 0 1,1 0-1,0 0 1,0 0-1,2-3 1,35-49 3,2 3 0,3 1 1,82-74-1,-100 100-8,16-16-3,-9 7 2,2 1 0,66-47 1,-99 78 70,-5 2-84,0 0 11,0 1-1,0-1 1,0 1-1,0 0 1,0 0-1,1 1 1,-1-1 0,0 1-1,1-1 1,0 1-1,-4 4 1,-10 7-8,-70 43 5,-3-5 0,-186 80 0,195-104 42,75-26-43,0-1 0,0 0-1,-1 0 1,1 0 0,-1 0-1,1-1 1,-1 0 0,1-1-1,-1 0 1,1 0 0,-9-2-1,14 2 4,-1 1-1,0-1 0,1 0 1,-1 0-1,1 0 0,-1 0 1,1 0-1,-1 0 0,1-1 1,0 1-1,-1 0 0,1-1 1,0 1-1,0-1 0,0 1 1,0-1-1,1 1 0,-1-1 1,0 0-1,1 1 0,-1-1 0,1 0 1,-1 0-1,1 0 0,0 1 1,0-1-1,-1 0 0,2 0 1,-1 0-1,0 0 0,0 1 1,0-1-1,1-2 0,1-1 0,-1 1-1,0 0 1,1-1-1,0 1 1,0 0-1,0 0 1,1 0-1,0 0 1,-1 1-1,1-1 1,0 1-1,5-5 1,77-60 11,3 4 1,2 4 0,113-56-1,-149 92 13,2 2-1,0 2 1,1 3-1,61-11 1,-96 23-20,0-1 0,-1-2 1,0 0-1,36-19 1,75-55 22,-26 15-27,-87 56-8,37-21 22,83-35-1,-73 51-16,-16 6 62,92-20-123,-93 21 54,92-27 1,-121 27 16,0-2 0,-1 0 0,0 0 0,-1-2 1,32-27-1,-34 26-5,-16 14-2,1 0 1,-1 0-1,1-1 0,-1 1 1,1 0-1,-1 0 1,0 0-1,1-1 1,-1 1-1,1 0 1,-1-1-1,0 1 1,1 0-1,-1-1 1,0 1-1,0-1 1,1 1-1,-1 0 1,0-1-1,0 1 1,1-1-1,-1 1 0,0-1 1,0 1-1,0-1 1,0 1-1,0 0 1,0-1-1,0 1 1,0-1-1,0 1 1,0-1-1,0 1 1,0-1-1,0 1 1,0-1-1,0 1 1,0-1-1,-1 0 1,-21-4-52,-40 11-68,6 7 69,-106 40 0,-10 4 15,-9-18 73,97-23 9,-147 48-1,228-62-47,-1-1 0,0 1 0,1-1 0,-1 0-1,0 0 1,0-1 0,0 1 0,0-1 0,0 0 0,0 0 0,0 0 0,0 0 0,0-1 0,-4 0 0,6-1 0,0 1 1,0 0-1,0-1 1,0 1-1,0-1 0,0 1 1,0-1-1,1 0 0,-1 0 1,1 0-1,-1 0 1,1 0-1,0 0 0,0 0 1,-1-1-1,2 1 1,-1 0-1,0-1 0,0 1 1,1-1-1,-1 1 1,1 0-1,0-4 0,-1-1-10,-2-8 2,1-1 0,0 0 0,2 1 0,1-23 0,-1 33 11,1 1-1,0-1 1,0 1 0,0 0 0,1-1 0,-1 1 0,1 0 0,0 0 0,1 0 0,-1 1 0,1-1 0,-1 0 0,1 1 0,0-1 0,0 1 0,0 0 0,1 0 0,-1 1 0,1-1 0,5-2 0,246-133 127,-170 88-64,127-100 1,-177 121-41,-1-2 1,-1-2 0,-2-1 0,-1-1 0,44-70-1,-49 65-8,-2-2 0,26-66 0,-43 93-17,-1-1-1,-1 0 1,0 0-1,-1-1 1,0 1 0,-2 0-1,0-1 1,-1 0-1,0 1 1,-6-32-1,0 28 9,-1 1 0,-1 0 0,-1 1-1,-15-24 1,6 10-3,10 17-5,0-2 4,-2 0-1,1 0 0,-2 1 1,0 1-1,-1 0 0,-24-24 1,-13-2-6,-97-61 1,114 84 8,-1 1 0,0 1 1,-1 2-1,-55-15 0,-59-21 16,114 37-19,1 0 0,-2 2 0,1 2 0,-2 1 0,1 2 0,-46-3 0,33 5-2,1-2 1,0-1-1,1-3 0,-58-20 1,90 26-4,-40-13-7,-223-57 13,220 62-24,-1 3 1,-113-3-1,134 12 43,-12 1-40,-50-7 1,82 4 13,1-1 0,-1-1 0,0 0 0,1-1-1,0-1 1,-27-14 0,-12-6-35,41 21 34,0-1-1,0-1 1,1 0-1,0-1 1,0-1-1,-12-10 1,22 15 1,0 0 0,1-1 1,-1 0-1,1 0 0,0 1 0,1-1 0,-1 0 1,1-1-1,0 1 0,0 0 0,0 0 0,1 0 0,-1-1 1,1 1-1,1 0 0,-1-1 0,1 1 0,1-6 1,3 6 3,-1 0 1,1 1-1,0-1 1,0 1-1,0 0 1,0 0-1,1 1 1,0 0-1,0 0 1,0 0-1,8-3 1,6-3 1,11-9 1,3-2 24,45-18 0,-66 33-19,1 0-1,0 1 0,0 1 0,0 0 0,0 1 0,29-1 0,-31 3-10,0 0-1,0 1 0,-1 1 1,1 0-1,21 7 0,5 3 10,0-2-1,1-2 0,0-1 0,0-2 1,64 0-1,-74-4-7,-13 0 2,0-1 0,0 0 0,0-2-1,-1 1 1,1-2 0,0 0-1,18-7 1,5-4-4,-23 9-1,0-1 1,25-13 0,-36 15 1,0 1 1,-1 0-1,1-1 1,-1 0-1,1 0 0,-1 0 1,0-1-1,-1 1 1,1-1-1,-1 0 1,4-7-1,-5 6-9,0-1-1,0 0 1,-1 1 0,0-1 0,0 0-1,0 0 1,-1 0 0,0 1-1,-2-11 1,2-7-9,-1 22 19,1 0 0,0 0 1,-1 1-1,1-1 0,-1 0 1,1 1-1,-1-1 0,0 0 1,0 1-1,0-1 0,0 1 1,0-1-1,0 1 0,-2-2 1,2 1-1,-1 0 0,1 1 0,0-1 1,-1 0-1,1 0 0,0 0 0,0 1 1,0-1-1,1 0 0,-1-1 0,0 1 1,1 0-1,-1 0 0,1-4 0,0 4 1,0-1 0,0 1 1,0-1-1,1 1 0,-1-1 0,1 1 0,0-1 0,0 1 0,0 0 0,0-1 0,0 1 0,0 0 0,0 0 1,1 0-1,-1 0 0,1 0 0,0 0 0,2-3 0,1 2 1,-1 0-1,0 1 1,1-1 0,0 1-1,-1-1 1,1 1-1,0 1 1,8-3 0,8 0 4,1 1 1,-1 1-1,31 2 1,-44 0-4,10 1-2,0 0-1,0 2 1,17 5-1,-17-4 10,0-1-1,0 0 1,19 0-1,-34-3-10,-1 0-1,1 0 1,-1 1-1,1-1 1,-1 1-1,1-1 1,-1 1-1,0 0 1,1 0-1,-1 0 1,4 2-1,2 1-31,-13-5 17,0 0-1,0 1 0,0-1 1,1 1-1,-1 0 0,0 1 0,0-1 1,-5 2-1,-2-1-4,-32 5 5,-1 3 0,1 1 1,0 3-1,1 1 1,-43 21-1,-40 12-1,66-30 51,-29 12-76,89-29 43,-1 0 1,0 0 0,0 0 0,1 0 0,-1 1-1,0-1 1,0 0 0,1 1 0,-1-1 0,0 0 0,1 1-1,-1-1 1,0 1 0,1-1 0,-1 1 0,1-1-1,-1 1 1,1-1 0,-1 1 0,1-1 0,-1 1-1,1 0 1,0-1 0,-1 1 0,1 0 0,0 0-1,-1-1 1,1 1 0,0 0 0,0 0 0,0-1 0,0 1-1,0 0 1,0 1 0,1 0 1,0-1 0,0 0 0,0 1 0,1-1 0,-1 0 0,0 0 0,1 0 0,-1 0 0,1 0 0,-1 0 0,1 0 0,0-1 0,-1 1 0,3 0 0,79 24 85,2-3 0,0-4-1,97 7 1,-163-22-76,-10-2-1,1 0 1,-1 1-1,0 1 0,0 0 0,0 0 1,0 1-1,0 0 0,-1 0 0,15 11 1,-7-2 1,-1 1 1,0 0-1,13 18 1,9 9 0,-26-30-8,1-1 1,0 0 0,0 0 0,1-1 0,0-1 0,1 0 0,0-1 0,0 0 0,0-1 0,1-1 0,0 0 0,0-1 0,1-1 0,-1 0 0,1-1 0,30 0 0,-77-15-185,14 5 166,-35-8-1,0 3 1,0 3-1,-55-5 1,-12-2 3,39 6 4,-159-1 1,238 12 48,4 2-86,11 5 53,1-1 1,0 0-1,0-1 0,0-1 1,1 0-1,0-1 1,24 2-1,27 5 14,314 48 56,39-35 139,-416-23-220,0-1 0,-1 1 1,1 0-1,-1-1 1,1 0-1,-1 0 0,1 0 1,-1 0-1,1 0 0,-1-1 1,0 0-1,0 1 1,0-1-1,0 0 0,0-1 1,0 1-1,0 0 0,2-4 1,2-4-10,0 1 1,0-1 0,-2 0-1,7-14 1,-9 17 5,0 0 1,0 1-1,0-1 0,1 1 1,0 0-1,0 0 0,0 0 0,1 1 1,0-1-1,0 1 0,0 1 1,12-9-1,-8 10 9,1 1 0,0 0 0,0 1-1,0 0 1,0 0 0,0 1 0,0 0 0,15 3 0,11-1 4,144 2 34,-172-3-43,0 1 0,0 0 0,0 0 0,0 1 0,0 0 0,-1 0 0,1 0 0,-1 1 0,0 0 0,0 1 0,0 0 0,0 0 0,-1 0 0,0 1 0,6 7 0,-7-8 7,-5-5-6,1 0 0,-1 0 0,1 1 0,-1-1 0,1 1 0,-1-1 0,1 0 0,-1 1 0,1-1 0,-1 1-1,1-1 1,-1 1 0,0-1 0,1 1 0,-1-1 0,0 1 0,1 0 0,-1-1 0,0 1 0,0-1 0,0 1 0,1 0 0,-1-1 0,0 1 0,0 0 0,0-1 0,0 1 0,0-1 0,0 1 0,0 0 0,0-1 0,-1 1 0,1 0 0,0-1 0,0 1 0,0-1 0,-1 1 0,1 0 0,0-1 0,-1 1 0,1-1 0,0 1 0,-1-1 0,1 1 0,-1-1 0,1 1 0,-1-1 0,1 0 0,-1 1 0,1-1 0,-1 0 0,0 1 0,-6 4-7,0-1-1,0 0 1,0-1 0,-1 1 0,0-1-1,1 0 1,-1-1 0,0 0 0,0-1-1,0 1 1,-14-1 0,21-1 33,-34 22-54,16-11 45,-7 4-17,-1-1-1,-1-1 1,0-1-1,-1-1 0,0-2 1,-45 9-1,45-15-1,-45 10 0,65-10-2,1-1 1,0 1-1,0 0 1,0 1 0,0 0-1,0 0 1,1 1-1,0-1 1,-13 12 0,12-2-8,23-11-25,-8-2 21,42 2 17,57-4-1,-34 0 9,-70 1-10,0 0 0,0 0 0,-1 1 0,1-1 0,0 1 0,0 0-1,-1-1 1,1 1 0,0 0 0,-1 0 0,1 0 0,-1 0 0,0 0 0,1 1 0,-1-1 0,0 0 0,1 1 0,-1-1 0,0 1-1,0-1 1,1 4 0,20 43 33,-11-19-24,-5-19-11,1 0 1,0 0-1,1-1 0,0 0 0,0 0 1,0-1-1,19 14 0,29 29-9,19 30 70,-22-24-61,72 99 1,-99-112 6,-3 1 0,-1 1 1,26 82-1,-1-1-31,-26-79 20,25 68 31,-45-116-27,-1 1 0,0-1-1,0 1 1,1-1 0,-1 1 0,0-1-1,0 1 1,0-1 0,0 1-1,0-1 1,0 1 0,0 0 0,0-1-1,0 1 1,0-1 0,0 1 0,0-1-1,0 1 1,0-1 0,0 1 0,0-1-1,-1 1 1,1-1 0,0 1-1,0-1 1,-1 1 0,1-1 0,0 1-1,-1-1 1,1 0 0,0 1 0,-1-1-1,0 1 1,-19-3-100,-22-19-107,10-4 77,-47-51 0,21 19 56,-39-36 17,-95-83-125,159 150 162,0 2 0,-2 1 0,0 2 0,-53-23-1,73 37 23,-25-8 4,1-2 0,0-2 1,2-2-1,0-1 0,-51-41 0,74 51-3,-2-3 12,-1 1-1,-25-16 1,35 26-11,0 0-1,0 1 1,0 0 0,0 1 0,0-1 0,0 1 0,-1 1 0,1-1 0,-1 1 0,-12 0 0,-39 1 19,58 0-12,16 1-10,-2 1 15,-1 1-1,0 0 0,0 1 1,-1 1-1,1 0 0,19 11 1,63 46 32,-92-61-45,53 40 58,-3 3 0,-1 2 0,63 73 0,117 171 42,-208-259-103,81 118 111,-59-82 9,75 87-1,-119-151-242,-7-5 34,-19-11-14,-31-23-15,-64-57-131,-116-118 0,51 42 136,150 138 114,-1 2 0,-2 1 0,-1 2 0,-1 2 0,-1 2 0,-1 1 0,-1 2 0,-1 2 0,-60-15 0,90 29 1,0 0 1,1-1-1,0 0 1,0-1-1,0-1 1,-13-8-1,24 13 53,178 32 239,-31-13-175,-96-15-41,-1 3 0,75 19 0,-107-20-67,-1 0 0,1 1 0,-1 1 0,0 0 0,-1 1 1,0 1-1,0 0 0,-1 1 0,0 1 0,-1-1 0,19 22 0,-19-19-10,-10-10-2,1-1 1,0 1 0,0 0 0,-1 0-1,0 0 1,1 0 0,-1 0-1,0 0 1,-1 1 0,1-1-1,2 8 1,-6-10-6,1 1 0,-1-1 0,0 1 1,1-1-1,-1 0 0,0 0 0,0 0 0,0 0 0,0 0 0,0-1 0,0 1 0,0-1 0,0 1 1,-1-1-1,1 0 0,-4 1 0,2-1-15,-43 10-11,-1-3 0,1-2 0,-1-2-1,0-2 1,0-2 0,0-3 0,1-1 0,-65-16-1,38 9 40,79 14 0,1 1-1,-1-1 1,-1 1 0,1 0 0,0 1-1,-1-1 1,0 1 0,6 6 0,40 44 31,-42-45-25,-3-4-9,228 265 245,-171-191-152,80 133 0,-137-203-94,96 151 55,-75-113-37,-15-29-65,-23-45-106,-113-212-359,57 117 240,-118-200-2,176 309 283,8 11-7,0 1 0,1-1 0,0 0 0,-1 1-1,1-1 1,0 0 0,0 0 0,0 0-1,0 0 1,0 0 0,0 0 0,1 0-1,-2-3 1,11 7 167,7 8-113,-1 1 0,0 1 0,-1 0 0,-1 2 0,0-1 0,18 26 0,4 2 6,7 5 5,-8-7 1,2-1-1,75 62 0,-55-61-33,2-2 0,2-3 1,123 50-1,-171-79-33,0 0 1,0 1-1,-1 0 0,14 10 1,-22-14-4,0 0 1,0 0-1,-1 0 1,1 1-1,-1-1 1,0 1-1,1 0 1,-1-1-1,0 1 1,0 0-1,-1 0 1,1 1-1,-1-1 0,0 0 1,1 0-1,-1 1 1,-1-1-1,1 1 1,0 5-1,-1-8 2,6 7 23,-5-7-25,12-13-230,-7-10 201,-1-1 0,-1 1 0,-1-1-1,0-1 1,-2 1 0,-3-26 0,2 23-7,0 17 25,-1 1 0,0 0-1,-1 0 1,0 0 0,0 0 0,-1 0-1,0 0 1,-1 1 0,1-1 0,-1 1-1,-5-7 1,-12-15-91,-32-35-1,-5-7 21,49 60 79,1 0 0,0-1 0,1 1 0,0-2 0,1 1 0,1-1 0,0 0 0,0 0 0,1-1 0,1 1 0,0-1 0,1 0 0,-1-15 0,3 27 4,0 1 1,0-1-1,0 1 0,0-1 1,0 0-1,0 1 0,0-1 1,0 0-1,1 1 1,-1-1-1,1 1 0,-1-1 1,1 1-1,-1-1 1,1 1-1,0-1 0,0 1 1,0 0-1,0-1 0,0 1 1,0 0-1,0 0 1,0 0-1,2-2 0,1 2 8,0 0-1,-1 0 1,1 1-1,0 0 1,0-1-1,-1 1 1,1 1-1,0-1 1,0 0-1,5 2 1,-3 0 3,1 0 0,-1 0 0,0 1 0,0-1-1,0 1 1,0 1 0,0-1 0,-1 1 0,1 0 0,-1 1 0,0-1 0,5 6 0,55 68 104,-57-67-99,30 41 44,-3 1 0,-1 2-1,-3 2 1,-3 0 0,-2 2-1,-3 1 1,29 117 0,-38-103-30,-6-27-38,3 0 0,16 49 1,-16-84-10,-11-13 13,0 1 0,-1 0 0,1 0 1,0 0-1,0-1 0,0 1 0,0 0 0,0 0 1,0-1-1,0 1 0,0 0 0,0 0 1,0-1-1,0 1 0,1 0 0,-1 0 0,0 0 1,0-1-1,0 1 0,0 0 0,0 0 0,0 0 1,0-1-1,1 1 0,-1 0 0,0 0 0,0 0 1,0-1-1,0 1 0,1 0 0,-1 0 1,0 0-1,0 0 0,0 0 0,1 0 0,-1 0 1,0-1-1,0 1 0,0 0 0,1 0 0,-1 0 1,0 0-1,0 0 0,1 0 0,-1 0 1,0 0-1,0 0 0,1 0 0,-1 0 0,0 0 1,0 0-1,0 1 0,1-1 0,-1 0 0,0 0 1,0 0-1,1 0 0,-1 0 0,0 0 0,0 0 1,0 1-1,0-1 0,1 0 0,-1 0 1,0 0-1,0 0 0,0 1 0,0-1 0,1-23-49,-1 0 0,-1 1 0,-1-1 0,-1 0 0,-1 1 0,-1-1 0,-8-23 0,-154-348-573,154 360 609,-94-281-64,76 221 70,22 74 17,2 0 1,0-1 0,1-1-1,2 1 1,0-1-1,-2-32 1,6 53-1,0 0-1,0 0 1,0-1 0,0 1-1,0 0 1,0-1-1,1 1 1,-1 0 0,0 0-1,1-1 1,-1 1-1,1 0 1,-1 0 0,1-1-1,0 1 1,-1 0 0,1 0-1,0 0 1,0 0-1,0 0 1,-1 0 0,1 0-1,0 1 1,0-1 0,1 0-1,-1 0 1,0 1-1,1-2 1,1 2 5,0-1-1,0 1 1,0-1 0,1 1 0,-1 0-1,0 0 1,0 1 0,0-1-1,0 0 1,0 1 0,5 1 0,4 3 27,1-1 0,-1 2 0,-1-1 0,22 15 1,-4 3 14,0 2 0,-2 1 0,-1 1 0,38 50 0,74 131 161,84 211 228,-173-298-348,-31-71-62,41 77 0,-53-117-9,-4-7-22,0 0 0,0 0 0,0 0-1,-1 0 1,0 1 0,1-1 0,-1 0 0,0 1-1,0 3 1,-1-7-4,1 0 0,-1 0-1,0 0 1,0 0-1,0 0 1,0-1 0,0 1-1,0 0 1,0 0-1,0 0 1,0 0 0,0 0-1,1 0 1,-1 0 0,0 0-1,0 0 1,0 0-1,0 0 1,0 0 0,0 0-1,0 0 1,1 0 0,-1 0-1,0 0 1,0 0-1,0 0 1,0 0 0,0 0-1,0 0 1,0 0 0,0 0-1,1 0 1,-1 0-1,0 0 1,0 0 0,0 1-1,0-1 1,0 0 0,0 0-1,0 0 1,0 0-1,0 0 1,0 0 0,1 0-1,-1 0 1,0 0 0,0 0-1,0 1 1,0-1-1,0 0 1,0 0 0,0 0-1,0 0 1,0 0-1,0 0 1,0 0 0,0 1-1,0-1 1,0 0 0,0 0-1,0 0 1,0 0-1,0 0 1,0 0 0,0 0-1,0 0 1,0 1 0,0-1-1,-1 0 1,3-13-77,-9-5 27,-1 0 0,-1 0 0,0 1 1,-2 0-1,-20-26 0,11 16-22,-69-109-129,43 62 72,-78-93 1,116 158 139,-1-1-1,0 1 1,0 1 0,-1 0-1,0 0 1,-1 1 0,-15-9-1,25 16-3,1 0 0,-1-1-1,0 1 1,1 0-1,-1 0 1,0-1 0,1 1-1,-1 0 1,0 0 0,1 0-1,-1 0 1,0 0-1,1 0 1,-1 0 0,0 0-1,1 0 1,-1 0 0,0 1-1,1-1 1,-1 0-1,0 0 1,1 1 0,-1-1-1,0 0 1,1 1 0,-1-1-1,1 1 1,-1-1-1,1 0 1,-1 1 0,1-1-1,-1 1 1,1 0 0,-1-1-1,1 1 1,0-1-1,-1 1 1,1 0 0,0-1-1,0 1 1,-1 0 0,1-1-1,0 1 1,0 0-1,0-1 1,0 1 0,0 0-1,0-1 1,0 1 0,0 0-1,0-1 1,0 1-1,1 1 1,4 41-25,11 2 56,1 0 0,3-1 0,1-1 1,3-1-1,29 40 0,-28-42 51,69 88 52,-82-105-82,-12-23-58,0 0 1,0 1 0,0-1-1,0 0 1,1 0-1,-1 1 1,0-1-1,0 0 1,0 1-1,0-1 1,0 0-1,0 1 1,-1-1-1,1 0 1,0 1-1,0-1 1,0 0-1,0 0 1,0 1-1,0-1 1,0 0 0,-1 1-1,1-1 1,0 0-1,0 0 1,0 1-1,-1-1 1,1 0-1,0 0 1,0 0-1,-1 1 1,1-1-1,0 0 1,0 0-1,-1 0 1,1 0-1,0 0 1,-1 0-1,1 1 1,0-1 0,-1 0-1,1 0 1,0 0-1,0 0 1,-1 0-1,1 0 1,0 0-1,-1 0 1,1 0-1,0 0 1,-1-1-1,1 1 1,0 0-1,-1 0 1,1 0-1,0 0 1,0 0-1,-1 0 1,1-1 0,0 1-1,0 0 1,-1 0-1,1-1 1,-6-2-14,1 0 0,-1 0 1,1 0-1,0-1 0,0 0 1,0 0-1,0-1 1,1 1-1,0-1 0,0 0 1,-4-6-1,-16-17-20,12 16 34,-1-1-4,0 0 0,-2 1 1,-17-13-1,25 21 2,1 0-1,-1 1 1,0 0 0,0 1-1,0-1 1,-1 1 0,1 0 0,0 1-1,-1 0 1,1 0 0,-11 1-1,-335 17 51,208 2-86,91-9 60,0-2-1,-1-3 1,0-3-1,-77-5 1,131 2-22,0 1-1,0 0 1,0 0 0,0-1 0,-1 1 0,1 0-1,0 0 1,0 0 0,0 0 0,0 0 0,0 1-1,0-1 1,0 0 0,0 0 0,0 1-1,0-1 1,0 0 0,0 1 0,0-1 0,0 1-1,0 0 1,0-1 0,-1 2 0,0 21 69,2-12-74,0-1 1,2 0 1,-1-1 0,1 1-1,0-1 1,1 1 0,0-1 0,7 15-1,38 61 1,-33-60 27,0 2-25,1-1 0,2-1 0,0 0 0,23 22 0,-56-44-31,1-2 0,-1 1 0,-21-3 0,-359 1 64,387 1-30,1 0 0,0 0 0,-1 1 1,1 0-1,0 0 0,0 0 0,0 1 0,0 0 0,0 0 1,1 1-1,0 0 0,-1 0 0,-6 6 0,-10 11 16,-40 44-1,33-33-13,-220 267 2,37 22-193,213-321 187,-6 9-4,0 1 0,0 0 0,1 0 1,0 0-1,1 0 0,0 1 1,1 0-1,0 0 0,-1 12 0,4-22 4,1 0-1,-1 0 0,1-1 0,0 1 1,-1 0-1,1 0 0,0 0 1,0-1-1,0 1 0,-1 0 0,1-1 1,0 1-1,0-1 0,0 1 1,0-1-1,0 1 0,0-1 0,0 0 1,0 0-1,3 1 0,29 6-9,-26-5 9,60 22 11,-56-18-4,0-2-1,0 1 0,0-2 1,1 1-1,20 2 0,-20-5-4,25 2-8,58 13 1,-81-12 21,0 0 1,-1 1-1,0 1 1,0 0 0,0 0-1,-1 2 1,18 12-1,-13-7-1,0 0-1,-1 1 0,0 1 0,-2 0 0,0 1 0,0 1 0,-2 0 0,0 1 0,-1 0 0,14 30 1,-22-37-11,0 1 1,0-1 0,-1 1 0,-1 0 0,0 0-1,-1 19 1,0-30-9,-1 0 0,1 0 1,-1 0-1,1 0 0,-1 0 0,1 0 0,-1 0 0,0 0 0,1 0 0,-1-1 0,0 1 0,0 0 1,1 0-1,-1-1 0,0 1 0,0 0 0,0-1 0,0 1 0,0-1 0,0 1 0,0-1 1,0 1-1,0-1 0,0 0 0,-1 0 0,1 0 0,0 1 0,0-1 0,0 0 0,-2-1 0,-1 2-15,1-1-1,-1 0 1,1 0-1,-1 0 1,1-1-1,-1 1 0,1-1 1,0 0-1,-5-1 1,-14-12-30,2-1 0,-1-1 0,-34-35 0,-21-17-23,52 49 60,3 3 5,0 0 1,-29-16-1,40 28 17,1 0 0,0 0 0,-1 0 0,0 2 0,1-1 0,-1 1 0,0 0 0,-1 1 0,-13 0 0,42 0-4,-1 1 0,0 1 1,0 1-1,1 0 0,-1 1 1,-1 1-1,1 0 0,0 1 1,29 15-1,-33-12 6,0 1-1,-1 0 1,0 1-1,-1 1 0,0 0 1,0 0-1,12 19 1,4 11 47,22 44 0,-17-28-39,-23-40-2,-1 1 0,0 0 0,-2 0 0,0 1 0,-1-1 0,-1 1 1,0 0-1,-2 0 0,1 27 0,-1-13 7,1-1 0,2 1 0,1-1 0,2-1 0,15 42 0,-11-30 5,-10-33-25,0-1 0,1 0-1,0-1 1,0 1 0,1 0 0,0-1 0,0 0-1,1 0 1,0 0 0,0 0 0,10 9 0,29 28 51,-17-16-64,41 33 0,-17-13-27,-39-37 57,0 0 0,27 20 0,-30-21-66,-5-6-164,-3-17 142,-3 3 37,0-1 0,-1 1 0,0 0 0,-1 0 0,0 0 0,0 1 0,-1 0 0,0-1 0,-10-12 0,-6-10-43,-23-45-17,3-2 1,3-2-1,-37-114 1,-7-94 59,-5-19-4,76 277 44,-2 1 0,-1 1 0,-28-43 0,-18-38 14,52 91-23,-125-290 73,131 303-78,0 1 12,1-1-1,-1 1 1,1 0-1,0 0 1,0-1 0,0 1-1,0-7 1,1 10-3,0-1 0,1 1 0,-1-1 0,1 1 0,-1 0 0,1-1 0,-1 1 0,1 0 0,0-1 0,0 1 0,0 0 0,0 0 0,0 0 0,0 0 0,0 0 0,0 0 0,0 0 0,0 0 0,0 0 0,1 0 0,-1 1 0,0-1 0,1 0 0,-1 1 0,0-1 0,3 1 0,23-9 17,1 1 0,0 1 1,0 2-1,1 1 0,0 1 0,-1 1 1,1 2-1,47 5 0,19 9 114,118 33 1,-31-5-17,752 57 355,-522-70-401,959 151 87,-1151-149-172,-221-32 11,-40-4-219,-75-20 0,-72-38 120,-207-54-202,-284-40 48,544 124 271,54 13 0,0-3 0,2-4 1,0-4-1,2-3 0,2-3 1,-77-51-1,125 70-46,-42-29-18,-2 2-1,-2 4 1,-100-40-1,152 73 46,-1-1-1,2-1 1,-1-1-1,1 0 1,1-2-1,-18-14 1,35 26-4,1 0 5,1 1 0,-1 0 0,1-1 0,-1 1 0,1 0 0,-1-1 0,1 1 0,0-1 0,-1 1 0,1-1 0,0 1 0,-1-1 0,1 1 0,0-1 0,0 1 0,0-1 0,-1 1 0,1-1 0,0 0 0,0 1 0,0-1 0,0 1 0,0-1 0,0 1 0,0-1 0,0 0 0,0 1-1,0-1 1,0 1 0,1-2 0,-29 29-26,21-20 18,-1 0 0,0-1 0,0 0 0,-1 0 0,1 0 0,-1-1 0,-1-1 0,1 0 0,0 0 0,-14 3 0,-10 1 4,-61 6-1,-12 3 0,73-10-28,20-5 33,0 0 1,1 1-1,-1 1 0,1 0 0,-1 0 0,1 1 0,1 1 0,-1 0 0,1 0 0,-20 16 0,30-21 0,0 0 1,0-1-1,1 1 0,-1 0 0,0 0 0,1-1 1,-1 1-1,0 0 0,1 0 0,-1 0 0,1 0 1,0 0-1,-1 0 0,1 0 0,0 0 0,0 0 0,-1 0 1,1 0-1,0 0 0,0 0 0,0 0 0,0 0 1,0 0-1,0 0 0,1 0 0,-1 0 0,0 0 0,0 0 1,1 0-1,-1 0 0,1-1 0,-1 1 0,1 0 1,-1 0-1,1 0 0,-1 0 0,1-1 0,0 1 0,0 0 1,-1 0-1,1-1 0,0 1 0,0-1 0,0 1 1,-1 0-1,3 0 0,4 3 6,-1-1-1,1 1 1,0-1 0,1-1-1,7 3 1,75 15 23,110 10 1,-28-5 87,-23 1-51,-2 6-1,-1 7 0,204 83 1,-332-113-78,0-2 0,1 0 0,33 6 0,-131-27-207,-95-35 196,-3 8 0,-225-24-1,385 64 26,0-1-1,0-1 0,1-1 0,-1 0 0,-23-10 1,35 12-6,0-1 0,0 1 1,1-1-1,-1 0 0,1-1 1,0 1-1,0-1 0,0 0 1,0 0-1,1 0 0,0 0 1,0-1-1,0 1 1,0-1-1,1 0 0,-1 0 1,1 0-1,1 0 0,-1 0 1,-1-10-1,0 3-9,1 0-1,0 0 1,1-1 0,0 1-1,1 0 1,0-1 0,1 1-1,1 0 1,0 0 0,0 0-1,1 0 1,1 0 0,0 0-1,1 1 1,0 0-1,0 0 1,1 0 0,1 1-1,0 0 1,0 0 0,1 0-1,0 1 1,13-11 0,-6 7 16,28-22 16,86-53-1,-114 79-10,1 1 1,0 1-1,0 0 0,0 2 0,1-1 1,0 2-1,0 0 0,1 1 0,34-1 1,-12 4 27,0 3 0,0 1 0,67 15 0,-32-3-34,-39-10 3,-1 2 0,0 2 0,0 1-1,56 26 1,10 11 99,191 63 0,-107-45 3,-94-31-45,-9-1 24,1-5 0,141 32 1,62-13-2,-262-44-80,1 1 0,-1 1-1,0 1 1,0 2 0,-1 0-1,0 1 1,0 1 0,23 16 0,-45-24-145,-8-2 28,-21 0-48,-39-6-32,-82-22-12,-229-73-1,22 4 235,135 64 178,146 24-165,-116-27 0,124 15-48,1-2-1,-103-51 1,147 62 10,0 2 1,0 0-1,-1 1 0,0 1 1,-1 2-1,1 0 0,-1 1 1,-45 0-1,68 4-2,1 1 0,0 0 0,0 0 0,-1 0 0,1 0 0,0 0 0,0 0 0,0 0 0,0 0-1,0-1 1,0 1 0,0 0 0,0 0 0,0 0 0,0 0 0,0 0 0,1 0 0,-1 0 0,1 1 0,3 4-4,1 1 0,0-1 0,0 0 0,0 0 0,1 0 0,0-1 0,0 0-1,0 0 1,1 0 0,-1-1 0,15 7 0,-4-1-8,76 41 43,182 71 0,-142-67-64,324 104 132,-340-123 31,-18-4-131,-32-8 37,2-3 1,0-3-1,122 15 1,233-15 56,-198-11 0,-168-5-65,-2-1-15,1 3 0,-1 2 1,59 14-1,300 92 96,-296-89-149,-112-23 32,-29-1-131,1-1-1,1 0 1,-1-2 0,0-1 0,1 0 0,-27-12 0,-118-60-390,100 44 286,-27-7 265,-1 4 1,-2 3 0,-1 5 0,-2 5 0,-115-14-1,166 31 6,0-1-1,1-3 0,0-2 0,0-1 1,-83-39-1,114 45-15,14 7-12,0 0 1,-1 0 0,1-1 0,0 1 0,-1-1 0,1 1-1,0-1 1,0 0 0,0 1 0,0-1 0,-1 0 0,1 0-1,0 0 1,0 1 0,1-1 0,-1 0 0,0-1 0,0 1-1,0 0 1,1 0 0,-1 0 0,0 0 0,1 0 0,-1-1-1,1 1 1,0 0 0,-1-1 0,1 1 0,0 0 0,0-3-1,0 3-2,1 1 1,0-1-1,-1 0 0,1 1 0,0-1 0,0 0 0,0 1 0,-1-1 0,1 1 0,0-1 0,0 1 0,0-1 0,0 1 0,0 0 1,0-1-1,0 1 0,0 0 0,0 0 0,0 0 0,2 0 0,26-3 78,32 2-17,0 4 0,0 2 0,0 2 0,62 17-1,-25-11 10,0-4-1,1-5 0,126-10 0,104 4 322,-145 3-204,52 3 51,-222-1-231,0 0 0,0 1-1,0 1 1,0 0 0,-1 1 0,0 0-1,0 1 1,-1 0 0,14 10 0,-8-5-6,1 0 1,40 16 0,28 3-7,-28-12 6,-1 2 0,0 4 1,86 49-1,-124-62-3,-18-11 0,0 0-1,1 0 1,-1 0 0,0 0-1,1 1 1,-1-1 0,0 1 0,0-1-1,0 1 1,0 0 0,-1 0-1,1-1 1,0 2 0,-1-1-1,1 0 1,-1 0 0,0 0 0,0 1-1,1-1 1,-2 0 0,1 1-1,0-1 1,0 1 0,-1-1-1,1 1 1,-1-1 0,0 6 0,-22-7-202,-29-5 125,0-2-1,0-2 1,-94-29 0,30 7 81,-16-3 12,63 14 51,-2 2 0,-100-9 1,153 24-57,1 1 1,-1 1-1,1 0 1,-1 2 0,-30 5-1,43-6-9,1 0 1,-1 1-1,0-1 0,1 1 0,-1 0 0,1 0 1,0 0-1,0 0 0,0 0 0,0 1 1,0 0-1,0-1 0,1 1 0,-1 0 0,1 0 1,0 1-1,0-1 0,0 0 0,0 1 1,0-1-1,1 1 0,-1-1 0,1 1 0,0 0 1,1 0-1,-1-1 0,0 1 0,1 0 1,0 0-1,0 6 0,2 46-1,-1-19 0,-5 62 1,2-88-1,0 0 0,0 0 1,-1 0-1,0 0 1,-1-1-1,0 0 1,0 1-1,-2-1 0,1-1 1,-8 10-1,-7 6 2,-1-2 1,-2-1-1,0 0 0,-2-2 0,0-1 0,-55 32 0,30-24-6,-1-3 1,-1-1-1,-56 15 0,61-25 11,0-3 1,0-2-1,-80 4 0,-150-11 27,132-4-27,14 4-8,-320-14 7,-508-49 34,816 56-48,75 1 7,1-2 0,0-3 0,0-3 1,1-3-1,-122-47 0,107 35 3,-128-28 0,126 37-12,-120-45 0,40 7 9,104 38-36,45 13 13,0-1-1,0-1 0,1 0 0,0-1 0,0 0 0,1-1 0,0 0 1,1-1-1,-15-18 0,-6-4-47,15 13 87,25 21-24,36 27 28,-43-28-17,56 34 3,0-2 0,3-3 1,0-3-1,90 26 1,267 52 22,-257-68-25,-32-5-4,-10-1-7,1-5-1,192 15 1,-222-37 9,0-4 0,0-3 1,119-23-1,-124 12 4,117-6 0,-160 19-6,0 3 0,-1 1 1,1 2-1,0 2 0,40 11 0,-29-4 0,1-1 0,0-3 0,1-2 0,69-1 0,16-11-15,-80 1 30,0 3 1,111 11-1,-97 0-3,0-3-1,1-3 1,0-3 0,112-15-1,-131 6-18,-1-2 0,0-3-1,-1-2 1,0-3 0,-1-1-1,-2-3 1,0-3 0,51-33-1,-94 54-33,0 0 0,-1-1 0,0 0 0,0 0-1,0-1 1,5-6 0,-10 9 15,1 1 1,0-1-1,-1 0 1,0 1-1,1-1 0,-1 0 1,0 0-1,0 0 1,-1 0-1,1 0 0,-1 0 1,1 0-1,-1 0 1,0 0-1,0 0 0,-1 0 1,1 0-1,-1-5 1,-1 6 13,1-1 0,0 1 0,0 0-1,-1-1 1,1 1 0,-1 0 0,1 0 0,-1 0 0,0 0 0,0 1 0,0-1 0,0 0 0,0 1 0,-1 0 0,1-1 0,0 1 0,-1 0-1,1 0 1,-1 0 0,-3-1 0,-60-13-349,55 14 246,-24-6-124,-54-8-11,-114-35 0,189 46 290,-1-1 1,0 2-1,0 0 1,0 1-1,-27 0 1,35 2-19,1 0 0,0 0 0,0 1 0,0 0 0,0 1-1,0-1 1,0 1 0,0 0 0,1 0 0,-1 1 0,1 0 0,-1 0 0,1 0 0,0 1 0,0 0 0,-7 7 0,4-1 19,0 0 1,1 1-1,0 0 0,1 0 1,-6 16-1,-14 24 43,16-39-84,3-1 72,7-10-69,0-1-1,0 0 1,1 1 0,-1-1-1,0 0 1,0 1 0,0-1-1,1 0 1,-1 0 0,0 1-1,1-1 1,-1 0 0,0 0-1,1 0 1,-1 1 0,0-1-1,1 0 1,-1 0 0,0 0-1,1 0 1,-1 0 0,0 0-1,1 0 1,-1 0 0,0 0-1,1 0 1,-1 0 0,1 0-1,-1 0 1,0 0 0,1 0-1,-1 0 1,0 0 0,1 0-1,15-2 52,0 1 0,0-2 0,0 0 0,0-1 0,24-10 0,-25 8-40,0 1 1,1 1 0,-1 0 0,1 1 0,26-1 0,-33 3 4,-1 1 1,1 0-1,0 1 1,-1-1-1,1 2 1,0-1-1,-1 1 1,0 1 0,1-1-1,-1 1 1,0 1-1,0 0 1,-1 0-1,1 0 1,-1 1-1,0 0 1,0 1-1,8 7 1,-14-12-16,0 0-1,0 0 0,0 0 1,0 0-1,-1 0 1,1 1-1,0-1 1,0 0-1,-1 0 1,1 1-1,0-1 1,-1 1-1,0-1 1,1 0-1,-1 1 1,0-1-1,0 1 1,0-1-1,1 1 1,-2-1-1,1 1 1,0-1-1,0 1 1,0-1-1,-1 0 1,1 1-1,-1-1 1,1 1-1,-1-1 1,1 0-1,-1 1 1,0-1-1,0 0 1,0 0-1,1 0 1,-1 0-1,0 1 1,-1-1-1,1-1 1,0 1-1,0 0 1,0 0-1,-1 0 1,1 0-1,0-1 1,-3 2-1,-5 2 5,0 1-1,0-1 0,-1-1 0,0 1 1,-11 1-1,-26 2 44,-2-2 0,1-2 0,-69-4 0,35 0 81,-135-2 188,-127 2-216,261 9-102,0 3 1,-156 41 0,138-27-34,-13 2 65,-1-4 1,-1-6-1,-163 5 0,-233-5-27,2 1-17,414-18-20,-175-4 28,220 0-32,1-2-1,-1-2 0,-62-19 1,74 18-4,-1 1 1,-1 2-1,1 1 1,-79 3 0,118 2 38,1 0-1,-1 0 1,1 0 0,-1 0 0,1 1 0,-1-1 0,1 0 0,0 0 0,-1 1-1,1-1 1,-1 0 0,1 1 0,0-1 0,-1 1 0,1-1 0,0 0 0,0 1 0,-1-1-1,1 1 1,0-1 0,0 1 0,0-1 0,-1 1 0,1-1 0,0 1 0,0-1 0,0 1-1,0-1 1,0 1 0,0-1 0,0 1 0,0-1 0,0 1 0,0-1 0,0 0 0,1 1-1,-1-1 1,0 1 0,0-1 0,0 1 0,1-1 0,-1 1 0,0-1 0,0 0-1,1 1 1,0 0 0,11 24 32,2-10-42,1 0 0,0-1 0,0-1 0,2 0 0,23 14 0,4 3 6,3 3 13,2-3 0,0-1 0,2-3-1,89 32 1,223 48-21,-241-74 44,45 20-74,-95-27 36,124 24 1,-302-101-636,-109-39 592,-129-50-30,298 126 101,0 2-1,-1 2 0,0 2 1,-1 2-1,-95-1 0,142 8-19,0 0 0,0 1 0,-1-1 0,1 0 0,0 1 0,0-1 0,0 1 0,0-1 0,0 1 1,0 0-1,0-1 0,0 1 0,0 0 0,0 0 0,1-1 0,-1 1 0,0 0 0,1 0 0,-1 0 0,0 0 0,1 0 0,-1 0 0,1 0 0,-1 0 0,1 1 0,0-1 0,-1 0 0,1 0 0,0 0 0,0 0 0,0 0 0,0 1 0,0-1 0,0 0 0,0 0 0,0 0 0,0 0 0,1 2 0,0 5 7,0-1 0,0 1 0,1 0 1,0-1-1,3 9 0,2-1-8,1 1 1,1-1-1,0 0 0,1-1 1,1 0-1,0-1 1,23 22-1,105 76 17,-73-60-15,-24-24 7,-32-21-7,-1 0-1,0 0 0,0 0 1,0 1-1,-1 1 0,9 9 1,-21-16-26,0 1 0,0-2 0,-1 1 1,1 0-1,0-1 0,0 0 1,-8 0-1,-23-2 23,-43 1-22,73 1 21,0 1 0,1-1 0,-1 1 0,0 0-1,0 0 1,1 1 0,-1-1 0,0 1-1,1 0 1,0 0 0,-1 1 0,-4 3 0,8-5 1,0 0 1,0 0-1,0 1 1,0-1 0,0 1-1,0-1 1,0 1 0,1-1-1,-1 1 1,0-1-1,1 1 1,-1 0 0,1-1-1,0 1 1,0 0 0,-1-1-1,1 1 1,0 0-1,0 0 1,0-1 0,1 1-1,-1 0 1,0-1 0,1 1-1,-1 0 1,1-1-1,0 1 1,-1-1 0,2 3-1,1 1 5,0 0 0,0 0 0,0 0 0,1 0 0,0-1 0,8 9 0,-2-5 1,0-1 1,1 0-1,0 0 1,0-1-1,0-1 0,1 0 1,0 0-1,0-1 1,0-1-1,0 0 0,16 2 1,16-1 8,84-2 1,-71-3 36,64 0 5,13 0-8,133 15 0,-161-3-45,1-5-1,187-13 1,-279 6 15,-7 1-28,-1 0 0,0-1-1,0 0 1,0 0 0,0-1 0,0 0-1,0 0 1,9-5 0,-16 7 5,0 0 1,0-1 0,0 1 0,0-1 0,0 1-1,0 0 1,0-1 0,0 1 0,0-1 0,0 1-1,0 0 1,-1-1 0,1 1 0,0 0 0,0-1-1,0 1 1,0 0 0,-1-1 0,1 1 0,0 0-1,0-1 1,-1 1 0,1 0 0,0 0 0,0-1-1,-1 1 1,1 0 0,0 0 0,-1-1 0,1 1-1,0 0 1,-1 0 0,1 0 0,-1 0-1,1 0 1,0 0 0,-1-1 0,1 1 0,-1 0-1,-108-50-307,-219-68-1,-39-17 295,263 88 60,-141-89-1,244 136-40,1 0 0,0-1 0,0 1 0,-1 0 0,1 0 0,0 0 0,0 0 0,-1 0 0,1 0 0,0 0 0,0-1 0,-1 1-1,1 0 1,0 0 0,0 0 0,-1 0 0,1-1 0,0 1 0,0 0 0,0 0 0,0-1 0,-1 1 0,1 0 0,0 0 0,0-1 0,0 1 0,0 0 0,0 0 0,0-1-1,0 1 1,0 0 0,0-1 0,0 1 0,0 0 0,0 0 0,0-1 0,0 1 0,0 0 0,0 0 0,0-1 0,0 1 0,0 0 0,0-1 0,0 1 0,1 0 0,-1 0-1,0-1 1,18-4 20,22 2-25,234 5 247,414-8 217,-252 1-326,-310 5-120,-103-5-69,-23 5 50,0 0 1,0 0-1,1-1 0,-1 1 0,0 0 0,0-1 1,1 1-1,-1 0 0,0-1 0,0 1 0,0 0 1,0-1-1,1 1 0,-1 0 0,0-1 0,0 1 1,0 0-1,0-1 0,0 1 0,0-1 0,0 1 1,0 0-1,0-1 0,0 1 0,0-1 0,0 1 1,-1 0-1,1-1 0,0 1 0,0 0 0,0-1 1,-2-1-11,1 0 1,0 1-1,-1-1 1,1 0 0,-1 1-1,0 0 1,1-1-1,-1 1 1,0 0-1,0 0 1,0 0 0,0 0-1,0 0 1,0 0-1,-4-1 1,-59-10-21,-81-5 1,2 0 20,82 7 22,-45-8 93,-184-6 0,291 27-92,0 0 1,0 0-1,1 0 0,-1 0 0,1 0 0,0 0 1,0-1-1,0 1 0,0 0 0,3 5 0,25 25-1,2 0-1,1-2 0,50 36 0,8 9 82,-75-64-86,0-1-1,1 0 0,1 0 1,0-2-1,0 0 1,0-1-1,1-1 0,0-1 1,1 0-1,0-1 1,30 3-1,18-1 17,0-3-1,69-6 1,-40 1-13,-37 1-11,0-3 1,77-12-1,-27-5 4,116-5 0,-169 19 13,-1-2 1,68-19-1,-77 14-8,1 3-1,1 2 1,72-3 0,-44 7-3,0-3-1,103-24 1,47-6 25,-140 24 35,115-32 0,-20 2-4,-170 41-52,483-115 9,-484 111-160,-29 5 122,-32 5 9,-203 53-8,178-36 29,-2-4 0,1-3 0,-137 7 0,195-21-6,-9 1 5,-1-1 0,1-1 0,0-2 0,0-1 0,-42-11 0,15-2-8,0 2 0,-1 3 0,-1 2 0,1 3 0,-1 2 0,-1 2 0,1 4 1,0 1-1,0 4 0,-73 15 0,-45 24 18,-67 15-44,190-50 34,-1-3 0,-85 3-1,126-10-10,0 1 0,0-2 1,0 0-1,0 0 0,0-1 0,0-1 0,0 0 0,0 0 0,1-1 1,-19-10-1,12 4 4,0 1 0,-1 1 0,0 1 0,0 0 0,-1 2 0,0 0 0,0 1 0,0 1 0,0 1 0,-23 0 0,-122 16-106,164-14 70,7 0-43,360-26 186,-176 7-143,47 3 55,462-52 28,-544 36 69,179-61-1,-142 35-60,-126 42-38,1 4 0,1 2 0,-1 3 0,101 2 0,-139 5-31,0-2-1,0 0 0,45-12 1,-64 12 14,1-1-1,-1 0 1,0 0 0,-1-2 0,1 1-1,-1-1 1,1 0 0,-2-1 0,1 0-1,-1 0 1,1-1 0,-2 0-1,9-10 1,-5 8 0,-1-1-67,-10 9 66,0 1-1,0 0 0,0 0 0,0-1 0,0 1 0,-1 0 0,1-1 0,0 1 1,0 0-1,0 0 0,0-1 0,0 1 0,-1 0 0,1 0 0,0-1 1,0 1-1,0 0 0,-1 0 0,1 0 0,0-1 0,0 1 0,-1 0 0,1 0 1,0 0-1,0 0 0,-1 0 0,1-1 0,0 1 0,-1 0 0,1 0 0,0 0 1,-1 0-1,1 0 0,0 0 0,0 0 0,-1 0 0,1 0 0,0 0 0,-1 0 1,1 0-1,0 0 0,-1 1 0,-61-9-95,-223-39-519,257 38 634,-1-1 0,2-2-1,-1 0 1,2-2 0,-46-32 0,46 29 3,0 1-1,-1 0 1,0 3-1,-1 0 1,-35-11 0,62 24-15,0-1 1,-1 1 0,1 0 0,0-1 0,0 1 0,-1 0 0,1-1-1,-1 1 1,1 0 0,0 0 0,-1 0 0,1 1 0,0-1 0,-1 0-1,1 0 1,0 1 0,-1-1 0,-1 1 0,3 0-4,-1 0 0,1-1 0,0 1 0,0-1 0,0 1 0,0-1 0,-1 1 0,1 0 0,0-1 1,0 1-1,0-1 0,0 1 0,0 0 0,0-1 0,0 1 0,0-1 0,1 1 0,-1 0 0,0-1 0,0 1 0,0-1 0,1 1 0,-1-1 0,0 1 0,1-1 1,-1 1-1,1 0 0,1 3 4,1-1 0,0 1 0,-1-1 0,1 0 0,0 0 0,1 0 0,-1 0 0,1 0 0,7 4 0,14 0 1,0 0 0,1-1 0,0-2 1,0 0-1,0-2 0,34-1 0,-17 0 13,47 7 1,28 12 30,219 8-1,-184-33 42,-86 1-76,0 3 0,95 11-1,-118-6-36,70-3-1,-66-1 12,-42-1-6,-1 1 0,1-1 0,-1 0 0,1 0 0,-1-1 0,0 0 0,1 0 0,4-3 0,-9 5 12,0 0 1,0-1-1,0 1 1,0-1 0,0 1-1,0-1 1,0 1-1,-1-1 1,1 0 0,0 1-1,0-1 1,-1 0 0,1 0-1,-1 0 1,1 1-1,0-1 1,-1 0 0,1 0-1,-1 0 1,0 0-1,1 0 1,-1 0 0,0 0-1,0 0 1,1 0-1,-1 0 1,0 0 0,0 0-1,0 0 1,0 0 0,0 0-1,-1 0 1,1 0-1,0 0 1,0 0 0,-1 0-1,1 0 1,0 0-1,-1 0 1,1 0 0,-1 0-1,0 0 1,1 0-1,-1 1 1,1-1 0,-1 0-1,0 0 1,0 1 0,0-1-1,1 0 1,-3 0-1,-12-10-71,0 1 0,0 1-1,-1 0 1,-34-13-1,2 0-86,-156-100-114,190 112 275,0 2 22,-1 0 0,0 0 1,0 2-1,-1 0 0,0 0 1,0 1-1,-17-2 0,33 7-15,0 0-1,0 0 0,0 0 0,0 0 0,0 0 1,0-1-1,0 1 0,0 0 0,0 0 1,0 0-1,0 0 0,0 0 0,0 0 0,0 0 1,0-1-1,0 1 0,0 0 0,0 0 0,0 0 1,0 0-1,0 0 0,0 0 0,0 0 0,0 0 1,0-1-1,-1 1 0,1 0 0,0 0 0,0 0 1,0 0-1,0 0 0,0 0 0,0 0 1,0 0-1,0 0 0,0 0 0,-1 0 0,23-3 88,30 1 38,147 18 251,-29 0-118,-69-13-118,-1 4-1,0 5 1,174 44-1,-110-12-10,159 54-115,-301-89-20,-1 2 0,0 0 0,0 2 1,-1 0-1,-1 1 0,30 28 0,90 111 3,-82-85 25,-48-55-52,0 0 0,-1 1 0,0 0 0,-1 1 1,-1-1-1,0 1 0,-1 0 0,0 1 0,-2-1 0,0 1 1,0 0-1,-2 0 0,0 0 0,-1 22 0,0-37 3,-4-2-139,-10-4 138,-1 0 1,1 0 0,-16-10 0,-28-12-1,-41-8 20,-503-207-44,416 158 73,158 74-19,-2 1-1,1 2 0,-1 1 1,-51-4-1,-283-3-212,162 7 116,162 5 79,-66 5-1,92-2 8,-1 0 1,1 1-1,0 1 0,0 1 1,0 0-1,1 0 0,-25 15 1,8-1-13,1 3 0,1 0 1,-39 41-1,36-38 28,14-9-116,20-15 99,-1-1 0,1 1 0,0-1 0,0 0 0,0 0 0,-1 0 0,1 0-1,0 0 1,0 0 0,0-1 0,3-1 0,115-7 65,177 7 0,-138 4-82,-104 0 46,0 2-1,1 2 0,-2 3 1,1 2-1,-2 2 0,0 3 1,0 2-1,73 36 0,5 6-2,152 79 68,-276-135-86,0 1 0,1 1-1,-1 0 1,-1 0 0,1 0-1,-1 1 1,-1 0 0,1 0-1,-1 1 1,0 0-1,-1 0 1,0 1 0,0-1-1,-1 1 1,0 0 0,0 0-1,-1 0 1,0 1-1,-1-1 1,0 1 0,0-1-1,-1 1 1,-1 0 0,0 16-1,0-25-1,-1 0-1,1 0 1,-1 0-1,1 0 1,-1 0-1,0 0 1,1 0-1,-1 0 1,0 0-1,0 0 0,1-1 1,-1 1-1,0 0 1,0 0-1,0-1 1,0 1-1,0-1 1,0 1-1,0-1 1,0 1-1,0-1 1,-1 1-1,1-1 1,0 0-1,0 0 1,-2 0-1,-36 6-45,35-5 38,-259 2-239,146-5 180,-25 0 45,-150-22 0,208 11 21,0-3-1,1-4 1,-89-33 0,106 28 9,-133-45-9,167 61-3,-1 1 0,0 2-1,0 2 1,-45-1 0,56 4 21,13 1-8,1-1 0,-1 1-1,0 0 1,1 1 0,-1 0 0,0 0 0,1 1 0,-1 0-1,1 1 1,0-1 0,-1 2 0,-7 4 0,132-4-33,-29-4 24,197 5 16,-224-1-14,-1 3 0,104 26 0,-162-33-4,285 73 34,-224-61-26,1-3 1,105 2-1,-137-10-32,-24 1 20,1-1 0,0-1 1,0 0-1,-1 0 0,1 0 0,0-1 0,-1 0 0,1-1 0,-1 1 0,1-2 0,-1 1 0,11-6 0,-17 8-1,0-1 0,0 0 1,0 0-1,0 0 0,0 0 0,0 0 0,-1 0 0,1 0 0,0 0 0,-1 0 0,1 0 0,-1-1 0,1 1 0,-1 0 0,0 0 0,1 0 0,-1-1 0,0 1 1,0 0-1,0 0 0,0-1 0,0 1 0,0 0 0,0 0 0,0-1 0,-1 1 0,1 0 0,0 0 0,-1-1 0,1 1 0,-1 0 0,1 0 0,-1 0 0,0 0 0,1 0 1,-1 0-1,0 0 0,0 0 0,-1-1 0,-3-4-37,-1 1 1,0-1-1,0 1 0,-12-7 1,-186-99-130,54 33 192,-107-82-26,251 156 15,1 1 26,1 0 1,0 1-1,-1 0 0,0 0 1,1 0-1,-1 0 0,0 1 1,0 0-1,-9-2 1,16 11 133,9 4-167,0-1 0,0 0 0,1-1 0,1 0-1,0-1 1,0 0 0,0-1 0,28 12 0,6 0 13,74 20 1,51 14 71,316 147 0,-460-186-87,-1 0 0,-1 2 0,0 1 0,-1 1 0,-1 1 0,-1 1 0,-1 1 0,-1 1 0,-1 1 0,19 28 0,-11-10-23,-18-25 6,0-1 0,1-1 0,18 19 1,-6-24-194,-23-10 199,0 0 0,1 0 0,-1 0-1,1 0 1,-1 0 0,0-1-1,1 1 1,-1 0 0,1 0 0,-1 0-1,0 0 1,1 0 0,-1 0-1,1-1 1,-1 1 0,0 0 0,1 0-1,-1-1 1,0 1 0,1 0-1,-1 0 1,0-1 0,0 1 0,1 0-1,-1-1 1,0 1 0,0 0-1,1-1 1,-1 1 0,0-1 0,0 1-1,0 0 1,0-1 0,0 1-1,0-1 1,1 1 0,-1 0 0,0-1-1,0 1 1,0-1 0,0 1 0,-1-1-1,1 1 1,0 0 0,0-1-1,0 1 1,0-1 0,0 1 0,0 0-1,-1-1 1,1 1 0,0 0-1,-1-1 1,-6-14-27,-1 0 0,0 0 0,-1 1 0,-1 1 0,-15-19 1,-14-18 6,15 13 24,1 0 1,2-2-1,-19-47 0,31 62 1,0-1 0,2 0 0,1-1 0,1 1 0,1-1 0,-1-43-1,5 67 9,0 1 0,0-1 0,0 1 0,0-1 0,0 0-1,1 1 1,-1-1 0,0 1 0,1-1 0,-1 1-1,1-1 1,-1 1 0,1-1 0,0 1 0,0 0-1,0-1 1,0 1 0,0 0 0,0-1 0,0 1-1,0 0 1,0 0 0,0 0 0,0 0 0,1 0-1,-1 0 1,1 1 0,-1-1 0,0 0 0,1 1-1,-1-1 1,1 1 0,-1-1 0,1 1 0,0 0-1,-1 0 1,1-1 0,-1 1 0,1 0 0,0 1 0,-1-1-1,2 0 1,2 1 13,-1 0-1,0 0 0,1 0 1,-1 0-1,0 0 1,0 1-1,0 0 1,0 0-1,0 0 1,-1 1-1,1-1 0,-1 1 1,1 0-1,4 4 1,15 27 54,-2 0 0,-1 1 0,-2 2 0,20 53 1,7 12 101,-5-27-156,-23-46 11,20 48-1,-76-206-501,-31-78 300,61 171 152,2 1-1,1-1 0,2-1 0,0-35 1,4 70 29,1 1 1,-1 0 0,0-1-1,1 1 1,-1 0-1,1 0 1,0 0 0,-1 0-1,1-1 1,0 1 0,0 0-1,0 0 1,0 0 0,0 1-1,0-1 1,0 0-1,0 0 1,0 0 0,0 1-1,0-1 1,0 1 0,0-1-1,1 1 1,-1-1-1,0 1 1,1-1 0,-1 1-1,0 0 1,0 0 0,1 0-1,-1 0 1,2 0 0,44 2 275,-42 1-265,1-1-1,-2 1 1,1 0-1,0 0 1,0 0-1,-1 1 1,0 0-1,0-1 1,0 2-1,0-1 1,-1 0-1,1 1 1,-1-1-1,0 1 1,3 8-1,8 14 19,15 41-1,-27-61-30,9 21 4,78 186 75,-79-191-68,-2-1 0,-1 1 1,0 1-1,-2-1 1,-1 1-1,0 0 1,-2 0-1,-1 0 1,-2 25-1,1-45-14,1 0-1,-1 0 0,1 1 0,0-1 1,0 0-1,0 0 0,1 0 0,-1 0 1,1 0-1,0 0 0,0 0 1,0-1-1,1 1 0,-1-1 0,1 0 1,0 1-1,0-1 0,0 0 0,0-1 1,1 1-1,-1 0 0,1-1 1,-1 0-1,1 0 0,6 2 0,11 4-12,0 0-1,0-2 1,42 7-1,-6-1 14,12 0 20,-54-10-41,0 0 1,27 8-1,-36-10-12,-5 0 11,-11 0-97,-48-1 42,0-3-1,0-3 1,1-2-1,0-3 1,-100-34-1,111 30 141,-82-18-1,106 30-39,1 1 0,-1 1 0,0 0-1,0 2 1,1 1 0,-28 4 0,41-4 2,1 1 0,0 1 1,0-1-1,0 1 0,0 0 0,1 0 1,-1 1-1,1 0 0,0 0 0,0 0 1,-7 8-1,12-10-23,1-1-1,-1 1 1,1-1-1,0 0 1,0 1 0,-1-1-1,1 1 1,0-1 0,0 1-1,1-1 1,-1 0 0,0 1-1,0-1 1,1 1 0,-1-1-1,1 0 1,-1 1-1,1-1 1,0 0 0,-1 0-1,1 1 1,0-1 0,0 0-1,0 0 1,0 0 0,0 0-1,0 0 1,0 0 0,0 0-1,3 1 1,38 23 8,-39-24-3,269 118 40,-268-112-77,-14-1-36,-20 2-64,27-7 118,-69 13-16,0-3 0,0-3 0,-1-4 1,-107-6-1,120-4 25,-1-2 0,-81-21-1,85 16 31,108 28 33,-19-5-41,59 12 1,-19-13 40,-1 3 1,0 3-1,115 41 0,-136-39-53,1-2-1,1-2 0,0-3 0,1-2 0,58 1 0,-98-7-4,0 1 0,1 0 0,-1 0 0,0 1 0,-1 1 0,1 0 0,-1 1 0,19 11 0,-31-17-8,0 0 1,0 0 0,0 0-1,0 0 1,0 1 0,0-1-1,0 0 1,1 0 0,-1 0-1,0 0 1,0 0-1,0 0 1,0 0 0,0 1-1,0-1 1,0 0 0,0 0-1,0 0 1,0 0 0,0 0-1,0 0 1,0 1-1,0-1 1,0 0 0,0 0-1,0 0 1,0 0 0,0 0-1,0 1 1,0-1 0,0 0-1,0 0 1,0 0-1,0 0 1,0 0 0,0 0-1,0 1 1,0-1 0,0 0-1,0 0 1,0 0 0,-1 0-1,1 0 1,0 0-1,0 0 1,0 0 0,0 1-1,0-1 1,0 0 0,0 0-1,-1 0 1,1 0 0,0 0-1,0 0 1,0 0-1,0 0 1,0 0 0,-1 0-1,1 0 1,0 0 0,0 0-1,0 0 1,0 0 0,-1 0-1,-19 5-177,-44 2-4,35-4 112,-52 7-41,7-3 82,1 4 0,-84 23 0,104-20 182,33-9-115,0 0 0,1 1 0,0 1 0,0 0 0,-26 16 0,44-23-34,0 0 1,1 1-1,-1-1 1,1 1-1,-1-1 1,1 0-1,-1 1 1,0-1-1,1 1 1,0-1-1,-1 1 1,1-1-1,-1 1 1,1 0-1,0-1 1,-1 1-1,1 0 1,0-1-1,0 1 1,-1-1-1,1 1 1,0 0-1,0 0 1,0-1 0,0 1-1,0 0 1,0-1-1,0 1 1,0 0-1,0-1 1,0 1-1,0 0 1,1-1-1,-1 1 1,0 0-1,0-1 1,1 1-1,-1 0 1,0-1-1,1 1 1,0 0-1,18 13 11,11-11-2,-1-2 0,50-2 0,-16-1 33,-27 0-12,1-2 1,50-11-1,42-5 61,-56 11-13,-1-4 1,94-28 0,-123 30-70,-7 4-7,-27 5-1,1 0 0,-1 0 0,0 0 1,0-1-1,0 0 0,0-1 0,11-6 0,175-101-172,-186 106 170,1 1 0,1 0 0,-1 1 0,0 0 0,1 0 0,-1 1 0,1 1 0,0 0 0,11 0 0,42-7 11,80-12-11,-26 4 7,11-13-12,-87 18 6,0 1 0,1 2 1,74-3-1,-95 11-1,-11 1-1,0-1 0,0 1 0,0-2 0,-1 0 0,1 0 0,0-1 0,0 0 0,-1-1 0,0 0 0,1-1 0,-1 0 0,14-7 0,83-51-137,-106 61 113,-14-1-48,0 1 5,1 0 0,-1 1 1,-23 2-1,-4 0-25,-882 7 515,898-11-419,1-1 0,0 0 0,0-2-1,0-1 1,1-1 0,-25-11-1,17 7 4,0 1 0,-41-8 0,38 15 5,-61 1 0,60 2 45,-3-1 167,29 0-206,0 0-1,0 0 0,0 1 0,-1 1 0,1-1 1,0 1-1,0 1 0,0-1 0,0 1 0,-7 4 1,12-5-11,0 1 1,0 0 0,0-1 0,0 0-1,0 1 1,0-1 0,-1 0 0,1-1-1,0 1 1,0-1 0,-1 1 0,-4-1-1,0 1 13,1-1-1,0 2 0,-1-1 1,-13 6-1,14-5 7,0 1 1,0-1-1,-1-1 0,-14 2 0,-140 1 201,71-17 4,90 13-165,-32 5 182,34-2-247,-1 0 1,2-1-1,-1 1 0,0-1 1,1 1-1,-1-1 1,1 0-1,-1 0 0,1 1 1,0-1-1,0 0 1,0-1-1,1 1 1,-1 0-1,0 0 0,1-1 1,-1 0-1,0 1 1,1-1-1,0 0 0,-1 0 1,4 0-1,8 5-13,0-1 0,1-1 0,17 3 0,108 8-437,219-4 0,-352-11 450,-1-1 0,1 0-1,0-1 1,-1 1 0,10-5 0,-9 4-12,0 0 0,-1 0 0,1 0 0,0 1 0,11-1 0,3 1-1,0-2 1,-1 0 0,23-7-1,25-3-55,7-9 203,32-1-215,-93 19 119,131-23-43,-90 18-12,-25 3 8,0-2-1,33-14 0,-39 13 9,1 1 1,0 1-1,0 1 1,27-3-1,-34 7 6,0-1 0,-1-1 0,1-1 0,-1 0 0,27-12 0,79-48-63,-36 18 54,-74 42-4,0 0 0,1 2-1,0-1 1,0 2-1,0 0 1,23 0 0,-37 2 4,1-1 1,-1 1 0,1 0 0,-1 0 0,1 0-1,-1 0 1,1 0 0,-1 0 0,1-1-1,-1 1 1,1 0 0,-1 1 0,1-1 0,-1 0-1,1 0 1,-1 0 0,0 0 0,1 0 0,-1 0-1,1 1 1,-1-1 0,1 0 0,-1 0-1,1 0 1,-1 1 0,0-1 0,1 0 0,-1 1-1,0-1 1,1 0 0,-1 1 0,0-1-1,1 1 1,-1-1 0,0 0 0,0 1 0,0-1-1,1 1 1,-1-1 0,0 1 0,0-1-1,0 1 1,0-1 0,0 1 0,0-1 0,0 1-1,0-1 1,0 1 0,0-1 0,0 1 0,0-1-1,0 1 1,0-1 0,0 0 0,-1 1-1,1-1 1,0 2 0,-1 9 46,2-7-56,-1 1 0,0-1 0,0 0 0,0 0 0,-1 1 0,0-1 0,0 0 0,0 0 0,0 1 0,0-1 0,-1 0 0,0 0 0,0-1 0,0 1 0,0 0 0,-1-1 1,1 1-1,-1-1 0,0 0 0,0 0 0,0 0 0,0 0 0,-1 0 0,1-1 0,-1 1 0,0-1 0,0 0 0,1 0 0,-1-1 0,0 1 0,-1-1 0,-4 2 0,-6 1-410,0-1 0,-1 0 0,-26 1 0,9 0-618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4:53.628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180 4677 0,'5'10'1139,"-4"-9"-1111,12-11 332,14-23-393,-25 30 125,47-66 68,48-92 0,-62 91-44,-23 43-70,28-46 0,-28 56 3,12-18-21,0-1 0,-3-1-1,26-59 1,-40 80-29,1 0-1,0 1 1,21-27-1,-20 31 0,-1 0 0,-1 0-1,0-1 1,0 0 0,-2 0-1,1 0 1,-1-1 0,3-15-1,-1 3 21,16-44 0,-7 27-27,5-10-17,-15 41 29,-1 0 1,-1 0-1,0-1 0,0 1 0,-1-1 1,0 0-1,1-19 0,16-177-24,-20 202 21,-1-37 7,2-1 0,12-69 0,34-166-28,-32 197 24,-10 51 2,1-1-1,1 1 1,1 1 0,23-54-1,158-320 34,-177 377-38,24-64-11,33-135 0,-32 97-10,-7 20 28,-4-1 0,17-165 1,-39 2-9,-7 141 7,2 81-2,-1 31-6,1 1 1,2 0 0,-1-1-1,2 1 1,1 0 0,9-34 0,-9 44 6,-1 0 0,1-1 1,-2 1-1,1 0 0,0-19 1,-2 27 26,-53 6-331,51-9 270,-1 0 0,1 1 0,0-1 0,0 0 0,0 0 0,0 0 1,-2-9-1,2 9 25,-24-49 14,13 84 161,-14 109-143,16-94-26,2 0 1,3 0-1,-2 49 1,8-93-3,0-1 1,-1 0 0,1 1 0,0-1 0,0 0-1,1 1 1,-1-1 0,0 0 0,0 1-1,1-1 1,-1 0 0,1 0 0,-1 1 0,1-1-1,-1 0 1,1 0 0,0 0 0,-1 1 0,1-1-1,2 1 1,24 2 64,-16-4-72,51-4 140,0-2 0,95-23 0,-35 6-46,301-62 491,-206 37-421,243-22 0,-279 48-184,-161 19-52,-22 1-102,-36 7-152,-190 52 182,-192 55-130,-367 142 196,775-250 87,-1 0 1,1 2 0,-20 10-1,30-15-1,1 0-1,-1 0 1,1 1-1,-1-1 1,1 0-1,-1 1 0,1-1 1,0 0-1,0 1 1,-1 0-1,1-1 1,0 1-1,0 0 1,1-1-1,-2 3 1,2-3-1,0 1 0,0-1 0,0 0 0,1 0 0,-1 1 0,0-1 0,0 0 1,1 0-1,-1 0 0,1 1 0,-1-1 0,1 0 0,0 0 0,-1 0 0,1 0 1,0 0-1,0 0 0,-1 0 0,1 0 0,0 0 0,0-1 0,0 1 0,0 0 1,0-1-1,0 1 0,2 0 0,6 4 5,0-1 0,0 0 1,0 0-1,0-1 0,1-1 1,-1 1-1,1-2 0,0 1 0,13-1 1,98-2 73,-84 0-67,48-7 39,0-3 0,90-24 0,-4 1 47,-57 15-60,425-62 202,-333 71-251,-203 10 22,-26 0-241,-77 3 197,0 5 0,0 3 0,1 5 0,-189 57 0,-59 53 10,6-2 13,268-106 34,44-12-32,0 2 0,-28 10 0,49-15 5,1 0 0,1 0 0,-1 1-1,0 0 1,1 0 0,0 1-1,0 0 1,0 0 0,1 0 0,-1 0-1,1 1 1,-7 11 0,11-17 2,1 1 1,-1 0 0,1 0-1,-1 0 1,1-1 0,0 1-1,-1 0 1,1 0 0,0 0-1,0 0 1,0 0 0,-1 0-1,1 0 1,0-1 0,0 1-1,0 0 1,0 0 0,1 0-1,-1 0 1,0 0 0,0 0-1,1 0 1,-1 0 0,0-1-1,1 1 1,-1 0 0,0 0-1,1 0 1,0-1-1,-1 1 1,1 0 0,-1 0-1,1-1 1,0 1 0,-1-1-1,1 1 1,0-1 0,0 1-1,-1-1 1,1 1 0,0-1-1,0 1 1,0-1 0,0 0-1,0 0 1,0 1 0,-1-1-1,1 0 1,0 0 0,2 0-1,58 5 41,-51-5-46,360-18 81,-142 2-102,516-45 438,-665 56-384,-77 5-91,-8 4-19,-1 0 55,0-1-1,0 0 0,0 0 0,0 0 1,0-1-1,-12 3 0,5-1 30,-48 10-40,0-3 0,-88 6 0,81-11 22,-140 14-6,-320 40-45,525-59 69,-59 9-1,-107 31 1,154-35-2,0-1 1,0 2-1,1 0 0,-1 1 1,1 1-1,1 0 1,0 1-1,0 0 1,1 1-1,0 1 1,-17 20-1,29-31 1,1-1 0,-1 1 0,1-1 0,-1 0 1,1 1-1,0-1 0,-1 1 0,1-1 0,0 1 0,-1-1 0,1 1 0,0-1 0,0 1 0,-1-1 1,1 1-1,0 0 0,0-1 0,0 1 0,0-1 0,0 1 0,0 0 0,0-1 0,0 1 1,0-1-1,0 1 0,0 0 0,0-1 0,0 1 0,1-1 0,-1 1 0,0-1 0,0 1 0,1-1 1,-1 1-1,0-1 0,0 1 0,1-1 0,-1 1 0,1-1 0,-1 1 0,1-1 0,-1 0 0,0 1 1,1-1-1,0 1 0,29 6 6,-26-6-6,87 8 34,177-6 0,-134-5 10,20 2-10,592-21 129,-658 15-259,-87 6 102,-4 0-38,-93 6-13,0 3 1,-123 29 0,50-7 22,-297 30 33,20-2-1,318-34-37,115-18 41,21-1-4,25 3-34,38 3 27,129 5 0,79-17 82,-118-2-21,134-2-74,213 4 159,-475 1-150,0 2-1,0 1 1,55 14 0,-86-18 2,0 0 0,0 1 0,0 0 0,0-1 1,0 1-1,0 0 0,0 0 0,0 0 0,-1 0 0,1 0 1,0 0-1,-1 1 0,1-1 0,-1 0 0,1 1 0,-1 0 1,2 2-1,-3-3-3,0 0 1,1 0 0,-1 0-1,0 0 1,0 0-1,0 0 1,0 0 0,0 1-1,0-1 1,0 0-1,-1 0 1,1 0-1,0 0 1,0 0 0,-1 0-1,1 0 1,-1 0-1,1 0 1,-1 0 0,1 0-1,-1 0 1,-1 1-1,-3 3-19,0 0 0,0-1-1,0 0 1,0 0 0,-1 0 0,1 0-1,-1-1 1,0 0 0,-7 2-1,-81 24-118,-2-4 0,-132 17 0,19-4 160,14 4 84,-252 50-4,328-74-114,-215 5 0,98-18 46,224 0-57,12-5 26,0 0 0,0 0-1,1 0 1,-1 0-1,0 0 1,0 0 0,0 0-1,0 0 1,1 0-1,-1 0 1,0 0 0,0 0-1,0 0 1,0 0-1,0 0 1,1 0 0,-1 0-1,0 0 1,0 0-1,0 0 1,0 0 0,0 1-1,1-1 1,-1 0-1,0 0 1,0 0 0,0 0-1,0 0 1,0 0-1,0 1 1,0-1 0,1 0-1,-1 0 1,0 0-1,0 0 1,0 1 0,0-1-1,0 0 1,0 0-1,0 0 1,0 0 0,0 1-1,0-1 1,0 0-1,0 0 1,0 0 0,0 0-1,0 1 1,0-1-1,0 0 1,0 0 0,0 0-1,-1 0 1,1 0-1,0 1 1,0-1 0,0 0-1,0 0 1,0 0-1,0 0 1,0 0 0,0 0-1,-1 1 1,1-1-1,0 0 1,0 0 0,0 0-1,24 3-3,1-1 0,0-2 0,0 0 0,40-7 0,103-24 31,-136 24 2,204-40 21,317-20-1,114 41 41,-665 26-144,-12 5-33,-7 1 68,0-1 0,0-1 0,-1-1 0,1 0 0,-23 0 0,-98-4-136,63 0 117,34 1 39,-108 1 27,-1-6 1,-157-27 0,130-4-61,-75-13-2,209 43 34,0 3 1,-1 1-1,-79 7 0,115-4-7,1 0 0,0 1 0,-1-1 0,1 1 0,0 1 0,0-1 0,-9 6 0,15-7 22,36-10-128,-16 6 116,-1 1-1,1 1 1,0 0 0,0 2-1,-1 0 1,1 1-1,0 1 1,-1 0-1,35 12 1,-45-12-1,-1 0 0,1 1-1,0 0 1,-1 0 0,0 1 0,0 0 0,0 0 0,-1 0 0,1 1-1,-1 0 1,-1 1 0,1-1 0,-1 1 0,0 0 0,-1 0-1,1 0 1,-2 1 0,1 0 0,-1-1 0,0 1 0,0 1 0,-1-1-1,0 0 1,0 12 0,0-10-4,-1-1 0,0 1-1,-1 0 1,0-1 0,0 1-1,-1 0 1,-1-1 0,1 1 0,-2-1-1,1 0 1,-1 1 0,0-1 0,-1 0-1,0-1 1,-1 1 0,0-1-1,0 0 1,-1 0 0,0 0 0,-13 13-1,-11 8 13,-2-1 0,0-2-1,-2-1 1,0-2 0,-71 36-1,72-40 40,20-8-6,13-11-45,0 0 1,0 0 0,0 0 0,0 0 0,0 0-1,0 0 1,-1 1 0,1-1 0,0 0 0,0 0 0,0 0-1,0 0 1,0 0 0,0 0 0,0 1 0,0-1-1,0 0 1,0 0 0,0 0 0,0 0 0,0 0 0,0 0-1,0 1 1,0-1 0,0 0 0,0 0 0,0 0-1,0 0 1,0 0 0,0 0 0,0 1 0,0-1-1,1 0 1,-1 0 0,0 0 0,0 0 0,0 0 0,0 0-1,0 0 1,0 0 0,0 0 0,0 1 0,0-1-1,1 0 1,-1 0 0,0 0 0,0 0 0,0 0-1,0 0 1,0 0 0,0 0 0,1 0 0,-1 0 0,0 0-1,0 0 1,0 0 0,0 0 0,0 0 0,0 0-1,1 0 1,-1 0 0,0 0 0,0 0 0,0 0-1,0 0 1,0 0 0,0 0 0,0 0 0,1-1 0,34-2 16,0-3 1,-1-1 0,0-1-1,0-2 1,50-21 0,-31 11-5,140-51 12,262-81 122,-313 120-107,109-30-5,-212 50-64,-2-2-1,0-2 1,0-1-1,47-31 0,-102 62-59,-10 8 73,-1-1-1,0-2 1,-35 17-1,-253 71 24,188-67-6,120-37 0,-440 151 74,357-117-47,2 5 0,-148 90-1,236-131-28,-1 1-1,0 0 1,1 0 0,-1 0-1,1 0 1,-1 0-1,1 0 1,0 1-1,0-1 1,0 1-1,1-1 1,-4 6-1,5-7 4,0 0-1,0 0 1,0-1-1,0 1 1,-1 0-1,1 0 1,1 0-1,-1 0 0,0 0 1,0 0-1,0-1 1,0 1-1,1 0 1,-1 0-1,0 0 1,1 0-1,-1-1 0,0 1 1,1 0-1,-1 0 1,1-1-1,0 1 1,-1 0-1,1-1 1,-1 1-1,1-1 0,0 1 1,0 0-1,5 2-1,0 0 0,0 0-1,0-1 1,0 0 0,1 0 0,-1-1-1,0 0 1,1 0 0,12 1-1,35-2 22,0-2 0,-1-3 0,1-2 0,-1-2 1,54-17-1,13-11 64,117-54 0,-164 61-125,-2-3 1,-1-4-1,-2-2 1,-1-4 0,-3-2-1,92-84 1,-77 51-19,43-41 16,-122 119 43,0-1 0,1 1-1,-1 0 1,0-1 0,1 1 0,-1-1-1,1 1 1,-1 0 0,1-1 0,-1 1-1,0 0 1,1-1 0,-1 1 0,1 0-1,0 0 1,-1-1 0,1 1-1,-1 0 1,1 0 0,-1 0 0,1 0-1,-1 0 1,1 0 0,0 0 0,-1 0-1,1 0 1,0 0 0,-1 14-2,-14 22-26,-5-8 37,0-2 0,-2-1 0,0-1 0,-2 0 1,-31 24-1,11-8 5,-38 30-33,-122 81-1,-15 11 84,183-133-18,1 2 0,2 2 0,-52 67 0,79-93-40,0-1 1,1 1-1,0 0 1,0 0-1,0 1 1,1-1 0,0 1-1,1 0 1,-1 0-1,1 0 1,1 0-1,-1 8 1,24-16-98,-8-4 84,-1-1-1,0-1 1,0 0 0,0-1-1,-1 0 1,0-1-1,0 0 1,-1-1 0,16-16-1,14-8-3,483-440-33,-382 336 40,-48 44 9,-92 91-2,-1 1-3,-1 0 1,1 0-1,0 0 1,0 0 0,0 1-1,0-1 1,0 0 0,0 0-1,0 1 1,0-1-1,0 0 1,0 1 0,0 0-1,0-1 1,1 1-1,-1-1 1,0 1 0,0 0-1,0 0 1,1 0-1,1 0 1,-5 23 95,-1-13-91,-1-1-1,1 0 1,-2 0-1,1 0 1,-1 0-1,-1-1 0,-9 12 1,-52 54 14,28-34-31,-61 68 133,-5-4 0,-146 112 0,158-137-122,-109 117 0,41-36 211,151-150-210,-1-2-1,0 0 1,-1 0 0,0-1 0,0 0-1,0-1 1,-1 0 0,0-1-1,0 0 1,0-2 0,-1 1-1,1-1 1,-1-1 0,0-1-1,1 0 1,-19-1 0,29 0-6,0 0 1,0-1-1,1 1 1,-1-1 0,0 0-1,0 0 1,1 0-1,-1 0 1,0-1-1,1 1 1,-1 0 0,1-1-1,-1 0 1,1 0-1,-4-3 1,-29-39-16,15 17 43,-61-71-201,-105-166 1,181 255 171,-1 1 1,0-1-1,-1 1 1,0 1 0,-14-13-1,19 18 11,0 0 0,-1 0 0,0 0 1,1 1-1,-1-1 0,0 1 0,0 0 0,0 0 0,0 0 0,0 0 0,0 0 0,0 1 0,-1-1 1,1 1-1,0 0 0,0 0 0,0 0 0,0 0 0,-1 0 0,1 1 0,0 0 0,0-1 1,0 1-1,-3 2 0,2-1-1,-1 1 1,1 0-1,1 0 0,-1 0 1,0 1-1,1-1 1,0 1-1,0 0 0,0-1 1,-3 7-1,-29 51 34,18-29-5,-11 16-19,-57 88-26,80-131 3,4-5-60,2-5 60,1 0 0,0-1 0,0 1 0,0 0 1,0 0-1,1 0 0,0 1 0,5-7 0,1-4-2,69-146-146,-24 47 54,-50 107 103,-3 5-1,1-1 0,-1 0 0,0 1 0,0-1 0,0 0 0,0 0 0,0 0 0,-1 0 0,1-5 0,-2 8 2,-1 1 0,0-1 0,1 1 0,-1 0 0,1 0 0,-1 0 0,1 0 0,-1 0 0,1 0 0,0 0 0,-1 1 0,1-1 0,-2 3 0,-51 58-61,3 3-1,-48 79 1,85-120 99,0 0 0,2 1 0,0 1 0,2 0 0,1 1 0,1-1 1,1 2-1,1-1 0,2 1 0,-1 32 0,5-51-25,-1-4-4,1 0 0,0 0 0,0 0 1,1 0-1,0 0 0,0 1 1,2 6-1,-3-11-9,1-1 1,-1 1-1,1 0 1,-1-1-1,1 1 1,-1 0-1,1-1 1,-1 1-1,1-1 1,-1 1-1,1-1 0,0 1 1,-1-1-1,1 1 1,0-1-1,-1 0 1,1 1-1,0-1 1,0 0-1,-1 0 1,1 1-1,1-1 1,0 0-4,0 0 1,0 0 0,0-1 0,1 1 0,-1-1 0,0 1-1,0-1 1,0 0 0,0 0 0,0 1 0,0-1 0,2-2-1,5-4-5,1-1-1,-1-1 0,0 0 0,-1 0 1,0 0-1,-1-1 0,10-16 1,13-15-19,180-216-21,-146 187 56,108-94 0,-136 132-10,2 2-1,1 2 0,80-44 1,-115 70 2,1 0 0,-1 0 0,1 1 0,0 0 0,0 0 0,-1 0 0,1 0 0,0 1 0,8 0 0,-12 0 0,0 1 0,-1-1 1,1 1-1,0-1 0,-1 1 1,1 0-1,-1-1 1,1 1-1,-1-1 0,0 1 1,1 0-1,-1 0 1,0-1-1,1 1 0,-1 0 1,0 0-1,0-1 1,0 1-1,1 0 0,-1 0 1,0-1-1,0 1 1,0 0-1,0 0 0,-1 0 1,1-1-1,0 2 1,-3 27-12,-1-17 11,0 0 0,0 0 0,-1 0 1,-1-1-1,0 1 0,-1-1 1,-9 11-1,-63 70-7,52-62 6,-297 351-10,81-92 54,239-285-35,0 1-1,0-1 1,0 1 0,1-1-1,-1 1 1,1 0 0,0 0-1,1 0 1,-1 1-1,1-1 1,0 1 0,0-1-1,0 7 1,2-11 13,5-3-51,0 0 27,0 0-1,0 0 0,0 0 1,-1-1-1,1 0 1,-1 0-1,1 0 1,-1-1-1,0 0 1,0 1-1,5-9 0,1 2-3,114-116-21,72-67-13,-128 137-89,2 3 0,144-84 0,-200 132 47,-17 14 64,-21 19 32,20-25-25,-210 220 81,-80 90-37,154-147 200,-189 173 1,275-296-173,38-31-36,0 1 1,1 0-1,0 1 0,-17 21 0,27-32-35,4-2 17,9-2-14,0 0 1,0 0-1,-1-1 1,1 0-1,0 0 0,-1-1 1,0 0-1,0 0 1,10-6-1,65-47 43,-59 39-48,75-58 20,145-145-1,71-113-36,-163 168 26,-106 117-3,89-94-174,188-259 1,-276 321 104,-32 53 69,28-41-1,-37 67 42,-4 13-28,-4 17-3,-7-7-2,0 0 0,-1-1 1,-1-1-1,-1 0 0,-19 22 1,8-9 11,-354 434-7,262-332 52,91-105-44,-511 573 367,482-552-381,-3-3 0,-2-3 0,-1-1 0,-3-4 0,-1-3 0,-107 47 0,84-54-39,62-22 25,0 1-1,1 0 0,-1 2 1,-24 15-1,49-26 15,0 0-1,-1 0 1,1 0 0,0 1-1,0-1 1,-1 0 0,1 0-1,0 0 1,0 1 0,-1-1-1,1 0 1,0 0 0,0 0-1,-1 1 1,1-1 0,0 0-1,0 0 1,0 1 0,0-1-1,-1 0 1,1 1 0,0-1-1,0 0 1,0 1 0,0-1-1,0 0 1,0 1 0,0-1-1,0 0 1,0 1-1,0-1 1,0 0 0,0 0-1,0 1 1,0-1 0,0 0-1,0 1 1,0-1 0,0 0-1,1 1 1,-1-1 0,0 0-1,16 10-17,25 0 20,-40-9 2,21 3-4,1 0 0,0-1-1,0-1 1,0-1-1,0-1 1,0-1 0,0-1-1,0-1 1,0-2-1,0 0 1,-1-1 0,0-1-1,24-11 1,18-16-4,-2-3 0,-2-2-1,107-90 1,143-169-5,-144 131 30,-145 147 0,215-218 91,-186 182-148,-3-2 1,58-93-1,-91 126-46,17-44-1,-24 50 71,0 0-1,2 1 1,0 0-1,2 1 1,12-17-1,-22 33 15,0-1-3,0 0 1,0 1-1,1-1 1,-1 1-1,0 0 1,1-1-1,-1 1 1,1 0-1,0 0 1,-1 0-1,1 0 1,0 0-1,3-1 1,-5 7-11,-1 3 11,0-1 0,0 0-1,-1 1 1,-1-1 0,1 0-1,-1 0 1,0 0 0,0-1 0,-1 1-1,-5 7 1,-55 71-9,44-61 5,-435 499 89,365-425-42,-313 329 126,332-353-156,37-37-3,1 2 1,-44 66 0,57-78-37,-1-1 0,-1-1 1,-1-1-1,-31 24 1,49-44-1,1 0 1,-1 0-1,1-1 1,-1 0 0,0 0-1,-1 0 1,1-1-1,0 1 1,-1-1 0,1 0-1,-1-1 1,0 1-1,1-1 1,-1 0 0,0-1-1,0 0 1,0 1-1,0-2 1,0 1 0,1-1-1,-1 0 1,0 0-1,0 0 1,1-1 0,-1 0-1,1 0 1,-1-1-1,-9-5 1,24 13 65,1-1 1,-1-1-1,0 1 0,1-1 1,0-1-1,0 0 0,-1 0 1,17 0-1,-6-2-9,0-2 1,0 0 0,-1-1-1,1-1 1,-1-1-1,1-1 1,-2-1-1,1 0 1,-1-1-1,31-19 1,9-7 15,-1-2 0,-2-2 0,-2-3 1,-1-2-1,67-73 0,-28 16 38,466-535 204,-527 594-300,-1-1 0,47-91 0,24-100-159,-75 172 128,4 2 1,1 0 0,44-60-1,-141 216-187,-171 262 218,138-195 119,-6-5 1,-162 187 0,131-190-93,-203 181 0,288-294-77,26-23 39,0 2 0,1 1-1,-32 37 1,39-25-48,17-34 70,1 0 0,-1-1 0,1 1 0,0 0 0,-1-1-1,1 1 1,-1 0 0,1 0 0,0-1 0,0 1 0,0 0 0,-1 0 0,1 0 0,0 0-1,0-1 1,0 1 0,0 0 0,0 0 0,0 0 0,0-1 0,1 1 0,-1 0 0,0 0-1,0 0 1,1-1 0,-1 1 0,0 0 0,1 0 0,-1-1 0,1 1 0,-1 0 0,1-1-1,-1 1 1,1 0 0,-1-1 0,1 1 0,0-1 0,-1 1 0,1-1 0,0 1 0,1 0-1,14-1-3,-1 0 0,1 0-1,-1-2 1,1 0-1,-1 0 1,0-2-1,0 0 1,0 0 0,0-2-1,-1 0 1,0 0-1,0-1 1,0-1 0,-1-1-1,15-12 1,24-20 15,-2-3 0,55-62 0,-84 84 0,71-66 26,124-94 0,-159 133 31,85-97-1,7-7 7,-103 106-56,-2-2 0,66-95 0,-50 63-8,-43 56-12,-2 0 1,23-50 0,-29 52 5,2 1 0,1 1 0,0 0 0,29-36 0,-27 40-1,-2-1 1,0-1-1,0 0 1,-2 0-1,-1-1 1,8-22-1,-6 14-18,1 1 0,26-42-1,-27 51 13,-1 0-1,9-24 1,-12 25 7,0 0 0,2 1 0,14-23 0,-16 27-10,0 0 1,-2-1 0,1 1-1,5-22 1,5 4 25,-14 28-19,0-1 1,0 0 0,0 0 0,-1 0 0,1-1-1,-1 1 1,0 0 0,0-1 0,1-4-1,4-1 9,0 1 0,1 0-1,0 0 1,11-9-1,-15 14-3,35-45 22,-29 36 8,-1 1-1,2 0 1,19-18 0,-15 15-4,0 0 0,17-21 1,10-12 14,-36 43-33,25-26 16,30-38 0,-51 57-22,-1 0 0,-1-1 0,0 0 0,-1 0 0,0-1 0,-1 0 1,6-20-1,-1-5-22,-2-1 1,-2-1-1,3-74 1,-7 86 5,1-1 0,2 1-1,12-46 1,-9 46 3,-2 0 0,-1-1 0,3-48 0,-9-5-8,-1 11 19,11-88 1,-5 115-69,-4 32 64,0 0 0,2 0 0,-1 0 0,2 0-1,-1 0 1,2 1 0,-1 0 0,2-1 0,5-10 0,16-25 9,29-70-1,-40 85-7,-2 0 0,-1-1-1,-2-1 1,-1 0 0,-2 0-1,-1 0 1,2-51 0,-15-185 50,7 268-37,0 2-48,0 0 31,0-1 0,0 1 0,0 0 0,0-1 0,0 1 0,0 0 0,0-1 0,0 1 0,0 0 0,0-1-1,0 1 1,0 0 0,0-1 0,0 1 0,1 0 0,-1 0 0,0-1 0,0 1 0,0 0 0,0 0 0,1-1 0,-1 1 0,0 0 0,0 0-1,1-1 1,-1 1 0,0 0 0,0 0 0,1 0 0,-1 0 0,0-1 0,0 1 0,1 0 0,0 0 0,174-51 97,-98 27-110,1 4 0,135-18 0,-32 8 115,151-51-208,-319 74 28,-29 6 2,-36 6-55,-12 12 71,-118 46 0,111-36 81,-16 5-30,-274 95-39,295-107 45,-109 39-34,165-55 43,1 1 0,0 0 1,0 0-1,-16 14 0,23-18-5,0 0-1,1 0 1,-1 1 0,1-1 0,-1 0-1,1 1 1,0 0 0,-1-1-1,1 1 1,0 0 0,0-1-1,0 1 1,0 0 0,1 0 0,-1 0-1,0 0 1,1 0 0,0 0-1,-1 0 1,1 0 0,0 0-1,0 0 1,0 0 0,0 0-1,0 0 1,0 0 0,1 0 0,-1-1-1,1 1 1,-1 0 0,1 0-1,0 0 1,1 2 0,0-2 0,0 0-1,0 0 1,0 0 0,0-1 0,0 1 0,0-1 0,0 1 0,1-1 0,-1 0 0,1 0-1,-1 0 1,1 0 0,-1 0 0,1-1 0,-1 1 0,1-1 0,3 1 0,52 0-22,-42-1 40,71-5 54,-1-4 0,0-4 0,104-29 0,74-12-23,-118 34 60,197-34 96,-251 35-223,148-51-1,-214 59 31,-25 9-88,-6 2-30,-43 10-204,-50 16 40,-102 21-37,37-22 251,-48 6-36,-290 81 0,420-87 105,-292 104 177,371-129-189,0 1-1,-1 0 1,1 0 0,0 0 0,0 0-1,0 0 1,0 0 0,0 0 0,0 1-1,1-1 1,-1 1 0,0 0 0,1-1-1,-1 1 1,1 0 0,-2 3-1,3-4 1,0 0-1,0-1 0,0 1 0,0 0 0,0 0 1,1 0-1,-1-1 0,0 1 0,1 0 0,-1 0 1,0-1-1,1 1 0,-1 0 0,1-1 0,-1 1 0,1 0 1,0-1-1,-1 1 0,1-1 0,0 1 0,-1-1 1,1 1-1,0-1 0,-1 0 0,1 1 0,0-1 0,0 0 1,1 1-1,10 3 9,0 0 0,0-1 1,1 0-1,14 1 0,91 3 89,-1-5 0,159-18 0,-147 6-8,104-7-37,290-10 44,-545 44-145,1-11-14,-1 0 0,1-1 1,-1-2-1,-32 3 0,-96-5-344,89-1 347,-417 10 120,346 0-38,-205 41-1,313-46-32,10-3 19,0 1 0,0 0 0,1 1 1,0 1-1,0 0 0,-13 7 0,26-12-10,0 0 0,-1 1 1,1-1-1,-1 0 0,1 1 0,0-1 1,-1 1-1,1-1 0,0 0 1,-1 1-1,1-1 0,0 1 0,0-1 1,0 1-1,-1-1 0,1 1 1,0-1-1,0 1 0,0-1 0,0 1 1,0-1-1,0 1 0,0-1 0,0 1 1,0-1-1,0 1 0,0-1 1,0 1-1,0-1 0,0 1 0,1-1 1,-1 1-1,0-1 0,0 1 0,1-1 1,-1 0-1,0 1 0,1-1 1,-1 1-1,0-1 0,1 0 0,-1 1 1,0-1-1,1 0 0,-1 1 1,1-1-1,-1 0 0,1 0 0,-1 1 1,0-1-1,1 0 0,-1 0 0,1 0 1,0 1-1,31 13 3,6-2 45,0-2 0,1-2 0,60 6-1,123-3 96,-55-5-97,-78 0 17,-3-1 54,106 19 0,-182-22-133,0 0 0,0 1 0,0 0 1,-1 1-1,1 0 0,14 8 0,-23-11-36,-1 0 48,-1 0 1,1 0-1,0 0 1,-1 0-1,1 0 1,-1 0-1,1 0 0,-1 0 1,0 0-1,1-1 1,-1 1-1,0 0 1,1 0-1,-1-1 0,0 1 1,0 0-1,0-1 1,0 1-1,0-1 1,0 1-1,0-1 0,0 1 1,0-1-1,-1 1 1,-32 8 28,25-6-14,-53 9-38,1-3 0,-111 3 1,53-5 3,-453 23-40,397-30 5,204 13 1,102 12 138,207 12 0,-203-26 8,192 39 0,-311-47-93,0 1 1,-1 0-1,0 2 1,1-1-1,-2 2 0,15 8 1,-75-6-295,-64-4 291,0-5 0,0-4 0,-134-24 0,164 16-27,-2 3 1,1 3-1,-131 8 0,207-1 31,4-2 2,-1 1 0,0 0 1,0 0-1,0 0 0,0 1 0,1-1 1,-1 0-1,0 1 0,0-1 0,1 1 1,-1-1-1,0 1 0,0 0 0,1 0 1,-1 0-1,1 0 0,-1 0 0,1 0 1,-1 0-1,1 1 0,0-1 0,0 0 1,-1 1-1,0 2 0,1-3 3,1-1-1,0 1 1,-1 0-1,1-1 1,0 1-1,0 0 1,0-1-1,0 1 1,0 0-1,-1-1 1,1 1-1,0 0 1,1 0-1,-1-1 1,0 1-1,0 0 1,0-1-1,0 1 1,1 0-1,-1-1 1,0 1-1,0 0 1,1-1-1,-1 1 1,1-1-1,-1 1 1,0-1-1,2 2 1,21 12 6,34 1 32,-53-15-31,310 39 147,-216-29-37,-62-5-81,0 2 0,0 2 0,62 24 0,-28-9 7,-54-20-48,0 0 0,30 2 1,-33-5 9,0 0 1,0 1-1,0 1 1,23 8-1,-5 3 5,-22-8-7,1-1-1,0-1 1,0 0 0,0-1 0,0 1-1,1-2 1,-1 0 0,1 0 0,14 0-1,-24-2 13,6-17-64,-8-10 40,1 0 0,2 1 0,1-1 0,1 0 0,8-29 0,1 18 17,23-44 0,2-6-21,-17 52 24,-18 32-12,0 0 0,-1 0 0,1 0 0,-1-1-1,1 1 1,-1-1 0,0 1 0,-1-1 0,1 0 0,-1 0-1,1-5 1,-2 4 1,1 1-1,1-1 0,-1 1 0,1 0 1,0-1-1,0 1 0,1 0 0,-1 0 1,1 0-1,0 1 0,0-1 1,1 0-1,0 1 0,-1 0 0,1 0 1,1 0-1,-1 1 0,9-6 0,-6 3 7,-1 1 0,1-1 0,-1 0 0,-1 0 0,1-1 0,8-13 0,-12 13 17,-2 6-23,0 0 0,0 1 0,0-1 0,0 0 0,1 1 1,-1-1-1,0 0 0,0 0 0,1 1 0,-1-1 0,1 1 0,-1-1 0,0 0 1,1 1-1,-1-1 0,1 1 0,0-1 0,-1 1 0,1-1 0,-1 1 0,1-1 1,0 1-1,-1 0 0,1-1 0,1 1 0,4-6 6,0 0 0,0-1 0,0 1 0,0-1 0,7-13 0,17-21-6,-26 37 0,0-1 0,-1 0-1,0 0 1,0 0 0,0-1 0,-1 1 0,0-1 0,0 1 0,0-1 0,-1 0 0,2-9 0,0-69 23,-3 57-33,1 21 10,1-1 0,-1 1 0,1 0-1,1 0 1,-1 0 0,1 0 0,0 0 0,1 1-1,-1-1 1,9-9 0,13-25 6,-14 18-7,-2 3-2,-1 0 0,0 0 0,-1-1 0,4-21 0,-9 32 2,0 0 1,1-1-1,0 1 1,1 1-1,0-1 1,0 0-1,1 1 1,0 0-1,1 0 1,0 1 0,0-1-1,0 1 1,1 0-1,0 1 1,0 0-1,1 0 1,0 0-1,0 1 1,0 0-1,1 1 1,15-6-1,17-5 6,0 2-1,1 2 0,69-10 0,-47 10 0,184-30 235,273-9 1,88 46 41,-278 34-168,-69-4-115,-107-17-53,-154-9-21,-3 1 40,0 0 0,-1 0 0,1 0 0,0 0 0,-1 0 0,1-1 0,0 1 0,-1-1-1,1 0 1,-1 0 0,1 0 0,-1 0 0,-3 0 0,-41-6-15,37 5 36,-82-3-44,91 4 59,1 0 0,0-1 1,0 1-1,-1 0 1,1 0-1,0 0 1,-1 0-1,1 0 0,0 1 1,-1-1-1,1 0 1,0 0-1,0 0 1,-1 0-1,1 0 1,0 0-1,-1 0 0,1 0 1,0 1-1,0-1 1,-1 0-1,1 0 1,0 0-1,0 1 0,0-1 1,-1 0-1,1 0 1,0 1-1,0-1 1,0 0-1,0 0 0,-1 1 1,1-1-1,0 0 1,0 0-1,0 1 1,0-1-1,0 0 1,0 1-1,0-1 0,0 0 1,0 1-1,0-1 1,0 0-1,0 1 1,0-1-1,0 0 0,0 0 1,0 1-1,0-1 1,0 0-1,1 1 1,-1-1-1,0 0 1,0 0-1,0 1 0,0-1 1,1 0-1,-1 0 1,0 0-1,0 1 1,1-1-1,-1 0 0,0 0 1,0 0-1,1 1 1,-1-1-1,19 17-8,11-4 52,1-1 0,0-1 0,1-1 0,34 5 0,10 3-3,-38-9 81,77 6 1,12 2-50,-111-12-77,-16-3 4,-8-1-69,7-1 111,-19 1-139,-37 10 16,19-4-206,-62 4 0,-233-19 42,-65 2 435,-200 92-59,346-42-120,218-39-11,-417 48-28,399-51-46,0 3 1,-71 15 0,96-14 71,0 2 0,1 0 0,0 2 0,0 1 0,1 1-1,-26 18 1,39-24-26,10-6 27,1 1 0,-1-1 0,0 1 0,0 0 0,1 0 0,-1 0 0,0 0 0,1 0 0,-1 0 0,1 0 0,-1 0 0,1 1 0,0-1 0,-1 1 0,1-1 1,0 1-1,-1 2 0,3-3-2,1 0 0,-1 0 1,1 0-1,-1 0 1,1-1-1,0 1 1,-1 0-1,1-1 0,0 1 1,-1-1-1,1 0 1,0 0-1,0 1 1,0-1-1,-1 0 0,4-1 1,0 2 6,448 9-8,-287-11 70,585-33 76,-582 23-200,215 3 41,-378 9 4,1-1-14,0 0-1,0 1 0,0-1 1,0 2-1,0-1 1,0 1-1,12 5 1,-72-4-690,-35-1 685,28 0-60,-75-7 0,100-2-138,0-2 1,1-1-1,0-1 1,-46-23-1,33 14 235,26 12 47,-39-18 34,56 24-47,0 0 1,0 0 0,0 0 0,1-1 0,-1 1 0,1-1-1,0 0 1,-1 0 0,1 0 0,1-1 0,-4-4 0,5 7-30,1 0 0,0 0 0,-1 0 0,1 0 0,0 0 1,0 0-1,0 0 0,0 0 0,0 0 0,0 0 0,0 0 1,0 0-1,0 0 0,1 0 0,-1 1 0,0-1 1,1 0-1,-1 0 0,1 0 0,-1 0 0,1 0 0,-1 0 1,1 0-1,-1 1 0,1-1 0,0 0 0,-1 0 1,1 1-1,0-1 0,0 1 0,0-1 0,0 1 0,-1-1 1,1 1-1,0-1 0,0 1 0,0 0 0,0-1 1,0 1-1,0 0 0,0 0 0,0 0 0,0 0 0,2 0 1,53-8 119,-50 8-82,119-5 184,0 6 1,-1 6-1,137 24 1,-198-18-178,-2 3 0,0 2 0,0 3 0,-2 2 0,-1 3 0,-1 3 0,90 59 0,-142-84-54,41 30-17,-44-32 17,0 0 0,0 0-1,0 0 1,0 1 0,0-1 0,0 0-1,-1 1 1,1-1 0,-1 1-1,0-1 1,0 1 0,0 0 0,0-1-1,0 1 1,-1 0 0,1 4-1,-1-5-7,-1-1-1,0 1 1,1-1-1,-1 1 0,0-1 1,0 1-1,0-1 0,0 1 1,0-1-1,-1 0 0,1 0 1,0 1-1,-1-1 0,1 0 1,0 0-1,-1 0 0,0-1 1,1 1-1,-1 0 0,1-1 1,-1 1-1,0-1 0,1 1 1,-1-1-1,0 0 1,0 1-1,-1-1 0,-54 7-44,56-7 54,-117 0-37,0-5 1,-154-26 0,131 12 88,-151-1 0,204 20-55,-3-2-12,-1 4-1,-132 20 1,-431 80-36,534-81-118,1 5 1,-194 68-1,294-86 161,-1 1 0,2 0 0,-1 1 0,1 1 0,1 1 0,0 1 0,1 0 0,0 2 0,1-1 0,1 2 0,0 0 0,1 1 0,1 1 0,1 0 0,-16 29 0,-26 44-19,-41 77 36,84-143-10,0 1 0,2 0 0,1 0 0,1 1 0,-4 29 0,10-49-3,-1-1 4,1 0-1,-1 0 1,1 0 0,1 0-1,-1 0 1,1 0-1,1 0 1,-1 0-1,1 0 1,0 0 0,0 0-1,0 0 1,1 0-1,0-1 1,0 1 0,1 0-1,-1-1 1,8 10-1,-6-9 1,0 0-1,0 0 1,-1 0-1,1 0 0,-1 0 1,0 1-1,-1 0 1,0 0-1,0-1 1,1 10-1,-2-16 25,0 3-62,-10-1-10,0-3 19,1 0 1,-1 0-1,0-1 1,-15-4 0,15 3 31,0 1 0,0 0 0,0 0 0,-16 0 1,24 2-6,0 0 0,0 1 0,1-1 0,-1 1 0,0-1 0,0 1 0,0-1 0,1 1 0,-1 0 0,0-1 0,1 1 0,-1 0 0,1-1 0,-1 1 0,0 0 0,1 0 0,0 0-1,-1-1 1,1 1 0,-1 0 0,1 0 0,0 0 0,0 0 0,0 0 0,-1 0 0,1 0 0,0 0 0,0-1 0,0 1 0,1 2 0,-1 39 30,1-29 4,-1-6-26,0-1 0,1 1 1,0-1-1,1 0 0,-1 1 0,1-1 1,0 0-1,1 0 0,-1 0 1,1 0-1,1 0 0,-1-1 1,1 1-1,0-1 0,0 0 1,0 0-1,1-1 0,0 1 0,0-1 1,0 0-1,0 0 0,1-1 1,-1 1-1,1-1 0,0 0 1,11 3-1,12 4 32,0-2 1,0 0 0,0-3-1,44 4 1,-33 1-32,-33-7-15,0-1 1,0 0 0,0 0-1,0-1 1,14 1 0,-11-2 6,0-1 0,1 0 1,-1 0-1,0-1 0,0 0 1,0-1-1,0 0 0,0 0 1,-1-1-1,0 0 0,1-1 1,-2 0-1,1-1 0,0 0 1,12-11-1,34-28-6,-12 11-24,-2-2 1,63-68-1,-94 92 11,-1 0-1,0-1 1,0 0 0,-1-1-1,-1 0 1,0 0 0,-1 0-1,0-1 1,-2 0 0,1 0-1,-2 0 1,0 0 0,-1-1-1,0-17 1,1-47-4,-1 44-25,-1 0 1,-2 1 0,-6-40-1,-7 25-20,10 37 55,0 1-1,1-1 1,-2-20 0,5 29 8,-1 0 1,1 0-1,1 0 0,-1 0 0,1 0 1,-1 1-1,1-1 0,0 0 1,1 0-1,-1 0 0,1 1 0,-1-1 1,1 1-1,0-1 0,5-5 0,55-63 40,-21 25-47,41-62-1,-81 109 8,-1-1 0,1 0-1,-1 1 1,1-1 0,-1 1-1,1-1 1,-1 1 0,0-1-1,0 0 1,1 1 0,-1-1-1,0 0 1,0 0 0,1 1-1,-1-1 1,0 0 0,0 1-1,0-1 1,0 0 0,0 0-1,0 1 1,0-1 0,-1 0-1,1 1 1,0-1 0,0 0-1,0 1 1,-1-2 0,-19-3-97,-29 14-72,29-3 158,2 2 0,-1 0 0,1 1 0,0 1 0,1 0 0,0 2 0,-16 13 0,-102 101 25,128-118-8,-202 216 111,166-173-48,2 3 0,-53 88 0,89-133-54,0 0 0,1 1 0,0-1 0,0 1 0,1 0 0,1 0 0,-1 0 0,2 0 0,-1 1 0,1-1 0,1 15 0,0-25-18,0 0 0,0 0 0,0 0 0,1 0 1,-1 1-1,0-1 0,0 0 0,0 0 0,1 0 1,-1 0-1,0 0 0,0 0 0,0 0 0,0 0 0,1 0 1,-1 0-1,0 0 0,0 0 0,0 0 0,1 0 0,-1 0 1,0 0-1,0 0 0,0 0 0,1 0 0,-1 0 1,0 0-1,0 0 0,0 0 0,0 0 0,1-1 0,-1 1 1,0 0-1,0 0 0,0 0 0,0 0 0,0 0 0,1 0 1,-1-1-1,0 1 0,0 0 0,0 0 0,0 0 0,0 0 1,0-1-1,0 1 0,0 0 0,0 0 0,0 0 1,0-1-1,0 1 0,0 0 0,0 0 0,0 0 0,0-1 1,0 1-1,0 0 0,0 0 0,18-24-61,18-33 77,143-213-207,-170 249 217,-9 21-19,0-1 0,0 1 0,0 0 1,-1 0-1,1 0 0,0-1 0,0 1 0,-1 0 1,1 0-1,0 0 0,0 0 0,-1-1 0,1 1 1,0 0-1,-1 0 0,1 0 0,0 0 0,0 0 1,-1 0-1,1 0 0,0 0 0,-1 0 0,1 0 0,0 0 1,-1 0-1,1 0 0,0 0 0,-1 0 0,1 0 1,0 0-1,0 0 0,-1 1 0,1-1 0,0 0 1,0 0-1,-1 1 0,-38 23 63,-1 12-44,1 2 1,3 1-1,1 2 0,-46 71 0,59-70 104,21-40-117,1 1 1,-1-1-1,0 0 0,1 1 0,-1-1 0,1 0 0,0 1 1,0-1-1,0 1 0,0-1 0,0 1 0,1-1 0,-1 0 1,1 1-1,-1-1 0,2 4 0,0-5-4,-1 0-1,1 0 1,-1 0-1,1-1 1,-1 1 0,1 0-1,-1-1 1,1 1-1,0-1 1,-1 0-1,1 0 1,0 1 0,-1-1-1,1 0 1,0 0-1,-1 0 1,4-1 0,32-3 89,-22-1-66,0 0 0,0-1 1,-1-1-1,0 0 0,0-1 1,0 0-1,-1-1 0,0-1 1,11-11-1,-4 5-17,323-284-11,-8 6 8,-272 246 2,2 2 1,2 4-1,117-57 0,-110 65 23,1 3 0,2 4 0,156-35-1,-200 57-46,-15 7-4,-24 3 15,5-5 3,-229 165-243,7-2 61,-353 264-152,30 27 429,534-443-78,8-9-10,0 1-1,0 1 1,0-1-1,0 1 0,1-1 1,-1 1-1,1 0 1,0 0-1,0 1 1,0-1-1,1 1 0,-1-1 1,1 1-1,0 0 1,1 0-1,-3 10 1,4-14-6,1-1 0,0 1 1,-1 0-1,1-1 0,0 1 1,-1-1-1,1 1 0,0-1 1,-1 1-1,1-1 0,0 1 1,0-1-1,0 0 1,-1 0-1,1 1 0,0-1 1,0 0-1,0 0 0,0 0 1,-1 0-1,1 0 0,0 0 1,0 0-1,0 0 0,0 0 1,0 0-1,-1 0 0,1-1 1,1 1-1,4 0-6,14-2 5,1 0 1,-1-1-1,0-1 1,-1 0-1,1-2 1,-1 0-1,0-2 0,24-12 1,146-93-36,-133 76 29,179-114 18,229-143 67,20 37-4,-131 107 25,-262 117-83,184-43 0,-258 73-19,-5 0-7,0 1 0,1 1 0,21-1 0,-33 3-19,-8 4 7,-276 150-362,165-95 354,102-51 26,-530 285-120,19 38-135,-158 171 212,673-493 63,-6 2 20,0 0 0,2 2 1,0 0-1,0 0 0,1 2 0,-15 20 0,30-36-34,0 1 0,-1-1-1,1 0 1,0 0-1,0 1 1,0-1-1,0 0 1,0 1-1,0-1 1,0 0-1,0 1 1,0-1-1,0 0 1,0 0-1,0 1 1,0-1 0,0 0-1,0 1 1,0-1-1,0 0 1,0 1-1,0-1 1,0 0-1,0 0 1,1 1-1,-1-1 1,0 0-1,0 0 1,0 1-1,1-1 1,-1 0-1,0 0 1,0 1 0,0-1-1,1 0 1,-1 0-1,0 0 1,0 0-1,1 1 1,-1-1-1,0 0 1,1 0-1,-1 0 1,0 0-1,1 0 1,-1 0-1,0 0 1,0 0 0,1 0-1,-1 0 1,0 0-1,1 0 1,-1 0-1,0 0 1,1 0-1,-1 0 1,0 0-1,0 0 1,1-1-1,24-2-37,3-4 42,-1-3-1,0 0 0,-1-1 1,34-21-1,104-72 61,-110 68-34,343-240-10,334-202 155,-605 408-111,301-150 153,-485 249-169,2 2 1,-93 70-1,68-44-90,-293 215 68,-520 489-1,864-733 26,3-4 39,1 1 0,1 1 0,1 1 0,-38 57 0,61-83-86,1 1-1,-1-1 1,0 0 0,0 1-1,1-1 1,-1 1-1,0-1 1,1 1-1,0-1 1,-1 1 0,1-1-1,0 1 1,0-1-1,-1 1 1,1-1-1,1 1 1,-1 2-1,0-4-3,1 1-1,-1 0 1,1-1-1,-1 1 1,1-1-1,-1 1 1,1-1-1,0 1 1,-1-1-1,1 0 1,-1 1-1,1-1 1,0 0-1,-1 1 1,1-1-1,0 0 1,0 0-1,-1 0 1,1 1 0,0-1-1,-1 0 1,1 0-1,0 0 1,0 0-1,0-1 1,7 1-5,-1-2 1,1 1-1,-1-1 1,0 0-1,12-6 1,13-8-9,0-2-1,-2-1 0,0-2 1,47-42-1,-25 20-15,99-78-54,887-725-44,-649 533 150,-279 233-9,198-108 0,-294 181-11,2-2-11,0 1 0,0 0 0,1 1 0,0 1 0,34-8 0,-51 14 8,0 0 1,0 0-1,0 0 0,1 0 0,-1 0 0,0 0 1,0 0-1,1 0 0,-1 0 0,0 0 0,0 0 1,0 0-1,1 0 0,-1 0 0,0 0 0,0 0 1,1 0-1,-1 0 0,0 0 0,0 0 0,1 0 1,-1 0-1,0 0 0,0 0 0,0 0 0,1 1 1,-1-1-1,0 0 0,0 0 0,0 0 0,0 0 1,1 1-1,-1-1 0,0 0 0,0 0 0,0 0 1,0 1-1,0-1 0,0 0 0,0 0 0,1 0 1,-1 1-1,0-1 0,0 0 0,0 0 0,0 1 1,0-1-1,0 0 0,0 0 0,0 0 0,0 1 1,0-1-1,0 0 0,0 0 0,-1 1 0,1-1 1,0 0-1,0 0 0,0 1 0,0-1 0,0 0 1,-13 18 9,-27 20-16,-2-2 0,-64 42 0,13-10-87,89-66 91,-618 507-142,307-198 362,-282 361-1,582-653-200,-51 59 40,-89 139 0,153-214-62,0 0 1,0 0-1,0 0 1,0 0-1,1 1 1,0-1-1,0 1 0,0-1 1,0 1-1,0-1 1,0 6-1,31-22-273,12-20 216,54-57 1,-35 33 52,635-557-408,-142 130 683,-155 133-104,22 33-22,-394 301-119,0 0-1,45-20 0,-62 37-49,-15 12 46,-32 33 26,-1 0 0,-68 59 1,17-19-29,-711 823 267,730-816-77,3 2 1,-79 152-1,141-238-227,40-70-641,213-260 312,130-188 220,-280 350 158,51-76-27,-113 184-11,2 2 0,60-60 1,-91 103 12,-1 0 1,1 1-1,1 0 1,-1 0-1,1 0 1,0 1-1,0 0 1,14-6 0,-22 12 0,1-1 1,0 0 0,-1 1-1,1-1 1,-1 1 0,1-1 0,0 1-1,-1-1 1,1 1 0,-1-1-1,1 1 1,-1-1 0,1 1-1,-1 0 1,0-1 0,1 1 0,-1 0-1,0-1 1,0 1 0,1 0-1,-1-1 1,0 1 0,0 0 0,0 0-1,0-1 1,0 1 0,0 0-1,0-1 1,0 1 0,0 0 0,0 0-1,0-1 1,0 1 0,-1 0-1,1 1 1,-4 35 18,-3-9-20,-2 0-1,-1 0 1,-1-1 0,-19 33 0,-7 18-7,-83 208 148,-76 168 240,-36-17-111,87-186-284,145-251 7,-1 0 0,1 0 0,0 0 0,0 1 0,0-1 0,0 0-1,-1 0 1,1 1 0,0-1 0,0 0 0,0 1 0,0-1-1,0 0 1,0 0 0,0 1 0,0-1 0,0 0 0,0 1-1,0-1 1,0 0 0,0 1 0,0-1 0,0 0 0,0 0-1,0 1 1,0-1 0,0 0 0,0 0 0,0 1 0,1-1-1,-1 0 1,0 0 0,0 1 0,0-1 0,0 0 0,1 0-1,-1 1 1,0-1 0,0 0 0,1 0 0,-1 0 0,0 0-1,0 1 1,1-1 0,-1 0 0,0 0 0,0 0 0,1 0-1,-1 0 1,0 0 0,1 0 0,-1 0 0,0 0 0,0 0-1,1 0 1,-1 0 0,0 0 0,1 0 0,-1 0 0,1 0-1,19-4-39,-6-3 35,0-1 1,0 0-1,-1-1 1,0-1-1,0 0 1,-1-1-1,0 0 1,11-15-1,8-5-27,61-59 26,-4-4-1,-5-4 0,116-175 1,-160 208-5,-3-2 1,-2-2 0,-4-1 0,-3-1 0,33-136-1,26-101-123,-83 298 134,0-1 1,0 1 0,-1-1 0,1-17 0,-3 27-3,-20 30 12,-79 131-65,39-59-21,32-49 62,2 0 0,3 2 0,-24 81 0,-31 71 79,-109 225 211,170-384-213,-2-2 0,-1 0-1,-3-1 1,-1-1 0,-60 77 0,29-44-31,44-59-16,0-1 1,0 0-1,-2-1 1,-27 26-1,4-13-15,23-19 1,0 0 0,0 2-1,1-1 1,1 2 0,-1-1 0,2 1-1,-12 17 1,84-90-30,156-206-50,-136 165 68,-71 88 14,0 0 0,2 1 0,-1 1 0,28-20 0,-95 29-75,2 8-21,-62 15 1,65-10 1,-83 6 0,-475 24-1171,74-22 1491,451-18-116,47-2-78,1-1 0,-44-10-1,38 6-36,-52-4 1,-231 7 129,250 4-101,60-1-22,1-1-1,-1 0 0,1-1 1,0-1-1,0 0 0,0 0 1,-15-9-1,-39-12 4,62 23-7,-1-1 0,1 1 0,0-1 0,0 0 0,0 0 0,0-1 0,0 1 0,1-1 0,0 0 0,-1-1 0,2 1 0,-1-1 0,-5-7 0,-15-17 14,19 26-10,1 1 0,-1-1 0,1 1 0,-1 0 0,0 1 0,0-1-1,1 1 1,-1 0 0,0 0 0,0 1 0,0-1 0,0 1 0,-6 0 0,10 0-2,3 11 11,8 3 10,0 0 0,0-1 1,2 0-1,-1-1 0,2 0 1,-1 0-1,16 8 1,38 39 63,-47-38-49,-2-6-12,-1 2 1,-1 0-1,-1 0 1,0 1-1,-2 1 1,0 1-1,-1-1 1,14 34-1,-23-42-27,-4-9-9,-11-18-12,-15-14 74,28 73 62,-2 49-53,5 122 155,-1-194-202,0 0 1,2 0-1,0 0 0,2-1 1,0 1-1,1-1 0,1-1 1,12 22-1,-5-15-16,-5-6 3,2-1 1,0 0 0,26 29 0,-33-43-22,-3-3-20,-2-13-177,-2-3 156,-1 1 0,0 0 1,-1 1-1,0-1 0,-1 1 0,-1-1 1,-10-17-1,-10-27-60,-63-132 45,0 1-15,57 99 37,16 41 8,-2 1-1,-2 0 0,-43-72 1,49 101 25,-1 2 1,-21-22-1,-18-20 21,53 58 2,0 0 0,1 0 0,-1 0 0,0 0-1,0 0 1,0 0 0,1 0 0,-1 0 0,0-1 0,1 1 0,-1 0-1,1 0 1,0-1 0,-1 1 0,1 0 0,0 0 0,0-1 0,0 1-1,0 0 1,0-1 0,0 1 0,0 0 0,0-1 0,1-2 0,0 3 3,0 0 0,0 0 0,0 0 1,1 0-1,-1 1 0,0-1 1,0 0-1,1 0 0,-1 1 1,0-1-1,1 0 0,-1 1 0,1 0 1,-1-1-1,0 1 0,1 0 1,-1 0-1,3 0 0,4-1 13,-1 1-1,1 1 0,-1-1 1,0 1-1,1 1 1,-1-1-1,0 1 0,11 4 1,-4 3-2,-1 0 1,-1 0 0,1 1 0,-2 1 0,1 0 0,-1 0-1,-1 1 1,0 1 0,15 24 0,-3 1 7,0 2-1,21 56 1,-11-3-6,-4 1 0,-4 1 0,21 177 0,-44-262-18,24 139 66,-21-136-45,-1 1-1,2 0 1,0-1 0,0 0-1,1 0 1,1 0 0,0-1-1,13 16 1,-14-22-17,-1-1 0,1 0 1,0 0-1,0-1 0,1 0 1,-1 0-1,1 0 0,0-1 1,0 0-1,0 0 0,1-1 1,-1 0-1,1 0 0,7 0 1,6 1-6,-1-2 0,1 0 1,-1-2-1,22-2 0,-33 1 3,-1 1-1,0-1 1,1-1 0,-1 0-1,0 0 1,0 0 0,-1-1-1,1 0 1,13-10-1,-16 10-17,-1 1 0,1-1 0,-1 0 0,0 0 0,0-1 0,-1 1 0,1-1 0,-1 0-1,0 1 1,0-1 0,-1-1 0,1 1 0,-1 0 0,0-1 0,1-9 0,1-11-140,-1 0 0,-1-1 0,-2 1 1,0 0-1,-2-1 0,-1 1 1,-1 0-1,-1 0 0,-2 1 1,0-1-1,-2 1 0,-17-36 1,11 34 119,-39-84 27,49 98 20,0 0 0,1 0 1,1-1-1,0 0 0,1 1 0,-1-24 1,2 15 9,2-30 47,-1 49-58,0 1-1,0 0 1,1-1 0,-1 1-1,1 0 1,0 0 0,0-1 0,0 1-1,0 0 1,0 0 0,0 0-1,0 0 1,1 0 0,-1 1 0,1-1-1,-1 0 1,4-2 0,-5 4-5,0 0 1,1 0 0,-1-1-1,0 1 1,0 0 0,0 0-1,1 0 1,-1 0 0,0 0-1,0 0 1,0 0 0,1 0-1,-1 0 1,0 0 0,0 0-1,0 0 1,1 0 0,-1 0-1,0 0 1,0 0-1,0 0 1,1 0 0,-1 0-1,0 1 1,0-1 0,0 0-1,0 0 1,1 0 0,-1 0-1,0 0 1,0 0 0,0 1-1,0-1 1,0 0 0,1 0-1,-1 0 1,0 0-1,0 1 1,0-1 0,0 0-1,0 0 1,0 0 0,0 0-1,0 1 1,0-1 0,0 0-1,0 0 1,0 0 0,0 1-1,0-1 1,0 0 0,0 0-1,0 0 1,0 1 0,0-1-1,0 0 1,0 0-1,0 0 1,0 1 0,0-1-1,0 0 1,-1 0 0,-2 18 65,-9 14 0,-2 0-1,-2-1 1,-39 57 0,2-1 222,34-50-156,2 0 0,1 1 0,2 0 1,2 1-1,-9 48 0,32-124-157,2 2 0,1-1 0,2 2 0,1 0 0,25-36 1,49-97 17,-80 144-9,-2 0 0,0 0 0,-2-1 0,0 0 0,3-33 0,-9 50-6,0 1 1,0-1 0,-1 0 0,0 0 0,-1 1 0,1-1 0,-1 0 0,-1 1 0,1-1 0,-5-11-1,5 16 18,-1-1 0,0 1 0,1 0-1,-1 0 1,0 0 0,0 0-1,0 0 1,0 0 0,-1 1 0,1-1-1,0 1 1,-1-1 0,1 1 0,-1 0-1,1 0 1,-1 0 0,0 0-1,1 0 1,-1 1 0,0-1 0,1 1-1,-1 0 1,0 0 0,0 0 0,0 0-1,1 0 1,-6 2 0,1-1 12,-1 1 1,1 1-1,-1 0 1,1 0 0,0 0-1,0 1 1,1-1-1,-1 2 1,1-1 0,0 1-1,0 0 1,0 0-1,0 1 1,1-1-1,0 1 1,0 1 0,1-1-1,0 1 1,0-1-1,-5 14 1,0-2 54,1 1 0,1 0 0,1 0 0,1 0 0,0 1-1,-3 40 1,7 134 201,0-191-265,2 0 0,-1 1 0,0-1 0,1 0 0,-1 0 0,1 0 0,0 0 0,0 0 0,0 0 0,0 0 0,1 0 0,-1 0 0,1 0 0,0 0 0,-1-1 0,1 1 0,1-1 0,-1 0 0,0 1 0,0-1 0,1 0 0,0 0 0,-1 0 0,1-1-1,0 1 1,0-1 0,0 1 0,0-1 0,0 0 0,5 1 0,-1-1 3,0 0-1,0 0 1,1 0-1,-1-1 0,1 0 1,-1-1-1,0 1 1,1-2-1,-1 1 0,0-1 1,0 0-1,0 0 1,9-5-1,6-5-7,-1 0 0,0-2 0,-1 0 1,23-21-1,74-79-8,-71 68 9,-41 41 2,44-44-42,45-57-1,-197 246 112,5 4 1,-149 296-1,224-393-2,15-32-45,-1 0-1,2 0 1,0 1-1,2 0 1,-1 1 0,2-1-1,0 1 1,-2 23 0,37-58-38,47-53 117,118-140 0,-32 29-143,43-18 7,291-219 0,-418 366-13,-439 421-229,238-220 438,6 4 1,7 6-1,-159 308 1,260-452-103,5-10-50,-1-1 0,2 1 0,-1 0 1,0 0-1,1 0 0,0-1 0,-1 1 0,2 1 1,-1-1-1,0 7 0,1-11-9,0 0-1,0 0 1,0 0 0,0 1 0,0-1-1,0 0 1,0 0 0,0 0 0,0 0-1,0 0 1,0 0 0,0 1-1,0-1 1,0 0 0,0 0 0,0 0-1,0 0 1,0 0 0,1 0 0,-1 0-1,0 1 1,0-1 0,0 0 0,0 0-1,0 0 1,0 0 0,0 0 0,0 0-1,1 0 1,-1 0 0,0 0 0,0 0-1,0 0 1,0 0 0,0 0-1,1 0 1,-1 0 0,0 0 0,0 0-1,0 0 1,0 0 0,0 0 0,0 0-1,1 0 1,-1 0 0,0 0 0,0 0-1,0 0 1,0 0 0,0 0 0,0 0-1,1 0 1,-1 0 0,0 0-1,0 0 1,0 0 0,0-1 0,0 1-1,0 0 1,0 0 0,8-2 4,-1 0 0,-1-1 0,1 1 1,0-2-1,-1 1 0,1-1 0,-1 0 0,0 0 1,0 0-1,-1-1 0,1 0 0,-1 0 0,5-7 1,205-213 223,32-31-243,513-372 53,-691 571-145,-116 85-171,-376 374-224,306-277 578,5 4 0,7 6 0,5 3 0,-81 153-1,167-267-19,8-14-45,-1-1 0,2 1 0,0 1 0,0-1 0,1 1 0,0 0 0,0 0 0,1 0 0,1 0 0,-1 13 0,32-33-76,-9-5 60,0-2-1,0 0 1,-2-2-1,0 0 0,22-29 1,-1 2 17,214-227-36,321-268 0,-440 430-45,-194 168-38,-83 106 0,-146 204 110,223-274 177,5 2 1,-54 112 0,106-190-167,0 1 0,1 0 0,1 1 0,1-1 0,0 1 0,2 0 0,-4 32 0,10-52-15,-1 0 0,0 1 0,0-1 0,1 0 0,-1 0 0,0 0 1,0 0-1,1-1 0,-1 1 0,0 0 0,0 0 0,1-1 0,-1 1 0,0-1 0,0 1 1,0-1-1,2 0 0,14-12 0,0 0 1,-1-1-1,0-1 1,-1 0-1,21-30 1,15-14 13,97-98-61,545-565-10,-777 836 111,-239 313-111,33 21 185,268-409-98,-22 58 0,38-81-16,0 1-1,2-1 0,0 1 1,1 0-1,0 0 0,0 25 1,3-41-12,0 0 0,0 1 0,-1-1 0,1 0 0,0 0 0,0 1 0,1-1 1,-1 0-1,0 0 0,0 0 0,0 1 0,1-1 0,-1 0 0,1 0 0,-1 0 1,1 0-1,-1 0 0,1 0 0,0 1 0,-1-2 0,1 1 0,0 0 0,0 0 0,0 0 1,0 0-1,0 0 0,0-1 0,0 1 0,0 0 0,0-1 0,0 1 0,0-1 1,0 1-1,1-1 0,-1 0 0,0 1 0,0-1 0,0 0 0,1 0 0,-1 0 1,0 0-1,0 0 0,1 0 0,-1 0 0,0 0 0,2-1 0,3-1-2,1 0 0,-1 0 0,0-1 0,0 1 0,0-2 0,0 1 0,0-1-1,6-5 1,59-55-36,-4-3-1,108-138 0,-103 117 18,8-8-42,-3-4 0,-6-2 0,-4-4 0,72-153 0,-121 217 54,-2-2 0,-2 0 0,-1 0 0,-3-2 0,6-54 0,-16-59-331,-3 111 306,8-91-1,-1 123 30,1 1 0,0-1-1,1 1 1,0 1-1,1-1 1,1 1-1,1 0 1,-1 1-1,2 0 1,0 1 0,16-16-1,-44 91-176,-162 377 175,145-361 52,3 3-1,4 0 0,-33 161 1,49-165 15,0 3-1,-30 105 0,28-136-60,-13 76 0,20-94 2,-1-1-1,-2 0 1,-2-1-1,-26 53 1,13-29 33,-2-1-26,-3-1 0,-1-2 0,-3-1 1,-2-2-1,-1-1 0,-55 49 0,57-58 33,1 2-1,2 1 1,1 1 0,-41 77-1,70-113-37,-1 0 1,1 0-1,0 0 0,0 0 1,1 1-1,-1-1 0,1 0 0,0 1 1,0 6-1,10-13-116,-1-3 93,-1-1 1,0 0-1,-1 0 1,1 0 0,-1-1-1,0 0 1,0 0-1,-1 0 1,0-1-1,0 0 1,-1 0-1,7-14 1,13-16 12,528-807-271,-525 793 227,34-100 0,-27 62 22,-24 64 7,-2 0 0,0 0 0,-2-1 1,-1 0-1,-1 0 0,-1 0 1,0-38-1,-3 52 20,0 1 0,1 0 1,1 0-1,0-1 0,0 1 0,1 0 1,1 1-1,-1-1 0,2 0 0,0 1 1,0 0-1,0 0 0,10-11 0,-14 19 4,0 1-1,1-1 0,-1 1 1,0 0-1,0 0 0,1 0 1,-1 0-1,1 0 1,-1 0-1,1 0 0,-1 0 1,1 0-1,-1 1 0,1-1 1,0 1-1,0-1 0,2 1 1,-3 0-2,-1 0 1,1 1-1,0-1 0,0 0 1,-1 1-1,1-1 1,0 1-1,-1-1 1,1 1-1,-1-1 0,1 1 1,0-1-1,-1 1 1,1 0-1,-1-1 1,1 1-1,-1 0 0,0-1 1,1 1-1,-1 0 1,0 0-1,0-1 0,1 1 1,-1 0-1,0 0 1,0 0-1,0-1 1,0 1-1,0 0 0,0 0 1,0 0-1,0-1 1,0 2-1,0 21 3,-7 180 42,3-172-41,0 0 0,-2-1 0,-2 0 0,-18 49 0,-9-7 26,-3-1 1,-2-2 0,-51 63-1,45-67 70,3 1-1,2 2 1,-39 92-1,-27 54-13,13-33-99,86-159 9,1-1 1,0 1-1,2 1 0,0-1 1,2 1-1,0 0 0,1 42 1,2-64 2,-2-3-127,1 1 108,0 0 1,0 0 0,0 0 0,0 0-1,0 0 1,1-1 0,-1 1 0,0 0-1,1-1 1,-1 1 0,1 0 0,-1-1 0,1 1-1,0-1 1,-1 1 0,1-3 0,-1-1-31,-25-72-332,15 39 273,-2 0 0,-1 1-1,-2 0 1,-2 2 0,-31-50 0,8 37 55,-1 1 0,-3 2 0,-85-66 0,-41-40 30,137 113 24,2-2 0,1-2 0,2 0 0,-44-90 0,63 114 14,0 1 0,-1 0 0,0 0 0,-1 1 0,-1 1 0,-1 0 0,0 1 0,-1 1 0,-1 0 0,0 0 0,0 2 0,-1 0 0,0 1 0,-1 1 0,-20-7 0,23 8-17,0 0-1,1 0 1,-1-1-1,2-1 1,0 0 0,0-1-1,0-1 1,2 0-1,-16-19 1,17 20-6,9 9 9,0 1-1,0 0 0,0 0 0,1 0 1,-1 0-1,0 0 0,0 0 0,-1 0 1,1 0-1,0 0 0,0 0 0,0 0 1,-1 1-1,1-1 0,0 0 1,-1 1-1,1-1 0,0 1 0,-1 0 1,1 0-1,-1-1 0,1 1 0,-1 0 1,1 0-1,0 0 0,-1 0 0,1 0 1,-1 1-1,1-1 0,-1 0 1,1 1-1,0-1 0,-1 1 0,1-1 1,0 1-1,-1 0 0,1-1 0,0 1 1,0 0-1,0 0 0,0 0 0,0 0 1,0 0-1,0 0 0,0 0 1,0 1-1,0-1 0,0 0 0,1 0 1,-1 1-1,1-1 0,-1 0 0,1 1 1,-1 1-1,-3 5 3,1 1 0,0 0-1,0 0 1,1 0 0,0 0 0,1 0 0,-1 10 0,2-14 1,0 0-1,0-1 1,1 1 0,0 0 0,-1 0 0,1-1 0,1 1 0,-1 0 0,1-1-1,0 1 1,0-1 0,0 0 0,1 1 0,-1-1 0,1 0 0,0-1 0,0 1 0,1 0-1,-1-1 1,1 0 0,4 4 0,50 47 6,11 12 38,3-3 0,2-2 1,116 70-1,-152-110-79,-6-4 46,-1 2 0,0 0 0,41 37 0,-63-49-13,-1 1 1,-1 1 0,1-1 0,-1 2 0,-1-1 0,0 0 0,0 1 0,-1 0-1,0 1 1,-1-1 0,0 1 0,-1 0 0,0 0 0,0 0 0,1 19 0,12 354 183,-13-346-147,-1-1-1,-2 1 0,-2 0 0,-2 0 0,-1-1 0,-17 67 0,6-50 165,-16 108 0,28-143-198,-1-1 0,-1 1 0,0-1 0,-2 0 0,-15 27 0,10-19 34,-15 41-1,-80 257-17,66-236-3,31-69-21,1 0 0,1 0 0,-10 34 0,36-72-216,11-24 192,113-237-133,14-23 32,90-51 181,-229 335-96,0-1-1,-2 0 1,0-1-1,-2 0 1,0-1-1,12-34 1,-20 47 54,0 1-1,0 0 1,0 0 0,1 0-1,7-8 1,-12 16-11,0 0 0,0 0 0,0 0 0,0-1 0,0 1 0,1 0 0,-1 0 0,0 0 0,0 0 0,0 0 0,0 0 0,0 0 0,1 0 0,-1 0 0,0 0 0,0-1 0,0 1 0,0 0 0,1 0 0,-1 0 0,0 0 0,0 0 0,0 0 0,0 0 0,1 0 0,-1 0 0,0 1 0,0-1 0,0 0 0,0 0 0,1 0 0,-1 0 0,0 0 0,0 0 0,0 0 0,0 0 0,0 0 0,0 0-1,1 1 1,-1-1 0,0 0 0,0 0 0,0 0 0,0 0 0,0 0 0,0 0 0,0 1 0,0-1 0,0 0 0,1 0 0,-1 0 0,0 0 0,0 1 0,0-1 0,0 0 0,0 0 0,0 0 0,0 0 0,0 1 0,0-1 0,0 0 0,0 0 0,0 0 0,0 0 0,-1 1 0,1-1 0,0 0 0,0 0 0,2 16-10,-3-6 14,0 0 1,-1 1-1,0-1 0,-1 0 0,0 0 1,0 0-1,-5 9 0,-40 75 6,18-39 10,-26 56-36,-72 159 153,108-221-35,3 0 0,2 1 0,-15 89 0,26-115-74,-4 31 40,-2 73 1,11-130-78,-1 0 0,1 0 0,-1 0 0,1-1 0,0 1 0,0 0 0,0 0 0,0 0 0,0 0 0,0 0-1,0 0 1,3-2 0,5-9 10,47-85-85,246-414-270,-302 512 355,64-104 1,85-184 0,-215 436-130,-23 142 298,65-198-68,-4-1 0,-64 142-1,-67 44-92,126-223 14,28-45-14,0-3 5,0 2 0,1-1 0,0 0 0,0 1 0,1 0 0,0 0 1,0 0-1,1 0 0,-2 12 0,33-21-121,-19-2 114,0-1 0,-1 1 0,1-2-1,-1 1 1,1-2 0,-2 1 0,1-1 0,0 0-1,-1-1 1,0 0 0,-1 0 0,9-11 0,13-17-58,36-56 0,-57 78 16,95-145-79,-15 20-69,140-169 0,-226 305 182,22-23-10,-24 25 11,0 0 0,1-1 0,-1 1 0,0 0-1,0-1 1,0 1 0,1 0 0,-1-1 0,0 1 0,1 0 0,-1 0-1,0-1 1,0 1 0,1 0 0,-1 0 0,0 0 0,1-1 0,-1 1-1,0 0 1,1 0 0,-1 0 0,1 0 0,-1 0 0,0 0 0,1 0-1,-1 0 1,0 0 0,1 0 0,-1 0 0,1 0 0,-1 0 0,0 0-1,1 0 1,-1 0 0,0 0 0,1 0 0,-1 0 0,1 1 0,-1-1 0,0 0-1,0 0 1,1 1 0,-1-1 0,0 0 0,1 0 0,-1 1 0,0-1-1,0 0 1,1 0 0,-1 1 0,0-1 0,0 0 0,0 1 0,0-1-1,1 1 1,-1-1 0,0 0 0,0 1 0,0-1 0,0 0 0,0 1-1,0-1 1,0 1 0,0-1 0,0 0 0,0 1 0,0-1 0,0 0-1,0 1 1,-2 13 1,1-1-1,-2 0 0,0 0 0,0 0 1,-2 0-1,1-1 0,-2 1 1,-8 14-1,-62 98-11,71-117 9,-381 489 55,359-466-53,4-3 14,7-12 13,1 2 0,1 0 0,0 0 0,2 1 0,0 1 0,-14 33 0,24-47-27,1 1 0,1-1 0,-1 0 0,1 1 0,0-1 0,1 8 0,0 5-5,1-18 1,0 0 0,1 0 0,-1 0 0,1-1 0,-1 1 0,1-1 0,-1 1 0,1-1 0,0 0 0,-1 0 0,1 0 0,-1 0 0,5-1 0,3 0-26,1 1 24,1-1 0,0 0 0,0-1 0,-1 0 0,1-1 0,-1 0 0,1-1 0,-1 0 0,-1-1 0,1 0 0,-1-1 0,1 0-1,-2-1 1,15-11 0,148-128-29,-105 86 38,-28 26 2,159-153-9,-180 166 3,0 1 0,-2-2-1,-1 0 1,0-1-1,-2-1 1,0 0-1,17-49 1,-23 41-4,-1-1 1,-2 0 0,1-33-1,-1 6-9,0 28 8,-2-1 1,-1 0 0,-1 1-1,-2-1 1,-1 0 0,-10-39-1,5 35-59,-6-60 0,11 64 53,-1 1 0,-16-56 1,14 74-9,-1-1 0,0 1 0,-17-25 0,-4-7-34,9 11-7,1-1 0,3-1-1,-15-48 1,14 35 60,9 33-4,2 1 1,0-1 0,1 0 0,0 0-1,-1-20 1,4 33 23,-1 9 23,-1 11 36,1 4-78,0 0-1,-2 0 1,0 0 0,-1-1-1,-13 31 1,-2 13-25,8-17 83,3 1-1,1 0 1,3 1 0,0 70-1,5 150 40,5-330-305,2 0 0,30-119 0,-32 162 223,57-189-31,-60 202 16,7-29 34,-4 16 27,-3 41-17,-15 203 351,13-560-539,-1 334 145,1 1 0,-1-1-1,1 0 1,0 1 0,-1-1 0,1 1 0,-1-1 0,1 1 0,-1-1 0,1 1 0,-1-1 0,0 1 0,1-1 0,-1 1 0,1 0 0,-1-1 0,0 1 0,1 0 0,-1 0 0,0-1 0,0 1 0,1 0-1,-1 0 1,0 0 0,1 0 0,-1 0 0,0 0 0,-1 0 0,-27 0 21,23 0-2,-6 1-15,1 1 0,-1 0 0,1 0 1,-1 1-1,1 1 0,-21 8 0,21-7-8,0 0 0,-1-1 0,0-1 1,0 0-1,0 0 0,-24 1 0,33-4 4,-17 1-1,0-1-1,0 0 1,0-2 0,0 0 0,1-2 0,-1 0 0,-32-12 0,18 1 7,24 10-2,0 0 0,-1 0 0,1 1 0,-1 1 1,0 0-1,0 0 0,-22-2 0,32 6 0,0 0-1,1 0 1,-1 0-1,0 0 1,1 0-1,-1 0 1,1 0 0,-1 0-1,1 0 1,0 0-1,-1 0 1,1 0-1,0 0 1,-1 0 0,1 0-1,0 0 1,0 0-1,0 0 1,0 0-1,0 1 1,1 0 0,-1 39 59,0-31-37,1 3-9,0 0 1,1 0-1,4 17 0,-3-17 24,0 1 0,-1-1 0,0 20-1,2-22-102,-4-11 41,1 0 1,-1 0 0,1 0 0,-1 0-1,1 0 1,-1 0 0,0 0 0,1-1-1,-1 1 1,1 0 0,-1 0 0,0 0-1,1-1 1,-1 1 0,0 0 0,1-1-1,-1 1 1,0 0 0,1-1 0,-1 1-1,0 0 1,0-1 0,1 1 0,-1 0-1,0-1 1,0 1 0,0-1 0,0 1-1,1 0 1,-1-1 0,0 0 0,6-15-1006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5:00.54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75 154 0,'1'1'34,"-1"0"-1,0 0 1,0 0 0,1 0-1,-1 0 1,1 0 0,-1 0-1,1-1 1,-1 1 0,1 0-1,0 0 1,-1 0 0,1-1-1,0 1 1,-1 0 0,1-1-1,0 1 1,0 0 0,0-1 0,0 1-1,0-1 1,0 0 0,0 1-1,0-1 1,1 1 0,38 8 171,-11-2-31,-14-1-89,28 12 35,0-3 0,2-1 0,-1-2 0,1-2 0,74 7 1,-60-14-73,70-7 1,-106 2-41,0-1 1,-1-1-1,0-1 0,0-2 0,0 0 0,25-12 0,8-6 22,2 3-1,0 2 1,87-18-1,-59 10-50,-63 20 16,1 0-1,35-6 1,-51 12-3,-1 0 1,1 0-1,-1-1 1,0 0-1,1 0 1,-1 0-1,0-1 1,-1 0-1,1 0 1,8-8-1,17-12-22,-31 24 30,1-1 0,-1 1 0,0 0 0,1-1 0,-1 1 0,1 0 0,-1 0-1,1-1 1,-1 1 0,1 0 0,-1 0 0,1 0 0,-1-1 0,1 1 0,-1 0-1,1 0 1,-1 0 0,1 0 0,-1 0 0,1 0 0,-1 0 0,1 0 0,-1 0-1,1 0 1,-1 0 0,1 1 0,-1-1 0,1 0 0,-1 0 0,1 0 0,-1 1-1,1-1 1,-1 0 0,0 1 0,1-1 0,4 22-2,-5-16 3,-1 0 1,1 0 0,-1 0 0,-1 1-1,1-1 1,-4 7 0,-2-1 6,0-1 0,-1 0 0,0 0 0,-1-1 0,-1-1 0,1 1 0,-1-1 0,-1-1 0,0 0 0,-20 12 0,-17 6-12,-69 26 1,62-29 7,19-7-1,-1-1 1,0-2-1,0-2 0,-1-1 1,-1-2-1,0-1 1,-58 1-1,-66-4-15,-122-4-3,253-6 17,22 4-15,0 0 0,0 1 0,0 0-1,-12 0 1,22 2 14,0-1 0,-1 0 0,1 0 1,0 1-1,0-1 0,0 0 0,0 1 0,0-1 0,0 0 0,-1 0 0,1 1 0,0-1 0,0 0 1,-1 0-1,1 1 0,0-1 0,0 0 0,-1 0 0,1 0 0,0 1 0,0-1 0,-1 0 1,1 0-1,0 0 0,-1 0 0,1 0 0,0 0 0,0 0 0,-1 0 0,1 0 0,0 0 1,-1 0-1,1 0 0,0 0 0,-1 0 0,1 0 0,0 0 0,-1 0 0,1 0 0,0 0 1,-1 0-1,1 0 0,0 0 0,0-1 0,-1 1 0,1 0 0,0 0 0,0 0 0,-1-1 0,1 1 1,0 0-1,-1-1 0,1 32 4,-1-13 0,0 0 0,1 0 0,1 0 0,1 0-1,0-1 1,2 1 0,0 0 0,0-1 0,2 0 0,13 29 0,5-5 31,2-2 0,40 47 0,-49-65-14,2-1 0,1-1 0,0-1 0,1-1 0,34 21 0,4 4 27,-47-32-47,1-1 1,0 0-1,0-1 1,1 0-1,23 10 1,-34-17-4,0-1 0,-1 1 0,1 0 1,1-1-1,-1 0 0,0 1 0,0-1 0,0 0 0,0-1 1,0 1-1,0 0 0,0-1 0,0 0 0,0 0 1,0 0-1,-1 0 0,1 0 0,0 0 0,0-1 1,-1 1-1,1-1 0,-1 0 0,1 0 0,-1 0 0,0 0 1,0 0-1,3-5 0,4-5-10,-1 0 0,0-1 0,-1 0 1,8-22-1,-1 2-30,27-46 7,76-110-1,-107 175 29,-4 7-5,-1 0 0,0 1 1,0-2-1,-1 1 1,0 0-1,0-1 1,0 0-1,-1 0 0,2-9 1,-5 16 8,-1 1 0,1-1 0,0 1 0,-1-1 1,1 1-1,-1-1 0,0 1 0,1 0 0,-1-1 0,1 1 0,-1 0 1,0-1-1,1 1 0,-1 0 0,1 0 0,-1 0 0,0-1 0,1 1 1,-1 0-1,0 0 0,1 0 0,-1 0 0,0 0 0,0 0 0,1 1 0,-1-1 1,0 0-1,-24 3-32,7 3 38,0 1-1,0 0 0,0 2 1,1 0-1,1 1 0,0 1 0,-24 20 1,-51 31-20,74-53 10,-1-1 0,1 0 1,-1-1-1,-1-1 0,1-1 0,-1 0 0,0-2 1,0 0-1,0-1 0,-39-1 0,9-1 4,42 0 84,31 0-2,26 0-62,113-4 73,-138 2-79,0-2-1,-1-1 0,1-1 0,39-15 1,39-27-89,190-120 0,-212 118 44,7-20-271,-87 69 330,-17 25 38,-48 38-60,-2-2-1,-118 81 1,60-49-4,105-76 24,1 0-1,0 1 1,1 1-1,1 1 1,1 0-1,1 1 1,0 1-1,-12 26 1,18-31-16,1 1 0,0-1 0,1 1 0,1 0 0,1 1 1,1-1-1,0 1 0,1 0 0,1 0 0,0 0 0,4 34 1,-2-51-10,0 1 1,-1-1 0,1 1-1,0-1 1,0 0 0,0 1-1,-1-1 1,2 0-1,-1 0 1,0 0 0,0 1-1,0-1 1,0 0 0,1-1-1,-1 1 1,0 0 0,1 0-1,-1 0 1,1-1 0,-1 1-1,1-1 1,-1 1 0,1-1-1,-1 0 1,1 0-1,0 1 1,-1-1 0,1 0-1,1-1 1,53-1 24,-51 2-16,4-2-4,1 0 0,0-1 0,-1 0 0,0 0 0,1-1 0,-1-1 0,-1 1 0,15-11 0,64-54-18,-77 61 3,43-45 5,-1-2 1,-3-2 0,58-88-1,-56 70-27,-4-3-1,73-161 0,-113 224 31,-1 1 1,-1-1-1,0 0 0,-1 0 1,-1 0-1,0-1 0,0-17 1,-5 71 27,-1 0 0,-1 1 1,-3-1-1,-19 66 0,-68 145 81,-1 4 90,84-215-116,1 1-1,2 0 1,2 0 0,-2 72 0,7-111-83,1 0 0,0 0 1,0 1-1,0-1 0,0 0 0,0 1 0,0-1 1,0 0-1,0 1 0,0-1 0,0 0 0,0 1 0,0-1 1,0 0-1,0 1 0,0-1 0,0 0 0,0 0 1,1 1-1,-1-1 0,0 0 0,0 1 0,0-1 1,0 0-1,1 0 0,-1 1 0,0-1 0,0 0 1,1 0-1,-1 0 0,0 1 0,0-1 0,1 0 1,-1 0-1,0 0 0,0 0 0,1 0 0,-1 1 0,0-1 1,1 0-1,-1 0 0,0 0 0,1 0 0,-1 0 1,0 0-1,1 0 0,-1 0 0,0 0 0,0 0 1,1 0-1,-1 0 0,0-1 0,1 1 0,-1 0 1,0 0-1,1 0 0,-1 0 0,0-1 0,15-14-29,-1-20-143,13-57 0,-14 46 50,4-25-9,9-81-1,-18 94 122,3 0-1,28-90 1,-33 131 3,-1 2 5,1 0-1,0 1 1,1-1-1,16-24 0,-22 37 102,-1 15 65,0 35-115,1 32 43,-15 115 0,-5 29 347,-3 25-198,16-217-214,0 0 1,-3 0 0,0-1-1,-2 0 1,-22 45 0,23-59-31,0 0 0,-1-1-1,-1 0 1,0-1 0,-1 0 0,-27 23 0,35-34-13,0 1 1,-1-1-1,1 0 1,0-1 0,-1 0-1,0 1 1,0-2-1,0 1 1,0-1-1,0 0 1,-1 0-1,1 0 1,-1-1 0,1 0-1,-1-1 1,1 1-1,-1-1 1,0-1-1,1 1 1,-1-1-1,1 0 1,-1 0 0,-11-5-1,13 4 2,0-1 0,0 0 0,1 0 0,-1-1 0,1 1 0,0-1 1,0 0-1,0 0 0,0 0 0,1-1 0,0 1 0,0-1 0,0 0 0,0 0 0,1 0 0,0 0 0,0 0 0,-2-6 0,-2-13 4,2 1-1,0-1 1,-1-24-1,-1-8-32,4 40 35,0 0-1,-2 0 0,0 0 0,-1 0 0,0 1 0,-1 0 1,-1 0-1,-1 1 0,0-1 0,0 2 0,-2-1 1,1 1-1,-13-12 0,-34-31 21,-2 3 0,-76-54 0,126 101 13,0 1 1,-1 0 0,0 0-1,0 1 1,-11-4 0,16 7-13,0-1 0,0 1 0,0 0 0,-1 0 0,1 1 1,0-1-1,-1 1 0,1 0 0,0 0 0,-1 1 0,1-1 0,0 1 1,0 0-1,-6 2 0,-25 36 257,13 30-155,-49 133-38,-17 55-9,42-98-20,-22 96 32,-46 162 47,96-359-119,17-57-5,-7 32 3,-2-1 1,-2 0-1,0-1 1,-3 0-1,-34 56 1,29-56 33,17-20-46,19-17-67,-6-1 68,-1-1-1,0-1 1,0 0-1,-1 0 1,0 0 0,-1-1-1,10-17 1,39-79 32,4-16-146,-26 56 49,-2-2 0,34-106 0,-63 147-68,-3 27 138,0 0 1,-1 0-1,1 0 0,0 1 1,0-1-1,0 0 1,-1 0-1,1 0 0,0 0 1,0 0-1,-1 0 1,1 0-1,0 0 0,0 1 1,-1-1-1,1 0 1,0 0-1,0 0 0,-1 0 1,1 0-1,0 0 1,0-1-1,-1 1 0,1 0 1,0 0-1,0 0 1,-1 0-1,1 0 0,0 0 1,0 0-1,-1 0 1,1-1-1,0 1 1,0 0-1,0 0 0,-1 0 1,1 0-1,0-1 1,0 1-1,0 0 0,0 0 1,-1 0-1,1-1 1,0 1-1,0 0 0,0 0 1,0-1-1,0 1 1,0 0-1,0 0 0,0-1 1,0 1-1,0 0 1,0 0-1,0-1 0,0 1 1,0 0-1,0 0 1,0-1-1,0 1 0,0 0 1,0-1-1,-124 172-147,84-113 113,16-16 230,109-174 4,220-323-105,-41 69 104,-190 251-199,-67 121-24,-1 0 0,-1-1 0,0 0 0,-1 0 0,0 0 0,-1 0 0,1-23 1,-4 37 26,0 0 0,0 1 0,1-1 0,-1 0 0,0 0 0,0 1 0,0-1 0,0 0 0,0 1 1,0-1-1,0 0 0,0 0 0,0 1 0,-1-1 0,1 0 0,0 1 0,0-1 0,-1 0 0,1 1 1,0-1-1,-1 0 0,1 1 0,0-1 0,-1 1 0,1-1 0,-1 1 0,1-1 0,-1 1 0,0-1 1,1 1-1,-1-1 0,1 1 0,-1 0 0,0-1 0,1 1 0,-1 0 0,0-1 0,1 1 1,-1 0-1,0 0 0,1 0 0,-1 0 0,0 0 0,0 0 0,1 0 0,-1 0 0,0 0 0,0 0 1,1 0-1,-1 0 0,0 0 0,1 1 0,-1-1 0,0 0 0,1 1 0,-1-1 0,0 0 0,1 1 1,-1-1-1,1 1 0,-1-1 0,1 1 0,-1-1 0,1 1 0,-1-1 0,0 2 0,-4 1 8,1 1-1,-1 0 1,1 1-1,0-1 0,0 1 1,-6 9-1,-15 42-22,-19 60 1,-4 12 38,-283 573 35,306-655-19,2 1 1,3 1-1,1 0 1,-22 94-1,41-142-41,0 1 0,0 0 0,0-1 0,0 1 0,-1 0 0,1-1 0,0 1 0,0 0 0,0-1-1,0 1 1,0 0 0,0-1 0,1 1 0,-1-1 0,0 1 0,0 0 0,0-1 0,1 1 0,-1 0-1,0-1 1,1 1 0,-1-1 0,0 1 0,1-1 0,-1 1 0,1-1 0,-1 1 0,1-1 0,-1 1-1,1-1 1,-1 1 0,1-1 0,-1 0 0,1 1 0,0-1 0,-1 0 0,1 0 0,-1 0 0,2 1-1,0-1-1,0 0 0,0 0 0,0 0 0,1-1 0,-1 1 0,0 0 0,0-1 0,0 1 0,0-1 0,0 0 0,4-2 0,6-5 3,0-2-1,-1 1 0,0-1 0,0-1 0,-1 0 0,-1-1 1,0 0-1,9-14 0,-1 2 24,175-278-72,-68 99 18,5 11 41,144-241-244,-266 421 140,-6 11 65,0-1-1,0 0 1,0 0-1,0 0 0,0 0 1,0 0-1,0 0 1,-1 0-1,1 0 1,-1-1-1,1-2 1,-5 7 39,-4 4-1,1 0-1,1 0 1,-1 1-1,1-1 1,0 2 0,1-1-1,0 0 1,-6 12-1,-35 77 94,34-71-88,-72 141-20,-123 182 0,29-55 73,128-202 130,-48 123-1,97-212-192,-4 9 8,0 1 0,1-1 0,0 1 1,1 0-1,0 0 0,1 1 0,0 20 0,2-32-60,3-9-48,217-360 100,-120 195-24,23-30-12,243-304 0,-352 489-45,-11 13 35,0 1 0,1 1 1,-1-1-1,1 0 0,-1 1 1,1-1-1,6-3 0,-24 41 15,-504 976 214,499-970-147,-45 101 168,56-120-159,0 0 1,2 1 0,0 0 0,-3 32 0,8-13-56,2-40 6,1-1-1,0 0 0,-1 1 1,1-1-1,-1 0 0,1 0 1,0 0-1,-1 0 0,1 0 1,-1 0-1,1 0 0,0-1 1,-1 1-1,1-1 0,2 0 1,5-6-3,-1 1 0,1-2 0,-1 1 0,-1-1 0,1 0 0,-1 0 1,-1-1-1,0 0 0,6-12 0,0 3 21,178-276-45,87-125 22,-105 174-192,-164 234 131,-6 9 45,0 0-1,-1 0 0,0 0 1,1 0-1,-1 0 0,0 0 1,0 0-1,0-1 1,0 1-1,0 0 0,-1-1 1,1 1-1,-1 0 0,1-3 1,-11 15 64,-27 40-36,2 1 0,-36 75 0,-5 5-2,-65 91 41,-130 210 106,265-422-134,3-6-13,0 0 0,1 1 1,-1-1-1,1 1 0,0-1 0,1 1 0,-1 0 0,1-1 1,0 1-1,0 0 0,0 0 0,1 0 0,0 5 0,9-10 22,-4-3-22,0 0 0,1 0 1,-1 0-1,0 0 0,0-1 0,-1 0 0,1 0 0,-1 0 0,0-1 0,6-8 0,39-60 10,-31 45-6,281-424-73,-98 112 32,-140 205-18,-43 90 32,38-69 1,-37 78 11,-1 0 1,-2-1 0,13-48 0,-24 70-1,50-114 12,-1 1-6,-48 110 0,-1 0 0,-1 0 0,0 0 0,-1-1 0,0-28-1,-3-160 17,-13 113-32,13-71 27,0 164 42,0-12-618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73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0 363 64,'1'1'33,"-1"-1"1,1 1-1,-1-1 1,1 1-1,-1-1 0,1 1 1,0-1-1,-1 1 1,1-1-1,0 0 0,-1 0 1,1 1-1,0-1 0,0 0 1,-1 0-1,1 0 1,0 0-1,0 1 0,-1-1 1,1 0-1,0 0 1,0-1-1,-1 1 0,1 0 1,0 0-1,-1 0 0,1 0 1,0-1-1,0 1 1,-1 0-1,2-1 0,35-9-38,-29 7 133,61-11 147,83-8 0,-81 14-196,-51 5-75,35-6 63,2 3 1,-1 2-1,113 8 0,-94-2-59,-32-3-6,-41 1-12,-1 0 26,72 8-10,-63-6-8,-41-8-2,-282-51-242,240 52 221,59 5 23,13 1 2,0-1 0,1 0 0,-1 0 0,1-1 0,-1 1 0,0 0 0,1 0 0,-1 0-1,0 0 1,1 0 0,-1-1 0,1 1 0,-1 0 0,0-1 0,1 1 0,-1 0-1,1-1 1,-1 1 0,1-1 0,-1 1 0,1 0 0,-1-1 0,1 1 0,0-1-1,-1 0 1,1 1 0,0-1 0,-1 1 0,1-1 0,0 0 0,0 1 0,0-1 0,-1 1-1,1-1 1,0 0 0,0 1 0,0-1 0,0 0 0,0 1 0,0-1 0,0 0-1,0 1 1,1-1 0,-1-1 0,9-22-5,-5 20 6,1-1 0,-1 1 0,1 0 0,0 0 0,0 0 1,1 1-1,-1 0 0,1 0 0,-1 0 0,1 0 0,0 1 0,9-2 1,83-15 19,-41 10-20,71-9 21,-113 16-33,31-9-21,-46 11 37,-11 0-32,-7 2 6,0 1-1,0 0 0,1 1 0,-1 2 0,1 0 1,-20 9-1,-49 15-66,23-16-75,39-10 121,1 2 1,-41 14-1,-76 33 53,137-52-22,-3-1 27,1 0-16,4 0 5,-33 9 65,-5 0-44,38-6-20,1-2 10,17-7-27,36-22 37,-32 17-2,1 0-1,0 1 1,1 1 0,34-9-1,26 4 30,0 5 0,105 0 0,-40 3-14,44 5-23,-191 1 16,1 0-22,-6 0-15,-22 0-23,1-2 0,-1 0 0,1-1 1,0-2-1,0-1 0,0-1 0,1 0 0,-39-20 0,61 27 28,1-1 0,-1 1 0,1-1 0,-1 0 0,1 0 0,-1 0 0,1 1 0,0-1-1,-1 0 1,1-1 0,0 1 0,0 0 0,0 0 0,0 0 0,0-1 0,0 1 0,0-1 0,0 1 0,1 0-1,-1-1 1,0 0 0,1 1 0,-1-1 0,1 1 0,0-1 0,0 1 0,-1-1 0,1 0 0,0 1 0,0-1 0,1 0-1,-1 1 1,0-1 0,0 0 0,1 1 0,-1-1 0,1 1 0,-1-1 0,1 1 0,0-1 0,0 1 0,0 0 0,-1-1-1,1 1 1,0 0 0,1-1 0,-1 1 0,0 0 0,0 0 0,0 0 0,1 0 0,-1 0 0,1 0 0,-1 1-1,1-1 1,-1 0 0,1 1 0,-1-1 0,1 1 0,-1-1 0,3 1 0,9-3 12,1 0-1,-1 1 1,0 1 0,1 0 0,-1 1 0,1 0-1,-1 1 1,1 0 0,-1 2 0,0-1 0,0 2-1,0-1 1,0 2 0,0 0 0,-1 0 0,0 1-1,0 1 1,13 9 0,-24-16-12,-1 0 0,0 0 0,1 0 0,-1 0 0,1 1 0,-1-1 0,1 0-1,-1 0 1,0 0 0,1 0 0,-1 1 0,1-1 0,-1 0 0,0 0 0,1 1 0,-1-1 0,0 0 0,1 0 0,-1 1-1,0-1 1,0 1 0,1-1 0,-1 0 0,0 1 0,0-1 0,1 0 0,-1 1 0,0-1 0,0 1 0,0-1 0,0 1 0,0-1-1,0 0 1,0 1 0,0-1 0,0 1 0,0-1 0,0 1 0,0-1 0,0 0 0,0 1 0,0-1 0,0 1 0,0-1-1,-1 1 1,1-1 0,0 0 0,0 1 0,-1 0 0,-28 5-8,-42-7 4,70 0 4,-7 1-7,-1-1-1,1 0 0,0 0 1,0-1-1,0 0 0,-16-7 1,23 9 60,12-1-44,0 0-1,0 2 0,0-1 1,0 1-1,-1 1 1,1 0-1,0 0 1,0 1-1,-1 1 1,0 0-1,12 6 0,49 36 164,100 86-1,-165-127-156,-5-4-16,-1-1 0,1 0-1,-1 0 1,1 1 0,-1-1-1,1 0 1,0 1 0,-1-1 0,1 0-1,-1 1 1,1-1 0,-1 1-1,0-1 1,1 1 0,-1-1-1,1 1 1,-1-1 0,0 1 0,0-1-1,1 1 1,-1-1 0,0 1-1,0 0 1,0-1 0,1 1 0,-1 0-1,0-1 1,0 2 0,-19-2 24,-1-1-9,-473-12-121,481 13 110,-27 3 38,38-3-43,0 1 0,0-1-1,0 1 1,0-1 0,0 1-1,1-1 1,-1 1 0,0 0-1,0-1 1,0 1 0,0 0-1,1 0 1,-1 0-1,0 0 1,1 0 0,-1 0-1,1 0 1,-1 0 0,1 0-1,-1 0 1,1 0 0,0 0-1,-1 0 1,1 0 0,0 0-1,0 0 1,0 0-1,0 0 1,0 2 0,0-2 2,1 1 0,-1-1 1,1 0-1,-1 0 0,1 0 0,0 0 1,-1 0-1,1 0 0,0 0 1,0 0-1,-1 0 0,1 0 0,0-1 1,0 1-1,0 0 0,0-1 1,0 1-1,0 0 0,0-1 0,0 1 1,1-1-1,-1 1 0,1-1 0,30 10 26,-30-10-26,47 9 24,1-3 1,1-3 0,98-4 0,-50-1-1,302-11 66,-366 13-85,-24 0-44,-23 0-60,-532 0-617,574 1 778,-1 2-1,1 1 1,0 1-1,48 15 1,117 52 280,-115-40-271,78 25 111,-139-49-203,-20-9 10,-31-13-1,9 4-14,-20-10-71,-106-44-1,128 58 91,-1 0-1,1 1 1,-1 1-1,0 1 1,-33 0-1,-151 3 19,205 0 26,12 1-21,29 6 29,-1 2-1,0 2 0,75 32 1,31 10 49,170 25 48,-76-20-123,-199-49-19,-39-9-49,-3-8-36,-8-5 38,-1 1 0,0 0-1,-1 0 1,0 1 0,-1 1 0,0 0 0,-22-12-1,8 4-38,-31-23-21,-2 3 0,-2 3 0,-87-37 1,136 66 108,-1-1 1,1-1 0,1 0-1,-1-1 1,1 0 0,1-1-1,-14-15 1,39 23 73,1 0 0,0 1 0,27 1 0,84 23 71,-44-7-70,-20-4-14,0 3-1,67 25 0,-113-34-48,-1 1 0,0 1-1,0 0 1,0 1 0,-1 1 0,23 20-1,-3 4 35,33 40 0,-39-41-32,-20-24-12,-1 1-1,1 0 1,-1 1-1,-1-1 1,0 1-1,-1 0 0,0 1 1,0-1-1,-1 1 1,-1 0-1,0 0 1,-1 0-1,2 21 0,-43-32-24,27-2 5,-1 0 0,1 0 0,0-2 0,-1 1 0,1-2 0,0 1 0,-21-11 1,-78-49-10,80 43-8,-57-26-1,65 36 36,-1 1 0,0 1 0,-1 1 0,1 1 0,-1 1 0,0 1 0,-45-1 0,70 5-1,-1 0 0,0 0 0,0 0-1,1 0 1,-1 0 0,0 0 0,0 0 0,1 0-1,-1 0 1,0 0 0,1 1 0,-1-1 0,0 0-1,0 0 1,1 1 0,-1-1 0,1 0 0,-1 1-1,0-1 1,1 1 0,-1-1 0,1 1-1,-1-1 1,1 1 0,-1-1 0,1 1 0,-1 0-1,1-1 1,-1 1 0,1-1 0,-1 2 0,1 0 2,0 0 0,0-1 0,1 1 1,-1 0-1,0 0 0,0-1 0,1 1 1,-1 0-1,1-1 0,0 1 0,-1 0 1,1-1-1,1 2 0,3 5 10,0 0-1,1-1 1,0 1-1,11 9 1,48 35 40,2-2 0,101 55 1,-134-82-19,-1 2 0,0 1 0,-2 1 0,-2 2 0,0 1 0,-2 1 0,-1 2 0,34 57 0,13 43 64,57 149-1,-128-276-98,32 73 9,41 89 9,-74-164-71,-3-29-5,0-1 1,-2 1 0,-1 0 0,-1 0 0,-1 1 0,-1 0 0,-1 0-1,-1 1 1,-18-31 0,-19-24-91,-71-90 1,77 114 79,7 5 60,-2 2 0,-2 2 0,-76-70 0,112 113 8,1 0 0,-1 1-1,0-1 1,0 1-1,-1-1 1,1 1-1,0-1 1,0 1-1,-1 0 1,1 0 0,0 0-1,-1 1 1,1-1-1,-1 0 1,1 1-1,-1 0 1,-3-1-1,5 2 2,-1 0-1,1 0 0,0 0 1,0 0-1,0 0 0,0 0 0,0 0 1,0 0-1,0 1 0,0-1 1,0 0-1,1 0 0,-1 1 0,0-1 1,1 1-1,-1-1 0,1 0 1,0 1-1,-1-1 0,1 1 0,0-1 1,0 1-1,0-1 0,0 1 1,0 0-1,0-1 0,1 3 0,2 30 26,1-1-1,2 0 1,1 0-1,2 0 0,1-1 1,23 49-1,-15-38 7,-2 1-1,17 81 1,-24-48 20,-3 0 1,-6 85 0,0-82-35,0-79-50,0-9-64,20-250-6,-20 181 46,-3-144-164,0 177 129,-3 0 0,-1 1 0,-13-45 0,13 64 67,-1-5 5,-2 0 0,-12-27 1,14 33 24,1 0 0,1 0 0,1 0 0,1-1 0,1 0 0,1 0 0,2-45 117,46 72 39,-34-3-139,0 1 1,0 0 0,0 1 0,0 1 0,17 5-1,22 14 57,-2 1 1,0 3-1,-2 2 0,56 44 0,-86-58-48,0 1-1,-1 0 1,-1 1 0,0 1 0,-2 1 0,0 0-1,0 0 1,11 25 0,2 11 94,34 101 1,-26-58-42,-9-32 11,23 103 1,-33-116-118,-11-41 26,0 1 0,-1 0 1,0 0-1,1 20 0,-4-30 16,-2-22-240,-9 0 154,-1 0-1,0 1 1,-17-19-1,1 0-24,-11-16 0,-141-217-397,151 221 467,-1 3 0,-3 0 0,-76-82 0,73 88 23,27 28 2,-2 1 0,0 1-1,0 0 1,-20-15 0,27 25 0,6 16 43,19 17 29,48 57 0,-3-5-22,-41-48-18,-1 1 0,-2 1 1,-2 0-1,-1 2 1,14 42-1,-43-96-74,-1 1 1,0 0-1,-1 1 1,0 0-1,-17-12 0,-3-5-10,-20-14-28,-2 2 1,-70-40-1,-17-12-112,94 59 164,1-1 1,2-3-1,-76-85 0,14 5 23,102 113 5,0 1 0,0 0 0,-1-1 0,1 1 0,-1 1 0,-6-5 0,11 8-3,0 0-1,0 0 1,-1-1-1,1 1 1,0 0-1,-1 0 1,1 0 0,0 0-1,-1-1 1,1 1-1,0 0 1,-1 0-1,1 0 1,0 0-1,-1 0 1,1 0 0,-1 0-1,1 0 1,0 0-1,-1 0 1,1 0-1,0 0 1,-1 0-1,1 0 1,0 0 0,-1 0-1,1 0 1,0 1-1,-1-1 1,1 0-1,0 0 1,-1 0-1,1 1 1,-1-1-1,6 25 81,0-16-79,1-1 0,-1 1 0,2-1 0,-1 0 0,1-1 0,0 0 0,0 0-1,13 9 1,9 10 14,93 81 56,29 27-26,-126-108-30,0 1-1,-2 1 1,31 48 0,-53-74-18,1 0 1,-1 0-1,1 0 1,-1 0 0,0 1-1,0-1 1,0 0-1,0 1 1,0-1 0,-1 1-1,1-1 1,-1 1 0,0-1-1,1 1 1,-1-1-1,0 1 1,0-1 0,-1 1-1,1 0 1,-1-1-1,0 5 1,-1-6-2,1 1 0,-1 0-1,0 0 1,0-1 0,0 0-1,0 1 1,0-1 0,0 0 0,0 0-1,0 0 1,0 0 0,-1 0-1,1 0 1,0-1 0,0 1 0,-1-1-1,1 1 1,-1-1 0,1 0-1,0 0 1,-5-1 0,-10 2-10,1-1 0,-1-1 0,1-1 0,0 0 0,-1-1 0,1-1 0,-19-7 0,17 5 9,-154-54-93,143 53 81,0 0-1,0 2 1,-1 2-1,-35-1 1,55 3 14,-18 1 0,24 3 3,16 4 3,133 60 102,131 63 72,-213-96-100,-1 3 0,71 56 0,-123-85-70,0 0 1,0 1-1,-1 0 0,0 1 0,9 14 1,-14-18-9,0 0 1,-1 0-1,0 1 1,0-1 0,-1 1-1,0 0 1,0-1-1,-1 1 1,1 0 0,-2 0-1,1 12 1,-1-17-2,-1-1 1,0 1-1,0 0 1,0-1-1,0 1 1,0-1-1,0 0 1,0 1-1,0-1 1,-1 0-1,1 1 1,0-1-1,-1 0 1,1 0-1,-1 0 1,1-1-1,-1 1 1,0 0-1,1 0 1,-1-1-1,0 1 1,0-1-1,1 0 1,-1 1-1,0-1 1,0 0-1,0 0 0,-2 0 1,-61 3 5,60-3-5,-52-4-22,2-2 1,-1-2-1,1-3 0,-97-33 0,93 26 8,26 7 7,23 7-11,22 7-40,35 14 99,83 42 1,-91-40-32,11 7 18,-1 2 0,-1 2 1,79 65-1,-118-87-22,-5-6-4,-1 0 0,0 0 0,0 1 1,0-1-1,0 1 0,0 0 0,-1 0 0,1 0 0,-1 0 0,0 0 0,1 1 0,-2-1 0,1 1 0,0-1 0,-1 1 0,1-1 1,-1 1-1,0 0 0,-1 0 0,1 0 0,0 6 0,-1-9-3,-1 1 0,1-1-1,-1 0 1,1 0 0,-1 0 0,0 0 0,0 1 0,1-1-1,-1 0 1,0 0 0,0 0 0,0-1 0,0 1 0,0 0-1,0 0 1,0 0 0,0-1 0,0 1 0,-1 0 0,1-1-1,0 1 1,0-1 0,0 0 0,-1 1 0,1-1 0,0 0-1,-1 0 1,0 0 0,-46 6-6,42-6 6,-244 1-30,206-5 20,0-1 0,1-2 1,-73-23-1,119 31-22,73 30 107,56 46 71,151 119 1,-77-21 109,-204-173-251,-1-1-5,0 0 1,0-1 0,0 1-1,0 0 1,0 0 0,-1 0-1,1 0 1,0 0 0,-1 0 0,1 0-1,0 0 1,-1 1 0,0-1-1,1 0 1,-1 0 0,1 2-1,-1-2 16,-11-1 43,-78 0-50,1-4 0,-99-18 0,67-3 13,63 12-10,0 2 0,-116-6 1,172 17-3,2 19-20,1-14 12,1 1 0,-1-1 0,1 0 0,0 0 0,1-1 0,-1 1 1,1-1-1,0 1 0,0-1 0,0 0 0,0-1 0,6 4 1,62 43 17,157 75 22,39 24 12,-238-127-53,-1 2 1,-1 1 0,-1 1 0,-1 1 0,42 59-1,-67-86-2,-1 0-1,0 0 0,1 1 1,-1-1-1,0 0 0,0 0 1,1 0-1,-1 1 0,0-1 1,0 0-1,0 0 0,1 1 1,-1-1-1,0 0 0,0 0 1,0 1-1,0-1 0,0 0 1,1 1-1,-1-1 0,0 0 1,0 0-1,0 1 0,0-1 1,0 0-1,0 1 0,0-1 1,0 0-1,0 1 0,0-1 1,0 0-1,0 1 0,-1-1 1,1 0-1,0 0 0,0 1 1,0-1-1,0 0 0,0 0 1,0 1-1,-1-1 0,1 0 1,0 0-1,0 1 0,-1-1 1,1 0-1,-19-1-66,-25-14-53,-185-101-45,-123-53-63,138 88 235,181 71-5,0 2 0,0 1 0,0 1 0,-60-1 0,92 7-28,12 3-74,127 61 157,235 146 0,-360-200-52,0-1 1,0 2-1,0-1 1,14 18-1,-24-25-1,0 0-1,-1 0 1,1 1-1,-1-1 1,1 1-1,-1-1 1,0 1-1,-1 0 1,1 0-1,0 0 1,-1 0-1,0 0 1,0 0-1,0 0 1,-1 0 0,1 0-1,-1 0 1,0 1-1,0-1 1,-1 0-1,1 0 1,-3 7-1,2-8-2,0 0 0,-1-1 0,0 0-1,1 1 1,-1-1 0,0 0 0,0 0 0,0 0-1,-1 0 1,1 0 0,0 0 0,-1-1 0,1 1-1,-1-1 1,0 0 0,1 0 0,-1 0 0,0 0-1,0 0 1,0 0 0,1-1 0,-5 1 0,-10 1-12,0-1 1,-30-1 0,23-1 12,4 1-18,-18 1 5,0-2 0,-70-11-1,200 68-56,-38-26 84,-8-6 0,-1 3 0,-1 1 0,40 35 0,-83-63-16,-1 0 1,1 1 0,-1-1-1,1 0 1,-1 0 0,1 1-1,-1-1 1,0 0 0,1 1-1,-1-1 1,0 0 0,1 1-1,-1-1 1,0 1 0,0-1-1,1 1 1,-1-1 0,0 1-1,0-1 1,0 1 0,1-1-1,-1 1 1,0-1 0,0 1-1,0-1 1,0 1 0,0-1-1,0 1 1,0-1 0,0 1-1,-1 0 1,-14 4-28,-28-8-50,41 3 72,-10-2-10,-1-1-1,1-1 1,1 0-1,-21-10 1,-33-10-14,58 24 8,9 0 16,0 1-1,-1 0 0,1 0 0,0 1 1,-1-1-1,1 0 0,-1 0 1,0 1-1,1-1 0,-1 1 0,0-1 1,1 3-1,5 3 20,30 24 21,-2-3-11,38 41 0,-60-50-10,-13-19-14,0 1 1,0-1 0,0 0-1,0 0 1,0 1-1,0-1 1,0 0-1,0 0 1,0 1-1,0-1 1,0 0 0,0 1-1,0-1 1,0 0-1,0 0 1,0 1-1,0-1 1,0 0 0,0 1-1,-1-1 1,1 0-1,0 0 1,0 1-1,0-1 1,0 0-1,-1 0 1,1 0 0,0 1-1,0-1 1,-1 0-1,1 0 1,0 0-1,0 0 1,-1 0 0,1 1-1,-37-1-70,18-1 43,-6-3-5,0 0-1,0-2 1,1-1-1,-28-10 1,-8-3-40,9 5 44,27 6 26,-1 2 0,0 0 0,0 2 0,-1 1-1,-27-1 1,87 37 40,5 1 13,-2 1-1,-1 2 0,-2 2 0,58 84 0,-92-122-49,1 0 1,-1 1-1,0-1 0,1 0 0,-1 1 1,0-1-1,1 1 0,-1-1 1,0 1-1,0-1 0,0 0 0,1 1 1,-1-1-1,0 1 0,0-1 0,0 1 1,0-1-1,0 1 0,0-1 1,0 1-1,0-1 0,0 1 0,0 0 1,0-1-1,0 1 0,0-1 0,0 1 1,-1-1-1,1 0 0,0 1 1,0-1-1,0 1 0,-1-1 0,1 1 1,0-1-1,-1 1 0,1-1 0,0 0 1,-1 1-1,1-1 0,-1 0 1,1 1-1,0-1 0,-1 0 0,1 0 1,-2 1-1,-22 1 49,21-2-47,-19 0 4,-134-5-1,137 2 4,0 0 0,0-1-1,0-1 1,0-1 0,-34-15 0,144 100 311,2-6-266,-92-72-86,-34-11-171,0-8 198,11 5-14,0 1-1,-35-14 0,51 26 31,33 35-108,-11-20 118,1 0 0,28 17 0,-28-20-21,0 1 1,29 28 0,9 28 63,-52-64-63,0-1 1,-1 0-1,1 1 1,-1 0-1,0-1 0,0 1 1,-1 0-1,1 0 1,-1 0-1,0 0 1,0 10-1,3 60 14,-4-74-15,0 298 21,1-294-19,0-1-1,0 0 1,0 0 0,1 0 0,-1 0-1,1 0 1,0 0 0,0 0 0,1-1-1,2 5 1,34 40-33,-31-39 11,12 14 40,-2 2 1,0 0-1,-2 1 0,0 0 0,-2 2 1,-1 0-1,-1 0 0,-2 1 1,12 51-1,-13-46-11,20 56 0,1 2 37,2 1 23,-21-67-66,-2 0-1,-1 0 1,6 35 0,-9-17 18,-5-43-37,-4-2-45,0 0 59,-1 0 0,1 0 0,0 0 0,-1-1-1,1 0 1,0 0 0,0 0 0,0 0 0,1-1-1,-1 0 1,1 1 0,-6-6 0,-45-49 21,42 43-61,-6-7 12,1-2-1,1 1 1,1-2 0,1 0-1,1-1 1,1 0 0,1-1-1,1 0 1,2-1 0,0 0-1,2 0 1,1-1-1,2 0 1,0 1 0,2-36-1,1-46-54,0 107 74,0 13-53,2 23 85,1-1-1,8 33 1,5 45 19,-13-32-31,3 49 25,-4-112-30,0-1-1,1 0 0,1 0 1,1-1-1,11 29 1,-13-39-8,0 1 1,0-1-1,0 0 1,1 0 0,-1 0-1,1 0 1,0 0-1,0-1 1,0 0-1,1 0 1,-1 0 0,1 0-1,8 3 1,-12-7 0,1-1 1,-1 1-1,1-1 1,-1 1 0,0-1-1,1 0 1,-1 1-1,0-1 1,0 0-1,0 0 1,-1 0 0,1 0-1,0 1 1,-1-1-1,1-1 1,-1 1 0,0 0-1,1 0 1,-1 0-1,0-3 1,1 0-6,18-126-57,-4-1-1,-7 0 1,-12-199-1,-4 265 25,-28-109-1,-4-34-88,39 208 133,1 0 1,0 0-1,-1-1 1,1 1 0,0 0-1,0-1 1,0 1-1,0 0 1,0-1-1,0 1 1,0 0-1,0-1 1,1 1-1,-1 0 1,0 0-1,1-1 1,-1 1-1,1 0 1,0 0-1,-1 0 1,1 0 0,0-1-1,0 1 1,-1 0-1,1 0 1,0 0-1,0 1 1,0-1-1,0 0 1,0 0-1,0 0 1,1 1-1,1-2 1,2 2 28,0-1-1,0 1 1,1 0 0,-1 0-1,0 1 1,1-1 0,7 3 0,10 3-1,0 1 0,0 1 1,-1 1-1,0 1 0,40 24 1,95 76 84,-64-31 51,-3 4-1,-4 4 1,121 157 0,-127-135 33,105 193-1,35 135 77,-164-321-252,7 17 71,84 262-1,-124-312-91,-3 2 0,-4 0 0,-4 1 0,3 134-1,-15-26-178,-1-198 146,-1 0-1,1-1 1,-1 1-1,0 0 1,0 0-1,0 0 1,0 0-1,-1 0 1,-3-4-1,-6-10-6,-69-129-216,-119-203-49,-321-421-66,254 394 74,237 341 301,-36-33 0,-20-24-218,33 28 61,-47-80 1,98 141 148,-1 0 0,0 0 1,0 0-1,0 0 0,0 1 1,0-1-1,-1 1 0,1 0 1,-1 0-1,0 1 0,0-1 1,0 1-1,-1 0 0,-5-3 0,1 3-8,0-1 1,-1 2-1,0-1 0,1 1 0,-19 1 0,27 0 7,-1 1-1,1-1 1,0 1 0,-1 0 0,1-1-1,0 1 1,-1 0 0,1 0 0,0 0-1,0 0 1,0 0 0,-1 0 0,1 0 0,0 0-1,1 0 1,-1 1 0,-2 2 0,-14 26 40,15-25-36,-18 32-19,11-21 32,0 0 1,0 0-1,2 1 1,0 0 0,1 1-1,1 0 1,0-1-1,2 2 1,-3 22 0,-14 315 235,21-343-234,1-1 0,1-1 0,-1 1 0,2 0 0,0-1 0,10 22 0,10 32 29,-15-24-31,-4-20 8,0 1 0,1 0 0,1-1 0,1-1 0,1 1 0,14 23 0,-6-13 3,-1 1-1,-1 0 1,-2 1 0,14 59-1,0-5 18,-19-48-14,-7-32-24,0 0 0,0 0 0,1 0 0,0 0 0,4 9 0,16 41 4,-3 1 1,-2 1 0,-3 0-1,12 109 1,-22-80-51,-4-66 52,0 0-1,2 0 0,7 38 0,34 156-45,-13-53 27,29 48 8,-53-192 8,-1 0 0,2 26 0,3 12 21,-3-22-32,-1 1 0,0 44 0,1 0 2,0 52 22,-1-52-13,-4 93 0,-2-96-3,20 103-58,-20-168 56,2 0 1,-1 0-1,2 0 0,5 19 0,-4-25 0,0 0 1,0 0-1,1-1 1,0 1-1,0-1 0,0 0 1,7 5-1,3 4-3,-1-2-1,1-1 1,0 0-1,0-1 0,1-1 1,20 9-1,33 20 10,-62-34-15,1 0 1,0 0-1,0-1 0,0 0 0,0-1 0,0 0 1,1 0-1,-1 0 0,1-1 0,-1-1 1,11 0-1,-21-26 64,-31-27-103,27 45 32,0 0 1,1 0-1,-1 0 1,2-1-1,-1 0 1,1 0-1,1 0 1,0 0-1,0-1 1,1 1-1,0-1 1,-1-12-1,2-39 6,-1 26 4,2 0 0,8-61 0,-14 283 121,-3-137-90,-1 0-1,-21 56 1,24-82-26,-2 20-41,9-42 38,-1-1 0,1 1-1,0 0 1,0-1-1,0 1 1,1 0 0,-1-1-1,0 1 1,0-1-1,1 1 1,-1 0 0,1-1-1,0 1 1,-1-1-1,1 1 1,0-1 0,0 0-1,0 1 1,0-1 0,0 0-1,2 3 1,17 12 14,-17-13-11,0 0-1,0-1 1,1 1 0,-1 0-1,1-1 1,0 0 0,7 3-1,-10-4 0,-1-1 1,1 1-1,0-1 0,-1 1 0,1-1 0,0 1 0,-1 0 0,1-1 0,-1 1 0,1 0 0,-1-1 0,1 1 0,-1 0 0,1 0 0,-1-1 0,0 1 0,1 0 0,-1 0 1,0 0-1,0 0 0,0-1 0,0 1 0,0 0 0,0 0 0,0 0 0,0 0 0,0 0 0,0 0 0,0-1 0,0 1 0,-1 0 0,1 0 0,0 0 0,0-1 1,-1 1-1,1 0 0,-1 0 0,0 1 0,-20 29 48,0-9-40,0 1 0,-28 42 0,21-27 2,25-34-10,-1 1 0,0 0 0,0-1 0,0 0 1,-1 0-1,1 0 0,-1-1 0,-7 5 1,4-2-3,-7 6-23,0 0-1,2 1 1,-1 1 0,2 0-1,0 1 1,-16 26-1,-4 4-7,9-24 8,20-19 18,0 0 1,1 1-1,-1-1 1,0 0-1,1 1 0,0 0 1,-1 0-1,-1 3 1,-29 57-17,33-64 22,0 1 0,0 0 1,0 0-1,0 0 0,0 0 0,1 0 0,-1 0 0,0-1 0,0 1 0,0 0 0,0 0 0,1 0 0,-1 0 0,0 0 1,0 0-1,0 0 0,1 0 0,-1 0 0,0 0 0,0 0 0,0 0 0,1 0 0,-1 0 0,0 0 0,0 0 1,0 0-1,1 0 0,-1 0 0,0 0 0,0 0 0,0 0 0,0 0 0,1 0 0,-1 0 0,0 1 0,0-1 1,0 0-1,0 0 0,1 0 0,-1 0 0,0 0 0,0 0 0,0 1 0,0-1 0,0 0 0,0 0 0,0 0 1,1 1-1,-1-1 0,0 0 0,0 0 0,0 0 0,0 0 0,0 1 0,0-1 0,0 0 0,0 0 0,0 0 0,0 1 1,0-1-1,0 0 0,0 0 0,0 0 0,0 1 0,0-1 0,0 0 0,-1 0 0,1 1 0,29-17 14,41-33 5,-60 43-20,124-100-2,37-26 11,-154 122-3,-6 4-8,-13 6-20,-22 15-36,0 2 1,2 0 0,0 1 0,-37 40 0,19-18 55,-9 14-28,46-50 30,0 0-1,0 0 0,1 1 0,-1-1 0,1 1 0,0 0 0,1 0 0,-1-1 0,1 1 0,-1 0 1,0 10-1,4-14 4,-1 0 0,0 0 0,0-1 0,1 1 0,-1 0 0,1 0 1,-1-1-1,1 1 0,-1-1 0,1 1 0,-1-1 0,1 0 0,-1 1 0,1-1 1,-1 0-1,1 0 0,0 0 0,-1 0 0,3-1 0,-1 1 4,8 1-1,-1-2 0,1 1 0,-1-2 0,1 1 1,-1-1-1,0-1 0,0 0 0,0 0 0,0-1 1,0-1-1,-1 1 0,1-1 0,12-10 1,8-8 7,-1-2 0,39-41 1,18-16 33,-69 67-71,0 1 12,-1 1 1,2 0 0,21-12-1,-38 25 13,-1-1-1,1 1 1,0-1-1,0 1 1,0-1-1,0 1 0,0 0 1,0-1-1,0 1 1,-1 0-1,1-1 1,0 1-1,0 0 0,0 0 1,0 0-1,0 0 1,0 0-1,0 0 1,0 0-1,0 1 0,0-1 1,0 0-1,0 0 1,0 1-1,0-1 1,0 1-1,0-1 0,-1 1 1,1-1-1,0 1 1,1 0-1,-1 2 1,0-1 1,0 0-1,0 0 1,0 0-1,-1 0 1,1 0-1,-1 1 0,0-1 1,1 0-1,-1 0 1,0 1-1,0-1 0,-1 3 1,0 6 3,0 1 0,-1-1 0,-1 0 0,-6 17 0,-31 60-6,12-30 4,-24 77 0,45-110 4,18-33-82,6-8 111,49-44-36,93-112 0,-157 169 4,14-16-5,-2 0 0,23-37-1,-40 62-8,-36 72-22,-87 128 0,120-191-2,6-15 34,0 0 1,0 0 0,0-1 0,1 1 0,-1 0-1,0 0 1,0 0 0,0 0 0,0 0 0,1 0-1,-1 0 1,0 0 0,0-1 0,0 1 0,1 0-1,-1 0 1,0 0 0,0 0 0,0 0 0,1 0-1,-1 0 1,0 0 0,0 0 0,0 0 0,1 0-1,-1 0 1,0 1 0,0-1 0,0 0 0,0 0-1,1 0 1,-1 0 0,0 0 0,0 0 0,0 0-1,0 0 1,1 1 0,-1-1 0,0 0 0,0 0-1,0 0 1,0 0 0,0 0 0,0 1 0,1-1-1,-1 0 1,0 0 0,0 0 0,0 1 0,0-1-1,0 0 1,0 0 0,0 0 0,0 1 0,0-1-1,19-18 11,0 0 0,-2-1 0,0-1 0,17-26 0,55-97 42,-71 112-43,12-19-12,67-116 56,156-200 1,-196 309-2,-47 49-56,-1 0 1,0 0 0,-1-1-1,0 0 1,0 0-1,-1-1 1,-1 0 0,1 0-1,-1 0 1,6-19-1,49-142-2,-59 163 5,1 0 0,0 1 0,1 0 0,0 0 0,0 0 0,8-11 0,-8 16 6,-5 2-6,1 1 0,0-1 0,0 0 0,0 0 0,0 1 0,0-1 0,0 0 0,0 0 0,0 1 0,0-1 0,0 0 0,0 0 0,0 1 0,0-1 0,0 0 0,0 0 0,0 1 0,0-1 0,0 0 0,1 0 0,-1 1 0,0-1 0,0 0 0,0 0 0,0 1 0,1-1 0,-1 0 0,0 0 0,0 0 0,0 1 0,1-1-1,-1 0 1,0 0 0,0 0 0,0 0 0,1 0 0,-1 0 0,0 1 0,0-1 0,1 0 0,-1 0 0,0 0 0,1 0 0,-1 0 0,0 0 0,0 0 0,1 0 0,-1 0 0,0 0 0,0 0 0,1 0 0,-1 0 0,0-1 0,0 1 0,1 0 0,-1 0 0,0 0 0,0 0 0,1 0 0,-1 0 0,0-1 0,0 1 0,0 0 0,1 0 0,-1 0 0,0-1 0,0 1 0,1 0 0,-2 15-5,0 0-1,-1 0 0,0 0 1,-1 0-1,-1-1 0,0 1 0,-9 18 1,-4 2 1,-37 58 0,-226 377-55,191-285 43,80-167 8,7-14 3,-1 0 1,1 0 0,0 0 0,1 1 0,-1-1 0,1 1 0,0-1 0,0 1 0,0-1 0,0 6 0,1-9-2,28-3 33,-22 0-25,0-1-1,0 1 1,-1-1-1,1-1 1,-1 1-1,0-1 1,0 0-1,0 0 1,4-5-1,42-49 30,-39 45-23,31-43 16,38-67 0,-46 69-19,-17 27-4,-7 7 1,1 1 1,1 0-1,1 1 1,0 1 0,1 0-1,1 1 1,32-25-1,-34 30-3,0-1-1,0-1 1,-1 0-1,-1-1 1,14-19-1,13-16 6,-36 44 5,8-7-2,-10 11-7,-2 6-13,-1 1 11,1-1 1,-1 0-1,0 0 0,0 0 0,-1 0 0,0 0 0,1-1 0,-2 1 0,1-1 0,0 0 1,-1 0-1,-6 6 0,-9 12-4,-189 232-52,159-190 26,-3-3 1,-2-2-1,-4-2 1,-1-3 0,-3-3-1,-2-2 1,-86 49 0,108-80-32,41-18 61,0 1 0,-1-1 0,1 0 0,0 1 0,0-1 0,0 0 0,-1 0 0,1 0 0,0 0 0,0 0 0,-1 0 0,1 0 0,0 0 0,0 0 0,0-1 0,0 1 0,-1-1-1,1 1 1,0-1 0,0 1 0,0-1 0,0 1 0,0-1 0,0 0 0,0 0 0,0 1 0,0-1 0,0 0 0,1 0 0,-1 0 0,0 0 0,1 0 0,-1 0 0,-1-2 0,-6-30-5,1 1 0,2-1 0,-2-55 0,-6-33-2,-34-224-29,46 339 40,0 0 0,0 0-1,-1 0 1,0 0-1,0 1 1,-1-1 0,1 1-1,-1 0 1,-1-1-1,1 1 1,-1 1-1,-6-8 1,-2 0 8,-1 1 0,-1 0 0,-14-8 0,12 8 5,0 0 1,-22-21-1,6-5-8,0-1 1,3-1-1,1-2 0,2-1 0,2-1 0,-20-49 1,1-14-28,-44-167 0,75 224 28,2-1-1,-5-93 1,13-100 56,-3-34-66,-1 237 7,-1 0 0,-2 1-1,-2 0 1,-1 0 0,-3 1-1,0 1 1,-27-44 0,30 57 0,2-1 1,0 0 0,2-1-1,1 1 1,-7-45 0,-2-132 46,11 101-42,-1 62-8,-1 0 1,-19-63 0,5 27 5,-6-30 0,7 30-28,-12-80 0,18 3 9,7-168 0,7 311 11,0 0 3,-1-1 0,0 0 0,-1 1-1,1-1 1,-2 1 0,0-1 0,0 1-1,0 0 1,-7-12 0,-4-2-10,-33-42 0,-5-9 36,47 65-32,1 0-1,0 1 1,1-2 0,0 1 0,0 0-1,1-1 1,0 1 0,-1-15-1,3-81-9,2 51 51,-1 26-36,1 1 1,2-1-1,0 1 0,13-39 1,44-108-3,3-8-2,-59 151 4,-1-1 0,-1 1 0,-2-1-1,-4-51 1,0 4 0,3-126 19,0 202-21,-1 1-1,0 0 1,0 0-1,0 0 1,0 0-1,0 1 1,0-1-1,-1 0 0,1 0 1,-1 1-1,1-1 1,-1 1-1,0-1 1,1 1-1,-1 0 0,-2-2 1,-17-16-12,17 12 19,1 1 0,0-1 0,0 0 0,1 1-1,0-1 1,0 0 0,0 0 0,1-1 0,0-7 0,1-71-27,1 42-2,0 29 21,1 1 1,0-1 0,1 1 0,0-1-1,1 1 1,1 0 0,0 0-1,8-14 1,65-107 7,-40 73-6,125-178 37,-67 104-28,-94 132-38,-4 6 20,-14 12 27,-20 27 9,-38 51-25,5 4 1,4 2-1,5 3 1,4 2 0,-66 171-1,-27 206 13,149-478-16,-2 4 0,1 0 1,-1 1-1,2-1 0,-1 0 0,1 11 1,0-16-2,0 1 1,0-1 0,1 0 0,-1 1-1,1-1 1,-1 1 0,1-1 0,-1 0-1,1 1 1,0-1 0,0 0 0,0 0-1,0 1 1,0-1 0,0 0 0,0 0-1,0 0 1,0 0 0,0 0 0,1-1 0,-1 1-1,0 0 1,0 0 0,1-1 0,-1 1-1,1-1 1,1 1 0,15 3 2,-1-1 0,0-1 0,1 0 0,-1-1 0,1-1 0,-1-1 0,1 0 0,-1-1 0,1-1 0,-1-1 0,0 0 0,0-2 0,-1 0 0,1 0 0,-2-2 0,19-10 0,23-17 13,-1-2 1,92-82-1,-137 110-15,27-23-1,109-99-16,-128 112 14,-1-1 0,-1-1-1,0-1 1,-2-1 0,14-26 0,-22 34 0,-1 0 0,-1-1 1,0 0-1,-1 0 1,-1 0-1,3-29 1,-5-102-15,-2 81 14,0 50 0,0 0-1,-1 0 1,0 0-1,-2 0 1,0 0 0,-1 1-1,0-1 1,-12-21-1,-6-6-29,-43-59 0,-18-33-25,76 119 56,1 0-1,0 0 0,1-1 1,1 1-1,1-1 0,0-1 1,-1-18-1,4 21 4,-1-12-11,-9-48 1,8 66-1,1-1 0,-2 1 0,1 0 1,-1 0-1,0 1 0,-1-1 0,0 1 0,-11-14 0,9 14 8,2 4 2,1-1-1,-1 0 1,1-1 0,0 1 0,0-1 0,0 0-1,1 0 1,0 0 0,0 0 0,1-1-1,-1 1 1,-1-11 0,3 10-3,-1 9-23,-1 14-20,2 36 55,-1-25 2,2 0 0,1 0 0,1-1 0,1 1 0,9 37 0,140 369 16,-147-418-9,0 3-22,1-1 0,1 1 0,1-1 0,0-1 0,13 20 0,-21-35 4,1-1 0,-1 1-1,0-1 1,0 0-1,1 1 1,-1-1 0,0 0-1,1 1 1,-1-1 0,1 0-1,-1 1 1,0-1 0,1 0-1,-1 0 1,1 1 0,-1-1-1,1 0 1,-1 0-1,1 0 1,-1 0 0,1 1-1,-1-1 1,1 0 0,-1 0-1,1 0 1,-1 0 0,1 0-1,-1 0 1,1-1 0,-1 1-1,1 0 1,-1 0-1,1 0 1,-1 0 0,0 0-1,1-1 1,-1 1 0,1 0-1,-1-1 1,1 1 0,-1 0-1,0 0 1,1-1-1,-1 1 1,0-1 0,1 1-1,-1 0 1,0-1 0,0 1-1,1-1 1,-1 1 0,0-1-1,0 1 1,0-1 0,1 0-1,9-27 21,-1-20-26,-2 0 0,-2-1 0,-2 0-1,-5-58 1,2 35-11,-14-150-37,1 1-31,13 175 89,7-58 0,-4 86-5,0 1 1,2 0 0,-1 1 0,2-1-1,1 1 1,11-23 0,-17 38 0,-1 0 1,0 0-1,0 0 1,1 0-1,-1 0 0,1 0 1,-1 0-1,1 0 1,-1 0-1,1 0 1,0 0-1,-1 0 1,1 0-1,0 1 1,0-1-1,-1 0 0,1 0 1,0 1-1,0-1 1,0 1-1,0-1 1,0 1-1,0-1 1,0 1-1,0-1 1,0 1-1,2 0 0,-1 2 10,-1 0-1,1 0 1,0 0-1,-1 0 0,1 0 1,-1 1-1,0-1 0,0 1 1,0-1-1,1 4 0,1-1-1,59 152 11,-29-71-5,52 99 1,-83-182-16,-2-1 0,2 1 1,-1-1-1,0 1 0,0-1 1,1 0-1,-1 0 0,1 0 0,0 0 1,-1 0-1,1 0 0,0 0 0,0-1 1,3 2-1,-4-4 1,0 0 0,0 0 0,0-1 0,-1 1 0,1 0 0,0-1 0,-1 1 0,1-1 0,-1 1 0,1-1 0,-1 1 0,1-1 0,-1 0 0,0 1 0,0-1 0,0 1 0,0-1 0,0 0 0,0 1 0,-1-3 0,1 2 0,0-53-29,-2 1-1,-2 0 1,-12-55-1,8 70 21,1 0 0,2-1-1,0-40 1,5 79 14,2 24 76,11 7-52,0 0 1,2-1 0,26 37 0,-18-30-4,23 49-1,22 83-3,-68-166-41,8 16 35,-4-15-16,-3-11-72,-2 1 63,1 0 0,-1 0-1,-1-1 1,0 1 0,0 0 0,0 1 0,-1-1-1,0 0 1,0 1 0,0-1 0,-1 1 0,0 0-1,-7-8 1,-7-6-30,-1 0 1,-25-20-1,40 37 33,3 2 7,1 0 0,-1 1 0,0-1-1,0 0 1,1 1 0,-1 0 0,0-1 0,0 1 0,0-1-1,0 1 1,1 0 0,-1-1 0,0 1 0,0 0 0,0 0 0,0 0-1,0 0 1,0 0 0,0 0 0,0 0 0,-1 0 0,-5 1 12,1 24 40,5-11-49,-3 18 48,4-31-49,-1 0 0,1 0 0,0-1 0,0 1 0,-1 0 1,1 0-1,0 0 0,-1-1 0,1 1 0,-1 0 0,1-1 0,-1 1 1,1 0-1,-1-1 0,0 1 0,1-1 0,-1 1 0,0-1 0,1 1 1,-1-1-1,0 1 0,0-1 0,1 0 0,-1 1 0,0-1 0,0 0 1,0 0-1,0 1 0,-1-1 0,1-1-8,0 1-1,-1-1 1,1 0-1,0 1 1,0-1-1,0 0 1,0 0 0,0 1-1,0-1 1,0 0-1,0 0 1,0 0 0,1 0-1,-1-1 1,0 1-1,1 0 1,-1 0 0,1 0-1,-1-1 1,1 1-1,-1 0 1,1-2-1,-14-45-77,7 21 40,1 9 36,-1 0-1,0 0 1,-2 0 0,-18-29 0,23 42 3,0-1 0,0 1 1,-1 0-1,1 1 0,-1-1 1,0 1-1,0 0 1,-1 0-1,1 0 0,-1 1 1,0 0-1,0 0 1,0 0-1,0 1 0,-1 0 1,1 0-1,-13-1 1,-7 1 9,-1 2 0,1 0 0,0 2 0,0 1-1,0 1 1,0 1 0,1 1 0,-41 16 0,16-1 37,2 1 0,0 3-1,-52 36 1,101-61-42,-1 0 0,0 0 0,0 0 1,1 0-1,-1 0 0,0 0 0,1 0 1,-1 0-1,0 0 0,1 0 0,-1 0 0,0 0 1,0 1-1,1-1 0,-1 0 0,0 0 0,0 0 1,1 0-1,-1 1 0,0-1 0,0 0 0,0 0 1,1 1-1,-1-1 0,0 0 0,0 0 1,0 1-1,0-1 0,1 0 0,-1 0 0,0 1 1,0-1-1,0 0 0,0 1 0,0-1 0,0 0 1,0 1-1,0-1 0,0 0 0,0 1 1,0-1-1,0 0 0,0 0 0,0 1 0,0-1 1,0 0-1,-1 1 0,1-1 0,0 0 0,0 0 1,0 1-1,0-1 0,-1 0 0,1 0 0,0 1 1,0-1-1,0 0 0,-1 0 0,1 0 1,-1 1-1,40 1-29,-28-2 14,28 4 31,0 1 0,-1 2 1,67 21-1,105 54-27,-176-69 6,1-1 1,0-2 0,1-1-1,0-2 1,0-2 0,0-1-1,71-1 1,-467-3-317,356 0 327,0 0 1,-1 0-1,1 1 1,0 0-1,0-1 1,0 2-1,-7 1 1,10-2-5,0 0 0,-1-1 0,1 1 1,0 0-1,0 0 0,0 0 0,0 0 1,-1 0-1,1 0 0,1 0 0,-1 0 0,0 0 1,0 0-1,0 0 0,0 1 0,1-1 1,-1 0-1,1 1 0,-1-1 0,1 0 1,-1 1-1,1-1 0,0 1 0,0-1 0,0 3 1,0-3 0,0 0 1,1 1 0,0-1 0,-1 0-1,1 1 1,0-1 0,0 0-1,-1 0 1,1 0 0,0 0 0,0 0-1,0 0 1,0 0 0,1 0-1,-1 0 1,0-1 0,0 1 0,0 0-1,1-1 1,1 2 0,35 13 64,-28-12-45,67 26 97,117 47 42,-159-59-139,0 1-1,-2 2 1,45 34 0,27 36 52,107 120-1,7 6 25,-170-172-47,1-3 1,97 59-1,65 5-28,-150-79-5,-2 4 1,-2 1-1,59 43 1,-93-51 1,-23-23-22,-1 1 0,0-1 0,1 1 1,-1-1-1,0 1 0,0-1 1,1 1-1,-1-1 0,0 1 0,0-1 1,0 1-1,0-1 0,0 1 0,0 0 1,0-1-1,0 1 0,0-1 1,0 1-1,0-1 0,0 1 0,0 0 1,0-1-1,0 1 0,0-1 0,-1 1 1,1-1-1,0 1 0,0-1 1,-1 1-1,1-1 0,0 1 0,-1-1 1,1 0-1,-1 1 0,1-1 0,0 1 1,-1-1-1,1 0 0,-1 1 1,1-1-1,-1 0 0,1 0 0,-1 0 1,1 1-1,-1-1 0,0 0 0,1 0 1,-1 0-1,1 0 0,-1 0 0,1 0 1,-1 0-1,1 0 0,-1 0 1,0 0-1,0 0 0,-30 4-8,1-1 0,-1-1 0,0-2 0,0-1 0,0-2 0,-32-6 1,-186-52-27,146 33 6,-606-183-4,151 41-134,494 152 171,17 7-5,1-3 0,1-1 0,-50-24 0,81 33-8,18 12-9,22 17 16,158 112 208,298 165 0,-144-97-135,293 179-84,29-45 40,-524-277-9,271 127-65,-391-180 52,-1 0 0,-1 1 0,1 1 0,-1 0 0,-1 0 0,0 2-1,0 0 1,21 24 0,-32-33-6,-1 0 0,0 0 0,0 0 0,0 0 0,0 1 0,0-1 0,0 0-1,-1 0 1,1 1 0,-1-1 0,0 1 0,1-1 0,-1 0 0,-1 3 0,1-4-3,0 0 1,0 0-1,0 0 0,-1 0 1,1 0-1,0 0 1,-1 0-1,1 0 1,-1 0-1,0 0 1,1 0-1,-1 0 1,1-1-1,-1 1 1,0 0-1,0 0 0,1-1 1,-1 1-1,0-1 1,0 1-1,0-1 1,0 1-1,0-1 1,0 1-1,0-1 1,0 0-1,0 1 1,0-1-1,0 0 0,0 0 1,0 0-1,-1 0 1,-25 1-42,-1-1 0,1-2-1,0 0 1,0-2 0,-48-14 0,-131-54 3,114 36-11,-197-78-129,4-12-1,7-13 1,-362-241-1,542 314 156,-55-39 26,-253-129 0,383 221-7,18 10 7,0 0-1,1 0 1,-1 0-1,-1 1 1,1 0-1,0 0 1,0 0 0,-1 1-1,-6-2 1,23 13 37,425 407 326,102 84-235,-407-402-80,5-6 0,3-6 0,5-7 1,218 90-1,-211-112 14,185 84 1,-295-122-42,-2 3 0,0 1 0,-1 2 0,-2 1 0,61 60-1,-80-69 7,0 1-1,16 26 1,-29-38-19,1 0 0,-1 0 1,0 0-1,-1 1 0,0-1 1,0 1-1,-1 0 0,0 0 1,0 0-1,1 15 0,-10-23-13,-8-1-10,1 0 0,-1-1 0,1-1 0,0-1 0,0 0 0,-25-11 0,-90-49-45,71 33 33,-197-99-6,-1070-582-308,814 416 346,-20 46 1,475 231 10,60 29-65,11 6 60,275 240 64,758 630 374,-413-470-463,-585-385 12,-5-1 0,-38-23-17,-32-17-25,-45-28-43,2-4-1,-99-79 1,92 64 77,-629-507-194,640 511 200,-555-415 36,579 439-33,2-2 0,0-2 0,2-1 0,2-1 0,1-2 0,2-2 0,2-1 0,1-1-1,-42-84 1,-91-156-87,108 195 75,41 62 12,0-1 0,2 0 1,-13-46-1,14 42-5,-1-1 0,-22-43 0,-19-37-64,51 110 69,0-1 0,0 1 0,0-1 0,1 1 0,-1-1 0,0 1 0,0-1 0,1 1-1,-1-1 1,0 1 0,1 0 0,-1-1 0,0 1 0,1-1 0,-1 1 0,1 0 0,-1-1 0,1 1 0,-1 0 0,0 0-1,1-1 1,-1 1 0,1 0 0,-1 0 0,1 0 0,0-1 0,-1 1 0,1 0 0,-1 0 0,1 0 0,-1 0-1,1 0 1,-1 0 0,1 0 0,-1 0 0,1 0 0,-1 1 0,1-1 0,0 0 0,36 0 28,-28 0-11,26 2 14,0 1 0,-1 2 1,0 1-1,0 2 0,-1 1 0,33 15 0,194 92 45,-227-100-62,188 105 77,-61-32-46,-155-87-50,-11-5 4,-25-16 7,-52-26 8,-22 3-61,-1 4 0,-3 5 0,-123-21 0,210 50 57,0 0 0,-35-1 0,59 17-68,2-2 70,1 0 0,0-1 1,0 0-1,1 0 0,0-1 0,14 16 0,53 47 51,-58-57-42,28 26-5,107 95 14,-124-114-14,0-2-1,2-1 0,58 30 1,-79-46-24,0 1 0,-1-1 0,1 0 0,0 0 0,0-1 0,0 0 0,1 0 0,10-1 1,-19-11 18,-5 0-1,0-1 0,-1 1 0,-1 0 0,0 1 0,0 0 0,-1 0-1,-10-9 1,-78-61-106,46 41 33,-206-144-66,228 164 126,28 18 25,1 5-21,1-1 0,0 1 0,0-1 1,1 1-1,-1-1 0,1 1 0,0-1 0,0 0 0,0 0 0,0 0 0,0 0 0,1 0 0,-1-1 0,6 5 0,3 5 5,98 120 16,-6 5 0,123 216 1,-204-315-9,-5-11-19,24 58-1,-41-85 7,0 0 0,0 1 0,0-1 0,0 0 0,0 1 0,-1-1 0,1 0 1,0 1-1,0-1 0,-1 0 0,1 1 0,0-1 0,-1 0 0,1 0 0,0 1 0,-1-1 0,1 0 1,0 0-1,-1 0 0,1 1 0,0-1 0,-1 0 0,1 0 0,-1 0 0,1 0 0,0 0 0,-1 0 0,1 0 1,-1 0-1,1 0 0,0 0 0,-1 0 0,1 0 0,-1 0 0,1 0 0,0 0 0,-1-1 0,1 1 0,-1 0 1,-19-3-43,0-3 1,1-1 0,-1-1-1,1-1 1,-33-21-1,8 5 52,10 6-21,-445-225-117,423 221 129,-1 2 1,0 3-1,-89-17 0,146 35 0,-1 0-1,0 0 0,0 0 1,1 0-1,-1 0 0,0 0 0,0 0 1,0 0-1,1 1 0,-1-1 1,0 0-1,0 1 0,1-1 0,-1 0 1,0 1-1,1-1 0,-1 1 0,0-1 1,1 1-1,-1-1 0,1 1 1,-1 0-1,1-1 0,-1 1 0,1 0 1,0-1-1,-1 1 0,1 0 0,0-1 1,-1 1-1,1 0 0,0 0 1,0 0-1,0-1 0,-1 1 0,1 0 1,0 0-1,0 1 0,0 40 37,0-29-31,2 1-5,-1 0 0,2-1 0,0 1 0,0-1 0,1 0 0,1 0 0,0 0 0,1-1 0,0 0 0,1 0 0,0 0 0,15 16 0,4 5 9,3-1 0,57 49 0,181 123 0,-206-160 10,-2 2 1,-2 3-1,74 82 0,-105-101-10,-1 2-1,-1 0 0,-2 1 1,-1 1-1,-2 1 1,-1 1-1,-2 1 0,14 46 1,-25-68-51,-2-3 46,-19-22 9,-296-235-150,38 32 0,173 137 104,100 76 43,3 3-33,11 15 24,0-2 0,1 0 0,23 21-1,18 19 3,148 165 79,-46-53-38,-95-105 9,102 83-1,-149-139-35,-17-16 23,-15-20 17,-9-3-71,-33-36-191,55 64 153,0 0 0,-1 0 0,1 1 0,-1-1 0,0 1 0,0 0 0,0 0 0,-1 1 0,1 0 0,-1 0 0,1 0 0,-7-1 0,-26 1-1578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7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623 0 737,'0'4'28,"1"0"1,0-1-1,0 1 1,0 0 0,0-1-1,0 1 1,1-1-1,0 1 1,0-1-1,0 0 1,0 0-1,0 0 1,0 0 0,1 0-1,0 0 1,-1-1-1,1 1 1,0-1-1,0 0 1,5 3 0,13 7 54,0 0 0,29 11 0,0 0 7,66 50 396,143 119 1,-148-107-312,226 210-23,-150-122-32,7 26-16,-13-11-58,-117-142-11,-49-37-45,-1 1 0,27 23 0,-58-61-129,-36-24 56,-3 3 0,-1 2 0,-80-49 0,115 81 79,-255-167-118,-105-75-71,230 159 192,100 67-4,1-2 0,-51-44 0,75 57 10,0 1 1,-1 1-1,-58-27 0,84 43-4,-1 1-1,0-1 1,1 0-1,-1 0 1,1 0-1,-1 0 1,1 0-1,0 0 1,0-1-1,0 1 0,0-1 1,1 0-1,-1 1 1,1-1-1,-1 0 1,1 0-1,0 0 1,0 0-1,0 0 1,0 0-1,1 0 1,-1-4-1,2 9 5,0 0 0,0 0 0,1 0 0,-1 0 0,0 0-1,1 0 1,-1 0 0,1 0 0,0-1 0,-1 1 0,1-1 0,3 3 0,2 2 16,161 177 71,-100-106-28,131 118-1,-157-162-50,2-2-1,1-3 0,1-1 0,1-2 0,1-3 1,1-1-1,1-3 0,1-2 0,1-2 0,0-2 1,0-3-1,1-2 0,101 1 0,-104-7-9,-33 0-12,1 0 0,-1-1 0,1-1 0,31-6-1,-48 7 10,0-1 0,0 0-1,0 1 1,0-1-1,0 0 1,0 0-1,0 1 1,0-1 0,0 0-1,-1 0 1,1 0-1,0 0 1,0 0 0,-1 0-1,1-1 1,-1 1-1,1 0 1,-1 0-1,1 0 1,-1 0 0,0-1-1,0 1 1,1 0-1,-1 0 1,0-1 0,0 1-1,0 0 1,-1 0-1,1-1 1,0 1-1,0 0 1,-1 0 0,1-1-1,0 1 1,-2-2-1,-18-46-26,4 22-14,-2 1 0,0 1-1,-2 0 1,-1 1 0,0 2 0,-2 0 0,-1 1 0,0 1 0,-30-17 0,-288-202-216,321 222 250,1-1 0,1 0 0,0-2 0,1 0 0,-18-28 0,35 46 6,0 1 1,0-1 0,0 1 0,-1-1-1,1 1 1,0-1 0,-1 1 0,1 0-1,-1 0 1,0 0 0,1 0 0,-1 0-1,0 0 1,0 0 0,0 0-1,1 1 1,-1-1 0,0 1 0,-2-1-1,3 1-20,-6-15-166,7 12 174,-1 0 1,1 0-1,-1 0 0,0 0 1,0 0-1,0 0 0,0 0 1,0 0-1,0 1 0,-1-1 1,0 0-1,1 1 0,-1-1 1,0 1-1,0 0 0,0-1 1,-5-3-1,-11-13 76,12 17-38,13 3 8,5 1-6,0 0 0,0 1 0,0 0-1,-1 1 1,1 1 0,-1-1-1,20 13 1,21 8 53,-22-13-83,342 144 326,-72-20-221,-251-111-98,-6-4 4,40 27 1,-69-40-4,1-1 0,0 0-1,27 9 1,-29-12-3,0 0 1,-1 1-1,0 0 0,1 2 1,-2-1-1,1 1 0,10 9 0,69 62 16,-36-34 19,-3 2 0,-1 3 0,76 95 0,-21 11-3,34 47 17,-34-44 1,-66-95-14,63 77 0,69 37-38,-119-133-32,-52-41 32,-16-20-218,-36-30 146,-1 3 0,-76-49 0,-126-64-122,60 40 102,-131-100-72,240 154 113,-128-124-1,163 135 40,-54-52-4,90 92 12,0 1 1,-1 0 0,0 1-1,-1 0 1,-29-12 0,40 20 4,-1 0 1,1 0-1,-1 0 0,1 1 1,-1 0-1,0 0 1,0 1-1,-9-1 1,14 1-1,-1 1 1,1-1 0,0 0-1,-1 1 1,1-1 0,0 1 0,-1-1-1,1 1 1,0 0 0,0-1 0,-1 1-1,1 0 1,0 0 0,0 0-1,0 0 1,0 0 0,0 0 0,0 0-1,0 0 1,0 0 0,1 1-1,-1-1 1,0 0 0,1 0 0,-1 1-1,1-1 1,-1 1 0,1-1 0,0 0-1,0 1 1,-1-1 0,1 1-1,0-1 1,0 1 0,1 2 0,-2 6 4,1 0 1,1 0 0,0 0-1,0 0 1,1 0 0,0 0-1,1 0 1,0-1 0,0 1-1,1-1 1,0 0 0,1 0-1,0 0 1,1-1 0,12 16-1,40 42 21,4-3 0,2-2 0,82 59-1,229 141 92,13 2-6,-377-255-115,0 0 1,1-1 0,0 0-1,0-1 1,0 0 0,1-1 0,0 0-1,0-1 1,0-1 0,1 0-1,-1-1 1,1 0 0,18 0 0,-31-3 0,0 0 0,0 0 0,1 0 0,-1 0 0,0 0 0,0 0 0,0 0 0,0-1 0,0 1 0,-1 0 0,1-1 0,0 1 0,-1 0 0,1-1 0,-1 1 0,1-1 0,-1 1 0,1-1 0,-1 1 0,0-1 0,0 1 0,0-1 0,0 1 1,0-1-1,0 1 0,-1-3 0,-4-48-84,2 46 65,-1 0 1,1 0 0,-1 0-1,0 0 1,-1 1 0,1-1-1,-1 1 1,0 0-1,0 1 1,-1-1 0,0 1-1,-5-3 1,-16-9-65,-39-17 0,52 26 77,-404-176-67,375 167 108,43 16-31,0 0-1,1 0 1,-1 1 0,0-1-1,0 0 1,0 0-1,0 0 1,0 0-1,0 0 1,0 1 0,0-1-1,0 0 1,0 0-1,0 0 1,-1 0-1,1 0 1,0 1-1,0-1 1,0 0 0,0 0-1,0 0 1,0 0-1,0 0 1,0 0-1,0 0 1,0 1 0,0-1-1,-1 0 1,1 0-1,0 0 1,0 0-1,0 0 1,0 0-1,0 0 1,0 0 0,-1 0-1,1 0 1,0 0-1,0 0 1,0 0-1,0 1 1,0-1 0,-1 0-1,1 0 1,0 0-1,0 0 1,0 0-1,0-1 1,0 1-1,0 0 1,-1 0 0,54 41 190,-33-26-152,327 221 376,-301-203-371,1-3 0,2-1 0,0-3 0,2-1 0,1-3 0,101 28 0,-140-47-50,1-2-1,-1 1 1,23-2-1,-25 0 2,-11-28-34,-3 19 22,1 1 0,-1-1 1,0 1-1,-1 0 0,0 0 0,0 0 0,-1 0 0,0 0 0,-8-9 0,-58-59-68,68 73 82,-135-126-226,-32-32 77,-1-32 85,147 164 94,-23-19-44,38 41 19,-1-2 0,2 1 0,0-1 0,0-1 0,0 1 0,1-1 0,0 0 0,-8-19 0,13 27-3,-1-14 0,3 16-1,0 0 0,0-1 0,0 1 0,1 0-1,-1-1 1,0 1 0,0 0 0,1-1 0,-1 1 0,0 0 0,1 0 0,-1-1 0,0 1 0,1 0-1,-1 0 1,1-1 0,-1 1 0,0 0 0,1 0 0,-1 0 0,1 0 0,-1 0 0,0 0-1,1 0 1,-1 0 0,1 0 0,-1 0 0,0 0 0,1 0 0,-1 0 0,1 0 0,-1 0 0,0 0-1,1 0 1,0 1 0,15 3 30,7 7-1,-1 2-1,0 0 0,33 27 0,-33-23-6,1-1 0,1-1 0,29 15 0,24 1-7,-51-21-2,1 0 0,-2 1 0,0 2 0,0 0 0,-1 2 0,-1 0 0,0 2 0,25 24 0,65 78 74,17 15 38,-26-30-77,63 62 11,-147-150-56,0-1-1,0 0 0,1-2 1,1 0-1,26 10 1,9 6 11,-39-21-22,1-1 1,-1 0-1,2-1 1,25 4-1,-39-9 9,0 0 5,-45-22-459,-99-47 416,-6-2-68,11-14-59,4-5-1,-182-164 1,275 224 191,26 22 7,-1-1 1,1-1 0,-17-18-1,26 23-12,1 3 11,3 2-15,0 0 0,1-1-1,-1 1 1,0 0-1,0 1 1,-1-1 0,1 1-1,5 2 1,9 5 26,251 117 83,-170-76-82,-79-41-24,175 93 121,-90-46-147,40 25 102,-108-59-95,2-2 0,0-1 1,1-2-1,52 15 0,-27-8 5,-36-12 2,54 13-1,-16-9-14,-30-7-6,-1-1 0,1-2 0,65 4 0,-21-10-35,-83 10 27,-52 32 43,-1-3-1,-79 43 1,62-40-12,-408 270 54,466-300-63,-41 32 17,53-42-17,1 0 0,-1 1-1,1 0 1,0 0 0,0 0 0,0 0 0,0 0-1,0 0 1,0 0 0,1 1 0,0-1 0,-1 0-1,1 1 1,0-1 0,0 7 0,-6 37 31,7-45-54,2-2-3,-1-1 21,1 1 1,-1 0-1,0-1 0,1 1 0,-1-1 0,1 0 1,-1 1-1,0-1 0,0 0 0,1 0 0,-1 1 0,1-3 1,17-32-30,26-69 1,-7 15 6,-27 67-8,-1-1 0,-1 0 0,-1 0 1,-1 0-1,0-1 0,-2-1 0,-1 1 0,1-29 1,-6 49 29,1 1 1,0-1-1,-1 1 1,1-1-1,-1 1 1,0 0-1,0-1 1,-1 1 0,1 0-1,-1 0 1,1 0-1,-1 0 1,0 0-1,0 0 1,-1 0-1,1 0 1,0 1-1,-1-1 1,0 1 0,1 0-1,-1 0 1,0 0-1,0 0 1,0 1-1,0-1 1,-1 1-1,1-1 1,0 1-1,-5-1 1,-10-2 7,-1 0-1,1 1 1,-1 1 0,-23 0 0,29 2-15,-158-5 87,-132-8-31,234 7 5,-1-4 0,-85-22 1,146 30-31,-1-1 1,1 0 0,0-1-1,0 1 1,1-2-1,-12-6 1,18 10 0,19 1-26,299 25 202,-101-4-170,-127-13-26,0 4 1,0 5-1,158 50 0,-246-67 0,1 0 0,-1 0-1,1 0 1,-1 0-1,1 0 1,-1 0 0,1 0-1,-1 0 1,1 0-1,-1 0 1,1 0 0,-1 0-1,0 1 1,1-1-1,-1 0 1,1 0 0,-1 0-1,1 1 1,-1-1-1,0 0 1,1 1 0,-1-1-1,0 0 1,1 1-1,-1-1 1,0 1 0,1-1-1,-1 0 1,0 1-1,0-1 1,1 1 0,-1-1-1,0 1 1,0-1-1,0 1 1,0-1 0,0 1-1,0-1 1,0 1-1,0-1 1,0 1 0,0-1-1,0 1 1,0-1-1,0 0 1,0 1 0,0-1-1,0 1 1,0-1-1,-1 1 1,1-1 0,0 1-1,0-1 1,-1 1-1,1-1 1,0 0 0,-1 1-1,1-1 1,-1 1-1,-25 13 2,-50 7 7,-1-5 0,-1-2 0,-83 3 0,-241-15 35,334-7-43,1-3 1,0-3-1,-98-29 0,-187-84 5,178 45 17,128 55-9,-1 1-1,0 3 0,-2 2 1,-86-20-1,116 35-6,1 1-1,-1 0 0,0 1 0,0 1 0,-26 4 1,44-4-6,1 0 0,-1 1 0,1-1 0,-1 0 0,1 0 0,-1 1 0,1-1 0,0 0 1,-1 1-1,1-1 0,-1 0 0,1 1 0,0-1 0,-1 1 0,1-1 0,0 0 0,0 1 0,-1-1 1,1 1-1,0-1 0,0 1 0,0-1 0,-1 1 0,1-1 0,0 1 0,0 0 0,0-1 0,0 1 0,0-1 1,0 1-1,0-1 0,0 1 0,0-1 0,1 1 0,-1-1 0,0 1 0,0-1 0,1 1 0,11 23 10,12-3-13,0-1 1,1-1-1,0-1 0,36 18 0,-17-10 6,669 412-58,-520-328 134,-179-96-118,-22-7-10,-31-4-51,32-3 82,-65-3 2,1-3 1,0-3 0,1-3 0,-87-27-1,-271-110 55,75 2-66,156 60 31,-282-82 0,308 126-41,52 15-42,-226-87-1,318 103 36,6 2 33,0 0 1,0 1 0,-1 2-1,0 0 1,0 1-1,-1 1 1,0 1 0,-29-1-1,51 6 13,0 0 0,0 1-1,0-1 1,0 0 0,1 0 0,-1 0-1,0 0 1,1 1 0,-1-1 0,1 0-1,-1 1 1,1-1 0,-1 0 0,1 1-1,0-1 1,0 0 0,0 1 0,0-1-1,0 1 1,0-1 0,0 0 0,0 1-1,1 1 1,-1 5-5,-5 29-30,-14 146 46,18-165-10,1 0-1,1-1 0,0 1 0,2 0 0,0-1 0,1 0 1,0 0-1,8 18 0,19 25 26,3-1-1,47 63 1,25 41 77,9 61 65,103 283 1,-177-404-98,19 52-55,-7 3 1,48 245-1,-101-403-18,0 0-1,1 0 0,-1 1 0,0-1 0,0 0 1,0 1-1,0-1 0,0 0 0,0 1 1,0-1-1,0 0 0,0 1 0,0-1 1,0 0-1,0 1 0,0-1 0,0 0 0,0 1 1,0-1-1,0 0 0,0 1 0,-1-1 1,1 0-1,0 1 0,0-1 0,0 0 1,0 0-1,-1 1 0,1-1 0,0 0 0,0 0 1,-1 1-1,1-1 0,0 0 0,0 0 1,-1 0-1,1 1 0,-15-6 17,-18-20-17,29 22-10,-51-49-96,2-4-1,2-1 0,-67-98 1,36 45-2,-559-772-452,619 849 568,-2 1-1,-1 1 1,-2 2-1,-1 1 1,-1 1 0,-63-46-1,90 72-60,5 31 0,7 3 72,1 0 0,1-1 0,2-1 0,2 0 0,22 33 0,-14-23-11,310 458 231,-81-136-93,-243-346-131,-2-4-16,-6-11-41,-4-5-48,-13-22 37,0 0-1,-2 2 1,-1 0-1,-1 1 1,-32-29-1,-117-93-143,118 104 137,-86-64 56,113 96 184,41 10-34,20-6-97,-1-1 1,0-2-1,-1-1 0,59-22 0,-67 21-33,91-33-10,-3-5 1,-1-4 0,-3-6 0,-3-5 0,-2-4 0,148-121 0,-243 177-11,-7 5-5,1 1 0,-1-1 0,1 1-1,0 0 1,9-4 0,-14 8 8,-1 0 0,0-1 0,1 1 0,-1 0 1,1 0-1,-1 0 0,0 0 0,1 0 0,-1-1 0,1 1 0,-1 0 0,1 0 1,-1 0-1,0 0 0,1 0 0,-1 0 0,1 1 0,-1-1 0,1 0 0,-1 0 1,1 0-1,-1 0 0,0 0 0,1 1 0,-1-1 0,1 0 0,-1 0 0,0 1 1,1-1-1,-1 0 0,0 0 0,1 1 0,-1-1 0,0 0 0,0 1 0,1-1 1,-1 1-1,0-1 0,0 0 0,0 1 0,1-1 0,-1 1 0,0-1 0,0 0 1,0 1-1,0-1 0,0 1 0,0-1 0,0 1 0,0-1 0,0 1 0,0-1 1,0 0-1,0 1 0,0-1 0,0 1 0,0-1 0,-1 1 0,1-1 0,0 1 1,0 15 4,0 0 0,0 0 0,-2 0 0,0 0 1,-1 0-1,0 0 0,-2-1 0,1 1 0,-2-1 0,0 0 1,-1-1-1,0 1 0,-15 20 0,-13 11 6,-2-1-1,-81 75 1,-101 65 34,-39 37-15,232-197-25,-35 35 87,-105 132 1,163-189-83,0 1 0,1-1 0,-1 1 0,1 0 1,0 0-1,0 0 0,1 1 0,-1-1 1,1 0-1,-2 9 0,9-10-25,13-4 14,0-1 0,0-1-1,-1-1 1,1 0 0,-1-1 0,0-1 0,25-11 0,123-72 42,-95 48-31,242-121 38,32-18-147,-330 175-102,-26 19 157,-32 24 46,-328 228-99,101-79 100,198-135 6,-6 4 62,2 3 0,-88 90 1,157-142-62,1 0 0,0 1 0,0-1-1,1 1 1,-7 12 0,12-20-5,-2 9 46,16-7-66,23-4 25,0-1 1,0-2 0,0-2 0,0-1 0,-1-2 0,46-19 0,263-127-1,-15 5 6,-279 131-13,1 3-1,0 2 1,2 2-1,80-8 1,-73 19-114,-60 2 110,-1 1 0,1-1 0,-1 0 0,1 0 0,-1 0 0,0 0 0,1 0 0,-1 0-1,1 0 1,-1 1 0,0-1 0,1 0 0,-1 0 0,0 1 0,1-1 0,-1 0 0,0 0 0,1 1 0,-1-1 0,0 0 0,1 1 0,-1-1 0,0 0 0,0 1 0,0-1 0,1 1 0,-1-1 0,0 0 0,0 1-1,0-1 1,0 1 0,0-1 0,0 1 0,0-1 0,0 0 0,0 1 0,0-1 0,0 1 0,0 0 0,-5 18-18,-1-10 6,0-1-1,0 1 0,-1-2 0,0 1 0,-1-1 0,-14 12 0,-60 38-14,43-31 29,-200 133-11,-72 51 6,160-106 37,66-48 16,1 4 0,4 3 0,-79 80 0,150-133-27,3-5-12,1-1 1,0 1 0,0 1 0,1-1-1,-1 1 1,1 0 0,0 0-1,1 0 1,-1 0 0,1 1 0,1-1-1,-1 1 1,1 0 0,0 0 0,-1 8-1,3-14-7,0-1-1,0 1 0,0 0 0,1-1 0,-1 1 1,0 0-1,0-1 0,0 1 0,1 0 1,-1 0-1,0-1 0,1 1 0,-1-1 1,0 1-1,1 0 0,-1-1 0,1 1 0,-1-1 1,1 1-1,-1-1 0,1 1 0,-1-1 1,1 0-1,0 1 0,-1-1 0,1 0 0,0 1 1,-1-1-1,1 0 0,1 1 0,24 1-39,-17-2 33,18 0 7,0-2 1,-1 0-1,0-2 0,1-1 1,-1-1-1,-1-1 0,1-1 1,-2-1-1,43-23 0,14-14 25,110-82 1,-90 57-21,166-93-50,-210 134 24,1 2-1,113-35 1,-159 60-10,-1 0 0,1 1 1,0 1-1,22-1 0,-33 4 18,-1 0 1,0 0-1,0 0 0,0-1 0,0 1 1,0 0-1,0 0 0,-1 0 1,1 0-1,-1 0 0,1 0 1,-2 2-1,-6 8-19,-2-1-1,1-1 1,-1 1-1,-1-2 1,1 1 0,-2-1-1,-20 12 1,7-3 11,-123 88-74,-215 160 96,253-182 20,-138 112 63,190-145-39,2 2 0,-51 63 1,98-105 9,1-1 1,0 1 0,0 1-1,-7 14 1,15-26-56,0 0 0,0 0 0,0 1 0,0-1 0,0 0-1,0 0 1,0 0 0,0 1 0,0-1 0,0 0 0,0 0 0,0 0 0,0 1 0,-1-1 0,2 0 0,-1 0 0,0 1-1,0-1 1,0 0 0,0 0 0,0 0 0,0 1 0,0-1 0,0 0 0,0 0 0,0 0 0,0 1 0,0-1 0,1 0 0,-1 0-1,0 0 1,0 0 0,0 1 0,0-1 0,0 0 0,1 0 0,-1 0 0,0 0 0,0 0 0,0 0 0,1 0 0,-1 1 0,0-1-1,0 0 1,0 0 0,1 0 0,13 0-14,-8 0 9,18-1-5,0-2 0,1 0 0,-1-2 0,-1 0 0,1-2 0,-1 0 0,28-15 0,154-86 29,-199 105-16,147-96-29,211-177 0,-321 241-29,-9 7-11,47-34-134,-80 61 214,-3 34-64,-2-21 49,0 0 0,-1 0 0,-1 0 0,0-1 0,0 0 0,-15 18 0,-56 64 19,65-80-15,-291 285 5,-27-25 138,156-132-98,149-122-73,-38 34 14,60-50 15,0 0 1,0 1-1,0-1 0,0 0 1,1 1-1,0 0 0,0-1 1,0 1-1,0 0 1,0 0-1,1 0 0,0 0 1,0 1-1,0-1 0,-1 5 1,3-8-7,-1 0 1,0 0 0,1 0-1,-1 0 1,1 0-1,-1 0 1,1 0-1,-1-1 1,1 1-1,0 0 1,-1 0 0,1-1-1,0 1 1,-1 0-1,1-1 1,0 1-1,0 0 1,0-1 0,0 1-1,0-1 1,0 0-1,0 1 1,-1-1-1,1 0 1,0 1 0,0-1-1,0 0 1,0 0-1,0 0 1,1 0-1,0 0 1,42 1-17,-32-1 14,6-1 1,1 0 1,-1-1 0,0 0-1,0-2 1,0 0 0,0-1-1,0 0 1,-1-2-1,0 0 1,-1-1 0,1-1-1,-1 0 1,16-13 0,10-10 17,0-1 1,62-67 0,62-90-102,7-8-67,-164 189 130,19-15-68,-18 28 73,-3 17 46,-7-9-34,0-1 1,0 1-1,-1-1 1,0 1-1,-1-1 1,-1 1-1,0-1 1,0 0-1,-1 0 1,0-1-1,-1 1 1,-11 18-1,-5 3 3,-1-1 1,-40 44-1,-47 36 9,-158 126 0,91-86 77,105-81-19,64-62-59,0 1 0,1-1 0,0 1 0,0 0 1,1 0-1,0 1 0,-4 11 0,9-20-6,0 0 0,0-1 0,0 1 0,0 0 0,0 0 0,0 0 0,1-1 0,-1 1 0,0 0 0,0-1 0,1 1 0,-1 0 0,1-1 0,-1 1 0,0 0 0,1-1 0,-1 1 0,1-1 0,0 1 0,-1 0 0,1-1 0,-1 1 0,1-1 0,0 0 0,-1 1 0,1-1 0,0 0 0,-1 1 0,1-1 0,0 0 0,0 0 0,-1 1 0,1-1 0,0 0 0,0 0 0,-1 0 0,1 0 0,0 0 0,0 0 0,1-1 0,45 2 58,-36-2-52,3 1-6,-1-1 0,0-1 1,0 0-1,0-1 0,0-1 1,0 0-1,-1 0 0,17-9 1,11-9 5,42-30 1,-10 6-8,-44 27-36,0-2 1,-2 0-1,0-2 1,-2-1-1,0-1 1,-2-1 0,-1 0-1,-1-2 1,-1-1-1,23-46 1,-41 72 23,0 1-1,0-1 1,0 1 0,0-1-1,0 0 1,0 1 0,-1-1 0,0 0-1,1-4 1,-1 6 55,-3 5-22,-16 23-42,-3 0 0,0-1 0,-1-2 0,-2 0-1,-27 21 1,20-19 38,2 1 0,0 2 0,-32 43 0,31-27 53,2 2-1,3 0 1,1 2-1,-18 52 0,43-101-69,0 1 1,0-1-1,0 0 0,1 1 0,-1-1 0,0 1 0,0-1 0,1 0 0,-1 1 0,0-1 0,1 0 0,-1 0 0,0 1 0,1-1 0,-1 0 0,0 0 1,1 0-1,-1 1 0,1-1 0,-1 0 0,0 0 0,1 0 0,-1 0 0,1 0 0,-1 0 0,0 0 0,1 0 0,-1 0 0,1 0 0,-1 0 1,1 0-1,-1 0 0,0 0 0,1 0 0,22 0-7,-18 0 6,5-1 3,-1 0-1,1-1 0,-1-1 1,1 1-1,-1-1 1,0-1-1,0 1 1,0-2-1,-1 1 1,1-1-1,-1 0 0,0-1 1,-1 0-1,1 0 1,-1-1-1,-1 0 1,10-11-1,11-17 16,-1-1-1,32-58 1,-50 81-13,199-303 27,-168 260-19,-2-2 0,-3-2 0,-3-2 0,41-111 0,-62 141-20,-2 0 1,-2-1-1,-1 0 0,-1 0 1,-2 0-1,-2-48 1,2 45 2,2 1 0,1 0 0,2 0 0,17-50 0,0-2 8,-20 56-3,0 0 0,-2 0 1,-1 0-1,-2 0 0,-7-48 0,0-44-1,10 15 43,-5-123-46,0 216 4,0 0 1,-1 0 0,-1 1 0,-1-1-1,0 1 1,0 1 0,-17-26 0,-7-16-2,6 7 6,2-1-1,3-1 1,1-1 0,3 0 0,2-1-1,2-1 1,3 0 0,-2-69 0,10 84 1,-9-71 1,6 93-7,-1 0-1,0 0 1,-1 1 0,-1-1-1,0 1 1,-1 1 0,-11-17-1,-130-179 10,82 122-12,33 41-13,-3 1 0,-1 2 0,-3 2 0,-1 1 0,-2 2 0,-73-50-1,105 82 16,0-1 0,1 0 0,0 0 0,-10-10 0,17 14 1,1 1-1,-1-1 1,1 1 0,-1-1-1,1 0 1,0 0 0,1 0-1,-1 0 1,1-1 0,-1 1-1,1 0 1,1-1 0,-1 1-1,1 0 1,-1-7 0,1-1-3,1 1 0,0-1 0,1 0 0,0 1 0,1-1 0,0 1 0,0 0 0,1 0 0,1 0 0,0 0 0,0 1 0,1 0 0,1 0 0,0 0 0,0 1 0,0 0 0,1 1-1,1-1 1,0 2 0,0-1 0,0 1 0,20-11 0,-28 17 2,0 0-1,0 0 0,1 0 0,-1 0 1,0 0-1,1 1 0,-1-1 0,1 1 1,-1-1-1,0 1 0,1-1 0,-1 1 1,1 0-1,0-1 0,-1 1 0,1 0 1,-1 0-1,1 0 0,-1 0 0,1 1 1,-1-1-1,1 0 0,-1 1 0,1-1 1,-1 1-1,1-1 0,-1 1 0,0 0 1,1-1-1,-1 1 0,0 0 0,1 0 1,-1 0-1,0 0 0,0 0 0,0 0 1,0 1-1,0-1 0,0 0 0,0 0 1,-1 1-1,1-1 0,0 1 0,-1-1 1,1 0-1,-1 1 0,1 2 0,2 8 6,-1 0-1,0 0 0,-1 1 1,-1 22-1,0-25-10,0 78 26,-15 357 58,3-218 94,33-240-209,-3-8 42,0-1 0,-2 0 0,-1-1 0,-1-1 0,20-45 0,17-27-28,-31 64-20,25-44-6,63-79 0,-88 135 55,-7 13-3,-13 7-2,1 0 0,-1 0 0,0 0 1,0 0-1,1 0 0,-1 0 0,0 0 1,0 0-1,1 0 0,-1 0 0,0 0 0,0 0 1,0 0-1,1 0 0,-1 0 0,0 0 0,0 0 1,1 0-1,-1 1 0,0-1 0,0 0 1,0 0-1,1 0 0,-1 0 0,0 0 0,0 1 1,0-1-1,0 0 0,0 0 0,1 0 0,-1 1 1,0-1-1,0 0 0,0 0 0,0 1 1,0-1-1,0 0 0,0 0 0,0 0 0,0 1 1,0-1-1,0 0 0,4 41-6,-3-1-1,-1 1 1,-1-1-1,-11 54 1,-9 62 148,-2 217-1,27-426-204,2-1 0,2 1 0,29-96 0,-12 48 69,-25 99-9,1 0 0,-1 1 0,1-1 0,-1 0 0,1 0 0,-1 1 0,1-1 0,0 0 0,0 1 0,0-1 0,0 1 0,0-1 0,2-1 0,-3 3 2,1 0 0,-1 0 0,0-1 0,1 1 1,-1 0-1,1 0 0,-1 0 0,1 0 0,-1 0 0,0 0 0,1 0 1,-1 0-1,1 0 0,-1 0 0,1 0 0,-1 0 0,0 1 0,1-1 0,-1 0 1,1 0-1,-1 0 0,0 1 0,1-1 0,-1 0 0,0 0 0,1 1 0,-1-1 1,0 0-1,1 0 0,-1 1 0,0-1 0,1 1 0,24 46-3,-19-33 21,96 161 166,-10-19-152,-78-129-18,-2 0-1,-1 1 1,-1 0 0,7 31-1,-5 20 8,-3 1-1,-3 154 0,-6-210-18,-1-21-128,-3-17 20,-3-25 26,3-33 20,-2-21-109,-17-93 1,9 118 167,-12-58-21,5 0 1,-6-196-1,36 331 135,38 63-5,-3 1 0,-3 3 0,40 100 0,-28-57-38,-9-22 27,49 160 0,-77-200-64,-3 1 0,-3 0 0,-2 0 0,1 87 0,-9-39-34,-5 0 1,-25 145-1,2-88 14,6 1 1,0 216-1,24-368-87,2-17-33,2-21 83,10-263-135,12-264-145,-30 476 267,-3 0-1,-4 1 1,-4-1 0,-2 2 0,-31-88 0,39 143 38,-2-5 14,0 0 0,1 0 1,2-1-1,0-1 0,-2-41 0,8 67 56,29 75 223,-9-31-263,-1 0 0,-3 2 0,-1 0 0,-2 1 0,-3 0 0,9 80 0,-12-30 55,-5 0 0,-12 128 0,7-176-50,-3 0 1,-18 75 0,24-123-37,0 0 1,0 0-1,0 0 1,0 0 0,0 0-1,1 1 1,-1-1 0,0 0-1,0 0 1,0 0-1,0 1 1,0-1 0,0 0-1,0 0 1,0 0-1,0 0 1,0 1 0,0-1-1,0 0 1,0 0-1,-1 0 1,1 0 0,0 1-1,0-1 1,0 0-1,0 0 1,0 0 0,0 0-1,0 0 1,0 1-1,0-1 1,-1 0 0,1 0-1,0 0 1,0 0-1,0 0 1,0 0 0,0 0-1,-1 1 1,1-1-1,0 0 1,0 0 0,0 0-1,0 0 1,-1 0-1,1 0 1,0 0 0,0 0-1,0 0 1,-1 0 0,1 0-1,0 0 1,0 0-1,0 0 1,0 0 0,-1 0-1,1 0 1,0 0-1,0 0 1,0-1 0,0 1-1,0 0 1,-1 0-1,1 0 1,0 0 0,0 0-1,0 0 1,0 0-1,-1-1 1,-4-18-82,-2-33-43,6 40 124,-26-290-462,20 262 393,-1 0-1,-3 0 1,-1 1-1,-2 1 1,-28-55 0,-12-8 127,-66-133-20,104 198-40,3 0 0,1-1 1,1 0-1,-9-68 0,19 39 307,1 64-301,1 1 0,-1 0 1,1 0-1,-1 0 0,1 0 1,0 0-1,-1 0 0,1 0 0,0 1 1,0-1-1,-1 0 0,1 0 0,0 0 1,0 1-1,0-1 0,0 0 0,0 1 1,0-1-1,0 1 0,0 0 0,1-1 1,-1 1-1,0 0 0,0-1 0,1 1 1,37-8 28,-32 7-10,12-2 32,110-17 95,235-70 0,-277 58-93,-52 18-53,0 1 1,1 1-1,0 2 1,1 2-1,0 1 1,64-3-1,-20 10 89,171-5 64,-212 1-148,0-2 0,-1-1 0,0-2 0,53-20 0,-6-9 10,-2-5 0,-1-3-1,82-61 1,90-53-24,-206 133-3,0-2 21,0 3-1,2 2 1,97-32-1,-100 51-52,-41 5 39,-7 1 5,0 1-1,0 0 0,0 0 1,0-1-1,0 1 0,0 0 1,0 0-1,-1-1 1,1 1-1,0 0 0,-1-1 1,0 1-1,1-1 0,-1 1 1,0 0-1,0-1 1,-1 2-1,-10 9-36,-1-2 0,0 0 0,-1 0 0,0-1 0,-1-1 0,-25 11 0,0 1-16,-276 129-95,-37 19-116,-915 588 693,1267-756-506,29 0-44,17-2 133,-1-1 0,1-3 0,-1-2 0,48-14 0,170-66 20,-230 76-33,445-180-11,143-50 8,-578 227-10,0 2 0,1 3 1,1 1-1,0 2 0,64-2 0,-107 9 11,0 1-1,0 0 1,0 0-1,0 0 1,0 0-1,-1 0 1,1 0-1,0 0 0,-1 1 1,1-1-1,0 0 1,-1 0-1,0 0 1,1 1-1,-1-1 1,0 0-1,1 1 0,-1-1 1,0 0-1,0 1 1,0-1-1,0 0 1,0 1-1,-1-1 1,1 0-1,0 0 0,-1 2 1,-7 43-33,4-38 26,0-1 0,0 1 0,-1-1-1,0-1 1,0 1 0,-1-1 0,0 1-1,0-2 1,0 1 0,-1-1-1,0 0 1,0 0 0,-11 5 0,-7 3-66,0-1 0,-52 16 0,-51 13-52,-239 114-1,362-153 126,-1300 624 128,1083-546 22,212-76-138,-3 1 2,20-6-16,14-1-1,9-2-4,0-2 0,-1-1 0,1-2 0,39-17 0,4 0 5,86-24 4,2 8 1,2 7 0,273-24 0,-356 54 14,-1-4 0,0-3 1,140-40-1,-173 40-21,1 1 1,0 2-1,1 3 1,0 1-1,77 3 1,-112-1-52,-15-4 51,0 6 2,1 0 1,-1 0 0,0 0-1,1 0 1,-1 0 0,0 0-1,0 0 1,0 0 0,1 1-1,-1-1 1,-4 0 0,-3 1-2,0 0-1,0 0 1,0 0 0,0 1 0,0 1 0,0 0-1,1 0 1,-1 1 0,-15 6 0,-2 4-11,-42 29 0,24-14 10,-433 220 19,-20-37 14,144-64-15,-12-17-33,261-96 38,86-29-6,1 1 0,-1 2 0,1-1 0,-21 14 0,52-20-51,26-3 58,1-2 0,-1-2-1,0-1 1,-1-2 0,58-22 0,195-90-5,-239 97-15,1180-603-22,-1106 547-117,-118 72 102,-10 31-22,-2-13 60,-1 1-1,0-1 1,-1 0-1,-1 0 1,1-1-1,-1 1 1,-11 11-1,-59 65 13,62-71-30,-43 41 12,-3-2 0,-2-4 0,-2-1 0,-79 44-1,-297 142 62,317-174-11,22-10-37,-319 172-32,386-203 22,-98 58 51,-202 86 0,318-159-42,-6 2-28,22-5 6,14-1 1,45 0 23,0-3 0,0-3-1,0-2 1,65-17-1,608-218 51,-626 204-54,342-124-90,-440 159 66,-5 2-1,-1 1 0,1-1-1,0 0 1,-1 0 0,1 0 0,0 0 0,-1 0 0,1-1-1,-1 1 1,0-1 0,1 0 0,-1 1 0,0-1 0,0 0-1,2-3 1,-21 4-188,-1 3 145,-1-1-1,1 2 1,0 1 0,0 0 0,0 1-1,0 1 1,-23 12 0,-123 70 92,91-47-43,-109 49 97,-231 78 0,-4 2 178,399-163-239,1 2 0,0 0 0,0 0 0,1 2 1,1 0-1,-17 16 0,32-27-23,-1 1 1,0-1-1,1 1 0,-1-1 1,1 1-1,-1 0 1,1-1-1,0 1 0,-1 0 1,1 0-1,-1-1 1,1 1-1,0 0 1,0 0-1,0 0 0,-1-1 1,1 1-1,0 0 1,0 0-1,0 0 0,0-1 1,0 1-1,0 0 1,1 0-1,-1 0 1,0-1-1,0 1 0,1 1 1,19 19 27,34 7 53,-54-28-80,34 13 20,0-2-1,0-1 0,1-2 0,0-2 0,45 4 0,182-6 49,-165-5-16,77-3-116,-240-9-437,-84 3 322,-199 12 0,321 0 204,1 2 0,-1 0 0,1 2-1,0 0 1,1 2 0,-1 1 0,2 2 0,-33 17 0,56-28-16,0 1 1,1-1-1,-1 1 1,1 0-1,-1 0 1,1 0-1,-1 0 0,1 0 1,0 0-1,-1 0 1,1 0-1,0 0 0,0 1 1,0-1-1,0 1 1,0-1-1,0 1 0,0-1 1,0 1-1,0-1 1,1 1-1,-1 0 0,1-1 1,-1 1-1,1 0 1,0 0-1,0-1 1,0 1-1,0 0 0,0 0 1,0-1-1,0 1 1,0 0-1,1-1 0,-1 1 1,1 0-1,-1-1 1,1 1-1,0 0 0,-1-1 1,1 1-1,0-1 1,0 1-1,0-1 0,0 0 1,1 1-1,-1-1 1,0 0-1,0 0 1,3 2-1,6 6 16,1-1 0,0-1 0,0 0 0,0 0 0,18 7 0,24 5 53,0-2 1,1-3-1,68 10 0,23 6 89,-90-17-128,1-3 0,61 4 0,-90-12-36,1-2 0,-1 0 0,1-2 1,-1-1-1,0-2 0,35-9 0,-14-4-1,-1-1 0,-1-2 0,0-3 0,-2-1 1,-1-2-1,-1-2 0,51-46 0,239-264-37,-290 291 59,-14 17-86,-1-2 0,-1-1 0,29-52 1,-45 68-31,-2 1 0,0-2 1,-1 1-1,-1-1 0,0 0 1,-2 0-1,0 0 0,-1-1 0,0-29 1,-3 48 96,-9 9-21,-55 73-109,44-53 119,-1-1 0,-1-2 0,-1 0 1,-1-1-1,-36 26 0,5-14-21,-2-3 1,-94 40-1,-132 34-81,49-20 66,152-53 58,-20 9 83,-206 58 0,283-96-70,0 0 1,0-2-1,-42-1 0,75-12 35,24-12-17,1 2-1,1 1 0,1 1 0,44-15 0,7-4 1,255-135 225,211-89-90,-533 253-185,-13 5-1,1 0 0,-1 1 0,1 0 0,0 0 0,0 0-1,0 1 1,0 0 0,0 1 0,0-1 0,8 2 0,-24 15 73,-55 58-90,-3-3-1,-139 115 1,173-159 29,-2-2 1,0-1-1,-2-1 0,0-3 0,-57 24 0,39-24 3,-1-2-1,-1-3 1,-81 11-1,129-24-10,-45 7-3,0-2-1,0-2 1,-1-2 0,-86-8 0,126 2 2,-1-1 0,-29-12 1,35 12 1,-1-1 0,-1 2 0,1 0 0,-1 0 0,1 1 0,-20-1 0,29 3 1,-1 0-1,0 1 1,1 0 0,-1-1-1,1 1 1,-1 0-1,1 0 1,-1 1 0,1-1-1,0 0 1,-1 1-1,1 0 1,0-1 0,0 1-1,0 0 1,0 0-1,0 0 1,1 0 0,-1 1-1,1-1 1,-1 0-1,1 1 1,0-1 0,0 0-1,0 1 1,0 0-1,0-1 1,1 1 0,-1 0-1,1-1 1,0 1 0,-1 0-1,2 3 1,-2 0 4,0 0 0,1 1 0,0-1 0,1 0 0,-1 0 0,1 0 0,1 0 0,-1 0-1,1 0 1,0 0 0,0 0 0,0 0 0,1-1 0,4 7 0,15 12 5,38 33 1,-40-40-11,0 2 0,-1 0 0,19 27 0,-6 4 88,48 102 0,-44-78-69,-25-40-40,-11-27-60,-7-22-39,-10-21 87,12 26 1,0 1 1,1-1 0,0 0 0,0 0-1,1-1 1,1 1 0,-1-1 0,0-21-1,11 35 58,22 24 31,2 3 100,64 43 0,-84-65-141,1-1 0,1 0 0,0-1 0,-1 0 0,2-1 0,-1 0 0,1-1 0,-1-1 0,17 1 1,-15-2-11,0-1 1,0 0-1,0-2 1,0 0-1,0 0 1,0-2-1,0 0 1,-1 0-1,1-2 1,-1 0-1,0-1 1,0 0 0,-1-1-1,0-1 1,0 0-1,16-13 1,449-388 45,-466 397-69,130-132 39,-120 119-136,-2-1 1,-1-1-1,33-59 1,-49 77 81,0-1-1,0 0 1,-1 0-1,-1 0 1,0 0-1,0 0 1,-1-1-1,0 1 1,-1-14-1,-2 34 34,1-1-1,-1 0 1,-1 1 0,0-1 0,-8 16-1,4-5 21,-28 58 6,-2-2 0,-4-1-1,-3-2 1,-86 108 0,66-104 14,-4-2-1,-2-3 1,-4-4-1,-89 65 1,153-125-40,1-1 0,-1 0 0,0 0 0,0-1 0,-1-1 0,0 0-1,0 0 1,0-1 0,-1 0 0,1-1 0,-1-1 0,0 0 0,-22 2 0,32-5-9,1 1 0,0 0 1,0-1-1,0 1 0,0-1 1,0 1-1,0-1 0,0 1 1,0-1-1,0 0 0,0 0 0,1 1 1,-1-1-1,0 0 0,0 0 1,1 0-1,-1 0 0,0 0 1,1 0-1,-1 0 0,1 0 1,-1 0-1,1 0 0,0 0 1,-1 0-1,1 0 0,0-1 0,0 1 1,0-2-1,-4-49-22,2 24-40,0 19 23,1-1-13,-1 1-1,0-1 1,0 1 0,-7-16 0,8 23 55,0-1 0,-1 1-1,1 0 1,0 0 0,-1 1-1,1-1 1,-1 0 0,1 0-1,-1 1 1,0-1 0,0 1-1,1-1 1,-1 1 0,0 0-1,0 0 1,-1 0 0,1 0 0,0 0-1,0 0 1,0 1 0,-1-1-1,1 1 1,0 0 0,-1-1-1,-2 1 1,2 0 12,-1 0 0,1 1 0,0-1 0,0 1 0,0-1 0,0 1 0,0 0 0,0 0 0,0 1 0,1-1 0,-1 0 0,0 1 0,1 0 0,-1 0 0,1 0 0,-1 0 0,1 0 0,0 0 0,0 0 0,0 1 0,0-1 0,0 1 0,1-1 0,-1 1 0,1 0 0,-1 0 0,1 0 0,0 0 0,0 0 0,1 0 0,-2 4 0,-5 98 190,4-89-192,-5 34 50,-2 1-1,-2-2 0,-2 1 0,-33 76 1,40-111-81,-2 5-37,6-21 36,2-12 16,4-30-102,1 0 0,3 1 0,16-58 0,-13 58-8,-1 0 0,-1-1-1,1-60 1,-8 103 120,-1-1 0,0 1 0,0 0 1,0 0-1,0-1 0,0 1 0,1 0 0,-1-1 0,0 1 0,0 0 1,0-1-1,0 1 0,0 0 0,0-1 0,0 1 0,0 0 0,0 0 1,0-1-1,0 1 0,0 0 0,0-1 0,-1 1 0,1 0 0,0-1 0,0 1 1,0 0-1,0 0 0,0-1 0,-1 1 0,1 0 0,0 0 0,0-1 1,0 1-1,-1 0 0,1 0 0,0 0 0,0-1 0,-1 1 0,1 0 1,0 0-1,0 0 0,-1 0 0,1 0 0,0-1 0,-1 1 0,1 0 1,0 0-1,-1 0 0,1 0 0,0 0 0,-1 0 0,1 0 0,0 0 0,0 0 1,-1 0-1,1 0 0,0 1 0,-1-1 0,1 0 0,0 0 0,-1 0 1,-9 10 129,9 5-86,0 0 0,1 0 1,0 1-1,1-1 0,1 0 1,0 0-1,1 0 0,0-1 1,12 29-1,7 42 143,-18-60-171,-2-1 1,-1 1 0,0 0 0,-2-1-1,-1 1 1,-1 0 0,-6 24-1,-5 3 34,-2-1 0,-26 56 0,24-64-18,-32 69-32,-56 110 48,100-212-82,5-3-54,21-5 66,-8-3 29,-1 0 0,0 0 1,0-2-1,0 1 1,0-1-1,-1-1 0,1 0 1,-1 0-1,0-1 0,0-1 1,0 0-1,15-12 1,9-10-17,-2-1 0,29-34 0,-25 25 9,-33 35 1,252-269 64,-197 204-112,-3-3 0,54-91 0,18-44-172,-123 198 194,0 0-1,1 1 1,0-1-1,0 1 1,1 1-1,0-1 1,0 1-1,11-9 1,-15 15 25,-2 15-46,-1 1 48,0-1 0,-2 1 0,1-1 0,-2 0 0,0 0 0,-1 0 0,0 0 0,-1-1 0,-1 0 0,0 0 1,-16 22-1,7-14-5,-1-1 0,-1 0 0,-1-1 0,-1-1 0,-1-1 0,0 0 0,-1-2 1,-1-1-1,-31 16 0,-29 10-14,-120 41-1,161-66 18,18-7 22,11-3-22,-1-1 1,1 0 0,-1-1-1,1 0 1,-1-2 0,-16 2-1,53-3 71,-16 0-61,0-1-1,0 0 0,0 0 1,0-1-1,0 0 0,0 0 0,0 0 1,0-1-1,0 0 0,-1 0 1,1-1-1,9-5 0,23-15-12,-2-3-1,0-1 0,-1-1 0,-2-2 1,-1-2-1,-2 0 0,-1-3 0,-1 0 1,43-73-1,-69 103-9,0-1-24,1 0 0,-1 0 0,0 0 0,0-1 0,-1 1 0,0-1-1,0 0 1,1-9 0,-12 20 74,-9 14-36,2 1-1,0 0 0,1 1 0,1 1 0,1 1 0,-11 23 0,-20 30 15,-19 19 71,-134 152-1,181-228-69,-1-1-1,-25 18 0,36-30-6,0-1-1,0 0 0,0 0 0,0 0 0,-1-1 0,0 0 1,1-1-1,-1 1 0,0-1 0,0 0 0,-14 1 0,21-3-7,-1 0-1,1 0 1,0-1-1,-1 1 1,1 0-1,-1 0 1,1 0-1,0-1 1,-1 1-1,1 0 1,0-1-1,-1 1 1,1 0-1,0-1 0,-1 1 1,1 0-1,0-1 1,0 1-1,0 0 1,-1-1-1,1 1 1,0-1-1,0 1 1,0 0-1,0-1 1,0 1-1,0-1 1,0 1-1,0-1 1,0 1-1,0-1 1,0 1-1,0-1 0,1-20 5,0 17 1,3-12-6,1-1 0,1 1 1,0 0-1,2 0 0,-1 1 0,2 0 0,16-22 0,-3 3 10,22-38 8,165-301-42,-204 363-1,0 0 1,-2-1-1,1 1 0,-1-1 0,0 1 0,-1-1 0,-1 0 0,1-14 0,-2 24 24,0 0-1,0 1 1,0-1-1,0 0 1,0 0-1,-1 0 1,1 1-1,0-1 1,-1 0-1,1 1 1,0-1-1,-1 0 1,1 0-1,-1 1 1,1-1-1,-1 1 1,1-1-1,-1 1 1,1-1-1,-1 1 1,0-1-1,1 1 1,-1-1-1,0 1 1,1-1-1,-3 1 1,-26-5-26,-28 12 9,52-6 21,0 0 0,0 1 0,1 0 0,-1-1 1,0 1-1,1 1 0,0-1 0,-1 1 0,1-1 0,0 1 0,0 1 1,1-1-1,-1 0 0,1 1 0,-1 0 0,1 0 0,0 0 1,1 0-1,-1 0 0,1 1 0,-1-1 0,1 1 0,1-1 1,-1 1-1,-1 8 0,-1 8 24,2 1 1,0 0 0,2-1-1,3 39 1,-1-3 8,-2-12 4,2 16 42,-3-1-1,-3 1 1,-2-1 0,-18 79-1,10-97-67,-2 0 1,-23 45-1,15-37 2,23-48-14,0 1 1,-1-1-1,1 0 0,0 1 1,1-1-1,-1 1 0,0-1 1,1 1-1,-1-1 0,1 1 0,0 0 1,0-1-1,0 1 0,0-1 1,0 1-1,1-1 0,-1 1 1,1 0-1,1 2 0,-1-3-4,0-1 1,1 1-1,-1-1 0,1 1 0,0-1 1,-1 0-1,1 0 0,0 0 0,0 0 0,0 0 1,-1 0-1,1 0 0,0-1 0,0 1 1,0-1-1,0 1 0,1-1 0,-1 0 1,0 0-1,0 0 0,0 0 0,2 0 0,9-2 6,-1 0-1,0-1 1,0 0-1,0-1 1,0 0-1,-1-1 1,1 0-1,-1-1 1,0 0-1,17-13 1,46-23-5,-15 19 23,-35 15-23,-1-2 0,0 0 0,0-2 0,-1 0 0,34-25 0,-11-4 1,-2-3 1,59-73-1,20-23-6,29-34 3,-88 97 0,-43 56-18,-20 22 20,0-1 0,0 0 0,0 0 0,0 0 0,0 0 0,0 0 1,0 0-1,0 0 0,0 0 0,0 1 0,0-1 0,0 0 0,0 0 1,0 0-1,0 0 0,0 0 0,0 0 0,0 0 0,0 1 1,0-1-1,0 0 0,0 0 0,0 0 0,0 0 0,0 0 0,0 0 1,0 0-1,1 0 0,-1 1 0,0-1 0,0 0 0,0 0 1,0 0-1,0 0 0,0 0 0,0 0 0,0 0 0,0 0 0,1 0 1,-1 0-1,0 0 0,0 0 0,0 0 0,0 0 0,0 0 1,0 0-1,0 0 0,1 0 0,-1 0 0,0 0 0,0 0 0,0 0 1,0 0-1,0 0 0,0 0 0,0 0 0,1 0 0,-1 0 0,0 0 1,0 0-1,-25 45-113,-58 61 69,-100 97 1,3-4-5,166-182 57,-27 30 22,3 1 0,2 2 0,-34 61 0,70-111-30,0 0 0,0 0 0,0 1 0,0-1 0,-1 0 0,1 1 1,0-1-1,0 0 0,0 1 0,0-1 0,0 0 0,0 1 0,0-1 0,0 0 1,0 0-1,0 1 0,0-1 0,0 0 0,0 1 0,0-1 0,1 0 0,-1 1 1,0-1-1,0 0 0,0 0 0,0 1 0,1-1 0,-1 0 0,0 0 0,0 1 1,0-1-1,1 0 0,-1 0 0,0 0 0,0 1 0,1-1 0,-1 0 0,0 0 1,19 5 0,27-5-2,-37-1 1,5 0 0,0 0-1,0-1 1,-1-1 0,1-1 0,-1 1-1,1-2 1,-1 0 0,-1-1-1,1 0 1,-1-1 0,0 0-1,12-10 1,18-16 7,68-70-1,-88 82 1,24-29-12,-3-2 1,45-69-1,-11 13-8,12 8-18,-52 60-2,-28 26-16,-4 4 17,-5 22 17,-6 3 5,0 1 1,-1-1-1,0-1 0,-2 1 0,1-1 0,-2 0 1,-19 21-1,11-12 29,4 1-45,11-18 26,0-1 1,0 1 0,-1-1-1,0 0 1,0 0-1,0 0 1,0-1-1,-1 0 1,-6 6-1,10-10 21,2-3-23,0 0-1,0-1 1,0 1-1,1 0 1,-1 0-1,1 0 1,0 0-1,-1 0 1,1 0-1,3-3 0,-3 3-11,11-18 16,-1-1 1,-2-1 0,0 1-1,10-35 1,-10 24-23,20-39 0,37-64 63,-66 133-42,-1 1 1,1 0-1,-1-1 1,1 1-1,-1-1 1,0 1-1,0-1 1,0 1-1,0-1 1,0 1-1,-1 0 1,1-1-1,-1 1 1,0-1-1,0 1 1,-1-3-1,-20-40 32,15 32-32,0 0-1,0 0 0,0 1 1,-1 0-1,-1 0 0,0 1 1,0 0-1,-1 1 0,-1 0 1,0 0-1,0 1 0,0 1 1,-1 0-1,-1 0 0,-21-9 1,29 15 0,-1-1 1,1 0-1,0 0 1,0 0-1,0-1 0,0 0 1,0 0-1,1 0 1,0 0-1,0-1 1,0 1-1,-6-11 1,6 7 2,1 0 0,0 0 0,1 1 0,0-1 0,0-1 0,1 1 0,0 0 0,0 0 0,1-12 0,-1-13-6,2 1 1,0 0-1,3 0 0,0 0 1,2 0-1,14-43 1,31-48 54,6 3 1,102-159-1,-143 257-29,-16 22-23,0 0-1,0 0 0,0 0 1,0 0-1,0 0 0,0 0 1,1 0-1,-1-1 0,0 1 1,0 0-1,0 0 0,0 0 1,0 0-1,1 0 0,-1 0 1,0 0-1,0 1 0,0-1 1,0 0-1,0 0 0,0 0 1,1 0-1,-1 0 0,0 0 1,0 0-1,0 0 0,0 0 1,0 0-1,0 0 0,0 0 1,1 0-1,-1 1 0,0-1 1,0 0-1,0 0 0,0 0 1,0 0-1,0 0 0,0 0 1,0 0-1,0 1 0,0-1 1,0 0-1,0 0 0,0 0 1,0 0-1,0 0 0,0 1 0,0-1 1,0 0-1,0 0 0,0 0 1,0 0-1,0 0 0,0 1 1,0-1-1,0 0 0,0 0 1,0 0-1,0 0 0,0 0 1,0 0-1,0 0 0,0 1 1,0-1-1,0 0 0,-1 0 1,-15 50 21,-197 345 30,187-350-50,-6 10-3,-102 191 243,109-194-178,3 0 0,-29 107-1,47-138-73,1 0-1,1 1 1,2 36-1,0-35 27,0-23-17,1 1 0,-1 0 1,0-1-1,0 1 1,1 0-1,-1-1 1,1 1-1,-1 0 1,1-1-1,-1 1 1,1-1-1,-1 1 1,1-1-1,-1 1 1,1-1-1,0 1 0,-1-1 1,1 0-1,0 1 1,-1-1-1,1 0 1,0 1-1,0-1 1,-1 0-1,1 0 1,0 0-1,0 0 1,-1 0-1,1 0 1,0 0-1,0 0 0,-1 0 1,1 0-1,0 0 1,0 0-1,-1-1 1,1 1-1,0 0 1,0-1-1,35-11-20,-22 3 23,0-1 0,-2 0 0,1-1 0,-1-1 0,17-21 0,48-71 25,-69 93-23,275-360 22,-244 327-33,-3-1 1,-1-2-1,-2-2 0,-3-1 0,-2-1 0,25-63 0,5-40-29,-28 67-36,4 0-1,4 2 1,68-111 0,-98 183 13,2-4-49,-8 15 54,-3 9 8,-27 70 74,-53 104 1,-9 21 4,30-65-17,-5-3 0,-7-3 0,-90 125 0,124-191 10,-46 103 0,29-51-40,47-103 10,3-4 1,-1 0 0,1 0 0,1 1-1,0 0 1,0-1 0,1 2 0,0-1 0,-1 16 0,4-26 29,3-1-52,1-1 27,-1 1 0,0-1 0,0 1 0,0-1 0,0 0 0,0-1 0,0 1 0,0 0 0,0-1 0,0 0 1,0 1-1,-1-1 0,1 0 0,-1 0 0,0-1 0,1 1 0,2-4 0,36-55 35,-31 44-33,104-164 43,145-177-1,-193 278-35,-3-2-1,-4-3 1,-4-3 0,65-139-1,-77 125-14,85-185-48,-128 287 52,0 0 1,0 1 0,0-1-1,0 0 1,0 0 0,0 0-1,0 0 1,0 0 0,1 0-1,-1 0 1,0 0 0,0 1-1,0-1 1,0 0 0,0 0 0,0 0-1,0 0 1,1 0 0,-1 0-1,0 0 1,0 0 0,0 0-1,0 0 1,0 0 0,0 0-1,1 0 1,-1 0 0,0 0-1,0 0 1,0 0 0,0 0 0,0 0-1,0 0 1,1 0 0,-1 0-1,0 0 1,0 0 0,0 0-1,0 0 1,0 0 0,0 0-1,1 0 1,-1-1 0,0 1-1,0 0 1,0 0 0,0 0 0,0 0-1,0 0 1,0 0 0,0 0-1,0 0 1,0-1 0,1 1-1,-1 0 1,0 0 0,0 0-1,0 0 1,0 0 0,0 0-1,0-1 1,0 1 0,0 0-1,0 0 1,0 0 0,0 0 0,2 17-15,-2 29 3,-3-27 8,-1 1 1,0-1-1,-1 0 1,-1-1 0,-1 1-1,-1-1 1,-12 21-1,-79 119-14,87-141 21,-234 362 13,192-302-11,-94 105 1,69-90-33,24-29 19,34-41 5,1 0 0,2 1 0,0 1-1,1 1 1,-21 44 0,32-58 5,-2 17 12,35-27-89,-18 0 77,0-1-1,0 0 0,-1-1 1,1 0-1,0 0 0,0-1 1,0 0-1,-1 0 0,0-1 1,1 0-1,9-6 0,19-9-14,-27 14 9,0-1 0,-1 0 0,1 0 0,-1-1 1,0 0-1,-1-1 0,0 0 0,10-10 0,67-96-27,-64 82 25,2 0 1,0 2-1,45-43 1,-50 55 2,-1-1-1,0-1 1,-2 0 0,0-2-1,17-30 1,52-118-39,-21 39 45,-35 76-5,-2-1 0,-2-1 0,-3-1 0,20-84 0,67-208 4,-56 202 1,-40 100-14,15-96 0,0-8-20,-24 140 32,47-205-237,-47 148 107,-4 42 92,1 26 41,0-1 0,-1 0 1,1 1-1,-1-1 0,1 1 0,0-1 0,-1 0 0,1 1 0,-1-1 0,1 1 0,-1-1 1,1 1-1,-1-1 0,0 1 0,1 0 0,-1-1 0,0 1 0,1 0 0,-1-1 0,0 1 1,1 0-1,-1 0 0,0 0 0,0-1 0,1 1 0,-1 0 0,0 0 0,0 0 0,1 0 1,-1 0-1,0 1 0,1-1 0,-1 0 0,0 0 0,0 1 0,-2-1 0,1 0 1,-1 1-1,1-1 0,-1 1 0,1-1 0,0 1 0,-1 0 0,1 0 0,0 0 0,-1 1 1,-1 1-1,-415 458 170,142-145-135,188-228-12,77-78-25,0 0-1,-1-1 1,0 0 0,-1-1 0,-26 12 0,39-19-3,0-1 0,0 1 1,0-1-1,0 1 1,0-1-1,0 1 1,0-1-1,0 1 1,0-1-1,-1 0 1,1 0-1,0 1 0,0-1 1,0 0-1,0 0 1,0 0-1,-1 0 1,1-1-1,0 1 1,0 0-1,0 0 0,0-1 1,0 1-1,0 0 1,0-1-1,0 1 1,0-1-1,0 0 1,0 1-1,0-1 1,0 0-1,0 1 0,0-1 1,0 0-1,1 0 1,-1 0-1,0 0 1,1 0-1,-1 0 1,1 0-1,-1 0 0,1 0 1,-1 0-1,1 0 1,-1-2-1,0-5 12,1 0 0,0 0 0,0 0 0,1 0-1,2-13 1,-2 15-18,5-22-5,1-1 0,2 2 0,23-54 0,-1 7-26,122-290 109,-86 212-83,-66 151 9,2-6 3,0 1 1,0-1-1,-1 0 0,0 0 1,0 0-1,0 0 0,-1 0 1,0-13-1,-1 19 2,0 1 0,-1-1 1,1 1-1,-1-1 0,1 1 0,-1 0 1,1-1-1,-1 1 0,1-1 0,-1 1 0,0 0 1,1 0-1,-1-1 0,1 1 0,-1 0 1,0 0-1,1 0 0,-1 0 0,0 0 1,1-1-1,-1 1 0,0 1 0,1-1 0,-1 0 1,1 0-1,-1 0 0,0 0 0,1 0 1,-1 0-1,0 1 0,1-1 0,-1 0 1,1 1-1,-1-1 0,-25 9-48,5 4 45,0 2 0,1 0 0,1 1-1,1 1 1,1 1 0,-23 29 0,14-18 4,-110 108 50,-36 42-118,152-155 96,2 0 1,0 1-1,2 1 0,1 0 1,-23 57-1,35-75-29,0 0 1,1 0-1,0 1 0,0-1 1,1 1-1,0 0 1,0 10-1,1-17-1,0 0 0,0 0 0,1 0 0,-1 0-1,1 1 1,0-1 0,-1 0 0,1 0 0,0 0 0,0 0-1,0 0 1,0-1 0,1 1 0,-1 0 0,0 0 0,1-1-1,0 1 1,-1-1 0,1 1 0,0-1 0,-1 0 0,1 1 0,0-1-1,0 0 1,0 0 0,0-1 0,0 1 0,0 0 0,0-1-1,1 1 1,-1-1 0,0 0 0,3 1 0,6-1 3,1 1-1,0-2 1,-1 1 0,1-2-1,-1 0 1,1 0 0,-1-1-1,0 0 1,0-1 0,0 0-1,-1-1 1,1 0 0,-1-1-1,0 0 1,0-1 0,-1 1-1,16-17 1,11-12-9,-1-2 1,54-77-1,-60 75 17,250-356-146,-269 387 11,-14 26 123,-15 28-10,-42 58 34,-104 133 0,165-237-24,-72 101 30,-79 149 0,117-184 95,4 0 0,2 2 1,-31 114-1,59-181-124,-4 14 20,1 0 0,0 0 0,-1 24 0,4-38-21,0-1-1,0 1 1,0-1 0,0 1 0,0-1-1,0 1 1,0-1 0,0 0-1,0 1 1,0-1 0,1 1 0,-1-1-1,0 1 1,0-1 0,0 0 0,1 1-1,-1-1 1,0 1 0,0-1-1,1 0 1,-1 1 0,0-1 0,1 0-1,-1 0 1,0 1 0,1-1 0,-1 0-1,1 0 1,-1 1 0,0-1-1,1 0 1,-1 0 0,1 0 0,0 0-1,19-3-6,19-19-19,-22 7 32,0-2 0,-1 1 0,-1-2 0,0 0 0,14-25 0,9-11-58,422-536-55,-433 553 43,-1-1 0,-2-2 0,-2 0 0,-2-2 0,16-43 0,-26 56 51,2 1-1,1 1 1,1 0 0,1 1-1,1 0 1,2 2 0,29-33-1,-47 57 15,0-1-1,0 1 0,0 0 0,0 0 0,1-1 0,-1 1 1,0 0-1,0 0 0,0 0 0,1-1 0,-1 1 1,0 0-1,0 0 0,1 0 0,-1 0 0,0 0 1,0 0-1,1-1 0,-1 1 0,0 0 0,0 0 1,1 0-1,-1 0 0,0 0 0,1 0 0,-1 0 0,0 0 1,0 0-1,1 0 0,-1 0 0,0 0 0,1 0 1,-1 1-1,0-1 0,0 0 0,1 0 0,-1 0 1,0 0-1,0 0 0,1 1 0,4 14 18,-5 29 17,0-36-32,-1 16 1,-1 0-1,-1-1 1,-1 1-1,-1-1 0,-1 0 1,-2-1-1,-11 27 0,-84 148 54,59-119-34,-189 290-5,59-103 55,36-16 28,137-248-101,0 0-1,1 1 0,-1-1 0,0 0 1,1 1-1,0-1 0,-1 1 0,1-1 1,0 1-1,-1-1 0,1 0 0,0 1 1,0-1-1,0 1 0,1 2 0,-1-4 0,1 1 0,-1-1 0,0 1 0,1-1 0,-1 0 0,0 1 0,1-1 0,-1 1 0,1-1 0,-1 0 0,0 1 0,1-1 0,-1 0 0,1 0 0,-1 1 0,1-1 0,-1 0 0,1 0 0,0 0 0,-1 0 0,1 0 0,-1 0 0,1 0 0,-1 0 0,1 0 0,-1 0 0,2 0 0,2-1-5,0 1 0,1-1 0,-1-1-1,0 1 1,0-1 0,0 0 0,0 0-1,6-4 1,18-14 1,-1-1 1,-1-2-1,-1-1 0,-1-1 0,22-30 1,99-149 6,-113 156 19,210-330-85,-197 309 97,-24 38-48,-2 0 1,24-51-1,-31 54 20,43-116 29,-48 123-52,-2 0-1,0-1 1,-2 0-1,2-43 1,-5 57 17,0 1 1,0-1 0,-1 1-1,0 0 1,-1-1 0,0 1-1,0 0 1,0 0-1,-1 0 1,0 0 0,0 1-1,-1-1 1,-6-8-1,-3-12-61,0 0-1,3 0 0,0-1 0,-10-46 0,20 73 63,0 1-2,0-1 0,0 1 1,0-1-1,0 0 0,0 1 1,-1-1-1,1 1 1,0-1-1,0 1 0,0 0 1,-1-1-1,1 1 1,0-1-1,-1 1 0,1-1 1,0 1-1,-1 0 1,1-1-1,-1 1 0,1 0 1,0-1-1,-1 1 1,1 0-1,-1-1 0,1 1 1,-1 0-1,1 0 1,-1 0-1,1 0 0,-2-1 1,-15 10 5,-19 32 55,25-28-56,-6 4-29,-1-1 0,-1-1 0,0-1 0,-1-1 0,-1 0 0,0-1 0,0-2 0,-1 0 0,-1-1 0,1-1 0,-30 6 0,-27 2-92,-158 11 0,227-27 126,-45 5-4,0-3-1,-76-6 1,122 2-5,0 0 0,0-1 0,-1 0 1,2-1-1,-1 0 0,0 0 0,1-1 0,0 0 0,0 0 1,-14-12-1,20 14 1,-1 0 0,0 1 1,1-1-1,0 0 1,-1 0-1,1 0 0,0 0 1,1-1-1,-1 1 0,1 0 1,-1-1-1,1 1 1,-1-5-1,2 5 0,0 1-1,0-1 1,0 1 0,0-1-1,1 1 1,-1 0 0,1-1 0,-1 1-1,1 0 1,0-1 0,0 1-1,0 0 1,0 0 0,0 0 0,1 0-1,-1 0 1,1 0 0,-1 0-1,1 0 1,0 1 0,0-1 0,2-1-1,16-11 45,1 1-1,1 1 1,0 1-1,1 2 1,0 0-1,0 1 1,28-6-1,63-24 74,-86 25-106,0-1 1,-1-1 0,0-1-1,-2-1 1,0-2 0,-1-1-1,0 0 1,-2-2 0,-1 0-1,37-50 1,-38 43-20,15-19-8,-2-1-1,-2-1 0,-2-1 1,31-79-1,-48 97-21,-4 13-22,-1-2-1,0 1 1,-1-1 0,-2 0 0,0 0 0,0-30 0,-6 58 45,0-1 0,0 0 0,-1 0 0,0 0 1,0 0-1,0 0 0,-1 0 0,0-1 0,0 0 0,-5 5 0,-6 8-18,-164 220 6,114-151 81,31-38-44,-3-2 1,-76 76-1,4-32-4,-40 39 68,138-119-64,9-9-6,0 1 1,0 0-1,0 0 1,0 0 0,0 0-1,0 0 1,1 0 0,-1 0-1,1 0 1,0 1-1,-1-1 1,-1 6 0,3-8-4,0 1 0,0 0 1,0-1-1,1 1 1,-1-1-1,0 1 0,0 0 1,0-1-1,0 1 1,1-1-1,-1 1 0,0-1 1,0 1-1,1-1 0,-1 1 1,0-1-1,1 1 1,-1-1-1,1 1 0,-1-1 1,1 1-1,-1-1 1,1 0-1,-1 1 0,1-1 1,-1 0-1,1 1 0,-1-1 1,1 0-1,-1 0 1,1 0-1,0 1 0,-1-1 1,1 0-1,0 0 1,-1 0-1,1 0 0,-1 0 1,1 0-1,0 0 0,-1 0 1,1-1-1,-1 1 1,1 0-1,0 0 0,-1 0 1,1-1-1,0 1 2,14-1 14,0-1 0,0 0 0,-1-1 0,1-1-1,-1 0 1,1-1 0,-1-1 0,0 0 0,-1-1 0,0 0 0,21-16-1,10-10-18,72-71 0,-41 24 18,-4-3 0,70-107 0,-121 160-27,-1-1 1,-2-1-1,-1-1 1,14-41-1,34-142-71,-54 178 73,-1 9-11,2 0 0,1 0 0,2 2 0,19-31-1,7-15-17,-40 73 41,0 0 0,0 0 0,0 0 0,0 0 0,0 1 0,0-1 0,0 0 1,0 0-1,0 0 0,0 0 0,0 0 0,0 0 0,0 1 0,0-1 0,0 0 0,0 0 0,0 0 1,0 0-1,1 0 0,-1 0 0,0 0 0,0 0 0,0 1 0,0-1 0,0 0 0,0 0 1,0 0-1,0 0 0,0 0 0,1 0 0,-1 0 0,0 0 0,0 0 0,0 0 0,0 0 0,0 0 1,0 0-1,1 0 0,-1 0 0,0 0 0,0 0 0,0 0 0,0 0 0,0 0 0,0 0 0,1 0 1,-1 0-1,0 0 0,0 0 0,0 0 0,0 0 0,0 0 0,0 0 0,1 0 0,-1 0 0,0 0 1,0 0-1,0-1 0,2 26 38,-3 32-14,-8-19-24,0 0 1,-27 62-1,5-11-3,-3 30 136,5 2-1,-22 218 0,45-280-100,-14 101 26,15-141-132,3-22-86,4-30-79,76-227-143,-13 24 286,9-45 20,-34 79 63,-38 186 25,-7 31-1,-4 12-22,3-12 32,1 1 0,1 0-1,0 0 1,1 0 0,-2 29 0,4 86 104,2-66-68,-3 35 26,0-35 39,9 93 0,-1-124-81,2-1 1,2 0-1,1-1 0,1 0 0,2 0 1,28 48-1,-28-62-19,-12-16-32,1 0 1,-1 1 0,0 0 0,0-1 0,-1 1 0,1 0 0,0 0-1,-1 0 1,0 0 0,2 5 0,4-79-277,-10 44 238,0 0-1,-2 0 1,-1 1 0,-1 0-1,-1 0 1,-1 1-1,-15-30 1,-4-13-94,18 47 112,6 19 132,3 34 129,2-11-289,0 2 101,-1 0 0,-1 1 0,-1-1 1,-1 0-1,0 0 0,-2 0 0,-1-1 1,-16 39-1,22-60-47,0 0 1,0 0-1,-1 0 1,1-1-1,0 1 1,-1 0-1,1 0 1,-1 0-1,1-1 1,-1 1-1,0 0 1,1-1-1,-1 1 0,1 0 1,-1-1-1,0 1 1,0-1-1,1 1 1,-1-1-1,0 1 1,0-1-1,0 0 1,0 1-1,0-1 1,1 0-1,-1 0 0,0 0 1,0 1-1,0-1 1,0 0-1,0 0 1,0 0-1,0-1 1,0 1-1,0 0 1,1 0-1,-1 0 1,0-1-1,0 1 1,0 0-1,0-1 0,0 1 1,1-1-1,-1 1 1,0-1-1,0 1 1,1-1-1,-1 1 1,0-1-1,1 0 1,-1 1-1,1-1 1,-1 0-1,1 0 0,-1 0 1,0 0-1,-25-46-117,22 39 94,-1-6 19,-1 1 1,-1 1-1,1-1 1,-2 1 0,-11-14-1,18 24 6,0 1 0,-1-1 1,1 0-1,-1 1 0,1 0 0,-1-1 0,0 1 0,0 0 0,0 0 1,1 0-1,-1 0 0,0 0 0,0 0 0,0 1 0,-1-1 0,1 1 1,0-1-1,0 1 0,0 0 0,0 0 0,0 0 0,0 0 0,-1 0 1,1 0-1,0 1 0,0-1 0,0 1 0,0-1 0,0 1 0,0 0 1,0 0-1,0 0 0,0 0 0,0 0 0,1 0 0,-1 1 0,0-1 1,1 0-1,-1 1 0,1 0 0,-1-1 0,1 1 0,-2 2 1,-274 319 494,271-316-497,3-4 0,0 0 0,0 0 0,0 1 1,0 0-1,1-1 0,-1 1 0,1 0 0,0 0 0,1 0 0,-3 6 0,14-10 28,-3 0-29,-1-1-1,1 0 1,0-1 0,-1 0-1,0 0 1,0 0-1,1-1 1,-1 1 0,0-1-1,-1-1 1,1 1 0,8-8-1,10-9-4,32-34-1,-21 18 6,33-39-11,-55 58 12,0 1 1,1 1 0,0 0-1,1 1 1,1 1-1,25-17 1,-38 28 4,-1 1 0,1 0 0,-1-1 0,1 1 0,-1 0 0,1 0 0,-1 0-1,1 1 1,0-1 0,0 1 0,-1-1 0,1 1 0,0 0 0,0 0 0,0 0 0,-1 0 0,1 1 0,0-1 0,0 1 0,-1 0 0,1 0 0,0 0 0,-1 0 0,1 0 0,-1 0 0,1 1-1,-1-1 1,0 1 0,0-1 0,1 1 0,-1 0 0,0 0 0,-1 0 0,1 0 0,0 1 0,0-1 0,1 3 0,5 10 17,-1 0 1,0 0-1,-1 1 0,-1 0 1,4 18-1,-4-15 27,11 50 155,-3 0 1,3 73 0,6 32-127,-14-130-41,-2-10-64,-1 0 0,2 48 0,-7-6 90,-5 150-76,2-197 22,-2 0 0,0 0 0,-2 0 0,-1 0 0,-20 43 0,-58 127-47,-54 113 14,94-215 127,30-60-143,-1-1 1,-1 0-1,-3-2 0,-43 57 1,16-25 25,39-51 3,-1 0 0,-1-1 1,0 0-1,-1-1 0,-21 18 0,16-15-25,0 1-1,2 1 0,-25 34 1,22-28 22,-97 99 47,112-118-28,-1 0 1,0 0 0,-1-1-1,1 0 1,-1 0-1,-7 5 1,-3 12-37,15-20 91,-7-1-551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75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68 3256 32,'-4'11'1183,"1"-25"228,4 0-1393,1-1 0,1 1 0,0 0-1,1-1 1,1 1 0,8-19 0,4-11 12,85-263 99,77-218-23,39 16-106,-170 419 4,-15 28-66,-2-1 1,33-94-1,-58 140 34,1-11-35,0 41-193,-8 12 272,-2 0-1,0 0 1,-1 0 0,-1-1 0,-17 46 0,-59 114-30,12-33 23,-119 408-14,115-332-50,-27 109 115,95-312-69,-22 109-26,-68 198-1,88-318 23,0 6 26,7-19-2,0-3-155,2-6 150,0 1 0,0-1 0,1 0 0,0 1 0,0-1 0,1 1 1,0 0-1,10-13 0,10-23-8,103-224-40,-125 265 57,6-18-151,-12 20 34,-10 8 79,-5 6-16,0 1-1,1 0 1,1 2 0,0 0-1,1 0 1,1 2-1,-17 23 1,21-24 36,0-2 1,-1 1-1,-1-2 0,0 1 1,-19 14-1,16-22 168,15-7-169,-1 1 1,0-1-1,1 0 0,-1 1 1,1 0-1,-1-1 1,0 1-1,1 0 0,0 0 1,-1 0-1,1 0 1,-1 0-1,1 0 0,0 0 1,0 0-1,0 1 1,-1-1-1,1 0 0,0 1 1,1-1-1,-1 1 1,0-1-1,0 1 0,0 2 1,1-3 35,3-1-16,3-1-7,0 0 1,0 0-1,0-1 1,0 0-1,0 0 1,0 0 0,-1-1-1,1 0 1,-1 0-1,1 0 1,4-5-1,62-52 77,-54 44-89,311-309 180,-210 201-81,-6 6-15,123-169 0,-181 210-120,-3-4-1,-3-1 1,58-138 0,-91 168-21,-15 43 50,2 0-1,-1 0 1,1 1-1,0-1 1,1 1-1,7-13 0,-12 62-85,-6-21 95,0 0-1,-1-1 1,-1 0 0,-1 0-1,-22 32 1,-73 82-16,98-124 16,-242 249-28,57-64 58,170-168-32,0 0 1,2 2 0,1 0-1,2 1 1,0 1-1,2 0 1,1 2 0,-14 47-1,27-75 5,-1-1 0,1 1 0,0 0 0,1-1 0,-1 1 0,1 0 0,-1 0 0,1 0 0,0-1 0,0 1 0,1 0 0,0 6 0,1-9-1,-1 1-1,0-1 0,0 0 0,1 1 1,-1-1-1,1 0 0,-1 0 0,1 0 1,-1 0-1,1 0 0,0 0 0,0 0 1,-1-1-1,1 1 0,0 0 0,0-1 0,0 0 1,-1 1-1,1-1 0,0 0 0,0 0 1,0 0-1,0 0 0,3-1 0,11 0 9,-1-1 0,1 0 0,-1-1 0,0 0 0,0-2 0,0 0 0,0 0 0,-1-1 0,0-1 0,0 0 0,-1-1 0,0-1-1,15-12 1,16-17 20,-1-2 0,45-55 0,-54 57-22,-6 7 2,224-233-12,-241 254 4,0 0 0,-1-1 0,0-1 0,15-24 0,-25 40-80,-9 41 56,-1-26 19,-1-1-1,0 0 1,-2-1-1,0 0 0,-20 19 1,-86 73-44,85-80 43,-110 99-18,-138 119-34,249-220 67,1 3-1,2 0 0,-29 37 1,56-64-8,1 1 0,-1 0 0,1 0 1,0 0-1,0 0 0,0 1 0,1-1 1,-1 0-1,1 1 0,0-1 0,0 7 0,30-10 20,-21-2-18,0 0-1,1 0 1,-1-1 0,0 0 0,0-1-1,0 1 1,-1-2 0,1 1 0,-1-1-1,11-7 1,72-56 86,-59 41-61,44-34-12,-3-3 0,-2-4 0,-4-2 0,86-117 0,-95 108-13,-5-3-1,81-167 1,-52 70-21,125-312-25,-134 249-97,-72 263 93,-7 22 50,-25 42 18,-2-2 1,-5-1-1,-3-2 1,-72 103-1,-239 282-33,154-207 38,185-245-6,13-46 17,4 5-40,1 0 0,2 1 0,0 0 0,2 0-1,1 0 1,14-28 0,-8 16 27,180-415 12,-117 280-143,-65 142 91,3-10-15,-11 34 12,-7 16 1,-9 31 26,-1-1-1,-2-1 1,-28 53 0,-72 110 18,55-103-9,26-40 4,-161 293 57,194-351-78,0 0-1,0 0 1,0 0-1,0 0 1,0-1-1,0 1 1,0 0-1,0 0 1,0 0-1,0 0 1,0 0-1,0 0 1,-1 0 0,1 0-1,0 0 1,0 0-1,0-1 1,0 1-1,0 0 1,0 0-1,0 0 1,0 0-1,0 0 1,0 0-1,0 0 1,0 0-1,-1 0 1,1 0-1,0 0 1,0 0-1,0 0 1,0 0-1,0 0 1,0 0-1,0 0 1,0 0-1,0 0 1,-1 0-1,1 0 1,0 0-1,0 0 1,0 0-1,0 0 1,0 0-1,0 0 1,0 0-1,0 0 1,0 0 0,0 0-1,-1 0 1,1 0-1,0 0 1,0 0-1,0 1 1,0-1-1,0 0 1,0 0-1,0 0 1,-2-17 37,1-29 15,1 42-52,2-26-1,0 1 0,2-1-1,1 1 1,11-35 0,46-117 4,-50 149-2,304-868-215,-310 885 193,-3 7-9,0 0-1,0 0 1,-1 0 0,0 0 0,-1 0 0,2-15 0,-3 24 28,-1-1 1,1 0-1,0 0 1,0 0-1,0 0 1,0 1-1,-1-1 1,1 0-1,0 0 1,0 0-1,0 0 1,-1 0-1,1 0 1,0 0-1,0 1 1,-1-1-1,1 0 1,0 0-1,0 0 1,-1 0-1,1 0 1,0 0 0,0 0-1,-1 0 1,1 0-1,0 0 1,0 0-1,0-1 1,-1 1-1,1 0 1,0 0-1,0 0 1,-1 0-1,1 0 1,0 0-1,0 0 1,0-1-1,-1 1 1,1 0-1,0 0 1,0 0-1,0 0 1,0-1-1,0 1 1,-1 0-1,1 0 1,0-1-1,0 1 1,0 0-1,0 0 1,0 0-1,0-1 1,0 1-1,0-1 1,-10 12 2,1 0 1,0 0-1,1 1 0,0 0 1,-10 22-1,-31 77-9,43-95 11,-77 189 35,-148 331 82,-2-74 82,233-487-214,7-21 0,18-37 11,52-119 1,-42 117 4,110-309 23,-16 40-46,-67 201 10,37-98-53,-98 248 58,2-4-2,-1 0 0,0 0 0,0 0 0,0 0 0,-1-1 1,0-11-1,-8 22-6,-1 9-3,2 1 0,0 0 0,0 0 0,1 0-1,-4 19 1,-4 7-8,-466 1115 305,423-1021-272,56-132-11,-1 0 0,1-1 1,-1 1-1,1 0 0,-1 0 0,1 0 1,-1 0-1,1-1 0,-1 1 0,0 0 1,1 0-1,-1-1 0,0 1 1,0-1-1,0 1 0,0-1 0,1 1 1,-1-1-1,0 1 0,0-1 0,0 0 1,0 1-1,0-1 0,0 0 0,0 0 1,0 0-1,0 0 0,0 0 1,0 0-1,-2 0 0,1-1 2,-1 0-1,0 0 1,1 0-1,-1 0 1,1-1-1,0 1 1,-1-1-1,1 0 1,0 0-1,0 0 1,-2-2-1,-3-3 4,0-1-1,1 0 1,0-1-1,1 1 1,-8-18-1,7 4-2,2 0 0,1-1 0,0 1 0,2-1 0,0 0 0,2 1 0,3-26 0,0 14-20,11-47 0,-1 15 6,87-427 23,-88 450-9,2 1 1,2 0 0,2 1-1,2 1 1,26-39 0,-33 58-3,-1-1 0,-1 0 0,-1-1 0,12-37 0,-19 37-3,-4 21 3,0 0 1,0 0 0,0 0-1,1 0 1,-1-1-1,1 1 1,-1 0 0,1 0-1,0 0 1,0 0-1,0 1 1,0-1 0,3-3-1,13-21 3,-1 1-1,16-39 1,10-15-6,19-28-6,45-67 34,-70 117-17,32-69-1,-12 21-16,-35 81-33,-12 22 9,-5 17 17,-5 0 15,0 0 0,-1-1-1,-1 1 1,0-1 0,-1 0 0,-9 22-1,-44 83-7,27-62 11,-257 675 62,274-697-61,1 1-1,2 0 1,2 1 0,1 0-1,-3 66 1,10-103-56,-1-2 53,1 0 0,0 0 0,1-1 0,-1 1 0,0 0 0,1-1 0,-1 1 0,1 0 0,0 0 0,-1 0 1,1 0-1,0-1 0,1 1 0,-1 1 0,0-1 0,0 0 0,1 0 0,-1 0 0,3-2 0,5-8 15,27-58 8,-4-2 1,25-83 0,-9 24-53,241-510-24,-275 610 28,-1-1-1,-2 0 1,11-48 0,-9 35-3,-8 30 12,0 0 1,-2 0-1,0 0 0,2-19 0,-5 33-11,-1 4 20,0 1-1,0 0 1,0-1-1,1 1 0,0 0 1,0-1-1,0 1 1,1 7-1,-1 18-25,-7 11 24,-3-1 0,-17 48 0,-7 23 20,13-28 63,3 2 1,4 0 0,-6 156 0,20-239-75,0-1 0,0 1 0,0-1 0,0 1 0,0-1 0,0 0 1,1 1-1,-1-1 0,0 0 0,0 1 0,1-1 0,-1 1 0,0-1 0,0 0 1,1 1-1,-1-1 0,0 0 0,1 0 0,-1 1 0,0-1 0,1 0 0,-1 0 0,0 0 1,1 1-1,-1-1 0,1 0 0,-1 0 0,1 0 0,-1 0 0,0 0 0,1 0 1,-1 0-1,1 0 0,-1 0 0,1 0 0,-1 0 0,0 0 0,1 0 0,-1 0 1,1 0-1,-1 0 0,0 0 0,1-1 0,-1 1 0,1 0 0,-1 0 0,0-1 1,1 1-1,-1 0 0,0 0 0,1-1 0,-1 1 0,0 0 0,1-1 0,21-18-1,-8-12 6,-2-1 1,-1 0-1,-2-1 1,10-57-1,-4 17-5,1 4-80,-4 0 0,-3-1 0,1-97-1,-7 137 79,-3 29 0,0-1 0,0 1 0,1 0 0,-1 0 0,0 0 0,0-1 1,1 1-1,-1 0 0,1 0 0,-1 0 0,1 0 0,-1 0 0,1-1 0,0 1 0,-1 0 0,1 1 0,0-1 0,0 0 1,0 0-1,1-1 0,-1 3-1,0 0-1,0 0 1,0 0 0,0 1 0,0-1 0,0 0 0,0 0-1,-1 0 1,1 1 0,0-1 0,-1 1 0,1-1 0,-1 0-1,1 1 1,-1-1 0,0 1 0,1-1 0,-1 1 0,0 2-1,4 35 14,-1 49 53,-4 0 0,-3 0 0,-32 163-1,-27 183 183,32-206-159,21-184-64,0 19-1,10-62-74,1-6-28,11-35 109,27-59-1,8-22 9,-42 102-37,66-234-140,-60 203 103,-3-1 0,-1-1 0,-1-56 1,-18-239-166,11 237 165,1 109 28,2 2 12,1 0 0,-1 0 1,1 0-1,0 0 0,-1 0 1,0 0-1,1 1 1,-1-1-1,0 1 0,0 0 1,0-1-1,0 1 0,0 0 1,0 0-1,0 1 0,-1-1 1,1 0-1,-1 0 0,2 5 1,26 53 70,-28-57-71,17 45 32,-3 1 0,-1 0 0,-3 1 0,9 98 0,-11 211 177,-9-291-154,-3-7-45,-2 0-1,-3-1 0,-3 0 1,-3 0-1,-1-1 0,-4-1 1,-26 57-1,36-93-10,0 0 0,2 0-1,1 1 1,0 0 0,2 1 0,-2 28-1,-1-20-58,-5-103 26,-6-308-86,1 16-15,15 329 116,-29-227-159,29 251 173,0 0 0,-1-1-1,0 1 1,-1 1 0,0-1-1,0 1 1,-6-10 0,11 30 11,0 0 0,-1-1 0,0 1-1,-2 17 1,0 9 12,3 68 0,1-4 4,-19 177 1,-7-129 28,-30 238 129,53-279-150,2-108-34,0 0 1,0 0-1,0 0 1,0 0-1,0 0 0,1 0 1,-1 0-1,0 0 1,0 0-1,0-1 1,0 1-1,0 0 0,0-1 1,0 1-1,0-1 1,2 0-1,3-7 11,0-1 1,-1 0-1,0 0 0,-1 0 1,1-1-1,-2 1 0,0-1 0,4-17 1,4-8 2,34-117-33,33-192 0,-59 200-141,-7 0 0,-7-151 0,-12 101 156,7 193 6,0 1-1,0 0 0,0-1 1,0 1-1,0-1 0,0 1 0,0 0 1,0-1-1,0 1 0,0 0 1,0-1-1,0 1 0,0-1 0,0 1 1,0 0-1,0-1 0,1 1 1,-1 0-1,0-1 0,0 1 0,0 0 1,1-1-1,-1 1 0,0 0 1,0 0-1,1-1 0,-1 1 0,0 0 1,0 0-1,1-1 0,-1 1 1,0 0-1,1 0 0,-1 0 0,1-1 1,-1 1-1,0 0 0,1 0 1,-1 0-1,0 0 0,1 0 0,-1 0 1,1 0-1,-1 0 0,0 0 1,1 0-1,-1 0 0,0 0 0,1 0 1,-1 0-1,1 0 0,-1 1 1,0-1-1,1 0 0,-1 0 0,0 0 1,1 0-1,-1 1 0,2 0 1,0 0 0,-1 0 0,1 0 0,-1 1 0,1-1 0,-1 0 0,0 1 0,0-1 0,0 1 0,1-1 0,-1 1 0,1 2 0,5 23 6,0 0 0,-2 0 0,-1 1 0,2 47 0,-1-1 38,11 52 99,-4-30-52,0 99 1,-12-188-89,-5 88 41,4-86-41,-1-1 0,0 0-1,0 0 1,-1 0 0,0 0 0,0-1 0,-1 1-1,0-1 1,-7 10 0,11-16-3,-1-1-1,1 1 1,-1 0 0,1 0 0,-1-1-1,0 1 1,1 0 0,-1-1 0,0 1-1,0-1 1,1 1 0,-1-1 0,0 1-1,0-1 1,0 0 0,1 1 0,-1-1 0,0 0-1,0 0 1,0 1 0,0-1 0,0 0-1,0 0 1,0 0 0,0 0 0,0 0-1,-1-1 1,0 1-1,0-1 0,0 0 0,1 0 0,-1-1-1,0 1 1,1 0 0,-1 0 0,0-1 0,1 1 0,0-1 0,-1 1 0,0-3-1,-3-3-2,0-1 0,1 0 0,0 0-1,-5-16 1,-3-21-20,-8-79 0,16 89 5,-2 0 0,0 0-1,-3 1 1,-16-43 0,23 71 14,-2 0-1,1 0 1,-1 0 0,1 0-1,-2 1 1,1 0 0,-1-1-1,1 2 1,-1-1 0,-9-6 0,11 9 3,0 0 1,0 0 0,-1 0-1,1 0 1,-1 1-1,0-1 1,0 1 0,1 0-1,-1 0 1,0 1 0,0-1-1,0 1 1,0 0 0,0 0-1,0 0 1,1 0 0,-1 0-1,0 1 1,-6 2 0,6-1 1,1 0 1,1 0 0,-1 0 0,0 1 0,0-1-1,1 1 1,0-1 0,-1 1 0,1 0 0,0 0-1,0 0 1,1 0 0,-1 1 0,-1 3 0,-18 51 3,-22 106 68,-16 56 64,53-193-105,5-20-77,0-24 29,1-279-159,0 498 384,1-197-206,0 0 1,0 0-1,0 0 1,0 0-1,1-1 1,0 1-1,4 7 1,-3-6-4,0 0-1,0 0 1,-1 1-1,0-1 1,0 0 0,1 9-1,0 16 13,-2 0-1,0-1 0,-2 1 0,-1 0 1,-2-1-1,-1 1 0,-1-1 0,-2 0 1,0-1-1,-3 1 0,-14 30 0,-17 21 15,-76 112 0,96-163-33,-1-1-1,-1-1 0,-1-1 1,-2-1-1,-1-1 0,-44 30 1,62-47 7,0-1 1,0 1 0,2 0-1,-1 1 1,1 0 0,0 0-1,0 1 1,-7 14 0,-2 7-13,-20 51 1,1-1 24,36-80-16,0 0 0,0 0 1,0-1-1,0 1 0,-1 0 1,1 0-1,0-1 0,-1 1 1,1 0-1,-1 0 0,1-1 1,-1 1-1,1 0 0,-1-1 1,1 1-1,-1-1 0,0 1 1,1 0-1,-1-1 0,0 0 1,1 1-1,-1-1 0,0 1 1,0-1-1,1 0 0,-1 0 1,0 1-1,0-1 0,0 0 1,0 0-1,1 0 0,-1 0 1,0 0-1,-1 0 0,0-1 1,1-1 0,0 1 0,-1 0 0,1-1 0,0 1 0,-1-1 0,1 0 0,0 0 0,0 1 0,1-1 0,-1 0 0,0 0-1,0-3 1,-14-66-39,13 29 41,2-1 1,2 1-1,2 0 1,1 0-1,3 0 0,1 1 1,2 0-1,26-63 1,-4 21-12,-3 10-25,25-90 0,-56 154 21,-8 15 24,-8 16-10,-36 81 0,4 2 1,4 1 0,-54 205-1,74-217 43,-24 81-23,4-11-27,4-11 13,14-54 17,16-57-26,-26 68-1,-9 31 38,13-37-96,33-103 66,-1 0-1,1 0 0,0 0 1,0 0-1,-1 0 1,1 0-1,0 0 0,0 0 1,0 0-1,0 0 1,0 0-1,0 0 0,0 0 1,0 0-1,1 0 1,-1 0-1,0 0 0,1 0 1,-1-1-1,0 1 1,1 1-1,0-1-2,0-1 0,-1 0 0,1 0 1,0 1-1,-1-1 0,1 0 0,-1 0 0,1 0 1,0 0-1,-1 0 0,1 0 0,0 0 0,-1 0 1,1 0-1,0 0 0,-1 0 0,1 0 0,0-1 1,-1 1-1,1 0 0,0 0 0,0-1 0,35-25 32,4-20 9,-12 14-33,52-48-1,232-166 160,-278 219-146,-2-2 1,-1-1-1,-1-2 1,-2-1-1,27-40 1,52-51 11,-99 113-42,137-171 20,16-9 32,-144 170-37,-2 0-1,0-1 0,-1-1 0,10-25 1,-23 38-4,-1 8-2,0 8-261,0 13-293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1347 1 64,'0'18'201,"-2"0"0,0-1 0,-1 1 0,-1 0 0,0-1 0,-2 0 0,-7 18 0,-62 111-112,9-23 77,58-106-157,-2-1 0,-21 27 0,-5 9-4,-106 163 22,-19 54 32,147-245-57,-23 53 1,21-41-3,-63 122 64,52-110-64,20-37 0,0-1 0,1 1 0,-7 19 0,-59 174 0,55-155 2,9-26 9,0 0-1,2 1 0,1 0 0,0 0 1,-1 34-1,5-42-3,-1 0 1,-1 1-1,-1-1 1,0 0-1,-9 23 0,-6 21 18,10-17 4,5-25-23,0 0 0,-1 0 1,-7 17-1,-33 75 0,-36 79-7,80-188 1,-15 28 0,2 0 0,1 1 0,2 0 0,-10 41 0,-13 43 0,-17 102 0,-16 198 0,62-353 0,5-44 0,-1 1 0,-6 27 0,5-36 0,1 0 0,1 0 0,-1 0 0,3 14 0,-1 2 0,-1-24 0,0 0-1,1 0 1,0 0-1,-1 0 1,1 0-1,-1 0 1,1-1-1,0 1 1,0 0-1,0 0 1,-1-1-1,1 1 1,0 0 0,0-1-1,0 1 1,0-1-1,0 1 1,0-1-1,0 1 1,0-1-1,0 0 1,0 1-1,0-1 1,0 0-1,1 0 1,-1 0-1,0 0 1,1 0-1,41 2-16,-38-3 16,7 1 2,6 1 7,1-1 0,-1 0 0,0-2 0,0 0-1,0-1 1,0-1 0,23-8 0,130-51 56,-94 38 0,118-58 0,-121 45-43,98-57 54,-109 66-43,-52 25-25,0 0-1,-1-1 0,1 0 0,-1-1 1,15-10-1,12-13-38,-27 23-27,-1-1-1,1 0 1,-1-1-1,-1 0 0,1 0 1,-1 0-1,-1-1 1,1-1-1,-2 1 1,1-1-1,-1 0 0,7-17 1,-7 6-1254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899 6 64,'0'0'1169,"-15"0"-1030,-74-3 75,41 1-114,1 2-1,-57 6 0,82-1-82,-1 2 0,0 0 0,1 1 0,1 1 0,-1 1 0,-22 14 0,-38 18 30,53-31-13,22-9-31,1 0 0,-1 1-1,1 0 1,0 0 0,0 0-1,0 1 1,0 0 0,1 0 0,0 0-1,-7 7 1,2-1-3,0-1 0,-1 1 0,-1-1 0,-20 12 0,19-13 0,0 0 0,1 1 0,1 1 0,-13 12 0,0 0-16,17-16 6,1 1 1,-1 0-1,1 0 1,-10 14-1,12-12 6,1 0 1,-1 0-1,1 1 1,1-1 0,0 1-1,1-1 1,-1 1-1,2 0 1,-1 0-1,3 17 1,-2-4 9,1-20-5,0 0 0,0 0 1,0 0-1,0 0 0,1 0 0,-1-1 1,1 1-1,0-1 0,0 1 0,0-1 1,0 0-1,0 1 0,0-1 0,0 0 0,1 0 1,-1-1-1,1 1 0,5 2 0,52 27 8,-60-31-9,200 79 0,-147-59 21,0-3 1,109 20-1,-115-33-21,-37-4 0,1 0 0,-1 1 0,1 1 0,-1 0 0,12 3 0,-8-1 8,0-1 1,0-1-1,27 1 1,31 6-6,-42-4 13,0-2-1,1 0 0,-1-2 0,45-5 0,2 2 21,-49 2 6,0-1 0,0-1-1,0-1 1,36-9 0,-53 9-39,0 0 1,0 0 0,0-1 0,-1-1 0,0 0 0,11-7-1,-12 7-3,0 0 0,0-1 0,-1 0 0,0 0 0,0-1 0,-1 0 0,0 0 0,0-1 0,0 0 0,-1 0 0,0 0 0,-1-1 0,8-16 0,-8 13 0,2-15 0,0-71 0,-7 90-3,0-1 1,0 1-1,-1-1 0,0 1 0,0 0 0,-1-1 0,0 1 0,-1 0 0,0 0 0,-5-10 0,-1 0 1,-2 0-1,0 1 1,-1 0 0,-1 0-1,-1 1 1,0 1-1,-1 0 1,0 1-1,-1 1 1,-33-21 0,21 15-16,10 6-105,-1 1 1,-1 1 0,1 0-1,-29-10 1,-2 7-887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7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1 320,'0'0'801,"14"4"-481,13 1 65,6 3-225,-13-3-128,-6-1-64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7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34 1349 0,'0'0'673,"-8"-23"-412,0-13-145,1-1-1,2 0 0,1 0 0,3-57 1,1 86-95,1-1 1,1 0-1,0 1 1,0-1-1,1 1 1,-1 0-1,2 0 1,-1 0-1,9-14 1,50-66 93,-47 70-66,84-95 41,-66 76-84,-15 18 3,0 0 1,1 1-1,32-24 0,5-5 33,-18 12 7,96-59-12,-91 64-11,-20 14-10,46-26 1,-15 13 19,31-14-8,-65 35-15,0-2-1,35-22 1,-31 18 0,1 1 1,0 2-1,1 1 1,38-11 0,-29 11 10,54-25 1,-81 31-19,1 1 1,0 1-1,0-1 0,0 1 1,1 1-1,14-1 0,38-8 19,25-16 7,-53 12 0,-6 0-16,-9 2 0,-14 8-15,0 0 0,1 0-1,0 0 1,0 1-1,0 0 1,0 0-1,0 1 1,1-1-1,-1 1 1,1 1 0,0-1-1,10 0 1,16-1 6,45 2 0,-44 2-2,-28 0-4,0 0 0,0 0 0,-1 1-1,1-1 1,0 2 0,5 1 0,23 9-2,-17-8 7,-1 2 0,0 0 0,0 1 0,-1 1 0,22 15 0,-28-18-9,20 23 17,-24-23-11,0 0 0,0-1 0,0 1 0,1-1 0,6 4 0,-11-8-3,0 0 0,-1 0 0,1-1 0,0 1 0,0 0 0,-1 0 0,1 0 0,-1 0 0,1 0 0,-1 0 0,1 0 0,-1 0 0,0 0 0,1 0 0,-1 0 0,0 0 0,0 0 0,1 1 0,-1-1 0,0 0 0,0 0 0,0 0 0,0-1 0,0 1 0,0 0 0,0 0 0,1 0 0,-1 0 0,0-1 0,1 1 0,-1 0 0,1 0 0,-1-1 0,1 1 0,-1 0 0,1-1 0,-1 1 0,1 0 0,0-1 0,-1 1 0,1-1 0,0 1 0,0-1 0,-1 1 0,1-1 0,0 0 0,0 1 0,0-1 0,1 0 0,118 40 32,-103-36-32,-5-1 0,1-1 0,-1 0 0,22 1 0,107 6 26,-34 0-20,-81-6-6,0 1 0,-1 1 0,1 1 0,-1 1 0,46 21 0,-71-28 0,228 96 32,-216-91-24,0 1 0,0 0 0,-1 1 1,0 0-1,0 0 0,-1 1 0,0 1 1,0-1-1,-1 2 0,12 14 0,-17-19-2,0-1 0,-1 1 0,0 0 0,0 0 0,0 0 0,-1 1 0,0-1 0,0 0 0,0 1 0,0 0 0,-1-1 0,0 1 0,0 0 0,-1 0 0,0-1 0,0 12 0,6 141 90,-5-155-94,-1-1 0,0 0 0,1 1 0,0-1 0,-1 0 0,1 0 0,0 1 0,0-1 0,0 0 0,1 0 0,-1 0 0,0 0 0,1 0 0,-1 0 0,1-1 0,3 4 0,38 27 61,-6-6-32,-35-24-31,0 0-48,1 1 0,0 0 0,-1-1 0,0 1 0,1 0 0,-1 0 0,0 0 0,1 5 0,-1 13-961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8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64,'47'0'0,"20"0"64,0 0 0,6 0-64,14 0 64,-6 0-32,-8 0-224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8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21 16 0,'0'0'165,"-20"-16"1629,22 34-1764,1 0 1,1 0-1,1-1 0,0 0 0,1 0 0,1 0 1,1 0-1,19 29 0,6 18 45,-5-11 28,3-2 1,64 84-1,35 58 106,-53-73-119,-60-97-83,-10-14-2,0 1 0,0-1 0,-1 1 0,5 12 0,35 46-5,-42-57 0,1 1 0,-2 0 0,1 0 0,-2 0 0,0 1 0,0-1 0,-1 1 0,0 13 0,-2 8 0,-10 65 0,-33 76-450,27-113 24,-15 38-844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8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0,'21'4'988,"-7"12"-748,1 0-1,1-2 1,31 24 0,2 2-84,2 5-10,87 104 0,-114-119-113,-2 1 0,-1 0 1,-2 2-1,-1 0 0,16 42 0,57 144 63,19 55-31,-100-247-67,11 35 22,44 88-1,-55-130-15,2-1-1,0 0 1,1-1-1,1-1 1,0 1-1,2-2 1,0 0-1,22 16 1,38 29 21,-44-34-7,2-1 0,0-1-1,50 26 1,371 195 169,-207-143-148,-61-29-14,-129-46-14,-1 2-1,56 39 1,-110-67-9,0 0 0,0 0-1,0 0 1,0 1 0,0-1 0,0 1-1,-1-1 1,1 1 0,-1 0 0,0 0 0,0 0-1,0 0 1,0 0 0,2 5 0,-4-8-18,6 5 37,-6-1-21,0 1 0,0-1 0,0 1 0,0-1 0,0 0 0,0 1 0,0-1 0,0 1 0,0-1 0,0 14 0,1-15 0,20 13-117,-1 0 0,0 2 1,-2 0-1,0 1 0,-1 1 0,-1 0 0,-1 2 0,21 38 0,30 58-1137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8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43 0 0,'-8'18'171,"1"-1"1,1 1-1,0 0 0,2 1 1,0-1-1,-3 36 1,7 119 145,2-84-227,-2-4-13,-3 18 45,6 0 0,4 0 1,20 105-1,82 239 5,-25-109-25,54 170 72,-23-94-59,-19 122-64,-16-69-1,-79-461-48,165 898 55,-131-669-88,-28-202 27,2-1-1,1 0 1,1 0-1,32 59 0,-40-85 3,1 0 0,-1 0 0,1 0 0,1-1 1,-1 0-1,1 0 0,0 0 0,0 0 0,1-1 0,-1 0 0,11 7 0,-7-8 0,0 0 0,-1 0-1,1-1 1,0 0 0,1 0 0,-1-1 0,0-1 0,15 0 0,-10 0 1,11 2 19,0-2-1,1-1 0,-1-1 0,0-1 0,0-1 1,0-1-1,-1-1 0,41-16 0,-31 3-13,0 0 0,-2-2-1,-1-2 1,0-1-1,50-52 1,122-159 12,-179 206-16,19-27 6,-2-1 0,-2-2 0,-3-2 1,-3-1-1,49-130 0,-12-22-8,-9-3 1,48-320-1,-75 256 37,-1-373-1,-36 575-31,-2-1 0,-4 1 0,-4 1 0,-3 0 0,-4 1 0,-2 0 0,-4 2 0,-61-121 0,-191-298-367,-34 20-569,240 372-429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32,'17'38'329,"-1"1"-1,-2 1 1,-1 0 0,-3 0-1,-1 1 1,6 73 0,11 333 93,-14 1-321,-4-261-63,12 146-12,18-115 39,-9-58-28,-8-62-13,52 151 1,-53-187-21,13 33 28,5-2 0,3-2 0,5-2 0,90 134 0,-72-128 24,4-4 0,4-2 0,87 81 0,-28-68 3,-82-58-14,1-1 0,3-2 0,1-3-1,96 51 1,31-2 25,-145-70-56,1-1 0,0-3 1,50 13-1,3 0 3,4-5 5,-85-19-24,-1 0 1,1-1-1,0 0 0,0-1 1,9 0-1,-7 0 1,-10 0-26,-16 0-1398,-4 0 485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1 846 0,'3'-8'110,"1"1"0,0 0-1,0-1 1,1 1 0,0 1 0,0-1 0,0 1 0,9-8-1,-9 8-45,12-14 134,25-42 1,11-13 55,54-53-67,8-53-123,-28 58-52,-77 106-144,0 0 0,-1 0 0,-1-1 0,-1 0 0,8-31 0,-7 4-818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32,'0'0'1409,"15"0"-1216,7 5-93,-1 0 0,0 2 1,30 12-1,19 6 16,-36-13-55,-1 0 0,-1 2-1,0 2 1,-1 1-1,37 26 1,-8 1 53,78 76 1,-79-70-98,2-2 1,3-3-1,76 41 0,119 91 26,-215-148-32,90 44-1,-31-18-4,-35-20-9,127 45 0,-175-74-2,0-1-1,1 0 0,0-1 0,37 1 0,91-6 11,-65-1-7,151-2-30,-230 4 30,-1 0 1,1 1-1,-1-1 1,0 1-1,1 0 1,-1 0 0,0 0-1,0 1 1,0 0-1,0-1 1,0 2-1,0-1 1,0 0-1,0 1 1,-1-1-1,0 1 1,1 0 0,-1 0-1,0 1 1,0-1-1,-1 1 1,1-1-1,3 8 1,-3-4 1,0-1 0,0 1 0,-1 0 1,0 0-1,-1 0 0,1 0 0,-1 0 0,-1 0 1,1 1-1,-1-1 0,-1 0 0,1 0 0,-1 0 0,-3 11 1,3-14-1,-1 0 0,0 0 0,0 0 0,0 0 0,0-1 0,0 1 0,-1 0 0,0-1 0,0 0 0,0 0 0,-5 5 0,-45 30 0,19-14 0,4-3 2,-43 24 1,41-27 7,-38 30 1,-101 102 22,125-107-28,-79 82-5,118-118 0,0 0 1,1 1-1,0 0 1,0 0 0,0 0-1,1 1 1,0 0-1,1 0 1,0 0 0,0 0-1,1 1 1,1-1-1,-3 13 1,1 10 14,2-1 1,2 60-1,2-30 32,0-40-29,0 0-1,2-1 1,1 1 0,0-1-1,15 34 1,9 35 84,31 142-6,-32-109-48,-11-27-17,-10-67-27,-1 1 1,-2-1-1,1 35 1,1 378-22,-8-413 27,-1 0-1,-2 0 0,-15 50 1,4-17 17,-30 85 25,17-58-46,8-28 6,-30 59-1,-10 25-2,-3 4 36,33-82-20,-127 234 116,75-152-101,10-28-490,-5-3 0,-131 150 0,109-148-1141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8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731 1 0,'0'0'1415,"-15"36"-1026,8-3-256,-18 48 0,6-20-57,9-18 3,3 1 0,1-1 0,2 1 0,3 68 0,2-101-65,0 0-1,0 0 1,1-1 0,1 1-1,0 0 1,0-1-1,10 20 1,45 71 28,-23-43-6,105 189 28,-111-193-47,-18-36-16,-1 0 1,-1 1-1,0 0 0,-2 0 1,0 1-1,7 34 1,-3 56 16,-3 161 1,-8-251-19,-2-1 4,-2 0-1,1 0 1,-2 0 0,-1-1-1,0 1 1,-16 31 0,-5 15 2,14-30 4,-1-1-1,-1 0 1,-34 52-1,38-70-7,0 0-1,-1-1 1,-1 0 0,0-1 0,-1-1-1,-1 0 1,0-1 0,-29 18-1,-170 100 5,-121 52-166,295-157 132,34-19 12,-1-2 0,0 1 0,0-1 0,0 0 1,-13 5-1,-27 26-112,46-33 126,0-1 0,0 1 0,0-1 1,1 1-1,-1 0 0,0 0 0,1-1 0,-1 1 1,1 0-1,0 0 0,0-1 0,-1 1 0,1 0 1,0 0-1,1 0 0,-1 3 0,0-3 1,1-1 1,-1 0 0,0 0 0,1 0 0,-1 0 0,1 0 1,0 0-1,-1 0 0,1 0 0,0 0 0,-1 0 0,1 0 1,0-1-1,0 1 0,0 0 0,0 0 0,0-1 0,-1 1 1,1 0-1,1-1 0,-1 1 0,2 0 0,35 13-4,-1 1-1,-30-12 5,0 0 0,0 0 0,0-1 0,0 0 0,0 0 0,12 1 0,20 6 0,-10-1 11,1-2 0,33 4 0,-34-6-1,0 1 1,32 10-1,-46-11-2,0-1 0,-1 0 0,22 0 0,-20-2 0,-1 0 0,-1 2 0,22 5 0,6 3 16,1-2 0,85 7 0,6 1 1,-88-11-16,1-2 1,85-4-1,-55-1-5,-41-1-4,1-2 0,-1-1 0,0-2 0,60-19 0,-69 16-7,0-1 0,-1-1 1,33-20-1,-47 24 4,0 0 1,-1-1 0,-1-1-1,1 0 1,-2 0-1,1 0 1,-1-1 0,-1-1-1,0 0 1,8-16-1,31-48 51,-39 62-47,0-1 0,1 1 0,0 0 0,1 1 0,17-19 0,-13 15-1,-1-1 0,16-27 0,10-15 0,56-63 0,-88 115 0,0-1 0,1 1 0,0 0 0,1 1 0,9-7 0,18-16 0,-14 10-2,1 2 0,49-32 1,-43 32-16,-6 1 25,-1-1-1,25-25 0,-3 2-39,-39 36 29,-1-1 0,1 0 0,-1 0 0,0-1 1,-1 1-1,0-1 0,0 0 0,4-14 1,15-63-43,-16 44 24,-2 0 0,-1-1 0,-4-40-1,1 38-42,1 38 52,-1 0 1,1 0 0,0 0-1,1 0 1,-1 0 0,1 1-1,0-1 1,0 0 0,0 1-1,1 0 1,-1 0 0,1-1-1,6-5 1,1-2-164,1 1 0,1 0-1,13-9 1,20-14-572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1263 93 0,'0'-4'1078,"-2"22"-1009,-2 1-1,0-1 0,-1 0 0,0-1 0,-2 1 1,0-1-1,-1-1 0,-11 19 0,-23 31 9,-2-2 0,-60 67 0,-120 105 18,175-192-91,-2-1 0,-2-3 1,-1-2-1,-113 57 0,97-57-11,1 2 0,-74 57 0,29-21 7,113-74-4,-15 1-13,203 10 56,-142-9-30,112 6 101,1-7 0,209-23 1,-248 12-61,-50 4 18,110-20 0,-147 17-57,0-1 0,59-23-1,-82 27-7,0 0-1,-1-1 0,1 0 1,-1-1-1,0 0 0,0 0 0,-1-1 1,1 0-1,-2 0 0,1 0 1,-1-1-1,0 0 0,9-16 0,-9 14 1,0 2-1,1-1 0,0 1 0,0 0 0,1 0 0,0 0 1,1 2-1,-1-1 0,1 1 0,1 0 0,-1 0 0,1 2 1,11-5-1,-8 2-2,1 1 0,-1-2 1,-1 0-1,0 0 0,0-1 0,14-14 1,30-36-1,122-97 0,-133 126 9,-35 24-5,1 0 0,-1-1-1,-1-1 1,1 0 0,11-12 0,3-4-7,0 2 0,41-29 0,-25 21 6,-5-1-7,-1-2-1,33-41 1,50-48 17,-77 83-72,64-80 0,-95 108 6,-5 7-93,0-1 0,-1-1 0,0 1 0,0-1 0,0 1 0,0-1-1,2-9 1,2-7-1199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8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1 203 0,'0'0'1239,"12"-17"-935,26-10-169,-1-2 0,43-43 1,-48 32-809,-24 23-91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9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0 327 32,'0'0'1025,"7"-5"-929,6-3 64,14-10 0,13 5 1,20-18-1,14-9 0,13 1 0,0-5-64,0 0-128,-7 13 32,-33 0-320,-13 9-1026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9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7 207 0,'-7'5'801,"21"-5"-545,6 0 0,20-14-32,7-3-95,13-5-97,7-5 0,7-4 0,-1 5-64,1-9-129,-7 13-351,-20 4-449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1 494 64,'0'0'1089,"1"-22"-865,2 12-201,1 0 0,1 0 0,-1 1 0,1-1 0,1 1 0,0 1 0,0-1 0,13-13 0,66-59 101,-74 72-108,37-31 70,1 1 0,105-60 0,-119 80-202,1 1-1,1 2 0,0 2 0,1 2 0,69-14 0,-82 24-358,-3 2-11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9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1 309 0,'0'0'609,"6"-5"-449,8-12 0,13-1 0,13-8-32,7-1 0,13-4-32,13 0-64,14 1 64,7-6-31,0 6-65,-7 8-129,-20 0-479,-7 8-289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15 180 0,'-14'-4'536,"17"-6"-125,25-11-18,3 10-282,2 1 0,-1 2 0,61-8 0,-15 3-5,444-68 267,-508 80-393,0-1-122,1 0 0,-1 2 0,0-1 0,1 2 0,-1 0 0,21 4 0,-12 10-691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9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1807 1371 288,'10'-55'835,"-8"45"-738,1 0 0,-1 1-1,-1-1 1,1-11 0,5-133 629,-7 120-662,-1 1 0,-1 0 0,-2 0 0,-2 0 0,-9-34 0,2 30 2,-2 0-1,-1 1 1,-2 0-1,-1 1 1,-2 1-1,-1 1 1,-30-34-1,5 15 6,-2 1-1,-2 3 1,-68-49-1,85 73-23,-1 1 1,-1 3-1,-1 0 0,-1 3 0,-72-24 0,-208-36 30,256 64-106,-69-12-533,-1 5 0,-168-4-1,169 23-707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96"/>
    </inkml:context>
    <inkml:brush xml:id="br0">
      <inkml:brushProperty name="width" value="0.5" units="cm"/>
      <inkml:brushProperty name="height" value="1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0 439 0,'0'0'1185,"2"-27"-934,16-6-195,1 1 0,1 1 0,42-48 0,-19 30 72,67-57 0,-64 64-122,-6 6 4,-39 35 12,0-2 112,-8 7-311,0 4-453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97"/>
    </inkml:context>
    <inkml:brush xml:id="br0">
      <inkml:brushProperty name="width" value="0.5" units="cm"/>
      <inkml:brushProperty name="height" value="1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1 195 0,'0'0'966,"28"-14"-496,18-13-370,2 1 1,1 3-1,0 2 0,2 2 0,0 3 0,1 1 1,1 3-1,86-8 0,-117 19-799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98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0 296 64,'0'0'395,"113"1"1292,-68 5-1603,0 3 0,0 1-1,-1 2 1,67 29 0,74 21 175,-84-33-230,-60-16-30,59 12 0,-43-17-1,1-3 0,60-2 0,-117-3-24,-9-18-167,-15 5 164,-2 2-1,1 0 0,-1 1 0,-1 2 0,-30-7 0,-39-12-52,62 15 67,-234-73 3,228 78 15,1 3 0,-1 1-1,-52 3 1,57 0-14,-18 0 6,52-1 1,0 0 1,-1 0-1,1 1 1,0-1-1,1 0 1,-1 0-1,0 0 0,0 0 1,0 1-1,0-1 1,1 0-1,-1 0 1,0 1-1,1-1 0,-1 0 1,1 0-1,-1 1 1,1-1-1,-1 1 1,1-1-1,-1 0 1,1 1-1,1-2 0,6-3 2,0 0-1,0 0 1,1 0-1,0 1 1,0 1-1,1-1 1,-1 2-1,15-4 0,5 1 10,46-2-1,352 2 140,-308 5-127,-83 4-24,-30-3-16,-5 2 5,-1-2-32,-79-4-88,1-2 44,-85-18-1,107 14 76,0 3 0,0 2-1,-93 6 1,130 1 23,1 0 0,0 1 0,-28 10 0,33-9-2,1 0 0,-1-2 0,0 1 0,0-2 0,0 0 0,0 0 0,0-1 0,0-1 0,-16-1 0,26 0-4,0 0 0,1 0 0,-1 0 0,1-1 0,0 1 0,-1-1 0,1 1 0,0-1 0,0 0 0,0 0 0,0 0 0,0 0 0,1 0 0,-1 0 0,1-1 0,-1 1 0,1 0 0,0-1 0,0 1 0,0-1 0,0 0 0,0 1 0,0-1 0,1 0 0,0 1 0,-1-1 0,1-4 0,-1 3 0,1-1 0,0 1 0,0-1 0,0 0 0,0 1 0,1-1 0,-1 1 0,1-1 0,0 1 0,1-1 0,-1 1 0,1 0 0,0 0 0,0-1 0,0 1 0,3-3 0,3-1 4,1 0 0,0 1 1,0 0-1,0 1 0,1 0 0,0 1 1,0-1-1,1 2 0,0 0 0,-1 0 0,1 1 1,0 0-1,15-1 0,16-1 32,1 3-1,56 3 1,-55 1-12,68-7-1,-89 2-12,0 2-1,0 0 0,0 1 0,0 2 1,0 0-1,0 2 0,0 0 1,-1 1-1,1 2 0,-1 0 0,-1 1 1,28 15-1,134 87 27,-171-101-37,53 18 0,-64-24-5,-1-2-27,-10-2-46,0-1 59,0 0 1,0-1-1,0 0 0,0-1 0,-14-7 0,-20-6-4,-15 2 0,-1 3 0,-61-5 0,156 37 62,10 7 14,0-2 0,51 20-1,-80-37-32,-13-6-15,0 0 1,0 0-1,1-1 1,-1 1-1,1-1 1,-1 0-1,1 0 1,-1 0-1,1 0 1,0-1-1,-1 1 1,7-1-1,-5 1-5,-4 2 6,0-1-2,0-1-1,-1 1 1,1 0 0,0 0 0,0 0 0,0 0 0,0-1 0,0 1 0,0-1 0,1 1 0,-1-1 0,0 1 0,1-1 0,-1 1 0,1-1 0,2 1 0,35 24 13,-26-18-11,14 11 1,-20-13-3,1-1 0,0 1 1,1-2-1,-1 1 0,12 4 0,-10 0-4,-10-8 0,0 0 0,1 0 0,-1-1 0,1 1 0,-1 0 0,0-1 0,1 1 0,0-1 0,-1 1 0,1-1 0,-1 1 0,1-1 0,-1 1 0,1-1 0,0 1 0,-1-1 0,1 0 0,0 1 0,0-1 0,-1 0 0,1 0 0,0 1 0,0-1 0,-1 0 0,1 0 0,1 0 0,2 1-25,-17 2-612,-12-3-655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799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0 485 32,'0'0'256,"41"0"513,-33-1-687,0 0-1,0-1 1,0 0 0,0 0-1,0-1 1,-1 0 0,11-5-1,-10 4-59,-1 1 0,1-1 0,-1 2-1,1-1 1,0 1 0,0 0 0,12 0-1,-12 1-4,-1-1 0,1 0 0,0 0 0,-1-1 0,0 1 0,1-2 0,-1 1 0,0-1 0,0 0 0,-1 0 0,9-8 0,-5 5-12,0 1 0,0-1 1,1 2-1,13-7 0,-2 3 3,0-1 0,-1-2 0,21-14 0,58-36 24,33-44-32,-117 95-3,-2-2 1,0 1-1,17-20 0,-18 18 1,0 0-1,1 2 0,20-16 1,-34 29 2,0-1 0,-1 0 0,1 1 0,0-1 1,0 0-1,0 1 0,0-1 0,0 0 0,0 1 0,0-1 1,0 0-1,0 1 0,0-1 0,0 1 0,1-1 1,-1 0-1,0 1 0,0-1 0,0 0 0,0 1 0,0-1 1,1 0-1,-1 0 0,0 1 0,0-1 0,1 0 0,-1 1 1,0-1-1,0 0 0,1 0 0,-1 0 0,0 1 0,1-1 1,-1 0-1,0 0 0,1 0 0,-1 0 0,0 0 1,1 0-1,-1 1 0,0-1 0,1 0 0,-1 0 0,1 0 1,-1 0-1,0 0 0,1 0 0,-1 0 0,0-1 0,1 1 1,-1 0-1,0 0 0,1 0 0,-1 0 0,0 0 1,1 0-1,-1-1 0,0 1 0,1 0 0,-1-1 0,-13 33 11,-17 5-11,-1-1 0,-1-2 0,-59 49 0,35-33 0,50-45 0,-3 3 0,0 0 0,1 1 0,0 0 0,0 0 0,-11 18 0,18-22 0,1 0 0,0-2-5,46-2-54,-40-1 60,1-1-1,0-1 1,0 1-1,-1-1 1,1 0-1,-1 0 1,0-1-1,11-5 1,49-34 4,-47 30-15,39-25 19,39-26-18,-47 16 14,-40 36-27,0 1 0,1 0-1,0 1 1,0 1 0,13-8 0,-24 16 19,0 0 0,1 1-1,-1-1 1,0 0 0,0 0 0,0 1 0,1-1 0,-1 0 0,0 0 0,0 1-1,0-1 1,0 0 0,1 1 0,-1-1 0,0 0 0,0 1 0,0-1 0,0 0-1,0 1 1,0-1 0,0 0 0,0 1 0,0-1 0,0 0 0,0 1-1,0-1 1,0 0 0,0 1 0,-1-1 0,1 0 0,0 1 0,0-1 0,0 0-1,0 1 1,-1-1 0,1 0 0,0 0 0,0 1 0,0-1 0,-1 0-1,1 1 1,-14 8-63,8-8 52,-1 0 0,1 1-1,-1 0 1,1 0-1,0 0 1,-1 1 0,1 0-1,0 0 1,1 1 0,-1 0-1,1 0 1,-1 0-1,1 0 1,1 1 0,-1 0-1,-7 10 1,5-8 22,1 1 0,-2-1 1,1-1-1,-1 0 0,0 0 0,-16 9 1,21-13-3,0-1 0,1 1 0,-1 0 0,0 1 0,1-1 0,-1 0 0,1 1 1,-1 0-1,1-1 0,0 1 0,0 0 0,0 0 0,1 0 0,-1 0 0,1 0 1,0 1-1,0-1 0,0 0 0,0 1 0,0-1 0,1 1 0,-1-1 0,1 0 1,0 1-1,0-1 0,1 7 0,0-9-1,0 1 0,0-1 0,1 1 0,-1-1 0,0 0 0,1 1-1,-1-1 1,1 0 0,-1 0 0,1 0 0,-1 0 0,1 0 0,0 0 0,-1-1 0,1 1 0,0 0 0,0-1 0,0 0-1,-1 1 1,1-1 0,0 0 0,0 0 0,0 0 0,2 0 0,48 0 91,-37-6-66,1-1 1,-2-1-1,28-19 0,24-12 41,15-5 20,-77 42-86,0 0-1,-1 0 1,1 0 0,-1 0 0,1-1 0,-1 1-1,0-1 1,0 0 0,0 0 0,0 0 0,-1 0-1,1-1 1,2-3 0,15-18-3,-2-8 13,-16 28-13,0 1 1,-1 0-1,1 0 0,1 0 0,-1 0 0,1 1 0,4-7 0,-3 6-1,2-2 7,0 0 0,0 0 0,0 1 0,1-1 0,0 2-1,0-1 1,11-5 0,-18 44 51,-2-26-59,0-2 1,-1 1-1,1 0 1,-2 0-1,1-1 1,-1 0-1,1 0 1,-2 0-1,1 0 1,-7 6-1,-7 13 0,2-4 0,12-16 0,0 0 0,0 0 0,0 1 0,1-1 0,0 1 0,0-1 0,0 1 0,1 0 0,0 0 0,-3 11 0,-1 9-5,46-26-22,-37 0 27,1-1 0,-1 0 0,0 0 0,1 0 0,-1-1 0,0 1 0,0-1 0,0 0 0,0 0 0,0 0 0,-1 0 0,1 0 0,0-1 0,2-3 0,36-43 0,-37 43 0,51-60 0,-50 60 1,0 0 0,1 1 0,-1 0-1,1 0 1,0 0 0,12-7 0,-15 11 0,0-1 0,0 1 1,0 0-1,1-1 0,-1 1 1,0 1-1,0-1 1,5 0-1,-7 1-1,0 0 0,-1 0 0,1 0 0,-1 0 1,1 0-1,-1 0 0,1 0 0,0 0 0,-1 0 0,1 0 0,-1 0 0,1-1 1,-1 1-1,1 0 0,-1 0 0,1 0 0,-1-1 0,1 1 0,-1 0 1,1-1-1,-1 1 0,1-1 0,-1 1 0,0 0 0,1-1 0,-1 1 0,1-1 1,-1 0-1,0 0-11,1 1 27,19-7 69,-13 3-219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28.800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1 286 0,'0'0'1046,"12"9"-143,1-9-797,-12 0-58,1 3-37,0-2-11,0 0 1,0-1-1,0 1 0,0-1 0,1 1 1,-1-1-1,0 0 0,0 0 0,1 0 1,-1 0-1,0-1 0,0 1 1,4-1-1,-3 0 7,12-1 36,0 0 0,0-1 0,-1-1 1,0 0-1,0-1 0,0-1 0,0 0 0,13-8 1,14-6-28,345-161 16,-376 174-63,-9 6 23,0-1 1,1 1 0,-1 0 0,1 0 0,-1 0 0,1 0 0,-1 0 0,1 0-1,0 0 1,0 0 0,-1 1 0,1-1 0,0 1 0,0-1 0,0 1 0,-1 0-1,3-1 1,-3 2 6,-1-1-1,0 0 0,0 0 1,0 1-1,0-1 0,0 0 0,1 1 1,-1-1-1,0 0 0,0 0 1,0 1-1,0-1 0,0 0 1,0 1-1,0-1 0,0 0 1,0 1-1,0-1 0,0 0 1,0 1-1,-1-1 0,1 0 1,0 0-1,0 1 0,0-1 0,0 0 1,0 0-1,-1 1 0,1-1 1,0 0-1,0 0 0,0 1 1,-1-1-1,1 0 0,0 0 1,0 0-1,-1 1 0,1-1 1,0 0-1,-1 0 0,-9 11 7,-118 84-9,55-39-24,50-37 29,17-14 2,1 0-1,-1 0 1,0-1 0,0 0-1,0 0 1,0 0-1,-1-1 1,0 0-1,-7 3 1,12-6-3,1 1 0,-1-1 0,0 1 0,1 0-1,0 0 1,-1 0 0,1 0 0,-1 0 0,1 0 0,0 0 0,0 0 0,-1 0 0,1 1 0,0-1 0,0 0-1,0 1 1,1-1 0,-1 1 0,0-1 0,0 3 0,0-3-1,1 0 1,0-1-1,0 1 1,0 0-1,-1 0 1,1-1-1,0 1 1,0 0-1,0-1 1,0 1-1,1 0 1,-1 0-1,0-1 1,0 1-1,0 0 1,0-1-1,1 1 1,-1 0-1,0-1 1,1 1-1,-1 0 1,1-1-1,-1 1 1,0-1-1,1 1 1,-1-1-1,1 1 1,0-1-1,-1 1 1,1-1-1,-1 0 1,1 1-1,0-1 1,-1 0-1,1 1 1,0-1-1,-1 0 1,1 0-1,0 1 1,-1-1-1,1 0 1,0 0-1,-1 0 1,1 0-1,0 0 1,0 0-1,-1 0 1,2-1-1,15 1 5,-6 1-8,1-1-1,-1 0 1,0-1-1,0 0 1,0-1-1,0 0 1,13-5-1,45-14 11,-57 19-3,-1-1-1,1 0 1,0-1 0,-1 0-1,0-1 1,0 0-1,16-11 1,39-33 4,66-51-36,-85 64-13,-40 29 15,-6 6-5,-15 28 0,-6-7 32,-1 0 0,-2-2 0,1 0 0,-35 19 0,-14 11 0,28-23 9,36-22-7,1 0-1,0 0 1,-1 1 0,1 0 0,0 0 0,1 0 0,-1 1 0,1 0 0,0 0 0,0 0 0,-7 10 0,11-14-2,1 0 0,-1-1 0,1 1 0,0 0 0,-1 0 0,1-1 0,0 1 0,-1 0 0,1 0 0,0 0 0,0-1 1,0 1-1,0 0 0,0 0 0,0 0 0,0 0 0,0-1 0,0 1 0,0 0 0,0 0 0,0 0 0,1-1 0,-1 1 0,0 0 0,1 0 0,-1-1 0,0 1 0,1 0 0,-1 0 0,1-1 0,-1 1 0,1-1 0,0 1 0,-1 0 0,2 0 0,1 0 3,0 1-1,0-1 0,0 0 1,0 0-1,0-1 0,0 1 1,0-1-1,0 1 0,0-1 1,4 0-1,4 0 7,1-1-1,-1 0 1,1-1-1,20-5 0,15-16 9,0-1 0,-2-3-1,-2-1 1,61-51 0,38-25-36,-56 47-51,-100 79 38,-86 65 86,69-63-28,2 1 1,0 2 0,-34 42-1,57-62-24,4-5 1,0 1 0,0-1 0,0 1 0,0-1-1,1 1 1,-1 0 0,1 0 0,-1 0 0,1 0 0,0 0 0,0 0-1,1 0 1,-1 0 0,0 0 0,1 0 0,0 0 0,0 5 0,1-7-4,-1-1 0,1 1 1,0 0-1,0 0 0,-1 0 1,1-1-1,0 1 0,0 0 1,0-1-1,0 1 0,0-1 1,0 1-1,0-1 0,0 0 1,0 1-1,0-1 0,0 0 1,0 0-1,0 1 0,0-1 1,0 0-1,0 0 0,1 0 1,-1 0-1,0-1 0,0 1 1,0 0-1,0 0 0,1-1 1,3 0-2,12 1 6,0-1 0,1-1 0,-1 0 0,0-2 0,0 0 0,0 0 0,16-9 0,16 0 6,-41 11-8,1 0 1,-1 0-1,0-1 1,0 0-1,0 0 1,0-1-1,0 0 1,12-9-1,41-30-5,-43 32 4,0-1-1,-1-1 1,-1 0-1,0-1 1,18-21-1,25-26 32,-51 56-31,-7 4-1,0 1 0,0 0 0,0-1 0,0 1 1,0-1-1,0 1 0,0-1 0,0 0 0,0 1 1,0-1-1,0 0 0,0 0 0,0 0 1,-1 0-1,1 0 0,0 0 0,-1 0 0,1 0 1,0 0-1,-1 0 0,1 0 0,-1 0 0,1-2 1,-1 2 4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7.59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1729 26 705,'0'0'48,"-18"-1"480,-77-10-248,-2 2 1,-2 5-1,-167 11 0,213-2-262,0 3 0,0 0 0,1 4 1,0 2-1,1 1 0,2 2 0,0 2 0,1 2 0,0 2 0,3 1 0,0 3 0,-63 48 0,66-38 14,3 2-1,1 1 1,3 3-1,3-1 1,1 2-1,2 2 1,3 0 0,2 1-1,3 1 1,-24 82-1,17-22 48,5 1 0,6 2-1,0 212 1,16-317-148,1 1 1,0 0-1,1 0 1,0 0-1,0 0 0,1-1 1,0 1-1,0-1 0,0 1 1,2 0-1,-1-1 0,0 0 1,1 0-1,0-1 1,1 1-1,-1 0 0,1-1 1,1 0-1,-1 0 0,10 7 1,7-3-829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8.4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64,'21'1'160,"0"0"0,0 1 0,-1 1 0,1 0 0,-1 2 0,0 0 0,1 0 0,25 13 0,-10-1-55,-2 0-1,0 2 0,47 35 1,-10 1-34,-1 2 0,-5 4 0,-1 2 0,-5 1 0,-2 4 0,-4 0 0,-4 4 0,-2 1 0,-4 1 0,-5 3 0,-4 0 0,28 96 0,-52-132-58,-1 1-1,-2 1 0,-3-1 1,-1 0-1,-3 1 0,-3-1 1,-1 0-1,-2 0 0,-3 0 1,-1 0-1,-2-1 0,-29 59 1,-61 101-8,60-122-49,1 2-1,-45 144 0,85-220-51,1-5 63,0 1-1,0 0 0,0 0 0,0 0 0,0-1 1,0 1-1,0 0 0,0 0 0,-1-1 0,1 1 0,0 0 1,0 0-1,-1-1 0,1 1 0,-1 0 0,1-1 1,-1 1-1,1 0 0,-2-1 0,2 1 0,-1-1 1,1 1-1,-1-1 0,0 1 0,1-1 0,-1 0 0,0 1 1,1-1-1,-2 1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9.4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1005 0 32,'0'0'966,"-4"2"-731,-8 3-177,2 1-1,0 1 1,0-1-1,0 1 1,-13 13 0,-6 3-3,-234 180 169,-47 29 157,241-174-181,1 2 1,-69 85-1,131-138-191,0-1 1,2 1-1,-2 0 0,3-1 0,-2 2 1,2-1-1,-1 1 0,1 0 0,1-1 1,0 0-1,-1 1 0,2 1 0,0-1 1,1 10-1,0-16-10,1 0 0,-1 1 0,1-1 0,0 0 0,-1 0 0,2-1 0,-1 1 0,0 0 0,1 0 0,-1 0 0,0-1 0,2 1 0,-2 0 0,1-1 1,-1 0-1,1 1 0,1-1 0,-2 0 0,1 0 0,0 0 0,0 0 0,1 0 0,-1 0 0,0 0 0,0-1 0,1 1 0,-1-1 0,0 1 0,4-1 0,14 3-10,-1-1-1,31 0 1,-39-2 10,37 3 2,0-3 0,1-1 0,-1-3 0,84-14 0,251-71 33,174-37 12,-485 112-97,-2-2 1,0-2-1,72-29 0,-140 46 48,1 0-1,0 0 0,-1-1 0,1 1 0,-1 0 0,0-1 1,0 0-1,1 1 0,-1-1 0,0 0 0,-1 0 1,2 0-1,-2 0 0,0 0 0,1-1 0,-1 1 1,0 0-1,2-4 0,-2 1 8,0-1 0,-1 0 1,1 0-1,-1 0 0,-1 0 0,-1-9 1,0 7-5,0 1 0,0-1-1,-1 1 1,-1-1 0,1 1 0,-2 1 0,1-1 0,-10-12 0,-53-52 11,38 42 5,-10-11-13,-2 2-1,-64-47 1,86 71-8,-1 1 1,-2 0-1,1 1 1,-2 1 0,1 2-1,-1-1 1,0 2 0,-32-8-1,-11 7-104,64 9 68,0 0 0,0 0 0,0-1 0,1 1 0,-1 0 0,0 0 0,0 0 0,1 1 0,-1-1 0,0 0 0,0 1 0,0-1 0,1 1 0,-1-1-1,1 1 1,0 0 0,-2-1 0,2 1 0,0 0 0,-1 0 0,1 0 0,0 0 0,-1 0 0,1 0 0,0 0 0,0 1 0,0-1 0,0 0 0,-2 3 0,2 14-1176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0.1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0 160 64,'0'-4'38,"0"0"0,0 0-1,1 0 1,-1 0 0,1 0 0,0 0-1,-1 0 1,3 0 0,-2 1 0,0-1-1,1 1 1,0 0 0,1-1 0,-1 1 0,0 0-1,2-1 1,-2 1 0,1 0 0,1 0-1,-2 1 1,2-1 0,0 1 0,-1-1-1,1 1 1,0 0 0,6-2 0,13-6 40,-1 0 1,1 1-1,1 1 1,-1 2-1,2 1 1,-1-1 0,43-3-1,12 4 115,87 4 0,-113 4-172,-1 2 0,1 2 0,-1 1 0,-1 4 0,0 1 0,-2 2 0,1 1 1,-2 3-1,0 1 0,-2 2 0,-1 2 0,-1 2 0,-1 0 0,-1 4 0,-3 0 0,0 1 0,-3 3 0,44 50 0,-64-64-14,-3 0 0,1 0 0,-2 2 0,-1-1-1,0 2 1,-2-1 0,-2 1 0,9 39-1,-13-48-1,-2 2 0,0-1 0,0-1 0,-2 2 0,0-1-1,-2-1 1,1 1 0,-1 0 0,-2-1 0,1 1 0,-2-1-1,-1 0 1,1 0 0,-17 21 0,-16 11-12,-3-1-1,-51 43 1,2-2-628,82-76 21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0.5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 1 1505,'-15'0'257,"7"0"95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3.2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1140 1 32,'0'14'550,"2"13"-309,0 1-1,2 0 1,1-1-1,16 47 1,55 101 79,-35-88-210,-37-75-95,2-1 0,-1 0-1,17 21 1,-21-31-14,0 1 0,0 0 0,0 0 0,0 0-1,1 0 1,-1 0 0,-1 1 0,1-1 0,-1 0 0,1 0-1,-1 0 1,0 1 0,0-1 0,0 0 0,0 0 0,-1 1-1,1-1 1,0 0 0,-1 0 0,0 0 0,1 1 0,-2-2-1,1 1 1,0 0 0,-2 2 0,-4 7 8,-1 0-1,-1-1 1,-14 13 0,2 1-2,-121 134 52,135-152-50,6-5-6,0 0-1,-1 1 1,0-1 0,1 1 0,0-1 0,0 1 0,0-1 0,0 1 0,0 0 0,1-1 0,-1 1 0,-1 0 0,2 0-1,0-1 1,-1 0 0,1 1 0,0 0 0,0 3 0,-1-1 2,-4 0-5,-48 57 64,45-49-64,-8 1 0,10-7 4,2-1-1,-1 1 0,1-1 0,-1 1 0,2 0 0,-2 0 1,-2 9-1,-7 10 3,-44 66 65,5 1-1,5 2 1,4 2-1,-33 113 1,-135 446 118,-59 231-31,263-850-153,-120 588 15,98-436-30,1 253 0,40-147 26,-4-236-11,3 1 1,36 112-1,-3-59-10,5-2-1,85 140 1,-98-195 3,3-2 0,2 0-1,3-4 1,3 0 0,1-2-1,63 46 1,19 2-11,7-5 0,4-5 1,4-5-1,235 94 0,-281-138 11,4-4 0,-1-3-1,3-5 1,1-3 0,170 13 0,538-12-16,-624-23 17,-84-2-14,0-4-1,-1-4 1,137-29-1,-66-1-38,183-65-1,-285 80 30,-2-3 0,0-2 0,-3-2 0,65-44 0,-91 50 36,-1-1-1,-1-4 0,-3 1 0,-1-2 0,-1-3 1,55-72-1,-70 79-13,-3 0 0,-2 0 0,-1-2 0,-2 1 0,0-1 0,-3-1 0,8-47 1,-7-16 12,-5-116 1,-5 204-9,1-14 4,1 1 1,1 0-1,0 0 0,13-37 1,-10 48-760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4.9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1131 0 64,'8'1'124,"0"0"0,0 0 1,0 0-1,0 1 0,0 0 0,0 1 0,0-1 0,0 1 0,13 7 1,66 44 104,-61-35-82,76 52 185,162 149 0,70 109 18,-251-245-302,59 65 67,135 186 1,-197-222-70,-4 4-1,88 190 1,53 286 134,-52 16 8,-87-311-86,1 16-109,-17 2 1,-15 3-1,0 389 0,-46-671-5,0-2 3,-2-1-1,-2 0 1,0 1 0,-15 51 0,12-68 4,-33 91-26,34-99 15,1-1 0,-2 1-1,1-1 1,-1 1 0,-1-1 0,-1-1 0,2 0-1,-15 11 1,18-17 6,-1 1 0,1-2 0,0 1 0,-1 0-1,1 0 1,0-1 0,-2 0 0,2 1 0,-2-2 0,2 0 0,-2 1 0,2 0-1,-2-1 1,1 0 0,0 0 0,0 0 0,1 0 0,-2 0 0,2-1 0,-2 0-1,2 1 1,-2-1 0,-6-2 0,-5-4-14,0 1 0,2-2 0,-1 0 0,-14-9 0,-346-248 33,24-28 9,179 134-15,-192-227 0,-113-204 14,309 375-8,-491-635 55,504 649-64,-209-360 0,335 507-2,3-2-1,2-1 1,-25-103 0,43 136 0,2 1 1,1-1 0,1 1-1,2-2 1,0 2 0,2-1-1,2 0 1,-1 0 0,3 2-1,0-2 1,2 2 0,16-34-1,8 4-7,1 1 0,4 2 1,2 1-1,2 2 0,91-79 0,272-173-39,-388 286 48,1 1-4,148-110-361,-156 110-766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6.13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2125 0 64,'-94'74'313,"-86"86"-1,159-140-291,-92 92 353,-164 213 1,-59 146 403,164-220-549,-180 197 13,149-198-174,142-171-11,-59 105-1,95-139-32,3 1-1,2 0 0,3 2 0,-13 53 1,-1 85-36,-5 221 0,27-265 9,6-120 4,2-5 0,0 0 0,0-1 0,2 2-1,4 19 1,-5-36-3,1 0-1,-1 1 1,1-1-1,0 0 0,-1 0 1,1 1-1,0-1 1,0 0-1,1 0 1,-1 0-1,0 0 1,0 0-1,0 0 1,0-1-1,0 1 0,2 0 1,-2 0-1,0-1 1,0 1-1,1-1 1,-1 1-1,0-1 1,2 0-1,-2 1 1,1-1-1,1 0 0,52 1-33,-38-2 45,5 1 0,1-2 0,-2 0 1,1-2-1,-1 0 0,42-13 0,102-47 79,-83 30-39,225-93 62,386-138-115,-673 259-38,-15 4 3,0 0 0,0 1-1,0 0 1,0 0 0,1 0 0,-1 0-1,0 1 1,6-1 0,-12 6-361,-21 22-161,-13 6-373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7.2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1843 78 128,'-11'-6'185,"1"2"0,-1-1 0,-1 1 0,0 0 0,1 1 0,-2 0 0,1 1 0,-15-2 0,24 4-195,-118-16 101,-170-2 0,-127 19 5,221 4-32,41 1-38,-286-22 1,355 11-38,87 6 10,-1-1-1,1 0 0,-1 1 1,1-1-1,-1 0 0,1 1 1,-2-1-1,2 0 0,0 1 1,-1-1-1,1 1 0,0-1 1,-1 1-1,1-1 0,0 1 0,0-1 1,-1 1-1,1 0 0,0-1 1,0 1-1,0-1 0,0 1 1,0-1-1,0 1 0,0 0 1,0-1-1,0 1 0,0 0 1,0 25 40,0-17-30,0 52 13,15 93-1,7 33 57,15 71 26,-37-258-106,0 1 1,2-1 0,-2 1 0,0 0 0,0 0 0,0 0 0,1-1-1,-1 1 1,1 0 0,-1 0 0,0-1 0,1 1 0,-1 0 0,1-1-1,0 1 1,-1 0 0,1-1 0,-1 1 0,1-1 0,1 1-1,-2-1 1,1 1 0,0-1 0,0 0 0,0 1 0,-1-1 0,1 0-1,0 0 1,1 0 0,-1 1 0,-1-1 0,1 0 0,0 0 0,0 0-1,0 0 1,0 0 0,-1 0 0,1-1 0,1 1 0,-1 0 0,0 0-1,1-1 1,31-14-40,19-19 53,1 4 1,114-50-1,40 9 10,235-52-1,-284 83 7,1 6-1,3 6 1,0 6 0,253-6 0,-387 28-85,-1 0 0,0 2 0,0 1 0,45 9 0,-63-10 30,-1 1-1,1 0 0,-1 0 0,1 1 0,-1-1 1,0 1-1,0 1 0,-2 0 0,1 0 0,1 0 1,-2 1-1,0 0 0,0 0 0,0-1 0,-1 2 1,1 0-1,4 9 0,6 14-511,0-3-241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21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1439 113 128,'-46'15'348,"36"-12"-262,0 0 0,1 1 0,-1 0 1,0 0-1,-16 11 0,-82 53 36,-3-3-1,-178 77 1,-256 75 235,395-160-91,112-45-197,-30 16 54,60-20-101,14-4-20,18-3-16,-22-1 14,62-3 9,0-2 0,85-18 0,45-5-9,-13 17 8,-2 6 0,0 7 0,240 28 0,498 39-35,-838-68-159,-78-25 207,3 15-19,-2-1 0,1-1 0,2 1 1,-2 0-1,3 1 0,-2 0 0,16-18 0,-5 7 5,3 0 0,28-24-1,-2 6-19,2 3 1,1 1-1,3 1 0,72-35 0,-86 50 17,2 2-1,0 1 0,1 1 1,0 2-1,2 2 0,0 1 1,58-7-1,-16 15-19,-95 2 128,11 0-110,-2-1-1,2 0 0,-1 0 1,0 1-1,1-1 1,-2 0-1,2 0 0,-1-1 1,0 1-1,1 0 0,-2 0 1,2-1-1,-1 1 1,1-1-1,-1 1 0,1-1 1,-2 0-1,2 0 1,0 0-1,-1 1 0,1-1 1,-3-2-1,-13-9 4,2-2 0,-1-1 0,1 1 0,-23-32-1,31 37-24,0-1-1,2 0 1,-1 0-1,1 1 0,1-1 1,1 0-1,-1-1 0,2 1 1,0-1-1,-2-17 0,3 12-502,-5 2-513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5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302 0 1121,'-60'48'32,"0"-1"0,6 1 192,9-5-64,8-5-95,15-3-33,-1-13-96,23-14-193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90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190 1 1569,'-39'51'33,"2"-7"-1,-1-1 160,8-9 0,8-3-160,6-10-32,8-12-256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9.3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891 1 352,'0'0'193,"-22"0"-65,-16 0 192,-15 17 96,-14 4-127,-9 18-33,-15 0-32,-8 8-64,1 0 32,0-3-31,8-5-65,14-5-32,23-8-64,24-13-96,29-9-353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8:31.21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495 350 128,'-6'-4'80,"1"2"-1,-1-1 1,-1 0 0,2 1-1,-2-1 1,0 1 0,1 0-1,-1 1 1,0 0 0,0 0-1,0 0 1,-13 0 0,20 20 101,4-6-166,-1 1-1,1 0 1,2-1 0,0 1-1,-1 0 1,12 13-1,61 85 21,-34-53-17,475 782 89,-468-748-112,-249-406-268,12 16 129,-47-125 94,66 112 36,163 303 14,-10-20 7,-2 0-1,-2 0 0,0 1 1,-39-40-1,47 55-7,9 9 2,0 0-1,0 0 0,0 1 1,-2-1-1,2 0 1,0 1-1,-1-1 1,1 1-1,-1 0 0,-1-1 1,2 1-1,-1 0 1,0 0-1,-3-1 0,4 2 32,1 7 107,1 3-134,0-1 0,0 1 0,2 0 1,0-1-1,-1 1 0,3-2 0,7 18 0,48 66 29,-19-32 3,96 176 33,64 103-12,-64-102-58,-131-228-5,-15-21-35,1 0-1,1 0 1,-8-16-1,-7-11 11,-52-78-113,-157-181-1,183 247 130,-1 1 1,-3 2-1,-2 3 1,-3 1-1,-91-54 1,127 88 77,36 28 117,81 68-55,121 140-1,-88-54-86,-68-87-24,80 84 0,-137-163-55,2 0 0,0 0 0,-1-2 0,1 1-1,0 0 1,0 0 0,1 0 0,0-1 0,0 0-1,-1 0 1,2-1 0,0 0 0,-1 0-1,17 3 1,0-5-830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8:32.32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0 320,'43'33'185,"-1"3"-1,-2 1 1,40 47-1,4 4-36,322 340 220,-335-341-330,-3 2-1,-6 3 1,60 119-1,43 166 1,-158-355-26,-6-14-33,-2-9-114,-12-24 78,-2 0 0,-31-38 0,2 3-66,-104-146-35,-93-154-111,234 349 269,0-1 1,1 0 0,2-1-1,-1 1 1,1-1-1,2 0 1,-2 1 0,1-16-1,3 27 2,0 1-1,1 0 1,-1 0 0,0-1-1,0 1 1,0 0 0,0 0-1,0 0 1,0-1 0,1 1-1,-1 0 1,0 0-1,0 0 1,0-1 0,0 1-1,1 0 1,-1 0 0,0 0-1,0 0 1,0 0 0,1-1-1,-1 1 1,0 0-1,0 0 1,1 0 0,-1 0-1,0 0 1,0 0 0,2 0-1,-2 0 1,0 0 0,0 0-1,1 0 1,-1 0 0,0 0-1,1 0 1,-1 0-1,0 0 1,0 0 0,0 0-1,1 0 1,-1 1 0,0-1-1,0 0 1,1 0 0,-1 0-1,0 1 1,15 5 63,23 20 17,-2 1-1,0 2 1,60 65-1,-35-34-12,-1-2 37,-4 1-1,48 69 0,-82-98-55,-2 0-1,-1 3 1,-2-1-1,-1 1 0,-3 0 1,16 55-1,-37-115-111,-1 1-1,-2 0 1,-18-35-1,-56-82-308,67 115 304,-24-36-51,18 30 62,-19-36 0,41 58 72,4 19 28,1 0-1,1-1 1,-1 1-1,1-1 1,0 0-1,1 0 1,-1 0-1,8 6 1,0 2 29,30 36 54,-11-13 28,45 68 0,-68-89-139,-8-16-17,0 0 0,0 0 0,-2 0 0,2 0 0,0 0 0,0 0 0,-1 0 0,1 0 0,0-1 0,0 1 0,-1 0 0,1 0 0,0 0 0,-1 0 0,1 0 0,0 0 0,0 0 0,-1 0 0,1 1 0,0-1 0,0 0 0,-1 0 0,1 0 0,0 0 0,0 0 0,0 0 0,-1 0 0,1 1 0,0-1 0,0 0 0,0 0 0,-1 0 0,1 0 0,0 1 0,0-1 0,0 0 0,0 0 0,-2 1 0,2-1 0,0 0 0,0 0 0,0 0 0,0 1 0,0-1 0,0 0 0,0 0 0,0 1 0,0-1 0,0 0 0,0 1 0,0-1 0,0 0 0,0 0 0,0 1 0,0-1 0,0 0 0,0 0 0,0 1 0,0-1 0,0 0 0,2 0 0,-2 0 0,0 1 0,-2-1-25,-25-14-514,-10-9-404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49.64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415 1 480,'0'3'620,"11"93"-31,0-18-399,-10-32-152,-2 0-1,-4 0 1,-1-1-1,-3 1 1,-1-1-1,-22 55 1,-132 253 126,143-311-150,-60 104 3,67-121-52,-3-1 1,0-1 0,-35 35-1,51-59 23,1 0 0,-1-1 0,0 1 0,0 0 0,1 0 0,-2 1 0,2-1 0,-1-1 0,1 1 0,-1 0 0,1-1 0,0 1 0,0 0 0,-1-1 0,1 1 0,0 0 0,0-1 0,0 1 0,1 0 0,-1-1 0,1-1 0,0-44 31,10 4-29,1 1 0,23-48 0,2-8-19,58-141 37,-33 89-181,-60 138 130,-3 28 45,0 2 0,-1-1 1,-2-1-1,0 0 0,-1 1 0,-1-2 0,-16 32 1,-7 2 14,-41 52 1,37-58-5,-39 73 1,66-104 2,4-10-37,20-20-6,6-6 45,-1 0 1,26-37-1,-28 33-14,90-141-4,-63 90-6,-43 71-3,-5 6 5,1 0 1,-1 0-1,1 1 1,0-1-1,0 0 1,-1 1-1,2-1 1,-1 1-1,1-1 1,-1 1-1,0 0 1,0 0-1,4-2 1,-4 24-8,-3 9 12,-3 0 1,0-1 0,-2 1-1,-2-1 1,-1-1-1,-2 1 1,-23 39-1,16-28 3,10-24-5,9-28-38,0-7 47,5-42-64,1-1 1,28-94-1,5-32-39,-33 114 138,0 23 46,-4 109-28,-2-9-30,3 5 0,-5-1 0,-1 0 0,-4 0 0,-14 54 0,-107 263 39,106-316-71,-5 6 3,4 0 0,-24 109 0,46-157-28,4-10 12,11-21 10,15-40 37,40-89 16,172-263 0,-123 224-50,-97 158-12,-14 20 4,-1-1-1,1 2 1,-1-3 0,6-17 0,-4 54 30,-4 1-14,-2 2 0,-1-2 0,-2 1 0,-1 0 0,-2 0 0,-1 0 0,-1-1 0,-2 0 0,-18 41 0,-43 67 7,-63 138 9,58-98 41,72-161-80,6-17-48,12-12 67,-1 1 1,-2-2-1,1-1 1,19-35-1,40-85 64,-23 38-71,237-474-71,-281 560 39,-5 8 23,0 1 1,1-1-1,0 0 0,1 0 0,-1 0 1,1 1-1,0-1 0,0 1 1,0 0-1,5-4 0,-7 8 14,0 1-1,1-1 1,-1 1 0,-1-1-1,1 1 1,0-1 0,0 0-1,-1 1 1,1 0-1,0-1 1,-1 1 0,1 0-1,-1 0 1,2 0 0,-2-1-1,1 1 1,-1 0 0,0 0-1,1 0 1,-1 0-1,0 0 1,0 0 0,0 0-1,0 0 1,0 0 0,0 1-1,2 5 4,4 19 6,-2 1 0,0-1 0,-2 2 0,-3 43 0,0-18 5,0-20-3,-3 1 0,-1 0 1,-2-1-1,-1 0 0,-20 46 1,-85 157 92,73-159-92,-49 83-11,-196 261 1,277-409-8,7-10-27,11-5-118,3-7 150,1-1 1,-2 0-1,0 0 0,-1-2 1,-1 1-1,14-20 0,14-17 20,360-429 44,-380 455-81,-1 0 0,-1-2 1,0 1-1,-4-2 1,1 0-1,-2-1 0,-2 1 1,9-41-1,18-156-116,-38 275 32,2-17 124,-2 1 0,-7 34 0,-21 40 38,-24 114 166,53-210-215,1-10-12,0 0 1,-1-1 0,1 1-1,-1-1 1,0 1 0,0-1-1,-1 1 1,1-1 0,0 0 0,-1 0-1,0 0 1,1 0 0,-6 4-1,8-44-12,-2 13 30,59-315 52,-12 109-71,-32 128-31,-4-1 0,-10-181 0,-1 117 16,1 167 7,0 0 0,0 0 0,-1 1 1,1-1-1,0 0 0,0 0 0,0 0 0,0 0 1,0 0-1,0 0 0,-1 0 0,1 0 0,0 0 1,0 0-1,0 1 0,0-1 0,-1 0 0,1 0 1,0 0-1,0 0 0,0 0 0,0 0 0,0 0 1,-1 0-1,1 0 0,0 0 0,0 0 0,0-1 1,0 1-1,-1 0 0,1 0 0,0 0 0,0 0 1,0 0-1,0 0 0,0 0 0,-1 0 0,1 0 1,0 0-1,0-1 0,0 1 0,0 0 0,0 0 1,0 0-1,0 0 0,0 0 0,-2 0 0,2-1 1,0 1-1,0 0 0,0 0 0,0 0 0,0 0 0,0-1 1,0 1-1,0 0 0,-8 18-1075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1.37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1 0,'0'0'384,"1"0"-349,0 0 1,2 0-1,-2 1 0,0-1 0,0 1 0,0-1 0,0 1 0,0-1 0,0 1 0,1 0 0,-1 0 0,0-1 0,0 1 0,0 0 1,0 0-1,0 0 0,-1 0 0,1 0 0,1 0 0,-1 2 0,18 39 69,-2 2 0,-3 0 0,-2 0 0,-2 1 1,-2 0-1,-3 1 0,-1 69 0,-4-112-104,0 0 1,0 0-1,0 0 0,1 0 1,-1-1-1,1 1 1,-1 0-1,1 0 0,0 0 1,0-1-1,3 4 1,-4-6-3,0 1 1,1-1 0,-1 0-1,0 0 1,0 0 0,0 0 0,1 1-1,-1-1 1,0 0 0,0 0-1,0 0 1,1 0 0,-1 0-1,0 0 1,0 0 0,1 0 0,-1 1-1,0-1 1,0 0 0,1 0-1,-1 0 1,0 0 0,0 0-1,2 0 1,-2-1 0,0 1 0,0 0-1,1 0 1,-1 0 0,0 0-1,0 0 1,1 0 0,-1 0-1,0 0 1,0 0 0,0-1 0,1 1-1,-1 0 1,12-19-7,2-9 46,-2-1-34,2 2 0,1 0 0,34-45 0,-49 72-7,0 0 1,0-1 0,0 1-1,0 0 1,0 0-1,0 0 1,0-1-1,0 1 1,1 0-1,-1 0 1,0 0 0,0-1-1,0 1 1,0 0-1,0 0 1,1 0-1,-1 0 1,0 0-1,0-1 1,0 1 0,2 0-1,-2 0 1,0 0-1,0 0 1,0 0-1,1 0 1,-1 0-1,0 0 1,0 0 0,1 0-1,-1 0 1,0 0-1,0 0 1,0 0-1,1 0 1,-1 0-1,0 0 1,0 0 0,1 0-1,-1 0 1,0 0-1,0 0 1,0 0-1,1 0 1,-1 1-1,0-1 1,0 0 0,0 0-1,1 0 1,-1 1-1,5 16-23,-4 33 62,-1-42-49,-1 32 13,-4-2 0,0 1 0,-17 55 0,-48 110 0,52-157 0,1-13 17,14-30-13,1 1 0,-2 0 0,2 1 0,0-1 0,0 1 0,0-1 0,1 1 0,-1 6 0,19-30-52,12-17 58,-2-2-1,-2 0 1,-1-1 0,18-41-1,49-80 4,-79 142-18,2-1-1,1 0 0,-1 3 1,2-2-1,1 2 0,25-17 0,-39 29 0,1 0 0,-1 1 0,1 0 0,0-1 0,0 1-1,0 0 1,0 1 0,1-1 0,-1 1 0,1 1 0,-1-1 0,8-1-1,-11 2 8,0 0-1,-1 1 0,1-1 1,-1 1-1,1-1 1,-1 1-1,0-1 0,1 0 1,-1 0-1,1 1 0,-1-1 1,0 1-1,1-1 1,-1 1-1,0 0 0,0-1 1,0 1-1,2-1 0,-2 1 1,0 0-1,0-1 1,0 1-1,0 0 0,0-1 1,0 1-1,0 1 0,-2 27 14,2-20-16,-1 13 2,-1-2 0,-1 2 1,-2-1-1,0 0 0,-17 38 1,-59 100-44,44-89 52,-145 343 87,181-408-75,17-28-59,-8 15 39,99-154 34,-70 100-18,50-62 0,88-100-33,-158 209 14,-13 13-16,-8 14-58,-55 70 64,-103 115 0,-1-4 87,133-151-10,0 1 0,-39 80 0,66-114-26,0 0 0,-1 0 1,2-1-1,0 1 0,1 1 1,0-1-1,-1 15 1,2-24-39,0 0 1,0 0 0,0 1-1,2-1 1,-2 0 0,0 0 0,0 1-1,0-1 1,0 0 0,0 0 0,0 1-1,0-1 1,0 0 0,1 0-1,-1 1 1,0-1 0,0 0 0,0 0-1,0 0 1,1 0 0,-1 1-1,0-1 1,0 0 0,0 0 0,1 0-1,-1 0 1,0 0 0,0 0 0,1 1-1,-1-1 1,0 0 0,0 0-1,1 0 1,-1 0 0,0 0 0,0 0-1,1 0 1,-1 0 0,0 0 0,1 0-1,19-5 18,12-10-2,-14 1-6,-1-1-1,0 0 1,-1-1 0,-1 0-1,15-22 1,59-97-12,-65 98 2,12-20-18,-7 14-67,-2-2 0,-1 0 1,27-76-1,-53 121 80,0 0 0,-1 1 0,1-1 0,0 0 0,-1 0 0,1 0 0,0 1 0,-1-1 0,1 0 0,0 0 0,-1 0 0,1 0 0,0 0 0,-1 0 0,1 0 0,-1 0 0,1 0 0,0 0 0,-1 0 0,1 0 0,-2 0 0,2 0 0,0 0 0,-1 0 0,1 0 0,0 0 0,-1 0 0,1-1 0,-1 1 0,1 0 0,0 0 0,-1 0 0,1-1 0,0 1 0,0 0 0,-1-1 0,1 1 0,0 0 0,0 0 0,-1-1 0,1 1 0,0 0 0,0-1 0,0 1 0,0-1 0,-2 1 0,2 0 0,0-1 0,0 1 0,0 0 0,0-1 0,0 1 0,0-1 0,0 1 0,0 0 0,0-1 0,0 1 0,0-1 0,0 1 0,0 0 0,2-1 0,-2 1 0,0 0 0,0-1 0,0 1 0,0 0 0,1-1 0,-1 1 0,0-1 0,-34 19-191,31-15 190,-69 45 37,4 3 0,-115 109 0,170-148-7,1 2-1,1 0 1,1 0 0,-1 0 0,-13 31 0,19-37 3,2 1 0,-1 0 0,2 0 0,0-1 0,0 1-1,0 0 1,1 1 0,1-1 0,0-1 0,0 2 0,1-1 0,4 15 0,-4-23-22,-1 0 1,1 1-1,0-1 0,-1 0 0,1 1 1,1-1-1,-1 0 0,0 0 0,0 0 1,0 0-1,0 0 0,0 0 0,1 0 1,0 0-1,-1 0 0,0 0 0,0-1 1,1 1-1,0 0 0,0-1 0,-1 1 1,0-1-1,1 0 0,3 1 0,43 0 54,-33-1-57,-1-1-6,-2 0 1,1-1-1,0-1 0,-1 0 0,1 0 0,-1-1 1,1 0-1,-1-1 0,-1 1 0,14-9 1,20-14-136,47-34 0,-55 36-10,60-41-487,-6 8-577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4.861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69 501 128,'-53'26'833,"55"-26"-800,0 0 0,0 1 0,1-1 0,-1 0 0,0 0 0,0 0 0,0-1 0,0 1 0,0 0 0,0 0 0,1 0 0,-1-1 1,-1 0-1,1 0 0,3-1 0,0 0 41,19-9 14,0 0 0,-1-1 1,-1 0-1,-1-2 0,27-20 0,95-91-4,-113 98-83,286-247-33,-377 312-577,-447 424 423,481-435 230,-40 51 1,61-69-4,1 0 1,-1 0-1,0 1 0,2 0 1,1 0-1,-1-1 1,1 1-1,1 0 0,-1 1 1,1 15-1,2-25-35,0-1 1,0 1-1,0 0 0,0-1 1,1 1-1,-1 0 0,0 0 0,0-1 1,1 1-1,-1 0 0,1-1 1,-1 1-1,0 0 0,2-1 1,-2 1-1,1-1 0,-1 1 0,1-1 1,0 1-1,-1-1 0,1 1 1,-1-1-1,1 0 0,0 1 0,-1-1 1,1 0-1,1 1 0,-1-1 1,-1 0-1,1 0 0,0 0 0,-1 0 1,1 0-1,1 0 0,37-1 13,-29 0-2,6-1-5,-2-1-1,1 0 1,0 0-1,-2-1 1,2-1-1,-2 0 1,20-9-1,90-57 33,-78 44-25,47-27-18,59-34-67,-5-5 0,148-122 0,-396 315-173,1 2 195,-36 16 45,-197 184 30,332-300-29,-96 103 42,88-94-15,1 2-1,0 0 1,1 0-1,0 0 0,1 0 1,-8 27-1,14-39-24,1 0-1,-1 0 1,1 0-1,0 0 1,0 0-1,0 0 1,0 1-1,-1-1 1,2 0-1,-1 0 0,0 0 1,0 0-1,0 0 1,0 0-1,1 0 1,-1 0-1,0 0 1,1 0-1,-1 0 1,1 0-1,-1 0 1,2 0-1,-1 0 0,-1 0 1,1 0-1,0 0 1,-1-1-1,1 1 1,0 0-1,0 0 1,1-1-1,-1 0 1,0 0-1,0 1 1,0-1-1,0 1 1,0-1-1,0 0 0,1 1 1,-1-1-1,0 0 1,0 0-1,0 0 1,1 0-1,-1 0 1,1 0-1,-1 0 1,0 0-1,0 0 1,0 0-1,0-1 0,0 1 1,0-1-1,3 0 1,7 0 7,0-1 0,0-2 0,0 1 0,17-8 0,3-5 23,-1 0-1,0-3 1,43-33 0,76-74-4,-101 83-19,74-65-12,425-353-51,-512 440-2,-23 18-63,-16 17 42,-15 17 65,-2 0-1,-48 54 1,-70 58-7,133-137 17,-183 167 0,-24 21 0,174-153 0,1 2 0,-61 90 0,80-102 4,-35 60-5,50-82 16,-1 1 0,1 0 0,0 1 0,2-1 0,-1 0 0,1 0 0,0 12 0,3-21-14,2-1 0,-1 0 0,-1 0 0,1 0 0,0 0-1,0-1 1,0 1 0,0 0 0,-1-1 0,1 1 0,1-1 0,-2 1 0,1-1 0,-1 0 0,0 0 0,4-1 0,14-12 5,-1 0 0,-1 0 0,0-2 0,-1 0-1,22-29 1,2 0 7,68-65 1,169-135 0,147-71-202,-409 307 52,-15 14 27,-17 21 71,-41 39 23,-133 113-1,149-142 15,-7 8 2,-298 285 69,313-291-59,2 2 0,2 1 0,2 1 0,1 1 1,3 1-1,3 1 0,-16 51 0,29-68 53,8-28-63,0 1 0,-1-1 0,1 0 1,0 0-1,0 1 0,0-1 0,0 0 0,0 0 0,0 1 0,0-1 0,0 0 1,0 1-1,0-1 0,0 0 0,0 0 0,0 1 0,0-1 0,0 0 1,0 1-1,0-1 0,0 0 0,0 0 0,0 1 0,0-1 0,0 0 1,0 0-1,1 1 0,-1-1 0,0 0 0,0 0 0,0 1 0,0-1 0,1 0 1,-1 0-1,0 0 0,0 0 0,1 1 0,-1-1 0,0 0 0,0 0 1,1 0-1,-1 0 0,0 0 0,0 0 0,1 0 0,-1 1 0,6-2 0,-1 0 0,0 0 0,0-1-1,-1 1 1,2-1 0,-2 0 0,1 0 0,-1 0-1,1 0 1,-2-1 0,2 1 0,-2 0-1,2-1 1,-2-1 0,0 1 0,5-5-1,0 1 3,347-310 61,16 37-35,-77 63-36,-290 214 4,9-7-26,-1-1-1,21-21 1,-408 412-107,11-13 143,303-298 6,5 2 1,2 3 0,-66 125-1,99-160-2,12-24 8,0-2 1,2 2-1,0 1 0,0-2 1,3 2-1,-1 0 0,-3 19 1,8-34-20,2-1 0,-2 0 1,1 1-1,-1-1 0,1 0 1,-1 0-1,1 0 0,-1 0 0,1 1 1,-1-1-1,1 0 0,-1 0 1,1 0-1,-1 0 0,1 0 1,-1 0-1,2 0 0,-2 0 0,1 0 1,-1-1-1,1 1 0,-1 0 1,0 0-1,1 0 0,-1-1 1,1 1-1,-1 0 0,1 0 0,-1-1 1,0 1-1,1 0 0,-1-1 1,2 1-1,-2 0 0,1-1 0,22-18 10,0 1 0,-2-3 0,37-40-1,-12 10 6,883-804-133,-924 850 54,-6 8 62,1-1-1,-1 0 0,0 0 0,0 1 1,0-1-1,-1 0 0,1 0 1,-1 0-1,1 0 0,-1 0 0,1 0 1,-4 2-1,-4 4 1,-327 339-84,27-34 8,241-236 94,4 4-1,-65 105 1,112-158 19,1 1 0,3 1 0,0 0 0,-11 46 1,24-76-36,-1 0 1,1 0-1,0 1 1,0-1 0,0 0-1,0 1 1,0-1-1,0 0 1,0 1 0,0-1-1,0 0 1,0 1-1,0-1 1,0 0 0,0 0-1,0 1 1,0-1-1,0 0 1,0 1 0,0-1-1,0 0 1,0 1-1,0-1 1,0 0 0,1 0-1,-1 1 1,0-1-1,0 0 1,0 1-1,1-1 1,-1 0 0,0 0-1,0 0 1,1 1-1,-1-1 1,0 0 0,0 0-1,1 0 1,-1 0-1,0 1 1,1-1 0,-1 0-1,0 0 1,1 0-1,-1 0 1,0 0 0,0 0-1,1 0 1,-1 0-1,0 0 1,2 0-1,-2 0 1,0 0 0,1 0-1,-1 0 1,0 0-1,1-1 1,-1 1 0,0 0-1,1 0 1,-1 0-1,0 0 1,0 0 0,1-1-1,-1 1 1,0 0-1,1-1 1,24-13 1,12-20 16,-1 0 0,-2-1 0,-1-2 0,31-51 0,-2 8-17,69-82-2,8 5 0,8 5-1,259-207 1,-388 349-48,-13 13-3,-15 29 35,-16 14 26,-2 0 0,-44 53 0,-8 10-9,-91 139 7,-77 118-23,177-250 82,-63 146 0,132-257-55,-6 25 37,34-50-70,13-25 31,-2-2 0,46-75 0,-32 46-4,75-114-10,101-145-22,25 21-10,-230 296-28,-21 28-1,-23 35 42,-82 143 25,19-40 12,-85 212 0,147-299-3,-7 16 21,1 2-1,7 0 1,-17 103 0,38-151-4,1-31-27,1 0-1,-1 0 1,0 0-1,0 0 1,0 0 0,0-1-1,2 1 1,-2 0-1,0 0 1,0 0 0,0 0-1,0 0 1,1 0-1,-1 0 1,0 0 0,0 0-1,0 0 1,1 0-1,-1 0 1,0 0 0,0 0-1,0 0 1,0 0-1,1 0 1,-1 0 0,0 0-1,0 1 1,0-1 0,0 0-1,1 0 1,-1 0-1,0 0 1,0 0 0,0 0-1,0 0 1,0 1-1,1-1 1,-1 0 0,0 0-1,0 0 1,0 0-1,0 0 1,0 1 0,0-1-1,0 0 1,0 0-1,0 0 1,0 1 0,0-1-1,0 0 1,0 0-1,0 0 1,0 0 0,0 1-1,0-1 1,0 0 0,0 0-1,0 0 1,0 1-1,0-1 1,0 0 0,0 0-1,0 0 1,0 0-1,0 1 1,10-13-16,-10 12 15,38-59 12,-5 1 0,-2-3-1,31-88 1,-25 56-32,51-118 12,162-354-95,-205 485-77,-45 120 117,-15 36 110,-28 79 1,-1 0 25,25-37 56,4-1-1,6 181 0,5-43-34,1-231-80,1-2-1,-8 29 1,7-39 0,0-12-14,2-14-11,1 13 12,7-84-2,3 0 1,38-127-1,-36 162-4,0-4-12,5-25-47,5-1 0,60-139 0,-68 200 28,-14 18 36,0 1 0,1 0 0,-1 0 0,0 0 1,0 0-1,0 0 0,0-1 0,0 1 0,1 0 0,-1 0 1,0 0-1,0 0 0,0 0 0,0 0 0,1 0 0,-1 0 1,0 0-1,0 0 0,0 0 0,1-1 0,-1 1 1,0 0-1,0 0 0,0 1 0,1-1 0,-1 0 0,0 0 1,0 0-1,0 0 0,1 0 0,-1 0 0,0 0 0,0 0 1,0 0-1,0 0 0,2 0 0,-2 0 0,0 1 1,0-1-1,0 0 0,0 0 0,0 0 0,1 0 0,-1 0 1,0 1-1,0-1 0,8 36 7,-2 211 95,-2-57-68,1 168 52,-1-327-82,-4-31-4,0 0 1,0 0-1,0 0 1,1 0-1,-1 1 1,0-1-1,0 0 1,0 0-1,0 0 1,0 0-1,1 0 1,-1 0-1,0 0 1,0 0-1,0 0 1,1 0-1,-1 0 1,0 0-1,0 0 1,0 0-1,0 0 1,1 0-1,-1 0 1,0 0-1,0-1 1,0 1-1,0 0 1,1 0-1,-1 0 1,0 0-1,0 0 1,0 0-1,0 0 1,0 0-1,0-1 1,2 1-1,-2 0 1,0 0-1,0 0 1,0 0-1,0 0 1,0-1-1,0 1 1,0 0-1,0 0 1,0 0-1,0 0 1,0-1-1,0 1 1,0 0-1,0 0 1,0 0-1,0 0 1,0-1-1,0 1 1,0 0-1,0 0 1,0 0-1,0-1 1,0 1-1,0 0 1,0 0-1,0 0 1,12-55 2,24-515-33,-33 467 25,19-168-207,-15 244 154,-7 27 58,0-1 0,0 1 1,0 0-1,0 0 0,0 0 1,0 0-1,0 0 0,0 0 0,0-1 1,0 1-1,0 0 0,0 0 1,0 0-1,0 0 0,0 0 0,0 0 1,0 0-1,0-1 0,0 1 1,0 0-1,0 0 0,0 0 0,0 0 1,1 0-1,-1 0 0,0 0 1,0 0-1,0 0 0,0 0 0,0 0 1,0-1-1,0 1 0,1 0 1,-1 0-1,0 0 0,0 0 1,0 0-1,0 0 0,0 0 0,0 0 1,1 0-1,-1 0 0,0 0 1,0 0-1,0 0 0,0 0 0,0 0 1,0 0-1,0 1 0,1-1 1,-1 0-1,0 0 0,0 0 0,0 0 1,0 0-1,0 0 0,0 0 1,0 0-1,0 0 0,1 0 0,-1 0 1,0 1-1,0-1 0,0 0 1,0 0-1,0 0 0,0 0 1,12 38 10,33 139 178,-23-100-132,-4 2 0,-3-1 0,4 108-1,-32 346 10,10-499-62,1-17 1,1-1 0,1 1 0,0-1 0,1 0 0,1 1 0,6 21 1,-8-37-7,0 1 0,0-1 1,1 1-1,-1-1 1,0 1-1,0 0 0,0-1 1,2 1-1,-2-1 1,0 1-1,0-1 1,1 1-1,-1-1 0,0 1 1,1-1-1,-1 1 1,1-1-1,-1 0 0,1 1 1,-1-1-1,1 0 1,-1 1-1,1-1 1,-1 0-1,1 1 0,-1-1 1,2 0-1,-2 0 1,1 0-1,-1 0 0,1 0 1,0 1-1,-1-1 1,1 0-1,-1 0 1,1 0-1,0 0 0,-1-1 1,1 1-1,-1 0 1,2 0-1,-2 0 0,1 0 1,0-1-1,-1 1 1,1 0-1,-1 0 0,1-1 1,-1 1-1,1-1 1,-1 1-1,0 0 1,1-1-1,-1 1 0,1-1 1,-1 1-1,0-1 1,2 1-1,-2-1 0,0 1 1,0-1-1,1 1 1,-1-2-1,3-11 3,0 1 0,0-1 0,-1 0 0,-1 0 0,-2-25 0,-13-72-7,-9-16-69,5-2 1,3-202-1,15 322 70,0-12 0,2 1-1,7-31 1,-9 47 4,0 1-1,0-1 1,1 1 0,1-1 0,-2 1-1,1 0 1,0-1 0,0 1 0,0 0-1,0-1 1,0 1 0,2 0 0,-2 0-1,1 0 1,0 0 0,-1 0 0,2 2-1,-1-2 1,0 0 0,0 1 0,1-1-1,-1 1 1,0 0 0,2 0 0,-2 0-1,0 0 1,1 0 0,0 0-1,3 0 1,-4 2 1,0-1 0,-1 1-1,1 0 1,-1-1 0,2 1-1,-2 0 1,1 0 0,-1 0 0,0 0-1,0 1 1,2-1 0,-2 0-1,0 0 1,0 1 0,0-2 0,0 2-1,0-1 1,-1 1 0,2-1-1,-1 1 1,-1-1 0,1 1-1,-1 0 1,1 2 0,12 49 40,-11-45-35,8 70 67,-2 155-1,-3-9 36,-1-184-96,2 35 16,20 81 0,-20-131-40,2 4-40,-5-58 28,19-513-13,-18 522 10,3 15 5,-6 6 24,0 1 1,0 0-1,2 0 0,-2 0 1,0 0-1,-1 0 1,1 0-1,0 0 0,-1 0 1,1 0-1,-1 0 1,1 0-1,-1 3 0,38 390 231,-24-175-223,-13-141-1205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6.68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1 333 128,'0'10'534,"0"-6"-496,1 0-1,0 0 1,0 0 0,1 0 0,0 0-1,-1 0 1,1 0 0,0 0 0,1-1-1,-1 1 1,1-1 0,0 0 0,4 5-1,57 45 156,-35-29-81,150 121 159,77 70-88,-156-122-142,-4 4 0,-6 2 1,105 153-1,-97-86-10,-52-84-35,-93-152-272,-104-114 1,70 90 84,-55-64-57,20 24 134,-169-253 1,247 309 117,32 62 2,-1-1 1,-1 3 0,0-2-1,-23-25 384,35 54-261,12 18-75,252 329 189,154 237-59,-290-377-129,145 236 50,-264-433-105,-7-11 0,1-2 0,-1 0 0,1 1 0,1-1 0,0-1 0,1 0 0,0 1 0,17 12 0,-26-21-3,1-1-1,0 1 1,-1-1-1,1 1 1,-1-1-1,1 0 1,1 0-1,-1 0 1,-1 1-1,1-1 1,0 0-1,0 1 1,-1-1-1,1 0 1,0 0-1,0 0 1,1 0-1,-2 0 1,1 0-1,0 0 1,0 0-1,0 0 1,0 0-1,-1 0 1,1 0-1,0-1 1,1 1-1,0-1 1,-2 1 0,1-1 0,0 0 1,-1 0-1,1-1 1,0 1-1,-1 0 1,0 0-1,2 0 0,-2-1 1,0 1-1,0 0 1,1-1-1,-1 1 1,0 0-1,-1-3 0,-11-53 2,0 26-67,-30-52 0,0-1-42,-45-99-106,-7 2 0,-11 6 0,-145-183-1,217 314 187,-310-432-94,327 454 141,11 17-5,2 1 0,0-1-1,-1 1 1,2-1-1,0 1 1,-2-1-1,3 0 1,-1 0 0,-3-11-1,40 28 315,-2 6-217,-1-1 0,-2 3 1,43 36-1,81 81-12,-77-55-37,-3 1 1,-5 3-1,60 100 1,142 292 141,-169-291-171,-85-155-27,-9-15-4,2 1 1,0-1-1,14 16 0,-23-44-150,-7-13 177,-146-254 28,119 218-51,-56-97-4,-146-269 0,171 294 0,-57-175 0,104 254-11,3 1 1,1-2-1,4-1 0,-2-79 1,11 134 9,0 0 0,0-1 0,0 1 0,0-1 1,0 1-1,0 0 0,1-1 0,-1 1 0,0 0 0,0-1 1,0 1-1,0 0 0,0-1 0,0 1 0,1 0 1,-1-1-1,0 1 0,0 0 0,1-1 0,-1 1 0,0 0 1,0 0-1,2 0 0,-2-1 0,0 1 0,1 0 1,-1 0-1,0 0 0,1-1 0,-1 1 0,0 0 1,1 0-1,-1 0 0,0 0 0,1 0 0,-1 0 0,0 0 1,1 0-1,-1 0 0,1 0 0,-1 0 0,0 0 1,2 0-1,-2 0 0,0 0 0,1 0 0,18 8 2,-8-1 22,-1 1 1,0-1-1,1 1 0,-2 1 0,0 0 1,14 20-1,43 70 45,-50-72-48,66 123 88,-8 3 0,53 164 0,-34-76-15,-80-212-87,5 19 6,2 0-1,3-2 1,1 0-1,36 46 1,-29-65-62,-31-27 50,0 1-1,1-1 0,-1 1 1,0-1-1,1 0 1,-1 1-1,1-1 0,-1 0 1,0 1-1,1-1 1,-1 0-1,1 0 0,-1 0 1,2 1-1,-2-1 1,1 0-1,-1 0 0,1 0 1,-1 0-1,1 0 1,-1 0-1,1 0 0,-1 0 1,1 0-1,-1 0 1,1 0-1,-1 0 0,1 0 1,-1 0-1,2 0 1,-2 0-1,1-1 0,-1 1 1,1 0-1,-1 0 1,1-1-1,-1 1 0,0 0 1,1-1-1,-1 1 1,0 0-1,1-1 0,-1 1 1,0 0-1,1-1 1,-1 1-1,0-1 0,1 1 1,-1-1-1,0 1 1,0-1-1,0 1 0,0-1 1,0 1-1,2 0 1,-2 0-1,0-1 0,0 1 1,0-1-1,0 1 1,0-1-1,0 1 0,-2-1 1,2 1-1,0-1 1,0 1-1,0-1 0,-1 0 1,0-15 4,0-1-1,-1 2 1,-2-1 0,0 0-1,-9-19 1,-41-81-54,19 44-8,-52-95-170,-161-227 0,49 86 226,144 215-1,-52-131 0,81 144 8,26 79-3,0 1-1,0 0 0,0 0 1,0-1-1,0 1 1,0 0-1,0 0 0,0 0 1,1-1-1,-1 1 0,0 0 1,0 0-1,0 0 0,0 0 1,2 0-1,-2-1 1,0 1-1,0 0 0,0 0 1,1 0-1,-1 0 0,0 0 1,0 0-1,0 0 0,1 0 1,-1 0-1,0 0 1,0-1-1,0 1 0,1 0 1,-1 0-1,0 0 0,0 1 1,1-1-1,-1 0 1,0 0-1,0 0 0,0 0 1,1 0-1,-1 0 0,0 0 1,0 0-1,0 0 0,1 0 1,-1 1-1,0-1 1,0 0-1,17 5 51,8 12 8,-1 1 0,-1 1 1,-1-1-1,-1 3 0,31 38 0,-36-43-37,88 114 176,-6 4 1,86 160-1,-122-193-131,-17-32-32,-4 3 0,43 105 0,-72-140-268,-5 0 0,0 1 1,-2 1-1,-3-1 0,-3 45 0,1-54-165,0 28-633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5:21.96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7 699 96,'0'0'37,"0"-23"305,1 13-301,1 1 1,0-1-1,1 0 0,0 0 1,0 2-1,2-1 0,-1-1 1,1 1-1,0 0 0,2 1 1,9-11-1,9-10 149,52-45 0,16-1-75,5 2 1,186-103 0,-280 173-119,2 0-9,-2-1 0,2 2 0,-2 0 0,2-1 0,0 1 0,-1 0 0,1 0 0,1 0 0,6-1 0,-11 3 28,-3 5-41,0 1 22,0-1 0,0-1 0,-1 2 0,-1-1 0,1 0 0,0 0 0,0 0 0,-2 0 0,1-1 0,0 1 0,-5 3 0,-56 53-44,54-51 32,-253 209-140,159-131 154,46-41 4,-80 85 1,100-81 65,38-51-67,0 1-1,0-1 1,1 0-1,-1 1 1,0-1-1,1 1 1,-1-1-1,0 0 1,1 1-1,-1-1 1,0 0-1,2 0 1,-2 1-1,0-1 1,1 0 0,-1 0-1,1 0 1,-1 1-1,1-1 1,-1 0-1,1 0 1,-1 0-1,1 0 1,-1 0-1,1 0 1,-1 0-1,0 0 1,1 0 0,-1 0-1,2 0 1,-2 0-1,1 0 1,-1-1-1,1 1 1,0 0 3,9-1 5,-1 0 1,1-1-1,-1 0 1,0-1-1,1 1 1,-1-1-1,1-1 1,-3 0-1,2 1 1,12-9-1,81-57 88,-102 69-98,228-176 103,116-80-14,-229 174-115,-112 81 24,-2 1 0,1-1 1,-1 0-1,0 1 1,0-1-1,2 1 1,-2 0-1,0-1 1,1 1 0,-1 0-1,1 0 1,0-1-1,-1 1 1,1 0-1,-1 0 1,0 1-1,4-1 1,-4 2 3,0-1 1,-1 0-1,1 0 0,0 0 1,1 1-1,-2-1 1,1 1-1,0-1 0,-1 1 1,0 0-1,1-1 0,-1 1 1,0 0-1,0-1 0,0 1 1,0 0-1,-1 2 0,-3 33 9,-2-30-18,-2 0-1,1 0 1,-1-1-1,-1-1 1,1 1-1,-1-1 1,0 0-1,0 0 1,-18 6-1,-7 4-13,-40 27-25,-74 54-1,41-24 18,47-36 61,98-32-54,13-10 78,1-1 0,-1-2 0,53-15 0,-55 10-19,2 4 1,0 0-1,66-4 1,-103 14-24,19-1 34,2-1 0,61-12 0,-84 11-48,-1 1-1,0-1 1,-1-1 0,2-1 0,-2 1-1,0-1 1,-1-1 0,1 0 0,-1 0-1,0 0 1,-1-1 0,10-9 0,-11 10-13,-5 5 9,-1 0 1,1-1 0,1 1-1,-2-1 1,0 1 0,1-1-1,-1 1 1,0-1 0,1 0-1,-1 1 1,0 0 0,0-1 0,0 0-1,0 0 1,-1 0 0,3-2-1,-7 2-8,1-1-1,0 1 0,0 0 0,0 1 1,-1-1-1,1 1 0,0-1 1,-1 1-1,0 0 0,0 0 0,-5-1 1,1 0-17,-199-51-384,7 3 208,165 40 193,2-2-1,0-2 1,-52-27 0,122 40 161,-11 1-107,0 1-1,0 1 1,0 1 0,0 1-1,-1 1 1,1 1-1,-1 0 1,-1 1 0,46 22-1,4 2 21,-32-13-10,45 25 0,-80-39-52,0 2 0,0-2 0,-1 2 0,0-1 0,6 9 0,-12-14-1,0 0 0,0 1-1,0-1 1,0 0 0,0 0 0,0 0 0,0 1 0,0-1 0,0 0-1,0 0 1,-1 0 0,1 1 0,0-1 0,0 0 0,0 0 0,0 0-1,0 1 1,0-1 0,-1 0 0,1 0 0,0 0 0,0 0 0,0 0-1,0 1 1,-1-1 0,1 0 0,0 0 0,0 0 0,0 0 0,-1 0-1,1 0 1,0 0 0,0 0 0,0 0 0,-1 0 0,1 0 0,0 0-1,0 0 1,0 0 0,-1 0 0,1 0 0,0 0 0,0 0 0,-1 0-1,1 0 1,0 0 0,0 0 0,-2-1 0,2 1-7,-10 0-18,-1-2 0,1 1 0,0-2 0,-2 1 0,2-1 0,0 0-1,1-1 1,-1 0 0,0 0 0,-11-7 0,-10-8-23,-46-33 0,56 36 29,0-1-1,1-2 1,-24-26-1,38 38 18,0-1 0,0 0 0,0 0 0,2-1-1,-1 1 1,1 0 0,1-1 0,-1 0 0,2-1 0,0 1 0,-1 1 0,1-13 0,27 21 67,-17 0-46,0 1 1,-2 0 0,2 1 0,0-1-1,0 1 1,-1 1 0,1-1 0,10 6-1,61 34 93,-27-14-38,125 67 141,-156-82-196,0 0 0,-2 1 1,-1 2-1,0-1 0,-1 2 0,17 19 1,-13-9-548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8:23.143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3081 128,'0'0'1084,"30"-5"-636,17-19-251,-1 0 0,62-45-1,-69 43-154,0 1 0,3 1 0,68-30 0,312-122 54,-53-34-80,-362 206-17,1-1-6,-1 0-1,1 0 0,-2-1 0,1 1 0,-1-1 0,1 0 0,5-9 0,-8 13-4,-1 12 6,-10 16 3,-11-7-22,0-2 1,-1 0-1,0 0 1,-3-2-1,1 0 1,-1-1-1,-1-2 1,0 1-1,-48 17 0,-15 9-13,-132 79-1,-6 5-12,149-88 51,75-34-3,-1 0 0,1-1 0,0 1 0,0 0-1,-1 0 1,1 0 0,0-1 0,0 0 0,0 1 0,0 0-1,0 0 1,0 0 0,0 0 0,0-1 0,0 1 0,1 0-1,-1 0 1,0 0 0,0-1 0,1 1 0,-1 0 0,2 0-1,-2-1 1,1 1 0,-1 0 0,1-1 0,-1 1 0,1 0-1,-1-1 1,1 1 0,1 0 0,7 1 3,0-1 0,0-1 0,0 1 0,0-1 0,0 0-1,0-1 1,1 0 0,-1 0 0,0-1 0,0 0 0,9-3 0,8-4-1,-2-1 1,33-18-1,-38 19 8,1-1 0,2 0 0,-2 2 0,27-7 0,87-11-12,-74 15 37,118-33 0,-170 42-30,-2 0 0,1-1 0,1 1 0,-1-1 0,-1 1 0,1-2 1,-1 1-1,1-1 0,-2 0 0,1-1 0,0 1 0,-1-1 0,1 0 1,-2 0-1,1-1 0,-1 2 0,1-2 0,-2 0 0,6-11 0,36-46-28,-31 36 35,-12 23-7,0 0 0,1 0 0,-1 1 1,-1-1-1,0 0 0,0-1 1,1 1-1,-1 0 0,0-8 1,0 6-3,0-1 1,1 2 0,1-2 0,-1 1 0,0 0 0,1 0-1,1 0 1,-1 0 0,1 1 0,0 0 0,1-1 0,5-4-1,-7 3 1,1 1 0,-1-1 0,0 1 0,0-1 0,-1 0 0,-1 0-1,1 0 1,-1 0 0,0-7 0,7-28 6,7-5-5,-1 10 2,-3 0 0,-1 0 0,-3 0 0,4-60 0,-11 96-47,-460 368-74,303-257 110,-176 111 19,307-208-13,-2-1 0,1 0 0,-1-2 0,-35 7-1,48-12 3,7-4-3,1 2 0,-1-1 0,2 1 0,-1-1 0,-11 7 0,15-6 1,0-1 1,1 1-1,0 0 1,-1-1 0,1 0-1,0 1 1,1 0 0,-2 1-1,2-1 1,-2 6 0,2-7-4,0-1 1,0 1-1,-1 0 1,1 0-1,0 0 0,0-1 1,-1 1-1,1 0 1,-1-1-1,0 1 1,1-1-1,-1 0 1,0-1-1,0 2 1,0-1-1,0 0 1,0 0-1,-1 0 1,1-1-1,0 1 1,-5 0-1,-68 4-153,73-5 157,1 0 48,0 0-27,-2 1-21,-1 0-1,1 0 0,1 1 1,-2-1-1,1 1 1,1 0-1,-1 0 1,0 0-1,1 0 1,0 0-1,-1 0 1,1 0-1,0 1 1,0-1-1,0 1 1,0-1-1,1 0 0,-2 5 1,-1-1-1,-13 11 2,17-16-1,0-1 0,-1 0 0,1 0 0,0 0 0,0 0 0,-1 0 0,1 0 0,0 0 0,0 0 0,0 0 0,-1 0 0,1 0 0,0 0 0,0 0 0,-1 0 0,1 0 0,0 0 0,0 0 0,-1 0 0,1 0 0,0 0 0,0 0 0,0-1 0,-1 1 0,1 0 0,0 0 0,0 0 0,0 0 0,-2 0 1,2-1-1,0 1 0,0 0 0,0 0 0,0 0 0,0 0 0,-1-1 0,1 1 0,0 0 0,0 0 0,0-1 0,0 1 0,0 0 0,-4-39-7,6-34 19,3 1 0,4-1 0,20-71 0,-23 124 25,6-28 15,-2 0 0,-2-1 0,1-54 1,-8 92-48,0-2 1,2 1-1,-1 1 1,1 0-1,1-1 0,0 0 1,7-13-1,50-75 54,-44 75-55,-1 5 22,0 1 0,1 1 0,1 0 0,1 2-1,31-23 1,-18 17-17,0-3 0,-2-1-1,-1 0 1,-1-3 0,-2 1-1,-1-3 1,37-58 0,-22 25-10,89-107-1,-20 28 15,81-99-34,-179 232 16,-8 19-6,-6 23-5,-10-1 14,-2-2 1,-1-1-1,-2 1 1,-35 42-1,27-36 10,-180 252 63,-123 163-62,237-334-1,34-48-20,5 3 1,2 1 0,-40 83 0,87-144 8,-2-1 0,3 1 1,-1 0-1,1 0 0,-2 13 1,5-24 1,1 1 1,-1-1-1,2 1 1,-2-1 0,1 1-1,-1-1 1,1 0-1,-1 1 1,1-1-1,0 1 1,-1-1 0,1 0-1,-1 0 1,1 1-1,0-1 1,-1 0-1,2 0 1,-1 0 0,0 0-1,-1 0 1,1 0-1,0 0 1,-1 0 0,1 0-1,0 0 1,-1 0-1,1 0 1,1 0-1,-2-1 1,1 1 0,1-1-1,27-6-33,-19-1 30,1 0 0,-1 0 0,0-1 0,-1 0 0,-1-1 0,1 0 0,-2 1 0,10-18 0,-4 7 8,74-103 41,200-214 0,-67 133-62,44-44 69,-213 193-80,-2-1 1,73-113-1,-77 99 12,-65 100-13,-2-2 0,-30 30 0,0 0 52,-211 215 1,51-56 0,158-156-19,-76 113 1,-96 206-1,220-371-1,0 0 0,1 0-1,0 1 1,2-1 0,0 1 0,-1 0-1,2 0 1,0-1 0,-2 14 0,4-22-31,21-14 8,-16 9 22,61-53 6,-4-3 0,66-82 1,25-25 10,-39 58-59,4 4 0,148-97-1,-315 268 46,8-20 31,-47 46-101,-261 183-174,133-111 204,214-162 33,-48 36 17,-51 54 0,89-80-4,1 0 1,1 1-1,-1 1 0,2-1 1,0 2-1,2-1 1,0 0-1,0 2 0,-5 21 1,12-37-11,-2 1 0,2 0 0,0 0 0,0-1 0,0 1 0,0 0 0,0 0 0,0-1 0,0 1 0,0 0 0,2 0 0,-2-1 0,0 1 0,0 0 0,1 0 0,-1-1 0,0 1 0,1 0 0,-1-1 0,0 1 0,1 0 0,-1-1 0,1 1 0,0-1 0,-1 1 0,1-1 0,-1 1 0,1-1 0,1 1 0,-1 0 0,34 3 17,-25-5-7,0 0 1,0-1-1,1 0 0,0 0 0,13-6 1,0-3-5,0 0 1,-1-2-1,0 0 1,-2-2 0,22-17-1,98-93 30,-73 62-31,286-269 25,-67 47-32,-262 260-11,-3 1 0,36-51 1,-54 61 8,-10 11-3,-22 13-26,-13 20-33,-62 55 1,29-21 57,59-52 12,-242 210 55,217-183-37,2 1 0,3 2 0,1 1 0,-28 49 0,54-70-6,23-29-17,23-30 12,19-23-3,143-167 28,-184 205-38,88-125-22,-103 145 24,0 2-1,0-2 0,-1 1 0,1-1 0,1 0 0,-1 1 1,-1-1-1,1 0 0,-1 1 0,0-1 0,1 0 0,-1 0 1,0 0-1,0 1 0,0-1 0,0 0 0,-1-3 1,0 4-7,0 0 0,-2 0 0,2 0 0,0 0 0,0 0 0,-1 0 1,1 1-1,-2-1 0,2 0 0,-1 1 0,1-1 0,-1 1 1,0 0-1,0-1 0,1 1 0,-1 0 0,1 0 0,-2 0 0,1 0 1,1 0-1,-4 1 0,-2-1-3,1 0 7,0 1 0,1-1 1,-1 0-1,0 0 0,2 0 1,-2-1-1,1 1 0,-1-1 1,1 0-1,0-1 0,-1 1 0,2 0 1,-2-1-1,1 0 0,1-1 1,-1 1-1,1-1 0,-7-5 1,6 2-1,1 0 1,0 0 0,0-1 0,1 2 0,0-2 0,1 0 0,0 0 0,-1 1 0,2-2-1,0 2 1,0-1 0,1 0 0,0 0 0,0 0 0,0 0 0,1 0 0,0 1-1,1-1 1,1 0 0,2-9 0,8-15 1,1 1 0,3 0 1,23-31-1,-5 6 7,-17 19-16,-2 0-1,12-38 1,-18 42-5,2 0 1,2 1 0,22-36 0,10-14 21,-32 54 2,2-1 0,21-26 0,55-76-13,-65 89-8,2 1 0,1 1 0,73-72 0,-85 98-17,-20 18-39,-30 31-106,9-12 84,-151 186-77,96-122 204,4 3 0,-87 144 0,131-183 34,3 1 0,-31 91 0,58-144-72,0 0 1,0 0-1,0 1 0,-1-1 1,1 0-1,0 0 0,0 0 1,0 1-1,0-1 0,0 0 1,0 1-1,0-1 0,0 0 1,0 0-1,-1 1 0,1-1 1,0 0-1,0 0 0,0 1 1,1-1-1,-1 0 0,0 1 1,0-1-1,0 0 0,0 0 0,0 1 1,0-1-1,0 0 0,0 0 1,0 1-1,1-1 0,-1 0 1,0 0-1,0 1 0,0-1 1,1 0-1,-1 0 0,0 0 1,0 0-1,0 1 0,1-1 1,-1 0-1,0 0 0,0 0 1,1 0-1,-1 0 0,0 0 1,2 0-1,16-8 18,19-21-23,32-53 30,81-127-1,-83 110-17,182-228-72,-136 163 106,91-78-42,-90 87-21,-48 82 69,-42 51-68,-15 12 2,1 0 1,0 0-1,21-12 0,-31 22 18,0 0 0,0-1 0,0 1 0,0 0 0,0 0 0,1 0 0,-1 0 0,0 0 0,0 0 0,0 0 0,0 0 0,0-1 0,0 1-1,1 0 1,-1 0 0,0 0 0,0 0 0,0 0 0,0 0 0,0 0 0,1 0 0,-1 0 0,0 0 0,0 0 0,0 0 0,0 0 0,1 0-1,-1 0 1,0 0 0,0 0 0,0 0 0,0 0 0,0 0 0,1 0 0,-1 1 0,0-1 0,0 0 0,0 0 0,0 0 0,0 0 0,0 0 0,0 0-1,1 0 1,-1 0 0,0 1 0,0-1 0,0 0 0,0 0 0,0 0 0,0 0 0,0 0 0,0 0 0,0 1 0,0-1 0,0 0 0,0 0 0,0 0-1,0 0 1,0 1 0,0-1 0,0 0 0,0 0 0,0 0 0,-3 18-10,-15 21-13,-54 66 35,-68 101 137,-123 249 0,36-31-53,85-169-48,80-120 18,55-117-74,2-2 0,-1 3 0,1-1 0,-1 30 0,9-67 4,0 0 0,3 1 0,0-1 0,0 2-1,2-1 1,15-23 0,-11 16-36,327-573-270,-252 445 45,9-13 135,-96 165 130,1 0-1,-1 0 1,1 0 0,-1 0-1,1 0 1,-1 0-1,1 0 1,0 0-1,0 0 1,-1 0-1,1 0 1,1 0-1,-1 0 1,0 1-1,0-1 1,0 0 0,0 0-1,0 1 1,0-1-1,2 1 1,-2-1-1,2 0 1,-3 2 0,1 0-1,0 0 1,-1 0 0,2-1 0,-1 1 0,-1 0 0,1 0 0,-1 0 0,1 0-1,-1 0 1,0 0 0,0 0 0,1 0 0,-1 0 0,0 0 0,0 0-1,0 0 1,0 0 0,0 1 0,-6 64 3,-5-31 7,-2 0 1,-2 1 0,-2-3 0,-37 56 0,10-17 25,-318 672 584,350-713-576,-10 45 0,10-27-20,102-178-88,15-57-118,147-378 1,-165 370 28,-45 108 11,39-123-1,-76 196 146,-1 1 1,2-1-1,1 2 0,15-23 0,1-1 2,-23 35-4,0 0-1,0 0 1,0 0-1,0 1 1,0-1 0,0 0-1,0 0 1,0 0-1,0 0 1,0 0-1,0 0 1,0 0-1,0 0 1,0 0-1,0 1 1,0-1-1,0 0 1,0 0-1,0 0 1,0 0-1,0 0 1,1 0-1,-1 0 1,0 0-1,0 0 1,0 0-1,0 0 1,0 0 0,0 0-1,0 0 1,0 1-1,0-1 1,0 0-1,1 0 1,-1 0-1,0 0 1,0 0-1,0 0 1,0 0-1,0 0 1,0 0-1,0 0 1,0 0-1,0 0 1,1 0-1,-1 0 1,0 0-1,0 0 1,0 0-1,0 0 1,0-1 0,0 1-1,0 0 1,0 0-1,0 0 1,0 0-1,1 0 1,-1 0-1,0 0 1,0 0-1,0 0 1,3 17 73,-3 21 65,-8-12-92,-19 45 0,-4 12 24,-14 60 47,-7-2-1,-116 213 1,48-93-54,104-207-15,1 1 0,2 1 1,-5 75-1,-3 22-54,9-80 13,5-30-4,-21 70 0,-18-18 17,42-74-20,-1 1 0,2-1 0,2 1 0,1 36 0,0-30 10,0-27-12,0-1-1,0 1 1,0-1-1,0 1 1,0-1-1,0 1 1,0 0-1,1-1 1,-1 1-1,0-1 1,0 1-1,0-1 1,1 0-1,-1 1 0,0-1 1,1 1-1,-1-1 1,0 1-1,1-1 1,-1 0-1,2 1 1,-2-1-1,0 0 1,1 1-1,0-1 1,-1 0 0,1 1 1,-1-1-1,1 0 1,-1 1-1,0-1 1,1 0-1,-1 1 0,1-1 1,-1 0-1,0 1 1,0-1-1,1 0 1,-1 0-1,0 1 1,0-1-1,2 1 1,-2-1-1,0 1 1,0-1-1,0 1 1,0-1-1,0 1 1,0-1-1,0 1 1,0 0-1,7 37 22,-7-37-18,0 1-2,2-1-1,-2 1 0,0 0 0,0-1 0,0 1 0,0 0 0,0-1 0,0 1 0,-2 0 0,2-1 1,-1 1-1,1-1 0,-1 1 0,1 0 0,-1-1 0,0 1 0,0-1 0,0 0 0,0 1 0,-1-1 1,1 0-1,-2 3 0,1-3 2,-1 0 0,1 0 0,0 1 0,0-1 0,-1 1 1,2-1-1,-1 0 0,1 1 0,-1 0 0,0 0 0,0 0 0,1 0 0,0 0 1,0 0-1,0 1 0,0-1 0,1 0 0,-2 0 0,1 4 86,1-45-2939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9:24.806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2 320,'43'-1'1052,"2"5"-829,81 15 1,-86-12-87,-1 0 1,74 2-1,-112-9-163,-40-6-76,-24-2 76,-111 1-1,174 7 64,1 1-40,-1 0 0,1 0 0,0 0 0,0-1 0,1 1 0,-1 0 0,0 0 0,0-1 0,0 1 0,0-1 1,0 1-1,0-1 0,1 1 0,-1-1 0,1 0 0,-1 0 0,0 1 0,0-1 0,3 0 0,33 4 75,-33-3-69,175 5-5,-142-7-17,-51 3 12,1-1 0,0 1 1,0 1-1,0 0 0,-21 8 0,-78 32-32,70-27 34,23-7 5,13-6 2,2 0 1,-2-1-1,2 0 0,-2 0 1,0 0-1,1-1 0,-1 0 1,-5 1-1,11-2 9,1 1-76,1-1 60,0 1-1,1 0 0,-1 0 1,-1-1-1,1 1 1,1 0-1,-2-1 0,1 2 1,-1-1-1,1 0 0,-1 0 1,1 1-1,0-1 1,-1 1-1,0-1 0,0 1 1,1 2-1,0-3 4,-1 0 1,0 0-1,0-1 0,0 1 0,0 0 1,0-1-1,0 1 0,1-1 1,0 1-1,-1-1 0,0 1 0,0-1 1,0 0-1,2 0 0,-2 1 0,0-1 1,0 0-1,1 0 0,-1 0 1,1-1-1,-1 1 0,1 0 0,1-1 1,40-4 21,-1-10-5,0 0 1,48-26 0,-63 27-14,0 0-1,1 3 1,0 0 0,2 0-1,-1 3 1,61-11-1,24 15 6,-70 4-104,-99 20-250,-273 108 561,93-34-156,228-91-56,2 0 0,-2 1 0,1 0-1,1 0 1,-1 0 0,1 1 0,0 0 0,0 0 0,1-1 0,0 1 0,0 0-1,1 1 1,-1 0 0,1 0 0,1 0 0,-2 0 0,2-1 0,-2 10 0,-18 33-1,22-47 0,-1-1-1,1 1 0,0-1 0,-1 1 0,1-1 1,0 1-1,-1-1 0,1 1 0,0 0 0,0-1 1,0 1-1,0-1 0,-2 1 0,2 0 0,0-1 1,0 1-1,0-1 0,0 1 0,2 0 1,-2-1-1,0 1 0,0-1 0,0 1 0,0 0 1,1-1-1,-1 1 0,0-1 0,0 1 0,1-1 1,-1 1-1,1 0 0,23 3 15,29-16 6,-43 7-21,90-39-3,108-32 1,-192 71 2,4 0-210,-38 22-29,-22 10 243,1-3 0,-3-1 0,-56 24 0,45-23 76,18-3 38,54-23-97,-1-4 1,0-1 0,0 0 0,-1-1 0,28-17 0,19-8 12,20-1 77,4 1 0,0 6 0,128-27-1,357-32-46,-544 80-165,-45 2-261,-49 0-317,-138 7 218,-148-3 148,299-2 676,0 2 0,-79 9 0,216-45-197,-47 25-86,1 2 1,-1 1-1,63-4 1,123 3 235,-20 0-132,-120 6-166,104 7-1,-26 1-42,-157-5 13,8-1 5,0 1-1,-1 1 1,1-1-1,-1 2 1,0 0 0,20 5-1,-31-4-296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9:31.365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0 909 64,'23'-4'297,"-1"0"-1,38 0 1,-39 3-127,2 0 0,-2-1 0,26-6 0,326-92 32,-320 85-168,62-28 0,2 1-6,-1-3-134,-235 78-184,-226 71 339,337-102-31,1 1-1,-1 0 0,2 1 0,-1 0 0,0 0 0,-7 4 0,13-7-13,0-1 0,1 1 0,-1-1 0,1 1 0,-1-1 0,1 1 0,-1 0 0,1-1 0,-1 1 0,1 0 0,0 0 0,-1-1 0,1 1 0,0 0 0,0 0 0,0 0 0,-2-1-1,2 1 1,0 0 0,0 0 0,0 0 0,0-1 0,2 3 0,-2-2-1,1 0-1,0 1 1,0-1 0,0 0-1,0 0 1,1 0-1,0 0 1,-1 0 0,0 0-1,1 0 1,-1 0-1,0 0 1,2-1 0,-2 1-1,1 0 1,-1-1-1,4 1 1,6 2 18,1 0 0,0-1-1,0-2 1,-1 2 0,2-2 0,-1 1-1,17-3 1,91-13 115,-40 2-86,335-16 399,-385 21-543,-30 8 89,1 0-1,-1-1 0,0 1 0,0 0 1,0-1-1,0 1 0,0-1 0,1 1 0,-1 0 1,0-1-1,0 1 0,0 0 0,0-1 1,0 1-1,0 0 0,0-1 0,0 1 1,0 0-1,0-1 0,-1 1 0,1-1 0,0 1 1,0 0-1,0-1 0,0 1 0,0 0 1,-1-1-1,1 1 0,0 0 0,0 0 1,-1-1-1,1 1 0,0 0 0,0 0 0,-2-1 1,2 1-1,-5-4-49,-1 1-1,0-1 1,0 1 0,0 1-1,-1 0 1,-7-3 0,-12-2 10,0 2 1,0 1 0,-1 1-1,0 2 1,0 0 0,-50 4-1,3-1 52,49-2-3,-77-4 70,96 4-75,1-1 0,-2 0 1,1 0-1,1-1 0,-1 1 1,-1-1-1,2-1 1,0 1-1,-1-1 0,1 1 1,0 0-1,0-2 1,-7-4-1,11 7 3,1 0 0,-1 0 0,1 0 0,-1 0 0,1 0 0,-1 0 0,1 0 1,0 0-1,-1 0 0,1 0 0,0 0 0,0 0 0,0 0 0,0 0 0,0 0 0,0 0 0,0 0 0,0 0 0,1 0 0,-1 0 1,0 0-1,1 0 0,-1 0 0,0 0 0,1 0 0,-1 0 0,1 1 0,-1-1 0,1 0 0,1 0 0,-2 0 0,1 1 0,0-1 0,0 1 1,-1 0-1,1-1 0,0 0 0,0 1 0,2-1 0,46-25 62,-43 23-3,160-80 14,-119 57-52,2 0-1,0 3 0,2 2 0,1 2 0,60-16 0,-97 31-24,24-4-18,-35 9 0,-21 6-7,-305 131-74,343-139 70,19-5 83,155-54 66,131-34-53,-271 81 7,1 3 1,1 2-1,0 2 0,61 0 80,-169 17-520,13-6 261,-371 92-330,283-68 730,376-92 73,151-33-150,-229 81-80,-168 14-235,-47 0-439,-3 0 386,-1-2 1,-52-10 0,95 13 148,0-1 1,0 0 0,0-1 0,0 1-1,0 0 1,1-1 0,0 0 0,-2 0 0,2 0-1,-1 0 1,2 0 0,-1-1 0,-1 1 0,2-1-1,-1 2 1,0-2 0,1 0 0,0 0 0,0 0-1,-1-1 1,2 1 0,-1 0 0,1-1 0,0 1-1,0-1 1,0 1 0,-1-1 0,1-5-1,5 8 27,0 0-1,0 1 0,0-1 0,-1 1 0,2 0 1,-2-1-1,2 2 0,4-1 0,-6 0 19,83 0 208,10-2 59,0 4-1,152 20 0,-260-25-782,-26-7 355,2 2 0,-2 1 0,-53-4 0,31 13 124,0 3 1,0 1-1,0 4 1,2 0-1,0 4 1,-108 38-1,68-14 84,3 3 0,2 5 1,-89 57-1,165-93-42,3-2-34,-1 1 1,0 1-1,-22 21 1,37-31-15,0 0 0,-1 0 1,1 0-1,0 0 0,0 0 0,0 1 0,0-1 0,0 0 0,0 0 1,0 0-1,0 1 0,0-1 0,0 0 0,-1 0 0,1 0 0,0 1 1,0-1-1,0 0 0,0 0 0,0 0 0,0 1 0,0-1 0,1 0 1,-1 0-1,0 0 0,0 0 0,0 1 0,0-1 0,0 0 1,0 0-1,0 0 0,0 1 0,0-1 0,0 0 0,1 0 0,-1 0 1,0 0-1,0 0 0,0 1 0,0-1 0,1 0 0,-1 0 0,0 0 1,0 0-1,0 0 0,0 0 0,1 0 0,-1 0 0,0 0 0,0 0 1,0 0-1,1 1 0,-1-1 0,0 0 0,0 0 0,2-1 1,22 4-7,29-8-34,207-59 43,-100 21 39,364-70-84,-462 106 54,-61 7-33,-5 1 60,-325 108-136,-21 6 19,291-91 139,1 1 0,1 3 1,-86 55-1,143-83-57,-6 4 16,1-1-1,-1 1 1,1 0 0,0-1 0,1 1 0,-1 0 0,1 1 0,-1-1-1,2 1 1,-1 0 0,1 1 0,-1-1 0,-2 7 0,6-11-20,0 0 0,0 0 1,0 0-1,1 0 1,-1 0-1,0-1 1,0 1-1,1 0 0,-1 0 1,1 0-1,-1-1 1,1 1-1,-1 0 0,1 0 1,-1-1-1,1 1 1,-1-1-1,2 1 1,-1 0-1,0-1 0,-1 1 1,1-1-1,0 0 1,0 1-1,-1-1 0,1 0 1,0 1-1,1-1 1,-1 0-1,0 0 1,-1 1-1,1-1 0,0 0 1,0 0-1,0 0 1,2-1-1,46 3-42,-40-2 28,18-1-2,0-1 0,1-1 0,-3-1 0,3-1 1,43-12-1,118-56-29,-136 51-96,1 1 1,99-25-1,-178 55-32,3 0 175,2-1-1,-1-2 1,-2 0 0,-28 5 0,25-8-90,-20 1 43,-68 14-1,102-16 80,-1 1 0,2 0 0,0 1 0,-1 1 0,1-1 0,0 2 0,1-1 0,0 1 0,-1 1 0,-16 12 0,27-19-28,-1 1 0,0-1 0,1 1-1,-1-1 1,0 1 0,1-1 0,-1 1 0,1-1 0,-1 1-1,1 0 1,-1-1 0,1 1 0,0 0 0,-2 0 0,2-1 0,0 1-1,-1 0 1,1 0 0,0-1 0,0 1 0,0 0 0,0 0-1,0 0 1,0-1 0,0 1 0,0 0 0,0 0 0,0 0-1,0-1 1,0 1 0,0 0 0,1 0 0,-1-1 0,0 1 0,2 0-1,-2 0 1,1-1 0,-1 1 0,0 0 0,1-1 0,-1 0-1,1 0 1,0 1 0,-1 0 0,1-1 0,0 0 0,-1 1-1,1-1 1,1 1 0,-2-1 0,1 0 0,0 1 0,0-1 0,-1 0-1,1 0 1,0 0 0,0 1 0,0-1 0,-1 0 0,2 0-1,0 0 1,62 4 18,-61-4-10,27 0-4,-1-2 0,0-1-1,0-1 1,38-9-1,-49 9-30,-1-1-1,1-1 0,-1-1 1,-1 0-1,1 0 0,-1-2 0,27-19 1,-43 28 15,0 0 0,0 0 0,0 0 0,0 0 0,0 0 0,0 0 0,0 0 0,-1 0 0,1 0 0,0 0 0,0 0 0,0 0 0,0 0 0,0 0 0,0 0 1,0 0-1,0-1 0,0 1 0,0 0 0,0 0 0,0 0 0,-2 0 0,2 0 0,0 0 0,0 0 0,0 0 0,0 0 0,0 0 0,0-1 0,0 1 1,0 0-1,0 0 0,0 0 0,0 0 0,0 0 0,0 0 0,0 0 0,0 0 0,0-1 0,0 1 0,0 0 0,0 0 0,0 0 0,0 0 0,0 0 0,0 0 1,2 0-1,-2 0 0,0 0 0,0 0 0,0-1 0,0 1 0,0 0 0,0 0 0,-20 4-101,-21 8 117,-9 5-21,-94 19 0,89-24 67,-66 22 0,121-34-52,-1 0 0,1 0 0,0 0 1,-2 0-1,2 0 0,0 0 0,0 0 1,-1 0-1,1 0 0,0 1 0,-1-1 1,1 0-1,0 0 0,0 0 0,-1 0 1,1 1-1,0-1 0,0 0 0,-1 0 1,1 1-1,0-1 0,0 0 1,0 0-1,-1 1 0,1-1 0,0 0 1,0 1-1,0-1 0,0 0 0,0 1 1,0-1-1,0 0 0,0 0 0,0 1 1,0-1-1,0 0 0,0 1 0,0-1 1,0 0-1,0 1 0,0-1 1,0 0-1,0 1 0,0-1 0,0 1 1,19 9 76,26 5-28,-19-10-22,0-2 0,0 0 0,0-2 0,0 0-1,49-6 1,-41 3-20,1 1 0,52 4 0,-84-3-19,1 0 1,-1 1 0,-1-1-1,2-1 1,-1 1 0,1 0-1,-1-1 1,-1 1-1,2-1 1,-1 0 0,-1 0-1,2 0 1,-1 0 0,-1 0-1,2 0 1,-2-1 0,0 0-1,0 1 1,2-1 0,-2 0-1,0 0 1,3-3 0,23-15-3,-27 20 21,-2 1-31,0 0 20,1-1 1,-1 1 0,0 0 0,1 0-1,-1 0 1,1 0 0,-2 0-1,2 0 1,-1 0 0,1 0-1,0 0 1,-1 0 0,1 0-1,0 0 1,0 0 0,0 1-1,0-1 1,0 0 0,0 1-1,7 7 2,11-19 0,73-84 11,-74 72-9,2 1 1,1 2 0,0 0 0,0 1 0,3 1 0,-1 0 0,28-14-1,-19 16 26,0 3-1,1-1 1,0 2-1,1 2 1,66-11-1,-33 11 29,-1 3 0,80 1 0,-144 5-46,-49 1-358,-289 43 99,166-17 197,125-19 74,28-5-9,0 0-1,-35 1 54,76-12-83,32-14 42,70-19 0,13-3 13,-136 38-60,-13 0-11,-15-1-139,-11 3-1,-1 1 0,-57 4 1,-42-3 205,136 2-32,-1 0-1,1 0 0,-2 0 0,2 0 1,0 0-1,-1 0 0,1 0 0,-1-1 1,0 1-1,1 0 0,-1-1 0,1 1 1,0-1-1,0 0 0,-2 1 0,2 0 1,0-1-1,0 0 0,0 1 0,0-1 1,0 0-1,0 0 0,-1 0 1,1-1-1,0 1 0,0 0 0,1 0 1,-1 0-1,-1-3 0,3 2 4,-1 0-1,1 1 1,0-1 0,-1 0-1,1 1 1,0-1-1,0 1 1,1-1 0,-1 1-1,0-1 1,0 1 0,1 0-1,-1-1 1,0 1-1,2 0 1,-2 0 0,1 0-1,-1 0 1,1 0 0,1 1-1,-2-1 1,4 0 0,45-15 80,1 2 1,1 2-1,0 2 1,0 2 0,56-2-1,36-7 138,-118 10-221,-26 7-2,0-1-1,1 1 1,-1 0 0,0 0-1,0-1 1,0 1-1,0 0 1,1 0 0,-1-1-1,0 1 1,0 0 0,0-1-1,0 1 1,0 0 0,0-1-1,0 1 1,0 0 0,0 0-1,0-1 1,0 1 0,0 0-1,0-1 1,0 1-1,0 0 1,0-1 0,0 1-1,0 0 1,0-1 0,0 1-1,0 0 1,-1 0 0,1-1-1,0 1 1,0 0 0,-1-1-1,-37-23-1,15 12 53,7 0-71,2-1 1,-1 0 0,2 0-1,-1-1 1,2-1 0,0 0-1,-16-28 1,27 41 19,2 2 0,-1 0 1,0 0-1,0 0 1,0 0-1,0 0 1,1 0-1,-1 0 1,0 0-1,0 0 1,0 0-1,0 0 1,0 0-1,1 0 1,-1 0-1,0 0 1,0 0-1,0-1 1,0 1-1,0 0 1,0 0-1,2 0 1,-2 0-1,0 0 1,0 0-1,0-1 1,0 1-1,0 0 1,0 0-1,0 0 1,0 0-1,0 0 1,0-1-1,0 1 1,0 0-1,0 0 1,0 0-1,0 0 1,0-1-1,0 1 1,0 0-1,0 0 1,0 0-1,0 0 1,0-1-1,0 1 1,0 0-1,0 0 1,0 0-1,0 0 1,0 0-1,0-1 1,-2 1-1,2 0 1,0 0-1,0 0 1,0 0-1,0 0 1,0 0-1,0 0 1,0 0-1,-1-1 1,1 1-1,0 0 1,0 0-1,0 0 1,0 0-1,-1 0 1,1 0-1,19 10 78,25 19 62,-41-28-136,63 49 23,-90-93-342,1 15 208,-3 1 0,-49-41 0,71 66 122,-1-1 0,1 0 0,-1 1-1,0-1 1,0 1 0,0 0-1,0 0 1,-1 1 0,2-1 0,-2 1-1,1 0 1,-1 1 0,0-1-1,1 1 1,-1 0 0,2 0 0,-2 0-1,0 1 1,1-1 0,-11 4-1,-2 0 75,0 1 0,0 1 0,0-1-1,-29 16 1,39-17-102,-28 13 102,34-16-114,1 0 0,0-1 1,-1 0-1,0 1 0,0-1 1,1 1-1,-1-1 0,1 0 1,-2 1-1,2-1 0,-1 0 1,1 0-1,-1 0 0,-1 0 1,2 0-1,-1 0 0,-2-1 1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20:56.047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0 549 160,'8'-8'121,"1"1"1,0 0-1,0 0 0,0 1 1,11-7-1,36-24 37,-21 8-113,2 3 0,1 1-1,81-42 1,-34 21-42,-70 38-33,-7 4 113,-25 7-45,-12 6-37,2 2 0,-2 1 0,3 0 0,-1 1 0,-41 30 0,5-6-2,49-28 4,-1 0-1,2 2 1,-1-2 0,1 2-1,-18 20 1,31-31-3,-1 1-1,1-1 1,0 0 0,0 0 0,-1 0 0,1 1-1,0-1 1,0 0 0,0 0 0,0 0 0,-1 0-1,1 0 1,0 0 0,0 0 0,0 1-1,0-1 1,0 0 0,0 1 0,0-1 0,0 0-1,0 0 1,0 1 0,0-1 0,0 0-1,0 1 1,0-1 0,0 0 0,0 0 0,0 1-1,0-1 1,0 0 0,0 0 0,0 1-1,0-1 1,1 0 0,-1 0 0,0 1 0,0-1-1,0 0 1,0 0 0,1 1 0,-1-1-1,0 0 1,0 0 0,0 0 0,1 0 0,-1 1-1,0-1 1,1 0 0,25 2-11,47-13 75,-51 9 38,30-7-11,-36 6-11,1 1 0,32-2 0,311 0 657,-319 15-720,-37-9-12,1 0-1,-1-1 1,1 1-1,-1-1 1,2 0-1,-2 0 1,9 0-1,-6 0-1,-1 0 0,1 0-1,-1 0 1,1 1 0,-2 0-1,1 0 1,-1 1 0,8 3-1,38 12 17,-45-16-11,1 0 1,0 0-1,-1 0 0,0 1 1,0-1-1,9 6 1,-11-5-3,1 0 0,-1-1 1,1 0-1,-1 0 1,2 0-1,-2 0 0,2 0 1,-1-1-1,11 2 1,49 20-66,86 24 123,-129-39-52,0 1 0,38 20 1,12 5-13,-65-31-1,-1 1-1,1 0 1,0 1-1,0 0 0,-2 0 1,9 7-1,10 9 8,-3-1-12,-1-1 1,0 3-1,-2-1 1,17 27-1,-12-13 7,3 2 34,-18-24-32,1-1 1,0 1-1,15 13 0,-21-21-6,2 0-1,-2 0 1,1 0-1,-2 0 1,1 0-1,2 7 1,-4-9 5,0 1 1,1 1-1,0-1 1,1-1-1,-1 1 1,0 0-1,0 0 1,2-1-1,-1 1 1,1-1-1,5 4 1,-8-6-5,0 0 1,0 0 0,0-1-1,0 1 1,0-1-1,1 1 1,-1-1 0,1 1-1,-1-1 1,0 0-1,0 0 1,0 1 0,1-1-1,0 0 1,-1 0 0,0 0-1,0 0 1,1 0-1,0-1 1,-1 1 0,0 0-1,0 0 1,0-1-1,0 1 1,1-1 0,1 0-1,0-1-3,-1 0 0,1 1 0,-1-1 0,0 0 0,0-1 0,0 1 0,0 0 0,-1-1 0,1 0 0,2-4 0,1-5 22,0 0 1,-2 0 0,4-21 0,2-18-79,-1 11 46,1-69 1,-9 93-3,1-1 21,-1-1 1,-2 1-1,-4-24 0,4 34-2,0 2-1,-1-1 1,1 1-1,-1-1 1,-1 0-1,1 1 1,-1-1-1,1 1 1,-1 1-1,-1-1 0,1 1 1,-2-1-1,-5-4 1,-11-4 3,-1 1 1,0 1-1,-1 1 0,-1 0 1,2 1-1,-3 3 0,1-1 1,-31-4-1,-25-8 0,4-3-1,1-3-1,-82-38 1,107 44-11,1 3-1,-2 1 1,-1 2 0,-87-11 0,28 4 6,75 16-31,-2 1 0,2 2 0,-69 6 0,71-1-35,1 1 1,-60 16 0,3 1-211,23-19-89,46-3 305,22 0 99,6-37-44,35 8 33,52-25 0,-67 39-11,1 1 61,0 2 0,1 1 0,39-12 0,37-13 85,-90 32-142,2 0 1,0 0 0,0 2-1,-1 0 1,1 0 0,25 2 0,6-3-33,22 0 81,-1 1-1,1 2 1,-1 3 0,1 3-1,-1 2 1,76 20-1,-115-23-72,18 4 48,0 2-1,0 2 1,-2 0-1,0 3 0,81 40 1,-93-38-29,0 2 0,-3 2 0,1-1 0,-3 3 0,36 36 0,-84-65-33,1 1-1,-2 2 0,1 0 1,0 1-1,-25 0 0,-260 12-87,267-8 107,0-2 1,0-1-1,1-2 1,-68-9-1,81 6-13,-1-1 0,2 0 0,-1-2 0,1 0 0,1-1-1,0-1 1,1-1 0,-28-17 0,45 25 8,1 1-1,-1-1 1,1 0-1,-1 0 1,1-1-1,0 1 1,0 0-1,1-1 1,-1 0-1,0 1 1,1-1-1,1 0 1,-1 1-1,1-1 1,0 0-1,-1-1 1,1 1-1,0 0 1,1 0 0,0-1-1,0 1 1,0 0-1,0 0 1,0 0-1,1 0 1,0 0-1,1 0 1,-1 0-1,1 0 1,-1 0-1,1 0 1,1 0-1,-1 0 1,0 1-1,1-1 1,0 2-1,0-2 1,0 1-1,1 0 1,-1 0-1,1 0 1,-1 1-1,2-1 1,-1 1 0,-1 0-1,2-1 1,-1 2-1,1-1 1,-1 0-1,1 1 1,0 0-1,-1 0 1,1 0-1,0 0 1,9 1-1,11 2 13,0 2 0,0 1 0,0 0 0,0 2 1,-1 0-1,-1 2 0,1-1 0,22 14 0,60 20 85,-79-34-92,2 0 1,-1-2-1,0 0 1,0-2-1,2 0 1,49-1-1,-79-3-2,1 0-1,-1 0 1,1 0-1,-1 0 1,1 0-1,-1 0 1,1 0-1,-1 0 0,0 0 1,1-1-1,-1 1 1,1 0-1,-1 0 1,0 0-1,1-1 1,-1 1-1,2 0 1,-2-1-1,0 1 0,1 0 1,-1-1-1,0 1 1,0 0-1,1-1 1,-1 1-1,0 0 1,0-1-1,0 1 1,1-1-1,-1 1 0,0-1 1,0 1-1,0 0 1,0-1-1,0 0 1,-3-21-76,0 17 51,1 0 0,0 1 0,0-1-1,-1 0 1,0 1 0,-1 0 0,-3-5 0,-11-3-10,-1 1-1,0 1 1,0 1 0,-1 0 0,-24-8-1,16 7 14,1-1-1,-25-14 0,-122-85-24,164 101 44,13 4-6,31 0-21,48 11 2,-42 2 77,18 1 47,0 4 0,75 25 0,-114-31-67,-1 1 0,0 0 0,-1 2 0,0-2 0,0 3 0,-1 0 0,0 1-1,-2-1 1,0 2 0,24 26 0,-5 5 45,42 76-1,-60-92-67,-15-28-7,0 0 1,0 0-1,0-1 1,0 1-1,0 0 1,0 0-1,0 0 0,0 0 1,0 0-1,0-1 1,0 1-1,0 0 1,0 0-1,0 0 1,1 0-1,-1 0 1,0-1-1,0 1 1,0 0-1,0 0 1,0 0-1,0 0 0,0 0 1,0 0-1,2-1 1,-2 1-1,0 0 1,0 0-1,0 0 1,0 0-1,0 0 1,1 0-1,-1 0 1,0 0-1,0 0 1,0 0-1,0 0 0,1 0 1,-1 0-1,0 0 1,0 0-1,0 0 1,0 0-1,0 0 1,1 0-1,-1 0 1,0 0-1,0 0 1,0 0-1,0 0 0,0 0 1,1 0-1,-1 0 1,0 1-1,0-1 1,0 0-1,0 0 1,0 0-1,1 0 1,0-28-204,-1 21 177,0 1 0,-1 0-1,0-1 1,0 2 0,0-1-1,-1 0 1,-1 0-1,1 0 1,0 0 0,-5-5-1,-13-9-20,-2 0 0,0 2 0,-2 0 0,-36-22 0,30 20-8,0 1 0,-34-34 0,61 49 55,1 0 1,-1 1-1,2-1 1,-1 0-1,1-1 1,0 2-1,-1-1 1,1 0-1,0-1 1,1 1-1,-1 0 0,1-1 1,1-4-1,-1 9-24,4-2 34,0 1 0,0 0-1,0 0 1,-1 0 0,2 0 0,-1 0 0,0 1 0,0 0 0,1 0 0,-1 0-1,0 0 1,0 0 0,1 0 0,-2 1 0,7 1 0,-1 1 8,0 0 0,0 0 0,-1 1 0,0 0 1,1 1-1,10 7 0,5 5 35,0 2 0,-3 0 0,21 23 0,17 21 129,-4 2 1,90 140-1,-117-157-124,-4 0 0,0 2-1,-4 0 1,-3 1 0,17 83-1,-26-79-37,-2 1-1,-4-2 0,-7 79 1,3-124-21,0 1 0,0 0 1,-2 0-1,1-1 0,-11 19 1,14-27 0,-1-1-1,1 1 1,0-1 0,-1 0 0,1 1 0,0-1-1,-1 0 1,1 1 0,-1-1 0,1 0 0,-1 1 0,1-1-1,0 0 1,-1 0 0,1 1 0,-2-1 0,2 0 0,-1 0-1,0 0 1,1 0 0,-1 0 0,1 0 0,-1 0 0,1 0-1,-1 0 1,1 0 0,-1 0 0,1 0 0,-1 0 0,1 0-1,-2 0 1,2 0 0,-1-1 0,1 1 0,-1 0-1,1 0 1,-1-1 0,1 1 0,-1 0 0,1-1 0,0 1-1,-1-1 1,-20-18-139,2-13 44,2-1-1,-17-45 1,-3-8-150,-14-15-4,-122-177 0,29 80 192,131 176 146,24 31 104,26 34 12,-13-11-143,-1 1 0,-3 1 0,-1 0 0,-2 1 0,-2 1 0,14 55 0,29 226 381,-53-278-406,5 9 41,2 18-13,-11-66-173,1-2 112,-1 2 0,1-1 0,0 0 0,-1 0 0,0 0 0,0-1-1,0 1 1,0-1 0,0 1 0,1-1 0,-1 1 0,-1-1 0,1 1 0,0-1 0,-1 0 0,1 1 0,-1-1-1,0 0 1,0 1 0,0-1 0,0-2 0,2-3 2,12-46-51,-3-2 0,-3 0 0,-3 0 0,-2-1-1,-8-69 1,3 113 55,-1 0 0,-1 0 0,1 1 0,-7-12 0,5 10 5,0 1-1,1-1 1,-2-15 0,2 16-19,1 1 0,-1 0 1,0-1-1,-1 0 0,0 2 1,-1-1-1,-10-13 0,-58-68 61,65 81-27,27 53-38,4-14 15,3-2 0,1 1 1,0-3-1,2 0 0,2-1 1,47 29-1,-75-52-11,-1 1 1,-1 0-1,1 0 1,0-1-1,0 1 1,0-1-1,0 1 0,1-1 1,-1 1-1,0-1 1,0 0-1,0 1 1,0-1-1,1 0 0,0 0 1,-1 0-1,0 0 1,0 0-1,0 0 1,0 0-1,0 0 0,0 0 1,3-1-1,-4 1 0,1-1-1,0 0 1,-1 0 0,1 1-1,-1-1 1,0 0-1,1 0 1,-1 0-1,1 0 1,-1 1 0,0-1-1,0 0 1,0 0-1,2 0 1,-2 0-1,0 0 1,0 0-1,0 0 1,0 0 0,-2-2-1,1-3-37,0-1 0,-1 0 0,0 0 0,-1 0 0,1 0 0,-6-6 0,-18-25-89,-2 2-1,-38-37 0,-22-27 2,66 73 117,-3-5 10,2 1-1,-30-57 0,48 79 9,2 0-17,-2 0-1,1 1 1,-1 0-1,0-1 1,-1 1-1,0 0 1,-8-6 0,11 9 12,2 0 1,-1 0 0,1 0 0,0-1-1,0 1 1,1 0 0,0 1 0,0-1-1,0-1 1,0 1 0,2-7 0,-1-3 21,-1 14-21,0 1 0,0-1 1,0 1-1,0-1 0,0 1 1,0-1-1,0 1 0,0-1 1,0 1-1,1-1 0,-1 1 1,0-1-1,0 1 0,1-1 1,-1 1-1,0-1 0,1 1 1,-1-1-1,0 1 0,1 0 1,-1-1-1,2 1 0,-2 0 1,1-1-1,-1 1 0,1 0 1,-1 0-1,1-1 0,-1 1 1,1 0-1,-1 0 0,1 0 0,-1 0 1,2 0-1,29 3 52,25 19 87,102 97 156,-136-104-255,-2 2 0,-1 0 0,0 0 1,-2 2-1,19 24 0,4 0 57,-32-36-76,-1 0-1,-2-1 1,2 1-1,-1 0 1,7 15-1,31 41 51,-26-33-20,-2 0 1,-2 1 0,-1 0 0,-2 1-1,9 39 1,4 16 37,-15-61-78,9 48-1,-5 250 168,-14-241-130,1-59-94,-3-42-95,1-39-37,-5-78-159,-7-2-1,-52-204 1,62 272 287,4 62 49,0 6 29,3 1-22,2 1 0,-2-1 1,2 0-1,-2 1 0,0 0 1,2 0-1,5 2 0,7 15 49,-1 1-1,-2 0 1,1 1-1,-3 0 1,1 1-1,-3 0 1,9 25-1,4 2 59,-13-24-47,-1-1 1,-1 2 0,-2-1 0,-1 1 0,2 30 0,-3 129 185,-4-124-161,-5 38-58,5-98-85,-10-43-91,-7-160-513,8 141 585,2-89 0,7 150 45,26 6 118,-16 3-71,-1 1-1,0-1 1,-1 2-1,0 0 1,-1 0-1,-1 0 1,1 0-1,-1 1 1,-2 0-1,8 18 1,-6-7 46,1 0 0,-1 1 0,-3-1 0,2 38 0,-4-11 27,1-24-63,-2 1-1,-1-2 0,-1 2 1,-7 29-1,-9 3 22,-44 94-1,71-286-856,-4 106 769,-4 17 29,0-2 0,3 0 1,-2 2-1,3-1 0,-1 0 0,1 0 1,0 1-1,10-15 0,-4 78 115,-11-43-87,1 0-4,1-1 0,-4 2 1,2-1-1,-1 0 0,0 0 0,-1-1 0,0 1 0,-1 0 0,0 0 0,0-1 1,-9 13-1,-101 150 101,106-161-116,0 0 0,-1 0 0,-16 13 0,16-16 2,2 0 0,-1 1 0,0 0 0,0 0 0,-7 16 0,27-49-63,3-1 0,19-23 0,-13 18 21,36-64 1,-51 80 33,5-8-8,-1-2 0,0 0 0,-2 0 0,-1 0 0,-3-1 0,6-53 0,-11 78 11,-3-31-13,-5 29 32,-8 18 5,-28 45 32,22-28-10,-2-2 0,-50 52 0,-120 105 348,150-144-357,27-22-6,9-13 39,-9-21-7,11 8-53,5 4-3,0 0 1,0 0-1,0 0 0,0 0 1,-2 1-1,2-1 0,0 0 1,0 1-1,0-1 0,-1 0 1,0 1-1,1 0 0,0-1 1,-1 1-1,1 0 0,-4-1 1,32-2-22,-16 0 17,0 0 1,-1 0 0,-1 0 0,1-1 0,0-1-1,-1 0 1,0 0 0,12-10 0,62-57-78,-65 54 56,1 2 0,1-1 1,34-21-1,-33 25 31,-16 9-27,0 0-1,0 1 1,0-1-1,1 1 1,0 2-1,-1-2 1,2 1-1,-1 0 1,-1 0-1,2 0 1,11-1-1,-17 5 8,0 0 1,1 1-1,-1-1 0,0 1 1,0-1-1,-1 0 0,1 0 1,-1 1-1,0-1 0,0 1 1,0 0-1,0-1 0,0 1 1,0-1-1,-1 4 0,0 1-1,0 6 13,-3 1 1,1 0 0,-2-1-1,1 0 1,-2 0 0,1 0 0,-2-1-1,-1 0 1,-9 12 0,-4 13-4,-191 287 59,210-323-62,1 0 1,1-1 0,-1 1 0,1 0 0,-1 0-1,1 0 1,-1 0 0,1 0 0,0 0 0,-1 0-1,1 0 1,0-1 0,0 1 0,0 0 0,0-1-1,0 1 1,0 0 0,0 0 0,0 0 0,0 1-1,16-7-110,22-24 22,59-59-39,43-44 36,-109 115-83,-22 7 170,2 2 0,-2-3 0,-1 1-1,-1-1 1,1 1 0,-1-1 0,0-1-1,-1 0 1,-2 1 0,1-1 0,4-20 0,-2-9-97,-2 0 1,-1-50 0,3-19 126,-6 99-28,1-2 7,0 0 1,0 0 0,1-1-1,1 1 1,7-18-1,-10 28-28,-1 2-12,0 27 209,-1-10-156,-1 2 0,-2-1 0,0 1 0,-1-1 0,0-1 0,-2 1-1,0 0 1,-2-2 0,-12 21 0,-19 20 32,-49 56-1,74-95-48,-246 262 251,-57 72-183,310-340-69,1-1-1,0 2 1,-10 23-1,15-30 6,1-1 0,-1 1 0,0 0 0,1 0 0,1-1 0,-1 1 0,1-1 0,0 1 0,0 0 0,0 0 0,1-1 0,0 1 0,1 0 0,0 4 0,2-3-12,1 0-1,-1 0 0,2-1 1,0 1-1,-1-1 0,12 8 1,16 15 42,133 132 120,-113-112-128,-36-31-11,-1 0 1,-2 1-1,1 0 1,-2 1-1,0 1 0,-3 0 1,17 37-1,-7 6 51,18 84-1,-37-142-62,8 12-2,4-18-37,-12 0 34,2-1-1,-2 1 1,1-1-1,-1 1 1,1-1-1,0 1 1,-1-1-1,0 0 1,0 0-1,0 0 1,0 0-1,-1-1 1,2-3-1,2-16-41,-2 0 0,0 0 1,-2 0-1,-1-1 0,-1 2 0,0-2 0,-3 2 0,0-1 0,-15-33 0,8 19 44,2 2 0,1-1 0,2-1 0,-3-61-1,10 97 3,0-1 0,0 1 0,-1-1 0,1 0 0,0 1 0,0-1 0,0 1 0,0-1 0,0 0 0,0 1 0,0-1-1,0 1 1,0-1 0,0 0 0,0 1 0,0-1 0,0 1 0,1-1 0,-1 0 0,0 1 0,0-1 0,1 1 0,-1-1-1,0 1 1,1-1 0,-1 1 0,1-1 0,-1 1 0,0 0 0,1-1 0,-1 1 0,2-1 0,-2 1 0,1 0 0,-1-1 0,1 1-1,-1 0 1,1 0 0,0 0 0,-1-1 0,1 1 0,-1 0 0,1 0 0,0 0 0,-1 0 0,2 0 0,-2 0 0,1 0-1,0 0 1,-1 0 0,1 0 0,-1 0 0,1 1 0,0-1 0,-1 0 0,2 1 0,2 1 12,-1-1-1,1 1 1,-1 0 0,-1 1 0,2-1 0,-2 1-1,1-1 1,4 6 0,17 25 98,-3 2 1,22 49 0,-28-53-51,0-1 1,2-1 0,1 1-1,33 35 1,1-4 9,-89-78-348,10-2 212,0-2 0,2 1 1,0-3-1,1 1 0,3-3 0,0 1 0,1-2 1,-16-27-1,2-5-36,4-1 1,-38-108-1,65 145 108,3 22-5,0 0 0,0 0-1,0-1 1,0 1 0,0 0 0,0 0-1,0-1 1,0 1 0,1 0-1,-1 0 1,0 0 0,0-1 0,0 1-1,0 0 1,0 0 0,1 0 0,-1 0-1,0-1 1,0 1 0,0 0-1,1 0 1,-1 0 0,0 0 0,0 0-1,1 0 1,-1 0 0,0 0 0,0-1-1,2 1 1,-2 0 0,0 0 0,0 0-1,1 0 1,-1 0 0,0 0-1,0 0 1,1 0 0,-1 1 0,0-1-1,38 20 104,30 31-11,-3 1 0,94 100 1,-24-23 154,-118-112-225,-2 0 0,0 0 0,-1 1 0,-1 0-1,-2 2 1,1 0 0,-2-1 0,-1 1 0,-1 0 0,9 40-1,-17-60-26,1 1-1,-1 0 1,0 0-1,1 0 1,-1-1-1,0 1 1,0 0-1,0 0 0,0 0 1,1 0-1,-1-1 1,0 1-1,-1 0 1,1 0-1,0 0 1,0 0-1,0 0 1,0-1-1,-1 1 0,1 0 1,0 0-1,-1-1 1,1 0-1,-2 1 1,2 0-1,-1-1 1,1 1-1,-2 1 1,1-2-2,0 0 0,-1 0 0,0 0 1,1 0-1,-1 0 0,1-1 1,0 1-1,0 0 0,-2-1 0,2 1 1,0-1-1,0 1 0,0-1 1,-1 1-1,1-1 0,-2 0 0,-58-43-95,55 40 95,-82-68-199,51 40 162,0 2 1,-2 0 0,-2 2 0,-55-27 0,93 52 34,-14-1 64,16 13 8,3 3-50,1 0 0,1 0 1,-1-1-1,2 1 0,0-1 1,11 19-1,4 8 41,50 97 249,-59-119-292,0 0 1,1-1-1,1 1 1,0-3-1,30 26 1,-40-36-15,1 0 1,-1-1 0,2 1 0,-2-1 0,2 0-1,-2 0 1,2 0 0,-1 0 0,1 0 0,-2-1-1,1 0 1,1 0 0,1 0 0,-2 0 0,1-1-1,-1 0 1,1 0 0,-1 0 0,1 0 0,6-1-1,-8 0-1,1 0-1,-2 0 0,1-1 0,0 1 0,-1-1 1,1 1-1,0-1 0,-1 0 0,0 0 1,0 0-1,1 0 0,-1 0 0,0 0 0,-1-1 1,1 1-1,0 1 0,-1-2 0,1 1 0,-1-1 1,0 0-1,-1 1 0,1-1 0,1 0 0,-2 0 1,1 1-1,-1-1 0,0 0 0,0 0 1,-1-4-1,3-55-3,0 33 11,-1 2 1,-2 0-1,-5-33 0,3 50-11,-2 0 0,1 0 0,-2 2 0,2-2-1,-3 1 1,1 0 0,-1 0 0,-9-7-1,7 5 1,0 1 0,1 0 0,0-1-1,-7-14 1,13 19 61,2 6-54,0 0-1,0 0 1,0 0 0,0 0-1,0 0 1,1 0 0,-1 0 0,0 0-1,0 0 1,0 0 0,0 0-1,0 0 1,0 0 0,0 0 0,0 0-1,0 0 1,0 0 0,0 0-1,1 0 1,-1 0 0,0 0 0,0 0-1,0 0 1,0 0 0,0 0-1,0 0 1,0 0 0,0 0 0,0 0-1,0 0 1,0 0 0,0 0-1,0 0 1,0-1 0,1 1 0,-1 0-1,0 0 1,0 0 0,0 0-1,0 0 1,0 0 0,0 0 0,0 0-1,0 0 1,0 0 0,0 0-1,0-1 1,0 1 0,0 0 0,0 0-1,0 0 1,0 0 0,0 0-1,0 0 1,0 0 0,0 0 0,12 0-11,14 3 29,-2 0 0,2 1 1,-1 2-1,-1 0 0,1 1 1,38 16-1,-45-14-6,-2 1-1,1 0 1,-2 0 0,0 2-1,0 0 1,-1 0 0,0 1-1,19 25 1,15 11 96,168 189 104,-132-138-167,10 12-3,98 156 1,-160-211-25,-2-1-1,-3 3 1,-3 0-1,-4 1 1,-2 1 0,-3 1-1,-4-1 1,-2 2 0,-2 103-1,-7-104-2,2 2 16,-3-1 0,-4 1 0,-24 113 0,29-174-32,-1-1 0,1 1 1,-1 0-1,0 0 0,-1 0 0,0 0 0,1-1 0,-1 1 1,1 0-1,-2-2 0,1 1 0,0 1 0,0-1 1,-1 0-1,1 0 0,0 0 0,-5 3 0,3-4 2,0 0 0,0 0-1,0 0 1,0 0-1,0-1 1,0 1 0,-1-1-1,2 0 1,-2 0 0,1 0-1,1-1 1,-2 1-1,1-1 1,-7-2 0,-3-2-20,0 0-1,1-1 1,-1 1 0,2-2 0,-23-15 0,-14-6-48,-387-174-383,-98-49 313,500 229 113,0-1-1,2-1 1,1-1-1,2-2 1,-1 0-1,-33-46 1,55 66 17,0-1 0,1 1 0,-2-1 0,-1 2 0,1-1 0,-1 2 0,1-1 0,-1 1 0,-12-5 0,15 7 4,-1 0-1,1 1 1,-1 0-1,0 0 1,2 1-1,-2-1 1,0 1-1,0 1 1,0 0-1,0 0 0,0 0 1,0 0-1,2 1 1,-17 3-1,21-3 2,1 0 0,-2 0 0,2 0 0,0 0 0,-1 0 0,1 0-1,0 1 1,-2-1 0,2 0 0,0 1 0,0-1 0,0 1 0,0-1 0,0 1 0,1-1-1,-2 1 1,1 0 0,1-1 0,-1 1 0,1 0 0,0-1 0,-1 1 0,1 1-1,-1 48-80,1-36 73,1 7 18,1-2 0,2 1 0,0-1 0,14 40 0,45 82 60,-21-50-48,1 30 67,10 25 29,-50-141-115,1-1-1,-1 1 1,2-2-1,-2 1 1,2-1-1,0 1 1,0-1-1,-1 0 0,2 0 1,0 0-1,7 4 1,77 34 12,-37-20-5,642 275 415,-553-240-451,-66-26 64,140 78-1,-183-89-31,-1 2-1,0 0 1,-3 3-1,0-1 1,-2 1-1,30 36 1,-49-51 6,0 0 0,-1-1 0,0 2 1,0 0-1,-1 0 0,-1 0 0,0-1 0,-2 2 0,6 22 0,-9-34-47,1-20 10,24-96-138,-14 76 40,6-55-1,2-247-101,0 16-37,-14 137-88,-5 167 378,27 28-4,-14 9-6,-1 0 0,0-1 0,-1 2 0,-1 1 0,-1-2 0,0 2 0,8 25 0,8 25 10,-3 1 1,-4 1 0,17 132-1,-19 215 135,-16-414-156,0 0-7,0 0 0,-1 0 1,1 0-1,0 0 0,0 0 0,0 0 0,1-1 0,-1 1 0,0 0 0,1 0 1,-1 0-1,1-1 0,0 1 0,-1-1 0,1 1 0,1 0 0,-1-1 0,0 1 0,2 2 1,-2-5-3,0 0 1,-1 1-1,2-1 1,-1 0-1,-1 0 1,1 0 0,-1 0-1,1 0 1,-1 0-1,1 0 1,-1 0-1,0 0 1,1 0 0,-1 0-1,0 0 1,0 1-1,0-1 1,0 0 0,0 0-1,0 0 1,0-2-1,3-27-17,-3 0-43,1-4 15,-2-1 0,-2 0 0,-1 1 0,-12-47 0,-91-337-522,98 370 590,-3 1 1,-32-81-1,30 90-19,0-1 0,4 0 0,0-1 0,3 1 0,-2-76 0,9 114-5,7 3 42,19 36 39,-1 0-1,-2 2 1,-2 0-1,22 63 1,-33-79-11,22 58 57,-2-1 0,-5 1 0,-5 2-1,14 144 1,-27-118-52,27 320 308,-17 6-229,-17-405-148,-4 28 0,-4-1-1,-2 0 1,-21 60 0,25-92 1,-15 44 5,-2-1 0,-51 100 1,70-161-20,-1 0 1,0 0-1,0 0 1,-2 0-1,2-2 0,-2 1 1,0 0-1,-1 0 1,0-1-1,-11 8 1,17-12 8,-1 0 0,-1-2 0,1 2 0,-1-1 0,1 0 0,0 0 0,-1 0 0,1 0 0,-1-1 0,1 1 0,0-1 0,-1 0 0,1 0 0,-2 0-1,2 0 1,0 0 0,-1-1 0,1 1 0,-1-1 0,1 0 0,0 0 0,-1 0 0,1 0 0,0-1 0,-1 2 0,1-2 0,1 1 0,-2-1 0,2 0 0,-1 0 0,0-1 0,1 1 0,-5-5 0,-24-29-29,0-1 0,3-3 0,1 1 0,-35-76 0,22 41 16,-175-350-48,212 415 65,-11-21 37,6 26-17,1 15-12,3 17 7,0-2-1,2 2 1,4 46 0,1-14 60,-4 23-50,3 96 28,-2-175-56,1 0 0,-1 0 0,1 0 1,0-1-1,0 1 0,2 0 0,-2 0 0,1 0 0,0 0 0,0-1 0,1 1 0,-1-1 1,6 6-1,-8-9 1,1 1 0,0 0 1,0 0-1,0-1 0,1 1 1,-1 0-1,0-1 1,0 1-1,0-1 0,0 1 1,1-1-1,0 0 0,-1 0 1,0 0-1,0 0 0,0 0 1,1 0-1,-1 0 1,3 0-1,-2 0 1,0 0 0,1-1 0,-1 0 0,0 0 1,0 0-1,1 0 0,-1 0 0,-1-1 0,1 1 0,1 0 0,-2-1 0,1 1 0,-1-1 1,0 0-1,3-1 0,124-162-156,-73 91 122,72-74 0,-57 84 7,134-96 1,-189 150 25,-11 7-3,-1 0-9,0 1-1,0-1 1,1 1-1,-1 0 1,0 0-1,1 0 1,-1 0 0,0 0-1,2 1 1,-2-1-1,2 1 1,-2 0-1,6-1 1,-9 17 13,-9 5 27,-1 2 0,-1-3 0,-2 2-1,-22 27 1,3-2-1,-20 32 29,3 3 0,-53 126 1,97-195-43,2-1 0,-1 1 1,2 1-1,0-1 0,0 24 1,20-48-89,53-72 48,-28 31-14,2 1 0,72-60 0,-73 75-100,-33 28-35,-40 33 72,22-18 100,-42 35 81,1 2 1,-69 83 0,106-111-43,-1 1 1,2-1-1,1 1 1,1 0-1,0 0 1,2 1-1,-1 1 1,2-2-1,1 2 1,0 0-1,2-1 1,0 1-1,3 33 1,-1-49-37,0 1-1,1 0 1,-1-1 0,1 1 0,0-1-1,1 1 1,-1 0 0,0-1 0,0 1 0,0 0-1,1-1 1,1 0 0,-2 1 0,1-1-1,0 0 1,0 0 0,1 0 0,-1 0-1,0 0 1,2 0 0,-2-1 0,0 1 0,1-1-1,1-1 1,-2 1 0,2 0 0,-1 0-1,-1 0 1,2 0 0,-1-1 0,0 1 0,1-1-1,4 0 1,-1 1 3,1-1-1,0-1 0,-1 0 1,1 0-1,0 0 1,0-1-1,-2 1 1,2-1-1,-1 0 1,0-1-1,1 0 0,-1 0 1,7-5-1,5-6 11,27-15-9,43-37 0,-79 58-28,0-1 0,0 0 1,-1-1-1,-1 0 0,0 1 1,0-2-1,-1 0 0,-1 0 1,10-22-1,-11 9-7,-2-1 0,-1 1 1,-1-1-1,-4-38 0,1 3 68,-3-23-28,-29-141 0,-2-22-269,31 39 132,7 199 89,3 10 12,5 13-32,18 72 114,-6 0-1,-2 1 0,-6 2 1,3 127-1,-25 34 68,6 146 78,8-350-213,-5-45 13,-1 0 0,1 1 0,0-1-1,0 1 1,0 0 0,0-1 0,1 1 0,0-1 0,-1 1-1,1-1 1,-1 0 0,2 0 0,-1 0 0,5 4-1,-7-6-4,0 0 1,0 1-1,1-1 0,-1 0 0,0 0 0,1 0 0,-1 0 0,0 0 0,1 1 0,-1-1 0,0 0 0,1 0 0,-1 0 0,0 0 0,1 0 0,-1 0 0,0 0 0,1 0 0,-1 0 0,0 0 0,2 0 0,-2-1 0,0 1 0,1 0 0,-1 0 0,0 0 0,0 0 0,1 0 0,-1-1 1,0 1-1,1 0 0,-1 0 0,0 0 0,0-1 0,1 1 0,-1 0 0,0-1 0,8-16-61,-4-21 39,-2 36 13,1-450-341,-6 235 200,4 82-223,-34-236 0,21 295 408,-3-134 0,18 198 9,5 19 115,8 20 57,7 41-89,19 103 0,-22-86-59,54 456 283,-50-288-162,36 327 68,-55-519-227,4 99 11,-63-160-168,47-3 119,2 0 1,-1 0 0,0 0 0,1-1-1,-1 1 1,0-1 0,2 0-1,-1-1 1,0 1 0,-6-10 0,-9-5-28,-63-62 5,-109-138 0,40 41 12,147 172 26,0 0 0,0 1 0,-1 0 0,1 0 0,-1 0 0,1 0 0,-1 1 0,-1 0 0,0 1 0,1-1 0,-1 1 0,-1 0 0,1 0 0,-1 1 0,1-1 0,0 2 0,-1-1 0,0 1 0,0 0 0,-14-1 0,20 3 0,0 0-1,1 0 0,-1 0 0,-1 1 0,2-1 1,-1 0-1,1 1 0,-1-1 0,0 1 0,1-1 1,0 1-1,0 0 0,0-1 0,0 1 0,0 0 1,0 0-1,-1 0 0,2-1 0,-1 0 0,1 1 1,-1 0-1,1 0 0,0 0 0,0 3 0,-8 52 17,8-44-16,-1 4 1,1 1-1,0-1 1,1 1-1,1 0 1,2-2-1,0 2 1,1-1-1,1-1 1,10 23-1,134 183 84,-177-261-174,-2 2 0,-1 2 0,-50-45 1,40 42 69,30 27 1,-50-44-50,56 52 71,0 0 1,1 0-1,-2 0 1,2 1-1,-2-1 1,1 1-1,-1 0 1,1 0-1,-1 1 1,1 0-1,-2-1 1,2 1-1,-10-1 1,13 2-3,1 1 0,-1-1-1,1 1 1,-1-1 0,1 0 0,0 1 0,-1-1 0,1 1 0,-1-1-1,1 1 1,0-1 0,-2 1 0,2-1 0,0 1 0,0-1 0,-1 0 0,1 1-1,0-1 1,0 1 0,0 0 0,0-1 0,0 1 0,0 0 0,0-1-1,0 1 1,0 0 0,0-1 0,0 2 0,1 21 11,-1-21-16,3 6 11,-1-1-1,0 2 1,0-1-1,2 0 1,0-1 0,0 1-1,9 12 1,45 52 108,-38-49-74,26 33-15,-4-3 58,3-2 0,91 80 1,-105-109-76,-46-43-159,-35-35 23,2-2 1,4-3 0,-38-68-1,81 127 126,-1 0 2,0 0 0,1 0 0,0 1 0,0-1 0,0 0 0,0 0 0,1-1 0,-1 1 0,1 0 0,-1-1 0,1 1 0,0 0 0,0-1 0,0 1 0,0-4 0,21 15 14,-1 7 44,-2 1 0,0 1-1,-1-1 1,-1 2 0,25 40 0,-21-30-13,40 58 150,-53-84-349,-4-14 116,-2-16 98,-1 26-58,-13-157-130,6 108 63,1-98 1,5 146 62,1-1 0,0 0 0,0 1 0,0-1 0,0 0 0,1 1 0,-1-1 0,1 0 0,-1 1 0,1-1 0,1 1 0,-1 0 0,0 0 0,0-1 0,1 1 0,-1 0 0,2 0 0,-2 0 0,1 0 0,0 0 0,0 0 0,1 0 0,4-3 0,-6 5-3,-1 0 1,1 1-1,0-1 0,-1 0 1,1 0-1,0 0 1,-1 1-1,1-1 0,0 0 1,-1 1-1,2-1 1,-1 1-1,-1-1 1,1 1-1,-1-1 0,1 1 1,-1-1-1,1 1 1,-1-1-1,1 1 0,-1-1 1,0 1-1,1 0 1,-1-1-1,0 1 0,0 0 1,1 0-1,-1-1 1,0 1-1,0 0 1,0-1-1,0 1 0,0 0 1,0 0-1,6 31 8,-6-28-15,6 158 143,-7-107-24,10 70 1,-9-118-112,2 0 1,-1 0-1,1 0 0,1 0 0,-1 0 1,7 9-1,-8-14 2,0 0-1,1 0 1,-1 0-1,1 0 1,0 0 0,-1 0-1,1-1 1,0 1-1,1-1 1,-2 1 0,1-1-1,0 0 1,1 1 0,-1-1-1,1 0 1,0 0-1,-1-1 1,0 1 0,0 0-1,2-1 1,-2 1-1,0-1 1,5 0 0,-5 0-2,-1-1 0,0 0-1,1 0 1,-1 1 0,0-1 0,0 0 0,0 0 0,0 0 0,0 0 0,0 0 0,1 0 0,-1 0 0,0-1 0,-1 1 0,1 0 0,-1 0 0,1-1 0,-1 1 0,1 0-1,-1-1 1,1-1 0,12-38 42,-10 29-66,16-41-17,3 1 0,1 0 0,5 1 1,56-81-1,-76 121 15,-3 4 10,-1 1 1,1-1-1,0 1 0,1 1 0,0-1 0,-1 1 0,10-7 0,-14 12 16,-1 0-1,1 0 0,-1 0 0,0 0 1,1 1-1,-1-1 0,0 0 1,1 0-1,-1 1 0,0-1 1,1 0-1,-1 0 0,0 1 1,0-1-1,2 0 0,-2 1 1,0-1-1,0 0 0,0 1 0,0-1 1,1 1-1,-1-1 0,0 0 1,0 1-1,0-1 0,0 1 1,0-1-1,0 0 0,0 1 1,0-1-1,0 1 0,0-1 1,0 0-1,0 1 0,0-1 0,0 0 1,-1 1-1,1 0 0,0-1-4,-4 35 45,-1 0 0,-2 1 0,-1-2 0,-3 0 0,-1 0 0,-28 52 0,17-38 100,4 0-1,-17 65 0,29-52-84,7-61-55,1 0-1,-1 0 0,1 0 1,-1 0-1,2 0 0,-2 0 1,1 0-1,0 0 0,-1 0 1,1 0-1,-1 0 0,1 0 1,-1 0-1,1 0 0,-1 0 1,1-1-1,-1 1 0,1 0 1,-1 0-1,2-1 0,-2 1 1,1 0-1,-1-1 0,0 1 1,1 0-1,-1-1 0,1 0 1,10-15 6,-2 0 1,0 1 0,0-2-1,-2 0 1,8-21 0,5-16-55,75-191-361,-93 235 395,-2 45 79,-1 1-1,-2 0 1,-2-1-1,-2 0 1,-1 0 0,-22 52-1,21-64-58,5-11-3,0-2-1,-2 2 1,-9 17 0,13-27-1,0-1 0,1 1-1,-1 1 1,1-1 0,-2 0 0,1-1 0,0 1 0,0 0 0,-1 0 0,1-1 0,0 1 0,-2-1 0,2 0 0,0 0 0,-1 0 0,0 0 0,0 0 0,1 0 0,-2-1 0,2 1 0,-1-1-1,-4 1 1,-2-1-22,0 0 0,0-1-1,-1 0 1,1 0 0,0-1-1,0 1 1,1-2 0,-1 1-1,0-1 1,1 0 0,-1-1-1,1 0 1,0 0-1,0 0 1,-10-9 0,-22-11-58,33 23 74,5 1 6,40 25 16,15 15 33,-18-14 49,-1 2-1,54 55 1,-85-79-97,0-1 0,1 0 0,-1 0 0,2 0 0,-2 0 0,1-1 0,0 0 0,0 0 0,1 0 0,-1 0 0,1-1 0,-1 1 0,1-1 0,-1 0 0,1 0 0,1 0-1,-2 0 1,1-1 0,0 0 0,0 1 0,6-2 0,-9 0-2,-1 0 0,2 0 0,-2 0-1,1 0 1,-1-1 0,0 1-1,2 0 1,-2-1 0,0 1 0,0 0-1,0 0 1,0-1 0,0 0 0,0 1-1,-1-1 1,3-2 0,14-32-37,-16 33 33,53-148-16,-27 69-123,-22 64 125,6-17-89,-7 33 81,-1 21 58,-7 15-15,0-1 1,-3 0-1,-1 0 1,-1-1-1,-2 0 0,-24 46 1,32-73-20,-2 0-44,1-16 4,2-17 58,3-48-13,2 35-7,-3-1 0,-2 0 1,-2 0-1,-2 1 0,-20-70 1,-5 34 3,-3 2 0,-4 2 0,-4 0 1,-4 3-1,-3 0 0,-91-95 0,86 107 20,-4 2-1,-127-92 0,147 120-11,-3 4-1,0 0 1,-2 2 0,-2 2-1,1 2 1,-74-22 0,-104-15-12,-135-41-12,306 79 15,2-2 0,1-2 0,0-1 0,-81-53 0,105 58-10,0 1-1,3-3 1,-1 1 0,3-2 0,0 0 0,1-2 0,1 0-1,1 0 1,2-2 0,0 1 0,2-1 0,0 0 0,3-1 0,0 0-1,3 0 1,-1-2 0,-1-26 0,-5-26 28,-44-139 0,49 200-16,0 1-1,-2 0 1,0 0-1,-1 1 1,-2 0 0,1 1-1,-31-28 1,-8-10-24,48 50 27,-1-1 0,1 0 0,0 1 0,-2 0-1,1-1 1,-1 1 0,0 0 0,1 1 0,-1-1 0,0 1 0,0 0-1,0 0 1,0 0 0,-7-1 0,11 3 29,21 20-114,-18-19 84,66 53 34,113 114 1,39 76 109,-57-59-29,-119-139-77,-3 2 0,-3 1-1,-3 2 1,-1 0 0,-4 2 0,-2 2-1,-3 0 1,17 58 0,-6 76 56,-31-148-60,0-1-1,3 0 1,2-1-1,3 0 1,28 64-1,-16-51-20,-1 0 0,21 87 0,-20-58-60,-16-61 94,3 12-17,-12-31-38,-11-39-47,-155-310-780,154 319 842,2 4 5,-2 2 0,0-1 1,-3 1-1,-22-30 0,36 98 242,14-1-167,30 56 0,5 8-26,-23-30 12,-4 1 1,-4 0-1,-4 0 1,-4 2 0,-4 139-1,-7-189-40,-2 0 0,-1 1 0,-18 48 0,-45 91-26,4-8-72,56-138 63,-64 209 26,69-220-43,0-3-60,6-15-24,17-37 40,244-338-40,-245 348 44,-1 0-1,-1 0 1,-2-1 0,-2-2-1,-1 1 1,-2 0 0,-2-2 0,-2 1-1,-1-1 1,-1-53 0,-8-45-76,-1 67 34,11-111 0,-5 169 102,0 0 1,2 1-1,-1-1 0,0 0 1,1 1-1,1-1 0,5-8 1,-4 49 97,-23 409 413,11-380-472,-4 0 1,-3-2-1,-3 0 1,-2 0-1,-36 66 1,22-59-30,-114 251 38,141-302-52,5-9-6,0 0 0,-1 0 1,0-1-1,-2 0 0,2 1 1,-1-1-1,-2 0 0,2 0 0,-2 0 1,-10 10-1,14-30-329,2 4 330,2 0 0,-2 0 0,2 1 0,-1-1 0,2 1 0,0-1 0,0 1 0,7-9-1,51-74-114,-48 73 78,333-439-363,-347 458 405,0 0-1,0 0 0,0 0 1,1 0-1,-1 0 1,0 0-1,0 1 1,0-1-1,0 0 0,0 0 1,0 0-1,0 0 1,0 0-1,0 0 1,0 0-1,1 0 1,-1 0-1,-11 24 35,-23 33 42,-302 383 231,262-348-313,21-26 21,-147 168 52,200-234-66,0 0-1,0 0 1,0 0-1,0 0 1,0 0-1,0 0 0,0 0 1,0 0-1,0 0 1,0 0-1,0 0 1,0-1-1,0 1 1,-1 0-1,1 0 1,0 0-1,0 0 1,0 0-1,0 0 1,0 0-1,0 0 0,0 0 1,0 0-1,0 0 1,0 0-1,0 0 1,-1 0-1,1 0 1,0 0-1,0 0 1,0 0-1,0 0 1,0 0-1,0 0 0,0 0 1,0 0-1,0 1 1,0-1-1,0 0 1,-2 0-1,2 0 1,0 0-1,0 0 1,0 0-1,0 0 1,6-14-53,13-22-9,208-267-55,-134 186 112,-65 79-176,41-72 1,-62 94 110,1 0 1,-1 0-1,-1-1 0,-2 1 1,1-2-1,-3 1 0,3-28 0,-3 29 61,1 32 50,-4 4-18,-1-1 0,-2 1 0,0-1 0,-2 0 0,1 0 0,-3-1-1,0 1 1,-16 24 0,-103 140 185,75-114-152,-196 243 170,29-42-62,204-250-154,-5 7 43,45-49-25,138-126-56,1 0 8,-154 139 20,7-12-1,2 3 1,0-1-1,2 2 0,0 0 0,2 1 1,-1 2-1,27-15 0,-49 29 1,1 0-1,-1-1 0,1 1 1,0 0-1,-1-1 1,1 1-1,-1 0 0,1-1 1,0 1-1,-1 0 0,1 0 1,1 0-1,-2 0 1,1 0-1,0 0 0,-1 0 1,1 0-1,0 0 0,-1 0 1,1 0-1,0 0 1,-1 0-1,2 1 0,-1-1 1,-1 0-1,1 0 0,-1 1 1,1-1-1,0 0 1,0 2-1,1 19-10,-19 28 4,4-27 4,-1 1-1,-1-3 1,-1 2-1,-1-2 1,-2 0-1,0-2 1,-2 0-1,1 0 1,-40 24-1,17-17-6,-1-1 0,-1-3 0,-1 0 0,-76 23 0,112-41-15,-1-1 1,0 0 0,1-1 0,-1 0 0,0 0 0,-15-1 0,19 0 22,6 0-36,61 3-36,-60-3 74,0 0 1,0 0 0,1 0 0,-1 0 0,0 0 0,0-1-1,0 1 1,1 0 0,-1 0 0,0 0 0,0 0 0,0 0-1,1 0 1,-1 0 0,0 0 0,0 0 0,0 0-1,1 0 1,-1 0 0,0 1 0,0-1 0,0 0 0,1 0-1,-1 0 1,0 0 0,0 0 0,0 0 0,0 0-1,1 0 1,-1 1 0,0-1 0,0 0 0,0 0 0,0 0-1,0 0 1,0 0 0,2 0 0,-2 0 0,0 0 0,0 0-1,0 0 1,0 1 0,0-1 0,0 0 0,0 0-1,0 0 1,0 1 0,0-1 0,0 0 0,0 1 0,-12 9-41,-18 6-26,4-7-59,-1-2 0,0-2 1,-55 7-1,-2 1 74,53-9 19,1-1 0,-52 0 0,141 3 288,-3-9-152,-1-2 0,0-2 1,96-23-1,-133 26-99,156-40 239,34-8-184,-196 50-55,-1 0 0,2-1 0,-2-1 0,0 0 0,1 0-1,-2-1 1,1 0 0,-1-1 0,0 1 0,1-1 0,-2-1 0,17-14 0,11-15-3,-1 0 0,-1-2-1,-4-1 1,0-2 0,29-53 0,97-228-24,-128 250-20,69-171-469,-78 183 357,-3-1 1,9-65-1,-24 83 125,-2 37 238,0 26-26,2 19-132,-2-2 0,-4 1 0,1-1 0,-4 0 0,-1 0 1,-27 72-1,-12-18 113,-5-2-1,-80 103 1,69-106-118,4 3 0,-46 98 1,97-166-14,0-2 0,2 3 0,0-2 0,-4 38 0,9-58-32,1 1-1,0 0 1,0 0-1,0 0 1,0 0-1,0 0 1,0 0-1,0-1 1,0 1-1,0 0 1,0 0-1,0 0 1,1 0-1,-1 0 1,0-1 0,1 1-1,-1 0 1,0 0-1,1 0 1,-1-1-1,1 1 1,-1 0-1,1-1 1,0 1-1,-1 0 1,2-1-1,-1 1 1,-1-1-1,1 1 1,0-1-1,0 1 1,-1-1-1,1 0 1,0 1 0,0-1-1,1 0 1,-1 0-1,-1 0 1,1 0-1,0 0 1,0 0-1,0 0 1,0 0-1,1 0 1,-1 0-1,-1 0 1,1 0-1,1 0 1,4-1-7,-1-1-1,1 1 1,-2-1-1,2 0 1,0 0-1,-2 0 1,1 0-1,6-5 1,14-11 8,0-1 1,-2-1-1,0-1 0,24-30 0,75-103-14,-105 131 18,47-62 10,83-152 0,-128 199-73,-2 0 1,-2 0-1,-2-1 0,-1-1 1,-3 1-1,-3-1 0,3-46 1,-9 13-121,-3 0 1,-15-76 0,15 132 191,-2-5 0,11 34 35,5 26 2,-2 0-1,-2 0 0,-3 0 1,0 1-1,-3-1 0,-1 2 1,-4-2-1,0 1 0,-3-1 1,-1 0-1,-2 0 0,-23 51 1,-27 41 27,-42 100 115,91-197-173,1 0 0,1 1 0,2 0 0,-3 67 1,10-100-24,0 0 1,-2-1-1,2 2 1,0-1-1,0 0 1,0 0-1,0 0 1,0 0-1,0 0 1,0 1-1,2-1 1,-2 0-1,0 0 1,1 0-1,-1 0 1,0 0-1,1 0 1,0 0-1,-1 0 1,1 0 0,-1 0-1,1 0 1,0 0-1,0-1 1,-1 1-1,2 0 1,-1 0-1,0-1 1,0 1-1,0 0 1,0-1-1,0 1 1,1-1-1,-1 1 1,0-1-1,0 0 1,1 1-1,-1-1 1,0 0-1,1 0 1,-1 0-1,0 0 1,0 0 0,0 0-1,1 0 1,-1 0-1,1-1 1,-1 1-1,0 0 1,0 0-1,0-1 1,0 1-1,0-1 1,0 1-1,3-2 1,3-1-8,1-1 1,-2 0 0,1 0-1,0 0 1,0-1 0,-1 2-1,7-9 1,39-47-45,-5-1-1,78-130 1,-86 121-74,-4 0 1,-4-3 0,31-110-1,-36 76-162,18-200 0,-43 259 215,14 94 485,-12-12-394,-2 0 1,-2-1 0,-1 0 0,-1 1 0,-3 0-1,-2-2 1,-1 1 0,-15 34 0,-17 16 171,-6-1 1,-112 149-1,97-146-138,57-78-51,-46 69 20,46-69-20,2 1 0,0-1 0,-1 0 1,1 0-1,1 1 0,-1 0 0,1 15 0,3-24-5,0 1 0,1-1 0,-1 0 0,0 0 0,0 0 0,0 0 0,0 0 0,0 0 0,0 0 0,1 0 0,-1 0 0,0-1 0,0 1 0,0 0 0,0-1 0,0 1 0,2-1 0,4-4-2,1-2 0,0 0 0,-1 0 0,0 0 0,0-1 1,-2 0-1,1 1 0,9-17 0,-5 7 26,30-42-47,-2-2 1,-5-2-1,28-72 0,-53 116 7,-1-2 0,-3 1 0,1-2 0,-2 2 0,0-2 0,-2 2 0,-1-2-1,-1 1 1,-1 0 0,-1-1 0,-1 2 0,-1-1 0,-2 1 0,-13-31 0,-156-343-91,171 379 113,0 1 1,-1-1 0,-1 2-1,1-1 1,-2 0 0,-1 2-1,0-1 1,-1 0 0,-1 1 0,0 1-1,-1 0 1,-1 0 0,1 0-1,-2 2 1,1 0 0,-1 0-1,0 0 1,-22-7 0,-29-11 67,64 26-85,2 9 30,1 0 0,1 0 0,-1-1 0,0 0 0,2 1 0,-1-1-1,2 0 1,-2 0 0,3 0 0,5 8 0,11 17-12,-6 1 0,-2-1 1,-2 1-1,-1 2 1,-2-1-1,-1 0 0,-2 0 1,-3 2-1,0-2 1,-3 1-1,-7 59 1,2-68 11,0 0 1,-1-1 0,-19 45-1,26-79-42,0 1 0,1-1 0,-2 2 0,0-2 0,-3-11 0,1-10-12,2-42 18,-2 1-1,-5 0 1,-3 0-1,-40-130 1,65 305 369,-12-69-322,-2 2-1,-1-1 1,-3 0 0,0-1-1,-4 1 1,-1 0 0,-16 42 0,6-25 119,18-63-461,0 1 352,0 18-26,-1 2-8,0-1 0,-1 0-1,-2 1 1,2 0-1,-2-1 1,-1-1 0,1 1-1,-1 0 1,-1 0-1,-13 15 1,-12 13-2,-43 40 1,50-53 0,-115 109 27,-55 59-6,170-167 31,18-22-50,1 2 0,0-1 0,0 1 0,0-1 0,2 1 1,-2 0-1,2 1 0,-1-2 0,1 1 0,1 1 0,-2 0 0,3-1 0,-1 1 0,1 0 0,-1 13 0,0-8 1,0 1 0,0-2 0,-1 1 0,-1 0 0,1 0 1,-3-1-1,2 0 0,-3 0 0,1 0 0,-14 17 0,10-12 27,5-9-32,2 1 0,0 0 0,-1 0-1,2 0 1,0 0 0,-1 9 0,-14 42-31,13-53 28,1-1-1,-2 1 1,1-2-1,-1 2 1,0-1-1,0 0 0,0-1 1,-13 9-1,-57 31-69,42-27 61,-62 35 57,94-51-43,1-1-2,-1 0 0,1 0 0,-1 0 0,1 0 0,-1 0 1,1 0-1,-1 0 0,1 1 0,-2-1 0,2 0 0,-1 0 0,1 1 0,-1-1 0,1 0 0,-1 1 0,1-1 0,0 0 0,-1 1 0,1-1 1,0 1-1,-1-1 0,1 1 0,0-1 0,0 0 0,-1 1 0,1-1 0,0 1 0,0-1 0,0 1 0,0-1 0,0 1 0,-1 0 0,1-1 0,0 1 1,0-1-1,0 1 0,1 0 0,4 3-51,8-13 24,44-51 48,72-56 1,-63 56-37,18-9 44,-43 35-31,-2-1 1,50-57-1,-62 59-31,-12 12 21,1 2 1,28-26 0,-44 44 11,0 1 1,0 0-1,0 0 1,0 0-1,1-1 1,-1 1-1,0 0 1,0 0-1,0 0 1,1-1-1,-1 1 1,0 0-1,0 0 1,0 0-1,1 0 1,-1 0-1,0 0 1,0 0-1,1 0 1,-1-1-1,0 1 1,0 0-1,1 0 1,-1 0-1,0 0 1,0 0-1,1 0 1,-1 0-1,0 0 1,0 1-1,2-1 1,-2 0-1,0 0 1,0 0-1,0 0 0,1 0 1,-1 0-1,0 0 1,0 0-1,1 1 1,-1-1-1,0 0 1,0 0-1,0 0 1,0 1-1,1-1 1,-1 0-1,0 0 1,0 0-1,0 1 1,0-1-1,0 0 1,0 0-1,1 1 1,4 21-15,-8 30 83,-1-22-27,3-22-26,-2 1 0,2 0-1,1 0 1,-1 0-1,2-1 1,2 17-1,-2-23-9,0 0-1,0 1 0,0-1 0,0 0 0,0 0 0,2 1 0,-2-2 0,1 1 1,-1 0-1,1-1 0,1 1 0,-1 0 0,0-1 0,0 1 0,1-1 1,-1 1-1,0-1 0,0 0 0,1 0 0,0 0 0,-1 0 0,2 0 1,-2-1-1,0 1 0,2-1 0,-2 1 0,1-1 0,-1 0 0,5 0 0,8 0 5,0-1-1,-2 0 0,2-1 0,-1 0 0,0-1 1,0-1-1,-1 0 0,1 0 0,-1 0 0,1-2 1,-2 0-1,1 0 0,-1-1 0,-1 0 0,14-11 1,13-12-5,-2 0 0,-1-2 0,31-37 1,-2-7-33,-4-3 1,74-130-1,-126 192-7,-7 14 29,0 0 1,1 0-1,-1 0 1,1 0 0,-1 0-1,1 0 1,1 0 0,-2 1-1,1-1 1,6-4-1,-8 7 13,1 41 78,-3 0 0,-2 1 0,-17 75 0,15-67-41,7-50-48,2 0 0,-2 0 0,0 0 0,1 0 0,-1-1 0,0 1-1,2 0 1,-2-1 0,0 1 0,1-1 0,-1 1 0,0-1 0,1 0 0,0 1 0,-1-1 0,0 0 0,1-1 0,6-6-11,0-1-1,-1 2 1,0-2-1,-1 0 1,0 0-1,-1-1 1,0 2-1,3-14 1,-2 10-3,-1 1 1,2-2 0,0 2-1,9-12 1,-15 22 34,-1 5-14,0-1 0,0 0-1,-1 1 1,1 0 0,-1 0 0,-1-1 0,1 1 0,0-1 0,-1 1 0,1-1 0,-1 1 0,-1-1-1,1 0 1,0-1 0,0 1 0,-4 3 0,0 1 3,1 1 10,-1 0-1,0 0 0,2-1 1,-1 2-1,1 0 1,0 0-1,1 0 0,1-1 1,-3 12-1,5-20-40,3 0 26,-2-1-1,1 1 1,-1-1 0,0 1 0,1-1 0,0 1 0,-1-1 0,0 0 0,0 0 0,1 0 0,-1 0 0,0 0 0,1 0 0,-1 0 0,0 0-1,0 0 1,-1 0 0,2-3 0,17-26-11,-14 22 13,19-31-33,-7 14-35,-3-1-1,16-34 1,-39 113 152,-100 160 85,93-171-86,-2-1 0,-2 0 1,-50 73-1,53-98-131,-1 0-1,0 0 1,-1-2-1,-1 0 0,-1 0 1,-36 16-1,18-9 5,19-11-12,0-1 1,-1 0-1,0-2 1,-2 0-1,-35 6 0,-36 12-67,79-20 121,2 0 1,-1 0-1,1 2 1,0 0-1,0 0 1,2 1-1,-2 0 0,2 0 1,0 2-1,1-1 1,-11 13-1,22-22 0,0 1 1,1 0-1,-1-1 0,0 0 0,0 1 0,0 0 0,0-1 1,0 1-1,0-1 0,1 0 0,0 1 0,-1-1 0,0 0 1,0 1-1,0-1 0,2 0 0,-2 0 0,0 0 0,0 0 1,0 0-1,1-1 0,0 1 0,-1 0 0,0 0 0,2-1 1,51-5 26,233-92 107,-275 92-131,1-1 0,-1-1 0,1 0 0,-2 0 0,0 0 0,-1-1 0,0-1-1,1 0 1,10-15 0,-11 12 2,0 1 0,2 1 0,0 0 0,0 0 0,25-14-1,-36 27 3,-1 0-1,1 0 1,0 0-1,-1-1 0,1 1 1,-1 0-1,1 0 1,-1 0-1,0 0 0,0 0 1,0 0-1,0 0 1,-1 0-1,1 3 1,-2 3-6,0-1 1,-1-1 0,1 1 0,-1 0 0,-1 0-1,0 0 1,0-1 0,0 1 0,-2-2 0,-8 11-1,-69 58 36,63-59-35,18-12-2,-9 6 3,0 0 0,1 0 0,-1-2 0,-2 1 0,2-1 0,-1 0 0,-2-1 0,-13 6 0,27-12-6,0 0 0,0 0 1,0 0-1,0 0 0,-1 0 0,1 0 1,0 0-1,0 0 0,0 0 0,-1 0 1,1 0-1,0 0 0,0 0 0,0 0 1,-1 0-1,1 0 0,0 0 0,0 0 0,0-1 1,0 1-1,-2 0 0,2 0 0,0 0 1,0 0-1,0 0 0,0 0 0,-1 0 1,1-1-1,0 1 0,0 0 0,0 0 1,0 0-1,0 0 0,0-1 0,0 1 1,0 0-1,-1 0 0,1 0 0,0 0 1,0-1-1,0 1 0,0 0 0,0 0 1,0 0-1,0-1 0,0 1 0,0 0 0,0 0 1,0 0-1,0-1 0,0 1 0,0 0 1,1 0-1,-1 0 0,0 0 0,0-1 1,0 1-1,0 0 0,0 0 0,0-1 1,1 1-17,20-45-456,-5 14-502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7.59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1533 27 705,'0'0'48,"-16"-1"480,-69-11-248,-1 3 1,-1 5-1,-149 11 0,189-2-262,0 3 0,0 1 0,1 3 1,0 2-1,1 1 0,1 3 0,1 1 0,0 3 0,1 1 0,2 2 0,0 2 0,-56 50 0,59-39 14,2 2-1,2 1 1,2 2-1,2 0 1,2 2-1,1 2 1,3 0 0,2 1-1,2 1 1,-21 84-1,15-22 48,5 0 0,5 2-1,0 217 1,14-323-148,1 0 1,0 0-1,1 0 1,0 0-1,0 0 0,0 0 1,1 0-1,0-1 0,0 1 1,1 0-1,0-1 0,0 0 1,0 0-1,1 0 1,0 0-1,0 0 0,0-1 1,1 0-1,0 0 0,8 7 1,7-2-829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8.4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64,'19'1'160,"-1"0"0,1 1 0,-1 1 0,0 0 0,0 2 0,0 0 0,0 1 0,23 12 0,-9-1-55,-2 1-1,0 1 0,42 36 1,-9 1-34,-1 3 0,-4 3 0,-2 2 0,-3 2 0,-3 3 0,-3 1 0,-3 3 0,-3 2 0,-3 1 0,-4 2 0,-4 1 0,25 98 0,-46-135-58,-1 1-1,-2 0 0,-2 0 1,-2 0-1,-2 1 0,-2-1 1,-2 0-1,-1 0 0,-3 0 1,-1 0-1,-2-1 0,-25 60 1,-54 103-8,52-124-49,2 2-1,-40 147 0,75-225-51,1-5 63,0 1-1,0 0 0,0 0 0,0 0 0,0-1 1,0 1-1,0 0 0,0 0 0,-1-1 0,1 1 0,0 0 1,0 0-1,-1-1 0,1 1 0,-1 0 0,1-1 1,-1 1-1,1 0 0,-1-1 0,1 1 0,-1-1 1,1 1-1,-1-1 0,0 1 0,1-1 0,-1 0 0,0 1 1,1-1-1,-2 1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9.4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891 0 32,'0'0'966,"-4"2"-731,-6 3-177,1 1-1,0 1 1,0 0-1,0 0 1,-11 13 0,-6 4-3,-207 183 169,-42 30 157,214-178-181,1 3 1,-62 86-1,117-141-191,0-1 1,1 1-1,-1 0 0,2 0 0,-1 1 1,1-1-1,0 1 0,0 0 0,1-1 1,0 1-1,0 0 0,1 1 0,0-1 1,1 11-1,0-17-10,1 0 0,-1 1 0,1-1 0,0 0 0,-1 0 0,1-1 0,0 1 0,0 0 0,1 0 0,-1 0 0,0-1 0,1 1 0,-1 0 0,1-1 1,-1 0-1,1 1 0,0-1 0,-1 0 0,1 0 0,0 0 0,0 0 0,0 0 0,0 0 0,0 0 0,0-1 0,0 1 0,0-1 0,0 1 0,3-1 0,13 3-10,-1 0-1,27-1 1,-34-2 10,32 3 2,1-3 0,0-1 0,0-3 0,74-15 0,222-72 33,155-38 12,-430 115-97,-2-2 1,0-3-1,64-29 0,-124 47 48,0 0-1,1 0 0,-1-1 0,0 1 0,0 0 0,0-1 1,0 0-1,0 1 0,0-1 0,0 0 0,-1 0 1,1 0-1,-1 0 0,0 0 0,1-1 0,-1 1 1,0 0-1,1-4 0,-1 0 8,0 0 0,-1 0 1,1 0-1,-1 0 0,-1 0 0,-1-10 1,1 8-5,-1 1 0,0-1-1,-1 1 1,0-1 0,0 1 0,-1 0 0,0 0 0,-8-12 0,-48-54 11,35 44 5,-10-12-13,-1 2-1,-57-48 1,76 73-8,-1 0 1,-1 1-1,0 1 1,-1 1 0,0 1-1,0 0 1,-1 2 0,-27-8-1,-11 7-104,57 9 68,1 0 0,-1 0 0,0-1 0,1 1 0,-1 0 0,1 0 0,-1 0 0,1 1 0,-1-1 0,0 0 0,1 1 0,-1-1 0,1 1 0,-1-1-1,1 1 1,0 0 0,-1-1 0,1 1 0,0 0 0,-1 0 0,1 0 0,0 0 0,0 0 0,0 0 0,0 0 0,0 1 0,0-1 0,0 0 0,-1 3 0,1 14-1176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0.1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0 163 64,'0'-4'38,"0"0"0,0 0-1,1 0 1,-1 0 0,1 0 0,0 0-1,-1 0 1,2 0 0,-1 1 0,0-1-1,1 0 1,0 1 0,0-1 0,0 1 0,0 0-1,1-1 1,-1 1 0,1 0 0,0 0-1,-1 1 1,2-1 0,-1 1 0,0-1-1,0 1 1,1 0 0,5-3 0,11-5 40,0 0 1,0 1-1,1 1 1,0 2-1,1 0 1,-1 0 0,39-3-1,10 4 115,77 4 0,-100 4-172,-1 2 0,1 2 0,-1 2 0,-1 3 0,0 1 0,-1 2 0,0 2 1,-1 2-1,-1 2 0,-1 1 0,-1 3 0,-1 1 0,-1 1 0,-1 3 0,-2 1 0,-1 1 0,-2 2 0,39 52 0,-57-65-14,-2-1 0,0 1 0,-1 1 0,-1 0-1,-1 1 1,-1 0 0,-1 0 0,7 40-1,-12-48-1,-1 1 0,0-1 0,0 0 0,-2 1 0,0-1-1,-1 0 1,0 0 0,-1 0 0,-1 0 0,0 0 0,-1-1-1,-1 1 1,0-1 0,-14 22 0,-15 11-12,-2-1-1,-45 43 1,1-1-628,73-77 21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0.5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1 1505,'-13'0'257,"6"0"95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3.2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1011 1 32,'0'14'550,"1"14"-309,1 0-1,2 1 1,0-1-1,15 47 1,48 104 79,-31-90-210,-32-77-95,1 0 0,0-1-1,14 21 1,-18-30-14,0 0 0,0 0 0,0 0 0,0 0-1,0 0 1,0 0 0,-1 1 0,1-1 0,-1 0 0,1 0-1,-1 0 1,0 1 0,0-1 0,0 0 0,0 0 0,-1 1-1,1-1 1,0 0 0,-1 0 0,0 0 0,1 1 0,-1-1-1,0 0 1,0 0 0,-2 2 0,-3 7 8,-1 0-1,-1-1 1,-12 14 0,1 0-2,-107 138 52,120-156-50,5-5-6,0 0-1,-1 1 1,1-1 0,0 1 0,0-1 0,0 1 0,0-1 0,0 1 0,0 0 0,1-1 0,-1 1 0,0 0 0,1 0-1,0 0 1,-1-1 0,1 1 0,0 0 0,0 3 0,-1-1 2,-4 0-5,-42 58 64,40-50-64,-7 2 0,9-8 4,1-1-1,0 1 0,0-1 0,0 1 0,1 1 0,-1-1 1,-2 9-1,-7 11 3,-38 66 65,4 2-1,4 3 1,4 1-1,-29 115 1,-120 456 118,-52 237-31,233-869-153,-107 600 15,88-445-30,0 259 0,36-151 26,-4-240-11,3 0 1,32 115-1,-3-61-10,4-2-1,76 144 1,-87-200 3,3-2 0,1 0-1,3-3 1,3-1 0,1-2-1,55 47 1,18 2-11,5-5 0,4-5 1,4-6-1,208 97 0,-249-141 11,3-4 0,0-4-1,2-4 1,1-4 0,151 14 0,476-13-16,-552-23 17,-75-2-14,0-4-1,-1-4 1,122-30-1,-59-1-38,162-66-1,-252 81 30,-2-2 0,0-3 0,-3-2 0,58-44 0,-81 50 36,0-1-1,-2-3 0,-2 0 0,-1-2 0,-1-2 1,49-75-1,-63 82-13,-2-1 0,-1 0 0,-2-1 0,-1 0 0,-1-1 0,-2 0 0,7-49 1,-6-16 12,-4-119 1,-5 209-9,1-14 4,0 0 1,2 1-1,0-1 0,11-37 1,-9 49-760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4.9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1003 0 64,'7'1'124,"0"0"0,0 0 1,0 0-1,0 1 0,0 0 0,0 1 0,0-1 0,0 1 0,12 8 1,58 44 104,-54-36-82,68 54 185,143 152 0,62 111 18,-223-250-302,53 66 67,120 190 1,-175-226-70,-4 3-1,78 195 1,48 292 134,-47 16 8,-77-317-86,1 15-109,-15 3 1,-13 3-1,-1 398 0,-40-687-5,0-1 3,-2-1-1,-1 0 1,-1 1 0,-13 51 0,11-68 4,-30 92-26,31-101 15,0 0 0,-1 0-1,0-1 1,0 1 0,-1-1 0,-1 0 0,1-1-1,-12 11 1,15-17 6,0 1 0,0-2 0,0 1 0,0 0-1,0 0 1,0-1 0,-1 0 0,1 1 0,-1-1 0,1-1 0,-1 1 0,1 0-1,-1-1 1,0 0 0,1 0 0,-1 0 0,1 0 0,-1 0 0,1-1 0,-1 0-1,1 0 1,-1 0 0,-6-2 0,-4-4-14,0 1 0,1-2 0,0 0 0,-13-10 0,-306-252 33,21-30 9,158 138-15,-169-233 0,-101-208 14,274 384-8,-435-650 55,446 664-64,-184-368 0,296 517-2,3-1-1,2-1 1,-23-106 0,39 140 0,1 0 1,2 0 0,0 0-1,2-1 1,0 1 0,2 0-1,1-1 1,0 1 0,2 1-1,1-1 1,1 1 0,14-34-1,7 4-7,2 1 0,2 2 1,3 1-1,1 2 0,81-81 0,241-177-39,-343 293 48,0 1-4,131-113-361,-138 113-766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6.13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1884 0 64,'-84'76'313,"-75"87"-1,140-142-291,-81 93 353,-146 218 1,-51 149 403,144-224-549,-159 201 13,132-203-174,126-174-11,-52 107-1,84-142-32,2 1-1,2 0 0,3 2 0,-11 54 1,-2 87-36,-4 226 0,24-271 9,6-122 4,1-6 0,0 0 0,0 0 0,2 1-1,3 20 1,-4-37-3,1 0-1,-1 1 1,1-1-1,0 0 0,-1 0 1,1 1-1,0-1 1,0 0-1,0 0 1,0 0-1,0 0 1,0 0-1,0 0 1,0-1-1,0 1 0,1 0 1,-1 0-1,0-1 1,0 1-1,1-1 1,-1 1-1,0-1 1,1 0-1,-1 1 1,1-1-1,1 0 0,45 1-33,-33-2 45,5 1 0,0-2 0,-1 0 1,0-2-1,0 0 0,37-13 0,90-49 79,-73 32-39,199-96 62,342-141-115,-596 265-38,-14 4 3,1 0 0,-1 1-1,1 0 1,-1 0 0,1 0 0,0 0-1,-1 1 1,6-1 0,-11 6-361,-18 22-161,-12 7-373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7.2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1634 80 128,'-10'-6'185,"1"1"0,-1 0 0,0 1 0,-1 0 0,1 1 0,-1 0 0,0 1 0,-13-2 0,22 4-195,-106-16 101,-150-3 0,-112 20 5,195 4-32,37 1-38,-254-22 1,315 11-38,77 6 10,-1-1-1,1 0 0,-1 1 1,1-1-1,-1 0 0,1 1 1,-1-1-1,1 0 0,0 1 1,-1-1-1,1 1 0,0-1 1,-1 1-1,1-1 0,0 1 0,0-1 1,-1 1-1,1 0 0,0-1 1,0 1-1,0-1 0,0 1 1,0-1-1,0 1 0,0 0 1,0-1-1,0 1 0,0 0 1,0 26 40,0-18-30,0 53 13,13 96-1,7 33 57,13 72 26,-33-262-106,0 0 1,1-1 0,-1 1 0,0 0 0,0 0 0,0 0 0,1-1-1,-1 1 1,1 0 0,-1 0 0,0-1 0,1 1 0,-1 0 0,1-1-1,0 1 1,-1 0 0,1-1 0,-1 1 0,1-1 0,0 1-1,-1-1 1,1 1 0,0-1 0,0 0 0,0 1 0,-1-1 0,1 0-1,0 0 1,0 0 0,0 1 0,-1-1 0,1 0 0,0 0 0,0 0-1,0 0 1,0 0 0,-1 0 0,1-1 0,0 1 0,0 0 0,0 0-1,1-1 1,27-15-40,17-18 53,1 3 1,101-51-1,36 10 10,208-54-1,-252 85 7,1 6-1,2 7 1,1 5 0,224-5 0,-344 28-85,0 0 0,0 2 0,0 1 0,40 9 0,-56-10 30,-1 1-1,1 0 0,-1 0 0,1 1 0,-1 0 1,0 0-1,0 1 0,-1 0 0,0 0 0,1 0 1,-2 1-1,1 0 0,-1 0 0,0 0 0,0 1 1,0 0-1,4 9 0,5 15-511,0-4-241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21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1276 115 128,'-41'16'348,"32"-13"-262,0 0 0,1 1 0,-1 0 1,0 0-1,-14 11 0,-72 55 36,-4-4-1,-157 79 1,-227 77 235,350-164-91,99-45-197,-26 15 54,53-19-101,12-5-20,17-3-16,-21-1 14,56-3 9,0-3 0,75-17 0,40-6-9,-12 18 8,-1 6 0,0 7 0,212 29 0,442 39-35,-743-69-159,-69-25 207,2 14-19,-1 0 0,1-1 0,1 1 1,-1 0-1,2 0 0,-1 1 0,13-18 0,-3 6 5,2 1 0,24-25-1,-1 6-19,2 3 1,1 1-1,2 2 0,64-37 0,-76 52 17,2 1-1,0 2 0,0 1 1,1 2-1,1 1 0,0 2 1,52-7-1,-14 15-19,-85 2 128,10 0-110,-1-1-1,1 0 0,-1 0 1,0 1-1,1-1 1,-1 0-1,1 0 0,-1-1 1,0 1-1,1 0 0,-1 0 1,1-1-1,-1 1 1,1-1-1,-1 1 0,1-1 1,-1 0-1,1 0 1,0 0-1,-1 1 0,1-1 1,-2-2-1,-12-10 4,1-1 0,0-1 0,1 0 0,-21-32-1,28 38-24,0-1-1,1 0 1,0 0-1,1 0 0,0 0 1,1 0-1,0-1 0,1 0 1,0 0-1,-1-17 0,2 11-502,-4 3-513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5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268 0 1121,'-53'49'32,"-1"-1"0,7 1 192,7-5-64,7-5-95,13-3-33,0-14-96,20-14-193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90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168 1 1569,'-34'52'33,"1"-7"-1,-1-1 160,8-9 0,6-4-160,6-9-32,7-13-256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9.3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790 1 352,'0'0'193,"-20"0"-65,-13 0 192,-14 17 96,-13 5-127,-7 18-33,-14 0-32,-6 8-64,0 0 32,0-3-31,7-6-65,13-4-32,20-8-64,21-14-96,26-9-353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8:31.21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439 358 128,'-5'-4'80,"0"1"-1,0 0 1,-1 0 0,1 1-1,-1-1 1,0 1 0,0 0-1,0 1 1,0 0 0,0 0-1,0 0 1,-12 0 0,18 20 101,3-5-166,0 0-1,1 0 1,1 0 0,0 0-1,0 0 1,10 14-1,54 86 21,-30-53-17,421 798 89,-415-764-112,-220-415-268,10 17 129,-42-129 94,59 116 36,145 309 14,-10-21 7,-1 0-1,-2 1 0,0 0 1,-34-40-1,41 55-7,8 10 2,0 0-1,0 0 0,0 1 1,-1-1-1,1 0 1,0 1-1,-1-1 1,1 1-1,-1 0 0,0-1 1,1 1-1,-1 0 1,0 0-1,-2-1 0,3 2 32,1 7 107,1 3-134,0 0 0,0 0 0,1 0 1,1-1-1,-1 1 0,2-1 0,7 17 0,42 68 29,-17-33 3,86 181 33,56 104-12,-57-104-58,-115-233-5,-14-21-35,1 0-1,0 0 1,-6-17-1,-6-11 11,-47-79-113,-139-186-1,163 253 130,-2 1 1,-2 2-1,-2 3 1,-2 1-1,-81-55 1,112 90 77,32 28 117,72 70-55,108 143-1,-79-56-86,-60-88-24,71 86 0,-121-167-55,1 0 0,0 0 0,0-1 0,0 0-1,0 0 1,1 0 0,0 0 0,0-1 0,0 0-1,0 0 1,1-1 0,0 0 0,-1 0-1,15 4 1,1-6-830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8:32.32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0 320,'38'34'185,"-1"2"-1,-1 2 1,35 48-1,3 4-36,286 347 220,-297-348-330,-3 2-1,-5 3 1,53 122-1,39 169 1,-141-362-26,-5-15-33,-2-9-114,-11-25 78,-1 1 0,-28-40 0,2 4-66,-92-150-35,-83-156-111,208 355 269,0 0 1,1 0 0,1-1-1,0 0 1,0 0-1,2 0 1,-1 0 0,0-15-1,3 27 2,0 1-1,1 0 1,-1 0 0,0-1-1,0 1 1,0 0 0,0 0-1,0 0 1,0-1 0,1 1-1,-1 0 1,0 0-1,0 0 1,0-1 0,0 1-1,1 0 1,-1 0 0,0 0-1,0 0 1,0 0 0,1-1-1,-1 1 1,0 0-1,0 0 1,1 0 0,-1 0-1,0 0 1,0 0 0,1 0-1,-1 0 1,0 0 0,0 0-1,1 0 1,-1 0 0,0 0-1,1 0 1,-1 0-1,0 0 1,0 0 0,0 0-1,1 0 1,-1 1 0,0-1-1,0 0 1,1 0 0,-1 0-1,0 1 1,13 5 63,21 20 17,-2 2-1,0 2 1,53 66-1,-31-35-12,-1-2 37,-3 2-1,42 69 0,-73-99-55,-1 0-1,-1 2 1,-2 0-1,-1 1 0,-2 0 1,13 55-1,-32-116-111,-1 0-1,-1 1 1,-17-37-1,-49-83-308,59 118 304,-22-38-51,17 32 62,-17-38 0,36 60 72,4 19 28,1 0-1,0-1 1,0 1-1,0-1 1,1 1-1,0-1 1,0 0-1,7 6 1,-1 2 29,27 38 54,-9-15 28,39 71 0,-60-92-139,-7-16-17,0 0 0,0 0 0,-1 0 0,1 0 0,0 0 0,0 0 0,-1 0 0,1 0 0,0-1 0,0 1 0,-1 0 0,1 0 0,0 0 0,-1 0 0,1 0 0,0 0 0,0 0 0,-1 0 0,1 1 0,0-1 0,0 0 0,-1 0 0,1 0 0,0 0 0,0 0 0,0 0 0,-1 0 0,1 1 0,0-1 0,0 0 0,0 0 0,-1 0 0,1 0 0,0 1 0,0-1 0,0 0 0,0 0 0,-1 1 0,1-1 0,0 0 0,0 0 0,0 0 0,0 1 0,0-1 0,0 0 0,0 0 0,0 1 0,0-1 0,0 0 0,0 1 0,0-1 0,0 0 0,0 0 0,0 1 0,0-1 0,0 0 0,0 0 0,0 1 0,0-1 0,0 0 0,1 0 0,-1 0 0,0 1 0,-1-1-25,-23-14-514,-9-10-404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49.64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368 1 480,'0'3'620,"10"95"-31,-1-18-399,-8-33-152,-2 0-1,-3 0 1,-1-1-1,-3 1 1,-1-1-1,-20 56 1,-116 259 126,126-318-150,-52 106 3,58-124-52,-2 0 1,0-2 0,-31 37-1,45-61 23,1 0 0,-1-1 0,0 1 0,0 0 0,1 0 0,-1 0 0,1 0 0,-1-1 0,1 1 0,-1 0 0,1-1 0,0 1 0,0 0 0,-1-1 0,1 1 0,0 0 0,0-1 0,0 1 0,1 0 0,-1-1 0,1-1 0,0-45 31,8 4-29,2 1 0,20-49 0,2-8-19,51-144 37,-29 91-181,-53 140 130,-3 30 45,0 1 0,-1-1 1,-1 0-1,-1-1 0,0 1 0,-2-1 0,-13 32 1,-7 2 14,-36 53 1,33-59-5,-35 75 1,59-107 2,3-10-37,18-21-6,5-5 45,0-1 1,22-37-1,-24 33-14,79-143-4,-55 91-6,-39 73-3,-4 6 5,1 0 1,-1 0-1,1 1 1,0-1-1,0 0 1,-1 1-1,1-1 1,0 1-1,1-1 1,-1 1-1,0-1 1,0 1-1,3-2 1,-3 25-8,-3 9 12,-2-1 1,-1 0 0,-1 0-1,-2 0 1,-1-1-1,-1 0 1,-21 41-1,14-29 3,9-25-5,8-28-38,0-8 47,4-42-64,2-1 1,24-97-1,4-32-39,-28 117 138,-1 22 46,-3 113-28,-2-10-30,2 5 0,-3-1 0,-2 0 0,-3 0 0,-13 56 0,-94 268 39,93-323-71,-4 6 3,4 1 0,-22 110 0,41-159-28,4-11 12,9-22 10,14-40 37,35-91 16,153-269 0,-110 229-50,-85 161-12,-13 21 4,0-1-1,0 1 1,-1-2 0,6-17 0,-4 54 30,-4 2-14,-1 1 0,-1-1 0,-2 1 0,-1-1 0,-1 1 0,-2-1 0,0 0 0,-2 0 0,-16 41 0,-38 69 7,-56 141 9,51-100 41,64-165-80,6-17-48,10-12 67,-1 0 1,-1-1-1,0-1 1,18-36-1,34-87 64,-19 38-71,209-483-71,-249 572 39,-4 8 23,0 0 1,1 0-1,0 0 0,0 0 0,0 0 1,1 1-1,-1-1 0,1 1 1,0 0-1,4-5 0,-6 9 14,0 1-1,0-1 1,0 1 0,-1-1-1,1 1 1,0 0 0,0-1-1,-1 1 1,1 0-1,0-1 1,-1 1 0,1 0-1,-1 0 1,1 0 0,-1-1-1,1 1 1,-1 0 0,0 0-1,1 0 1,-1 0-1,0 0 1,0 0 0,0 0-1,0 0 1,0 0 0,0 1-1,2 5 4,3 20 6,-1 0 0,-1 0 0,-1 1 0,-3 45 0,0-19 5,0-20-3,-2 1 0,-2-1 1,-1 0-1,-1 0 0,-18 46 1,-75 162 92,65-164-92,-44 86-11,-174 266 1,246-418-8,6-10-27,10-5-118,3-7 150,0-1 1,-1 0-1,-1-1 0,0-1 1,-1 1-1,12-21 0,13-17 20,319-438 44,-337 464-81,-1 0 0,-1-1 1,0 0-1,-3-1 1,0-1-1,-1 0 0,-2 0 1,8-41-1,16-160-116,-34 281 32,2-17 124,-2 0 0,-6 36 0,-18 40 38,-22 117 166,47-214-215,1-11-12,0 0 1,-1-1 0,1 1-1,-1-1 1,0 1 0,0-1-1,0 1 1,0-1 0,0 0 0,-1 0-1,0 1 1,1-1 0,-5 4-1,7-45-12,-2 13 30,53-321 52,-12 111-71,-27 131-31,-4-1 0,-9-186 0,-1 121 16,1 170 7,0 0 0,0 0 0,-1 1 1,1-1-1,0 0 0,0 0 0,0 0 0,0 0 1,0 0-1,0 0 0,-1 0 0,1 0 0,0 0 1,0 0-1,0 1 0,0-1 0,-1 0 0,1 0 1,0 0-1,0 0 0,0 0 0,0 0 0,0 0 1,-1 0-1,1 0 0,0 0 0,0 0 0,0-1 1,0 1-1,-1 0 0,1 0 0,0 0 0,0 0 1,0 0-1,0 0 0,0 0 0,-1 0 0,1 0 1,0 0-1,0-1 0,0 1 0,0 0 0,0 0 1,0 0-1,0 0 0,0 0 0,-1 0 0,1-1 1,0 1-1,0 0 0,0 0 0,0 0 0,0 0 0,0-1 1,0 1-1,0 0 0,-7 18-1075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1.37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1 0,'0'0'384,"1"0"-349,0 0 1,1 0-1,-1 1 0,0-1 0,0 1 0,0-1 0,0 1 0,0-1 0,0 1 0,0 0 0,0 0 0,0-1 0,0 1 0,0 0 1,0 0-1,0 0 0,-1 0 0,1 0 0,0 0 0,0 2 0,16 40 69,-2 2 0,-2 0 0,-3 0 0,-1 1 1,-2 0-1,-2 1 0,-2 71 0,-3-115-104,0 0 1,0 0-1,0 0 0,1 0 1,-1-1-1,1 1 1,-1 0-1,1 0 0,0 0 1,0-1-1,2 4 1,-3-6-3,0 1 1,1-1 0,-1 0-1,0 0 1,0 0 0,0 0 0,1 1-1,-1-1 1,0 0 0,0 0-1,0 0 1,1 0 0,-1 0-1,0 0 1,0 0 0,1 0 0,-1 1-1,0-1 1,0 0 0,1 0-1,-1 0 1,0 0 0,0 0-1,1 0 1,-1-1 0,0 1 0,0 0-1,1 0 1,-1 0 0,0 0-1,0 0 1,1 0 0,-1 0-1,0 0 1,0 0 0,0-1 0,1 1-1,-1 0 1,11-19-7,1-10 46,-1 0-34,1 1 0,1 1 0,31-47 0,-44 74-7,0 0 1,0-1 0,0 1-1,0 0 1,0 0-1,0 0 1,0-1-1,0 1 1,1 0-1,-1 0 1,0 0 0,0-1-1,0 1 1,0 0-1,0 0 1,1 0-1,-1 0 1,0 0-1,0-1 1,0 1 0,1 0-1,-1 0 1,0 0-1,0 0 1,0 0-1,1 0 1,-1 0-1,0 0 1,0 0 0,1 0-1,-1 0 1,0 0-1,0 0 1,0 0-1,1 0 1,-1 0-1,0 0 1,0 0 0,1 0-1,-1 0 1,0 0-1,0 0 1,0 0-1,1 0 1,-1 1-1,0-1 1,0 0 0,0 0-1,1 0 1,-1 1-1,4 16-23,-3 34 62,-1-42-49,-1 31 13,-3-1 0,-1 1 0,-14 56 0,-43 113 0,46-161 0,1-14 17,12-29-13,1 0 0,-1 0 0,1 1 0,0-1 0,0 1 0,1-1 0,0 1 0,-1 7 0,17-32-52,11-17 58,-2-1-1,-2-1 1,-1-1 0,16-42-1,44-81 4,-70 144-18,1 0-1,1 0 0,0 2 1,1-1-1,1 2 0,22-18 0,-34 30 0,0 0 0,0 1 0,1 0 0,-1-1 0,1 1-1,-1 0 1,1 1 0,0-1 0,0 1 0,0 0 0,0 0 0,6-1-1,-9 2 8,0 0-1,-1 1 0,1-1 1,-1 1-1,1-1 1,-1 1-1,0-1 0,1 1 1,-1-1-1,1 1 0,-1-1 1,0 1-1,1-1 1,-1 1-1,0 0 0,0-1 1,0 1-1,1-1 0,-1 1 1,0 0-1,0-1 1,0 1-1,0 0 0,0-1 1,0 1-1,0 1 0,-1 27 14,1-19-16,-1 12 2,-1-1 0,-1 1 1,-1-1-1,-1 1 0,-14 38 1,-53 103-44,39-92 52,-128 351 87,160-417-75,15-28-59,-7 15 39,88-158 34,-62 103-18,44-64 0,78-102-33,-140 214 14,-11 13-16,-8 14-58,-48 72 64,-92 117 0,0-4 87,117-154-10,1 1 0,-35 82 0,58-117-26,0 0 0,0 0 1,1 0-1,0 0 0,1 1 1,0-1-1,0 16 1,1-25-39,0 0 1,0 0 0,0 1-1,1-1 1,-1 0 0,0 0 0,0 1-1,0-1 1,0 0 0,0 0 0,0 1-1,0-1 1,0 0 0,1 0-1,-1 1 1,0-1 0,0 0 0,0 0-1,0 0 1,1 0 0,-1 1-1,0-1 1,0 0 0,0 0 0,1 0-1,-1 0 1,0 0 0,0 0 0,1 1-1,-1-1 1,0 0 0,0 0-1,1 0 1,-1 0 0,0 0 0,0 0-1,1 0 1,-1 0 0,0 0 0,1 0-1,16-5 18,12-11-2,-13 2-6,-1-1-1,0 0 1,-1-2 0,-1 1-1,14-23 1,52-99-12,-58 100 2,11-20-18,-6 14-67,-2-2 0,-1 0 1,24-78-1,-47 124 80,0 0 0,-1 1 0,1-1 0,0 0 0,-1 0 0,1 0 0,0 1 0,-1-1 0,1 0 0,0 0 0,-1 0 0,1 0 0,0 0 0,-1 0 0,1 0 0,-1 0 0,1 0 0,0 0 0,-1 0 0,1 0 0,-1 0 0,1 0 0,0 0 0,-1 0 0,1 0 0,0 0 0,-1 0 0,1-1 0,-1 1 0,1 0 0,0 0 0,-1 0 0,1-1 0,0 1 0,0 0 0,-1-1 0,1 1 0,0 0 0,0 0 0,-1-1 0,1 1 0,0 0 0,0-1 0,0 1 0,0-1 0,-1 1 0,1 0 0,0-1 0,0 1 0,0 0 0,0-1 0,0 1 0,0-1 0,0 1 0,0 0 0,0-1 0,0 1 0,0-1 0,0 1 0,0 0 0,1-1 0,-1 1 0,0 0 0,0-1 0,0 1 0,0 0 0,1-1 0,-1 1 0,0-1 0,-30 20-191,27-16 190,-60 46 37,2 3 0,-101 111 0,151-150-7,0 1-1,1 0 1,1 0 0,0 1 0,-13 31 0,18-38 3,1 1 0,0 0 0,1 0 0,0 0 0,0 0-1,1 0 1,0 1 0,1-1 0,0 0 0,0 1 0,1-1 0,3 16 0,-3-24-22,-1 0 1,1 1-1,0-1 0,-1 0 0,1 1 1,0-1-1,0 0 0,0 0 0,0 0 1,0 0-1,0 0 0,0 0 0,0 0 1,1 0-1,-1 0 0,0 0 0,0-1 1,1 1-1,-1 0 0,1-1 0,-1 1 1,0-1-1,1 0 0,2 1 0,39 0 54,-30-1-57,-1-1-6,-1 0 1,1-1-1,-1-1 0,0 0 0,0 0 0,0-1 1,0 0-1,0-1 0,-1 0 0,12-8 1,18-14-136,41-36 0,-48 38-10,53-43-487,-5 9-577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4.861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61 512 128,'-47'27'833,"49"-27"-800,0 0 0,0 1 0,0-1 0,0 0 0,0 0 0,0 0 0,-1-1 0,1 1 0,0 0 0,0-1 0,0 1 0,0-1 1,-1 0-1,1 0 0,2-1 0,1 0 41,16-9 14,0 0 0,0-1 1,-2-1-1,0-1 0,23-21 0,85-92-4,-100 99-83,253-252-33,-334 319-577,-397 433 423,427-445 230,-35 53 1,54-71-4,0 1 1,0-1-1,0 1 0,1 0 1,1 0-1,0 0 1,0 0-1,1 0 0,0 1 1,0 16-1,2-26-35,0-1 1,0 1-1,0 0 0,0-1 1,1 1-1,-1 0 0,0 0 0,0-1 1,1 1-1,-1 0 0,1-1 1,-1 1-1,0 0 0,1-1 1,-1 1-1,1-1 0,-1 1 0,1-1 1,0 1-1,-1-1 0,1 1 1,-1-1-1,1 0 0,0 1 0,-1-1 1,1 0-1,0 1 0,0-1 1,-1 0-1,1 0 0,0 0 0,-1 0 1,1 0-1,1 0 0,32-1 13,-25 0-2,5-1-5,-1-1-1,0 0 1,0 0-1,-1-1 1,1-1-1,-1 0 1,17-10-1,80-57 33,-69 44-25,41-27-18,53-35-67,-4-5 0,130-125 0,-350 323-173,0 1 195,-31 16 45,-175 189 30,294-307-29,-85 105 42,78-95-15,1 1-1,0 0 1,1 0-1,0 1 0,1-1 1,-7 28-1,12-40-24,1 0-1,-1 0 1,1 0-1,0 0 1,0 0-1,0 0 1,0 1-1,-1-1 1,2 0-1,-1 0 0,0 0 1,0 0-1,0 0 1,0 0-1,1 0 1,-1 0-1,0 0 1,1 0-1,-1 0 1,1 0-1,-1 0 1,1 0-1,0 0 0,-1 0 1,1 0-1,0 0 1,-1-1-1,1 1 1,0 0-1,0 0 1,0-1-1,0 1 1,0-1-1,0 1 1,0-1-1,0 1 1,0-1-1,0 0 0,0 1 1,0-1-1,0 0 1,0 0-1,0 0 1,1 0-1,-1 0 1,0 0-1,0 0 1,0 0-1,0 0 1,0 0-1,0-1 0,0 1 1,0-1-1,2 0 1,7-1 7,0 0 0,-1-2 0,1 1 0,15-8 0,2-5 23,0-1-1,0-2 1,37-34 0,68-76-4,-89 85-19,65-66-12,377-361-51,-454 449-2,-20 19-63,-15 17 42,-13 18 65,-1 0-1,-44 55 1,-61 59-7,118-140 17,-163 171 0,-20 21 0,153-156 0,1 2 0,-53 92 0,70-105 4,-31 62-5,44-83 16,0 0 0,0 0 0,1 1 0,1-1 0,-1 1 0,2-1 0,-1 12 0,3-21-14,1-1 0,0 0 0,-1 0 0,1 0 0,0 0-1,-1-1 1,1 1 0,0 0 0,-1-1 0,1 1 0,0-1 0,-1 1 0,1-1 0,-1 0 0,0 0 0,3-1 0,13-12 5,-1 0 0,-1-1 0,0-1 0,-1 0-1,20-30 1,1 0 7,61-67 1,150-137 0,129-73-202,-361 314 52,-14 14 27,-15 21 71,-37 41 23,-117 115-1,132-145 15,-7 7 2,-263 293 69,277-298-59,1 1 0,3 2 0,1 1 0,1 1 1,3 1-1,2 1 0,-14 52 0,26-69 53,7-29-63,0 1 0,-1-1 0,1 0 1,0 0-1,0 1 0,0-1 0,0 0 0,0 0 0,0 1 0,0-1 0,0 0 1,0 1-1,0-1 0,0 0 0,0 0 0,0 1 0,0-1 0,0 0 1,0 1-1,0-1 0,0 0 0,0 0 0,0 1 0,0-1 0,0 0 1,0 0-1,1 1 0,-1-1 0,0 0 0,0 0 0,0 1 0,0-1 0,1 0 1,-1 0-1,0 0 0,0 0 0,1 1 0,-1-1 0,0 0 0,0 0 1,1 0-1,-1 0 0,0 0 0,0 0 0,1 0 0,-1 1 0,5-2 0,-1 0 0,1 0 0,-1-1-1,0 1 1,1-1 0,-1 0 0,0 0 0,0 0-1,0 0 1,-1-1 0,1 1 0,-1-1-1,1 0 1,-1-1 0,0 1 0,4-5-1,0 1 3,307-317 61,15 38-35,-68 64-36,-258 219 4,9-7-26,-1-1-1,18-22 1,-362 421-107,11-13 143,268-304 6,4 1 1,2 4 0,-58 127-1,87-163-2,11-25 8,0-1 1,2 1-1,0 1 0,0-1 1,2 1-1,0 0 0,-3 20 1,7-35-20,1-1 0,-1 0 1,1 1-1,-1-1 0,1 0 1,-1 0-1,1 0 0,-1 0 0,1 1 1,-1-1-1,1 0 0,-1 0 1,1 0-1,-1 0 0,1 0 1,-1 0-1,1 0 0,-1 0 0,1 0 1,-1-1-1,1 1 0,-1 0 1,0 0-1,1 0 0,-1-1 1,1 1-1,-1 0 0,1 0 0,-1-1 1,0 1-1,1 0 0,-1-1 1,1 1-1,-1 0 0,1-1 0,20-18 10,-1 0 0,-1-2 0,32-41-1,-10 9 6,782-820-133,-818 868 54,-6 8 62,1-1-1,-1 0 0,0 0 0,0 1 1,0-1-1,0 0 0,0 0 1,-1 0-1,1 0 0,-1 0 0,1 0 1,-3 2-1,-4 4 1,-290 347-84,24-35 8,214-241 94,3 3-1,-57 108 1,99-161 19,1 1 0,2 0 0,1 1 0,-11 47 1,22-78-36,-1 0 1,1 0-1,0 1 1,0-1 0,0 0-1,0 1 1,0-1-1,0 0 1,0 1 0,0-1-1,0 0 1,0 1-1,0-1 1,0 0 0,0 0-1,0 1 1,0-1-1,0 0 1,0 1 0,0-1-1,0 0 1,0 1-1,0-1 1,0 0 0,1 0-1,-1 1 1,0-1-1,0 0 1,0 1-1,1-1 1,-1 0 0,0 0-1,0 0 1,1 1-1,-1-1 1,0 0 0,0 0-1,1 0 1,-1 0-1,0 1 1,1-1 0,-1 0-1,0 0 1,1 0-1,-1 0 1,0 0 0,0 0-1,1 0 1,-1 0-1,0 0 1,1 0-1,-1 0 1,0 0 0,1 0-1,-1 0 1,0 0-1,1-1 1,-1 1 0,0 0-1,1 0 1,-1 0-1,0 0 1,0 0 0,1-1-1,-1 1 1,0 0-1,1-1 1,21-14 1,11-19 16,-1-1 0,-2-1 0,-1-2 0,28-51 0,-2 7-17,61-84-2,7 6 0,7 5-1,230-212 1,-344 356-48,-11 15-3,-14 28 35,-14 15 26,-2 0 0,-39 54 0,-7 11-9,-80 141 7,-69 121-23,157-255 82,-56 148 0,117-262-55,-5 26 37,30-51-70,12-26 31,-2-2 0,40-77 0,-28 47-4,67-116-10,89-148-22,23 21-10,-205 303-28,-18 28-1,-20 36 42,-74 146 25,18-41 12,-76 217 0,131-306-3,-7 17 21,2 2-1,5 0 1,-14 105 0,33-155-4,1-31-27,1 0-1,-1 0 1,0 0-1,0 0 1,0 0 0,0-1-1,1 1 1,-1 0-1,0 0 1,0 0 0,0 0-1,0 0 1,1 0-1,-1 0 1,0 0 0,0 0-1,0 0 1,1 0-1,-1 0 1,0 0 0,0 0-1,0 0 1,0 0-1,1 0 1,-1 0 0,0 0-1,0 1 1,0-1 0,0 0-1,1 0 1,-1 0-1,0 0 1,0 0 0,0 0-1,0 0 1,0 1-1,1-1 1,-1 0 0,0 0-1,0 0 1,0 0-1,0 0 1,0 1 0,0-1-1,0 0 1,0 0-1,0 0 1,0 1 0,0-1-1,0 0 1,0 0-1,0 0 1,0 0 0,0 1-1,0-1 1,0 0 0,0 0-1,0 0 1,0 1-1,0-1 1,0 0 0,0 0-1,0 0 1,0 0-1,0 1 1,9-13-16,-9 12 15,33-60 12,-3 0 0,-3-2-1,28-90 1,-22 57-32,45-121 12,143-361-95,-181 495-77,-40 123 117,-13 37 110,-25 80 1,-1 1 25,22-39 56,4 0-1,5 184 0,4-43-34,2-237-80,0-1-1,-7 29 1,6-40 0,1-12-14,1-14-11,1 13 12,6-86-2,3 0 1,33-130-1,-31 166-4,0-4-12,4-26-47,4 0 0,54-143 0,-61 204 28,-12 19 36,0 1 0,1 0 0,-1 0 0,0 0 1,0 0-1,0 0 0,0-1 0,0 1 0,1 0 0,-1 0 1,0 0-1,0 0 0,0 0 0,0 0 0,1 0 0,-1 0 1,0 0-1,0 0 0,0 0 0,1-1 0,-1 1 1,0 0-1,0 0 0,0 1 0,1-1 0,-1 0 0,0 0 1,0 0-1,0 0 0,1 0 0,-1 0 0,0 0 0,0 0 1,0 0-1,0 0 0,1 0 0,-1 0 0,0 1 1,0-1-1,0 0 0,0 0 0,0 0 0,1 0 0,-1 0 1,0 1-1,0-1 0,7 37 7,-1 216 95,-3-59-68,2 172 52,-2-335-82,-3-31-4,0 0 1,0 0-1,0 0 1,1 0-1,-1 1 1,0-1-1,0 0 1,0 0-1,0 0 1,0 0-1,1 0 1,-1 0-1,0 0 1,0 0-1,0 0 1,1 0-1,-1 0 1,0 0-1,0 0 1,0 0-1,0 0 1,1 0-1,-1 0 1,0 0-1,0-1 1,0 1-1,0 0 1,1 0-1,-1 0 1,0 0-1,0 0 1,0 0-1,0 0 1,0 0-1,0-1 1,1 1-1,-1 0 1,0 0-1,0 0 1,0 0-1,0 0 1,0-1-1,0 1 1,0 0-1,0 0 1,0 0-1,0 0 1,0-1-1,0 1 1,0 0-1,0 0 1,0 0-1,0 0 1,0-1-1,0 1 1,0 0-1,0 0 1,0 0-1,0-1 1,0 1-1,0 0 1,0 0-1,0 0 1,11-56 2,21-526-33,-29 476 25,16-171-207,-13 250 154,-6 27 58,0-1 0,0 1 1,0 0-1,0 0 0,0 0 1,0 0-1,0 0 0,0 0 0,0-1 1,0 1-1,0 0 0,0 0 1,0 0-1,0 0 0,0 0 0,0 0 1,0 0-1,0-1 0,0 1 1,0 0-1,0 0 0,0 0 0,0 0 1,1 0-1,-1 0 0,0 0 1,0 0-1,0 0 0,0 0 0,0 0 1,0-1-1,0 1 0,1 0 1,-1 0-1,0 0 0,0 0 1,0 0-1,0 0 0,0 0 0,0 0 1,1 0-1,-1 0 0,0 0 1,0 0-1,0 0 0,0 0 0,0 0 1,0 0-1,0 1 0,1-1 1,-1 0-1,0 0 0,0 0 0,0 0 1,0 0-1,0 0 0,0 0 1,0 0-1,0 0 0,1 0 0,-1 0 1,0 1-1,0-1 0,0 0 1,0 0-1,0 0 0,0 0 1,10 39 10,30 141 178,-20-101-132,-4 2 0,-3-1 0,4 110-1,-29 353 10,10-509-62,0-18 1,1 0 0,1 0 0,0-1 0,1 1 0,1 0 0,5 22 1,-7-38-7,0 1 0,0-1 1,1 1-1,-1-1 1,0 1-1,0 0 0,0-1 1,1 1-1,-1-1 1,0 1-1,0-1 1,1 1-1,-1-1 0,0 1 1,1-1-1,-1 1 1,1-1-1,-1 0 0,1 1 1,-1-1-1,1 0 1,-1 1-1,1-1 1,-1 0-1,1 1 0,-1-1 1,1 0-1,-1 0 1,1 0-1,-1 0 0,1 0 1,0 1-1,-1-1 1,1 0-1,-1 0 1,1 0-1,0 0 0,-1-1 1,1 1-1,-1 0 1,1 0-1,-1 0 0,1 0 1,0-1-1,-1 1 1,1 0-1,-1 0 0,1-1 1,-1 1-1,1-1 1,-1 1-1,0 0 1,1-1-1,-1 1 0,1-1 1,-1 1-1,0-1 1,1 1-1,-1-1 0,0 1 1,0-1-1,1 1 1,-1-2-1,3-11 3,0 0 0,-1 0 0,0 0 0,-1-1 0,-2-24 0,-11-75-7,-9-16-69,5-1 1,3-208-1,13 330 70,0-12 0,2 0-1,6-31 1,-8 48 4,0 1-1,0-1 1,1 1 0,0-1 0,-1 1-1,1 0 1,0-1 0,0 1 0,0 0-1,0-1 1,0 1 0,1 0 0,-1 0-1,1 0 1,0 0 0,-1 0 0,1 1-1,0-1 1,0 0 0,0 1 0,0-1-1,0 1 1,0 0 0,1 0 0,-1 0-1,0 0 1,1 0 0,-1 0-1,4 0 1,-5 2 1,1-1 0,-1 1-1,1 0 1,-1-1 0,1 1-1,-1 0 1,1 0 0,-1 0 0,0 0-1,0 1 1,1-1 0,-1 0-1,0 0 1,0 1 0,0-1 0,0 1-1,0-1 1,-1 1 0,1-1-1,0 1 1,-1-1 0,1 1-1,-1 0 1,1 2 0,11 50 40,-11-46-35,8 72 67,-2 158-1,-2-9 36,-2-188-96,3 35 16,17 84 0,-18-135-40,2 5-40,-4-60 28,16-523-13,-15 532 10,2 16 5,-5 6 24,0 1 1,0 0-1,1 0 0,-1 0 1,0 0-1,-1 0 1,1 0-1,0 0 0,-1 0 1,1 0-1,-1 0 1,1 1-1,-1 2 0,33 398 231,-20-178-223,-12-144-1205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6.68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1 340 128,'0'10'534,"0"-5"-496,1-1-1,0 0 1,0 0 0,0 0 0,1 0-1,-1 0 1,1 0 0,0 0 0,0-1-1,0 1 1,1-1 0,-1 1 0,5 4-1,49 46 156,-30-30-81,133 125 159,68 70-88,-139-124-142,-3 4 0,-5 3 1,93 155-1,-86-87-10,-46-87-35,-83-154-272,-92-117 1,62 92 84,-48-66-57,17 26 134,-150-260 1,220 316 117,27 64 2,0-1 1,-1 2 0,0-1-1,-21-26 384,32 55-261,10 19-75,224 336 189,136 242-59,-257-385-129,128 241 50,-233-443-105,-7-11 0,1-1 0,0-1 0,0 1 0,1-1 0,0 0 0,1-1 0,0 1 0,15 12 0,-23-21-3,1-1-1,0 1 1,-1-1-1,1 1 1,-1-1-1,1 1 1,0-1-1,0 0 1,-1 1-1,1-1 1,0 0-1,0 1 1,-1-1-1,1 0 1,0 0-1,0 0 1,0 0-1,-1 0 1,1 0-1,0 0 1,0 0-1,0 0 1,0 0-1,-1 0 1,1 0-1,0-1 1,0 1-1,1-1 1,-2 0 0,1 0 0,0 0 1,-1 0-1,1-1 1,0 1-1,-1 0 1,0 0-1,1 0 0,-1-1 1,0 1-1,0 0 1,1-1-1,-1 1 1,0 0-1,-1-3 0,-9-54 2,-1 26-67,-26-53 0,0-1-42,-40-101-106,-7 3 0,-9 5 0,-128-187-1,191 321 187,-274-441-94,290 463 141,10 18-5,1 1 0,0-1-1,0 1 1,1-1-1,0 0 1,-1 0-1,2 0 1,-1 0 0,-2-11-1,35 28 315,-2 6-217,-1 0 0,-1 2 1,38 37-1,71 84-12,-68-58-37,-2 2 1,-5 3-1,53 102 1,127 298 141,-151-296-171,-75-160-27,-8-14-4,2 0 1,0-1-1,12 17 0,-20-45-150,-6-14 177,-130-259 28,106 223-51,-50-99-4,-129-276 0,151 301 0,-50-178 0,92 259-11,2 0 1,2-1-1,3-1 0,-2-81 1,10 137 9,0 0 0,0-1 0,0 1 0,0-1 1,0 1-1,0 0 0,1-1 0,-1 1 0,0 0 0,0-1 1,0 1-1,0 0 0,0-1 0,0 1 0,1 0 1,-1-1-1,0 1 0,0 0 0,1-1 0,-1 1 0,0 0 1,0 0-1,1 0 0,-1-1 0,0 1 0,1 0 1,-1 0-1,0 0 0,1-1 0,-1 1 0,0 0 1,1 0-1,-1 0 0,0 0 0,1 0 0,-1 0 0,0 0 1,1 0-1,-1 0 0,1 0 0,-1 0 0,0 0 1,1 0-1,-1 0 0,0 0 0,1 0 0,16 8 2,-7-1 22,-1 1 1,0 0-1,0 0 0,-1 1 0,0 0 1,13 21-1,37 71 45,-44-74-48,59 127 88,-7 2 0,46 168 0,-29-78-15,-72-216-87,5 19 6,2 0-1,2-2 1,2 0-1,31 47 1,-26-66-62,-27-28 50,0 1-1,1-1 0,-1 1 1,0-1-1,1 0 1,-1 1-1,1-1 0,-1 0 1,0 1-1,1-1 1,-1 0-1,1 0 0,-1 0 1,1 1-1,-1-1 1,1 0-1,-1 0 0,1 0 1,-1 0-1,1 0 1,-1 0-1,1 0 0,-1 0 1,1 0-1,-1 0 1,1 0-1,-1 0 0,1 0 1,-1 0-1,1 0 1,-1 0-1,1-1 0,-1 1 1,1 0-1,-1 0 1,1-1-1,-1 1 0,0 0 1,1-1-1,-1 1 1,0 0-1,1-1 0,-1 1 1,0 0-1,1-1 1,-1 1-1,0-1 0,1 1 1,-1-1-1,0 1 1,0-1-1,0 1 0,0-1 1,0 1-1,1-1 1,-1 1-1,0-1 0,0 1 1,0-1-1,0 1 1,0-1-1,0 1 0,-1-1 1,1 1-1,0-1 1,0 1-1,0-1 0,-1 0 1,0-15 4,0-1-1,-1 1 1,-1 0 0,-1 0-1,-7-20 1,-37-83-54,17 46-8,-46-98-170,-143-232 0,43 89 226,129 219-1,-47-134 0,72 147 8,23 81-3,0 1-1,0 0 0,0 0 1,0-1-1,0 1 1,0 0-1,0 0 0,0 0 1,1-1-1,-1 1 0,0 0 1,0 0-1,0 0 0,0 0 1,1 0-1,-1-1 1,0 1-1,0 0 0,0 0 1,1 0-1,-1 0 0,0 0 1,0 0-1,0 0 0,1 0 1,-1 0-1,0 0 1,0-1-1,0 1 0,1 0 1,-1 0-1,0 0 0,0 1 1,1-1-1,-1 0 1,0 0-1,0 0 0,0 0 1,1 0-1,-1 0 0,0 0 1,0 0-1,0 0 0,1 0 1,-1 1-1,0-1 1,0 0-1,15 5 51,7 13 8,-1 0 0,0 1 1,-2 0-1,0 2 0,27 39 0,-32-43-37,78 116 176,-5 4 1,76 163-1,-108-197-131,-15-32-32,-4 2 0,39 108 0,-65-143-268,-3 0 0,-1 1 1,-2 0-1,-2 0 0,-3 46 0,1-55-165,0 28-633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5:21.96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6 714 96,'0'0'37,"0"-23"305,1 13-301,1 0 1,0 0-1,0 0 0,1 0 1,0 1-1,1 0 0,0-1 1,0 1-1,1 0 0,1 1 1,8-12-1,8-10 149,46-45 0,15-2-75,4 3 1,164-106 0,-247 177-119,1 0-9,-1-1 0,1 1 0,-1 1 0,1-1 0,0 1 0,0 0 0,0 0 0,1 0 0,6-1 0,-10 3 28,-3 5-41,0 1 22,0-1 0,0 0 0,-1 1 0,0-1 0,0 0 0,0 0 0,0 0 0,-1 0 0,0-1 0,0 1 0,-4 4 0,-49 53-44,47-52 32,-224 214-140,140-134 154,42-42 4,-71 87 1,88-83 65,34-52-67,0 1-1,0-1 1,1 0-1,-1 1 1,0-1-1,1 1 1,-1-1-1,0 0 1,1 1-1,-1-1 1,0 0-1,1 0 1,-1 1-1,0-1 1,1 0 0,-1 0-1,1 0 1,-1 1-1,1-1 1,-1 0-1,1 0 1,-1 0-1,1 0 1,-1 0-1,1 0 1,-1 0-1,0 0 1,1 0 0,-1 0-1,1 0 1,-1 0-1,1 0 1,-1-1-1,1 1 1,0 0 3,8-1 5,-1 0 1,1-1-1,-1 0 1,0-1-1,1 1 1,-1-1-1,0-1 1,-1 0-1,1 0 1,10-8-1,73-58 88,-91 70-98,202-180 103,103-82-14,-203 179-115,-100 81 24,-1 2 0,1-1 1,-1 0-1,0 1 1,0-1-1,1 1 1,-1 0-1,0-1 1,1 1 0,-1 0-1,0 0 1,1-1-1,-1 1 1,1 0-1,-1 0 1,0 1-1,3-1 1,-3 2 3,0-1 1,-1 0-1,1 1 0,0-1 1,0 1-1,-1-1 1,1 1-1,0-1 0,-1 1 1,0 0-1,1-1 0,-1 1 1,0 0-1,0-1 0,0 1 1,0 0-1,-1 2 0,-2 34 9,-3-31-18,-1 0-1,1 0 1,-1-1-1,-1 0 1,1 0-1,-1-1 1,0 0-1,0 0 1,-16 6-1,-6 5-13,-36 26-25,-65 57-1,36-26 18,42-36 61,87-33-54,11-10 78,1-1 0,-1-2 0,47-16 0,-48 11-19,1 3 1,0 1-1,59-4 1,-92 14-24,18-1 34,1-1 0,54-12 0,-75 11-48,0 0-1,0 0 1,-1-1 0,1-1 0,-1 1-1,0-1 1,-1-1 0,1 0 0,-1 0-1,0-1 1,-1 0 0,9-9 0,-10 10-13,-4 5 9,-1 0 1,1-1 0,0 1-1,-1-1 1,0 1 0,1-1-1,-1 1 1,0-1 0,0 0-1,0 1 1,0-1 0,0 0 0,0 0-1,0 0 1,-1 0 0,2-2-1,-5 2-8,0-1-1,1 1 0,-1 0 0,0 1 1,0-1-1,0 1 0,0-1 1,0 1-1,-1 0 0,1 0 0,-5-1 1,1 0-17,-177-52-384,7 3 208,146 40 193,2-1-1,-1-2 1,-45-28 0,108 41 161,-10 1-107,0 1-1,0 1 1,0 1 0,0 1-1,-1 1 1,1 1-1,-1 0 1,0 2 0,40 21-1,3 3 21,-27-14-10,39 26 0,-71-40-52,0 2 0,0-1 0,0 1 0,-1-1 0,6 9 0,-11-14-1,0 0 0,0 1-1,0-1 1,0 0 0,0 0 0,0 0 0,0 1 0,0-1 0,0 0-1,0 0 1,-1 0 0,1 1 0,0-1 0,0 0 0,0 0 0,0 0-1,0 1 1,0-1 0,-1 0 0,1 0 0,0 0 0,0 0 0,0 0-1,0 1 1,-1-1 0,1 0 0,0 0 0,0 0 0,0 0 0,-1 0-1,1 0 1,0 0 0,0 0 0,0 0 0,-1 0 0,1 0 0,0 0-1,0 0 1,0 0 0,-1 0 0,1 0 0,0 0 0,0 0 0,-1 0-1,1 0 1,0 0 0,0 0 0,-1-1 0,1 1-7,-9 0-18,-1-2 0,1 1 0,0-2 0,-1 1 0,1-1 0,0 0-1,1-1 1,-1 0 0,0 0 0,-9-8 0,-10-7-23,-40-34 0,49 36 29,1 0-1,0-2 1,-21-27-1,34 38 18,-1 0 0,1 0 0,0 0 0,1-1-1,0 1 1,0-1 0,1 0 0,0 0 0,1-1 0,0 1 0,0 0 0,0-12 0,24 21 67,-15 0-46,0 1 1,-1 0 0,1 1 0,0-1-1,0 1 1,-1 1 0,1-1 0,9 6-1,54 35 93,-24-14-38,111 68 141,-138-84-196,-1 1 0,-1 0 1,-1 2-1,0 0 0,-1 1 0,15 20 1,-11-10-548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8:23.143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3148 128,'0'0'1084,"27"-5"-636,14-19-251,0-1 0,55-45-1,-62 43-154,1 1 0,2 2 0,61-31 0,276-125 54,-47-35-80,-321 211-17,1-1-6,-1 0-1,1 0 0,-1-1 0,0 1 0,-1-1 0,1-1 0,5-8 0,-7 13-4,-2 12 6,-8 17 3,-10-8-22,0-1 1,-1-1-1,0 0 1,-2-1-1,0-1 1,0-1-1,-2-1 1,1 0-1,-43 17 0,-13 10-13,-117 81-1,-6 5-12,133-91 51,66-34-3,-1 0 0,1-1 0,0 1 0,0 0-1,-1 0 1,1 0 0,0-1 0,0 1 0,0 0 0,0 0-1,0 0 1,0 0 0,0 0 0,0-1 0,0 1 0,1 0-1,-1 0 1,0 0 0,0-1 0,1 1 0,-1 0 0,1 0-1,-1-1 1,1 1 0,-1 0 0,1-1 0,-1 1 0,1 0-1,-1-1 1,1 1 0,1 0 0,6 1 3,0-1 0,0-1 0,0 1 0,0-1 0,0 0-1,0-1 1,0 0 0,0 0 0,0-1 0,0 0 0,8-3 0,7-4-1,-1-2 1,28-17-1,-33 18 8,1 0 0,1 0 0,-1 2 0,24-7 0,76-12-12,-64 16 37,103-34 0,-150 43-30,-1 0 0,0-1 0,1 1 0,-1-1 0,0 0 0,0-1 1,-1 1-1,1-1 0,-1 0 0,0-1 0,0 1 0,0-1 0,0 0 1,-1 0-1,0-1 0,0 1 0,0-1 0,-1 0 0,5-11 0,32-48-28,-28 38 35,-10 23-7,0 0 0,0 0 0,0 0 1,-1 0-1,0 0 0,0-1 1,0 1-1,0 0 0,0-8 1,0 6-3,0-1 1,1 1 0,0-1 0,0 1 0,0 0 0,1 0-1,0 0 1,0 0 0,0 0 0,1 1 0,0-1 0,5-4-1,-6 3 1,0 1 0,0-1 0,0 0 0,-1 0 0,0 0 0,-1 0-1,1 0 1,-1 0 0,0-8 0,6-28 6,6-5-5,-1 11 2,-2-1 0,-1 0 0,-3 0 0,4-61 0,-10 98-47,-408 376-74,269-263 110,-156 114 19,272-212-13,-2-2 0,1 0 0,-1-2 0,-31 8-1,43-13 3,6-4-3,1 2 0,-1-1 0,1 1 0,0-1 0,-10 7 0,14-6 1,-1-1 1,1 1-1,0 0 1,0 0 0,0-1-1,0 1 1,1 0 0,-1 1-1,1-1 1,-2 6 0,2-7-4,0-1 1,0 1-1,0 0 1,0 0-1,0 0 0,0-1 1,-1 1-1,1 0 1,0-1-1,-1 1 1,1-1-1,-1 0 1,0 0-1,1 1 1,-1-1-1,0 0 1,0 0-1,0 0 1,0-1-1,0 1 1,-4 0-1,-61 4-153,66-5 157,0 0 48,0 0-27,-2 1-21,0 0-1,0 0 0,1 1 1,-1-1-1,0 1 1,1 0-1,0 0 1,-1 0-1,1 0 1,0 0-1,0 0 1,0 0-1,0 1 1,0-1-1,1 1 1,-1-1-1,1 1 0,-2 4 1,0-1-1,-12 11 2,15-16-1,0-1 0,-1 0 0,1 0 0,0 0 0,0 0 0,-1 0 0,1 0 0,0 0 0,0 0 0,0 0 0,-1 0 0,1 0 0,0 0 0,0 0 0,-1 0 0,1 0 0,0 0 0,0 0 0,-1 0 0,1 0 0,0 0 0,0 0 0,0-1 0,-1 1 0,1 0 0,0 0 0,0 0 0,0 0 0,-1 0 1,1-1-1,0 1 0,0 0 0,0 0 0,0 0 0,0 0 0,-1-1 0,1 1 0,0 0 0,0 0 0,0-1 0,0 1 0,0 0 0,-4-40-7,6-34 19,2 0 0,4 0 0,18-74 0,-21 128 25,6-29 15,-2 0 0,-2-1 0,1-55 1,-7 93-48,0-1 1,1 1-1,0 0 1,1 1-1,0-1 0,1 0 1,6-14-1,44-76 54,-39 76-55,-1 6 22,0 1 0,1 0 0,1 1 0,1 1-1,27-22 1,-15 16-17,-1-2 0,-1-2-1,-2 0 1,0-2 0,-2 0-1,-1-2 1,33-60 0,-19 25-10,78-109-1,-17 29 15,71-101-34,-158 237 16,-7 19-6,-6 24-5,-9-2 14,-1-1 1,-1-1-1,-2 0 1,-31 44-1,24-37 10,-160 257 63,-108 167-62,209-342-1,31-48-20,4 2 1,2 2 0,-36 84 0,77-147 8,-1 0 0,2 0 1,0 0-1,0 0 0,-1 14 1,4-25 1,1 1 1,-1-1-1,1 1 1,-1-1 0,1 1-1,-1-1 1,1 0-1,-1 1 1,1-1-1,0 1 1,-1-1 0,1 0-1,-1 0 1,1 1-1,0-1 1,-1 0-1,1 0 1,0 0 0,0 0-1,-1 0 1,1 0-1,0 0 1,-1 0 0,1 0-1,0 0 1,-1 0-1,1 0 1,0 0-1,-1-1 1,1 1 0,1-1-1,24-6-33,-17-1 30,0 0 0,0-1 0,0 0 0,-1 0 0,-1-1 0,1 0 0,-2 0 0,9-17 0,-3 6 8,65-104 41,177-220 0,-59 137-62,39-46 69,-188 198-80,-3-1 1,65-116-1,-68 102 12,-58 101-13,-1-1 0,-27 30 0,0 1 52,-187 219 1,45-58 0,140-158-19,-67 114 1,-86 212-1,196-380-1,0 0 0,0 0-1,1 1 1,1 0 0,0 0 0,0 0-1,1 0 1,0 0 0,-1 13 0,3-22-31,18-14 8,-13 9 22,53-55 6,-3-2 0,59-84 1,21-26 10,-34 60-59,4 4 0,131-100-1,-280 275 46,8-21 31,-42 47-101,-231 187-174,117-114 204,190-165 33,-42 37 17,-45 55 0,78-82-4,1 1 1,1 0-1,0 1 0,1 0 1,0 1-1,1-1 1,1 1-1,0 1 0,-5 22 1,11-38-11,-1 1 0,1 0 0,0 0 0,0-1 0,0 1 0,0 0 0,0 0 0,0-1 0,0 1 0,0 0 0,1 0 0,-1-1 0,0 1 0,0 0 0,1 0 0,-1-1 0,0 1 0,1 0 0,-1-1 0,0 1 0,1 0 0,-1-1 0,1 1 0,0-1 0,-1 1 0,1-1 0,-1 1 0,1-1 0,0 1 0,0 0 0,30 3 17,-22-5-7,0 0 1,0-1-1,1 0 0,-1 0 0,13-6 1,-1-3-5,0-1 1,0-1-1,-1 0 1,-1-2 0,19-18-1,87-95 30,-65 64-31,254-276 25,-60 49-32,-232 266-11,-2 0 0,31-51 1,-47 61 8,-10 12-3,-18 13-26,-13 21-33,-54 56 1,25-22 57,53-52 12,-215 213 55,193-186-37,1 1 0,3 2 0,1 1 0,-25 50 0,48-72-6,20-29-17,21-30 12,16-25-3,128-170 28,-164 210-38,78-128-22,-91 148 24,0 1-1,0-1 0,-1 1 0,1-1 0,0 0 0,0 1 1,-1-1-1,1 0 0,-1 1 0,0-1 0,1 0 0,-1 0 1,0 0-1,0 1 0,0-1 0,0 0 0,-1-3 1,0 4-7,0 0 0,-1 0 0,1 0 0,0 0 0,0 0 0,-1 0 1,1 1-1,-1-1 0,1 0 0,-1 1 0,1-1 0,-1 1 1,1 0-1,-1-1 0,1 1 0,-1 0 0,1 0 0,-1 0 0,0 0 1,1 0-1,-3 1 0,-3-1-3,2 0 7,0 1 0,0-1 1,0 0-1,0 0 0,1 0 1,-1-1-1,0 1 0,0-1 1,1 0-1,-1-1 0,0 1 0,1-1 1,-1 0-1,1 0 0,0-1 1,0 1-1,0-1 0,-6-5 1,6 2-1,0 0 1,1 0 0,-1-1 0,2 1 0,-1-1 0,1 0 0,0 0 0,0 1 0,1-2-1,0 1 1,0 0 0,1 0 0,0 0 0,0 0 0,0 0 0,1 0 0,0 0-1,1 0 1,0 0 0,3-9 0,6-16 1,2 1 0,2 1 1,20-33-1,-4 7 7,-15 20-16,-2-1-1,11-39 1,-16 43-5,2 1 1,1 0 0,20-36 0,9-15 21,-29 55 2,2 0 0,19-28 0,49-76-13,-58 90-8,1 1 0,2 1 0,64-73 0,-75 99-17,-18 19-39,-26 32-106,8-12 84,-135 189-77,86-124 204,4 3 0,-78 147 0,116-187 34,3 2 0,-27 92 0,51-147-72,0 0 1,0 0-1,0 1 0,-1-1 1,1 0-1,0 0 0,0 0 1,0 1-1,0-1 0,0 0 1,0 1-1,0-1 0,0 0 1,0 0-1,-1 1 0,1-1 1,0 0-1,0 0 0,0 1 1,1-1-1,-1 0 0,0 1 1,0-1-1,0 0 0,0 0 0,0 1 1,0-1-1,0 0 0,0 0 1,0 1-1,1-1 0,-1 0 1,0 0-1,0 1 0,0-1 1,1 0-1,-1 0 0,0 0 1,0 0-1,0 1 0,1-1 1,-1 0-1,0 0 0,0 0 1,1 0-1,-1 0 0,0 0 1,1 0-1,15-8 18,17-22-23,28-54 30,72-129-1,-73 112-17,160-234-72,-119 168 106,79-80-42,-79 88-21,-42 85 69,-38 51-68,-13 13 2,1 0 1,0 0-1,18-13 0,-27 23 18,0 0 0,0-1 0,0 1 0,0 0 0,0 0 0,1 0 0,-1 0 0,0 0 0,0 0 0,0 0 0,0 0 0,0-1 0,0 1-1,1 0 1,-1 0 0,0 0 0,0 0 0,0 0 0,0 0 0,0 0 0,1 0 0,-1 0 0,0 0 0,0 0 0,0 0 0,0 0 0,1 0-1,-1 0 1,0 0 0,0 0 0,0 0 0,0 0 0,0 0 0,1 0 0,-1 1 0,0-1 0,0 0 0,0 0 0,0 0 0,0 0 0,0 0 0,0 0-1,1 0 1,-1 0 0,0 1 0,0-1 0,0 0 0,0 0 0,0 0 0,0 0 0,0 0 0,0 0 0,0 1 0,0-1 0,0 0 0,0 0 0,0 0-1,0 0 1,0 1 0,0-1 0,0 0 0,0 0 0,0 0 0,-3 18-10,-13 22-13,-48 68 35,-60 102 137,-109 255 0,32-32-53,75-172-48,71-123 18,49-120-74,1-1 0,0 2 0,1-1 0,-2 31 0,9-68 4,0 0 0,2 0 0,0 0 0,1 1-1,1 0 1,13-24 0,-9 17-36,289-586-270,-223 454 45,8-12 135,-85 168 130,1-1-1,-1 1 1,1 0 0,-1 0-1,1 0 1,-1 0-1,1 0 1,0 0-1,0 0 1,-1 0-1,1 0 1,0 0-1,0 0 1,0 1-1,0-1 1,0 0 0,0 0-1,0 1 1,0-1-1,1 1 1,-1-1-1,2 0 1,-3 2 0,1 0-1,0 0 1,-1 0 0,1-1 0,0 1 0,-1 0 0,1 0 0,-1 0 0,1 0-1,-1 0 1,0 0 0,0 0 0,1 0 0,-1 0 0,0 0 0,0 0-1,0 0 1,0 0 0,0 2 0,-5 64 3,-5-31 7,-2 0 1,-1 0 0,-2-2 0,-33 57 0,9-17 25,-282 686 584,311-729-576,-10 47 0,9-28-20,91-182-88,13-58-118,131-386 1,-147 378 28,-40 110 11,35-126-1,-68 201 146,0 1 1,1-1-1,1 1 0,14-22 0,0-2 2,-20 36-4,0 0-1,0 0 1,0 0-1,0 1 1,0-1 0,0 0-1,0 0 1,0 0-1,0 0 1,0 0-1,0 0 1,0 0-1,0 0 1,0 0-1,0 1 1,0-1-1,0 0 1,0 0-1,0 0 1,0 0-1,0 0 1,1 0-1,-1 0 1,0 0-1,0 0 1,0 0-1,0 0 1,0 0 0,0 0-1,0 0 1,0 1-1,0-1 1,0 0-1,1 0 1,-1 0-1,0 0 1,0 0-1,0 0 1,0 0-1,0 0 1,0 0-1,0 0 1,0 0-1,0 0 1,1 0-1,-1 0 1,0 0-1,0 0 1,0 0-1,0 0 1,0-1 0,0 1-1,0 0 1,0 0-1,0 0 1,0 0-1,1 0 1,-1 0-1,0 0 1,0 0-1,0 0 1,2 17 73,-2 22 65,-7-12-92,-17 45 0,-3 13 24,-13 61 47,-6-2-1,-103 218 1,43-95-54,91-212-15,2 1 0,2 1 1,-5 77-1,-3 22-54,8-81 13,5-31-4,-19 71 0,-15-18 17,36-75-20,0 0 0,1 0 0,2 0 0,1 38 0,0-32 10,0-27-12,0-1-1,0 1 1,0-1-1,0 1 1,0-1-1,0 1 1,0 0-1,1-1 1,-1 1-1,0-1 1,0 1-1,0-1 1,1 0-1,-1 1 0,0-1 1,1 1-1,-1-1 1,0 1-1,1-1 1,-1 0-1,1 1 1,-1-1-1,0 0 1,1 1-1,0-1 1,-1 0 0,1 1 1,-1-1-1,1 0 1,-1 1-1,0-1 1,1 0-1,-1 1 0,1-1 1,-1 0-1,0 1 1,0-1-1,1 1 1,-1-1-1,0 1 1,0-1-1,1 1 1,-1-1-1,0 1 1,0-1-1,0 1 1,0-1-1,0 1 1,0-1-1,0 1 1,0 0-1,7 37 22,-7-36-18,0 0-2,1-1-1,-1 1 0,0 0 0,0-1 0,0 1 0,0 0 0,0-1 0,0 1 0,-1 0 0,1-1 1,-1 1-1,1-1 0,-1 1 0,1 0 0,-1-1 0,0 1 0,0-1 0,0 0 0,0 1 0,0-1 1,0 0-1,-2 3 0,1-3 2,0 0 0,0 0 0,0 1 0,0-1 0,0 1 1,1 0-1,-1-1 0,1 1 0,-1 0 0,1 0 0,-1 0 0,1 0 0,0 0 1,0 0-1,0 1 0,0-1 0,1 0 0,-1 0 0,0 4 86,1-46-2939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9:24.806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2 320,'38'-1'1052,"2"5"-829,72 16 1,-77-13-87,0 0 1,65 2-1,-99-9-163,-36-6-76,-21-2 76,-98 1-1,154 7 64,1 1-40,-1 0 0,1 0 0,0 0 0,0-1 0,0 1 0,0 0 0,0 0 0,0-1 0,0 1 0,0-1 1,0 1-1,0-1 0,0 1 0,0-1 0,1 0 0,-1 0 0,0 1 0,0-1 0,2 0 0,30 4 75,-29-3-69,154 5-5,-125-7-17,-45 3 12,0-1 0,1 1 1,-1 1-1,1 0 0,-20 8 0,-68 33-32,62-27 34,20-8 5,12-6 2,1 0 1,-1-1-1,1 0 0,-1 0 1,0 0-1,0-1 0,0 0 1,-5 1-1,10-2 9,1 1-76,1-1 60,0 1-1,0 0 0,0 0 1,-1-1-1,1 1 1,0 0-1,-1 0 0,1 1 1,-1-1-1,1 0 0,-1 0 1,0 1-1,1-1 1,-1 1-1,0-1 0,0 1 1,1 2-1,-1-3 4,0 0 1,0 0-1,0-1 0,0 1 0,0 0 1,0-1-1,0 1 0,0-1 1,1 1-1,-1-1 0,0 1 0,0-1 1,0 0-1,1 0 0,-1 1 0,0-1 1,0 0-1,1 0 0,-1 0 1,0-1-1,0 1 0,1 0 0,1-1 1,35-4 21,-1-10-5,0-1 1,43-26 0,-56 28-14,0 0-1,1 2 1,0 1 0,1 0-1,0 3 1,54-12-1,21 16 6,-62 4-104,-88 21-250,-242 110 561,83-35-156,202-93-56,1 0 0,-1 1 0,1 0-1,0 0 1,0 0 0,1 1 0,-1 0 0,1 0 0,0 0 0,1 0 0,-1 0-1,1 1 1,0 0 0,0 0 0,1 0 0,-1 0 0,1 0 0,-1 9 0,-17 34-1,20-48 0,-1-1-1,1 1 0,0-1 0,-1 1 0,1-1 1,0 1-1,-1-1 0,1 1 0,0 0 0,0-1 1,0 1-1,0-1 0,-1 1 0,1 0 0,0-1 1,0 1-1,0-1 0,0 1 0,1 0 1,-1-1-1,0 1 0,0-1 0,0 1 0,0 0 1,1-1-1,-1 1 0,0-1 0,0 1 0,1-1 1,-1 1-1,1 0 0,20 3 15,26-16 6,-38 7-21,80-40-3,95-33 1,-170 73 2,4 0-210,-34 23-29,-19 9 243,0-2 0,-2-2 0,-50 25 0,40-23 76,16-4 38,48-23-97,-1-4 1,0-1 0,0 0 0,-1-1 0,25-18 0,16-8 12,19-1 77,3 2 0,0 5 0,113-27-1,317-33-46,-482 82-165,-40 2-261,-44 0-317,-122 7 218,-131-3 148,265-2 676,0 2 0,-70 9 0,191-46-197,-41 26-86,0 2 1,0 1-1,56-5 1,108 4 235,-17 0-132,-107 6-166,93 7-1,-23 1-42,-140-5 13,8-1 5,-1 1-1,0 1 1,0-1-1,0 2 1,0 0 0,17 5-1,-27-4-296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9:31.365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0 929 64,'20'-4'297,"0"0"-1,33 0 1,-34 3-127,1 0 0,-1-2 0,22-5 0,290-94 32,-284 87-168,55-29 0,2 1-6,-2-3-134,-207 80-184,-201 72 339,299-104-31,1 1-1,-1 0 0,1 1 0,0 0 0,0 0 0,-6 5 0,11-8-13,0-1 0,1 1 0,-1-1 0,1 1 0,-1-1 0,1 1 0,-1 0 0,1-1 0,-1 1 0,1 0 0,0 0 0,-1-1 0,1 1 0,0 0 0,0 0 0,0 0 0,-1-1-1,1 1 1,0 0 0,0 0 0,0 0 0,0-1 0,1 3 0,-1-2-1,1 0-1,0 1 1,0-1 0,0 0-1,0 0 1,1 0-1,-1 0 1,0 0 0,0 0-1,1 0 1,-1 0-1,0 0 1,1-1 0,-1 1-1,1 0 1,-1-1-1,3 1 1,6 2 18,1 0 0,-1-1-1,1-1 1,-1 1 0,1-2 0,0 1-1,15-3 1,80-14 115,-35 3-86,297-17 399,-342 22-543,-26 8 89,1 0-1,-1-1 0,0 1 0,0 0 1,0-1-1,0 1 0,0-1 0,1 1 0,-1 0 1,0-1-1,0 1 0,0 0 0,0-1 1,0 1-1,0 0 0,0-1 0,0 1 1,0 0-1,0-1 0,-1 1 0,1-1 0,0 1 1,0 0-1,0-1 0,0 1 0,0 0 1,-1-1-1,1 1 0,0 0 0,0 0 1,-1-1-1,1 1 0,0 0 0,0 0 0,-1-1 1,1 1-1,-5-4-49,0 1-1,0-1 1,-1 1 0,1 0-1,-1 1 1,-7-3 0,-10-2 10,0 2 1,0 1 0,-1 1-1,0 2 1,0 0 0,-44 4-1,3-1 52,42-2-3,-67-4 70,85 4-75,0-1 0,-1 0 1,1 0-1,0-1 0,0 1 1,-1-1-1,1-1 1,1 1-1,-1-1 0,0 1 1,1-1-1,-1-1 1,-5-4-1,9 7 3,1 0 0,-1 0 0,1 0 0,-1 0 0,1 0 0,-1 0 0,1 0 1,0 0-1,-1 0 0,1 0 0,0 0 0,0 0 0,0 0 0,0 0 0,0 0 0,0 0 0,0 0 0,0 0 0,1 0 0,-1 0 1,0 0-1,1 0 0,-1 0 0,0 0 0,1 0 0,-1 0 0,1 1 0,-1-1 0,1 0 0,0 0 0,-1 0 0,1 1 0,0-1 0,0 0 1,-1 1-1,1-1 0,0 0 0,0 1 0,1-1 0,42-25 62,-39 23-3,142-82 14,-105 58-52,1 1-1,1 2 0,1 3 0,1 1 0,53-15 0,-85 31-24,20-5-18,-30 10 0,-19 7-7,-271 133-74,305-142 70,16-5 83,138-56 66,116-34-53,-240 83 7,1 3 1,0 1-1,1 3 0,53 0 80,-149 17-520,11-5 261,-328 93-330,250-70 730,334-93 73,133-34-150,-202 82-80,-150 15-235,-41 0-439,-3 0 386,0-2 1,-47-10 0,84 13 148,1-1 1,-1 0 0,1-1 0,-1 1-1,1 0 1,0-1 0,0 0 0,-1 0 0,1 0-1,0 0 1,1 0 0,-1-1 0,0 1 0,1-1-1,-1 1 1,1-1 0,0 0 0,0 0 0,0 0-1,0-1 1,1 1 0,-1 0 0,1-1 0,0 1-1,0-1 1,0 1 0,0-1 0,0-6-1,4 9 27,1 0-1,-1 1 0,1-1 0,-1 1 0,1 0 1,-1-1-1,1 2 0,4-1 0,-5 0 19,73 0 208,9-2 59,0 4-1,135 21 0,-231-26-782,-22-7 355,1 1 0,-2 2 0,-47-4 0,28 13 124,0 3 1,0 1-1,0 4 1,1 1-1,1 3 1,-96 39-1,60-14 84,3 3 0,1 5 1,-78 58-1,146-95-42,2-1-34,0 0 1,0 1-1,-20 22 1,33-32-15,0 0 0,-1 0 1,1 0-1,0 0 0,0 0 0,0 1 0,0-1 0,0 0 0,0 0 1,0 0-1,0 1 0,0-1 0,0 0 0,-1 0 0,1 0 0,0 1 1,0-1-1,0 0 0,0 0 0,0 0 0,0 1 0,0-1 0,1 0 1,-1 0-1,0 0 0,0 0 0,0 1 0,0-1 0,0 0 1,0 0-1,0 0 0,0 1 0,0-1 0,0 0 0,1 0 0,-1 0 1,0 0-1,0 0 0,0 1 0,0-1 0,1 0 0,-1 0 0,0 0 1,0 0-1,0 0 0,0 0 0,1 0 0,-1 0 0,0 0 0,0 0 1,0 0-1,1 1 0,-1-1 0,0 0 0,0 0 0,1-1 1,21 4-7,25-8-34,183-61 43,-88 22 39,322-71-84,-409 108 54,-54 7-33,-4 1 60,-289 110-136,-18 7 19,258-94 139,0 2 0,2 2 1,-77 57-1,127-85-57,-5 4 16,0-1-1,0 1 1,0 0 0,1 0 0,0 0 0,0 0 0,0 1 0,0-1-1,1 1 1,0 0 0,0 1 0,0-1 0,-3 8 0,6-12-20,0 0 0,0 0 1,0 0-1,1 0 1,-1 0-1,0-1 1,0 1-1,1 0 0,-1 0 1,1 0-1,-1-1 1,1 1-1,-1 0 0,1 0 1,-1-1-1,1 1 1,-1-1-1,1 1 1,0 0-1,0-1 0,-1 1 1,1-1-1,0 0 1,0 1-1,-1-1 0,1 0 1,0 1-1,0-1 1,0 0-1,0 0 1,-1 1-1,1-1 0,0 0 1,0 0-1,0 0 1,1-1-1,42 3-42,-36-2 28,16-1-2,0-1 0,0-1 0,-1-1 0,1-1 1,39-13-1,105-56-29,-121 51-96,1 2 1,87-26-1,-157 56-32,3 0 175,1-1-1,-1-1 1,-1-1 0,-25 5 0,22-8-90,-18 1 43,-60 14-1,90-15 80,0 0 0,1 0 0,0 1 0,0 1 0,0-1 0,0 2 0,1-1 0,0 1 0,0 1 0,-15 13 0,24-20-28,-1 1 0,0-1 0,1 1-1,-1-1 1,0 1 0,1-1 0,-1 1 0,1-1 0,-1 1-1,1 0 1,-1-1 0,1 1 0,0 0 0,-1 0 0,1-1 0,0 1-1,-1 0 1,1 0 0,0-1 0,0 1 0,0 0 0,0 0-1,0 0 1,0-1 0,0 1 0,0 0 0,0 0 0,0 0-1,0-1 1,0 1 0,0 0 0,1 0 0,-1-1 0,0 1 0,1 0-1,-1 0 1,1-1 0,-1 1 0,0 0 0,1-1 0,-1 1-1,1-1 1,0 1 0,-1 0 0,1-1 0,0 0 0,-1 1-1,1-1 1,0 1 0,-1-1 0,1 0 0,0 1 0,0-1 0,-1 0-1,1 0 1,0 0 0,0 1 0,0-1 0,-1 0 0,1 0-1,1 0 1,55 4 18,-54-4-10,23 0-4,0-2 0,0-1-1,-1-1 1,35-10-1,-44 10-30,-1-1-1,1-1 0,-1-1 1,-1 0-1,1-1 0,-1-1 0,24-19 1,-38 28 15,0 0 0,0 0 0,0 0 0,0 0 0,0 0 0,0 0 0,0 0 0,-1 0 0,1 0 0,0 0 0,0 0 0,0 0 0,0 0 0,0 0 0,0 0 1,0 0-1,0-1 0,0 1 0,0 0 0,0 0 0,0 0 0,-1 0 0,1 0 0,0 0 0,0 0 0,0 0 0,0 0 0,0 0 0,0-1 0,0 1 1,0 0-1,0 0 0,0 0 0,0 0 0,0 0 0,0 0 0,0 0 0,0 0 0,0-1 0,0 1 0,0 0 0,0 0 0,0 0 0,0 0 0,0 0 0,0 0 1,1 0-1,-1 0 0,0 0 0,0 0 0,0-1 0,0 1 0,0 0 0,0 0 0,-17 4-101,-20 8 117,-7 5-21,-84 20 0,80-25 67,-60 23 0,108-35-52,-1 0 0,1 0 0,0 0 1,-1 0-1,1 0 0,0 0 0,0 0 1,-1 0-1,1 0 0,0 1 0,-1-1 1,1 0-1,0 0 0,0 0 0,-1 0 1,1 1-1,0-1 0,0 0 0,-1 0 1,1 1-1,0-1 0,0 0 1,0 0-1,-1 1 0,1-1 0,0 0 1,0 1-1,0-1 0,0 0 0,0 1 1,0-1-1,0 0 0,0 0 0,0 1 1,0-1-1,0 0 0,0 1 0,0-1 1,0 0-1,0 1 0,0-1 1,0 0-1,0 1 0,0-1 0,0 1 1,17 10 76,23 4-28,-17-10-22,0-2 0,0 0 0,0-2 0,0 0-1,44-6 1,-37 3-20,1 1 0,46 4 0,-74-3-19,0 0 1,0 1 0,-1-1-1,1-1 1,0 1 0,0 0-1,0-1 1,-1 1-1,1-1 1,0 0 0,-1 0-1,1 0 1,0 0 0,-1 0-1,1 0 1,-1-1 0,0 0-1,0 1 1,1-1 0,-1 0-1,0 0 1,2-3 0,21-16-3,-24 21 21,-2 1-31,0 0 20,1-1 1,-1 1 0,0 0 0,1 0-1,-1 0 1,1 0 0,-1 0-1,1 0 1,-1 0 0,1 0-1,0 0 1,-1 0 0,1 0-1,0 0 1,0 0 0,0 1-1,0-1 1,0 0 0,0 2-1,6 6 2,10-19 0,65-87 11,-66 75-9,2 1 1,0 1 0,1 1 0,0 0 0,2 2 0,0 0 0,24-15-1,-17 17 26,1 2-1,0 0 1,1 2-1,0 2 1,59-12-1,-30 12 29,0 3 0,70 1 0,-127 5-46,-43 1-358,-257 44 99,147-18 197,112-19 74,24-4-9,0-1-1,-31 1 54,67-13-83,29-13 42,62-20 0,11-3 13,-120 39-60,-12 0-11,-13-1-139,-10 3-1,-1 1 0,-50 4 1,-37-3 205,120 2-32,-1 0-1,1 0 0,-1 0 0,1 0 1,0 0-1,-1 0 0,1 0 0,-1-1 1,1 1-1,0 0 0,-1-1 0,1 1 1,0-1-1,0 0 0,-1 1 0,1-1 1,0 0-1,0 0 0,0 1 0,0-1 1,0 0-1,0 0 0,0 0 1,0-1-1,0 1 0,0 0 0,1 0 1,-1 0-1,-1-3 0,3 2 4,-1 0-1,1 1 1,0-1 0,-1 0-1,1 1 1,0-1-1,0 1 1,0-1 0,0 1-1,0-1 1,0 1 0,1 0-1,-1-1 1,0 1-1,1 0 1,-1 0 0,1 0-1,-1 0 1,1 0 0,0 1-1,-1-1 1,4-1 0,39-14 80,1 2 1,1 2-1,0 1 1,0 3 0,50-2-1,32-7 138,-105 9-221,-23 8-2,0-1-1,1 1 1,-1 0 0,0 0-1,0-1 1,0 1-1,0 0 1,1 0 0,-1-1-1,0 1 1,0 0 0,0-1-1,0 1 1,0 0 0,0-1-1,0 1 1,0 0 0,0 0-1,0-1 1,0 1 0,0 0-1,0-1 1,0 1-1,0 0 1,0-1 0,0 1-1,0 0 1,0-1 0,0 1-1,0 0 1,-1 0 0,1-1-1,0 1 1,0 0 0,-1-1-1,-33-23-1,14 11 53,6 1-71,1-1 1,0 0 0,1-1-1,0 0 1,1-1 0,1-1-1,-15-28 1,24 42 19,2 2 0,-1 0 1,0 0-1,0 0 1,0 0-1,0 0 1,1 0-1,-1 0 1,0 0-1,0 0 1,0 0-1,0 0 1,0 0-1,1 0 1,-1 0-1,0 0 1,0 0-1,0-1 1,0 1-1,0 0 1,0 0-1,1 0 1,-1 0-1,0 0 1,0 0-1,0-1 1,0 1-1,0 0 1,0 0-1,0 0 1,0 0-1,0 0 1,0-1-1,0 1 1,0 0-1,0 0 1,0 0-1,0 0 1,0-1-1,0 1 1,0 0-1,0 0 1,0 0-1,0 0 1,0-1-1,0 1 1,0 0-1,0 0 1,0 0-1,0 0 1,0 0-1,0-1 1,-1 1-1,1 0 1,0 0-1,0 0 1,0 0-1,0 0 1,0 0-1,0 0 1,0 0-1,-1-1 1,1 1-1,0 0 1,0 0-1,0 0 1,0 0-1,-1 0 1,1 0-1,17 10 78,22 20 62,-37-29-136,57 50 23,-80-95-342,0 16 208,-2 0 0,-43-41 0,62 66 122,0 0 0,0 0 0,0 1-1,-1-1 1,1 1 0,-1 0-1,1 0 1,-1 1 0,1-1 0,-1 1-1,0 0 1,0 1 0,0-1-1,0 1 1,0 0 0,1 0 0,-1 0-1,0 1 1,0-1 0,-9 4-1,-2 0 75,0 1 0,0 1 0,0 0-1,-25 15 1,34-17-102,-25 13 102,30-16-114,1 0 0,0 0 1,-1-1-1,1 1 0,-1-1 1,1 1-1,-1-1 0,1 0 1,-1 1-1,1-1 0,-1 0 1,1 0-1,-1 0 0,0 0 1,1 0-1,-1 0 0,-2-1 1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20:56.047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0 561 160,'7'-8'121,"1"1"1,0-1-1,0 1 0,0 1 1,10-7-1,31-25 37,-18 9-113,2 2 0,1 1-1,71-42 1,-29 21-42,-63 39-33,-6 4 113,-22 7-45,-11 6-37,2 2 0,-1 1 0,2 1 0,-1 0 0,-37 31 0,6-6-2,42-29 4,0 0-1,1 2 1,0-1 0,0 1-1,-15 20 1,27-31-3,-1 1-1,1-1 1,0 0 0,0 0 0,-1 0 0,1 1-1,0-1 1,0 0 0,0 0 0,0 0 0,-1 1-1,1-1 1,0 0 0,0 0 0,0 1-1,0-1 1,0 0 0,0 1 0,0-1 0,0 0-1,0 0 1,0 1 0,0-1 0,0 0-1,0 1 1,0-1 0,0 0 0,0 0 0,0 1-1,0-1 1,0 0 0,0 0 0,0 1-1,0-1 1,1 0 0,-1 0 0,0 1 0,0-1-1,0 0 1,0 0 0,1 1 0,-1-1-1,0 0 1,0 0 0,0 0 0,1 0 0,-1 1-1,0-1 1,1 0 0,22 2-11,42-13 75,-46 8 38,27-6-11,-32 6-11,1 1 0,29-2 0,275 0 657,-283 15-720,-32-9-12,0 0-1,0-1 1,0 1-1,0-1 1,1 0-1,-1 0 1,7 0-1,-5 0-1,0 0 0,0 1-1,-1-1 1,1 1 0,-1 0-1,0 0 1,0 1 0,6 3-1,34 12 17,-39-16-11,0 0 1,0 0-1,-1 0 0,1 1 1,-1 0-1,8 5 1,-9-5-3,0 0 0,0-1 1,0 0-1,0 0 1,1 0-1,-1 0 0,1 0 1,-1-1-1,11 2 1,42 21-66,77 24 123,-114-40-52,-1 1 0,34 21 1,11 4-13,-58-30-1,0 0-1,0 0 1,0 1-1,0 0 0,-1 0 1,7 7-1,9 10 8,-2-2-12,-1 0 1,-1 2-1,-1 0 1,15 27-1,-10-14 7,2 3 34,-16-25-32,1 0 1,0 0-1,13 14 0,-18-22-6,1 0-1,-1 0 1,0 0-1,-1 0 1,1 0-1,1 7 1,-3-8 5,0 0 1,1 1-1,0-1 1,0-1-1,0 1 1,0 0-1,0 0 1,1-1-1,0 1 1,0-1-1,5 5 1,-7-7-5,0 0 1,0 0 0,0-1-1,0 1 1,0-1-1,0 1 1,0-1 0,1 1-1,-1-1 1,0 0-1,0 0 1,0 1 0,0-1-1,1 0 1,-1 0 0,0 0-1,0 0 1,1 0-1,-1-1 1,0 1 0,0 0-1,0 0 1,0-1-1,0 1 1,1-1 0,0 0-1,1-1-3,-1 0 0,0 0 0,0 0 0,0 0 0,0-1 0,-1 1 0,1 0 0,-1-1 0,1 0 0,1-4 0,2-5 22,-1-1 1,-1 1 0,3-22 0,2-18-79,-1 11 46,1-70 1,-8 95-3,1-2 21,-1 0 1,-2 1-1,-3-25 0,3 35-2,0 1-1,0 0 1,0 1-1,-1-1 1,0 0-1,0 1 1,0-1-1,0 1 1,-1 0-1,0 0 0,0 1 1,-1-1-1,-5-4 1,-9-4 3,-2 0 1,1 2-1,-1 1 0,-1 0 1,1 1-1,-2 2 0,1 0 1,-28-4-1,-21-8 0,2-4-1,2-2-1,-73-40 1,95 46-11,0 2-1,-1 2 1,-1 2 0,-77-12 0,25 5 6,66 16-31,-1 1 0,1 2 0,-61 6 0,63-1-35,1 1 1,-54 17 0,4 0-211,19-19-89,42-3 305,19 0 99,5-38-44,32 9 33,45-27 0,-59 41-11,1 1 61,0 2 0,1 0 0,34-11 0,33-14 85,-79 33-142,1 0 1,0 0 0,0 2-1,0 0 1,0 0 0,22 2 0,6-3-33,19-1 81,-1 2-1,1 2 1,0 4 0,0 2-1,-1 2 1,68 20-1,-103-22-72,17 3 48,0 2-1,-1 2 1,-1 1-1,0 2 0,72 41 1,-83-38-29,0 1 0,-2 2 0,0 0 0,-2 2 0,32 38 0,-75-67-33,1 1-1,-1 1 0,0 1 1,0 1-1,-22 0 0,-230 13-87,236-9 107,1-2 1,-1-1-1,1-2 1,-60-10-1,72 7-13,-1-1 0,1 0 0,0-2 0,1 0 0,0-2-1,1 0 1,0-1 0,-24-18 0,39 26 8,1 1-1,0-1 1,0 0-1,0 0 1,0-1-1,0 1 1,1 0-1,0-1 1,-1 0-1,1 1 1,0-1-1,1 0 1,-1 0-1,1 0 1,0 0-1,0-1 1,0 1-1,0 0 1,1 0 0,0-1-1,0 1 1,0 0-1,0 0 1,0-1-1,1 1 1,0 0-1,0 0 1,0 0-1,1 0 1,-1 0-1,1 0 1,0 0-1,0 0 1,0 1-1,1-1 1,-1 1-1,1-1 1,0 1-1,0 0 1,0 0-1,0 0 1,0 1-1,1-1 1,0 1 0,-1 0-1,1-1 1,0 2-1,0-1 1,0 0-1,0 1 1,0 0-1,0 0 1,0 0-1,1 0 1,7 1-1,10 2 13,1 2 0,-1 1 0,0 0 0,0 2 1,-1 0-1,0 2 0,0 0 0,20 13 0,53 21 85,-70-35-92,1 0 1,0-1-1,0-1 1,0-2-1,1 0 1,44-1-1,-70-3-2,1 0-1,-1 0 1,1 0-1,-1 0 1,1 0-1,-1 0 1,1 0-1,-1 0 0,0 0 1,1-1-1,-1 1 1,1 0-1,-1 0 1,0 0-1,1-1 1,-1 1-1,1 0 1,-1-1-1,0 1 0,1 0 1,-1-1-1,0 1 1,0 0-1,1-1 1,-1 1-1,0 0 1,0-1-1,0 1 1,1-1-1,-1 1 0,0-1 1,0 1-1,0 0 1,0-1-1,0 0 1,-3-22-76,1 18 51,0 0 0,0 1 0,0-1-1,0 0 1,-1 1 0,0 0 0,-4-6 0,-9-2-10,0 1-1,-1 1 1,0 0 0,-1 1 0,-21-8-1,14 7 14,1-2-1,-22-13 0,-108-88-24,145 104 44,12 4-6,27 0-21,43 11 2,-38 2 77,17 2 47,-1 3 0,67 26 0,-101-32-67,-1 1 0,0 0 0,-1 2 0,0-1 0,0 2 0,-1 0 0,0 1-1,-1 0 1,-1 1 0,22 27 0,-5 5 45,37 77-1,-52-93-67,-14-29-7,0 0 1,0 0-1,0-1 1,0 1-1,0 0 1,0 0-1,0 0 0,0 0 1,0 0-1,0-1 1,0 1-1,0 0 1,0 0-1,0 0 1,1 0-1,-1 0 1,0-1-1,0 1 1,0 0-1,0 0 1,0 0-1,0 0 0,0 0 1,0 0-1,1-1 1,-1 1-1,0 0 1,0 0-1,0 0 1,0 0-1,0 0 1,1 0-1,-1 0 1,0 0-1,0 0 1,0 0-1,0 0 0,1 0 1,-1 0-1,0 0 1,0 0-1,0 0 1,0 0-1,0 0 1,1 0-1,-1 0 1,0 0-1,0 0 1,0 0-1,0 0 0,0 0 1,1 0-1,-1 0 1,0 1-1,0-1 1,0 0-1,0 0 1,0 0-1,1 0 1,0-29-204,-1 22 177,0 1 0,-1 0-1,0-1 1,0 1 0,0 0-1,-1 0 1,0 0-1,0 0 1,0 0 0,-4-5-1,-12-10-20,-1 1 0,-1 1 0,-1 1 0,-32-23 0,26 21-8,1 0 0,-31-34 0,54 50 55,1 0 1,0 1-1,1-1 1,-1 0-1,1-1 1,0 1-1,0 0 1,0 0-1,0-1 1,1 1-1,-1 0 0,1-1 1,1-4-1,-1 9-24,3-2 34,1 1 0,-1 0-1,1 0 1,-1 0 0,1 0 0,0 0 0,-1 1 0,1-1 0,0 1 0,0 0-1,-1 0 1,1 1 0,0-1 0,-1 1 0,6 1 0,-1 1 8,0 0 0,0 0 0,-1 1 0,0 0 1,1 1-1,9 7 0,4 6 35,0 1 0,-2 1 0,18 22 0,15 23 129,-3 1 1,80 144-1,-105-161-124,-2 0 0,-1 2-1,-3 0 1,-3 1 0,15 85-1,-23-81-37,-2 1-1,-3-1 0,-6 79 1,2-125-21,0 0 0,0 0 1,-1 0-1,0 0 0,-9 18 1,12-27 0,-1-1-1,1 1 1,0-1 0,-1 0 0,1 1 0,0-1-1,-1 0 1,1 1 0,-1-1 0,1 0 0,-1 1 0,1-1-1,0 0 1,-1 0 0,1 1 0,-1-1 0,1 0 0,-1 0-1,0 0 1,1 0 0,-1 0 0,1 0 0,-1 0 0,1 0-1,-1 0 1,1 0 0,-1 0 0,1 0 0,-1 0 0,1 0-1,-1 0 1,1 0 0,-1-1 0,1 1 0,-1 0-1,1 0 1,-1-1 0,1 1 0,-1 0 0,1-1 0,0 1-1,-1-1 1,-17-18-139,1-14 44,2-1-1,-15-45 1,-3-9-150,-12-15-4,-109-181 0,27 81 192,115 181 146,22 31 104,23 35 12,-12-11-143,-1 0 0,-2 2 0,-1 0 0,-2 1 0,-2 0 0,13 57 0,25 231 381,-46-284-406,4 9 41,1 19-13,-9-68-173,1-2 112,-1 1 0,1 0 0,-1 0 0,0 0 0,0 0 0,0-1-1,0 1 1,0-1 0,0 1 0,0-1 0,0 1 0,-1-1 0,1 1 0,0-1 0,-1 0 0,1 1 0,-1-1-1,0 0 1,0 1 0,0-1 0,0-2 0,2-3 2,10-48-51,-2-1 0,-3 0 0,-3 0 0,-1-1-1,-7-71 1,2 116 55,-1-1 0,0 1 0,0 1 0,-6-13 0,5 11 5,-1 1-1,2-1 1,-3-16 0,3 17-19,0 0 0,0 1 1,-1-1-1,0 0 0,-1 1 1,0 0-1,-9-13 0,-52-70 61,58 83-27,24 53-38,4-13 15,2-2 0,1 0 1,0-2-1,2-1 0,1 0 1,43 29-1,-68-53-11,0 1 1,-1 0-1,1 0 1,0-1-1,0 1 1,0-1-1,0 1 0,0-1 1,0 1-1,0-1 1,0 0-1,0 1 1,0-1-1,1 0 0,-1 0 1,0 0-1,0 0 1,0 0-1,0 0 1,0 0-1,0 0 0,0 0 1,2-1-1,-3 1 0,1-1-1,0 0 1,-1 0 0,1 1-1,-1-1 1,0 0-1,1 0 1,-1 0-1,1 0 1,-1 1 0,0-1-1,0 0 1,0 0-1,1 0 1,-1 0-1,0 0 1,0 0-1,0 0 1,0 0 0,-1-2-1,0-4-37,0 0 0,-1 0 0,0 0 0,0 0 0,0 0 0,-5-7 0,-16-24-89,-2 1-1,-34-38 0,-19-27 2,59 74 117,-3-4 10,1 0-1,-26-58 0,43 81 9,1 0-17,-1 0-1,0 0 1,0 1-1,-1-1 1,0 1-1,0 0 1,-8-7 0,11 10 12,1 0 1,-1 0 0,1 0 0,0-1-1,0 1 1,1 0 0,0 0 0,0 0-1,0-1 1,0 1 0,2-7 0,-1-4 21,-1 15-21,0 1 0,0-1 1,0 1-1,0-1 0,0 1 1,0-1-1,0 1 0,0-1 1,0 1-1,1-1 0,-1 1 1,0-1-1,0 1 0,1-1 1,-1 1-1,0-1 0,1 1 1,-1-1-1,0 1 0,1 0 1,-1-1-1,1 1 0,-1 0 1,1-1-1,-1 1 0,1 0 1,-1 0-1,1-1 0,-1 1 1,1 0-1,-1 0 0,1 0 0,-1 0 1,2 0-1,25 3 52,23 20 87,90 98 156,-121-105-255,-1 1 0,-1 0 0,0 1 1,-2 1-1,17 25 0,3 0 57,-28-37-76,-1 0-1,-1 0 1,1 0-1,-1 0 1,7 15-1,27 43 51,-23-35-20,-2 1 1,-2 1 0,0-1 0,-2 2-1,7 40 1,5 16 37,-14-63-78,8 50-1,-5 255 168,-12-246-130,1-61-94,-2-42-95,0-41-37,-4-79-159,-7-1-1,-45-210 1,54 279 287,4 62 49,0 7 29,3 1-22,1 1 0,-1-1 1,1 0-1,-1 1 0,0 0 1,1 0-1,5 3 0,6 14 49,-1 1-1,-1 1 1,0 0-1,-2 1 1,0 0-1,-2 1 1,8 25-1,3 2 59,-11-25-47,-1 0 1,-1 1 0,-2 0 0,0 0 0,1 31 0,-2 132 185,-4-126-161,-5 38-58,5-100-85,-9-44-91,-6-163-513,7 143 585,2-90 0,6 153 45,23 6 118,-14 3-71,-1 1-1,0 0 1,-1 1-1,0 0 1,-1 0-1,0 0 1,0 1-1,-1 0 1,-1 0-1,6 19 1,-4-8 46,0 1 0,-1 0 0,-2 0 0,1 38 0,-3-11 27,1-24-63,-2 0-1,-1-1 0,-1 1 1,-6 30-1,-8 4 22,-39 95-1,63-292-856,-3 109 769,-4 16 29,0-1 0,2 0 1,-1 1-1,2 0 0,0 0 0,0 0 1,1 0-1,8-14 0,-3 79 115,-10-44-87,1 0-4,0 0 0,-2 1 1,1-1-1,-1 0 0,0 0 0,-1 0 0,0 0 0,0 0 0,-1 0 0,0-1 1,-7 14-1,-90 152 101,93-163-116,1-1 0,-1 0 0,-14 14 0,14-17 2,1 0 0,0 1 0,0 0 0,0 0 0,-7 17 0,25-51-63,2 0 0,17-24 0,-11 18 21,31-65 1,-45 82 33,5-9-8,-1-1 0,-1-1 0,-1 1 0,-1-1 0,-2-1 0,5-53 0,-10 79 11,-3-32-13,-4 30 32,-7 18 5,-25 47 32,19-30-10,-1-1 0,-45 53 0,-106 107 348,133-147-357,24-23-6,8-13 39,-8-21-7,10 8-53,4 4-3,0 0 1,0 0-1,0 0 0,0 0 1,-1 1-1,1-1 0,0 0 1,0 1-1,0-1 0,-1 0 1,1 1-1,0 0 0,0-1 1,-1 1-1,1 0 0,-3-1 1,28-2-22,-15 0 17,1 0 1,-1 0 0,-1-1 0,1 0 0,0-1-1,-1 0 1,0 0 0,10-10 0,56-59-78,-58 56 56,1 1 0,0 0 1,31-22-1,-29 26 31,-15 9-27,1 0-1,-1 1 1,1-1-1,0 1 1,0 1-1,0-1 1,1 1-1,-1 0 1,0 0-1,1 0 1,10-1-1,-15 5 8,0 0 1,0 1-1,0-1 0,0 1 1,0-1-1,-1 1 0,1-1 1,-1 1-1,0-1 0,0 1 1,0 0-1,0-1 0,0 1 1,0-1-1,-1 4 0,0 1-1,0 7 13,-2 0 1,0 0 0,-1-1-1,0 1 1,-1-1 0,0 0 0,-1 0-1,-1-1 1,-8 12 0,-4 14-4,-169 293 59,187-330-62,0 0 1,1-1 0,-1 1 0,1 0 0,-1 0-1,1 0 1,-1 0 0,1 0 0,0 0 0,-1 0-1,1 0 1,0-1 0,0 1 0,0 0 0,0 0-1,0 0 1,0 0 0,0 0 0,0 0 0,0 1-1,14-7-110,20-25 22,52-60-39,38-45 36,-96 118-83,-20 7 170,1 1 0,-1-2 0,-1 1-1,0-1 1,0 0 0,-1 0 0,0-1-1,-1 0 1,-1 0 0,0 0 0,4-21 0,-1-8-97,-3-1 1,0-51 0,2-20 126,-5 102-28,0-2 7,1-1 1,0 1 0,1-1-1,0 1 1,7-19-1,-9 29-28,-1 2-12,0 27 209,-1-9-156,-1 1 0,-1 0 0,-1 0 0,0-1 0,-1 0 0,-1 0-1,0 0 1,-2-1 0,-11 20 0,-16 22 32,-44 56-1,66-96-48,-219 267 251,-50 73-183,275-347-69,1 0-1,0 1 1,-9 24-1,13-31 6,1-1 0,-1 1 0,1 0 0,0 0 0,1-1 0,-1 1 0,1 0 0,0 0 0,0 0 0,0 0 0,1-1 0,0 1 0,0 0 0,1 4 0,2-2-12,0-1-1,0 0 0,1-1 1,0 1-1,0-1 0,10 8 1,14 16 42,118 134 120,-100-113-128,-32-33-11,-1 0 1,-1 2-1,0-1 1,-1 2-1,-1 0 0,-2 0 1,15 39-1,-6 5 51,15 86-1,-32-145-62,7 13-2,4-19-37,-11 0 34,1-1-1,-1 1 1,1-1-1,-1 0 1,1 0-1,-1 1 1,0-1-1,0 0 1,0 0-1,0 0 1,0 0-1,-1-1 1,2-3-1,1-16-41,-1-1 0,0 1 1,-2-1-1,-1 0 0,-1 1 0,0-1 0,-2 1 0,-1 0 0,-12-35 0,6 21 44,2 1 0,1-1 0,2-1 0,-3-62-1,9 99 3,0-1 0,0 1 0,-1-1 0,1 0 0,0 1 0,0-1 0,0 1 0,0-1 0,0 0 0,0 1 0,0-1-1,0 1 1,0-1 0,0 0 0,0 1 0,0-1 0,0 1 0,1-1 0,-1 0 0,0 1 0,0-1 0,1 1 0,-1-1-1,0 1 1,1-1 0,-1 1 0,1-1 0,-1 1 0,0 0 0,1-1 0,-1 1 0,1-1 0,-1 1 0,1 0 0,-1-1 0,1 1-1,-1 0 1,1 0 0,0 0 0,-1-1 0,1 1 0,-1 0 0,1 0 0,0 0 0,-1 0 0,1 0 0,-1 0 0,1 0-1,0 0 1,-1 0 0,1 0 0,-1 0 0,1 1 0,0-1 0,-1 0 0,2 1 0,1 1 12,0-1-1,0 1 1,0 0 0,-1 1 0,1-1 0,-1 1-1,1-1 1,3 6 0,15 26 98,-2 2 1,19 50 0,-25-55-51,1 0 1,1-1 0,1 0-1,29 37 1,1-5 9,-79-79-348,9-3 212,0-1 0,2 0 1,0-2-1,1 0 0,2-2 0,0 0 0,2-1 1,-15-28-1,2-6-36,3 0 1,-33-110-1,57 147 108,3 23-5,0 0 0,0 0-1,0-1 1,0 1 0,0 0 0,0 0-1,0-1 1,0 1 0,1 0-1,-1 0 1,0 0 0,0-1 0,0 1-1,0 0 1,0 0 0,1 0 0,-1 0-1,0-1 1,0 1 0,0 0-1,1 0 1,-1 0 0,0 0 0,0 0-1,1 0 1,-1 0 0,0 0 0,0-1-1,1 1 1,-1 0 0,0 0 0,0 0-1,1 0 1,-1 0 0,0 0-1,0 0 1,1 0 0,-1 1 0,0-1-1,34 20 104,26 32-11,-2 2 0,83 101 1,-22-23 154,-104-115-225,-1 0 0,-1 1 0,-1 0 0,0 1-1,-2 1 1,0 0 0,-1 0 0,-1 0 0,-1 1 0,8 40-1,-15-61-26,1 1-1,-1 0 1,0 0-1,1 0 1,-1-1-1,0 1 1,0 0-1,0 0 0,0 0 1,1 0-1,-1-1 1,0 1-1,-1 0 1,1 0-1,0 0 1,0 0-1,0 0 1,0-1-1,-1 1 0,1 0 1,0 0-1,-1-1 1,1 1-1,-1 0 1,1 0-1,-1-1 1,1 1-1,-2 1 1,1-2-2,0 0 0,-1 0 0,1 0 1,0 0-1,-1 0 0,1-1 1,0 1-1,0 0 0,-1-1 0,1 1 1,0-1-1,0 1 0,0-1 1,-1 1-1,1-1 0,-1-1 0,-52-42-95,48 39 95,-72-68-199,46 40 162,-1 2 1,-2 1 0,-1 1 0,-49-27 0,82 53 34,-12-1 64,14 13 8,3 3-50,1 1 0,0-1 1,0-1-1,1 1 0,1 0 1,9 18-1,4 9 41,44 99 249,-53-122-292,1 1 1,1-2-1,0 1 1,1-2-1,26 26 1,-35-37-15,0 0 1,0-1 0,1 1 0,-1-1 0,1 0-1,-1 0 1,1 0 0,0 0 0,0 0 0,-1-1-1,1 0 1,0 0 0,1 0 0,-1 0 0,0-1-1,0 0 1,0 0 0,0 0 0,0 0 0,6-1-1,-7 0-1,0 0-1,-1 0 0,1-1 0,-1 1 0,0-1 1,1 1-1,-1-1 0,0 0 0,0 0 1,0 0-1,0 0 0,0 0 0,0 0 0,-1-1 1,1 1-1,-1 0 0,0-1 0,1 1 0,-1-1 1,0 0-1,-1 1 0,1-1 0,0 0 0,-1 0 1,1 1-1,-1-1 0,0 0 0,0 0 1,-1-4-1,3-57-3,0 35 11,-1 1 1,-2 0-1,-4-33 0,2 51-11,-1 0 0,0 0 0,-1 1 0,1-1-1,-2 1 1,1 0 0,-2 0 0,-7-8-1,6 6 1,0 1 0,1-1 0,0 0-1,-6-14 1,11 19 61,2 6-54,0 0-1,0 0 1,0 0 0,0 0-1,0 0 1,1 0 0,-1 0 0,0 0-1,0 0 1,0 0 0,0 0-1,0 0 1,0 0 0,0 0 0,0 0-1,0 0 1,0 0 0,0 0-1,1 0 1,-1 0 0,0 0 0,0 0-1,0 0 1,0 0 0,0 0-1,0 0 1,0 0 0,0 0 0,0 0-1,0 0 1,0 0 0,0 0-1,0 0 1,0-1 0,1 1 0,-1 0-1,0 0 1,0 0 0,0 0-1,0 0 1,0 0 0,0 0 0,0 0-1,0 0 1,0 0 0,0 0-1,0-1 1,0 1 0,0 0 0,0 0-1,0 0 1,0 0 0,0 0-1,0 0 1,0 0 0,0 0 0,10 0-11,13 3 29,-1 0 0,1 1 1,-1 2-1,-1 0 0,1 1 1,34 17-1,-40-15-6,-2 1-1,1 0 1,-1 1 0,-1 1-1,0 0 1,0 0 0,-1 2-1,17 24 1,14 13 96,148 192 104,-116-141-167,8 12-3,87 160 1,-141-216-25,-3 0-1,-2 2 1,-3 0-1,-3 2 1,-2 0 0,-3 1-1,-3 0 1,-2 1 0,-2 106-1,-6-107-2,2 2 16,-3 0 0,-3 0 0,-22 116 0,26-178-32,-1-1 0,1 1 1,-1 0-1,0 0 0,0 0 0,-1 0 0,1-1 0,-1 1 1,1 0-1,-1-1 0,0 0 0,0 1 0,0-1 1,0 0-1,0 0 0,0 0 0,-4 3 0,2-4 2,1 0 0,-1 0-1,1 0 1,-1 0-1,1-1 1,-1 1 0,0-1-1,1 0 1,-1 0 0,0 0-1,1-1 1,-1 1-1,0-1 1,-5-2 0,-4-2-20,1 0-1,0-1 1,0 0 0,1-1 0,-20-15 0,-12-7-48,-344-177-383,-86-51 313,443 235 113,0-2-1,1 0 1,2-2-1,1-1 1,0-1-1,-30-46 1,49 66 17,0 0 0,0 1 0,-1-1 0,0 2 0,0-1 0,-1 1 0,1 0 0,-1 1 0,-11-5 0,14 7 4,-1 0-1,1 1 1,-1 0-1,0 0 1,1 1-1,-1-1 1,0 1-1,0 1 1,0 0-1,0 0 0,0 0 1,0 0-1,1 1 1,-14 3-1,18-3 2,1 0 0,-1 0 0,1 0 0,0 0 0,-1 0 0,1 0-1,0 1 1,-1-1 0,1 0 0,0 1 0,0-1 0,0 1 0,0-1 0,0 1 0,1-1-1,-1 1 1,0 0 0,1-1 0,-1 1 0,1 0 0,0-1 0,-1 1 0,1 2-1,-1 48-80,1-37 73,1 7 18,1-1 0,1 0 0,1 0 0,12 40 0,40 84 60,-19-51-48,1 31 67,9 25 29,-44-144-115,0-1-1,0 1 1,1-1-1,-1 0 1,1-1-1,1 1 1,-1-1-1,0 0 0,1 0 1,0 0-1,7 4 1,68 35 12,-33-20-5,569 280 415,-490-245-451,-59-26 64,124 80-1,-161-92-31,-2 2-1,0 1 1,-2 2-1,0 0 1,-2 1-1,26 36 1,-43-52 6,0 0 0,0 0 0,-1 1 1,0 0-1,-1 0 0,0 0 0,-1 0 0,-1 1 0,5 23 0,-8-35-47,1-21 10,21-97-138,-12 77 40,5-56-1,2-253-101,-1 17-37,-11 140-88,-5 171 378,24 28-4,-13 9-6,0 0 0,0 0 0,-2 1 0,0 1 0,-1-1 0,0 1 0,7 26 0,7 26 10,-2 0 1,-4 2 0,15 134-1,-17 220 135,-14-423-156,0 0-7,0 0 0,-1 0 1,1 0-1,0 0 0,0 0 0,0 0 0,1-1 0,-1 1 0,0 0 0,1 0 1,-1 0-1,1 0 0,0 0 0,-1-1 0,1 1 0,0 0 0,0-1 0,0 1 0,2 2 1,-2-5-3,0 0 1,-1 1-1,1-1 1,0 0-1,-1 0 1,1 0 0,-1 0-1,1 0 1,-1 0-1,1 0 1,-1 0-1,0 0 1,1 0 0,-1 0-1,0 0 1,0 0-1,0 0 1,0 0 0,0 0-1,0 0 1,0-2-1,2-27-17,-2-1-43,1-4 15,-2 0 0,-1-1 0,-2 1 0,-10-48 0,-81-344-522,87 378 590,-2 1 1,-29-83-1,26 92-19,1 0 0,3-1 0,0-1 0,3 1 0,-2-78 0,8 117-5,6 4 42,17 35 39,-1 1-1,-1 2 1,-3 0-1,20 64 1,-29-80-11,20 58 57,-3 0 0,-4 1 0,-4 2-1,12 147 1,-24-121-52,25 328 308,-16 5-229,-15-413-148,-4 28 0,-3-1-1,-2 1 1,-18 60 0,21-93 1,-12 44 5,-3 0 0,-44 101 1,61-163-20,0-1 1,-1 0-1,1 0 1,-2 0-1,1-1 0,-1 0 1,0 0-1,-1 0 1,0-1-1,-10 8 1,15-12 8,-1 0 0,0-1 0,0 1 0,0-1 0,0 0 0,0 0 0,0 0 0,0 0 0,0-1 0,0 1 0,0-1 0,0 0 0,0 0 0,-1 0-1,1 0 1,0 0 0,0-1 0,0 1 0,0-1 0,0 0 0,0 0 0,0 0 0,0 0 0,0-1 0,0 1 0,0-1 0,1 1 0,-1-1 0,1 0 0,-1 0 0,1-1 0,0 1 0,-4-5 0,-22-30-29,1-1 0,2-2 0,1 0 0,-31-78 0,20 43 16,-156-359-48,188 425 65,-9-21 37,5 25-17,1 17-12,2 16 7,1-1-1,1 1 1,4 48 0,0-15 60,-3 24-50,3 98 28,-2-179-56,1 0 0,-1 0 0,1 0 1,0 0-1,0 0 0,1 0 0,-1 0 0,1 0 0,0 0 0,0-1 0,0 1 0,0-1 1,5 6-1,-7-9 1,1 1 0,0 0 1,0 0-1,0-1 0,0 1 1,0 0-1,0-1 1,0 1-1,0-1 0,0 1 1,1-1-1,-1 0 0,0 1 1,0-1-1,0 0 0,0 0 1,1 0-1,-1 0 1,2 0-1,-1-1 1,0 1 0,0-1 0,0 0 0,0 0 1,0 0-1,0 0 0,0 0 0,-1-1 0,1 1 0,0 0 0,-1-1 0,1 1 0,-1-1 1,0 0-1,2-1 0,111-166-156,-65 94 122,63-76 0,-50 85 7,119-97 1,-168 153 25,-9 6-3,-1 1-9,-1 1-1,1-1 1,0 1-1,0 0 1,0 0-1,0 0 1,0 0 0,0 0-1,1 1 1,-1-1-1,1 1 1,-1 0-1,5-1 1,-8 17 13,-8 6 27,-1 1 0,-1-2 0,-1 1-1,-20 28 1,2-2-1,-17 33 29,3 2 0,-48 130 1,87-200-43,1 0 0,0 0 1,1 1-1,0-1 0,0 25 1,18-49-89,47-74 48,-25 32-14,2 1 0,64-62 0,-65 77-100,-29 29-35,-36 34 72,20-19 100,-38 36 81,2 2 1,-62 85 0,94-114-43,0 1 1,1-1-1,1 2 1,1-1-1,0 1 1,1 0-1,0 1 1,2-1-1,0 1 1,1 0-1,1 0 1,0 0-1,3 34 1,-1-50-37,0 1-1,1 0 1,-1 0 0,1 0 0,0-1-1,0 1 1,0 0 0,0-1 0,0 1 0,0 0-1,1-1 1,0 0 0,-1 1 0,1-1-1,0 0 1,0 0 0,0 0 0,0 0-1,0 0 1,1 0 0,-1-1 0,0 1 0,1-1-1,0 0 1,-1 0 0,1 0 0,0 0-1,-1 0 1,1 0 0,0-1 0,0 1 0,0-1-1,4 0 1,0 1 3,0-1-1,0-1 0,-1 0 1,1 0-1,0 0 1,0-1-1,-1 1 1,1-2-1,-1 1 1,0-1-1,1 0 0,-1 0 1,7-5-1,4-6 11,23-16-9,39-37 0,-70 58-28,0 0 0,0 0 1,-1-1-1,-1 0 0,0 0 1,0-1-1,-1 0 0,0 0 1,8-23-1,-10 9-7,-1 0 0,-1 0 1,-1 0-1,-4-39 0,1 2 68,-2-23-28,-26-143 0,-2-24-269,27 41 132,7 202 89,2 11 12,5 14-32,16 73 114,-5 0-1,-3 1 0,-4 1 1,2 131-1,-22 35 68,5 148 78,7-357-213,-4-46 13,-1 1 0,1 0 0,0-1-1,0 1 1,0 0 0,0-1 0,0 1 0,1-1 0,-1 1-1,1-1 1,-1 0 0,1 0 0,0 0 0,4 4-1,-6-6-4,0 0 1,0 1-1,1-1 0,-1 0 0,0 0 0,1 0 0,-1 0 0,0 0 0,1 1 0,-1-1 0,0 0 0,1 0 0,-1 0 0,0 0 0,1 0 0,-1 0 0,0 0 0,1 0 0,-1 0 0,0 0 0,1 0 0,-1-1 0,0 1 0,1 0 0,-1 0 0,0 0 0,0 0 0,1 0 0,-1-1 1,0 1-1,1 0 0,-1 0 0,0 0 0,0-1 0,1 1 0,-1 0 0,0-1 0,7-16-61,-3-22 39,-3 37 13,2-460-341,-6 240 200,4 84-223,-30-241 0,18 302 408,-2-138 0,16 203 9,4 19 115,7 21 57,6 41-89,18 106 0,-21-88-59,49 465 283,-45-293-162,32 334 68,-48-531-227,3 101 11,-56-163-168,42-3 119,1 0 1,0 0 0,0 0 0,0-1-1,0 1 1,0-1 0,1 0-1,0-1 1,-1 1 0,-5-11 0,-7-4-28,-57-64 5,-96-141 0,35 42 12,131 176 26,-1 0 0,1 1 0,-1 0 0,0 0 0,0 0 0,0 0 0,0 1 0,-1 0 0,0 0 0,0 0 0,0 1 0,-1 0 0,1 0 0,-1 1 0,1-1 0,-1 2 0,0-1 0,0 1 0,0 0 0,-12-1 0,17 3 0,0 0-1,1 0 0,-1 0 0,0 1 0,1-1 1,-1 0-1,1 1 0,-1-1 0,1 1 0,0-1 1,0 1-1,0 0 0,0-1 0,0 1 0,0 0 1,0 0-1,0 0 0,1 0 0,-1-1 0,1 1 1,-1 0-1,1 0 0,0 0 0,0 3 0,-7 53 17,7-45-16,-1 5 1,1 0-1,0 0 1,1 0-1,1 0 1,1-1-1,1 1 1,0-1-1,1 0 1,10 23-1,118 186 84,-157-265-174,-2 1 0,-1 2 0,-44-46 1,36 43 69,26 28 1,-44-45-50,49 53 71,1 0 1,0 0-1,-1 0 1,1 1-1,-1-1 1,0 1-1,0 0 1,0 0-1,0 0 1,0 1-1,-1-1 1,1 1-1,-8-1 1,11 2-3,1 1 0,-1-1-1,1 1 1,-1-1 0,1 0 0,0 1 0,-1-1 0,1 1 0,-1-1-1,1 1 1,0-1 0,-1 1 0,1-1 0,0 1 0,0 0 0,-1-1 0,1 1-1,0-1 1,0 1 0,0 0 0,0-1 0,0 1 0,0 0 0,0-1-1,0 1 1,0 0 0,0-1 0,0 2 0,1 21 11,-1-21-16,2 6 11,0 0-1,0 1 1,0-1-1,1 0 1,1-1 0,-1 1-1,9 13 1,39 52 108,-33-49-74,23 33-15,-4-3 58,3-2 0,80 82 1,-92-111-76,-41-45-159,-32-35 23,3-2 1,3-3 0,-34-70-1,72 130 126,-1 0 2,1 0 0,0 0 0,0 0 0,0 0 0,0 0 0,0 0 0,1-1 0,-1 1 0,1 0 0,-1-1 0,1 1 0,0 0 0,0-1 0,0 1 0,0-4 0,19 15 14,-1 7 44,-2 2 0,0 0-1,-1 0 1,-1 1 0,22 41 0,-18-30-13,35 59 150,-47-86-349,-3-14 116,-2-17 98,-1 27-58,-12-161-130,6 111 63,1-100 1,4 149 62,1-1 0,0 0 0,0 1 0,0-1 0,0 0 0,1 1 0,-1-1 0,1 0 0,-1 1 0,1-1 0,0 1 0,0-1 0,0 1 0,0-1 0,1 1 0,-1 0 0,1 0 0,-1 0 0,1 0 0,0 0 0,0 0 0,0 0 0,4-3 0,-5 5-3,-1 0 1,1 1-1,0-1 0,-1 0 1,1 0-1,0 0 1,-1 1-1,1-1 0,0 0 1,-1 1-1,1-1 1,0 1-1,-1-1 1,1 1-1,-1-1 0,1 1 1,-1-1-1,1 1 1,-1-1-1,1 1 0,-1-1 1,0 1-1,1 0 1,-1-1-1,0 1 0,0 0 1,1 0-1,-1-1 1,0 1-1,0 0 1,0-1-1,0 1 0,0 0 1,0 0-1,5 32 8,-5-29-15,5 162 143,-6-110-24,9 72 1,-8-121-112,2 0 1,-1 0-1,1 0 0,0 0 0,0 0 1,6 10-1,-7-15 2,0 0-1,1 0 1,-1 0-1,0 0 1,1 0 0,-1 0-1,1-1 1,0 1-1,0-1 1,-1 1 0,1-1-1,0 0 1,0 1 0,0-1-1,1 0 1,-1 0-1,0-1 1,0 1 0,0 0-1,1-1 1,-1 1-1,0-1 1,4 0 0,-4 0-2,-1-1 0,0 0-1,0 0 1,0 1 0,0-1 0,0 0 0,0 0 0,0 0 0,0 0 0,0 0 0,0 0 0,0 0 0,0-1 0,-1 1 0,1 0 0,-1 0 0,1-1 0,-1 1 0,1 0-1,-1-1 1,1-1 0,10-39 42,-8 30-66,14-42-17,2 0 0,2 1 0,3 1 1,51-83-1,-68 124 15,-3 4 10,0 1 1,0-1-1,1 1 0,0 0 0,0 0 0,0 1 0,8-7 0,-12 12 16,-1 0-1,1 0 0,-1 0 0,0 0 1,1 1-1,-1-1 0,0 0 1,1 0-1,-1 1 0,0-1 1,1 0-1,-1 0 0,0 1 1,0-1-1,1 0 0,-1 1 1,0-1-1,0 0 0,0 1 0,0-1 1,1 1-1,-1-1 0,0 0 1,0 1-1,0-1 0,0 1 1,0-1-1,0 0 0,0 1 1,0-1-1,0 1 0,0-1 1,0 0-1,0 1 0,0-1 0,0 0 1,-1 1-1,1 0 0,0-1-4,-3 36 45,-2 0 0,-1 0 0,-1-1 0,-3 0 0,0 0 0,-26 53 0,16-39 100,3 0-1,-15 66 0,26-53-84,6-62-55,1 0-1,-1 0 0,1 0 1,-1 0-1,1 0 0,-1 0 1,1 0-1,0 0 0,-1 0 1,1 0-1,-1 0 0,1 0 1,-1 0-1,1 0 0,-1 0 1,1-1-1,-1 1 0,1 0 1,-1 0-1,1-1 0,-1 1 1,1 0-1,-1-1 0,0 1 1,1 0-1,-1-1 0,1 0 1,9-15 6,-2 0 1,0 0 0,0-1-1,-2 0 1,7-22 0,5-16-55,66-196-361,-82 241 395,-2 46 79,-1 1-1,-2-1 1,-1 0-1,-2 0 1,-1 0 0,-20 53-1,19-66-58,5-11-3,-1-1-1,-1 1 1,-9 17 0,13-27-1,-1 0 0,1 0-1,-1 1 1,1-1 0,-1 0 0,0-1 0,0 1 0,0 0 0,0 0 0,0-1 0,0 1 0,-1-1 0,1 0 0,0 0 0,-1 0 0,1 0 0,-1 0 0,1 0 0,-1-1 0,1 1 0,-1-1-1,-3 1 1,-2-1-22,0 0 0,0-1-1,-1 0 1,1 0 0,0-1-1,0 1 1,1-2 0,-1 1-1,0-1 1,1 0 0,-1-1-1,1 0 1,0 0-1,0-1 1,-9-8 0,-19-11-58,28 23 74,6 1 6,34 25 16,14 16 33,-16-14 49,-1 1-1,48 57 1,-75-81-97,0-1 0,0 0 0,0 0 0,1 0 0,-1 0 0,1-1 0,-1 0 0,1 1 0,0-1 0,0 0 0,0-1 0,0 1 0,0-1 0,0 0 0,0 0 0,1 0-1,-1 0 1,0-1 0,1 0 0,-1 1 0,6-2 0,-8 0-2,-1 0 0,1 0 0,-1 0-1,1 0 1,-1-1 0,0 1-1,1 0 1,-1-1 0,0 1 0,0-1-1,0 1 1,0-1 0,0 0 0,0 1-1,-1-1 1,2-2 0,13-33-37,-14 34 33,47-151-16,-24 70-123,-20 66 125,6-18-89,-6 34 81,-2 22 58,-5 14-15,-1 0 1,-2 0-1,-1-1 1,-1 0-1,-2 0 0,-21 47 1,29-75-20,-3 0-44,2-17 4,1-16 58,3-50-13,1 36-7,-2-1 0,-1 0 1,-3 1-1,-1 0 0,-18-72 1,-5 36 3,-2 1 0,-4 2 0,-3 1 1,-4 2-1,-2 1 0,-81-98 0,76 110 20,-3 2-1,-113-95 0,130 124-11,-2 3-1,-1 1 1,-1 1 0,-2 3-1,1 1 1,-65-21 0,-93-17-12,-120-41-12,272 81 15,2-3 0,0-1 0,1-1 0,-73-55 0,94 60-10,0 0-1,2-2 1,0 0 0,2-1 0,0-1 0,1-1 0,1 0-1,1-1 1,1-1 0,1 0 0,1 0 0,1-1 0,2-1 0,0 1-1,2-1 1,0-1 0,-1-27 0,-4-27 28,-40-142 0,44 205-16,0 0-1,-2 1 1,0 0-1,-1 0 1,-1 1 0,0 1-1,-27-29 1,-7-10-24,42 50 27,0 0 0,0 0 0,0 1 0,-1 0-1,0-1 1,0 1 0,0 0 0,0 1 0,0-1 0,-1 1 0,1 0-1,-1 0 1,1 0 0,-7-1 0,10 3 29,19 20-114,-16-19 84,58 54 34,101 117 1,34 77 109,-51-60-29,-105-142-77,-3 2 0,-2 1-1,-3 2 1,-1 1 0,-3 1 0,-2 2-1,-3 0 1,15 60 0,-5 77 56,-28-151-60,1-2-1,2 1 1,2-1-1,2 0 1,26 65-1,-15-52-20,-1 1 0,19 88 0,-18-60-60,-14-61 94,3 12-17,-11-32-38,-10-40-47,-137-317-780,136 326 842,2 5 5,-1 1 0,-1 0 1,-2 0-1,-20-30 0,32 100 242,13-1-167,26 57 0,4 9-26,-20-32 12,-3 2 1,-4 0-1,-3 0 1,-4 1 0,-4 143-1,-6-193-40,-1 0 0,-2 0 0,-15 50 0,-40 93-26,3-9-72,50-140 63,-57 213 26,61-225-43,1-3-60,4-15-24,16-38 40,216-345-40,-217 356 44,-1-1-1,-1 0 1,-2-1 0,-1-1-1,-2 0 1,-1 0 0,-2-1 0,-1 0-1,-2-1 1,0-54 0,-8-46-76,0 69 34,9-114 0,-4 173 102,0 0 1,1 0-1,0 0 0,0 0 1,1 1-1,0-1 0,5-9 1,-3 51 97,-21 418 413,9-389-472,-2 0 1,-4-1-1,-2-1 1,-2 0-1,-31 68 1,18-60-30,-100 256 38,125-309-52,4-9-6,0 0 0,-1 0 1,0-1-1,-1 1 0,1 0 1,-1-1-1,-1 0 0,1 0 0,-1 0 1,-9 11-1,12-32-329,2 5 330,1 0 0,-1 0 0,2 0 0,-1 0 0,1 1 0,1-1 0,-1 1 0,7-10-1,45-75-114,-43 75 78,296-449-363,-308 468 405,0 0-1,0 0 0,0 0 1,1 0-1,-1 0 1,0 0-1,0 1 1,0-1-1,0 0 0,0 0 1,0 0-1,0 0 1,0 0-1,0 0 1,0 0-1,1 0 1,-1 0-1,-10 24 35,-20 35 42,-268 390 231,232-355-313,19-26 21,-130 171 52,177-239-66,0 0-1,0 0 1,0 0-1,0 0 1,0 0-1,0 0 0,0 0 1,0 0-1,0 0 1,0 0-1,0 0 1,0-1-1,0 1 1,-1 0-1,1 0 1,0 0-1,0 0 1,0 0-1,0 0 1,0 0-1,0 0 0,0 0 1,0 0-1,0 0 1,0 0-1,0 0 1,-1 0-1,1 0 1,0 0-1,0 0 1,0 0-1,0 0 1,0 0-1,0 0 0,0 0 1,0 0-1,0 1 1,0-1-1,0 0 1,-1 0-1,1 0 1,0 0-1,0 0 1,0 0-1,0 0 1,5-15-53,12-21-9,184-274-55,-119 190 112,-57 82-176,36-75 1,-54 97 110,0 0 1,-1-1-1,-1 0 0,-1 0 1,0-1-1,-2 1 0,2-29 0,-2 29 61,1 34 50,-4 3-18,-1 0 0,-1 0 0,-1-1 0,-1 1 0,0-1 0,-2 0-1,0 0 1,-14 25 0,-92 143 185,67-116-152,-174 247 170,26-42-62,181-255-154,-5 6 43,40-49-25,123-129-56,0-1 8,-136 143 20,6-12-1,2 2 1,0 0-1,1 1 0,1 1 0,1 1 1,0 1-1,23-14 0,-43 29 1,1 0-1,-1-1 0,1 1 1,0 0-1,-1-1 1,1 1-1,-1 0 0,1-1 1,0 1-1,-1 0 0,1 0 1,0 0-1,-1 0 1,1 0-1,0 0 0,-1 0 1,1 0-1,0 0 0,-1 0 1,1 0-1,0 0 1,-1 0-1,1 1 0,0-1 1,-1 0-1,1 0 0,-1 1 1,1-1-1,0 0 1,0 2-1,1 19-10,-17 29 4,3-27 4,0 0-1,-2-2 1,0 1-1,-1-1 1,-2-1-1,0-1 1,-1-1-1,0 0 1,-35 25-1,15-17-6,-1-2 0,-1-2 0,-1-1 0,-67 24 0,99-42-15,-1-1 1,1 0 0,0-1 0,-1 0 0,0 0 0,-13-1 0,17 0 22,5 0-36,54 3-36,-53-3 74,0 0 1,0 0 0,1 0 0,-1 0 0,0 0 0,0-1-1,0 1 1,1 0 0,-1 0 0,0 0 0,0 0 0,0 0-1,1 0 1,-1 0 0,0 0 0,0 0 0,0 0-1,1 0 1,-1 0 0,0 1 0,0-1 0,0 0 0,1 0-1,-1 0 1,0 0 0,0 0 0,0 0 0,0 0-1,1 0 1,-1 1 0,0-1 0,0 0 0,0 0 0,0 0-1,0 0 1,0 1 0,1-1 0,-1 0 0,0 0 0,0 0-1,0 0 1,0 1 0,0-1 0,0 0 0,0 0-1,0 0 1,0 1 0,0-1 0,0 0 0,0 1 0,-10 9-41,-17 6-26,4-7-59,-1-2 0,0-1 1,-48 6-1,-3 1 74,48-9 19,0-1 0,-46 0 0,126 3 288,-4-9-152,0-2 0,0-2 1,85-24-1,-118 27-99,138-41 239,30-8-184,-173 51-55,-1 0 0,1-1 0,-1-1 0,0 0 0,0 0-1,-1-1 1,1 0 0,-1-1 0,0 0 0,0 0 0,-1-1 0,15-14 0,10-16-3,-1 0 0,-1-2-1,-3-1 1,-1-1 0,26-56 0,86-232-24,-113 256-20,61-175-469,-69 186 357,-3 0 1,8-67-1,-21 85 125,-2 38 238,0 27-26,1 18-132,-1-1 0,-3 1 0,0-1 0,-3 0 0,-1 0 1,-24 73-1,-11-18 113,-4-2-1,-71 105 1,61-108-118,4 3 0,-41 100 1,86-170-14,0-1 0,1 2 0,1-1 0,-4 38 0,8-59-32,1 1-1,0 0 1,0 0-1,0 0 1,0 0-1,0 0 1,0 0-1,0-1 1,0 1-1,0 0 1,0 0-1,0 0 1,1 0-1,-1 0 1,0-1 0,1 1-1,-1 0 1,0 0-1,1 0 1,-1-1-1,1 1 1,-1 0-1,1-1 1,0 1-1,-1 0 1,1-1-1,0 1 1,-1-1-1,1 1 1,0-1-1,0 1 1,-1-1-1,1 0 1,0 1 0,0-1-1,0 0 1,0 0-1,-1 1 1,1-1-1,0 0 1,0 0-1,0 0 1,0 0-1,0 0 1,0 0-1,-1-1 1,1 1-1,1 0 1,3-1-7,0-1-1,0 1 1,-1-1-1,1 0 1,0 0-1,-1 0 1,0 0-1,6-5 1,12-11 8,0-2 1,-1 0-1,-1-2 0,22-30 0,66-105-14,-93 133 18,42-63 10,73-155 0,-113 204-73,-2-1 1,-2 0-1,-1-1 0,-2-1 1,-2 1-1,-2-1 0,2-46 1,-8 12-121,-3 0 1,-13-77 0,13 135 191,-1-6 0,9 35 35,5 27 2,-2 0-1,-2 0 0,-2 0 1,-1 1-1,-2-1 0,-1 1 1,-3-1-1,-1 1 0,-2-1 1,-1 0-1,-2 0 0,-20 51 1,-25 43 27,-36 102 115,80-201-173,1 0 0,1 0 0,2 1 0,-3 68 1,9-102-24,0 0 1,-1 0-1,1 1 1,0-1-1,0 0 1,0 0-1,0 0 1,0 0-1,0 0 1,0 1-1,1-1 1,-1 0-1,0 0 1,1 0-1,-1 0 1,0 0-1,1 0 1,0 0-1,-1 0 1,1 0 0,-1 0-1,1 0 1,0 0-1,0-1 1,-1 1-1,1 0 1,0 0-1,0-1 1,0 1-1,0 0 1,0-1-1,0 1 1,0-1-1,0 1 1,0-1-1,0 0 1,1 1-1,-1-1 1,0 0-1,0 0 1,0 0-1,0 0 1,0 0 0,0 0-1,1 0 1,-1 0-1,0-1 1,0 1-1,0 0 1,0 0-1,0-1 1,0 1-1,0-1 1,0 1-1,2-2 1,3-1-8,1-1 1,-1 0 0,0 0-1,0 0 1,0-1 0,0 1-1,5-8 1,35-48-45,-4-1-1,69-134 1,-77 125-74,-3-1 1,-3-2 0,27-113-1,-32 78-162,16-205 0,-38 265 215,12 96 485,-10-12-394,-2-1 1,-2 0 0,-1 0 0,-1 1 0,-2-1-1,-2-1 1,-1 1 0,-13 34 0,-16 17 171,-4-1 1,-100 152-1,86-149-138,50-80-51,-40 71 20,41-71-20,1 1 0,0-1 0,0 1 1,0-1-1,1 1 0,0 0 0,0 16 0,3-25-5,0 1 0,0-1 0,0 0 0,0 0 0,0 0 0,0 0 0,0 0 0,0 0 0,0 0 0,0 0 0,0 0 0,0-1 0,0 1 0,0 0 0,0-1 0,0 1 0,1-1 0,5-5-2,0-1 0,0 0 0,-1 0 0,0 0 0,0-1 1,-1 0-1,0 0 0,8-16 0,-4 7 26,27-44-47,-3-1 1,-3-2-1,24-74 0,-47 118 7,-1-1 0,-2 0 0,0-1 0,-1 1 0,-1-1 0,-1 1 0,-1-1-1,-1 0 1,0 1 0,-2-1 0,-1 1 0,0 0 0,-2 0 0,-12-31 0,-138-351-91,152 388 113,-1 1 1,0-1 0,-1 1-1,0 0 1,-1 0 0,-1 1-1,0 0 1,-1 0 0,0 1 0,-1 0-1,-1 1 1,0 0 0,0 0-1,-1 1 1,0 1 0,0 0-1,-1 0 1,-19-8 0,-25-10 67,56 26-85,2 9 30,1 0 0,0 0 0,0 0 0,0-1 0,1 1 0,0-1-1,1 0 1,-1 0 0,2 0 0,5 9 0,10 17-12,-6 0 0,-2 0 1,-1 1-1,-1 1 1,-2 0-1,-1 0 0,-2 0 1,-2 1-1,-1-1 1,-2 1-1,-6 60 1,2-69 11,-1-1 1,0 0 0,-17 45-1,23-80-42,0 1 0,0-1 0,-1 1 0,0-1 0,-2-11 0,0-11-12,2-42 18,-2 0-1,-4 0 1,-3 1-1,-35-133 1,57 311 369,-10-70-322,-2 1-1,-1 0 1,-3 0 0,0-1-1,-3 1 1,-1-1 0,-14 44 0,5-26 119,16-64-461,0 1 352,0 18-26,-1 2-8,0-1 0,-1 1-1,-1 0 1,1 0-1,-2-1 1,0 0 0,0 0-1,0 0 1,-1 0-1,-12 16 1,-11 13-2,-37 40 1,43-53 0,-101 111 27,-49 60-6,151-170 31,16-23-50,0 2 0,1-1 0,-1 1 0,1-1 0,1 1 1,-1 0-1,1 1 0,0-1 0,0 0 0,1 1 0,-1 0 0,2-1 0,-1 1 0,1 0 0,-1 14 0,1-9 1,-1 1 0,0-1 0,-1 0 0,0 0 0,0 0 1,-2 0-1,1-1 0,-2 0 0,1 0 0,-13 18 0,9-13 27,5-8-32,1 0 0,0 0 0,0 0-1,1 0 1,0 0 0,0 10 0,-13 42-31,11-54 28,1-1-1,-1 1 1,0-1-1,0 1 1,0-1-1,-1 0 0,1-1 1,-12 9-1,-51 32-69,38-27 61,-55 35 57,83-52-43,1-1-2,-1 0 0,1 0 0,-1 0 0,1 0 0,-1 0 1,1 0-1,-1 0 0,1 1 0,-1-1 0,1 0 0,-1 0 0,1 1 0,-1-1 0,1 0 0,-1 1 0,1-1 0,0 0 0,-1 1 0,1-1 1,0 1-1,-1-1 0,1 1 0,0-1 0,0 0 0,-1 1 0,1-1 0,0 1 0,0-1 0,0 1 0,0-1 0,0 1 0,-1 0 0,1-1 0,0 1 1,0-1-1,0 1 0,1 0 0,4 3-51,6-13 24,40-52 48,63-58 1,-55 58-37,15-10 44,-38 37-31,-1-2 1,44-58-1,-55 60-31,-11 13 21,1 1 1,25-26 0,-39 45 11,0 1 1,0 0-1,0 0 1,0 0-1,1-1 1,-1 1-1,0 0 1,0 0-1,0 0 1,1-1-1,-1 1 1,0 0-1,0 0 1,0 0-1,1 0 1,-1 0-1,0 0 1,0 0-1,1 0 1,-1-1-1,0 1 1,0 0-1,1 0 1,-1 0-1,0 0 1,0 0-1,1 0 1,-1 0-1,0 0 1,0 1-1,1-1 1,-1 0-1,0 0 1,0 0-1,0 0 0,1 0 1,-1 0-1,0 0 1,0 0-1,1 1 1,-1-1-1,0 0 1,0 0-1,0 0 1,0 1-1,1-1 1,-1 0-1,0 0 1,0 0-1,0 1 1,0-1-1,0 0 1,0 0-1,1 1 1,3 22-15,-6 30 83,-2-23-27,3-21-26,-1 0 0,1 0-1,1 0 1,-1 0-1,2 0 1,1 16-1,-1-23-9,0 0-1,0 1 0,0-1 0,0 0 0,0 0 0,1 1 0,-1-1 0,1 0 1,-1 0-1,1-1 0,0 1 0,0 0 0,0-1 0,0 1 0,0-1 1,0 1-1,0-1 0,0 0 0,0 0 0,1 0 0,-1 0 0,1 0 1,-1-1-1,0 1 0,1-1 0,-1 1 0,1-1 0,-1 0 0,4 0 0,7 0 5,0-1-1,-1 0 0,1-1 0,0 0 0,-1-1 1,0-1-1,0 0 0,0 0 0,0-1 0,0-1 1,-1 0-1,0 0 0,0-1 0,-1 0 0,12-12 1,12-11-5,-2-1 0,-1-2 0,27-37 1,-1-8-33,-4-2 1,66-134-1,-112 197-7,-6 14 29,0-1 1,0 1-1,0 0 1,1 0 0,-1 0-1,1 0 1,0 0 0,-1 1-1,1-1 1,5-4-1,-7 7 13,1 42 78,-3 0 0,-1 0 0,-16 78 0,14-69-41,6-51-48,1 0 0,-1 0 0,0 0 0,1 0 0,-1-1 0,0 1-1,1 0 1,-1-1 0,0 1 0,1-1 0,-1 1 0,0-1 0,0 0 0,1 1 0,-1-1 0,0 0 0,1-1 0,5-6-11,0-1-1,-1 1 1,0-1-1,0 0 1,-1 0-1,-1-1 1,1 1-1,2-13 1,-2 10-3,0 0 1,1-1 0,0 2-1,8-13 1,-13 23 34,-1 5-14,0 0 0,0-1-1,-1 1 1,1 0 0,-1 0 0,0-1 0,0 1 0,0-1 0,-1 1 0,1-1 0,-1 1 0,0-1-1,0 0 1,0 0 0,0 0 0,-3 3 0,0 1 3,0 1 10,0 0-1,0 0 0,1 0 1,0 1-1,0 0 1,1 0-1,0 0 0,1 0 1,-2 11-1,4-20-40,2 0 26,-1-1-1,1 1 1,-1-1 0,0 1 0,1-1 0,-1 1 0,0-1 0,0 0 0,0 0 0,1 0 0,-1 0 0,0 0 0,0 0 0,0 0 0,0 0-1,0 0 1,-1 0 0,2-3 0,15-27-11,-13 23 13,17-32-33,-6 14-35,-2 0-1,13-36 1,-34 117 152,-88 162 85,82-174-86,-2-1 0,-2 0 1,-44 74-1,47-99-131,-1-1-1,0 0 1,-1-1-1,-1-1 0,0 0 1,-33 17-1,17-9 5,16-12-12,0-1 1,0 0-1,-1-2 1,-1 0-1,-32 7 0,-31 11-67,70-20 121,1 0 1,0 1-1,0 1 1,1 0-1,-1 0 1,2 1-1,-1 0 0,1 1 1,0 1-1,1-1 1,-9 13-1,19-22 0,0 1 1,0 0-1,0 0 0,0-1 0,0 1 0,0 0 0,0-1 1,0 1-1,0-1 0,0 0 0,1 1 0,-1-1 0,0 0 1,0 1-1,0-1 0,1 0 0,-1 0 0,0 0 0,0 0 1,0 0-1,1-1 0,-1 1 0,0 0 0,0 0 0,2-1 1,45-6 26,206-93 107,-243 94-131,0-1 0,0-1 0,0 0 0,-1 0 0,0-1 0,-1 0 0,0-1-1,0 0 1,10-16 0,-10 13 2,0 1 0,1 0 0,1 1 0,0 0 0,21-15-1,-31 28 3,-1 0-1,1 0 1,0 0-1,-1 0 0,1 0 1,-1 0-1,1 0 1,-1 0-1,0 0 0,0 0 1,0 0-1,0 0 1,-1 0-1,1 3 1,-2 3-6,0-1 1,0 0 0,0 0 0,-1 0 0,0 0-1,-1 0 1,1-1 0,-1 1 0,-1-1 0,-8 10-1,-60 59 36,55-59-35,16-13-2,-7 6 3,-1 0 0,1 0 0,-1-1 0,-1 0 0,1-1 0,-1 0 0,-1-1 0,-12 6 0,24-12-6,0 0 0,0 0 1,0 0-1,0 0 0,-1 0 0,1 0 1,0 0-1,0 0 0,0 0 0,-1 0 1,1 0-1,0 0 0,0 0 0,0 0 1,-1 0-1,1 0 0,0 0 0,0 0 0,0-1 1,0 1-1,-1 0 0,1 0 0,0 0 1,0 0-1,0 0 0,0 0 0,-1 0 1,1-1-1,0 1 0,0 0 0,0 0 1,0 0-1,0 0 0,0-1 0,0 1 1,0 0-1,-1 0 0,1 0 0,0 0 1,0-1-1,0 1 0,0 0 0,0 0 1,0 0-1,0-1 0,0 1 0,0 0 0,0 0 1,0 0-1,0-1 0,0 1 0,0 0 1,1 0-1,-1 0 0,0 0 0,0-1 1,0 1-1,0 0 0,0 0 0,0-1 1,1 1-17,17-46-456,-4 15-502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23.87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55 1 192,'0'0'881,"0"14"-491,14 150-102,-17-51-199,-6 0 0,-38 193 0,39-243-84,8-63-6,0 0-1,0 0 1,-1 0-1,1 1 1,0-1-1,0 0 1,0 0-1,0 0 1,0 1-1,0-1 1,0 0 0,0 0-1,0 0 1,0 1-1,0-1 1,0 0-1,0 0 1,0 0-1,0 1 1,0-1-1,0 0 1,0 0-1,0 0 1,0 1-1,1-1 1,-1 0-1,0 0 1,0 0-1,0 0 1,0 1-1,0-1 1,0 0-1,1 0 1,-1 0-1,0 0 1,0 0 0,0 0-1,0 1 1,1-1-1,-1 0 1,0 0-1,0 0 1,0 0-1,0 0 1,1 0-1,-1 0 1,0 0-1,0 0 1,0 0-1,1 0 1,-1 0-1,0 0 1,0 0-1,0 0 1,1 0-1,-1 0 1,0 0-1,0 0 1,0 0 0,1 0-1,8-9 21,-9 9-22,113-150 26,-67 84-20,-21 30-6,-12 16-2,1 0 1,1 1-1,25-24 1,-39 41 6,0 1 0,0 0-1,0 0 1,0 0 0,1 0 0,-1 0 0,0 0-1,1 0 1,-1 0 0,0 0 0,1 1 0,-1-1 0,1 1-1,-1-1 1,1 1 0,0-1 0,-1 1 0,1 0 0,-1 0-1,1 0 1,0 0 0,-1 0 0,1 0 0,-1 0 0,1 0-1,0 1 1,-1-1 0,1 1 0,-1-1 0,1 1 0,-1 0-1,1-1 1,-1 1 0,0 0 0,1 0 0,-1 0 0,0 0-1,0 0 1,0 0 0,1 1 0,-1-1 0,0 0 0,-1 0-1,1 1 1,0-1 0,1 2 0,1 4 8,1 0 0,-1 0 0,-1 1 0,1-1 0,-1 1-1,0 0 1,1 14 0,-1 161 139,-3-104-79,-5-40-59,14-69-32,90-187-65,-98 217 85,0 0 0,0-1 0,0 1 0,0 0 0,0-1 0,0 1 0,0 0 0,1-1 0,-1 1 0,0 0 0,0 0 0,0-1 0,0 1 0,0 0 0,0-1 0,1 1 0,-1 0 0,0 0 0,0-1 0,1 1 0,-1 0 0,0 0 0,0-1 0,1 1 0,-1 0 0,0 0 0,0 0 0,1 0 0,-1 0 0,0-1 0,1 1 0,-1 0 0,0 0 0,1 0 0,-1 0 0,0 0 0,1 0 0,3 14 1,-2 27 49,-2-39-44,0 66 44,-2 1 0,-3-1 0,-3 0 1,-24 96-1,29-154-42,-6 19 16,1 1 0,1 1 0,2-1 0,-3 56 0,8-87-26,0-1-1,1 0 1,-1 1-1,1-1 0,0 1 1,-1-1-1,1 1 1,0-1-1,0 1 0,0 0 1,0-1-1,0 1 1,2-2-1,6-8-4,13-28-28,-2-1 1,-2-2-1,-1 1 1,11-48 0,-2 11-44,-22 56 5,-15 29-1,-21 31 31,-4 20 100,1 1 0,4 2 0,2 1 1,2 1-1,-22 86 0,46-140-40,0 0 0,1 0 0,0 0 0,1 0 0,-1 18 0,11-38-64,9-21 11,-1 0 0,-1-1 0,-2 0 0,-1-1 0,-2-1 0,-1 0 1,-2 0-1,-1-1 0,-2 0 0,0-58 0,-4 89 0,-1 0 1,0 0-1,-1 0 1,1 0-1,-1 0 0,0 0 1,0 0-1,-1 1 1,1-1-1,-1 0 0,0 1 1,-1-1-1,-4-7 1,5 10 22,0 0 1,0 1 0,-1-1 0,1 1-1,0-1 1,-1 1 0,1 0 0,-1 0-1,1 0 1,-1 0 0,0 0 0,1 0-1,-1 1 1,0 0 0,0-1 0,1 1-1,-1 0 1,0 0 0,0 0 0,0 1-1,1-1 1,-1 1 0,0 0 0,1-1-1,-1 1 1,-3 2 0,-2 1 11,1-1 0,0 1 1,0 1-1,0 0 0,1 0 0,-1 0 0,1 0 1,1 1-1,-1 0 0,1 1 0,0-1 1,-6 11-1,-8 13 91,-20 47 0,31-60-37,1 0 0,1 0 0,0 1 0,2 0 0,0 0 0,1 0 0,-2 24 0,6-42-49,-1 1 0,0 0 0,0-1 0,1 1 1,-1 0-1,0-1 0,1 1 0,-1 0 0,1-1 0,-1 1 0,0-1 0,1 1 1,0 0-1,-1-1 0,1 0 0,-1 1 0,1-1 0,0 1 0,-1-1 0,1 0 0,0 1 1,-1-1-1,1 0 0,0 0 0,-1 1 0,1-1 0,0 0 0,0 0 0,-1 0 0,1 0 1,0 0-1,0 0 0,-1 0 0,2 0 0,32-4 40,-33 4-35,22-7 14,0 0 1,0-2-1,-1-1 0,-1-1 0,1 0 0,35-27 1,23-12-19,-67 43 0,45-25 5,118-47 0,-176 79-12,0 0 1,0 0-1,0 0 0,0 0 1,0 0-1,0-1 1,1 1-1,-1 0 1,0 0-1,0 0 0,0 0 1,0 0-1,0 0 1,1 0-1,-1 0 1,0 0-1,0 0 1,0-1-1,0 1 0,1 0 1,-1 0-1,0 0 1,0 0-1,0 0 1,1 0-1,-1 0 0,0 0 1,0 0-1,0 1 1,0-1-1,1 0 1,-1 0-1,0 0 1,0 0-1,0 0 0,0 0 1,1 0-1,-1 0 1,0 0-1,0 0 1,0 1-1,0-1 0,0 0 1,0 0-1,1 0 1,-1 0-1,0 0 1,0 1-1,0-1 1,0 0-1,0 0 0,0 0 1,0 0-1,0 1 1,0-1-1,0 0 1,0 0-1,0 0 0,0 1 1,0-1-1,0 0 1,0 0-1,0 0 1,0 0-1,0 1 0,0-1 1,0 0-1,-8 15-153,6-13 161,-137 176-335,98-131 360,1 3 0,-49 80 0,66-91 3,14-27-2,1 0 0,1 0-1,0 1 1,1 0 0,0 0 0,1 1 0,0 0 0,1 0 0,-4 26-1,8-39-28,0 0 0,1 0 0,-1-1 0,0 1 0,0 0 0,0-1-1,1 1 1,-1 0 0,0-1 0,0 1 0,1 0 0,-1-1-1,1 1 1,-1 0 0,1-1 0,-1 1 0,1-1 0,-1 1-1,1-1 1,-1 1 0,1-1 0,0 0 0,-1 1 0,1-1-1,0 0 1,-1 1 0,1-1 0,0 0 0,-1 0 0,1 1-1,0-1 1,0 0 0,-1 0 0,1 0 0,0 0 0,0 0 0,-1 0-1,1 0 1,0 0 0,-1-1 0,1 1 0,0 0 0,1-1-1,36-11 20,-20 1-12,1 1-1,-2-2 1,0 0 0,0-2 0,24-24-1,75-91 55,-57 59-50,-29 35-10,-21 23-3,0 0 0,2 0 1,-1 1-1,1 1 1,1-1-1,17-10 0,-29 20 0,0 1-1,1 0 1,-1 0-1,0 0 1,0-1-1,1 1 1,-1 0-1,0 0 1,1 0-1,-1 0 1,0 0-1,1 0 1,-1 0-1,0 0 1,1 0-1,-1 0 0,0 0 1,1 0-1,-1 0 1,1 0-1,-1 0 1,0 0-1,1 0 1,-1 0-1,0 0 1,0 1-1,1-1 1,-1 0-1,0 0 1,1 0-1,-1 1 1,0-1-1,0 0 1,1 0-1,-1 0 1,0 1-1,0-1 1,1 1-1,2 17-33,-8 23-13,-10-2 53,-1 0 0,-2-1 0,-2 0 0,-1-2 0,-31 41 0,-1 6 11,22-36 10,3 2 0,1 2-1,-28 77 1,82-148 10,4-25-13,-3-1-1,-1-1 1,21-52-1,-9 19-26,31-75 3,-44 94-59,2 1 1,61-95-1,-89 154 54,1 0 1,-1-1-1,1 1 1,0 0-1,0 0 0,-1 0 1,1 0-1,0 0 1,0 0-1,0 0 0,0 0 1,0 0-1,0 1 1,1-1-1,-1 0 1,0 1-1,1-1 0,-1 2-2,0 0 1,-1 1-1,1 0 0,-1-1 0,1 1 0,-1-1 0,0 1 1,0-1-1,0 1 0,0 0 0,0-1 0,0 1 0,0 0 1,0-1-1,-1 3 0,-7 46 51,-1 0 0,-28 83 0,-7 36 64,19-13 14,-17 79 44,30-201-145,9-34-30,1-8-6,8-62 13,20-78-22,-9 58-71,9-136 0,-29-2-9,0 195 97,-1 0 0,-2 0 0,-2 1 1,-20-57-1,-35-43 19,6 15 13,54 110-25,1 1 0,-1-1 0,1 0 0,1 0 0,-1 0 0,0-7 0,2 14 0,1 0 1,-1 0-1,0 0 1,0 0-1,0 0 0,0 0 1,0 1-1,0-1 0,0 0 1,0 0-1,0 0 0,0 0 1,0 0-1,0 0 1,1 0-1,-1 0 0,0 0 1,0 0-1,0 1 0,0-1 1,0 0-1,0 0 1,0 0-1,1 0 0,-1 0 1,0 0-1,0 0 0,0 0 1,0 0-1,0 0 0,0 0 1,1 0-1,-1 0 1,0 0-1,0 0 0,0 0 1,0 0-1,0 0 0,0 0 1,1-1-1,-1 1 1,0 0-1,0 0 0,0 0 1,0 0-1,0 0 0,0 0 1,0 0-1,0 0 0,1 0 1,-1 0-1,0-1 1,0 1-1,0 0 0,0 0 1,0 0-1,0 0 0,21 18 54,0 2-1,-2 0 0,0 2 0,21 32 0,63 107 56,-77-118-83,13 21 0,-3 1 1,-2 2 0,-3 2 0,-4 0-1,-2 2 1,16 78 0,-18-29-264,-6-1 0,4 173 1,-22-301 117,0 0 1,-1 0-1,-1 0 1,1 0-1,-1 0 1,-7-14-1,-8-24 57,-211-668-2,214 675 68,-47-137 11,54 149 1,1-1-1,2 0 0,1 0 1,-1-41-1,6 71-12,-1-1 0,0 0 0,1 1 0,-1-1 1,0 0-1,0 1 0,1-1 0,-1 0 0,1 0 0,-1 1 0,0-1 0,1 0 0,-1 0 0,1 0 0,-1 0 0,0 0 1,1 1-1,-1-1 0,1 0 0,-1 0 0,0 0 0,1 0 0,-1 0 0,1 0 0,-1 0 0,1-1 0,-1 1 1,0 0-1,1 0 0,-1 0 0,1 0 0,-1 0 0,0-1 0,1 1 0,-1 0 0,0 0 0,1-1 0,-1 1 0,0 0 1,1-1-1,-1 1 0,0 0 0,1-1 0,-1 1 0,0 0 0,0-1 0,0 1 0,1 0 0,-1-1 0,0 1 0,0-1 1,0 1-1,0 0 0,0-1 0,0 1 0,0-1 0,0 1 0,0-1 0,0 1 0,0 0 0,0-1 0,0 1 0,0-1 1,0 1-1,0-1 0,0 1 0,-1-1 0,25 31 214,-12-6-151,-1 0 0,-1 2 0,-1-1 0,9 40-1,15 115 59,-28-153-107,31 279 221,-3 498-1,-34-743-245,-3-1-1,-2 0 1,-3 0 0,-3-1-1,-2-1 1,-27 72-1,21-93-89,19-37 94,1 1 0,0-1 0,0 0 0,-1 0 1,1 1-1,0-1 0,0 0 0,-1 0 0,1 0 0,0 1 0,-1-1 0,1 0 0,0 0 0,0 0 0,-1 0 0,1 0 0,0 0 0,-1 0 0,1 0 0,0 0 0,-1 0 0,1 0 0,-1 0 0,1 0 0,0 0 0,-1 0 0,1 0 0,0 0 0,0 0 0,-1 0 0,1 0 0,0-1 0,-1 1 0,1 0 0,-9-22-100,-61-552-350,53-1 32,17 562 422,-1-23 7,0 35-6,1 0 1,0 0-1,0 0 0,0 1 0,0-1 1,-1 0-1,1 0 0,0 1 0,-1-1 1,1 0-1,-1 0 0,1 1 0,-1-1 1,1 0-1,-1 1 0,1-1 0,-1 1 1,0-1-1,1 1 0,-1-1 0,0 1 1,1-1-1,-1 1 0,0-1 0,0 1 1,1 0-1,-1 0 0,0-1 0,0 1 1,0 0-1,1 0 0,-2 0 0,0 0 9,0 1 0,0 0-1,1-1 1,-1 1 0,0 0-1,1 0 1,-1 0 0,1 0-1,-1 0 1,1 0 0,-1 1-1,1-1 1,0 0 0,0 1-1,0-1 1,0 1 0,0-1 0,0 1-1,0 0 1,0-1 0,0 4-1,-19 46 62,16-40-50,-97 312 303,-11 31-104,104-326-214,7-22-4,-1 0 0,1 0 1,-1-1-1,-1 1 0,1 0 0,-6 7 0,7-31-44,0-130-11,-2 23-72,5-1 0,21-142 1,-21 257 124,8-39 0,-10 47 0,1 0 0,0 0 0,0 0 0,0 0 0,0 0 0,0 1 0,1-1 0,-1 0 0,1 1 0,0-1 0,0 1 0,4-5 0,-6 7 0,0 0 0,0 0 0,0 0 0,1 0 0,-1 0 0,0 0 0,0 0 0,0 0 0,0 0 0,1 0 0,-1 0 0,0 0 0,0 0 0,0 0 0,0 0 0,1 0 0,-1 0 0,0 0 0,0 0 0,0 0 0,0 0 0,1 0 0,-1 0 0,0 0 0,0 0 0,0 1 0,0-1 0,0 0 0,1 0 0,-1 0 0,0 0 0,0 0 0,0 0 0,0 1 0,0-1 0,0 0 0,0 0 0,0 0 0,1 0 0,-1 0 0,0 1 0,0-1 0,0 0 0,0 0 0,0 0 0,0 0 0,0 1 0,0-1 0,0 0 0,0 0 0,0 0 0,0 0 0,0 1 0,0-1 0,0 0 0,0 0 0,0 0 0,-1 1 0,5 35 17,-3 0 1,-1 1-1,-4 38 1,2-57-19,-19 146 42,11-105 43,-3 101-1,11-121-33,1-29-29,0 1 0,0 0 0,2-1 0,-1 1 0,1 0 1,4 14-1,-5-24-21,1 1 1,0-1-1,-1 0 1,1 0 0,0 0-1,0 0 1,-1 0-1,1 0 1,0 0-1,0 0 1,0 0-1,0-1 1,0 1-1,0 0 1,1-1 0,-1 1-1,0 0 1,0-1-1,0 0 1,1 1-1,-1-1 1,0 0-1,1 1 1,-1-1-1,0 0 1,0 0 0,1 0-1,-1 0 1,0 0-1,1 0 1,-1-1-1,0 1 1,0 0-1,1-1 1,0 0-1,3 0 2,-1-1 0,0 1 0,0-1 0,0 0-1,0 0 1,0 0 0,0-1 0,-1 1-1,6-6 1,7-12 16,0-1 0,25-44 0,-30 45-16,2 0 0,-1 1 0,2 1 0,22-24 0,-35 41-3,1-1 0,-1 1 0,0-1 1,1 1-1,-1 0 0,1-1 0,-1 1 0,1 0 0,0 0 0,0 0 0,-1 0 0,1 1 0,0-1 0,0 0 0,0 1 0,0-1 0,0 1 1,0 0-1,0 0 0,0 0 0,2 0 0,-2 1 2,-1-1 0,1 1 0,-1 0 1,0 0-1,0 0 0,1 0 0,-1 0 1,0 1-1,0-1 0,0 0 0,0 0 0,0 1 1,-1-1-1,1 1 0,0-1 0,-1 1 0,1-1 1,0 1-1,-1-1 0,1 3 0,2 12 19,-1 1 0,0 0 1,-2 31-1,0-37-15,1 21 5,-1 0 0,-2 0-1,-2-1 1,0 1 0,-14 45 0,2-26-11,-100 285-14,106-313 11,3-8 4,0 0 1,1 1 0,1 0-1,1 0 1,-5 31 0,9-44 4,0-8-69,1-10 61,2-1 1,0 0-1,1 1 1,0 0-1,10-22 1,-1-1 6,200-645-201,-213 682 196,110-348-516,-98 326 467,-8 48 84,-3 57 28,1-10-15,-3 1 0,-4-1 0,-14 82 1,-8-47 5,-5-1 0,-51 114 0,-110 193 81,158-341-139,17-38 5,2-2 0,1 0 0,1 1 0,-10 38 0,21-49 0,3-21 0,0-1 0,0 1 0,0-1-1,0 0 1,0 1 0,0-1 0,0 1 0,0-1 0,0 0 0,0 1-1,1-1 1,-1 1 0,0-1 0,0 0 0,0 1 0,0-1-1,1 0 1,-1 1 0,0-1 0,0 0 0,1 1 0,-1-1-1,0 0 1,0 0 0,1 1 0,-1-1 0,0 0 0,1 0 0,-1 1-1,0-1 1,1 0 0,-1 0 0,1 0 0,-1 0 0,0 0-1,1 0 1,-1 0 0,1 1 0,-1-1 0,0 0 0,1 0 0,-1 0-1,1-1 1,-1 1 0,0 0 0,1 0 0,-1 0 0,1 0-1,-1 0 1,0 0 0,1-1 0,-1 1 0,0 0 0,1 0-1,-1 0 1,0-1 0,1 1 0,-1 0 0,1-1 0,17-13-18,1-10 22,-2-1 0,0-1 0,-1 0 0,-2-1 0,-1-1 0,11-31 0,16-35-5,60-104-151,138-208 0,-238 406 151,0 0 0,1-1-1,-1 1 1,0 0 0,0-1 0,0 1 0,0 0 0,0 0 0,0-1-1,0 1 1,1 0 0,-1 0 0,0-1 0,0 1 0,0 0 0,1 0-1,-1 0 1,0-1 0,0 1 0,0 0 0,1 0 0,-1 0 0,0 0-1,0 0 1,1-1 0,-1 1 0,0 0 0,1 0 0,-1 0-1,0 0 1,0 0 0,1 0 0,-1 0 0,0 0 0,1 0 0,-1 0-1,0 0 1,0 0 0,1 0 0,-1 0 0,0 0 0,1 1 0,-1-1-1,1 0 1,3 17 9,-3 37 67,-1-44-63,-1 12-4,-1-1 1,-1 0 0,-1 0-1,-1 0 1,-1-1 0,0 1-1,-11 19 1,-72 135 52,69-141-37,-10 18-17,13-24 14,0 1 0,2 0 0,1 1 0,1 1 1,-15 54-1,28-84-20,0 0 0,0 0 0,0 0 0,-1 0 0,1-1 1,0 1-1,0 0 0,0 0 0,0 0 0,0 0 0,1 0 0,-1-1 1,0 1-1,0 0 0,0 0 0,1 0 0,-1 0 0,1-1 0,-1 1 1,0 0-1,1 0 0,-1-1 0,1 1 0,0 0 0,-1-1 0,1 1 0,-1-1 1,2 2-1,0-2 0,0 1 1,0-1 0,-1 1 0,1-1-1,0 0 1,0 1 0,0-1-1,0 0 1,-1 0 0,1-1-1,0 1 1,0 0 0,2-1-1,2-1 5,0 1 0,1-2-1,-1 1 1,0-1-1,0 0 1,0 0 0,7-5-1,8-14 11,0 0 0,-2-2 1,0 0-1,-2-1 0,17-32 0,-10 18-11,15-23 4,-4-3 1,48-115 0,-69 141-11,-2-1 0,-1-1 0,-2 0-1,-2 0 1,-2 0 0,1-52 0,-6 53-30,-1 1-1,-2 0 1,-1 0 0,-2 1 0,-2-1-1,-18-53 1,15 62 24,-83-259-82,95 300 95,0 1 0,0-1 0,-1 1 0,-2 11 0,1 35 28,8 142 112,-8 1 0,-48 341 0,47-518-143,-2-1 0,-1 0 1,-1 0-1,-1 0 0,-1-1 1,0 0-1,-2 0 0,-1-1 0,0-1 1,-2 0-1,0 0 0,-21 23 1,12-21-10,-1 0 1,-1-1 0,-49 31 0,-85 39-40,109-66 32,2 2 0,0 2 0,-73 61 0,112-83 13,-65 60-64,-124 88 0,195-152-203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7:47.45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1 320,'-7'0'225,"7"26"127,14 27-32,32 31-32,21 34-159,14 28 31,12 39 0,1 17 0,-7 23-64,0 0-32,0 4-32,-13-44 0,-14-53-32,-20-57-64,-33-66-256,-21-58-1250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7:47.84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1 512,'60'106'481,"7"30"63,7 32-287,-7 12-1,-7 1-96,-7-5-32,-6-17-32,0-27-64,-13-31 0,-8-30-32,-6-19-32,-13-25-256,-7-23-64,-7-35-929,-26-30 832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7:48.25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1 993,'47'172'320,"6"-9"225,-6-9-257,0-22-96,-7-13-64,-6-27-96,-14-21-32,-7-27-32,-6-26-96,-14-32-897,-20-34 481,-6-18-129</inkml:trace>
  <inkml:trace contextRef="#ctx0" brushRef="#br0" timeOffset="1">301 292 1185,'60'185'352,"-6"0"289,-7-5-160,0-17-129,-1-13-64,-12-22-128,-7-36-192,-21-34-416,-6-41-1154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0:27.3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190 1 32,'-40'0'1281,"37"2"-1239,0-1-1,1 1 0,-1 0 1,0-1-1,1 1 0,-1 1 0,1-1 1,-1 0-1,1 0 0,0 1 1,0-1-1,0 1 0,0 0 1,1 0-1,-2 3 0,-21 53 260,18-41-211,-13 42 40,2 0-1,2 1 1,4 0 0,2 1 0,3 0-1,2 0 1,3 1 0,3-1 0,3 0 0,2 0-1,3 0 1,19 63 0,146 392 142,-73-232-277,-65-172-533,4-3 1,103 192 0,-64-178-697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7:43.82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33 0 192,'-25'0'32,"18"50"289,7 25 127,41 45-128,50 43-96,17 50-63,25 27-65,8 17-64,-9-28 0,-8-33 0,-25-59-128,-16-40-161,-34-42-415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7:44.17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0 737,'7'115'160,"43"53"256,33 51-63,25 10-193,17 5-32,-2-16-32,-6-21-96,-10-45 64,-16-26-192,-16-39-289,-25-32-511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7:44.56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0 545,'0'27'320,"41"88"160,42 54-127,24 39-193,18 26-96,-1-6-32,-7-10 0,-10-21-32,-8-34 32,-24-26-64,-9-38-160,-16-35-193,-17-31-415</inkml:trace>
  <inkml:trace contextRef="#ctx0" brushRef="#br0" timeOffset="0.28">299 72 416,'41'70'481,"51"78"-33,7 42-256,8 12-127,1 5-33,-16-11 0,-18-32-32,-8-28-64,-24-43-353,-18-39-512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7:44.94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1 801,'66'82'544,"25"76"-191,24 49-129,2 22-128,-1 0-64,-26-23 32,-14-41-673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18.870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248 719 0,'-5'0'64,"0"-1"0,1 0 0,-1 0 0,0-1 0,1 1 0,-1-1 0,1 0 0,-5-3 0,-31-10 65,30 14-40,1 0 0,-1 1 0,0 0 0,-16 3 1,23-3-71,0 1 1,0 0-1,1 0 0,-1 0 1,0 0-1,1 0 1,-1 0-1,1 1 1,0-1-1,-1 1 0,1 0 1,0 0-1,0 0 1,0 0-1,0 0 1,0 0-1,1 0 1,-1 0-1,1 1 0,-3 3 1,-4 14 34,0 1 0,2 1 0,0-1 0,1 1 0,-3 35 0,2 112 86,7-141-119,2 0 1,1 0-1,1 0 0,1-1 0,2 1 1,1-1-1,1-1 0,1 0 0,1 0 1,1-1-1,29 40 0,-7-17-9,3-2 0,1-2 0,2-2 0,76 62 0,-96-87-18,1-1-1,28 15 1,-42-26-8,1-1 0,0 0 0,0-1-1,0 1 1,1-2 0,-1 1 0,1-1 0,0-1 0,13 1 0,-22-2 9,0-1 0,-1 1 1,1 0-1,0-1 0,0 1 0,0 0 0,-1-1 0,1 1 0,0-1 1,0 1-1,-1-1 0,1 1 0,0-1 0,-1 0 0,1 1 1,-1-1-1,1 0 0,-1 1 0,1-1 0,-1 0 0,1 0 0,-1 0 1,0 1-1,0-1 0,1 0 0,-1 0 0,0 0 0,0 0 0,0 0 1,0 0-1,0 1 0,0-3 0,0-39-138,-1 25 72,0-30-27,-3 1 0,-2 0 0,-2 1 0,-16-54 0,-71-178-103,72 212 177,2 10 15,-84-251-14,102 298 23,-20-71 3,-65-151-1,87 228 3,0-1 5,0 1 0,0-1 0,0 1 0,0 0 0,0-1-1,0 1 1,-1 0 0,1 0 0,-1 0 0,0 0 0,0 0 0,1 0 0,-1 1 0,0-1 0,0 1 0,-1-1-1,1 1 1,0 0 0,-5-3 0,5 10 193,1 68-16,4-1 0,2 0 0,17 74-1,25 45-81,8-3-1,9-2 0,128 262 0,-174-413-113,1 0 1,2-1-1,2-2 1,35 42-1,-57-74 3,-1 0 0,1 0 1,0 0-1,0 0 0,0 0 0,-1 0 0,1 0 0,0-1 1,0 1-1,0 0 0,0-1 0,0 1 0,0-1 0,0 1 1,0-1-1,1 1 0,-1-1 0,0 0 0,2 1 0,-2-2 0,0 1-1,-1-1 0,1 1 1,-1 0-1,1-1 0,-1 1 0,1-1 1,-1 1-1,1-1 0,-1 1 1,0-1-1,1 0 0,-1 1 0,0-1 1,1 0-1,-1 1 0,0-1 1,0 0-1,0 1 0,0-1 0,1 0 1,-1 1-1,0-2 0,-2-53-129,1 50 166,-12-70-86,-3 2 0,-36-103 0,33 113-27,-51-155-130,-85-312-135,138 444 333,-27-101 20,28 158 23,16 29-24,0-1 0,-1 1 0,1-1 0,0 1 0,-1 0 0,1-1 0,0 1 1,-1-1-1,1 1 0,-1 0 0,1-1 0,0 1 0,-1 0 0,1 0 0,-1-1 0,1 1 0,-1 0 0,1 0 0,-1 0 1,1 0-1,-1 0 0,0-1 0,1 1 0,-1 0 0,1 0 0,-1 0 0,1 1 0,-1-1 0,1 0 0,-1 0 1,1 0-1,-1 0 0,1 0 0,-1 1 0,1-1 0,-1 0 0,1 0 0,-1 1 0,1-1 0,0 0 0,-1 1 1,1-1-1,-1 0 0,1 1 0,0-1 0,-1 1 0,1-1 0,0 0 0,-1 1 0,1-1 0,0 1 0,0-1 1,0 1-1,-1-1 0,1 1 0,0-1 0,0 1 0,0-1 0,0 1 0,0 1 0,-4 16 52,0 1 0,2 0-1,0 1 1,1-1-1,1 0 1,4 31 0,-2-3 3,3 15-5,2 0 1,2-1-1,20 67 0,67 181 81,-42-147-103,-24-60-27,-14-42-5,3-1 0,42 92 0,-61-150 0,3 3-11,-1 1 0,0 0-1,1-1 1,0 0 0,0 1 0,0-1-1,1-1 1,6 8 0,-9-11 8,-1 0 0,0 0 0,0 0 0,0 1 0,0-1 0,0 0 0,0 0 0,1 0 0,-1 0 0,0 0 0,0 0 0,0 0 0,0 0 0,1 0 0,-1 0 0,0 0 0,0 0 0,0 1 0,0-1 0,1 0 0,-1 0 0,0 0 0,0 0 0,0-1 0,0 1 0,1 0 0,-1 0 0,0 0 0,0 0 0,0 0 0,0 0 0,1 0 0,-1 0 0,0 0 0,0 0 0,0 0 0,0 0 0,0-1 0,1 1-1,-1 0 1,0 0 0,0 0 0,0 0 0,0 0 0,0-1 0,0 1 0,0 0 0,0 0 0,0 0 0,0 0 0,1 0 0,-1-1 0,0 1 0,0-14-73,0 9 48,-2-42-8,-2-1-1,-2 1 1,-2-1 0,-20-62 0,-40-134-141,-69-488 1,109 226 91,28 507 85,0-1 1,0 0 0,0 0 0,0 0-1,0 0 1,0 0 0,1 0-1,-1 0 1,0 1 0,0-1 0,0 0-1,0 0 1,0 0 0,0 0-1,0 0 1,0 0 0,0 0 0,0 0-1,1 0 1,-1 0 0,0 1-1,0-1 1,0 0 0,0 0 0,0 0-1,0 0 1,1 0 0,-1 0-1,0 0 1,0 0 0,0 0 0,0 0-1,0 0 1,0 0 0,1 0-1,-1 0 1,0 0 0,0 0 0,0 0-1,0 0 1,0 0 0,0 0-1,0-1 1,1 1 0,-1 0-1,0 0 1,0 0 0,0 0 0,0 0-1,0 0 1,0 0 0,0 0-1,0 0 1,0 0 0,1-1 0,-1 1-1,0 0 1,0 0 0,0 0-1,0 0 1,0 0 0,0 0 0,0-1-1,0 1 1,0 0 0,0 0-1,0 0 1,8 11 36,84 236 365,-28-69-339,249 683 49,-262-717-139,-3-20-69,-151-326-261,31 65 201,-173-414 150,213 459 6,4-1 0,4-1 1,4-1-1,-9-112 0,27 100 5,2 107-4,0 0-1,0-1 0,0 1 0,0 0 0,-1-1 1,1 1-1,0 0 0,0-1 0,0 1 0,0 0 1,1-1-1,-1 1 0,0 0 0,0-1 0,0 1 1,0 0-1,0-1 0,0 1 0,0 0 0,1-1 1,-1 1-1,0 0 0,0-1 0,0 1 0,1 0 1,-1 0-1,0 0 0,0-1 0,1 1 0,-1 0 1,0 0-1,0 0 0,1-1 0,-1 1 0,0 0 1,1 0-1,-1 0 0,0 0 0,1 0 0,-1 0 1,0 0-1,1 0 0,-1 0 0,0 0 0,1 0 1,-1 0-1,14 7 81,-5 2-42,-2 0 0,1 1 0,-1 0 0,0 0 0,-1 0 0,7 18 0,5 6 3,533 1056 284,-533-1052-344,1 4-8,2-2 0,41 62 0,-61-110-263,-2-4 264,-1-1-1,-1 1 1,0 0-1,0 1 1,-1-1-1,-1 1 1,0-1-1,-12-17 1,-2-9-28,-117-229-62,-93-211-59,226 469 174,-90-242 41,74 190-22,2-1-1,-10-75 0,25 73 78,2 64-90,0-1-1,0 1 0,0-1 1,0 1-1,0-1 0,0 1 1,0-1-1,1 1 0,-1 0 1,0-1-1,0 1 0,1-1 1,-1 1-1,0-1 0,0 1 1,1 0-1,-1-1 0,1 1 1,-1 0-1,0-1 0,1 1 1,-1 0-1,1-1 0,-1 1 1,1 0-1,-1 0 0,0 0 1,1-1-1,-1 1 0,1 0 1,-1 0-1,1 0 0,-1 0 1,1 0-1,-1 0 0,1 0 1,-1 0-1,1 0 0,-1 0 1,1 0-1,-1 0 0,1 1 1,-1-1-1,1 0 0,-1 0 1,1 0-1,-1 1 0,1-1 1,-1 0-1,1 1 0,28 16 193,-6 6-146,-1 2 1,-1 0-1,-1 1 0,-1 2 0,20 37 1,-24-40-25,365 715 332,-292-551-325,105 198-163,-192-385 10,-1-4 92,-1-1-1,0 0 1,0 0-1,0 1 1,0-1-1,0 0 0,-1 1 1,1-1-1,-1 1 1,0 0-1,0-1 1,0 1-1,0 0 1,0 0-1,-3-2 0,-9-10-1,-114-181-263,67 98 197,-172-286-142,182 287 240,4-2 0,-38-114 0,76 187 7,2 0-1,1-1 1,0 1 0,2-1-1,1 0 1,1-30 0,3 55 2,0 1-1,0 0 1,0-1 0,0 1 0,0 0 0,0 0-1,0 0 1,0 0 0,1 0 0,-1 0 0,0 0-1,0 0 1,0 1 0,0-1 0,0 0 0,0 1 0,0-1-1,0 1 1,1 0 0,10 7 22,-2 0 0,1 1 0,-1 0 0,0 1 0,-1 0 0,0 1 0,-1 0 1,0 0-1,9 18 0,-1-6-7,69 114 80,-5 2-1,-7 4 1,73 201 0,96 480-27,-215-711-89,73 350-112,-99-463 116,-1 0-1,0 0 1,0 1-1,0-1 1,0 0-1,0 0 1,1 1-1,-1-1 0,0 0 1,0 1-1,0-1 1,0 0-1,0 0 1,0 1-1,0-1 1,0 0-1,0 1 1,0-1-1,0 0 0,0 0 1,0 1-1,-1-1 1,1 0-1,0 1 1,0-1-1,0 0 1,0 0-1,0 1 1,-1-1-1,1 0 0,0 0 1,0 0-1,0 1 1,-1-1-1,1 0 1,0 0-1,0 0 1,-1 0-1,1 1 1,0-1-1,0 0 0,-1 0 1,1 0-1,0 0 1,0 0-1,-1 0 1,1 0-1,0 0 1,-1 0-1,-18-10-82,-17-22 49,-21-37-91,-86-134 0,81 110 51,-208-292-22,-24 18 56,277 348 47,-35-35 32,49 51-30,0 0 0,-1 0 0,1 1 0,-1 0 0,0 0-1,1 0 1,-1 0 0,0 0 0,0 1 0,-1-1 0,1 1 0,0 0-1,-9 0 1,12 1 4,0 1 0,0 0-1,-1 0 1,1-1 0,0 1 0,0 0-1,0 0 1,0 0 0,0 0-1,0 0 1,0 1 0,0-1 0,1 0-1,-1 0 1,0 1 0,1-1-1,-1 0 1,1 1 0,-1-1 0,1 0-1,0 1 1,-1-1 0,1 1 0,0-1-1,0 0 1,0 3 0,-4 55 61,3-43-45,0 18-14,2 1 1,1-1-1,2 1 0,1-1 0,2 0 0,1-1 0,24 62 1,11 7-4,65 106 1,-77-151-9,315 527-27,-335-567 17,-8-11-16,1 0 1,-1-1 0,1 1-1,0-1 1,0 0 0,0 0-1,6 4 1,-12-29-520,-6 0 409,-2 1 0,0 0 0,-18-25 0,-6-11 13,-39-63 75,-130-165 1,-110-85 81,282 333-32,15 16 3,-2-2 27,-1 0 0,0 1 1,-2 1-1,-27-20 0,38 36 489,19 17-323,20 20-100,89 85-40,-5 6 1,169 244 0,-240-306-56,140 188 51,-158-222-49,1-2 0,1 0-1,1-2 1,2-1 0,0-1 0,40 22 0,-68-44-19,0 0 0,0 0 0,0-1 0,0 1 1,0-1-1,0 1 0,0 0 0,0-1 1,0 0-1,1 1 0,-1-1 0,0 0 0,0 0 1,0 1-1,1-1 0,-1 0 0,0 0 1,0 0-1,3-1 0,-4 0 9,0 1 0,1-1 1,-1 0-1,0 1 0,0-1 0,0 0 0,1 1 1,-1-1-1,0 0 0,0 0 0,0 1 0,0-1 1,0 0-1,0 0 0,0 1 0,-1-1 0,1 0 1,0 1-1,0-1 0,0 0 0,-1 0 0,1 1 1,-1-2-1,-33-60-35,24 46 1,-247-469-56,220 401 77,3-1 1,4-1-1,-36-178 0,57 191 21,1-135 0,8 207-1,1 1 0,-1-1 0,0 1 0,0-1 0,1 1 0,-1 0 0,0-1 0,1 1 0,-1-1 0,1 1 0,-1 0 0,0-1 0,1 1 0,-1 0 0,1 0 0,-1-1 0,1 1 0,-1 0 0,1 0 0,-1-1 0,1 1 0,-1 0 0,1 0 0,-1 0 0,1 0 0,-1 0 0,1 0 0,-1 0 0,1 0 0,-1 0 0,1 0 0,-1 0 0,1 0 0,-1 1 0,1-1 0,-1 0 0,1 0 0,-1 0 0,1 1 0,-1-1 0,1 0 0,-1 1 0,1-1 0,-1 0 0,0 1 0,1-1 0,-1 1 0,6 3 24,0 0 1,-1 1-1,0-1 1,0 1-1,0 0 1,0 1-1,-1-1 1,0 1-1,4 7 1,32 65-13,-33-63-5,43 103 45,52 177 1,9 132 119,-100-380-147,13 41-14,45 106 0,-72-257-66,-54-146 65,12 59-56,12 6-19,7-2 0,5 0 1,-1-254-1,22 399 64,0-1-1,-1 1 1,1-1-1,0 1 1,0 0 0,0-1-1,0 1 1,0-1 0,0 1-1,0 0 1,0-1-1,1 1 1,-1 0 0,1-1-1,-1 1 1,1 0 0,-1 0-1,1-1 1,0 1-1,-1 0 1,1 0 0,1-2-1,7 11 3,-9-8 1,8 12 17,0 1-1,0-1 1,-1 1 0,-1 0-1,-1 1 1,1 0-1,-2-1 1,5 28-1,1-4-2,26 112 94,25 245 0,3 17 70,-59-386-179,-4-15-3,1 1 0,1 0-1,-1-1 1,2 0-1,-1 1 1,2-1-1,9 17 1,-13-26-37,-1-18-70,-3-19 76,-2 0 0,-1 0 0,-2 0 1,-2 1-1,-15-37 0,-11-45-78,-37-196 32,60 242 69,2-1 0,0-100 0,12 49 2,-1 122 6,0 0 0,1 0 0,-1 0-1,0 0 1,0 0 0,0 0 0,1 0-1,-1 0 1,0 0 0,1 0 0,-1 1-1,1-1 1,-1 0 0,1 0 0,-1 0-1,1 1 1,0-1 0,-1 0 0,1 1-1,0-1 1,0 0 0,0 1 0,-1-1-1,1 1 1,0-1 0,0 1 0,0-1-1,0 1 1,0 0 0,0 0 0,0-1-1,1 1 1,0 0 2,0 0 0,0 0 0,0 1 0,0-1-1,0 0 1,0 1 0,0 0 0,0-1 0,0 1 0,0 0-1,0 0 1,0 0 0,0 0 0,-1 0 0,3 2 0,5 6 10,-1 0 0,0 0 1,0 1-1,-1 1 1,0-1-1,0 1 0,-2 0 1,1 0-1,4 16 0,33 113 46,-15-19 55,21 223 0,-31 127 3,-5-251-111,-13-220-7,0-1 0,0 1-1,1-1 1,-1 1 0,0-1-1,0 1 1,0-1 0,0 1-1,1 0 1,-1-1 0,0 1-1,0-1 1,1 1 0,-1 0-1,0-1 1,1 1 0,-1 0-1,0-1 1,1 1 0,-1 0-1,0 0 1,1-1 0,-1 1 0,1 0-1,-1 0 1,1 0 0,-1 0-1,0-1 1,1 1 0,-1 0-1,1 0 1,-1 0 0,1 0-1,-1 0 1,1 0 0,-1 0-1,1 0 1,-1 0 0,0 0-1,1 1 1,-1-1 0,1 0-1,-1 0 1,1 0 0,-1 0-1,0 1 1,1-1 0,-1 0-1,1 0 1,-1 1 0,0-1 0,1 0-1,-1 1 1,0-1 0,0 0-1,1 1 1,-1-1 0,0 1-1,0-1 1,1 0 0,-1 1-1,0-1 1,0 1 0,0-1-1,0 1 1,0-1 0,0 1-1,1 0 1,19-114-57,19 50 54,-35 44-35,-1 1-1,-1-1 1,0-1 0,-2 1-1,-3-37 1,1 1-22,2-333-88,-2 360 166,-1 0 0,-2 0 0,-13-46 0,-1 0 48,-33-106 38,50 170-84,3 20-79,-1 15-184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1:08.1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3 353 32,'0'-1'57,"-1"1"0,1-1 1,0 0-1,0 1 0,-1-1 0,1 0 1,0 1-1,0-1 0,0 0 0,0 1 1,0-1-1,0 0 0,0 1 0,0-1 0,0 0 1,0 1-1,0-1 0,1 0 0,-1 1 1,0-1-1,0 0 0,1 1 0,-1-1 0,1-1 1,23-24 45,12-20 34,-27 33-104,0 1 1,1-1-1,0 1 1,0 1-1,1 0 1,1 1-1,0 0 0,0 0 1,16-8-1,8-2 57,0 1 0,48-18-1,-55 26-57,0 1-1,1 2 0,-1 0 1,2 2-1,-1 2 0,1 0 1,37 2-1,254-11 108,3 13 10,-301 1-136,1 1 0,-1 1 0,1 1 0,-1 2 0,-1 0 0,1 1 0,32 16 0,-17-5 20,-2 2 0,-1 2-1,49 37 1,71 76 64,-139-119-76,22 22-6,-2 1 0,-1 2 0,-2 2-1,35 59 1,-22-9 39,0 4 21,-33-70-56,-1 1 0,16 48 1,-13-31 7,28 101 24,-31-95-26,24 61 0,4 28 45,-36-127-60,0 1 1,-1-1-1,-1 1 1,-1 0-1,2 28 1,-5 79 27,-1-51-22,3-43-15,0-10-8,-1 0 0,-1 1 0,-5 28 1,-21 57 6,21-80 11,-8 16 10,11-29-21,0-1 0,0 1 0,1-1 0,0 1 0,1 0 0,0 0 0,0 0 0,1 0 0,1 11 0,0 6 0,-1-25-53,0 1 1,0 0 0,1-1-1,-1 1 1,1-1 0,0 1-1,0-1 1,0 1 0,0-1-1,1 1 1,-1-1 0,0 0-1,1 0 1,0 0 0,-1 1 0,1-2-1,0 1 1,0 0 0,3 2-1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1:12.43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1453 1 192,'-1'4'85,"1"0"-1,-1 0 1,0 0-1,0 0 1,0 0 0,0 0-1,-1 0 1,0 0-1,0-1 1,0 1-1,0-1 1,-1 1 0,-2 3-1,-46 45 64,18-20 90,-7 7-32,30-30-172,0 0 0,1 1 0,0 0 0,0 1 0,1-1 0,1 2 0,-1-1 0,-8 22 0,3 2 10,8-19-22,0 0 1,-2 0-1,0-1 0,-17 28 0,13-12 27,11-29-45,-1 1 0,1-1 0,-1 0-1,1 0 1,-1 0 0,0 0-1,0 0 1,0 0 0,0 0 0,0 0-1,0 0 1,-1 0 0,-1 2-1,-13 26 61,4-17-45,-1 0-1,-1-1 0,0-1 0,0 0 0,-1-1 0,-1-1 0,0 0 0,-31 12 0,-53 32-20,57-28 2,-1-2 0,-1-3 0,-62 21 0,52-21 0,34-14-5,-1 0 0,0-1 0,-34 3 1,-23 4-9,39-2 4,-1 1 0,-53 25 0,86-31 0,-1 0 0,1 1 1,0 1-1,1-1 0,0 1 0,0 0 1,-9 12-1,1-3 9,-26 54-96,7-9 64,32-58 30,0 0-1,0 1 0,1-1 1,0 1-1,0-1 0,0 0 1,0 1-1,0 0 0,1-1 1,-1 1-1,1 7 0,-13 52 3,13-60-1,1 1 0,0 0 0,0-1 0,0 1 0,0-1-1,0 1 1,1-1 0,0 0 0,0 0 0,0 1 0,0-1 0,0 0-1,0-1 1,1 1 0,-1 0 0,1-1 0,0 1 0,0-1 0,0 0-1,0 0 1,0 0 0,0 0 0,1-1 0,-1 1 0,1-1 0,-1 0-1,5 1 1,8 0 1,0 0 0,-1 1 0,30 11 0,-10-4 0,197 61 91,-140-51-55,0-3 1,114 5-1,-141-16-17,334 1 77,-235-9-85,-112 7 10,-44-3-20,1-1 1,-1 0-1,1 0 0,0-1 0,-1 0 0,1-1 1,-1 0-1,13-2 0,-10-1-1,-3 2 4,0-1 0,0-1 0,-1 1-1,1-1 1,-1-1 0,9-6 0,-11 6-2,-1 0 0,0 0 1,-1 0-1,1 0 0,-1-1 0,0 0 1,0 1-1,-1-1 0,0 0 1,0 0-1,0 0 0,-1-1 0,1-5 1,0-34-3,0 27 7,-2 0-1,0 0 1,-5-30-1,-21-50 5,24 93-8,0 0-1,-1 1 0,1-1 1,-1 0-1,-1 1 1,1-1-1,-6-6 1,-16-28 4,16 21-5,-2 0 0,0 1 1,-1 0-1,-1 1 0,-28-29 1,-87-73 14,104 98-16,-31-22 10,-16-15 15,69 56-21,-1 1 0,1-1 0,-1 0-1,0 1 1,0-1 0,0 1 0,0 0 0,0 0-1,0 0 1,0 0 0,0 1 0,0-1 0,0 1 0,-1 0-1,-4 0 1,-5-1 9,-7-3-188,0 1 1,0 1-1,-20 1 1,-2 1-1055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1:19.12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416 0 0,'-14'5'774,"8"61"-48,5 4-461,-1-15-74,10 89-1,34 195 221,-30-293-378,-8-36-26,-2-1 1,1 1-1,-1 0 0,1 19 0,4 108 26,-6-69-2,1-32-15,-2 1 1,-1-1-1,-8 43 0,-4 4 38,-2 85 0,4-28-8,0-55-25,3-36 1,-1 68-1,8-76-14,-2 0-1,-2-1 0,-1 1 0,-3-1 1,-13 39-1,-14 76-24,3-9 9,-3-28 27,-61 211-14,80-270-21,-1 4 23,3 1-1,-9 82 1,-3 171-1,20-246-6,-5 118 7,12-159-4,-12 367-9,-10 340-23,23-597 28,4-31 2,26 146 0,-14-134 0,-9-71 0,3 0 0,1 0 0,25 62 0,76 136 0,-76-162-9,-29-64 5,1 0 0,0-1 0,2 0 1,1-1-1,22 31 0,4 0-15,-32-41 13,1 0 1,0 0-1,0-1 0,1 0 1,0 0-1,1-1 0,14 11 1,8 4 0,-1 2 0,51 52 0,-54-50-3,1 0 1,58 42-1,-54-47-2,6 4-2,0-2 0,2-2 0,58 25 0,145 62-20,-84-33 32,-66-38 0,1-3 0,147 33 0,-48-33 0,83 21 0,-218-42 1,0-2 1,1-4 0,0-2 0,1-2 0,107-8-1,80-32 21,-212 28-22,0-3 0,54-22 0,1-1 26,97-10-20,6-18 20,-33 1-52,-19 6 31,-134 52-6,1-1 0,-1 0 0,0-1 0,11-10 0,-12 10 1,0 1 0,1-1 0,-1 1 0,1 0 0,-1 0 0,10-3 0,7-2 2,-2 0 0,1-2 0,34-23 0,3-2 16,1 11-31,-46 20 17,-1 0 0,0-1-1,0-1 1,22-14 0,24-22-6,-43 33-5,0-1-1,0-1 0,-1 0 0,-1-1 0,0-1 0,-1 0 0,17-24 1,-23 25 5,-1 0 1,-1-1 0,0 1-1,0-1 1,3-22 0,4-15 9,3 14-38,-12 31 29,0 0 1,-1 0 0,0 0 0,0-1 0,0 1-1,-1-1 1,0 1 0,1-14 0,4-63-96,1 21-1,-7-167 226,13 225-311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1:59.94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228 1776 64,'0'0'272,"0"-42"631,-1-57-609,-1 19-132,11-105 1,-5 126-102,-4-98 1,-3 57-57,5 29-5,-1 33 0,-1-1 0,-8-69 0,3 65 25,5 34-20,-1 0 1,1 1 0,-2-1-1,0 0 1,-3-10 0,-1 0-6,0 1 1,2-1 0,0 0 0,1 0 0,-1-36 0,3 42-1,0-1 0,-2 1 0,1 0 0,-2 0 0,-9-23 0,9 24 0,-1 0 0,2 0 0,0 0 0,0-1 0,-2-22 0,5 28 0,-2 0 0,1 1 0,-1-1 0,0 1 0,0-1 0,-1 1 0,0 0 0,-6-10 0,-6-14 0,-31-80 0,36 84 35,9 21-31,-1-1-1,0 1 0,0 0 0,0 0 0,-1 0 0,1 1 1,-1-1-1,-4-4 0,-6-26-3,12 30 0,-2 1 0,0 4 0,2-17 11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2:06.2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0 224,'0'30'1618,"0"-37"-1773,0 2-443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2:17.4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1216 0 32,'6'19'2365,"-6"-17"-2336,-1 0 1,1 0-1,-1 0 1,0 0-1,1 0 1,-1 0-1,0 0 1,-1 0-1,1-1 1,0 1-1,0 0 1,-1-1-1,1 1 1,-1-1-1,1 1 1,-1-1-1,-2 2 1,-42 27 114,15-10-56,-145 108-18,90-66-64,47-33-6,-56 33-1,23-15 1,58-36 0,-1 0 0,0-1 0,0-1 0,-1-1 0,0 0 0,-23 7 0,-11 2-54,-1 3 1,-82 45-1,1 1-36,80-48-7,40-15 65,0 1 0,0 0 0,0 1 1,-14 9-1,5-7-11,9-2-17,37-3 29,-13-1 34,1 1-1,0 0 1,-1 1-1,1 1 0,-1 0 1,0 1-1,-1 0 0,14 8 1,51 18 7,26 4-10,-81-27 0,0 0 0,-1 1 0,0 1 0,0 1 0,-1 1 0,28 22 0,-1-2 0,48 29 33,-75-45-33,-15-12 0,0-1 0,0 1 0,1-1 0,-1 0 0,1 0 0,10 5 0,-7-3 0,1 1 0,27-3 0,-29-3 0,0 3 0,-1-2 0,48 3 0,6 1 26,-58-6-27,-1 1 0,1-1 0,-1 0 0,0 1 0,1-1 0,-1 0 0,0 0 0,0 0-1,1 0 1,-1 0 0,0 0 0,0 0 0,0-1 0,0 1 0,0 0 0,-1-1 0,1 1 0,0 0 0,-1-1 0,1 1 0,-1-1-1,1 1 1,0-3 0,2-4 6,7-9 8,1 1 1,0 0-1,1 1 0,1 0 1,0 1-1,1 0 0,1 1 1,0 0-1,1 2 0,0 0 1,1 0-1,0 2 0,29-13 1,38-12 13,100-36 14,-156 62-29,0 0 0,0 3 0,0 0 0,54-1 0,-52 6 0,127-5 40,-107-1-52,60-14 0,-105 18 2,0 0 0,-1 0 1,1 0-1,0-1 0,-1 1 0,0-1 1,6-5-1,23-12 12,-30 18-17,1 1 0,-1-1 0,1 1 0,-1-1 0,0-1 1,0 1-1,0 0 0,0-1 0,0 1 0,-1-1 0,1 0 0,-1 0 0,1 0 0,-1 0 0,0 0 1,0 0-1,0-1 0,-1 1 0,1-1 0,-1 1 0,0-1 0,0 0 0,0 0 0,-1 1 0,1-1 1,-1 0-1,0 0 0,0 0 0,0 1 0,0-1 0,-1 0 0,0 0 0,0 1 0,-2-8 0,1 7-1,-1-1-1,0 1 0,1 0 1,-2 0-1,1 0 0,0 0 1,-1 0-1,-7-5 0,-20-24-49,18 17 29,11 14 24,0 1 1,0-1 0,1 0-1,-1 0 1,1 0-1,-1 0 1,1 0-1,0 0 1,-1 0-1,1 0 1,0-1-1,1 1 1,-2-4-1,-12-24-63,14 29 38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2:20.40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576 260 192,'0'0'1068,"0"36"-694,-1-16-308,-2 0 1,-1-1-1,0 1 1,-2-1 0,0 0-1,-12 25 1,-5 19-21,8-28-27,-2 0 0,-1-1 0,-1-1 0,-2-1 0,-39 47 0,48-63-10,0-2-8,-1 0 0,0-1 0,-1-1 0,0 0 0,-22 13 0,-82 44-2,82-52-38,27-13 31,0 0-1,0 0 1,0 1 0,1 0 0,0 1 0,-12 10 0,15-14-2,4-1 5,0-1-1,1 0 1,-1 1-1,0-1 0,0 1 1,0-1-1,1 0 1,-1 1-1,0 0 1,1-1-1,-1 1 1,0-1-1,1 1 0,-1 0 1,1-1-1,-1 1 1,1 0-1,-1 0 1,1 0-1,0-1 0,-1 1 1,1 0-1,0 0 1,-1 0-1,1 0 1,0 0-1,0 1 1,41-1-22,466 7 439,-272-12-93,-71-9-230,-1-1 20,273 14 147,-410 5-256,-25-6 1,0 0 1,0 0-1,0 0 0,-1 0 0,1 0 1,-1 0-1,1 0 0,0 0 1,-1 0-1,0 0 0,1 0 1,-1-1-1,0 1 0,1 0 0,-1 0 1,0 0-1,0-1 0,0 1 1,0 0-1,0 0 0,0 0 0,-1-1 1,1 1-1,-1-1 0,1 0-6,0-15 5,0 0 1,1 0-1,1 0 0,0 0 1,1 0-1,1 0 1,1 1-1,0-1 1,1 1-1,1 1 1,13-23-1,30-51-7,80-126-18,-106 181 25,44-50 0,-54 70 0,1 0 0,0 1 0,1 0 0,0 2 0,31-17 0,44-37 0,-90 65 0,0-1 1,0 1-1,0-1 0,0 1 1,0-1-1,-1 0 1,1 1-1,0-1 0,0 0 1,-1 0-1,1 1 0,0-1 1,-1 0-1,1 0 0,-1 0 1,1 0-1,-1 0 0,1 0 1,-1 0-1,0 0 1,1 0-1,-1 0 0,0 0 1,0 0-1,0 0 0,0 0 1,0-2-1,0 2 1,-1-1 1,0 0-1,0 1 1,0-1-1,0 1 1,0 0-1,0-1 1,0 1-1,-1 0 1,1 0-1,0 0 1,-1 0-1,1 0 1,-4-2-1,-5-2 7,-2-1 0,1 2 0,-18-6 0,-6 1-18,-162-52-167,184 57 179,0 1 0,0 0-1,0 1 1,-1 1 0,-20-1-1,20 2 1,-1 0-1,1-2 0,0 0 0,-24-6 0,7 0-1052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2:21.01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255 0 32,'-4'1'97,"0"-1"0,0 1 0,0-1 0,0 1 0,0 0 0,0 1 0,1-1 0,-1 1 0,0-1 0,1 1 0,-1 0 0,1 1 0,0-1 0,-1 0 0,1 1 0,-5 5 0,-3 5-38,1 0 0,-17 27 0,7-9 69,19-30-126,-18 24 46,2 0-1,0 2 1,1-1 0,2 2-1,-20 55 1,33-70-1132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2:21.40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181 0 705,'-7'22'64,"0"0"384,-6 5-224,0 8-96,-8 5 97,1 4-1,0 0-32,0 0-64,0-5-32,7 1-32,-1-9-32,8-5 0,-1-4-32,7-4 0,0-9-64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2:22.2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7 261 32,'0'0'806,"0"0"-790,-1 0 0,1 0-1,0 0 1,0 0 0,-1-1-1,1 1 1,0 0 0,0 0-1,-1 0 1,1 0 0,0 0-1,0 0 1,-1-1 0,1 1-1,0 0 1,0 0 0,-1 0 0,1-1-1,0 1 1,0 0 0,0 0-1,0-1 1,0 1 0,-1 0-1,1 0 1,0-1 0,0 1-1,0 0 1,0-1 0,0 1-1,0 0 1,0 0 0,0-1 0,0 1-1,0 0 1,0-1 0,0 1-1,0 0 1,0 0 0,0-1-1,0 1 1,0 0 0,0-1-1,1 1 1,-1 0 0,0 0-1,0-1 1,1 1 0,3-9 28,2 1 0,-1 0 0,1 0-1,0 0 1,1 1 0,0 0 0,0 0 0,10-7 0,69-45 153,-36 26-166,40-22 214,-81 50-254,0 1 0,0 1 1,0-1-1,1 2 0,-1-1 1,1 1-1,0 1 1,15-1-1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3:36.13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32,'0'0'251,"14"0"165,22 1-298,-1 2 0,1 1 0,-1 2 0,0 1 1,-1 2-1,0 1 0,0 2 0,35 18 0,5 3 14,-2 4 0,-2 2 0,105 79 0,-145-95-119,-2 2 1,0 0-1,-2 2 0,-1 1 0,-1 1 0,-1 1 0,-2 2 0,-1 0 0,-2 0 0,16 39 0,-18-27-6,-2 1 0,-2 1 0,-2 0 0,7 79 0,-11-21-8,-8 109-1,-1-184-2,-1 0 0,-1-1 0,-1 1 0,-1-1 0,-2 0 0,-1-1 0,-1 0 0,-1-1 0,-2 0-1,0 0 1,-35 43 0,5-15-56,-2-3 1,-2-2-1,-104 82 0,66-61 49,79-65-31,7-5 40,0 1 1,-1-1 0,1 0-1,0 0 1,0 1 0,-1-1-1,1 0 1,0 1 0,0-1-1,0 1 1,0-1 0,0 0-1,-1 1 1,1-1 0,0 0-1,0 1 1,0-1 0,0 1-1,0-1 1,0 0 0,0 1-1,0-1 1,1 1 0,-1-1-1,0 0 1,0 1 0,0-1-1,0 1 1,0-1 0,1 0-1,-1 1 1,0-1 0,0 0-1,0 1 1,1-1 0,-1 0-1,0 0 1,1 1 0,-1-1-1,0 0 1,1 0 0,-1 1-1,0-1 1,1 0 0,-1 0-1,0 0 1,1 1 0,22 4 57,-16-3-59,2 2 3,1 1 1,-1 0-1,0 1 0,0 0 1,0 1-1,-1 0 0,11 12 1,52 64 24,-23-23-26,38 20-357,-33-33-272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3:53.73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40 375 64,'0'0'833,"-33"0"-128,27 0-700,5 0 22,35 0 16,1-1 5,0 2 0,0 1 0,0 1 0,41 11-1,34 14 76,31 10-32,1-6 0,152 14 0,-153-31-62,118 6 59,-260-40-120,-1 15 29,-1 0-1,0 1 1,0-1 0,0 0 0,0 1-1,0 0 1,-1 0 0,0 0 0,1 0-1,-1 1 1,0-1 0,0 1 0,-7-3-1,-61-22-31,60 23 25,-61-16-73,-94-14-1,-54-15-96,177 37 151,-1 2-1,-1 1 1,-53-2 0,-138 5-253,205 6 222,24-1 53,-1 0-1,0 0 1,1-1 0,-1 0-1,1-1 1,0 0-1,0 0 1,0-1 0,0 0-1,0 0 1,1-1 0,0 0-1,0 0 1,0-1 0,1 0-1,-1 0 1,1 0-1,1-1 1,-1 0 0,-4-8-1,9 10 14,1 5 52,32-4 6,238-41 161,-219 35-185,-1-3 0,62-23 0,21-6-27,-45 27 17,-65 12-21,0 0 1,38-11 0,-56 11-7,22 1 20,-20 1-17,-5-2-6,4 3 0,-1 0 5,-4 0 22,-3 22 138,-4-7-158,-2-1 0,1 0-1,-19 24 1,-4 8-2,18-23 17,-20 48 0,30-64-21,-1 0-1,1 0 1,0 0 0,1 0 0,0 0 0,0 1 0,0-1-1,1 0 1,0 1 0,1-1 0,2 14 0,-3-20-1,1 0 0,0 1 1,0-1-1,0 1 0,0-1 0,0 0 1,0 0-1,0 0 0,0 0 0,1 0 1,-1 0-1,0 0 0,1 0 0,-1 0 1,0 0-1,1-1 0,-1 1 0,1 0 1,0-1-1,-1 0 0,1 1 0,-1-1 1,4 0-1,42 2-12,-36-3 2,-7 1 9,1 0 0,-1 0 0,0 0 0,0-1 0,0 0 0,1 0 1,-1 0-1,0 0 0,0-1 0,0 1 0,-1-1 0,1 0 0,0-1 0,-1 1 1,1 0-1,-1-1 0,4-4 0,-3 2-9,0 0 0,-1 0 0,1 0 1,-1 0-1,-1-1 0,1 1 0,-1-1 0,0 0 1,0 0-1,-1 1 0,2-12 0,2-30-127,-2-67 0,-3 99 118,-1 10 11,0 0 1,0 0-1,0 0 1,-1 0-1,0 1 1,0-1-1,0 0 1,0 1 0,-1 0-1,0-1 1,1 1-1,-2 0 1,-3-4-1,4 4 9,0 1-1,0 0 0,0 0 0,-1 0 0,1 0 0,-1 1 1,0-1-1,1 1 0,-1 0 0,0 0 0,0 0 1,0 1-1,-1-1 0,1 1 0,-8-1 0,5 2 11,1 0 16,5 0-6,36-9 22,-21 10-21,0 1 1,0 1-1,0 0 1,0 1-1,0 0 1,-1 1-1,0 1 0,0 0 1,0 1-1,-1 0 1,0 1-1,0 0 1,16 16-1,2 3 36,-1 2-1,-1 0 1,37 53-1,-47-59-44,-2 2 0,-1 0-1,-1 0 1,-1 2 0,-1 0-1,-1 0 1,12 48 0,-21-63-16,-1-5 5,0-1 1,0 0-1,1 0 0,-1 0 1,1 0-1,1-1 0,3 8 1,-5-12-25,-4-1-138,-1-1 150,1 0 0,0 0 0,-1 0 0,1 0 0,0 0 0,0-1 0,0 1 0,0-1 0,0 0 0,1 0 0,-1 0 0,1-1 0,-1 1 0,1 0 0,-4-5 0,-39-53-82,28 36 29,-56-63-126,-16-22-73,78 94 251,1-1 0,0 0 0,2-1-1,0 0 1,-8-25 0,16 42 14,0 0 0,0 0-1,0 1 1,1-1 0,-1 0-1,0 0 1,0 0 0,0 0-1,1 0 1,-1 0-1,0 0 1,0 0 0,0 0-1,1 0 1,-1 0 0,0 0-1,0 0 1,1 0 0,-1 0-1,0 0 1,0 0 0,0 0-1,1 0 1,-1 0-1,0 0 1,0 0 0,1 0-1,-1 0 1,0 0 0,0 0-1,0-1 1,0 1 0,1 0-1,-1 0 1,0 0 0,0 0-1,0 0 1,0-1 0,1 1-1,-1 0 1,0 0-1,0 0 1,0-1 0,0 1-1,0 0 1,0 0 0,0 0-1,0-1 1,0 1 0,0 0-1,0 0 1,0-1 0,0 1-1,0 0 1,0 0 0,0 0-1,0-1 1,0 1-1,0 0 1,0 0 0,0-1-1,0 1 1,0 0 0,0 0-1,-1-1 1,19 13 40,-15-10-15,3 1-35,1 1 1,-1 0 0,0 1-1,0 0 1,0 0-1,-1 0 1,0 0-1,0 1 1,0 0-1,-1 0 1,1 1-1,-1-1 1,-1 1-1,1-1 1,-1 1 0,-1 0-1,1 1 1,2 13-1,-4 1-852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3:56.660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1 436 96,'4'-5'99,"0"1"-1,0 0 1,0 0 0,1 1 0,-1-1-1,1 1 1,0 0 0,0 1-1,0-1 1,7-2 0,62-17 208,-23 8-173,41-24 34,154-86 0,28-13-24,-228 117-146,-24 9-15,0 2 0,43-12 0,-75 37-46,-14 7-40,-235 168-69,45-39 222,207-146-44,0 0 1,0 0 0,0 1-1,1 0 1,0 0 0,0 1-1,1 0 1,0 0 0,0 0-1,0 0 1,1 1 0,1-1-1,0 1 1,0 0 0,0 0-1,1 1 1,1-1 0,0 0-1,-1 18 1,3-27-7,-1 1 0,1 0 0,0 0 0,-1-1 0,1 1 0,0-1 0,-1 1 0,1 0 0,0-1-1,0 0 1,0 1 0,-1-1 0,1 1 0,0-1 0,0 0 0,0 0 0,0 1 0,0-1 0,0 0 0,-1 0 0,1 0 0,0 0 0,0 0 0,0 0 0,1-1-1,38 1-3,-26 0 10,8-1 1,0-1 0,0-1 0,0 0 1,0-2-1,-1-1 0,0 0 0,0-2 0,31-15 0,227-123 20,-237 120-59,-83 32-91,16 7 93,0 0 1,1 1-1,1 2 1,0 0-1,-28 27 0,-23 15 5,23-25 2,35-24 28,1 1-1,0 1 1,0 0 0,-20 21-1,34-31-3,0 0-1,0-1 1,1 1-1,-1 0 1,0-1-1,1 1 1,-1 0-1,1 0 1,-1 0-1,1 0 1,-1-1-1,1 1 1,-1 0-1,1 0 1,0 0-1,0 0 1,-1 0-1,1 0 1,0 0-1,0 0 1,0 0-1,0 0 1,0 0-1,0 0 1,0 0-1,0 0 1,1 0-1,-1 0 1,0 0-1,1 1 1,1 0 0,-1 0 1,1-1 0,0 0-1,0 1 1,-1-1 0,1 0-1,0 0 1,0 0 0,0 0-1,0 0 1,0 0 0,0-1-1,3 2 1,8 0 6,0 1-1,0-2 1,19 1 0,-18-3 0,-1 0 0,0-1 1,0 0-1,0-1 0,0 0 1,21-10-1,73-40 90,-44 21-68,48-24 39,-10 4-23,206-73 0,-280 118-33,1 0 1,0 2 0,0 1 0,50 0 0,-78 4-17,1 0-1,-1 1 1,1-1 0,0 0-1,-1 0 1,1 0 0,0 0-1,-1 0 1,1 0 0,-1 0-1,1 0 1,0 0 0,-1 0-1,1-1 1,-1 1 0,1 0-1,0 0 1,-1 0 0,1-1-1,-1 1 1,1 0 0,-1-1-1,1 1 1,-1 0 0,1-1-1,-1 1 1,1-1 0,-1 1-1,1-1 1,-1 1 0,0-1-1,1 1 1,-1-1 0,0 1-1,0-1 1,1 1 0,-1-1-1,0 0 1,0 1 0,0-1-1,0 1 1,0-1 0,0 0-1,0 1 1,0-1 0,0 0-1,0 1 1,0-1 0,0 1-1,0-1 1,-1-1 0,1 1-6,-1-1 0,0 0 1,-1 0-1,1 1 0,0-1 1,0 1-1,-1-1 1,1 1-1,-1-1 0,1 1 1,-1 0-1,0 0 0,1 0 1,-1 0-1,0 0 0,-3-1 1,-26-6-48,0 1-1,0 2 1,-33-1 0,-46-8-98,74 7 135,-19-2-17,1-3 0,0-1 1,1-4-1,-53-23 0,105 40 36,-2-1 0,0 0 1,0 0-1,0-1 0,0 1 0,1 0 1,-1-1-1,1 0 0,-1 1 1,1-1-1,-1 0 0,1-1 0,0 1 1,0 0-1,0 0 0,0-1 0,1 1 1,-1-1-1,0 0 0,-1-4 0,25 3 59,9 2-18,0 2 0,0 2-1,0 0 1,0 2 0,-1 2-1,0 0 1,31 12 0,198 89 225,-155-59-174,-97-46-82,-6-2-31,-10-1-2,0-1 0,-1 0 1,1 0-1,0-1 0,0 0 0,0-1 0,1 0 1,-12-7-1,-17-7-60,-22-6 7,-22-9 5,2-3 0,-93-58 0,160 85 71,12 5 23,21 5 46,2 1-38,32 2 47,-1 2 0,1 3 0,-1 2 0,75 26 0,-99-26-18,-1 1-1,42 23 1,-41-19 13,58 23 0,-82-38-57,-5-1-42,-42-6-748,8-6 80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3:59.171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819 256 128,'-10'1'90,"-1"0"0,1 0 0,0 1 0,0 1 0,0-1 0,0 2 0,0-1 0,1 2 0,-15 7 0,-9 9-74,-38 30 0,47-33 114,-19 15-23,1 2 0,2 1 0,2 3 0,1 0-1,2 3 1,2 1 0,-45 75 0,74-111-103,-6 14-8,10-21-23,4-1-7,1 0 32,0-1 0,-1 0 0,0 0 0,1 0 0,-1-1 0,0 0 0,0 1 1,0-1-1,-1-1 0,1 1 0,3-4 0,4-3 0,501-453-3,-502 453 5,1-3-27,2 1 0,-1 0 1,2 1-1,0 1 0,0 0 1,19-10-1,-32 20 24,-1 0 0,1 0 1,-1 1-1,1-1 0,-1 0 0,1 1 1,-1-1-1,1 0 0,-1 1 0,1-1 1,-1 0-1,0 1 0,1-1 0,-1 1 1,0-1-1,1 0 0,-1 1 0,0-1 1,1 1-1,-1-1 0,0 1 0,0 0 1,0-1-1,1 1 0,-1-1 0,0 1 1,0-1-1,0 1 0,0-1 0,0 1 1,0 0-1,0-1 0,0 1 0,-1-1 1,1 1-1,0-1 0,0 1 0,0-1 0,-1 2 1,-2 27 37,-7-5-29,-1 0 0,-2-1 1,0-1-1,-1 0 0,-1-1 0,-33 36 0,10-13-7,-2-2 0,-1-2 0,-3-2 0,-1-2 1,-95 59-1,80-58-10,35-20 3,0-1 0,-1-2 0,-1 0 0,0-2 0,-29 9 0,-124 16-29,162-28 11,12-4 7,10-2 5,24-3 23,0-1 0,0-1 0,0-2-1,-1 0 1,54-17 0,135-57 2,256-81 42,-408 142-45,-12 5 11,-1-3-1,82-36 1,-119 44-23,1 0-1,-1-2 1,-1 1 0,0-2 0,0 0 0,0 0 0,-2-1 0,1-1-1,-1 0 1,-1 0 0,0-1 0,-1-1 0,9-16 0,8-29-135,30-100 0,-13 31-42,-35 97-6,-8 29 117,0 5 76,-3 5-1,0 0 1,-1-1 0,0 0-1,0 0 1,0 0-1,-1 0 1,0-1 0,0 1-1,0-1 1,-10 7 0,-3 7 1,-255 259 86,168-178-14,-103 126 0,158-154 53,47-69-119,1 0 0,0 0 0,-1 0 0,2 0 0,-1 0 0,0 0 0,1 1 0,0-1 0,0 1 0,0-1 0,1 1-1,0-1 1,-1 1 0,1-1 0,1 1 0,0 7 0,0-11-12,0 0-1,-1 0 1,1 0-1,0 0 1,0-1-1,0 1 1,0 0-1,0 0 1,0 0-1,0-1 1,0 1-1,0-1 0,0 1 1,0-1-1,0 1 1,1-1-1,-1 0 1,0 1-1,0-1 1,0 0-1,2 0 1,28 2 15,-27-3-11,15 1 4,-1-2 1,0-1-1,0 0 0,0-1 0,-1-1 1,0 0-1,1-2 0,-2 0 0,1-1 0,29-19 1,36-24 20,104-88 0,-128 93-26,-36 29-49,0-1 0,-2-1 0,0-1 0,22-28 1,-35 38 26,-1 1 1,0-1 0,0 0 0,-1-1-1,0 1 1,-1-1 0,0 0 0,-1 0-1,0-1 1,0 1 0,-2 0 0,2-23-1,-4 33 17,1 0-1,0 0 1,-1 0 0,1 0-1,-1 0 1,0 0-1,1 1 1,-1-1-1,0 0 1,1 0-1,-1 0 1,0 1 0,0-1-1,0 0 1,0 1-1,1-1 1,-1 1-1,0-1 1,0 1 0,0 0-1,0-1 1,0 1-1,-1 0 1,1-1-1,0 1 1,0 0-1,0 0 1,0 0 0,0 0-1,0 0 1,0 0-1,0 1 1,0-1-1,0 0 1,0 0-1,0 1 1,-2 0 0,-2 0-9,0 0 0,-1 0 0,1 0 0,0 1 0,0 0 1,0 0-1,-7 4 0,-112 100-137,36-29 75,-190 160 280,268-228-201,1-2 6,1 1 0,-1 0 0,1 1 0,1 0 1,-12 15-1,5-9 16,9-13 0,8-11 41,19-25-62,3 2 1,39-43-1,-43 51-7,226-226-26,-148 154 18,-82 81 2,1 2 0,0 0-1,1 1 1,0 1 0,1 1-1,22-9 1,-183 53-305,-106 61 285,167-61 48,-154 44 1,17-41 248,262-57-214,0-2 1,45-31-1,-44 25-25,86-39-1,-90 52 17,1 2 0,0 2-1,0 2 1,53-5 0,-23 9 75,128 6-1,-184 1-88,1 0 0,32 11 0,-35-9-173,0 0 1,0-1 0,0 0 0,22 0-1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12.810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0 64,'10'1'92,"0"0"0,-1 0 0,0 1-1,1 1 1,9 3 0,28 6 147,-20-6-154,-1 1-1,-1 1 1,1 2 0,-1 0-1,-1 1 1,0 2-1,-1 0 1,0 2-1,39 32 1,-8 1 50,-2 2-1,66 82 0,-93-99-105,-2 1 0,-1 1-1,-1 1 1,23 56 0,49 162 23,-48-122-45,-32-93-7,-10-24 0,2-1 0,0-1 0,1 1 0,9 15 0,-4-15-40,-6-16-61,-7-29-36,1 24 154,-5-20-89,0 1 0,-2 0 0,-17-37 0,10 25 7,-34-86-146,-5 2-1,-116-191 0,114 239 116,42 57 102,1 0 0,0-1 1,1 0-1,1-1 0,-10-22 0,21 40-3,-1 0 1,0-1-1,1 1 0,-1-1 0,1 1 0,-1-1 0,1 0 1,0 1-1,0-1 0,0 1 0,0-1 0,0 1 0,0-1 0,0 0 1,0 1-1,1-1 0,-1 1 0,0-1 0,1 1 0,1-3 0,-1 3 5,0 0 0,0 0 0,0 0-1,0 0 1,0 0 0,0 1-1,0-1 1,1 0 0,-1 1-1,0-1 1,0 1 0,1 0 0,-1-1-1,0 1 1,1 0 0,-1 0-1,0-1 1,1 1 0,1 1-1,3-1 18,0 0 0,0 1 0,0 0 0,0 1 0,-1-1 0,1 1 0,0 0 0,-1 1 0,11 5 0,21 19 37,-1 2 0,-1 1-1,-2 1 1,-1 2 0,41 56 0,-19-15 78,78 144 0,-102-157-80,-3 2-1,-2 0 0,16 71 0,34 200-6,-72-317-54,14 38 26,-13-44-32,-1 0 0,0-1 0,0 2 0,-1-1 0,1 12 1,-3-25-92,0-1 86,1 0 0,-2 0 0,1-1 0,0 1 0,-1 0 0,1 0 0,-1 0 0,0 0 0,0 0 0,0 0 0,0 0 0,-1 0 0,-2-4 0,1 2-5,-64-175-464,2 5 11,-108-216-138,153 343 600,2-2 0,2 0 0,-10-57 0,24 58 147,3 27 37,20 22 80,-16 1-225,1 1-1,0 0 1,-1 0-1,1 0 1,-1 1-1,0-1 1,0 1-1,0 0 1,0 1-1,-1-1 1,1 1-1,6 8 1,53 62 70,-47-54-54,34 47 53,-2 3 1,-4 1 0,-3 2 0,60 144 0,-64-115 13,-4 1 0,-5 1 0,21 145 0,-47-230-114,7 80-37,-17-108-246,-1-1 218,1-1 0,1 1 1,-1-2-1,-7-20 1,-5-8-67,-90-207-607,40 82 446,-9-32-77,51 124 300,23 60 105,2 9 51,2 7 27,4 18 92,-1 6-103,13 191 248,-16-146-268,-4-1 1,-2 1-1,-4-2 0,-31 119 1,33-164-99,0-1 1,-2-1-1,0 0 1,-1 0 0,-2-1-1,0 0 1,-1-1-1,-2-1 1,-21 23-1,35-41-9,0 0 0,0 0-1,0 0 1,-1-1 0,1 1-1,-1-1 1,1 1 0,-1-1-1,1 0 1,-1 0 0,0 0-1,1-1 1,-1 1-1,0 0 1,-4-1 0,3-5-115,1-17-4,1 1 1,2-36-1,0 39 32,0-35-279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14.557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515 0 256,'0'16'15,"-2"0"0,0 0-1,-1 0 1,-1-1 0,0 1-1,-8 17 1,-45 91 147,40-89-85,-3 2-33,-1-1 1,-2-1-1,-47 56 1,-97 85-50,102-111 3,60-59 4,1-3 1,0 1-1,0-1 0,0 1 0,1 0 1,-1 1-1,1-1 0,0 0 0,1 1 1,-1 0-1,1 0 0,0 0 0,-3 8 1,16-15-9,10-10-2,0-1 0,-1 0-1,-1-1 1,-1-2-1,19-18 1,30-25 0,16-11 8,-60 47 0,2 2 0,0 0 0,2 1 0,0 2 0,1 1 0,34-15 0,-60 31 0,-1 0 1,1 0-1,-1 1 1,1-1-1,-1 1 1,1-1-1,0 1 1,-1 0-1,1-1 1,0 1-1,-1 0 0,1 0 1,0 0-1,-1 1 1,1-1-1,0 0 1,-1 0-1,1 1 1,-1-1-1,1 1 1,-1 0-1,1-1 1,-1 1-1,3 2 1,-3-2 0,1 1 1,-1 0 0,0 0-1,0 0 1,0 0 0,0-1-1,-1 2 1,1-1 0,-1 0-1,1 0 1,-1 0-1,1 0 1,-1 0 0,0 0-1,0 0 1,0 3 0,-1 4 4,0 0 0,-1 0 0,0 0 1,0 0-1,-1 0 0,0-1 0,0 0 1,-6 11-1,-9 8 16,-2-1 1,0 0 0,-2-1 0,-32 28-1,-105 75 132,101-85-96,56-41-49,0 0 0,0 0 0,0 0 0,0 0 0,1 0 0,-1 0 0,1 0 0,-1 0 0,1 1 0,0-1 0,0 0 0,0 1 0,0-1 0,0 4 0,1-5-8,-1 0 1,1-1 0,0 1 0,0 0 0,0-1 0,0 1 0,0 0 0,0 0-1,0-1 1,0 1 0,0 0 0,1 0 0,-1-1 0,0 1 0,0 0 0,1 0 0,-1-1-1,0 1 1,1 0 0,-1-1 0,0 1 0,1-1 0,-1 1 0,1-1 0,0 1 0,-1 0-1,1-1 1,-1 0 0,1 1 0,0-1 0,-1 1 0,1-1 0,0 0 0,-1 1-1,1-1 1,0 0 0,-1 0 0,1 0 0,0 0 0,0 1 0,-1-1 0,1 0 0,0 0-1,0-1 1,9 1 9,0-1-1,-1-1 0,1 0 1,-1 0-1,1-1 0,-1 0 1,0-1-1,0 0 0,10-6 1,40-15 19,-22 16-8,-1 1 0,1 2 0,1 2 0,-1 1 0,1 2 0,50 6 1,-85-5-23,0 0 1,-1 0 0,1 0 0,-1 1-1,1-1 1,-1 1 0,1-1 0,-1 1 0,0 0-1,1 0 1,-1 0 0,0 1 0,1-1-1,-1 0 1,0 1 0,0 0 0,2 2 0,-3-3-1,0 1 1,0 0-1,-1-1 1,1 1-1,0-1 1,-1 1-1,1 0 1,-1 0-1,0-1 1,0 1-1,0 0 1,0 0-1,0-1 1,0 1-1,0 0 1,0 0-1,0-1 1,-1 1-1,0 2 1,-2 4 0,-1 1 0,0-1 0,-1 0 0,0 0 0,0 0 0,0-1 0,-13 13 0,-16 16-3,9-11-4,2 0 0,-22 31 0,39-48 5,1 0 0,0 1 0,0-1 0,1 1 0,0 0 0,1 1 0,0-1 0,0 0 0,1 1 0,0 0 0,0 19 0,2-27 1,-1 10 9,1-1 1,1 1 0,0-1 0,0 0-1,6 20 1,-6-28-7,1 1 0,-1-1 0,1 0 0,0 1 0,0-1 0,1 0 0,-1-1-1,0 1 1,1 0 0,0-1 0,-1 1 0,1-1 0,0 0 0,0 0 0,1 0 0,-1 0 0,0-1 0,1 1 0,-1-1 0,1 0-1,5 2 1,3-1-5,0 1-1,0-2 0,0 1 1,0-2-1,0 0 0,0 0 1,24-4-1,-35 3-1,1 0-1,0 1 1,-1-1-1,1 0 1,-1 0 0,1-1-1,-1 1 1,0 0-1,1 0 1,-1-1 0,0 1-1,0-1 1,0 1-1,0-1 1,0 1 0,0-1-1,0 0 1,-1 1-1,1-1 1,0 0 0,-1 0-1,0 1 1,1-1-1,-1 0 1,0 0 0,0 0-1,0 0 1,0 0-1,0 1 1,0-1 0,-1 0-1,1 0 1,-1 0 0,1 1-1,-2-4 1,0-3-7,-1 0 0,1 0 0,-1 0 0,-1 1 0,0-1 0,-6-9 0,-47-49-147,-3 2-1,-111-92 1,140 129 131,-1-2 16,-1 1-1,-1 1 1,-1 2-1,-2 2 1,-46-23-1,82 45 18,1 1 1,-1 0-1,1-1 1,-1 1 0,1 0-1,-1-1 1,0 1-1,1 0 1,-1 0-1,0 0 1,1-1-1,-1 1 1,1 0-1,-1 0 1,0 0-1,1 0 1,-1 0-1,0 0 1,1 0-1,-1 0 1,0 1-1,1-1 1,-1 0-1,0 0 1,1 0-1,-1 1 1,1-1-1,-1 0 1,0 1-1,1-1 1,-2 1 0,5 21 121,24 27-22,99 124 83,-33-48-57,85 151 1,-168-259-117,10 23 31,3-1-1,1-2 1,52 62 0,-76-98-51,1 0 1,-1 0 0,1 0-1,0 0 1,0-1-1,-1 1 1,1 0 0,0-1-1,0 1 1,0 0 0,0-1-1,0 1 1,0-1 0,0 1-1,0-1 1,0 0-1,0 1 1,0-1 0,0 0-1,0 0 1,0 0 0,2 0-1,-2 0 2,0-1 0,0 1 0,0-1 0,-1 0 0,1 1 0,0-1 0,-1 0 0,1 0 0,-1 0 0,1 1 0,-1-1 0,1 0 0,-1 0 0,1 0 0,-1 0 0,0 0 0,0 0 0,1 0 0,-1 0 0,0-1 0,2-65-9,-3 51 19,-2-28-82,-3 0-1,-1 0 1,-2 1 0,-2 0 0,-18-46-1,-25-107-136,43 118 211,4 0 0,4-116 0,3 194 0,0-1 3,0 1 0,0 0 0,0 0 0,0 0 0,0 0 0,0-1 0,1 1-1,-1 0 1,0 0 0,0 0 0,0 0 0,0 0 0,1 0 0,-1-1 0,0 1 0,0 0 0,0 0-1,1 0 1,-1 0 0,0 0 0,0 0 0,0 0 0,1 0 0,-1 0 0,0 0 0,0 0 0,0 0 0,1 0-1,-1 0 1,0 0 0,0 0 0,0 0 0,1 0 0,-1 0 0,0 0 0,0 0 0,0 1 0,0-1-1,1 0 1,-1 0 0,0 0 0,0 0 0,0 0 0,0 1 0,1-1 0,-1 0 0,0 0 0,0 0-1,0 0 1,0 1 0,0-1 0,0 0 0,0 0 0,0 0 0,0 0 0,1 1 0,16 18 52,-1 0 1,-1 1-1,0 1 0,-2 0 1,0 1-1,12 30 1,52 153 113,-36-88-6,-31-103-152,-9-14-12,-1 0-1,0 1 0,0-1 0,1 0 1,-1 0-1,0 0 0,0 0 0,1 0 1,-1 0-1,0 1 0,0-1 1,1 0-1,-1 0 0,0 0 0,0 0 1,1 0-1,-1 0 0,0 0 0,0 0 1,1 0-1,-1 0 0,0 0 0,1-1 1,-1 1-1,0 0 0,0 0 1,1 0-1,-1 0 0,0 0 0,0 0 1,1 0-1,-1-1 0,0 1 0,0 0 1,0 0-1,1 0 0,-1-1 1,0 1-1,0 0 0,0 0 0,0-1 1,0 1-1,1 0 0,-1 0 0,0-1 1,0 1-1,0 0 0,0 0 1,0-1-1,0 1 0,0 0 0,0 0 1,0-1-1,0 1 0,0 0 0,0-1 1,0 1-1,0 0 0,0 0 0,0-1 1,0 1-1,-1 0 0,1 0 1,0-1-1,0 1 0,0 0 0,0 0 1,0-14 9,0-21-15,-1 0-1,-1 0 1,-10-45-1,-20-49-116,-23-105-20,45 180 150,3 0 0,-2-75-1,15 104-1,-6 25-3,0-1 0,1 1 0,-1 0 0,0 0 0,1-1 1,-1 1-1,0 0 0,1 0 0,-1 0 0,0 0 0,1-1 0,-1 1 0,0 0 0,1 0 0,-1 0 0,1 0 0,-1 0 0,0 0 0,1 0 0,-1 0 0,1 0 0,-1 0 1,0 0-1,1 0 0,-1 1 0,1-1 0,-1 0 0,0 0 0,1 0 0,-1 0 0,0 1 0,1-1 0,-1 0 0,4 4 20,0-1 0,0 1 0,0-1 0,-1 1 0,0 0 0,5 8 0,38 69 138,-3 1 0,51 142 0,3 8 57,-74-185-177,2-1 1,53 74 0,-71-111-44,-6-6-1,1 0 0,0 0 0,0-1 0,0 1 0,0-1 0,0 1 0,0-1 0,1 0 0,-1 0 0,5 3 0,-6-34-235,-2 14 224,-1-1 0,0 1 1,-1 0-1,-1 0 1,-8-23-1,-37-78-193,27 66 175,-89-180-63,68 147 42,2-2 1,-40-129-1,77 191 60,6 36 26,0-1 0,1 1-1,0-1 1,1 0 0,0 0-1,1 0 1,10 17 0,-7-12-30,0 1 1,11 35 0,-13-8-381,-5-1-908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34.17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835 36 0,'0'0'587,"-27"0"70,-283-18-158,0 1-358,272 18-60,-66 10-1,99-10-189,0-1 0,0 0 0,0 0 1,0 0-1,0-1 0,0 0 0,-6-1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0:20.8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22 1 0,'-14'13'1852,"8"84"-1398,5-73-397,1-10-12,0 0 0,1 1 1,2 16-1,-2-26-32,1 0 0,-1 0-1,1 0 1,0-1 0,0 1 0,0-1-1,1 1 1,-1-1 0,1 0 0,0 0-1,0 0 1,1-1 0,4 5 0,78 80 211,-16-20-105,101 108 205,-9 39-69,-62-78-99,-38-52-66,-2 2 0,64 128 0,-97-159-110,-3 2 0,-2 0 0,-3 1 0,-2 1 0,12 88-1,-13 31-1126,-12 314-1,-15-239-219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0:23.66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1680 0 32,'0'0'1244,"-6"27"-790,-35 22-162,-1-1-1,-3-2 1,-2-2 0,-69 51 0,30-34-23,-177 93-1,121-90-265,-214 65 0,261-99-551,-176 31 1,102-40-617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15:05.235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1 727 128,'0'5'14,"1"0"1,0-1-1,0 1 0,0 0 0,1-1 0,-1 0 1,1 1-1,0-1 0,1 0 0,-1 0 1,6 7-1,42 48 141,-16-21-64,30 51 193,74 137 1,0 2-86,-125-214-332,-12-30-130,-2 0 280,-1-6-29,-1 0-1,-2 0 1,0 1 0,-1 0-1,-1 0 1,-16-30-1,-13-46-28,-76-288 57,172 446 352,267 371 34,-321-422-392,4 5-8,0-1 0,1 0 0,0 0 1,1-1-1,1-1 0,26 21 1,-37-45-190,-3 0 180,0 0 0,-1 0 0,0 0 1,-1 0-1,0 1 0,-1-1 0,-5-10 0,-43-80-154,35 71 83,-118-196-128,-25-45 273,188 294 238,87 109-95,125 154 78,-192-221-237,-3 2 0,62 120 0,-62-81-34,-4 2 1,-4 1-1,26 134 0,-60-229-12,29 111 20,-27-108-30,1-1 0,0 0 0,1 0 0,0 0 0,15 19 0,-17-28-16,-3-48-155,-5 21 149,0 0 1,-1 0-1,-1 0 1,-1 1-1,-15-35 1,1-1-50,-11-30-70,-4 2-1,-61-106 1,-110-143-88,90 150 186,8-10 176,106 188-108,-1 0 0,1 0 0,0 0 0,0 0 0,1-1 0,0 1 0,-2-11 0,14 18 130,-1 3-104,1 0 0,-1 1 0,0 1 0,0-1 0,-1 2 0,13 12-1,55 63 49,-37-38-29,22 26 2,-3 3-1,88 143 1,-75-88 12,60 148 0,-99-193-54,-19-47-13,1 0 0,1 0 0,2-2 0,29 42 0,-46-79-18,0 0 0,0-1 0,-1 1 0,1 0-1,-1-1 1,1 1 0,-1-1 0,0 1-1,1-1 1,-1 1 0,-1-4 0,0-7 6,0 0 0,-1 0 1,0 1-1,-1-1 0,-1 1 1,-6-17-1,-39-77-3,21 50-7,-26-49-89,-104-156 1,-93-85-25,100 144 149,135 177-10,-21-42 0,35 49 54,37 20 79,-18 6-130,-1 1 0,-1 0 0,1 1-1,22 21 1,56 55 57,-90-82-75,87 93 54,-4 4 0,-4 3-1,94 159 1,-141-201-36,-23-38-42,-11-20-28,-6-8-38,-97-135-137,-7 5 0,-203-196 0,57 76 253,196 197 54,54 54-72,1-1 0,-2 1-1,1-1 1,0 1 0,-1 1 0,1-1 0,-1 1-1,0-1 1,0 1 0,0 1 0,-7-3-1,11 4 62,89-19 21,1 5-1,0 3 1,1 4 0,135 6 0,-204 3-87,0 1 0,0 1 0,-1 0 1,32 12-1,-47-15-31,-4-1-10,-42-1-118,-12-2 100,0 2 1,0 3-1,-101 15 0,141-11 86,21 0-10,25 3-3,-17-9-13,0 0 0,0-1 1,0 0-1,0-1 0,0-1 1,0-1-1,0 0 0,-1-1 1,21-10-1,-18 8-2,-11 3 0,1 1-1,-1 1 1,1-1 0,0 1 0,-1 0 0,1 1 0,0 0 0,0 0 0,10 1 0,-17 24 29,-4-11-31,0 0 0,-2 0 0,1 0 0,-1-1 0,-1 0 0,0 0 0,-13 17 0,-9 21 2,19-33 1,-6 11 40,2 0 0,0 1 1,-16 60-1,29-88-43,0-1-1,0 1 1,0-1-1,-1 1 1,2-1 0,-1 1-1,0-1 1,0 1-1,0-1 1,0 1-1,0-1 1,0 1 0,0-1-1,1 1 1,-1-1-1,0 1 1,0-1-1,1 1 1,-1-1-1,0 1 1,1-1 0,-1 0-1,0 1 1,1-1-1,-1 0 1,1 1-1,-1-1 1,0 0 0,1 0-1,-1 1 1,1-1-1,-1 0 1,1 0-1,-1 0 1,1 0-1,-1 1 1,1-1 0,-1 0-1,1 0 1,-1 0-1,1 0 1,0 0-1,-1 0 1,1 0 0,-1-1-1,1 1 1,-1 0-1,1 0 1,-1 0-1,1 0 1,-1-1-1,0 1 1,1 0 0,-1 0-1,1-1 1,0 0-1,13-5 2,0-2 1,0 0-1,0 0 0,-1-1 0,0-1 0,11-11 0,69-72 15,-87 87-17,19-20-5,-1-1 0,-1 0-1,-1-2 1,-2-1 0,20-36-1,-126 237 38,77-148-31,-62 159 48,63-156-33,1 1 1,1 0 0,1 0 0,-3 54 0,8-81-17,1 0 0,-1 0 0,0 0 0,0 0 0,0 0 0,0 0 0,0 0 1,0-1-1,1 1 0,-1 0 0,0 0 0,0 0 0,0 0 0,0 0 0,0 0 0,1 0 0,-1 0 0,0 0 1,0 0-1,0 0 0,0 0 0,1 0 0,-1 0 0,0 0 0,0 0 0,0 0 0,0 0 0,1 0 1,-1 0-1,0 0 0,0 0 0,0 1 0,0-1 0,0 0 0,1 0 0,-1 0 0,0 0 0,0 0 1,0 0-1,0 0 0,0 0 0,0 1 0,0-1 0,0 0 0,1 0 0,-1 0 0,0 0 0,0 0 0,0 1 1,0-1-1,0 0 0,0 0 0,0 0 0,0 0 0,0 1 0,0-1 0,0 0 0,0 0 0,0 0 1,0 0-1,0 1 0,0-1 0,0 0 0,0 0 0,0 0 0,0 0 0,0 0 0,-1 1 0,10-11-1,-8 9 1,144-214 9,-91 131-5,117-143-1,-171 227-3,0-1 0,1 1 0,-1-1-1,0 1 1,0 0 0,0-1 0,1 1 0,-1-1 0,0 1-1,0 0 1,1-1 0,-1 1 0,0 0 0,1-1 0,-1 1-1,0 0 1,1 0 0,-1-1 0,0 1 0,1 0 0,-1 0-1,1 0 1,-1 0 0,1-1 0,-1 1 0,0 0 0,1 0-1,-1 0 1,1 0 0,-1 0 0,1 0 0,-1 0 0,1 0-1,-1 0 1,0 0 0,1 0 0,-1 1 0,1-1-1,-1 0 1,1 0 0,-1 0 0,0 0 0,1 1 0,-1-1-1,1 0 1,-1 0 0,0 1 0,1-1 0,-1 0 0,1 1-1,3 32-7,-15 45-2,-10-18 15,-2-1 0,-46 80 0,39-84 2,3 2 1,-32 96 0,56-144 1,2-1 1,-1 1 0,1-1-1,0 15 1,2-22-11,0-1 0,0 0 0,0 0 0,0 0 0,0 0 0,-1 0 0,1 0 0,0 0 0,0 0 0,0 0 0,0 0 0,0-1 0,0 1 0,0 0 0,0-1 0,0 1 0,-1-1 0,1 1 0,0-1 0,1 0-1,9-11 5,-1 0-1,0-1 0,-1-1 0,0 1 0,10-24 0,1 1 12,19-33-10,2 2-1,69-83 1,-95 132-15,-15 18 11,0 0 0,1 0-1,-1 0 1,0 0 0,0 0 0,0 0 0,0-1-1,0 1 1,0 0 0,0 0 0,1 0-1,-1 0 1,0 0 0,0 0 0,0 0-1,0 0 1,0 0 0,1 0 0,-1 0-1,0 0 1,0 0 0,0-1 0,0 1-1,1 0 1,-1 0 0,0 0 0,0 1-1,0-1 1,0 0 0,0 0 0,1 0 0,-1 0-1,0 0 1,0 0 0,0 0 0,0 0-1,0 0 1,1 0 0,-1 0 0,0 0-1,0 0 1,0 1 0,0-1 0,0 0-1,0 0 1,1 0 0,-1 0 0,0 0-1,0 0 1,0 1 0,0-1 0,0 0 0,0 0-1,0 0 1,0 0 0,0 1 0,0-1-1,0 0 1,0 0 0,0 0 0,0 0-1,0 0 1,0 1 0,0-1 0,0 0-1,0 0 1,0 7 1,0-1 0,0 0 0,-1 1-1,1-1 1,-2 0 0,1 0 0,-1 0 0,1 0-1,-2 0 1,1 0 0,-4 6 0,-41 73 8,33-62-12,-13 21 4,3 0 0,2 2-1,1 0 1,3 1 0,2 1-1,1 1 1,-9 68 0,10 70 25,14-187-26,0 1 0,0-1 0,0 1 0,0-1 0,0 0 0,0 1 0,0-1 0,0 1 0,0-1 0,0 0 0,0 1 0,0-1 1,0 1-1,0-1 0,0 0 0,0 1 0,0-1 0,1 0 0,-1 1 0,0-1 0,0 0 0,1 1 0,-1-1 0,0 0 0,0 1 0,1-1 0,-1 0 0,0 0 0,1 1 0,-1-1 0,0 0 0,1 0 0,-1 0 0,0 0 0,1 1 0,-1-1 0,0 0 0,1 0 0,-1 0 0,1 0 0,-1 0 0,0 0 0,1 0 0,-1 0 0,1 0 0,-1 0 0,0 0 0,1 0 0,-1 0 0,0 0 0,1 0 0,-1-1 0,1 1 0,-1 0 1,0 0-1,1 0 0,-1-1 0,2 1-2,2-2 1,0 0 1,0 0-1,0 0 0,-1 0 1,1-1-1,0 0 0,-1 1 1,0-1-1,0 0 0,1-1 0,-2 1 1,1-1-1,0 1 0,-1-1 1,0 0-1,3-4 0,33-78 12,-28 63-10,7-29-18,-1 0 0,-3-1-1,9-77 1,3-12-69,-17 83-25,-8 46 105,2-1 1,0 1-1,6-23 1,26-76 12,-23 70-8,17-40 0,-26 77 1,-1 0 0,1 0 0,-1-1 0,0 1 0,-1 0 0,1-1 0,-1 1 0,0-7 0,0 4 0,-1 8 0,1-1 0,0 1 0,0-1 0,0 1 0,-1-1 1,1 1-1,0-1 0,0 1 0,-1 0 0,1-1 0,-1 1 0,1-1 0,0 1 0,-1 0 0,1-1 0,-1 1 0,1 0 0,-1-1 0,1 1 0,-1 0 0,1 0 0,-1 0 0,1-1 0,-1 1 0,1 0 0,-1 0 0,1 0 0,-1 0 0,1 0 1,-2 0-1,-16 0-4,16 0 1,-573 0-120,513 7 158,35-2-32,42-10 6,0-1 1,0 0 0,0-1 0,-1-1 0,17-11 0,1 0-11,209-138 25,-124 78-16,-116 79-10,0-1 0,0 1 1,0-1-1,1 1 0,-1-1 0,0 1 0,0-1 0,0 0 0,0 0 0,0 1 0,0-1 0,0 0 0,0 0 0,-1 0 0,1 0 1,0 0-1,0 0 0,-1 0 0,1-1 0,-1 1 0,1-1 0,-26 4-92,-49 22-52,73-23 145,-201 86-132,40-16 69,155-68 64,-2 0 1,0 0-1,0 1 1,0 0-1,1 0 1,-1 1-1,1 0 1,1 1 0,-13 10-1,46-12 27,-7-5-20,-1-2 0,1-1 0,0 0 0,-1-1 0,33-14 0,7-1 10,105-39 37,-146 52-50,0-1 1,-1-1-1,0-1 1,0 0 0,-1-1-1,0-1 1,15-16-1,-29 27-8,0 0-1,0 1 0,-1-1 0,1 0 1,0 0-1,-1 0 0,1 0 0,-1 0 1,1 0-1,0 0 0,-1 0 0,0 0 0,1 0 1,-1 0-1,0 0 0,0 0 0,1 0 1,-1 0-1,0 0 0,0-2 0,-1 2 2,1 0-1,0 1 0,-1-1 1,1 0-1,-1 1 0,0-1 1,1 0-1,-1 1 0,1-1 0,-1 1 1,0-1-1,1 1 0,-1-1 1,0 1-1,0 0 0,1-1 1,-1 1-1,0 0 0,0-1 0,-1 1 1,-52-3-167,45 3 117,-37 0 10,1 2 1,-1 2-1,1 2 0,0 2 0,-51 16 1,88-21 93,10 0-12,18-1 8,31-4 8,-20-5-33,-1-1 0,0-2 0,50-23 0,-4 1 13,-76 32-35,56-20 42,0-3 1,100-57 0,-163 93-40,1 1 1,1 0-1,0 0 1,1 0 0,-3 22-1,7-36-14,15-17 38,-2 2-24,-1 0 0,0-1 0,-1-1 0,-1 1 0,0-2 0,-2 1 0,0-1 0,7-22 0,8-17-10,-11 34 5,-8 19 3,-3 6 2,-4 32 3,-2 0 0,-1-1 0,-2 0 0,-1 0 0,-2-1 0,-17 38 1,-10 34 104,32-87-102,3-11 6,1 1-1,0 0 1,0-1 0,1 1 0,-1 0 0,1 9-1,2-18-11,0-1-1,0 1 1,0-1-1,0 1 0,0 0 1,1-1-1,-1 1 1,1 0-1,-1 0 0,4-2 1,3-8-3,20-42-14,-2-1 0,-3-1 0,-2-1 1,15-71-1,-38 158 19,1 0-2,-9 58-1,-22 20 60,-61 136-1,85-214-58,3-13-3,4-37-3,2 10 1,1 1-1,0-1 0,1 0 0,0 1 1,1 0-1,0-1 0,0 2 1,1-1-1,8-11 0,5-12-2,-20 42 14,1 0 0,1-1 0,0 1 0,2 19 0,-1 44 42,-4-47-24,2-10 5,0-1 0,-2 1 0,-7 28 0,10-44-34,0 1-1,0-1 1,0 0 0,0 1 0,0-1-1,0 0 1,-1 0 0,1 1 0,0-1-1,0 0 1,0 1 0,0-1-1,0 0 1,-1 0 0,1 1 0,0-1-1,0 0 1,0 0 0,-1 0-1,1 1 1,0-1 0,0 0 0,0 0-1,-1 0 1,1 0 0,0 1-1,-1-1 1,1 0 0,0 0 0,0 0-1,-1 0 1,1 0 0,0 0-1,-1 0 1,1 0 0,0 0 0,-1 0-1,1 0 1,0 0 0,0 0-1,-1 0 1,1 0 0,0 0 0,-1 0-1,1 0 1,0 0 0,0-1 0,-1 1-1,1 0 1,0 0 0,0 0-1,-1 0 1,1-1 0,0 1 0,0 0-1,-1 0 1,1-1 0,0 1-1,0 0 1,0 0 0,0-1 0,0 1-1,-1 0 1,1 0 0,0-1-1,0 1 1,0 0 0,0-1 0,0 1-1,-7-16-360,0-3-518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7:33.490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0 661 320,'0'-8'246,"0"2"-189,1 0 0,-1 1-1,1-1 1,0 0 0,0 0 0,0 1 0,1-1 0,0 1-1,0-1 1,0 2 0,1-2 0,0 1 0,0 0 0,0 0-1,1 1 1,6-8 0,14-15 102,2 2-1,1 1 0,0 0 1,2 2-1,1 2 1,62-35-1,-31 29-1,1 0 0,123-32 0,48 3 182,84-23 48,-189 40-386,132-34-498,-234 68-1163,-37 9 362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7:33.491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914 0 545,'-2'1'42,"1"-1"0,-1 1 0,0-1 0,1 1 1,0 0-1,-1-1 0,1 1 0,-1 0 1,1 0-1,0 0 0,0 0 0,-1 0 0,1 0 1,1 0-1,-1 0 0,0 0 0,0 1 1,1-1-1,-1 0 0,0 1 0,0-1 0,1 1 1,-1-1-1,1 1 0,0 0 0,-1-1 1,1 2-1,-9 50 145,8-47-110,-5 309 881,8-189-677,-19 301 346,8-339-546,-4-1 0,-46 158 0,34-171-61,-48 104 0,55-143-15,-1-2 0,-1-1-1,-1 0 1,-51 57 0,63-80-6,0-1 1,0 1-1,-2-2 1,2 0-1,-2 0 1,1-2-1,-2 1 1,2 0-1,-2-1 1,1-1-1,-2-1 1,-15 4-1,19-5 0,1-1-1,-1 0 0,1-1 1,0 0-1,-1-1 1,1 1-1,-1-2 0,0 1 1,1-1-1,0-1 0,-1 1 1,2-1-1,-1 0 1,1-1-1,-1 0 0,0-1 1,1 1-1,-9-8 1,-1-3-30,2-2 1,0 0-1,0 0 1,2-1 0,0 0-1,1-1 1,-15-32 0,12 15-150,1-1 1,1 1-1,-12-61 1,20 62-124,0 0 0,2 0 0,2-42 0,5-14-722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7:33.492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1 20 737,'0'31'49,"-1"14"365,2 0 1,12 80-1,-8-103-343,4 22 154,0-1 0,3 0 0,28 65 0,-39-105-218,1 0-1,0 0 1,1 0-1,-2 1 1,1-1 0,1-1-1,0 0 1,-1 1-1,1-1 1,0 1-1,5 3 1,-7-6-8,1 1 0,-1 0 0,1-1-1,-1 1 1,0-1 0,1 1 0,-1-1 0,1 0 0,0 0 0,-1 1 0,1-1 0,-2 0 0,2-1 0,-1 1 0,1 0-1,-1 0 1,1-1 0,-1 1 0,1 0 0,-1-1 0,1 0 0,-1 1 0,0-1 0,1 0 0,-1 0 0,0 0-1,0 0 1,0 0 0,0 0 0,0 0 0,0 0 0,2-2 0,9-13-63,-2 0 0,1 0 1,-3-2-1,1 1 0,9-26 0,25-99-371,-40 132 425,6-32-18,-2 0-1,-1 0 0,-2-1 0,-2-45 0,-3 75 49,-3 10 12,3 4-25,0 0 1,0 0-1,0 0 1,0 0-1,1 0 0,-1 1 1,1-1-1,-1 0 1,1 0-1,-1 0 1,1 0-1,0 1 1,-1-1-1,1 0 1,0 2-1,-6 45 203,2 0 0,5 95 0,1-116-130,1 0-1,1 0 0,2-1 0,1 1 1,1-1-1,21 46 0,-26-67-88,-1-1-1,1 1 1,-1-2 0,1 1-1,0 0 1,1 0-1,0 0 1,-1-1-1,5 4 1,-6-6-70,0 0 1,0 0-1,0 0 1,0 0-1,0 0 0,0 0 1,1 0-1,-2 0 1,1-1-1,0 1 0,1-1 1,-1 0-1,0 0 1,0 0-1,1 0 0,-1 0 1,0 0-1,0-1 1,0 1-1,0-1 0,0 1 1,1-1-1,1-1 1,10-10-1369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7:33.493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323 22 1153,'-11'-4'95,"1"0"0,-1 1 0,0 0 0,0 1-1,0-1 1,0 2 0,-11-1 0,14 2-47,1 0-1,1 1 1,-2 0-1,1 0 1,1 0-1,-1 1 1,0 0 0,0 0-1,1 0 1,-1 1-1,1 0 1,-8 6-1,1 0 40,0 2-1,1-1 0,-1 1 0,2 1 0,-11 14 0,16-18-38,0-1 0,2 1-1,0 0 1,-1 0 0,1 1-1,1-1 1,0 1-1,0 0 1,1-1 0,-2 17-1,3-23-46,1 1 0,1-1 0,-1 1 0,0 0 0,1-2 0,-1 2 0,1-1 0,-1 1 0,1-1 0,0 1 0,0-1 0,1 0 0,-1 1 0,0-2 0,0 1 0,0 0-1,1 0 1,0 0 0,0 0 0,3 2 0,4 3-2,-1-2 1,1 1-1,16 7 0,-16-8 0,31 15 1,-6-4 0,39 26 0,-65-37 0,0 1 0,-1 0 0,0-1 0,0 2 0,-1-1 0,0 2 0,0-2 0,-1 2 0,1 0 0,6 11 0,-10-16 0,-1 2 0,0-1-1,0 0 1,1 1 0,-1-2-1,-1 2 1,1 0-1,-1-1 1,1 1 0,-1-1-1,-1 0 1,1 1 0,-1-1-1,1 1 1,-1-1 0,0 0-1,-1 1 1,2-1 0,-2 0-1,0-1 1,0 2-1,-1-1 1,1 0 0,-1-1-1,0 1 1,0-1 0,1 0-1,-5 4 1,-8 6-2,-2 0 0,1-2-1,0 1 1,-35 14 0,49-24 2,-7 3-3,0 0 1,1-1-1,-2 0 0,0-2 1,1 1-1,-1 0 0,1-1 1,-2-1-1,-13 2 0,23-3-5,1 0-1,-1-1 1,0 1 0,1 0-1,-1 0 1,1 0-1,-1-1 1,0 1-1,0 0 1,1-1 0,-1 1-1,0 0 1,0-1-1,1 1 1,-1-1-1,1 1 1,-1-1-1,0 1 1,1-1 0,-1 0-1,1 1 1,-1-1-1,0-1 1,-5-22-270,5 18 171,1 0 1,1-1-1,-1 1 0,1 0 0,0-1 0,2-5 1,17-22-749,3 1-378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7:33.494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0 259 1634,'0'0'32,"23"0"256,14-15-64,9-6-32,9-4-32,6 4-64,-2-7 1,-4 4-1,-3 3-64,-6 0 0,-10 2-32,-12 5-32,-11-5-353,-8 4-351,-5 0-738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7:33.495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60 0 1249,'-9'21'385,"-5"15"-289,9 13 416,1 21 1,-6 19-1,6 17-63,0 12-33,-6 4-192,10-11-128,0-10-96,0-19-32,5-12-512,8-16-577,1-14-705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7:33.496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52 152 769,'0'0'19,"0"-1"0,0 1 0,0 0 0,0 0 0,0-1 0,0 1 0,0 0 0,0-1 0,0 1 1,0 0-1,0-1 0,0 1 0,0 0 0,0 0 0,0-1 0,0 1 0,0 0 0,0-1 0,0 1 0,0 0 0,-1 0 0,1-1 1,0 1-1,0 0 0,0 0 0,-1 0 0,1-1 0,0 1 0,0 0 0,0 0 0,-1 0 0,1-1 0,0 1 0,0 0 1,-1 0-1,1 0 0,0 0 0,-1 0 0,1 0 0,0 0 0,0 0 0,-1 0 0,1 0 0,0 0 0,-1 0 0,0 0 7,0 0 0,0 1 0,0-1 0,1 1 0,-1 0 0,0-1 0,0 1 0,0 0-1,1-1 1,-1 1 0,0 0 0,1 0 0,-1 0 0,1 0 0,-1 1 0,-4 14 75,-1 0 1,2 1 0,0-1 0,2 0-1,0 1 1,-1 31 0,2-19 13,-4 210 569,5-181-583,0-43-84,0 0 1,1 0-1,1 0 1,1-1-1,6 25 1,-8-36-18,1 0-1,-1 1 1,1-1 0,0 0 0,0 1-1,0-1 1,0-1 0,0 1 0,0 0-1,1 0 1,-1-1 0,6 4 0,-5-4-4,-1-1 0,1-1 1,-1 2-1,0-1 0,1-1 1,0 1-1,0 0 0,0-1 1,0 1-1,-1-1 0,1 0 1,0 0-1,0 0 0,0-1 1,-1 1-1,1-1 0,0 1 1,4-3-1,0 1-27,0-1 1,-2 0-1,2-1 1,-1 0-1,0-1 1,-1 2-1,1-2 0,0 0 1,-2-1-1,1 2 1,5-9-1,9-13-214,17-31 0,-28 46 184,103-168-372,-92 148 296,29-60 1,-43 78 128,0 0 1,0-2 0,0 1 0,-2 0 0,-1-1 0,0 1-1,1-19 1,-12 61 344,1 18-109,2-1 0,2 1 0,3 56 0,1-89-191,1-1 0,0-1 0,0 2-1,1-1 1,1 0 0,0 0 0,1 0-1,0-1 1,7 14 0,-9-20-32,1-1 0,0 0-1,1 1 1,-2-1 0,2 1 0,0-1 0,0-1 0,0 1 0,0-1 0,0 1 0,1-1 0,0 0 0,0-1 0,-1 0 0,1 0-1,0 1 1,0-2 0,1 1 0,-2 0 0,2-1 0,0 0 0,9 0 0,-7-1-5,-2-1 1,2 0 0,-1 0-1,0-1 1,0 0 0,1 0-1,-2 0 1,1-1-1,0 1 1,-1-2 0,0 0-1,1 0 1,-1 0-1,-1 0 1,1-1 0,6-6-1,3-4-7,-1-1-1,1-2 1,-2 1 0,13-21-1,-13 15-6,-1 0-1,0 0 0,-2-1 0,-1 0 1,0 0-1,-3-1 0,7-35 1,-11 44 8,0 2 0,-1-1 1,0 0-1,-2 0 0,0 1 1,0-2-1,-2 2 0,0 0 1,-1-1-1,0 1 0,-1 0 0,0 0 1,-1 0-1,-8-14 0,12 25-62,0-1-1,-1 0 0,1 0 1,-1 0-1,0 1 1,0 0-1,1 0 0,-1 0 1,-1 0-1,1 0 0,-1 0 1,1 1-1,0-1 0,-1 2 1,0-1-1,-1 0 1,1 0-1,0 1 0,1 0 1,-7-1-1,-4 1-1821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7:33.497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277 348 577,'-6'-3'59,"1"0"1,-1 0 0,0-1-1,0 1 1,2-1 0,-1 0 0,0-1-1,0 0 1,1 1 0,0-1 0,-7-10-1,6 9 23,1-1 0,-2 1 0,1 1 0,-1-1 0,0 0 0,0 1 0,-9-5 0,13 9-62,1 0 1,-1 0-1,0 0 1,0 0 0,0 1-1,0-1 1,0 1-1,0-1 1,1 1 0,-2 0-1,1 0 1,0-1 0,0 2-1,0-1 1,0 0-1,0 0 1,0 1 0,0-1-1,0 1 1,1-1-1,-1 1 1,0 0 0,0 0-1,0 0 1,0 0 0,1 0-1,-1 1 1,0-1-1,1 0 1,-1 1 0,1-1-1,0 0 1,-2 3-1,-4 6 33,1-1 0,0 1-1,2 0 1,-9 19-1,10-21-7,-9 24 49,1 3-1,3-2 0,0 2 0,2 0 0,1 0 0,0 69 0,5-98-98,0-1 0,0 0 0,1-1 0,0 1 0,0 0 0,0 0 0,0 0 1,1-1-1,0 1 0,0-1 0,2 6 0,-2-8 2,-1-1 0,0 1 0,1 0 0,0-1 0,-1 0 0,1 1 0,0-1 0,0 0 0,0 0 0,-1 0 0,1 0 0,0 0 0,0 0 0,0 0 0,0-1 0,0 1 0,0-1 0,1 1 0,-1-1 0,0 0-1,-1 0 1,2 0 0,-1 0 0,0-1 0,0 1 0,0-1 0,0 1 0,1-1 0,1-1 0,-1 1-22,1-1 0,0 0-1,0 0 1,0-1 0,-1 1-1,0-1 1,0 1 0,0-1-1,0 0 1,0 0 0,4-8-1,28-43-329,-28 41 294,36-60-169,104-187-64,-145 258 495,-4 11-118,-8 16 18,2-8-4,0 2 1,1-1 0,1 1 0,2 0-1,-1 0 1,2 0 0,0 2-1,2-2 1,0 28 0,1-42-93,1 0 0,-1 0 0,1 0 0,0-2 0,0 2 0,0-1 0,1 1 0,0-1 0,0 0 0,0 0 0,0 0 0,0 0 1,0 0-1,1-1 0,0 1 0,5 4 0,-5-5-12,-1-1 1,1 1 0,0-2-1,0 1 1,0 0 0,1 0-1,-1-1 1,0 1 0,0-1-1,1 0 1,-1 0 0,1 0-1,0 0 1,-1 0 0,0-1-1,1 0 1,0 0 0,0 0-1,0 0 1,-1-1 0,5 0-1,-5 0-10,1-1 0,-1 1 0,0-1-1,-1 1 1,1-1 0,0 0 0,0 0 0,0 0-1,-1 0 1,1 0 0,2-6 0,26-34-205,-19 23 106,-5 8 66,84-130-336,-81 122 367,0-1 0,-1 0 0,-2 0 0,0-1 0,6-36 0,-8 15-10,-1 10 237,-2 62 125,9 187 478,-5-141-500,-5 16-93,-1-91-218,0-1 0,0 0-1,0 0 1,0 0-1,0 0 1,0 0-1,0 0 1,1 0 0,-1 0-1,0 0 1,0 1-1,0-1 1,0 0-1,0 0 1,0 0 0,0 0-1,0 0 1,0 0-1,0 0 1,0 0-1,1 0 1,-1 0 0,0 0-1,0 0 1,0 0-1,0 0 1,0 0 0,0 0-1,0 0 1,0 0-1,1 0 1,-1 0-1,0 0 1,0 0 0,0 0-1,0 0 1,0 0-1,0 0 1,0 0-1,0 0 1,0 0 0,1 0-1,-1 0 1,0 0-1,0 0 1,0 0-1,0 0 1,0 0 0,0-1-1,0 1 1,0 0-1,0 0 1,0 0-1,0 0 1,0 0 0,1 0-1,-1 0 1,0 0-1,0 0 1,0 0 0,0-1-1,0 1 1,5-7-27,179-328-1356,-169 305 1307,37-70-30,-46 90 106,2-1 0,-1 1 0,1 0 1,1 1-1,0-1 0,14-11 0,-21 19 12,1 0 0,-1 0 1,1 2-1,-1-2 0,1 1 1,0-1-1,0 1 0,-2 0 0,2 0 1,0 0-1,0 1 0,0-1 1,0 1-1,0 0 0,0-1 0,-1 1 1,1 0-1,0 1 0,1-1 1,2 1-1,-4 0 10,0 1 1,0-1-1,0 0 1,0 1-1,1-1 1,-1 0-1,0 1 0,0-1 1,-1 1-1,1 0 1,0 0-1,-1 0 1,0 1-1,0-1 0,1 0 1,-1 1-1,0-2 1,0 1-1,0 1 1,0-1-1,-1 1 0,1 4 1,2 7 8,-1 0 0,-1 1 0,0-1-1,-1 1 1,-1 0 0,-2 15 0,-24 85 390,20-92-722,1 1 1,0 0-1,2-1 0,1 2 0,0-1 1,3 40-1,4-45-1541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7:33.498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5 289 1185,'0'0'128,"-5"-3"96,5 0 33,0 0-33,5 0-32,22-6-64,11-4 64,12-1-31,6-5-1,9-2-96,-1 0 32,1-3-64,-6-1-32,-7-2 0,-11-1-96,-9 5-289,-14-2-383,-13-3-642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7:33.499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157 1 1505,'-9'27'161,"4"12"127,1 16 288,-6 28-127,-3 13 31,-2 14-127,-8 11-33,0-2-64,0-10-96,5-12-96,9-18-32,4-15-160,5-13-480,5-8-674,8-16-703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7:33.500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147 355 448,'0'0'31,"-1"0"-1,1 0 1,-1 0-1,1 0 0,-1 0 1,1 0-1,0 0 1,-1 0-1,1 0 0,-1 0 1,1 0-1,-1 0 1,1 0-1,-1 0 0,1 1 1,0-1-1,0 0 1,0 0-1,-1 1 0,1-1 1,0 0-1,-1 0 0,1 1 1,-1-1-1,1 0 1,0 1-1,0-1 0,-1 0 1,1 1-1,-1 0 1,2-1-5,-1 1 0,0-1 0,1 1 0,-1-1 0,0 1 0,1-1 0,-1 0 0,1 1 0,-1-1 0,1 0 0,-1 1 0,0-1 0,0 0 0,1 1 0,-1-1 0,1 0 0,-1 0 0,1 0 0,-1 0 0,1 1 0,-1-1 0,1 0 0,0 0 0,-1 0 0,1 0 0,0 0 0,7 0 11,-1 1 0,1-1 0,0-1 0,-1 1 0,1-1 0,0-1 0,-1 0 1,1 0-1,-1 0 0,10-4 0,-7 0-28,1 0 1,-1-1-1,0 1 0,0-2 1,15-15-1,-8 5-12,0 0-1,-2-1 0,0-1 1,-1 0-1,-1-1 1,-2-1-1,1 0 1,7-25-1,-16 40-11,-1 0 1,0 1-1,-1-1 0,0 0 1,0 1-1,0-2 0,-1-10 1,-1 17 12,1 0 1,0-1-1,-1 1 1,0 0-1,1 0 1,-1-1-1,0 1 1,1 0-1,-1 0 1,0 0 0,0 1-1,0-1 1,0 0-1,0 0 1,0 0-1,0 0 1,0 0-1,0 1 1,-1-1-1,1 0 1,0 1-1,0-1 1,0 1 0,0-1-1,0 1 1,-1 0-1,1 0 1,0-1-1,-1 1 1,1 0-1,-2 0 1,-4 0-3,1 0 0,0 0 1,-1 1-1,1 0 0,-10 2 0,2 2 8,-1 0 0,0 1 0,2 1 0,-1 0-1,0 1 1,2 1 0,-23 16 0,9-1 19,1 0 1,-32 37 0,41-41 45,1 1 0,1 0 0,0 0 0,2 2 0,0 0 0,1 0 0,2 1 0,1 0 0,0 1 0,1 0 0,3 0 0,-5 47-1,8-67-47,1 0-1,0 0 0,0 0 0,1 0 1,0 0-1,0 0 0,0-1 0,0 1 0,1 0 1,0 0-1,4 8 0,-4-9-11,1-1 0,-1 0 0,1 0 0,0-1-1,0 1 1,0 0 0,0-1 0,0 1 0,1-1 0,0 0 0,-1 0-1,0 0 1,1-2 0,0 2 0,6 0 0,0 1 1,2 0-1,0-1 1,0-1 0,-1 0 0,0 0-1,1-1 1,0-1 0,0 0 0,15-4-1,-10 0-18,1 0 0,-1-1 0,0-1 0,0 0 0,20-14 0,4-6-349,-1-3 0,-1 0 1,49-53-1,5-12-1655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7:33.501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396 846 705,'-7'-5'53,"-1"1"1,1 0-1,-2 0 1,1 1-1,0 0 1,-1 1 0,1-1-1,-1 1 1,0 1-1,1 0 1,-1 0-1,1 1 1,-1 0-1,0 0 1,1 1 0,-1 0-1,1 1 1,-1 0-1,0 0 1,1 1-1,-1 0 1,2 0-1,-1 1 1,0 0 0,1 1-1,-1 0 1,1-1-1,0 2 1,0 0-1,-7 8 1,0-1 8,1 1 0,0-1 0,2 3 0,0-1 0,1 0 0,0 1 0,1 2 0,1-2 0,1 1 0,0 1 0,1-1 0,0 2 0,3 0 0,-1-1 0,1 0 0,1 1 0,1 37 0,1-53-56,0 1 0,1 0 1,-1 0-1,1 0 1,0-1-1,0 0 1,0 1-1,1 0 0,-1 0 1,1-1-1,-1 0 1,1 0-1,0 1 1,0-1-1,1 0 0,4 4 1,-4-5-8,0 1 1,1 0-1,0-1 1,0 0-1,1 0 0,-1 0 1,-1 0-1,2-1 1,-1 0-1,1 0 1,-1 0-1,0 0 1,10-1-1,-7 0-1,1 0 0,0 0-1,-1-1 1,1 0 0,0-1 0,-1 0 0,0 0 0,1-1-1,-2 0 1,1 0 0,10-5 0,-6 1-18,-2-1 1,2 1 0,-2-2-1,1 1 1,-2-2-1,12-12 1,0-7-115,-1-1 0,-1-1-1,-2 0 1,14-36 0,17-52-86,43-157 0,-71 200 189,-3-1-1,-5 0 1,4-105-1,-15 167 30,0-127-1,0 137 4,0 0 0,-1 1 0,0-1 0,0 1-1,-3-9 1,3 12 2,1 0 0,-1 0 0,0 0 0,0 0 0,1 0 0,-1 1 0,0-1 0,0 0 1,0 0-1,0 0 0,0 0 0,0 0 0,0 1 0,0-1 0,0 0 0,0 1 0,0-1 0,0 1 0,0 0 0,0-1 0,-1 1 0,-1 0 0,2-1 3,-1 1 1,1 0-1,0 0 1,0 0-1,-1 0 1,1 1-1,0-1 1,-1 0-1,2 1 1,-1-1 0,0 0-1,-1 1 1,1-1-1,0 1 1,0 0-1,0-1 1,0 1-1,0 0 1,0 0-1,0 0 1,0 0-1,0 0 1,0-1-1,0 2 1,-15 31 129,14-27-110,-9 28 151,0 0-1,2 1 1,-6 52-1,-2 115 495,15-167-569,-25 883 1564,28-891-1645,1 1 0,1-2 1,8 31-1,-8-44-51,1-1 0,1 2 0,0-2 0,1 1 0,-1-2 0,2 2 0,14 18 0,-18-28-129,-1 0-1,0 0 1,1-1 0,-2 0 0,2 0-1,0 1 1,0-1 0,0 0 0,0 0-1,0 0 1,4 1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4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4425 3138 32,'-2'0'85,"0"0"0,-1-1 0,1 1 0,0 0 0,0-1 0,-1 1 0,1-1-1,0 1 1,0-1 0,-3-1 0,-6-17-19,1-1-1,1 1 1,1-1-1,0-1 1,2 0 0,0 0-1,-4-35 1,-9-25 103,-1 14-58,-4 0-1,-38-75 0,30 71-24,3 0-1,4-3 0,2 0 1,4-1-1,3-1 1,-9-113-1,21 141-39,-11-209 228,18 144-202,-1 42-25,-8-101 0,2 152-25,-1 0-1,-1 0 1,0 1 0,-11-21 0,-11-35 2,20 49-20,-39-163-2,43 160 5,-2 0 1,0 1-1,-2 0 1,-2 0-1,0 0 1,-2 1-1,-1 1 0,-1 0 1,-1 1-1,-1 0 1,-1 2-1,-1 0 1,-2 0-1,-37-33 1,-49-47 21,76 70-12,-1 2 0,-2 2-1,-42-31 1,46 41-4,0 2 0,-1 0 0,-1 2 0,-1 1 0,0 2 0,0 1 0,-1 1 0,-41-6 0,-141-15 110,-330-4 0,513 38-118,0 1 0,0 2-1,1 1 1,0 2 0,0 0 0,1 2 0,-31 17 0,0-3 9,18-7-16,1 3 0,1 1 0,2 2 0,0 1 0,1 2-1,2 2 1,1 2 0,1 1 0,-34 42 0,50-52 8,2 1 1,1 0 0,0 1-1,2 0 1,1 2-1,1-1 1,1 1-1,-7 31 1,17-51-7,0-5 0,0-1 0,0 1 0,0-1 1,0 1-1,0 0 0,0-1 0,0 1 0,0 0 1,0-1-1,0 1 0,0 0 0,-1-1 0,1 1 0,0 0 1,0-1-1,-1 1 0,1-1 0,0 1 0,-1-1 1,1 1-1,0-1 0,-1 1 0,1-1 0,-1 1 0,1-1 1,-1 1-1,0 0 0,-1-1 1,-1 1 0,1 0 1,0-1-1,0 1 0,-1-1 0,1 0 1,-1 0-1,1 1 0,0-2 0,-1 1 1,1 0-1,0 0 0,-1-1 0,1 0 0,0 1 1,0-1-1,-1 0 0,1 0 0,0 0 1,-2-2-1,-16-4 5,-13 3-4,0 1-1,0 2 1,0 1-1,1 2 1,-1 1-1,-40 9 1,21-4 3,-72 2 0,41-12-21,0 5 0,0 3 0,-83 17 0,100-8-26,-7-1-43,1 3 1,0 4 0,-93 39 0,154-55 66,10-5 12,-1 0 1,1 1 0,-1-1 0,0 1 0,1-1-1,-1 1 1,1 0 0,-1-1 0,1 1-1,0 0 1,-1 0 0,1 0 0,0 0 0,-1 0-1,1 0 1,0 1 0,0-1 0,0 0-1,0 1 1,0-1 0,-1 3 0,2-3-49,0 30-47,0-22 101,-1 0 0,1 1 1,0 0-1,0-1 1,1 1-1,0-1 0,1 1 1,0-1-1,0 0 0,1 0 1,0 0-1,1 0 1,0 0-1,10 15 0,16 13 5,1-1-1,3-2 1,0-1-1,2-2 1,66 44-1,204 127 41,-133-91-26,-73-54-7,-70-42-5,0 2-1,46 34 1,-48-30 1,1-2 0,0-1 0,58 26 0,1-9 88,-55-34-905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4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0,'0'0'833,"3"7"-385,40 40-66,10 9-148,-3 2-1,47 72 1,-84-110-216,-1 0 1,-1 1 0,0 1 0,-2 0 0,-1 0-1,0 1 1,-2 0 0,-1 0 0,0 0 0,-2 1-1,1 29 1,2 257 307,-5-303-316,-1-1 0,-1 0 1,1 1-1,-1-1 0,0 0 1,-1 0-1,1 1 0,-1-1 1,0 0-1,-1-1 0,1 1 1,-1 0-1,-1-1 0,1 1 1,-1-1-1,0 0 0,0 0 1,0-1-1,-1 1 0,1-1 0,-1 0 1,0 0-1,0 0 0,-1-1 1,1 0-1,-1 0 0,0 0 1,0-1-1,-8 3 0,-90 28 106,-11 3-1144,107-35 189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4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3059 27 0,'0'0'1666,"0"40"-1378,-2-10-214,-2-1 0,-2 1 0,0-1 0,-2 0 0,-16 38 0,20-56-64,-61 134 182,38-75-160,26-65 374,-40-5-214,16-2-168,1-1 1,0 0 0,-32-10 0,-44-6 68,-29-1-56,-152-45-1,43 8-8,-702-88-28,678 110 0,202 27-2,-445-76-54,466 74 54,1-1 0,-42-19 0,76 28-15,0 1 0,1 0 0,-1 0-1,0 0 1,0 1 0,1-1 0,-1 1 0,0 0-1,-5 1 1,-4-1-67,12 0 80,0 1-1,0 0 1,0-1 0,0 1 0,0 0-1,0 0 1,1-1 0,-1 1-1,0 0 1,1 0 0,-1 0 0,0 0-1,1 0 1,-1 0 0,1 0-1,0 1 1,-1-1 0,1 0 0,0 0-1,-1 0 1,1 0 0,0 0-1,0 1 1,0-1 0,0 0 0,0 0-1,1 2 1,-1 47-5,1-36 5,0 14 1,1 1 0,1-1 0,2 0 0,1 0 0,1-1 0,2 0 0,0 0 1,2 0-1,1-2 0,1 1 0,1-2 0,22 31 0,47 49 11,221 267 97,24-20-20,73 28-43,-306-297-20,2-5-1,193 116 0,38-18 34,-48-28-19,-272-143-61,0 1 0,0-1 1,1 0-1,-1-1 0,1 0 0,0 0 0,0-1 0,16 2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4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1577 1343 0,'0'-24'1073,"0"2"-946,-8-160 323,6 161-434,-2 0-1,-1 0 0,-1 0 0,0 1 0,-2 0 0,-14-30 0,-9-2 14,-1 2 0,-3 1 0,-68-73-1,-143-119 32,184 183-64,-6-7 0,-3 4-1,-80-54 1,126 98 2,-2 1-1,0 2 1,0 0 0,-1 2 0,-1 1 0,0 1-1,0 2 1,-1 0 0,0 2 0,-39-2 0,47 7 4,-1-1 5,0 1 0,-47 5 1,64-3-6,-1 1 1,1-1 0,-1 1-1,1 0 1,0 0 0,-1 1-1,1 0 1,1 0 0,-1 1-1,0-1 1,1 1 0,0 0 0,0 1-1,-9 9 1,-2 7 0,2 0 1,0 1-1,2 1 0,0 0 1,2 1-1,0 0 0,2 1 1,0-1-1,2 2 1,1-1-1,-2 30 0,0 31 18,5 0-1,8 87 0,2-77-3,5-1-1,4 0 0,4-1 0,61 168 1,0-60 1,113 198 0,173 336-8,-263-525 16,-34-64 17,6-2 0,106 149 0,-159-264-37,2 0 0,1-2 0,2-1-1,0-1 1,65 43 0,-40-35 0,2-3 0,113 46 1,-149-71-10,-1-1-1,1-1 1,0-1 0,0 0 0,0-1 0,29-2 0,-45-1 4,1 0-1,0 0 0,-1-1 0,1 1 1,-1-1-1,1 0 0,-1-1 1,0 1-1,0-1 0,0 1 1,0-1-1,0 0 0,-1-1 0,1 1 1,-1-1-1,0 1 0,5-9 1,3-3 0,-1 0 0,-1-1 1,11-24-1,38-91 39,71-245 0,-106 288-17,-5-1 0,14-180 0,-30 216-19,-3 0 0,-2 1 0,-2-1 0,-2 1 0,-3 0 0,-2 1 0,-25-69 0,-75-202 60,94 257-47,3 0-1,3-1 0,-5-73 0,12-34-13,5 100-2,-3 1-1,-24-141 1,22 195 5,1 1 1,-2 1-1,-9-21 1,12 32-41,0-1-1,1 1 1,-2 0 0,1 0 0,0 1-1,-1-1 1,0 1 0,0-1-1,0 1 1,-1 1 0,0-1 0,1 1-1,-10-6 1,-6 4-735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0,'-4'1'1086,"4"-1"-1063,0 18 187,5-10-167,1 0 1,0 0 0,1-1 0,0 0 0,0 0-1,0 0 1,16 10 0,0 2 49,79 57 67,-77-60-116,0 2 1,-1 1-1,-1 1 0,-1 1 0,0 0 0,23 33 0,-32-37-39,-10-13-3,-1-1 1,1 1-1,0 0 0,-1 0 1,0 0-1,0 0 1,0 0-1,0 0 0,-1 1 1,1-1-1,-1 1 1,0-1-1,-1 1 0,1-1 1,-1 6-1,-1 43 30,-18 101 0,5-36 113,0 148 0,12-154-2,-29 189 1,-34 145-48,55 253-96,12-420 0,17 133 32,-18-157-32,1 6 0,1-238 0,1 0 0,1-1 0,1 1 0,1-1 0,11 22 0,56 104 0,-65-132 0,20 40 0,2-1 0,3-2 0,2-1 0,2-2 0,48 47 0,-34-47 17,2-1 0,70 47 0,-84-71-4,0-1 0,1-2 1,1-2-1,67 23 0,0-6-2,183 54-11,-147-60 35,232 19 0,-215-33-9,26 2 17,264-9 0,-408-13-45,0-2 1,0-2-1,0-2 1,57-19-1,162-75 20,-173 65-23,-58 25 0,0-2 1,0-1-1,-2-1 1,0-2-1,-1-1 1,-1-2-1,-1 0 1,-1-2-1,-2-1 1,0 0-1,-1-2 1,28-44-1,17-37 27,92-137 47,-138 214-88,-1-2-1,-1-1 1,-2-1-1,-1 0 1,-2-1 0,-1-1-1,14-61 1,-22 70 21,2 1 1,20-45-1,-17 47-3,-1-1 1,11-46-1,-15 32 7,-3-1-1,-2-70 0,-2 61 1,6-52-1,3-3-5,5-33-5,-1 28 4,-4 0 1,-7-122-1,-2 111 3,-2 81-13,-2 0 0,-1 1 1,-2 0-1,-14-40 0,-1-9-21,-29-80 32,49 122 34,3 39-84,0 0 0,0 1 0,0-1 1,-1 0-1,0 0 0,0 0 0,-1 1 0,0-1 1,-4-9-1,-9 3-617,-9 3-577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1124 1 0,'0'0'886,"-14"22"-459,8-16-380,1-1 0,-1 0 0,-1 0 0,1 0 1,-1 0-1,-10 5 0,-22 16 13,-155 147 91,73-62 27,-212 149 0,306-241-164,0-1 1,-2-2-1,0-1 0,-1-1 0,0-2 1,-1-1-1,-1-1 0,-42 7 0,70-15-7,1-1 0,-1 0 0,0 1 0,0-1 0,1 1-1,-1 0 1,1 1 0,-1-1 0,1 0 0,-4 5 0,-9 5 13,15-9-25,3-1 3,-1 0 1,1 0-1,0 0 1,0 0-1,0 0 1,0-1-1,0 1 1,0-1-1,0 0 1,0 1-1,1-1 1,-1 0-1,1 0 1,-1 0-1,1-1 1,4 2-1,0 0 1,213 92 65,-33-13-5,-106-55-40,-56-20-13,-1 2 0,34 14 0,-45-17 1,1-1-1,0-1 0,0-1 0,0 0 0,0-1 1,0 0-1,0-1 0,21-2 0,8 0 8,483-16 141,-519 18-158,-4 0 2,0 0 0,0 0-1,0 0 1,-1 0 0,1 0 0,0-1-1,0 1 1,-1-1 0,1 0-1,0 1 1,-1-1 0,1-1 0,-1 1-1,1 0 1,-1-1 0,1 1 0,-1-1-1,3-2 1,2-37 108,0 23-107,0 0 0,2 1 1,0 0-1,0 0 0,2 1 1,0 1-1,21-24 0,107-96-6,-85 85 4,97-77-2,19-19-2,-161 137-70,0 0 1,1 1-1,0 1 1,0-1 0,0 2-1,1-1 1,22-8-1,-14 13-922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884 278 64,'-14'-10'-8,"-3"1"1128,15 9-1095,1 1 1,-1-1-1,0 1 1,1 0-1,-1 0 1,1 0-1,-1-1 0,1 1 1,-1 1-1,1-1 1,0 0-1,-1 0 1,-1 3-1,-187 199 498,100-114-347,-5-4 1,-3-5-1,-122 77 0,195-141-147,4-4-14,0 1 1,1 1-1,-23 22 1,43-36-18,-1 0 1,1 0 0,0 0-1,-1 0 1,1 0 0,0 0 0,0 0-1,-1 1 1,1-1 0,0 0-1,-1 0 1,1 0 0,0 1-1,0-1 1,0 0 0,-1 0-1,1 0 1,0 1 0,0-1-1,0 0 1,-1 0 0,1 1-1,0-1 1,0 0 0,0 1 0,0-1-1,0 0 1,0 1 0,0-1-1,0 0 1,0 0 0,0 1-1,0-1 1,0 0 0,0 1-1,0-1 1,0 0 0,0 1-1,0-1 1,0 0 0,0 1 0,0-1-1,0 0 1,0 0 0,1 1-1,-1-1 1,0 0 0,0 0-1,0 1 1,1-1 0,11 0 5,-10 0-11,628-36 21,-127 3 10,-497 32-24,229 1 10,-197 2-11,0 2 0,0 2 0,0 1 0,39 13 0,-76-19-2,1-1 1,-1 1-1,1-1 1,-1 1-1,1-1 1,0 0-1,-1 0 1,1 0-1,0 0 1,-1 0-1,1 0 0,-1-1 1,1 1-1,0 0 1,-1-1-1,1 1 1,-1-1-1,1 0 1,-1 1-1,1-1 0,-1 0 1,2-1-1,23-30-9,-9 8 14,10-6-1,2 2 1,1 1-1,1 2 1,2 0-1,0 3 1,52-28-1,229-86 13,-128 60-6,-93 45-8,-91 28 5,-2-3 0,-1 1-1,0-1 1,0 1-1,-1-1 1,1 1-1,-1 0 1,0 0 0,-1 0-1,1 0 1,-1 0-1,0 0 1,0 1-1,-5-7 1,-57-53-15,40 41 15,-35-37-33,30 28 14,-2 0 0,-1 3 1,-1 0-1,-69-42 1,98 69-29,3 2-35,0-1-1,0 0 1,1 0-1,-1 1 1,0-1-1,0 0 1,0-1-1,1 1 1,-1 0-1,0 0 1,-2-3-1,-1-8-1225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362 1 288,'-34'31'961,"-12"0"-993,5 4 128,-5 0 128,-1 0 1,7 5-33,6-9-32,7-5-96,7 1-64,7-10 0,0-8 0,13-4-160,0-1-192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228 1 1505,'-27'22'32,"0"4"-64,1 1 193,-1-1 95,7 5-128,0 0-32,0 0-64,0-9 0,6 0-96,1-9-128,-1-4-321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54.6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235 0 0,'1'0'54,"-1"0"-1,1 1 1,-1-1 0,1 0-1,-1 0 1,1 0 0,-1 1 0,1-1-1,-1 0 1,1 0 0,1 3 268,-1-3-269,-1 0 1,1 1 0,-1-1 0,0 1-1,0-1 1,1 1 0,-1-1-1,0 1 1,0-1 0,0 1-1,1 0 1,2 26 437,-10 37-537,6-53 217,-46 466 383,15-133-372,-63 407 171,81-671-341,4-27-14,2 1 0,0 56-1,-6 36-456,14-146 438,0 0 0,0 1 0,0-1 0,0 0-1,0 0 1,0 0 0,0 1 0,0-1 0,0 0 0,0 0 0,0 0 0,0 1 0,-6 0-676,6-1 648,-7 0-778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01.01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1 478 32,'27'9'1223,"2"-10"-839,-22-2-340,1 0 0,-1-1 0,0 0 0,0 0 0,0 0 0,-1-1 0,1 0 0,-1 0 0,10-12 0,13-9 55,50-45 205,91-106-1,-22 19-712,-159 169-430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02.0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167 1 32,'0'41'230,"-1"-36"-191,1 0 0,-1 0 0,0 0 0,-1 0 0,1 0 0,-1 0 0,0 0 0,0-1 0,-1 1 0,0-1 0,-3 5 0,-43 53 324,9-12-79,-13 29 26,86-132-662,-7 19-246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10.68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0 673,'1'3'7,"0"0"-1,1 0 1,-1 0 0,0 0 0,1 0 0,-1-1 0,1 1 0,0 0 0,0-1 0,0 1 0,0-1-1,1 0 1,-1 0 0,1 0 0,-1 0 0,1 0 0,3 1 0,57 34 209,-55-33-167,37 16 14,1-2 0,2-1-1,-1-3 1,69 12 0,-48-12-46,81 29-1,-81-5 16,-62-37-26,-24-3-109,0 0 0,0 0 0,1-2 0,-32-10 0,30 8 72,-1 0-1,-1 2 1,-33-4-1,-168 7 283,242 1-250,202 5 117,-172-2-81,-1 3 0,73 17 0,-98-15-22,1 1 1,-1 0-1,-1 2 1,0 1-1,0 1 1,-1 1-1,-1 1 1,0 1-1,-2 1 1,29 29-1,-31-22 5,-17-24-26,0 0 0,0 0 0,0 1 0,0-1 0,0 0 1,-1 0-1,1 0 0,0 1 0,0-1 0,0 0 0,0 0 1,0 0-1,0 0 0,-1 1 0,1-1 0,0 0 1,0 0-1,0 0 0,0 0 0,-1 0 0,1 0 0,0 0 1,0 1-1,0-1 0,-1 0 0,1 0 0,0 0 1,0 0-1,0 0 0,-1 0 0,1 0 0,0 0 0,0 0 1,-1 0-1,1 0 0,0 0 0,0 0 0,0 0 1,-1 0-1,1-1 0,0 1 0,0 0 0,0 0 0,0 0 1,-1 0-1,1 0 0,0 0 0,0 0 0,0-1 0,0 1 1,-1 0-1,1 0 0,-46-26-367,23 10 378,2 0 0,0-2 0,1 0 0,0-2 0,2 0 0,0-1 0,2-1 0,0 0 0,1-1 0,2-1 0,0 0 0,2-1 0,-9-27 0,17 43 8,1-1-1,0 0 1,1 0 0,0-19 0,1 28-11,-1 1 0,1-1 0,0 0 0,0 1 0,1-1 0,-1 0-1,0 1 1,0-1 0,0 0 0,0 1 0,0-1 0,1 1 0,-1-1 0,0 0 0,1 1 0,-1-1 0,0 1 0,1-1 0,-1 1 0,1-1 0,-1 1 0,1-1-1,-1 1 1,1 0 0,-1-1 0,1 1 0,-1-1 0,1 1 0,0 0 0,-1 0 0,1-1 0,-1 1 0,1 0 0,0 0 0,-1 0 0,2 0 0,0 0 7,1 0 0,-1 0 0,0 0 0,0 1 0,1-1 0,-1 1 1,0 0-1,0 0 0,0-1 0,0 1 0,3 2 0,8 6 38,-1 0 0,0 1 0,0 0-1,-1 1 1,-1 1 0,15 19 0,51 86 84,-26-25 7,-4 3 1,45 129-1,35 213 24,-111-361-147,-3 2-1,-4-1 1,-2 114 0,-6-188-20,0 1 0,0-1 0,-1 0 0,1 1 0,-1-1 0,0 0 0,0 1 0,-1-1 0,1 0 0,0 0 0,-1 0 0,0 0 0,-3 4 0,4-6-3,1 0 0,-1-1 0,0 1 0,1-1 0,-1 1 0,0-1 0,0 1-1,1-1 1,-1 1 0,0-1 0,0 0 0,0 1 0,0-1 0,0 0 0,1 0 0,-1 1-1,0-1 1,0 0 0,0 0 0,0 0 0,-1-1 0,0 1-6,0-1 1,1 1-1,-1-1 1,1 0-1,-1 0 1,1 0-1,-1 0 1,1 0-1,-1 0 1,1 0-1,0-1 0,0 1 1,0 0-1,-1-1 1,0-2-1,-18-31-64,2-1 0,1-1-1,2 0 1,1-1 0,-9-44 0,-3-19-118,5-2 1,4 0-1,5-1 1,1-121 0,14 207 233,4 15 0,-5 4-28,-1 1 0,1-1 0,-1 1 0,0-1-1,1 1 1,-1-1 0,0 1 0,0 0 0,0 0 0,0-1-1,-1 1 1,1 0 0,0 0 0,0 2 0,7 29 88,-1-1 0,-1 1 0,1 52 0,-7 109 47,-1-90-42,-4-5 8,-4-1 0,-4 1 0,-33 120 0,41-200-101,2 1 1,-3 36 0,9-43-30,2-17-1,-4 4 21,7-9 9,0 1-1,0-1 0,-1 0 1,0-1-1,-1 0 0,0 0 1,5-11-1,34-82-51,-41 92 36,21-57-69,-3 0 0,-4-1 0,-2-1 0,9-98 0,-21 117-8,-1 0-1,-4-1 0,-1 1 0,-3 0 1,-2 0-1,-24-91 0,-9 25 60,-63-125 0,100 234 39,-1 2 25,1 0 0,0-1 0,1 1 1,0-1-1,0 0 0,0 0 0,0-8 0,31 17 174,-15 3-183,-1 0 1,1 1-1,-1 0 1,0 1-1,-1 1 1,1 0-1,17 16 1,3 6 39,38 42 1,-42-39-47,-2 2-1,-1 0 1,-1 2 0,-3 1-1,0 1 1,-3 0 0,-2 2-1,15 48 1,-15-26-15,-2 0 0,-4 1 0,-2 0 0,0 126 0,-7-82 20,-3 114 1,-1-191-6,-2 0 1,-1 1-1,-1-1 0,-18 53 0,7-56 4,17-28-30,0 0-1,-1 1 1,1-1 0,0 0-1,-1 0 1,1 0-1,-1 1 1,1-1-1,-1 0 1,1 0 0,0 0-1,-1 0 1,1 0-1,-1 0 1,1 0-1,-1 0 1,1 0-1,-1 0 1,1 0 0,0 0-1,-1 0 1,1 0-1,-1-1 1,1 1-1,0 0 1,-1 0-1,1 0 1,-1-1 0,1 1-1,0 0 1,-1-1-1,1 1 1,0 0-1,-1-1 1,-3-4-24,1-1 0,0 1-1,0-1 1,0 0 0,1 0 0,-4-12-1,-37-137-318,-40-271 0,67 288 321,7 0-1,10-192 1,1 284 34,11-61 1,-10 92-9,1 1 1,0-1 0,1 1 0,0 0 0,1 0 0,1 1 0,15-25 0,-21 36-3,1-1 0,0 1 0,-1 0 0,1 0 0,0 0 0,0 0 0,0 0 0,0 0 0,1 0 0,-1 0 0,0 1 0,1-1 0,-1 1 0,1 0 0,-1 0 0,1 0 0,4-1 0,-5 2 2,0 0-1,0 0 1,0 1 0,0-1 0,-1 0 0,1 1 0,0 0 0,0-1 0,-1 1 0,1 0 0,-1 0 0,1 0 0,0 0 0,-1 0 0,0 0 0,1 0-1,-1 1 1,0-1 0,1 0 0,0 3 0,5 7 23,0 1 0,-1 0 0,0 0 0,-1 0 0,8 27 0,30 124 176,-7 2 1,21 240 0,-27 349 21,-31-759-272,1 1-1,-1 0 0,0 0 1,0 0-1,0 0 0,0 0 1,-4-6-1,-4-16 11,-2-17-18,-105-481-365,94 397 388,6-2 0,0-146 0,16 264 33,0 0 0,1-1 0,0 1 1,1 0-1,3-13 0,-5 23 2,1-1 0,-1 0-1,1 1 1,-1-1 0,1 1 0,0-1 0,0 1 0,0-1-1,0 1 1,0-1 0,0 1 0,0 0 0,0 0 0,0 0-1,1 0 1,-1-1 0,0 2 0,1-1 0,-1 0 0,1 0-1,-1 0 1,1 1 0,0-1 0,-1 1 0,1-1 0,-1 1-1,1-1 1,0 1 0,-1 0 0,1 0 0,0 0 0,0 0-1,-1 0 1,1 1 0,0-1 0,-1 0 0,1 1 0,0-1 0,-1 1-1,1-1 1,-1 1 0,3 1 0,3 2 16,0 0-1,-1 0 1,1 1 0,-1-1-1,0 1 1,0 1 0,-1-1-1,1 1 1,-1 0 0,0 0 0,4 9-1,8 13 55,18 42-1,-29-59-52,31 75 71,-4 1 1,-4 1 0,-3 1-1,24 163 1,-29-66 29,-3 258 1,-16-390-94,-2-14-137,-10-81 11,-39-159-51,5 31-4,6-61 34,-16-366 0,53 508 114,1 88 7,0 0-1,0-1 1,0 1 0,0 0-1,0 0 1,0 0 0,0-1-1,0 1 1,0 0-1,0 0 1,0 0 0,0-1-1,0 1 1,0 0 0,0 0-1,0 0 1,0 0-1,0-1 1,1 1 0,-1 0-1,0 0 1,0 0 0,0 0-1,0 0 1,0 0-1,1-1 1,-1 1 0,0 0-1,0 0 1,0 0 0,0 0-1,1 0 1,-1 0-1,0 0 1,0 0 0,0 0-1,0 0 1,1 0 0,-1 0-1,0 0 1,0 0-1,0 0 1,1 0 0,-1 0-1,0 0 1,0 0 0,0 0-1,0 0 1,1 0-1,-1 0 1,0 0 0,0 0-1,0 0 1,0 0 0,1 0-1,-1 1 1,0-1-1,0 0 1,0 0 0,0 0-1,0 0 1,1 0 0,-1 1-1,0-1 1,0 0-1,0 0 1,1 1 5,5 4 14,0 0 0,-1 0 0,1 1 0,-1 0-1,0 0 1,0 0 0,-1 1 0,7 13 0,28 68 72,-26-57-58,20 58 23,-4 2 0,-4 1 0,-3 0 0,-5 2 0,-4 1 1,1 186-1,-16-308-78,-2 1 1,-2-1-1,0 1 0,-1 1 0,-2-1 1,0 1-1,-20-35 0,6 15-294,-9 15-240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15.31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422 150 0,'-3'-3'52,"0"0"0,1 0 0,-1 0 0,0 0 0,-1 1 0,1-1 0,0 1 0,-1 0 0,1 0 0,-1 0-1,0 0 1,0 1 0,1 0 0,-1-1 0,0 1 0,0 0 0,0 1 0,0-1 0,0 1 0,-1 0 0,1 0 0,0 0 0,0 1 0,0-1 0,0 1 0,0 0 0,0 0 0,0 0 0,0 1 0,1-1 0,-7 4 0,-3 2-21,1 0 0,-1 1 0,1 1 0,0 0 0,1 0 0,0 1 0,-16 18 0,18-14-15,0-1-1,0 2 1,1-1 0,1 1-1,1 0 1,0 0-1,1 1 1,0 0 0,1 0-1,1 0 1,1 0-1,-1 19 1,1 29 61,10 111 0,-7-164-71,11 88 90,43 175 1,52 93 23,-90-312-113,376 958 20,-327-851-123,-57-147 51,-5-16-66,-2-13-107,-5-66 85,-23-140 0,-35-87-132,16 94 124,-30-203 38,-84-395 110,78 527 17,65 238-22,-3 1 0,-2 0 0,-46-74 0,65 116 1,-34-42 18,35 44-17,1 0-1,-1 0 1,0 0-1,0 0 1,0 0 0,0 0-1,0 0 1,-1 0-1,1 1 1,0-1-1,0 0 1,-1 1 0,1-1-1,0 1 1,-1-1-1,1 1 1,0-1-1,-1 1 1,1 0 0,0 0-1,-1 0 1,1 0-1,-1 0 1,1 0-1,-1 0 1,1 0 0,0 1-1,-1-1 1,1 1-1,0-1 1,-1 1-1,1-1 1,0 1 0,-2 0-1,-2 6 8,1 0 0,-1 0 0,2 1 0,-1-1 0,1 1-1,0-1 1,0 1 0,1 0 0,0 0 0,-2 16 0,3-18-8,-13 88 43,4 0 0,4 1 0,4 0 0,12 113-1,4-86 52,5-1 0,57 198-1,-18-140 5,85 180 0,-53-174-123,206 311 1,-279-469 8,-10-15-5,1 1 0,1-1 1,0-1-1,14 15 0,-22-26-3,3 4 14,-1-13-258,-4-35 212,-3 1 0,-1-1 0,-12-44 0,-44-134 24,33 128-34,-194-725-102,46-8 233,169 781-54,3 16 17,-2 0 0,-17-55 0,25 130 204,33 114-83,-12-65-96,155 750 317,38 162-201,-215-1002-172,56 213 30,-45-180-29,2-1 1,1 0 0,32 55 0,-46-90-13,0 1-1,-1 0 1,1 0-1,1-1 1,-1 1 0,0 0-1,0-1 1,1 0-1,-1 1 1,1-1-1,-1 0 1,1 1-1,-1-1 1,1 0 0,0 0-1,1 0 1,-2-1 0,0-1 1,0 0-1,0 0 1,0 1 0,0-1-1,-1 0 1,1 0-1,0 0 1,-1 0 0,1 0-1,-1 0 1,1 0-1,-1 0 1,1 0-1,-1 0 1,0-1 0,1 1-1,-1 0 1,0 0-1,0 0 1,0 0 0,0-1-1,0 1 1,0 0-1,0 0 1,0 0 0,-1 0-1,0-2 1,0-39-15,-3 0 0,-1 0 1,-13-48-1,-44-132 39,50 182-20,-175-684 26,77-13-51,88 138-145,24 589 157,4 12-11,6 15-12,-4 7 76,0 0 0,-2 1 0,4 27 0,0 3 33,45 224 88,-12 1 0,11 505 0,-54-297-209,-16-512-405,-171-462 291,163 414 165,-36-117 26,10-2 0,7-2-1,-31-363 1,53 228-44,13 248 21,8 79 0,0-1 0,0 0 1,0 1-1,0-1 0,-1 1 0,1-1 1,-1 1-1,1-1 0,-1 1 0,0-1 1,1 1-1,-1-1 0,0 1 1,0 0-1,0-1 0,0 1 0,0 0 1,0 0-1,0 0 0,0 0 0,-1 0 1,1 0-1,0 0 0,-1 0 1,-1 0-1,2 1 1,-1 0 0,0 0 0,0 0 0,0 0 0,1 1-1,-1-1 1,0 1 0,0-1 0,1 1 0,-1 0 0,0 0 0,1 0 0,-1 0 0,1 0 0,-1 0 0,1 0 0,-3 3 0,-5 5 7,0 1 0,0 0 0,1 1 0,-9 15 0,10-14-2,-17 26 36,2 2 1,2 0-1,1 2 1,-14 47 0,33-88-43,0 0 1,-1 0 0,1 0 0,0 0-1,0 0 1,-1 0 0,1 1-1,0-1 1,0 0 0,0 0-1,1 0 1,-1 0 0,0 0 0,0 0-1,0 0 1,1 0 0,-1 0-1,1 0 1,-1 0 0,1 0-1,-1 0 1,1 0 0,-1 0 0,1 0-1,0 0 1,1 1 0,0-1-2,0 0 1,0 0 0,0 0 0,0-1-1,0 1 1,0 0 0,1-1-1,-1 0 1,0 1 0,0-1-1,0 0 1,4 0 0,8-2 4,1 0 0,-1 0 1,19-7-1,4-4 9,-1-1 0,0-2 0,47-28 0,98-73 4,89-84-407,-251 189 218,-22 23 30,-24 29 48,25-38 102,-150 202-26,-251 376 591,400-575-565,-1 1 4,1-1-1,0 0 1,0 1-1,0-1 0,1 1 1,0 0-1,0 0 1,0 0-1,1 0 0,-1 8 1,2-14-12,0 0 1,0 0-1,0 1 1,-1-1-1,1 0 1,0 0-1,0 0 1,0 0-1,0 1 1,1-1-1,-1 0 1,0 0-1,0 0 1,0 0-1,0 1 0,0-1 1,0 0-1,0 0 1,0 0-1,0 0 1,0 0-1,0 0 1,0 1-1,1-1 1,-1 0-1,0 0 1,0 0-1,0 0 1,0 0-1,0 0 1,0 0-1,1 0 1,-1 1-1,0-1 1,0 0-1,0 0 1,0 0-1,0 0 1,1 0-1,-1 0 1,0 0-1,0 0 1,0 0-1,0 0 1,1 0-1,-1 0 1,0 0-1,0 0 1,0 0-1,0 0 0,1 0 1,-1-1-1,0 1 1,0 0-1,0 0 1,0 0-1,0 0 1,0 0-1,1 0 1,-1 0-1,0 0 1,0 0-1,0-1 1,0 1-1,0 0 1,13-4 6,0-1 1,0 0-1,-1 0 0,0-2 1,0 1-1,0-1 1,11-10-1,82-71 23,-79 65-23,92-89-1,-71 64-24,3 2 0,72-51 0,-122 96 13,1 1-1,-1-1 1,1 1 0,-1-1-1,1 1 1,-1-1 0,1 1 0,0-1-1,-1 1 1,1-1 0,-1 1 0,1 0-1,0-1 1,-1 1 0,1 0 0,0 0-1,0-1 1,-1 1 0,1 0 0,0 0-1,0 0 1,-1 0 0,1 0 0,0 0-1,0 0 1,-1 0 0,1 0-1,0 0 1,-1 1 0,1-1 0,0 0-1,0 0 1,-1 1 0,2 0 0,-2 1-6,0 0 1,0 0-1,0 0 1,0 0-1,0 0 1,-1 0-1,1 0 1,-1 0-1,1 0 1,-1 0-1,0 0 1,-1 3-1,-17 31 31,-1 0 0,-36 50-1,4-8 40,-226 341 347,258-384-364,18-26-28,7-7-12,5-8-2,-1 0-1,0 0 1,-1-1-1,1 0 1,-1 0-1,0-1 1,9-12-1,-4 6 11,128-143 8,114-117 19,-202 222-30,4 3-1,118-81 0,-165 123-2,0 0-1,1 1 0,0 0 1,0 1-1,0 1 0,1-1 1,12-2-1,-23 7-4,-1 0 1,1 0-1,0 0 0,-1 0 1,1 0-1,-1 0 0,1 0 1,0 0-1,-1 1 0,1-1 1,-1 0-1,1 0 0,0 0 1,-1 1-1,1-1 0,-1 0 1,1 0-1,-1 1 0,1-1 1,-1 0-1,1 1 0,-1-1 1,0 1-1,1-1 0,-1 1 1,0-1-1,1 1 0,-1-1 1,0 1-1,1-1 0,-1 1 1,0-1-1,0 1 0,0 0 1,1-1-1,-1 1 0,0-1 1,0 1-1,0-1 0,0 1 1,0 0-1,0-1 0,0 1 1,0-1-1,0 1 0,-1 0 1,1-1-1,0 1 0,-1 0 1,-9 36-36,-9 2 40,-2 0 1,-1-1-1,-2-2 1,-41 50-1,-5 8 16,-35 54 3,-209 323 301,306-458-308,3-5-6,0 0 0,1 0 0,0 0 0,0 1 0,1 0 0,0-1 0,-3 15 1,6-23-12,0 1 1,0 0 0,0-1 0,-1 1 0,1 0 0,0-1-1,0 1 1,0 0 0,0-1 0,0 1 0,0 0 0,1-1 0,-1 1-1,0-1 1,0 1 0,0 0 0,0-1 0,1 1 0,-1 0-1,0-1 1,1 1 0,-1-1 0,0 1 0,1-1 0,-1 1-1,1-1 1,-1 1 0,1-1 0,-1 0 0,1 1 0,-1-1 0,1 1-1,0-1 1,-1 0 0,1 0 0,-1 1 0,1-1 0,0 0-1,-1 0 1,1 0 0,0 0 0,-1 0 0,1 1 0,0-2 0,3 1-4,-1 0 0,0-1 0,0 0 0,1 0 0,-1 0 0,0 0 0,0 0 0,4-3 0,10-8 6,-2-1 0,0 0 0,0-1 0,-1-1 0,-1 0 0,0-1 0,10-17 0,4-3-2,28-34 0,256-301 0,-213 272-224,-87 92 9,-17 21 99,-33 50 105,-55 68 1,-7 9 47,56-73-4,-68 109 144,95-145-114,2 0 1,1 1 0,-17 56-1,29-80-54,1 0-1,0 0 1,1 0-1,0 13 1,1-21-10,0-1 1,0 0-1,0 0 0,0 1 1,0-1-1,0 0 1,0 1-1,0-1 0,0 0 1,0 0-1,0 1 1,0-1-1,0 0 0,0 1 1,0-1-1,1 0 1,-1 0-1,0 1 0,0-1 1,0 0-1,1 0 0,-1 0 1,0 1-1,0-1 1,0 0-1,1 0 0,-1 0 1,0 0-1,0 0 1,1 1-1,-1-1 0,0 0 1,1 0-1,-1 0 1,0 0-1,0 0 0,1 0 1,-1 0-1,0 0 1,1 0-1,-1 0 0,0 0 1,0 0-1,1 0 1,15-6-27,0-5 29,-1-1 0,-1 0 0,0-1 0,0 0 0,-1-1 0,-1-1 0,18-28 0,7-6 4,74-90-20,195-190 1,-287 313-126,40-27 1,-59 43 136,0 0 0,0 0 1,0 0-1,0 0 1,0 0-1,0 0 1,0 1-1,0-1 0,0 0 1,0 0-1,0 0 1,0 0-1,0 0 1,0 1-1,0-1 1,0 0-1,0 0 0,0 0 1,0 0-1,0 0 1,0 0-1,1 1 1,-1-1-1,0 0 1,0 0-1,0 0 0,0 0 1,0 0-1,0 0 1,0 0-1,0 0 1,0 1-1,1-1 1,-1 0-1,0 0 0,0 0 1,0 0-1,0 0 1,0 0-1,0 0 1,1 0-1,-1 0 1,0 0-1,0 0 0,0 0 1,0 0-1,1 0 1,-6 18-2,-1 0 0,-1-1 0,0 0 0,-1 0 1,-1-1-1,0 0 0,-14 18 0,-10 19 15,-136 209 72,89-146 64,-90 180-1,164-284-136,-1 1 1,2 0-1,0 0 0,0 0 0,1 1 1,1 0-1,0-1 0,-1 17 1,6-22-24,8-11-25,4-6 42,0-1-1,-1 0 0,-1-1 1,0 0-1,0-1 0,-1 0 1,-1-1-1,12-18 0,9-9 6,103-122-42,6 7-1,175-149 1,-301 292-5,-3 2-17,0 0 1,1 1 0,0 0-1,1 1 1,14-7 0,-27 15 52,1 0 0,-1 0-1,0 0 1,1 0 0,-1 0 0,0 0 0,1 0 0,-1 0 0,1 0-1,-1 0 1,0 0 0,1 0 0,-1 0 0,0 0 0,1 0 0,-1 0 0,0 0-1,1 0 1,-1 0 0,0 0 0,1 1 0,-1-1 0,0 0 0,0 0-1,1 0 1,-1 1 0,0-1 0,1 0 0,-1 0 0,0 1 0,0-1 0,0 0-1,1 1 1,-1-1 0,0 0 0,0 1 0,0-1 0,0 0 0,0 1-1,1-1 1,-1 0 0,0 1 0,0-1 0,0 0 0,0 1 0,0-1 0,0 0-1,0 1 1,0-1 0,0 1 0,-1-1 0,1 0 0,0 1 0,0-1 0,0 0-1,0 1 1,-6 26-25,-11 7 34,-1 0-1,-1-1 1,-2-1 0,-41 48-1,17-21-2,-126 157 76,-25 34 80,150-185-44,-72 136-1,111-188-105,1 0-1,0 0 1,1 0 0,0 1-1,1 0 1,1 0 0,0 0-1,-2 23 1,5-36-12,0-1 1,0 1-1,0-1 1,0 1-1,0-1 1,0 1-1,0-1 0,0 1 1,0-1-1,0 1 1,0-1-1,0 1 1,0-1-1,1 1 1,-1-1-1,0 1 0,0-1 1,1 1-1,-1-1 1,0 1-1,0-1 1,1 1-1,-1-1 1,0 0-1,1 1 0,-1-1 1,1 0-1,-1 1 1,1-1-1,-1 0 1,0 0-1,1 1 1,-1-1-1,1 0 0,-1 0 1,1 0-1,-1 0 1,1 1-1,-1-1 1,1 0-1,-1 0 1,1 0-1,-1 0 0,1 0 1,-1 0-1,1-1 1,0 1-1,27-13-25,-12 0 30,0-1 1,0-1 0,-2 0-1,0-1 1,0-1 0,13-23-1,18-20 22,59-62-15,5 3 0,125-102-1,-127 126-261,-94 87 70,-10 9 73,-8 9-40,-212 246 157,66-85 3,115-129-12,-9 12 106,2 2 0,-45 74 0,75-107-82,2 1-1,0 0 1,1 0 0,2 1 0,0 0-1,2 1 1,0 0 0,2 0-1,-2 52 1,7-75-46,4-8-4,28-34 34,44-68 0,5-7 30,6 13-56,4 4 0,190-153 0,-191 184-345,-86 65 134,-12 10 218,-243 256 20,152-168 56,-107 137 0,178-198-27,1 1-1,2 1 0,2 1 1,2 1-1,1 1 0,2 0 0,2 2 1,-9 45-1,21-73-32,0 0 1,2 0-1,0 20 0,12-38-85,-1-6 84,0 0-1,-1-1 0,0 0 1,-1 0-1,0-1 1,0 0-1,-2 0 0,8-15 1,15-23 8,27-31-109,3 3-1,98-100 1,160-110-332,-397 368 427,-111 142-1,-32 101 13,175-242 95,4 1 0,-39 104 1,76-170-77,1 1 0,0 1 1,-3 20-1,11-26-44,5-14-35,15-20-50,-17 16 94,31-40-1,-2-2-1,50-88 0,-21 30 15,29-26-116,5 4-1,5 4 1,198-182-1,-266 280-333,-134 152 577,-78 106 58,-287 535 230,424-671-310,48-113-150,1 1-1,19-29 1,6-9 51,40-81-4,7 4 0,107-135 0,-162 234-28,63-80-204,170-167 1,-238 266 74,-20 12 149,0 1 0,1 0 0,-1-1 0,1 1 0,-1 0 0,0-1 0,0 1 0,0 0 0,1 0 0,-1-1 0,0 1 0,0 0 0,0 0 0,0-1 0,0 1 0,0 0 0,0 0 0,0-1 0,-1 1 0,1 0 0,0 0 0,0-1 0,-1 1 0,1 0 0,0 0 0,-1-1 0,1 1 0,-1-1 0,0 2 0,-12 28 49,-1-1-1,-2-1 0,-27 38 1,4-7 3,-96 160 254,-128 285 0,261-499-301,-6 11 22,1-1-1,0 1 0,2 0 0,0 1 1,1-1-1,0 1 0,-2 31 0,6-47-28,0-1 0,0 1 0,-1-1 0,1 1 0,0-1 0,0 1 0,0-1-1,0 1 1,0-1 0,0 1 0,0-1 0,0 0 0,1 1 0,-1-1 0,0 1-1,0-1 1,0 1 0,0-1 0,1 1 0,-1-1 0,0 0 0,0 1 0,1-1 0,-1 1-1,0-1 1,1 0 0,-1 1 0,0-1 0,1 0 0,-1 0 0,0 1 0,1-1 0,-1 0-1,1 0 1,-1 1 0,1-1 0,-1 0 0,0 0 0,1 0 0,-1 0 0,1 0 0,-1 0-1,1 0 1,-1 0 0,1 0 0,-1 0 0,1 0 0,-1 0 0,1 0 0,-1 0-1,0 0 1,1 0 0,-1-1 0,1 1 0,-1 0 0,1 0 0,-1 0 0,0-1 0,1 1-1,-1 0 1,1-1 0,-1 1 0,0 0 0,0-1 0,1 0 0,27-24-86,-7-2 70,-1-1 0,-2-1 0,0 0 0,18-44 0,-7 15-15,394-722-566,-414 763 501,-8 14 84,0 1 0,0 0-1,0 0 1,1 0 0,-1-1-1,0 1 1,1 1 0,-1-1-1,1 0 1,0 0 0,3-2 0,-4 9 82,-2 8-40,-2 0 1,0 1-1,0-2 0,-1 1 0,-1 0 1,0-1-1,-1 0 0,-8 14 0,-4 11 12,-56 118 86,-79 176 127,29 10 182,114-306-410,2 0-1,1 1 1,2 0 0,0 46-1,5-80-27,0-1-1,0 1 0,0 0 1,0 0-1,0 0 0,1 0 1,-1 0-1,1-1 1,-1 1-1,1 0 0,-1 0 1,1-1-1,0 1 1,0-1-1,0 1 0,1 1 1,-1-2-3,0-1 1,-1 1 0,1-1 0,0 1-1,0-1 1,0 1 0,0-1 0,-1 0-1,1 1 1,0-1 0,0 0-1,0 0 1,0 0 0,0 0 0,0 0-1,0 0 1,0 0 0,0 0-1,0 0 1,-1 0 0,1 0 0,2-1-1,0 0-4,0 0 1,0-1-1,0 0 0,-1 1 0,1-1 0,0 0 0,-1 0 0,1 0 0,-1-1 1,1 1-1,-1-1 0,0 1 0,0-1 0,-1 0 0,1 1 0,2-5 1,77-204-39,-51 126-58,4 1-1,66-120 1,-91 187 42,-8 13 40,1 1 1,-1-1-1,1 1 1,0 0 0,0-1-1,0 1 1,0 0-1,1 0 1,-1 0-1,5-3 1,-6 11 49,-2 11-6,-1 0 1,0 0-1,-1 0 1,0 0-1,-12 28 1,-39 81 74,7-19-6,27-61-19,14-35-46,1 1 0,1-1 0,0 1 0,0 0 1,1 1-1,0-1 0,-2 23 0,21-36-73,-11 0 51,0-1 1,0 0-1,0 0 0,-1 0 1,1-1-1,-1 1 1,1-1-1,-1 0 1,0-1-1,-1 1 0,1-1 1,-1 1-1,3-7 1,38-75 10,-38 72-18,94-224-29,-88 201 4,-1 0-1,-2-1 0,-1 0 1,4-65-1,-12 98 22,0-186-310,-9 151 253,9 39 69,-1 0-1,1-1 1,-1 1-1,0 0 1,0 0-1,1 0 1,-1 0-1,0 0 1,0 0-1,0 0 1,0 0 0,-1 0-1,1 0 1,0 1-1,0-1 1,0 0-1,-1 1 1,1-1-1,0 1 1,-1-1-1,1 1 1,0 0-1,-1-1 1,1 1-1,-3 0 1,3-1 16,-1-1-1,1 1 0,0 0 1,0-1-1,0 1 1,0-1-1,0 0 1,1 1-1,-1-1 1,0 0-1,1 1 1,-1-1-1,1 0 1,-1 0-1,1 1 1,0-5-1,-2 0-8,-17-27-817,6 15-396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19.09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115 1 192,'18'2'79,"0"1"-1,-1 0 0,1 1 1,-1 1-1,0 1 0,-1 0 1,1 1-1,-1 1 0,22 15 1,38 16 141,-45-25-198,-14-6 0,0 0 0,0 0-1,1-2 1,0 0 0,0-1 0,1-1 0,32 3 0,-50-7-27,0 0 0,-1 0-1,1 0 1,-1 0 0,1 0 0,0 0-1,-1-1 1,1 1 0,0 0-1,-1 0 1,1 0 0,-1-1 0,1 1-1,0 0 1,-1 0 0,1-1-1,-1 1 1,1-1 0,-1 1 0,1 0-1,-1-1 1,0 1 0,1-1-1,-1 1 1,1-1 0,-1 0 0,0 1-1,0-1 1,1 1 0,-1-1-1,0 1 1,0-1 0,1 0 0,-1 1-1,0-1 1,0 0 0,0 1-1,0-1 1,0 0 0,0 1 0,0-1-1,0 1 1,0-1 0,-1 0-1,1 1 1,0-1 0,0 1 0,-1-1-1,1 0 1,0 1 0,-1-2-1,-1-1-20,1-1 0,-1 0-1,0 1 1,0 0-1,0-1 1,-1 1 0,1 0-1,-5-4 1,-2 0 10,-1 0 0,0 1 1,-1 0-1,1 0 0,-1 1 0,-1 1 1,1 0-1,0 0 0,-1 1 0,0 0 1,-19-1-1,-17 0 57,-78 4 0,59 2-9,34-3 1,-46 1 67,74 0-83,0 1 1,0 0 0,0-1 0,1 2-1,-1-1 1,0 0 0,1 1-1,-1 0 1,1 0 0,-1 0 0,1 1-1,-5 4 1,8-7-11,0 1-1,0 0 1,0 0 0,0-1 0,0 1-1,1 0 1,-1 0 0,0 0-1,1 0 1,-1 0 0,1 0-1,-1 0 1,1 0 0,-1 0 0,1 1-1,0-1 1,0 0 0,-1 0-1,1 0 1,0 0 0,0 0-1,0 1 1,0-1 0,0 0 0,1 0-1,-1 0 1,0 0 0,0 1-1,1-1 1,-1 0 0,1 0-1,-1 0 1,1 0 0,-1 0-1,1 0 1,0 0 0,-1 0 0,1 0-1,0-1 1,1 2 0,3 3 3,1-1 0,-1 1 1,1-1-1,0-1 0,8 5 0,28 12 42,2-1-1,0-2 0,1-2 0,93 18 1,-58-21 22,1-4 1,89-2 0,-152-6-132,1-1-1,-1-1 1,0 0 0,-1-2 0,1 0 0,-1-1-1,32-13 1,-43 15 33,0 1 1,0-1-1,-1 0 0,1-1 0,-1 0 1,0 0-1,0 0 0,0 0 0,0-1 1,-1 1-1,0-1 0,0 0 0,0-1 1,-1 1-1,1-1 0,-1 1 0,-1-1 1,1 0-1,-1 0 0,0-1 0,0 1 0,-1 0 1,0 0-1,1-14 0,-2 18 11,0-1 0,0 0 0,0 1 0,-1-1 0,1 1 0,-1-1 0,0 1 0,0-1-1,0 1 1,0-1 0,0 1 0,0 0 0,-1-1 0,1 1 0,-1 0 0,1 0 0,-1 0 0,0 0 0,0 0 0,0 1-1,0-1 1,0 0 0,0 1 0,-1 0 0,1-1 0,0 1 0,-1 0 0,1 0 0,-1 1 0,1-1 0,-4 0 0,-9-2 28,0 1 1,0 1 0,0 0 0,-22 2-1,11 0-22,7-2 43,0 2 0,0 1-1,0 0 1,0 1 0,1 1-1,-1 1 1,1 1 0,0 0 0,-24 13-1,34-14-8,0 0 0,0 0-1,0 1 1,0 0 0,1 0 0,0 1-1,1 0 1,0 0 0,0 0-1,0 1 1,1 0 0,0 0 0,0 1-1,1 0 1,0-1 0,1 1 0,0 0-1,0 1 1,1-1 0,-2 15-1,3-16-5,1 1 0,0-1 0,0 0 0,0 1 0,1-1 0,0 0 0,0 0 0,1 1 0,1-1 0,-1 0 0,1-1 0,0 1 0,1 0 0,0-1-1,9 13 1,-4-9-4,0-1-1,1 0 0,0-1 0,1 1 0,0-2 0,0 0 1,1 0-1,23 11 0,-8-8 0,1 0 0,-1-1 0,2-2 0,-1-1 0,53 6 0,-33-9 5,-1-2 1,90-7-1,-132 4-42,-1 0 0,1 0 1,0 0-1,-1-1 0,1 1 0,-1-1 0,0 0 1,1-1-1,-1 1 0,0-1 0,0 1 1,-1-1-1,1 0 0,-1-1 0,1 1 0,-1-1 1,0 1-1,0-1 0,0 0 0,-1 0 0,1 0 1,-1 0-1,0-1 0,-1 1 0,1-1 0,-1 1 1,1-1-1,-1 1 0,-1-1 0,1 0 0,-1 0 1,1 1-1,-1-1 0,-1 0 0,1 0 1,-1 1-1,-1-9 0,0 11 14,1-1 1,0 0-1,0 0 1,-1 1-1,0-1 1,0 1-1,1-1 1,-1 1-1,-1 0 1,1 0-1,0 0 1,0 0-1,-1 0 1,1 0-1,-1 1 1,0-1-1,-4-1 1,-53-17-48,27 13 56,-1 2 0,0 2-1,0 1 1,0 1 0,-67 8 0,87-4 14,-1 1 0,1 0 1,-1 1-1,1 0 0,1 2 1,-1-1-1,1 2 0,0 0 1,1 0-1,0 1 0,0 1 1,-12 13-1,17-17 5,0 1 0,1 0 0,0 0 1,1 0-1,0 1 0,0 0 0,0 0 0,1 0 0,0 1 1,1-1-1,0 1 0,0 0 0,1 0 0,0 0 0,1 0 1,0 0-1,0 1 0,1-1 0,0 0 0,2 17 0,0-21-15,0 0-1,0 0 1,0 0-1,1 0 0,0 0 1,0 0-1,0-1 1,1 1-1,-1-1 1,1 0-1,0 0 0,0 0 1,0-1-1,1 1 1,0-1-1,-1 0 0,1-1 1,0 1-1,0-1 1,8 3-1,5 1 0,0 0 0,1-1 0,-1-1 0,37 3 0,-3-5 1,0-1 0,0-3 0,-1-2 0,1-2 0,-1-3-1,0-2 1,-1-2 0,0-2 0,79-36 0,-118 46-38,1-1 0,-2 0-1,1 0 1,11-10 0,-19 14 7,-1-1 0,1 1 1,-1-1-1,1 1 0,-1-1 1,0 0-1,0 0 0,0 0 1,-1 0-1,1 0 0,-1 0 1,0-1-1,1 1 0,-1 0 1,-1-1-1,1 1 0,0-1 1,-1-5-1,0 8 21,0-1 0,0 1-1,-1-1 1,1 1 0,-1-1 0,1 1-1,-1-1 1,1 1 0,-1 0 0,0-1-1,0 1 1,0 0 0,1-1 0,-1 1-1,-1 0 1,1 0 0,0 0 0,0 0-1,0 0 1,-2-1 0,-38-17-89,-49 2-13,89 17 106,-87-9 41,0 4 0,-140 11 0,216-5-22,1 0 0,-1 1 1,1 1-1,-1 0 0,1 0 1,0 1-1,0 1 1,1 0-1,-1 0 0,1 1 1,0 0-1,1 1 1,-1 0-1,-15 16 0,19-16 4,0 1-1,0 0 0,0 0 1,1 0-1,0 1 1,1-1-1,0 1 0,0 0 1,1 1-1,0-1 1,1 1-1,0-1 1,0 1-1,1 0 0,0-1 1,1 1-1,2 19 1,-1-21-13,0 0 1,1 1 0,0-1 0,0-1 0,1 1-1,0 0 1,0-1 0,1 1 0,0-1 0,0 0-1,1 0 1,0 0 0,7 6 0,-3-4-1,0-1-1,1 0 1,0 0 0,0-1-1,1-1 1,-1 0 0,2 0-1,11 4 1,6 0 15,1-2-1,0-1 1,0-1 0,1-1-1,0-2 1,39-1 0,-25-3-20,-1-3 0,1-1 1,-1-3-1,0-1 0,0-2 1,-1-2-1,-1-2 0,0-2 1,-1-2-1,-1-1 0,58-40 1,-79 46-50,0 0 0,-1-1 0,0-1 0,-2-1 0,0-1 0,17-23 0,-27 34 8,-1-1-1,0-1 0,0 1 1,-1-1-1,0 1 1,-1-1-1,1-1 0,-2 1 1,1 0-1,-1-1 1,-1 1-1,0-1 0,0 1 1,-1-1-1,0 0 1,-1 1-1,-2-17 0,1 21 31,-1 0-1,1 1 0,-1 0 1,1-1-1,-1 1 0,0 0 1,-1 0-1,1 1 0,-1-1 1,0 1-1,0-1 0,0 1 1,0 0-1,0 1 0,-1-1 1,1 1-1,-1 0 0,1 0 0,-1 0 1,0 1-1,-7-2 0,-14-4 17,1 2 0,-48-3 0,24 5-3,0 3 0,0 1 0,0 3 0,-63 12 0,82-9 16,1 0 0,0 2 0,1 0-1,0 3 1,1 0 0,0 1 0,1 2-1,-32 23 1,48-29 3,0 0-1,1 0 0,1 1 1,0 0-1,0 0 0,1 1 1,0 0-1,1 0 0,0 1 1,1 0-1,0 0 1,1 0-1,0 0 0,1 1 1,0 0-1,1-1 0,1 1 1,0 13-1,0-7-13,1-1 0,2 1 0,0-1 0,0 1 0,2-1-1,0 0 1,1 0 0,1-1 0,1 1 0,0-1 0,19 30 0,-15-31-8,0-1 1,1 0-1,0 0 0,1-1 1,18 14-1,-23-21 0,1-1-1,0 0 0,1-1 1,-1 0-1,1 0 1,0-1-1,1 0 1,-1 0-1,0-1 0,19 2 1,-7-3 0,0-1 0,-1-1-1,1-1 1,-1-1 0,1-1 0,-1-1 0,0-1 0,0-1 0,-1 0-1,0-2 1,0 0 0,0-1 0,-1-1 0,23-16 0,-13 5-51,0-1-1,-2-1 1,0-1 0,-2-1-1,0-2 1,-2 0 0,37-59 0,-52 73-6,-1 0 1,0 0 0,-1-1-1,0 0 1,-1 0 0,4-22 0,-8 32 42,0-1 1,0 0 0,-1 1 0,0-1-1,1 0 1,-2 0 0,1 1-1,0-1 1,-1 0 0,0 1 0,0-1-1,-1 0 1,1 1 0,-1-1-1,0 1 1,0 0 0,0 0 0,-1 0-1,1 0 1,-1 0 0,0 0-1,0 1 1,-1-1 0,-4-3 0,-7-3 12,-1 1 0,-1 0 0,1 2 1,-1 0-1,-1 0 0,1 2 1,-1 0-1,0 1 0,-1 1 0,1 0 1,0 2-1,-24 0 0,32 1 9,0 1 1,0 0-1,0 1 0,0 0 0,0 0 0,1 1 0,-1 0 0,1 1 0,0 0 0,0 0 1,-12 9-1,7-4 3,2 1 1,-1 1-1,1 0 1,1 0 0,0 2-1,-14 19 1,5-2 21,2 2-1,1 0 1,1 1 0,2 1 0,-17 58-1,18-42 40,1 0-1,2 0 1,3 1-1,2 0 1,2 1-1,8 96 1,-5-141-73,1-1 1,0 0 0,0 0-1,1 0 1,0 0-1,0 0 1,0 0-1,1-1 1,0 1-1,0-1 1,0 1-1,1-1 1,-1 0 0,1 0-1,0-1 1,1 1-1,-1-1 1,1 0-1,0 0 1,0 0-1,0-1 1,1 0-1,-1 0 1,1 0-1,0-1 1,0 0 0,0 0-1,0 0 1,0-1-1,8 2 1,0-2-2,0-1-1,-1 0 1,1 0 0,0-1 0,-1-1 0,1-1-1,-1 0 1,1 0 0,-1-1 0,0-1 0,-1 0 0,24-14-1,-3-3-31,0-2 0,-2 0 0,-1-2 0,-2-1 0,0-2 0,38-51 0,-23 19-92,-2-1 0,52-111 0,-73 133 32,-3-1 1,22-80 0,-34 104 54,-2-1 0,0 0 1,-1 0-1,0 0 1,-2 0-1,0 0 1,-1 0-1,-1 0 1,-8-33-1,9 46 33,-1-1 0,0 2 0,0-1 0,-1 0 0,1 0 0,-1 1 0,0-1 0,0 1 0,-1 0 1,1 0-1,-1 0 0,0 0 0,0 1 0,0 0 0,-1 0 0,1 0 0,-1 0 0,0 0 0,1 1 0,-1 0 0,0 0 0,0 1 0,-1-1 0,1 1 0,0 0 0,0 0 1,-1 1-1,1-1 0,0 1 0,-1 1 0,1-1 0,0 1 0,-1-1 0,1 2 0,0-1 0,0 1 0,0-1 0,0 1 0,0 1 0,0-1 0,1 1 0,-1-1 0,-7 7 1,-9 11 41,1 0 0,1 2 0,0 0 0,-23 37 0,-51 110 85,63-103-19,2 1-1,4 1 0,2 1 1,4 1-1,3 1 1,2 1-1,-4 142 1,16-204-99,1 0 0,1 0 0,0 0 0,0 0 0,5 16 0,-5-23-6,0-1-1,0 1 1,0-1-1,0 0 0,1 1 1,-1-1-1,1 0 1,0 0-1,0 0 1,-1 0-1,1-1 0,1 1 1,-1 0-1,0-1 1,0 1-1,0-1 1,1 0-1,-1 0 0,1 0 1,-1 0-1,1 0 1,-1-1-1,1 1 1,4 0-1,1 0 0,1 0 1,-1-1-1,1 0 0,0-1 0,-1 0 1,0 0-1,1-1 0,-1 0 1,0 0-1,0-1 0,0 0 0,0 0 1,0-1-1,-1 0 0,1 0 0,-1-1 1,0 0-1,10-10 0,6-8-5,0-1 0,-2-1 0,28-43-1,-39 54 1,131-206-310,143-298 0,-274 499 260,-5 9 20,1 0-1,-1 0 1,-1 0-1,0-1 1,0 1-1,-1-1 1,0 0-1,2-20 1,-7 31 33,0 0-1,0 0 1,0 1 0,0-1-1,1 0 1,-1 1 0,0 0-1,0-1 1,1 1 0,-1 0-1,0 0 1,1 0 0,-1 0-1,1 0 1,-2 1 0,-16 15 23,1 0 1,1 1 0,1 1 0,-24 35 0,-49 94 120,40-53-20,4 1 1,5 2 0,4 2 0,4 2-1,4 0 1,-14 115 0,37-172-88,1 70-1,4-114-34,0-1 0,0 1-1,0 0 1,0-1 0,0 1 0,0 0-1,0-1 1,0 1 0,1 0-1,-1-1 1,0 1 0,0 0-1,0-1 1,1 1 0,-1-1-1,0 1 1,1-1 0,-1 1-1,1-1 1,-1 1 0,1-1-1,-1 1 1,1-1 0,-1 1-1,1-1 1,-1 0 0,1 1-1,-1-1 1,1 0 0,0 1-1,23-4-21,-18 1 19,-1 0-1,-1-1 1,1 1-1,0-1 1,0 0-1,-1 0 1,0-1-1,4-3 0,15-22-9,-2-1 0,-1-1 0,17-35 0,44-108-85,-41 82 78,331-638-637,-359 710 593,-10 17 52,0 0 1,0 1 0,0-1-1,-1 0 1,1 0-1,-1 0 1,0 0-1,0 0 1,0 0-1,0 0 1,0 0 0,-1 0-1,1-5 1,-26 39 5,-45 72 142,5 4-1,4 3 1,5 2-1,5 2 1,5 2-1,6 3 1,-34 156-1,73-270-131,-7 27 28,1 1 1,2 0-1,1 0 0,2 1 0,3 60 1,-1-92-34,0-1 0,1 0 0,-1 1 1,1-1-1,-1 0 0,1 0 0,0 1 1,-1-1-1,1 0 0,0 0 0,0 0 1,0 0-1,0 0 0,0 0 0,0 0 1,0-1-1,0 1 0,0 0 0,1 0 1,-1-1-1,0 1 0,0-1 0,1 1 1,-1-1-1,0 0 0,1 1 0,-1-1 1,0 0-1,1 0 0,-1 0 0,2 0 1,1 0-3,-1 0 0,0 0 0,0 0 0,1-1 0,-1 0 0,0 1 1,0-1-1,0 0 0,0 0 0,0-1 0,0 1 0,0-1 0,3-2 1,4-6-8,0-2 1,-1 1-1,0-1 1,-1-1 0,0 1-1,-1-1 1,8-20-1,9-16-11,136-265-61,-26 49-65,97-187-510,-225 443 608,-1-1 0,0 0-1,6-20 1,-31 89 133,-43 90 0,0-6 41,-162 494 575,199-553-604,10-37-37,-16 83-1,31-116-68,6-16-54,10-18 43,-1 0 1,0-1 0,-1 0 0,-2-1 0,18-43 0,0 2-4,119-251-79,206-403-765,-347 710 811,-6 14 57,-4 19 30,-15 27 14,-37 72-1,7-20 36,-131 373 416,151-387-356,4 1 0,5 1 0,-12 130 0,31-220-141,-1 4 5,1 1 1,0-1-1,0 1 1,1 0-1,2 12 1,-3-19-6,0 0 1,1 0-1,-1 1 1,1-1-1,-1 0 0,1 0 1,-1 0-1,1 0 1,0 0-1,0-1 0,-1 1 1,1 0-1,0 0 1,0 0-1,0-1 0,0 1 1,0 0-1,0-1 1,0 1-1,0-1 0,0 1 1,0-1-1,0 0 1,1 1-1,-1-1 0,0 0 1,0 0-1,0 0 0,0 0 1,1 0-1,-1 0 1,0 0-1,0 0 0,0 0 1,0 0-1,0-1 1,1 1-1,-1-1 0,0 1 1,0 0-1,0-1 1,0 0-1,0 1 0,1-2 1,1 0-3,0 0 1,0-1-1,0 1 0,-1-1 1,1 0-1,-1 1 0,1-1 1,-1 0-1,0 0 1,0-1-1,-1 1 0,1 0 1,-1-1-1,1 1 0,0-6 1,3-4-3,63-161-226,-9-2-1,-7-2 1,36-228 0,-67 290 35,24-157-209,-98 623 1085,-12 113-152,50 125-133,15-514-382,0-74-12,4 71 8,-3-67-9,0 0 1,-1 0-1,2 0 1,-1-1-1,0 1 1,1 0-1,0 0 1,-1-1-1,2 1 1,-1-1-1,0 0 0,1 1 1,-1-1-1,5 3 1,-7-5-5,1-1-1,-1 1 1,1-1 0,-1 0 0,1 1-1,-1-1 1,1 1 0,0-1 0,-1 0-1,1 1 1,0-1 0,-1 0 0,1 0-1,0 0 1,-1 0 0,1 1 0,0-1-1,0 0 1,-1 0 0,1 0 0,0-1-1,0 1 1,-1 0 0,1 0 0,0 0-1,-1 0 1,1-1 0,0 1 0,-1 0 0,1-1-1,0 1 1,-1 0 0,1-1 0,-1 1-1,1-1 1,-1 1 0,1-1 0,-1 1-1,1-1 1,0 0 0,12-29-84,1-43 77,8-131 0,-15-81-227,-2 49-80,5 25 98,6-196 47,-37 828 741,14-332-494,-7 87 7,-11 247-469,25-353-284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2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354 0 96,'-4'8'47,"0"1"0,0-1 0,0 1 0,1-1 0,1 1 0,-1 0 0,2 0 0,-2 15-1,3 77 323,2-60-215,51 387 481,-13-163-330,0 504 106,-45-626-388,-6-1 1,-7 0-1,-48 193 1,-152 405-11,217-737-14,-32 110 1,4 2 0,5 1 0,6 1 0,4 1 0,3 139 0,4-90-16,1-138-223,9-46 25,84-206 262,-41 115-32,189-431-47,-100 240 19,-99 211-51,-4-1-1,-4-2 1,-4-1-1,-3-1 1,12-150 0,-26 126-25,-6 0 1,-4 0 0,-6 1-1,-26-131 1,-13 20 1,-10-58 71,46 209 58,-3-135-1,14 133-25,3-90-2,-1 161-16,0 1 0,0-1-1,0 1 1,1 0 0,0 0-1,0-1 1,4-5 0,-5 10 0,0 0 1,0 0-1,0 0 1,0 1-1,0-1 1,1 0-1,-1 1 1,1-1 0,-1 1-1,1-1 1,0 1-1,-1 0 1,1 0-1,0 0 1,0 0-1,0 0 1,0 0-1,0 0 1,0 1 0,0-1-1,0 1 1,0 0-1,4-1 1,-4 2 2,0-1 1,-1 1-1,1 0 1,-1 0-1,1 0 1,-1 0-1,1 0 1,-1 0-1,0 0 0,1 1 1,-1-1-1,0 0 1,0 1-1,0-1 1,0 1-1,0-1 1,0 1-1,0-1 1,-1 1-1,1 0 1,-1-1-1,1 4 1,16 51 100,-14-43-76,13 57 24,-3 0 0,-4 1 0,2 78 0,-16 219-26,-11-168 67,-56 273-1,-81 192 122,-16 83-139,148-594-74,21-153-1,-1 0 1,1 0-1,0 0 1,-1 0-1,1 0 1,0 0-1,0 0 1,0 0-1,0 0 1,0 0-1,0 0 1,0 0-1,0 0 1,0 0-1,1 0 1,-1-1-1,0 1 1,0 0-1,1 0 1,-1 0-1,1 0 1,-1 0-1,1 0 1,-1 0-1,1-1 1,0 1-1,-1 0 1,1 0-1,0-1 1,1 2-1,0-3-3,0 0 0,-1 1 0,1-1 0,0 0 0,0 0 0,-1 0 0,1 0 0,-1-1 0,1 1 0,-1 0 0,1-1 0,-1 1 0,0-1 0,0 1 0,2-3 0,13-20 1,-1-1 0,0-1-1,-2 0 1,-1-1 0,13-45 0,-8 24-37,156-453-146,-131 356 138,34-231-1,-41 32-388,-15-536-1,-36 611 301,0-22 194,21 261-5,-5 30-48,0-1 0,0 1 0,1 0 0,-1-1 0,0 1 0,0 0 0,1 0 0,-1-1 0,0 1 0,0 0 0,1 0 0,-1 0-1,0 0 1,1-1 0,-1 1 0,0 0 0,1 0 0,-1 0 0,0 0 0,1 0 0,-1 0 0,1 0 0,-1 0 0,0 0 0,1 0 0,-1 0-1,0 0 1,1 0 0,-1 0 0,0 0 0,1 0 0,-1 0 0,0 1 0,1-1 0,-1 0 0,0 0 0,1 1 0,3 2 19,-1 0 0,0 0 0,0 0 0,0 1 0,-1-1 0,1 1 0,-1 0 0,0-1 0,3 7 0,6 19 10,0 0-1,-2 1 1,-1 0 0,-1 1-1,2 33 1,6 165-22,-14-203-4,4 243 131,-11 0-1,-12-1 1,-11-1 0,-13-1 0,-122 427 0,138-612-129,-64 235 39,76-257-41,3 0 0,3 1 0,-2 79 1,10-139-9,0 1 0,0-1 0,0 1 1,0-1-1,0 1 0,0-1 0,0 1 1,0-1-1,0 1 0,0-1 0,0 1 1,0-1-1,0 1 0,0 0 0,0-1 1,1 1-1,-1-1 0,0 1 0,0-1 1,1 0-1,-1 1 0,0-1 0,1 1 1,-1-1-1,0 1 0,1-1 0,-1 0 1,0 1-1,1-1 0,-1 0 0,1 1 1,-1-1-1,1 0 0,15-7-64,-8-1 51,-1 0 0,1 0 1,-1-1-1,-1 0 0,1 0 0,8-19 1,29-72-18,-28 63-2,323-874-197,-315 809 121,-4-1-1,-4 0 1,-5-1-1,-4 0 1,-15-209-1,-7 210 4,-4 1 0,-4 1 0,-41-107 0,-29-127 173,86 302-34,2 0 1,-1-43-1,5 66-30,1 0 0,0 0-1,1 0 1,0 0 0,1 1 0,0-1-1,0 1 1,1-1 0,1 1 0,-1 0-1,10-17 1,-12 25-1,0-1 0,-1 1 0,1-1 0,0 1 0,0 0-1,0-1 1,0 1 0,0 0 0,0 0 0,0 0 0,1 0 0,-1 0 0,0 0 0,1 0-1,-1 0 1,1 0 0,-1 1 0,1-1 0,-1 1 0,1-1 0,-1 1 0,1-1-1,-1 1 1,1 0 0,0 0 0,-1 0 0,1 0 0,-1 0 0,1 0 0,0 0-1,-1 1 1,1-1 0,-1 0 0,1 1 0,-1-1 0,1 1 0,-1 0 0,1 0-1,-1-1 1,0 1 0,1 0 0,-1 0 0,0 0 0,0 0 0,2 2 0,4 5 21,-1 0 1,0 0-1,0 0 1,-1 1-1,0 0 1,4 10-1,17 43 36,-3 2 0,-3 0-1,-3 2 1,-3 0 0,7 71-1,4 341 108,-29-33 10,-6-298-64,-28 148 0,6-141-58,-97 276-1,122-410-53,-13 34 0,2 1 0,2 1 0,-9 60 0,27-102-7,4-12-22,15-19-20,-7-1 43,-1 1 0,-1-1 0,-1-1 0,0 0 1,11-32-1,38-117-125,-52 142 99,32-108-48,-6-1 0,-7-1 0,-5-2 0,7-204 0,-26 98-198,-51-454 1,-24 211 277,71 486 8,1 0 1,0 0 0,-1 0-1,1 0 1,0 0 0,0-1 0,0 1-1,0 0 1,0 0 0,0 0-1,0 0 1,0 0 0,1 0 0,-1 0-1,0 0 1,1 0 0,-1 0-1,1 0 1,-1 0 0,1 0 0,-1 0-1,1 0 1,0 0 0,0 0 1,1 1 1,-1 0 0,0 0-1,1-1 1,-1 1-1,0 0 1,1 0 0,-1 0-1,0 1 1,1-1-1,-1 0 1,0 0 0,1 1-1,1 0 1,9 5 17,0 0 1,-1 1 0,0 0-1,-1 0 1,0 1-1,0 1 1,0 0-1,-1 0 1,0 1-1,7 11 1,-10-14-23,24 31 13,-2 0 0,-2 2-1,-2 1 1,-1 1 0,-2 1-1,-3 1 1,-1 1 0,-2 0-1,-2 1 1,11 74 0,-5 31 121,-2 298 0,-22-339-86,-4 1 0,-6-2 0,-4 0 1,-5 0-1,-4-2 0,-77 186 0,23-85-54,81-241-112,4-19 48,3 1-1,17-75 1,4-31-143,12-460-217,-46 3 4,7 595 400,-50-694-318,70 800 1096,18 94-667,-24-33 11,-6 204 0,-9-253-44,-46 623 300,-72-10-172,114-685-199,-6 21-18,-7 91 1,19-168 6,2-1 1,10-42 0,3-18-62,57-729-611,-34 316 329,-30 234 76,-9 237 316,12 159 669,-12 276-235,-9-289-338,-5-1 1,-4 0-1,-67 216 0,78-306-236,-1 0-1,0 0 0,-2-1 1,-1 0-1,-19 29 0,-10 0-1063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27.950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997 101 32,'-15'-7'68,"-1"2"0,1-1-1,-1 2 1,0 0 0,0 1 0,-1 1 0,1 0-1,0 1 1,-1 1 0,1 0 0,-1 1 0,1 1 0,0 1-1,0 0 1,0 1 0,-28 11 0,-15 10 5,1 3 0,2 1 1,-54 40-1,43-28 56,60-37-120,-79 48 254,-146 114-1,232-166-262,-1 0-1,1 0 1,0 0 0,0 0 0,0 1 0,0-1-1,0 0 1,-1 0 0,1 0 0,0 0 0,0 0 0,0 0-1,0 0 1,0 1 0,-1-1 0,1 0 0,0 0-1,0 0 1,0 0 0,0 1 0,0-1 0,0 0 0,0 0-1,0 0 1,0 0 0,0 1 0,0-1 0,0 0-1,0 0 1,0 0 0,0 0 0,0 1 0,0-1 0,0 0-1,0 0 1,0 0 0,0 1 0,0-1 0,0 0 0,0 0-1,0 0 1,0 0 0,0 0 0,1 1 0,-1-1-1,0 0 1,0 0 0,0 0 0,0 0 0,0 0 0,0 1-1,1-1 1,-1 0 0,16 3-32,23-5-17,-7-3 53,0-2 0,-1-1 0,0-2 1,0 0-1,-1-3 0,38-20 0,167-111 30,-206 125-33,-19 12 4,121-84-156,-110 75 21,-2 0 0,1-2-1,31-39 1,-50 56 105,2-3-20,-11 5-72,-16 9 110,1 1 0,1 2 0,0 0 0,-31 25-1,-84 78 106,70-57-69,31-28-5,-325 286 533,351-308-523,1-2-3,-1 1-1,2 1 1,-1-1 0,1 2 0,1-1 0,-1 1 0,2 0-1,-1 0 1,-7 19 0,14-28-31,1 0 0,0 0 0,0 0 0,-1 0 0,1-1 0,0 1 0,0 0 0,0 0 0,0-1 0,0 1 0,0-1 0,0 1 0,0-1 0,0 1 0,0-1 0,0 0 0,0 0 0,0 1 0,1-1 0,-1 0 1,0 0-1,0 0 0,0 0 0,0 0 0,0 0 0,0-1 0,1 1 0,0-1 0,41-1 10,-31-1-5,0 0 0,0-1 1,0 0-1,-1 0 0,0-1 0,0-1 1,17-11-1,71-59 34,-66 49-35,153-124-16,372-281-147,-529 411 74,-21 14 33,0 1 1,1 0-1,-1 0 1,1 1-1,16-7 0,-47 46 15,-233 244 92,33-41 173,194-203-185,-7 4 91,3 2-1,-44 71 0,68-88-75,22-27-69,24-27 23,49-54-6,160-143-39,-186 179-70,2 3 0,130-71-1,-193 116 99,0 1 0,0 0 0,1-1-1,-1 1 1,0 0 0,0 0-1,1-1 1,-1 1 0,0 0 0,1 0-1,-1 0 1,0-1 0,1 1 0,-1 0-1,1 0 1,-1 0 0,0 0-1,1 0 1,-1 0 0,1 0 0,-1 0-1,0 0 1,1 0 0,-1 0-1,0 0 1,1 0 0,-1 0 0,1 0-1,-1 0 1,0 0 0,1 1 0,-1-1-1,0 0 1,1 0 0,-1 0-1,0 1 1,1-1 0,-1 0 0,0 0-1,1 1 1,-1-1 0,0 1-1,-5 19-1,-22 26 81,-179 204 43,74-92-79,96-117-11,20-24 18,1 1 0,0 1-1,1 0 1,-16 32 0,30-51-45,0 0 0,0 0-1,0 0 1,0 0 0,0 0 0,0 0 0,0 0-1,0 0 1,0 0 0,1 0 0,-1 0-1,0 0 1,0 0 0,0 0 0,0 0 0,0 0-1,0 0 1,0 0 0,0 0 0,0 0 0,0 0-1,0 0 1,0 0 0,0 0 0,1 0 0,-1 0-1,0 0 1,0 0 0,0 0 0,0 0 0,0 1-1,0-1 1,0 0 0,0 0 0,0 0-1,0 0 1,0 0 0,0 0 0,0 0 0,0 0-1,0 0 1,0 0 0,0 0 0,0 0 0,0 0-1,0 1 1,0-1 0,0 0 0,0 0 0,0 0-1,0 0 1,0 0 0,11-9 8,16-16 22,242-230-44,-181 180-27,120-80 0,-149 114-39,-33 21 11,0 2-1,51-25 0,-64 37 28,-15 59 127,-4-42-82,-1 0-1,0-1 1,0 1-1,-1-1 0,-1-1 1,0 1-1,-12 9 1,1 0 4,-52 47-2,-2-4 0,-164 103 1,218-152 5,-8 6 41,0-1 0,-2-2 1,0-1-1,-52 19 0,128-69 60,59-28-113,134-58-1,-58 32-38,-67 24-627,-66 34 53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29.560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869 345 961,'0'0'448,"0"-1"-452,0 1 0,0-1 0,-1 1-1,1 0 1,0-1 0,0 1 0,0-1-1,0 1 1,0 0 0,-1-1 0,1 1 0,0 0-1,0-1 1,-1 1 0,1 0 0,0-1-1,-1 1 1,1 0 0,0-1 0,-1 1-1,1 0 1,0 0 0,-1 0 0,1-1-1,0 1 1,-1 0 0,1 0 0,-1 0 0,-5 0 15,1 1 1,0-1 0,-1 1-1,1 1 1,0-1-1,-1 1 1,1 0 0,0 0-1,0 0 1,1 1 0,-6 3-1,-49 41-86,30-21 53,-278 208 207,-28 24 837,324-249-988,3-3 2,-1 1 0,2 0 0,-1 0-1,-11 15 1,19-22-35,0 1 0,0-1 0,-1 0 0,1 0-1,0 0 1,0 0 0,0 1 0,0-1 0,0 0 0,0 0 0,-1 1-1,1-1 1,0 0 0,0 0 0,0 1 0,0-1 0,0 0-1,0 0 1,0 1 0,0-1 0,0 0 0,0 0 0,0 1-1,0-1 1,0 0 0,0 0 0,0 1 0,1-1 0,-1 0-1,0 0 1,0 1 0,0-1 0,0 0 0,0 0 0,0 0 0,1 1-1,-1-1 1,0 0 0,0 0 0,0 0 0,1 0 0,-1 1-1,0-1 1,0 0 0,0 0 0,1 0 0,-1 0 0,0 0-1,0 0 1,1 0 0,-1 0 0,0 0 0,0 1 0,1-1-1,-1 0 1,0 0 0,21 0-38,-17-1 32,24-1-16,0-3 0,0 0 1,0-1-1,-1-2 0,40-17 1,133-71-69,-136 64 45,510-310-431,-548 324 417,0 2 1,1 0-1,1 2 0,0 1 0,49-16 0,-76 29 53,0-1 0,0 1 0,0 0 0,0-1 0,0 1 0,0 0-1,0 0 1,1 0 0,-1-1 0,0 1 0,0 0 0,0 1 0,0-1 0,0 0-1,0 0 1,1 0 0,-1 1 0,0-1 0,0 0 0,0 1 0,0-1 0,0 1-1,0-1 1,2 2 0,-3-1 5,0 1 0,0-1 0,0 0 0,0 0 0,0 0 0,0 0 0,0 0 0,0 0-1,-1 1 1,1-1 0,0 0 0,-1 0 0,1 0 0,0 0 0,-1 0 0,0 0 0,1 0 0,-1 0 0,0 1 0,-41 45 49,-212 150-19,-43 39 506,292-231-514,-11 9 64,0 2 1,1 0-1,1 1 0,-14 20 1,30-36-88,0-1 0,0 1 1,-1-1-1,1 0 0,0 0 1,0 0-1,-1 0 0,1 0 0,0 0 1,0 0-1,-1-1 0,1 1 1,0-1-1,2 0 0,20-10-1,-1 0 0,-1-2 0,0-1 0,35-28 0,80-80-133,-132 117 125,508-504-673,-499 493 647,6-6-14,-19 21 22,-10 11-2,-124 155 337,-165 266 0,278-400-225,7-12 8,0 1 1,2 1-1,-11 24 0,22-45-90,0 0 1,0 1 0,0-1-1,0 0 1,0 1-1,-1-1 1,1 1-1,0-1 1,0 0-1,0 1 1,0-1-1,0 1 1,0-1 0,1 0-1,-1 1 1,0-1-1,0 0 1,0 1-1,0-1 1,0 1-1,0-1 1,1 0 0,-1 1-1,0-1 1,0 0-1,1 0 1,-1 1-1,0-1 1,0 0-1,1 1 1,-1-1 0,0 0-1,1 0 1,-1 0-1,0 1 1,1-1-1,-1 0 1,0 0-1,1 0 1,-1 0 0,1 0-1,-1 0 1,0 0-1,1 0 1,-1 1-1,0-1 1,1-1-1,-1 1 1,1 0-1,-1 0 1,0 0 0,1 0-1,-1 0 1,1 0-1,-1 0 1,0 0-1,1-1 1,-1 1-1,1 0 1,28-8-45,1-7 44,-1-1 0,-1-2-1,0-1 1,-1 0 0,44-44-1,-13 14-66,-18 14 23,4-2-12,1 1 1,1 2-1,57-31 0,-95 61 37,-1 0 0,1 0-1,0 1 1,0 1 0,0 0 0,0 0 0,0 0 0,1 1 0,-1 0 0,0 0-1,12 2 1,-18 0 19,0 1 0,1-1 0,-1 1 0,0 0-1,0 0 1,0 0 0,0 0 0,0 0 0,0 1 0,-1-1-1,1 0 1,-1 1 0,1-1 0,-1 1 0,0 0 0,0-1-1,0 1 1,0 4 0,1-3 13,-1 1 0,1-1 0,0 0 0,0 1 1,1-1-1,-1 0 0,6 6 0,-5-8-14,0 0-1,0 0 1,0 0 0,0 0 0,0-1 0,0 1 0,0-1-1,1 0 1,-1 0 0,1 0 0,-1 0 0,0-1 0,1 0-1,-1 1 1,1-1 0,-1 0 0,1-1 0,-1 1-1,1-1 1,-1 1 0,1-1 0,-1 0 0,0 0 0,1-1-1,-1 1 1,0-1 0,0 1 0,0-1 0,4-3 0,-3 2-6,0-1 1,0 1-1,0-1 1,0 1-1,-1-1 0,1 0 1,-1-1-1,0 1 1,0 0-1,-1-1 1,0 0-1,1 1 1,-1-1-1,-1 0 1,1 0-1,-1 0 1,0-1-1,0 1 1,0-5-1,-1 5-9,-1 1 0,1-1-1,-1 1 1,0-1-1,0 1 1,0-1 0,-1 1-1,0 0 1,0 0 0,0 0-1,0 0 1,0 0 0,-1 0-1,0 0 1,0 1 0,0 0-1,-3-4 1,-8-5 18,0 1 0,-1 1 0,-18-10 0,-17-13 12,34 21 2,5 5-3,1 0-1,1 0 1,0-1 0,0 0 0,0-1 0,1 0 0,0 0-1,1-1 1,-8-12 0,15 21-12,-1 0 1,1 0-1,0 0 0,0 0 1,-1 0-1,1 0 0,0-1 1,0 1-1,0 0 0,0 0 1,1 0-1,-1 0 0,0 0 1,0 0-1,1 0 0,-1 0 1,0 0-1,1 0 0,-1 0 1,1 0-1,-1 0 0,1 1 1,0-1-1,-1 0 0,1 0 1,0 0-1,-1 1 0,1-1 1,0 0-1,0 1 0,0-1 0,0 1 1,0-1-1,0 1 0,0-1 1,0 1-1,0 0 0,0-1 1,0 1-1,0 0 0,0 0 1,0 0-1,0 0 0,0 0 1,0 0-1,0 0 0,1 0 1,59 1 105,-56 0-86,6 0 1,0 2 0,0-1 0,0 1 0,0 1 0,0 0 0,-1 0 0,0 1 0,0 0 0,0 1 0,10 8 0,9 9 96,46 47-1,-13-10 26,-90-78-237,-47-22 0,18 11 52,-268-153-70,324 180 148,8 1-8,25 5 8,42 10 13,-39-6-24,0 2-1,-1 1 0,60 29 0,-81-34-13,0 2 1,-1-1-1,0 2 1,0-1-1,-1 2 1,0-1-1,-1 2 1,0-1-1,-1 2 1,0-1-1,0 1 0,8 17 1,-18-29-13,1 0 1,0 1-1,-1-1 0,1 1 1,-1-1-1,1 0 1,-1 0-1,0 1 0,1-1 1,-1 0-1,1 0 0,-1 0 1,1 0-1,-1 0 1,0 0-1,1 0 0,-1 0 1,1 0-1,-1 0 0,0 0 1,1 0-1,-1 0 0,1 0 1,-1 0-1,1 0 1,-1-1-1,1 1 0,-1 0 1,0 0-1,1-1 0,-1 1 1,1 0-1,-1-2 1,-27-8-123,6-3 69,1 0 0,0-2 0,1-1 0,1 0 1,-32-37-1,22 18 14,1 0 0,-31-55 0,54 81 44,0 0 1,1 0-1,0-1 1,0 1-1,-3-14 0,7 23-3,0 0 1,0-1-1,0 1 0,0 0 0,0 0 0,-1 0 0,1-1 0,0 1 0,0 0 0,0 0 0,0 0 0,0-1 0,0 1 0,0 0 0,0 0 0,0-1 1,0 1-1,0 0 0,0 0 0,0 0 0,0-1 0,0 1 0,1 0 0,-1 0 0,0-1 0,0 1 0,0 0 0,0 0 0,0 0 0,0 0 0,1-1 0,-1 1 1,0 0-1,0 0 0,0 0 0,0 0 0,1 0 0,-1-1 0,0 1 0,0 0 0,0 0 0,1 0 0,-1 0 0,0 0 0,0 0 0,1 0 0,-1 0 1,12 3 50,-11-2-49,19 8 80,-1 2-1,0 0 1,0 2-1,-1 0 1,19 18-1,79 83 208,-69-63-216,-16-16-314,2-2 0,50 41 0,-61-59-1228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2:35.67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14 448,'7'-9'1570,"-7"5"-1666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7:59.571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240 204 0,'-11'-11'497,"13"4"62,-1 7-539,1 0 1,0 0-1,0 0 1,0 0-1,0 0 1,0 0-1,0 0 1,-1 1-1,1-1 1,0 1-1,0-1 1,0 1-1,-1 0 1,1-1-1,0 1 1,2 2-1,326 192 347,-97-55-280,55 40-66,-270-167-151,-19-13 126,1 0 0,0 0 0,0 0 0,0 0-1,0 0 1,0 0 0,0 0 0,0 0 0,0 0-1,0 0 1,0 0 0,0 0 0,-1 0 0,1 0-1,0 0 1,0 0 0,0 0 0,0 0 0,0 1 0,0-1-1,0 0 1,0 0 0,0 0 0,0 0 0,0 0-1,0 0 1,0 0 0,0 0 0,0 0 0,-1 0-1,1 0 1,0 0 0,0 0 0,0 1 0,0-1 0,0 0-1,0 0 1,0 0 0,0 0 0,0 0 0,0 0-1,0 0 1,0 0 0,0 0 0,0 0 0,0 0-1,0 1 1,0-1 0,0 0 0,0 0 0,1 0 0,-1 0-1,0 0 1,0 0 0,0 0 0,0 0 0,0 0-1,0 0 1,-34-11-147,-203-106-50,106 49 97,-85-48-15,-35-18 121,225 121 13,-38-27-1,45 28-11,16 10 5,1 0 0,-1 0-1,0 0 1,1 0 0,-1 0 0,1-1 0,-1 1 0,1-1 0,-3-5-1,-8-10 11,0 9-30,0 0 152,13 9-139,0 0 1,0 0-1,0 0 1,0 0-1,0-1 0,-1 1 1,1 0-1,0 0 0,0 0 1,0-1-1,0 1 0,0 0 1,1 0-1,-1 0 0,0 0 1,0-1-1,0 1 0,0 0 1,0 0-1,0 0 1,0 0-1,0-1 0,0 1 1,0 0-1,0 0 0,1 0 1,-1 0-1,0 0 0,0-1 1,0 1-1,0 0 0,0 0 1,1 0-1,-1 0 1,0 0-1,0 0 0,0 0 1,0 0-1,1 0 0,-1 0 1,0 0-1,0-1 0,0 1 1,0 0-1,1 0 0,-1 0 1,0 0-1,0 0 0,0 1 1,1-1-1,-1 0 1,0 0-1,0 0 0,0 0 1,0 0-1,1 0 0,-1 0 1,0 0-1,0 0 0,0 0 1,0 0-1,0 1 0,1-1 1,-1 0-1,0 0 1,0 0-1,119 0 134,67-1 88,203 24 1,-300-13-191,-48-7-18,0 2-1,-1 2 0,43 12 1,-78-17-17,0 0 1,0 0 0,0 0 0,0 1-1,0 0 1,5 4 0,-2-2-17,-13-6-43,0 0 0,0 1 0,-1-1 0,1 1 0,0 0 1,-1 1-1,-6 0 0,-6 1-18,-115-6-371,-1-6 0,-259-55-1,393 65 455,-1 0 0,1 0-1,-1 0 1,1 0 0,-1 0 0,1 0-1,0-1 1,-1 1 0,1 0-1,-1 0 1,1-1 0,0 1 0,-1 0-1,1 0 1,0-1 0,-1 1-1,1 0 1,0-1 0,0 1-1,-1 0 1,1-1 0,0 1 0,0-1-1,-1 1 1,1 0 0,0-1-1,0 1 1,0-1 0,0 1 0,0-1-1,0 1 1,0 0 0,0-1-1,0 1 1,0-1 0,0 1-1,0-1 1,0 1 0,0-1 0,0 1-1,0 0 1,0-1 0,1 1-1,-1-1 1,0 1 0,0 0 0,0-1-1,1 1 1,-1 0 0,0-1-1,1 1 1,-1 0 0,0-1-1,1 1 1,-1 0 0,0-1 0,1 1-1,-1 0 1,1 0 0,-1 0-1,0-1 1,1 1 0,0 0 0,28-19 212,-7 12-117,1 2-1,0 1 1,0 1 0,0 1-1,0 1 1,46 3-1,-16-1 2,-17 1-25,0 1 0,0 1 0,70 19-1,99 48 76,-191-65-144,-1 0 1,0 1 0,0 0 0,0 1 0,-1 1 0,0 0 0,-1 0 0,0 1-1,0 1 1,-1 0 0,-1 0 0,0 1 0,9 15 0,-10-13-7,-4-9 0,-1 1 0,0-1 0,0 0 0,-1 1 0,0 0 0,0-1 0,0 1 0,0 0 0,-1 0 0,0 0 0,0 11 0,-1-16-4,0 1 1,0-1 0,0 1-1,0-1 1,0 1-1,0-1 1,0 1 0,0-1-1,-1 0 1,1 1 0,0-1-1,-1 1 1,0-1-1,1 0 1,-1 1 0,-1 1-1,0-2-3,0 0-1,0 0 1,0 0-1,0-1 1,0 1-1,0-1 1,0 0-1,0 1 1,-1-1-1,1 0 1,0 0-1,-3-1 1,-22 0-39,-1-1 0,1-2 0,0-1 0,-33-9 0,-109-44-63,100 33 64,37 13 40,13 4 6,-1 1 1,-26-6 0,38 13 24,31 23 17,9 3 5,1-1 0,1-2 0,51 27 0,120 45 68,-165-78-88,-37-15-21,21 9-18,-18-10-6,-13-6 1,-47-27-78,-2 3 0,-74-28 0,5 3 2,35 15 31,-2 3-1,-1 4 1,-114-24 0,187 53 45,-1-2 0,1-1 0,0-1 0,-34-16 0,3 4-46,41 17 50,0-2 0,0 1-1,1-1 1,-13-8 0,13 8 24,0 0 0,-1 0 0,1 0 0,-16-3-1,0 0-6,11 6 9,14 1-13,-1 0 0,0 0 0,0 0 0,0 0 0,0 0 0,1 0 0,-1 0-1,0 0 1,0 0 0,0 0 0,1 0 0,-1-1 0,0 1 0,0 0 0,0-1-1,1 1 1,-1 0 0,0-1 0,1 1 0,-1-1 0,0 1 0,1-1 0,-1 1-1,1-1 1,-2-1 0,2 2 26,-1 0 0,-3 0-17,5 49 86,6-38-76,2 0 0,-1 0-1,2-1 1,-1 0-1,1-1 1,1 0 0,-1 0-1,16 8 1,-15-8-10,52 33 184,115 56 0,-25-14-37,-60-33-116,-56-33-21,-1 2 0,60 45 0,41 33 38,0 1 12,-125-88-64,1 0 1,0-1-1,1 0 0,0-1 0,0-1 0,1-1 0,0 0 1,0 0-1,0-2 0,1 0 0,0 0 0,19 2 0,0 2 7,-30-7-15,0-1 0,1 1 0,-1-1 1,1 0-1,0 0 0,7 0 0,-11-1 2,0-1 0,0 1 0,1-1 0,-1 1 0,0-1 0,0 0 0,0 0-1,0 0 1,0 0 0,0 0 0,-1 0 0,1-1 0,0 1 0,-1 0 0,1-1 0,-1 0-1,2-1 1,28-41 19,4-2-4,-13 24-12,-2 0 0,30-42 0,-29 35-6,-18 22-1,0 1 0,-1-1 1,0 0-1,0-1 0,-1 1 1,0 0-1,0 0 0,0-1 1,-1 1-1,-1 0 0,0-10 0,0-2 22,1 11-18,1-7 0,-1 1 0,0-1 0,-1 1 0,-1 0 0,0 0 0,-1 0 0,-10-27 0,1 8 0,10 26 0,0 0 0,-1 1 0,1-1 0,-2 1 0,1-1 0,-1 1 0,0 0 0,-5-6 0,2 5 0,0 1 0,0 0 0,-1 0 0,0 0 0,0 1 0,0 1 0,0-1 0,-1 1 0,0 1 0,0 0 0,0 0 0,0 0 0,0 1 0,-1 1 0,1 0 0,0 0 0,-1 0 0,1 2 0,-1-1 0,1 1 0,-11 2 0,15-1-6,0-1 0,-1 1 0,1 0 1,1 1-1,-1-1 0,0 1 0,1 0 0,-1 1 0,1-1 1,-7 8-1,-37 42 6,42-43 0,0 1-1,1 0 1,1 0 0,0 0-1,0 1 1,1-1 0,0 1-1,1 0 1,1 0 0,0 0-1,0 0 1,1 0 0,1 0-1,0 0 1,5 20 0,-4-25 1,0-1 1,1 1-1,0-1 0,1 0 1,-1-1-1,1 1 1,0 0-1,1-1 1,-1 0-1,1 0 1,0 0-1,0-1 1,0 0-1,1 0 0,12 7 1,-16-9-1,1 0 1,0-1-1,0 1 0,0-1 1,0 0-1,0 1 0,0-1 0,0-1 1,1 1-1,-1 0 0,0-1 1,1 0-1,-1 1 0,0-1 1,1-1-1,-1 1 0,0 0 1,0-1-1,1 0 0,-1 1 1,0-1-1,0-1 0,0 1 1,0 0-1,0-1 0,0 1 0,0-1 1,0 0-1,-1 0 0,1 0 1,-1 0-1,1-1 0,-1 1 1,3-4-1,4-13-23,0 1-1,-1-1 1,0 0 0,-2-1-1,0 0 1,-2 0 0,0 0-1,-1-1 1,-1 1 0,-1-38-1,-1 57 34,-1 37-59,-5-4 85,1-7 4,1 1 0,0 35 0,3-57-33,1-1 0,0 0 0,0 0 0,1 0 0,-1 0-1,0 0 1,1 0 0,0 0 0,0 0 0,0 0 0,0 0 0,0 0 0,1 0 0,-1 0-1,1-1 1,0 1 0,2 2 0,-1-3-3,0 0 0,0 0-1,0-1 1,0 1 0,0-1 0,1 0-1,-1 0 1,1 0 0,-1 0 0,1 0 0,-1-1-1,1 0 1,-1 0 0,7 0 0,-7 0-5,0 0 0,0-1 1,0 1-1,-1-1 0,1 1 0,0-1 1,-1 0-1,1 0 0,0 0 0,-1 0 1,1-1-1,-1 1 0,0-1 0,1 1 1,-1-1-1,0 0 0,0 0 1,0 0-1,2-2 0,0-2 0,0 0 0,-1 0 1,1 0-1,-1 0 0,-1-1 0,1 1 0,2-12 0,0-5 0,-1-1 0,-1 0-1,-1-39 1,-1 9-5,0 23-1,-1-1-1,-1 0 0,-8-39 0,7 64 8,-1-1 0,0 1 0,0-1 0,-1 1 0,1 0 1,-2 1-1,1-1 0,-1 1 0,0 0 0,0 0 0,-1 0 0,-6-5 0,-11-8 8,-45-28-1,54 38-7,4 3 0,0 0 0,0 2 0,-1-1 0,0 1 0,0 0-1,0 1 1,0 1 0,0 0 0,-1 0 0,-11 0 0,-18 2 7,-62 6 0,2 1-2,56-8-6,0-2 0,0-2 0,-48-12 0,47 10-9,0 2 0,0 3-1,-76 4 1,15 0-18,101-2 22,5 0-22,35 0-5,26 0 32,107 13 0,140 31 32,-229-33-27,43 9 12,-106-16-15,-1 0-1,0 0 1,0 2 0,0 0-1,25 14 1,-18-6-2,44 21 0,-60-32 1,-1-1-1,1 1 1,0 0-1,-1 1 1,0-1 0,0 1-1,0 0 1,0 0-1,0 0 1,-1 1 0,0-1-1,0 1 1,0 0 0,0 0-1,-1 0 1,4 10-1,1 8 6,-1 0 0,4 42-1,2 1 0,-1 18-5,-10-69 0,0 0 0,1 0 0,1 1 0,0-2 0,10 26 0,-9-29-1,-4-9 0,1 0 0,-1 0 0,1 0 0,-1-1 0,1 1 0,0 0 0,0 0 0,0-1 1,0 1-1,0-1 0,0 1 0,0-1 0,1 1 0,-1-1 0,0 1 0,1-1 0,-1 0 0,1 0 1,-1 0-1,1 0 0,0 0 0,-1 0 0,1-1 0,0 1 0,0 0 0,0-1 0,0 1 0,-1-1 1,1 0-1,0 0 0,0 1 0,0-1 0,3-1 0,-4 0-1,0 1 1,0-1-1,1 0 1,-1 0-1,0 0 1,-1 0-1,1 0 1,0 0-1,0 0 0,0 0 1,-1 0-1,1 0 1,0 0-1,-1 0 1,1-1-1,-1 1 0,1 0 1,-1-1-1,0 1 1,1 0-1,-1-3 1,8-39 4,-6 33-9,1-18-27,-1-1 1,-1 1 0,-4-38 0,1-3 6,2 43 26,0 26 0,0-1 1,0 1-1,0 0 1,0 0-1,0 0 0,0-1 1,0 1-1,0 0 1,0 0-1,0 0 0,0-1 1,0 1-1,0 0 1,0 0-1,1 0 1,-1-1-1,0 1 0,0 0 1,0 0-1,0 0 1,0 0-1,1-1 1,-1 1-1,0 0 0,0 0 1,0 0-1,0 0 1,1 0-1,-1 0 0,0 0 1,0-1-1,0 1 1,1 0-1,-1 0 1,0 0-1,0 0 0,1 0 1,-1 0-1,0 0 1,0 0-1,0 0 1,1 0-1,-1 0 0,0 0 1,0 0-1,0 0 1,1 1-1,-1-1 0,0 0 1,0 0-1,0 0 1,1 0-1,-1 0 1,0 0-1,0 0 0,0 1 1,0-1-1,1 0 1,-1 0-1,0 0 0,0 0 1,0 1-1,0-1 1,0 0-1,0 0 1,0 0-1,1 1 0,-1-1 1,10 11 29,-5-2-22,-1 1 1,0 0 0,0 0-1,-1 0 1,0 0-1,-1 1 1,0-1 0,0 18-1,-2 95 49,-2-60 11,2 60 61,0-219-1032,0 74-218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27:30.14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0,'0'0'1089,"21"0"-678,38 4-219,111 20 0,-136-16-143,0 1-1,-1 2 1,0 2-1,-1 1 1,0 1-1,-1 2 1,-1 1-1,-1 1 1,0 2-1,-1 1 0,29 30 1,-25-20-6,-1 1-1,-2 2 1,-2 1 0,-1 0 0,-2 2-1,-1 1 1,-2 1 0,22 59 0,-32-64-14,-2 0 0,-1 1 1,7 73-1,-9 110 11,-6-174-32,-2-15-4,0 0 0,-2 0 0,-1-1-1,-2 1 1,-15 42 0,1-16 3,-50 94 1,32-87-3,-2-1 0,-2-2 1,-101 104-1,141-160-77,0-1 1,-1 1-1,1-1 1,-1 0 0,0 0-1,0-1 1,0 1-1,0-1 1,-1 0-1,1 0 1,-1 0-1,1 0 1,-1-1-1,0 0 1,1 0-1,-1 0 1,-6 0-1,-3-1-1075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43.9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1 839 320,'0'-11'246,"-1"4"-189,2-1 0,-1 1-1,1 0 1,0 0 0,1-1 0,0 1 0,0 1 0,1-2-1,-1 1 1,0 0 0,2 1 0,0 0 0,0 0 0,0-1-1,0 1 1,9-8 0,19-20 102,0 2-1,2 1 0,0 1 1,2 2-1,2 2 1,81-42-1,-43 33-1,2 3 0,158-41 0,60 3 182,106-29 48,-241 51-386,170-44-498,-298 87-1163,-48 11 362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43.9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1158 0 545,'-2'1'42,"1"-1"0,-1 1 0,0 0 0,0 0 1,0-1-1,0 1 0,1 0 0,-1 1 1,0-1-1,1 0 0,-1 0 0,1 1 0,-1-1 1,2 1-1,-1-2 0,0 2 0,-1 0 1,1-1-1,0 1 0,1 0 0,-1 0 0,0 0 1,0 0-1,1 0 0,-1 0 0,1 0 1,-1 2-1,-10 64 145,10-62-110,-7 394 881,10-240-677,-22 382 346,8-431-546,-5-1 0,-57 201 0,42-216-61,-62 130 0,73-181-15,-3-3 0,-2 1-1,-1-1 1,-64 71 0,80-101-6,-1 0 1,0-1-1,0-1 1,0 1-1,-2-2 1,0-1-1,1 1 1,-2-1-1,1-1 1,-1 0-1,1-2 1,-23 4-1,26-6 0,0 0-1,1-2 0,-2 1 1,1-1-1,1-1 1,-1 0-1,0 0 0,1-1 1,-1-1-1,0 0 0,2 1 1,-2-2-1,1-1 1,0 1-1,1-2 0,-1 1 1,1-1-1,-11-9 1,0-5-30,-1 0 1,2-1-1,0-2 1,3 1 0,-1-2-1,2 0 1,-18-40 0,12 18-150,4 0 1,0-1-1,-14-76 1,24 79-124,1 0 0,2 0 0,3-54 0,6-17-722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43.9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25 737,'0'39'49,"-1"18"365,3 2 1,14 99-1,-10-131-343,5 28 154,2 0 0,1-1 0,37 84 0,-49-134-218,-1 0-1,2 0 1,0 0-1,-1 0 1,1-1 0,1 1-1,-1-1 1,1 1-1,-1-1 1,1 0-1,6 3 1,-9-5-8,1 0 0,0 0 0,0-1-1,0 1 1,-1 0 0,1-1 0,0 1 0,0-1 0,0 0 0,0 0 0,0 0 0,0 0 0,0 0 0,-1 0 0,1 0-1,0-1 1,-1 1 0,1-1 0,0 1 0,0-1 0,0 0 0,-1 0 0,1 1 0,0-1 0,-1-1 0,1 1-1,-1 0 1,1 0 0,-1 0 0,1 0 0,-1 0 0,2-4 0,11-15-63,1 0 0,-3-1 1,0-2-1,-1 2 0,11-34 0,33-125-371,-52 168 425,9-41-18,-3 0-1,-1-2 0,-3 1 0,-3-58 0,-4 96 49,-3 12 12,4 5-25,0 0 1,0 1-1,0-1 1,0 1-1,0-1 0,0 1 1,0-1-1,1 1 1,0 0-1,0-1 1,-1 0-1,1 1 1,0-1-1,-1 1 1,1 2-1,-8 56 203,3 2 0,6 119 0,1-147-130,3 0-1,1 0 0,0 0 0,3-1 1,1 0-1,27 59 0,-34-86-88,0 0-1,0-1 1,1 0 0,0 0-1,0 0 1,0 0-1,1 0 1,0-1-1,5 4 1,-8-6-70,0-1 1,1 1-1,-1-1 1,1 0-1,0 0 0,-1 0 1,1 0-1,0 0 1,-1 0-1,0-1 0,1 1 1,0-1-1,0 0 1,0 0-1,0 0 0,0 0 1,-1-1-1,1 1 1,0-1-1,0 1 0,-1-1 1,0 0-1,4-1 1,13-14-1369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43.9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410 28 1153,'-14'-5'95,"0"-1"0,1 3 0,-1-1 0,1 1-1,-2 0 1,1 1 0,-15 0 0,21 2-47,-1 0-1,0 1 1,0 0-1,0 0 1,1 1-1,-1 0 1,1 1 0,-1 0-1,1 0 1,-1 0-1,2 1 1,-11 7-1,1 2 40,0-1-1,2 2 0,0-1 0,0 2 0,-14 19 0,23-24-38,-1-2 0,1 3-1,0-1 1,0 0 0,1 1-1,2 0 1,-1-1-1,0 2 1,1-1 0,-2 20-1,5-28-46,0 0 0,0 0 0,0 0 0,0 0 0,1 0 0,0 1 0,-1-1 0,1 0 0,0 0 0,1 0 0,-1 0 0,1 0 0,-1-1 0,1 0 0,0 1 0,0 0-1,-1-1 1,1 1 0,0-1 0,5 4 0,4 2-2,-1-1 1,2 0-1,19 10 0,-18-11 0,38 20 1,-9-6 0,51 33 0,-83-47 0,0 1 0,-2 1 0,2 0 0,-2-1 0,0 2 0,0 0 0,0 0 0,-1 0 0,0 0 0,7 16 0,-12-20 0,0 0 0,0 1-1,0-1 1,0 0 0,-1 1-1,0-1 1,0 1-1,-1 0 1,0 0 0,0-1-1,0 0 1,0 1 0,-1 0-1,0 0 1,0-1 0,-1 0-1,1 1 1,-1-1 0,-1 0-1,1 1 1,-1-1-1,0-1 1,0 1 0,1 0-1,-2-1 1,1 1 0,-1-1-1,-6 5 1,-8 7-2,-3 0 0,1-1-1,-1-1 1,-43 21 0,61-34 2,-9 5-3,1 0 1,0-1-1,-1 0 0,-1-1 1,2 0-1,-2-1 0,1-1 1,-1 0-1,-17 0 0,29-2-5,0 0-1,0 0 1,0 0 0,0 0-1,0 0 1,0-1-1,0 1 1,0 0-1,0-1 1,0 1 0,0-1-1,1 1 1,-1-1-1,0 1 1,0-1-1,0 1 1,1 0-1,-1-1 1,0 0 0,1 0-1,-1 0 1,0 1-1,0-3 1,-6-28-270,7 23 171,0 0 1,0 0-1,0 1 0,1-1 0,1 0 0,1-9 1,22-25-749,4-1-378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43.97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0 328 1634,'0'0'32,"29"0"256,18-19-64,12-8-32,11-4-32,5 4-64,2-8 1,-7 5-1,-6 3-64,-5 0 0,-12 4-32,-18 3-32,-12-2-353,-11 2-351,-6 1-738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43.97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77 0 1249,'-13'27'385,"-4"19"-289,11 16 416,0 26 1,-6 24-1,6 23-63,1 15-33,-7 4-192,12-11-128,0-16-96,0-23-32,6-16-512,11-18-577,1-20-705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43.9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65 193 769,'0'-1'19,"1"1"0,-1-1 0,0 1 0,0 0 0,0-1 0,0 1 0,0 0 0,0-1 0,0 1 1,0 0-1,0-1 0,0 1 0,0-1 0,0 1 0,0 0 0,-1-1 0,1 1 0,0 0 0,0-1 0,0 1 0,0 0 0,-1-1 1,1 1-1,0 0 0,0 0 0,0-1 0,-1 1 0,1 0 0,0-1 0,-1 1 0,1 0 0,0 0 0,-1 0 0,1 0 1,0-1-1,-1 1 0,1 0 0,0 0 0,-1 0 0,1 0 0,0 0 0,-1 0 0,1 0 0,-1 0 0,1 0 0,-2 0 7,1 1 0,0-1 0,0 1 0,0 0 0,0 0 0,1-1 0,-1 1 0,0 0-1,0 0 1,1 0 0,-1 0 0,0 0 0,0 0 0,1 0 0,-2 2 0,-5 17 75,0 1 1,1-1 0,2 2 0,1-1-1,0 0 1,0 40 0,1-25 13,-4 268 569,6-230-583,0-56-84,1 2 1,0-2-1,1 1 1,2 0-1,7 28 1,-9-42-18,-1-1-1,1 1 1,0-1 0,1 0 0,-1 0-1,1 0 1,0-1 0,0 1 0,0 0-1,0-1 1,0 0 0,6 5 0,-6-6-4,1 0 0,-1-1 1,0 0-1,1 1 0,-1-1 1,1 0-1,-1-1 0,0 0 1,1 0-1,0 1 0,-1-1 1,1 0-1,0 0 0,-1-1 1,1 1-1,-1 0 0,0-1 1,7-2-1,-2-1-27,1 0 1,-2 0-1,1-1 1,0 0-1,0 0 1,-2 0-1,2-1 0,-2-1 1,1 1-1,-1-1 1,6-8-1,12-18-214,23-40 0,-38 59 184,131-214-372,-114 190 296,33-76 1,-51 97 128,-2-1 1,0 1 0,-1-2 0,0 1 0,-1-1 0,-2 1-1,2-24 1,-16 78 344,2 22-109,3 0 0,2 0 0,4 72 0,1-115-191,0 1 0,1-2 0,1 2-1,1-1 1,0 1 0,1-1 0,0-1-1,2 1 1,8 16 0,-11-24-32,0-2 0,1 1-1,0 0 1,0-1 0,1 1 0,0-1 0,0-1 0,0 0 0,0 1 0,0-1 0,1 0 0,0 0 0,0-1 0,0 1 0,0-2-1,1 0 1,-1 1 0,1-1 0,-1-1 0,1 1 0,0-1 0,12 1 0,-9-3-5,0 1 1,-1-2 0,-1 1-1,2-1 1,-1-1 0,0 1-1,-1-1 1,1 0-1,0-1 1,-2 0 0,2-1-1,-1 0 1,0-1-1,-1 1 1,0 0 0,7-9-1,5-6-7,1-1-1,-3 0 1,1-1 0,14-27-1,-16 21-6,0-1-1,-2-1 0,0 0 0,-3-1 1,0 0-1,-2-1 0,6-44 1,-12 56 8,-1 2 0,-1 0 1,0-2-1,-1 2 0,-2-1 1,0 0-1,-1 0 0,0 1 1,-1 0-1,-2 0 0,0 0 0,-1 0 1,-1 2-1,-10-20 0,16 31-62,-1 0-1,0 0 0,0 0 1,-1 1-1,2 0 1,-2 0-1,0 0 0,0 0 1,0 0-1,0 0 0,-1 1 1,0 0-1,1 0 0,-1 1 1,0-1-1,0 1 1,0 0-1,-1 0 0,1 0 1,-5 0-1,-10 1-1821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43.9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351 441 577,'-7'-3'59,"0"-1"1,-1 0 0,1-1-1,0 0 1,1 0 0,0 1 0,0-2-1,-1 0 1,2 0 0,-1 0 0,-6-12-1,5 9 23,1 1 0,-1 1 0,1-1 0,-2 1 0,1 0 0,-1 0 0,-11-6 0,17 12-62,0 0 1,-1-1-1,1 1 1,-1 0 0,1 1-1,-1-1 1,2 0-1,-2 1 1,1-1 0,-1 1-1,0 0 1,1 0 0,-1 0-1,0 0 1,1 0-1,-1 1 1,1-1 0,-1 1-1,0 0 1,2 0-1,-1 0 1,-1 0 0,1 0-1,-1 0 1,1 0 0,0 1-1,0 0 1,0-1-1,0 1 1,0 0 0,0-1-1,0 1 1,-2 3-1,-3 7 33,-1 1 0,1-2-1,0 3 1,-8 23-1,12-29-7,-13 34 49,3 1-1,1 0 0,2 1 0,3 1 0,0-1 0,1 88 0,6-125-98,0-1 0,1 1 0,-1-1 0,1-1 0,0 2 0,1-1 0,0 0 1,0 0-1,0 0 0,0-1 0,4 8 0,-4-11 2,0 1 0,0-1 0,-1 0 0,2-1 0,-1 1 0,0 0 0,0-1 0,0 0 0,1 0 0,-1 1 0,1-1 0,-1 0 0,0 0 0,1 0 0,-1 0 0,1-1 0,0 1 0,0-1 0,-1 0 0,1 0-1,0 0 1,0 0 0,-1 0 0,1 0 0,0-1 0,-1 1 0,0-1 0,1 0 0,3-1 0,-1 0-22,0-1 0,0 2-1,-1-2 1,0 0 0,0 0-1,1 0 1,-1-1 0,0 0-1,0 0 1,0 0 0,4-8-1,36-57-329,-34 52 294,44-76-169,131-237-64,-182 328 495,-6 13-118,-9 20 18,2-8-4,0 1 1,2-1 0,0 1 0,2 0-1,0 1 1,2-1 0,2 1-1,0 0 1,1 36 0,1-56-93,1 1 0,-1 0 0,1 0 0,0 0 0,0 0 0,1-2 0,0 2 0,0 0 0,0-1 0,1 0 0,0 1 0,0-2 1,0 1-1,1-1 0,0 1 0,5 6 0,-6-8-12,1-1 1,0 1 0,-1 0-1,1-1 1,0 1 0,1-1-1,-2 0 1,1 0 0,1 0-1,-1-1 1,1 0 0,-1 0-1,1 0 1,-1 0 0,0-1-1,1 1 1,0-1 0,-1 0-1,1-1 1,0 1 0,5-2-1,-6 0-10,0 1 0,0-1 0,0 0-1,0 0 1,0-1 0,-1 1 0,0-1 0,0 1-1,0-1 1,1 1 0,4-8 0,30-44-205,-23 30 106,-5 11 66,104-166-336,-101 155 367,0-1 0,-3-2 0,0 1 0,-1 0 0,8-45 0,-11 17-10,-1 13 237,-3 81 125,13 234 478,-8-178-500,-6 22-93,-1-118-218,0 0 0,0 0-1,1 1 1,-1-1-1,0 0 1,0 0-1,0 0 1,0 0 0,0 0-1,0 0 1,0 0-1,0 1 1,0-1-1,0 0 1,0 0 0,1 0-1,-1 0 1,0 0-1,0 0 1,0 0-1,0 0 1,0 0 0,0 0-1,0 0 1,1 0-1,-1 0 1,0 0 0,0 0-1,0 0 1,0 0-1,0 0 1,0 0-1,1 0 1,-1 0 0,0 0-1,0 0 1,0 0-1,0 0 1,0 0-1,0 0 1,1 0 0,-1 0-1,0 0 1,0 0-1,0 0 1,0 0-1,0 0 1,0 0 0,0-1-1,0 1 1,0 0-1,1 0 1,-1 0-1,0 0 1,0 0 0,0 0-1,0 0 1,0-1-1,0 1 1,0 0 0,0 0-1,0 0 1,8-10-27,225-414-1356,-215 385 1307,48-87-30,-57 113 106,0-1 0,0 0 0,2 3 1,0-2-1,-1 2 0,20-17 0,-27 26 12,0 0 0,0 0 1,1 0-1,-1 0 0,0 1 1,1-1-1,-1 1 0,0-1 0,0 1 1,1 0-1,0 0 0,0 1 1,-1-1-1,1 1 0,0-1 0,0 1 1,-1 1-1,0-1 0,1 0 1,4 2-1,-5-1 10,0 1 1,0-1-1,0 1 1,0 0-1,-1 0 1,0 0-1,0-1 0,1 1 1,-1 1-1,0-1 1,0 1-1,0-1 1,0 1-1,0 0 0,0 0 1,-1 0-1,0 0 1,1 0-1,-1 0 1,0-1-1,0 1 0,0 6 1,2 9 8,-1 0 0,-1 0 0,0 1-1,-1-1 1,-1 1 0,-2 21 0,-31 105 390,25-116-722,1 1 1,1 0-1,1 0 0,3 2 0,0-1 1,3 50-1,5-57-1541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43.9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7 367 1185,'0'0'128,"-6"-4"96,6 0 33,0 0-33,6 0-32,29-7-64,11-5 64,18-3-31,7-5-1,11-2-96,0-1 32,0-4-64,-7 0-32,-10-3 0,-12-1-96,-12 4-289,-18 0-383,-17-3-642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43.97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199 1 1505,'-12'34'161,"6"16"127,1 19 288,-7 36-127,-5 18 31,-1 16-127,-11 14-33,-1-2-64,1-12-96,5-16-96,13-23-32,5-19-160,6-16-480,6-10-674,11-21-703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43.97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187 451 448,'-1'0'31,"0"0"-1,1 0 1,-1 0-1,1-1 0,-1 1 1,1 0-1,-1 0 1,0 0-1,1 1 0,0-1 1,0 0-1,-1 0 1,1 0-1,-1 0 0,0 0 1,1 1-1,-1-1 1,1 0-1,-1 0 0,1 1 1,-1-1-1,1 0 0,0 1 1,-1-1-1,1 1 1,-1-1-1,1 1 0,0-1 1,-1 1-1,1 0 1,0-1-5,0 1 0,1 0 0,-1-1 0,1 1 0,-1-1 0,1 1 0,-1-1 0,1 1 0,-1-1 0,1 1 0,-1-1 0,1 0 0,0 1 0,-1-1 0,1 0 0,0 1 0,-1-1 0,0 0 0,1 0 0,-1 0 0,1 0 0,0 0 0,0 0 0,-1 0 0,1 0 0,1 0 0,8 1 11,0 0 0,-1-1 0,1-1 0,0 0 0,-1 0 0,1-1 0,-1 0 1,1 0-1,-1-1 0,13-6 0,-9 3-28,0-2 1,0-1-1,0 0 0,0 0 1,19-20-1,-11 6-12,-1 0-1,1-1 0,-3-2 1,0 0-1,-2 0 1,-1-1-1,-1-1 1,11-32-1,-22 52-11,-1-1 1,0 0-1,0 1 0,0-1 1,-1 1-1,0-1 0,-1-14 1,-1 21 12,1 0 1,-1 1-1,0-1 1,1 1-1,-1-1 1,0 0-1,0 1 1,0 0-1,0 0 1,0 0 0,1-1-1,-1 1 1,0 0-1,-1 0 1,1 0-1,0 0 1,-1 0-1,1 0 1,-1 0-1,1 0 1,-1 1-1,0-1 1,1 0 0,-1 1-1,0-1 1,1 1-1,-1 0 1,0 0-1,1-1 1,-1 1-1,-2 1 1,-3-2-3,-2 1 0,1 0 1,-1 1-1,2 0 0,-13 3 0,2 2 8,-1 0 0,1 2 0,1 1 0,-1 1-1,1-1 1,0 2 0,-26 22 0,9-3 19,2 1 1,-38 47 0,48-53 45,3 1 0,0 0 0,3 3 0,-1-1 0,3 1 0,1 0 0,1 1 0,1 1 0,1 0 0,2 0 0,2 1 0,-5 60-1,10-86-47,1 1-1,0-1 0,1 1 0,-1-2 1,1 2-1,0-1 0,1 1 0,0-1 0,0 0 1,0-1-1,6 12 0,-5-12-11,0-1 0,0-1 0,1 1 0,0 0-1,-1-1 1,2 1 0,-1-1 0,-1 0 0,2 0 0,-1-1 0,1 1-1,0-1 1,-1-1 0,1 1 0,6 1 0,4 1 1,-1-1-1,1-1 1,-1 0 0,1-1 0,1 0-1,-2-2 1,1 1 0,0-2 0,18-4-1,-10 0-18,0 0 0,-2-2 0,1-1 0,-1-1 0,26-15 0,6-10-349,-3-2 0,0-2 1,61-66-1,8-17-1655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43.98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503 1072 705,'-10'-5'53,"0"0"1,1-1-1,-2 2 1,1-1-1,0 2 1,-1-1 0,0 1-1,1 1 1,-2 1-1,1 0 1,1 0-1,-2 0 1,1 1-1,0 1 1,0 0 0,0 0-1,0 1 1,0 0-1,0 1 1,1 1-1,0 0 1,-1 0-1,1 1 1,1 0 0,-1 0-1,0 1 1,2 1-1,-1 0 1,0 0-1,-9 11 1,0-1 8,2 0 0,0 2 0,2-1 0,0 1 0,0 1 0,2 1 0,1 0 0,0 0 0,2 1 0,0 0 0,2 1 0,0 0 0,2 0 0,0 1 0,2-1 0,0 1 0,2 46 0,1-65-56,0 0 0,1 0 1,0 0-1,-1-1 1,2 1-1,-1 0 1,1-1-1,-1 1 0,1 0 1,0-1-1,1 0 1,-2 0-1,2 0 1,0 0-1,0 0 0,5 5 1,-3-5-8,0-2 1,0 1-1,-1 0 1,1 0-1,0 0 0,1-1 1,-1 0-1,1 0 1,-1-1-1,0 1 1,1-1-1,0-1 1,11 1-1,-7-1-1,0 0 0,-1-1-1,0 0 1,1 0 0,0-1 0,-1-1 0,0 0 0,1 0-1,-1 0 1,-1-2 0,13-5 0,-8 1-18,1-1 1,-2 1 0,0-2-1,0 0 1,-1 0-1,14-18 1,0-7-115,-1-2 0,-1-1-1,-1-1 1,15-45 0,24-66-86,51-199 0,-87 253 189,-6 0-1,-3-1 1,3-132-1,-19 210 30,-1-161-1,0 175 4,1 0 0,-1 1 0,0 0 0,0-1-1,-5-10 1,5 14 2,1 1 0,-1-1 0,0 1 0,0 1 0,0-2 0,0 1 0,0 0 0,1 0 1,-1 0-1,-1 0 0,1 0 0,0 0 0,-1 0 0,1 0 0,0 0 0,-1 1 0,1-1 0,-1 0 0,1 1 0,-1 0 0,0-1 0,-2 1 0,3-1 3,-1 1 1,1 0-1,-1 0 1,0 0-1,1 1 1,0-1-1,-1 0 1,1 0-1,-1 1 1,1-1 0,-1 1-1,1 0 1,-1-1-1,1 1 1,-1 0-1,1 0 1,0 0-1,-1 0 1,1 0-1,0 0 1,0 0-1,0 0 1,0 1-1,-1-1 1,-18 41 129,17-35-110,-12 37 151,2-1-1,2 2 1,-7 65-1,-5 146 495,21-212-569,-32 1121 1564,35-1131-1645,1 1 0,2-1 1,10 38-1,-10-56-51,2 1 0,-2-2 0,3 2 0,0-2 0,1 1 0,1-2 0,18 27 0,-24-37-129,0-1-1,-2 1 1,3-1 0,-1 0 0,0 0-1,1-1 1,-1 1 0,1 0 0,0-1-1,0 0 1,4 3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31.76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1 767 320,'0'-11'246,"-1"5"-189,2-1 0,-1 1-1,1-1 1,0 0 0,0 0 0,1 1 0,0 0 0,1-1-1,-2 1 1,2-1 0,1 2 0,-1-1 0,1 0 0,-1 0-1,1 1 1,8-8 0,17-18 102,0 1-1,2 2 0,1 1 1,1 2-1,1 1 1,74-38-1,-38 30-1,1 3 0,144-38 0,56 2 182,96-25 48,-220 47-386,155-42-498,-272 81-1163,-43 9 362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31.76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1057 0 545,'-1'1'42,"0"-1"0,-1 1 0,0 0 0,0 0 1,1-1-1,-1 0 0,1 1 0,-1 1 1,0-1-1,2 0 0,-2 0 0,1 1 0,-1-2 1,1 2-1,0-1 0,1 1 0,-2 0 1,1-2-1,0 2 0,1 0 0,-1 0 0,0 0 1,0-1-1,1 1 0,-1 0 0,1 0 1,0 1-1,-10 59 145,9-56-110,-6 360 881,9-220-677,-21 348 346,8-393-546,-5 0 0,-51 183 0,38-197-61,-57 119 0,66-167-15,-1 0 0,-3-1-1,-1-1 1,-58 66 0,73-94-6,0 1 1,-2 0-1,1-2 1,0 1-1,-1-2 1,-1 0-1,1 0 1,-2-1-1,1 0 1,0-1-1,0-2 1,-21 5-1,24-6 0,0 0-1,1-2 0,-2 1 1,1-1-1,0-1 1,1 0-1,-1 0 0,0-1 1,0 0-1,1-1 0,0 0 1,-1 0-1,1-2 1,0 2-1,1-2 0,-1 0 1,1 0-1,-11-9 1,0-4-30,1-1 1,0 0-1,1-2 1,2 1 0,0-2-1,1 0 1,-16-37 0,11 18-150,3-1 1,1-2-1,-13-67 1,21 70-124,1 1 0,3-1 0,2-48 0,5-16-722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31.76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23 737,'0'36'49,"-1"16"365,3 1 1,13 92-1,-10-121-343,5 27 154,1-1 0,3-1 0,32 77 0,-44-122-218,-1 0-1,2 0 1,0-1-1,-2 1 1,2-2 0,1 2-1,-2-2 1,2 2-1,-1-1 1,0-1-1,7 5 1,-9-7-8,0 1 0,1 0 0,0-1-1,0 1 1,-1 0 0,0-1 0,1 1 0,0-1 0,0 0 0,0 0 0,-1 0 0,1 0 0,0 0 0,0 0 0,-1 0-1,1-1 1,-1 1 0,1-1 0,0 1 0,-1-1 0,1 0 0,-1 0 0,1 1 0,0 0 0,-2-2 0,2 1-1,-1 0 1,1 0 0,-1 0 0,1-1 0,-2 2 0,3-5 0,10-13-63,1 0 0,-3-2 1,0 0-1,-1 0 0,10-30 0,30-114-371,-47 153 425,8-37-18,-2-1-1,-2-1 0,-3 1 0,-2-53 0,-4 87 49,-2 11 12,3 5-25,0 0 1,0 1-1,0-2 1,0 2-1,0-1 0,1 1 1,-1-1-1,1 1 1,-1-1-1,1 0 1,-1 1-1,1 0 1,0-1-1,-1 0 1,1 3-1,-7 51 203,2 1 0,6 109 0,1-134-130,3 0-1,0 1 0,1-1 0,2-1 1,1 0-1,25 54 0,-32-79-88,2 1-1,-2-2 1,2 1 0,0 0-1,-1-1 1,1 1-1,0-1 1,1 0-1,4 4 1,-7-7-70,0 0 1,0 1-1,0-1 1,1 0-1,0 0 0,-2 0 1,2-1-1,0 1 1,-1 0-1,0-1 0,1 1 1,-1-1-1,1 0 1,0 0-1,-1 0 0,1 0 1,-1-1-1,0 1 1,1-1-1,0 1 0,-1-1 1,0 1-1,4-2 1,10-13-1369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31.76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374 26 1153,'-12'-5'95,"-1"0"0,1 1 0,-1 1 0,1 0-1,-1 1 1,0 0 0,-13 0 0,18 2-47,0 0-1,0 1 1,0 0-1,-1 0 1,2 0-1,-1 1 1,0 1 0,0 0-1,1-1 1,-1 2-1,1-1 1,-9 7-1,0 2 40,1-1-1,1 1 0,0 1 0,1 0 0,-13 18 0,19-22-38,1-1 0,1 2-1,-1-1 1,1 0 0,1 1-1,0 0 1,1 0-1,-1 0 1,1 0 0,-1 18-1,4-25-46,0 0 0,0 0 0,0 0 0,0 0 0,1-1 0,0 2 0,-1-2 0,1 1 0,0 0 0,0-1 0,0 1 0,1 0 0,-1-1 0,1 0 0,-1 1 0,1-1-1,0 0 1,0 1 0,-1-1 0,6 3 0,2 2-2,1 0 1,1-1-1,17 9 0,-16-8 0,35 16 1,-9-5 0,47 31 0,-76-44 0,0 2 0,-1 0 0,0 0 0,0 0 0,0 1 0,-1 0 0,0 0 0,-1 1 0,0-1 0,7 15 0,-11-19 0,0 1 0,0 0-1,-1-1 1,1 2 0,-1-1-1,0-1 1,0 2-1,-1-1 1,0 0 0,0 1-1,0-2 1,0 1 0,-1 1-1,0-1 1,0-1 0,-1 2-1,2-1 1,-2-1 0,-1 1-1,1 0 1,0 0-1,-1-1 1,0 1 0,1-1-1,-2 0 1,2 0 0,-2-1-1,-5 5 1,-8 8-2,-1-2 0,-1 0-1,0-2 1,-40 20 0,56-31 2,-7 5-3,0 0 1,-1-2-1,1 0 0,-2 0 1,2 0-1,-2-2 0,1 1 1,-1-1-1,-15-1 0,26-1-5,0 0-1,0 0 1,0 0 0,0 0-1,0 0 1,0 0-1,0 0 1,1 0-1,-1-1 1,0 1 0,0-1-1,1 1 1,-1-1-1,0 1 1,0-1-1,0 0 1,1 1-1,0-1 1,-1 0 0,1 0-1,-1 1 1,0 0-1,0-3 1,-6-25-270,7 20 171,0 1 1,0 0-1,0 0 0,1 0 0,1 0 0,1-9 1,19-22-749,5-1-378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31.7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0 300 1634,'0'0'32,"27"0"256,15-18-64,12-6-32,10-4-32,5 3-64,1-7 1,-6 4-1,-6 4-64,-3-1 0,-13 4-32,-15 3-32,-11-3-353,-11 4-351,-5-1-738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31.7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70 0 1249,'-12'25'385,"-3"16"-289,9 16 416,1 24 1,-6 21-1,6 21-63,0 14-33,-6 4-192,11-10-128,0-15-96,0-22-32,5-13-512,11-17-577,0-19-705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31.76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59 176 769,'0'-1'19,"1"1"0,-1 0 0,0 0 0,0 0 0,0-1 0,0 1 0,0 0 0,0-1 0,0 1 1,0 0-1,0-1 0,0 1 0,0-1 0,0 1 0,0 0 0,-1-1 0,1 1 0,0 0 0,0-1 0,0 1 0,0 0 0,0-1 1,0 1-1,0 0 0,0 0 0,0 0 0,-1 0 0,1 0 0,0-1 0,-1 1 0,1 0 0,0 0 0,-1 0 0,1 0 1,0-1-1,-1 1 0,1 0 0,0 0 0,-1 0 0,1 0 0,0 0 0,-1 0 0,1 0 0,-1 0 0,1 0 0,-1 0 7,0 1 0,0-1 0,0 1 0,0-1 0,0 1 0,0-1 0,0 1 0,1 0-1,-1 0 1,1 0 0,-1 0 0,0 0 0,0-1 0,1 1 0,-2 2 0,-4 16 75,0-1 1,0 1 0,3 0 0,-1 1-1,2-1 1,-1 37 0,1-23 13,-3 244 569,5-209-583,0-51-84,1 0 1,0 0-1,1 1 1,1-1-1,8 26 1,-10-38-18,0-2-1,1 2 1,0-2 0,1 1 0,-2-1-1,2 1 1,0-1 0,-1 1 0,1-1-1,0 0 1,0 0 0,5 4 0,-5-5-4,0-1 0,0 0 1,0 0-1,0 1 0,0-1 1,0 0-1,1-1 0,-1 1 1,0-1-1,1 0 0,-2 0 1,2 0-1,-1 0 0,0 0 1,1 0-1,-1-1 0,0 0 1,6-2-1,-2 0-27,1-1 1,-1 0-1,0 0 1,0 0-1,0-1 1,-1 0-1,1 0 0,-1-2 1,0 2-1,-1-1 1,7-8-1,10-17-214,21-35 0,-35 53 184,120-195-372,-105 173 296,31-69 1,-47 88 128,-1 0 1,0 0 0,-2-1 0,1 1 0,-2-1 0,-1 0-1,1-21 1,-13 71 344,1 20-109,2-1 0,2 1 0,5 66 0,0-105-191,0 0 0,0 0 0,2 0-1,1 0 1,0 0 0,1 0 0,0-1-1,1 0 1,7 15 0,-9-21-32,0-2 0,1 0-1,0 1 1,-1-2 0,2 1 0,-1 0 0,0-1 0,1 0 0,0 0 0,0 0 0,0-1 0,0 1 0,1-1 0,0 0 0,-1 0-1,1-1 1,0 0 0,0 0 0,0-1 0,0 1 0,0-2 0,12 2 0,-9-3-5,0 1 1,-1-1 0,0 0-1,1-1 1,-1-1 0,0 2-1,0-3 1,0 1-1,0 0 1,-1-1 0,1 0-1,-1-1 1,0 0-1,-1 1 1,1-2 0,5-6-1,6-7-7,0 1-1,-2-2 1,0 0 0,13-25-1,-14 20-6,-1-2-1,0 0 0,-2-1 0,-1 0 1,-2 0-1,-1-2 0,7-39 1,-13 51 8,0 2 0,-1-1 1,0-1-1,-1 1 0,-2 0 1,0 0-1,0 0 0,-2 0 1,0 0-1,-1 1 0,0-1 0,-1 1 1,-1 1-1,-10-18 0,15 29-62,-1 0-1,1-1 0,-1 1 1,-1-1-1,2 2 1,-2-1-1,1 1 0,-1-1 1,1 1-1,-1-1 0,0 1 1,-1 1-1,1-1 0,-1 0 1,1 1-1,-1 0 1,1 0-1,-1 0 0,0 1 1,-4-1-1,-9 1-1821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31.7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321 402 577,'-7'-2'59,"1"-2"1,-2 1 0,2-2-1,0 1 1,0-1 0,1 1 0,-1-1-1,0-1 1,2 1 0,-2 0 0,-5-12-1,5 9 23,0 1 0,0 0 0,0 0 0,-1 0 0,1 1 0,-2 0 0,-9-6 0,15 11-62,0 0 1,-1-1-1,2 1 1,-2 0 0,1 1-1,0-1 1,0 0-1,-1 1 1,1 0 0,0 0-1,-1 0 1,1 0 0,0 0-1,-1 0 1,1 0-1,0 0 1,0 0 0,-1 1-1,0 0 1,2 0-1,-1 0 1,-1 0 0,2 0-1,-2 0 1,1 0 0,0 0-1,1 1 1,-1-1-1,0 1 1,0-1 0,0 1-1,1 0 1,-3 2-1,-3 7 33,0 1 0,1-2-1,0 3 1,-9 20-1,13-25-7,-12 30 49,1 1-1,2 1 0,3 0 0,1 1 0,0 0 0,2 79 0,5-114-98,0 0 0,1 0 0,-1-1 0,1 1 0,0 0 0,0-1 0,1 0 1,0 1-1,0-1 0,0 0 0,4 7 0,-5-10 2,1 0 0,0 0 0,-1 0 0,2-1 0,-2 1 0,1-1 0,0 1 0,0-1 0,0 0 0,0 1 0,1-1 0,-1-1 0,0 1 0,1 0 0,-1 0 0,0-1 0,1 1 0,0-1 0,-2 0 0,2 0-1,0 0 1,-1 0 0,0 0 0,1 0 0,-1-1 0,1 1 0,-1-1 0,1 0 0,2 0 0,-1-1-22,1-1 0,-1 1-1,0 0 1,0-1 0,0 0-1,0 1 1,0-2 0,-1 1-1,1-1 1,-1 1 0,5-9-1,32-51-329,-31 48 294,41-70-169,119-216-64,-166 299 495,-6 12-118,-9 18 18,4-7-4,-1 0 1,1 1 0,1 0 0,1 0-1,1 0 1,1 0 0,2 1-1,0 0 1,1 32 0,1-49-93,1-1 0,-1 0 0,1 1 0,1-1 0,-1 0 0,0 0 0,1 0 0,0 0 0,0 0 0,0-1 0,1 2 0,0-2 1,-1 0-1,2 0 0,-1 0 0,6 6 0,-6-7-12,0-1 1,1 1 0,-1 0-1,0-1 1,1 0 0,0 0-1,0 0 1,-1 0 0,2-1-1,-2 0 1,2 0 0,-2 0-1,2 0 1,-1 0 0,0-1-1,0 1 1,0-1 0,0 0-1,0-1 1,1 1 0,5-2-1,-7 0-10,1 1 0,-1 0 0,1-1-1,-1 0 1,1-1 0,-1 2 0,0-2 0,0 1-1,-1-1 1,2 1 0,3-7 0,28-40-205,-21 27 106,-5 10 66,95-151-336,-92 140 367,-1 0 0,-1-1 0,-1 1 0,-1-1 0,8-41 0,-11 15-10,0 13 237,-4 73 125,14 215 478,-9-164-500,-5 21-93,-1-108-218,0 0 0,0 0-1,0 1 1,0-1-1,0 0 1,0 0-1,0 0 1,0 0 0,0 0-1,0 0 1,0 0-1,0 1 1,0-1-1,0 0 1,0 0 0,1 0-1,-1 0 1,0 0-1,0 0 1,0 0-1,0 0 1,0 0 0,0 0-1,0 0 1,1 0-1,-1 0 1,0 0 0,0 0-1,0 0 1,0 0-1,0 0 1,0 0-1,1 0 1,-1 0 0,0 0-1,0 0 1,0 0-1,0 0 1,0 0-1,0 0 1,1 0 0,-1 0-1,0 0 1,0 0-1,0 0 1,0 0-1,0 0 1,0 0 0,0-1-1,0 1 1,0 0-1,1 0 1,-1 0-1,0 0 1,0 0 0,0 0-1,0 0 1,0-1-1,0 1 1,0 0 0,0 0-1,0 0 1,7-9-27,206-378-1356,-196 352 1307,43-81-30,-52 104 106,0 0 0,1-1 0,0 2 1,1 0-1,0 0 0,17-14 0,-24 24 12,0-1 0,-1-1 1,2 2-1,-1-1 0,-1 1 1,2-1-1,-2 1 0,2-1 0,-1 2 1,0-1-1,1 0 0,-1 1 1,0-1-1,0 1 0,1-1 0,0 1 1,-1 1-1,0-1 0,0 0 1,4 2-1,-4-1 10,0 0 1,-1 0-1,1 1 1,0 0-1,-2 0 1,2-1-1,-1 1 0,1 0 1,-2 0-1,1 0 1,0 1-1,0-1 1,-1 0-1,1 1 0,0 0 1,-1-1-1,0 1 1,0 0-1,0-1 1,0 1-1,0 0 0,0 5 1,2 8 8,-1 0 0,-1 1 0,0 0-1,-1 0 1,-1 0 0,-2 19 0,-28 97 390,23-106-722,1 0 1,0 1-1,2-1 0,2 1 0,0 1 1,3 45-1,4-52-1541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31.7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6 335 1185,'0'0'128,"-5"-3"96,5-1 33,0 0-33,5 1-32,27-8-64,11-3 64,15-4-31,7-3-1,9-3-96,2-1 32,-2-3-64,-5 0-32,-9-3 0,-12-1-96,-11 3-289,-16 1-383,-16-3-642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31.7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182 1 1505,'-11'31'161,"6"15"127,-1 17 288,-4 33-127,-6 16 31,0 15-127,-11 13-33,0-3-64,0-10-96,6-14-96,10-22-32,6-17-160,5-14-480,5-11-674,11-17-703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31.7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171 412 448,'-1'0'31,"0"0"-1,1 0 1,-1 0-1,1-1 0,0 1 1,0 0-1,-1 0 1,0 0-1,1 1 0,-1-1 1,1 0-1,-1 0 1,1 0-1,-1 0 0,0 0 1,1 1-1,-1-1 1,1 0-1,-1 0 0,1 1 1,0-1-1,0 0 0,0 1 1,-1-1-1,1 1 1,-1-1-1,1 1 0,0-1 1,-1 0-1,1 1 1,0-1-5,0 1 0,1 0 0,-1-1 0,1 1 0,-1-1 0,1 1 0,-1-1 0,0 1 0,0-1 0,1 1 0,-1-1 0,1 0 0,0 1 0,-1-1 0,1 0 0,0 0 0,-1 0 0,1 0 0,0 0 0,-1 0 0,1 0 0,-1 0 0,1 0 0,-1 0 0,1 0 0,1 0 0,7 1 11,0 0 0,0-1 0,-1-1 0,1 0 0,0 1 0,0-2 0,-1 0 1,1 0-1,0 0 0,10-6 0,-6 1-28,-2 0 1,2-1-1,-2 0 0,1-1 1,17-17-1,-10 5-12,0 0-1,0-1 0,-3-1 1,0-1-1,-1 0 1,-1-1-1,-1 0 1,9-30-1,-19 48-11,-1-1 1,0 0-1,0 0 0,0 0 1,-1 1-1,0-1 0,-1-14 1,-1 21 12,1-1 1,-1 1-1,0-1 1,1 1-1,-1-1 1,0 1-1,0 0 1,0 0-1,0-1 1,1 1 0,-1 0-1,0 0 1,0 0-1,-1 0 1,1 0-1,0 0 1,0 0-1,0 0 1,-1 0-1,1 1 1,-1 0-1,0-1 1,2 0 0,-2 1-1,0-1 1,1 1-1,-1 0 1,1 0-1,0-1 1,-1 1-1,-2 1 1,-3-2-3,-1 1 0,1 0 1,-1 1-1,1 0 0,-11 2 0,2 3 8,-1 0 0,0 1 0,1 1 0,0 1-1,0 0 1,1 0 0,-24 22 0,8-4 19,2 1 1,-36 43 0,46-48 45,1 1 0,1 0 0,2 2 0,0 0 0,2 0 0,1 1 0,1 0 0,1 2 0,1-1 0,2 0 0,1 2 0,-4 54-1,9-79-47,1 1-1,0 0 0,1 0 0,-1-1 1,1 1-1,0 0 0,0 0 0,1-1 0,0 0 1,0 1-1,6 9 0,-6-11-11,1 0 0,0-1 0,0 1 0,1-1-1,-2 0 1,3 1 0,-2-2 0,1 1 0,0 0 0,0-2 0,0 2-1,1-1 1,-2 0 0,2-1 0,5 2 0,4 1 1,-1-2-1,0 0 1,1 0 0,-1-1 0,1 0-1,-1-2 1,1 1 0,0-2 0,16-3-1,-9-1-18,0 0 0,-2-1 0,1-1 0,-1-1 0,25-14 0,3-9-349,-1-1 0,0-4 1,56-59-1,6-14-1655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31.7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459 979 705,'-9'-5'53,"0"1"1,1-2-1,-2 3 1,1-2-1,-1 3 1,0-2 0,1 1-1,-1 2 1,-1-1-1,2 1 1,-1 0-1,-1 0 1,1 1-1,0 1 1,0 0 0,0 0-1,0 2 1,0-2-1,0 2 1,0 1-1,1-1 1,0 1-1,0 0 1,0 0 0,0 2-1,0-1 1,1 1-1,0 1 1,0-1-1,-8 11 1,0-2 8,1 1 0,0 0 0,2 1 0,1 1 0,-1 0 0,2 1 0,1 0 0,0 0 0,1 2 0,1-1 0,2 0 0,0 2 0,1-1 0,0 0 0,3 1 0,-1 0 0,2 42 0,1-60-56,0 0 0,1 1 1,0-1-1,-1 1 1,2-1-1,-2 1 1,2-2-1,-1 2 0,1-1 1,0-1-1,0 2 1,0-2-1,1 1 1,-1 0-1,1-1 0,4 5 1,-2-4-8,-1-2 1,0 1-1,1 0 1,-1-1-1,1 1 0,0-1 1,-1-1-1,2 1 1,-1-1-1,0 1 1,0-1-1,0-1 1,11 1-1,-7-1-1,0 0 0,-1-1-1,1 0 1,0 0 0,-1-1 0,1 0 0,-1-1 0,1 0-1,-1 1 1,0-3 0,11-5 0,-7 2-18,0 0 1,0-1 0,-1-1-1,-1 0 1,1 0-1,11-16 1,1-8-115,-1 0 0,0-2-1,-3 0 1,15-42 0,22-60-86,46-181 0,-79 230 189,-6 0-1,-3 0 1,4-121-1,-18 192 30,-1-148-1,0 161 4,1 0 0,0 0 0,-1 0 0,0 0-1,-5-10 1,6 14 2,0 0 0,-1-1 0,0 1 0,0 0 0,0-1 0,0 2 0,0-1 0,0 0 1,0 0-1,0 0 0,0 0 0,0 0 0,-1 0 0,1 0 0,0 1 0,0 0 0,0-1 0,-1 0 0,1 1 0,-1 0 0,0-1 0,-1 1 0,2-1 3,-1 1 1,1 0-1,0 0 1,-1 0-1,1 1 1,-1-1-1,0 0 1,2 0-1,-2 1 1,1-1 0,-1 1-1,1 0 1,-1-1-1,2 0 1,-2 1-1,1 0 1,0 0-1,-1 0 1,1 0-1,0 0 1,1 0-1,-1 0 1,0 0-1,-1 1 1,-17 36 129,17-32-110,-12 34 151,2 0-1,2 1 1,-7 59-1,-3 134 495,18-194-569,-29 1024 1564,32-1033-1645,1 1 0,1-1 1,10 35-1,-10-51-51,3 0 0,-2-1 0,2 1 0,1-1 0,0 1 0,1-2 0,16 24 0,-21-33-129,0-2-1,-1 2 1,1-1 0,0-1 0,-1 1-1,2 0 1,-1-1 0,0 1 0,1-1-1,-1-1 1,5 4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77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55 1 192,'0'0'881,"0"14"-491,14 150-102,-17-51-199,-6 0 0,-38 193 0,39-243-84,8-63-6,0 0-1,0 0 1,-1 0-1,1 1 1,0-1-1,0 0 1,0 0-1,0 0 1,0 1-1,0-1 1,0 0 0,0 0-1,0 0 1,0 1-1,0-1 1,0 0-1,0 0 1,0 0-1,0 1 1,0-1-1,0 0 1,0 0-1,0 0 1,0 1-1,1-1 1,-1 0-1,0 0 1,0 0-1,0 0 1,0 1-1,0-1 1,0 0-1,1 0 1,-1 0-1,0 0 1,0 0 0,0 0-1,0 1 1,1-1-1,-1 0 1,0 0-1,0 0 1,0 0-1,0 0 1,1 0-1,-1 0 1,0 0-1,0 0 1,0 0-1,1 0 1,-1 0-1,0 0 1,0 0-1,0 0 1,1 0-1,-1 0 1,0 0-1,0 0 1,0 0 0,1 0-1,8-9 21,-9 9-22,113-150 26,-67 84-20,-21 30-6,-12 16-2,1 0 1,1 1-1,25-24 1,-39 41 6,0 1 0,0 0-1,0 0 1,0 0 0,1 0 0,-1 0 0,0 0-1,1 0 1,-1 0 0,0 0 0,1 1 0,-1-1 0,1 1-1,-1-1 1,1 1 0,0-1 0,-1 1 0,1 0 0,-1 0-1,1 0 1,0 0 0,-1 0 0,1 0 0,-1 0 0,1 0-1,0 1 1,-1-1 0,1 1 0,-1-1 0,1 1 0,-1 0-1,1-1 1,-1 1 0,0 0 0,1 0 0,-1 0 0,0 0-1,0 0 1,0 0 0,1 1 0,-1-1 0,0 0 0,-1 0-1,1 1 1,0-1 0,1 2 0,1 4 8,1 0 0,-1 0 0,-1 1 0,1-1 0,-1 1-1,0 0 1,1 14 0,-1 161 139,-3-104-79,-5-40-59,14-69-32,90-187-65,-98 217 85,0 0 0,0-1 0,0 1 0,0 0 0,0-1 0,0 1 0,0 0 0,1-1 0,-1 1 0,0 0 0,0 0 0,0-1 0,0 1 0,0 0 0,0-1 0,1 1 0,-1 0 0,0 0 0,0-1 0,1 1 0,-1 0 0,0 0 0,0-1 0,1 1 0,-1 0 0,0 0 0,0 0 0,1 0 0,-1 0 0,0-1 0,1 1 0,-1 0 0,0 0 0,1 0 0,-1 0 0,0 0 0,1 0 0,3 14 1,-2 27 49,-2-39-44,0 66 44,-2 1 0,-3-1 0,-3 0 1,-24 96-1,29-154-42,-6 19 16,1 1 0,1 1 0,2-1 0,-3 56 0,8-87-26,0-1-1,1 0 1,-1 1-1,1-1 0,0 1 1,-1-1-1,1 1 1,0-1-1,0 1 0,0 0 1,0-1-1,0 1 1,2-2-1,6-8-4,13-28-28,-2-1 1,-2-2-1,-1 1 1,11-48 0,-2 11-44,-22 56 5,-15 29-1,-21 31 31,-4 20 100,1 1 0,4 2 0,2 1 1,2 1-1,-22 86 0,46-140-40,0 0 0,1 0 0,0 0 0,1 0 0,-1 18 0,11-38-64,9-21 11,-1 0 0,-1-1 0,-2 0 0,-1-1 0,-2-1 0,-1 0 1,-2 0-1,-1-1 0,-2 0 0,0-58 0,-4 89 0,-1 0 1,0 0-1,-1 0 1,1 0-1,-1 0 0,0 0 1,0 0-1,-1 1 1,1-1-1,-1 0 0,0 1 1,-1-1-1,-4-7 1,5 10 22,0 0 1,0 1 0,-1-1 0,1 1-1,0-1 1,-1 1 0,1 0 0,-1 0-1,1 0 1,-1 0 0,0 0 0,1 0-1,-1 1 1,0 0 0,0-1 0,1 1-1,-1 0 1,0 0 0,0 0 0,0 1-1,1-1 1,-1 1 0,0 0 0,1-1-1,-1 1 1,-3 2 0,-2 1 11,1-1 0,0 1 1,0 1-1,0 0 0,1 0 0,-1 0 0,1 0 1,1 1-1,-1 0 0,1 1 0,0-1 1,-6 11-1,-8 13 91,-20 47 0,31-60-37,1 0 0,1 0 0,0 1 0,2 0 0,0 0 0,1 0 0,-2 24 0,6-42-49,-1 1 0,0 0 0,0-1 0,1 1 1,-1 0-1,0-1 0,1 1 0,-1 0 0,1-1 0,-1 1 0,0-1 0,1 1 1,0 0-1,-1-1 0,1 0 0,-1 1 0,1-1 0,0 1 0,-1-1 0,1 0 0,0 1 1,-1-1-1,1 0 0,0 0 0,-1 1 0,1-1 0,0 0 0,0 0 0,-1 0 0,1 0 1,0 0-1,0 0 0,-1 0 0,2 0 0,32-4 40,-33 4-35,22-7 14,0 0 1,0-2-1,-1-1 0,-1-1 0,1 0 0,35-27 1,23-12-19,-67 43 0,45-25 5,118-47 0,-176 79-12,0 0 1,0 0-1,0 0 0,0 0 1,0 0-1,0-1 1,1 1-1,-1 0 1,0 0-1,0 0 0,0 0 1,0 0-1,0 0 1,1 0-1,-1 0 1,0 0-1,0 0 1,0-1-1,0 1 0,1 0 1,-1 0-1,0 0 1,0 0-1,0 0 1,1 0-1,-1 0 0,0 0 1,0 0-1,0 1 1,0-1-1,1 0 1,-1 0-1,0 0 1,0 0-1,0 0 0,0 0 1,1 0-1,-1 0 1,0 0-1,0 0 1,0 1-1,0-1 0,0 0 1,0 0-1,1 0 1,-1 0-1,0 0 1,0 1-1,0-1 1,0 0-1,0 0 0,0 0 1,0 0-1,0 1 1,0-1-1,0 0 1,0 0-1,0 0 0,0 1 1,0-1-1,0 0 1,0 0-1,0 0 1,0 0-1,0 1 0,0-1 1,0 0-1,-8 15-153,6-13 161,-137 176-335,98-131 360,1 3 0,-49 80 0,66-91 3,14-27-2,1 0 0,1 0-1,0 1 1,1 0 0,0 0 0,1 1 0,0 0 0,1 0 0,-4 26-1,8-39-28,0 0 0,1 0 0,-1-1 0,0 1 0,0 0 0,0-1-1,1 1 1,-1 0 0,0-1 0,0 1 0,1 0 0,-1-1-1,1 1 1,-1 0 0,1-1 0,-1 1 0,1-1 0,-1 1-1,1-1 1,-1 1 0,1-1 0,0 0 0,-1 1 0,1-1-1,0 0 1,-1 1 0,1-1 0,0 0 0,-1 0 0,1 1-1,0-1 1,0 0 0,-1 0 0,1 0 0,0 0 0,0 0 0,-1 0-1,1 0 1,0 0 0,-1-1 0,1 1 0,0 0 0,1-1-1,36-11 20,-20 1-12,1 1-1,-2-2 1,0 0 0,0-2 0,24-24-1,75-91 55,-57 59-50,-29 35-10,-21 23-3,0 0 0,2 0 1,-1 1-1,1 1 1,1-1-1,17-10 0,-29 20 0,0 1-1,1 0 1,-1 0-1,0 0 1,0-1-1,1 1 1,-1 0-1,0 0 1,1 0-1,-1 0 1,0 0-1,1 0 1,-1 0-1,0 0 1,1 0-1,-1 0 0,0 0 1,1 0-1,-1 0 1,1 0-1,-1 0 1,0 0-1,1 0 1,-1 0-1,0 0 1,0 1-1,1-1 1,-1 0-1,0 0 1,1 0-1,-1 1 1,0-1-1,0 0 1,1 0-1,-1 0 1,0 1-1,0-1 1,1 1-1,2 17-33,-8 23-13,-10-2 53,-1 0 0,-2-1 0,-2 0 0,-1-2 0,-31 41 0,-1 6 11,22-36 10,3 2 0,1 2-1,-28 77 1,82-148 10,4-25-13,-3-1-1,-1-1 1,21-52-1,-9 19-26,31-75 3,-44 94-59,2 1 1,61-95-1,-89 154 54,1 0 1,-1-1-1,1 1 1,0 0-1,0 0 0,-1 0 1,1 0-1,0 0 1,0 0-1,0 0 0,0 0 1,0 0-1,0 1 1,1-1-1,-1 0 1,0 1-1,1-1 0,-1 2-2,0 0 1,-1 1-1,1 0 0,-1-1 0,1 1 0,-1-1 0,0 1 1,0-1-1,0 1 0,0 0 0,0-1 0,0 1 0,0 0 1,0-1-1,-1 3 0,-7 46 51,-1 0 0,-28 83 0,-7 36 64,19-13 14,-17 79 44,30-201-145,9-34-30,1-8-6,8-62 13,20-78-22,-9 58-71,9-136 0,-29-2-9,0 195 97,-1 0 0,-2 0 0,-2 1 1,-20-57-1,-35-43 19,6 15 13,54 110-25,1 1 0,-1-1 0,1 0 0,1 0 0,-1 0 0,0-7 0,2 14 0,1 0 1,-1 0-1,0 0 1,0 0-1,0 0 0,0 0 1,0 1-1,0-1 0,0 0 1,0 0-1,0 0 0,0 0 1,0 0-1,0 0 1,1 0-1,-1 0 0,0 0 1,0 0-1,0 1 0,0-1 1,0 0-1,0 0 1,0 0-1,1 0 0,-1 0 1,0 0-1,0 0 0,0 0 1,0 0-1,0 0 0,0 0 1,1 0-1,-1 0 1,0 0-1,0 0 0,0 0 1,0 0-1,0 0 0,0 0 1,1-1-1,-1 1 1,0 0-1,0 0 0,0 0 1,0 0-1,0 0 0,0 0 1,0 0-1,0 0 0,1 0 1,-1 0-1,0-1 1,0 1-1,0 0 0,0 0 1,0 0-1,0 0 0,21 18 54,0 2-1,-2 0 0,0 2 0,21 32 0,63 107 56,-77-118-83,13 21 0,-3 1 1,-2 2 0,-3 2 0,-4 0-1,-2 2 1,16 78 0,-18-29-264,-6-1 0,4 173 1,-22-301 117,0 0 1,-1 0-1,-1 0 1,1 0-1,-1 0 1,-7-14-1,-8-24 57,-211-668-2,214 675 68,-47-137 11,54 149 1,1-1-1,2 0 0,1 0 1,-1-41-1,6 71-12,-1-1 0,0 0 0,1 1 0,-1-1 1,0 0-1,0 1 0,1-1 0,-1 0 0,1 0 0,-1 1 0,0-1 0,1 0 0,-1 0 0,1 0 0,-1 0 0,0 0 1,1 1-1,-1-1 0,1 0 0,-1 0 0,0 0 0,1 0 0,-1 0 0,1 0 0,-1 0 0,1-1 0,-1 1 1,0 0-1,1 0 0,-1 0 0,1 0 0,-1 0 0,0-1 0,1 1 0,-1 0 0,0 0 0,1-1 0,-1 1 0,0 0 1,1-1-1,-1 1 0,0 0 0,1-1 0,-1 1 0,0 0 0,0-1 0,0 1 0,1 0 0,-1-1 0,0 1 0,0-1 1,0 1-1,0 0 0,0-1 0,0 1 0,0-1 0,0 1 0,0-1 0,0 1 0,0 0 0,0-1 0,0 1 0,0-1 1,0 1-1,0-1 0,0 1 0,-1-1 0,25 31 214,-12-6-151,-1 0 0,-1 2 0,-1-1 0,9 40-1,15 115 59,-28-153-107,31 279 221,-3 498-1,-34-743-245,-3-1-1,-2 0 1,-3 0 0,-3-1-1,-2-1 1,-27 72-1,21-93-89,19-37 94,1 1 0,0-1 0,0 0 0,-1 0 1,1 1-1,0-1 0,0 0 0,-1 0 0,1 0 0,0 1 0,-1-1 0,1 0 0,0 0 0,0 0 0,-1 0 0,1 0 0,0 0 0,-1 0 0,1 0 0,0 0 0,-1 0 0,1 0 0,-1 0 0,1 0 0,0 0 0,-1 0 0,1 0 0,0 0 0,0 0 0,-1 0 0,1 0 0,0-1 0,-1 1 0,1 0 0,-9-22-100,-61-552-350,53-1 32,17 562 422,-1-23 7,0 35-6,1 0 1,0 0-1,0 0 0,0 1 0,0-1 1,-1 0-1,1 0 0,0 1 0,-1-1 1,1 0-1,-1 0 0,1 1 0,-1-1 1,1 0-1,-1 1 0,1-1 0,-1 1 1,0-1-1,1 1 0,-1-1 0,0 1 1,1-1-1,-1 1 0,0-1 0,0 1 1,1 0-1,-1 0 0,0-1 0,0 1 1,0 0-1,1 0 0,-2 0 0,0 0 9,0 1 0,0 0-1,1-1 1,-1 1 0,0 0-1,1 0 1,-1 0 0,1 0-1,-1 0 1,1 0 0,-1 1-1,1-1 1,0 0 0,0 1-1,0-1 1,0 1 0,0-1 0,0 1-1,0 0 1,0-1 0,0 4-1,-19 46 62,16-40-50,-97 312 303,-11 31-104,104-326-214,7-22-4,-1 0 0,1 0 1,-1-1-1,-1 1 0,1 0 0,-6 7 0,7-31-44,0-130-11,-2 23-72,5-1 0,21-142 1,-21 257 124,8-39 0,-10 47 0,1 0 0,0 0 0,0 0 0,0 0 0,0 0 0,0 1 0,1-1 0,-1 0 0,1 1 0,0-1 0,0 1 0,4-5 0,-6 7 0,0 0 0,0 0 0,0 0 0,1 0 0,-1 0 0,0 0 0,0 0 0,0 0 0,0 0 0,1 0 0,-1 0 0,0 0 0,0 0 0,0 0 0,0 0 0,1 0 0,-1 0 0,0 0 0,0 0 0,0 0 0,0 0 0,1 0 0,-1 0 0,0 0 0,0 0 0,0 1 0,0-1 0,0 0 0,1 0 0,-1 0 0,0 0 0,0 0 0,0 0 0,0 1 0,0-1 0,0 0 0,0 0 0,0 0 0,1 0 0,-1 0 0,0 1 0,0-1 0,0 0 0,0 0 0,0 0 0,0 0 0,0 1 0,0-1 0,0 0 0,0 0 0,0 0 0,0 0 0,0 1 0,0-1 0,0 0 0,0 0 0,0 0 0,-1 1 0,5 35 17,-3 0 1,-1 1-1,-4 38 1,2-57-19,-19 146 42,11-105 43,-3 101-1,11-121-33,1-29-29,0 1 0,0 0 0,2-1 0,-1 1 0,1 0 1,4 14-1,-5-24-21,1 1 1,0-1-1,-1 0 1,1 0 0,0 0-1,0 0 1,-1 0-1,1 0 1,0 0-1,0 0 1,0 0-1,0-1 1,0 1-1,0 0 1,1-1 0,-1 1-1,0 0 1,0-1-1,0 0 1,1 1-1,-1-1 1,0 0-1,1 1 1,-1-1-1,0 0 1,0 0 0,1 0-1,-1 0 1,0 0-1,1 0 1,-1-1-1,0 1 1,0 0-1,1-1 1,0 0-1,3 0 2,-1-1 0,0 1 0,0-1 0,0 0-1,0 0 1,0 0 0,0-1 0,-1 1-1,6-6 1,7-12 16,0-1 0,25-44 0,-30 45-16,2 0 0,-1 1 0,2 1 0,22-24 0,-35 41-3,1-1 0,-1 1 0,0-1 1,1 1-1,-1 0 0,1-1 0,-1 1 0,1 0 0,0 0 0,0 0 0,-1 0 0,1 1 0,0-1 0,0 0 0,0 1 0,0-1 0,0 1 1,0 0-1,0 0 0,0 0 0,2 0 0,-2 1 2,-1-1 0,1 1 0,-1 0 1,0 0-1,0 0 0,1 0 0,-1 0 1,0 1-1,0-1 0,0 0 0,0 0 0,0 1 1,-1-1-1,1 1 0,0-1 0,-1 1 0,1-1 1,0 1-1,-1-1 0,1 3 0,2 12 19,-1 1 0,0 0 1,-2 31-1,0-37-15,1 21 5,-1 0 0,-2 0-1,-2-1 1,0 1 0,-14 45 0,2-26-11,-100 285-14,106-313 11,3-8 4,0 0 1,1 1 0,1 0-1,1 0 1,-5 31 0,9-44 4,0-8-69,1-10 61,2-1 1,0 0-1,1 1 1,0 0-1,10-22 1,-1-1 6,200-645-201,-213 682 196,110-348-516,-98 326 467,-8 48 84,-3 57 28,1-10-15,-3 1 0,-4-1 0,-14 82 1,-8-47 5,-5-1 0,-51 114 0,-110 193 81,158-341-139,17-38 5,2-2 0,1 0 0,1 1 0,-10 38 0,21-49 0,3-21 0,0-1 0,0 1 0,0-1-1,0 0 1,0 1 0,0-1 0,0 1 0,0-1 0,0 0 0,0 1-1,1-1 1,-1 1 0,0-1 0,0 0 0,0 1 0,0-1-1,1 0 1,-1 1 0,0-1 0,0 0 0,1 1 0,-1-1-1,0 0 1,0 0 0,1 1 0,-1-1 0,0 0 0,1 0 0,-1 1-1,0-1 1,1 0 0,-1 0 0,1 0 0,-1 0 0,0 0-1,1 0 1,-1 0 0,1 1 0,-1-1 0,0 0 0,1 0 0,-1 0-1,1-1 1,-1 1 0,0 0 0,1 0 0,-1 0 0,1 0-1,-1 0 1,0 0 0,1-1 0,-1 1 0,0 0 0,1 0-1,-1 0 1,0-1 0,1 1 0,-1 0 0,1-1 0,17-13-18,1-10 22,-2-1 0,0-1 0,-1 0 0,-2-1 0,-1-1 0,11-31 0,16-35-5,60-104-151,138-208 0,-238 406 151,0 0 0,1-1-1,-1 1 1,0 0 0,0-1 0,0 1 0,0 0 0,0 0 0,0-1-1,0 1 1,1 0 0,-1 0 0,0-1 0,0 1 0,0 0 0,1 0-1,-1 0 1,0-1 0,0 1 0,0 0 0,1 0 0,-1 0 0,0 0-1,0 0 1,1-1 0,-1 1 0,0 0 0,1 0 0,-1 0-1,0 0 1,0 0 0,1 0 0,-1 0 0,0 0 0,1 0 0,-1 0-1,0 0 1,0 0 0,1 0 0,-1 0 0,0 0 0,1 1 0,-1-1-1,1 0 1,3 17 9,-3 37 67,-1-44-63,-1 12-4,-1-1 1,-1 0 0,-1 0-1,-1 0 1,-1-1 0,0 1-1,-11 19 1,-72 135 52,69-141-37,-10 18-17,13-24 14,0 1 0,2 0 0,1 1 0,1 1 1,-15 54-1,28-84-20,0 0 0,0 0 0,0 0 0,-1 0 0,1-1 1,0 1-1,0 0 0,0 0 0,0 0 0,0 0 0,1 0 0,-1-1 1,0 1-1,0 0 0,0 0 0,1 0 0,-1 0 0,1-1 0,-1 1 1,0 0-1,1 0 0,-1-1 0,1 1 0,0 0 0,-1-1 0,1 1 0,-1-1 1,2 2-1,0-2 0,0 1 1,0-1 0,-1 1 0,1-1-1,0 0 1,0 1 0,0-1-1,0 0 1,-1 0 0,1-1-1,0 1 1,0 0 0,2-1-1,2-1 5,0 1 0,1-2-1,-1 1 1,0-1-1,0 0 1,0 0 0,7-5-1,8-14 11,0 0 0,-2-2 1,0 0-1,-2-1 0,17-32 0,-10 18-11,15-23 4,-4-3 1,48-115 0,-69 141-11,-2-1 0,-1-1 0,-2 0-1,-2 0 1,-2 0 0,1-52 0,-6 53-30,-1 1-1,-2 0 1,-1 0 0,-2 1 0,-2-1-1,-18-53 1,15 62 24,-83-259-82,95 300 95,0 1 0,0-1 0,-1 1 0,-2 11 0,1 35 28,8 142 112,-8 1 0,-48 341 0,47-518-143,-2-1 0,-1 0 1,-1 0-1,-1 0 0,-1-1 1,0 0-1,-2 0 0,-1-1 0,0-1 1,-2 0-1,0 0 0,-21 23 1,12-21-10,-1 0 1,-1-1 0,-49 31 0,-85 39-40,109-66 32,2 2 0,0 2 0,-73 61 0,112-83 13,-65 60-64,-124 88 0,195-152-203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7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1 320,'-7'0'225,"7"26"127,14 27-32,32 31-32,21 34-159,14 28 31,12 39 0,1 17 0,-7 23-64,0 0-32,0 4-32,-13-44 0,-14-53-32,-20-57-64,-33-66-256,-21-58-1250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7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1 512,'60'106'481,"7"30"63,7 32-287,-7 12-1,-7 1-96,-7-5-32,-6-17-32,0-27-64,-13-31 0,-8-30-32,-6-19-32,-13-25-256,-7-23-64,-7-35-929,-26-30 832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8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1 993,'47'172'320,"6"-9"225,-6-9-257,0-22-96,-7-13-64,-6-27-96,-14-21-32,-7-27-32,-6-26-96,-14-32-897,-20-34 481,-6-18-129</inkml:trace>
  <inkml:trace contextRef="#ctx0" brushRef="#br0" timeOffset="1">301 292 1185,'60'185'352,"-6"0"289,-7-5-160,0-17-129,-1-13-64,-12-22-128,-7-36-192,-21-34-416,-6-41-1154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8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190 1 32,'-40'0'1281,"37"2"-1239,0-1-1,1 1 0,-1 0 1,0-1-1,1 1 0,-1 1 0,1-1 1,-1 0-1,1 0 0,0 1 1,0-1-1,0 1 0,0 0 1,1 0-1,-2 3 0,-21 53 260,18-41-211,-13 42 40,2 0-1,2 1 1,4 0 0,2 1 0,3 0-1,2 0 1,3 1 0,3-1 0,3 0 0,2 0-1,3 0 1,19 63 0,146 392 142,-73-232-277,-65-172-533,4-3 1,103 192 0,-64-178-697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8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33 0 192,'-25'0'32,"18"50"289,7 25 127,41 45-128,50 43-96,17 50-63,25 27-65,8 17-64,-9-28 0,-8-33 0,-25-59-128,-16-40-161,-34-42-415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8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0 737,'7'115'160,"43"53"256,33 51-63,25 10-193,17 5-32,-2-16-32,-6-21-96,-10-45 64,-16-26-192,-16-39-289,-25-32-511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8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0 545,'0'27'320,"41"88"160,42 54-127,24 39-193,18 26-96,-1-6-32,-7-10 0,-10-21-32,-8-34 32,-24-26-64,-9-38-160,-16-35-193,-17-31-415</inkml:trace>
  <inkml:trace contextRef="#ctx0" brushRef="#br0" timeOffset="1">299 72 416,'41'70'481,"51"78"-33,7 42-256,8 12-127,1 5-33,-16-11 0,-18-32-32,-8-28-64,-24-43-353,-18-39-512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8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1 801,'66'82'544,"25"76"-191,24 49-129,2 22-128,-1 0-64,-26-23 32,-14-41-673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88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248 719 0,'-5'0'64,"0"-1"0,1 0 0,-1 0 0,0-1 0,1 1 0,-1-1 0,1 0 0,-5-3 0,-31-10 65,30 14-40,1 0 0,-1 1 0,0 0 0,-16 3 1,23-3-71,0 1 1,0 0-1,1 0 0,-1 0 1,0 0-1,1 0 1,-1 0-1,1 1 1,0-1-1,-1 1 0,1 0 1,0 0-1,0 0 1,0 0-1,0 0 1,0 0-1,1 0 1,-1 0-1,1 1 0,-3 3 1,-4 14 34,0 1 0,2 1 0,0-1 0,1 1 0,-3 35 0,2 112 86,7-141-119,2 0 1,1 0-1,1 0 0,1-1 0,2 1 1,1-1-1,1-1 0,1 0 0,1 0 1,1-1-1,29 40 0,-7-17-9,3-2 0,1-2 0,2-2 0,76 62 0,-96-87-18,1-1-1,28 15 1,-42-26-8,1-1 0,0 0 0,0-1-1,0 1 1,1-2 0,-1 1 0,1-1 0,0-1 0,13 1 0,-22-2 9,0-1 0,-1 1 1,1 0-1,0-1 0,0 1 0,0 0 0,-1-1 0,1 1 0,0-1 1,0 1-1,-1-1 0,1 1 0,0-1 0,-1 0 0,1 1 1,-1-1-1,1 0 0,-1 1 0,1-1 0,-1 0 0,1 0 0,-1 0 1,0 1-1,0-1 0,1 0 0,-1 0 0,0 0 0,0 0 0,0 0 1,0 0-1,0 1 0,0-3 0,0-39-138,-1 25 72,0-30-27,-3 1 0,-2 0 0,-2 1 0,-16-54 0,-71-178-103,72 212 177,2 10 15,-84-251-14,102 298 23,-20-71 3,-65-151-1,87 228 3,0-1 5,0 1 0,0-1 0,0 1 0,0 0 0,0-1-1,0 1 1,-1 0 0,1 0 0,-1 0 0,0 0 0,0 0 0,1 0 0,-1 1 0,0-1 0,0 1 0,-1-1-1,1 1 1,0 0 0,-5-3 0,5 10 193,1 68-16,4-1 0,2 0 0,17 74-1,25 45-81,8-3-1,9-2 0,128 262 0,-174-413-113,1 0 1,2-1-1,2-2 1,35 42-1,-57-74 3,-1 0 0,1 0 1,0 0-1,0 0 0,0 0 0,-1 0 0,1 0 0,0-1 1,0 1-1,0 0 0,0-1 0,0 1 0,0-1 0,0 1 1,0-1-1,1 1 0,-1-1 0,0 0 0,2 1 0,-2-2 0,0 1-1,-1-1 0,1 1 1,-1 0-1,1-1 0,-1 1 0,1-1 1,-1 1-1,1-1 0,-1 1 1,0-1-1,1 0 0,-1 1 0,0-1 1,1 0-1,-1 1 0,0-1 1,0 0-1,0 1 0,0-1 0,1 0 1,-1 1-1,0-2 0,-2-53-129,1 50 166,-12-70-86,-3 2 0,-36-103 0,33 113-27,-51-155-130,-85-312-135,138 444 333,-27-101 20,28 158 23,16 29-24,0-1 0,-1 1 0,1-1 0,0 1 0,-1 0 0,1-1 0,0 1 1,-1-1-1,1 1 0,-1 0 0,1-1 0,0 1 0,-1 0 0,1 0 0,-1-1 0,1 1 0,-1 0 0,1 0 0,-1 0 1,1 0-1,-1 0 0,0-1 0,1 1 0,-1 0 0,1 0 0,-1 0 0,1 1 0,-1-1 0,1 0 0,-1 0 1,1 0-1,-1 0 0,1 0 0,-1 1 0,1-1 0,-1 0 0,1 0 0,-1 1 0,1-1 0,0 0 0,-1 1 1,1-1-1,-1 0 0,1 1 0,0-1 0,-1 1 0,1-1 0,0 0 0,-1 1 0,1-1 0,0 1 0,0-1 1,0 1-1,-1-1 0,1 1 0,0-1 0,0 1 0,0-1 0,0 1 0,0 1 0,-4 16 52,0 1 0,2 0-1,0 1 1,1-1-1,1 0 1,4 31 0,-2-3 3,3 15-5,2 0 1,2-1-1,20 67 0,67 181 81,-42-147-103,-24-60-27,-14-42-5,3-1 0,42 92 0,-61-150 0,3 3-11,-1 1 0,0 0-1,1-1 1,0 0 0,0 1 0,0-1-1,1-1 1,6 8 0,-9-11 8,-1 0 0,0 0 0,0 0 0,0 1 0,0-1 0,0 0 0,0 0 0,1 0 0,-1 0 0,0 0 0,0 0 0,0 0 0,0 0 0,1 0 0,-1 0 0,0 0 0,0 0 0,0 1 0,0-1 0,1 0 0,-1 0 0,0 0 0,0 0 0,0-1 0,0 1 0,1 0 0,-1 0 0,0 0 0,0 0 0,0 0 0,0 0 0,1 0 0,-1 0 0,0 0 0,0 0 0,0 0 0,0 0 0,0-1 0,1 1-1,-1 0 1,0 0 0,0 0 0,0 0 0,0 0 0,0-1 0,0 1 0,0 0 0,0 0 0,0 0 0,0 0 0,1 0 0,-1-1 0,0 1 0,0-14-73,0 9 48,-2-42-8,-2-1-1,-2 1 1,-2-1 0,-20-62 0,-40-134-141,-69-488 1,109 226 91,28 507 85,0-1 1,0 0 0,0 0 0,0 0-1,0 0 1,0 0 0,1 0-1,-1 0 1,0 1 0,0-1 0,0 0-1,0 0 1,0 0 0,0 0-1,0 0 1,0 0 0,0 0 0,0 0-1,1 0 1,-1 0 0,0 1-1,0-1 1,0 0 0,0 0 0,0 0-1,0 0 1,1 0 0,-1 0-1,0 0 1,0 0 0,0 0 0,0 0-1,0 0 1,0 0 0,1 0-1,-1 0 1,0 0 0,0 0 0,0 0-1,0 0 1,0 0 0,0 0-1,0-1 1,1 1 0,-1 0-1,0 0 1,0 0 0,0 0 0,0 0-1,0 0 1,0 0 0,0 0-1,0 0 1,0 0 0,1-1 0,-1 1-1,0 0 1,0 0 0,0 0-1,0 0 1,0 0 0,0 0 0,0-1-1,0 1 1,0 0 0,0 0-1,0 0 1,8 11 36,84 236 365,-28-69-339,249 683 49,-262-717-139,-3-20-69,-151-326-261,31 65 201,-173-414 150,213 459 6,4-1 0,4-1 1,4-1-1,-9-112 0,27 100 5,2 107-4,0 0-1,0-1 0,0 1 0,0 0 0,-1-1 1,1 1-1,0 0 0,0-1 0,0 1 0,0 0 1,1-1-1,-1 1 0,0 0 0,0-1 0,0 1 1,0 0-1,0-1 0,0 1 0,0 0 0,1-1 1,-1 1-1,0 0 0,0-1 0,0 1 0,1 0 1,-1 0-1,0 0 0,0-1 0,1 1 0,-1 0 1,0 0-1,0 0 0,1-1 0,-1 1 0,0 0 1,1 0-1,-1 0 0,0 0 0,1 0 0,-1 0 1,0 0-1,1 0 0,-1 0 0,0 0 0,1 0 1,-1 0-1,14 7 81,-5 2-42,-2 0 0,1 1 0,-1 0 0,0 0 0,-1 0 0,7 18 0,5 6 3,533 1056 284,-533-1052-344,1 4-8,2-2 0,41 62 0,-61-110-263,-2-4 264,-1-1-1,-1 1 1,0 0-1,0 1 1,-1-1-1,-1 1 1,0-1-1,-12-17 1,-2-9-28,-117-229-62,-93-211-59,226 469 174,-90-242 41,74 190-22,2-1-1,-10-75 0,25 73 78,2 64-90,0-1-1,0 1 0,0-1 1,0 1-1,0-1 0,0 1 1,0-1-1,1 1 0,-1 0 1,0-1-1,0 1 0,1-1 1,-1 1-1,0-1 0,0 1 1,1 0-1,-1-1 0,1 1 1,-1 0-1,0-1 0,1 1 1,-1 0-1,1-1 0,-1 1 1,1 0-1,-1 0 0,0 0 1,1-1-1,-1 1 0,1 0 1,-1 0-1,1 0 0,-1 0 1,1 0-1,-1 0 0,1 0 1,-1 0-1,1 0 0,-1 0 1,1 0-1,-1 0 0,1 1 1,-1-1-1,1 0 0,-1 0 1,1 0-1,-1 1 0,1-1 1,-1 0-1,1 1 0,28 16 193,-6 6-146,-1 2 1,-1 0-1,-1 1 0,-1 2 0,20 37 1,-24-40-25,365 715 332,-292-551-325,105 198-163,-192-385 10,-1-4 92,-1-1-1,0 0 1,0 0-1,0 1 1,0-1-1,0 0 0,-1 1 1,1-1-1,-1 1 1,0 0-1,0-1 1,0 1-1,0 0 1,0 0-1,-3-2 0,-9-10-1,-114-181-263,67 98 197,-172-286-142,182 287 240,4-2 0,-38-114 0,76 187 7,2 0-1,1-1 1,0 1 0,2-1-1,1 0 1,1-30 0,3 55 2,0 1-1,0 0 1,0-1 0,0 1 0,0 0 0,0 0-1,0 0 1,0 0 0,1 0 0,-1 0 0,0 0-1,0 0 1,0 1 0,0-1 0,0 0 0,0 1 0,0-1-1,0 1 1,1 0 0,10 7 22,-2 0 0,1 1 0,-1 0 0,0 1 0,-1 0 0,0 1 0,-1 0 1,0 0-1,9 18 0,-1-6-7,69 114 80,-5 2-1,-7 4 1,73 201 0,96 480-27,-215-711-89,73 350-112,-99-463 116,-1 0-1,0 0 1,0 1-1,0-1 1,0 0-1,0 0 1,1 1-1,-1-1 0,0 0 1,0 1-1,0-1 1,0 0-1,0 0 1,0 1-1,0-1 1,0 0-1,0 1 1,0-1-1,0 0 0,0 0 1,0 1-1,-1-1 1,1 0-1,0 1 1,0-1-1,0 0 1,0 0-1,0 1 1,-1-1-1,1 0 0,0 0 1,0 0-1,0 1 1,-1-1-1,1 0 1,0 0-1,0 0 1,-1 0-1,1 1 1,0-1-1,0 0 0,-1 0 1,1 0-1,0 0 1,0 0-1,-1 0 1,1 0-1,0 0 1,-1 0-1,-18-10-82,-17-22 49,-21-37-91,-86-134 0,81 110 51,-208-292-22,-24 18 56,277 348 47,-35-35 32,49 51-30,0 0 0,-1 0 0,1 1 0,-1 0 0,0 0-1,1 0 1,-1 0 0,0 0 0,0 1 0,-1-1 0,1 1 0,0 0-1,-9 0 1,12 1 4,0 1 0,0 0-1,-1 0 1,1-1 0,0 1 0,0 0-1,0 0 1,0 0 0,0 0-1,0 0 1,0 1 0,0-1 0,1 0-1,-1 0 1,0 1 0,1-1-1,-1 0 1,1 1 0,-1-1 0,1 0-1,0 1 1,-1-1 0,1 1 0,0-1-1,0 0 1,0 3 0,-4 55 61,3-43-45,0 18-14,2 1 1,1-1-1,2 1 0,1-1 0,2 0 0,1-1 0,24 62 1,11 7-4,65 106 1,-77-151-9,315 527-27,-335-567 17,-8-11-16,1 0 1,-1-1 0,1 1-1,0-1 1,0 0 0,0 0-1,6 4 1,-12-29-520,-6 0 409,-2 1 0,0 0 0,-18-25 0,-6-11 13,-39-63 75,-130-165 1,-110-85 81,282 333-32,15 16 3,-2-2 27,-1 0 0,0 1 1,-2 1-1,-27-20 0,38 36 489,19 17-323,20 20-100,89 85-40,-5 6 1,169 244 0,-240-306-56,140 188 51,-158-222-49,1-2 0,1 0-1,1-2 1,2-1 0,0-1 0,40 22 0,-68-44-19,0 0 0,0 0 0,0-1 0,0 1 1,0-1-1,0 1 0,0 0 0,0-1 1,0 0-1,1 1 0,-1-1 0,0 0 0,0 0 1,0 1-1,1-1 0,-1 0 0,0 0 1,0 0-1,3-1 0,-4 0 9,0 1 0,1-1 1,-1 0-1,0 1 0,0-1 0,0 0 0,1 1 1,-1-1-1,0 0 0,0 0 0,0 1 0,0-1 1,0 0-1,0 0 0,0 1 0,-1-1 0,1 0 1,0 1-1,0-1 0,0 0 0,-1 0 0,1 1 1,-1-2-1,-33-60-35,24 46 1,-247-469-56,220 401 77,3-1 1,4-1-1,-36-178 0,57 191 21,1-135 0,8 207-1,1 1 0,-1-1 0,0 1 0,0-1 0,1 1 0,-1 0 0,0-1 0,1 1 0,-1-1 0,1 1 0,-1 0 0,0-1 0,1 1 0,-1 0 0,1 0 0,-1-1 0,1 1 0,-1 0 0,1 0 0,-1-1 0,1 1 0,-1 0 0,1 0 0,-1 0 0,1 0 0,-1 0 0,1 0 0,-1 0 0,1 0 0,-1 0 0,1 0 0,-1 0 0,1 0 0,-1 1 0,1-1 0,-1 0 0,1 0 0,-1 0 0,1 1 0,-1-1 0,1 0 0,-1 1 0,1-1 0,-1 0 0,0 1 0,1-1 0,-1 1 0,6 3 24,0 0 1,-1 1-1,0-1 1,0 1-1,0 0 1,0 1-1,-1-1 1,0 1-1,4 7 1,32 65-13,-33-63-5,43 103 45,52 177 1,9 132 119,-100-380-147,13 41-14,45 106 0,-72-257-66,-54-146 65,12 59-56,12 6-19,7-2 0,5 0 1,-1-254-1,22 399 64,0-1-1,-1 1 1,1-1-1,0 1 1,0 0 0,0-1-1,0 1 1,0-1 0,0 1-1,0 0 1,0-1-1,1 1 1,-1 0 0,1-1-1,-1 1 1,1 0 0,-1 0-1,1-1 1,0 1-1,-1 0 1,1 0 0,1-2-1,7 11 3,-9-8 1,8 12 17,0 1-1,0-1 1,-1 1 0,-1 0-1,-1 1 1,1 0-1,-2-1 1,5 28-1,1-4-2,26 112 94,25 245 0,3 17 70,-59-386-179,-4-15-3,1 1 0,1 0-1,-1-1 1,2 0-1,-1 1 1,2-1-1,9 17 1,-13-26-37,-1-18-70,-3-19 76,-2 0 0,-1 0 0,-2 0 1,-2 1-1,-15-37 0,-11-45-78,-37-196 32,60 242 69,2-1 0,0-100 0,12 49 2,-1 122 6,0 0 0,1 0 0,-1 0-1,0 0 1,0 0 0,0 0 0,1 0-1,-1 0 1,0 0 0,1 0 0,-1 1-1,1-1 1,-1 0 0,1 0 0,-1 0-1,1 1 1,0-1 0,-1 0 0,1 1-1,0-1 1,0 0 0,0 1 0,-1-1-1,1 1 1,0-1 0,0 1 0,0-1-1,0 1 1,0 0 0,0 0 0,0-1-1,1 1 1,0 0 2,0 0 0,0 0 0,0 1 0,0-1-1,0 0 1,0 1 0,0 0 0,0-1 0,0 1 0,0 0-1,0 0 1,0 0 0,0 0 0,-1 0 0,3 2 0,5 6 10,-1 0 0,0 0 1,0 1-1,-1 1 1,0-1-1,0 1 0,-2 0 1,1 0-1,4 16 0,33 113 46,-15-19 55,21 223 0,-31 127 3,-5-251-111,-13-220-7,0-1 0,0 1-1,1-1 1,-1 1 0,0-1-1,0 1 1,0-1 0,0 1-1,1 0 1,-1-1 0,0 1-1,0-1 1,1 1 0,-1 0-1,0-1 1,1 1 0,-1 0-1,0-1 1,1 1 0,-1 0-1,0 0 1,1-1 0,-1 1 0,1 0-1,-1 0 1,1 0 0,-1 0-1,0-1 1,1 1 0,-1 0-1,1 0 1,-1 0 0,1 0-1,-1 0 1,1 0 0,-1 0-1,1 0 1,-1 0 0,0 0-1,1 1 1,-1-1 0,1 0-1,-1 0 1,1 0 0,-1 0-1,0 1 1,1-1 0,-1 0-1,1 0 1,-1 1 0,0-1 0,1 0-1,-1 1 1,0-1 0,0 0-1,1 1 1,-1-1 0,0 1-1,0-1 1,1 0 0,-1 1-1,0-1 1,0 1 0,0-1-1,0 1 1,0-1 0,0 1-1,1 0 1,19-114-57,19 50 54,-35 44-35,-1 1-1,-1-1 1,0-1 0,-2 1-1,-3-37 1,1 1-22,2-333-88,-2 360 166,-1 0 0,-2 0 0,-13-46 0,-1 0 48,-33-106 38,50 170-84,3 20-79,-1 15-184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8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3 353 32,'0'-1'57,"-1"1"0,1-1 1,0 0-1,0 1 0,-1-1 0,1 0 1,0 1-1,0-1 0,0 0 0,0 1 1,0-1-1,0 0 0,0 1 0,0-1 0,0 0 1,0 1-1,0-1 0,1 0 0,-1 1 1,0-1-1,0 0 0,1 1 0,-1-1 0,1-1 1,23-24 45,12-20 34,-27 33-104,0 1 1,1-1-1,0 1 1,0 1-1,1 0 1,1 1-1,0 0 0,0 0 1,16-8-1,8-2 57,0 1 0,48-18-1,-55 26-57,0 1-1,1 2 0,-1 0 1,2 2-1,-1 2 0,1 0 1,37 2-1,254-11 108,3 13 10,-301 1-136,1 1 0,-1 1 0,1 1 0,-1 2 0,-1 0 0,1 1 0,32 16 0,-17-5 20,-2 2 0,-1 2-1,49 37 1,71 76 64,-139-119-76,22 22-6,-2 1 0,-1 2 0,-2 2-1,35 59 1,-22-9 39,0 4 21,-33-70-56,-1 1 0,16 48 1,-13-31 7,28 101 24,-31-95-26,24 61 0,4 28 45,-36-127-60,0 1 1,-1-1-1,-1 1 1,-1 0-1,2 28 1,-5 79 27,-1-51-22,3-43-15,0-10-8,-1 0 0,-1 1 0,-5 28 1,-21 57 6,21-80 11,-8 16 10,11-29-21,0-1 0,0 1 0,1-1 0,0 1 0,1 0 0,0 0 0,0 0 0,1 0 0,1 11 0,0 6 0,-1-25-53,0 1 1,0 0 0,1-1-1,-1 1 1,1-1 0,0 1-1,0-1 1,0 1 0,0-1-1,1 1 1,-1-1 0,0 0-1,1 0 1,0 0 0,-1 1 0,1-2-1,0 1 1,0 0 0,3 2-1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9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1453 1 192,'-1'4'85,"1"0"-1,-1 0 1,0 0-1,0 0 1,0 0 0,0 0-1,-1 0 1,0 0-1,0-1 1,0 1-1,0-1 1,-1 1 0,-2 3-1,-46 45 64,18-20 90,-7 7-32,30-30-172,0 0 0,1 1 0,0 0 0,0 1 0,1-1 0,1 2 0,-1-1 0,-8 22 0,3 2 10,8-19-22,0 0 1,-2 0-1,0-1 0,-17 28 0,13-12 27,11-29-45,-1 1 0,1-1 0,-1 0-1,1 0 1,-1 0 0,0 0-1,0 0 1,0 0 0,0 0 0,0 0-1,0 0 1,-1 0 0,-1 2-1,-13 26 61,4-17-45,-1 0-1,-1-1 0,0-1 0,0 0 0,-1-1 0,-1-1 0,0 0 0,-31 12 0,-53 32-20,57-28 2,-1-2 0,-1-3 0,-62 21 0,52-21 0,34-14-5,-1 0 0,0-1 0,-34 3 1,-23 4-9,39-2 4,-1 1 0,-53 25 0,86-31 0,-1 0 0,1 1 1,0 1-1,1-1 0,0 1 0,0 0 1,-9 12-1,1-3 9,-26 54-96,7-9 64,32-58 30,0 0-1,0 1 0,1-1 1,0 1-1,0-1 0,0 0 1,0 1-1,0 0 0,1-1 1,-1 1-1,1 7 0,-13 52 3,13-60-1,1 1 0,0 0 0,0-1 0,0 1 0,0-1-1,0 1 1,1-1 0,0 0 0,0 0 0,0 1 0,0-1 0,0 0-1,0-1 1,1 1 0,-1 0 0,1-1 0,0 1 0,0-1 0,0 0-1,0 0 1,0 0 0,0 0 0,1-1 0,-1 1 0,1-1 0,-1 0-1,5 1 1,8 0 1,0 0 0,-1 1 0,30 11 0,-10-4 0,197 61 91,-140-51-55,0-3 1,114 5-1,-141-16-17,334 1 77,-235-9-85,-112 7 10,-44-3-20,1-1 1,-1 0-1,1 0 0,0-1 0,-1 0 0,1-1 1,-1 0-1,13-2 0,-10-1-1,-3 2 4,0-1 0,0-1 0,-1 1-1,1-1 1,-1-1 0,9-6 0,-11 6-2,-1 0 0,0 0 1,-1 0-1,1 0 0,-1-1 0,0 0 1,0 1-1,-1-1 0,0 0 1,0 0-1,0 0 0,-1-1 0,1-5 1,0-34-3,0 27 7,-2 0-1,0 0 1,-5-30-1,-21-50 5,24 93-8,0 0-1,-1 1 0,1-1 1,-1 0-1,-1 1 1,1-1-1,-6-6 1,-16-28 4,16 21-5,-2 0 0,0 1 1,-1 0-1,-1 1 0,-28-29 1,-87-73 14,104 98-16,-31-22 10,-16-15 15,69 56-21,-1 1 0,1-1 0,-1 0-1,0 1 1,0-1 0,0 1 0,0 0 0,0 0-1,0 0 1,0 0 0,0 1 0,0-1 0,0 1 0,-1 0-1,-4 0 1,-5-1 9,-7-3-188,0 1 1,0 1-1,-20 1 1,-2 1-1055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9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416 0 0,'-14'5'774,"8"61"-48,5 4-461,-1-15-74,10 89-1,34 195 221,-30-293-378,-8-36-26,-2-1 1,1 1-1,-1 0 0,1 19 0,4 108 26,-6-69-2,1-32-15,-2 1 1,-1-1-1,-8 43 0,-4 4 38,-2 85 0,4-28-8,0-55-25,3-36 1,-1 68-1,8-76-14,-2 0-1,-2-1 0,-1 1 0,-3-1 1,-13 39-1,-14 76-24,3-9 9,-3-28 27,-61 211-14,80-270-21,-1 4 23,3 1-1,-9 82 1,-3 171-1,20-246-6,-5 118 7,12-159-4,-12 367-9,-10 340-23,23-597 28,4-31 2,26 146 0,-14-134 0,-9-71 0,3 0 0,1 0 0,25 62 0,76 136 0,-76-162-9,-29-64 5,1 0 0,0-1 0,2 0 1,1-1-1,22 31 0,4 0-15,-32-41 13,1 0 1,0 0-1,0-1 0,1 0 1,0 0-1,1-1 0,14 11 1,8 4 0,-1 2 0,51 52 0,-54-50-3,1 0 1,58 42-1,-54-47-2,6 4-2,0-2 0,2-2 0,58 25 0,145 62-20,-84-33 32,-66-38 0,1-3 0,147 33 0,-48-33 0,83 21 0,-218-42 1,0-2 1,1-4 0,0-2 0,1-2 0,107-8-1,80-32 21,-212 28-22,0-3 0,54-22 0,1-1 26,97-10-20,6-18 20,-33 1-52,-19 6 31,-134 52-6,1-1 0,-1 0 0,0-1 0,11-10 0,-12 10 1,0 1 0,1-1 0,-1 1 0,1 0 0,-1 0 0,10-3 0,7-2 2,-2 0 0,1-2 0,34-23 0,3-2 16,1 11-31,-46 20 17,-1 0 0,0-1-1,0-1 1,22-14 0,24-22-6,-43 33-5,0-1-1,0-1 0,-1 0 0,-1-1 0,0-1 0,-1 0 0,17-24 1,-23 25 5,-1 0 1,-1-1 0,0 1-1,0-1 1,3-22 0,4-15 9,3 14-38,-12 31 29,0 0 1,-1 0 0,0 0 0,0-1 0,0 1-1,-1-1 1,0 1 0,1-14 0,4-63-96,1 21-1,-7-167 226,13 225-311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228 1776 64,'0'0'272,"0"-42"631,-1-57-609,-1 19-132,11-105 1,-5 126-102,-4-98 1,-3 57-57,5 29-5,-1 33 0,-1-1 0,-8-69 0,3 65 25,5 34-20,-1 0 1,1 1 0,-2-1-1,0 0 1,-3-10 0,-1 0-6,0 1 1,2-1 0,0 0 0,1 0 0,-1-36 0,3 42-1,0-1 0,-2 1 0,1 0 0,-2 0 0,-9-23 0,9 24 0,-1 0 0,2 0 0,0 0 0,0-1 0,-2-22 0,5 28 0,-2 0 0,1 1 0,-1-1 0,0 1 0,0-1 0,-1 1 0,0 0 0,-6-10 0,-6-14 0,-31-80 0,36 84 35,9 21-31,-1-1-1,0 1 0,0 0 0,0 0 0,-1 0 0,1 1 1,-1-1-1,-4-4 0,-6-26-3,12 30 0,-2 1 0,0 4 0,2-17 11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9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0 224,'0'30'1618,"0"-37"-1773,0 2-443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1216 0 32,'6'19'2365,"-6"-17"-2336,-1 0 1,1 0-1,-1 0 1,0 0-1,1 0 1,-1 0-1,0 0 1,-1 0-1,1-1 1,0 1-1,0 0 1,-1-1-1,1 1 1,-1-1-1,1 1 1,-1-1-1,-2 2 1,-42 27 114,15-10-56,-145 108-18,90-66-64,47-33-6,-56 33-1,23-15 1,58-36 0,-1 0 0,0-1 0,0-1 0,-1-1 0,0 0 0,-23 7 0,-11 2-54,-1 3 1,-82 45-1,1 1-36,80-48-7,40-15 65,0 1 0,0 0 0,0 1 1,-14 9-1,5-7-11,9-2-17,37-3 29,-13-1 34,1 1-1,0 0 1,-1 1-1,1 1 0,-1 0 1,0 1-1,-1 0 0,14 8 1,51 18 7,26 4-10,-81-27 0,0 0 0,-1 1 0,0 1 0,0 1 0,-1 1 0,28 22 0,-1-2 0,48 29 33,-75-45-33,-15-12 0,0-1 0,0 1 0,1-1 0,-1 0 0,1 0 0,10 5 0,-7-3 0,1 1 0,27-3 0,-29-3 0,0 3 0,-1-2 0,48 3 0,6 1 26,-58-6-27,-1 1 0,1-1 0,-1 0 0,0 1 0,1-1 0,-1 0 0,0 0 0,0 0-1,1 0 1,-1 0 0,0 0 0,0 0 0,0-1 0,0 1 0,0 0 0,-1-1 0,1 1 0,0 0 0,-1-1 0,1 1 0,-1-1-1,1 1 1,0-3 0,2-4 6,7-9 8,1 1 1,0 0-1,1 1 0,1 0 1,0 1-1,1 0 0,1 1 1,0 0-1,1 2 0,0 0 1,1 0-1,0 2 0,29-13 1,38-12 13,100-36 14,-156 62-29,0 0 0,0 3 0,0 0 0,54-1 0,-52 6 0,127-5 40,-107-1-52,60-14 0,-105 18 2,0 0 0,-1 0 1,1 0-1,0-1 0,-1 1 0,0-1 1,6-5-1,23-12 12,-30 18-17,1 1 0,-1-1 0,1 1 0,-1-1 0,0-1 1,0 1-1,0 0 0,0-1 0,0 1 0,-1-1 0,1 0 0,-1 0 0,1 0 0,-1 0 0,0 0 1,0 0-1,0-1 0,-1 1 0,1-1 0,-1 1 0,0-1 0,0 0 0,0 0 0,-1 1 0,1-1 1,-1 0-1,0 0 0,0 0 0,0 1 0,0-1 0,-1 0 0,0 0 0,0 1 0,-2-8 0,1 7-1,-1-1-1,0 1 0,1 0 1,-2 0-1,1 0 0,0 0 1,-1 0-1,-7-5 0,-20-24-49,18 17 29,11 14 24,0 1 1,0-1 0,1 0-1,-1 0 1,1 0-1,-1 0 1,1 0-1,0 0 1,-1 0-1,1 0 1,0-1-1,1 1 1,-2-4-1,-12-24-63,14 29 38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9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576 260 192,'0'0'1068,"0"36"-694,-1-16-308,-2 0 1,-1-1-1,0 1 1,-2-1 0,0 0-1,-12 25 1,-5 19-21,8-28-27,-2 0 0,-1-1 0,-1-1 0,-2-1 0,-39 47 0,48-63-10,0-2-8,-1 0 0,0-1 0,-1-1 0,0 0 0,-22 13 0,-82 44-2,82-52-38,27-13 31,0 0-1,0 0 1,0 1 0,1 0 0,0 1 0,-12 10 0,15-14-2,4-1 5,0-1-1,1 0 1,-1 1-1,0-1 0,0 1 1,0-1-1,1 0 1,-1 1-1,0 0 1,1-1-1,-1 1 1,0-1-1,1 1 0,-1 0 1,1-1-1,-1 1 1,1 0-1,-1 0 1,1 0-1,0-1 0,-1 1 1,1 0-1,0 0 1,-1 0-1,1 0 1,0 0-1,0 1 1,41-1-22,466 7 439,-272-12-93,-71-9-230,-1-1 20,273 14 147,-410 5-256,-25-6 1,0 0 1,0 0-1,0 0 0,-1 0 0,1 0 1,-1 0-1,1 0 0,0 0 1,-1 0-1,0 0 0,1 0 1,-1-1-1,0 1 0,1 0 0,-1 0 1,0 0-1,0-1 0,0 1 1,0 0-1,0 0 0,0 0 0,-1-1 1,1 1-1,-1-1 0,1 0-6,0-15 5,0 0 1,1 0-1,1 0 0,0 0 1,1 0-1,1 0 1,1 1-1,0-1 1,1 1-1,1 1 1,13-23-1,30-51-7,80-126-18,-106 181 25,44-50 0,-54 70 0,1 0 0,0 1 0,1 0 0,0 2 0,31-17 0,44-37 0,-90 65 0,0-1 1,0 1-1,0-1 0,0 1 1,0-1-1,-1 0 1,1 1-1,0-1 0,0 0 1,-1 0-1,1 1 0,0-1 1,-1 0-1,1 0 0,-1 0 1,1 0-1,-1 0 0,1 0 1,-1 0-1,0 0 1,1 0-1,-1 0 0,0 0 1,0 0-1,0 0 0,0 0 1,0-2-1,0 2 1,-1-1 1,0 0-1,0 1 1,0-1-1,0 1 1,0 0-1,0-1 1,0 1-1,-1 0 1,1 0-1,0 0 1,-1 0-1,1 0 1,-4-2-1,-5-2 7,-2-1 0,1 2 0,-18-6 0,-6 1-18,-162-52-167,184 57 179,0 1 0,0 0-1,0 1 1,-1 1 0,-20-1-1,20 2 1,-1 0-1,1-2 0,0 0 0,-24-6 0,7 0-1052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255 0 32,'-4'1'97,"0"-1"0,0 1 0,0-1 0,0 1 0,0 0 0,0 1 0,1-1 0,-1 1 0,0-1 0,1 1 0,-1 0 0,1 1 0,0-1 0,-1 0 0,1 1 0,-5 5 0,-3 5-38,1 0 0,-17 27 0,7-9 69,19-30-126,-18 24 46,2 0-1,0 2 1,1-1 0,2 2-1,-20 55 1,33-70-1132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9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181 0 705,'-7'22'64,"0"0"384,-6 5-224,0 8-96,-8 5 97,1 4-1,0 0-32,0 0-64,0-5-32,7 1-32,-1-9-32,8-5 0,-1-4-32,7-4 0,0-9-64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7 261 32,'0'0'806,"0"0"-790,-1 0 0,1 0-1,0 0 1,0 0 0,-1-1-1,1 1 1,0 0 0,0 0-1,-1 0 1,1 0 0,0 0-1,0 0 1,-1-1 0,1 1-1,0 0 1,0 0 0,-1 0 0,1-1-1,0 1 1,0 0 0,0 0-1,0-1 1,0 1 0,-1 0-1,1 0 1,0-1 0,0 1-1,0 0 1,0-1 0,0 1-1,0 0 1,0 0 0,0-1 0,0 1-1,0 0 1,0-1 0,0 1-1,0 0 1,0 0 0,0-1-1,0 1 1,0 0 0,0-1-1,1 1 1,-1 0 0,0 0-1,0-1 1,1 1 0,3-9 28,2 1 0,-1 0 0,1 0-1,0 0 1,1 1 0,0 0 0,0 0 0,10-7 0,69-45 153,-36 26-166,40-22 214,-81 50-254,0 1 0,0 1 1,0-1-1,1 2 0,-1-1 1,1 1-1,0 1 1,15-1-1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09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32,'0'0'251,"14"0"165,22 1-298,-1 2 0,1 1 0,-1 2 0,0 1 1,-1 2-1,0 1 0,0 2 0,35 18 0,5 3 14,-2 4 0,-2 2 0,105 79 0,-145-95-119,-2 2 1,0 0-1,-2 2 0,-1 1 0,-1 1 0,-1 1 0,-2 2 0,-1 0 0,-2 0 0,16 39 0,-18-27-6,-2 1 0,-2 1 0,-2 0 0,7 79 0,-11-21-8,-8 109-1,-1-184-2,-1 0 0,-1-1 0,-1 1 0,-1-1 0,-2 0 0,-1-1 0,-1 0 0,-1-1 0,-2 0-1,0 0 1,-35 43 0,5-15-56,-2-3 1,-2-2-1,-104 82 0,66-61 49,79-65-31,7-5 40,0 1 1,-1-1 0,1 0-1,0 0 1,0 1 0,-1-1-1,1 0 1,0 1 0,0-1-1,0 1 1,0-1 0,0 0-1,-1 1 1,1-1 0,0 0-1,0 1 1,0-1 0,0 1-1,0-1 1,0 0 0,0 1-1,0-1 1,1 1 0,-1-1-1,0 0 1,0 1 0,0-1-1,0 1 1,0-1 0,1 0-1,-1 1 1,0-1 0,0 0-1,0 1 1,1-1 0,-1 0-1,0 0 1,1 1 0,-1-1-1,0 0 1,1 0 0,-1 1-1,0-1 1,1 0 0,-1 0-1,0 0 1,1 1 0,22 4 57,-16-3-59,2 2 3,1 1 1,-1 0-1,0 1 0,0 0 1,0 1-1,-1 0 0,11 12 1,52 64 24,-23-23-26,38 20-357,-33-33-272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100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40 375 64,'0'0'833,"-33"0"-128,27 0-700,5 0 22,35 0 16,1-1 5,0 2 0,0 1 0,0 1 0,41 11-1,34 14 76,31 10-32,1-6 0,152 14 0,-153-31-62,118 6 59,-260-40-120,-1 15 29,-1 0-1,0 1 1,0-1 0,0 0 0,0 1-1,0 0 1,-1 0 0,0 0 0,1 0-1,-1 1 1,0-1 0,0 1 0,-7-3-1,-61-22-31,60 23 25,-61-16-73,-94-14-1,-54-15-96,177 37 151,-1 2-1,-1 1 1,-53-2 0,-138 5-253,205 6 222,24-1 53,-1 0-1,0 0 1,1-1 0,-1 0-1,1-1 1,0 0-1,0 0 1,0-1 0,0 0-1,0 0 1,1-1 0,0 0-1,0 0 1,0-1 0,1 0-1,-1 0 1,1 0-1,1-1 1,-1 0 0,-4-8-1,9 10 14,1 5 52,32-4 6,238-41 161,-219 35-185,-1-3 0,62-23 0,21-6-27,-45 27 17,-65 12-21,0 0 1,38-11 0,-56 11-7,22 1 20,-20 1-17,-5-2-6,4 3 0,-1 0 5,-4 0 22,-3 22 138,-4-7-158,-2-1 0,1 0-1,-19 24 1,-4 8-2,18-23 17,-20 48 0,30-64-21,-1 0-1,1 0 1,0 0 0,1 0 0,0 0 0,0 1 0,0-1-1,1 0 1,0 1 0,1-1 0,2 14 0,-3-20-1,1 0 0,0 1 1,0-1-1,0 1 0,0-1 0,0 0 1,0 0-1,0 0 0,0 0 0,1 0 1,-1 0-1,0 0 0,1 0 0,-1 0 1,0 0-1,1-1 0,-1 1 0,1 0 1,0-1-1,-1 0 0,1 1 0,-1-1 1,4 0-1,42 2-12,-36-3 2,-7 1 9,1 0 0,-1 0 0,0 0 0,0-1 0,0 0 0,1 0 1,-1 0-1,0 0 0,0-1 0,0 1 0,-1-1 0,1 0 0,0-1 0,-1 1 1,1 0-1,-1-1 0,4-4 0,-3 2-9,0 0 0,-1 0 0,1 0 1,-1 0-1,-1-1 0,1 1 0,-1-1 0,0 0 1,0 0-1,-1 1 0,2-12 0,2-30-127,-2-67 0,-3 99 118,-1 10 11,0 0 1,0 0-1,0 0 1,-1 0-1,0 1 1,0-1-1,0 0 1,0 1 0,-1 0-1,0-1 1,1 1-1,-2 0 1,-3-4-1,4 4 9,0 1-1,0 0 0,0 0 0,-1 0 0,1 0 0,-1 1 1,0-1-1,1 1 0,-1 0 0,0 0 0,0 0 1,0 1-1,-1-1 0,1 1 0,-8-1 0,5 2 11,1 0 16,5 0-6,36-9 22,-21 10-21,0 1 1,0 1-1,0 0 1,0 1-1,0 0 1,-1 1-1,0 1 0,0 0 1,0 1-1,-1 0 1,0 1-1,0 0 1,16 16-1,2 3 36,-1 2-1,-1 0 1,37 53-1,-47-59-44,-2 2 0,-1 0-1,-1 0 1,-1 2 0,-1 0-1,-1 0 1,12 48 0,-21-63-16,-1-5 5,0-1 1,0 0-1,1 0 0,-1 0 1,1 0-1,1-1 0,3 8 1,-5-12-25,-4-1-138,-1-1 150,1 0 0,0 0 0,-1 0 0,1 0 0,0 0 0,0-1 0,0 1 0,0-1 0,0 0 0,1 0 0,-1 0 0,1-1 0,-1 1 0,1 0 0,-4-5 0,-39-53-82,28 36 29,-56-63-126,-16-22-73,78 94 251,1-1 0,0 0 0,2-1-1,0 0 1,-8-25 0,16 42 14,0 0 0,0 0-1,0 1 1,1-1 0,-1 0-1,0 0 1,0 0 0,0 0-1,1 0 1,-1 0-1,0 0 1,0 0 0,0 0-1,1 0 1,-1 0 0,0 0-1,0 0 1,1 0 0,-1 0-1,0 0 1,0 0 0,0 0-1,1 0 1,-1 0-1,0 0 1,0 0 0,1 0-1,-1 0 1,0 0 0,0 0-1,0-1 1,0 1 0,1 0-1,-1 0 1,0 0 0,0 0-1,0 0 1,0-1 0,1 1-1,-1 0 1,0 0-1,0 0 1,0-1 0,0 1-1,0 0 1,0 0 0,0 0-1,0-1 1,0 1 0,0 0-1,0 0 1,0-1 0,0 1-1,0 0 1,0 0 0,0 0-1,0-1 1,0 1-1,0 0 1,0 0 0,0-1-1,0 1 1,0 0 0,0 0-1,-1-1 1,19 13 40,-15-10-15,3 1-35,1 1 1,-1 0 0,0 1-1,0 0 1,0 0-1,-1 0 1,0 0-1,0 1 1,0 0-1,-1 0 1,1 1-1,-1-1 1,-1 1-1,1-1 1,-1 1 0,-1 0-1,1 1 1,2 13-1,-4 1-852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101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1 436 96,'4'-5'99,"0"1"-1,0 0 1,0 0 0,1 1 0,-1-1-1,1 1 1,0 0 0,0 1-1,0-1 1,7-2 0,62-17 208,-23 8-173,41-24 34,154-86 0,28-13-24,-228 117-146,-24 9-15,0 2 0,43-12 0,-75 37-46,-14 7-40,-235 168-69,45-39 222,207-146-44,0 0 1,0 0 0,0 1-1,1 0 1,0 0 0,0 1-1,1 0 1,0 0 0,0 0-1,0 0 1,1 1 0,1-1-1,0 1 1,0 0 0,0 0-1,1 1 1,1-1 0,0 0-1,-1 18 1,3-27-7,-1 1 0,1 0 0,0 0 0,-1-1 0,1 1 0,0-1 0,-1 1 0,1 0 0,0-1-1,0 0 1,0 1 0,-1-1 0,1 1 0,0-1 0,0 0 0,0 0 0,0 1 0,0-1 0,0 0 0,-1 0 0,1 0 0,0 0 0,0 0 0,0 0 0,1-1-1,38 1-3,-26 0 10,8-1 1,0-1 0,0-1 0,0 0 1,0-2-1,-1-1 0,0 0 0,0-2 0,31-15 0,227-123 20,-237 120-59,-83 32-91,16 7 93,0 0 1,1 1-1,1 2 1,0 0-1,-28 27 0,-23 15 5,23-25 2,35-24 28,1 1-1,0 1 1,0 0 0,-20 21-1,34-31-3,0 0-1,0-1 1,1 1-1,-1 0 1,0-1-1,1 1 1,-1 0-1,1 0 1,-1 0-1,1 0 1,-1-1-1,1 1 1,-1 0-1,1 0 1,0 0-1,0 0 1,-1 0-1,1 0 1,0 0-1,0 0 1,0 0-1,0 0 1,0 0-1,0 0 1,0 0-1,0 0 1,1 0-1,-1 0 1,0 0-1,1 1 1,1 0 0,-1 0 1,1-1 0,0 0-1,0 1 1,-1-1 0,1 0-1,0 0 1,0 0 0,0 0-1,0 0 1,0 0 0,0-1-1,3 2 1,8 0 6,0 1-1,0-2 1,19 1 0,-18-3 0,-1 0 0,0-1 1,0 0-1,0-1 0,0 0 1,21-10-1,73-40 90,-44 21-68,48-24 39,-10 4-23,206-73 0,-280 118-33,1 0 1,0 2 0,0 1 0,50 0 0,-78 4-17,1 0-1,-1 1 1,1-1 0,0 0-1,-1 0 1,1 0 0,0 0-1,-1 0 1,1 0 0,-1 0-1,1 0 1,0 0 0,-1 0-1,1-1 1,-1 1 0,1 0-1,0 0 1,-1 0 0,1-1-1,-1 1 1,1 0 0,-1-1-1,1 1 1,-1 0 0,1-1-1,-1 1 1,1-1 0,-1 1-1,1-1 1,-1 1 0,0-1-1,1 1 1,-1-1 0,0 1-1,0-1 1,1 1 0,-1-1-1,0 0 1,0 1 0,0-1-1,0 1 1,0-1 0,0 0-1,0 1 1,0-1 0,0 0-1,0 1 1,0-1 0,0 1-1,0-1 1,-1-1 0,1 1-6,-1-1 0,0 0 1,-1 0-1,1 1 0,0-1 1,0 1-1,-1-1 1,1 1-1,-1-1 0,1 1 1,-1 0-1,0 0 0,1 0 1,-1 0-1,0 0 0,-3-1 1,-26-6-48,0 1-1,0 2 1,-33-1 0,-46-8-98,74 7 135,-19-2-17,1-3 0,0-1 1,1-4-1,-53-23 0,105 40 36,-2-1 0,0 0 1,0 0-1,0-1 0,0 1 0,1 0 1,-1-1-1,1 0 0,-1 1 1,1-1-1,-1 0 0,1-1 0,0 1 1,0 0-1,0 0 0,0-1 0,1 1 1,-1-1-1,0 0 0,-1-4 0,25 3 59,9 2-18,0 2 0,0 2-1,0 0 1,0 2 0,-1 2-1,0 0 1,31 12 0,198 89 225,-155-59-174,-97-46-82,-6-2-31,-10-1-2,0-1 0,-1 0 1,1 0-1,0-1 0,0 0 0,0-1 0,1 0 1,-12-7-1,-17-7-60,-22-6 7,-22-9 5,2-3 0,-93-58 0,160 85 71,12 5 23,21 5 46,2 1-38,32 2 47,-1 2 0,1 3 0,-1 2 0,75 26 0,-99-26-18,-1 1-1,42 23 1,-41-19 13,58 23 0,-82-38-57,-5-1-42,-42-6-748,8-6 80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102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819 256 128,'-10'1'90,"-1"0"0,1 0 0,0 1 0,0 1 0,0-1 0,0 2 0,0-1 0,1 2 0,-15 7 0,-9 9-74,-38 30 0,47-33 114,-19 15-23,1 2 0,2 1 0,2 3 0,1 0-1,2 3 1,2 1 0,-45 75 0,74-111-103,-6 14-8,10-21-23,4-1-7,1 0 32,0-1 0,-1 0 0,0 0 0,1 0 0,-1-1 0,0 0 0,0 1 1,0-1-1,-1-1 0,1 1 0,3-4 0,4-3 0,501-453-3,-502 453 5,1-3-27,2 1 0,-1 0 1,2 1-1,0 1 0,0 0 1,19-10-1,-32 20 24,-1 0 0,1 0 1,-1 1-1,1-1 0,-1 0 0,1 1 1,-1-1-1,1 0 0,-1 1 0,1-1 1,-1 0-1,0 1 0,1-1 0,-1 1 1,0-1-1,1 0 0,-1 1 0,0-1 1,1 1-1,-1-1 0,0 1 0,0 0 1,0-1-1,1 1 0,-1-1 0,0 1 1,0-1-1,0 1 0,0-1 0,0 1 1,0 0-1,0-1 0,0 1 0,-1-1 1,1 1-1,0-1 0,0 1 0,0-1 0,-1 2 1,-2 27 37,-7-5-29,-1 0 0,-2-1 1,0-1-1,-1 0 0,-1-1 0,-33 36 0,10-13-7,-2-2 0,-1-2 0,-3-2 0,-1-2 1,-95 59-1,80-58-10,35-20 3,0-1 0,-1-2 0,-1 0 0,0-2 0,-29 9 0,-124 16-29,162-28 11,12-4 7,10-2 5,24-3 23,0-1 0,0-1 0,0-2-1,-1 0 1,54-17 0,135-57 2,256-81 42,-408 142-45,-12 5 11,-1-3-1,82-36 1,-119 44-23,1 0-1,-1-2 1,-1 1 0,0-2 0,0 0 0,0 0 0,-2-1 0,1-1-1,-1 0 1,-1 0 0,0-1 0,-1-1 0,9-16 0,8-29-135,30-100 0,-13 31-42,-35 97-6,-8 29 117,0 5 76,-3 5-1,0 0 1,-1-1 0,0 0-1,0 0 1,0 0-1,-1 0 1,0-1 0,0 1-1,0-1 1,-10 7 0,-3 7 1,-255 259 86,168-178-14,-103 126 0,158-154 53,47-69-119,1 0 0,0 0 0,-1 0 0,2 0 0,-1 0 0,0 0 0,1 1 0,0-1 0,0 1 0,0-1 0,1 1-1,0-1 1,-1 1 0,1-1 0,1 1 0,0 7 0,0-11-12,0 0-1,-1 0 1,1 0-1,0 0 1,0-1-1,0 1 1,0 0-1,0 0 1,0 0-1,0-1 1,0 1-1,0-1 0,0 1 1,0-1-1,0 1 1,1-1-1,-1 0 1,0 1-1,0-1 1,0 0-1,2 0 1,28 2 15,-27-3-11,15 1 4,-1-2 1,0-1-1,0 0 0,0-1 0,-1-1 1,0 0-1,1-2 0,-2 0 0,1-1 0,29-19 1,36-24 20,104-88 0,-128 93-26,-36 29-49,0-1 0,-2-1 0,0-1 0,22-28 1,-35 38 26,-1 1 1,0-1 0,0 0 0,-1-1-1,0 1 1,-1-1 0,0 0 0,-1 0-1,0-1 1,0 1 0,-2 0 0,2-23-1,-4 33 17,1 0-1,0 0 1,-1 0 0,1 0-1,-1 0 1,0 0-1,1 1 1,-1-1-1,0 0 1,1 0-1,-1 0 1,0 1 0,0-1-1,0 0 1,0 1-1,1-1 1,-1 1-1,0-1 1,0 1 0,0 0-1,0-1 1,0 1-1,-1 0 1,1-1-1,0 1 1,0 0-1,0 0 1,0 0 0,0 0-1,0 0 1,0 0-1,0 1 1,0-1-1,0 0 1,0 0-1,0 1 1,-2 0 0,-2 0-9,0 0 0,-1 0 0,1 0 0,0 1 0,0 0 1,0 0-1,-7 4 0,-112 100-137,36-29 75,-190 160 280,268-228-201,1-2 6,1 1 0,-1 0 0,1 1 0,1 0 1,-12 15-1,5-9 16,9-13 0,8-11 41,19-25-62,3 2 1,39-43-1,-43 51-7,226-226-26,-148 154 18,-82 81 2,1 2 0,0 0-1,1 1 1,0 1 0,1 1-1,22-9 1,-183 53-305,-106 61 285,167-61 48,-154 44 1,17-41 248,262-57-214,0-2 1,45-31-1,-44 25-25,86-39-1,-90 52 17,1 2 0,0 2-1,0 2 1,53-5 0,-23 9 75,128 6-1,-184 1-88,1 0 0,32 11 0,-35-9-173,0 0 1,0-1 0,0 0 0,22 0-1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103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0 64,'10'1'92,"0"0"0,-1 0 0,0 1-1,1 1 1,9 3 0,28 6 147,-20-6-154,-1 1-1,-1 1 1,1 2 0,-1 0-1,-1 1 1,0 2-1,-1 0 1,0 2-1,39 32 1,-8 1 50,-2 2-1,66 82 0,-93-99-105,-2 1 0,-1 1-1,-1 1 1,23 56 0,49 162 23,-48-122-45,-32-93-7,-10-24 0,2-1 0,0-1 0,1 1 0,9 15 0,-4-15-40,-6-16-61,-7-29-36,1 24 154,-5-20-89,0 1 0,-2 0 0,-17-37 0,10 25 7,-34-86-146,-5 2-1,-116-191 0,114 239 116,42 57 102,1 0 0,0-1 1,1 0-1,1-1 0,-10-22 0,21 40-3,-1 0 1,0-1-1,1 1 0,-1-1 0,1 1 0,-1-1 0,1 0 1,0 1-1,0-1 0,0 1 0,0-1 0,0 1 0,0-1 0,0 0 1,0 1-1,1-1 0,-1 1 0,0-1 0,1 1 0,1-3 0,-1 3 5,0 0 0,0 0 0,0 0-1,0 0 1,0 0 0,0 1-1,0-1 1,1 0 0,-1 1-1,0-1 1,0 1 0,1 0 0,-1-1-1,0 1 1,1 0 0,-1 0-1,0-1 1,1 1 0,1 1-1,3-1 18,0 0 0,0 1 0,0 0 0,0 1 0,-1-1 0,1 1 0,0 0 0,-1 1 0,11 5 0,21 19 37,-1 2 0,-1 1-1,-2 1 1,-1 2 0,41 56 0,-19-15 78,78 144 0,-102-157-80,-3 2-1,-2 0 0,16 71 0,34 200-6,-72-317-54,14 38 26,-13-44-32,-1 0 0,0-1 0,0 2 0,-1-1 0,1 12 1,-3-25-92,0-1 86,1 0 0,-2 0 0,1-1 0,0 1 0,-1 0 0,1 0 0,-1 0 0,0 0 0,0 0 0,0 0 0,0 0 0,-1 0 0,-2-4 0,1 2-5,-64-175-464,2 5 11,-108-216-138,153 343 600,2-2 0,2 0 0,-10-57 0,24 58 147,3 27 37,20 22 80,-16 1-225,1 1-1,0 0 1,-1 0-1,1 0 1,-1 1-1,0-1 1,0 1-1,0 0 1,0 1-1,-1-1 1,1 1-1,6 8 1,53 62 70,-47-54-54,34 47 53,-2 3 1,-4 1 0,-3 2 0,60 144 0,-64-115 13,-4 1 0,-5 1 0,21 145 0,-47-230-114,7 80-37,-17-108-246,-1-1 218,1-1 0,1 1 1,-1-2-1,-7-20 1,-5-8-67,-90-207-607,40 82 446,-9-32-77,51 124 300,23 60 105,2 9 51,2 7 27,4 18 92,-1 6-103,13 191 248,-16-146-268,-4-1 1,-2 1-1,-4-2 0,-31 119 1,33-164-99,0-1 1,-2-1-1,0 0 1,-1 0 0,-2-1-1,0 0 1,-1-1-1,-2-1 1,-21 23-1,35-41-9,0 0 0,0 0-1,0 0 1,-1-1 0,1 1-1,-1-1 1,1 1 0,-1-1-1,1 0 1,-1 0 0,0 0-1,1-1 1,-1 1-1,0 0 1,-4-1 0,3-5-115,1-17-4,1 1 1,2-36-1,0 39 32,0-35-279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10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515 0 256,'0'16'15,"-2"0"0,0 0-1,-1 0 1,-1-1 0,0 1-1,-8 17 1,-45 91 147,40-89-85,-3 2-33,-1-1 1,-2-1-1,-47 56 1,-97 85-50,102-111 3,60-59 4,1-3 1,0 1-1,0-1 0,0 1 0,1 0 1,-1 1-1,1-1 0,0 0 0,1 1 1,-1 0-1,1 0 0,0 0 0,-3 8 1,16-15-9,10-10-2,0-1 0,-1 0-1,-1-1 1,-1-2-1,19-18 1,30-25 0,16-11 8,-60 47 0,2 2 0,0 0 0,2 1 0,0 2 0,1 1 0,34-15 0,-60 31 0,-1 0 1,1 0-1,-1 1 1,1-1-1,-1 1 1,1-1-1,0 1 1,-1 0-1,1-1 1,0 1-1,-1 0 0,1 0 1,0 0-1,-1 1 1,1-1-1,0 0 1,-1 0-1,1 1 1,-1-1-1,1 1 1,-1 0-1,1-1 1,-1 1-1,3 2 1,-3-2 0,1 1 1,-1 0 0,0 0-1,0 0 1,0 0 0,0-1-1,-1 2 1,1-1 0,-1 0-1,1 0 1,-1 0-1,1 0 1,-1 0 0,0 0-1,0 0 1,0 3 0,-1 4 4,0 0 0,-1 0 0,0 0 1,0 0-1,-1 0 0,0-1 0,0 0 1,-6 11-1,-9 8 16,-2-1 1,0 0 0,-2-1 0,-32 28-1,-105 75 132,101-85-96,56-41-49,0 0 0,0 0 0,0 0 0,0 0 0,1 0 0,-1 0 0,1 0 0,-1 0 0,1 1 0,0-1 0,0 0 0,0 1 0,0-1 0,0 4 0,1-5-8,-1 0 1,1-1 0,0 1 0,0 0 0,0-1 0,0 1 0,0 0 0,0 0-1,0-1 1,0 1 0,0 0 0,1 0 0,-1-1 0,0 1 0,0 0 0,1 0 0,-1-1-1,0 1 1,1 0 0,-1-1 0,0 1 0,1-1 0,-1 1 0,1-1 0,0 1 0,-1 0-1,1-1 1,-1 0 0,1 1 0,0-1 0,-1 1 0,1-1 0,0 0 0,-1 1-1,1-1 1,0 0 0,-1 0 0,1 0 0,0 0 0,0 1 0,-1-1 0,1 0 0,0 0-1,0-1 1,9 1 9,0-1-1,-1-1 0,1 0 1,-1 0-1,1-1 0,-1 0 1,0-1-1,0 0 0,10-6 1,40-15 19,-22 16-8,-1 1 0,1 2 0,1 2 0,-1 1 0,1 2 0,50 6 1,-85-5-23,0 0 1,-1 0 0,1 0 0,-1 1-1,1-1 1,-1 1 0,1-1 0,-1 1 0,0 0-1,1 0 1,-1 0 0,0 1 0,1-1-1,-1 0 1,0 1 0,0 0 0,2 2 0,-3-3-1,0 1 1,0 0-1,-1-1 1,1 1-1,0-1 1,-1 1-1,1 0 1,-1 0-1,0-1 1,0 1-1,0 0 1,0 0-1,0-1 1,0 1-1,0 0 1,0 0-1,0-1 1,-1 1-1,0 2 1,-2 4 0,-1 1 0,0-1 0,-1 0 0,0 0 0,0 0 0,0-1 0,-13 13 0,-16 16-3,9-11-4,2 0 0,-22 31 0,39-48 5,1 0 0,0 1 0,0-1 0,1 1 0,0 0 0,1 1 0,0-1 0,0 0 0,1 1 0,0 0 0,0 19 0,2-27 1,-1 10 9,1-1 1,1 1 0,0-1 0,0 0-1,6 20 1,-6-28-7,1 1 0,-1-1 0,1 0 0,0 1 0,0-1 0,1 0 0,-1-1-1,0 1 1,1 0 0,0-1 0,-1 1 0,1-1 0,0 0 0,0 0 0,1 0 0,-1 0 0,0-1 0,1 1 0,-1-1 0,1 0-1,5 2 1,3-1-5,0 1-1,0-2 0,0 1 1,0-2-1,0 0 0,0 0 1,24-4-1,-35 3-1,1 0-1,0 1 1,-1-1-1,1 0 1,-1 0 0,1-1-1,-1 1 1,0 0-1,1 0 1,-1-1 0,0 1-1,0-1 1,0 1-1,0-1 1,0 1 0,0-1-1,0 0 1,-1 1-1,1-1 1,0 0 0,-1 0-1,0 1 1,1-1-1,-1 0 1,0 0 0,0 0-1,0 0 1,0 0-1,0 1 1,0-1 0,-1 0-1,1 0 1,-1 0 0,1 1-1,-2-4 1,0-3-7,-1 0 0,1 0 0,-1 0 0,-1 1 0,0-1 0,-6-9 0,-47-49-147,-3 2-1,-111-92 1,140 129 131,-1-2 16,-1 1-1,-1 1 1,-1 2-1,-2 2 1,-46-23-1,82 45 18,1 1 1,-1 0-1,1-1 1,-1 1 0,1 0-1,-1-1 1,0 1-1,1 0 1,-1 0-1,0 0 1,1-1-1,-1 1 1,1 0-1,-1 0 1,0 0-1,1 0 1,-1 0-1,0 0 1,1 0-1,-1 0 1,0 1-1,1-1 1,-1 0-1,0 0 1,1 0-1,-1 1 1,1-1-1,-1 0 1,0 1-1,1-1 1,-2 1 0,5 21 121,24 27-22,99 124 83,-33-48-57,85 151 1,-168-259-117,10 23 31,3-1-1,1-2 1,52 62 0,-76-98-51,1 0 1,-1 0 0,1 0-1,0 0 1,0-1-1,-1 1 1,1 0 0,0-1-1,0 1 1,0 0 0,0-1-1,0 1 1,0-1 0,0 1-1,0-1 1,0 0-1,0 1 1,0-1 0,0 0-1,0 0 1,0 0 0,2 0-1,-2 0 2,0-1 0,0 1 0,0-1 0,-1 0 0,1 1 0,0-1 0,-1 0 0,1 0 0,-1 0 0,1 1 0,-1-1 0,1 0 0,-1 0 0,1 0 0,-1 0 0,0 0 0,0 0 0,1 0 0,-1 0 0,0-1 0,2-65-9,-3 51 19,-2-28-82,-3 0-1,-1 0 1,-2 1 0,-2 0 0,-18-46-1,-25-107-136,43 118 211,4 0 0,4-116 0,3 194 0,0-1 3,0 1 0,0 0 0,0 0 0,0 0 0,0 0 0,0-1 0,1 1-1,-1 0 1,0 0 0,0 0 0,0 0 0,0 0 0,1 0 0,-1-1 0,0 1 0,0 0 0,0 0-1,1 0 1,-1 0 0,0 0 0,0 0 0,0 0 0,1 0 0,-1 0 0,0 0 0,0 0 0,0 0 0,1 0-1,-1 0 1,0 0 0,0 0 0,0 0 0,1 0 0,-1 0 0,0 0 0,0 0 0,0 1 0,0-1-1,1 0 1,-1 0 0,0 0 0,0 0 0,0 0 0,0 1 0,1-1 0,-1 0 0,0 0 0,0 0-1,0 0 1,0 1 0,0-1 0,0 0 0,0 0 0,0 0 0,0 0 0,1 1 0,16 18 52,-1 0 1,-1 1-1,0 1 0,-2 0 1,0 1-1,12 30 1,52 153 113,-36-88-6,-31-103-152,-9-14-12,-1 0-1,0 1 0,0-1 0,1 0 1,-1 0-1,0 0 0,0 0 0,1 0 1,-1 0-1,0 1 0,0-1 1,1 0-1,-1 0 0,0 0 0,0 0 1,1 0-1,-1 0 0,0 0 0,0 0 1,1 0-1,-1 0 0,0 0 0,1-1 1,-1 1-1,0 0 0,0 0 1,1 0-1,-1 0 0,0 0 0,0 0 1,1 0-1,-1-1 0,0 1 0,0 0 1,0 0-1,1 0 0,-1-1 1,0 1-1,0 0 0,0 0 0,0-1 1,0 1-1,1 0 0,-1 0 0,0-1 1,0 1-1,0 0 0,0 0 1,0-1-1,0 1 0,0 0 0,0 0 1,0-1-1,0 1 0,0 0 0,0-1 1,0 1-1,0 0 0,0 0 0,0-1 1,0 1-1,-1 0 0,1 0 1,0-1-1,0 1 0,0 0 0,0 0 1,0-14 9,0-21-15,-1 0-1,-1 0 1,-10-45-1,-20-49-116,-23-105-20,45 180 150,3 0 0,-2-75-1,15 104-1,-6 25-3,0-1 0,1 1 0,-1 0 0,0 0 0,1-1 1,-1 1-1,0 0 0,1 0 0,-1 0 0,0 0 0,1-1 0,-1 1 0,0 0 0,1 0 0,-1 0 0,1 0 0,-1 0 0,0 0 0,1 0 0,-1 0 0,1 0 0,-1 0 1,0 0-1,1 0 0,-1 1 0,1-1 0,-1 0 0,0 0 0,1 0 0,-1 0 0,0 1 0,1-1 0,-1 0 0,4 4 20,0-1 0,0 1 0,0-1 0,-1 1 0,0 0 0,5 8 0,38 69 138,-3 1 0,51 142 0,3 8 57,-74-185-177,2-1 1,53 74 0,-71-111-44,-6-6-1,1 0 0,0 0 0,0-1 0,0 1 0,0-1 0,0 1 0,0-1 0,1 0 0,-1 0 0,5 3 0,-6-34-235,-2 14 224,-1-1 0,0 1 1,-1 0-1,-1 0 1,-8-23-1,-37-78-193,27 66 175,-89-180-63,68 147 42,2-2 1,-40-129-1,77 191 60,6 36 26,0-1 0,1 1-1,0-1 1,1 0 0,0 0-1,1 0 1,10 17 0,-7-12-30,0 1 1,11 35 0,-13-8-381,-5-1-908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10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835 36 0,'0'0'587,"-27"0"70,-283-18-158,0 1-358,272 18-60,-66 10-1,99-10-189,0-1 0,0 0 0,0 0 1,0 0-1,0-1 0,0 0 0,-6-1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10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22 1 0,'-14'13'1852,"8"84"-1398,5-73-397,1-10-12,0 0 0,1 1 1,2 16-1,-2-26-32,1 0 0,-1 0-1,1 0 1,0-1 0,0 1 0,0-1-1,1 1 1,-1-1 0,1 0 0,0 0-1,0 0 1,1-1 0,4 5 0,78 80 211,-16-20-105,101 108 205,-9 39-69,-62-78-99,-38-52-66,-2 2 0,64 128 0,-97-159-110,-3 2 0,-2 0 0,-3 1 0,-2 1 0,12 88-1,-13 31-1126,-12 314-1,-15-239-219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10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1680 0 32,'0'0'1244,"-6"27"-790,-35 22-162,-1-1-1,-3-2 1,-2-2 0,-69 51 0,30-34-23,-177 93-1,121-90-265,-214 65 0,261-99-551,-176 31 1,102-40-617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25.108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1 727 128,'0'5'14,"1"0"1,0-1-1,0 1 0,0 0 0,1-1 0,-1 0 1,1 1-1,0-1 0,1 0 0,-1 0 1,6 7-1,42 48 141,-16-21-64,30 51 193,74 137 1,0 2-86,-125-214-332,-12-30-130,-2 0 280,-1-6-29,-1 0-1,-2 0 1,0 1 0,-1 0-1,-1 0 1,-16-30-1,-13-46-28,-76-288 57,172 446 352,267 371 34,-321-422-392,4 5-8,0-1 0,1 0 0,0 0 1,1-1-1,1-1 0,26 21 1,-37-45-190,-3 0 180,0 0 0,-1 0 0,0 0 1,-1 0-1,0 1 0,-1-1 0,-5-10 0,-43-80-154,35 71 83,-118-196-128,-25-45 273,188 294 238,87 109-95,125 154 78,-192-221-237,-3 2 0,62 120 0,-62-81-34,-4 2 1,-4 1-1,26 134 0,-60-229-12,29 111 20,-27-108-30,1-1 0,0 0 0,1 0 0,0 0 0,15 19 0,-17-28-16,-3-48-155,-5 21 149,0 0 1,-1 0-1,-1 0 1,-1 1-1,-15-35 1,1-1-50,-11-30-70,-4 2-1,-61-106 1,-110-143-88,90 150 186,8-10 176,106 188-108,-1 0 0,1 0 0,0 0 0,0 0 0,1-1 0,0 1 0,-2-11 0,14 18 130,-1 3-104,1 0 0,-1 1 0,0 1 0,0-1 0,-1 2 0,13 12-1,55 63 49,-37-38-29,22 26 2,-3 3-1,88 143 1,-75-88 12,60 148 0,-99-193-54,-19-47-13,1 0 0,1 0 0,2-2 0,29 42 0,-46-79-18,0 0 0,0-1 0,-1 1 0,1 0-1,-1-1 1,1 1 0,-1-1 0,0 1-1,1-1 1,-1 1 0,-1-4 0,0-7 6,0 0 0,-1 0 1,0 1-1,-1-1 0,-1 1 1,-6-17-1,-39-77-3,21 50-7,-26-49-89,-104-156 1,-93-85-25,100 144 149,135 177-10,-21-42 0,35 49 54,37 20 79,-18 6-130,-1 1 0,-1 0 0,1 1-1,22 21 1,56 55 57,-90-82-75,87 93 54,-4 4 0,-4 3-1,94 159 1,-141-201-36,-23-38-42,-11-20-28,-6-8-38,-97-135-137,-7 5 0,-203-196 0,57 76 253,196 197 54,54 54-72,1-1 0,-2 1-1,1-1 1,0 1 0,-1 1 0,1-1 0,-1 1-1,0-1 1,0 1 0,0 1 0,-7-3-1,11 4 62,89-19 21,1 5-1,0 3 1,1 4 0,135 6 0,-204 3-87,0 1 0,0 1 0,-1 0 1,32 12-1,-47-15-31,-4-1-10,-42-1-118,-12-2 100,0 2 1,0 3-1,-101 15 0,141-11 86,21 0-10,25 3-3,-17-9-13,0 0 0,0-1 1,0 0-1,0-1 0,0-1 1,0-1-1,0 0 0,-1-1 1,21-10-1,-18 8-2,-11 3 0,1 1-1,-1 1 1,1-1 0,0 1 0,-1 0 0,1 1 0,0 0 0,0 0 0,10 1 0,-17 24 29,-4-11-31,0 0 0,-2 0 0,1 0 0,-1-1 0,-1 0 0,0 0 0,-13 17 0,-9 21 2,19-33 1,-6 11 40,2 0 0,0 1 1,-16 60-1,29-88-43,0-1-1,0 1 1,0-1-1,-1 1 1,2-1 0,-1 1-1,0-1 1,0 1-1,0-1 1,0 1-1,0-1 1,0 1 0,0-1-1,1 1 1,-1-1-1,0 1 1,0-1-1,1 1 1,-1-1-1,0 1 1,1-1 0,-1 0-1,0 1 1,1-1-1,-1 0 1,1 1-1,-1-1 1,0 0 0,1 0-1,-1 1 1,1-1-1,-1 0 1,1 0-1,-1 0 1,1 0-1,-1 1 1,1-1 0,-1 0-1,1 0 1,-1 0-1,1 0 1,0 0-1,-1 0 1,1 0 0,-1-1-1,1 1 1,-1 0-1,1 0 1,-1 0-1,1 0 1,-1-1-1,0 1 1,1 0 0,-1 0-1,1-1 1,0 0-1,13-5 2,0-2 1,0 0-1,0 0 0,-1-1 0,0-1 0,11-11 0,69-72 15,-87 87-17,19-20-5,-1-1 0,-1 0-1,-1-2 1,-2-1 0,20-36-1,-126 237 38,77-148-31,-62 159 48,63-156-33,1 1 1,1 0 0,1 0 0,-3 54 0,8-81-17,1 0 0,-1 0 0,0 0 0,0 0 0,0 0 0,0 0 0,0 0 1,0-1-1,1 1 0,-1 0 0,0 0 0,0 0 0,0 0 0,0 0 0,0 0 0,1 0 0,-1 0 0,0 0 1,0 0-1,0 0 0,0 0 0,1 0 0,-1 0 0,0 0 0,0 0 0,0 0 0,0 0 0,1 0 1,-1 0-1,0 0 0,0 0 0,0 1 0,0-1 0,0 0 0,1 0 0,-1 0 0,0 0 0,0 0 1,0 0-1,0 0 0,0 0 0,0 1 0,0-1 0,0 0 0,1 0 0,-1 0 0,0 0 0,0 0 0,0 1 1,0-1-1,0 0 0,0 0 0,0 0 0,0 0 0,0 1 0,0-1 0,0 0 0,0 0 0,0 0 1,0 0-1,0 1 0,0-1 0,0 0 0,0 0 0,0 0 0,0 0 0,0 0 0,-1 1 0,10-11-1,-8 9 1,144-214 9,-91 131-5,117-143-1,-171 227-3,0-1 0,1 1 0,-1-1-1,0 1 1,0 0 0,0-1 0,1 1 0,-1-1 0,0 1-1,0 0 1,1-1 0,-1 1 0,0 0 0,1-1 0,-1 1-1,0 0 1,1 0 0,-1-1 0,0 1 0,1 0 0,-1 0-1,1 0 1,-1 0 0,1-1 0,-1 1 0,0 0 0,1 0-1,-1 0 1,1 0 0,-1 0 0,1 0 0,-1 0 0,1 0-1,-1 0 1,0 0 0,1 0 0,-1 1 0,1-1-1,-1 0 1,1 0 0,-1 0 0,0 0 0,1 1 0,-1-1-1,1 0 1,-1 0 0,0 1 0,1-1 0,-1 0 0,1 1-1,3 32-7,-15 45-2,-10-18 15,-2-1 0,-46 80 0,39-84 2,3 2 1,-32 96 0,56-144 1,2-1 1,-1 1 0,1-1-1,0 15 1,2-22-11,0-1 0,0 0 0,0 0 0,0 0 0,0 0 0,-1 0 0,1 0 0,0 0 0,0 0 0,0 0 0,0 0 0,0-1 0,0 1 0,0 0 0,0-1 0,0 1 0,-1-1 0,1 1 0,0-1 0,1 0-1,9-11 5,-1 0-1,0-1 0,-1-1 0,0 1 0,10-24 0,1 1 12,19-33-10,2 2-1,69-83 1,-95 132-15,-15 18 11,0 0 0,1 0-1,-1 0 1,0 0 0,0 0 0,0 0 0,0-1-1,0 1 1,0 0 0,0 0 0,1 0-1,-1 0 1,0 0 0,0 0 0,0 0-1,0 0 1,0 0 0,1 0 0,-1 0-1,0 0 1,0 0 0,0-1 0,0 1-1,1 0 1,-1 0 0,0 0 0,0 1-1,0-1 1,0 0 0,0 0 0,1 0 0,-1 0-1,0 0 1,0 0 0,0 0 0,0 0-1,0 0 1,1 0 0,-1 0 0,0 0-1,0 0 1,0 1 0,0-1 0,0 0-1,0 0 1,1 0 0,-1 0 0,0 0-1,0 0 1,0 1 0,0-1 0,0 0 0,0 0-1,0 0 1,0 0 0,0 1 0,0-1-1,0 0 1,0 0 0,0 0 0,0 0-1,0 0 1,0 1 0,0-1 0,0 0-1,0 0 1,0 7 1,0-1 0,0 0 0,-1 1-1,1-1 1,-2 0 0,1 0 0,-1 0 0,1 0-1,-2 0 1,1 0 0,-4 6 0,-41 73 8,33-62-12,-13 21 4,3 0 0,2 2-1,1 0 1,3 1 0,2 1-1,1 1 1,-9 68 0,10 70 25,14-187-26,0 1 0,0-1 0,0 1 0,0-1 0,0 0 0,0 1 0,0-1 0,0 1 0,0-1 0,0 0 0,0 1 0,0-1 1,0 1-1,0-1 0,0 0 0,0 1 0,0-1 0,1 0 0,-1 1 0,0-1 0,0 0 0,1 1 0,-1-1 0,0 0 0,0 1 0,1-1 0,-1 0 0,0 0 0,1 1 0,-1-1 0,0 0 0,1 0 0,-1 0 0,0 0 0,1 1 0,-1-1 0,0 0 0,1 0 0,-1 0 0,1 0 0,-1 0 0,0 0 0,1 0 0,-1 0 0,1 0 0,-1 0 0,0 0 0,1 0 0,-1 0 0,0 0 0,1 0 0,-1-1 0,1 1 0,-1 0 1,0 0-1,1 0 0,-1-1 0,2 1-2,2-2 1,0 0 1,0 0-1,0 0 0,-1 0 1,1-1-1,0 0 0,-1 1 1,0-1-1,0 0 0,1-1 0,-2 1 1,1-1-1,0 1 0,-1-1 1,0 0-1,3-4 0,33-78 12,-28 63-10,7-29-18,-1 0 0,-3-1-1,9-77 1,3-12-69,-17 83-25,-8 46 105,2-1 1,0 1-1,6-23 1,26-76 12,-23 70-8,17-40 0,-26 77 1,-1 0 0,1 0 0,-1-1 0,0 1 0,-1 0 0,1-1 0,-1 1 0,0-7 0,0 4 0,-1 8 0,1-1 0,0 1 0,0-1 0,0 1 0,-1-1 1,1 1-1,0-1 0,0 1 0,-1 0 0,1-1 0,-1 1 0,1-1 0,0 1 0,-1 0 0,1-1 0,-1 1 0,1 0 0,-1-1 0,1 1 0,-1 0 0,1 0 0,-1 0 0,1-1 0,-1 1 0,1 0 0,-1 0 0,1 0 0,-1 0 0,1 0 1,-2 0-1,-16 0-4,16 0 1,-573 0-120,513 7 158,35-2-32,42-10 6,0-1 1,0 0 0,0-1 0,-1-1 0,17-11 0,1 0-11,209-138 25,-124 78-16,-116 79-10,0-1 0,0 1 1,0-1-1,1 1 0,-1-1 0,0 1 0,0-1 0,0 0 0,0 0 0,0 1 0,0-1 0,0 0 0,0 0 0,-1 0 0,1 0 1,0 0-1,0 0 0,-1 0 0,1-1 0,-1 1 0,1-1 0,-26 4-92,-49 22-52,73-23 145,-201 86-132,40-16 69,155-68 64,-2 0 1,0 0-1,0 1 1,0 0-1,1 0 1,-1 1-1,1 0 1,1 1 0,-13 10-1,46-12 27,-7-5-20,-1-2 0,1-1 0,0 0 0,-1-1 0,33-14 0,7-1 10,105-39 37,-146 52-50,0-1 1,-1-1-1,0-1 1,0 0 0,-1-1-1,0-1 1,15-16-1,-29 27-8,0 0-1,0 1 0,-1-1 0,1 0 1,0 0-1,-1 0 0,1 0 0,-1 0 1,1 0-1,0 0 0,-1 0 0,0 0 0,1 0 1,-1 0-1,0 0 0,0 0 0,1 0 1,-1 0-1,0 0 0,0-2 0,-1 2 2,1 0-1,0 1 0,-1-1 1,1 0-1,-1 1 0,0-1 1,1 0-1,-1 1 0,1-1 0,-1 1 1,0-1-1,1 1 0,-1-1 1,0 1-1,0 0 0,1-1 1,-1 1-1,0 0 0,0-1 0,-1 1 1,-52-3-167,45 3 117,-37 0 10,1 2 1,-1 2-1,1 2 0,0 2 0,-51 16 1,88-21 93,10 0-12,18-1 8,31-4 8,-20-5-33,-1-1 0,0-2 0,50-23 0,-4 1 13,-76 32-35,56-20 42,0-3 1,100-57 0,-163 93-40,1 1 1,1 0-1,0 0 1,1 0 0,-3 22-1,7-36-14,15-17 38,-2 2-24,-1 0 0,0-1 0,-1-1 0,-1 1 0,0-2 0,-2 1 0,0-1 0,7-22 0,8-17-10,-11 34 5,-8 19 3,-3 6 2,-4 32 3,-2 0 0,-1-1 0,-2 0 0,-1 0 0,-2-1 0,-17 38 1,-10 34 104,32-87-102,3-11 6,1 1-1,0 0 1,0-1 0,1 1 0,-1 0 0,1 9-1,2-18-11,0-1-1,0 1 1,0-1-1,0 1 0,0 0 1,1-1-1,-1 1 1,1 0-1,-1 0 0,4-2 1,3-8-3,20-42-14,-2-1 0,-3-1 0,-2-1 1,15-71-1,-38 158 19,1 0-2,-9 58-1,-22 20 60,-61 136-1,85-214-58,3-13-3,4-37-3,2 10 1,1 1-1,0-1 0,1 0 0,0 1 1,1 0-1,0-1 0,0 2 1,1-1-1,8-11 0,5-12-2,-20 42 14,1 0 0,1-1 0,0 1 0,2 19 0,-1 44 42,-4-47-24,2-10 5,0-1 0,-2 1 0,-7 28 0,10-44-34,0 1-1,0-1 1,0 0 0,0 1 0,0-1-1,0 0 1,-1 0 0,1 1 0,0-1-1,0 0 1,0 1 0,0-1-1,0 0 1,-1 0 0,1 1 0,0-1-1,0 0 1,0 0 0,-1 0-1,1 1 1,0-1 0,0 0 0,0 0-1,-1 0 1,1 0 0,0 1-1,-1-1 1,1 0 0,0 0 0,0 0-1,-1 0 1,1 0 0,0 0-1,-1 0 1,1 0 0,0 0 0,-1 0-1,1 0 1,0 0 0,0 0-1,-1 0 1,1 0 0,0 0 0,-1 0-1,1 0 1,0 0 0,0-1 0,-1 1-1,1 0 1,0 0 0,0 0-1,-1 0 1,1-1 0,0 1 0,0 0-1,-1 0 1,1-1 0,0 1-1,0 0 1,0 0 0,0-1 0,0 1-1,-1 0 1,1 0 0,0-1-1,0 1 1,0 0 0,0-1 0,0 1-1,-7-16-360,0-3-518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7.59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1533 27 705,'0'0'48,"-16"-1"480,-69-11-248,-1 3 1,-1 5-1,-149 11 0,189-2-262,0 3 0,0 1 0,1 3 1,0 2-1,1 1 0,1 3 0,1 1 0,0 3 0,1 1 0,2 2 0,0 2 0,-56 50 0,59-39 14,2 2-1,2 1 1,2 2-1,2 0 1,2 2-1,1 2 1,3 0 0,2 1-1,2 1 1,-21 84-1,15-22 48,5 0 0,5 2-1,0 217 1,14-323-148,1 0 1,0 0-1,1 0 1,0 0-1,0 0 0,0 0 1,1 0-1,0-1 0,0 1 1,1 0-1,0-1 0,0 0 1,0 0-1,1 0 1,0 0-1,0 0 0,0-1 1,1 0-1,0 0 0,8 7 1,7-2-829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8.4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64,'19'1'160,"-1"0"0,1 1 0,-1 1 0,0 0 0,0 2 0,0 0 0,0 1 0,23 12 0,-9-1-55,-2 1-1,0 1 0,42 36 1,-9 1-34,-1 3 0,-4 3 0,-2 2 0,-3 2 0,-3 3 0,-3 1 0,-3 3 0,-3 2 0,-3 1 0,-4 2 0,-4 1 0,25 98 0,-46-135-58,-1 1-1,-2 0 0,-2 0 1,-2 0-1,-2 1 0,-2-1 1,-2 0-1,-1 0 0,-3 0 1,-1 0-1,-2-1 0,-25 60 1,-54 103-8,52-124-49,2 2-1,-40 147 0,75-225-51,1-5 63,0 1-1,0 0 0,0 0 0,0 0 0,0-1 1,0 1-1,0 0 0,0 0 0,-1-1 0,1 1 0,0 0 1,0 0-1,-1-1 0,1 1 0,-1 0 0,1-1 1,-1 1-1,1 0 0,-1-1 0,1 1 0,-1-1 1,1 1-1,-1-1 0,0 1 0,1-1 0,-1 0 0,0 1 1,1-1-1,-2 1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9.4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891 0 32,'0'0'966,"-4"2"-731,-6 3-177,1 1-1,0 1 1,0 0-1,0 0 1,-11 13 0,-6 4-3,-207 183 169,-42 30 157,214-178-181,1 3 1,-62 86-1,117-141-191,0-1 1,1 1-1,-1 0 0,2 0 0,-1 1 1,1-1-1,0 1 0,0 0 0,1-1 1,0 1-1,0 0 0,1 1 0,0-1 1,1 11-1,0-17-10,1 0 0,-1 1 0,1-1 0,0 0 0,-1 0 0,1-1 0,0 1 0,0 0 0,1 0 0,-1 0 0,0-1 0,1 1 0,-1 0 0,1-1 1,-1 0-1,1 1 0,0-1 0,-1 0 0,1 0 0,0 0 0,0 0 0,0 0 0,0 0 0,0 0 0,0-1 0,0 1 0,0-1 0,0 1 0,3-1 0,13 3-10,-1 0-1,27-1 1,-34-2 10,32 3 2,1-3 0,0-1 0,0-3 0,74-15 0,222-72 33,155-38 12,-430 115-97,-2-2 1,0-3-1,64-29 0,-124 47 48,0 0-1,1 0 0,-1-1 0,0 1 0,0 0 0,0-1 1,0 0-1,0 1 0,0-1 0,0 0 0,-1 0 1,1 0-1,-1 0 0,0 0 0,1-1 0,-1 1 1,0 0-1,1-4 0,-1 0 8,0 0 0,-1 0 1,1 0-1,-1 0 0,-1 0 0,-1-10 1,1 8-5,-1 1 0,0-1-1,-1 1 1,0-1 0,0 1 0,-1 0 0,0 0 0,-8-12 0,-48-54 11,35 44 5,-10-12-13,-1 2-1,-57-48 1,76 73-8,-1 0 1,-1 1-1,0 1 1,-1 1 0,0 1-1,0 0 1,-1 2 0,-27-8-1,-11 7-104,57 9 68,1 0 0,-1 0 0,0-1 0,1 1 0,-1 0 0,1 0 0,-1 0 0,1 1 0,-1-1 0,0 0 0,1 1 0,-1-1 0,1 1 0,-1-1-1,1 1 1,0 0 0,-1-1 0,1 1 0,0 0 0,-1 0 0,1 0 0,0 0 0,0 0 0,0 0 0,0 0 0,0 1 0,0-1 0,0 0 0,-1 3 0,1 14-1176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0.1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0 163 64,'0'-4'38,"0"0"0,0 0-1,1 0 1,-1 0 0,1 0 0,0 0-1,-1 0 1,2 0 0,-1 1 0,0-1-1,1 0 1,0 1 0,0-1 0,0 1 0,0 0-1,1-1 1,-1 1 0,1 0 0,0 0-1,-1 1 1,2-1 0,-1 1 0,0-1-1,0 1 1,1 0 0,5-3 0,11-5 40,0 0 1,0 1-1,1 1 1,0 2-1,1 0 1,-1 0 0,39-3-1,10 4 115,77 4 0,-100 4-172,-1 2 0,1 2 0,-1 2 0,-1 3 0,0 1 0,-1 2 0,0 2 1,-1 2-1,-1 2 0,-1 1 0,-1 3 0,-1 1 0,-1 1 0,-1 3 0,-2 1 0,-1 1 0,-2 2 0,39 52 0,-57-65-14,-2-1 0,0 1 0,-1 1 0,-1 0-1,-1 1 1,-1 0 0,-1 0 0,7 40-1,-12-48-1,-1 1 0,0-1 0,0 0 0,-2 1 0,0-1-1,-1 0 1,0 0 0,-1 0 0,-1 0 0,0 0 0,-1-1-1,-1 1 1,0-1 0,-14 22 0,-15 11-12,-2-1-1,-45 43 1,1-1-628,73-77 21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0.5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1 1505,'-13'0'257,"6"0"95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3.2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1011 1 32,'0'14'550,"1"14"-309,1 0-1,2 1 1,0-1-1,15 47 1,48 104 79,-31-90-210,-32-77-95,1 0 0,0-1-1,14 21 1,-18-30-14,0 0 0,0 0 0,0 0 0,0 0-1,0 0 1,0 0 0,-1 1 0,1-1 0,-1 0 0,1 0-1,-1 0 1,0 1 0,0-1 0,0 0 0,0 0 0,-1 1-1,1-1 1,0 0 0,-1 0 0,0 0 0,1 1 0,-1-1-1,0 0 1,0 0 0,-2 2 0,-3 7 8,-1 0-1,-1-1 1,-12 14 0,1 0-2,-107 138 52,120-156-50,5-5-6,0 0-1,-1 1 1,1-1 0,0 1 0,0-1 0,0 1 0,0-1 0,0 1 0,0 0 0,1-1 0,-1 1 0,0 0 0,1 0-1,0 0 1,-1-1 0,1 1 0,0 0 0,0 3 0,-1-1 2,-4 0-5,-42 58 64,40-50-64,-7 2 0,9-8 4,1-1-1,0 1 0,0-1 0,0 1 0,1 1 0,-1-1 1,-2 9-1,-7 11 3,-38 66 65,4 2-1,4 3 1,4 1-1,-29 115 1,-120 456 118,-52 237-31,233-869-153,-107 600 15,88-445-30,0 259 0,36-151 26,-4-240-11,3 0 1,32 115-1,-3-61-10,4-2-1,76 144 1,-87-200 3,3-2 0,1 0-1,3-3 1,3-1 0,1-2-1,55 47 1,18 2-11,5-5 0,4-5 1,4-6-1,208 97 0,-249-141 11,3-4 0,0-4-1,2-4 1,1-4 0,151 14 0,476-13-16,-552-23 17,-75-2-14,0-4-1,-1-4 1,122-30-1,-59-1-38,162-66-1,-252 81 30,-2-2 0,0-3 0,-3-2 0,58-44 0,-81 50 36,0-1-1,-2-3 0,-2 0 0,-1-2 0,-1-2 1,49-75-1,-63 82-13,-2-1 0,-1 0 0,-2-1 0,-1 0 0,-1-1 0,-2 0 0,7-49 1,-6-16 12,-4-119 1,-5 209-9,1-14 4,0 0 1,2 1-1,0-1 0,11-37 1,-9 49-760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4.9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1003 0 64,'7'1'124,"0"0"0,0 0 1,0 0-1,0 1 0,0 0 0,0 1 0,0-1 0,0 1 0,12 8 1,58 44 104,-54-36-82,68 54 185,143 152 0,62 111 18,-223-250-302,53 66 67,120 190 1,-175-226-70,-4 3-1,78 195 1,48 292 134,-47 16 8,-77-317-86,1 15-109,-15 3 1,-13 3-1,-1 398 0,-40-687-5,0-1 3,-2-1-1,-1 0 1,-1 1 0,-13 51 0,11-68 4,-30 92-26,31-101 15,0 0 0,-1 0-1,0-1 1,0 1 0,-1-1 0,-1 0 0,1-1-1,-12 11 1,15-17 6,0 1 0,0-2 0,0 1 0,0 0-1,0 0 1,0-1 0,-1 0 0,1 1 0,-1-1 0,1-1 0,-1 1 0,1 0-1,-1-1 1,0 0 0,1 0 0,-1 0 0,1 0 0,-1 0 0,1-1 0,-1 0-1,1 0 1,-1 0 0,-6-2 0,-4-4-14,0 1 0,1-2 0,0 0 0,-13-10 0,-306-252 33,21-30 9,158 138-15,-169-233 0,-101-208 14,274 384-8,-435-650 55,446 664-64,-184-368 0,296 517-2,3-1-1,2-1 1,-23-106 0,39 140 0,1 0 1,2 0 0,0 0-1,2-1 1,0 1 0,2 0-1,1-1 1,0 1 0,2 1-1,1-1 1,1 1 0,14-34-1,7 4-7,2 1 0,2 2 1,3 1-1,1 2 0,81-81 0,241-177-39,-343 293 48,0 1-4,131-113-361,-138 113-766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6.13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1884 0 64,'-84'76'313,"-75"87"-1,140-142-291,-81 93 353,-146 218 1,-51 149 403,144-224-549,-159 201 13,132-203-174,126-174-11,-52 107-1,84-142-32,2 1-1,2 0 0,3 2 0,-11 54 1,-2 87-36,-4 226 0,24-271 9,6-122 4,1-6 0,0 0 0,0 0 0,2 1-1,3 20 1,-4-37-3,1 0-1,-1 1 1,1-1-1,0 0 0,-1 0 1,1 1-1,0-1 1,0 0-1,0 0 1,0 0-1,0 0 1,0 0-1,0 0 1,0-1-1,0 1 0,1 0 1,-1 0-1,0-1 1,0 1-1,1-1 1,-1 1-1,0-1 1,1 0-1,-1 1 1,1-1-1,1 0 0,45 1-33,-33-2 45,5 1 0,0-2 0,-1 0 1,0-2-1,0 0 0,37-13 0,90-49 79,-73 32-39,199-96 62,342-141-115,-596 265-38,-14 4 3,1 0 0,-1 1-1,1 0 1,-1 0 0,1 0 0,0 0-1,-1 1 1,6-1 0,-11 6-361,-18 22-161,-12 7-373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7.2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1634 80 128,'-10'-6'185,"1"1"0,-1 0 0,0 1 0,-1 0 0,1 1 0,-1 0 0,0 1 0,-13-2 0,22 4-195,-106-16 101,-150-3 0,-112 20 5,195 4-32,37 1-38,-254-22 1,315 11-38,77 6 10,-1-1-1,1 0 0,-1 1 1,1-1-1,-1 0 0,1 1 1,-1-1-1,1 0 0,0 1 1,-1-1-1,1 1 0,0-1 1,-1 1-1,1-1 0,0 1 0,0-1 1,-1 1-1,1 0 0,0-1 1,0 1-1,0-1 0,0 1 1,0-1-1,0 1 0,0 0 1,0-1-1,0 1 0,0 0 1,0 26 40,0-18-30,0 53 13,13 96-1,7 33 57,13 72 26,-33-262-106,0 0 1,1-1 0,-1 1 0,0 0 0,0 0 0,0 0 0,1-1-1,-1 1 1,1 0 0,-1 0 0,0-1 0,1 1 0,-1 0 0,1-1-1,0 1 1,-1 0 0,1-1 0,-1 1 0,1-1 0,0 1-1,-1-1 1,1 1 0,0-1 0,0 0 0,0 1 0,-1-1 0,1 0-1,0 0 1,0 0 0,0 1 0,-1-1 0,1 0 0,0 0 0,0 0-1,0 0 1,0 0 0,-1 0 0,1-1 0,0 1 0,0 0 0,0 0-1,1-1 1,27-15-40,17-18 53,1 3 1,101-51-1,36 10 10,208-54-1,-252 85 7,1 6-1,2 7 1,1 5 0,224-5 0,-344 28-85,0 0 0,0 2 0,0 1 0,40 9 0,-56-10 30,-1 1-1,1 0 0,-1 0 0,1 1 0,-1 0 1,0 0-1,0 1 0,-1 0 0,0 0 0,1 0 1,-2 1-1,1 0 0,-1 0 0,0 0 0,0 1 1,0 0-1,4 9 0,5 15-511,0-4-241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21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1276 115 128,'-41'16'348,"32"-13"-262,0 0 0,1 1 0,-1 0 1,0 0-1,-14 11 0,-72 55 36,-4-4-1,-157 79 1,-227 77 235,350-164-91,99-45-197,-26 15 54,53-19-101,12-5-20,17-3-16,-21-1 14,56-3 9,0-3 0,75-17 0,40-6-9,-12 18 8,-1 6 0,0 7 0,212 29 0,442 39-35,-743-69-159,-69-25 207,2 14-19,-1 0 0,1-1 0,1 1 1,-1 0-1,2 0 0,-1 1 0,13-18 0,-3 6 5,2 1 0,24-25-1,-1 6-19,2 3 1,1 1-1,2 2 0,64-37 0,-76 52 17,2 1-1,0 2 0,0 1 1,1 2-1,1 1 0,0 2 1,52-7-1,-14 15-19,-85 2 128,10 0-110,-1-1-1,1 0 0,-1 0 1,0 1-1,1-1 1,-1 0-1,1 0 0,-1-1 1,0 1-1,1 0 0,-1 0 1,1-1-1,-1 1 1,1-1-1,-1 1 0,1-1 1,-1 0-1,1 0 1,0 0-1,-1 1 0,1-1 1,-2-2-1,-12-10 4,1-1 0,0-1 0,1 0 0,-21-32-1,28 38-24,0-1-1,1 0 1,0 0-1,1 0 0,0 0 1,1 0-1,0-1 0,1 0 1,0 0-1,-1-17 0,2 11-502,-4 3-513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5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268 0 1121,'-53'49'32,"-1"-1"0,7 1 192,7-5-64,7-5-95,13-3-33,0-14-96,20-14-193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90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168 1 1569,'-34'52'33,"1"-7"-1,-1-1 160,8-9 0,6-4-160,6-9-32,7-13-256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9.3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790 1 352,'0'0'193,"-20"0"-65,-13 0 192,-14 17 96,-13 5-127,-7 18-33,-14 0-32,-6 8-64,0 0 32,0-3-31,7-6-65,13-4-32,20-8-64,21-14-96,26-9-353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8:31.21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439 358 128,'-5'-4'80,"0"1"-1,0 0 1,-1 0 0,1 1-1,-1-1 1,0 1 0,0 0-1,0 1 1,0 0 0,0 0-1,0 0 1,-12 0 0,18 20 101,3-5-166,0 0-1,1 0 1,1 0 0,0 0-1,0 0 1,10 14-1,54 86 21,-30-53-17,421 798 89,-415-764-112,-220-415-268,10 17 129,-42-129 94,59 116 36,145 309 14,-10-21 7,-1 0-1,-2 1 0,0 0 1,-34-40-1,41 55-7,8 10 2,0 0-1,0 0 0,0 1 1,-1-1-1,1 0 1,0 1-1,-1-1 1,1 1-1,-1 0 0,0-1 1,1 1-1,-1 0 1,0 0-1,-2-1 0,3 2 32,1 7 107,1 3-134,0 0 0,0 0 0,1 0 1,1-1-1,-1 1 0,2-1 0,7 17 0,42 68 29,-17-33 3,86 181 33,56 104-12,-57-104-58,-115-233-5,-14-21-35,1 0-1,0 0 1,-6-17-1,-6-11 11,-47-79-113,-139-186-1,163 253 130,-2 1 1,-2 2-1,-2 3 1,-2 1-1,-81-55 1,112 90 77,32 28 117,72 70-55,108 143-1,-79-56-86,-60-88-24,71 86 0,-121-167-55,1 0 0,0 0 0,0-1 0,0 0-1,0 0 1,1 0 0,0 0 0,0-1 0,0 0-1,0 0 1,1-1 0,0 0 0,-1 0-1,15 4 1,1-6-830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8:32.32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0 320,'38'34'185,"-1"2"-1,-1 2 1,35 48-1,3 4-36,286 347 220,-297-348-330,-3 2-1,-5 3 1,53 122-1,39 169 1,-141-362-26,-5-15-33,-2-9-114,-11-25 78,-1 1 0,-28-40 0,2 4-66,-92-150-35,-83-156-111,208 355 269,0 0 1,1 0 0,1-1-1,0 0 1,0 0-1,2 0 1,-1 0 0,0-15-1,3 27 2,0 1-1,1 0 1,-1 0 0,0-1-1,0 1 1,0 0 0,0 0-1,0 0 1,0-1 0,1 1-1,-1 0 1,0 0-1,0 0 1,0-1 0,0 1-1,1 0 1,-1 0 0,0 0-1,0 0 1,0 0 0,1-1-1,-1 1 1,0 0-1,0 0 1,1 0 0,-1 0-1,0 0 1,0 0 0,1 0-1,-1 0 1,0 0 0,0 0-1,1 0 1,-1 0 0,0 0-1,1 0 1,-1 0-1,0 0 1,0 0 0,0 0-1,1 0 1,-1 1 0,0-1-1,0 0 1,1 0 0,-1 0-1,0 1 1,13 5 63,21 20 17,-2 2-1,0 2 1,53 66-1,-31-35-12,-1-2 37,-3 2-1,42 69 0,-73-99-55,-1 0-1,-1 2 1,-2 0-1,-1 1 0,-2 0 1,13 55-1,-32-116-111,-1 0-1,-1 1 1,-17-37-1,-49-83-308,59 118 304,-22-38-51,17 32 62,-17-38 0,36 60 72,4 19 28,1 0-1,0-1 1,0 1-1,0-1 1,1 1-1,0-1 1,0 0-1,7 6 1,-1 2 29,27 38 54,-9-15 28,39 71 0,-60-92-139,-7-16-17,0 0 0,0 0 0,-1 0 0,1 0 0,0 0 0,0 0 0,-1 0 0,1 0 0,0-1 0,0 1 0,-1 0 0,1 0 0,0 0 0,-1 0 0,1 0 0,0 0 0,0 0 0,-1 0 0,1 1 0,0-1 0,0 0 0,-1 0 0,1 0 0,0 0 0,0 0 0,0 0 0,-1 0 0,1 1 0,0-1 0,0 0 0,0 0 0,-1 0 0,1 0 0,0 1 0,0-1 0,0 0 0,0 0 0,-1 1 0,1-1 0,0 0 0,0 0 0,0 0 0,0 1 0,0-1 0,0 0 0,0 0 0,0 1 0,0-1 0,0 0 0,0 1 0,0-1 0,0 0 0,0 0 0,0 1 0,0-1 0,0 0 0,0 0 0,0 1 0,0-1 0,0 0 0,1 0 0,-1 0 0,0 1 0,-1-1-25,-23-14-514,-9-10-404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49.64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368 1 480,'0'3'620,"10"95"-31,-1-18-399,-8-33-152,-2 0-1,-3 0 1,-1-1-1,-3 1 1,-1-1-1,-20 56 1,-116 259 126,126-318-150,-52 106 3,58-124-52,-2 0 1,0-2 0,-31 37-1,45-61 23,1 0 0,-1-1 0,0 1 0,0 0 0,1 0 0,-1 0 0,1 0 0,-1-1 0,1 1 0,-1 0 0,1-1 0,0 1 0,0 0 0,-1-1 0,1 1 0,0 0 0,0-1 0,0 1 0,1 0 0,-1-1 0,1-1 0,0-45 31,8 4-29,2 1 0,20-49 0,2-8-19,51-144 37,-29 91-181,-53 140 130,-3 30 45,0 1 0,-1-1 1,-1 0-1,-1-1 0,0 1 0,-2-1 0,-13 32 1,-7 2 14,-36 53 1,33-59-5,-35 75 1,59-107 2,3-10-37,18-21-6,5-5 45,0-1 1,22-37-1,-24 33-14,79-143-4,-55 91-6,-39 73-3,-4 6 5,1 0 1,-1 0-1,1 1 1,0-1-1,0 0 1,-1 1-1,1-1 1,0 1-1,1-1 1,-1 1-1,0-1 1,0 1-1,3-2 1,-3 25-8,-3 9 12,-2-1 1,-1 0 0,-1 0-1,-2 0 1,-1-1-1,-1 0 1,-21 41-1,14-29 3,9-25-5,8-28-38,0-8 47,4-42-64,2-1 1,24-97-1,4-32-39,-28 117 138,-1 22 46,-3 113-28,-2-10-30,2 5 0,-3-1 0,-2 0 0,-3 0 0,-13 56 0,-94 268 39,93-323-71,-4 6 3,4 1 0,-22 110 0,41-159-28,4-11 12,9-22 10,14-40 37,35-91 16,153-269 0,-110 229-50,-85 161-12,-13 21 4,0-1-1,0 1 1,-1-2 0,6-17 0,-4 54 30,-4 2-14,-1 1 0,-1-1 0,-2 1 0,-1-1 0,-1 1 0,-2-1 0,0 0 0,-2 0 0,-16 41 0,-38 69 7,-56 141 9,51-100 41,64-165-80,6-17-48,10-12 67,-1 0 1,-1-1-1,0-1 1,18-36-1,34-87 64,-19 38-71,209-483-71,-249 572 39,-4 8 23,0 0 1,1 0-1,0 0 0,0 0 0,0 0 1,1 1-1,-1-1 0,1 1 1,0 0-1,4-5 0,-6 9 14,0 1-1,0-1 1,0 1 0,-1-1-1,1 1 1,0 0 0,0-1-1,-1 1 1,1 0-1,0-1 1,-1 1 0,1 0-1,-1 0 1,1 0 0,-1-1-1,1 1 1,-1 0 0,0 0-1,1 0 1,-1 0-1,0 0 1,0 0 0,0 0-1,0 0 1,0 0 0,0 1-1,2 5 4,3 20 6,-1 0 0,-1 0 0,-1 1 0,-3 45 0,0-19 5,0-20-3,-2 1 0,-2-1 1,-1 0-1,-1 0 0,-18 46 1,-75 162 92,65-164-92,-44 86-11,-174 266 1,246-418-8,6-10-27,10-5-118,3-7 150,0-1 1,-1 0-1,-1-1 0,0-1 1,-1 1-1,12-21 0,13-17 20,319-438 44,-337 464-81,-1 0 0,-1-1 1,0 0-1,-3-1 1,0-1-1,-1 0 0,-2 0 1,8-41-1,16-160-116,-34 281 32,2-17 124,-2 0 0,-6 36 0,-18 40 38,-22 117 166,47-214-215,1-11-12,0 0 1,-1-1 0,1 1-1,-1-1 1,0 1 0,0-1-1,0 1 1,0-1 0,0 0 0,-1 0-1,0 1 1,1-1 0,-5 4-1,7-45-12,-2 13 30,53-321 52,-12 111-71,-27 131-31,-4-1 0,-9-186 0,-1 121 16,1 170 7,0 0 0,0 0 0,-1 1 1,1-1-1,0 0 0,0 0 0,0 0 0,0 0 1,0 0-1,0 0 0,-1 0 0,1 0 0,0 0 1,0 0-1,0 1 0,0-1 0,-1 0 0,1 0 1,0 0-1,0 0 0,0 0 0,0 0 0,0 0 1,-1 0-1,1 0 0,0 0 0,0 0 0,0-1 1,0 1-1,-1 0 0,1 0 0,0 0 0,0 0 1,0 0-1,0 0 0,0 0 0,-1 0 0,1 0 1,0 0-1,0-1 0,0 1 0,0 0 0,0 0 1,0 0-1,0 0 0,0 0 0,-1 0 0,1-1 1,0 1-1,0 0 0,0 0 0,0 0 0,0 0 0,0-1 1,0 1-1,0 0 0,-7 18-1075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1.37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1 0,'0'0'384,"1"0"-349,0 0 1,1 0-1,-1 1 0,0-1 0,0 1 0,0-1 0,0 1 0,0-1 0,0 1 0,0 0 0,0 0 0,0-1 0,0 1 0,0 0 1,0 0-1,0 0 0,-1 0 0,1 0 0,0 0 0,0 2 0,16 40 69,-2 2 0,-2 0 0,-3 0 0,-1 1 1,-2 0-1,-2 1 0,-2 71 0,-3-115-104,0 0 1,0 0-1,0 0 0,1 0 1,-1-1-1,1 1 1,-1 0-1,1 0 0,0 0 1,0-1-1,2 4 1,-3-6-3,0 1 1,1-1 0,-1 0-1,0 0 1,0 0 0,0 0 0,1 1-1,-1-1 1,0 0 0,0 0-1,0 0 1,1 0 0,-1 0-1,0 0 1,0 0 0,1 0 0,-1 1-1,0-1 1,0 0 0,1 0-1,-1 0 1,0 0 0,0 0-1,1 0 1,-1-1 0,0 1 0,0 0-1,1 0 1,-1 0 0,0 0-1,0 0 1,1 0 0,-1 0-1,0 0 1,0 0 0,0-1 0,1 1-1,-1 0 1,11-19-7,1-10 46,-1 0-34,1 1 0,1 1 0,31-47 0,-44 74-7,0 0 1,0-1 0,0 1-1,0 0 1,0 0-1,0 0 1,0-1-1,0 1 1,1 0-1,-1 0 1,0 0 0,0-1-1,0 1 1,0 0-1,0 0 1,1 0-1,-1 0 1,0 0-1,0-1 1,0 1 0,1 0-1,-1 0 1,0 0-1,0 0 1,0 0-1,1 0 1,-1 0-1,0 0 1,0 0 0,1 0-1,-1 0 1,0 0-1,0 0 1,0 0-1,1 0 1,-1 0-1,0 0 1,0 0 0,1 0-1,-1 0 1,0 0-1,0 0 1,0 0-1,1 0 1,-1 1-1,0-1 1,0 0 0,0 0-1,1 0 1,-1 1-1,4 16-23,-3 34 62,-1-42-49,-1 31 13,-3-1 0,-1 1 0,-14 56 0,-43 113 0,46-161 0,1-14 17,12-29-13,1 0 0,-1 0 0,1 1 0,0-1 0,0 1 0,1-1 0,0 1 0,-1 7 0,17-32-52,11-17 58,-2-1-1,-2-1 1,-1-1 0,16-42-1,44-81 4,-70 144-18,1 0-1,1 0 0,0 2 1,1-1-1,1 2 0,22-18 0,-34 30 0,0 0 0,0 1 0,1 0 0,-1-1 0,1 1-1,-1 0 1,1 1 0,0-1 0,0 1 0,0 0 0,0 0 0,6-1-1,-9 2 8,0 0-1,-1 1 0,1-1 1,-1 1-1,1-1 1,-1 1-1,0-1 0,1 1 1,-1-1-1,1 1 0,-1-1 1,0 1-1,1-1 1,-1 1-1,0 0 0,0-1 1,0 1-1,1-1 0,-1 1 1,0 0-1,0-1 1,0 1-1,0 0 0,0-1 1,0 1-1,0 1 0,-1 27 14,1-19-16,-1 12 2,-1-1 0,-1 1 1,-1-1-1,-1 1 0,-14 38 1,-53 103-44,39-92 52,-128 351 87,160-417-75,15-28-59,-7 15 39,88-158 34,-62 103-18,44-64 0,78-102-33,-140 214 14,-11 13-16,-8 14-58,-48 72 64,-92 117 0,0-4 87,117-154-10,1 1 0,-35 82 0,58-117-26,0 0 0,0 0 1,1 0-1,0 0 0,1 1 1,0-1-1,0 16 1,1-25-39,0 0 1,0 0 0,0 1-1,1-1 1,-1 0 0,0 0 0,0 1-1,0-1 1,0 0 0,0 0 0,0 1-1,0-1 1,0 0 0,1 0-1,-1 1 1,0-1 0,0 0 0,0 0-1,0 0 1,1 0 0,-1 1-1,0-1 1,0 0 0,0 0 0,1 0-1,-1 0 1,0 0 0,0 0 0,1 1-1,-1-1 1,0 0 0,0 0-1,1 0 1,-1 0 0,0 0 0,0 0-1,1 0 1,-1 0 0,0 0 0,1 0-1,16-5 18,12-11-2,-13 2-6,-1-1-1,0 0 1,-1-2 0,-1 1-1,14-23 1,52-99-12,-58 100 2,11-20-18,-6 14-67,-2-2 0,-1 0 1,24-78-1,-47 124 80,0 0 0,-1 1 0,1-1 0,0 0 0,-1 0 0,1 0 0,0 1 0,-1-1 0,1 0 0,0 0 0,-1 0 0,1 0 0,0 0 0,-1 0 0,1 0 0,-1 0 0,1 0 0,0 0 0,-1 0 0,1 0 0,-1 0 0,1 0 0,0 0 0,-1 0 0,1 0 0,0 0 0,-1 0 0,1-1 0,-1 1 0,1 0 0,0 0 0,-1 0 0,1-1 0,0 1 0,0 0 0,-1-1 0,1 1 0,0 0 0,0 0 0,-1-1 0,1 1 0,0 0 0,0-1 0,0 1 0,0-1 0,-1 1 0,1 0 0,0-1 0,0 1 0,0 0 0,0-1 0,0 1 0,0-1 0,0 1 0,0 0 0,0-1 0,0 1 0,0-1 0,0 1 0,0 0 0,1-1 0,-1 1 0,0 0 0,0-1 0,0 1 0,0 0 0,1-1 0,-1 1 0,0-1 0,-30 20-191,27-16 190,-60 46 37,2 3 0,-101 111 0,151-150-7,0 1-1,1 0 1,1 0 0,0 1 0,-13 31 0,18-38 3,1 1 0,0 0 0,1 0 0,0 0 0,0 0-1,1 0 1,0 1 0,1-1 0,0 0 0,0 1 0,1-1 0,3 16 0,-3-24-22,-1 0 1,1 1-1,0-1 0,-1 0 0,1 1 1,0-1-1,0 0 0,0 0 0,0 0 1,0 0-1,0 0 0,0 0 0,0 0 1,1 0-1,-1 0 0,0 0 0,0-1 1,1 1-1,-1 0 0,1-1 0,-1 1 1,0-1-1,1 0 0,2 1 0,39 0 54,-30-1-57,-1-1-6,-1 0 1,1-1-1,-1-1 0,0 0 0,0 0 0,0-1 1,0 0-1,0-1 0,-1 0 0,12-8 1,18-14-136,41-36 0,-48 38-10,53-43-487,-5 9-577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4.861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61 512 128,'-47'27'833,"49"-27"-800,0 0 0,0 1 0,0-1 0,0 0 0,0 0 0,0 0 0,-1-1 0,1 1 0,0 0 0,0-1 0,0 1 0,0-1 1,-1 0-1,1 0 0,2-1 0,1 0 41,16-9 14,0 0 0,0-1 1,-2-1-1,0-1 0,23-21 0,85-92-4,-100 99-83,253-252-33,-334 319-577,-397 433 423,427-445 230,-35 53 1,54-71-4,0 1 1,0-1-1,0 1 0,1 0 1,1 0-1,0 0 1,0 0-1,1 0 0,0 1 1,0 16-1,2-26-35,0-1 1,0 1-1,0 0 0,0-1 1,1 1-1,-1 0 0,0 0 0,0-1 1,1 1-1,-1 0 0,1-1 1,-1 1-1,0 0 0,1-1 1,-1 1-1,1-1 0,-1 1 0,1-1 1,0 1-1,-1-1 0,1 1 1,-1-1-1,1 0 0,0 1 0,-1-1 1,1 0-1,0 1 0,0-1 1,-1 0-1,1 0 0,0 0 0,-1 0 1,1 0-1,1 0 0,32-1 13,-25 0-2,5-1-5,-1-1-1,0 0 1,0 0-1,-1-1 1,1-1-1,-1 0 1,17-10-1,80-57 33,-69 44-25,41-27-18,53-35-67,-4-5 0,130-125 0,-350 323-173,0 1 195,-31 16 45,-175 189 30,294-307-29,-85 105 42,78-95-15,1 1-1,0 0 1,1 0-1,0 1 0,1-1 1,-7 28-1,12-40-24,1 0-1,-1 0 1,1 0-1,0 0 1,0 0-1,0 0 1,0 1-1,-1-1 1,2 0-1,-1 0 0,0 0 1,0 0-1,0 0 1,0 0-1,1 0 1,-1 0-1,0 0 1,1 0-1,-1 0 1,1 0-1,-1 0 1,1 0-1,0 0 0,-1 0 1,1 0-1,0 0 1,-1-1-1,1 1 1,0 0-1,0 0 1,0-1-1,0 1 1,0-1-1,0 1 1,0-1-1,0 1 1,0-1-1,0 0 0,0 1 1,0-1-1,0 0 1,0 0-1,0 0 1,1 0-1,-1 0 1,0 0-1,0 0 1,0 0-1,0 0 1,0 0-1,0-1 0,0 1 1,0-1-1,2 0 1,7-1 7,0 0 0,-1-2 0,1 1 0,15-8 0,2-5 23,0-1-1,0-2 1,37-34 0,68-76-4,-89 85-19,65-66-12,377-361-51,-454 449-2,-20 19-63,-15 17 42,-13 18 65,-1 0-1,-44 55 1,-61 59-7,118-140 17,-163 171 0,-20 21 0,153-156 0,1 2 0,-53 92 0,70-105 4,-31 62-5,44-83 16,0 0 0,0 0 0,1 1 0,1-1 0,-1 1 0,2-1 0,-1 12 0,3-21-14,1-1 0,0 0 0,-1 0 0,1 0 0,0 0-1,-1-1 1,1 1 0,0 0 0,-1-1 0,1 1 0,0-1 0,-1 1 0,1-1 0,-1 0 0,0 0 0,3-1 0,13-12 5,-1 0 0,-1-1 0,0-1 0,-1 0-1,20-30 1,1 0 7,61-67 1,150-137 0,129-73-202,-361 314 52,-14 14 27,-15 21 71,-37 41 23,-117 115-1,132-145 15,-7 7 2,-263 293 69,277-298-59,1 1 0,3 2 0,1 1 0,1 1 1,3 1-1,2 1 0,-14 52 0,26-69 53,7-29-63,0 1 0,-1-1 0,1 0 1,0 0-1,0 1 0,0-1 0,0 0 0,0 0 0,0 1 0,0-1 0,0 0 1,0 1-1,0-1 0,0 0 0,0 0 0,0 1 0,0-1 0,0 0 1,0 1-1,0-1 0,0 0 0,0 0 0,0 1 0,0-1 0,0 0 1,0 0-1,1 1 0,-1-1 0,0 0 0,0 0 0,0 1 0,0-1 0,1 0 1,-1 0-1,0 0 0,0 0 0,1 1 0,-1-1 0,0 0 0,0 0 1,1 0-1,-1 0 0,0 0 0,0 0 0,1 0 0,-1 1 0,5-2 0,-1 0 0,1 0 0,-1-1-1,0 1 1,1-1 0,-1 0 0,0 0 0,0 0-1,0 0 1,-1-1 0,1 1 0,-1-1-1,1 0 1,-1-1 0,0 1 0,4-5-1,0 1 3,307-317 61,15 38-35,-68 64-36,-258 219 4,9-7-26,-1-1-1,18-22 1,-362 421-107,11-13 143,268-304 6,4 1 1,2 4 0,-58 127-1,87-163-2,11-25 8,0-1 1,2 1-1,0 1 0,0-1 1,2 1-1,0 0 0,-3 20 1,7-35-20,1-1 0,-1 0 1,1 1-1,-1-1 0,1 0 1,-1 0-1,1 0 0,-1 0 0,1 1 1,-1-1-1,1 0 0,-1 0 1,1 0-1,-1 0 0,1 0 1,-1 0-1,1 0 0,-1 0 0,1 0 1,-1-1-1,1 1 0,-1 0 1,0 0-1,1 0 0,-1-1 1,1 1-1,-1 0 0,1 0 0,-1-1 1,0 1-1,1 0 0,-1-1 1,1 1-1,-1 0 0,1-1 0,20-18 10,-1 0 0,-1-2 0,32-41-1,-10 9 6,782-820-133,-818 868 54,-6 8 62,1-1-1,-1 0 0,0 0 0,0 1 1,0-1-1,0 0 0,0 0 1,-1 0-1,1 0 0,-1 0 0,1 0 1,-3 2-1,-4 4 1,-290 347-84,24-35 8,214-241 94,3 3-1,-57 108 1,99-161 19,1 1 0,2 0 0,1 1 0,-11 47 1,22-78-36,-1 0 1,1 0-1,0 1 1,0-1 0,0 0-1,0 1 1,0-1-1,0 0 1,0 1 0,0-1-1,0 0 1,0 1-1,0-1 1,0 0 0,0 0-1,0 1 1,0-1-1,0 0 1,0 1 0,0-1-1,0 0 1,0 1-1,0-1 1,0 0 0,1 0-1,-1 1 1,0-1-1,0 0 1,0 1-1,1-1 1,-1 0 0,0 0-1,0 0 1,1 1-1,-1-1 1,0 0 0,0 0-1,1 0 1,-1 0-1,0 1 1,1-1 0,-1 0-1,0 0 1,1 0-1,-1 0 1,0 0 0,0 0-1,1 0 1,-1 0-1,0 0 1,1 0-1,-1 0 1,0 0 0,1 0-1,-1 0 1,0 0-1,1-1 1,-1 1 0,0 0-1,1 0 1,-1 0-1,0 0 1,0 0 0,1-1-1,-1 1 1,0 0-1,1-1 1,21-14 1,11-19 16,-1-1 0,-2-1 0,-1-2 0,28-51 0,-2 7-17,61-84-2,7 6 0,7 5-1,230-212 1,-344 356-48,-11 15-3,-14 28 35,-14 15 26,-2 0 0,-39 54 0,-7 11-9,-80 141 7,-69 121-23,157-255 82,-56 148 0,117-262-55,-5 26 37,30-51-70,12-26 31,-2-2 0,40-77 0,-28 47-4,67-116-10,89-148-22,23 21-10,-205 303-28,-18 28-1,-20 36 42,-74 146 25,18-41 12,-76 217 0,131-306-3,-7 17 21,2 2-1,5 0 1,-14 105 0,33-155-4,1-31-27,1 0-1,-1 0 1,0 0-1,0 0 1,0 0 0,0-1-1,1 1 1,-1 0-1,0 0 1,0 0 0,0 0-1,0 0 1,1 0-1,-1 0 1,0 0 0,0 0-1,0 0 1,1 0-1,-1 0 1,0 0 0,0 0-1,0 0 1,0 0-1,1 0 1,-1 0 0,0 0-1,0 1 1,0-1 0,0 0-1,1 0 1,-1 0-1,0 0 1,0 0 0,0 0-1,0 0 1,0 1-1,1-1 1,-1 0 0,0 0-1,0 0 1,0 0-1,0 0 1,0 1 0,0-1-1,0 0 1,0 0-1,0 0 1,0 1 0,0-1-1,0 0 1,0 0-1,0 0 1,0 0 0,0 1-1,0-1 1,0 0 0,0 0-1,0 0 1,0 1-1,0-1 1,0 0 0,0 0-1,0 0 1,0 0-1,0 1 1,9-13-16,-9 12 15,33-60 12,-3 0 0,-3-2-1,28-90 1,-22 57-32,45-121 12,143-361-95,-181 495-77,-40 123 117,-13 37 110,-25 80 1,-1 1 25,22-39 56,4 0-1,5 184 0,4-43-34,2-237-80,0-1-1,-7 29 1,6-40 0,1-12-14,1-14-11,1 13 12,6-86-2,3 0 1,33-130-1,-31 166-4,0-4-12,4-26-47,4 0 0,54-143 0,-61 204 28,-12 19 36,0 1 0,1 0 0,-1 0 0,0 0 1,0 0-1,0 0 0,0-1 0,0 1 0,1 0 0,-1 0 1,0 0-1,0 0 0,0 0 0,0 0 0,1 0 0,-1 0 1,0 0-1,0 0 0,0 0 0,1-1 0,-1 1 1,0 0-1,0 0 0,0 1 0,1-1 0,-1 0 0,0 0 1,0 0-1,0 0 0,1 0 0,-1 0 0,0 0 0,0 0 1,0 0-1,0 0 0,1 0 0,-1 0 0,0 1 1,0-1-1,0 0 0,0 0 0,0 0 0,1 0 0,-1 0 1,0 1-1,0-1 0,7 37 7,-1 216 95,-3-59-68,2 172 52,-2-335-82,-3-31-4,0 0 1,0 0-1,0 0 1,1 0-1,-1 1 1,0-1-1,0 0 1,0 0-1,0 0 1,0 0-1,1 0 1,-1 0-1,0 0 1,0 0-1,0 0 1,1 0-1,-1 0 1,0 0-1,0 0 1,0 0-1,0 0 1,1 0-1,-1 0 1,0 0-1,0-1 1,0 1-1,0 0 1,1 0-1,-1 0 1,0 0-1,0 0 1,0 0-1,0 0 1,0 0-1,0-1 1,1 1-1,-1 0 1,0 0-1,0 0 1,0 0-1,0 0 1,0-1-1,0 1 1,0 0-1,0 0 1,0 0-1,0 0 1,0-1-1,0 1 1,0 0-1,0 0 1,0 0-1,0 0 1,0-1-1,0 1 1,0 0-1,0 0 1,0 0-1,0-1 1,0 1-1,0 0 1,0 0-1,0 0 1,11-56 2,21-526-33,-29 476 25,16-171-207,-13 250 154,-6 27 58,0-1 0,0 1 1,0 0-1,0 0 0,0 0 1,0 0-1,0 0 0,0 0 0,0-1 1,0 1-1,0 0 0,0 0 1,0 0-1,0 0 0,0 0 0,0 0 1,0 0-1,0-1 0,0 1 1,0 0-1,0 0 0,0 0 0,0 0 1,1 0-1,-1 0 0,0 0 1,0 0-1,0 0 0,0 0 0,0 0 1,0-1-1,0 1 0,1 0 1,-1 0-1,0 0 0,0 0 1,0 0-1,0 0 0,0 0 0,0 0 1,1 0-1,-1 0 0,0 0 1,0 0-1,0 0 0,0 0 0,0 0 1,0 0-1,0 1 0,1-1 1,-1 0-1,0 0 0,0 0 0,0 0 1,0 0-1,0 0 0,0 0 1,0 0-1,0 0 0,1 0 0,-1 0 1,0 1-1,0-1 0,0 0 1,0 0-1,0 0 0,0 0 1,10 39 10,30 141 178,-20-101-132,-4 2 0,-3-1 0,4 110-1,-29 353 10,10-509-62,0-18 1,1 0 0,1 0 0,0-1 0,1 1 0,1 0 0,5 22 1,-7-38-7,0 1 0,0-1 1,1 1-1,-1-1 1,0 1-1,0 0 0,0-1 1,1 1-1,-1-1 1,0 1-1,0-1 1,1 1-1,-1-1 0,0 1 1,1-1-1,-1 1 1,1-1-1,-1 0 0,1 1 1,-1-1-1,1 0 1,-1 1-1,1-1 1,-1 0-1,1 1 0,-1-1 1,1 0-1,-1 0 1,1 0-1,-1 0 0,1 0 1,0 1-1,-1-1 1,1 0-1,-1 0 1,1 0-1,0 0 0,-1-1 1,1 1-1,-1 0 1,1 0-1,-1 0 0,1 0 1,0-1-1,-1 1 1,1 0-1,-1 0 0,1-1 1,-1 1-1,1-1 1,-1 1-1,0 0 1,1-1-1,-1 1 0,1-1 1,-1 1-1,0-1 1,1 1-1,-1-1 0,0 1 1,0-1-1,1 1 1,-1-2-1,3-11 3,0 0 0,-1 0 0,0 0 0,-1-1 0,-2-24 0,-11-75-7,-9-16-69,5-1 1,3-208-1,13 330 70,0-12 0,2 0-1,6-31 1,-8 48 4,0 1-1,0-1 1,1 1 0,0-1 0,-1 1-1,1 0 1,0-1 0,0 1 0,0 0-1,0-1 1,0 1 0,1 0 0,-1 0-1,1 0 1,0 0 0,-1 0 0,1 1-1,0-1 1,0 0 0,0 1 0,0-1-1,0 1 1,0 0 0,1 0 0,-1 0-1,0 0 1,1 0 0,-1 0-1,4 0 1,-5 2 1,1-1 0,-1 1-1,1 0 1,-1-1 0,1 1-1,-1 0 1,1 0 0,-1 0 0,0 0-1,0 1 1,1-1 0,-1 0-1,0 0 1,0 1 0,0-1 0,0 1-1,0-1 1,-1 1 0,1-1-1,0 1 1,-1-1 0,1 1-1,-1 0 1,1 2 0,11 50 40,-11-46-35,8 72 67,-2 158-1,-2-9 36,-2-188-96,3 35 16,17 84 0,-18-135-40,2 5-40,-4-60 28,16-523-13,-15 532 10,2 16 5,-5 6 24,0 1 1,0 0-1,1 0 0,-1 0 1,0 0-1,-1 0 1,1 0-1,0 0 0,-1 0 1,1 0-1,-1 0 1,1 1-1,-1 2 0,33 398 231,-20-178-223,-12-144-1205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6.68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1 340 128,'0'10'534,"0"-5"-496,1-1-1,0 0 1,0 0 0,0 0 0,1 0-1,-1 0 1,1 0 0,0 0 0,0-1-1,0 1 1,1-1 0,-1 1 0,5 4-1,49 46 156,-30-30-81,133 125 159,68 70-88,-139-124-142,-3 4 0,-5 3 1,93 155-1,-86-87-10,-46-87-35,-83-154-272,-92-117 1,62 92 84,-48-66-57,17 26 134,-150-260 1,220 316 117,27 64 2,0-1 1,-1 2 0,0-1-1,-21-26 384,32 55-261,10 19-75,224 336 189,136 242-59,-257-385-129,128 241 50,-233-443-105,-7-11 0,1-1 0,0-1 0,0 1 0,1-1 0,0 0 0,1-1 0,0 1 0,15 12 0,-23-21-3,1-1-1,0 1 1,-1-1-1,1 1 1,-1-1-1,1 1 1,0-1-1,0 0 1,-1 1-1,1-1 1,0 0-1,0 1 1,-1-1-1,1 0 1,0 0-1,0 0 1,0 0-1,-1 0 1,1 0-1,0 0 1,0 0-1,0 0 1,0 0-1,-1 0 1,1 0-1,0-1 1,0 1-1,1-1 1,-2 0 0,1 0 0,0 0 1,-1 0-1,1-1 1,0 1-1,-1 0 1,0 0-1,1 0 0,-1-1 1,0 1-1,0 0 1,1-1-1,-1 1 1,0 0-1,-1-3 0,-9-54 2,-1 26-67,-26-53 0,0-1-42,-40-101-106,-7 3 0,-9 5 0,-128-187-1,191 321 187,-274-441-94,290 463 141,10 18-5,1 1 0,0-1-1,0 1 1,1-1-1,0 0 1,-1 0-1,2 0 1,-1 0 0,-2-11-1,35 28 315,-2 6-217,-1 0 0,-1 2 1,38 37-1,71 84-12,-68-58-37,-2 2 1,-5 3-1,53 102 1,127 298 141,-151-296-171,-75-160-27,-8-14-4,2 0 1,0-1-1,12 17 0,-20-45-150,-6-14 177,-130-259 28,106 223-51,-50-99-4,-129-276 0,151 301 0,-50-178 0,92 259-11,2 0 1,2-1-1,3-1 0,-2-81 1,10 137 9,0 0 0,0-1 0,0 1 0,0-1 1,0 1-1,0 0 0,1-1 0,-1 1 0,0 0 0,0-1 1,0 1-1,0 0 0,0-1 0,0 1 0,1 0 1,-1-1-1,0 1 0,0 0 0,1-1 0,-1 1 0,0 0 1,0 0-1,1 0 0,-1-1 0,0 1 0,1 0 1,-1 0-1,0 0 0,1-1 0,-1 1 0,0 0 1,1 0-1,-1 0 0,0 0 0,1 0 0,-1 0 0,0 0 1,1 0-1,-1 0 0,1 0 0,-1 0 0,0 0 1,1 0-1,-1 0 0,0 0 0,1 0 0,16 8 2,-7-1 22,-1 1 1,0 0-1,0 0 0,-1 1 0,0 0 1,13 21-1,37 71 45,-44-74-48,59 127 88,-7 2 0,46 168 0,-29-78-15,-72-216-87,5 19 6,2 0-1,2-2 1,2 0-1,31 47 1,-26-66-62,-27-28 50,0 1-1,1-1 0,-1 1 1,0-1-1,1 0 1,-1 1-1,1-1 0,-1 0 1,0 1-1,1-1 1,-1 0-1,1 0 0,-1 0 1,1 1-1,-1-1 1,1 0-1,-1 0 0,1 0 1,-1 0-1,1 0 1,-1 0-1,1 0 0,-1 0 1,1 0-1,-1 0 1,1 0-1,-1 0 0,1 0 1,-1 0-1,1 0 1,-1 0-1,1-1 0,-1 1 1,1 0-1,-1 0 1,1-1-1,-1 1 0,0 0 1,1-1-1,-1 1 1,0 0-1,1-1 0,-1 1 1,0 0-1,1-1 1,-1 1-1,0-1 0,1 1 1,-1-1-1,0 1 1,0-1-1,0 1 0,0-1 1,0 1-1,1-1 1,-1 1-1,0-1 0,0 1 1,0-1-1,0 1 1,0-1-1,0 1 0,-1-1 1,1 1-1,0-1 1,0 1-1,0-1 0,-1 0 1,0-15 4,0-1-1,-1 1 1,-1 0 0,-1 0-1,-7-20 1,-37-83-54,17 46-8,-46-98-170,-143-232 0,43 89 226,129 219-1,-47-134 0,72 147 8,23 81-3,0 1-1,0 0 0,0 0 1,0-1-1,0 1 1,0 0-1,0 0 0,0 0 1,1-1-1,-1 1 0,0 0 1,0 0-1,0 0 0,0 0 1,1 0-1,-1-1 1,0 1-1,0 0 0,0 0 1,1 0-1,-1 0 0,0 0 1,0 0-1,0 0 0,1 0 1,-1 0-1,0 0 1,0-1-1,0 1 0,1 0 1,-1 0-1,0 0 0,0 1 1,1-1-1,-1 0 1,0 0-1,0 0 0,0 0 1,1 0-1,-1 0 0,0 0 1,0 0-1,0 0 0,1 0 1,-1 1-1,0-1 1,0 0-1,15 5 51,7 13 8,-1 0 0,0 1 1,-2 0-1,0 2 0,27 39 0,-32-43-37,78 116 176,-5 4 1,76 163-1,-108-197-131,-15-32-32,-4 2 0,39 108 0,-65-143-268,-3 0 0,-1 1 1,-2 0-1,-2 0 0,-3 46 0,1-55-165,0 28-633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5:21.96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6 714 96,'0'0'37,"0"-23"305,1 13-301,1 0 1,0 0-1,0 0 0,1 0 1,0 1-1,1 0 0,0-1 1,0 1-1,1 0 0,1 1 1,8-12-1,8-10 149,46-45 0,15-2-75,4 3 1,164-106 0,-247 177-119,1 0-9,-1-1 0,1 1 0,-1 1 0,1-1 0,0 1 0,0 0 0,0 0 0,1 0 0,6-1 0,-10 3 28,-3 5-41,0 1 22,0-1 0,0 0 0,-1 1 0,0-1 0,0 0 0,0 0 0,0 0 0,-1 0 0,0-1 0,0 1 0,-4 4 0,-49 53-44,47-52 32,-224 214-140,140-134 154,42-42 4,-71 87 1,88-83 65,34-52-67,0 1-1,0-1 1,1 0-1,-1 1 1,0-1-1,1 1 1,-1-1-1,0 0 1,1 1-1,-1-1 1,0 0-1,1 0 1,-1 1-1,0-1 1,1 0 0,-1 0-1,1 0 1,-1 1-1,1-1 1,-1 0-1,1 0 1,-1 0-1,1 0 1,-1 0-1,1 0 1,-1 0-1,0 0 1,1 0 0,-1 0-1,1 0 1,-1 0-1,1 0 1,-1-1-1,1 1 1,0 0 3,8-1 5,-1 0 1,1-1-1,-1 0 1,0-1-1,1 1 1,-1-1-1,0-1 1,-1 0-1,1 0 1,10-8-1,73-58 88,-91 70-98,202-180 103,103-82-14,-203 179-115,-100 81 24,-1 2 0,1-1 1,-1 0-1,0 1 1,0-1-1,1 1 1,-1 0-1,0-1 1,1 1 0,-1 0-1,0 0 1,1-1-1,-1 1 1,1 0-1,-1 0 1,0 1-1,3-1 1,-3 2 3,0-1 1,-1 0-1,1 1 0,0-1 1,0 1-1,-1-1 1,1 1-1,0-1 0,-1 1 1,0 0-1,1-1 0,-1 1 1,0 0-1,0-1 0,0 1 1,0 0-1,-1 2 0,-2 34 9,-3-31-18,-1 0-1,1 0 1,-1-1-1,-1 0 1,1 0-1,-1-1 1,0 0-1,0 0 1,-16 6-1,-6 5-13,-36 26-25,-65 57-1,36-26 18,42-36 61,87-33-54,11-10 78,1-1 0,-1-2 0,47-16 0,-48 11-19,1 3 1,0 1-1,59-4 1,-92 14-24,18-1 34,1-1 0,54-12 0,-75 11-48,0 0-1,0 0 1,-1-1 0,1-1 0,-1 1-1,0-1 1,-1-1 0,1 0 0,-1 0-1,0-1 1,-1 0 0,9-9 0,-10 10-13,-4 5 9,-1 0 1,1-1 0,0 1-1,-1-1 1,0 1 0,1-1-1,-1 1 1,0-1 0,0 0-1,0 1 1,0-1 0,0 0 0,0 0-1,0 0 1,-1 0 0,2-2-1,-5 2-8,0-1-1,1 1 0,-1 0 0,0 1 1,0-1-1,0 1 0,0-1 1,0 1-1,-1 0 0,1 0 0,-5-1 1,1 0-17,-177-52-384,7 3 208,146 40 193,2-1-1,-1-2 1,-45-28 0,108 41 161,-10 1-107,0 1-1,0 1 1,0 1 0,0 1-1,-1 1 1,1 1-1,-1 0 1,0 2 0,40 21-1,3 3 21,-27-14-10,39 26 0,-71-40-52,0 2 0,0-1 0,0 1 0,-1-1 0,6 9 0,-11-14-1,0 0 0,0 1-1,0-1 1,0 0 0,0 0 0,0 0 0,0 1 0,0-1 0,0 0-1,0 0 1,-1 0 0,1 1 0,0-1 0,0 0 0,0 0 0,0 0-1,0 1 1,0-1 0,-1 0 0,1 0 0,0 0 0,0 0 0,0 0-1,0 1 1,-1-1 0,1 0 0,0 0 0,0 0 0,0 0 0,-1 0-1,1 0 1,0 0 0,0 0 0,0 0 0,-1 0 0,1 0 0,0 0-1,0 0 1,0 0 0,-1 0 0,1 0 0,0 0 0,0 0 0,-1 0-1,1 0 1,0 0 0,0 0 0,-1-1 0,1 1-7,-9 0-18,-1-2 0,1 1 0,0-2 0,-1 1 0,1-1 0,0 0-1,1-1 1,-1 0 0,0 0 0,-9-8 0,-10-7-23,-40-34 0,49 36 29,1 0-1,0-2 1,-21-27-1,34 38 18,-1 0 0,1 0 0,0 0 0,1-1-1,0 1 1,0-1 0,1 0 0,0 0 0,1-1 0,0 1 0,0 0 0,0-12 0,24 21 67,-15 0-46,0 1 1,-1 0 0,1 1 0,0-1-1,0 1 1,-1 1 0,1-1 0,9 6-1,54 35 93,-24-14-38,111 68 141,-138-84-196,-1 1 0,-1 0 1,-1 2-1,0 0 0,-1 1 0,15 20 1,-11-10-548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8:23.143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3148 128,'0'0'1084,"27"-5"-636,14-19-251,0-1 0,55-45-1,-62 43-154,1 1 0,2 2 0,61-31 0,276-125 54,-47-35-80,-321 211-17,1-1-6,-1 0-1,1 0 0,-1-1 0,0 1 0,-1-1 0,1-1 0,5-8 0,-7 13-4,-2 12 6,-8 17 3,-10-8-22,0-1 1,-1-1-1,0 0 1,-2-1-1,0-1 1,0-1-1,-2-1 1,1 0-1,-43 17 0,-13 10-13,-117 81-1,-6 5-12,133-91 51,66-34-3,-1 0 0,1-1 0,0 1 0,0 0-1,-1 0 1,1 0 0,0-1 0,0 1 0,0 0 0,0 0-1,0 0 1,0 0 0,0 0 0,0-1 0,0 1 0,1 0-1,-1 0 1,0 0 0,0-1 0,1 1 0,-1 0 0,1 0-1,-1-1 1,1 1 0,-1 0 0,1-1 0,-1 1 0,1 0-1,-1-1 1,1 1 0,1 0 0,6 1 3,0-1 0,0-1 0,0 1 0,0-1 0,0 0-1,0-1 1,0 0 0,0 0 0,0-1 0,0 0 0,8-3 0,7-4-1,-1-2 1,28-17-1,-33 18 8,1 0 0,1 0 0,-1 2 0,24-7 0,76-12-12,-64 16 37,103-34 0,-150 43-30,-1 0 0,0-1 0,1 1 0,-1-1 0,0 0 0,0-1 1,-1 1-1,1-1 0,-1 0 0,0-1 0,0 1 0,0-1 0,0 0 1,-1 0-1,0-1 0,0 1 0,0-1 0,-1 0 0,5-11 0,32-48-28,-28 38 35,-10 23-7,0 0 0,0 0 0,0 0 1,-1 0-1,0 0 0,0-1 1,0 1-1,0 0 0,0-8 1,0 6-3,0-1 1,1 1 0,0-1 0,0 1 0,0 0 0,1 0-1,0 0 1,0 0 0,0 0 0,1 1 0,0-1 0,5-4-1,-6 3 1,0 1 0,0-1 0,0 0 0,-1 0 0,0 0 0,-1 0-1,1 0 1,-1 0 0,0-8 0,6-28 6,6-5-5,-1 11 2,-2-1 0,-1 0 0,-3 0 0,4-61 0,-10 98-47,-408 376-74,269-263 110,-156 114 19,272-212-13,-2-2 0,1 0 0,-1-2 0,-31 8-1,43-13 3,6-4-3,1 2 0,-1-1 0,1 1 0,0-1 0,-10 7 0,14-6 1,-1-1 1,1 1-1,0 0 1,0 0 0,0-1-1,0 1 1,1 0 0,-1 1-1,1-1 1,-2 6 0,2-7-4,0-1 1,0 1-1,0 0 1,0 0-1,0 0 0,0-1 1,-1 1-1,1 0 1,0-1-1,-1 1 1,1-1-1,-1 0 1,0 0-1,1 1 1,-1-1-1,0 0 1,0 0-1,0 0 1,0-1-1,0 1 1,-4 0-1,-61 4-153,66-5 157,0 0 48,0 0-27,-2 1-21,0 0-1,0 0 0,1 1 1,-1-1-1,0 1 1,1 0-1,0 0 1,-1 0-1,1 0 1,0 0-1,0 0 1,0 0-1,0 1 1,0-1-1,1 1 1,-1-1-1,1 1 0,-2 4 1,0-1-1,-12 11 2,15-16-1,0-1 0,-1 0 0,1 0 0,0 0 0,0 0 0,-1 0 0,1 0 0,0 0 0,0 0 0,0 0 0,-1 0 0,1 0 0,0 0 0,0 0 0,-1 0 0,1 0 0,0 0 0,0 0 0,-1 0 0,1 0 0,0 0 0,0 0 0,0-1 0,-1 1 0,1 0 0,0 0 0,0 0 0,0 0 0,-1 0 1,1-1-1,0 1 0,0 0 0,0 0 0,0 0 0,0 0 0,-1-1 0,1 1 0,0 0 0,0 0 0,0-1 0,0 1 0,0 0 0,-4-40-7,6-34 19,2 0 0,4 0 0,18-74 0,-21 128 25,6-29 15,-2 0 0,-2-1 0,1-55 1,-7 93-48,0-1 1,1 1-1,0 0 1,1 1-1,0-1 0,1 0 1,6-14-1,44-76 54,-39 76-55,-1 6 22,0 1 0,1 0 0,1 1 0,1 1-1,27-22 1,-15 16-17,-1-2 0,-1-2-1,-2 0 1,0-2 0,-2 0-1,-1-2 1,33-60 0,-19 25-10,78-109-1,-17 29 15,71-101-34,-158 237 16,-7 19-6,-6 24-5,-9-2 14,-1-1 1,-1-1-1,-2 0 1,-31 44-1,24-37 10,-160 257 63,-108 167-62,209-342-1,31-48-20,4 2 1,2 2 0,-36 84 0,77-147 8,-1 0 0,2 0 1,0 0-1,0 0 0,-1 14 1,4-25 1,1 1 1,-1-1-1,1 1 1,-1-1 0,1 1-1,-1-1 1,1 0-1,-1 1 1,1-1-1,0 1 1,-1-1 0,1 0-1,-1 0 1,1 1-1,0-1 1,-1 0-1,1 0 1,0 0 0,0 0-1,-1 0 1,1 0-1,0 0 1,-1 0 0,1 0-1,0 0 1,-1 0-1,1 0 1,0 0-1,-1-1 1,1 1 0,1-1-1,24-6-33,-17-1 30,0 0 0,0-1 0,0 0 0,-1 0 0,-1-1 0,1 0 0,-2 0 0,9-17 0,-3 6 8,65-104 41,177-220 0,-59 137-62,39-46 69,-188 198-80,-3-1 1,65-116-1,-68 102 12,-58 101-13,-1-1 0,-27 30 0,0 1 52,-187 219 1,45-58 0,140-158-19,-67 114 1,-86 212-1,196-380-1,0 0 0,0 0-1,1 1 1,1 0 0,0 0 0,0 0-1,1 0 1,0 0 0,-1 13 0,3-22-31,18-14 8,-13 9 22,53-55 6,-3-2 0,59-84 1,21-26 10,-34 60-59,4 4 0,131-100-1,-280 275 46,8-21 31,-42 47-101,-231 187-174,117-114 204,190-165 33,-42 37 17,-45 55 0,78-82-4,1 1 1,1 0-1,0 1 0,1 0 1,0 1-1,1-1 1,1 1-1,0 1 0,-5 22 1,11-38-11,-1 1 0,1 0 0,0 0 0,0-1 0,0 1 0,0 0 0,0 0 0,0-1 0,0 1 0,0 0 0,1 0 0,-1-1 0,0 1 0,0 0 0,1 0 0,-1-1 0,0 1 0,1 0 0,-1-1 0,0 1 0,1 0 0,-1-1 0,1 1 0,0-1 0,-1 1 0,1-1 0,-1 1 0,1-1 0,0 1 0,0 0 0,30 3 17,-22-5-7,0 0 1,0-1-1,1 0 0,-1 0 0,13-6 1,-1-3-5,0-1 1,0-1-1,-1 0 1,-1-2 0,19-18-1,87-95 30,-65 64-31,254-276 25,-60 49-32,-232 266-11,-2 0 0,31-51 1,-47 61 8,-10 12-3,-18 13-26,-13 21-33,-54 56 1,25-22 57,53-52 12,-215 213 55,193-186-37,1 1 0,3 2 0,1 1 0,-25 50 0,48-72-6,20-29-17,21-30 12,16-25-3,128-170 28,-164 210-38,78-128-22,-91 148 24,0 1-1,0-1 0,-1 1 0,1-1 0,0 0 0,0 1 1,-1-1-1,1 0 0,-1 1 0,0-1 0,1 0 0,-1 0 1,0 0-1,0 1 0,0-1 0,0 0 0,-1-3 1,0 4-7,0 0 0,-1 0 0,1 0 0,0 0 0,0 0 0,-1 0 1,1 1-1,-1-1 0,1 0 0,-1 1 0,1-1 0,-1 1 1,1 0-1,-1-1 0,1 1 0,-1 0 0,1 0 0,-1 0 0,0 0 1,1 0-1,-3 1 0,-3-1-3,2 0 7,0 1 0,0-1 1,0 0-1,0 0 0,1 0 1,-1-1-1,0 1 0,0-1 1,1 0-1,-1-1 0,0 1 0,1-1 1,-1 0-1,1 0 0,0-1 1,0 1-1,0-1 0,-6-5 1,6 2-1,0 0 1,1 0 0,-1-1 0,2 1 0,-1-1 0,1 0 0,0 0 0,0 1 0,1-2-1,0 1 1,0 0 0,1 0 0,0 0 0,0 0 0,0 0 0,1 0 0,0 0-1,1 0 1,0 0 0,3-9 0,6-16 1,2 1 0,2 1 1,20-33-1,-4 7 7,-15 20-16,-2-1-1,11-39 1,-16 43-5,2 1 1,1 0 0,20-36 0,9-15 21,-29 55 2,2 0 0,19-28 0,49-76-13,-58 90-8,1 1 0,2 1 0,64-73 0,-75 99-17,-18 19-39,-26 32-106,8-12 84,-135 189-77,86-124 204,4 3 0,-78 147 0,116-187 34,3 2 0,-27 92 0,51-147-72,0 0 1,0 0-1,0 1 0,-1-1 1,1 0-1,0 0 0,0 0 1,0 1-1,0-1 0,0 0 1,0 1-1,0-1 0,0 0 1,0 0-1,-1 1 0,1-1 1,0 0-1,0 0 0,0 1 1,1-1-1,-1 0 0,0 1 1,0-1-1,0 0 0,0 0 0,0 1 1,0-1-1,0 0 0,0 0 1,0 1-1,1-1 0,-1 0 1,0 0-1,0 1 0,0-1 1,1 0-1,-1 0 0,0 0 1,0 0-1,0 1 0,1-1 1,-1 0-1,0 0 0,0 0 1,1 0-1,-1 0 0,0 0 1,1 0-1,15-8 18,17-22-23,28-54 30,72-129-1,-73 112-17,160-234-72,-119 168 106,79-80-42,-79 88-21,-42 85 69,-38 51-68,-13 13 2,1 0 1,0 0-1,18-13 0,-27 23 18,0 0 0,0-1 0,0 1 0,0 0 0,0 0 0,1 0 0,-1 0 0,0 0 0,0 0 0,0 0 0,0 0 0,0-1 0,0 1-1,1 0 1,-1 0 0,0 0 0,0 0 0,0 0 0,0 0 0,0 0 0,1 0 0,-1 0 0,0 0 0,0 0 0,0 0 0,0 0 0,1 0-1,-1 0 1,0 0 0,0 0 0,0 0 0,0 0 0,0 0 0,1 0 0,-1 1 0,0-1 0,0 0 0,0 0 0,0 0 0,0 0 0,0 0 0,0 0-1,1 0 1,-1 0 0,0 1 0,0-1 0,0 0 0,0 0 0,0 0 0,0 0 0,0 0 0,0 0 0,0 1 0,0-1 0,0 0 0,0 0 0,0 0-1,0 0 1,0 1 0,0-1 0,0 0 0,0 0 0,0 0 0,-3 18-10,-13 22-13,-48 68 35,-60 102 137,-109 255 0,32-32-53,75-172-48,71-123 18,49-120-74,1-1 0,0 2 0,1-1 0,-2 31 0,9-68 4,0 0 0,2 0 0,0 0 0,1 1-1,1 0 1,13-24 0,-9 17-36,289-586-270,-223 454 45,8-12 135,-85 168 130,1-1-1,-1 1 1,1 0 0,-1 0-1,1 0 1,-1 0-1,1 0 1,0 0-1,0 0 1,-1 0-1,1 0 1,0 0-1,0 0 1,0 1-1,0-1 1,0 0 0,0 0-1,0 1 1,0-1-1,1 1 1,-1-1-1,2 0 1,-3 2 0,1 0-1,0 0 1,-1 0 0,1-1 0,0 1 0,-1 0 0,1 0 0,-1 0 0,1 0-1,-1 0 1,0 0 0,0 0 0,1 0 0,-1 0 0,0 0 0,0 0-1,0 0 1,0 0 0,0 2 0,-5 64 3,-5-31 7,-2 0 1,-1 0 0,-2-2 0,-33 57 0,9-17 25,-282 686 584,311-729-576,-10 47 0,9-28-20,91-182-88,13-58-118,131-386 1,-147 378 28,-40 110 11,35-126-1,-68 201 146,0 1 1,1-1-1,1 1 0,14-22 0,0-2 2,-20 36-4,0 0-1,0 0 1,0 0-1,0 1 1,0-1 0,0 0-1,0 0 1,0 0-1,0 0 1,0 0-1,0 0 1,0 0-1,0 0 1,0 0-1,0 1 1,0-1-1,0 0 1,0 0-1,0 0 1,0 0-1,0 0 1,1 0-1,-1 0 1,0 0-1,0 0 1,0 0-1,0 0 1,0 0 0,0 0-1,0 0 1,0 1-1,0-1 1,0 0-1,1 0 1,-1 0-1,0 0 1,0 0-1,0 0 1,0 0-1,0 0 1,0 0-1,0 0 1,0 0-1,0 0 1,1 0-1,-1 0 1,0 0-1,0 0 1,0 0-1,0 0 1,0-1 0,0 1-1,0 0 1,0 0-1,0 0 1,0 0-1,1 0 1,-1 0-1,0 0 1,0 0-1,0 0 1,2 17 73,-2 22 65,-7-12-92,-17 45 0,-3 13 24,-13 61 47,-6-2-1,-103 218 1,43-95-54,91-212-15,2 1 0,2 1 1,-5 77-1,-3 22-54,8-81 13,5-31-4,-19 71 0,-15-18 17,36-75-20,0 0 0,1 0 0,2 0 0,1 38 0,0-32 10,0-27-12,0-1-1,0 1 1,0-1-1,0 1 1,0-1-1,0 1 1,0 0-1,1-1 1,-1 1-1,0-1 1,0 1-1,0-1 1,1 0-1,-1 1 0,0-1 1,1 1-1,-1-1 1,0 1-1,1-1 1,-1 0-1,1 1 1,-1-1-1,0 0 1,1 1-1,0-1 1,-1 0 0,1 1 1,-1-1-1,1 0 1,-1 1-1,0-1 1,1 0-1,-1 1 0,1-1 1,-1 0-1,0 1 1,0-1-1,1 1 1,-1-1-1,0 1 1,0-1-1,1 1 1,-1-1-1,0 1 1,0-1-1,0 1 1,0-1-1,0 1 1,0-1-1,0 1 1,0 0-1,7 37 22,-7-36-18,0 0-2,1-1-1,-1 1 0,0 0 0,0-1 0,0 1 0,0 0 0,0-1 0,0 1 0,-1 0 0,1-1 1,-1 1-1,1-1 0,-1 1 0,1 0 0,-1-1 0,0 1 0,0-1 0,0 0 0,0 1 0,0-1 1,0 0-1,-2 3 0,1-3 2,0 0 0,0 0 0,0 1 0,0-1 0,0 1 1,1 0-1,-1-1 0,1 1 0,-1 0 0,1 0 0,-1 0 0,1 0 0,0 0 1,0 0-1,0 1 0,0-1 0,1 0 0,-1 0 0,0 4 86,1-46-2939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9:24.806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2 320,'38'-1'1052,"2"5"-829,72 16 1,-77-13-87,0 0 1,65 2-1,-99-9-163,-36-6-76,-21-2 76,-98 1-1,154 7 64,1 1-40,-1 0 0,1 0 0,0 0 0,0-1 0,0 1 0,0 0 0,0 0 0,0-1 0,0 1 0,0-1 1,0 1-1,0-1 0,0 1 0,0-1 0,1 0 0,-1 0 0,0 1 0,0-1 0,2 0 0,30 4 75,-29-3-69,154 5-5,-125-7-17,-45 3 12,0-1 0,1 1 1,-1 1-1,1 0 0,-20 8 0,-68 33-32,62-27 34,20-8 5,12-6 2,1 0 1,-1-1-1,1 0 0,-1 0 1,0 0-1,0-1 0,0 0 1,-5 1-1,10-2 9,1 1-76,1-1 60,0 1-1,0 0 0,0 0 1,-1-1-1,1 1 1,0 0-1,-1 0 0,1 1 1,-1-1-1,1 0 0,-1 0 1,0 1-1,1-1 1,-1 1-1,0-1 0,0 1 1,1 2-1,-1-3 4,0 0 1,0 0-1,0-1 0,0 1 0,0 0 1,0-1-1,0 1 0,0-1 1,1 1-1,-1-1 0,0 1 0,0-1 1,0 0-1,1 0 0,-1 1 0,0-1 1,0 0-1,1 0 0,-1 0 1,0-1-1,0 1 0,1 0 0,1-1 1,35-4 21,-1-10-5,0-1 1,43-26 0,-56 28-14,0 0-1,1 2 1,0 1 0,1 0-1,0 3 1,54-12-1,21 16 6,-62 4-104,-88 21-250,-242 110 561,83-35-156,202-93-56,1 0 0,-1 1 0,1 0-1,0 0 1,0 0 0,1 1 0,-1 0 0,1 0 0,0 0 0,1 0 0,-1 0-1,1 1 1,0 0 0,0 0 0,1 0 0,-1 0 0,1 0 0,-1 9 0,-17 34-1,20-48 0,-1-1-1,1 1 0,0-1 0,-1 1 0,1-1 1,0 1-1,-1-1 0,1 1 0,0 0 0,0-1 1,0 1-1,0-1 0,-1 1 0,1 0 0,0-1 1,0 1-1,0-1 0,0 1 0,1 0 1,-1-1-1,0 1 0,0-1 0,0 1 0,0 0 1,1-1-1,-1 1 0,0-1 0,0 1 0,1-1 1,-1 1-1,1 0 0,20 3 15,26-16 6,-38 7-21,80-40-3,95-33 1,-170 73 2,4 0-210,-34 23-29,-19 9 243,0-2 0,-2-2 0,-50 25 0,40-23 76,16-4 38,48-23-97,-1-4 1,0-1 0,0 0 0,-1-1 0,25-18 0,16-8 12,19-1 77,3 2 0,0 5 0,113-27-1,317-33-46,-482 82-165,-40 2-261,-44 0-317,-122 7 218,-131-3 148,265-2 676,0 2 0,-70 9 0,191-46-197,-41 26-86,0 2 1,0 1-1,56-5 1,108 4 235,-17 0-132,-107 6-166,93 7-1,-23 1-42,-140-5 13,8-1 5,-1 1-1,0 1 1,0-1-1,0 2 1,0 0 0,17 5-1,-27-4-296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9:31.365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0 929 64,'20'-4'297,"0"0"-1,33 0 1,-34 3-127,1 0 0,-1-2 0,22-5 0,290-94 32,-284 87-168,55-29 0,2 1-6,-2-3-134,-207 80-184,-201 72 339,299-104-31,1 1-1,-1 0 0,1 1 0,0 0 0,0 0 0,-6 5 0,11-8-13,0-1 0,1 1 0,-1-1 0,1 1 0,-1-1 0,1 1 0,-1 0 0,1-1 0,-1 1 0,1 0 0,0 0 0,-1-1 0,1 1 0,0 0 0,0 0 0,0 0 0,-1-1-1,1 1 1,0 0 0,0 0 0,0 0 0,0-1 0,1 3 0,-1-2-1,1 0-1,0 1 1,0-1 0,0 0-1,0 0 1,1 0-1,-1 0 1,0 0 0,0 0-1,1 0 1,-1 0-1,0 0 1,1-1 0,-1 1-1,1 0 1,-1-1-1,3 1 1,6 2 18,1 0 0,-1-1-1,1-1 1,-1 1 0,1-2 0,0 1-1,15-3 1,80-14 115,-35 3-86,297-17 399,-342 22-543,-26 8 89,1 0-1,-1-1 0,0 1 0,0 0 1,0-1-1,0 1 0,0-1 0,1 1 0,-1 0 1,0-1-1,0 1 0,0 0 0,0-1 1,0 1-1,0 0 0,0-1 0,0 1 1,0 0-1,0-1 0,-1 1 0,1-1 0,0 1 1,0 0-1,0-1 0,0 1 0,0 0 1,-1-1-1,1 1 0,0 0 0,0 0 1,-1-1-1,1 1 0,0 0 0,0 0 0,-1-1 1,1 1-1,-5-4-49,0 1-1,0-1 1,-1 1 0,1 0-1,-1 1 1,-7-3 0,-10-2 10,0 2 1,0 1 0,-1 1-1,0 2 1,0 0 0,-44 4-1,3-1 52,42-2-3,-67-4 70,85 4-75,0-1 0,-1 0 1,1 0-1,0-1 0,0 1 1,-1-1-1,1-1 1,1 1-1,-1-1 0,0 1 1,1-1-1,-1-1 1,-5-4-1,9 7 3,1 0 0,-1 0 0,1 0 0,-1 0 0,1 0 0,-1 0 0,1 0 1,0 0-1,-1 0 0,1 0 0,0 0 0,0 0 0,0 0 0,0 0 0,0 0 0,0 0 0,0 0 0,0 0 0,1 0 0,-1 0 1,0 0-1,1 0 0,-1 0 0,0 0 0,1 0 0,-1 0 0,1 1 0,-1-1 0,1 0 0,0 0 0,-1 0 0,1 1 0,0-1 0,0 0 1,-1 1-1,1-1 0,0 0 0,0 1 0,1-1 0,42-25 62,-39 23-3,142-82 14,-105 58-52,1 1-1,1 2 0,1 3 0,1 1 0,53-15 0,-85 31-24,20-5-18,-30 10 0,-19 7-7,-271 133-74,305-142 70,16-5 83,138-56 66,116-34-53,-240 83 7,1 3 1,0 1-1,1 3 0,53 0 80,-149 17-520,11-5 261,-328 93-330,250-70 730,334-93 73,133-34-150,-202 82-80,-150 15-235,-41 0-439,-3 0 386,0-2 1,-47-10 0,84 13 148,1-1 1,-1 0 0,1-1 0,-1 1-1,1 0 1,0-1 0,0 0 0,-1 0 0,1 0-1,0 0 1,1 0 0,-1-1 0,0 1 0,1-1-1,-1 1 1,1-1 0,0 0 0,0 0 0,0 0-1,0-1 1,1 1 0,-1 0 0,1-1 0,0 1-1,0-1 1,0 1 0,0-1 0,0-6-1,4 9 27,1 0-1,-1 1 0,1-1 0,-1 1 0,1 0 1,-1-1-1,1 2 0,4-1 0,-5 0 19,73 0 208,9-2 59,0 4-1,135 21 0,-231-26-782,-22-7 355,1 1 0,-2 2 0,-47-4 0,28 13 124,0 3 1,0 1-1,0 4 1,1 1-1,1 3 1,-96 39-1,60-14 84,3 3 0,1 5 1,-78 58-1,146-95-42,2-1-34,0 0 1,0 1-1,-20 22 1,33-32-15,0 0 0,-1 0 1,1 0-1,0 0 0,0 0 0,0 1 0,0-1 0,0 0 0,0 0 1,0 0-1,0 1 0,0-1 0,0 0 0,-1 0 0,1 0 0,0 1 1,0-1-1,0 0 0,0 0 0,0 0 0,0 1 0,0-1 0,1 0 1,-1 0-1,0 0 0,0 0 0,0 1 0,0-1 0,0 0 1,0 0-1,0 0 0,0 1 0,0-1 0,0 0 0,1 0 0,-1 0 1,0 0-1,0 0 0,0 1 0,0-1 0,1 0 0,-1 0 0,0 0 1,0 0-1,0 0 0,0 0 0,1 0 0,-1 0 0,0 0 0,0 0 1,0 0-1,1 1 0,-1-1 0,0 0 0,0 0 0,1-1 1,21 4-7,25-8-34,183-61 43,-88 22 39,322-71-84,-409 108 54,-54 7-33,-4 1 60,-289 110-136,-18 7 19,258-94 139,0 2 0,2 2 1,-77 57-1,127-85-57,-5 4 16,0-1-1,0 1 1,0 0 0,1 0 0,0 0 0,0 0 0,0 1 0,0-1-1,1 1 1,0 0 0,0 1 0,0-1 0,-3 8 0,6-12-20,0 0 0,0 0 1,0 0-1,1 0 1,-1 0-1,0-1 1,0 1-1,1 0 0,-1 0 1,1 0-1,-1-1 1,1 1-1,-1 0 0,1 0 1,-1-1-1,1 1 1,-1-1-1,1 1 1,0 0-1,0-1 0,-1 1 1,1-1-1,0 0 1,0 1-1,-1-1 0,1 0 1,0 1-1,0-1 1,0 0-1,0 0 1,-1 1-1,1-1 0,0 0 1,0 0-1,0 0 1,1-1-1,42 3-42,-36-2 28,16-1-2,0-1 0,0-1 0,-1-1 0,1-1 1,39-13-1,105-56-29,-121 51-96,1 2 1,87-26-1,-157 56-32,3 0 175,1-1-1,-1-1 1,-1-1 0,-25 5 0,22-8-90,-18 1 43,-60 14-1,90-15 80,0 0 0,1 0 0,0 1 0,0 1 0,0-1 0,0 2 0,1-1 0,0 1 0,0 1 0,-15 13 0,24-20-28,-1 1 0,0-1 0,1 1-1,-1-1 1,0 1 0,1-1 0,-1 1 0,1-1 0,-1 1-1,1 0 1,-1-1 0,1 1 0,0 0 0,-1 0 0,1-1 0,0 1-1,-1 0 1,1 0 0,0-1 0,0 1 0,0 0 0,0 0-1,0 0 1,0-1 0,0 1 0,0 0 0,0 0 0,0 0-1,0-1 1,0 1 0,0 0 0,1 0 0,-1-1 0,0 1 0,1 0-1,-1 0 1,1-1 0,-1 1 0,0 0 0,1-1 0,-1 1-1,1-1 1,0 1 0,-1 0 0,1-1 0,0 0 0,-1 1-1,1-1 1,0 1 0,-1-1 0,1 0 0,0 1 0,0-1 0,-1 0-1,1 0 1,0 0 0,0 1 0,0-1 0,-1 0 0,1 0-1,1 0 1,55 4 18,-54-4-10,23 0-4,0-2 0,0-1-1,-1-1 1,35-10-1,-44 10-30,-1-1-1,1-1 0,-1-1 1,-1 0-1,1-1 0,-1-1 0,24-19 1,-38 28 15,0 0 0,0 0 0,0 0 0,0 0 0,0 0 0,0 0 0,0 0 0,-1 0 0,1 0 0,0 0 0,0 0 0,0 0 0,0 0 0,0 0 0,0 0 1,0 0-1,0-1 0,0 1 0,0 0 0,0 0 0,0 0 0,-1 0 0,1 0 0,0 0 0,0 0 0,0 0 0,0 0 0,0 0 0,0-1 0,0 1 1,0 0-1,0 0 0,0 0 0,0 0 0,0 0 0,0 0 0,0 0 0,0 0 0,0-1 0,0 1 0,0 0 0,0 0 0,0 0 0,0 0 0,0 0 0,0 0 1,1 0-1,-1 0 0,0 0 0,0 0 0,0-1 0,0 1 0,0 0 0,0 0 0,-17 4-101,-20 8 117,-7 5-21,-84 20 0,80-25 67,-60 23 0,108-35-52,-1 0 0,1 0 0,0 0 1,-1 0-1,1 0 0,0 0 0,0 0 1,-1 0-1,1 0 0,0 1 0,-1-1 1,1 0-1,0 0 0,0 0 0,-1 0 1,1 1-1,0-1 0,0 0 0,-1 0 1,1 1-1,0-1 0,0 0 1,0 0-1,-1 1 0,1-1 0,0 0 1,0 1-1,0-1 0,0 0 0,0 1 1,0-1-1,0 0 0,0 0 0,0 1 1,0-1-1,0 0 0,0 1 0,0-1 1,0 0-1,0 1 0,0-1 1,0 0-1,0 1 0,0-1 0,0 1 1,17 10 76,23 4-28,-17-10-22,0-2 0,0 0 0,0-2 0,0 0-1,44-6 1,-37 3-20,1 1 0,46 4 0,-74-3-19,0 0 1,0 1 0,-1-1-1,1-1 1,0 1 0,0 0-1,0-1 1,-1 1-1,1-1 1,0 0 0,-1 0-1,1 0 1,0 0 0,-1 0-1,1 0 1,-1-1 0,0 0-1,0 1 1,1-1 0,-1 0-1,0 0 1,2-3 0,21-16-3,-24 21 21,-2 1-31,0 0 20,1-1 1,-1 1 0,0 0 0,1 0-1,-1 0 1,1 0 0,-1 0-1,1 0 1,-1 0 0,1 0-1,0 0 1,-1 0 0,1 0-1,0 0 1,0 0 0,0 1-1,0-1 1,0 0 0,0 2-1,6 6 2,10-19 0,65-87 11,-66 75-9,2 1 1,0 1 0,1 1 0,0 0 0,2 2 0,0 0 0,24-15-1,-17 17 26,1 2-1,0 0 1,1 2-1,0 2 1,59-12-1,-30 12 29,0 3 0,70 1 0,-127 5-46,-43 1-358,-257 44 99,147-18 197,112-19 74,24-4-9,0-1-1,-31 1 54,67-13-83,29-13 42,62-20 0,11-3 13,-120 39-60,-12 0-11,-13-1-139,-10 3-1,-1 1 0,-50 4 1,-37-3 205,120 2-32,-1 0-1,1 0 0,-1 0 0,1 0 1,0 0-1,-1 0 0,1 0 0,-1-1 1,1 1-1,0 0 0,-1-1 0,1 1 1,0-1-1,0 0 0,-1 1 0,1-1 1,0 0-1,0 0 0,0 1 0,0-1 1,0 0-1,0 0 0,0 0 1,0-1-1,0 1 0,0 0 0,1 0 1,-1 0-1,-1-3 0,3 2 4,-1 0-1,1 1 1,0-1 0,-1 0-1,1 1 1,0-1-1,0 1 1,0-1 0,0 1-1,0-1 1,0 1 0,1 0-1,-1-1 1,0 1-1,1 0 1,-1 0 0,1 0-1,-1 0 1,1 0 0,0 1-1,-1-1 1,4-1 0,39-14 80,1 2 1,1 2-1,0 1 1,0 3 0,50-2-1,32-7 138,-105 9-221,-23 8-2,0-1-1,1 1 1,-1 0 0,0 0-1,0-1 1,0 1-1,0 0 1,1 0 0,-1-1-1,0 1 1,0 0 0,0-1-1,0 1 1,0 0 0,0-1-1,0 1 1,0 0 0,0 0-1,0-1 1,0 1 0,0 0-1,0-1 1,0 1-1,0 0 1,0-1 0,0 1-1,0 0 1,0-1 0,0 1-1,0 0 1,-1 0 0,1-1-1,0 1 1,0 0 0,-1-1-1,-33-23-1,14 11 53,6 1-71,1-1 1,0 0 0,1-1-1,0 0 1,1-1 0,1-1-1,-15-28 1,24 42 19,2 2 0,-1 0 1,0 0-1,0 0 1,0 0-1,0 0 1,1 0-1,-1 0 1,0 0-1,0 0 1,0 0-1,0 0 1,0 0-1,1 0 1,-1 0-1,0 0 1,0 0-1,0-1 1,0 1-1,0 0 1,0 0-1,1 0 1,-1 0-1,0 0 1,0 0-1,0-1 1,0 1-1,0 0 1,0 0-1,0 0 1,0 0-1,0 0 1,0-1-1,0 1 1,0 0-1,0 0 1,0 0-1,0 0 1,0-1-1,0 1 1,0 0-1,0 0 1,0 0-1,0 0 1,0-1-1,0 1 1,0 0-1,0 0 1,0 0-1,0 0 1,0 0-1,0-1 1,-1 1-1,1 0 1,0 0-1,0 0 1,0 0-1,0 0 1,0 0-1,0 0 1,0 0-1,-1-1 1,1 1-1,0 0 1,0 0-1,0 0 1,0 0-1,-1 0 1,1 0-1,17 10 78,22 20 62,-37-29-136,57 50 23,-80-95-342,0 16 208,-2 0 0,-43-41 0,62 66 122,0 0 0,0 0 0,0 1-1,-1-1 1,1 1 0,-1 0-1,1 0 1,-1 1 0,1-1 0,-1 1-1,0 0 1,0 1 0,0-1-1,0 1 1,0 0 0,1 0 0,-1 0-1,0 1 1,0-1 0,-9 4-1,-2 0 75,0 1 0,0 1 0,0 0-1,-25 15 1,34-17-102,-25 13 102,30-16-114,1 0 0,0 0 1,-1-1-1,1 1 0,-1-1 1,1 1-1,-1-1 0,1 0 1,-1 1-1,1-1 0,-1 0 1,1 0-1,-1 0 0,0 0 1,1 0-1,-1 0 0,-2-1 1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20:56.047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0 561 160,'7'-8'121,"1"1"1,0-1-1,0 1 0,0 1 1,10-7-1,31-25 37,-18 9-113,2 2 0,1 1-1,71-42 1,-29 21-42,-63 39-33,-6 4 113,-22 7-45,-11 6-37,2 2 0,-1 1 0,2 1 0,-1 0 0,-37 31 0,6-6-2,42-29 4,0 0-1,1 2 1,0-1 0,0 1-1,-15 20 1,27-31-3,-1 1-1,1-1 1,0 0 0,0 0 0,-1 0 0,1 1-1,0-1 1,0 0 0,0 0 0,0 0 0,-1 1-1,1-1 1,0 0 0,0 0 0,0 1-1,0-1 1,0 0 0,0 1 0,0-1 0,0 0-1,0 0 1,0 1 0,0-1 0,0 0-1,0 1 1,0-1 0,0 0 0,0 0 0,0 1-1,0-1 1,0 0 0,0 0 0,0 1-1,0-1 1,1 0 0,-1 0 0,0 1 0,0-1-1,0 0 1,0 0 0,1 1 0,-1-1-1,0 0 1,0 0 0,0 0 0,1 0 0,-1 1-1,0-1 1,1 0 0,22 2-11,42-13 75,-46 8 38,27-6-11,-32 6-11,1 1 0,29-2 0,275 0 657,-283 15-720,-32-9-12,0 0-1,0-1 1,0 1-1,0-1 1,1 0-1,-1 0 1,7 0-1,-5 0-1,0 0 0,0 1-1,-1-1 1,1 1 0,-1 0-1,0 0 1,0 1 0,6 3-1,34 12 17,-39-16-11,0 0 1,0 0-1,-1 0 0,1 1 1,-1 0-1,8 5 1,-9-5-3,0 0 0,0-1 1,0 0-1,0 0 1,1 0-1,-1 0 0,1 0 1,-1-1-1,11 2 1,42 21-66,77 24 123,-114-40-52,-1 1 0,34 21 1,11 4-13,-58-30-1,0 0-1,0 0 1,0 1-1,0 0 0,-1 0 1,7 7-1,9 10 8,-2-2-12,-1 0 1,-1 2-1,-1 0 1,15 27-1,-10-14 7,2 3 34,-16-25-32,1 0 1,0 0-1,13 14 0,-18-22-6,1 0-1,-1 0 1,0 0-1,-1 0 1,1 0-1,1 7 1,-3-8 5,0 0 1,1 1-1,0-1 1,0-1-1,0 1 1,0 0-1,0 0 1,1-1-1,0 1 1,0-1-1,5 5 1,-7-7-5,0 0 1,0 0 0,0-1-1,0 1 1,0-1-1,0 1 1,0-1 0,1 1-1,-1-1 1,0 0-1,0 0 1,0 1 0,0-1-1,1 0 1,-1 0 0,0 0-1,0 0 1,1 0-1,-1-1 1,0 1 0,0 0-1,0 0 1,0-1-1,0 1 1,1-1 0,0 0-1,1-1-3,-1 0 0,0 0 0,0 0 0,0 0 0,0-1 0,-1 1 0,1 0 0,-1-1 0,1 0 0,1-4 0,2-5 22,-1-1 1,-1 1 0,3-22 0,2-18-79,-1 11 46,1-70 1,-8 95-3,1-2 21,-1 0 1,-2 1-1,-3-25 0,3 35-2,0 1-1,0 0 1,0 1-1,-1-1 1,0 0-1,0 1 1,0-1-1,0 1 1,-1 0-1,0 0 0,0 1 1,-1-1-1,-5-4 1,-9-4 3,-2 0 1,1 2-1,-1 1 0,-1 0 1,1 1-1,-2 2 0,1 0 1,-28-4-1,-21-8 0,2-4-1,2-2-1,-73-40 1,95 46-11,0 2-1,-1 2 1,-1 2 0,-77-12 0,25 5 6,66 16-31,-1 1 0,1 2 0,-61 6 0,63-1-35,1 1 1,-54 17 0,4 0-211,19-19-89,42-3 305,19 0 99,5-38-44,32 9 33,45-27 0,-59 41-11,1 1 61,0 2 0,1 0 0,34-11 0,33-14 85,-79 33-142,1 0 1,0 0 0,0 2-1,0 0 1,0 0 0,22 2 0,6-3-33,19-1 81,-1 2-1,1 2 1,0 4 0,0 2-1,-1 2 1,68 20-1,-103-22-72,17 3 48,0 2-1,-1 2 1,-1 1-1,0 2 0,72 41 1,-83-38-29,0 1 0,-2 2 0,0 0 0,-2 2 0,32 38 0,-75-67-33,1 1-1,-1 1 0,0 1 1,0 1-1,-22 0 0,-230 13-87,236-9 107,1-2 1,-1-1-1,1-2 1,-60-10-1,72 7-13,-1-1 0,1 0 0,0-2 0,1 0 0,0-2-1,1 0 1,0-1 0,-24-18 0,39 26 8,1 1-1,0-1 1,0 0-1,0 0 1,0-1-1,0 1 1,1 0-1,0-1 1,-1 0-1,1 1 1,0-1-1,1 0 1,-1 0-1,1 0 1,0 0-1,0-1 1,0 1-1,0 0 1,1 0 0,0-1-1,0 1 1,0 0-1,0 0 1,0-1-1,1 1 1,0 0-1,0 0 1,0 0-1,1 0 1,-1 0-1,1 0 1,0 0-1,0 0 1,0 1-1,1-1 1,-1 1-1,1-1 1,0 1-1,0 0 1,0 0-1,0 0 1,0 1-1,1-1 1,0 1 0,-1 0-1,1-1 1,0 2-1,0-1 1,0 0-1,0 1 1,0 0-1,0 0 1,0 0-1,1 0 1,7 1-1,10 2 13,1 2 0,-1 1 0,0 0 0,0 2 1,-1 0-1,0 2 0,0 0 0,20 13 0,53 21 85,-70-35-92,1 0 1,0-1-1,0-1 1,0-2-1,1 0 1,44-1-1,-70-3-2,1 0-1,-1 0 1,1 0-1,-1 0 1,1 0-1,-1 0 1,1 0-1,-1 0 0,0 0 1,1-1-1,-1 1 1,1 0-1,-1 0 1,0 0-1,1-1 1,-1 1-1,1 0 1,-1-1-1,0 1 0,1 0 1,-1-1-1,0 1 1,0 0-1,1-1 1,-1 1-1,0 0 1,0-1-1,0 1 1,1-1-1,-1 1 0,0-1 1,0 1-1,0 0 1,0-1-1,0 0 1,-3-22-76,1 18 51,0 0 0,0 1 0,0-1-1,0 0 1,-1 1 0,0 0 0,-4-6 0,-9-2-10,0 1-1,-1 1 1,0 0 0,-1 1 0,-21-8-1,14 7 14,1-2-1,-22-13 0,-108-88-24,145 104 44,12 4-6,27 0-21,43 11 2,-38 2 77,17 2 47,-1 3 0,67 26 0,-101-32-67,-1 1 0,0 0 0,-1 2 0,0-1 0,0 2 0,-1 0 0,0 1-1,-1 0 1,-1 1 0,22 27 0,-5 5 45,37 77-1,-52-93-67,-14-29-7,0 0 1,0 0-1,0-1 1,0 1-1,0 0 1,0 0-1,0 0 0,0 0 1,0 0-1,0-1 1,0 1-1,0 0 1,0 0-1,0 0 1,1 0-1,-1 0 1,0-1-1,0 1 1,0 0-1,0 0 1,0 0-1,0 0 0,0 0 1,0 0-1,1-1 1,-1 1-1,0 0 1,0 0-1,0 0 1,0 0-1,0 0 1,1 0-1,-1 0 1,0 0-1,0 0 1,0 0-1,0 0 0,1 0 1,-1 0-1,0 0 1,0 0-1,0 0 1,0 0-1,0 0 1,1 0-1,-1 0 1,0 0-1,0 0 1,0 0-1,0 0 0,0 0 1,1 0-1,-1 0 1,0 1-1,0-1 1,0 0-1,0 0 1,0 0-1,1 0 1,0-29-204,-1 22 177,0 1 0,-1 0-1,0-1 1,0 1 0,0 0-1,-1 0 1,0 0-1,0 0 1,0 0 0,-4-5-1,-12-10-20,-1 1 0,-1 1 0,-1 1 0,-32-23 0,26 21-8,1 0 0,-31-34 0,54 50 55,1 0 1,0 1-1,1-1 1,-1 0-1,1-1 1,0 1-1,0 0 1,0 0-1,0-1 1,1 1-1,-1 0 0,1-1 1,1-4-1,-1 9-24,3-2 34,1 1 0,-1 0-1,1 0 1,-1 0 0,1 0 0,0 0 0,-1 1 0,1-1 0,0 1 0,0 0-1,-1 0 1,1 1 0,0-1 0,-1 1 0,6 1 0,-1 1 8,0 0 0,0 0 0,-1 1 0,0 0 1,1 1-1,9 7 0,4 6 35,0 1 0,-2 1 0,18 22 0,15 23 129,-3 1 1,80 144-1,-105-161-124,-2 0 0,-1 2-1,-3 0 1,-3 1 0,15 85-1,-23-81-37,-2 1-1,-3-1 0,-6 79 1,2-125-21,0 0 0,0 0 1,-1 0-1,0 0 0,-9 18 1,12-27 0,-1-1-1,1 1 1,0-1 0,-1 0 0,1 1 0,0-1-1,-1 0 1,1 1 0,-1-1 0,1 0 0,-1 1 0,1-1-1,0 0 1,-1 0 0,1 1 0,-1-1 0,1 0 0,-1 0-1,0 0 1,1 0 0,-1 0 0,1 0 0,-1 0 0,1 0-1,-1 0 1,1 0 0,-1 0 0,1 0 0,-1 0 0,1 0-1,-1 0 1,1 0 0,-1-1 0,1 1 0,-1 0-1,1 0 1,-1-1 0,1 1 0,-1 0 0,1-1 0,0 1-1,-1-1 1,-17-18-139,1-14 44,2-1-1,-15-45 1,-3-9-150,-12-15-4,-109-181 0,27 81 192,115 181 146,22 31 104,23 35 12,-12-11-143,-1 0 0,-2 2 0,-1 0 0,-2 1 0,-2 0 0,13 57 0,25 231 381,-46-284-406,4 9 41,1 19-13,-9-68-173,1-2 112,-1 1 0,1 0 0,-1 0 0,0 0 0,0 0 0,0-1-1,0 1 1,0-1 0,0 1 0,0-1 0,0 1 0,-1-1 0,1 1 0,0-1 0,-1 0 0,1 1 0,-1-1-1,0 0 1,0 1 0,0-1 0,0-2 0,2-3 2,10-48-51,-2-1 0,-3 0 0,-3 0 0,-1-1-1,-7-71 1,2 116 55,-1-1 0,0 1 0,0 1 0,-6-13 0,5 11 5,-1 1-1,2-1 1,-3-16 0,3 17-19,0 0 0,0 1 1,-1-1-1,0 0 0,-1 1 1,0 0-1,-9-13 0,-52-70 61,58 83-27,24 53-38,4-13 15,2-2 0,1 0 1,0-2-1,2-1 0,1 0 1,43 29-1,-68-53-11,0 1 1,-1 0-1,1 0 1,0-1-1,0 1 1,0-1-1,0 1 0,0-1 1,0 1-1,0-1 1,0 0-1,0 1 1,0-1-1,1 0 0,-1 0 1,0 0-1,0 0 1,0 0-1,0 0 1,0 0-1,0 0 0,0 0 1,2-1-1,-3 1 0,1-1-1,0 0 1,-1 0 0,1 1-1,-1-1 1,0 0-1,1 0 1,-1 0-1,1 0 1,-1 1 0,0-1-1,0 0 1,0 0-1,1 0 1,-1 0-1,0 0 1,0 0-1,0 0 1,0 0 0,-1-2-1,0-4-37,0 0 0,-1 0 0,0 0 0,0 0 0,0 0 0,-5-7 0,-16-24-89,-2 1-1,-34-38 0,-19-27 2,59 74 117,-3-4 10,1 0-1,-26-58 0,43 81 9,1 0-17,-1 0-1,0 0 1,0 1-1,-1-1 1,0 1-1,0 0 1,-8-7 0,11 10 12,1 0 1,-1 0 0,1 0 0,0-1-1,0 1 1,1 0 0,0 0 0,0 0-1,0-1 1,0 1 0,2-7 0,-1-4 21,-1 15-21,0 1 0,0-1 1,0 1-1,0-1 0,0 1 1,0-1-1,0 1 0,0-1 1,0 1-1,1-1 0,-1 1 1,0-1-1,0 1 0,1-1 1,-1 1-1,0-1 0,1 1 1,-1-1-1,0 1 0,1 0 1,-1-1-1,1 1 0,-1 0 1,1-1-1,-1 1 0,1 0 1,-1 0-1,1-1 0,-1 1 1,1 0-1,-1 0 0,1 0 0,-1 0 1,2 0-1,25 3 52,23 20 87,90 98 156,-121-105-255,-1 1 0,-1 0 0,0 1 1,-2 1-1,17 25 0,3 0 57,-28-37-76,-1 0-1,-1 0 1,1 0-1,-1 0 1,7 15-1,27 43 51,-23-35-20,-2 1 1,-2 1 0,0-1 0,-2 2-1,7 40 1,5 16 37,-14-63-78,8 50-1,-5 255 168,-12-246-130,1-61-94,-2-42-95,0-41-37,-4-79-159,-7-1-1,-45-210 1,54 279 287,4 62 49,0 7 29,3 1-22,1 1 0,-1-1 1,1 0-1,-1 1 0,0 0 1,1 0-1,5 3 0,6 14 49,-1 1-1,-1 1 1,0 0-1,-2 1 1,0 0-1,-2 1 1,8 25-1,3 2 59,-11-25-47,-1 0 1,-1 1 0,-2 0 0,0 0 0,1 31 0,-2 132 185,-4-126-161,-5 38-58,5-100-85,-9-44-91,-6-163-513,7 143 585,2-90 0,6 153 45,23 6 118,-14 3-71,-1 1-1,0 0 1,-1 1-1,0 0 1,-1 0-1,0 0 1,0 1-1,-1 0 1,-1 0-1,6 19 1,-4-8 46,0 1 0,-1 0 0,-2 0 0,1 38 0,-3-11 27,1-24-63,-2 0-1,-1-1 0,-1 1 1,-6 30-1,-8 4 22,-39 95-1,63-292-856,-3 109 769,-4 16 29,0-1 0,2 0 1,-1 1-1,2 0 0,0 0 0,0 0 1,1 0-1,8-14 0,-3 79 115,-10-44-87,1 0-4,0 0 0,-2 1 1,1-1-1,-1 0 0,0 0 0,-1 0 0,0 0 0,0 0 0,-1 0 0,0-1 1,-7 14-1,-90 152 101,93-163-116,1-1 0,-1 0 0,-14 14 0,14-17 2,1 0 0,0 1 0,0 0 0,0 0 0,-7 17 0,25-51-63,2 0 0,17-24 0,-11 18 21,31-65 1,-45 82 33,5-9-8,-1-1 0,-1-1 0,-1 1 0,-1-1 0,-2-1 0,5-53 0,-10 79 11,-3-32-13,-4 30 32,-7 18 5,-25 47 32,19-30-10,-1-1 0,-45 53 0,-106 107 348,133-147-357,24-23-6,8-13 39,-8-21-7,10 8-53,4 4-3,0 0 1,0 0-1,0 0 0,0 0 1,-1 1-1,1-1 0,0 0 1,0 1-1,0-1 0,-1 0 1,1 1-1,0 0 0,0-1 1,-1 1-1,1 0 0,-3-1 1,28-2-22,-15 0 17,1 0 1,-1 0 0,-1-1 0,1 0 0,0-1-1,-1 0 1,0 0 0,10-10 0,56-59-78,-58 56 56,1 1 0,0 0 1,31-22-1,-29 26 31,-15 9-27,1 0-1,-1 1 1,1-1-1,0 1 1,0 1-1,0-1 1,1 1-1,-1 0 1,0 0-1,1 0 1,10-1-1,-15 5 8,0 0 1,0 1-1,0-1 0,0 1 1,0-1-1,-1 1 0,1-1 1,-1 1-1,0-1 0,0 1 1,0 0-1,0-1 0,0 1 1,0-1-1,-1 4 0,0 1-1,0 7 13,-2 0 1,0 0 0,-1-1-1,0 1 1,-1-1 0,0 0 0,-1 0-1,-1-1 1,-8 12 0,-4 14-4,-169 293 59,187-330-62,0 0 1,1-1 0,-1 1 0,1 0 0,-1 0-1,1 0 1,-1 0 0,1 0 0,0 0 0,-1 0-1,1 0 1,0-1 0,0 1 0,0 0 0,0 0-1,0 0 1,0 0 0,0 0 0,0 0 0,0 1-1,14-7-110,20-25 22,52-60-39,38-45 36,-96 118-83,-20 7 170,1 1 0,-1-2 0,-1 1-1,0-1 1,0 0 0,-1 0 0,0-1-1,-1 0 1,-1 0 0,0 0 0,4-21 0,-1-8-97,-3-1 1,0-51 0,2-20 126,-5 102-28,0-2 7,1-1 1,0 1 0,1-1-1,0 1 1,7-19-1,-9 29-28,-1 2-12,0 27 209,-1-9-156,-1 1 0,-1 0 0,-1 0 0,0-1 0,-1 0 0,-1 0-1,0 0 1,-2-1 0,-11 20 0,-16 22 32,-44 56-1,66-96-48,-219 267 251,-50 73-183,275-347-69,1 0-1,0 1 1,-9 24-1,13-31 6,1-1 0,-1 1 0,1 0 0,0 0 0,1-1 0,-1 1 0,1 0 0,0 0 0,0 0 0,0 0 0,1-1 0,0 1 0,0 0 0,1 4 0,2-2-12,0-1-1,0 0 0,1-1 1,0 1-1,0-1 0,10 8 1,14 16 42,118 134 120,-100-113-128,-32-33-11,-1 0 1,-1 2-1,0-1 1,-1 2-1,-1 0 0,-2 0 1,15 39-1,-6 5 51,15 86-1,-32-145-62,7 13-2,4-19-37,-11 0 34,1-1-1,-1 1 1,1-1-1,-1 0 1,1 0-1,-1 1 1,0-1-1,0 0 1,0 0-1,0 0 1,0 0-1,-1-1 1,2-3-1,1-16-41,-1-1 0,0 1 1,-2-1-1,-1 0 0,-1 1 0,0-1 0,-2 1 0,-1 0 0,-12-35 0,6 21 44,2 1 0,1-1 0,2-1 0,-3-62-1,9 99 3,0-1 0,0 1 0,-1-1 0,1 0 0,0 1 0,0-1 0,0 1 0,0-1 0,0 0 0,0 1 0,0-1-1,0 1 1,0-1 0,0 0 0,0 1 0,0-1 0,0 1 0,1-1 0,-1 0 0,0 1 0,0-1 0,1 1 0,-1-1-1,0 1 1,1-1 0,-1 1 0,1-1 0,-1 1 0,0 0 0,1-1 0,-1 1 0,1-1 0,-1 1 0,1 0 0,-1-1 0,1 1-1,-1 0 1,1 0 0,0 0 0,-1-1 0,1 1 0,-1 0 0,1 0 0,0 0 0,-1 0 0,1 0 0,-1 0 0,1 0-1,0 0 1,-1 0 0,1 0 0,-1 0 0,1 1 0,0-1 0,-1 0 0,2 1 0,1 1 12,0-1-1,0 1 1,0 0 0,-1 1 0,1-1 0,-1 1-1,1-1 1,3 6 0,15 26 98,-2 2 1,19 50 0,-25-55-51,1 0 1,1-1 0,1 0-1,29 37 1,1-5 9,-79-79-348,9-3 212,0-1 0,2 0 1,0-2-1,1 0 0,2-2 0,0 0 0,2-1 1,-15-28-1,2-6-36,3 0 1,-33-110-1,57 147 108,3 23-5,0 0 0,0 0-1,0-1 1,0 1 0,0 0 0,0 0-1,0-1 1,0 1 0,1 0-1,-1 0 1,0 0 0,0-1 0,0 1-1,0 0 1,0 0 0,1 0 0,-1 0-1,0-1 1,0 1 0,0 0-1,1 0 1,-1 0 0,0 0 0,0 0-1,1 0 1,-1 0 0,0 0 0,0-1-1,1 1 1,-1 0 0,0 0 0,0 0-1,1 0 1,-1 0 0,0 0-1,0 0 1,1 0 0,-1 1 0,0-1-1,34 20 104,26 32-11,-2 2 0,83 101 1,-22-23 154,-104-115-225,-1 0 0,-1 1 0,-1 0 0,0 1-1,-2 1 1,0 0 0,-1 0 0,-1 0 0,-1 1 0,8 40-1,-15-61-26,1 1-1,-1 0 1,0 0-1,1 0 1,-1-1-1,0 1 1,0 0-1,0 0 0,0 0 1,1 0-1,-1-1 1,0 1-1,-1 0 1,1 0-1,0 0 1,0 0-1,0 0 1,0-1-1,-1 1 0,1 0 1,0 0-1,-1-1 1,1 1-1,-1 0 1,1 0-1,-1-1 1,1 1-1,-2 1 1,1-2-2,0 0 0,-1 0 0,1 0 1,0 0-1,-1 0 0,1-1 1,0 1-1,0 0 0,-1-1 0,1 1 1,0-1-1,0 1 0,0-1 1,-1 1-1,1-1 0,-1-1 0,-52-42-95,48 39 95,-72-68-199,46 40 162,-1 2 1,-2 1 0,-1 1 0,-49-27 0,82 53 34,-12-1 64,14 13 8,3 3-50,1 1 0,0-1 1,0-1-1,1 1 0,1 0 1,9 18-1,4 9 41,44 99 249,-53-122-292,1 1 1,1-2-1,0 1 1,1-2-1,26 26 1,-35-37-15,0 0 1,0-1 0,1 1 0,-1-1 0,1 0-1,-1 0 1,1 0 0,0 0 0,0 0 0,-1-1-1,1 0 1,0 0 0,1 0 0,-1 0 0,0-1-1,0 0 1,0 0 0,0 0 0,0 0 0,6-1-1,-7 0-1,0 0-1,-1 0 0,1-1 0,-1 1 0,0-1 1,1 1-1,-1-1 0,0 0 0,0 0 1,0 0-1,0 0 0,0 0 0,0 0 0,-1-1 1,1 1-1,-1 0 0,0-1 0,1 1 0,-1-1 1,0 0-1,-1 1 0,1-1 0,0 0 0,-1 0 1,1 1-1,-1-1 0,0 0 0,0 0 1,-1-4-1,3-57-3,0 35 11,-1 1 1,-2 0-1,-4-33 0,2 51-11,-1 0 0,0 0 0,-1 1 0,1-1-1,-2 1 1,1 0 0,-2 0 0,-7-8-1,6 6 1,0 1 0,1-1 0,0 0-1,-6-14 1,11 19 61,2 6-54,0 0-1,0 0 1,0 0 0,0 0-1,0 0 1,1 0 0,-1 0 0,0 0-1,0 0 1,0 0 0,0 0-1,0 0 1,0 0 0,0 0 0,0 0-1,0 0 1,0 0 0,0 0-1,1 0 1,-1 0 0,0 0 0,0 0-1,0 0 1,0 0 0,0 0-1,0 0 1,0 0 0,0 0 0,0 0-1,0 0 1,0 0 0,0 0-1,0 0 1,0-1 0,1 1 0,-1 0-1,0 0 1,0 0 0,0 0-1,0 0 1,0 0 0,0 0 0,0 0-1,0 0 1,0 0 0,0 0-1,0-1 1,0 1 0,0 0 0,0 0-1,0 0 1,0 0 0,0 0-1,0 0 1,0 0 0,0 0 0,10 0-11,13 3 29,-1 0 0,1 1 1,-1 2-1,-1 0 0,1 1 1,34 17-1,-40-15-6,-2 1-1,1 0 1,-1 1 0,-1 1-1,0 0 1,0 0 0,-1 2-1,17 24 1,14 13 96,148 192 104,-116-141-167,8 12-3,87 160 1,-141-216-25,-3 0-1,-2 2 1,-3 0-1,-3 2 1,-2 0 0,-3 1-1,-3 0 1,-2 1 0,-2 106-1,-6-107-2,2 2 16,-3 0 0,-3 0 0,-22 116 0,26-178-32,-1-1 0,1 1 1,-1 0-1,0 0 0,0 0 0,-1 0 0,1-1 0,-1 1 1,1 0-1,-1-1 0,0 0 0,0 1 0,0-1 1,0 0-1,0 0 0,0 0 0,-4 3 0,2-4 2,1 0 0,-1 0-1,1 0 1,-1 0-1,1-1 1,-1 1 0,0-1-1,1 0 1,-1 0 0,0 0-1,1-1 1,-1 1-1,0-1 1,-5-2 0,-4-2-20,1 0-1,0-1 1,0 0 0,1-1 0,-20-15 0,-12-7-48,-344-177-383,-86-51 313,443 235 113,0-2-1,1 0 1,2-2-1,1-1 1,0-1-1,-30-46 1,49 66 17,0 0 0,0 1 0,-1-1 0,0 2 0,0-1 0,-1 1 0,1 0 0,-1 1 0,-11-5 0,14 7 4,-1 0-1,1 1 1,-1 0-1,0 0 1,1 1-1,-1-1 1,0 1-1,0 1 1,0 0-1,0 0 0,0 0 1,0 0-1,1 1 1,-14 3-1,18-3 2,1 0 0,-1 0 0,1 0 0,0 0 0,-1 0 0,1 0-1,0 1 1,-1-1 0,1 0 0,0 1 0,0-1 0,0 1 0,0-1 0,0 1 0,1-1-1,-1 1 1,0 0 0,1-1 0,-1 1 0,1 0 0,0-1 0,-1 1 0,1 2-1,-1 48-80,1-37 73,1 7 18,1-1 0,1 0 0,1 0 0,12 40 0,40 84 60,-19-51-48,1 31 67,9 25 29,-44-144-115,0-1-1,0 1 1,1-1-1,-1 0 1,1-1-1,1 1 1,-1-1-1,0 0 0,1 0 1,0 0-1,7 4 1,68 35 12,-33-20-5,569 280 415,-490-245-451,-59-26 64,124 80-1,-161-92-31,-2 2-1,0 1 1,-2 2-1,0 0 1,-2 1-1,26 36 1,-43-52 6,0 0 0,0 0 0,-1 1 1,0 0-1,-1 0 0,0 0 0,-1 0 0,-1 1 0,5 23 0,-8-35-47,1-21 10,21-97-138,-12 77 40,5-56-1,2-253-101,-1 17-37,-11 140-88,-5 171 378,24 28-4,-13 9-6,0 0 0,0 0 0,-2 1 0,0 1 0,-1-1 0,0 1 0,7 26 0,7 26 10,-2 0 1,-4 2 0,15 134-1,-17 220 135,-14-423-156,0 0-7,0 0 0,-1 0 1,1 0-1,0 0 0,0 0 0,0 0 0,1-1 0,-1 1 0,0 0 0,1 0 1,-1 0-1,1 0 0,0 0 0,-1-1 0,1 1 0,0 0 0,0-1 0,0 1 0,2 2 1,-2-5-3,0 0 1,-1 1-1,1-1 1,0 0-1,-1 0 1,1 0 0,-1 0-1,1 0 1,-1 0-1,1 0 1,-1 0-1,0 0 1,1 0 0,-1 0-1,0 0 1,0 0-1,0 0 1,0 0 0,0 0-1,0 0 1,0-2-1,2-27-17,-2-1-43,1-4 15,-2 0 0,-1-1 0,-2 1 0,-10-48 0,-81-344-522,87 378 590,-2 1 1,-29-83-1,26 92-19,1 0 0,3-1 0,0-1 0,3 1 0,-2-78 0,8 117-5,6 4 42,17 35 39,-1 1-1,-1 2 1,-3 0-1,20 64 1,-29-80-11,20 58 57,-3 0 0,-4 1 0,-4 2-1,12 147 1,-24-121-52,25 328 308,-16 5-229,-15-413-148,-4 28 0,-3-1-1,-2 1 1,-18 60 0,21-93 1,-12 44 5,-3 0 0,-44 101 1,61-163-20,0-1 1,-1 0-1,1 0 1,-2 0-1,1-1 0,-1 0 1,0 0-1,-1 0 1,0-1-1,-10 8 1,15-12 8,-1 0 0,0-1 0,0 1 0,0-1 0,0 0 0,0 0 0,0 0 0,0 0 0,0-1 0,0 1 0,0-1 0,0 0 0,0 0 0,-1 0-1,1 0 1,0 0 0,0-1 0,0 1 0,0-1 0,0 0 0,0 0 0,0 0 0,0 0 0,0-1 0,0 1 0,0-1 0,1 1 0,-1-1 0,1 0 0,-1 0 0,1-1 0,0 1 0,-4-5 0,-22-30-29,1-1 0,2-2 0,1 0 0,-31-78 0,20 43 16,-156-359-48,188 425 65,-9-21 37,5 25-17,1 17-12,2 16 7,1-1-1,1 1 1,4 48 0,0-15 60,-3 24-50,3 98 28,-2-179-56,1 0 0,-1 0 0,1 0 1,0 0-1,0 0 0,1 0 0,-1 0 0,1 0 0,0 0 0,0-1 0,0 1 0,0-1 1,5 6-1,-7-9 1,1 1 0,0 0 1,0 0-1,0-1 0,0 1 1,0 0-1,0-1 1,0 1-1,0-1 0,0 1 1,1-1-1,-1 0 0,0 1 1,0-1-1,0 0 0,0 0 1,1 0-1,-1 0 1,2 0-1,-1-1 1,0 1 0,0-1 0,0 0 0,0 0 1,0 0-1,0 0 0,0 0 0,-1-1 0,1 1 0,0 0 0,-1-1 0,1 1 0,-1-1 1,0 0-1,2-1 0,111-166-156,-65 94 122,63-76 0,-50 85 7,119-97 1,-168 153 25,-9 6-3,-1 1-9,-1 1-1,1-1 1,0 1-1,0 0 1,0 0-1,0 0 1,0 0 0,0 0-1,1 1 1,-1-1-1,1 1 1,-1 0-1,5-1 1,-8 17 13,-8 6 27,-1 1 0,-1-2 0,-1 1-1,-20 28 1,2-2-1,-17 33 29,3 2 0,-48 130 1,87-200-43,1 0 0,0 0 1,1 1-1,0-1 0,0 25 1,18-49-89,47-74 48,-25 32-14,2 1 0,64-62 0,-65 77-100,-29 29-35,-36 34 72,20-19 100,-38 36 81,2 2 1,-62 85 0,94-114-43,0 1 1,1-1-1,1 2 1,1-1-1,0 1 1,1 0-1,0 1 1,2-1-1,0 1 1,1 0-1,1 0 1,0 0-1,3 34 1,-1-50-37,0 1-1,1 0 1,-1 0 0,1 0 0,0-1-1,0 1 1,0 0 0,0-1 0,0 1 0,0 0-1,1-1 1,0 0 0,-1 1 0,1-1-1,0 0 1,0 0 0,0 0 0,0 0-1,0 0 1,1 0 0,-1-1 0,0 1 0,1-1-1,0 0 1,-1 0 0,1 0 0,0 0-1,-1 0 1,1 0 0,0-1 0,0 1 0,0-1-1,4 0 1,0 1 3,0-1-1,0-1 0,-1 0 1,1 0-1,0 0 1,0-1-1,-1 1 1,1-2-1,-1 1 1,0-1-1,1 0 0,-1 0 1,7-5-1,4-6 11,23-16-9,39-37 0,-70 58-28,0 0 0,0 0 1,-1-1-1,-1 0 0,0 0 1,0-1-1,-1 0 0,0 0 1,8-23-1,-10 9-7,-1 0 0,-1 0 1,-1 0-1,-4-39 0,1 2 68,-2-23-28,-26-143 0,-2-24-269,27 41 132,7 202 89,2 11 12,5 14-32,16 73 114,-5 0-1,-3 1 0,-4 1 1,2 131-1,-22 35 68,5 148 78,7-357-213,-4-46 13,-1 1 0,1 0 0,0-1-1,0 1 1,0 0 0,0-1 0,0 1 0,1-1 0,-1 1-1,1-1 1,-1 0 0,1 0 0,0 0 0,4 4-1,-6-6-4,0 0 1,0 1-1,1-1 0,-1 0 0,0 0 0,1 0 0,-1 0 0,0 0 0,1 1 0,-1-1 0,0 0 0,1 0 0,-1 0 0,0 0 0,1 0 0,-1 0 0,0 0 0,1 0 0,-1 0 0,0 0 0,1 0 0,-1-1 0,0 1 0,1 0 0,-1 0 0,0 0 0,0 0 0,1 0 0,-1-1 1,0 1-1,1 0 0,-1 0 0,0 0 0,0-1 0,1 1 0,-1 0 0,0-1 0,7-16-61,-3-22 39,-3 37 13,2-460-341,-6 240 200,4 84-223,-30-241 0,18 302 408,-2-138 0,16 203 9,4 19 115,7 21 57,6 41-89,18 106 0,-21-88-59,49 465 283,-45-293-162,32 334 68,-48-531-227,3 101 11,-56-163-168,42-3 119,1 0 1,0 0 0,0 0 0,0-1-1,0 1 1,0-1 0,1 0-1,0-1 1,-1 1 0,-5-11 0,-7-4-28,-57-64 5,-96-141 0,35 42 12,131 176 26,-1 0 0,1 1 0,-1 0 0,0 0 0,0 0 0,0 0 0,0 1 0,-1 0 0,0 0 0,0 0 0,0 1 0,-1 0 0,1 0 0,-1 1 0,1-1 0,-1 2 0,0-1 0,0 1 0,0 0 0,-12-1 0,17 3 0,0 0-1,1 0 0,-1 0 0,0 1 0,1-1 1,-1 0-1,1 1 0,-1-1 0,1 1 0,0-1 1,0 1-1,0 0 0,0-1 0,0 1 0,0 0 1,0 0-1,0 0 0,1 0 0,-1-1 0,1 1 1,-1 0-1,1 0 0,0 0 0,0 3 0,-7 53 17,7-45-16,-1 5 1,1 0-1,0 0 1,1 0-1,1 0 1,1-1-1,1 1 1,0-1-1,1 0 1,10 23-1,118 186 84,-157-265-174,-2 1 0,-1 2 0,-44-46 1,36 43 69,26 28 1,-44-45-50,49 53 71,1 0 1,0 0-1,-1 0 1,1 1-1,-1-1 1,0 1-1,0 0 1,0 0-1,0 0 1,0 1-1,-1-1 1,1 1-1,-8-1 1,11 2-3,1 1 0,-1-1-1,1 1 1,-1-1 0,1 0 0,0 1 0,-1-1 0,1 1 0,-1-1-1,1 1 1,0-1 0,-1 1 0,1-1 0,0 1 0,0 0 0,-1-1 0,1 1-1,0-1 1,0 1 0,0 0 0,0-1 0,0 1 0,0 0 0,0-1-1,0 1 1,0 0 0,0-1 0,0 2 0,1 21 11,-1-21-16,2 6 11,0 0-1,0 1 1,0-1-1,1 0 1,1-1 0,-1 1-1,9 13 1,39 52 108,-33-49-74,23 33-15,-4-3 58,3-2 0,80 82 1,-92-111-76,-41-45-159,-32-35 23,3-2 1,3-3 0,-34-70-1,72 130 126,-1 0 2,1 0 0,0 0 0,0 0 0,0 0 0,0 0 0,0 0 0,1-1 0,-1 1 0,1 0 0,-1-1 0,1 1 0,0 0 0,0-1 0,0 1 0,0-4 0,19 15 14,-1 7 44,-2 2 0,0 0-1,-1 0 1,-1 1 0,22 41 0,-18-30-13,35 59 150,-47-86-349,-3-14 116,-2-17 98,-1 27-58,-12-161-130,6 111 63,1-100 1,4 149 62,1-1 0,0 0 0,0 1 0,0-1 0,0 0 0,1 1 0,-1-1 0,1 0 0,-1 1 0,1-1 0,0 1 0,0-1 0,0 1 0,0-1 0,1 1 0,-1 0 0,1 0 0,-1 0 0,1 0 0,0 0 0,0 0 0,0 0 0,4-3 0,-5 5-3,-1 0 1,1 1-1,0-1 0,-1 0 1,1 0-1,0 0 1,-1 1-1,1-1 0,0 0 1,-1 1-1,1-1 1,0 1-1,-1-1 1,1 1-1,-1-1 0,1 1 1,-1-1-1,1 1 1,-1-1-1,1 1 0,-1-1 1,0 1-1,1 0 1,-1-1-1,0 1 0,0 0 1,1 0-1,-1-1 1,0 1-1,0 0 1,0-1-1,0 1 0,0 0 1,0 0-1,5 32 8,-5-29-15,5 162 143,-6-110-24,9 72 1,-8-121-112,2 0 1,-1 0-1,1 0 0,0 0 0,0 0 1,6 10-1,-7-15 2,0 0-1,1 0 1,-1 0-1,0 0 1,1 0 0,-1 0-1,1-1 1,0 1-1,0-1 1,-1 1 0,1-1-1,0 0 1,0 1 0,0-1-1,1 0 1,-1 0-1,0-1 1,0 1 0,0 0-1,1-1 1,-1 1-1,0-1 1,4 0 0,-4 0-2,-1-1 0,0 0-1,0 0 1,0 1 0,0-1 0,0 0 0,0 0 0,0 0 0,0 0 0,0 0 0,0 0 0,0 0 0,0-1 0,-1 1 0,1 0 0,-1 0 0,1-1 0,-1 1 0,1 0-1,-1-1 1,1-1 0,10-39 42,-8 30-66,14-42-17,2 0 0,2 1 0,3 1 1,51-83-1,-68 124 15,-3 4 10,0 1 1,0-1-1,1 1 0,0 0 0,0 0 0,0 1 0,8-7 0,-12 12 16,-1 0-1,1 0 0,-1 0 0,0 0 1,1 1-1,-1-1 0,0 0 1,1 0-1,-1 1 0,0-1 1,1 0-1,-1 0 0,0 1 1,0-1-1,1 0 0,-1 1 1,0-1-1,0 0 0,0 1 0,0-1 1,1 1-1,-1-1 0,0 0 1,0 1-1,0-1 0,0 1 1,0-1-1,0 0 0,0 1 1,0-1-1,0 1 0,0-1 1,0 0-1,0 1 0,0-1 0,0 0 1,-1 1-1,1 0 0,0-1-4,-3 36 45,-2 0 0,-1 0 0,-1-1 0,-3 0 0,0 0 0,-26 53 0,16-39 100,3 0-1,-15 66 0,26-53-84,6-62-55,1 0-1,-1 0 0,1 0 1,-1 0-1,1 0 0,-1 0 1,1 0-1,0 0 0,-1 0 1,1 0-1,-1 0 0,1 0 1,-1 0-1,1 0 0,-1 0 1,1-1-1,-1 1 0,1 0 1,-1 0-1,1-1 0,-1 1 1,1 0-1,-1-1 0,0 1 1,1 0-1,-1-1 0,1 0 1,9-15 6,-2 0 1,0 0 0,0-1-1,-2 0 1,7-22 0,5-16-55,66-196-361,-82 241 395,-2 46 79,-1 1-1,-2-1 1,-1 0-1,-2 0 1,-1 0 0,-20 53-1,19-66-58,5-11-3,-1-1-1,-1 1 1,-9 17 0,13-27-1,-1 0 0,1 0-1,-1 1 1,1-1 0,-1 0 0,0-1 0,0 1 0,0 0 0,0 0 0,0-1 0,0 1 0,-1-1 0,1 0 0,0 0 0,-1 0 0,1 0 0,-1 0 0,1 0 0,-1-1 0,1 1 0,-1-1-1,-3 1 1,-2-1-22,0 0 0,0-1-1,-1 0 1,1 0 0,0-1-1,0 1 1,1-2 0,-1 1-1,0-1 1,1 0 0,-1-1-1,1 0 1,0 0-1,0-1 1,-9-8 0,-19-11-58,28 23 74,6 1 6,34 25 16,14 16 33,-16-14 49,-1 1-1,48 57 1,-75-81-97,0-1 0,0 0 0,0 0 0,1 0 0,-1 0 0,1-1 0,-1 0 0,1 1 0,0-1 0,0 0 0,0-1 0,0 1 0,0-1 0,0 0 0,0 0 0,1 0-1,-1 0 1,0-1 0,1 0 0,-1 1 0,6-2 0,-8 0-2,-1 0 0,1 0 0,-1 0-1,1 0 1,-1-1 0,0 1-1,1 0 1,-1-1 0,0 1 0,0-1-1,0 1 1,0-1 0,0 0 0,0 1-1,-1-1 1,2-2 0,13-33-37,-14 34 33,47-151-16,-24 70-123,-20 66 125,6-18-89,-6 34 81,-2 22 58,-5 14-15,-1 0 1,-2 0-1,-1-1 1,-1 0-1,-2 0 0,-21 47 1,29-75-20,-3 0-44,2-17 4,1-16 58,3-50-13,1 36-7,-2-1 0,-1 0 1,-3 1-1,-1 0 0,-18-72 1,-5 36 3,-2 1 0,-4 2 0,-3 1 1,-4 2-1,-2 1 0,-81-98 0,76 110 20,-3 2-1,-113-95 0,130 124-11,-2 3-1,-1 1 1,-1 1 0,-2 3-1,1 1 1,-65-21 0,-93-17-12,-120-41-12,272 81 15,2-3 0,0-1 0,1-1 0,-73-55 0,94 60-10,0 0-1,2-2 1,0 0 0,2-1 0,0-1 0,1-1 0,1 0-1,1-1 1,1-1 0,1 0 0,1 0 0,1-1 0,2-1 0,0 1-1,2-1 1,0-1 0,-1-27 0,-4-27 28,-40-142 0,44 205-16,0 0-1,-2 1 1,0 0-1,-1 0 1,-1 1 0,0 1-1,-27-29 1,-7-10-24,42 50 27,0 0 0,0 0 0,0 1 0,-1 0-1,0-1 1,0 1 0,0 0 0,0 1 0,0-1 0,-1 1 0,1 0-1,-1 0 1,1 0 0,-7-1 0,10 3 29,19 20-114,-16-19 84,58 54 34,101 117 1,34 77 109,-51-60-29,-105-142-77,-3 2 0,-2 1-1,-3 2 1,-1 1 0,-3 1 0,-2 2-1,-3 0 1,15 60 0,-5 77 56,-28-151-60,1-2-1,2 1 1,2-1-1,2 0 1,26 65-1,-15-52-20,-1 1 0,19 88 0,-18-60-60,-14-61 94,3 12-17,-11-32-38,-10-40-47,-137-317-780,136 326 842,2 5 5,-1 1 0,-1 0 1,-2 0-1,-20-30 0,32 100 242,13-1-167,26 57 0,4 9-26,-20-32 12,-3 2 1,-4 0-1,-3 0 1,-4 1 0,-4 143-1,-6-193-40,-1 0 0,-2 0 0,-15 50 0,-40 93-26,3-9-72,50-140 63,-57 213 26,61-225-43,1-3-60,4-15-24,16-38 40,216-345-40,-217 356 44,-1-1-1,-1 0 1,-2-1 0,-1-1-1,-2 0 1,-1 0 0,-2-1 0,-1 0-1,-2-1 1,0-54 0,-8-46-76,0 69 34,9-114 0,-4 173 102,0 0 1,1 0-1,0 0 0,0 0 1,1 1-1,0-1 0,5-9 1,-3 51 97,-21 418 413,9-389-472,-2 0 1,-4-1-1,-2-1 1,-2 0-1,-31 68 1,18-60-30,-100 256 38,125-309-52,4-9-6,0 0 0,-1 0 1,0-1-1,-1 1 0,1 0 1,-1-1-1,-1 0 0,1 0 0,-1 0 1,-9 11-1,12-32-329,2 5 330,1 0 0,-1 0 0,2 0 0,-1 0 0,1 1 0,1-1 0,-1 1 0,7-10-1,45-75-114,-43 75 78,296-449-363,-308 468 405,0 0-1,0 0 0,0 0 1,1 0-1,-1 0 1,0 0-1,0 1 1,0-1-1,0 0 0,0 0 1,0 0-1,0 0 1,0 0-1,0 0 1,0 0-1,1 0 1,-1 0-1,-10 24 35,-20 35 42,-268 390 231,232-355-313,19-26 21,-130 171 52,177-239-66,0 0-1,0 0 1,0 0-1,0 0 1,0 0-1,0 0 0,0 0 1,0 0-1,0 0 1,0 0-1,0 0 1,0-1-1,0 1 1,-1 0-1,1 0 1,0 0-1,0 0 1,0 0-1,0 0 1,0 0-1,0 0 0,0 0 1,0 0-1,0 0 1,0 0-1,0 0 1,-1 0-1,1 0 1,0 0-1,0 0 1,0 0-1,0 0 1,0 0-1,0 0 0,0 0 1,0 0-1,0 1 1,0-1-1,0 0 1,-1 0-1,1 0 1,0 0-1,0 0 1,0 0-1,0 0 1,5-15-53,12-21-9,184-274-55,-119 190 112,-57 82-176,36-75 1,-54 97 110,0 0 1,-1-1-1,-1 0 0,-1 0 1,0-1-1,-2 1 0,2-29 0,-2 29 61,1 34 50,-4 3-18,-1 0 0,-1 0 0,-1-1 0,-1 1 0,0-1 0,-2 0-1,0 0 1,-14 25 0,-92 143 185,67-116-152,-174 247 170,26-42-62,181-255-154,-5 6 43,40-49-25,123-129-56,0-1 8,-136 143 20,6-12-1,2 2 1,0 0-1,1 1 0,1 1 0,1 1 1,0 1-1,23-14 0,-43 29 1,1 0-1,-1-1 0,1 1 1,0 0-1,-1-1 1,1 1-1,-1 0 0,1-1 1,0 1-1,-1 0 0,1 0 1,0 0-1,-1 0 1,1 0-1,0 0 0,-1 0 1,1 0-1,0 0 0,-1 0 1,1 0-1,0 0 1,-1 0-1,1 1 0,0-1 1,-1 0-1,1 0 0,-1 1 1,1-1-1,0 0 1,0 2-1,1 19-10,-17 29 4,3-27 4,0 0-1,-2-2 1,0 1-1,-1-1 1,-2-1-1,0-1 1,-1-1-1,0 0 1,-35 25-1,15-17-6,-1-2 0,-1-2 0,-1-1 0,-67 24 0,99-42-15,-1-1 1,1 0 0,0-1 0,-1 0 0,0 0 0,-13-1 0,17 0 22,5 0-36,54 3-36,-53-3 74,0 0 1,0 0 0,1 0 0,-1 0 0,0 0 0,0-1-1,0 1 1,1 0 0,-1 0 0,0 0 0,0 0 0,0 0-1,1 0 1,-1 0 0,0 0 0,0 0 0,0 0-1,1 0 1,-1 0 0,0 1 0,0-1 0,0 0 0,1 0-1,-1 0 1,0 0 0,0 0 0,0 0 0,0 0-1,1 0 1,-1 1 0,0-1 0,0 0 0,0 0 0,0 0-1,0 0 1,0 1 0,1-1 0,-1 0 0,0 0 0,0 0-1,0 0 1,0 1 0,0-1 0,0 0 0,0 0-1,0 0 1,0 1 0,0-1 0,0 0 0,0 1 0,-10 9-41,-17 6-26,4-7-59,-1-2 0,0-1 1,-48 6-1,-3 1 74,48-9 19,0-1 0,-46 0 0,126 3 288,-4-9-152,0-2 0,0-2 1,85-24-1,-118 27-99,138-41 239,30-8-184,-173 51-55,-1 0 0,1-1 0,-1-1 0,0 0 0,0 0-1,-1-1 1,1 0 0,-1-1 0,0 0 0,0 0 0,-1-1 0,15-14 0,10-16-3,-1 0 0,-1-2-1,-3-1 1,-1-1 0,26-56 0,86-232-24,-113 256-20,61-175-469,-69 186 357,-3 0 1,8-67-1,-21 85 125,-2 38 238,0 27-26,1 18-132,-1-1 0,-3 1 0,0-1 0,-3 0 0,-1 0 1,-24 73-1,-11-18 113,-4-2-1,-71 105 1,61-108-118,4 3 0,-41 100 1,86-170-14,0-1 0,1 2 0,1-1 0,-4 38 0,8-59-32,1 1-1,0 0 1,0 0-1,0 0 1,0 0-1,0 0 1,0 0-1,0-1 1,0 1-1,0 0 1,0 0-1,0 0 1,1 0-1,-1 0 1,0-1 0,1 1-1,-1 0 1,0 0-1,1 0 1,-1-1-1,1 1 1,-1 0-1,1-1 1,0 1-1,-1 0 1,1-1-1,0 1 1,-1-1-1,1 1 1,0-1-1,0 1 1,-1-1-1,1 0 1,0 1 0,0-1-1,0 0 1,0 0-1,-1 1 1,1-1-1,0 0 1,0 0-1,0 0 1,0 0-1,0 0 1,0 0-1,-1-1 1,1 1-1,1 0 1,3-1-7,0-1-1,0 1 1,-1-1-1,1 0 1,0 0-1,-1 0 1,0 0-1,6-5 1,12-11 8,0-2 1,-1 0-1,-1-2 0,22-30 0,66-105-14,-93 133 18,42-63 10,73-155 0,-113 204-73,-2-1 1,-2 0-1,-1-1 0,-2-1 1,-2 1-1,-2-1 0,2-46 1,-8 12-121,-3 0 1,-13-77 0,13 135 191,-1-6 0,9 35 35,5 27 2,-2 0-1,-2 0 0,-2 0 1,-1 1-1,-2-1 0,-1 1 1,-3-1-1,-1 1 0,-2-1 1,-1 0-1,-2 0 0,-20 51 1,-25 43 27,-36 102 115,80-201-173,1 0 0,1 0 0,2 1 0,-3 68 1,9-102-24,0 0 1,-1 0-1,1 1 1,0-1-1,0 0 1,0 0-1,0 0 1,0 0-1,0 0 1,0 1-1,1-1 1,-1 0-1,0 0 1,1 0-1,-1 0 1,0 0-1,1 0 1,0 0-1,-1 0 1,1 0 0,-1 0-1,1 0 1,0 0-1,0-1 1,-1 1-1,1 0 1,0 0-1,0-1 1,0 1-1,0 0 1,0-1-1,0 1 1,0-1-1,0 1 1,0-1-1,0 0 1,1 1-1,-1-1 1,0 0-1,0 0 1,0 0-1,0 0 1,0 0 0,0 0-1,1 0 1,-1 0-1,0-1 1,0 1-1,0 0 1,0 0-1,0-1 1,0 1-1,0-1 1,0 1-1,2-2 1,3-1-8,1-1 1,-1 0 0,0 0-1,0 0 1,0-1 0,0 1-1,5-8 1,35-48-45,-4-1-1,69-134 1,-77 125-74,-3-1 1,-3-2 0,27-113-1,-32 78-162,16-205 0,-38 265 215,12 96 485,-10-12-394,-2-1 1,-2 0 0,-1 0 0,-1 1 0,-2-1-1,-2-1 1,-1 1 0,-13 34 0,-16 17 171,-4-1 1,-100 152-1,86-149-138,50-80-51,-40 71 20,41-71-20,1 1 0,0-1 0,0 1 1,0-1-1,1 1 0,0 0 0,0 16 0,3-25-5,0 1 0,0-1 0,0 0 0,0 0 0,0 0 0,0 0 0,0 0 0,0 0 0,0 0 0,0 0 0,0 0 0,0-1 0,0 1 0,0 0 0,0-1 0,0 1 0,1-1 0,5-5-2,0-1 0,0 0 0,-1 0 0,0 0 0,0-1 1,-1 0-1,0 0 0,8-16 0,-4 7 26,27-44-47,-3-1 1,-3-2-1,24-74 0,-47 118 7,-1-1 0,-2 0 0,0-1 0,-1 1 0,-1-1 0,-1 1 0,-1-1-1,-1 0 1,0 1 0,-2-1 0,-1 1 0,0 0 0,-2 0 0,-12-31 0,-138-351-91,152 388 113,-1 1 1,0-1 0,-1 1-1,0 0 1,-1 0 0,-1 1-1,0 0 1,-1 0 0,0 1 0,-1 0-1,-1 1 1,0 0 0,0 0-1,-1 1 1,0 1 0,0 0-1,-1 0 1,-19-8 0,-25-10 67,56 26-85,2 9 30,1 0 0,0 0 0,0 0 0,0-1 0,1 1 0,0-1-1,1 0 1,-1 0 0,2 0 0,5 9 0,10 17-12,-6 0 0,-2 0 1,-1 1-1,-1 1 1,-2 0-1,-1 0 0,-2 0 1,-2 1-1,-1-1 1,-2 1-1,-6 60 1,2-69 11,-1-1 1,0 0 0,-17 45-1,23-80-42,0 1 0,0-1 0,-1 1 0,0-1 0,-2-11 0,0-11-12,2-42 18,-2 0-1,-4 0 1,-3 1-1,-35-133 1,57 311 369,-10-70-322,-2 1-1,-1 0 1,-3 0 0,0-1-1,-3 1 1,-1-1 0,-14 44 0,5-26 119,16-64-461,0 1 352,0 18-26,-1 2-8,0-1 0,-1 1-1,-1 0 1,1 0-1,-2-1 1,0 0 0,0 0-1,0 0 1,-1 0-1,-12 16 1,-11 13-2,-37 40 1,43-53 0,-101 111 27,-49 60-6,151-170 31,16-23-50,0 2 0,1-1 0,-1 1 0,1-1 0,1 1 1,-1 0-1,1 1 0,0-1 0,0 0 0,1 1 0,-1 0 0,2-1 0,-1 1 0,1 0 0,-1 14 0,1-9 1,-1 1 0,0-1 0,-1 0 0,0 0 0,0 0 1,-2 0-1,1-1 0,-2 0 0,1 0 0,-13 18 0,9-13 27,5-8-32,1 0 0,0 0 0,0 0-1,1 0 1,0 0 0,0 10 0,-13 42-31,11-54 28,1-1-1,-1 1 1,0-1-1,0 1 1,0-1-1,-1 0 0,1-1 1,-12 9-1,-51 32-69,38-27 61,-55 35 57,83-52-43,1-1-2,-1 0 0,1 0 0,-1 0 0,1 0 0,-1 0 1,1 0-1,-1 0 0,1 1 0,-1-1 0,1 0 0,-1 0 0,1 1 0,-1-1 0,1 0 0,-1 1 0,1-1 0,0 0 0,-1 1 0,1-1 1,0 1-1,-1-1 0,1 1 0,0-1 0,0 0 0,-1 1 0,1-1 0,0 1 0,0-1 0,0 1 0,0-1 0,0 1 0,-1 0 0,1-1 0,0 1 1,0-1-1,0 1 0,1 0 0,4 3-51,6-13 24,40-52 48,63-58 1,-55 58-37,15-10 44,-38 37-31,-1-2 1,44-58-1,-55 60-31,-11 13 21,1 1 1,25-26 0,-39 45 11,0 1 1,0 0-1,0 0 1,0 0-1,1-1 1,-1 1-1,0 0 1,0 0-1,0 0 1,1-1-1,-1 1 1,0 0-1,0 0 1,0 0-1,1 0 1,-1 0-1,0 0 1,0 0-1,1 0 1,-1-1-1,0 1 1,0 0-1,1 0 1,-1 0-1,0 0 1,0 0-1,1 0 1,-1 0-1,0 0 1,0 1-1,1-1 1,-1 0-1,0 0 1,0 0-1,0 0 0,1 0 1,-1 0-1,0 0 1,0 0-1,1 1 1,-1-1-1,0 0 1,0 0-1,0 0 1,0 1-1,1-1 1,-1 0-1,0 0 1,0 0-1,0 1 1,0-1-1,0 0 1,0 0-1,1 1 1,3 22-15,-6 30 83,-2-23-27,3-21-26,-1 0 0,1 0-1,1 0 1,-1 0-1,2 0 1,1 16-1,-1-23-9,0 0-1,0 1 0,0-1 0,0 0 0,0 0 0,1 1 0,-1-1 0,1 0 1,-1 0-1,1-1 0,0 1 0,0 0 0,0-1 0,0 1 0,0-1 1,0 1-1,0-1 0,0 0 0,0 0 0,1 0 0,-1 0 0,1 0 1,-1-1-1,0 1 0,1-1 0,-1 1 0,1-1 0,-1 0 0,4 0 0,7 0 5,0-1-1,-1 0 0,1-1 0,0 0 0,-1-1 1,0-1-1,0 0 0,0 0 0,0-1 0,0-1 1,-1 0-1,0 0 0,0-1 0,-1 0 0,12-12 1,12-11-5,-2-1 0,-1-2 0,27-37 1,-1-8-33,-4-2 1,66-134-1,-112 197-7,-6 14 29,0-1 1,0 1-1,0 0 1,1 0 0,-1 0-1,1 0 1,0 0 0,-1 1-1,1-1 1,5-4-1,-7 7 13,1 42 78,-3 0 0,-1 0 0,-16 78 0,14-69-41,6-51-48,1 0 0,-1 0 0,0 0 0,1 0 0,-1-1 0,0 1-1,1 0 1,-1-1 0,0 1 0,1-1 0,-1 1 0,0-1 0,0 0 0,1 1 0,-1-1 0,0 0 0,1-1 0,5-6-11,0-1-1,-1 1 1,0-1-1,0 0 1,-1 0-1,-1-1 1,1 1-1,2-13 1,-2 10-3,0 0 1,1-1 0,0 2-1,8-13 1,-13 23 34,-1 5-14,0 0 0,0-1-1,-1 1 1,1 0 0,-1 0 0,0-1 0,0 1 0,0-1 0,-1 1 0,1-1 0,-1 1 0,0-1-1,0 0 1,0 0 0,0 0 0,-3 3 0,0 1 3,0 1 10,0 0-1,0 0 0,1 0 1,0 1-1,0 0 1,1 0-1,0 0 0,1 0 1,-2 11-1,4-20-40,2 0 26,-1-1-1,1 1 1,-1-1 0,0 1 0,1-1 0,-1 1 0,0-1 0,0 0 0,0 0 0,1 0 0,-1 0 0,0 0 0,0 0 0,0 0 0,0 0-1,0 0 1,-1 0 0,2-3 0,15-27-11,-13 23 13,17-32-33,-6 14-35,-2 0-1,13-36 1,-34 117 152,-88 162 85,82-174-86,-2-1 0,-2 0 1,-44 74-1,47-99-131,-1-1-1,0 0 1,-1-1-1,-1-1 0,0 0 1,-33 17-1,17-9 5,16-12-12,0-1 1,0 0-1,-1-2 1,-1 0-1,-32 7 0,-31 11-67,70-20 121,1 0 1,0 1-1,0 1 1,1 0-1,-1 0 1,2 1-1,-1 0 0,1 1 1,0 1-1,1-1 1,-9 13-1,19-22 0,0 1 1,0 0-1,0 0 0,0-1 0,0 1 0,0 0 0,0-1 1,0 1-1,0-1 0,0 0 0,1 1 0,-1-1 0,0 0 1,0 1-1,0-1 0,1 0 0,-1 0 0,0 0 0,0 0 1,0 0-1,1-1 0,-1 1 0,0 0 0,0 0 0,2-1 1,45-6 26,206-93 107,-243 94-131,0-1 0,0-1 0,0 0 0,-1 0 0,0-1 0,-1 0 0,0-1-1,0 0 1,10-16 0,-10 13 2,0 1 0,1 0 0,1 1 0,0 0 0,21-15-1,-31 28 3,-1 0-1,1 0 1,0 0-1,-1 0 0,1 0 1,-1 0-1,1 0 1,-1 0-1,0 0 0,0 0 1,0 0-1,0 0 1,-1 0-1,1 3 1,-2 3-6,0-1 1,0 0 0,0 0 0,-1 0 0,0 0-1,-1 0 1,1-1 0,-1 1 0,-1-1 0,-8 10-1,-60 59 36,55-59-35,16-13-2,-7 6 3,-1 0 0,1 0 0,-1-1 0,-1 0 0,1-1 0,-1 0 0,-1-1 0,-12 6 0,24-12-6,0 0 0,0 0 1,0 0-1,0 0 0,-1 0 0,1 0 1,0 0-1,0 0 0,0 0 0,-1 0 1,1 0-1,0 0 0,0 0 0,0 0 1,-1 0-1,1 0 0,0 0 0,0 0 0,0-1 1,0 1-1,-1 0 0,1 0 0,0 0 1,0 0-1,0 0 0,0 0 0,-1 0 1,1-1-1,0 1 0,0 0 0,0 0 1,0 0-1,0 0 0,0-1 0,0 1 1,0 0-1,-1 0 0,1 0 0,0 0 1,0-1-1,0 1 0,0 0 0,0 0 1,0 0-1,0-1 0,0 1 0,0 0 0,0 0 1,0 0-1,0-1 0,0 1 0,0 0 1,1 0-1,-1 0 0,0 0 0,0-1 1,0 1-1,0 0 0,0 0 0,0-1 1,1 1-17,17-46-456,-4 15-502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8.36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1 767 320,'0'-11'246,"-1"5"-189,2-1 0,-1 1-1,1-1 1,0 0 0,0 0 0,1 1 0,0 0 0,1-1-1,-2 1 1,2-1 0,1 2 0,-1-1 0,1 0 0,-1 0-1,1 1 1,8-8 0,17-18 102,0 1-1,2 2 0,1 1 1,1 2-1,1 1 1,74-38-1,-38 30-1,1 3 0,144-38 0,56 2 182,96-25 48,-220 47-386,155-42-498,-272 81-1163,-43 9 362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8.36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1057 0 545,'-1'1'42,"0"-1"0,-1 1 0,0 0 0,0 0 1,1-1-1,-1 0 0,1 1 0,-1 1 1,0-1-1,2 0 0,-2 0 0,1 1 0,-1-2 1,1 2-1,0-1 0,1 1 0,-2 0 1,1-2-1,0 2 0,1 0 0,-1 0 0,0 0 1,0-1-1,1 1 0,-1 0 0,1 0 1,0 1-1,-10 59 145,9-56-110,-6 360 881,9-220-677,-21 348 346,8-393-546,-5 0 0,-51 183 0,38-197-61,-57 119 0,66-167-15,-1 0 0,-3-1-1,-1-1 1,-58 66 0,73-94-6,0 1 1,-2 0-1,1-2 1,0 1-1,-1-2 1,-1 0-1,1 0 1,-2-1-1,1 0 1,0-1-1,0-2 1,-21 5-1,24-6 0,0 0-1,1-2 0,-2 1 1,1-1-1,0-1 1,1 0-1,-1 0 0,0-1 1,0 0-1,1-1 0,0 0 1,-1 0-1,1-2 1,0 2-1,1-2 0,-1 0 1,1 0-1,-11-9 1,0-4-30,1-1 1,0 0-1,1-2 1,2 1 0,0-2-1,1 0 1,-16-37 0,11 18-150,3-1 1,1-2-1,-13-67 1,21 70-124,1 1 0,3-1 0,2-48 0,5-16-722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8.36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23 737,'0'36'49,"-1"16"365,3 1 1,13 92-1,-10-121-343,5 27 154,1-1 0,3-1 0,32 77 0,-44-122-218,-1 0-1,2 0 1,0-1-1,-2 1 1,2-2 0,1 2-1,-2-2 1,2 2-1,-1-1 1,0-1-1,7 5 1,-9-7-8,0 1 0,1 0 0,0-1-1,0 1 1,-1 0 0,0-1 0,1 1 0,0-1 0,0 0 0,0 0 0,-1 0 0,1 0 0,0 0 0,0 0 0,-1 0-1,1-1 1,-1 1 0,1-1 0,0 1 0,-1-1 0,1 0 0,-1 0 0,1 1 0,0 0 0,-2-2 0,2 1-1,-1 0 1,1 0 0,-1 0 0,1-1 0,-2 2 0,3-5 0,10-13-63,1 0 0,-3-2 1,0 0-1,-1 0 0,10-30 0,30-114-371,-47 153 425,8-37-18,-2-1-1,-2-1 0,-3 1 0,-2-53 0,-4 87 49,-2 11 12,3 5-25,0 0 1,0 1-1,0-2 1,0 2-1,0-1 0,1 1 1,-1-1-1,1 1 1,-1-1-1,1 0 1,-1 1-1,1 0 1,0-1-1,-1 0 1,1 3-1,-7 51 203,2 1 0,6 109 0,1-134-130,3 0-1,0 1 0,1-1 0,2-1 1,1 0-1,25 54 0,-32-79-88,2 1-1,-2-2 1,2 1 0,0 0-1,-1-1 1,1 1-1,0-1 1,1 0-1,4 4 1,-7-7-70,0 0 1,0 1-1,0-1 1,1 0-1,0 0 0,-2 0 1,2-1-1,0 1 1,-1 0-1,0-1 0,1 1 1,-1-1-1,1 0 1,0 0-1,-1 0 0,1 0 1,-1-1-1,0 1 1,1-1-1,0 1 0,-1-1 1,0 1-1,4-2 1,10-13-1369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8.36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374 26 1153,'-12'-5'95,"-1"0"0,1 1 0,-1 1 0,1 0-1,-1 1 1,0 0 0,-13 0 0,18 2-47,0 0-1,0 1 1,0 0-1,-1 0 1,2 0-1,-1 1 1,0 1 0,0 0-1,1-1 1,-1 2-1,1-1 1,-9 7-1,0 2 40,1-1-1,1 1 0,0 1 0,1 0 0,-13 18 0,19-22-38,1-1 0,1 2-1,-1-1 1,1 0 0,1 1-1,0 0 1,1 0-1,-1 0 1,1 0 0,-1 18-1,4-25-46,0 0 0,0 0 0,0 0 0,0 0 0,1-1 0,0 2 0,-1-2 0,1 1 0,0 0 0,0-1 0,0 1 0,1 0 0,-1-1 0,1 0 0,-1 1 0,1-1-1,0 0 1,0 1 0,-1-1 0,6 3 0,2 2-2,1 0 1,1-1-1,17 9 0,-16-8 0,35 16 1,-9-5 0,47 31 0,-76-44 0,0 2 0,-1 0 0,0 0 0,0 0 0,0 1 0,-1 0 0,0 0 0,-1 1 0,0-1 0,7 15 0,-11-19 0,0 1 0,0 0-1,-1-1 1,1 2 0,-1-1-1,0-1 1,0 2-1,-1-1 1,0 0 0,0 1-1,0-2 1,0 1 0,-1 1-1,0-1 1,0-1 0,-1 2-1,2-1 1,-2-1 0,-1 1-1,1 0 1,0 0-1,-1-1 1,0 1 0,1-1-1,-2 0 1,2 0 0,-2-1-1,-5 5 1,-8 8-2,-1-2 0,-1 0-1,0-2 1,-40 20 0,56-31 2,-7 5-3,0 0 1,-1-2-1,1 0 0,-2 0 1,2 0-1,-2-2 0,1 1 1,-1-1-1,-15-1 0,26-1-5,0 0-1,0 0 1,0 0 0,0 0-1,0 0 1,0 0-1,0 0 1,1 0-1,-1-1 1,0 1 0,0-1-1,1 1 1,-1-1-1,0 1 1,0-1-1,0 0 1,1 1-1,0-1 1,-1 0 0,1 0-1,-1 1 1,0 0-1,0-3 1,-6-25-270,7 20 171,0 1 1,0 0-1,0 0 0,1 0 0,1 0 0,1-9 1,19-22-749,5-1-378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8.3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0 300 1634,'0'0'32,"27"0"256,15-18-64,12-6-32,10-4-32,5 3-64,1-7 1,-6 4-1,-6 4-64,-3-1 0,-13 4-32,-15 3-32,-11-3-353,-11 4-351,-5-1-738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8.3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70 0 1249,'-12'25'385,"-3"16"-289,9 16 416,1 24 1,-6 21-1,6 21-63,0 14-33,-6 4-192,11-10-128,0-15-96,0-22-32,5-13-512,11-17-577,0-19-705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8.36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59 176 769,'0'-1'19,"1"1"0,-1 0 0,0 0 0,0 0 0,0-1 0,0 1 0,0 0 0,0-1 0,0 1 1,0 0-1,0-1 0,0 1 0,0-1 0,0 1 0,0 0 0,-1-1 0,1 1 0,0 0 0,0-1 0,0 1 0,0 0 0,0-1 1,0 1-1,0 0 0,0 0 0,0 0 0,-1 0 0,1 0 0,0-1 0,-1 1 0,1 0 0,0 0 0,-1 0 0,1 0 1,0-1-1,-1 1 0,1 0 0,0 0 0,-1 0 0,1 0 0,0 0 0,-1 0 0,1 0 0,-1 0 0,1 0 0,-1 0 7,0 1 0,0-1 0,0 1 0,0-1 0,0 1 0,0-1 0,0 1 0,1 0-1,-1 0 1,1 0 0,-1 0 0,0 0 0,0-1 0,1 1 0,-2 2 0,-4 16 75,0-1 1,0 1 0,3 0 0,-1 1-1,2-1 1,-1 37 0,1-23 13,-3 244 569,5-209-583,0-51-84,1 0 1,0 0-1,1 1 1,1-1-1,8 26 1,-10-38-18,0-2-1,1 2 1,0-2 0,1 1 0,-2-1-1,2 1 1,0-1 0,-1 1 0,1-1-1,0 0 1,0 0 0,5 4 0,-5-5-4,0-1 0,0 0 1,0 0-1,0 1 0,0-1 1,0 0-1,1-1 0,-1 1 1,0-1-1,1 0 0,-2 0 1,2 0-1,-1 0 0,0 0 1,1 0-1,-1-1 0,0 0 1,6-2-1,-2 0-27,1-1 1,-1 0-1,0 0 1,0 0-1,0-1 1,-1 0-1,1 0 0,-1-2 1,0 2-1,-1-1 1,7-8-1,10-17-214,21-35 0,-35 53 184,120-195-372,-105 173 296,31-69 1,-47 88 128,-1 0 1,0 0 0,-2-1 0,1 1 0,-2-1 0,-1 0-1,1-21 1,-13 71 344,1 20-109,2-1 0,2 1 0,5 66 0,0-105-191,0 0 0,0 0 0,2 0-1,1 0 1,0 0 0,1 0 0,0-1-1,1 0 1,7 15 0,-9-21-32,0-2 0,1 0-1,0 1 1,-1-2 0,2 1 0,-1 0 0,0-1 0,1 0 0,0 0 0,0 0 0,0-1 0,0 1 0,1-1 0,0 0 0,-1 0-1,1-1 1,0 0 0,0 0 0,0-1 0,0 1 0,0-2 0,12 2 0,-9-3-5,0 1 1,-1-1 0,0 0-1,1-1 1,-1-1 0,0 2-1,0-3 1,0 1-1,0 0 1,-1-1 0,1 0-1,-1-1 1,0 0-1,-1 1 1,1-2 0,5-6-1,6-7-7,0 1-1,-2-2 1,0 0 0,13-25-1,-14 20-6,-1-2-1,0 0 0,-2-1 0,-1 0 1,-2 0-1,-1-2 0,7-39 1,-13 51 8,0 2 0,-1-1 1,0-1-1,-1 1 0,-2 0 1,0 0-1,0 0 0,-2 0 1,0 0-1,-1 1 0,0-1 0,-1 1 1,-1 1-1,-10-18 0,15 29-62,-1 0-1,1-1 0,-1 1 1,-1-1-1,2 2 1,-2-1-1,1 1 0,-1-1 1,1 1-1,-1-1 0,0 1 1,-1 1-1,1-1 0,-1 0 1,1 1-1,-1 0 1,1 0-1,-1 0 0,0 1 1,-4-1-1,-9 1-1821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8.3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321 402 577,'-7'-2'59,"1"-2"1,-2 1 0,2-2-1,0 1 1,0-1 0,1 1 0,-1-1-1,0-1 1,2 1 0,-2 0 0,-5-12-1,5 9 23,0 1 0,0 0 0,0 0 0,-1 0 0,1 1 0,-2 0 0,-9-6 0,15 11-62,0 0 1,-1-1-1,2 1 1,-2 0 0,1 1-1,0-1 1,0 0-1,-1 1 1,1 0 0,0 0-1,-1 0 1,1 0 0,0 0-1,-1 0 1,1 0-1,0 0 1,0 0 0,-1 1-1,0 0 1,2 0-1,-1 0 1,-1 0 0,2 0-1,-2 0 1,1 0 0,0 0-1,1 1 1,-1-1-1,0 1 1,0-1 0,0 1-1,1 0 1,-3 2-1,-3 7 33,0 1 0,1-2-1,0 3 1,-9 20-1,13-25-7,-12 30 49,1 1-1,2 1 0,3 0 0,1 1 0,0 0 0,2 79 0,5-114-98,0 0 0,1 0 0,-1-1 0,1 1 0,0 0 0,0-1 0,1 0 1,0 1-1,0-1 0,0 0 0,4 7 0,-5-10 2,1 0 0,0 0 0,-1 0 0,2-1 0,-2 1 0,1-1 0,0 1 0,0-1 0,0 0 0,0 1 0,1-1 0,-1-1 0,0 1 0,1 0 0,-1 0 0,0-1 0,1 1 0,0-1 0,-2 0 0,2 0-1,0 0 1,-1 0 0,0 0 0,1 0 0,-1-1 0,1 1 0,-1-1 0,1 0 0,2 0 0,-1-1-22,1-1 0,-1 1-1,0 0 1,0-1 0,0 0-1,0 1 1,0-2 0,-1 1-1,1-1 1,-1 1 0,5-9-1,32-51-329,-31 48 294,41-70-169,119-216-64,-166 299 495,-6 12-118,-9 18 18,4-7-4,-1 0 1,1 1 0,1 0 0,1 0-1,1 0 1,1 0 0,2 1-1,0 0 1,1 32 0,1-49-93,1-1 0,-1 0 0,1 1 0,1-1 0,-1 0 0,0 0 0,1 0 0,0 0 0,0 0 0,0-1 0,1 2 0,0-2 1,-1 0-1,2 0 0,-1 0 0,6 6 0,-6-7-12,0-1 1,1 1 0,-1 0-1,0-1 1,1 0 0,0 0-1,0 0 1,-1 0 0,2-1-1,-2 0 1,2 0 0,-2 0-1,2 0 1,-1 0 0,0-1-1,0 1 1,0-1 0,0 0-1,0-1 1,1 1 0,5-2-1,-7 0-10,1 1 0,-1 0 0,1-1-1,-1 0 1,1-1 0,-1 2 0,0-2 0,0 1-1,-1-1 1,2 1 0,3-7 0,28-40-205,-21 27 106,-5 10 66,95-151-336,-92 140 367,-1 0 0,-1-1 0,-1 1 0,-1-1 0,8-41 0,-11 15-10,0 13 237,-4 73 125,14 215 478,-9-164-500,-5 21-93,-1-108-218,0 0 0,0 0-1,0 1 1,0-1-1,0 0 1,0 0-1,0 0 1,0 0 0,0 0-1,0 0 1,0 0-1,0 1 1,0-1-1,0 0 1,0 0 0,1 0-1,-1 0 1,0 0-1,0 0 1,0 0-1,0 0 1,0 0 0,0 0-1,0 0 1,1 0-1,-1 0 1,0 0 0,0 0-1,0 0 1,0 0-1,0 0 1,0 0-1,1 0 1,-1 0 0,0 0-1,0 0 1,0 0-1,0 0 1,0 0-1,0 0 1,1 0 0,-1 0-1,0 0 1,0 0-1,0 0 1,0 0-1,0 0 1,0 0 0,0-1-1,0 1 1,0 0-1,1 0 1,-1 0-1,0 0 1,0 0 0,0 0-1,0 0 1,0-1-1,0 1 1,0 0 0,0 0-1,0 0 1,7-9-27,206-378-1356,-196 352 1307,43-81-30,-52 104 106,0 0 0,1-1 0,0 2 1,1 0-1,0 0 0,17-14 0,-24 24 12,0-1 0,-1-1 1,2 2-1,-1-1 0,-1 1 1,2-1-1,-2 1 0,2-1 0,-1 2 1,0-1-1,1 0 0,-1 1 1,0-1-1,0 1 0,1-1 0,0 1 1,-1 1-1,0-1 0,0 0 1,4 2-1,-4-1 10,0 0 1,-1 0-1,1 1 1,0 0-1,-2 0 1,2-1-1,-1 1 0,1 0 1,-2 0-1,1 0 1,0 1-1,0-1 1,-1 0-1,1 1 0,0 0 1,-1-1-1,0 1 1,0 0-1,0-1 1,0 1-1,0 0 0,0 5 1,2 8 8,-1 0 0,-1 1 0,0 0-1,-1 0 1,-1 0 0,-2 19 0,-28 97 390,23-106-722,1 0 1,0 1-1,2-1 0,2 1 0,0 1 1,3 45-1,4-52-1541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8.3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6 335 1185,'0'0'128,"-5"-3"96,5-1 33,0 0-33,5 1-32,27-8-64,11-3 64,15-4-31,7-3-1,9-3-96,2-1 32,-2-3-64,-5 0-32,-9-3 0,-12-1-96,-11 3-289,-16 1-383,-16-3-642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8.3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182 1 1505,'-11'31'161,"6"15"127,-1 17 288,-4 33-127,-6 16 31,0 15-127,-11 13-33,0-3-64,0-10-96,6-14-96,10-22-32,6-17-160,5-14-480,5-11-674,11-17-703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8.3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171 412 448,'-1'0'31,"0"0"-1,1 0 1,-1 0-1,1-1 0,0 1 1,0 0-1,-1 0 1,0 0-1,1 1 0,-1-1 1,1 0-1,-1 0 1,1 0-1,-1 0 0,0 0 1,1 1-1,-1-1 1,1 0-1,-1 0 0,1 1 1,0-1-1,0 0 0,0 1 1,-1-1-1,1 1 1,-1-1-1,1 1 0,0-1 1,-1 0-1,1 1 1,0-1-5,0 1 0,1 0 0,-1-1 0,1 1 0,-1-1 0,1 1 0,-1-1 0,0 1 0,0-1 0,1 1 0,-1-1 0,1 0 0,0 1 0,-1-1 0,1 0 0,0 0 0,-1 0 0,1 0 0,0 0 0,-1 0 0,1 0 0,-1 0 0,1 0 0,-1 0 0,1 0 0,1 0 0,7 1 11,0 0 0,0-1 0,-1-1 0,1 0 0,0 1 0,0-2 0,-1 0 1,1 0-1,0 0 0,10-6 0,-6 1-28,-2 0 1,2-1-1,-2 0 0,1-1 1,17-17-1,-10 5-12,0 0-1,0-1 0,-3-1 1,0-1-1,-1 0 1,-1-1-1,-1 0 1,9-30-1,-19 48-11,-1-1 1,0 0-1,0 0 0,0 0 1,-1 1-1,0-1 0,-1-14 1,-1 21 12,1-1 1,-1 1-1,0-1 1,1 1-1,-1-1 1,0 1-1,0 0 1,0 0-1,0-1 1,1 1 0,-1 0-1,0 0 1,0 0-1,-1 0 1,1 0-1,0 0 1,0 0-1,0 0 1,-1 0-1,1 1 1,-1 0-1,0-1 1,2 0 0,-2 1-1,0-1 1,1 1-1,-1 0 1,1 0-1,0-1 1,-1 1-1,-2 1 1,-3-2-3,-1 1 0,1 0 1,-1 1-1,1 0 0,-11 2 0,2 3 8,-1 0 0,0 1 0,1 1 0,0 1-1,0 0 1,1 0 0,-24 22 0,8-4 19,2 1 1,-36 43 0,46-48 45,1 1 0,1 0 0,2 2 0,0 0 0,2 0 0,1 1 0,1 0 0,1 2 0,1-1 0,2 0 0,1 2 0,-4 54-1,9-79-47,1 1-1,0 0 0,1 0 0,-1-1 1,1 1-1,0 0 0,0 0 0,1-1 0,0 0 1,0 1-1,6 9 0,-6-11-11,1 0 0,0-1 0,0 1 0,1-1-1,-2 0 1,3 1 0,-2-2 0,1 1 0,0 0 0,0-2 0,0 2-1,1-1 1,-2 0 0,2-1 0,5 2 0,4 1 1,-1-2-1,0 0 1,1 0 0,-1-1 0,1 0-1,-1-2 1,1 1 0,0-2 0,16-3-1,-9-1-18,0 0 0,-2-1 0,1-1 0,-1-1 0,25-14 0,3-9-349,-1-1 0,0-4 1,56-59-1,6-14-1655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8.3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459 979 705,'-9'-5'53,"0"1"1,1-2-1,-2 3 1,1-2-1,-1 3 1,0-2 0,1 1-1,-1 2 1,-1-1-1,2 1 1,-1 0-1,-1 0 1,1 1-1,0 1 1,0 0 0,0 0-1,0 2 1,0-2-1,0 2 1,0 1-1,1-1 1,0 1-1,0 0 1,0 0 0,0 2-1,0-1 1,1 1-1,0 1 1,0-1-1,-8 11 1,0-2 8,1 1 0,0 0 0,2 1 0,1 1 0,-1 0 0,2 1 0,1 0 0,0 0 0,1 2 0,1-1 0,2 0 0,0 2 0,1-1 0,0 0 0,3 1 0,-1 0 0,2 42 0,1-60-56,0 0 0,1 1 1,0-1-1,-1 1 1,2-1-1,-2 1 1,2-2-1,-1 2 0,1-1 1,0-1-1,0 2 1,0-2-1,1 1 1,-1 0-1,1-1 0,4 5 1,-2-4-8,-1-2 1,0 1-1,1 0 1,-1-1-1,1 1 0,0-1 1,-1-1-1,2 1 1,-1-1-1,0 1 1,0-1-1,0-1 1,11 1-1,-7-1-1,0 0 0,-1-1-1,1 0 1,0 0 0,-1-1 0,1 0 0,-1-1 0,1 0-1,-1 1 1,0-3 0,11-5 0,-7 2-18,0 0 1,0-1 0,-1-1-1,-1 0 1,1 0-1,11-16 1,1-8-115,-1 0 0,0-2-1,-3 0 1,15-42 0,22-60-86,46-181 0,-79 230 189,-6 0-1,-3 0 1,4-121-1,-18 192 30,-1-148-1,0 161 4,1 0 0,0 0 0,-1 0 0,0 0-1,-5-10 1,6 14 2,0 0 0,-1-1 0,0 1 0,0 0 0,0-1 0,0 2 0,0-1 0,0 0 1,0 0-1,0 0 0,0 0 0,0 0 0,-1 0 0,1 0 0,0 1 0,0 0 0,0-1 0,-1 0 0,1 1 0,-1 0 0,0-1 0,-1 1 0,2-1 3,-1 1 1,1 0-1,0 0 1,-1 0-1,1 1 1,-1-1-1,0 0 1,2 0-1,-2 1 1,1-1 0,-1 1-1,1 0 1,-1-1-1,2 0 1,-2 1-1,1 0 1,0 0-1,-1 0 1,1 0-1,0 0 1,1 0-1,-1 0 1,0 0-1,-1 1 1,-17 36 129,17-32-110,-12 34 151,2 0-1,2 1 1,-7 59-1,-3 134 495,18-194-569,-29 1024 1564,32-1033-1645,1 1 0,1-1 1,10 35-1,-10-51-51,3 0 0,-2-1 0,2 1 0,1-1 0,0 1 0,1-2 0,16 24 0,-21-33-129,0-2-1,-1 2 1,1-1 0,0-1 0,-1 1-1,2 0 1,-1-1 0,0 1 0,1-1-1,-1-1 1,5 4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51.658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23 502 1057,'-13'0'128,"8"3"128,0-3 417,24-12-385,18-13-64,23-11-63,14-7-33,13-8 32,19-4-32,14-3 417,0-2-417,-4 5-128,-20 6-128,-31 16-353,-23 15-160,-29 9-383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51.659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42 0 1826,'-14'22'32,"0"8"32,5 16 192,4 14 192,5 22-31,0 19-33,0 2-128,0 3-31,0-12-97,0-18-128,0-12 0,5-18-160,4-16-481,-4-12-160,4-9-384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51.660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50 92 1473,'-37'114'709,"33"-98"-568,1-1 0,0 1-1,1 0 1,1 0 0,1 22 0,1-35-136,-1 0-1,0 0 1,1-1-1,0 1 1,-1 0 0,1-1-1,0 1 1,0 0 0,1-1-1,-1 0 1,0 1 0,1-1-1,-1 0 1,1 1-1,0-1 1,0 0 0,0 0-1,0-1 1,0 1 0,0 0-1,1-1 1,-1 1 0,0-1-1,1 0 1,-1 0 0,1 0-1,0 0 1,-1 0-1,1 0 1,0-1 0,-1 1-1,1-1 1,0 0 0,0 0-1,4 0 1,0 0-9,1-1 0,-1 1 0,0-2 1,0 1-1,0-1 0,0 0 0,0 0 0,-1-1 1,1 0-1,-1 0 0,1 0 0,9-8 0,-5 0-36,0 0-1,-1-1 0,0-1 0,-1 0 1,0 0-1,-1-1 0,0 0 0,-1 0 1,-1-1-1,0 0 0,-1 0 0,-1 0 1,0-1-1,-1 1 0,-1-1 0,-1 0 1,0 0-1,-2-27 0,1 41 48,0-1 0,-1 1 0,1-1 0,-1 1-1,1 0 1,-1-1 0,0 1 0,0 0 0,0-1-1,0 1 1,-1 0 0,1 0 0,-1 0 0,1 0-1,-1 0 1,1 1 0,-1-1 0,0 0 0,0 1 0,0-1-1,0 1 1,0 0 0,0-1 0,-1 1 0,1 0-1,0 0 1,-1 1 0,1-1 0,0 0 0,-1 1 0,1-1-1,-1 1 1,1 0 0,-6 0 0,3 0 11,-1 1 0,0 0 0,0 0 0,1 0 0,-1 1 0,1 0 0,-1 0 0,1 0 0,0 0 0,-1 1 0,1 0 0,0 0 0,-7 7 0,-3 6-159,0 1-1,1 0 1,1 2 0,1-1-1,1 1 1,0 1-1,-13 35 1,14-25-1301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51.661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388 0 2114,'-23'0'90,"-1"1"1,1 1-1,0 1 0,-24 6 1,34-5-31,-1 1 0,1 0 0,1 0 0,-1 2 0,1-1 1,0 2-1,0 0 0,-10 9 0,8-5 6,0 0-1,1 1 1,0 0 0,-21 30-1,29-35-44,0 0 0,1 1-1,0-1 1,0 1 0,1 0-1,0 0 1,1 0 0,0 1-1,0-1 1,1 0 0,-1 15-1,2-21-20,1 0 0,-1 0 0,0 0 0,1 1 0,0-1 0,0 0 0,0 0-1,0-1 1,0 1 0,0 0 0,1 0 0,0 0 0,-1-1 0,1 1 0,3 2-1,-1-1 1,1 1-1,0-1 1,0 0-1,0 0 1,1-1-1,11 6 1,6 1-1,1-2 0,48 10 1,-55-13 2,12 1 0,-14-4-14,0 2-1,1 0 1,-2 0-1,1 1 1,0 1-1,25 15 1,-38-20 9,0 1 0,1-1 1,-1 1-1,0 0 0,0 0 1,0 0-1,-1 0 1,1 0-1,0 1 0,-1-1 1,1 1-1,-1-1 0,0 1 1,0-1-1,0 1 0,0-1 1,0 1-1,-1 0 0,1 0 1,-1-1-1,1 1 0,-1 0 1,0 0-1,0-1 0,-1 1 1,1 0-1,-1 3 1,-1-1 2,0 1 1,0 0 0,0-1 0,-1 0 0,0 0 0,0 1-1,0-2 1,-1 1 0,0 0 0,0-1 0,-6 6 0,-28 23 4,-2-2 0,-2-2 1,-50 28-1,46-35-630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51.662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300 414 673,'0'-4'57,"0"-1"1,0 1 0,-1-1-1,1 0 1,-1 1 0,0-1-1,0 1 1,-1 0 0,-3-9-1,3 10-28,0 1 0,1-1-1,-1 1 1,-1 0-1,1 0 1,0 0-1,0 0 1,-1 0-1,1 0 1,-1 1 0,1-1-1,-1 1 1,0 0-1,0 0 1,0 0-1,-5-2 1,2 2 7,0-1 1,0 1-1,-1 1 0,1-1 1,0 1-1,-1 0 0,1 0 1,0 1-1,-1 0 0,1 0 0,0 1 1,0-1-1,0 1 0,0 0 1,0 1-1,0 0 0,1 0 1,-1 0-1,-5 4 0,2 1 13,0 0 1,0 1-1,1-1 0,0 2 0,1-1 0,0 1 0,0 0 0,1 0 0,-7 15 0,7-8 0,0-1 1,1 1-1,0 0 0,1 0 0,1 0 1,1 0-1,1 0 0,0 20 0,1-34-50,0 0 0,0 0-1,0 0 1,1 0 0,-1 0-1,1 0 1,0 0 0,0 0-1,0 0 1,0 0 0,0 0-1,1 0 1,-1 0 0,1-1-1,3 5 1,-3-6-6,-1 1 0,1-1 0,0 0 0,0 0-1,0 0 1,0 0 0,0 0 0,0 0 0,0-1 0,0 1 0,0-1 0,0 1-1,1-1 1,-1 0 0,0 0 0,0 0 0,0 0 0,1 0 0,-1 0 0,0-1-1,0 1 1,0-1 0,4-1 0,-2 1-14,1-1 0,-1 0 0,0 0 0,0-1 0,-1 1 0,1-1 0,0 0 0,-1 0 0,5-5 0,27-35-285,-22 26 155,82-117-843,-81 110 921,-1-1 0,-1 0-1,18-47 450,-30 72-363,1 15 181,-4 24 74,-2 107 552,5-112-647,0-29-148,0 0 0,1 1 0,-1-1 0,1 0 0,0 1 0,3 9-1,-3-14-20,0 1 0,0 0-1,0-1 1,0 1 0,0-1-1,0 1 1,0-1-1,0 1 1,1-1 0,-1 0-1,1 0 1,-1 0-1,1 0 1,-1 0 0,1 0-1,-1 0 1,1 0 0,0 0-1,0-1 1,-1 1-1,1-1 1,0 1 0,2-1-1,0 0-12,0 1-1,1-1 0,-1 0 1,1-1-1,-1 1 0,0-1 1,0 0-1,1 0 0,-1 0 1,0 0-1,0-1 0,0 0 1,0 0-1,0 0 0,-1 0 1,1-1-1,0 1 0,-1-1 1,6-6-1,3-4-75,0-1-1,-2 0 1,15-25-1,-20 30 55,16-24-403,27-61-1,-42 79 365,-1 0-1,-1 0 0,0 0 0,0-1 0,-2 1 0,0-1 0,0-16 0,-2-27 100,0 52 288,0 38 21,0 191 959,0-218-1281,0 0-1,0 0 1,1 0 0,-1 0-1,1 0 1,0 0 0,0 0-1,0 0 1,3 5 0,-3-7-14,0-1 1,0 0-1,0 1 1,0-1 0,0 0-1,1 1 1,-1-1-1,0 0 1,1 0-1,-1 0 1,1 0 0,-1-1-1,1 1 1,0 0-1,-1-1 1,1 1 0,0-1-1,-1 1 1,1-1-1,0 0 1,-1 0 0,1 1-1,3-2 1,4 1 5,1 0-1,-1-1 1,0 0 0,0-1 0,0 0 0,0-1 0,0 1-1,-1-2 1,1 1 0,-1-1 0,0 0 0,0-1 0,0 0-1,12-11 1,-1 2-67,-2-2 0,1 0 0,-2-1 0,-1-1 0,0 0 0,-1-1-1,-1 0 1,0-2 0,-2 1 0,0-1 0,-2-1 0,0 0 0,10-41 0,-8 9 31,-7 32 34,12-37 0,-15 71 255,-14 244 586,3-83-466,3 101 166,-25 314 70,26-540-600,-2 0-1,-2 0 1,-2 0 0,-3-2 0,-32 73-1,38-100-20,-1 0-1,-1 0 1,-1-1-1,-1-1 1,0 0-1,-1 0 0,-1-2 1,-1 1-1,0-2 1,-1 0-1,0-1 1,-1-1-1,0-1 1,-40 18-1,38-21-2,0-1-1,-1-2 1,0 0 0,0-1 0,0-1-1,-1-1 1,1 0 0,-1-2 0,1-1 0,-1-1-1,1 0 1,0-2 0,-23-6 0,35 7-4,0 0 0,1-1 0,-1 0 0,1-1 1,0 0-1,0 0 0,0-1 0,1 0 0,0 0 1,0 0-1,1-1 0,0 0 0,0-1 0,0 1 1,-6-12-1,7 9-89,0-1 0,1 1 0,0-1 0,1 0 0,0 0 0,1-1-1,0 1 1,0 0 0,2-1 0,-1 1 0,1-1 0,3-15 0,-1 13-296,0-1-1,2 1 1,5-17 0,21-35-1996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51.663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0 1 1698,'0'3'512,"0"0"-256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51.664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1 0 1634,'4'0'64,"-4"3"64,5 1 32,-1-4-192,1 0-609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51.665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0 0 1345,'5'0'-256,"4"0"-321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2.54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1 767 320,'0'-11'246,"-1"5"-189,2-1 0,-1 1-1,1-1 1,0 0 0,0 0 0,1 1 0,0 0 0,1-1-1,-2 1 1,2-1 0,1 2 0,-1-1 0,1 0 0,-1 0-1,1 1 1,8-8 0,17-18 102,0 1-1,2 2 0,1 1 1,1 2-1,1 1 1,74-38-1,-38 30-1,1 3 0,144-38 0,56 2 182,96-25 48,-220 47-386,155-42-498,-272 81-1163,-43 9 362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2.54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1057 0 545,'-1'1'42,"0"-1"0,-1 1 0,0 0 0,0 0 1,1-1-1,-1 0 0,1 1 0,-1 1 1,0-1-1,2 0 0,-2 0 0,1 1 0,-1-2 1,1 2-1,0-1 0,1 1 0,-2 0 1,1-2-1,0 2 0,1 0 0,-1 0 0,0 0 1,0-1-1,1 1 0,-1 0 0,1 0 1,0 1-1,-10 59 145,9-56-110,-6 360 881,9-220-677,-21 348 346,8-393-546,-5 0 0,-51 183 0,38-197-61,-57 119 0,66-167-15,-1 0 0,-3-1-1,-1-1 1,-58 66 0,73-94-6,0 1 1,-2 0-1,1-2 1,0 1-1,-1-2 1,-1 0-1,1 0 1,-2-1-1,1 0 1,0-1-1,0-2 1,-21 5-1,24-6 0,0 0-1,1-2 0,-2 1 1,1-1-1,0-1 1,1 0-1,-1 0 0,0-1 1,0 0-1,1-1 0,0 0 1,-1 0-1,1-2 1,0 2-1,1-2 0,-1 0 1,1 0-1,-11-9 1,0-4-30,1-1 1,0 0-1,1-2 1,2 1 0,0-2-1,1 0 1,-16-37 0,11 18-150,3-1 1,1-2-1,-13-67 1,21 70-124,1 1 0,3-1 0,2-48 0,5-16-722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2.54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23 737,'0'36'49,"-1"16"365,3 1 1,13 92-1,-10-121-343,5 27 154,1-1 0,3-1 0,32 77 0,-44-122-218,-1 0-1,2 0 1,0-1-1,-2 1 1,2-2 0,1 2-1,-2-2 1,2 2-1,-1-1 1,0-1-1,7 5 1,-9-7-8,0 1 0,1 0 0,0-1-1,0 1 1,-1 0 0,0-1 0,1 1 0,0-1 0,0 0 0,0 0 0,-1 0 0,1 0 0,0 0 0,0 0 0,-1 0-1,1-1 1,-1 1 0,1-1 0,0 1 0,-1-1 0,1 0 0,-1 0 0,1 1 0,0 0 0,-2-2 0,2 1-1,-1 0 1,1 0 0,-1 0 0,1-1 0,-2 2 0,3-5 0,10-13-63,1 0 0,-3-2 1,0 0-1,-1 0 0,10-30 0,30-114-371,-47 153 425,8-37-18,-2-1-1,-2-1 0,-3 1 0,-2-53 0,-4 87 49,-2 11 12,3 5-25,0 0 1,0 1-1,0-2 1,0 2-1,0-1 0,1 1 1,-1-1-1,1 1 1,-1-1-1,1 0 1,-1 1-1,1 0 1,0-1-1,-1 0 1,1 3-1,-7 51 203,2 1 0,6 109 0,1-134-130,3 0-1,0 1 0,1-1 0,2-1 1,1 0-1,25 54 0,-32-79-88,2 1-1,-2-2 1,2 1 0,0 0-1,-1-1 1,1 1-1,0-1 1,1 0-1,4 4 1,-7-7-70,0 0 1,0 1-1,0-1 1,1 0-1,0 0 0,-2 0 1,2-1-1,0 1 1,-1 0-1,0-1 0,1 1 1,-1-1-1,1 0 1,0 0-1,-1 0 0,1 0 1,-1-1-1,0 1 1,1-1-1,0 1 0,-1-1 1,0 1-1,4-2 1,10-13-1369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2.54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374 26 1153,'-12'-5'95,"-1"0"0,1 1 0,-1 1 0,1 0-1,-1 1 1,0 0 0,-13 0 0,18 2-47,0 0-1,0 1 1,0 0-1,-1 0 1,2 0-1,-1 1 1,0 1 0,0 0-1,1-1 1,-1 2-1,1-1 1,-9 7-1,0 2 40,1-1-1,1 1 0,0 1 0,1 0 0,-13 18 0,19-22-38,1-1 0,1 2-1,-1-1 1,1 0 0,1 1-1,0 0 1,1 0-1,-1 0 1,1 0 0,-1 18-1,4-25-46,0 0 0,0 0 0,0 0 0,0 0 0,1-1 0,0 2 0,-1-2 0,1 1 0,0 0 0,0-1 0,0 1 0,1 0 0,-1-1 0,1 0 0,-1 1 0,1-1-1,0 0 1,0 1 0,-1-1 0,6 3 0,2 2-2,1 0 1,1-1-1,17 9 0,-16-8 0,35 16 1,-9-5 0,47 31 0,-76-44 0,0 2 0,-1 0 0,0 0 0,0 0 0,0 1 0,-1 0 0,0 0 0,-1 1 0,0-1 0,7 15 0,-11-19 0,0 1 0,0 0-1,-1-1 1,1 2 0,-1-1-1,0-1 1,0 2-1,-1-1 1,0 0 0,0 1-1,0-2 1,0 1 0,-1 1-1,0-1 1,0-1 0,-1 2-1,2-1 1,-2-1 0,-1 1-1,1 0 1,0 0-1,-1-1 1,0 1 0,1-1-1,-2 0 1,2 0 0,-2-1-1,-5 5 1,-8 8-2,-1-2 0,-1 0-1,0-2 1,-40 20 0,56-31 2,-7 5-3,0 0 1,-1-2-1,1 0 0,-2 0 1,2 0-1,-2-2 0,1 1 1,-1-1-1,-15-1 0,26-1-5,0 0-1,0 0 1,0 0 0,0 0-1,0 0 1,0 0-1,0 0 1,1 0-1,-1-1 1,0 1 0,0-1-1,1 1 1,-1-1-1,0 1 1,0-1-1,0 0 1,1 1-1,0-1 1,-1 0 0,1 0-1,-1 1 1,0 0-1,0-3 1,-6-25-270,7 20 171,0 1 1,0 0-1,0 0 0,1 0 0,1 0 0,1-9 1,19-22-749,5-1-378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2.54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0 300 1634,'0'0'32,"27"0"256,15-18-64,12-6-32,10-4-32,5 3-64,1-7 1,-6 4-1,-6 4-64,-3-1 0,-13 4-32,-15 3-32,-11-3-353,-11 4-351,-5-1-738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2.54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70 0 1249,'-12'25'385,"-3"16"-289,9 16 416,1 24 1,-6 21-1,6 21-63,0 14-33,-6 4-192,11-10-128,0-15-96,0-22-32,5-13-512,11-17-577,0-19-705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2.5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59 176 769,'0'-1'19,"1"1"0,-1 0 0,0 0 0,0 0 0,0-1 0,0 1 0,0 0 0,0-1 0,0 1 1,0 0-1,0-1 0,0 1 0,0-1 0,0 1 0,0 0 0,-1-1 0,1 1 0,0 0 0,0-1 0,0 1 0,0 0 0,0-1 1,0 1-1,0 0 0,0 0 0,0 0 0,-1 0 0,1 0 0,0-1 0,-1 1 0,1 0 0,0 0 0,-1 0 0,1 0 1,0-1-1,-1 1 0,1 0 0,0 0 0,-1 0 0,1 0 0,0 0 0,-1 0 0,1 0 0,-1 0 0,1 0 0,-1 0 7,0 1 0,0-1 0,0 1 0,0-1 0,0 1 0,0-1 0,0 1 0,1 0-1,-1 0 1,1 0 0,-1 0 0,0 0 0,0-1 0,1 1 0,-2 2 0,-4 16 75,0-1 1,0 1 0,3 0 0,-1 1-1,2-1 1,-1 37 0,1-23 13,-3 244 569,5-209-583,0-51-84,1 0 1,0 0-1,1 1 1,1-1-1,8 26 1,-10-38-18,0-2-1,1 2 1,0-2 0,1 1 0,-2-1-1,2 1 1,0-1 0,-1 1 0,1-1-1,0 0 1,0 0 0,5 4 0,-5-5-4,0-1 0,0 0 1,0 0-1,0 1 0,0-1 1,0 0-1,1-1 0,-1 1 1,0-1-1,1 0 0,-2 0 1,2 0-1,-1 0 0,0 0 1,1 0-1,-1-1 0,0 0 1,6-2-1,-2 0-27,1-1 1,-1 0-1,0 0 1,0 0-1,0-1 1,-1 0-1,1 0 0,-1-2 1,0 2-1,-1-1 1,7-8-1,10-17-214,21-35 0,-35 53 184,120-195-372,-105 173 296,31-69 1,-47 88 128,-1 0 1,0 0 0,-2-1 0,1 1 0,-2-1 0,-1 0-1,1-21 1,-13 71 344,1 20-109,2-1 0,2 1 0,5 66 0,0-105-191,0 0 0,0 0 0,2 0-1,1 0 1,0 0 0,1 0 0,0-1-1,1 0 1,7 15 0,-9-21-32,0-2 0,1 0-1,0 1 1,-1-2 0,2 1 0,-1 0 0,0-1 0,1 0 0,0 0 0,0 0 0,0-1 0,0 1 0,1-1 0,0 0 0,-1 0-1,1-1 1,0 0 0,0 0 0,0-1 0,0 1 0,0-2 0,12 2 0,-9-3-5,0 1 1,-1-1 0,0 0-1,1-1 1,-1-1 0,0 2-1,0-3 1,0 1-1,0 0 1,-1-1 0,1 0-1,-1-1 1,0 0-1,-1 1 1,1-2 0,5-6-1,6-7-7,0 1-1,-2-2 1,0 0 0,13-25-1,-14 20-6,-1-2-1,0 0 0,-2-1 0,-1 0 1,-2 0-1,-1-2 0,7-39 1,-13 51 8,0 2 0,-1-1 1,0-1-1,-1 1 0,-2 0 1,0 0-1,0 0 0,-2 0 1,0 0-1,-1 1 0,0-1 0,-1 1 1,-1 1-1,-10-18 0,15 29-62,-1 0-1,1-1 0,-1 1 1,-1-1-1,2 2 1,-2-1-1,1 1 0,-1-1 1,1 1-1,-1-1 0,0 1 1,-1 1-1,1-1 0,-1 0 1,1 1-1,-1 0 1,1 0-1,-1 0 0,0 1 1,-4-1-1,-9 1-1821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2.5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321 402 577,'-7'-2'59,"1"-2"1,-2 1 0,2-2-1,0 1 1,0-1 0,1 1 0,-1-1-1,0-1 1,2 1 0,-2 0 0,-5-12-1,5 9 23,0 1 0,0 0 0,0 0 0,-1 0 0,1 1 0,-2 0 0,-9-6 0,15 11-62,0 0 1,-1-1-1,2 1 1,-2 0 0,1 1-1,0-1 1,0 0-1,-1 1 1,1 0 0,0 0-1,-1 0 1,1 0 0,0 0-1,-1 0 1,1 0-1,0 0 1,0 0 0,-1 1-1,0 0 1,2 0-1,-1 0 1,-1 0 0,2 0-1,-2 0 1,1 0 0,0 0-1,1 1 1,-1-1-1,0 1 1,0-1 0,0 1-1,1 0 1,-3 2-1,-3 7 33,0 1 0,1-2-1,0 3 1,-9 20-1,13-25-7,-12 30 49,1 1-1,2 1 0,3 0 0,1 1 0,0 0 0,2 79 0,5-114-98,0 0 0,1 0 0,-1-1 0,1 1 0,0 0 0,0-1 0,1 0 1,0 1-1,0-1 0,0 0 0,4 7 0,-5-10 2,1 0 0,0 0 0,-1 0 0,2-1 0,-2 1 0,1-1 0,0 1 0,0-1 0,0 0 0,0 1 0,1-1 0,-1-1 0,0 1 0,1 0 0,-1 0 0,0-1 0,1 1 0,0-1 0,-2 0 0,2 0-1,0 0 1,-1 0 0,0 0 0,1 0 0,-1-1 0,1 1 0,-1-1 0,1 0 0,2 0 0,-1-1-22,1-1 0,-1 1-1,0 0 1,0-1 0,0 0-1,0 1 1,0-2 0,-1 1-1,1-1 1,-1 1 0,5-9-1,32-51-329,-31 48 294,41-70-169,119-216-64,-166 299 495,-6 12-118,-9 18 18,4-7-4,-1 0 1,1 1 0,1 0 0,1 0-1,1 0 1,1 0 0,2 1-1,0 0 1,1 32 0,1-49-93,1-1 0,-1 0 0,1 1 0,1-1 0,-1 0 0,0 0 0,1 0 0,0 0 0,0 0 0,0-1 0,1 2 0,0-2 1,-1 0-1,2 0 0,-1 0 0,6 6 0,-6-7-12,0-1 1,1 1 0,-1 0-1,0-1 1,1 0 0,0 0-1,0 0 1,-1 0 0,2-1-1,-2 0 1,2 0 0,-2 0-1,2 0 1,-1 0 0,0-1-1,0 1 1,0-1 0,0 0-1,0-1 1,1 1 0,5-2-1,-7 0-10,1 1 0,-1 0 0,1-1-1,-1 0 1,1-1 0,-1 2 0,0-2 0,0 1-1,-1-1 1,2 1 0,3-7 0,28-40-205,-21 27 106,-5 10 66,95-151-336,-92 140 367,-1 0 0,-1-1 0,-1 1 0,-1-1 0,8-41 0,-11 15-10,0 13 237,-4 73 125,14 215 478,-9-164-500,-5 21-93,-1-108-218,0 0 0,0 0-1,0 1 1,0-1-1,0 0 1,0 0-1,0 0 1,0 0 0,0 0-1,0 0 1,0 0-1,0 1 1,0-1-1,0 0 1,0 0 0,1 0-1,-1 0 1,0 0-1,0 0 1,0 0-1,0 0 1,0 0 0,0 0-1,0 0 1,1 0-1,-1 0 1,0 0 0,0 0-1,0 0 1,0 0-1,0 0 1,0 0-1,1 0 1,-1 0 0,0 0-1,0 0 1,0 0-1,0 0 1,0 0-1,0 0 1,1 0 0,-1 0-1,0 0 1,0 0-1,0 0 1,0 0-1,0 0 1,0 0 0,0-1-1,0 1 1,0 0-1,1 0 1,-1 0-1,0 0 1,0 0 0,0 0-1,0 0 1,0-1-1,0 1 1,0 0 0,0 0-1,0 0 1,7-9-27,206-378-1356,-196 352 1307,43-81-30,-52 104 106,0 0 0,1-1 0,0 2 1,1 0-1,0 0 0,17-14 0,-24 24 12,0-1 0,-1-1 1,2 2-1,-1-1 0,-1 1 1,2-1-1,-2 1 0,2-1 0,-1 2 1,0-1-1,1 0 0,-1 1 1,0-1-1,0 1 0,1-1 0,0 1 1,-1 1-1,0-1 0,0 0 1,4 2-1,-4-1 10,0 0 1,-1 0-1,1 1 1,0 0-1,-2 0 1,2-1-1,-1 1 0,1 0 1,-2 0-1,1 0 1,0 1-1,0-1 1,-1 0-1,1 1 0,0 0 1,-1-1-1,0 1 1,0 0-1,0-1 1,0 1-1,0 0 0,0 5 1,2 8 8,-1 0 0,-1 1 0,0 0-1,-1 0 1,-1 0 0,-2 19 0,-28 97 390,23-106-722,1 0 1,0 1-1,2-1 0,2 1 0,0 1 1,3 45-1,4-52-1541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2.5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6 335 1185,'0'0'128,"-5"-3"96,5-1 33,0 0-33,5 1-32,27-8-64,11-3 64,15-4-31,7-3-1,9-3-96,2-1 32,-2-3-64,-5 0-32,-9-3 0,-12-1-96,-11 3-289,-16 1-383,-16-3-642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2.5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182 1 1505,'-11'31'161,"6"15"127,-1 17 288,-4 33-127,-6 16 31,0 15-127,-11 13-33,0-3-64,0-10-96,6-14-96,10-22-32,6-17-160,5-14-480,5-11-674,11-17-703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2.5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171 412 448,'-1'0'31,"0"0"-1,1 0 1,-1 0-1,1-1 0,0 1 1,0 0-1,-1 0 1,0 0-1,1 1 0,-1-1 1,1 0-1,-1 0 1,1 0-1,-1 0 0,0 0 1,1 1-1,-1-1 1,1 0-1,-1 0 0,1 1 1,0-1-1,0 0 0,0 1 1,-1-1-1,1 1 1,-1-1-1,1 1 0,0-1 1,-1 0-1,1 1 1,0-1-5,0 1 0,1 0 0,-1-1 0,1 1 0,-1-1 0,1 1 0,-1-1 0,0 1 0,0-1 0,1 1 0,-1-1 0,1 0 0,0 1 0,-1-1 0,1 0 0,0 0 0,-1 0 0,1 0 0,0 0 0,-1 0 0,1 0 0,-1 0 0,1 0 0,-1 0 0,1 0 0,1 0 0,7 1 11,0 0 0,0-1 0,-1-1 0,1 0 0,0 1 0,0-2 0,-1 0 1,1 0-1,0 0 0,10-6 0,-6 1-28,-2 0 1,2-1-1,-2 0 0,1-1 1,17-17-1,-10 5-12,0 0-1,0-1 0,-3-1 1,0-1-1,-1 0 1,-1-1-1,-1 0 1,9-30-1,-19 48-11,-1-1 1,0 0-1,0 0 0,0 0 1,-1 1-1,0-1 0,-1-14 1,-1 21 12,1-1 1,-1 1-1,0-1 1,1 1-1,-1-1 1,0 1-1,0 0 1,0 0-1,0-1 1,1 1 0,-1 0-1,0 0 1,0 0-1,-1 0 1,1 0-1,0 0 1,0 0-1,0 0 1,-1 0-1,1 1 1,-1 0-1,0-1 1,2 0 0,-2 1-1,0-1 1,1 1-1,-1 0 1,1 0-1,0-1 1,-1 1-1,-2 1 1,-3-2-3,-1 1 0,1 0 1,-1 1-1,1 0 0,-11 2 0,2 3 8,-1 0 0,0 1 0,1 1 0,0 1-1,0 0 1,1 0 0,-24 22 0,8-4 19,2 1 1,-36 43 0,46-48 45,1 1 0,1 0 0,2 2 0,0 0 0,2 0 0,1 1 0,1 0 0,1 2 0,1-1 0,2 0 0,1 2 0,-4 54-1,9-79-47,1 1-1,0 0 0,1 0 0,-1-1 1,1 1-1,0 0 0,0 0 0,1-1 0,0 0 1,0 1-1,6 9 0,-6-11-11,1 0 0,0-1 0,0 1 0,1-1-1,-2 0 1,3 1 0,-2-2 0,1 1 0,0 0 0,0-2 0,0 2-1,1-1 1,-2 0 0,2-1 0,5 2 0,4 1 1,-1-2-1,0 0 1,1 0 0,-1-1 0,1 0-1,-1-2 1,1 1 0,0-2 0,16-3-1,-9-1-18,0 0 0,-2-1 0,1-1 0,-1-1 0,25-14 0,3-9-349,-1-1 0,0-4 1,56-59-1,6-14-1655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22.55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459 979 705,'-9'-5'53,"0"1"1,1-2-1,-2 3 1,1-2-1,-1 3 1,0-2 0,1 1-1,-1 2 1,-1-1-1,2 1 1,-1 0-1,-1 0 1,1 1-1,0 1 1,0 0 0,0 0-1,0 2 1,0-2-1,0 2 1,0 1-1,1-1 1,0 1-1,0 0 1,0 0 0,0 2-1,0-1 1,1 1-1,0 1 1,0-1-1,-8 11 1,0-2 8,1 1 0,0 0 0,2 1 0,1 1 0,-1 0 0,2 1 0,1 0 0,0 0 0,1 2 0,1-1 0,2 0 0,0 2 0,1-1 0,0 0 0,3 1 0,-1 0 0,2 42 0,1-60-56,0 0 0,1 1 1,0-1-1,-1 1 1,2-1-1,-2 1 1,2-2-1,-1 2 0,1-1 1,0-1-1,0 2 1,0-2-1,1 1 1,-1 0-1,1-1 0,4 5 1,-2-4-8,-1-2 1,0 1-1,1 0 1,-1-1-1,1 1 0,0-1 1,-1-1-1,2 1 1,-1-1-1,0 1 1,0-1-1,0-1 1,11 1-1,-7-1-1,0 0 0,-1-1-1,1 0 1,0 0 0,-1-1 0,1 0 0,-1-1 0,1 0-1,-1 1 1,0-3 0,11-5 0,-7 2-18,0 0 1,0-1 0,-1-1-1,-1 0 1,1 0-1,11-16 1,1-8-115,-1 0 0,0-2-1,-3 0 1,15-42 0,22-60-86,46-181 0,-79 230 189,-6 0-1,-3 0 1,4-121-1,-18 192 30,-1-148-1,0 161 4,1 0 0,0 0 0,-1 0 0,0 0-1,-5-10 1,6 14 2,0 0 0,-1-1 0,0 1 0,0 0 0,0-1 0,0 2 0,0-1 0,0 0 1,0 0-1,0 0 0,0 0 0,0 0 0,-1 0 0,1 0 0,0 1 0,0 0 0,0-1 0,-1 0 0,1 1 0,-1 0 0,0-1 0,-1 1 0,2-1 3,-1 1 1,1 0-1,0 0 1,-1 0-1,1 1 1,-1-1-1,0 0 1,2 0-1,-2 1 1,1-1 0,-1 1-1,1 0 1,-1-1-1,2 0 1,-2 1-1,1 0 1,0 0-1,-1 0 1,1 0-1,0 0 1,1 0-1,-1 0 1,0 0-1,-1 1 1,-17 36 129,17-32-110,-12 34 151,2 0-1,2 1 1,-7 59-1,-3 134 495,18-194-569,-29 1024 1564,32-1033-1645,1 1 0,1-1 1,10 35-1,-10-51-51,3 0 0,-2-1 0,2 1 0,1-1 0,0 1 0,1-2 0,16 24 0,-21-33-129,0-2-1,-1 2 1,1-1 0,0-1 0,-1 1-1,2 0 1,-1-1 0,0 1 0,1-1-1,-1-1 1,5 4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56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55 1 192,'0'0'881,"0"14"-491,14 150-102,-17-51-199,-6 0 0,-38 193 0,39-243-84,8-63-6,0 0-1,0 0 1,-1 0-1,1 1 1,0-1-1,0 0 1,0 0-1,0 0 1,0 1-1,0-1 1,0 0 0,0 0-1,0 0 1,0 1-1,0-1 1,0 0-1,0 0 1,0 0-1,0 1 1,0-1-1,0 0 1,0 0-1,0 0 1,0 1-1,1-1 1,-1 0-1,0 0 1,0 0-1,0 0 1,0 1-1,0-1 1,0 0-1,1 0 1,-1 0-1,0 0 1,0 0 0,0 0-1,0 1 1,1-1-1,-1 0 1,0 0-1,0 0 1,0 0-1,0 0 1,1 0-1,-1 0 1,0 0-1,0 0 1,0 0-1,1 0 1,-1 0-1,0 0 1,0 0-1,0 0 1,1 0-1,-1 0 1,0 0-1,0 0 1,0 0 0,1 0-1,8-9 21,-9 9-22,113-150 26,-67 84-20,-21 30-6,-12 16-2,1 0 1,1 1-1,25-24 1,-39 41 6,0 1 0,0 0-1,0 0 1,0 0 0,1 0 0,-1 0 0,0 0-1,1 0 1,-1 0 0,0 0 0,1 1 0,-1-1 0,1 1-1,-1-1 1,1 1 0,0-1 0,-1 1 0,1 0 0,-1 0-1,1 0 1,0 0 0,-1 0 0,1 0 0,-1 0 0,1 0-1,0 1 1,-1-1 0,1 1 0,-1-1 0,1 1 0,-1 0-1,1-1 1,-1 1 0,0 0 0,1 0 0,-1 0 0,0 0-1,0 0 1,0 0 0,1 1 0,-1-1 0,0 0 0,-1 0-1,1 1 1,0-1 0,1 2 0,1 4 8,1 0 0,-1 0 0,-1 1 0,1-1 0,-1 1-1,0 0 1,1 14 0,-1 161 139,-3-104-79,-5-40-59,14-69-32,90-187-65,-98 217 85,0 0 0,0-1 0,0 1 0,0 0 0,0-1 0,0 1 0,0 0 0,1-1 0,-1 1 0,0 0 0,0 0 0,0-1 0,0 1 0,0 0 0,0-1 0,1 1 0,-1 0 0,0 0 0,0-1 0,1 1 0,-1 0 0,0 0 0,0-1 0,1 1 0,-1 0 0,0 0 0,0 0 0,1 0 0,-1 0 0,0-1 0,1 1 0,-1 0 0,0 0 0,1 0 0,-1 0 0,0 0 0,1 0 0,3 14 1,-2 27 49,-2-39-44,0 66 44,-2 1 0,-3-1 0,-3 0 1,-24 96-1,29-154-42,-6 19 16,1 1 0,1 1 0,2-1 0,-3 56 0,8-87-26,0-1-1,1 0 1,-1 1-1,1-1 0,0 1 1,-1-1-1,1 1 1,0-1-1,0 1 0,0 0 1,0-1-1,0 1 1,2-2-1,6-8-4,13-28-28,-2-1 1,-2-2-1,-1 1 1,11-48 0,-2 11-44,-22 56 5,-15 29-1,-21 31 31,-4 20 100,1 1 0,4 2 0,2 1 1,2 1-1,-22 86 0,46-140-40,0 0 0,1 0 0,0 0 0,1 0 0,-1 18 0,11-38-64,9-21 11,-1 0 0,-1-1 0,-2 0 0,-1-1 0,-2-1 0,-1 0 1,-2 0-1,-1-1 0,-2 0 0,0-58 0,-4 89 0,-1 0 1,0 0-1,-1 0 1,1 0-1,-1 0 0,0 0 1,0 0-1,-1 1 1,1-1-1,-1 0 0,0 1 1,-1-1-1,-4-7 1,5 10 22,0 0 1,0 1 0,-1-1 0,1 1-1,0-1 1,-1 1 0,1 0 0,-1 0-1,1 0 1,-1 0 0,0 0 0,1 0-1,-1 1 1,0 0 0,0-1 0,1 1-1,-1 0 1,0 0 0,0 0 0,0 1-1,1-1 1,-1 1 0,0 0 0,1-1-1,-1 1 1,-3 2 0,-2 1 11,1-1 0,0 1 1,0 1-1,0 0 0,1 0 0,-1 0 0,1 0 1,1 1-1,-1 0 0,1 1 0,0-1 1,-6 11-1,-8 13 91,-20 47 0,31-60-37,1 0 0,1 0 0,0 1 0,2 0 0,0 0 0,1 0 0,-2 24 0,6-42-49,-1 1 0,0 0 0,0-1 0,1 1 1,-1 0-1,0-1 0,1 1 0,-1 0 0,1-1 0,-1 1 0,0-1 0,1 1 1,0 0-1,-1-1 0,1 0 0,-1 1 0,1-1 0,0 1 0,-1-1 0,1 0 0,0 1 1,-1-1-1,1 0 0,0 0 0,-1 1 0,1-1 0,0 0 0,0 0 0,-1 0 0,1 0 1,0 0-1,0 0 0,-1 0 0,2 0 0,32-4 40,-33 4-35,22-7 14,0 0 1,0-2-1,-1-1 0,-1-1 0,1 0 0,35-27 1,23-12-19,-67 43 0,45-25 5,118-47 0,-176 79-12,0 0 1,0 0-1,0 0 0,0 0 1,0 0-1,0-1 1,1 1-1,-1 0 1,0 0-1,0 0 0,0 0 1,0 0-1,0 0 1,1 0-1,-1 0 1,0 0-1,0 0 1,0-1-1,0 1 0,1 0 1,-1 0-1,0 0 1,0 0-1,0 0 1,1 0-1,-1 0 0,0 0 1,0 0-1,0 1 1,0-1-1,1 0 1,-1 0-1,0 0 1,0 0-1,0 0 0,0 0 1,1 0-1,-1 0 1,0 0-1,0 0 1,0 1-1,0-1 0,0 0 1,0 0-1,1 0 1,-1 0-1,0 0 1,0 1-1,0-1 1,0 0-1,0 0 0,0 0 1,0 0-1,0 1 1,0-1-1,0 0 1,0 0-1,0 0 0,0 1 1,0-1-1,0 0 1,0 0-1,0 0 1,0 0-1,0 1 0,0-1 1,0 0-1,-8 15-153,6-13 161,-137 176-335,98-131 360,1 3 0,-49 80 0,66-91 3,14-27-2,1 0 0,1 0-1,0 1 1,1 0 0,0 0 0,1 1 0,0 0 0,1 0 0,-4 26-1,8-39-28,0 0 0,1 0 0,-1-1 0,0 1 0,0 0 0,0-1-1,1 1 1,-1 0 0,0-1 0,0 1 0,1 0 0,-1-1-1,1 1 1,-1 0 0,1-1 0,-1 1 0,1-1 0,-1 1-1,1-1 1,-1 1 0,1-1 0,0 0 0,-1 1 0,1-1-1,0 0 1,-1 1 0,1-1 0,0 0 0,-1 0 0,1 1-1,0-1 1,0 0 0,-1 0 0,1 0 0,0 0 0,0 0 0,-1 0-1,1 0 1,0 0 0,-1-1 0,1 1 0,0 0 0,1-1-1,36-11 20,-20 1-12,1 1-1,-2-2 1,0 0 0,0-2 0,24-24-1,75-91 55,-57 59-50,-29 35-10,-21 23-3,0 0 0,2 0 1,-1 1-1,1 1 1,1-1-1,17-10 0,-29 20 0,0 1-1,1 0 1,-1 0-1,0 0 1,0-1-1,1 1 1,-1 0-1,0 0 1,1 0-1,-1 0 1,0 0-1,1 0 1,-1 0-1,0 0 1,1 0-1,-1 0 0,0 0 1,1 0-1,-1 0 1,1 0-1,-1 0 1,0 0-1,1 0 1,-1 0-1,0 0 1,0 1-1,1-1 1,-1 0-1,0 0 1,1 0-1,-1 1 1,0-1-1,0 0 1,1 0-1,-1 0 1,0 1-1,0-1 1,1 1-1,2 17-33,-8 23-13,-10-2 53,-1 0 0,-2-1 0,-2 0 0,-1-2 0,-31 41 0,-1 6 11,22-36 10,3 2 0,1 2-1,-28 77 1,82-148 10,4-25-13,-3-1-1,-1-1 1,21-52-1,-9 19-26,31-75 3,-44 94-59,2 1 1,61-95-1,-89 154 54,1 0 1,-1-1-1,1 1 1,0 0-1,0 0 0,-1 0 1,1 0-1,0 0 1,0 0-1,0 0 0,0 0 1,0 0-1,0 1 1,1-1-1,-1 0 1,0 1-1,1-1 0,-1 2-2,0 0 1,-1 1-1,1 0 0,-1-1 0,1 1 0,-1-1 0,0 1 1,0-1-1,0 1 0,0 0 0,0-1 0,0 1 0,0 0 1,0-1-1,-1 3 0,-7 46 51,-1 0 0,-28 83 0,-7 36 64,19-13 14,-17 79 44,30-201-145,9-34-30,1-8-6,8-62 13,20-78-22,-9 58-71,9-136 0,-29-2-9,0 195 97,-1 0 0,-2 0 0,-2 1 1,-20-57-1,-35-43 19,6 15 13,54 110-25,1 1 0,-1-1 0,1 0 0,1 0 0,-1 0 0,0-7 0,2 14 0,1 0 1,-1 0-1,0 0 1,0 0-1,0 0 0,0 0 1,0 1-1,0-1 0,0 0 1,0 0-1,0 0 0,0 0 1,0 0-1,0 0 1,1 0-1,-1 0 0,0 0 1,0 0-1,0 1 0,0-1 1,0 0-1,0 0 1,0 0-1,1 0 0,-1 0 1,0 0-1,0 0 0,0 0 1,0 0-1,0 0 0,0 0 1,1 0-1,-1 0 1,0 0-1,0 0 0,0 0 1,0 0-1,0 0 0,0 0 1,1-1-1,-1 1 1,0 0-1,0 0 0,0 0 1,0 0-1,0 0 0,0 0 1,0 0-1,0 0 0,1 0 1,-1 0-1,0-1 1,0 1-1,0 0 0,0 0 1,0 0-1,0 0 0,21 18 54,0 2-1,-2 0 0,0 2 0,21 32 0,63 107 56,-77-118-83,13 21 0,-3 1 1,-2 2 0,-3 2 0,-4 0-1,-2 2 1,16 78 0,-18-29-264,-6-1 0,4 173 1,-22-301 117,0 0 1,-1 0-1,-1 0 1,1 0-1,-1 0 1,-7-14-1,-8-24 57,-211-668-2,214 675 68,-47-137 11,54 149 1,1-1-1,2 0 0,1 0 1,-1-41-1,6 71-12,-1-1 0,0 0 0,1 1 0,-1-1 1,0 0-1,0 1 0,1-1 0,-1 0 0,1 0 0,-1 1 0,0-1 0,1 0 0,-1 0 0,1 0 0,-1 0 0,0 0 1,1 1-1,-1-1 0,1 0 0,-1 0 0,0 0 0,1 0 0,-1 0 0,1 0 0,-1 0 0,1-1 0,-1 1 1,0 0-1,1 0 0,-1 0 0,1 0 0,-1 0 0,0-1 0,1 1 0,-1 0 0,0 0 0,1-1 0,-1 1 0,0 0 1,1-1-1,-1 1 0,0 0 0,1-1 0,-1 1 0,0 0 0,0-1 0,0 1 0,1 0 0,-1-1 0,0 1 0,0-1 1,0 1-1,0 0 0,0-1 0,0 1 0,0-1 0,0 1 0,0-1 0,0 1 0,0 0 0,0-1 0,0 1 0,0-1 1,0 1-1,0-1 0,0 1 0,-1-1 0,25 31 214,-12-6-151,-1 0 0,-1 2 0,-1-1 0,9 40-1,15 115 59,-28-153-107,31 279 221,-3 498-1,-34-743-245,-3-1-1,-2 0 1,-3 0 0,-3-1-1,-2-1 1,-27 72-1,21-93-89,19-37 94,1 1 0,0-1 0,0 0 0,-1 0 1,1 1-1,0-1 0,0 0 0,-1 0 0,1 0 0,0 1 0,-1-1 0,1 0 0,0 0 0,0 0 0,-1 0 0,1 0 0,0 0 0,-1 0 0,1 0 0,0 0 0,-1 0 0,1 0 0,-1 0 0,1 0 0,0 0 0,-1 0 0,1 0 0,0 0 0,0 0 0,-1 0 0,1 0 0,0-1 0,-1 1 0,1 0 0,-9-22-100,-61-552-350,53-1 32,17 562 422,-1-23 7,0 35-6,1 0 1,0 0-1,0 0 0,0 1 0,0-1 1,-1 0-1,1 0 0,0 1 0,-1-1 1,1 0-1,-1 0 0,1 1 0,-1-1 1,1 0-1,-1 1 0,1-1 0,-1 1 1,0-1-1,1 1 0,-1-1 0,0 1 1,1-1-1,-1 1 0,0-1 0,0 1 1,1 0-1,-1 0 0,0-1 0,0 1 1,0 0-1,1 0 0,-2 0 0,0 0 9,0 1 0,0 0-1,1-1 1,-1 1 0,0 0-1,1 0 1,-1 0 0,1 0-1,-1 0 1,1 0 0,-1 1-1,1-1 1,0 0 0,0 1-1,0-1 1,0 1 0,0-1 0,0 1-1,0 0 1,0-1 0,0 4-1,-19 46 62,16-40-50,-97 312 303,-11 31-104,104-326-214,7-22-4,-1 0 0,1 0 1,-1-1-1,-1 1 0,1 0 0,-6 7 0,7-31-44,0-130-11,-2 23-72,5-1 0,21-142 1,-21 257 124,8-39 0,-10 47 0,1 0 0,0 0 0,0 0 0,0 0 0,0 0 0,0 1 0,1-1 0,-1 0 0,1 1 0,0-1 0,0 1 0,4-5 0,-6 7 0,0 0 0,0 0 0,0 0 0,1 0 0,-1 0 0,0 0 0,0 0 0,0 0 0,0 0 0,1 0 0,-1 0 0,0 0 0,0 0 0,0 0 0,0 0 0,1 0 0,-1 0 0,0 0 0,0 0 0,0 0 0,0 0 0,1 0 0,-1 0 0,0 0 0,0 0 0,0 1 0,0-1 0,0 0 0,1 0 0,-1 0 0,0 0 0,0 0 0,0 0 0,0 1 0,0-1 0,0 0 0,0 0 0,0 0 0,1 0 0,-1 0 0,0 1 0,0-1 0,0 0 0,0 0 0,0 0 0,0 0 0,0 1 0,0-1 0,0 0 0,0 0 0,0 0 0,0 0 0,0 1 0,0-1 0,0 0 0,0 0 0,0 0 0,-1 1 0,5 35 17,-3 0 1,-1 1-1,-4 38 1,2-57-19,-19 146 42,11-105 43,-3 101-1,11-121-33,1-29-29,0 1 0,0 0 0,2-1 0,-1 1 0,1 0 1,4 14-1,-5-24-21,1 1 1,0-1-1,-1 0 1,1 0 0,0 0-1,0 0 1,-1 0-1,1 0 1,0 0-1,0 0 1,0 0-1,0-1 1,0 1-1,0 0 1,1-1 0,-1 1-1,0 0 1,0-1-1,0 0 1,1 1-1,-1-1 1,0 0-1,1 1 1,-1-1-1,0 0 1,0 0 0,1 0-1,-1 0 1,0 0-1,1 0 1,-1-1-1,0 1 1,0 0-1,1-1 1,0 0-1,3 0 2,-1-1 0,0 1 0,0-1 0,0 0-1,0 0 1,0 0 0,0-1 0,-1 1-1,6-6 1,7-12 16,0-1 0,25-44 0,-30 45-16,2 0 0,-1 1 0,2 1 0,22-24 0,-35 41-3,1-1 0,-1 1 0,0-1 1,1 1-1,-1 0 0,1-1 0,-1 1 0,1 0 0,0 0 0,0 0 0,-1 0 0,1 1 0,0-1 0,0 0 0,0 1 0,0-1 0,0 1 1,0 0-1,0 0 0,0 0 0,2 0 0,-2 1 2,-1-1 0,1 1 0,-1 0 1,0 0-1,0 0 0,1 0 0,-1 0 1,0 1-1,0-1 0,0 0 0,0 0 0,0 1 1,-1-1-1,1 1 0,0-1 0,-1 1 0,1-1 1,0 1-1,-1-1 0,1 3 0,2 12 19,-1 1 0,0 0 1,-2 31-1,0-37-15,1 21 5,-1 0 0,-2 0-1,-2-1 1,0 1 0,-14 45 0,2-26-11,-100 285-14,106-313 11,3-8 4,0 0 1,1 1 0,1 0-1,1 0 1,-5 31 0,9-44 4,0-8-69,1-10 61,2-1 1,0 0-1,1 1 1,0 0-1,10-22 1,-1-1 6,200-645-201,-213 682 196,110-348-516,-98 326 467,-8 48 84,-3 57 28,1-10-15,-3 1 0,-4-1 0,-14 82 1,-8-47 5,-5-1 0,-51 114 0,-110 193 81,158-341-139,17-38 5,2-2 0,1 0 0,1 1 0,-10 38 0,21-49 0,3-21 0,0-1 0,0 1 0,0-1-1,0 0 1,0 1 0,0-1 0,0 1 0,0-1 0,0 0 0,0 1-1,1-1 1,-1 1 0,0-1 0,0 0 0,0 1 0,0-1-1,1 0 1,-1 1 0,0-1 0,0 0 0,1 1 0,-1-1-1,0 0 1,0 0 0,1 1 0,-1-1 0,0 0 0,1 0 0,-1 1-1,0-1 1,1 0 0,-1 0 0,1 0 0,-1 0 0,0 0-1,1 0 1,-1 0 0,1 1 0,-1-1 0,0 0 0,1 0 0,-1 0-1,1-1 1,-1 1 0,0 0 0,1 0 0,-1 0 0,1 0-1,-1 0 1,0 0 0,1-1 0,-1 1 0,0 0 0,1 0-1,-1 0 1,0-1 0,1 1 0,-1 0 0,1-1 0,17-13-18,1-10 22,-2-1 0,0-1 0,-1 0 0,-2-1 0,-1-1 0,11-31 0,16-35-5,60-104-151,138-208 0,-238 406 151,0 0 0,1-1-1,-1 1 1,0 0 0,0-1 0,0 1 0,0 0 0,0 0 0,0-1-1,0 1 1,1 0 0,-1 0 0,0-1 0,0 1 0,0 0 0,1 0-1,-1 0 1,0-1 0,0 1 0,0 0 0,1 0 0,-1 0 0,0 0-1,0 0 1,1-1 0,-1 1 0,0 0 0,1 0 0,-1 0-1,0 0 1,0 0 0,1 0 0,-1 0 0,0 0 0,1 0 0,-1 0-1,0 0 1,0 0 0,1 0 0,-1 0 0,0 0 0,1 1 0,-1-1-1,1 0 1,3 17 9,-3 37 67,-1-44-63,-1 12-4,-1-1 1,-1 0 0,-1 0-1,-1 0 1,-1-1 0,0 1-1,-11 19 1,-72 135 52,69-141-37,-10 18-17,13-24 14,0 1 0,2 0 0,1 1 0,1 1 1,-15 54-1,28-84-20,0 0 0,0 0 0,0 0 0,-1 0 0,1-1 1,0 1-1,0 0 0,0 0 0,0 0 0,0 0 0,1 0 0,-1-1 1,0 1-1,0 0 0,0 0 0,1 0 0,-1 0 0,1-1 0,-1 1 1,0 0-1,1 0 0,-1-1 0,1 1 0,0 0 0,-1-1 0,1 1 0,-1-1 1,2 2-1,0-2 0,0 1 1,0-1 0,-1 1 0,1-1-1,0 0 1,0 1 0,0-1-1,0 0 1,-1 0 0,1-1-1,0 1 1,0 0 0,2-1-1,2-1 5,0 1 0,1-2-1,-1 1 1,0-1-1,0 0 1,0 0 0,7-5-1,8-14 11,0 0 0,-2-2 1,0 0-1,-2-1 0,17-32 0,-10 18-11,15-23 4,-4-3 1,48-115 0,-69 141-11,-2-1 0,-1-1 0,-2 0-1,-2 0 1,-2 0 0,1-52 0,-6 53-30,-1 1-1,-2 0 1,-1 0 0,-2 1 0,-2-1-1,-18-53 1,15 62 24,-83-259-82,95 300 95,0 1 0,0-1 0,-1 1 0,-2 11 0,1 35 28,8 142 112,-8 1 0,-48 341 0,47-518-143,-2-1 0,-1 0 1,-1 0-1,-1 0 0,-1-1 1,0 0-1,-2 0 0,-1-1 0,0-1 1,-2 0-1,0 0 0,-21 23 1,12-21-10,-1 0 1,-1-1 0,-49 31 0,-85 39-40,109-66 32,2 2 0,0 2 0,-73 61 0,112-83 13,-65 60-64,-124 88 0,195-152-203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5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1 320,'-7'0'225,"7"26"127,14 27-32,32 31-32,21 34-159,14 28 31,12 39 0,1 17 0,-7 23-64,0 0-32,0 4-32,-13-44 0,-14-53-32,-20-57-64,-33-66-256,-21-58-1250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5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1 512,'60'106'481,"7"30"63,7 32-287,-7 12-1,-7 1-96,-7-5-32,-6-17-32,0-27-64,-13-31 0,-8-30-32,-6-19-32,-13-25-256,-7-23-64,-7-35-929,-26-30 832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5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1 993,'47'172'320,"6"-9"225,-6-9-257,0-22-96,-7-13-64,-6-27-96,-14-21-32,-7-27-32,-6-26-96,-14-32-897,-20-34 481,-6-18-129</inkml:trace>
  <inkml:trace contextRef="#ctx0" brushRef="#br0" timeOffset="1">301 292 1185,'60'185'352,"-6"0"289,-7-5-160,0-17-129,-1-13-64,-12-22-128,-7-36-192,-21-34-416,-6-41-1154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6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190 1 32,'-40'0'1281,"37"2"-1239,0-1-1,1 1 0,-1 0 1,0-1-1,1 1 0,-1 1 0,1-1 1,-1 0-1,1 0 0,0 1 1,0-1-1,0 1 0,0 0 1,1 0-1,-2 3 0,-21 53 260,18-41-211,-13 42 40,2 0-1,2 1 1,4 0 0,2 1 0,3 0-1,2 0 1,3 1 0,3-1 0,3 0 0,2 0-1,3 0 1,19 63 0,146 392 142,-73-232-277,-65-172-533,4-3 1,103 192 0,-64-178-697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6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33 0 192,'-25'0'32,"18"50"289,7 25 127,41 45-128,50 43-96,17 50-63,25 27-65,8 17-64,-9-28 0,-8-33 0,-25-59-128,-16-40-161,-34-42-415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6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0 737,'7'115'160,"43"53"256,33 51-63,25 10-193,17 5-32,-2-16-32,-6-21-96,-10-45 64,-16-26-192,-16-39-289,-25-32-511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6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0 545,'0'27'320,"41"88"160,42 54-127,24 39-193,18 26-96,-1-6-32,-7-10 0,-10-21-32,-8-34 32,-24-26-64,-9-38-160,-16-35-193,-17-31-415</inkml:trace>
  <inkml:trace contextRef="#ctx0" brushRef="#br0" timeOffset="1">299 72 416,'41'70'481,"51"78"-33,7 42-256,8 12-127,1 5-33,-16-11 0,-18-32-32,-8-28-64,-24-43-353,-18-39-512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6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1 801,'66'82'544,"25"76"-191,24 49-129,2 22-128,-1 0-64,-26-23 32,-14-41-673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66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248 719 0,'-5'0'64,"0"-1"0,1 0 0,-1 0 0,0-1 0,1 1 0,-1-1 0,1 0 0,-5-3 0,-31-10 65,30 14-40,1 0 0,-1 1 0,0 0 0,-16 3 1,23-3-71,0 1 1,0 0-1,1 0 0,-1 0 1,0 0-1,1 0 1,-1 0-1,1 1 1,0-1-1,-1 1 0,1 0 1,0 0-1,0 0 1,0 0-1,0 0 1,0 0-1,1 0 1,-1 0-1,1 1 0,-3 3 1,-4 14 34,0 1 0,2 1 0,0-1 0,1 1 0,-3 35 0,2 112 86,7-141-119,2 0 1,1 0-1,1 0 0,1-1 0,2 1 1,1-1-1,1-1 0,1 0 0,1 0 1,1-1-1,29 40 0,-7-17-9,3-2 0,1-2 0,2-2 0,76 62 0,-96-87-18,1-1-1,28 15 1,-42-26-8,1-1 0,0 0 0,0-1-1,0 1 1,1-2 0,-1 1 0,1-1 0,0-1 0,13 1 0,-22-2 9,0-1 0,-1 1 1,1 0-1,0-1 0,0 1 0,0 0 0,-1-1 0,1 1 0,0-1 1,0 1-1,-1-1 0,1 1 0,0-1 0,-1 0 0,1 1 1,-1-1-1,1 0 0,-1 1 0,1-1 0,-1 0 0,1 0 0,-1 0 1,0 1-1,0-1 0,1 0 0,-1 0 0,0 0 0,0 0 0,0 0 1,0 0-1,0 1 0,0-3 0,0-39-138,-1 25 72,0-30-27,-3 1 0,-2 0 0,-2 1 0,-16-54 0,-71-178-103,72 212 177,2 10 15,-84-251-14,102 298 23,-20-71 3,-65-151-1,87 228 3,0-1 5,0 1 0,0-1 0,0 1 0,0 0 0,0-1-1,0 1 1,-1 0 0,1 0 0,-1 0 0,0 0 0,0 0 0,1 0 0,-1 1 0,0-1 0,0 1 0,-1-1-1,1 1 1,0 0 0,-5-3 0,5 10 193,1 68-16,4-1 0,2 0 0,17 74-1,25 45-81,8-3-1,9-2 0,128 262 0,-174-413-113,1 0 1,2-1-1,2-2 1,35 42-1,-57-74 3,-1 0 0,1 0 1,0 0-1,0 0 0,0 0 0,-1 0 0,1 0 0,0-1 1,0 1-1,0 0 0,0-1 0,0 1 0,0-1 0,0 1 1,0-1-1,1 1 0,-1-1 0,0 0 0,2 1 0,-2-2 0,0 1-1,-1-1 0,1 1 1,-1 0-1,1-1 0,-1 1 0,1-1 1,-1 1-1,1-1 0,-1 1 1,0-1-1,1 0 0,-1 1 0,0-1 1,1 0-1,-1 1 0,0-1 1,0 0-1,0 1 0,0-1 0,1 0 1,-1 1-1,0-2 0,-2-53-129,1 50 166,-12-70-86,-3 2 0,-36-103 0,33 113-27,-51-155-130,-85-312-135,138 444 333,-27-101 20,28 158 23,16 29-24,0-1 0,-1 1 0,1-1 0,0 1 0,-1 0 0,1-1 0,0 1 1,-1-1-1,1 1 0,-1 0 0,1-1 0,0 1 0,-1 0 0,1 0 0,-1-1 0,1 1 0,-1 0 0,1 0 0,-1 0 1,1 0-1,-1 0 0,0-1 0,1 1 0,-1 0 0,1 0 0,-1 0 0,1 1 0,-1-1 0,1 0 0,-1 0 1,1 0-1,-1 0 0,1 0 0,-1 1 0,1-1 0,-1 0 0,1 0 0,-1 1 0,1-1 0,0 0 0,-1 1 1,1-1-1,-1 0 0,1 1 0,0-1 0,-1 1 0,1-1 0,0 0 0,-1 1 0,1-1 0,0 1 0,0-1 1,0 1-1,-1-1 0,1 1 0,0-1 0,0 1 0,0-1 0,0 1 0,0 1 0,-4 16 52,0 1 0,2 0-1,0 1 1,1-1-1,1 0 1,4 31 0,-2-3 3,3 15-5,2 0 1,2-1-1,20 67 0,67 181 81,-42-147-103,-24-60-27,-14-42-5,3-1 0,42 92 0,-61-150 0,3 3-11,-1 1 0,0 0-1,1-1 1,0 0 0,0 1 0,0-1-1,1-1 1,6 8 0,-9-11 8,-1 0 0,0 0 0,0 0 0,0 1 0,0-1 0,0 0 0,0 0 0,1 0 0,-1 0 0,0 0 0,0 0 0,0 0 0,0 0 0,1 0 0,-1 0 0,0 0 0,0 0 0,0 1 0,0-1 0,1 0 0,-1 0 0,0 0 0,0 0 0,0-1 0,0 1 0,1 0 0,-1 0 0,0 0 0,0 0 0,0 0 0,0 0 0,1 0 0,-1 0 0,0 0 0,0 0 0,0 0 0,0 0 0,0-1 0,1 1-1,-1 0 1,0 0 0,0 0 0,0 0 0,0 0 0,0-1 0,0 1 0,0 0 0,0 0 0,0 0 0,0 0 0,1 0 0,-1-1 0,0 1 0,0-14-73,0 9 48,-2-42-8,-2-1-1,-2 1 1,-2-1 0,-20-62 0,-40-134-141,-69-488 1,109 226 91,28 507 85,0-1 1,0 0 0,0 0 0,0 0-1,0 0 1,0 0 0,1 0-1,-1 0 1,0 1 0,0-1 0,0 0-1,0 0 1,0 0 0,0 0-1,0 0 1,0 0 0,0 0 0,0 0-1,1 0 1,-1 0 0,0 1-1,0-1 1,0 0 0,0 0 0,0 0-1,0 0 1,1 0 0,-1 0-1,0 0 1,0 0 0,0 0 0,0 0-1,0 0 1,0 0 0,1 0-1,-1 0 1,0 0 0,0 0 0,0 0-1,0 0 1,0 0 0,0 0-1,0-1 1,1 1 0,-1 0-1,0 0 1,0 0 0,0 0 0,0 0-1,0 0 1,0 0 0,0 0-1,0 0 1,0 0 0,1-1 0,-1 1-1,0 0 1,0 0 0,0 0-1,0 0 1,0 0 0,0 0 0,0-1-1,0 1 1,0 0 0,0 0-1,0 0 1,8 11 36,84 236 365,-28-69-339,249 683 49,-262-717-139,-3-20-69,-151-326-261,31 65 201,-173-414 150,213 459 6,4-1 0,4-1 1,4-1-1,-9-112 0,27 100 5,2 107-4,0 0-1,0-1 0,0 1 0,0 0 0,-1-1 1,1 1-1,0 0 0,0-1 0,0 1 0,0 0 1,1-1-1,-1 1 0,0 0 0,0-1 0,0 1 1,0 0-1,0-1 0,0 1 0,0 0 0,1-1 1,-1 1-1,0 0 0,0-1 0,0 1 0,1 0 1,-1 0-1,0 0 0,0-1 0,1 1 0,-1 0 1,0 0-1,0 0 0,1-1 0,-1 1 0,0 0 1,1 0-1,-1 0 0,0 0 0,1 0 0,-1 0 1,0 0-1,1 0 0,-1 0 0,0 0 0,1 0 1,-1 0-1,14 7 81,-5 2-42,-2 0 0,1 1 0,-1 0 0,0 0 0,-1 0 0,7 18 0,5 6 3,533 1056 284,-533-1052-344,1 4-8,2-2 0,41 62 0,-61-110-263,-2-4 264,-1-1-1,-1 1 1,0 0-1,0 1 1,-1-1-1,-1 1 1,0-1-1,-12-17 1,-2-9-28,-117-229-62,-93-211-59,226 469 174,-90-242 41,74 190-22,2-1-1,-10-75 0,25 73 78,2 64-90,0-1-1,0 1 0,0-1 1,0 1-1,0-1 0,0 1 1,0-1-1,1 1 0,-1 0 1,0-1-1,0 1 0,1-1 1,-1 1-1,0-1 0,0 1 1,1 0-1,-1-1 0,1 1 1,-1 0-1,0-1 0,1 1 1,-1 0-1,1-1 0,-1 1 1,1 0-1,-1 0 0,0 0 1,1-1-1,-1 1 0,1 0 1,-1 0-1,1 0 0,-1 0 1,1 0-1,-1 0 0,1 0 1,-1 0-1,1 0 0,-1 0 1,1 0-1,-1 0 0,1 1 1,-1-1-1,1 0 0,-1 0 1,1 0-1,-1 1 0,1-1 1,-1 0-1,1 1 0,28 16 193,-6 6-146,-1 2 1,-1 0-1,-1 1 0,-1 2 0,20 37 1,-24-40-25,365 715 332,-292-551-325,105 198-163,-192-385 10,-1-4 92,-1-1-1,0 0 1,0 0-1,0 1 1,0-1-1,0 0 0,-1 1 1,1-1-1,-1 1 1,0 0-1,0-1 1,0 1-1,0 0 1,0 0-1,-3-2 0,-9-10-1,-114-181-263,67 98 197,-172-286-142,182 287 240,4-2 0,-38-114 0,76 187 7,2 0-1,1-1 1,0 1 0,2-1-1,1 0 1,1-30 0,3 55 2,0 1-1,0 0 1,0-1 0,0 1 0,0 0 0,0 0-1,0 0 1,0 0 0,1 0 0,-1 0 0,0 0-1,0 0 1,0 1 0,0-1 0,0 0 0,0 1 0,0-1-1,0 1 1,1 0 0,10 7 22,-2 0 0,1 1 0,-1 0 0,0 1 0,-1 0 0,0 1 0,-1 0 1,0 0-1,9 18 0,-1-6-7,69 114 80,-5 2-1,-7 4 1,73 201 0,96 480-27,-215-711-89,73 350-112,-99-463 116,-1 0-1,0 0 1,0 1-1,0-1 1,0 0-1,0 0 1,1 1-1,-1-1 0,0 0 1,0 1-1,0-1 1,0 0-1,0 0 1,0 1-1,0-1 1,0 0-1,0 1 1,0-1-1,0 0 0,0 0 1,0 1-1,-1-1 1,1 0-1,0 1 1,0-1-1,0 0 1,0 0-1,0 1 1,-1-1-1,1 0 0,0 0 1,0 0-1,0 1 1,-1-1-1,1 0 1,0 0-1,0 0 1,-1 0-1,1 1 1,0-1-1,0 0 0,-1 0 1,1 0-1,0 0 1,0 0-1,-1 0 1,1 0-1,0 0 1,-1 0-1,-18-10-82,-17-22 49,-21-37-91,-86-134 0,81 110 51,-208-292-22,-24 18 56,277 348 47,-35-35 32,49 51-30,0 0 0,-1 0 0,1 1 0,-1 0 0,0 0-1,1 0 1,-1 0 0,0 0 0,0 1 0,-1-1 0,1 1 0,0 0-1,-9 0 1,12 1 4,0 1 0,0 0-1,-1 0 1,1-1 0,0 1 0,0 0-1,0 0 1,0 0 0,0 0-1,0 0 1,0 1 0,0-1 0,1 0-1,-1 0 1,0 1 0,1-1-1,-1 0 1,1 1 0,-1-1 0,1 0-1,0 1 1,-1-1 0,1 1 0,0-1-1,0 0 1,0 3 0,-4 55 61,3-43-45,0 18-14,2 1 1,1-1-1,2 1 0,1-1 0,2 0 0,1-1 0,24 62 1,11 7-4,65 106 1,-77-151-9,315 527-27,-335-567 17,-8-11-16,1 0 1,-1-1 0,1 1-1,0-1 1,0 0 0,0 0-1,6 4 1,-12-29-520,-6 0 409,-2 1 0,0 0 0,-18-25 0,-6-11 13,-39-63 75,-130-165 1,-110-85 81,282 333-32,15 16 3,-2-2 27,-1 0 0,0 1 1,-2 1-1,-27-20 0,38 36 489,19 17-323,20 20-100,89 85-40,-5 6 1,169 244 0,-240-306-56,140 188 51,-158-222-49,1-2 0,1 0-1,1-2 1,2-1 0,0-1 0,40 22 0,-68-44-19,0 0 0,0 0 0,0-1 0,0 1 1,0-1-1,0 1 0,0 0 0,0-1 1,0 0-1,1 1 0,-1-1 0,0 0 0,0 0 1,0 1-1,1-1 0,-1 0 0,0 0 1,0 0-1,3-1 0,-4 0 9,0 1 0,1-1 1,-1 0-1,0 1 0,0-1 0,0 0 0,1 1 1,-1-1-1,0 0 0,0 0 0,0 1 0,0-1 1,0 0-1,0 0 0,0 1 0,-1-1 0,1 0 1,0 1-1,0-1 0,0 0 0,-1 0 0,1 1 1,-1-2-1,-33-60-35,24 46 1,-247-469-56,220 401 77,3-1 1,4-1-1,-36-178 0,57 191 21,1-135 0,8 207-1,1 1 0,-1-1 0,0 1 0,0-1 0,1 1 0,-1 0 0,0-1 0,1 1 0,-1-1 0,1 1 0,-1 0 0,0-1 0,1 1 0,-1 0 0,1 0 0,-1-1 0,1 1 0,-1 0 0,1 0 0,-1-1 0,1 1 0,-1 0 0,1 0 0,-1 0 0,1 0 0,-1 0 0,1 0 0,-1 0 0,1 0 0,-1 0 0,1 0 0,-1 0 0,1 0 0,-1 1 0,1-1 0,-1 0 0,1 0 0,-1 0 0,1 1 0,-1-1 0,1 0 0,-1 1 0,1-1 0,-1 0 0,0 1 0,1-1 0,-1 1 0,6 3 24,0 0 1,-1 1-1,0-1 1,0 1-1,0 0 1,0 1-1,-1-1 1,0 1-1,4 7 1,32 65-13,-33-63-5,43 103 45,52 177 1,9 132 119,-100-380-147,13 41-14,45 106 0,-72-257-66,-54-146 65,12 59-56,12 6-19,7-2 0,5 0 1,-1-254-1,22 399 64,0-1-1,-1 1 1,1-1-1,0 1 1,0 0 0,0-1-1,0 1 1,0-1 0,0 1-1,0 0 1,0-1-1,1 1 1,-1 0 0,1-1-1,-1 1 1,1 0 0,-1 0-1,1-1 1,0 1-1,-1 0 1,1 0 0,1-2-1,7 11 3,-9-8 1,8 12 17,0 1-1,0-1 1,-1 1 0,-1 0-1,-1 1 1,1 0-1,-2-1 1,5 28-1,1-4-2,26 112 94,25 245 0,3 17 70,-59-386-179,-4-15-3,1 1 0,1 0-1,-1-1 1,2 0-1,-1 1 1,2-1-1,9 17 1,-13-26-37,-1-18-70,-3-19 76,-2 0 0,-1 0 0,-2 0 1,-2 1-1,-15-37 0,-11-45-78,-37-196 32,60 242 69,2-1 0,0-100 0,12 49 2,-1 122 6,0 0 0,1 0 0,-1 0-1,0 0 1,0 0 0,0 0 0,1 0-1,-1 0 1,0 0 0,1 0 0,-1 1-1,1-1 1,-1 0 0,1 0 0,-1 0-1,1 1 1,0-1 0,-1 0 0,1 1-1,0-1 1,0 0 0,0 1 0,-1-1-1,1 1 1,0-1 0,0 1 0,0-1-1,0 1 1,0 0 0,0 0 0,0-1-1,1 1 1,0 0 2,0 0 0,0 0 0,0 1 0,0-1-1,0 0 1,0 1 0,0 0 0,0-1 0,0 1 0,0 0-1,0 0 1,0 0 0,0 0 0,-1 0 0,3 2 0,5 6 10,-1 0 0,0 0 1,0 1-1,-1 1 1,0-1-1,0 1 0,-2 0 1,1 0-1,4 16 0,33 113 46,-15-19 55,21 223 0,-31 127 3,-5-251-111,-13-220-7,0-1 0,0 1-1,1-1 1,-1 1 0,0-1-1,0 1 1,0-1 0,0 1-1,1 0 1,-1-1 0,0 1-1,0-1 1,1 1 0,-1 0-1,0-1 1,1 1 0,-1 0-1,0-1 1,1 1 0,-1 0-1,0 0 1,1-1 0,-1 1 0,1 0-1,-1 0 1,1 0 0,-1 0-1,0-1 1,1 1 0,-1 0-1,1 0 1,-1 0 0,1 0-1,-1 0 1,1 0 0,-1 0-1,1 0 1,-1 0 0,0 0-1,1 1 1,-1-1 0,1 0-1,-1 0 1,1 0 0,-1 0-1,0 1 1,1-1 0,-1 0-1,1 0 1,-1 1 0,0-1 0,1 0-1,-1 1 1,0-1 0,0 0-1,1 1 1,-1-1 0,0 1-1,0-1 1,1 0 0,-1 1-1,0-1 1,0 1 0,0-1-1,0 1 1,0-1 0,0 1-1,1 0 1,19-114-57,19 50 54,-35 44-35,-1 1-1,-1-1 1,0-1 0,-2 1-1,-3-37 1,1 1-22,2-333-88,-2 360 166,-1 0 0,-2 0 0,-13-46 0,-1 0 48,-33-106 38,50 170-84,3 20-79,-1 15-184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6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3 353 32,'0'-1'57,"-1"1"0,1-1 1,0 0-1,0 1 0,-1-1 0,1 0 1,0 1-1,0-1 0,0 0 0,0 1 1,0-1-1,0 0 0,0 1 0,0-1 0,0 0 1,0 1-1,0-1 0,1 0 0,-1 1 1,0-1-1,0 0 0,1 1 0,-1-1 0,1-1 1,23-24 45,12-20 34,-27 33-104,0 1 1,1-1-1,0 1 1,0 1-1,1 0 1,1 1-1,0 0 0,0 0 1,16-8-1,8-2 57,0 1 0,48-18-1,-55 26-57,0 1-1,1 2 0,-1 0 1,2 2-1,-1 2 0,1 0 1,37 2-1,254-11 108,3 13 10,-301 1-136,1 1 0,-1 1 0,1 1 0,-1 2 0,-1 0 0,1 1 0,32 16 0,-17-5 20,-2 2 0,-1 2-1,49 37 1,71 76 64,-139-119-76,22 22-6,-2 1 0,-1 2 0,-2 2-1,35 59 1,-22-9 39,0 4 21,-33-70-56,-1 1 0,16 48 1,-13-31 7,28 101 24,-31-95-26,24 61 0,4 28 45,-36-127-60,0 1 1,-1-1-1,-1 1 1,-1 0-1,2 28 1,-5 79 27,-1-51-22,3-43-15,0-10-8,-1 0 0,-1 1 0,-5 28 1,-21 57 6,21-80 11,-8 16 10,11-29-21,0-1 0,0 1 0,1-1 0,0 1 0,1 0 0,0 0 0,0 0 0,1 0 0,1 11 0,0 6 0,-1-25-53,0 1 1,0 0 0,1-1-1,-1 1 1,1-1 0,0 1-1,0-1 1,0 1 0,0-1-1,1 1 1,-1-1 0,0 0-1,1 0 1,0 0 0,-1 1 0,1-2-1,0 1 1,0 0 0,3 2-1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1453 1 192,'-1'4'85,"1"0"-1,-1 0 1,0 0-1,0 0 1,0 0 0,0 0-1,-1 0 1,0 0-1,0-1 1,0 1-1,0-1 1,-1 1 0,-2 3-1,-46 45 64,18-20 90,-7 7-32,30-30-172,0 0 0,1 1 0,0 0 0,0 1 0,1-1 0,1 2 0,-1-1 0,-8 22 0,3 2 10,8-19-22,0 0 1,-2 0-1,0-1 0,-17 28 0,13-12 27,11-29-45,-1 1 0,1-1 0,-1 0-1,1 0 1,-1 0 0,0 0-1,0 0 1,0 0 0,0 0 0,0 0-1,0 0 1,-1 0 0,-1 2-1,-13 26 61,4-17-45,-1 0-1,-1-1 0,0-1 0,0 0 0,-1-1 0,-1-1 0,0 0 0,-31 12 0,-53 32-20,57-28 2,-1-2 0,-1-3 0,-62 21 0,52-21 0,34-14-5,-1 0 0,0-1 0,-34 3 1,-23 4-9,39-2 4,-1 1 0,-53 25 0,86-31 0,-1 0 0,1 1 1,0 1-1,1-1 0,0 1 0,0 0 1,-9 12-1,1-3 9,-26 54-96,7-9 64,32-58 30,0 0-1,0 1 0,1-1 1,0 1-1,0-1 0,0 0 1,0 1-1,0 0 0,1-1 1,-1 1-1,1 7 0,-13 52 3,13-60-1,1 1 0,0 0 0,0-1 0,0 1 0,0-1-1,0 1 1,1-1 0,0 0 0,0 0 0,0 1 0,0-1 0,0 0-1,0-1 1,1 1 0,-1 0 0,1-1 0,0 1 0,0-1 0,0 0-1,0 0 1,0 0 0,0 0 0,1-1 0,-1 1 0,1-1 0,-1 0-1,5 1 1,8 0 1,0 0 0,-1 1 0,30 11 0,-10-4 0,197 61 91,-140-51-55,0-3 1,114 5-1,-141-16-17,334 1 77,-235-9-85,-112 7 10,-44-3-20,1-1 1,-1 0-1,1 0 0,0-1 0,-1 0 0,1-1 1,-1 0-1,13-2 0,-10-1-1,-3 2 4,0-1 0,0-1 0,-1 1-1,1-1 1,-1-1 0,9-6 0,-11 6-2,-1 0 0,0 0 1,-1 0-1,1 0 0,-1-1 0,0 0 1,0 1-1,-1-1 0,0 0 1,0 0-1,0 0 0,-1-1 0,1-5 1,0-34-3,0 27 7,-2 0-1,0 0 1,-5-30-1,-21-50 5,24 93-8,0 0-1,-1 1 0,1-1 1,-1 0-1,-1 1 1,1-1-1,-6-6 1,-16-28 4,16 21-5,-2 0 0,0 1 1,-1 0-1,-1 1 0,-28-29 1,-87-73 14,104 98-16,-31-22 10,-16-15 15,69 56-21,-1 1 0,1-1 0,-1 0-1,0 1 1,0-1 0,0 1 0,0 0 0,0 0-1,0 0 1,0 0 0,0 1 0,0-1 0,0 1 0,-1 0-1,-4 0 1,-5-1 9,-7-3-188,0 1 1,0 1-1,-20 1 1,-2 1-1055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416 0 0,'-14'5'774,"8"61"-48,5 4-461,-1-15-74,10 89-1,34 195 221,-30-293-378,-8-36-26,-2-1 1,1 1-1,-1 0 0,1 19 0,4 108 26,-6-69-2,1-32-15,-2 1 1,-1-1-1,-8 43 0,-4 4 38,-2 85 0,4-28-8,0-55-25,3-36 1,-1 68-1,8-76-14,-2 0-1,-2-1 0,-1 1 0,-3-1 1,-13 39-1,-14 76-24,3-9 9,-3-28 27,-61 211-14,80-270-21,-1 4 23,3 1-1,-9 82 1,-3 171-1,20-246-6,-5 118 7,12-159-4,-12 367-9,-10 340-23,23-597 28,4-31 2,26 146 0,-14-134 0,-9-71 0,3 0 0,1 0 0,25 62 0,76 136 0,-76-162-9,-29-64 5,1 0 0,0-1 0,2 0 1,1-1-1,22 31 0,4 0-15,-32-41 13,1 0 1,0 0-1,0-1 0,1 0 1,0 0-1,1-1 0,14 11 1,8 4 0,-1 2 0,51 52 0,-54-50-3,1 0 1,58 42-1,-54-47-2,6 4-2,0-2 0,2-2 0,58 25 0,145 62-20,-84-33 32,-66-38 0,1-3 0,147 33 0,-48-33 0,83 21 0,-218-42 1,0-2 1,1-4 0,0-2 0,1-2 0,107-8-1,80-32 21,-212 28-22,0-3 0,54-22 0,1-1 26,97-10-20,6-18 20,-33 1-52,-19 6 31,-134 52-6,1-1 0,-1 0 0,0-1 0,11-10 0,-12 10 1,0 1 0,1-1 0,-1 1 0,1 0 0,-1 0 0,10-3 0,7-2 2,-2 0 0,1-2 0,34-23 0,3-2 16,1 11-31,-46 20 17,-1 0 0,0-1-1,0-1 1,22-14 0,24-22-6,-43 33-5,0-1-1,0-1 0,-1 0 0,-1-1 0,0-1 0,-1 0 0,17-24 1,-23 25 5,-1 0 1,-1-1 0,0 1-1,0-1 1,3-22 0,4-15 9,3 14-38,-12 31 29,0 0 1,-1 0 0,0 0 0,0-1 0,0 1-1,-1-1 1,0 1 0,1-14 0,4-63-96,1 21-1,-7-167 226,13 225-311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228 1776 64,'0'0'272,"0"-42"631,-1-57-609,-1 19-132,11-105 1,-5 126-102,-4-98 1,-3 57-57,5 29-5,-1 33 0,-1-1 0,-8-69 0,3 65 25,5 34-20,-1 0 1,1 1 0,-2-1-1,0 0 1,-3-10 0,-1 0-6,0 1 1,2-1 0,0 0 0,1 0 0,-1-36 0,3 42-1,0-1 0,-2 1 0,1 0 0,-2 0 0,-9-23 0,9 24 0,-1 0 0,2 0 0,0 0 0,0-1 0,-2-22 0,5 28 0,-2 0 0,1 1 0,-1-1 0,0 1 0,0-1 0,-1 1 0,0 0 0,-6-10 0,-6-14 0,-31-80 0,36 84 35,9 21-31,-1-1-1,0 1 0,0 0 0,0 0 0,-1 0 0,1 1 1,-1-1-1,-4-4 0,-6-26-3,12 30 0,-2 1 0,0 4 0,2-17 11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0 224,'0'30'1618,"0"-37"-1773,0 2-443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1216 0 32,'6'19'2365,"-6"-17"-2336,-1 0 1,1 0-1,-1 0 1,0 0-1,1 0 1,-1 0-1,0 0 1,-1 0-1,1-1 1,0 1-1,0 0 1,-1-1-1,1 1 1,-1-1-1,1 1 1,-1-1-1,-2 2 1,-42 27 114,15-10-56,-145 108-18,90-66-64,47-33-6,-56 33-1,23-15 1,58-36 0,-1 0 0,0-1 0,0-1 0,-1-1 0,0 0 0,-23 7 0,-11 2-54,-1 3 1,-82 45-1,1 1-36,80-48-7,40-15 65,0 1 0,0 0 0,0 1 1,-14 9-1,5-7-11,9-2-17,37-3 29,-13-1 34,1 1-1,0 0 1,-1 1-1,1 1 0,-1 0 1,0 1-1,-1 0 0,14 8 1,51 18 7,26 4-10,-81-27 0,0 0 0,-1 1 0,0 1 0,0 1 0,-1 1 0,28 22 0,-1-2 0,48 29 33,-75-45-33,-15-12 0,0-1 0,0 1 0,1-1 0,-1 0 0,1 0 0,10 5 0,-7-3 0,1 1 0,27-3 0,-29-3 0,0 3 0,-1-2 0,48 3 0,6 1 26,-58-6-27,-1 1 0,1-1 0,-1 0 0,0 1 0,1-1 0,-1 0 0,0 0 0,0 0-1,1 0 1,-1 0 0,0 0 0,0 0 0,0-1 0,0 1 0,0 0 0,-1-1 0,1 1 0,0 0 0,-1-1 0,1 1 0,-1-1-1,1 1 1,0-3 0,2-4 6,7-9 8,1 1 1,0 0-1,1 1 0,1 0 1,0 1-1,1 0 0,1 1 1,0 0-1,1 2 0,0 0 1,1 0-1,0 2 0,29-13 1,38-12 13,100-36 14,-156 62-29,0 0 0,0 3 0,0 0 0,54-1 0,-52 6 0,127-5 40,-107-1-52,60-14 0,-105 18 2,0 0 0,-1 0 1,1 0-1,0-1 0,-1 1 0,0-1 1,6-5-1,23-12 12,-30 18-17,1 1 0,-1-1 0,1 1 0,-1-1 0,0-1 1,0 1-1,0 0 0,0-1 0,0 1 0,-1-1 0,1 0 0,-1 0 0,1 0 0,-1 0 0,0 0 1,0 0-1,0-1 0,-1 1 0,1-1 0,-1 1 0,0-1 0,0 0 0,0 0 0,-1 1 0,1-1 1,-1 0-1,0 0 0,0 0 0,0 1 0,0-1 0,-1 0 0,0 0 0,0 1 0,-2-8 0,1 7-1,-1-1-1,0 1 0,1 0 1,-2 0-1,1 0 0,0 0 1,-1 0-1,-7-5 0,-20-24-49,18 17 29,11 14 24,0 1 1,0-1 0,1 0-1,-1 0 1,1 0-1,-1 0 1,1 0-1,0 0 1,-1 0-1,1 0 1,0-1-1,1 1 1,-2-4-1,-12-24-63,14 29 38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7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576 260 192,'0'0'1068,"0"36"-694,-1-16-308,-2 0 1,-1-1-1,0 1 1,-2-1 0,0 0-1,-12 25 1,-5 19-21,8-28-27,-2 0 0,-1-1 0,-1-1 0,-2-1 0,-39 47 0,48-63-10,0-2-8,-1 0 0,0-1 0,-1-1 0,0 0 0,-22 13 0,-82 44-2,82-52-38,27-13 31,0 0-1,0 0 1,0 1 0,1 0 0,0 1 0,-12 10 0,15-14-2,4-1 5,0-1-1,1 0 1,-1 1-1,0-1 0,0 1 1,0-1-1,1 0 1,-1 1-1,0 0 1,1-1-1,-1 1 1,0-1-1,1 1 0,-1 0 1,1-1-1,-1 1 1,1 0-1,-1 0 1,1 0-1,0-1 0,-1 1 1,1 0-1,0 0 1,-1 0-1,1 0 1,0 0-1,0 1 1,41-1-22,466 7 439,-272-12-93,-71-9-230,-1-1 20,273 14 147,-410 5-256,-25-6 1,0 0 1,0 0-1,0 0 0,-1 0 0,1 0 1,-1 0-1,1 0 0,0 0 1,-1 0-1,0 0 0,1 0 1,-1-1-1,0 1 0,1 0 0,-1 0 1,0 0-1,0-1 0,0 1 1,0 0-1,0 0 0,0 0 0,-1-1 1,1 1-1,-1-1 0,1 0-6,0-15 5,0 0 1,1 0-1,1 0 0,0 0 1,1 0-1,1 0 1,1 1-1,0-1 1,1 1-1,1 1 1,13-23-1,30-51-7,80-126-18,-106 181 25,44-50 0,-54 70 0,1 0 0,0 1 0,1 0 0,0 2 0,31-17 0,44-37 0,-90 65 0,0-1 1,0 1-1,0-1 0,0 1 1,0-1-1,-1 0 1,1 1-1,0-1 0,0 0 1,-1 0-1,1 1 0,0-1 1,-1 0-1,1 0 0,-1 0 1,1 0-1,-1 0 0,1 0 1,-1 0-1,0 0 1,1 0-1,-1 0 0,0 0 1,0 0-1,0 0 0,0 0 1,0-2-1,0 2 1,-1-1 1,0 0-1,0 1 1,0-1-1,0 1 1,0 0-1,0-1 1,0 1-1,-1 0 1,1 0-1,0 0 1,-1 0-1,1 0 1,-4-2-1,-5-2 7,-2-1 0,1 2 0,-18-6 0,-6 1-18,-162-52-167,184 57 179,0 1 0,0 0-1,0 1 1,-1 1 0,-20-1-1,20 2 1,-1 0-1,1-2 0,0 0 0,-24-6 0,7 0-1052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7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255 0 32,'-4'1'97,"0"-1"0,0 1 0,0-1 0,0 1 0,0 0 0,0 1 0,1-1 0,-1 1 0,0-1 0,1 1 0,-1 0 0,1 1 0,0-1 0,-1 0 0,1 1 0,-5 5 0,-3 5-38,1 0 0,-17 27 0,7-9 69,19-30-126,-18 24 46,2 0-1,0 2 1,1-1 0,2 2-1,-20 55 1,33-70-1132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181 0 705,'-7'22'64,"0"0"384,-6 5-224,0 8-96,-8 5 97,1 4-1,0 0-32,0 0-64,0-5-32,7 1-32,-1-9-32,8-5 0,-1-4-32,7-4 0,0-9-64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7 261 32,'0'0'806,"0"0"-790,-1 0 0,1 0-1,0 0 1,0 0 0,-1-1-1,1 1 1,0 0 0,0 0-1,-1 0 1,1 0 0,0 0-1,0 0 1,-1-1 0,1 1-1,0 0 1,0 0 0,-1 0 0,1-1-1,0 1 1,0 0 0,0 0-1,0-1 1,0 1 0,-1 0-1,1 0 1,0-1 0,0 1-1,0 0 1,0-1 0,0 1-1,0 0 1,0 0 0,0-1 0,0 1-1,0 0 1,0-1 0,0 1-1,0 0 1,0 0 0,0-1-1,0 1 1,0 0 0,0-1-1,1 1 1,-1 0 0,0 0-1,0-1 1,1 1 0,3-9 28,2 1 0,-1 0 0,1 0-1,0 0 1,1 1 0,0 0 0,0 0 0,10-7 0,69-45 153,-36 26-166,40-22 214,-81 50-254,0 1 0,0 1 1,0-1-1,1 2 0,-1-1 1,1 1-1,0 1 1,15-1-1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32,'0'0'251,"14"0"165,22 1-298,-1 2 0,1 1 0,-1 2 0,0 1 1,-1 2-1,0 1 0,0 2 0,35 18 0,5 3 14,-2 4 0,-2 2 0,105 79 0,-145-95-119,-2 2 1,0 0-1,-2 2 0,-1 1 0,-1 1 0,-1 1 0,-2 2 0,-1 0 0,-2 0 0,16 39 0,-18-27-6,-2 1 0,-2 1 0,-2 0 0,7 79 0,-11-21-8,-8 109-1,-1-184-2,-1 0 0,-1-1 0,-1 1 0,-1-1 0,-2 0 0,-1-1 0,-1 0 0,-1-1 0,-2 0-1,0 0 1,-35 43 0,5-15-56,-2-3 1,-2-2-1,-104 82 0,66-61 49,79-65-31,7-5 40,0 1 1,-1-1 0,1 0-1,0 0 1,0 1 0,-1-1-1,1 0 1,0 1 0,0-1-1,0 1 1,0-1 0,0 0-1,-1 1 1,1-1 0,0 0-1,0 1 1,0-1 0,0 1-1,0-1 1,0 0 0,0 1-1,0-1 1,1 1 0,-1-1-1,0 0 1,0 1 0,0-1-1,0 1 1,0-1 0,1 0-1,-1 1 1,0-1 0,0 0-1,0 1 1,1-1 0,-1 0-1,0 0 1,1 1 0,-1-1-1,0 0 1,1 0 0,-1 1-1,0-1 1,1 0 0,-1 0-1,0 0 1,1 1 0,22 4 57,-16-3-59,2 2 3,1 1 1,-1 0-1,0 1 0,0 0 1,0 1-1,-1 0 0,11 12 1,52 64 24,-23-23-26,38 20-357,-33-33-272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7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40 375 64,'0'0'833,"-33"0"-128,27 0-700,5 0 22,35 0 16,1-1 5,0 2 0,0 1 0,0 1 0,41 11-1,34 14 76,31 10-32,1-6 0,152 14 0,-153-31-62,118 6 59,-260-40-120,-1 15 29,-1 0-1,0 1 1,0-1 0,0 0 0,0 1-1,0 0 1,-1 0 0,0 0 0,1 0-1,-1 1 1,0-1 0,0 1 0,-7-3-1,-61-22-31,60 23 25,-61-16-73,-94-14-1,-54-15-96,177 37 151,-1 2-1,-1 1 1,-53-2 0,-138 5-253,205 6 222,24-1 53,-1 0-1,0 0 1,1-1 0,-1 0-1,1-1 1,0 0-1,0 0 1,0-1 0,0 0-1,0 0 1,1-1 0,0 0-1,0 0 1,0-1 0,1 0-1,-1 0 1,1 0-1,1-1 1,-1 0 0,-4-8-1,9 10 14,1 5 52,32-4 6,238-41 161,-219 35-185,-1-3 0,62-23 0,21-6-27,-45 27 17,-65 12-21,0 0 1,38-11 0,-56 11-7,22 1 20,-20 1-17,-5-2-6,4 3 0,-1 0 5,-4 0 22,-3 22 138,-4-7-158,-2-1 0,1 0-1,-19 24 1,-4 8-2,18-23 17,-20 48 0,30-64-21,-1 0-1,1 0 1,0 0 0,1 0 0,0 0 0,0 1 0,0-1-1,1 0 1,0 1 0,1-1 0,2 14 0,-3-20-1,1 0 0,0 1 1,0-1-1,0 1 0,0-1 0,0 0 1,0 0-1,0 0 0,0 0 0,1 0 1,-1 0-1,0 0 0,1 0 0,-1 0 1,0 0-1,1-1 0,-1 1 0,1 0 1,0-1-1,-1 0 0,1 1 0,-1-1 1,4 0-1,42 2-12,-36-3 2,-7 1 9,1 0 0,-1 0 0,0 0 0,0-1 0,0 0 0,1 0 1,-1 0-1,0 0 0,0-1 0,0 1 0,-1-1 0,1 0 0,0-1 0,-1 1 1,1 0-1,-1-1 0,4-4 0,-3 2-9,0 0 0,-1 0 0,1 0 1,-1 0-1,-1-1 0,1 1 0,-1-1 0,0 0 1,0 0-1,-1 1 0,2-12 0,2-30-127,-2-67 0,-3 99 118,-1 10 11,0 0 1,0 0-1,0 0 1,-1 0-1,0 1 1,0-1-1,0 0 1,0 1 0,-1 0-1,0-1 1,1 1-1,-2 0 1,-3-4-1,4 4 9,0 1-1,0 0 0,0 0 0,-1 0 0,1 0 0,-1 1 1,0-1-1,1 1 0,-1 0 0,0 0 0,0 0 1,0 1-1,-1-1 0,1 1 0,-8-1 0,5 2 11,1 0 16,5 0-6,36-9 22,-21 10-21,0 1 1,0 1-1,0 0 1,0 1-1,0 0 1,-1 1-1,0 1 0,0 0 1,0 1-1,-1 0 1,0 1-1,0 0 1,16 16-1,2 3 36,-1 2-1,-1 0 1,37 53-1,-47-59-44,-2 2 0,-1 0-1,-1 0 1,-1 2 0,-1 0-1,-1 0 1,12 48 0,-21-63-16,-1-5 5,0-1 1,0 0-1,1 0 0,-1 0 1,1 0-1,1-1 0,3 8 1,-5-12-25,-4-1-138,-1-1 150,1 0 0,0 0 0,-1 0 0,1 0 0,0 0 0,0-1 0,0 1 0,0-1 0,0 0 0,1 0 0,-1 0 0,1-1 0,-1 1 0,1 0 0,-4-5 0,-39-53-82,28 36 29,-56-63-126,-16-22-73,78 94 251,1-1 0,0 0 0,2-1-1,0 0 1,-8-25 0,16 42 14,0 0 0,0 0-1,0 1 1,1-1 0,-1 0-1,0 0 1,0 0 0,0 0-1,1 0 1,-1 0-1,0 0 1,0 0 0,0 0-1,1 0 1,-1 0 0,0 0-1,0 0 1,1 0 0,-1 0-1,0 0 1,0 0 0,0 0-1,1 0 1,-1 0-1,0 0 1,0 0 0,1 0-1,-1 0 1,0 0 0,0 0-1,0-1 1,0 1 0,1 0-1,-1 0 1,0 0 0,0 0-1,0 0 1,0-1 0,1 1-1,-1 0 1,0 0-1,0 0 1,0-1 0,0 1-1,0 0 1,0 0 0,0 0-1,0-1 1,0 1 0,0 0-1,0 0 1,0-1 0,0 1-1,0 0 1,0 0 0,0 0-1,0-1 1,0 1-1,0 0 1,0 0 0,0-1-1,0 1 1,0 0 0,0 0-1,-1-1 1,19 13 40,-15-10-15,3 1-35,1 1 1,-1 0 0,0 1-1,0 0 1,0 0-1,-1 0 1,0 0-1,0 1 1,0 0-1,-1 0 1,1 1-1,-1-1 1,-1 1-1,1-1 1,-1 1 0,-1 0-1,1 1 1,2 13-1,-4 1-852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79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1 436 96,'4'-5'99,"0"1"-1,0 0 1,0 0 0,1 1 0,-1-1-1,1 1 1,0 0 0,0 1-1,0-1 1,7-2 0,62-17 208,-23 8-173,41-24 34,154-86 0,28-13-24,-228 117-146,-24 9-15,0 2 0,43-12 0,-75 37-46,-14 7-40,-235 168-69,45-39 222,207-146-44,0 0 1,0 0 0,0 1-1,1 0 1,0 0 0,0 1-1,1 0 1,0 0 0,0 0-1,0 0 1,1 1 0,1-1-1,0 1 1,0 0 0,0 0-1,1 1 1,1-1 0,0 0-1,-1 18 1,3-27-7,-1 1 0,1 0 0,0 0 0,-1-1 0,1 1 0,0-1 0,-1 1 0,1 0 0,0-1-1,0 0 1,0 1 0,-1-1 0,1 1 0,0-1 0,0 0 0,0 0 0,0 1 0,0-1 0,0 0 0,-1 0 0,1 0 0,0 0 0,0 0 0,0 0 0,1-1-1,38 1-3,-26 0 10,8-1 1,0-1 0,0-1 0,0 0 1,0-2-1,-1-1 0,0 0 0,0-2 0,31-15 0,227-123 20,-237 120-59,-83 32-91,16 7 93,0 0 1,1 1-1,1 2 1,0 0-1,-28 27 0,-23 15 5,23-25 2,35-24 28,1 1-1,0 1 1,0 0 0,-20 21-1,34-31-3,0 0-1,0-1 1,1 1-1,-1 0 1,0-1-1,1 1 1,-1 0-1,1 0 1,-1 0-1,1 0 1,-1-1-1,1 1 1,-1 0-1,1 0 1,0 0-1,0 0 1,-1 0-1,1 0 1,0 0-1,0 0 1,0 0-1,0 0 1,0 0-1,0 0 1,0 0-1,0 0 1,1 0-1,-1 0 1,0 0-1,1 1 1,1 0 0,-1 0 1,1-1 0,0 0-1,0 1 1,-1-1 0,1 0-1,0 0 1,0 0 0,0 0-1,0 0 1,0 0 0,0-1-1,3 2 1,8 0 6,0 1-1,0-2 1,19 1 0,-18-3 0,-1 0 0,0-1 1,0 0-1,0-1 0,0 0 1,21-10-1,73-40 90,-44 21-68,48-24 39,-10 4-23,206-73 0,-280 118-33,1 0 1,0 2 0,0 1 0,50 0 0,-78 4-17,1 0-1,-1 1 1,1-1 0,0 0-1,-1 0 1,1 0 0,0 0-1,-1 0 1,1 0 0,-1 0-1,1 0 1,0 0 0,-1 0-1,1-1 1,-1 1 0,1 0-1,0 0 1,-1 0 0,1-1-1,-1 1 1,1 0 0,-1-1-1,1 1 1,-1 0 0,1-1-1,-1 1 1,1-1 0,-1 1-1,1-1 1,-1 1 0,0-1-1,1 1 1,-1-1 0,0 1-1,0-1 1,1 1 0,-1-1-1,0 0 1,0 1 0,0-1-1,0 1 1,0-1 0,0 0-1,0 1 1,0-1 0,0 0-1,0 1 1,0-1 0,0 1-1,0-1 1,-1-1 0,1 1-6,-1-1 0,0 0 1,-1 0-1,1 1 0,0-1 1,0 1-1,-1-1 1,1 1-1,-1-1 0,1 1 1,-1 0-1,0 0 0,1 0 1,-1 0-1,0 0 0,-3-1 1,-26-6-48,0 1-1,0 2 1,-33-1 0,-46-8-98,74 7 135,-19-2-17,1-3 0,0-1 1,1-4-1,-53-23 0,105 40 36,-2-1 0,0 0 1,0 0-1,0-1 0,0 1 0,1 0 1,-1-1-1,1 0 0,-1 1 1,1-1-1,-1 0 0,1-1 0,0 1 1,0 0-1,0 0 0,0-1 0,1 1 1,-1-1-1,0 0 0,-1-4 0,25 3 59,9 2-18,0 2 0,0 2-1,0 0 1,0 2 0,-1 2-1,0 0 1,31 12 0,198 89 225,-155-59-174,-97-46-82,-6-2-31,-10-1-2,0-1 0,-1 0 1,1 0-1,0-1 0,0 0 0,0-1 0,1 0 1,-12-7-1,-17-7-60,-22-6 7,-22-9 5,2-3 0,-93-58 0,160 85 71,12 5 23,21 5 46,2 1-38,32 2 47,-1 2 0,1 3 0,-1 2 0,75 26 0,-99-26-18,-1 1-1,42 23 1,-41-19 13,58 23 0,-82-38-57,-5-1-42,-42-6-748,8-6 80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80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819 256 128,'-10'1'90,"-1"0"0,1 0 0,0 1 0,0 1 0,0-1 0,0 2 0,0-1 0,1 2 0,-15 7 0,-9 9-74,-38 30 0,47-33 114,-19 15-23,1 2 0,2 1 0,2 3 0,1 0-1,2 3 1,2 1 0,-45 75 0,74-111-103,-6 14-8,10-21-23,4-1-7,1 0 32,0-1 0,-1 0 0,0 0 0,1 0 0,-1-1 0,0 0 0,0 1 1,0-1-1,-1-1 0,1 1 0,3-4 0,4-3 0,501-453-3,-502 453 5,1-3-27,2 1 0,-1 0 1,2 1-1,0 1 0,0 0 1,19-10-1,-32 20 24,-1 0 0,1 0 1,-1 1-1,1-1 0,-1 0 0,1 1 1,-1-1-1,1 0 0,-1 1 0,1-1 1,-1 0-1,0 1 0,1-1 0,-1 1 1,0-1-1,1 0 0,-1 1 0,0-1 1,1 1-1,-1-1 0,0 1 0,0 0 1,0-1-1,1 1 0,-1-1 0,0 1 1,0-1-1,0 1 0,0-1 0,0 1 1,0 0-1,0-1 0,0 1 0,-1-1 1,1 1-1,0-1 0,0 1 0,0-1 0,-1 2 1,-2 27 37,-7-5-29,-1 0 0,-2-1 1,0-1-1,-1 0 0,-1-1 0,-33 36 0,10-13-7,-2-2 0,-1-2 0,-3-2 0,-1-2 1,-95 59-1,80-58-10,35-20 3,0-1 0,-1-2 0,-1 0 0,0-2 0,-29 9 0,-124 16-29,162-28 11,12-4 7,10-2 5,24-3 23,0-1 0,0-1 0,0-2-1,-1 0 1,54-17 0,135-57 2,256-81 42,-408 142-45,-12 5 11,-1-3-1,82-36 1,-119 44-23,1 0-1,-1-2 1,-1 1 0,0-2 0,0 0 0,0 0 0,-2-1 0,1-1-1,-1 0 1,-1 0 0,0-1 0,-1-1 0,9-16 0,8-29-135,30-100 0,-13 31-42,-35 97-6,-8 29 117,0 5 76,-3 5-1,0 0 1,-1-1 0,0 0-1,0 0 1,0 0-1,-1 0 1,0-1 0,0 1-1,0-1 1,-10 7 0,-3 7 1,-255 259 86,168-178-14,-103 126 0,158-154 53,47-69-119,1 0 0,0 0 0,-1 0 0,2 0 0,-1 0 0,0 0 0,1 1 0,0-1 0,0 1 0,0-1 0,1 1-1,0-1 1,-1 1 0,1-1 0,1 1 0,0 7 0,0-11-12,0 0-1,-1 0 1,1 0-1,0 0 1,0-1-1,0 1 1,0 0-1,0 0 1,0 0-1,0-1 1,0 1-1,0-1 0,0 1 1,0-1-1,0 1 1,1-1-1,-1 0 1,0 1-1,0-1 1,0 0-1,2 0 1,28 2 15,-27-3-11,15 1 4,-1-2 1,0-1-1,0 0 0,0-1 0,-1-1 1,0 0-1,1-2 0,-2 0 0,1-1 0,29-19 1,36-24 20,104-88 0,-128 93-26,-36 29-49,0-1 0,-2-1 0,0-1 0,22-28 1,-35 38 26,-1 1 1,0-1 0,0 0 0,-1-1-1,0 1 1,-1-1 0,0 0 0,-1 0-1,0-1 1,0 1 0,-2 0 0,2-23-1,-4 33 17,1 0-1,0 0 1,-1 0 0,1 0-1,-1 0 1,0 0-1,1 1 1,-1-1-1,0 0 1,1 0-1,-1 0 1,0 1 0,0-1-1,0 0 1,0 1-1,1-1 1,-1 1-1,0-1 1,0 1 0,0 0-1,0-1 1,0 1-1,-1 0 1,1-1-1,0 1 1,0 0-1,0 0 1,0 0 0,0 0-1,0 0 1,0 0-1,0 1 1,0-1-1,0 0 1,0 0-1,0 1 1,-2 0 0,-2 0-9,0 0 0,-1 0 0,1 0 0,0 1 0,0 0 1,0 0-1,-7 4 0,-112 100-137,36-29 75,-190 160 280,268-228-201,1-2 6,1 1 0,-1 0 0,1 1 0,1 0 1,-12 15-1,5-9 16,9-13 0,8-11 41,19-25-62,3 2 1,39-43-1,-43 51-7,226-226-26,-148 154 18,-82 81 2,1 2 0,0 0-1,1 1 1,0 1 0,1 1-1,22-9 1,-183 53-305,-106 61 285,167-61 48,-154 44 1,17-41 248,262-57-214,0-2 1,45-31-1,-44 25-25,86-39-1,-90 52 17,1 2 0,0 2-1,0 2 1,53-5 0,-23 9 75,128 6-1,-184 1-88,1 0 0,32 11 0,-35-9-173,0 0 1,0-1 0,0 0 0,22 0-1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81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0 64,'10'1'92,"0"0"0,-1 0 0,0 1-1,1 1 1,9 3 0,28 6 147,-20-6-154,-1 1-1,-1 1 1,1 2 0,-1 0-1,-1 1 1,0 2-1,-1 0 1,0 2-1,39 32 1,-8 1 50,-2 2-1,66 82 0,-93-99-105,-2 1 0,-1 1-1,-1 1 1,23 56 0,49 162 23,-48-122-45,-32-93-7,-10-24 0,2-1 0,0-1 0,1 1 0,9 15 0,-4-15-40,-6-16-61,-7-29-36,1 24 154,-5-20-89,0 1 0,-2 0 0,-17-37 0,10 25 7,-34-86-146,-5 2-1,-116-191 0,114 239 116,42 57 102,1 0 0,0-1 1,1 0-1,1-1 0,-10-22 0,21 40-3,-1 0 1,0-1-1,1 1 0,-1-1 0,1 1 0,-1-1 0,1 0 1,0 1-1,0-1 0,0 1 0,0-1 0,0 1 0,0-1 0,0 0 1,0 1-1,1-1 0,-1 1 0,0-1 0,1 1 0,1-3 0,-1 3 5,0 0 0,0 0 0,0 0-1,0 0 1,0 0 0,0 1-1,0-1 1,1 0 0,-1 1-1,0-1 1,0 1 0,1 0 0,-1-1-1,0 1 1,1 0 0,-1 0-1,0-1 1,1 1 0,1 1-1,3-1 18,0 0 0,0 1 0,0 0 0,0 1 0,-1-1 0,1 1 0,0 0 0,-1 1 0,11 5 0,21 19 37,-1 2 0,-1 1-1,-2 1 1,-1 2 0,41 56 0,-19-15 78,78 144 0,-102-157-80,-3 2-1,-2 0 0,16 71 0,34 200-6,-72-317-54,14 38 26,-13-44-32,-1 0 0,0-1 0,0 2 0,-1-1 0,1 12 1,-3-25-92,0-1 86,1 0 0,-2 0 0,1-1 0,0 1 0,-1 0 0,1 0 0,-1 0 0,0 0 0,0 0 0,0 0 0,0 0 0,-1 0 0,-2-4 0,1 2-5,-64-175-464,2 5 11,-108-216-138,153 343 600,2-2 0,2 0 0,-10-57 0,24 58 147,3 27 37,20 22 80,-16 1-225,1 1-1,0 0 1,-1 0-1,1 0 1,-1 1-1,0-1 1,0 1-1,0 0 1,0 1-1,-1-1 1,1 1-1,6 8 1,53 62 70,-47-54-54,34 47 53,-2 3 1,-4 1 0,-3 2 0,60 144 0,-64-115 13,-4 1 0,-5 1 0,21 145 0,-47-230-114,7 80-37,-17-108-246,-1-1 218,1-1 0,1 1 1,-1-2-1,-7-20 1,-5-8-67,-90-207-607,40 82 446,-9-32-77,51 124 300,23 60 105,2 9 51,2 7 27,4 18 92,-1 6-103,13 191 248,-16-146-268,-4-1 1,-2 1-1,-4-2 0,-31 119 1,33-164-99,0-1 1,-2-1-1,0 0 1,-1 0 0,-2-1-1,0 0 1,-1-1-1,-2-1 1,-21 23-1,35-41-9,0 0 0,0 0-1,0 0 1,-1-1 0,1 1-1,-1-1 1,1 1 0,-1-1-1,1 0 1,-1 0 0,0 0-1,1-1 1,-1 1-1,0 0 1,-4-1 0,3-5-115,1-17-4,1 1 1,2-36-1,0 39 32,0-35-279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8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515 0 256,'0'16'15,"-2"0"0,0 0-1,-1 0 1,-1-1 0,0 1-1,-8 17 1,-45 91 147,40-89-85,-3 2-33,-1-1 1,-2-1-1,-47 56 1,-97 85-50,102-111 3,60-59 4,1-3 1,0 1-1,0-1 0,0 1 0,1 0 1,-1 1-1,1-1 0,0 0 0,1 1 1,-1 0-1,1 0 0,0 0 0,-3 8 1,16-15-9,10-10-2,0-1 0,-1 0-1,-1-1 1,-1-2-1,19-18 1,30-25 0,16-11 8,-60 47 0,2 2 0,0 0 0,2 1 0,0 2 0,1 1 0,34-15 0,-60 31 0,-1 0 1,1 0-1,-1 1 1,1-1-1,-1 1 1,1-1-1,0 1 1,-1 0-1,1-1 1,0 1-1,-1 0 0,1 0 1,0 0-1,-1 1 1,1-1-1,0 0 1,-1 0-1,1 1 1,-1-1-1,1 1 1,-1 0-1,1-1 1,-1 1-1,3 2 1,-3-2 0,1 1 1,-1 0 0,0 0-1,0 0 1,0 0 0,0-1-1,-1 2 1,1-1 0,-1 0-1,1 0 1,-1 0-1,1 0 1,-1 0 0,0 0-1,0 0 1,0 3 0,-1 4 4,0 0 0,-1 0 0,0 0 1,0 0-1,-1 0 0,0-1 0,0 0 1,-6 11-1,-9 8 16,-2-1 1,0 0 0,-2-1 0,-32 28-1,-105 75 132,101-85-96,56-41-49,0 0 0,0 0 0,0 0 0,0 0 0,1 0 0,-1 0 0,1 0 0,-1 0 0,1 1 0,0-1 0,0 0 0,0 1 0,0-1 0,0 4 0,1-5-8,-1 0 1,1-1 0,0 1 0,0 0 0,0-1 0,0 1 0,0 0 0,0 0-1,0-1 1,0 1 0,0 0 0,1 0 0,-1-1 0,0 1 0,0 0 0,1 0 0,-1-1-1,0 1 1,1 0 0,-1-1 0,0 1 0,1-1 0,-1 1 0,1-1 0,0 1 0,-1 0-1,1-1 1,-1 0 0,1 1 0,0-1 0,-1 1 0,1-1 0,0 0 0,-1 1-1,1-1 1,0 0 0,-1 0 0,1 0 0,0 0 0,0 1 0,-1-1 0,1 0 0,0 0-1,0-1 1,9 1 9,0-1-1,-1-1 0,1 0 1,-1 0-1,1-1 0,-1 0 1,0-1-1,0 0 0,10-6 1,40-15 19,-22 16-8,-1 1 0,1 2 0,1 2 0,-1 1 0,1 2 0,50 6 1,-85-5-23,0 0 1,-1 0 0,1 0 0,-1 1-1,1-1 1,-1 1 0,1-1 0,-1 1 0,0 0-1,1 0 1,-1 0 0,0 1 0,1-1-1,-1 0 1,0 1 0,0 0 0,2 2 0,-3-3-1,0 1 1,0 0-1,-1-1 1,1 1-1,0-1 1,-1 1-1,1 0 1,-1 0-1,0-1 1,0 1-1,0 0 1,0 0-1,0-1 1,0 1-1,0 0 1,0 0-1,0-1 1,-1 1-1,0 2 1,-2 4 0,-1 1 0,0-1 0,-1 0 0,0 0 0,0 0 0,0-1 0,-13 13 0,-16 16-3,9-11-4,2 0 0,-22 31 0,39-48 5,1 0 0,0 1 0,0-1 0,1 1 0,0 0 0,1 1 0,0-1 0,0 0 0,1 1 0,0 0 0,0 19 0,2-27 1,-1 10 9,1-1 1,1 1 0,0-1 0,0 0-1,6 20 1,-6-28-7,1 1 0,-1-1 0,1 0 0,0 1 0,0-1 0,1 0 0,-1-1-1,0 1 1,1 0 0,0-1 0,-1 1 0,1-1 0,0 0 0,0 0 0,1 0 0,-1 0 0,0-1 0,1 1 0,-1-1 0,1 0-1,5 2 1,3-1-5,0 1-1,0-2 0,0 1 1,0-2-1,0 0 0,0 0 1,24-4-1,-35 3-1,1 0-1,0 1 1,-1-1-1,1 0 1,-1 0 0,1-1-1,-1 1 1,0 0-1,1 0 1,-1-1 0,0 1-1,0-1 1,0 1-1,0-1 1,0 1 0,0-1-1,0 0 1,-1 1-1,1-1 1,0 0 0,-1 0-1,0 1 1,1-1-1,-1 0 1,0 0 0,0 0-1,0 0 1,0 0-1,0 1 1,0-1 0,-1 0-1,1 0 1,-1 0 0,1 1-1,-2-4 1,0-3-7,-1 0 0,1 0 0,-1 0 0,-1 1 0,0-1 0,-6-9 0,-47-49-147,-3 2-1,-111-92 1,140 129 131,-1-2 16,-1 1-1,-1 1 1,-1 2-1,-2 2 1,-46-23-1,82 45 18,1 1 1,-1 0-1,1-1 1,-1 1 0,1 0-1,-1-1 1,0 1-1,1 0 1,-1 0-1,0 0 1,1-1-1,-1 1 1,1 0-1,-1 0 1,0 0-1,1 0 1,-1 0-1,0 0 1,1 0-1,-1 0 1,0 1-1,1-1 1,-1 0-1,0 0 1,1 0-1,-1 1 1,1-1-1,-1 0 1,0 1-1,1-1 1,-2 1 0,5 21 121,24 27-22,99 124 83,-33-48-57,85 151 1,-168-259-117,10 23 31,3-1-1,1-2 1,52 62 0,-76-98-51,1 0 1,-1 0 0,1 0-1,0 0 1,0-1-1,-1 1 1,1 0 0,0-1-1,0 1 1,0 0 0,0-1-1,0 1 1,0-1 0,0 1-1,0-1 1,0 0-1,0 1 1,0-1 0,0 0-1,0 0 1,0 0 0,2 0-1,-2 0 2,0-1 0,0 1 0,0-1 0,-1 0 0,1 1 0,0-1 0,-1 0 0,1 0 0,-1 0 0,1 1 0,-1-1 0,1 0 0,-1 0 0,1 0 0,-1 0 0,0 0 0,0 0 0,1 0 0,-1 0 0,0-1 0,2-65-9,-3 51 19,-2-28-82,-3 0-1,-1 0 1,-2 1 0,-2 0 0,-18-46-1,-25-107-136,43 118 211,4 0 0,4-116 0,3 194 0,0-1 3,0 1 0,0 0 0,0 0 0,0 0 0,0 0 0,0-1 0,1 1-1,-1 0 1,0 0 0,0 0 0,0 0 0,0 0 0,1 0 0,-1-1 0,0 1 0,0 0 0,0 0-1,1 0 1,-1 0 0,0 0 0,0 0 0,0 0 0,1 0 0,-1 0 0,0 0 0,0 0 0,0 0 0,1 0-1,-1 0 1,0 0 0,0 0 0,0 0 0,1 0 0,-1 0 0,0 0 0,0 0 0,0 1 0,0-1-1,1 0 1,-1 0 0,0 0 0,0 0 0,0 0 0,0 1 0,1-1 0,-1 0 0,0 0 0,0 0-1,0 0 1,0 1 0,0-1 0,0 0 0,0 0 0,0 0 0,0 0 0,1 1 0,16 18 52,-1 0 1,-1 1-1,0 1 0,-2 0 1,0 1-1,12 30 1,52 153 113,-36-88-6,-31-103-152,-9-14-12,-1 0-1,0 1 0,0-1 0,1 0 1,-1 0-1,0 0 0,0 0 0,1 0 1,-1 0-1,0 1 0,0-1 1,1 0-1,-1 0 0,0 0 0,0 0 1,1 0-1,-1 0 0,0 0 0,0 0 1,1 0-1,-1 0 0,0 0 0,1-1 1,-1 1-1,0 0 0,0 0 1,1 0-1,-1 0 0,0 0 0,0 0 1,1 0-1,-1-1 0,0 1 0,0 0 1,0 0-1,1 0 0,-1-1 1,0 1-1,0 0 0,0 0 0,0-1 1,0 1-1,1 0 0,-1 0 0,0-1 1,0 1-1,0 0 0,0 0 1,0-1-1,0 1 0,0 0 0,0 0 1,0-1-1,0 1 0,0 0 0,0-1 1,0 1-1,0 0 0,0 0 0,0-1 1,0 1-1,-1 0 0,1 0 1,0-1-1,0 1 0,0 0 0,0 0 1,0-14 9,0-21-15,-1 0-1,-1 0 1,-10-45-1,-20-49-116,-23-105-20,45 180 150,3 0 0,-2-75-1,15 104-1,-6 25-3,0-1 0,1 1 0,-1 0 0,0 0 0,1-1 1,-1 1-1,0 0 0,1 0 0,-1 0 0,0 0 0,1-1 0,-1 1 0,0 0 0,1 0 0,-1 0 0,1 0 0,-1 0 0,0 0 0,1 0 0,-1 0 0,1 0 0,-1 0 1,0 0-1,1 0 0,-1 1 0,1-1 0,-1 0 0,0 0 0,1 0 0,-1 0 0,0 1 0,1-1 0,-1 0 0,4 4 20,0-1 0,0 1 0,0-1 0,-1 1 0,0 0 0,5 8 0,38 69 138,-3 1 0,51 142 0,3 8 57,-74-185-177,2-1 1,53 74 0,-71-111-44,-6-6-1,1 0 0,0 0 0,0-1 0,0 1 0,0-1 0,0 1 0,0-1 0,1 0 0,-1 0 0,5 3 0,-6-34-235,-2 14 224,-1-1 0,0 1 1,-1 0-1,-1 0 1,-8-23-1,-37-78-193,27 66 175,-89-180-63,68 147 42,2-2 1,-40-129-1,77 191 60,6 36 26,0-1 0,1 1-1,0-1 1,1 0 0,0 0-1,1 0 1,10 17 0,-7-12-30,0 1 1,11 35 0,-13-8-381,-5-1-908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83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835 36 0,'0'0'587,"-27"0"70,-283-18-158,0 1-358,272 18-60,-66 10-1,99-10-189,0-1 0,0 0 0,0 0 1,0 0-1,0-1 0,0 0 0,-6-1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22 1 0,'-14'13'1852,"8"84"-1398,5-73-397,1-10-12,0 0 0,1 1 1,2 16-1,-2-26-32,1 0 0,-1 0-1,1 0 1,0-1 0,0 1 0,0-1-1,1 1 1,-1-1 0,1 0 0,0 0-1,0 0 1,1-1 0,4 5 0,78 80 211,-16-20-105,101 108 205,-9 39-69,-62-78-99,-38-52-66,-2 2 0,64 128 0,-97-159-110,-3 2 0,-2 0 0,-3 1 0,-2 1 0,12 88-1,-13 31-1126,-12 314-1,-15-239-219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1680 0 32,'0'0'1244,"-6"27"-790,-35 22-162,-1-1-1,-3-2 1,-2-2 0,-69 51 0,30-34-23,-177 93-1,121-90-265,-214 65 0,261-99-551,-176 31 1,102-40-617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36.986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1 727 128,'0'5'14,"1"0"1,0-1-1,0 1 0,0 0 0,1-1 0,-1 0 1,1 1-1,0-1 0,1 0 0,-1 0 1,6 7-1,42 48 141,-16-21-64,30 51 193,74 137 1,0 2-86,-125-214-332,-12-30-130,-2 0 280,-1-6-29,-1 0-1,-2 0 1,0 1 0,-1 0-1,-1 0 1,-16-30-1,-13-46-28,-76-288 57,172 446 352,267 371 34,-321-422-392,4 5-8,0-1 0,1 0 0,0 0 1,1-1-1,1-1 0,26 21 1,-37-45-190,-3 0 180,0 0 0,-1 0 0,0 0 1,-1 0-1,0 1 0,-1-1 0,-5-10 0,-43-80-154,35 71 83,-118-196-128,-25-45 273,188 294 238,87 109-95,125 154 78,-192-221-237,-3 2 0,62 120 0,-62-81-34,-4 2 1,-4 1-1,26 134 0,-60-229-12,29 111 20,-27-108-30,1-1 0,0 0 0,1 0 0,0 0 0,15 19 0,-17-28-16,-3-48-155,-5 21 149,0 0 1,-1 0-1,-1 0 1,-1 1-1,-15-35 1,1-1-50,-11-30-70,-4 2-1,-61-106 1,-110-143-88,90 150 186,8-10 176,106 188-108,-1 0 0,1 0 0,0 0 0,0 0 0,1-1 0,0 1 0,-2-11 0,14 18 130,-1 3-104,1 0 0,-1 1 0,0 1 0,0-1 0,-1 2 0,13 12-1,55 63 49,-37-38-29,22 26 2,-3 3-1,88 143 1,-75-88 12,60 148 0,-99-193-54,-19-47-13,1 0 0,1 0 0,2-2 0,29 42 0,-46-79-18,0 0 0,0-1 0,-1 1 0,1 0-1,-1-1 1,1 1 0,-1-1 0,0 1-1,1-1 1,-1 1 0,-1-4 0,0-7 6,0 0 0,-1 0 1,0 1-1,-1-1 0,-1 1 1,-6-17-1,-39-77-3,21 50-7,-26-49-89,-104-156 1,-93-85-25,100 144 149,135 177-10,-21-42 0,35 49 54,37 20 79,-18 6-130,-1 1 0,-1 0 0,1 1-1,22 21 1,56 55 57,-90-82-75,87 93 54,-4 4 0,-4 3-1,94 159 1,-141-201-36,-23-38-42,-11-20-28,-6-8-38,-97-135-137,-7 5 0,-203-196 0,57 76 253,196 197 54,54 54-72,1-1 0,-2 1-1,1-1 1,0 1 0,-1 1 0,1-1 0,-1 1-1,0-1 1,0 1 0,0 1 0,-7-3-1,11 4 62,89-19 21,1 5-1,0 3 1,1 4 0,135 6 0,-204 3-87,0 1 0,0 1 0,-1 0 1,32 12-1,-47-15-31,-4-1-10,-42-1-118,-12-2 100,0 2 1,0 3-1,-101 15 0,141-11 86,21 0-10,25 3-3,-17-9-13,0 0 0,0-1 1,0 0-1,0-1 0,0-1 1,0-1-1,0 0 0,-1-1 1,21-10-1,-18 8-2,-11 3 0,1 1-1,-1 1 1,1-1 0,0 1 0,-1 0 0,1 1 0,0 0 0,0 0 0,10 1 0,-17 24 29,-4-11-31,0 0 0,-2 0 0,1 0 0,-1-1 0,-1 0 0,0 0 0,-13 17 0,-9 21 2,19-33 1,-6 11 40,2 0 0,0 1 1,-16 60-1,29-88-43,0-1-1,0 1 1,0-1-1,-1 1 1,2-1 0,-1 1-1,0-1 1,0 1-1,0-1 1,0 1-1,0-1 1,0 1 0,0-1-1,1 1 1,-1-1-1,0 1 1,0-1-1,1 1 1,-1-1-1,0 1 1,1-1 0,-1 0-1,0 1 1,1-1-1,-1 0 1,1 1-1,-1-1 1,0 0 0,1 0-1,-1 1 1,1-1-1,-1 0 1,1 0-1,-1 0 1,1 0-1,-1 1 1,1-1 0,-1 0-1,1 0 1,-1 0-1,1 0 1,0 0-1,-1 0 1,1 0 0,-1-1-1,1 1 1,-1 0-1,1 0 1,-1 0-1,1 0 1,-1-1-1,0 1 1,1 0 0,-1 0-1,1-1 1,0 0-1,13-5 2,0-2 1,0 0-1,0 0 0,-1-1 0,0-1 0,11-11 0,69-72 15,-87 87-17,19-20-5,-1-1 0,-1 0-1,-1-2 1,-2-1 0,20-36-1,-126 237 38,77-148-31,-62 159 48,63-156-33,1 1 1,1 0 0,1 0 0,-3 54 0,8-81-17,1 0 0,-1 0 0,0 0 0,0 0 0,0 0 0,0 0 0,0 0 1,0-1-1,1 1 0,-1 0 0,0 0 0,0 0 0,0 0 0,0 0 0,0 0 0,1 0 0,-1 0 0,0 0 1,0 0-1,0 0 0,0 0 0,1 0 0,-1 0 0,0 0 0,0 0 0,0 0 0,0 0 0,1 0 1,-1 0-1,0 0 0,0 0 0,0 1 0,0-1 0,0 0 0,1 0 0,-1 0 0,0 0 0,0 0 1,0 0-1,0 0 0,0 0 0,0 1 0,0-1 0,0 0 0,1 0 0,-1 0 0,0 0 0,0 0 0,0 1 1,0-1-1,0 0 0,0 0 0,0 0 0,0 0 0,0 1 0,0-1 0,0 0 0,0 0 0,0 0 1,0 0-1,0 1 0,0-1 0,0 0 0,0 0 0,0 0 0,0 0 0,0 0 0,-1 1 0,10-11-1,-8 9 1,144-214 9,-91 131-5,117-143-1,-171 227-3,0-1 0,1 1 0,-1-1-1,0 1 1,0 0 0,0-1 0,1 1 0,-1-1 0,0 1-1,0 0 1,1-1 0,-1 1 0,0 0 0,1-1 0,-1 1-1,0 0 1,1 0 0,-1-1 0,0 1 0,1 0 0,-1 0-1,1 0 1,-1 0 0,1-1 0,-1 1 0,0 0 0,1 0-1,-1 0 1,1 0 0,-1 0 0,1 0 0,-1 0 0,1 0-1,-1 0 1,0 0 0,1 0 0,-1 1 0,1-1-1,-1 0 1,1 0 0,-1 0 0,0 0 0,1 1 0,-1-1-1,1 0 1,-1 0 0,0 1 0,1-1 0,-1 0 0,1 1-1,3 32-7,-15 45-2,-10-18 15,-2-1 0,-46 80 0,39-84 2,3 2 1,-32 96 0,56-144 1,2-1 1,-1 1 0,1-1-1,0 15 1,2-22-11,0-1 0,0 0 0,0 0 0,0 0 0,0 0 0,-1 0 0,1 0 0,0 0 0,0 0 0,0 0 0,0 0 0,0-1 0,0 1 0,0 0 0,0-1 0,0 1 0,-1-1 0,1 1 0,0-1 0,1 0-1,9-11 5,-1 0-1,0-1 0,-1-1 0,0 1 0,10-24 0,1 1 12,19-33-10,2 2-1,69-83 1,-95 132-15,-15 18 11,0 0 0,1 0-1,-1 0 1,0 0 0,0 0 0,0 0 0,0-1-1,0 1 1,0 0 0,0 0 0,1 0-1,-1 0 1,0 0 0,0 0 0,0 0-1,0 0 1,0 0 0,1 0 0,-1 0-1,0 0 1,0 0 0,0-1 0,0 1-1,1 0 1,-1 0 0,0 0 0,0 1-1,0-1 1,0 0 0,0 0 0,1 0 0,-1 0-1,0 0 1,0 0 0,0 0 0,0 0-1,0 0 1,1 0 0,-1 0 0,0 0-1,0 0 1,0 1 0,0-1 0,0 0-1,0 0 1,1 0 0,-1 0 0,0 0-1,0 0 1,0 1 0,0-1 0,0 0 0,0 0-1,0 0 1,0 0 0,0 1 0,0-1-1,0 0 1,0 0 0,0 0 0,0 0-1,0 0 1,0 1 0,0-1 0,0 0-1,0 0 1,0 7 1,0-1 0,0 0 0,-1 1-1,1-1 1,-2 0 0,1 0 0,-1 0 0,1 0-1,-2 0 1,1 0 0,-4 6 0,-41 73 8,33-62-12,-13 21 4,3 0 0,2 2-1,1 0 1,3 1 0,2 1-1,1 1 1,-9 68 0,10 70 25,14-187-26,0 1 0,0-1 0,0 1 0,0-1 0,0 0 0,0 1 0,0-1 0,0 1 0,0-1 0,0 0 0,0 1 0,0-1 1,0 1-1,0-1 0,0 0 0,0 1 0,0-1 0,1 0 0,-1 1 0,0-1 0,0 0 0,1 1 0,-1-1 0,0 0 0,0 1 0,1-1 0,-1 0 0,0 0 0,1 1 0,-1-1 0,0 0 0,1 0 0,-1 0 0,0 0 0,1 1 0,-1-1 0,0 0 0,1 0 0,-1 0 0,1 0 0,-1 0 0,0 0 0,1 0 0,-1 0 0,1 0 0,-1 0 0,0 0 0,1 0 0,-1 0 0,0 0 0,1 0 0,-1-1 0,1 1 0,-1 0 1,0 0-1,1 0 0,-1-1 0,2 1-2,2-2 1,0 0 1,0 0-1,0 0 0,-1 0 1,1-1-1,0 0 0,-1 1 1,0-1-1,0 0 0,1-1 0,-2 1 1,1-1-1,0 1 0,-1-1 1,0 0-1,3-4 0,33-78 12,-28 63-10,7-29-18,-1 0 0,-3-1-1,9-77 1,3-12-69,-17 83-25,-8 46 105,2-1 1,0 1-1,6-23 1,26-76 12,-23 70-8,17-40 0,-26 77 1,-1 0 0,1 0 0,-1-1 0,0 1 0,-1 0 0,1-1 0,-1 1 0,0-7 0,0 4 0,-1 8 0,1-1 0,0 1 0,0-1 0,0 1 0,-1-1 1,1 1-1,0-1 0,0 1 0,-1 0 0,1-1 0,-1 1 0,1-1 0,0 1 0,-1 0 0,1-1 0,-1 1 0,1 0 0,-1-1 0,1 1 0,-1 0 0,1 0 0,-1 0 0,1-1 0,-1 1 0,1 0 0,-1 0 0,1 0 0,-1 0 0,1 0 1,-2 0-1,-16 0-4,16 0 1,-573 0-120,513 7 158,35-2-32,42-10 6,0-1 1,0 0 0,0-1 0,-1-1 0,17-11 0,1 0-11,209-138 25,-124 78-16,-116 79-10,0-1 0,0 1 1,0-1-1,1 1 0,-1-1 0,0 1 0,0-1 0,0 0 0,0 0 0,0 1 0,0-1 0,0 0 0,0 0 0,-1 0 0,1 0 1,0 0-1,0 0 0,-1 0 0,1-1 0,-1 1 0,1-1 0,-26 4-92,-49 22-52,73-23 145,-201 86-132,40-16 69,155-68 64,-2 0 1,0 0-1,0 1 1,0 0-1,1 0 1,-1 1-1,1 0 1,1 1 0,-13 10-1,46-12 27,-7-5-20,-1-2 0,1-1 0,0 0 0,-1-1 0,33-14 0,7-1 10,105-39 37,-146 52-50,0-1 1,-1-1-1,0-1 1,0 0 0,-1-1-1,0-1 1,15-16-1,-29 27-8,0 0-1,0 1 0,-1-1 0,1 0 1,0 0-1,-1 0 0,1 0 0,-1 0 1,1 0-1,0 0 0,-1 0 0,0 0 0,1 0 1,-1 0-1,0 0 0,0 0 0,1 0 1,-1 0-1,0 0 0,0-2 0,-1 2 2,1 0-1,0 1 0,-1-1 1,1 0-1,-1 1 0,0-1 1,1 0-1,-1 1 0,1-1 0,-1 1 1,0-1-1,1 1 0,-1-1 1,0 1-1,0 0 0,1-1 1,-1 1-1,0 0 0,0-1 0,-1 1 1,-52-3-167,45 3 117,-37 0 10,1 2 1,-1 2-1,1 2 0,0 2 0,-51 16 1,88-21 93,10 0-12,18-1 8,31-4 8,-20-5-33,-1-1 0,0-2 0,50-23 0,-4 1 13,-76 32-35,56-20 42,0-3 1,100-57 0,-163 93-40,1 1 1,1 0-1,0 0 1,1 0 0,-3 22-1,7-36-14,15-17 38,-2 2-24,-1 0 0,0-1 0,-1-1 0,-1 1 0,0-2 0,-2 1 0,0-1 0,7-22 0,8-17-10,-11 34 5,-8 19 3,-3 6 2,-4 32 3,-2 0 0,-1-1 0,-2 0 0,-1 0 0,-2-1 0,-17 38 1,-10 34 104,32-87-102,3-11 6,1 1-1,0 0 1,0-1 0,1 1 0,-1 0 0,1 9-1,2-18-11,0-1-1,0 1 1,0-1-1,0 1 0,0 0 1,1-1-1,-1 1 1,1 0-1,-1 0 0,4-2 1,3-8-3,20-42-14,-2-1 0,-3-1 0,-2-1 1,15-71-1,-38 158 19,1 0-2,-9 58-1,-22 20 60,-61 136-1,85-214-58,3-13-3,4-37-3,2 10 1,1 1-1,0-1 0,1 0 0,0 1 1,1 0-1,0-1 0,0 2 1,1-1-1,8-11 0,5-12-2,-20 42 14,1 0 0,1-1 0,0 1 0,2 19 0,-1 44 42,-4-47-24,2-10 5,0-1 0,-2 1 0,-7 28 0,10-44-34,0 1-1,0-1 1,0 0 0,0 1 0,0-1-1,0 0 1,-1 0 0,1 1 0,0-1-1,0 0 1,0 1 0,0-1-1,0 0 1,-1 0 0,1 1 0,0-1-1,0 0 1,0 0 0,-1 0-1,1 1 1,0-1 0,0 0 0,0 0-1,-1 0 1,1 0 0,0 1-1,-1-1 1,1 0 0,0 0 0,0 0-1,-1 0 1,1 0 0,0 0-1,-1 0 1,1 0 0,0 0 0,-1 0-1,1 0 1,0 0 0,0 0-1,-1 0 1,1 0 0,0 0 0,-1 0-1,1 0 1,0 0 0,0-1 0,-1 1-1,1 0 1,0 0 0,0 0-1,-1 0 1,1-1 0,0 1 0,0 0-1,-1 0 1,1-1 0,0 1-1,0 0 1,0 0 0,0-1 0,0 1-1,-1 0 1,1 0 0,0-1-1,0 1 1,0 0 0,0-1 0,0 1-1,-7-16-360,0-3-518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4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4425 3138 32,'-2'0'85,"0"0"0,-1-1 0,1 1 0,0 0 0,0-1 0,-1 1 0,1-1-1,0 1 1,0-1 0,-3-1 0,-6-17-19,1-1-1,1 1 1,1-1-1,0-1 1,2 0 0,0 0-1,-4-35 1,-9-25 103,-1 14-58,-4 0-1,-38-75 0,30 71-24,3 0-1,4-3 0,2 0 1,4-1-1,3-1 1,-9-113-1,21 141-39,-11-209 228,18 144-202,-1 42-25,-8-101 0,2 152-25,-1 0-1,-1 0 1,0 1 0,-11-21 0,-11-35 2,20 49-20,-39-163-2,43 160 5,-2 0 1,0 1-1,-2 0 1,-2 0-1,0 0 1,-2 1-1,-1 1 0,-1 0 1,-1 1-1,-1 0 1,-1 2-1,-1 0 1,-2 0-1,-37-33 1,-49-47 21,76 70-12,-1 2 0,-2 2-1,-42-31 1,46 41-4,0 2 0,-1 0 0,-1 2 0,-1 1 0,0 2 0,0 1 0,-1 1 0,-41-6 0,-141-15 110,-330-4 0,513 38-118,0 1 0,0 2-1,1 1 1,0 2 0,0 0 0,1 2 0,-31 17 0,0-3 9,18-7-16,1 3 0,1 1 0,2 2 0,0 1 0,1 2-1,2 2 1,1 2 0,1 1 0,-34 42 0,50-52 8,2 1 1,1 0 0,0 1-1,2 0 1,1 2-1,1-1 1,1 1-1,-7 31 1,17-51-7,0-5 0,0-1 0,0 1 0,0-1 1,0 1-1,0 0 0,0-1 0,0 1 0,0 0 1,0-1-1,0 1 0,0 0 0,-1-1 0,1 1 0,0 0 1,0-1-1,-1 1 0,1-1 0,0 1 0,-1-1 1,1 1-1,0-1 0,-1 1 0,1-1 0,-1 1 0,1-1 1,-1 1-1,0 0 0,-1-1 1,-1 1 0,1 0 1,0-1-1,0 1 0,-1-1 0,1 0 1,-1 0-1,1 1 0,0-2 0,-1 1 1,1 0-1,0 0 0,-1-1 0,1 0 0,0 1 1,0-1-1,-1 0 0,1 0 0,0 0 1,-2-2-1,-16-4 5,-13 3-4,0 1-1,0 2 1,0 1-1,1 2 1,-1 1-1,-40 9 1,21-4 3,-72 2 0,41-12-21,0 5 0,0 3 0,-83 17 0,100-8-26,-7-1-43,1 3 1,0 4 0,-93 39 0,154-55 66,10-5 12,-1 0 1,1 1 0,-1-1 0,0 1 0,1-1-1,-1 1 1,1 0 0,-1-1 0,1 1-1,0 0 1,-1 0 0,1 0 0,0 0 0,-1 0-1,1 0 1,0 1 0,0-1 0,0 0-1,0 1 1,0-1 0,-1 3 0,2-3-49,0 30-47,0-22 101,-1 0 0,1 1 1,0 0-1,0-1 1,1 1-1,0-1 0,1 1 1,0-1-1,0 0 0,1 0 1,0 0-1,1 0 1,0 0-1,10 15 0,16 13 5,1-1-1,3-2 1,0-1-1,2-2 1,66 44-1,204 127 41,-133-91-26,-73-54-7,-70-42-5,0 2-1,46 34 1,-48-30 1,1-2 0,0-1 0,58 26 0,1-9 88,-55-34-905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4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0,'0'0'833,"3"7"-385,40 40-66,10 9-148,-3 2-1,47 72 1,-84-110-216,-1 0 1,-1 1 0,0 1 0,-2 0 0,-1 0-1,0 1 1,-2 0 0,-1 0 0,0 0 0,-2 1-1,1 29 1,2 257 307,-5-303-316,-1-1 0,-1 0 1,1 1-1,-1-1 0,0 0 1,-1 0-1,1 1 0,-1-1 1,0 0-1,-1-1 0,1 1 1,-1 0-1,-1-1 0,1 1 1,-1-1-1,0 0 0,0 0 1,0-1-1,-1 1 0,1-1 0,-1 0 1,0 0-1,0 0 0,-1-1 1,1 0-1,-1 0 0,0 0 1,0-1-1,-8 3 0,-90 28 106,-11 3-1144,107-35 189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4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3059 27 0,'0'0'1666,"0"40"-1378,-2-10-214,-2-1 0,-2 1 0,0-1 0,-2 0 0,-16 38 0,20-56-64,-61 134 182,38-75-160,26-65 374,-40-5-214,16-2-168,1-1 1,0 0 0,-32-10 0,-44-6 68,-29-1-56,-152-45-1,43 8-8,-702-88-28,678 110 0,202 27-2,-445-76-54,466 74 54,1-1 0,-42-19 0,76 28-15,0 1 0,1 0 0,-1 0-1,0 0 1,0 1 0,1-1 0,-1 1 0,0 0-1,-5 1 1,-4-1-67,12 0 80,0 1-1,0 0 1,0-1 0,0 1 0,0 0-1,0 0 1,1-1 0,-1 1-1,0 0 1,1 0 0,-1 0 0,0 0-1,1 0 1,-1 0 0,1 0-1,0 1 1,-1-1 0,1 0 0,0 0-1,-1 0 1,1 0 0,0 0-1,0 1 1,0-1 0,0 0 0,0 0-1,1 2 1,-1 47-5,1-36 5,0 14 1,1 1 0,1-1 0,2 0 0,1 0 0,1-1 0,2 0 0,0 0 1,2 0-1,1-2 0,1 1 0,1-2 0,22 31 0,47 49 11,221 267 97,24-20-20,73 28-43,-306-297-20,2-5-1,193 116 0,38-18 34,-48-28-19,-272-143-61,0 1 0,0-1 1,1 0-1,-1-1 0,1 0 0,0 0 0,0-1 0,16 2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4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1577 1343 0,'0'-24'1073,"0"2"-946,-8-160 323,6 161-434,-2 0-1,-1 0 0,-1 0 0,0 1 0,-2 0 0,-14-30 0,-9-2 14,-1 2 0,-3 1 0,-68-73-1,-143-119 32,184 183-64,-6-7 0,-3 4-1,-80-54 1,126 98 2,-2 1-1,0 2 1,0 0 0,-1 2 0,-1 1 0,0 1-1,0 2 1,-1 0 0,0 2 0,-39-2 0,47 7 4,-1-1 5,0 1 0,-47 5 1,64-3-6,-1 1 1,1-1 0,-1 1-1,1 0 1,0 0 0,-1 1-1,1 0 1,1 0 0,-1 1-1,0-1 1,1 1 0,0 0 0,0 1-1,-9 9 1,-2 7 0,2 0 1,0 1-1,2 1 0,0 0 1,2 1-1,0 0 0,2 1 1,0-1-1,2 2 1,1-1-1,-2 30 0,0 31 18,5 0-1,8 87 0,2-77-3,5-1-1,4 0 0,4-1 0,61 168 1,0-60 1,113 198 0,173 336-8,-263-525 16,-34-64 17,6-2 0,106 149 0,-159-264-37,2 0 0,1-2 0,2-1-1,0-1 1,65 43 0,-40-35 0,2-3 0,113 46 1,-149-71-10,-1-1-1,1-1 1,0-1 0,0 0 0,0-1 0,29-2 0,-45-1 4,1 0-1,0 0 0,-1-1 0,1 1 1,-1-1-1,1 0 0,-1-1 1,0 1-1,0-1 0,0 1 1,0-1-1,0 0 0,-1-1 0,1 1 1,-1-1-1,0 1 0,5-9 1,3-3 0,-1 0 0,-1-1 1,11-24-1,38-91 39,71-245 0,-106 288-17,-5-1 0,14-180 0,-30 216-19,-3 0 0,-2 1 0,-2-1 0,-2 1 0,-3 0 0,-2 1 0,-25-69 0,-75-202 60,94 257-47,3 0-1,3-1 0,-5-73 0,12-34-13,5 100-2,-3 1-1,-24-141 1,22 195 5,1 1 1,-2 1-1,-9-21 1,12 32-41,0-1-1,1 1 1,-2 0 0,1 0 0,0 1-1,-1-1 1,0 1 0,0-1-1,0 1 1,-1 1 0,0-1 0,1 1-1,-10-6 1,-6 4-735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0,'-4'1'1086,"4"-1"-1063,0 18 187,5-10-167,1 0 1,0 0 0,1-1 0,0 0 0,0 0-1,0 0 1,16 10 0,0 2 49,79 57 67,-77-60-116,0 2 1,-1 1-1,-1 1 0,-1 1 0,0 0 0,23 33 0,-32-37-39,-10-13-3,-1-1 1,1 1-1,0 0 0,-1 0 1,0 0-1,0 0 1,0 0-1,0 0 0,-1 1 1,1-1-1,-1 1 1,0-1-1,-1 1 0,1-1 1,-1 6-1,-1 43 30,-18 101 0,5-36 113,0 148 0,12-154-2,-29 189 1,-34 145-48,55 253-96,12-420 0,17 133 32,-18-157-32,1 6 0,1-238 0,1 0 0,1-1 0,1 1 0,1-1 0,11 22 0,56 104 0,-65-132 0,20 40 0,2-1 0,3-2 0,2-1 0,2-2 0,48 47 0,-34-47 17,2-1 0,70 47 0,-84-71-4,0-1 0,1-2 1,1-2-1,67 23 0,0-6-2,183 54-11,-147-60 35,232 19 0,-215-33-9,26 2 17,264-9 0,-408-13-45,0-2 1,0-2-1,0-2 1,57-19-1,162-75 20,-173 65-23,-58 25 0,0-2 1,0-1-1,-2-1 1,0-2-1,-1-1 1,-1-2-1,-1 0 1,-1-2-1,-2-1 1,0 0-1,-1-2 1,28-44-1,17-37 27,92-137 47,-138 214-88,-1-2-1,-1-1 1,-2-1-1,-1 0 1,-2-1 0,-1-1-1,14-61 1,-22 70 21,2 1 1,20-45-1,-17 47-3,-1-1 1,11-46-1,-15 32 7,-3-1-1,-2-70 0,-2 61 1,6-52-1,3-3-5,5-33-5,-1 28 4,-4 0 1,-7-122-1,-2 111 3,-2 81-13,-2 0 0,-1 1 1,-2 0-1,-14-40 0,-1-9-21,-29-80 32,49 122 34,3 39-84,0 0 0,0 1 0,0-1 1,-1 0-1,0 0 0,0 0 0,-1 1 0,0-1 1,-4-9-1,-9 3-617,-9 3-577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1124 1 0,'0'0'886,"-14"22"-459,8-16-380,1-1 0,-1 0 0,-1 0 0,1 0 1,-1 0-1,-10 5 0,-22 16 13,-155 147 91,73-62 27,-212 149 0,306-241-164,0-1 1,-2-2-1,0-1 0,-1-1 0,0-2 1,-1-1-1,-1-1 0,-42 7 0,70-15-7,1-1 0,-1 0 0,0 1 0,0-1 0,1 1-1,-1 0 1,1 1 0,-1-1 0,1 0 0,-4 5 0,-9 5 13,15-9-25,3-1 3,-1 0 1,1 0-1,0 0 1,0 0-1,0 0 1,0-1-1,0 1 1,0-1-1,0 0 1,0 1-1,1-1 1,-1 0-1,1 0 1,-1 0-1,1-1 1,4 2-1,0 0 1,213 92 65,-33-13-5,-106-55-40,-56-20-13,-1 2 0,34 14 0,-45-17 1,1-1-1,0-1 0,0-1 0,0 0 0,0-1 1,0 0-1,0-1 0,21-2 0,8 0 8,483-16 141,-519 18-158,-4 0 2,0 0 0,0 0-1,0 0 1,-1 0 0,1 0 0,0-1-1,0 1 1,-1-1 0,1 0-1,0 1 1,-1-1 0,1-1 0,-1 1-1,1 0 1,-1-1 0,1 1 0,-1-1-1,3-2 1,2-37 108,0 23-107,0 0 0,2 1 1,0 0-1,0 0 0,2 1 1,0 1-1,21-24 0,107-96-6,-85 85 4,97-77-2,19-19-2,-161 137-70,0 0 1,1 1-1,0 1 1,0-1 0,0 2-1,1-1 1,22-8-1,-14 13-922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884 278 64,'-14'-10'-8,"-3"1"1128,15 9-1095,1 1 1,-1-1-1,0 1 1,1 0-1,-1 0 1,1 0-1,-1-1 0,1 1 1,-1 1-1,1-1 1,0 0-1,-1 0 1,-1 3-1,-187 199 498,100-114-347,-5-4 1,-3-5-1,-122 77 0,195-141-147,4-4-14,0 1 1,1 1-1,-23 22 1,43-36-18,-1 0 1,1 0 0,0 0-1,-1 0 1,1 0 0,0 0 0,0 0-1,-1 1 1,1-1 0,0 0-1,-1 0 1,1 0 0,0 1-1,0-1 1,0 0 0,-1 0-1,1 0 1,0 1 0,0-1-1,0 0 1,-1 0 0,1 1-1,0-1 1,0 0 0,0 1 0,0-1-1,0 0 1,0 1 0,0-1-1,0 0 1,0 0 0,0 1-1,0-1 1,0 0 0,0 1-1,0-1 1,0 0 0,0 1-1,0-1 1,0 0 0,0 1 0,0-1-1,0 0 1,0 0 0,1 1-1,-1-1 1,0 0 0,0 0-1,0 1 1,1-1 0,11 0 5,-10 0-11,628-36 21,-127 3 10,-497 32-24,229 1 10,-197 2-11,0 2 0,0 2 0,0 1 0,39 13 0,-76-19-2,1-1 1,-1 1-1,1-1 1,-1 1-1,1-1 1,0 0-1,-1 0 1,1 0-1,0 0 1,-1 0-1,1 0 0,-1-1 1,1 1-1,0 0 1,-1-1-1,1 1 1,-1-1-1,1 0 1,-1 1-1,1-1 0,-1 0 1,2-1-1,23-30-9,-9 8 14,10-6-1,2 2 1,1 1-1,1 2 1,2 0-1,0 3 1,52-28-1,229-86 13,-128 60-6,-93 45-8,-91 28 5,-2-3 0,-1 1-1,0-1 1,0 1-1,-1-1 1,1 1-1,-1 0 1,0 0 0,-1 0-1,1 0 1,-1 0-1,0 0 1,0 1-1,-5-7 1,-57-53-15,40 41 15,-35-37-33,30 28 14,-2 0 0,-1 3 1,-1 0-1,-69-42 1,98 69-29,3 2-35,0-1-1,0 0 1,1 0-1,-1 1 1,0-1-1,0 0 1,0-1-1,1 1 1,-1 0-1,0 0 1,-2-3-1,-1-8-1225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362 1 288,'-34'31'961,"-12"0"-993,5 4 128,-5 0 128,-1 0 1,7 5-33,6-9-32,7-5-96,7 1-64,7-10 0,0-8 0,13-4-160,0-1-192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14.5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228 1 1505,'-27'22'32,"0"4"-64,1 1 193,-1-1 95,7 5-128,0 0-32,0 0-64,0-9 0,6 0-96,1-9-128,-1-4-321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7:54.6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235 0 0,'1'0'54,"-1"0"-1,1 1 1,-1-1 0,1 0-1,-1 0 1,1 0 0,-1 1 0,1-1-1,-1 0 1,1 0 0,1 3 268,-1-3-269,-1 0 1,1 1 0,-1-1 0,0 1-1,0-1 1,1 1 0,-1-1-1,0 1 1,0-1 0,0 1-1,1 0 1,2 26 437,-10 37-537,6-53 217,-46 466 383,15-133-372,-63 407 171,81-671-341,4-27-14,2 1 0,0 56-1,-6 36-456,14-146 438,0 0 0,0 1 0,0-1 0,0 0-1,0 0 1,0 0 0,0 1 0,0-1 0,0 0 0,0 0 0,0 0 0,0 1 0,-6 0-676,6-1 648,-7 0-778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01.01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1 478 32,'27'9'1223,"2"-10"-839,-22-2-340,1 0 0,-1-1 0,0 0 0,0 0 0,0 0 0,-1-1 0,1 0 0,-1 0 0,10-12 0,13-9 55,50-45 205,91-106-1,-22 19-712,-159 169-430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02.0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167 1 32,'0'41'230,"-1"-36"-191,1 0 0,-1 0 0,0 0 0,-1 0 0,1 0 0,-1 0 0,0 0 0,0-1 0,-1 1 0,0-1 0,-3 5 0,-43 53 324,9-12-79,-13 29 26,86-132-662,-7 19-246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10.68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0 673,'1'3'7,"0"0"-1,1 0 1,-1 0 0,0 0 0,1 0 0,-1-1 0,1 1 0,0 0 0,0-1 0,0 1 0,0-1-1,1 0 1,-1 0 0,1 0 0,-1 0 0,1 0 0,3 1 0,57 34 209,-55-33-167,37 16 14,1-2 0,2-1-1,-1-3 1,69 12 0,-48-12-46,81 29-1,-81-5 16,-62-37-26,-24-3-109,0 0 0,0 0 0,1-2 0,-32-10 0,30 8 72,-1 0-1,-1 2 1,-33-4-1,-168 7 283,242 1-250,202 5 117,-172-2-81,-1 3 0,73 17 0,-98-15-22,1 1 1,-1 0-1,-1 2 1,0 1-1,0 1 1,-1 1-1,-1 1 1,0 1-1,-2 1 1,29 29-1,-31-22 5,-17-24-26,0 0 0,0 0 0,0 1 0,0-1 0,0 0 1,-1 0-1,1 0 0,0 1 0,0-1 0,0 0 0,0 0 1,0 0-1,0 0 0,-1 1 0,1-1 0,0 0 1,0 0-1,0 0 0,0 0 0,-1 0 0,1 0 0,0 0 1,0 1-1,0-1 0,-1 0 0,1 0 0,0 0 1,0 0-1,0 0 0,-1 0 0,1 0 0,0 0 0,0 0 1,-1 0-1,1 0 0,0 0 0,0 0 0,0 0 1,-1 0-1,1-1 0,0 1 0,0 0 0,0 0 0,0 0 1,-1 0-1,1 0 0,0 0 0,0 0 0,0-1 0,0 1 1,-1 0-1,1 0 0,-46-26-367,23 10 378,2 0 0,0-2 0,1 0 0,0-2 0,2 0 0,0-1 0,2-1 0,0 0 0,1-1 0,2-1 0,0 0 0,2-1 0,-9-27 0,17 43 8,1-1-1,0 0 1,1 0 0,0-19 0,1 28-11,-1 1 0,1-1 0,0 0 0,0 1 0,1-1 0,-1 0-1,0 1 1,0-1 0,0 0 0,0 1 0,0-1 0,1 1 0,-1-1 0,0 0 0,1 1 0,-1-1 0,0 1 0,1-1 0,-1 1 0,1-1 0,-1 1 0,1-1-1,-1 1 1,1 0 0,-1-1 0,1 1 0,-1-1 0,1 1 0,0 0 0,-1 0 0,1-1 0,-1 1 0,1 0 0,0 0 0,-1 0 0,2 0 0,0 0 7,1 0 0,-1 0 0,0 0 0,0 1 0,1-1 0,-1 1 1,0 0-1,0 0 0,0-1 0,0 1 0,3 2 0,8 6 38,-1 0 0,0 1 0,0 0-1,-1 1 1,-1 1 0,15 19 0,51 86 84,-26-25 7,-4 3 1,45 129-1,35 213 24,-111-361-147,-3 2-1,-4-1 1,-2 114 0,-6-188-20,0 1 0,0-1 0,-1 0 0,1 1 0,-1-1 0,0 0 0,0 1 0,-1-1 0,1 0 0,0 0 0,-1 0 0,0 0 0,-3 4 0,4-6-3,1 0 0,-1-1 0,0 1 0,1-1 0,-1 1 0,0-1 0,0 1-1,1-1 1,-1 1 0,0-1 0,0 0 0,0 1 0,0-1 0,0 0 0,1 0 0,-1 1-1,0-1 1,0 0 0,0 0 0,0 0 0,-1-1 0,0 1-6,0-1 1,1 1-1,-1-1 1,1 0-1,-1 0 1,1 0-1,-1 0 1,1 0-1,-1 0 1,1 0-1,0-1 0,0 1 1,0 0-1,-1-1 1,0-2-1,-18-31-64,2-1 0,1-1-1,2 0 1,1-1 0,-9-44 0,-3-19-118,5-2 1,4 0-1,5-1 1,1-121 0,14 207 233,4 15 0,-5 4-28,-1 1 0,1-1 0,-1 1 0,0-1-1,1 1 1,-1-1 0,0 1 0,0 0 0,0 0 0,0-1-1,-1 1 1,1 0 0,0 0 0,0 2 0,7 29 88,-1-1 0,-1 1 0,1 52 0,-7 109 47,-1-90-42,-4-5 8,-4-1 0,-4 1 0,-33 120 0,41-200-101,2 1 1,-3 36 0,9-43-30,2-17-1,-4 4 21,7-9 9,0 1-1,0-1 0,-1 0 1,0-1-1,-1 0 0,0 0 1,5-11-1,34-82-51,-41 92 36,21-57-69,-3 0 0,-4-1 0,-2-1 0,9-98 0,-21 117-8,-1 0-1,-4-1 0,-1 1 0,-3 0 1,-2 0-1,-24-91 0,-9 25 60,-63-125 0,100 234 39,-1 2 25,1 0 0,0-1 0,1 1 1,0-1-1,0 0 0,0 0 0,0-8 0,31 17 174,-15 3-183,-1 0 1,1 1-1,-1 0 1,0 1-1,-1 1 1,1 0-1,17 16 1,3 6 39,38 42 1,-42-39-47,-2 2-1,-1 0 1,-1 2 0,-3 1-1,0 1 1,-3 0 0,-2 2-1,15 48 1,-15-26-15,-2 0 0,-4 1 0,-2 0 0,0 126 0,-7-82 20,-3 114 1,-1-191-6,-2 0 1,-1 1-1,-1-1 0,-18 53 0,7-56 4,17-28-30,0 0-1,-1 1 1,1-1 0,0 0-1,-1 0 1,1 0-1,-1 1 1,1-1-1,-1 0 1,1 0 0,0 0-1,-1 0 1,1 0-1,-1 0 1,1 0-1,-1 0 1,1 0-1,-1 0 1,1 0 0,0 0-1,-1 0 1,1 0-1,-1-1 1,1 1-1,0 0 1,-1 0-1,1 0 1,-1-1 0,1 1-1,0 0 1,-1-1-1,1 1 1,0 0-1,-1-1 1,-3-4-24,1-1 0,0 1-1,0-1 1,0 0 0,1 0 0,-4-12-1,-37-137-318,-40-271 0,67 288 321,7 0-1,10-192 1,1 284 34,11-61 1,-10 92-9,1 1 1,0-1 0,1 1 0,0 0 0,1 0 0,1 1 0,15-25 0,-21 36-3,1-1 0,0 1 0,-1 0 0,1 0 0,0 0 0,0 0 0,0 0 0,0 0 0,1 0 0,-1 0 0,0 1 0,1-1 0,-1 1 0,1 0 0,-1 0 0,1 0 0,4-1 0,-5 2 2,0 0-1,0 0 1,0 1 0,0-1 0,-1 0 0,1 1 0,0 0 0,0-1 0,-1 1 0,1 0 0,-1 0 0,1 0 0,0 0 0,-1 0 0,0 0 0,1 0-1,-1 1 1,0-1 0,1 0 0,0 3 0,5 7 23,0 1 0,-1 0 0,0 0 0,-1 0 0,8 27 0,30 124 176,-7 2 1,21 240 0,-27 349 21,-31-759-272,1 1-1,-1 0 0,0 0 1,0 0-1,0 0 0,0 0 1,-4-6-1,-4-16 11,-2-17-18,-105-481-365,94 397 388,6-2 0,0-146 0,16 264 33,0 0 0,1-1 0,0 1 1,1 0-1,3-13 0,-5 23 2,1-1 0,-1 0-1,1 1 1,-1-1 0,1 1 0,0-1 0,0 1 0,0-1-1,0 1 1,0-1 0,0 1 0,0 0 0,0 0 0,0 0-1,1 0 1,-1-1 0,0 2 0,1-1 0,-1 0 0,1 0-1,-1 0 1,1 1 0,0-1 0,-1 1 0,1-1 0,-1 1-1,1-1 1,0 1 0,-1 0 0,1 0 0,0 0 0,0 0-1,-1 0 1,1 1 0,0-1 0,-1 0 0,1 1 0,0-1 0,-1 1-1,1-1 1,-1 1 0,3 1 0,3 2 16,0 0-1,-1 0 1,1 1 0,-1-1-1,0 1 1,0 1 0,-1-1-1,1 1 1,-1 0 0,0 0 0,4 9-1,8 13 55,18 42-1,-29-59-52,31 75 71,-4 1 1,-4 1 0,-3 1-1,24 163 1,-29-66 29,-3 258 1,-16-390-94,-2-14-137,-10-81 11,-39-159-51,5 31-4,6-61 34,-16-366 0,53 508 114,1 88 7,0 0-1,0-1 1,0 1 0,0 0-1,0 0 1,0 0 0,0-1-1,0 1 1,0 0-1,0 0 1,0 0 0,0-1-1,0 1 1,0 0 0,0 0-1,0 0 1,0 0-1,0-1 1,1 1 0,-1 0-1,0 0 1,0 0 0,0 0-1,0 0 1,0 0-1,1-1 1,-1 1 0,0 0-1,0 0 1,0 0 0,0 0-1,1 0 1,-1 0-1,0 0 1,0 0 0,0 0-1,0 0 1,1 0 0,-1 0-1,0 0 1,0 0-1,0 0 1,1 0 0,-1 0-1,0 0 1,0 0 0,0 0-1,0 0 1,1 0-1,-1 0 1,0 0 0,0 0-1,0 0 1,0 0 0,1 0-1,-1 1 1,0-1-1,0 0 1,0 0 0,0 0-1,0 0 1,1 0 0,-1 1-1,0-1 1,0 0-1,0 0 1,1 1 5,5 4 14,0 0 0,-1 0 0,1 1 0,-1 0-1,0 0 1,0 0 0,-1 1 0,7 13 0,28 68 72,-26-57-58,20 58 23,-4 2 0,-4 1 0,-3 0 0,-5 2 0,-4 1 1,1 186-1,-16-308-78,-2 1 1,-2-1-1,0 1 0,-1 1 0,-2-1 1,0 1-1,-20-35 0,6 15-294,-9 15-240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15.31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422 150 0,'-3'-3'52,"0"0"0,1 0 0,-1 0 0,0 0 0,-1 1 0,1-1 0,0 1 0,-1 0 0,1 0 0,-1 0-1,0 0 1,0 1 0,1 0 0,-1-1 0,0 1 0,0 0 0,0 1 0,0-1 0,0 1 0,-1 0 0,1 0 0,0 0 0,0 1 0,0-1 0,0 1 0,0 0 0,0 0 0,0 0 0,0 1 0,1-1 0,-7 4 0,-3 2-21,1 0 0,-1 1 0,1 1 0,0 0 0,1 0 0,0 1 0,-16 18 0,18-14-15,0-1-1,0 2 1,1-1 0,1 1-1,1 0 1,0 0-1,1 1 1,0 0 0,1 0-1,1 0 1,1 0-1,-1 19 1,1 29 61,10 111 0,-7-164-71,11 88 90,43 175 1,52 93 23,-90-312-113,376 958 20,-327-851-123,-57-147 51,-5-16-66,-2-13-107,-5-66 85,-23-140 0,-35-87-132,16 94 124,-30-203 38,-84-395 110,78 527 17,65 238-22,-3 1 0,-2 0 0,-46-74 0,65 116 1,-34-42 18,35 44-17,1 0-1,-1 0 1,0 0-1,0 0 1,0 0 0,0 0-1,0 0 1,-1 0-1,1 1 1,0-1-1,0 0 1,-1 1 0,1-1-1,0 1 1,-1-1-1,1 1 1,0-1-1,-1 1 1,1 0 0,0 0-1,-1 0 1,1 0-1,-1 0 1,1 0-1,-1 0 1,1 0 0,0 1-1,-1-1 1,1 1-1,0-1 1,-1 1-1,1-1 1,0 1 0,-2 0-1,-2 6 8,1 0 0,-1 0 0,2 1 0,-1-1 0,1 1-1,0-1 1,0 1 0,1 0 0,0 0 0,-2 16 0,3-18-8,-13 88 43,4 0 0,4 1 0,4 0 0,12 113-1,4-86 52,5-1 0,57 198-1,-18-140 5,85 180 0,-53-174-123,206 311 1,-279-469 8,-10-15-5,1 1 0,1-1 1,0-1-1,14 15 0,-22-26-3,3 4 14,-1-13-258,-4-35 212,-3 1 0,-1-1 0,-12-44 0,-44-134 24,33 128-34,-194-725-102,46-8 233,169 781-54,3 16 17,-2 0 0,-17-55 0,25 130 204,33 114-83,-12-65-96,155 750 317,38 162-201,-215-1002-172,56 213 30,-45-180-29,2-1 1,1 0 0,32 55 0,-46-90-13,0 1-1,-1 0 1,1 0-1,1-1 1,-1 1 0,0 0-1,0-1 1,1 0-1,-1 1 1,1-1-1,-1 0 1,1 1-1,-1-1 1,1 0 0,0 0-1,1 0 1,-2-1 0,0-1 1,0 0-1,0 0 1,0 1 0,0-1-1,-1 0 1,1 0-1,0 0 1,-1 0 0,1 0-1,-1 0 1,1 0-1,-1 0 1,1 0-1,-1 0 1,0-1 0,1 1-1,-1 0 1,0 0-1,0 0 1,0 0 0,0-1-1,0 1 1,0 0-1,0 0 1,0 0 0,-1 0-1,0-2 1,0-39-15,-3 0 0,-1 0 1,-13-48-1,-44-132 39,50 182-20,-175-684 26,77-13-51,88 138-145,24 589 157,4 12-11,6 15-12,-4 7 76,0 0 0,-2 1 0,4 27 0,0 3 33,45 224 88,-12 1 0,11 505 0,-54-297-209,-16-512-405,-171-462 291,163 414 165,-36-117 26,10-2 0,7-2-1,-31-363 1,53 228-44,13 248 21,8 79 0,0-1 0,0 0 1,0 1-1,0-1 0,-1 1 0,1-1 1,-1 1-1,1-1 0,-1 1 0,0-1 1,1 1-1,-1-1 0,0 1 1,0 0-1,0-1 0,0 1 0,0 0 1,0 0-1,0 0 0,0 0 0,-1 0 1,1 0-1,0 0 0,-1 0 1,-1 0-1,2 1 1,-1 0 0,0 0 0,0 0 0,0 0 0,1 1-1,-1-1 1,0 1 0,0-1 0,1 1 0,-1 0 0,0 0 0,1 0 0,-1 0 0,1 0 0,-1 0 0,1 0 0,-3 3 0,-5 5 7,0 1 0,0 0 0,1 1 0,-9 15 0,10-14-2,-17 26 36,2 2 1,2 0-1,1 2 1,-14 47 0,33-88-43,0 0 1,-1 0 0,1 0 0,0 0-1,0 0 1,-1 0 0,1 1-1,0-1 1,0 0 0,0 0-1,1 0 1,-1 0 0,0 0 0,0 0-1,0 0 1,1 0 0,-1 0-1,1 0 1,-1 0 0,1 0-1,-1 0 1,1 0 0,-1 0 0,1 0-1,0 0 1,1 1 0,0-1-2,0 0 1,0 0 0,0 0 0,0-1-1,0 1 1,0 0 0,1-1-1,-1 0 1,0 1 0,0-1-1,0 0 1,4 0 0,8-2 4,1 0 0,-1 0 1,19-7-1,4-4 9,-1-1 0,0-2 0,47-28 0,98-73 4,89-84-407,-251 189 218,-22 23 30,-24 29 48,25-38 102,-150 202-26,-251 376 591,400-575-565,-1 1 4,1-1-1,0 0 1,0 1-1,0-1 0,1 1 1,0 0-1,0 0 1,0 0-1,1 0 0,-1 8 1,2-14-12,0 0 1,0 0-1,0 1 1,-1-1-1,1 0 1,0 0-1,0 0 1,0 0-1,0 1 1,1-1-1,-1 0 1,0 0-1,0 0 1,0 0-1,0 1 0,0-1 1,0 0-1,0 0 1,0 0-1,0 0 1,0 0-1,0 0 1,0 1-1,1-1 1,-1 0-1,0 0 1,0 0-1,0 0 1,0 0-1,0 0 1,0 0-1,1 0 1,-1 1-1,0-1 1,0 0-1,0 0 1,0 0-1,0 0 1,1 0-1,-1 0 1,0 0-1,0 0 1,0 0-1,0 0 1,1 0-1,-1 0 1,0 0-1,0 0 1,0 0-1,0 0 0,1 0 1,-1-1-1,0 1 1,0 0-1,0 0 1,0 0-1,0 0 1,0 0-1,1 0 1,-1 0-1,0 0 1,0 0-1,0-1 1,0 1-1,0 0 1,13-4 6,0-1 1,0 0-1,-1 0 0,0-2 1,0 1-1,0-1 1,11-10-1,82-71 23,-79 65-23,92-89-1,-71 64-24,3 2 0,72-51 0,-122 96 13,1 1-1,-1-1 1,1 1 0,-1-1-1,1 1 1,-1-1 0,1 1 0,0-1-1,-1 1 1,1-1 0,-1 1 0,1 0-1,0-1 1,-1 1 0,1 0 0,0 0-1,0-1 1,-1 1 0,1 0 0,0 0-1,0 0 1,-1 0 0,1 0 0,0 0-1,0 0 1,-1 0 0,1 0-1,0 0 1,-1 1 0,1-1 0,0 0-1,0 0 1,-1 1 0,2 0 0,-2 1-6,0 0 1,0 0-1,0 0 1,0 0-1,0 0 1,-1 0-1,1 0 1,-1 0-1,1 0 1,-1 0-1,0 0 1,-1 3-1,-17 31 31,-1 0 0,-36 50-1,4-8 40,-226 341 347,258-384-364,18-26-28,7-7-12,5-8-2,-1 0-1,0 0 1,-1-1-1,1 0 1,-1 0-1,0-1 1,9-12-1,-4 6 11,128-143 8,114-117 19,-202 222-30,4 3-1,118-81 0,-165 123-2,0 0-1,1 1 0,0 0 1,0 1-1,0 1 0,1-1 1,12-2-1,-23 7-4,-1 0 1,1 0-1,0 0 0,-1 0 1,1 0-1,-1 0 0,1 0 1,0 0-1,-1 1 0,1-1 1,-1 0-1,1 0 0,0 0 1,-1 1-1,1-1 0,-1 0 1,1 0-1,-1 1 0,1-1 1,-1 0-1,1 1 0,-1-1 1,0 1-1,1-1 0,-1 1 1,0-1-1,1 1 0,-1-1 1,0 1-1,1-1 0,-1 1 1,0-1-1,0 1 0,0 0 1,1-1-1,-1 1 0,0-1 1,0 1-1,0-1 0,0 1 1,0 0-1,0-1 0,0 1 1,0-1-1,0 1 0,-1 0 1,1-1-1,0 1 0,-1 0 1,-9 36-36,-9 2 40,-2 0 1,-1-1-1,-2-2 1,-41 50-1,-5 8 16,-35 54 3,-209 323 301,306-458-308,3-5-6,0 0 0,1 0 0,0 0 0,0 1 0,1 0 0,0-1 0,-3 15 1,6-23-12,0 1 1,0 0 0,0-1 0,-1 1 0,1 0 0,0-1-1,0 1 1,0 0 0,0-1 0,0 1 0,0 0 0,1-1 0,-1 1-1,0-1 1,0 1 0,0 0 0,0-1 0,1 1 0,-1 0-1,0-1 1,1 1 0,-1-1 0,0 1 0,1-1 0,-1 1-1,1-1 1,-1 1 0,1-1 0,-1 0 0,1 1 0,-1-1 0,1 1-1,0-1 1,-1 0 0,1 0 0,-1 1 0,1-1 0,0 0-1,-1 0 1,1 0 0,0 0 0,-1 0 0,1 1 0,0-2 0,3 1-4,-1 0 0,0-1 0,0 0 0,1 0 0,-1 0 0,0 0 0,0 0 0,4-3 0,10-8 6,-2-1 0,0 0 0,0-1 0,-1-1 0,-1 0 0,0-1 0,10-17 0,4-3-2,28-34 0,256-301 0,-213 272-224,-87 92 9,-17 21 99,-33 50 105,-55 68 1,-7 9 47,56-73-4,-68 109 144,95-145-114,2 0 1,1 1 0,-17 56-1,29-80-54,1 0-1,0 0 1,1 0-1,0 13 1,1-21-10,0-1 1,0 0-1,0 0 0,0 1 1,0-1-1,0 0 1,0 1-1,0-1 0,0 0 1,0 0-1,0 1 1,0-1-1,0 0 0,0 1 1,0-1-1,1 0 1,-1 0-1,0 1 0,0-1 1,0 0-1,1 0 0,-1 0 1,0 1-1,0-1 1,0 0-1,1 0 0,-1 0 1,0 0-1,0 0 1,1 1-1,-1-1 0,0 0 1,1 0-1,-1 0 1,0 0-1,0 0 0,1 0 1,-1 0-1,0 0 1,1 0-1,-1 0 0,0 0 1,0 0-1,1 0 1,15-6-27,0-5 29,-1-1 0,-1 0 0,0-1 0,0 0 0,-1-1 0,-1-1 0,18-28 0,7-6 4,74-90-20,195-190 1,-287 313-126,40-27 1,-59 43 136,0 0 0,0 0 1,0 0-1,0 0 1,0 0-1,0 0 1,0 1-1,0-1 0,0 0 1,0 0-1,0 0 1,0 0-1,0 0 1,0 1-1,0-1 1,0 0-1,0 0 0,0 0 1,0 0-1,0 0 1,0 0-1,1 1 1,-1-1-1,0 0 1,0 0-1,0 0 0,0 0 1,0 0-1,0 0 1,0 0-1,0 0 1,0 1-1,1-1 1,-1 0-1,0 0 0,0 0 1,0 0-1,0 0 1,0 0-1,0 0 1,1 0-1,-1 0 1,0 0-1,0 0 0,0 0 1,0 0-1,1 0 1,-6 18-2,-1 0 0,-1-1 0,0 0 0,-1 0 1,-1-1-1,0 0 0,-14 18 0,-10 19 15,-136 209 72,89-146 64,-90 180-1,164-284-136,-1 1 1,2 0-1,0 0 0,0 0 0,1 1 1,1 0-1,0-1 0,-1 17 1,6-22-24,8-11-25,4-6 42,0-1-1,-1 0 0,-1-1 1,0 0-1,0-1 0,-1 0 1,-1-1-1,12-18 0,9-9 6,103-122-42,6 7-1,175-149 1,-301 292-5,-3 2-17,0 0 1,1 1 0,0 0-1,1 1 1,14-7 0,-27 15 52,1 0 0,-1 0-1,0 0 1,1 0 0,-1 0 0,0 0 0,1 0 0,-1 0 0,1 0-1,-1 0 1,0 0 0,1 0 0,-1 0 0,0 0 0,1 0 0,-1 0 0,0 0-1,1 0 1,-1 0 0,0 0 0,1 1 0,-1-1 0,0 0 0,0 0-1,1 0 1,-1 1 0,0-1 0,1 0 0,-1 0 0,0 1 0,0-1 0,0 0-1,1 1 1,-1-1 0,0 0 0,0 1 0,0-1 0,0 0 0,0 1-1,1-1 1,-1 0 0,0 1 0,0-1 0,0 0 0,0 1 0,0-1 0,0 0-1,0 1 1,0-1 0,0 1 0,-1-1 0,1 0 0,0 1 0,0-1 0,0 0-1,0 1 1,-6 26-25,-11 7 34,-1 0-1,-1-1 1,-2-1 0,-41 48-1,17-21-2,-126 157 76,-25 34 80,150-185-44,-72 136-1,111-188-105,1 0-1,0 0 1,1 0 0,0 1-1,1 0 1,1 0 0,0 0-1,-2 23 1,5-36-12,0-1 1,0 1-1,0-1 1,0 1-1,0-1 1,0 1-1,0-1 0,0 1 1,0-1-1,0 1 1,0-1-1,0 1 1,0-1-1,1 1 1,-1-1-1,0 1 0,0-1 1,1 1-1,-1-1 1,0 1-1,0-1 1,1 1-1,-1-1 1,0 0-1,1 1 0,-1-1 1,1 0-1,-1 1 1,1-1-1,-1 0 1,0 0-1,1 1 1,-1-1-1,1 0 0,-1 0 1,1 0-1,-1 0 1,1 1-1,-1-1 1,1 0-1,-1 0 1,1 0-1,-1 0 0,1 0 1,-1 0-1,1-1 1,0 1-1,27-13-25,-12 0 30,0-1 1,0-1 0,-2 0-1,0-1 1,0-1 0,13-23-1,18-20 22,59-62-15,5 3 0,125-102-1,-127 126-261,-94 87 70,-10 9 73,-8 9-40,-212 246 157,66-85 3,115-129-12,-9 12 106,2 2 0,-45 74 0,75-107-82,2 1-1,0 0 1,1 0 0,2 1 0,0 0-1,2 1 1,0 0 0,2 0-1,-2 52 1,7-75-46,4-8-4,28-34 34,44-68 0,5-7 30,6 13-56,4 4 0,190-153 0,-191 184-345,-86 65 134,-12 10 218,-243 256 20,152-168 56,-107 137 0,178-198-27,1 1-1,2 1 0,2 1 1,2 1-1,1 1 0,2 0 0,2 2 1,-9 45-1,21-73-32,0 0 1,2 0-1,0 20 0,12-38-85,-1-6 84,0 0-1,-1-1 0,0 0 1,-1 0-1,0-1 1,0 0-1,-2 0 0,8-15 1,15-23 8,27-31-109,3 3-1,98-100 1,160-110-332,-397 368 427,-111 142-1,-32 101 13,175-242 95,4 1 0,-39 104 1,76-170-77,1 1 0,0 1 1,-3 20-1,11-26-44,5-14-35,15-20-50,-17 16 94,31-40-1,-2-2-1,50-88 0,-21 30 15,29-26-116,5 4-1,5 4 1,198-182-1,-266 280-333,-134 152 577,-78 106 58,-287 535 230,424-671-310,48-113-150,1 1-1,19-29 1,6-9 51,40-81-4,7 4 0,107-135 0,-162 234-28,63-80-204,170-167 1,-238 266 74,-20 12 149,0 1 0,1 0 0,-1-1 0,1 1 0,-1 0 0,0-1 0,0 1 0,0 0 0,1 0 0,-1-1 0,0 1 0,0 0 0,0 0 0,0-1 0,0 1 0,0 0 0,0 0 0,0-1 0,-1 1 0,1 0 0,0 0 0,0-1 0,-1 1 0,1 0 0,0 0 0,-1-1 0,1 1 0,-1-1 0,0 2 0,-12 28 49,-1-1-1,-2-1 0,-27 38 1,4-7 3,-96 160 254,-128 285 0,261-499-301,-6 11 22,1-1-1,0 1 0,2 0 0,0 1 1,1-1-1,0 1 0,-2 31 0,6-47-28,0-1 0,0 1 0,-1-1 0,1 1 0,0-1 0,0 1 0,0-1-1,0 1 1,0-1 0,0 1 0,0-1 0,0 0 0,1 1 0,-1-1 0,0 1-1,0-1 1,0 1 0,0-1 0,1 1 0,-1-1 0,0 0 0,0 1 0,1-1 0,-1 1-1,0-1 1,1 0 0,-1 1 0,0-1 0,1 0 0,-1 0 0,0 1 0,1-1 0,-1 0-1,1 0 1,-1 1 0,1-1 0,-1 0 0,0 0 0,1 0 0,-1 0 0,1 0 0,-1 0-1,1 0 1,-1 0 0,1 0 0,-1 0 0,1 0 0,-1 0 0,1 0 0,-1 0-1,0 0 1,1 0 0,-1-1 0,1 1 0,-1 0 0,1 0 0,-1 0 0,0-1 0,1 1-1,-1 0 1,1-1 0,-1 1 0,0 0 0,0-1 0,1 0 0,27-24-86,-7-2 70,-1-1 0,-2-1 0,0 0 0,18-44 0,-7 15-15,394-722-566,-414 763 501,-8 14 84,0 1 0,0 0-1,0 0 1,1 0 0,-1-1-1,0 1 1,1 1 0,-1-1-1,1 0 1,0 0 0,3-2 0,-4 9 82,-2 8-40,-2 0 1,0 1-1,0-2 0,-1 1 0,-1 0 1,0-1-1,-1 0 0,-8 14 0,-4 11 12,-56 118 86,-79 176 127,29 10 182,114-306-410,2 0-1,1 1 1,2 0 0,0 46-1,5-80-27,0-1-1,0 1 0,0 0 1,0 0-1,0 0 0,1 0 1,-1 0-1,1-1 1,-1 1-1,1 0 0,-1 0 1,1-1-1,0 1 1,0-1-1,0 1 0,1 1 1,-1-2-3,0-1 1,-1 1 0,1-1 0,0 1-1,0-1 1,0 1 0,0-1 0,-1 0-1,1 1 1,0-1 0,0 0-1,0 0 1,0 0 0,0 0 0,0 0-1,0 0 1,0 0 0,0 0-1,0 0 1,-1 0 0,1 0 0,2-1-1,0 0-4,0 0 1,0-1-1,0 0 0,-1 1 0,1-1 0,0 0 0,-1 0 0,1 0 0,-1-1 1,1 1-1,-1-1 0,0 1 0,0-1 0,-1 0 0,1 1 0,2-5 1,77-204-39,-51 126-58,4 1-1,66-120 1,-91 187 42,-8 13 40,1 1 1,-1-1-1,1 1 1,0 0 0,0-1-1,0 1 1,0 0-1,1 0 1,-1 0-1,5-3 1,-6 11 49,-2 11-6,-1 0 1,0 0-1,-1 0 1,0 0-1,-12 28 1,-39 81 74,7-19-6,27-61-19,14-35-46,1 1 0,1-1 0,0 1 0,0 0 1,1 1-1,0-1 0,-2 23 0,21-36-73,-11 0 51,0-1 1,0 0-1,0 0 0,-1 0 1,1-1-1,-1 1 1,1-1-1,-1 0 1,0-1-1,-1 1 0,1-1 1,-1 1-1,3-7 1,38-75 10,-38 72-18,94-224-29,-88 201 4,-1 0-1,-2-1 0,-1 0 1,4-65-1,-12 98 22,0-186-310,-9 151 253,9 39 69,-1 0-1,1-1 1,-1 1-1,0 0 1,0 0-1,1 0 1,-1 0-1,0 0 1,0 0-1,0 0 1,0 0 0,-1 0-1,1 0 1,0 1-1,0-1 1,0 0-1,-1 1 1,1-1-1,0 1 1,-1-1-1,1 1 1,0 0-1,-1-1 1,1 1-1,-3 0 1,3-1 16,-1-1-1,1 1 0,0 0 1,0-1-1,0 1 1,0-1-1,0 0 1,1 1-1,-1-1 1,0 0-1,1 1 1,-1-1-1,1 0 1,-1 0-1,1 1 1,0-5-1,-2 0-8,-17-27-817,6 15-396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19.09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115 1 192,'18'2'79,"0"1"-1,-1 0 0,1 1 1,-1 1-1,0 1 0,-1 0 1,1 1-1,-1 1 0,22 15 1,38 16 141,-45-25-198,-14-6 0,0 0 0,0 0-1,1-2 1,0 0 0,0-1 0,1-1 0,32 3 0,-50-7-27,0 0 0,-1 0-1,1 0 1,-1 0 0,1 0 0,0 0-1,-1-1 1,1 1 0,0 0-1,-1 0 1,1 0 0,-1-1 0,1 1-1,0 0 1,-1 0 0,1-1-1,-1 1 1,1-1 0,-1 1 0,1 0-1,-1-1 1,0 1 0,1-1-1,-1 1 1,1-1 0,-1 0 0,0 1-1,0-1 1,1 1 0,-1-1-1,0 1 1,0-1 0,1 0 0,-1 1-1,0-1 1,0 0 0,0 1-1,0-1 1,0 0 0,0 1 0,0-1-1,0 1 1,0-1 0,-1 0-1,1 1 1,0-1 0,0 1 0,-1-1-1,1 0 1,0 1 0,-1-2-1,-1-1-20,1-1 0,-1 0-1,0 1 1,0 0-1,0-1 1,-1 1 0,1 0-1,-5-4 1,-2 0 10,-1 0 0,0 1 1,-1 0-1,1 0 0,-1 1 0,-1 1 1,1 0-1,0 0 0,-1 1 0,0 0 1,-19-1-1,-17 0 57,-78 4 0,59 2-9,34-3 1,-46 1 67,74 0-83,0 1 1,0 0 0,0-1 0,1 2-1,-1-1 1,0 0 0,1 1-1,-1 0 1,1 0 0,-1 0 0,1 1-1,-5 4 1,8-7-11,0 1-1,0 0 1,0 0 0,0-1 0,0 1-1,1 0 1,-1 0 0,0 0-1,1 0 1,-1 0 0,1 0-1,-1 0 1,1 0 0,-1 0 0,1 1-1,0-1 1,0 0 0,-1 0-1,1 0 1,0 0 0,0 0-1,0 1 1,0-1 0,0 0 0,1 0-1,-1 0 1,0 0 0,0 1-1,1-1 1,-1 0 0,1 0-1,-1 0 1,1 0 0,-1 0-1,1 0 1,0 0 0,-1 0 0,1 0-1,0-1 1,1 2 0,3 3 3,1-1 0,-1 1 1,1-1-1,0-1 0,8 5 0,28 12 42,2-1-1,0-2 0,1-2 0,93 18 1,-58-21 22,1-4 1,89-2 0,-152-6-132,1-1-1,-1-1 1,0 0 0,-1-2 0,1 0 0,-1-1-1,32-13 1,-43 15 33,0 1 1,0-1-1,-1 0 0,1-1 0,-1 0 1,0 0-1,0 0 0,0 0 0,0-1 1,-1 1-1,0-1 0,0 0 0,0-1 1,-1 1-1,1-1 0,-1 1 0,-1-1 1,1 0-1,-1 0 0,0-1 0,0 1 0,-1 0 1,0 0-1,1-14 0,-2 18 11,0-1 0,0 0 0,0 1 0,-1-1 0,1 1 0,-1-1 0,0 1 0,0-1-1,0 1 1,0-1 0,0 1 0,0 0 0,-1-1 0,1 1 0,-1 0 0,1 0 0,-1 0 0,0 0 0,0 0 0,0 1-1,0-1 1,0 0 0,0 1 0,-1 0 0,1-1 0,0 1 0,-1 0 0,1 0 0,-1 1 0,1-1 0,-4 0 0,-9-2 28,0 1 1,0 1 0,0 0 0,-22 2-1,11 0-22,7-2 43,0 2 0,0 1-1,0 0 1,0 1 0,1 1-1,-1 1 1,1 1 0,0 0 0,-24 13-1,34-14-8,0 0 0,0 0-1,0 1 1,0 0 0,1 0 0,0 1-1,1 0 1,0 0 0,0 0-1,0 1 1,1 0 0,0 0 0,0 1-1,1 0 1,0-1 0,1 1 0,0 0-1,0 1 1,1-1 0,-2 15-1,3-16-5,1 1 0,0-1 0,0 0 0,0 1 0,1-1 0,0 0 0,0 0 0,1 1 0,1-1 0,-1 0 0,1-1 0,0 1 0,1 0 0,0-1-1,9 13 1,-4-9-4,0-1-1,1 0 0,0-1 0,1 1 0,0-2 0,0 0 1,1 0-1,23 11 0,-8-8 0,1 0 0,-1-1 0,2-2 0,-1-1 0,53 6 0,-33-9 5,-1-2 1,90-7-1,-132 4-42,-1 0 0,1 0 1,0 0-1,-1-1 0,1 1 0,-1-1 0,0 0 1,1-1-1,-1 1 0,0-1 0,0 1 1,-1-1-1,1 0 0,-1-1 0,1 1 0,-1-1 1,0 1-1,0-1 0,0 0 0,-1 0 0,1 0 1,-1 0-1,0-1 0,-1 1 0,1-1 0,-1 1 1,1-1-1,-1 1 0,-1-1 0,1 0 0,-1 0 1,1 1-1,-1-1 0,-1 0 0,1 0 1,-1 1-1,-1-9 0,0 11 14,1-1 1,0 0-1,0 0 1,-1 1-1,0-1 1,0 1-1,1-1 1,-1 1-1,-1 0 1,1 0-1,0 0 1,0 0-1,-1 0 1,1 0-1,-1 1 1,0-1-1,-4-1 1,-53-17-48,27 13 56,-1 2 0,0 2-1,0 1 1,0 1 0,-67 8 0,87-4 14,-1 1 0,1 0 1,-1 1-1,1 0 0,1 2 1,-1-1-1,1 2 0,0 0 1,1 0-1,0 1 0,0 1 1,-12 13-1,17-17 5,0 1 0,1 0 0,0 0 1,1 0-1,0 1 0,0 0 0,0 0 0,1 0 0,0 1 1,1-1-1,0 1 0,0 0 0,1 0 0,0 0 0,1 0 1,0 0-1,0 1 0,1-1 0,0 0 0,2 17 0,0-21-15,0 0-1,0 0 1,0 0-1,1 0 0,0 0 1,0 0-1,0-1 1,1 1-1,-1-1 1,1 0-1,0 0 0,0 0 1,0-1-1,1 1 1,0-1-1,-1 0 0,1-1 1,0 1-1,0-1 1,8 3-1,5 1 0,0 0 0,1-1 0,-1-1 0,37 3 0,-3-5 1,0-1 0,0-3 0,-1-2 0,1-2 0,-1-3-1,0-2 1,-1-2 0,0-2 0,79-36 0,-118 46-38,1-1 0,-2 0-1,1 0 1,11-10 0,-19 14 7,-1-1 0,1 1 1,-1-1-1,1 1 0,-1-1 1,0 0-1,0 0 0,0 0 1,-1 0-1,1 0 0,-1 0 1,0-1-1,1 1 0,-1 0 1,-1-1-1,1 1 0,0-1 1,-1-5-1,0 8 21,0-1 0,0 1-1,-1-1 1,1 1 0,-1-1 0,1 1-1,-1-1 1,1 1 0,-1 0 0,0-1-1,0 1 1,0 0 0,1-1 0,-1 1-1,-1 0 1,1 0 0,0 0 0,0 0-1,0 0 1,-2-1 0,-38-17-89,-49 2-13,89 17 106,-87-9 41,0 4 0,-140 11 0,216-5-22,1 0 0,-1 1 1,1 1-1,-1 0 0,1 0 1,0 1-1,0 1 1,1 0-1,-1 0 0,1 1 1,0 0-1,1 1 1,-1 0-1,-15 16 0,19-16 4,0 1-1,0 0 0,0 0 1,1 0-1,0 1 1,1-1-1,0 1 0,0 0 1,1 1-1,0-1 1,1 1-1,0-1 1,0 1-1,1 0 0,0-1 1,1 1-1,2 19 1,-1-21-13,0 0 1,1 1 0,0-1 0,0-1 0,1 1-1,0 0 1,0-1 0,1 1 0,0-1 0,0 0-1,1 0 1,0 0 0,7 6 0,-3-4-1,0-1-1,1 0 1,0 0 0,0-1-1,1-1 1,-1 0 0,2 0-1,11 4 1,6 0 15,1-2-1,0-1 1,0-1 0,1-1-1,0-2 1,39-1 0,-25-3-20,-1-3 0,1-1 1,-1-3-1,0-1 0,0-2 1,-1-2-1,-1-2 0,0-2 1,-1-2-1,-1-1 0,58-40 1,-79 46-50,0 0 0,-1-1 0,0-1 0,-2-1 0,0-1 0,17-23 0,-27 34 8,-1-1-1,0-1 0,0 1 1,-1-1-1,0 1 1,-1-1-1,1-1 0,-2 1 1,1 0-1,-1-1 1,-1 1-1,0-1 0,0 1 1,-1-1-1,0 0 1,-1 1-1,-2-17 0,1 21 31,-1 0-1,1 1 0,-1 0 1,1-1-1,-1 1 0,0 0 1,-1 0-1,1 1 0,-1-1 1,0 1-1,0-1 0,0 1 1,0 0-1,0 1 0,-1-1 1,1 1-1,-1 0 0,1 0 0,-1 0 1,0 1-1,-7-2 0,-14-4 17,1 2 0,-48-3 0,24 5-3,0 3 0,0 1 0,0 3 0,-63 12 0,82-9 16,1 0 0,0 2 0,1 0-1,0 3 1,1 0 0,0 1 0,1 2-1,-32 23 1,48-29 3,0 0-1,1 0 0,1 1 1,0 0-1,0 0 0,1 1 1,0 0-1,1 0 0,0 1 1,1 0-1,0 0 1,1 0-1,0 0 0,1 1 1,0 0-1,1-1 0,1 1 1,0 13-1,0-7-13,1-1 0,2 1 0,0-1 0,0 1 0,2-1-1,0 0 1,1 0 0,1-1 0,1 1 0,0-1 0,19 30 0,-15-31-8,0-1 1,1 0-1,0 0 0,1-1 1,18 14-1,-23-21 0,1-1-1,0 0 0,1-1 1,-1 0-1,1 0 1,0-1-1,1 0 1,-1 0-1,0-1 0,19 2 1,-7-3 0,0-1 0,-1-1-1,1-1 1,-1-1 0,1-1 0,-1-1 0,0-1 0,0-1 0,-1 0-1,0-2 1,0 0 0,0-1 0,-1-1 0,23-16 0,-13 5-51,0-1-1,-2-1 1,0-1 0,-2-1-1,0-2 1,-2 0 0,37-59 0,-52 73-6,-1 0 1,0 0 0,-1-1-1,0 0 1,-1 0 0,4-22 0,-8 32 42,0-1 1,0 0 0,-1 1 0,0-1-1,1 0 1,-2 0 0,1 1-1,0-1 1,-1 0 0,0 1 0,0-1-1,-1 0 1,1 1 0,-1-1-1,0 1 1,0 0 0,0 0 0,-1 0-1,1 0 1,-1 0 0,0 0-1,0 1 1,-1-1 0,-4-3 0,-7-3 12,-1 1 0,-1 0 0,1 2 1,-1 0-1,-1 0 0,1 2 1,-1 0-1,0 1 0,-1 1 0,1 0 1,0 2-1,-24 0 0,32 1 9,0 1 1,0 0-1,0 1 0,0 0 0,0 0 0,1 1 0,-1 0 0,1 1 0,0 0 0,0 0 1,-12 9-1,7-4 3,2 1 1,-1 1-1,1 0 1,1 0 0,0 2-1,-14 19 1,5-2 21,2 2-1,1 0 1,1 1 0,2 1 0,-17 58-1,18-42 40,1 0-1,2 0 1,3 1-1,2 0 1,2 1-1,8 96 1,-5-141-73,1-1 1,0 0 0,0 0-1,1 0 1,0 0-1,0 0 1,0 0-1,1-1 1,0 1-1,0-1 1,0 1-1,1-1 1,-1 0 0,1 0-1,0-1 1,1 1-1,-1-1 1,1 0-1,0 0 1,0 0-1,0-1 1,1 0-1,-1 0 1,1 0-1,0-1 1,0 0 0,0 0-1,0 0 1,0-1-1,8 2 1,0-2-2,0-1-1,-1 0 1,1 0 0,0-1 0,-1-1 0,1-1-1,-1 0 1,1 0 0,-1-1 0,0-1 0,-1 0 0,24-14-1,-3-3-31,0-2 0,-2 0 0,-1-2 0,-2-1 0,0-2 0,38-51 0,-23 19-92,-2-1 0,52-111 0,-73 133 32,-3-1 1,22-80 0,-34 104 54,-2-1 0,0 0 1,-1 0-1,0 0 1,-2 0-1,0 0 1,-1 0-1,-1 0 1,-8-33-1,9 46 33,-1-1 0,0 2 0,0-1 0,-1 0 0,1 0 0,-1 1 0,0-1 0,0 1 0,-1 0 1,1 0-1,-1 0 0,0 0 0,0 1 0,0 0 0,-1 0 0,1 0 0,-1 0 0,0 0 0,1 1 0,-1 0 0,0 0 0,0 1 0,-1-1 0,1 1 0,0 0 0,0 0 1,-1 1-1,1-1 0,0 1 0,-1 1 0,1-1 0,0 1 0,-1-1 0,1 2 0,0-1 0,0 1 0,0-1 0,0 1 0,0 1 0,0-1 0,1 1 0,-1-1 0,-7 7 1,-9 11 41,1 0 0,1 2 0,0 0 0,-23 37 0,-51 110 85,63-103-19,2 1-1,4 1 0,2 1 1,4 1-1,3 1 1,2 1-1,-4 142 1,16-204-99,1 0 0,1 0 0,0 0 0,0 0 0,5 16 0,-5-23-6,0-1-1,0 1 1,0-1-1,0 0 0,1 1 1,-1-1-1,1 0 1,0 0-1,0 0 1,-1 0-1,1-1 0,1 1 1,-1 0-1,0-1 1,0 1-1,0-1 1,1 0-1,-1 0 0,1 0 1,-1 0-1,1 0 1,-1-1-1,1 1 1,4 0-1,1 0 0,1 0 1,-1-1-1,1 0 0,0-1 0,-1 0 1,0 0-1,1-1 0,-1 0 1,0 0-1,0-1 0,0 0 0,0 0 1,0-1-1,-1 0 0,1 0 0,-1-1 1,0 0-1,10-10 0,6-8-5,0-1 0,-2-1 0,28-43-1,-39 54 1,131-206-310,143-298 0,-274 499 260,-5 9 20,1 0-1,-1 0 1,-1 0-1,0-1 1,0 1-1,-1-1 1,0 0-1,2-20 1,-7 31 33,0 0-1,0 0 1,0 1 0,0-1-1,1 0 1,-1 1 0,0 0-1,0-1 1,1 1 0,-1 0-1,0 0 1,1 0 0,-1 0-1,1 0 1,-2 1 0,-16 15 23,1 0 1,1 1 0,1 1 0,-24 35 0,-49 94 120,40-53-20,4 1 1,5 2 0,4 2 0,4 2-1,4 0 1,-14 115 0,37-172-88,1 70-1,4-114-34,0-1 0,0 1-1,0 0 1,0-1 0,0 1 0,0 0-1,0-1 1,0 1 0,1 0-1,-1-1 1,0 1 0,0 0-1,0-1 1,1 1 0,-1-1-1,0 1 1,1-1 0,-1 1-1,1-1 1,-1 1 0,1-1-1,-1 1 1,1-1 0,-1 1-1,1-1 1,-1 0 0,1 1-1,-1-1 1,1 0 0,0 1-1,23-4-21,-18 1 19,-1 0-1,-1-1 1,1 1-1,0-1 1,0 0-1,-1 0 1,0-1-1,4-3 0,15-22-9,-2-1 0,-1-1 0,17-35 0,44-108-85,-41 82 78,331-638-637,-359 710 593,-10 17 52,0 0 1,0 1 0,0-1-1,-1 0 1,1 0-1,-1 0 1,0 0-1,0 0 1,0 0-1,0 0 1,0 0 0,-1 0-1,1-5 1,-26 39 5,-45 72 142,5 4-1,4 3 1,5 2-1,5 2 1,5 2-1,6 3 1,-34 156-1,73-270-131,-7 27 28,1 1 1,2 0-1,1 0 0,2 1 0,3 60 1,-1-92-34,0-1 0,1 0 0,-1 1 1,1-1-1,-1 0 0,1 0 0,0 1 1,-1-1-1,1 0 0,0 0 0,0 0 1,0 0-1,0 0 0,0 0 0,0 0 1,0-1-1,0 1 0,0 0 0,1 0 1,-1-1-1,0 1 0,0-1 0,1 1 1,-1-1-1,0 0 0,1 1 0,-1-1 1,0 0-1,1 0 0,-1 0 0,2 0 1,1 0-3,-1 0 0,0 0 0,0 0 0,1-1 0,-1 0 0,0 1 1,0-1-1,0 0 0,0 0 0,0-1 0,0 1 0,0-1 0,3-2 1,4-6-8,0-2 1,-1 1-1,0-1 1,-1-1 0,0 1-1,-1-1 1,8-20-1,9-16-11,136-265-61,-26 49-65,97-187-510,-225 443 608,-1-1 0,0 0-1,6-20 1,-31 89 133,-43 90 0,0-6 41,-162 494 575,199-553-604,10-37-37,-16 83-1,31-116-68,6-16-54,10-18 43,-1 0 1,0-1 0,-1 0 0,-2-1 0,18-43 0,0 2-4,119-251-79,206-403-765,-347 710 811,-6 14 57,-4 19 30,-15 27 14,-37 72-1,7-20 36,-131 373 416,151-387-356,4 1 0,5 1 0,-12 130 0,31-220-141,-1 4 5,1 1 1,0-1-1,0 1 1,1 0-1,2 12 1,-3-19-6,0 0 1,1 0-1,-1 1 1,1-1-1,-1 0 0,1 0 1,-1 0-1,1 0 1,0 0-1,0-1 0,-1 1 1,1 0-1,0 0 1,0 0-1,0-1 0,0 1 1,0 0-1,0-1 1,0 1-1,0-1 0,0 1 1,0-1-1,0 0 1,1 1-1,-1-1 0,0 0 1,0 0-1,0 0 0,0 0 1,1 0-1,-1 0 1,0 0-1,0 0 0,0 0 1,0 0-1,0-1 1,1 1-1,-1-1 0,0 1 1,0 0-1,0-1 1,0 0-1,0 1 0,1-2 1,1 0-3,0 0 1,0-1-1,0 1 0,-1-1 1,1 0-1,-1 1 0,1-1 1,-1 0-1,0 0 1,0-1-1,-1 1 0,1 0 1,-1-1-1,1 1 0,0-6 1,3-4-3,63-161-226,-9-2-1,-7-2 1,36-228 0,-67 290 35,24-157-209,-98 623 1085,-12 113-152,50 125-133,15-514-382,0-74-12,4 71 8,-3-67-9,0 0 1,-1 0-1,2 0 1,-1-1-1,0 1 1,1 0-1,0 0 1,-1-1-1,2 1 1,-1-1-1,0 0 0,1 1 1,-1-1-1,5 3 1,-7-5-5,1-1-1,-1 1 1,1-1 0,-1 0 0,1 1-1,-1-1 1,1 1 0,0-1 0,-1 0-1,1 1 1,0-1 0,-1 0 0,1 0-1,0 0 1,-1 0 0,1 1 0,0-1-1,0 0 1,-1 0 0,1 0 0,0-1-1,0 1 1,-1 0 0,1 0 0,0 0-1,-1 0 1,1-1 0,0 1 0,-1 0 0,1-1-1,0 1 1,-1 0 0,1-1 0,-1 1-1,1-1 1,-1 1 0,1-1 0,-1 1-1,1-1 1,0 0 0,12-29-84,1-43 77,8-131 0,-15-81-227,-2 49-80,5 25 98,6-196 47,-37 828 741,14-332-494,-7 87 7,-11 247-469,25-353-284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2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354 0 96,'-4'8'47,"0"1"0,0-1 0,0 1 0,1-1 0,1 1 0,-1 0 0,2 0 0,-2 15-1,3 77 323,2-60-215,51 387 481,-13-163-330,0 504 106,-45-626-388,-6-1 1,-7 0-1,-48 193 1,-152 405-11,217-737-14,-32 110 1,4 2 0,5 1 0,6 1 0,4 1 0,3 139 0,4-90-16,1-138-223,9-46 25,84-206 262,-41 115-32,189-431-47,-100 240 19,-99 211-51,-4-1-1,-4-2 1,-4-1-1,-3-1 1,12-150 0,-26 126-25,-6 0 1,-4 0 0,-6 1-1,-26-131 1,-13 20 1,-10-58 71,46 209 58,-3-135-1,14 133-25,3-90-2,-1 161-16,0 1 0,0-1-1,0 1 1,1 0 0,0 0-1,0-1 1,4-5 0,-5 10 0,0 0 1,0 0-1,0 0 1,0 1-1,0-1 1,1 0-1,-1 1 1,1-1 0,-1 1-1,1-1 1,0 1-1,-1 0 1,1 0-1,0 0 1,0 0-1,0 0 1,0 0-1,0 0 1,0 1 0,0-1-1,0 1 1,0 0-1,4-1 1,-4 2 2,0-1 1,-1 1-1,1 0 1,-1 0-1,1 0 1,-1 0-1,1 0 1,-1 0-1,0 0 0,1 1 1,-1-1-1,0 0 1,0 1-1,0-1 1,0 1-1,0-1 1,0 1-1,0-1 1,-1 1-1,1 0 1,-1-1-1,1 4 1,16 51 100,-14-43-76,13 57 24,-3 0 0,-4 1 0,2 78 0,-16 219-26,-11-168 67,-56 273-1,-81 192 122,-16 83-139,148-594-74,21-153-1,-1 0 1,1 0-1,0 0 1,-1 0-1,1 0 1,0 0-1,0 0 1,0 0-1,0 0 1,0 0-1,0 0 1,0 0-1,0 0 1,0 0-1,1 0 1,-1-1-1,0 1 1,0 0-1,1 0 1,-1 0-1,1 0 1,-1 0-1,1 0 1,-1 0-1,1-1 1,0 1-1,-1 0 1,1 0-1,0-1 1,1 2-1,0-3-3,0 0 0,-1 1 0,1-1 0,0 0 0,0 0 0,-1 0 0,1 0 0,-1-1 0,1 1 0,-1 0 0,1-1 0,-1 1 0,0-1 0,0 1 0,2-3 0,13-20 1,-1-1 0,0-1-1,-2 0 1,-1-1 0,13-45 0,-8 24-37,156-453-146,-131 356 138,34-231-1,-41 32-388,-15-536-1,-36 611 301,0-22 194,21 261-5,-5 30-48,0-1 0,0 1 0,1 0 0,-1-1 0,0 1 0,0 0 0,1 0 0,-1-1 0,0 1 0,0 0 0,1 0 0,-1 0-1,0 0 1,1-1 0,-1 1 0,0 0 0,1 0 0,-1 0 0,0 0 0,1 0 0,-1 0 0,1 0 0,-1 0 0,0 0 0,1 0 0,-1 0-1,0 0 1,1 0 0,-1 0 0,0 0 0,1 0 0,-1 0 0,0 1 0,1-1 0,-1 0 0,0 0 0,1 1 0,3 2 19,-1 0 0,0 0 0,0 0 0,0 1 0,-1-1 0,1 1 0,-1 0 0,0-1 0,3 7 0,6 19 10,0 0-1,-2 1 1,-1 0 0,-1 1-1,2 33 1,6 165-22,-14-203-4,4 243 131,-11 0-1,-12-1 1,-11-1 0,-13-1 0,-122 427 0,138-612-129,-64 235 39,76-257-41,3 0 0,3 1 0,-2 79 1,10-139-9,0 1 0,0-1 0,0 1 1,0-1-1,0 1 0,0-1 0,0 1 1,0-1-1,0 1 0,0-1 0,0 1 1,0-1-1,0 1 0,0 0 0,0-1 1,1 1-1,-1-1 0,0 1 0,0-1 1,1 0-1,-1 1 0,0-1 0,1 1 1,-1-1-1,0 1 0,1-1 0,-1 0 1,0 1-1,1-1 0,-1 0 0,1 1 1,-1-1-1,1 0 0,15-7-64,-8-1 51,-1 0 0,1 0 1,-1-1-1,-1 0 0,1 0 0,8-19 1,29-72-18,-28 63-2,323-874-197,-315 809 121,-4-1-1,-4 0 1,-5-1-1,-4 0 1,-15-209-1,-7 210 4,-4 1 0,-4 1 0,-41-107 0,-29-127 173,86 302-34,2 0 1,-1-43-1,5 66-30,1 0 0,0 0-1,1 0 1,0 0 0,1 1 0,0-1-1,0 1 1,1-1 0,1 1 0,-1 0-1,10-17 1,-12 25-1,0-1 0,-1 1 0,1-1 0,0 1 0,0 0-1,0-1 1,0 1 0,0 0 0,0 0 0,0 0 0,1 0 0,-1 0 0,0 0 0,1 0-1,-1 0 1,1 0 0,-1 1 0,1-1 0,-1 1 0,1-1 0,-1 1 0,1-1-1,-1 1 1,1 0 0,0 0 0,-1 0 0,1 0 0,-1 0 0,1 0 0,0 0-1,-1 1 1,1-1 0,-1 0 0,1 1 0,-1-1 0,1 1 0,-1 0 0,1 0-1,-1-1 1,0 1 0,1 0 0,-1 0 0,0 0 0,0 0 0,2 2 0,4 5 21,-1 0 1,0 0-1,0 0 1,-1 1-1,0 0 1,4 10-1,17 43 36,-3 2 0,-3 0-1,-3 2 1,-3 0 0,7 71-1,4 341 108,-29-33 10,-6-298-64,-28 148 0,6-141-58,-97 276-1,122-410-53,-13 34 0,2 1 0,2 1 0,-9 60 0,27-102-7,4-12-22,15-19-20,-7-1 43,-1 1 0,-1-1 0,-1-1 0,0 0 1,11-32-1,38-117-125,-52 142 99,32-108-48,-6-1 0,-7-1 0,-5-2 0,7-204 0,-26 98-198,-51-454 1,-24 211 277,71 486 8,1 0 1,0 0 0,-1 0-1,1 0 1,0 0 0,0-1 0,0 1-1,0 0 1,0 0 0,0 0-1,0 0 1,0 0 0,1 0 0,-1 0-1,0 0 1,1 0 0,-1 0-1,1 0 1,-1 0 0,1 0 0,-1 0-1,1 0 1,0 0 0,0 0 1,1 1 1,-1 0 0,0 0-1,1-1 1,-1 1-1,0 0 1,1 0 0,-1 0-1,0 1 1,1-1-1,-1 0 1,0 0 0,1 1-1,1 0 1,9 5 17,0 0 1,-1 1 0,0 0-1,-1 0 1,0 1-1,0 1 1,0 0-1,-1 0 1,0 1-1,7 11 1,-10-14-23,24 31 13,-2 0 0,-2 2-1,-2 1 1,-1 1 0,-2 1-1,-3 1 1,-1 1 0,-2 0-1,-2 1 1,11 74 0,-5 31 121,-2 298 0,-22-339-86,-4 1 0,-6-2 0,-4 0 1,-5 0-1,-4-2 0,-77 186 0,23-85-54,81-241-112,4-19 48,3 1-1,17-75 1,4-31-143,12-460-217,-46 3 4,7 595 400,-50-694-318,70 800 1096,18 94-667,-24-33 11,-6 204 0,-9-253-44,-46 623 300,-72-10-172,114-685-199,-6 21-18,-7 91 1,19-168 6,2-1 1,10-42 0,3-18-62,57-729-611,-34 316 329,-30 234 76,-9 237 316,12 159 669,-12 276-235,-9-289-338,-5-1 1,-4 0-1,-67 216 0,78-306-236,-1 0-1,0 0 0,-2-1 1,-1 0-1,-19 29 0,-10 0-1063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27.950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997 101 32,'-15'-7'68,"-1"2"0,1-1-1,-1 2 1,0 0 0,0 1 0,-1 1 0,1 0-1,0 1 1,-1 1 0,1 0 0,-1 1 0,1 1 0,0 1-1,0 0 1,0 1 0,-28 11 0,-15 10 5,1 3 0,2 1 1,-54 40-1,43-28 56,60-37-120,-79 48 254,-146 114-1,232-166-262,-1 0-1,1 0 1,0 0 0,0 0 0,0 1 0,0-1-1,0 0 1,-1 0 0,1 0 0,0 0 0,0 0 0,0 0-1,0 0 1,0 1 0,-1-1 0,1 0 0,0 0-1,0 0 1,0 0 0,0 1 0,0-1 0,0 0 0,0 0-1,0 0 1,0 0 0,0 1 0,0-1 0,0 0-1,0 0 1,0 0 0,0 0 0,0 1 0,0-1 0,0 0-1,0 0 1,0 0 0,0 1 0,0-1 0,0 0 0,0 0-1,0 0 1,0 0 0,0 0 0,1 1 0,-1-1-1,0 0 1,0 0 0,0 0 0,0 0 0,0 0 0,0 1-1,1-1 1,-1 0 0,16 3-32,23-5-17,-7-3 53,0-2 0,-1-1 0,0-2 1,0 0-1,-1-3 0,38-20 0,167-111 30,-206 125-33,-19 12 4,121-84-156,-110 75 21,-2 0 0,1-2-1,31-39 1,-50 56 105,2-3-20,-11 5-72,-16 9 110,1 1 0,1 2 0,0 0 0,-31 25-1,-84 78 106,70-57-69,31-28-5,-325 286 533,351-308-523,1-2-3,-1 1-1,2 1 1,-1-1 0,1 2 0,1-1 0,-1 1 0,2 0-1,-1 0 1,-7 19 0,14-28-31,1 0 0,0 0 0,0 0 0,-1 0 0,1-1 0,0 1 0,0 0 0,0 0 0,0-1 0,0 1 0,0-1 0,0 1 0,0-1 0,0 1 0,0-1 0,0 0 0,0 0 0,0 1 0,1-1 0,-1 0 1,0 0-1,0 0 0,0 0 0,0 0 0,0 0 0,0-1 0,1 1 0,0-1 0,41-1 10,-31-1-5,0 0 0,0-1 1,0 0-1,-1 0 0,0-1 0,0-1 1,17-11-1,71-59 34,-66 49-35,153-124-16,372-281-147,-529 411 74,-21 14 33,0 1 1,1 0-1,-1 0 1,1 1-1,16-7 0,-47 46 15,-233 244 92,33-41 173,194-203-185,-7 4 91,3 2-1,-44 71 0,68-88-75,22-27-69,24-27 23,49-54-6,160-143-39,-186 179-70,2 3 0,130-71-1,-193 116 99,0 1 0,0 0 0,1-1-1,-1 1 1,0 0 0,0 0-1,1-1 1,-1 1 0,0 0 0,1 0-1,-1 0 1,0-1 0,1 1 0,-1 0-1,1 0 1,-1 0 0,0 0-1,1 0 1,-1 0 0,1 0 0,-1 0-1,0 0 1,1 0 0,-1 0-1,0 0 1,1 0 0,-1 0 0,1 0-1,-1 0 1,0 0 0,1 1 0,-1-1-1,0 0 1,1 0 0,-1 0-1,0 1 1,1-1 0,-1 0 0,0 0-1,1 1 1,-1-1 0,0 1-1,-5 19-1,-22 26 81,-179 204 43,74-92-79,96-117-11,20-24 18,1 1 0,0 1-1,1 0 1,-16 32 0,30-51-45,0 0 0,0 0-1,0 0 1,0 0 0,0 0 0,0 0 0,0 0-1,0 0 1,0 0 0,1 0 0,-1 0-1,0 0 1,0 0 0,0 0 0,0 0 0,0 0-1,0 0 1,0 0 0,0 0 0,0 0 0,0 0-1,0 0 1,0 0 0,0 0 0,1 0 0,-1 0-1,0 0 1,0 0 0,0 0 0,0 0 0,0 1-1,0-1 1,0 0 0,0 0 0,0 0-1,0 0 1,0 0 0,0 0 0,0 0 0,0 0-1,0 0 1,0 0 0,0 0 0,0 0 0,0 0-1,0 1 1,0-1 0,0 0 0,0 0 0,0 0-1,0 0 1,0 0 0,11-9 8,16-16 22,242-230-44,-181 180-27,120-80 0,-149 114-39,-33 21 11,0 2-1,51-25 0,-64 37 28,-15 59 127,-4-42-82,-1 0-1,0-1 1,0 1-1,-1-1 0,-1-1 1,0 1-1,-12 9 1,1 0 4,-52 47-2,-2-4 0,-164 103 1,218-152 5,-8 6 41,0-1 0,-2-2 1,0-1-1,-52 19 0,128-69 60,59-28-113,134-58-1,-58 32-38,-67 24-627,-66 34 53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38:29.560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869 345 961,'0'0'448,"0"-1"-452,0 1 0,0-1 0,-1 1-1,1 0 1,0-1 0,0 1 0,0-1-1,0 1 1,0 0 0,-1-1 0,1 1 0,0 0-1,0-1 1,-1 1 0,1 0 0,0-1-1,-1 1 1,1 0 0,0-1 0,-1 1-1,1 0 1,0 0 0,-1 0 0,1-1-1,0 1 1,-1 0 0,1 0 0,-1 0 0,-5 0 15,1 1 1,0-1 0,-1 1-1,1 1 1,0-1-1,-1 1 1,1 0 0,0 0-1,0 0 1,1 1 0,-6 3-1,-49 41-86,30-21 53,-278 208 207,-28 24 837,324-249-988,3-3 2,-1 1 0,2 0 0,-1 0-1,-11 15 1,19-22-35,0 1 0,0-1 0,-1 0 0,1 0-1,0 0 1,0 0 0,0 1 0,0-1 0,0 0 0,0 0 0,-1 1-1,1-1 1,0 0 0,0 0 0,0 1 0,0-1 0,0 0-1,0 0 1,0 1 0,0-1 0,0 0 0,0 0 0,0 1-1,0-1 1,0 0 0,0 0 0,0 1 0,1-1 0,-1 0-1,0 0 1,0 1 0,0-1 0,0 0 0,0 0 0,0 0 0,1 1-1,-1-1 1,0 0 0,0 0 0,0 0 0,1 0 0,-1 1-1,0-1 1,0 0 0,0 0 0,1 0 0,-1 0 0,0 0-1,0 0 1,1 0 0,-1 0 0,0 0 0,0 1 0,1-1-1,-1 0 1,0 0 0,21 0-38,-17-1 32,24-1-16,0-3 0,0 0 1,0-1-1,-1-2 0,40-17 1,133-71-69,-136 64 45,510-310-431,-548 324 417,0 2 1,1 0-1,1 2 0,0 1 0,49-16 0,-76 29 53,0-1 0,0 1 0,0 0 0,0-1 0,0 1 0,0 0-1,0 0 1,1 0 0,-1-1 0,0 1 0,0 0 0,0 1 0,0-1 0,0 0-1,0 0 1,1 0 0,-1 1 0,0-1 0,0 0 0,0 1 0,0-1 0,0 1-1,0-1 1,2 2 0,-3-1 5,0 1 0,0-1 0,0 0 0,0 0 0,0 0 0,0 0 0,0 0 0,0 0-1,-1 1 1,1-1 0,0 0 0,-1 0 0,1 0 0,0 0 0,-1 0 0,0 0 0,1 0 0,-1 0 0,0 1 0,-41 45 49,-212 150-19,-43 39 506,292-231-514,-11 9 64,0 2 1,1 0-1,1 1 0,-14 20 1,30-36-88,0-1 0,0 1 1,-1-1-1,1 0 0,0 0 1,0 0-1,-1 0 0,1 0 0,0 0 1,0 0-1,-1-1 0,1 1 1,0-1-1,2 0 0,20-10-1,-1 0 0,-1-2 0,0-1 0,35-28 0,80-80-133,-132 117 125,508-504-673,-499 493 647,6-6-14,-19 21 22,-10 11-2,-124 155 337,-165 266 0,278-400-225,7-12 8,0 1 1,2 1-1,-11 24 0,22-45-90,0 0 1,0 1 0,0-1-1,0 0 1,0 1-1,-1-1 1,1 1-1,0-1 1,0 0-1,0 1 1,0-1-1,0 1 1,0-1 0,1 0-1,-1 1 1,0-1-1,0 0 1,0 1-1,0-1 1,0 1-1,0-1 1,1 0 0,-1 1-1,0-1 1,0 0-1,1 0 1,-1 1-1,0-1 1,0 0-1,1 1 1,-1-1 0,0 0-1,1 0 1,-1 0-1,0 1 1,1-1-1,-1 0 1,0 0-1,1 0 1,-1 0 0,1 0-1,-1 0 1,0 0-1,1 0 1,-1 1-1,0-1 1,1-1-1,-1 1 1,1 0-1,-1 0 1,0 0 0,1 0-1,-1 0 1,1 0-1,-1 0 1,0 0-1,1-1 1,-1 1-1,1 0 1,28-8-45,1-7 44,-1-1 0,-1-2-1,0-1 1,-1 0 0,44-44-1,-13 14-66,-18 14 23,4-2-12,1 1 1,1 2-1,57-31 0,-95 61 37,-1 0 0,1 0-1,0 1 1,0 1 0,0 0 0,0 0 0,0 0 0,1 1 0,-1 0 0,0 0-1,12 2 1,-18 0 19,0 1 0,1-1 0,-1 1 0,0 0-1,0 0 1,0 0 0,0 0 0,0 0 0,0 1 0,-1-1-1,1 0 1,-1 1 0,1-1 0,-1 1 0,0 0 0,0-1-1,0 1 1,0 4 0,1-3 13,-1 1 0,1-1 0,0 0 0,0 1 1,1-1-1,-1 0 0,6 6 0,-5-8-14,0 0-1,0 0 1,0 0 0,0 0 0,0-1 0,0 1 0,0-1-1,1 0 1,-1 0 0,1 0 0,-1 0 0,0-1 0,1 0-1,-1 1 1,1-1 0,-1 0 0,1-1 0,-1 1-1,1-1 1,-1 1 0,1-1 0,-1 0 0,0 0 0,1-1-1,-1 1 1,0-1 0,0 1 0,0-1 0,4-3 0,-3 2-6,0-1 1,0 1-1,0-1 1,0 1-1,-1-1 0,1 0 1,-1-1-1,0 1 1,0 0-1,-1-1 1,0 0-1,1 1 1,-1-1-1,-1 0 1,1 0-1,-1 0 1,0-1-1,0 1 1,0-5-1,-1 5-9,-1 1 0,1-1-1,-1 1 1,0-1-1,0 1 1,0-1 0,-1 1-1,0 0 1,0 0 0,0 0-1,0 0 1,0 0 0,-1 0-1,0 0 1,0 1 0,0 0-1,-3-4 1,-8-5 18,0 1 0,-1 1 0,-18-10 0,-17-13 12,34 21 2,5 5-3,1 0-1,1 0 1,0-1 0,0 0 0,0-1 0,1 0 0,0 0-1,1-1 1,-8-12 0,15 21-12,-1 0 1,1 0-1,0 0 0,0 0 1,-1 0-1,1 0 0,0-1 1,0 1-1,0 0 0,0 0 1,1 0-1,-1 0 0,0 0 1,0 0-1,1 0 0,-1 0 1,0 0-1,1 0 0,-1 0 1,1 0-1,-1 0 0,1 1 1,0-1-1,-1 0 0,1 0 1,0 0-1,-1 1 0,1-1 1,0 0-1,0 1 0,0-1 0,0 1 1,0-1-1,0 1 0,0-1 1,0 1-1,0 0 0,0-1 1,0 1-1,0 0 0,0 0 1,0 0-1,0 0 0,0 0 1,0 0-1,0 0 0,1 0 1,59 1 105,-56 0-86,6 0 1,0 2 0,0-1 0,0 1 0,0 1 0,0 0 0,-1 0 0,0 1 0,0 0 0,0 1 0,10 8 0,9 9 96,46 47-1,-13-10 26,-90-78-237,-47-22 0,18 11 52,-268-153-70,324 180 148,8 1-8,25 5 8,42 10 13,-39-6-24,0 2-1,-1 1 0,60 29 0,-81-34-13,0 2 1,-1-1-1,0 2 1,0-1-1,-1 2 1,0-1-1,-1 2 1,0-1-1,-1 2 1,0-1-1,0 1 0,8 17 1,-18-29-13,1 0 1,0 1-1,-1-1 0,1 1 1,-1-1-1,1 0 1,-1 0-1,0 1 0,1-1 1,-1 0-1,1 0 0,-1 0 1,1 0-1,-1 0 1,0 0-1,1 0 0,-1 0 1,1 0-1,-1 0 0,0 0 1,1 0-1,-1 0 0,1 0 1,-1 0-1,1 0 1,-1-1-1,1 1 0,-1 0 1,0 0-1,1-1 0,-1 1 1,1 0-1,-1-2 1,-27-8-123,6-3 69,1 0 0,0-2 0,1-1 0,1 0 1,-32-37-1,22 18 14,1 0 0,-31-55 0,54 81 44,0 0 1,1 0-1,0-1 1,0 1-1,-3-14 0,7 23-3,0 0 1,0-1-1,0 1 0,0 0 0,0 0 0,-1 0 0,1-1 0,0 1 0,0 0 0,0 0 0,0 0 0,0-1 0,0 1 0,0 0 0,0 0 0,0-1 1,0 1-1,0 0 0,0 0 0,0 0 0,0-1 0,0 1 0,1 0 0,-1 0 0,0-1 0,0 1 0,0 0 0,0 0 0,0 0 0,0 0 0,1-1 0,-1 1 1,0 0-1,0 0 0,0 0 0,0 0 0,1 0 0,-1-1 0,0 1 0,0 0 0,0 0 0,1 0 0,-1 0 0,0 0 0,0 0 0,1 0 0,-1 0 1,12 3 50,-11-2-49,19 8 80,-1 2-1,0 0 1,0 2-1,-1 0 1,19 18-1,79 83 208,-69-63-216,-16-16-314,2-2 0,50 41 0,-61-59-1228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2:35.67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14 448,'7'-9'1570,"-7"5"-1666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07:59.571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240 204 0,'-11'-11'497,"13"4"62,-1 7-539,1 0 1,0 0-1,0 0 1,0 0-1,0 0 1,0 0-1,0 0 1,-1 1-1,1-1 1,0 1-1,0-1 1,0 1-1,-1 0 1,1-1-1,0 1 1,2 2-1,326 192 347,-97-55-280,55 40-66,-270-167-151,-19-13 126,1 0 0,0 0 0,0 0 0,0 0-1,0 0 1,0 0 0,0 0 0,0 0 0,0 0-1,0 0 1,0 0 0,0 0 0,-1 0 0,1 0-1,0 0 1,0 0 0,0 0 0,0 0 0,0 1 0,0-1-1,0 0 1,0 0 0,0 0 0,0 0 0,0 0-1,0 0 1,0 0 0,0 0 0,0 0 0,-1 0-1,1 0 1,0 0 0,0 0 0,0 1 0,0-1 0,0 0-1,0 0 1,0 0 0,0 0 0,0 0 0,0 0-1,0 0 1,0 0 0,0 0 0,0 0 0,0 0-1,0 1 1,0-1 0,0 0 0,0 0 0,1 0 0,-1 0-1,0 0 1,0 0 0,0 0 0,0 0 0,0 0-1,0 0 1,-34-11-147,-203-106-50,106 49 97,-85-48-15,-35-18 121,225 121 13,-38-27-1,45 28-11,16 10 5,1 0 0,-1 0-1,0 0 1,1 0 0,-1 0 0,1-1 0,-1 1 0,1-1 0,-3-5-1,-8-10 11,0 9-30,0 0 152,13 9-139,0 0 1,0 0-1,0 0 1,0 0-1,0-1 0,-1 1 1,1 0-1,0 0 0,0 0 1,0-1-1,0 1 0,0 0 1,1 0-1,-1 0 0,0 0 1,0-1-1,0 1 0,0 0 1,0 0-1,0 0 1,0 0-1,0-1 0,0 1 1,0 0-1,0 0 0,1 0 1,-1 0-1,0 0 0,0-1 1,0 1-1,0 0 0,0 0 1,1 0-1,-1 0 1,0 0-1,0 0 0,0 0 1,0 0-1,1 0 0,-1 0 1,0 0-1,0-1 0,0 1 1,0 0-1,1 0 0,-1 0 1,0 0-1,0 0 0,0 1 1,1-1-1,-1 0 1,0 0-1,0 0 0,0 0 1,0 0-1,1 0 0,-1 0 1,0 0-1,0 0 0,0 0 1,0 0-1,0 1 0,1-1 1,-1 0-1,0 0 1,0 0-1,119 0 134,67-1 88,203 24 1,-300-13-191,-48-7-18,0 2-1,-1 2 0,43 12 1,-78-17-17,0 0 1,0 0 0,0 0 0,0 1-1,0 0 1,5 4 0,-2-2-17,-13-6-43,0 0 0,0 1 0,-1-1 0,1 1 0,0 0 1,-1 1-1,-6 0 0,-6 1-18,-115-6-371,-1-6 0,-259-55-1,393 65 455,-1 0 0,1 0-1,-1 0 1,1 0 0,-1 0 0,1 0-1,0-1 1,-1 1 0,1 0-1,-1 0 1,1-1 0,0 1 0,-1 0-1,1 0 1,0-1 0,-1 1-1,1 0 1,0-1 0,0 1-1,-1 0 1,1-1 0,0 1 0,0-1-1,-1 1 1,1 0 0,0-1-1,0 1 1,0-1 0,0 1 0,0-1-1,0 1 1,0 0 0,0-1-1,0 1 1,0-1 0,0 1-1,0-1 1,0 1 0,0-1 0,0 1-1,0 0 1,0-1 0,1 1-1,-1-1 1,0 1 0,0 0 0,0-1-1,1 1 1,-1 0 0,0-1-1,1 1 1,-1 0 0,0-1-1,1 1 1,-1 0 0,0-1 0,1 1-1,-1 0 1,1 0 0,-1 0-1,0-1 1,1 1 0,0 0 0,28-19 212,-7 12-117,1 2-1,0 1 1,0 1 0,0 1-1,0 1 1,46 3-1,-16-1 2,-17 1-25,0 1 0,0 1 0,70 19-1,99 48 76,-191-65-144,-1 0 1,0 1 0,0 0 0,0 1 0,-1 1 0,0 0 0,-1 0 0,0 1-1,0 1 1,-1 0 0,-1 0 0,0 1 0,9 15 0,-10-13-7,-4-9 0,-1 1 0,0-1 0,0 0 0,-1 1 0,0 0 0,0-1 0,0 1 0,0 0 0,-1 0 0,0 0 0,0 11 0,-1-16-4,0 1 1,0-1 0,0 1-1,0-1 1,0 1-1,0-1 1,0 1 0,0-1-1,-1 0 1,1 1 0,0-1-1,-1 1 1,0-1-1,1 0 1,-1 1 0,-1 1-1,0-2-3,0 0-1,0 0 1,0 0-1,0-1 1,0 1-1,0-1 1,0 0-1,0 1 1,-1-1-1,1 0 1,0 0-1,-3-1 1,-22 0-39,-1-1 0,1-2 0,0-1 0,-33-9 0,-109-44-63,100 33 64,37 13 40,13 4 6,-1 1 1,-26-6 0,38 13 24,31 23 17,9 3 5,1-1 0,1-2 0,51 27 0,120 45 68,-165-78-88,-37-15-21,21 9-18,-18-10-6,-13-6 1,-47-27-78,-2 3 0,-74-28 0,5 3 2,35 15 31,-2 3-1,-1 4 1,-114-24 0,187 53 45,-1-2 0,1-1 0,0-1 0,-34-16 0,3 4-46,41 17 50,0-2 0,0 1-1,1-1 1,-13-8 0,13 8 24,0 0 0,-1 0 0,1 0 0,-16-3-1,0 0-6,11 6 9,14 1-13,-1 0 0,0 0 0,0 0 0,0 0 0,0 0 0,1 0 0,-1 0-1,0 0 1,0 0 0,0 0 0,1 0 0,-1-1 0,0 1 0,0 0 0,0-1-1,1 1 1,-1 0 0,0-1 0,1 1 0,-1-1 0,0 1 0,1-1 0,-1 1-1,1-1 1,-2-1 0,2 2 26,-1 0 0,-3 0-17,5 49 86,6-38-76,2 0 0,-1 0-1,2-1 1,-1 0-1,1-1 1,1 0 0,-1 0-1,16 8 1,-15-8-10,52 33 184,115 56 0,-25-14-37,-60-33-116,-56-33-21,-1 2 0,60 45 0,41 33 38,0 1 12,-125-88-64,1 0 1,0-1-1,1 0 0,0-1 0,0-1 0,1-1 0,0 0 1,0 0-1,0-2 0,1 0 0,0 0 0,19 2 0,0 2 7,-30-7-15,0-1 0,1 1 0,-1-1 1,1 0-1,0 0 0,7 0 0,-11-1 2,0-1 0,0 1 0,1-1 0,-1 1 0,0-1 0,0 0 0,0 0-1,0 0 1,0 0 0,0 0 0,-1 0 0,1-1 0,0 1 0,-1 0 0,1-1 0,-1 0-1,2-1 1,28-41 19,4-2-4,-13 24-12,-2 0 0,30-42 0,-29 35-6,-18 22-1,0 1 0,-1-1 1,0 0-1,0-1 0,-1 1 1,0 0-1,0 0 0,0-1 1,-1 1-1,-1 0 0,0-10 0,0-2 22,1 11-18,1-7 0,-1 1 0,0-1 0,-1 1 0,-1 0 0,0 0 0,-1 0 0,-10-27 0,1 8 0,10 26 0,0 0 0,-1 1 0,1-1 0,-2 1 0,1-1 0,-1 1 0,0 0 0,-5-6 0,2 5 0,0 1 0,0 0 0,-1 0 0,0 0 0,0 1 0,0 1 0,0-1 0,-1 1 0,0 1 0,0 0 0,0 0 0,0 0 0,0 1 0,-1 1 0,1 0 0,0 0 0,-1 0 0,1 2 0,-1-1 0,1 1 0,-11 2 0,15-1-6,0-1 0,-1 1 0,1 0 1,1 1-1,-1-1 0,0 1 0,1 0 0,-1 1 0,1-1 1,-7 8-1,-37 42 6,42-43 0,0 1-1,1 0 1,1 0 0,0 0-1,0 1 1,1-1 0,0 1-1,1 0 1,1 0 0,0 0-1,0 0 1,1 0 0,1 0-1,0 0 1,5 20 0,-4-25 1,0-1 1,1 1-1,0-1 0,1 0 1,-1-1-1,1 1 1,0 0-1,1-1 1,-1 0-1,1 0 1,0 0-1,0-1 1,0 0-1,1 0 0,12 7 1,-16-9-1,1 0 1,0-1-1,0 1 0,0-1 1,0 0-1,0 1 0,0-1 0,0-1 1,1 1-1,-1 0 0,0-1 1,1 0-1,-1 1 0,0-1 1,1-1-1,-1 1 0,0 0 1,0-1-1,1 0 0,-1 1 1,0-1-1,0-1 0,0 1 1,0 0-1,0-1 0,0 1 0,0-1 1,0 0-1,-1 0 0,1 0 1,-1 0-1,1-1 0,-1 1 1,3-4-1,4-13-23,0 1-1,-1-1 1,0 0 0,-2-1-1,0 0 1,-2 0 0,0 0-1,-1-1 1,-1 1 0,-1-38-1,-1 57 34,-1 37-59,-5-4 85,1-7 4,1 1 0,0 35 0,3-57-33,1-1 0,0 0 0,0 0 0,1 0 0,-1 0-1,0 0 1,1 0 0,0 0 0,0 0 0,0 0 0,0 0 0,0 0 0,1 0 0,-1 0-1,1-1 1,0 1 0,2 2 0,-1-3-3,0 0 0,0 0-1,0-1 1,0 1 0,0-1 0,1 0-1,-1 0 1,1 0 0,-1 0 0,1 0 0,-1-1-1,1 0 1,-1 0 0,7 0 0,-7 0-5,0 0 0,0-1 1,0 1-1,-1-1 0,1 1 0,0-1 1,-1 0-1,1 0 0,0 0 0,-1 0 1,1-1-1,-1 1 0,0-1 0,1 1 1,-1-1-1,0 0 0,0 0 1,0 0-1,2-2 0,0-2 0,0 0 0,-1 0 1,1 0-1,-1 0 0,-1-1 0,1 1 0,2-12 0,0-5 0,-1-1 0,-1 0-1,-1-39 1,-1 9-5,0 23-1,-1-1-1,-1 0 0,-8-39 0,7 64 8,-1-1 0,0 1 0,0-1 0,-1 1 0,1 0 1,-2 1-1,1-1 0,-1 1 0,0 0 0,0 0 0,-1 0 0,-6-5 0,-11-8 8,-45-28-1,54 38-7,4 3 0,0 0 0,0 2 0,-1-1 0,0 1 0,0 0-1,0 1 1,0 1 0,0 0 0,-1 0 0,-11 0 0,-18 2 7,-62 6 0,2 1-2,56-8-6,0-2 0,0-2 0,-48-12 0,47 10-9,0 2 0,0 3-1,-76 4 1,15 0-18,101-2 22,5 0-22,35 0-5,26 0 32,107 13 0,140 31 32,-229-33-27,43 9 12,-106-16-15,-1 0-1,0 0 1,0 2 0,0 0-1,25 14 1,-18-6-2,44 21 0,-60-32 1,-1-1-1,1 1 1,0 0-1,-1 1 1,0-1 0,0 1-1,0 0 1,0 0-1,0 0 1,-1 1 0,0-1-1,0 1 1,0 0 0,0 0-1,-1 0 1,4 10-1,1 8 6,-1 0 0,4 42-1,2 1 0,-1 18-5,-10-69 0,0 0 0,1 0 0,1 1 0,0-2 0,10 26 0,-9-29-1,-4-9 0,1 0 0,-1 0 0,1 0 0,-1-1 0,1 1 0,0 0 0,0 0 0,0-1 1,0 1-1,0-1 0,0 1 0,0-1 0,1 1 0,-1-1 0,0 1 0,1-1 0,-1 0 0,1 0 1,-1 0-1,1 0 0,0 0 0,-1 0 0,1-1 0,0 1 0,0 0 0,0-1 0,0 1 0,-1-1 1,1 0-1,0 0 0,0 1 0,0-1 0,3-1 0,-4 0-1,0 1 1,0-1-1,1 0 1,-1 0-1,0 0 1,-1 0-1,1 0 1,0 0-1,0 0 0,0 0 1,-1 0-1,1 0 1,0 0-1,-1 0 1,1-1-1,-1 1 0,1 0 1,-1-1-1,0 1 1,1 0-1,-1-3 1,8-39 4,-6 33-9,1-18-27,-1-1 1,-1 1 0,-4-38 0,1-3 6,2 43 26,0 26 0,0-1 1,0 1-1,0 0 1,0 0-1,0 0 0,0-1 1,0 1-1,0 0 1,0 0-1,0 0 0,0-1 1,0 1-1,0 0 1,0 0-1,1 0 1,-1-1-1,0 1 0,0 0 1,0 0-1,0 0 1,0 0-1,1-1 1,-1 1-1,0 0 0,0 0 1,0 0-1,0 0 1,1 0-1,-1 0 0,0 0 1,0-1-1,0 1 1,1 0-1,-1 0 1,0 0-1,0 0 0,1 0 1,-1 0-1,0 0 1,0 0-1,0 0 1,1 0-1,-1 0 0,0 0 1,0 0-1,0 0 1,1 1-1,-1-1 0,0 0 1,0 0-1,0 0 1,1 0-1,-1 0 1,0 0-1,0 0 0,0 1 1,0-1-1,1 0 1,-1 0-1,0 0 0,0 0 1,0 1-1,0-1 1,0 0-1,0 0 1,0 0-1,1 1 0,-1-1 1,10 11 29,-5-2-22,-1 1 1,0 0 0,0 0-1,-1 0 1,0 0-1,-1 1 1,0-1 0,0 18-1,-2 95 49,-2-60 11,2 60 61,0-219-1032,0 74-218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29:03.14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0,'0'0'1089,"21"0"-678,38 4-219,111 20 0,-136-16-143,0 1-1,-1 2 1,0 2-1,-1 1 1,0 1-1,-1 2 1,-1 1-1,-1 1 1,0 2-1,-1 1 0,29 30 1,-25-20-6,-1 1-1,-2 2 1,-2 1 0,-1 0 0,-2 2-1,-1 1 1,-2 1 0,22 59 0,-32-64-14,-2 0 0,-1 1 1,7 73-1,-9 110 11,-6-174-32,-2-15-4,0 0 0,-2 0 0,-1-1-1,-2 1 1,-15 42 0,1-16 3,-50 94 1,32-87-3,-2-1 0,-2-2 1,-101 104-1,141-160-77,0-1 1,-1 1-1,1-1 1,-1 0 0,0 0-1,0-1 1,0 1-1,0-1 1,-1 0-1,1 0 1,-1 0-1,1 0 1,-1-1-1,0 0 1,1 0-1,-1 0 1,-6 0-1,-3-1-1075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7.82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31 658 1057,'-18'0'128,"12"4"128,0-4 417,30-16-385,24-16-64,31-16-63,18-7-33,18-13 32,24-4-32,18-3 417,0-5-417,-5 8-128,-25 9-128,-43 19-353,-29 20-160,-37 12-383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7.8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55 0 1826,'-19'28'32,"1"12"32,6 20 192,6 20 192,6 27-31,0 25-33,0 3-128,0 4-31,0-15-97,0-25-128,0-15 0,6-24-160,6-20-481,-6-16-160,6-12-384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7.82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66 120 1473,'-50'150'709,"45"-130"-568,1 1 0,1 0-1,1 0 1,0 0 0,3 29 0,-1-46-136,0-1-1,1 1 1,-1 0-1,1-1 1,0 1 0,0-1-1,1 0 1,-1 1 0,1-1-1,0 0 1,-1 0 0,1 0-1,1 0 1,-1 0-1,0 0 1,1-1 0,-1 1-1,1-1 1,0 1 0,0-1-1,0 0 1,0 0 0,0 0-1,0-1 1,1 1 0,-1-1-1,0 0 1,1 0-1,-1 0 1,1 0 0,0-1-1,-1 1 1,1-1 0,-1 0-1,7-1 1,0 1-9,-1 0 0,1-1 0,-1-1 1,0 0-1,0 0 0,0-1 0,0 0 0,0 0 1,0-1-1,-1 0 0,1-1 0,11-8 0,-5-2-36,0 0-1,-2-1 0,0 0 0,-1-1 1,0-1-1,-1 0 0,-2 0 0,0-1 1,0 0-1,-2-1 0,0 0 0,-2 0 1,0 0-1,-1 0 0,-1-1 0,-1 0 1,-1 0-1,-2-35 0,0 53 48,1 0 0,0-1 0,-1 1 0,0 0-1,0 0 1,0 0 0,0 0 0,0 0 0,-1 0-1,1 0 1,-1 0 0,0 1 0,0-1 0,0 0-1,0 1 1,0 0 0,-1-1 0,1 1 0,-1 0 0,1 0-1,-1 1 1,0-1 0,1 0 0,-1 1 0,0 0-1,0-1 1,-1 1 0,1 0 0,0 1 0,0-1 0,0 1-1,0-1 1,-1 1 0,-5 0 0,1 1 11,0-1 0,1 1 0,-1 1 0,1 0 0,0 0 0,-1 0 0,1 1 0,0 0 0,0 0 0,1 0 0,-1 1 0,1 0 0,-11 9 0,-3 8-159,1 2-1,1-1 1,1 2 0,1 1-1,1 0 1,1 0-1,-17 47 1,17-33-1301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7.82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509 1 2114,'-31'-1'90,"1"3"1,-1 0-1,1 2 0,-32 8 1,45-7-31,-1 1 0,1 1 0,1 0 0,-1 1 0,1 1 1,0 1-1,1 0 0,-14 13 0,10-8 6,1 1-1,1 1 1,0 0 0,-27 40-1,37-46-44,1-1 0,0 1-1,1 1 1,0-1 0,1 1-1,0 0 1,1 0 0,0 0-1,1 0 1,0 1 0,0 18-1,2-27-20,1 0 0,-1 0 0,1 0 0,0 0 0,0 0 0,0 0 0,0 0-1,1 0 1,-1-1 0,1 1 0,0 0 0,0-1 0,0 1 0,1-1 0,3 4-1,0-1 1,0-1-1,1 1 1,-1-1-1,1 0 1,0 0-1,16 7 1,7 0-1,1-1 0,63 13 1,-70-19 2,13 4 0,-17-6-14,0 1-1,0 1 1,-1 1-1,1 1 1,-1 1-1,33 19 1,-49-25 9,0 0 0,0 0 1,0 0-1,0 1 0,-1-1 1,1 1-1,-1 0 1,1 0-1,-1 0 0,0 0 1,-1 0-1,1 0 0,0 0 1,-1 1-1,0-1 0,1 1 1,-1-1-1,-1 1 0,1-1 1,-1 1-1,1 0 0,-1-1 1,0 1-1,0 0 0,0-1 1,-1 1-1,0 3 1,-2 1 2,1-1 1,-1 1 0,0-1 0,-1 0 0,0-1 0,0 1-1,0-1 1,-1 1 0,0-1 0,0 0 0,-8 6 0,-38 31 4,-1-2 0,-2-2 1,-67 35-1,60-45-630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7.8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393 543 673,'1'-6'57,"-1"0"1,-1 0 0,1 0-1,-1 0 1,0 0 0,-1 0-1,1 1 1,-1-1 0,-5-11-1,5 14-28,-1 0 0,1 0-1,-1 0 1,1 0-1,-1 0 1,0 0-1,0 1 1,-1-1-1,1 1 1,0 0 0,-1 0-1,1 0 1,-1 1-1,0-1 1,1 1-1,-8-2 1,3 1 7,0 0 1,-1 1-1,1 0 0,0 0 1,0 1-1,-1 0 0,1 0 1,0 1-1,0 0 0,-1 1 0,1 0 1,0 0-1,0 1 0,1 0 1,-1 0-1,0 0 0,1 1 1,0 1-1,-8 5 0,3 0 13,0 0 1,1 1-1,0 1 0,1 0 0,0 0 0,1 1 0,0 0 0,1 1 0,-8 19 0,7-12 0,1 1 1,1-1-1,2 2 0,0-1 0,1 0 1,1 1-1,1 0 0,1 24 0,1-43-50,0 0 0,0 1-1,1-1 1,-1 0 0,1 0-1,0 0 1,0 0 0,0 0-1,0 0 1,1-1 0,0 1-1,-1 0 1,2-1 0,-1 1-1,4 5 1,-4-8-6,1 1 0,-1 0 0,0-1 0,1 1-1,0-1 1,-1 0 0,1 0 0,-1 0 0,1 0 0,0 0 0,0 0 0,0-1-1,0 1 1,-1-1 0,1 0 0,0 0 0,0 0 0,0 0 0,0-1 0,0 1-1,-1-1 1,1 0 0,5-1 0,-2-1-14,-1 1 0,0-1 0,1 1 0,-1-1 0,0-1 0,0 1 0,-1-1 0,1 0 0,5-7 0,36-45-285,-29 34 155,107-154-843,-105 145 921,-2-2 0,-1 0-1,24-62 450,-40 95-363,0 20 181,-3 32 74,-4 138 552,8-145-647,-2-38-148,2 0 0,-1 0 0,1 0 0,0 0 0,0-1 0,5 14-1,-5-17-20,0-1 0,0 0-1,0 0 1,0 0 0,1 0-1,-1 0 1,1 0-1,0 0 1,-1-1 0,1 1-1,0-1 1,0 1-1,0-1 1,0 0 0,0 1-1,0-1 1,0 0 0,1 0-1,-1-1 1,0 1-1,1 0 1,-1-1 0,3 1-1,1-1-12,0 1-1,-1-1 0,1 0 1,0-1-1,-1 1 0,1-1 1,0 0-1,-1-1 0,1 1 1,-1-1-1,0 0 0,1-1 1,-1 1-1,0-1 0,0 0 1,-1 0-1,1-1 0,-1 1 1,9-9-1,2-6-75,0 0-1,-1 0 1,19-34-1,-26 41 55,19-32-403,37-81-1,-55 105 365,-1 0-1,-1-1 0,-1 0 0,-1-1 0,0 1 0,-2-1 0,1-21 0,-3-35 100,0 68 288,0 49 21,0 251 959,0-286-1281,0 1-1,0-1 1,0 0 0,1 1-1,0-1 1,0 0 0,1 0-1,-1 0 1,4 8 0,-3-11-14,-1 0 1,0-1-1,1 1 1,-1 0 0,1 0-1,0-1 1,-1 1-1,1-1 1,0 0-1,0 1 1,0-1 0,0 0-1,0 0 1,0 0-1,0-1 1,0 1 0,1 0-1,-1-1 1,0 1-1,0-1 1,1 0 0,-1 0-1,4 0 1,6 0 5,1-1-1,-1 0 1,0-1 0,0 0 0,-1 0 0,1-2 0,0 1-1,-1-2 1,0 1 0,0-2 0,0 1 0,-1-1 0,0-1-1,17-13 1,-3 0-67,-1 0 0,0-1 0,-2-1 0,-1-2 0,0 0 0,-2 0-1,-1-2 1,0 0 0,-2-1 0,-2-1 0,0 0 0,-2-1 0,14-54 0,-10 12 31,-10 43 34,16-50 0,-20 94 255,-17 320 586,2-110-466,5 133 166,-32 412 70,33-707-600,-3-1-1,-2 0 1,-4-1 0,-2-1 0,-42 94-1,49-129-20,-2-1-1,0-1 1,-2 0-1,0-1 1,-2-1-1,0 0 0,-2-2 1,0 0-1,-1-1 1,-1-1-1,-1-1 1,0-1-1,-2-1 1,-50 23-1,48-28-2,1-1-1,-1-2 1,-1 0 0,0-2 0,1-1-1,-1-1 1,-1-2 0,1 0 0,0-2 0,0-1-1,0-2 1,0 0 0,-30-10 0,47 10-4,-1 0 0,1-1 0,0-1 0,0 0 1,0 0-1,1-1 0,0 0 0,1-1 0,-1 0 1,1-1-1,1 0 0,0 0 0,0-1 0,1 0 1,-9-14-1,10 10-89,-1 0 0,2 0 0,0 0 0,0 0 0,2-1 0,-1 0-1,2 1 1,0-1 0,1-1 0,1 1 0,0 0 0,3-20 0,-1 16-296,2 0-1,0 0 1,9-21 0,26-47-1996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7.8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1698,'0'4'512,"0"0"-256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7.83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1634,'6'0'64,"-6"4"64,6 0 32,0-4-192,0 0-609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7.83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1345,'6'0'-256,"6"0"-321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8.88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1 767 320,'0'-11'246,"-1"5"-189,2-1 0,-1 1-1,1-1 1,0 0 0,0 0 0,1 1 0,0 0 0,1-1-1,-2 1 1,2-1 0,1 2 0,-1-1 0,1 0 0,-1 0-1,1 1 1,8-8 0,17-18 102,0 1-1,2 2 0,1 1 1,1 2-1,1 1 1,74-38-1,-38 30-1,1 3 0,144-38 0,56 2 182,96-25 48,-220 47-386,155-42-498,-272 81-1163,-43 9 362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8.89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1057 0 545,'-1'1'42,"0"-1"0,-1 1 0,0 0 0,0 0 1,1-1-1,-1 0 0,1 1 0,-1 1 1,0-1-1,2 0 0,-2 0 0,1 1 0,-1-2 1,1 2-1,0-1 0,1 1 0,-2 0 1,1-2-1,0 2 0,1 0 0,-1 0 0,0 0 1,0-1-1,1 1 0,-1 0 0,1 0 1,0 1-1,-10 59 145,9-56-110,-6 360 881,9-220-677,-21 348 346,8-393-546,-5 0 0,-51 183 0,38-197-61,-57 119 0,66-167-15,-1 0 0,-3-1-1,-1-1 1,-58 66 0,73-94-6,0 1 1,-2 0-1,1-2 1,0 1-1,-1-2 1,-1 0-1,1 0 1,-2-1-1,1 0 1,0-1-1,0-2 1,-21 5-1,24-6 0,0 0-1,1-2 0,-2 1 1,1-1-1,0-1 1,1 0-1,-1 0 0,0-1 1,0 0-1,1-1 0,0 0 1,-1 0-1,1-2 1,0 2-1,1-2 0,-1 0 1,1 0-1,-11-9 1,0-4-30,1-1 1,0 0-1,1-2 1,2 1 0,0-2-1,1 0 1,-16-37 0,11 18-150,3-1 1,1-2-1,-13-67 1,21 70-124,1 1 0,3-1 0,2-48 0,5-16-722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8.89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23 737,'0'36'49,"-1"16"365,3 1 1,13 92-1,-10-121-343,5 27 154,1-1 0,3-1 0,32 77 0,-44-122-218,-1 0-1,2 0 1,0-1-1,-2 1 1,2-2 0,1 2-1,-2-2 1,2 2-1,-1-1 1,0-1-1,7 5 1,-9-7-8,0 1 0,1 0 0,0-1-1,0 1 1,-1 0 0,0-1 0,1 1 0,0-1 0,0 0 0,0 0 0,-1 0 0,1 0 0,0 0 0,0 0 0,-1 0-1,1-1 1,-1 1 0,1-1 0,0 1 0,-1-1 0,1 0 0,-1 0 0,1 1 0,0 0 0,-2-2 0,2 1-1,-1 0 1,1 0 0,-1 0 0,1-1 0,-2 2 0,3-5 0,10-13-63,1 0 0,-3-2 1,0 0-1,-1 0 0,10-30 0,30-114-371,-47 153 425,8-37-18,-2-1-1,-2-1 0,-3 1 0,-2-53 0,-4 87 49,-2 11 12,3 5-25,0 0 1,0 1-1,0-2 1,0 2-1,0-1 0,1 1 1,-1-1-1,1 1 1,-1-1-1,1 0 1,-1 1-1,1 0 1,0-1-1,-1 0 1,1 3-1,-7 51 203,2 1 0,6 109 0,1-134-130,3 0-1,0 1 0,1-1 0,2-1 1,1 0-1,25 54 0,-32-79-88,2 1-1,-2-2 1,2 1 0,0 0-1,-1-1 1,1 1-1,0-1 1,1 0-1,4 4 1,-7-7-70,0 0 1,0 1-1,0-1 1,1 0-1,0 0 0,-2 0 1,2-1-1,0 1 1,-1 0-1,0-1 0,1 1 1,-1-1-1,1 0 1,0 0-1,-1 0 0,1 0 1,-1-1-1,0 1 1,1-1-1,0 1 0,-1-1 1,0 1-1,4-2 1,10-13-1369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8.8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374 26 1153,'-12'-5'95,"-1"0"0,1 1 0,-1 1 0,1 0-1,-1 1 1,0 0 0,-13 0 0,18 2-47,0 0-1,0 1 1,0 0-1,-1 0 1,2 0-1,-1 1 1,0 1 0,0 0-1,1-1 1,-1 2-1,1-1 1,-9 7-1,0 2 40,1-1-1,1 1 0,0 1 0,1 0 0,-13 18 0,19-22-38,1-1 0,1 2-1,-1-1 1,1 0 0,1 1-1,0 0 1,1 0-1,-1 0 1,1 0 0,-1 18-1,4-25-46,0 0 0,0 0 0,0 0 0,0 0 0,1-1 0,0 2 0,-1-2 0,1 1 0,0 0 0,0-1 0,0 1 0,1 0 0,-1-1 0,1 0 0,-1 1 0,1-1-1,0 0 1,0 1 0,-1-1 0,6 3 0,2 2-2,1 0 1,1-1-1,17 9 0,-16-8 0,35 16 1,-9-5 0,47 31 0,-76-44 0,0 2 0,-1 0 0,0 0 0,0 0 0,0 1 0,-1 0 0,0 0 0,-1 1 0,0-1 0,7 15 0,-11-19 0,0 1 0,0 0-1,-1-1 1,1 2 0,-1-1-1,0-1 1,0 2-1,-1-1 1,0 0 0,0 1-1,0-2 1,0 1 0,-1 1-1,0-1 1,0-1 0,-1 2-1,2-1 1,-2-1 0,-1 1-1,1 0 1,0 0-1,-1-1 1,0 1 0,1-1-1,-2 0 1,2 0 0,-2-1-1,-5 5 1,-8 8-2,-1-2 0,-1 0-1,0-2 1,-40 20 0,56-31 2,-7 5-3,0 0 1,-1-2-1,1 0 0,-2 0 1,2 0-1,-2-2 0,1 1 1,-1-1-1,-15-1 0,26-1-5,0 0-1,0 0 1,0 0 0,0 0-1,0 0 1,0 0-1,0 0 1,1 0-1,-1-1 1,0 1 0,0-1-1,1 1 1,-1-1-1,0 1 1,0-1-1,0 0 1,1 1-1,0-1 1,-1 0 0,1 0-1,-1 1 1,0 0-1,0-3 1,-6-25-270,7 20 171,0 1 1,0 0-1,0 0 0,1 0 0,1 0 0,1-9 1,19-22-749,5-1-378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8.89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0 300 1634,'0'0'32,"27"0"256,15-18-64,12-6-32,10-4-32,5 3-64,1-7 1,-6 4-1,-6 4-64,-3-1 0,-13 4-32,-15 3-32,-11-3-353,-11 4-351,-5-1-738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8.8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70 0 1249,'-12'25'385,"-3"16"-289,9 16 416,1 24 1,-6 21-1,6 21-63,0 14-33,-6 4-192,11-10-128,0-15-96,0-22-32,5-13-512,11-17-577,0-19-705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8.89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59 176 769,'0'-1'19,"1"1"0,-1 0 0,0 0 0,0 0 0,0-1 0,0 1 0,0 0 0,0-1 0,0 1 1,0 0-1,0-1 0,0 1 0,0-1 0,0 1 0,0 0 0,-1-1 0,1 1 0,0 0 0,0-1 0,0 1 0,0 0 0,0-1 1,0 1-1,0 0 0,0 0 0,0 0 0,-1 0 0,1 0 0,0-1 0,-1 1 0,1 0 0,0 0 0,-1 0 0,1 0 1,0-1-1,-1 1 0,1 0 0,0 0 0,-1 0 0,1 0 0,0 0 0,-1 0 0,1 0 0,-1 0 0,1 0 0,-1 0 7,0 1 0,0-1 0,0 1 0,0-1 0,0 1 0,0-1 0,0 1 0,1 0-1,-1 0 1,1 0 0,-1 0 0,0 0 0,0-1 0,1 1 0,-2 2 0,-4 16 75,0-1 1,0 1 0,3 0 0,-1 1-1,2-1 1,-1 37 0,1-23 13,-3 244 569,5-209-583,0-51-84,1 0 1,0 0-1,1 1 1,1-1-1,8 26 1,-10-38-18,0-2-1,1 2 1,0-2 0,1 1 0,-2-1-1,2 1 1,0-1 0,-1 1 0,1-1-1,0 0 1,0 0 0,5 4 0,-5-5-4,0-1 0,0 0 1,0 0-1,0 1 0,0-1 1,0 0-1,1-1 0,-1 1 1,0-1-1,1 0 0,-2 0 1,2 0-1,-1 0 0,0 0 1,1 0-1,-1-1 0,0 0 1,6-2-1,-2 0-27,1-1 1,-1 0-1,0 0 1,0 0-1,0-1 1,-1 0-1,1 0 0,-1-2 1,0 2-1,-1-1 1,7-8-1,10-17-214,21-35 0,-35 53 184,120-195-372,-105 173 296,31-69 1,-47 88 128,-1 0 1,0 0 0,-2-1 0,1 1 0,-2-1 0,-1 0-1,1-21 1,-13 71 344,1 20-109,2-1 0,2 1 0,5 66 0,0-105-191,0 0 0,0 0 0,2 0-1,1 0 1,0 0 0,1 0 0,0-1-1,1 0 1,7 15 0,-9-21-32,0-2 0,1 0-1,0 1 1,-1-2 0,2 1 0,-1 0 0,0-1 0,1 0 0,0 0 0,0 0 0,0-1 0,0 1 0,1-1 0,0 0 0,-1 0-1,1-1 1,0 0 0,0 0 0,0-1 0,0 1 0,0-2 0,12 2 0,-9-3-5,0 1 1,-1-1 0,0 0-1,1-1 1,-1-1 0,0 2-1,0-3 1,0 1-1,0 0 1,-1-1 0,1 0-1,-1-1 1,0 0-1,-1 1 1,1-2 0,5-6-1,6-7-7,0 1-1,-2-2 1,0 0 0,13-25-1,-14 20-6,-1-2-1,0 0 0,-2-1 0,-1 0 1,-2 0-1,-1-2 0,7-39 1,-13 51 8,0 2 0,-1-1 1,0-1-1,-1 1 0,-2 0 1,0 0-1,0 0 0,-2 0 1,0 0-1,-1 1 0,0-1 0,-1 1 1,-1 1-1,-10-18 0,15 29-62,-1 0-1,1-1 0,-1 1 1,-1-1-1,2 2 1,-2-1-1,1 1 0,-1-1 1,1 1-1,-1-1 0,0 1 1,-1 1-1,1-1 0,-1 0 1,1 1-1,-1 0 1,1 0-1,-1 0 0,0 1 1,-4-1-1,-9 1-1821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8.8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321 402 577,'-7'-2'59,"1"-2"1,-2 1 0,2-2-1,0 1 1,0-1 0,1 1 0,-1-1-1,0-1 1,2 1 0,-2 0 0,-5-12-1,5 9 23,0 1 0,0 0 0,0 0 0,-1 0 0,1 1 0,-2 0 0,-9-6 0,15 11-62,0 0 1,-1-1-1,2 1 1,-2 0 0,1 1-1,0-1 1,0 0-1,-1 1 1,1 0 0,0 0-1,-1 0 1,1 0 0,0 0-1,-1 0 1,1 0-1,0 0 1,0 0 0,-1 1-1,0 0 1,2 0-1,-1 0 1,-1 0 0,2 0-1,-2 0 1,1 0 0,0 0-1,1 1 1,-1-1-1,0 1 1,0-1 0,0 1-1,1 0 1,-3 2-1,-3 7 33,0 1 0,1-2-1,0 3 1,-9 20-1,13-25-7,-12 30 49,1 1-1,2 1 0,3 0 0,1 1 0,0 0 0,2 79 0,5-114-98,0 0 0,1 0 0,-1-1 0,1 1 0,0 0 0,0-1 0,1 0 1,0 1-1,0-1 0,0 0 0,4 7 0,-5-10 2,1 0 0,0 0 0,-1 0 0,2-1 0,-2 1 0,1-1 0,0 1 0,0-1 0,0 0 0,0 1 0,1-1 0,-1-1 0,0 1 0,1 0 0,-1 0 0,0-1 0,1 1 0,0-1 0,-2 0 0,2 0-1,0 0 1,-1 0 0,0 0 0,1 0 0,-1-1 0,1 1 0,-1-1 0,1 0 0,2 0 0,-1-1-22,1-1 0,-1 1-1,0 0 1,0-1 0,0 0-1,0 1 1,0-2 0,-1 1-1,1-1 1,-1 1 0,5-9-1,32-51-329,-31 48 294,41-70-169,119-216-64,-166 299 495,-6 12-118,-9 18 18,4-7-4,-1 0 1,1 1 0,1 0 0,1 0-1,1 0 1,1 0 0,2 1-1,0 0 1,1 32 0,1-49-93,1-1 0,-1 0 0,1 1 0,1-1 0,-1 0 0,0 0 0,1 0 0,0 0 0,0 0 0,0-1 0,1 2 0,0-2 1,-1 0-1,2 0 0,-1 0 0,6 6 0,-6-7-12,0-1 1,1 1 0,-1 0-1,0-1 1,1 0 0,0 0-1,0 0 1,-1 0 0,2-1-1,-2 0 1,2 0 0,-2 0-1,2 0 1,-1 0 0,0-1-1,0 1 1,0-1 0,0 0-1,0-1 1,1 1 0,5-2-1,-7 0-10,1 1 0,-1 0 0,1-1-1,-1 0 1,1-1 0,-1 2 0,0-2 0,0 1-1,-1-1 1,2 1 0,3-7 0,28-40-205,-21 27 106,-5 10 66,95-151-336,-92 140 367,-1 0 0,-1-1 0,-1 1 0,-1-1 0,8-41 0,-11 15-10,0 13 237,-4 73 125,14 215 478,-9-164-500,-5 21-93,-1-108-218,0 0 0,0 0-1,0 1 1,0-1-1,0 0 1,0 0-1,0 0 1,0 0 0,0 0-1,0 0 1,0 0-1,0 1 1,0-1-1,0 0 1,0 0 0,1 0-1,-1 0 1,0 0-1,0 0 1,0 0-1,0 0 1,0 0 0,0 0-1,0 0 1,1 0-1,-1 0 1,0 0 0,0 0-1,0 0 1,0 0-1,0 0 1,0 0-1,1 0 1,-1 0 0,0 0-1,0 0 1,0 0-1,0 0 1,0 0-1,0 0 1,1 0 0,-1 0-1,0 0 1,0 0-1,0 0 1,0 0-1,0 0 1,0 0 0,0-1-1,0 1 1,0 0-1,1 0 1,-1 0-1,0 0 1,0 0 0,0 0-1,0 0 1,0-1-1,0 1 1,0 0 0,0 0-1,0 0 1,7-9-27,206-378-1356,-196 352 1307,43-81-30,-52 104 106,0 0 0,1-1 0,0 2 1,1 0-1,0 0 0,17-14 0,-24 24 12,0-1 0,-1-1 1,2 2-1,-1-1 0,-1 1 1,2-1-1,-2 1 0,2-1 0,-1 2 1,0-1-1,1 0 0,-1 1 1,0-1-1,0 1 0,1-1 0,0 1 1,-1 1-1,0-1 0,0 0 1,4 2-1,-4-1 10,0 0 1,-1 0-1,1 1 1,0 0-1,-2 0 1,2-1-1,-1 1 0,1 0 1,-2 0-1,1 0 1,0 1-1,0-1 1,-1 0-1,1 1 0,0 0 1,-1-1-1,0 1 1,0 0-1,0-1 1,0 1-1,0 0 0,0 5 1,2 8 8,-1 0 0,-1 1 0,0 0-1,-1 0 1,-1 0 0,-2 19 0,-28 97 390,23-106-722,1 0 1,0 1-1,2-1 0,2 1 0,0 1 1,3 45-1,4-52-1541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8.89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6 335 1185,'0'0'128,"-5"-3"96,5-1 33,0 0-33,5 1-32,27-8-64,11-3 64,15-4-31,7-3-1,9-3-96,2-1 32,-2-3-64,-5 0-32,-9-3 0,-12-1-96,-11 3-289,-16 1-383,-16-3-642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8.8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182 1 1505,'-11'31'161,"6"15"127,-1 17 288,-4 33-127,-6 16 31,0 15-127,-11 13-33,0-3-64,0-10-96,6-14-96,10-22-32,6-17-160,5-14-480,5-11-674,11-17-703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8.89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171 412 448,'-1'0'31,"0"0"-1,1 0 1,-1 0-1,1-1 0,0 1 1,0 0-1,-1 0 1,0 0-1,1 1 0,-1-1 1,1 0-1,-1 0 1,1 0-1,-1 0 0,0 0 1,1 1-1,-1-1 1,1 0-1,-1 0 0,1 1 1,0-1-1,0 0 0,0 1 1,-1-1-1,1 1 1,-1-1-1,1 1 0,0-1 1,-1 0-1,1 1 1,0-1-5,0 1 0,1 0 0,-1-1 0,1 1 0,-1-1 0,1 1 0,-1-1 0,0 1 0,0-1 0,1 1 0,-1-1 0,1 0 0,0 1 0,-1-1 0,1 0 0,0 0 0,-1 0 0,1 0 0,0 0 0,-1 0 0,1 0 0,-1 0 0,1 0 0,-1 0 0,1 0 0,1 0 0,7 1 11,0 0 0,0-1 0,-1-1 0,1 0 0,0 1 0,0-2 0,-1 0 1,1 0-1,0 0 0,10-6 0,-6 1-28,-2 0 1,2-1-1,-2 0 0,1-1 1,17-17-1,-10 5-12,0 0-1,0-1 0,-3-1 1,0-1-1,-1 0 1,-1-1-1,-1 0 1,9-30-1,-19 48-11,-1-1 1,0 0-1,0 0 0,0 0 1,-1 1-1,0-1 0,-1-14 1,-1 21 12,1-1 1,-1 1-1,0-1 1,1 1-1,-1-1 1,0 1-1,0 0 1,0 0-1,0-1 1,1 1 0,-1 0-1,0 0 1,0 0-1,-1 0 1,1 0-1,0 0 1,0 0-1,0 0 1,-1 0-1,1 1 1,-1 0-1,0-1 1,2 0 0,-2 1-1,0-1 1,1 1-1,-1 0 1,1 0-1,0-1 1,-1 1-1,-2 1 1,-3-2-3,-1 1 0,1 0 1,-1 1-1,1 0 0,-11 2 0,2 3 8,-1 0 0,0 1 0,1 1 0,0 1-1,0 0 1,1 0 0,-24 22 0,8-4 19,2 1 1,-36 43 0,46-48 45,1 1 0,1 0 0,2 2 0,0 0 0,2 0 0,1 1 0,1 0 0,1 2 0,1-1 0,2 0 0,1 2 0,-4 54-1,9-79-47,1 1-1,0 0 0,1 0 0,-1-1 1,1 1-1,0 0 0,0 0 0,1-1 0,0 0 1,0 1-1,6 9 0,-6-11-11,1 0 0,0-1 0,0 1 0,1-1-1,-2 0 1,3 1 0,-2-2 0,1 1 0,0 0 0,0-2 0,0 2-1,1-1 1,-2 0 0,2-1 0,5 2 0,4 1 1,-1-2-1,0 0 1,1 0 0,-1-1 0,1 0-1,-1-2 1,1 1 0,0-2 0,16-3-1,-9-1-18,0 0 0,-2-1 0,1-1 0,-1-1 0,25-14 0,3-9-349,-1-1 0,0-4 1,56-59-1,6-14-1655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8.90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459 979 705,'-9'-5'53,"0"1"1,1-2-1,-2 3 1,1-2-1,-1 3 1,0-2 0,1 1-1,-1 2 1,-1-1-1,2 1 1,-1 0-1,-1 0 1,1 1-1,0 1 1,0 0 0,0 0-1,0 2 1,0-2-1,0 2 1,0 1-1,1-1 1,0 1-1,0 0 1,0 0 0,0 2-1,0-1 1,1 1-1,0 1 1,0-1-1,-8 11 1,0-2 8,1 1 0,0 0 0,2 1 0,1 1 0,-1 0 0,2 1 0,1 0 0,0 0 0,1 2 0,1-1 0,2 0 0,0 2 0,1-1 0,0 0 0,3 1 0,-1 0 0,2 42 0,1-60-56,0 0 0,1 1 1,0-1-1,-1 1 1,2-1-1,-2 1 1,2-2-1,-1 2 0,1-1 1,0-1-1,0 2 1,0-2-1,1 1 1,-1 0-1,1-1 0,4 5 1,-2-4-8,-1-2 1,0 1-1,1 0 1,-1-1-1,1 1 0,0-1 1,-1-1-1,2 1 1,-1-1-1,0 1 1,0-1-1,0-1 1,11 1-1,-7-1-1,0 0 0,-1-1-1,1 0 1,0 0 0,-1-1 0,1 0 0,-1-1 0,1 0-1,-1 1 1,0-3 0,11-5 0,-7 2-18,0 0 1,0-1 0,-1-1-1,-1 0 1,1 0-1,11-16 1,1-8-115,-1 0 0,0-2-1,-3 0 1,15-42 0,22-60-86,46-181 0,-79 230 189,-6 0-1,-3 0 1,4-121-1,-18 192 30,-1-148-1,0 161 4,1 0 0,0 0 0,-1 0 0,0 0-1,-5-10 1,6 14 2,0 0 0,-1-1 0,0 1 0,0 0 0,0-1 0,0 2 0,0-1 0,0 0 1,0 0-1,0 0 0,0 0 0,0 0 0,-1 0 0,1 0 0,0 1 0,0 0 0,0-1 0,-1 0 0,1 1 0,-1 0 0,0-1 0,-1 1 0,2-1 3,-1 1 1,1 0-1,0 0 1,-1 0-1,1 1 1,-1-1-1,0 0 1,2 0-1,-2 1 1,1-1 0,-1 1-1,1 0 1,-1-1-1,2 0 1,-2 1-1,1 0 1,0 0-1,-1 0 1,1 0-1,0 0 1,1 0-1,-1 0 1,0 0-1,-1 1 1,-17 36 129,17-32-110,-12 34 151,2 0-1,2 1 1,-7 59-1,-3 134 495,18-194-569,-29 1024 1564,32-1033-1645,1 1 0,1-1 1,10 35-1,-10-51-51,3 0 0,-2-1 0,2 1 0,1-1 0,0 1 0,1-2 0,16 24 0,-21-33-129,0-2-1,-1 2 1,1-1 0,0-1 0,-1 1-1,2 0 1,-1-1 0,0 1 0,1-1-1,-1-1 1,5 4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4.51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30 634 1057,'-18'0'128,"12"4"128,1-4 417,28-15-385,24-16-64,28-15-63,19-8-33,16-11 32,25-4-32,16-4 417,1-4-417,-6 8-128,-24 8-128,-40 18-353,-30 20-160,-34 12-383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4.51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53 0 1826,'-18'27'32,"1"12"32,5 18 192,6 20 192,6 27-31,0 23-33,0 3-128,0 4-31,0-14-97,0-24-128,0-16 0,6-22-160,6-20-481,-7-15-160,7-11-384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4.51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64 116 1473,'-48'144'709,"43"-124"-568,1 0 0,1 0-1,1 0 1,0 0 0,3 29 0,-1-46-136,0 1-1,1-1 1,-1 1-1,1-1 1,0 1 0,0-1-1,1 0 1,-1 0 0,0 1-1,1-1 1,0 0 0,0-1-1,0 1 1,0 0-1,0 0 1,1-1 0,-1 1-1,1-1 1,0 0 0,-1 0-1,1 0 1,0 0 0,0 0-1,1-1 1,-1 1 0,0-1-1,0 0 1,1 0-1,-1 0 1,1 0 0,-1-1-1,0 1 1,1-1 0,-1 0-1,7-1 1,-1 1-9,0 0 0,0-1 0,0-1 1,0 0-1,0 0 0,0 0 0,-1-1 0,1-1 1,-1 1-1,0-1 0,0-1 0,12-8 0,-5-1-36,-1-1-1,-1 0 0,-1-1 0,0 0 1,-1-1-1,-1 0 0,0-1 0,-1 0 1,-2-1-1,1 1 0,-2-2 0,-1 1 1,0-1-1,-1 1 0,-1-1 0,-1 0 1,-1 0-1,-3-34 0,2 50 48,0 1 0,-1 0 0,1 0 0,-1 0-1,0 0 1,0 0 0,0 0 0,0 0 0,-1 0-1,1 1 1,-1-1 0,0 0 0,0 1 0,0-1-1,0 1 1,0 0 0,0 0 0,0 0 0,-1 0 0,1 0-1,-1 0 1,0 0 0,1 1 0,-1 0 0,0-1-1,0 1 1,0 0 0,0 0 0,0 1 0,0-1 0,0 1-1,0-1 1,-1 1 0,-5 0 0,2 1 11,0-1 0,-1 1 0,1 1 0,0-1 0,0 1 0,0 1 0,0-1 0,0 1 0,1 0 0,-1 1 0,1-1 0,0 1 0,-10 9 0,-4 7-159,2 1-1,1 2 1,0-1 0,2 2-1,0 0 1,2 1-1,-17 44 1,16-31-1301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4.51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490 1 2114,'-29'-1'90,"0"2"1,-1 2-1,1 1 0,-30 7 1,42-6-31,0 1 0,0 0 0,1 2 0,0-1 0,1 2 1,0 0-1,0 1 0,-13 12 0,10-7 6,1 0-1,0 1 1,1 1 0,-27 38-1,36-45-44,1 0 0,1 1-1,0 0 1,0 0 0,1 0-1,0 1 1,1-1 0,1 1-1,0 0 1,0 0 0,0 18-1,2-26-20,1 0 0,-1 0 0,1-1 0,0 1 0,-1 0 0,2 0 0,-1 0-1,0-1 1,1 1 0,0 0 0,0-1 0,0 0 0,0 1 0,0-1 0,4 3-1,0 0 1,0 0-1,0-1 1,0 0-1,1 0 1,0-1-1,15 8 1,7 0-1,1-2 0,61 13 1,-69-17 2,14 2 0,-16-5-14,-1 1-1,0 1 1,0 1-1,-1 0 1,1 2-1,31 17 1,-47-23 9,0 0 0,0 1 1,0-1-1,-1 0 0,1 1 1,-1-1-1,0 1 1,1 0-1,-1 0 0,0 0 1,-1 0-1,1 0 0,0 0 1,-1 0-1,0 1 0,0-1 1,0 0-1,0 1 0,0-1 1,-1 1-1,0-1 0,0 1 1,1-1-1,-2 1 0,1-1 1,0 1-1,-2 3 1,0 0 2,0 0 1,-1 0 0,0 0 0,-1 0 0,1-1 0,-1 1-1,-1-1 1,1 0 0,-1 0 0,0-1 0,-7 8 0,-37 28 4,-2-1 0,-1-3 1,-65 34-1,59-43-630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4.51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379 524 673,'1'-6'57,"-2"0"1,1 0 0,0 1-1,-1-1 1,0 0 0,-1 0-1,1 1 1,-1-1 0,-5-10-1,5 13-28,0 0 0,-1 0-1,1 0 1,-1 0-1,1 0 1,-1 1-1,0-1 1,0 1-1,0 0 1,-1 0 0,1 0-1,-1 0 1,1 1-1,-1-1 1,1 1-1,-8-2 1,4 1 7,-1 1 1,0-1-1,0 1 0,0 1 1,0 0-1,0 0 0,0 0 1,0 1-1,0 0 0,0 0 0,0 1 1,1 0-1,-1 1 0,1 0 1,-1 0-1,1 0 0,0 1 1,0 0-1,-7 6 0,2 0 13,1 0 1,0 0-1,0 2 0,1-1 0,1 1 0,0 1 0,1-1 0,0 2 0,-8 17 0,8-10 0,0-1 1,2 1-1,0 1 0,1-1 0,2 1 1,0 0-1,1 0 0,1 23 0,1-41-50,0 0 0,0 0-1,0 0 1,1 0 0,0 0-1,0 0 1,0 0 0,0 0-1,0-1 1,1 1 0,-1 0-1,1-1 1,0 1 0,0-1-1,4 5 1,-3-6-6,-1 0 0,0-1 0,0 1 0,1-1-1,-1 1 1,1-1 0,-1 0 0,1 0 0,0 0 0,-1-1 0,1 1 0,0-1-1,-1 1 1,1-1 0,0 0 0,0 0 0,-1 0 0,1 0 0,0-1 0,0 1-1,-1-1 1,1 1 0,5-3 0,-3 1-14,0 0 0,0-1 0,1 0 0,-2 0 0,1 0 0,0 0 0,-1-1 0,1 0 0,5-6 0,34-45-285,-28 34 155,104-148-843,-102 139 921,-1-2 0,-2 0-1,23-59 450,-38 91-363,1 19 181,-5 31 74,-2 133 552,7-140-647,-2-36-148,2 0 0,-1 0 0,1-1 0,0 1 0,0 0 0,4 12-1,-4-17-20,0 0 0,0 0-1,1 0 1,-1 0 0,0 0-1,1 0 1,-1 0-1,1-1 1,-1 1 0,1 0-1,0-1 1,0 1-1,0-1 1,0 0 0,0 0-1,0 0 1,0 0 0,0 0-1,0 0 1,1 0-1,-1-1 1,0 1 0,3-1-1,1 1-12,-1-1-1,1 0 0,-1 0 1,1 0-1,-1-1 0,1 0 1,-1 0-1,0 0 0,1-1 1,-1 0-1,0 0 0,0 0 1,0 0-1,0-1 0,-1 0 1,1 0-1,-1 0 0,1-1 1,6-7-1,5-6-75,-2 0-1,-1-1 1,19-32-1,-25 39 55,18-30-403,36-79-1,-54 102 365,0-1-1,-1 0 0,-1 0 0,-1-1 0,-1 0 0,0 0 0,-1-20 0,-2-34 100,0 65 288,0 48 21,0 241 959,0-275-1281,0 0-1,0 0 1,1 0 0,-1 0-1,1 0 1,0 0 0,1 0-1,-1 0 1,4 7 0,-4-10-14,1 0 1,-1 0-1,0 0 1,1-1 0,-1 1-1,1-1 1,0 1-1,-1-1 1,1 0-1,0 1 1,0-1 0,0 0-1,0 0 1,0-1-1,0 1 1,0 0 0,0-1-1,1 1 1,-1-1-1,0 1 1,0-1 0,0 0-1,4 0 1,6 0 5,0-1-1,-1 0 1,1-1 0,-1 0 0,1 0 0,-1-1 0,0-1-1,0 0 1,0-1 0,-1 0 0,1 0 0,-1-1 0,0 0-1,15-14 1,-2 1-67,0 0 0,-2-2 0,0 0 0,-1-2 0,-1 0 0,-2-1-1,0 0 1,-2-2 0,0 0 0,-2 0 0,-1-2 0,-1 1 0,13-53 0,-9 11 31,-10 42 34,15-48 0,-19 90 255,-17 309 586,3-106-466,4 128 166,-31 398 70,32-683-600,-2 0-1,-3 0 1,-3-2 0,-2 0 0,-41 91-1,47-125-20,-1-1-1,-1-1 1,-1 0-1,-1-1 1,-1 0-1,-1-1 0,0-2 1,-2 1-1,0-2 1,-1-1-1,-1-1 1,-1 0-1,0-2 1,-50 23-1,48-27-2,-1-2-1,0-1 1,-1 0 0,0-2 0,1-2-1,-1 0 1,-1-1 0,1-2 0,0-1 0,0-1-1,0-1 1,0-2 0,-28-8 0,43 9-4,1 0 0,0-1 0,1 0 0,-1-1 1,1 0-1,0-1 0,1 0 0,-1 0 0,1-1 1,1 0-1,0-1 0,0 0 0,0 0 0,1-1 1,-8-13-1,9 10-89,0-1 0,0 1 0,2-1 0,-1 0 0,2 0 0,0 0-1,0 0 1,2-1 0,0 1 0,0-1 0,1 1 0,3-20 0,0 15-296,0 1-1,1 0 1,8-22 0,26-43-1996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4.52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1698,'0'4'512,"0"0"-256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4.52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1634,'6'0'64,"-6"3"64,5 1 32,1-4-192,0 0-609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8:44.52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1345,'5'0'-256,"7"0"-321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6.0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1 767 320,'0'-11'246,"-1"5"-189,2-1 0,-1 1-1,1-1 1,0 0 0,0 0 0,1 1 0,0 0 0,1-1-1,-2 1 1,2-1 0,1 2 0,-1-1 0,1 0 0,-1 0-1,1 1 1,8-8 0,17-18 102,0 1-1,2 2 0,1 1 1,1 2-1,1 1 1,74-38-1,-38 30-1,1 3 0,144-38 0,56 2 182,96-25 48,-220 47-386,155-42-498,-272 81-1163,-43 9 362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6.0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1057 0 545,'-1'1'42,"0"-1"0,-1 1 0,0 0 0,0 0 1,1-1-1,-1 0 0,1 1 0,-1 1 1,0-1-1,2 0 0,-2 0 0,1 1 0,-1-2 1,1 2-1,0-1 0,1 1 0,-2 0 1,1-2-1,0 2 0,1 0 0,-1 0 0,0 0 1,0-1-1,1 1 0,-1 0 0,1 0 1,0 1-1,-10 59 145,9-56-110,-6 360 881,9-220-677,-21 348 346,8-393-546,-5 0 0,-51 183 0,38-197-61,-57 119 0,66-167-15,-1 0 0,-3-1-1,-1-1 1,-58 66 0,73-94-6,0 1 1,-2 0-1,1-2 1,0 1-1,-1-2 1,-1 0-1,1 0 1,-2-1-1,1 0 1,0-1-1,0-2 1,-21 5-1,24-6 0,0 0-1,1-2 0,-2 1 1,1-1-1,0-1 1,1 0-1,-1 0 0,0-1 1,0 0-1,1-1 0,0 0 1,-1 0-1,1-2 1,0 2-1,1-2 0,-1 0 1,1 0-1,-11-9 1,0-4-30,1-1 1,0 0-1,1-2 1,2 1 0,0-2-1,1 0 1,-16-37 0,11 18-150,3-1 1,1-2-1,-13-67 1,21 70-124,1 1 0,3-1 0,2-48 0,5-16-722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6.06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23 737,'0'36'49,"-1"16"365,3 1 1,13 92-1,-10-121-343,5 27 154,1-1 0,3-1 0,32 77 0,-44-122-218,-1 0-1,2 0 1,0-1-1,-2 1 1,2-2 0,1 2-1,-2-2 1,2 2-1,-1-1 1,0-1-1,7 5 1,-9-7-8,0 1 0,1 0 0,0-1-1,0 1 1,-1 0 0,0-1 0,1 1 0,0-1 0,0 0 0,0 0 0,-1 0 0,1 0 0,0 0 0,0 0 0,-1 0-1,1-1 1,-1 1 0,1-1 0,0 1 0,-1-1 0,1 0 0,-1 0 0,1 1 0,0 0 0,-2-2 0,2 1-1,-1 0 1,1 0 0,-1 0 0,1-1 0,-2 2 0,3-5 0,10-13-63,1 0 0,-3-2 1,0 0-1,-1 0 0,10-30 0,30-114-371,-47 153 425,8-37-18,-2-1-1,-2-1 0,-3 1 0,-2-53 0,-4 87 49,-2 11 12,3 5-25,0 0 1,0 1-1,0-2 1,0 2-1,0-1 0,1 1 1,-1-1-1,1 1 1,-1-1-1,1 0 1,-1 1-1,1 0 1,0-1-1,-1 0 1,1 3-1,-7 51 203,2 1 0,6 109 0,1-134-130,3 0-1,0 1 0,1-1 0,2-1 1,1 0-1,25 54 0,-32-79-88,2 1-1,-2-2 1,2 1 0,0 0-1,-1-1 1,1 1-1,0-1 1,1 0-1,4 4 1,-7-7-70,0 0 1,0 1-1,0-1 1,1 0-1,0 0 0,-2 0 1,2-1-1,0 1 1,-1 0-1,0-1 0,1 1 1,-1-1-1,1 0 1,0 0-1,-1 0 0,1 0 1,-1-1-1,0 1 1,1-1-1,0 1 0,-1-1 1,0 1-1,4-2 1,10-13-1369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6.0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374 26 1153,'-12'-5'95,"-1"0"0,1 1 0,-1 1 0,1 0-1,-1 1 1,0 0 0,-13 0 0,18 2-47,0 0-1,0 1 1,0 0-1,-1 0 1,2 0-1,-1 1 1,0 1 0,0 0-1,1-1 1,-1 2-1,1-1 1,-9 7-1,0 2 40,1-1-1,1 1 0,0 1 0,1 0 0,-13 18 0,19-22-38,1-1 0,1 2-1,-1-1 1,1 0 0,1 1-1,0 0 1,1 0-1,-1 0 1,1 0 0,-1 18-1,4-25-46,0 0 0,0 0 0,0 0 0,0 0 0,1-1 0,0 2 0,-1-2 0,1 1 0,0 0 0,0-1 0,0 1 0,1 0 0,-1-1 0,1 0 0,-1 1 0,1-1-1,0 0 1,0 1 0,-1-1 0,6 3 0,2 2-2,1 0 1,1-1-1,17 9 0,-16-8 0,35 16 1,-9-5 0,47 31 0,-76-44 0,0 2 0,-1 0 0,0 0 0,0 0 0,0 1 0,-1 0 0,0 0 0,-1 1 0,0-1 0,7 15 0,-11-19 0,0 1 0,0 0-1,-1-1 1,1 2 0,-1-1-1,0-1 1,0 2-1,-1-1 1,0 0 0,0 1-1,0-2 1,0 1 0,-1 1-1,0-1 1,0-1 0,-1 2-1,2-1 1,-2-1 0,-1 1-1,1 0 1,0 0-1,-1-1 1,0 1 0,1-1-1,-2 0 1,2 0 0,-2-1-1,-5 5 1,-8 8-2,-1-2 0,-1 0-1,0-2 1,-40 20 0,56-31 2,-7 5-3,0 0 1,-1-2-1,1 0 0,-2 0 1,2 0-1,-2-2 0,1 1 1,-1-1-1,-15-1 0,26-1-5,0 0-1,0 0 1,0 0 0,0 0-1,0 0 1,0 0-1,0 0 1,1 0-1,-1-1 1,0 1 0,0-1-1,1 1 1,-1-1-1,0 1 1,0-1-1,0 0 1,1 1-1,0-1 1,-1 0 0,1 0-1,-1 1 1,0 0-1,0-3 1,-6-25-270,7 20 171,0 1 1,0 0-1,0 0 0,1 0 0,1 0 0,1-9 1,19-22-749,5-1-378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6.0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0 300 1634,'0'0'32,"27"0"256,15-18-64,12-6-32,10-4-32,5 3-64,1-7 1,-6 4-1,-6 4-64,-3-1 0,-13 4-32,-15 3-32,-11-3-353,-11 4-351,-5-1-738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6.0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70 0 1249,'-12'25'385,"-3"16"-289,9 16 416,1 24 1,-6 21-1,6 21-63,0 14-33,-6 4-192,11-10-128,0-15-96,0-22-32,5-13-512,11-17-577,0-19-705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6.0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59 176 769,'0'-1'19,"1"1"0,-1 0 0,0 0 0,0 0 0,0-1 0,0 1 0,0 0 0,0-1 0,0 1 1,0 0-1,0-1 0,0 1 0,0-1 0,0 1 0,0 0 0,-1-1 0,1 1 0,0 0 0,0-1 0,0 1 0,0 0 0,0-1 1,0 1-1,0 0 0,0 0 0,0 0 0,-1 0 0,1 0 0,0-1 0,-1 1 0,1 0 0,0 0 0,-1 0 0,1 0 1,0-1-1,-1 1 0,1 0 0,0 0 0,-1 0 0,1 0 0,0 0 0,-1 0 0,1 0 0,-1 0 0,1 0 0,-1 0 7,0 1 0,0-1 0,0 1 0,0-1 0,0 1 0,0-1 0,0 1 0,1 0-1,-1 0 1,1 0 0,-1 0 0,0 0 0,0-1 0,1 1 0,-2 2 0,-4 16 75,0-1 1,0 1 0,3 0 0,-1 1-1,2-1 1,-1 37 0,1-23 13,-3 244 569,5-209-583,0-51-84,1 0 1,0 0-1,1 1 1,1-1-1,8 26 1,-10-38-18,0-2-1,1 2 1,0-2 0,1 1 0,-2-1-1,2 1 1,0-1 0,-1 1 0,1-1-1,0 0 1,0 0 0,5 4 0,-5-5-4,0-1 0,0 0 1,0 0-1,0 1 0,0-1 1,0 0-1,1-1 0,-1 1 1,0-1-1,1 0 0,-2 0 1,2 0-1,-1 0 0,0 0 1,1 0-1,-1-1 0,0 0 1,6-2-1,-2 0-27,1-1 1,-1 0-1,0 0 1,0 0-1,0-1 1,-1 0-1,1 0 0,-1-2 1,0 2-1,-1-1 1,7-8-1,10-17-214,21-35 0,-35 53 184,120-195-372,-105 173 296,31-69 1,-47 88 128,-1 0 1,0 0 0,-2-1 0,1 1 0,-2-1 0,-1 0-1,1-21 1,-13 71 344,1 20-109,2-1 0,2 1 0,5 66 0,0-105-191,0 0 0,0 0 0,2 0-1,1 0 1,0 0 0,1 0 0,0-1-1,1 0 1,7 15 0,-9-21-32,0-2 0,1 0-1,0 1 1,-1-2 0,2 1 0,-1 0 0,0-1 0,1 0 0,0 0 0,0 0 0,0-1 0,0 1 0,1-1 0,0 0 0,-1 0-1,1-1 1,0 0 0,0 0 0,0-1 0,0 1 0,0-2 0,12 2 0,-9-3-5,0 1 1,-1-1 0,0 0-1,1-1 1,-1-1 0,0 2-1,0-3 1,0 1-1,0 0 1,-1-1 0,1 0-1,-1-1 1,0 0-1,-1 1 1,1-2 0,5-6-1,6-7-7,0 1-1,-2-2 1,0 0 0,13-25-1,-14 20-6,-1-2-1,0 0 0,-2-1 0,-1 0 1,-2 0-1,-1-2 0,7-39 1,-13 51 8,0 2 0,-1-1 1,0-1-1,-1 1 0,-2 0 1,0 0-1,0 0 0,-2 0 1,0 0-1,-1 1 0,0-1 0,-1 1 1,-1 1-1,-10-18 0,15 29-62,-1 0-1,1-1 0,-1 1 1,-1-1-1,2 2 1,-2-1-1,1 1 0,-1-1 1,1 1-1,-1-1 0,0 1 1,-1 1-1,1-1 0,-1 0 1,1 1-1,-1 0 1,1 0-1,-1 0 0,0 1 1,-4-1-1,-9 1-1821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6.0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321 402 577,'-7'-2'59,"1"-2"1,-2 1 0,2-2-1,0 1 1,0-1 0,1 1 0,-1-1-1,0-1 1,2 1 0,-2 0 0,-5-12-1,5 9 23,0 1 0,0 0 0,0 0 0,-1 0 0,1 1 0,-2 0 0,-9-6 0,15 11-62,0 0 1,-1-1-1,2 1 1,-2 0 0,1 1-1,0-1 1,0 0-1,-1 1 1,1 0 0,0 0-1,-1 0 1,1 0 0,0 0-1,-1 0 1,1 0-1,0 0 1,0 0 0,-1 1-1,0 0 1,2 0-1,-1 0 1,-1 0 0,2 0-1,-2 0 1,1 0 0,0 0-1,1 1 1,-1-1-1,0 1 1,0-1 0,0 1-1,1 0 1,-3 2-1,-3 7 33,0 1 0,1-2-1,0 3 1,-9 20-1,13-25-7,-12 30 49,1 1-1,2 1 0,3 0 0,1 1 0,0 0 0,2 79 0,5-114-98,0 0 0,1 0 0,-1-1 0,1 1 0,0 0 0,0-1 0,1 0 1,0 1-1,0-1 0,0 0 0,4 7 0,-5-10 2,1 0 0,0 0 0,-1 0 0,2-1 0,-2 1 0,1-1 0,0 1 0,0-1 0,0 0 0,0 1 0,1-1 0,-1-1 0,0 1 0,1 0 0,-1 0 0,0-1 0,1 1 0,0-1 0,-2 0 0,2 0-1,0 0 1,-1 0 0,0 0 0,1 0 0,-1-1 0,1 1 0,-1-1 0,1 0 0,2 0 0,-1-1-22,1-1 0,-1 1-1,0 0 1,0-1 0,0 0-1,0 1 1,0-2 0,-1 1-1,1-1 1,-1 1 0,5-9-1,32-51-329,-31 48 294,41-70-169,119-216-64,-166 299 495,-6 12-118,-9 18 18,4-7-4,-1 0 1,1 1 0,1 0 0,1 0-1,1 0 1,1 0 0,2 1-1,0 0 1,1 32 0,1-49-93,1-1 0,-1 0 0,1 1 0,1-1 0,-1 0 0,0 0 0,1 0 0,0 0 0,0 0 0,0-1 0,1 2 0,0-2 1,-1 0-1,2 0 0,-1 0 0,6 6 0,-6-7-12,0-1 1,1 1 0,-1 0-1,0-1 1,1 0 0,0 0-1,0 0 1,-1 0 0,2-1-1,-2 0 1,2 0 0,-2 0-1,2 0 1,-1 0 0,0-1-1,0 1 1,0-1 0,0 0-1,0-1 1,1 1 0,5-2-1,-7 0-10,1 1 0,-1 0 0,1-1-1,-1 0 1,1-1 0,-1 2 0,0-2 0,0 1-1,-1-1 1,2 1 0,3-7 0,28-40-205,-21 27 106,-5 10 66,95-151-336,-92 140 367,-1 0 0,-1-1 0,-1 1 0,-1-1 0,8-41 0,-11 15-10,0 13 237,-4 73 125,14 215 478,-9-164-500,-5 21-93,-1-108-218,0 0 0,0 0-1,0 1 1,0-1-1,0 0 1,0 0-1,0 0 1,0 0 0,0 0-1,0 0 1,0 0-1,0 1 1,0-1-1,0 0 1,0 0 0,1 0-1,-1 0 1,0 0-1,0 0 1,0 0-1,0 0 1,0 0 0,0 0-1,0 0 1,1 0-1,-1 0 1,0 0 0,0 0-1,0 0 1,0 0-1,0 0 1,0 0-1,1 0 1,-1 0 0,0 0-1,0 0 1,0 0-1,0 0 1,0 0-1,0 0 1,1 0 0,-1 0-1,0 0 1,0 0-1,0 0 1,0 0-1,0 0 1,0 0 0,0-1-1,0 1 1,0 0-1,1 0 1,-1 0-1,0 0 1,0 0 0,0 0-1,0 0 1,0-1-1,0 1 1,0 0 0,0 0-1,0 0 1,7-9-27,206-378-1356,-196 352 1307,43-81-30,-52 104 106,0 0 0,1-1 0,0 2 1,1 0-1,0 0 0,17-14 0,-24 24 12,0-1 0,-1-1 1,2 2-1,-1-1 0,-1 1 1,2-1-1,-2 1 0,2-1 0,-1 2 1,0-1-1,1 0 0,-1 1 1,0-1-1,0 1 0,1-1 0,0 1 1,-1 1-1,0-1 0,0 0 1,4 2-1,-4-1 10,0 0 1,-1 0-1,1 1 1,0 0-1,-2 0 1,2-1-1,-1 1 0,1 0 1,-2 0-1,1 0 1,0 1-1,0-1 1,-1 0-1,1 1 0,0 0 1,-1-1-1,0 1 1,0 0-1,0-1 1,0 1-1,0 0 0,0 5 1,2 8 8,-1 0 0,-1 1 0,0 0-1,-1 0 1,-1 0 0,-2 19 0,-28 97 390,23-106-722,1 0 1,0 1-1,2-1 0,2 1 0,0 1 1,3 45-1,4-52-1541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6.07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6 335 1185,'0'0'128,"-5"-3"96,5-1 33,0 0-33,5 1-32,27-8-64,11-3 64,15-4-31,7-3-1,9-3-96,2-1 32,-2-3-64,-5 0-32,-9-3 0,-12-1-96,-11 3-289,-16 1-383,-16-3-642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6.07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182 1 1505,'-11'31'161,"6"15"127,-1 17 288,-4 33-127,-6 16 31,0 15-127,-11 13-33,0-3-64,0-10-96,6-14-96,10-22-32,6-17-160,5-14-480,5-11-674,11-17-703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6.0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171 412 448,'-1'0'31,"0"0"-1,1 0 1,-1 0-1,1-1 0,0 1 1,0 0-1,-1 0 1,0 0-1,1 1 0,-1-1 1,1 0-1,-1 0 1,1 0-1,-1 0 0,0 0 1,1 1-1,-1-1 1,1 0-1,-1 0 0,1 1 1,0-1-1,0 0 0,0 1 1,-1-1-1,1 1 1,-1-1-1,1 1 0,0-1 1,-1 0-1,1 1 1,0-1-5,0 1 0,1 0 0,-1-1 0,1 1 0,-1-1 0,1 1 0,-1-1 0,0 1 0,0-1 0,1 1 0,-1-1 0,1 0 0,0 1 0,-1-1 0,1 0 0,0 0 0,-1 0 0,1 0 0,0 0 0,-1 0 0,1 0 0,-1 0 0,1 0 0,-1 0 0,1 0 0,1 0 0,7 1 11,0 0 0,0-1 0,-1-1 0,1 0 0,0 1 0,0-2 0,-1 0 1,1 0-1,0 0 0,10-6 0,-6 1-28,-2 0 1,2-1-1,-2 0 0,1-1 1,17-17-1,-10 5-12,0 0-1,0-1 0,-3-1 1,0-1-1,-1 0 1,-1-1-1,-1 0 1,9-30-1,-19 48-11,-1-1 1,0 0-1,0 0 0,0 0 1,-1 1-1,0-1 0,-1-14 1,-1 21 12,1-1 1,-1 1-1,0-1 1,1 1-1,-1-1 1,0 1-1,0 0 1,0 0-1,0-1 1,1 1 0,-1 0-1,0 0 1,0 0-1,-1 0 1,1 0-1,0 0 1,0 0-1,0 0 1,-1 0-1,1 1 1,-1 0-1,0-1 1,2 0 0,-2 1-1,0-1 1,1 1-1,-1 0 1,1 0-1,0-1 1,-1 1-1,-2 1 1,-3-2-3,-1 1 0,1 0 1,-1 1-1,1 0 0,-11 2 0,2 3 8,-1 0 0,0 1 0,1 1 0,0 1-1,0 0 1,1 0 0,-24 22 0,8-4 19,2 1 1,-36 43 0,46-48 45,1 1 0,1 0 0,2 2 0,0 0 0,2 0 0,1 1 0,1 0 0,1 2 0,1-1 0,2 0 0,1 2 0,-4 54-1,9-79-47,1 1-1,0 0 0,1 0 0,-1-1 1,1 1-1,0 0 0,0 0 0,1-1 0,0 0 1,0 1-1,6 9 0,-6-11-11,1 0 0,0-1 0,0 1 0,1-1-1,-2 0 1,3 1 0,-2-2 0,1 1 0,0 0 0,0-2 0,0 2-1,1-1 1,-2 0 0,2-1 0,5 2 0,4 1 1,-1-2-1,0 0 1,1 0 0,-1-1 0,1 0-1,-1-2 1,1 1 0,0-2 0,16-3-1,-9-1-18,0 0 0,-2-1 0,1-1 0,-1-1 0,25-14 0,3-9-349,-1-1 0,0-4 1,56-59-1,6-14-1655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6.0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459 979 705,'-9'-5'53,"0"1"1,1-2-1,-2 3 1,1-2-1,-1 3 1,0-2 0,1 1-1,-1 2 1,-1-1-1,2 1 1,-1 0-1,-1 0 1,1 1-1,0 1 1,0 0 0,0 0-1,0 2 1,0-2-1,0 2 1,0 1-1,1-1 1,0 1-1,0 0 1,0 0 0,0 2-1,0-1 1,1 1-1,0 1 1,0-1-1,-8 11 1,0-2 8,1 1 0,0 0 0,2 1 0,1 1 0,-1 0 0,2 1 0,1 0 0,0 0 0,1 2 0,1-1 0,2 0 0,0 2 0,1-1 0,0 0 0,3 1 0,-1 0 0,2 42 0,1-60-56,0 0 0,1 1 1,0-1-1,-1 1 1,2-1-1,-2 1 1,2-2-1,-1 2 0,1-1 1,0-1-1,0 2 1,0-2-1,1 1 1,-1 0-1,1-1 0,4 5 1,-2-4-8,-1-2 1,0 1-1,1 0 1,-1-1-1,1 1 0,0-1 1,-1-1-1,2 1 1,-1-1-1,0 1 1,0-1-1,0-1 1,11 1-1,-7-1-1,0 0 0,-1-1-1,1 0 1,0 0 0,-1-1 0,1 0 0,-1-1 0,1 0-1,-1 1 1,0-3 0,11-5 0,-7 2-18,0 0 1,0-1 0,-1-1-1,-1 0 1,1 0-1,11-16 1,1-8-115,-1 0 0,0-2-1,-3 0 1,15-42 0,22-60-86,46-181 0,-79 230 189,-6 0-1,-3 0 1,4-121-1,-18 192 30,-1-148-1,0 161 4,1 0 0,0 0 0,-1 0 0,0 0-1,-5-10 1,6 14 2,0 0 0,-1-1 0,0 1 0,0 0 0,0-1 0,0 2 0,0-1 0,0 0 1,0 0-1,0 0 0,0 0 0,0 0 0,-1 0 0,1 0 0,0 1 0,0 0 0,0-1 0,-1 0 0,1 1 0,-1 0 0,0-1 0,-1 1 0,2-1 3,-1 1 1,1 0-1,0 0 1,-1 0-1,1 1 1,-1-1-1,0 0 1,2 0-1,-2 1 1,1-1 0,-1 1-1,1 0 1,-1-1-1,2 0 1,-2 1-1,1 0 1,0 0-1,-1 0 1,1 0-1,0 0 1,1 0-1,-1 0 1,0 0-1,-1 1 1,-17 36 129,17-32-110,-12 34 151,2 0-1,2 1 1,-7 59-1,-3 134 495,18-194-569,-29 1024 1564,32-1033-1645,1 1 0,1-1 1,10 35-1,-10-51-51,3 0 0,-2-1 0,2 1 0,1-1 0,0 1 0,1-2 0,16 24 0,-21-33-129,0-2-1,-1 2 1,1-1 0,0-1 0,-1 1-1,2 0 1,-1-1 0,0 1 0,1-1-1,-1-1 1,5 4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8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55 1 192,'0'0'881,"0"14"-491,14 150-102,-17-51-199,-6 0 0,-38 193 0,39-243-84,8-63-6,0 0-1,0 0 1,-1 0-1,1 1 1,0-1-1,0 0 1,0 0-1,0 0 1,0 1-1,0-1 1,0 0 0,0 0-1,0 0 1,0 1-1,0-1 1,0 0-1,0 0 1,0 0-1,0 1 1,0-1-1,0 0 1,0 0-1,0 0 1,0 1-1,1-1 1,-1 0-1,0 0 1,0 0-1,0 0 1,0 1-1,0-1 1,0 0-1,1 0 1,-1 0-1,0 0 1,0 0 0,0 0-1,0 1 1,1-1-1,-1 0 1,0 0-1,0 0 1,0 0-1,0 0 1,1 0-1,-1 0 1,0 0-1,0 0 1,0 0-1,1 0 1,-1 0-1,0 0 1,0 0-1,0 0 1,1 0-1,-1 0 1,0 0-1,0 0 1,0 0 0,1 0-1,8-9 21,-9 9-22,113-150 26,-67 84-20,-21 30-6,-12 16-2,1 0 1,1 1-1,25-24 1,-39 41 6,0 1 0,0 0-1,0 0 1,0 0 0,1 0 0,-1 0 0,0 0-1,1 0 1,-1 0 0,0 0 0,1 1 0,-1-1 0,1 1-1,-1-1 1,1 1 0,0-1 0,-1 1 0,1 0 0,-1 0-1,1 0 1,0 0 0,-1 0 0,1 0 0,-1 0 0,1 0-1,0 1 1,-1-1 0,1 1 0,-1-1 0,1 1 0,-1 0-1,1-1 1,-1 1 0,0 0 0,1 0 0,-1 0 0,0 0-1,0 0 1,0 0 0,1 1 0,-1-1 0,0 0 0,-1 0-1,1 1 1,0-1 0,1 2 0,1 4 8,1 0 0,-1 0 0,-1 1 0,1-1 0,-1 1-1,0 0 1,1 14 0,-1 161 139,-3-104-79,-5-40-59,14-69-32,90-187-65,-98 217 85,0 0 0,0-1 0,0 1 0,0 0 0,0-1 0,0 1 0,0 0 0,1-1 0,-1 1 0,0 0 0,0 0 0,0-1 0,0 1 0,0 0 0,0-1 0,1 1 0,-1 0 0,0 0 0,0-1 0,1 1 0,-1 0 0,0 0 0,0-1 0,1 1 0,-1 0 0,0 0 0,0 0 0,1 0 0,-1 0 0,0-1 0,1 1 0,-1 0 0,0 0 0,1 0 0,-1 0 0,0 0 0,1 0 0,3 14 1,-2 27 49,-2-39-44,0 66 44,-2 1 0,-3-1 0,-3 0 1,-24 96-1,29-154-42,-6 19 16,1 1 0,1 1 0,2-1 0,-3 56 0,8-87-26,0-1-1,1 0 1,-1 1-1,1-1 0,0 1 1,-1-1-1,1 1 1,0-1-1,0 1 0,0 0 1,0-1-1,0 1 1,2-2-1,6-8-4,13-28-28,-2-1 1,-2-2-1,-1 1 1,11-48 0,-2 11-44,-22 56 5,-15 29-1,-21 31 31,-4 20 100,1 1 0,4 2 0,2 1 1,2 1-1,-22 86 0,46-140-40,0 0 0,1 0 0,0 0 0,1 0 0,-1 18 0,11-38-64,9-21 11,-1 0 0,-1-1 0,-2 0 0,-1-1 0,-2-1 0,-1 0 1,-2 0-1,-1-1 0,-2 0 0,0-58 0,-4 89 0,-1 0 1,0 0-1,-1 0 1,1 0-1,-1 0 0,0 0 1,0 0-1,-1 1 1,1-1-1,-1 0 0,0 1 1,-1-1-1,-4-7 1,5 10 22,0 0 1,0 1 0,-1-1 0,1 1-1,0-1 1,-1 1 0,1 0 0,-1 0-1,1 0 1,-1 0 0,0 0 0,1 0-1,-1 1 1,0 0 0,0-1 0,1 1-1,-1 0 1,0 0 0,0 0 0,0 1-1,1-1 1,-1 1 0,0 0 0,1-1-1,-1 1 1,-3 2 0,-2 1 11,1-1 0,0 1 1,0 1-1,0 0 0,1 0 0,-1 0 0,1 0 1,1 1-1,-1 0 0,1 1 0,0-1 1,-6 11-1,-8 13 91,-20 47 0,31-60-37,1 0 0,1 0 0,0 1 0,2 0 0,0 0 0,1 0 0,-2 24 0,6-42-49,-1 1 0,0 0 0,0-1 0,1 1 1,-1 0-1,0-1 0,1 1 0,-1 0 0,1-1 0,-1 1 0,0-1 0,1 1 1,0 0-1,-1-1 0,1 0 0,-1 1 0,1-1 0,0 1 0,-1-1 0,1 0 0,0 1 1,-1-1-1,1 0 0,0 0 0,-1 1 0,1-1 0,0 0 0,0 0 0,-1 0 0,1 0 1,0 0-1,0 0 0,-1 0 0,2 0 0,32-4 40,-33 4-35,22-7 14,0 0 1,0-2-1,-1-1 0,-1-1 0,1 0 0,35-27 1,23-12-19,-67 43 0,45-25 5,118-47 0,-176 79-12,0 0 1,0 0-1,0 0 0,0 0 1,0 0-1,0-1 1,1 1-1,-1 0 1,0 0-1,0 0 0,0 0 1,0 0-1,0 0 1,1 0-1,-1 0 1,0 0-1,0 0 1,0-1-1,0 1 0,1 0 1,-1 0-1,0 0 1,0 0-1,0 0 1,1 0-1,-1 0 0,0 0 1,0 0-1,0 1 1,0-1-1,1 0 1,-1 0-1,0 0 1,0 0-1,0 0 0,0 0 1,1 0-1,-1 0 1,0 0-1,0 0 1,0 1-1,0-1 0,0 0 1,0 0-1,1 0 1,-1 0-1,0 0 1,0 1-1,0-1 1,0 0-1,0 0 0,0 0 1,0 0-1,0 1 1,0-1-1,0 0 1,0 0-1,0 0 0,0 1 1,0-1-1,0 0 1,0 0-1,0 0 1,0 0-1,0 1 0,0-1 1,0 0-1,-8 15-153,6-13 161,-137 176-335,98-131 360,1 3 0,-49 80 0,66-91 3,14-27-2,1 0 0,1 0-1,0 1 1,1 0 0,0 0 0,1 1 0,0 0 0,1 0 0,-4 26-1,8-39-28,0 0 0,1 0 0,-1-1 0,0 1 0,0 0 0,0-1-1,1 1 1,-1 0 0,0-1 0,0 1 0,1 0 0,-1-1-1,1 1 1,-1 0 0,1-1 0,-1 1 0,1-1 0,-1 1-1,1-1 1,-1 1 0,1-1 0,0 0 0,-1 1 0,1-1-1,0 0 1,-1 1 0,1-1 0,0 0 0,-1 0 0,1 1-1,0-1 1,0 0 0,-1 0 0,1 0 0,0 0 0,0 0 0,-1 0-1,1 0 1,0 0 0,-1-1 0,1 1 0,0 0 0,1-1-1,36-11 20,-20 1-12,1 1-1,-2-2 1,0 0 0,0-2 0,24-24-1,75-91 55,-57 59-50,-29 35-10,-21 23-3,0 0 0,2 0 1,-1 1-1,1 1 1,1-1-1,17-10 0,-29 20 0,0 1-1,1 0 1,-1 0-1,0 0 1,0-1-1,1 1 1,-1 0-1,0 0 1,1 0-1,-1 0 1,0 0-1,1 0 1,-1 0-1,0 0 1,1 0-1,-1 0 0,0 0 1,1 0-1,-1 0 1,1 0-1,-1 0 1,0 0-1,1 0 1,-1 0-1,0 0 1,0 1-1,1-1 1,-1 0-1,0 0 1,1 0-1,-1 1 1,0-1-1,0 0 1,1 0-1,-1 0 1,0 1-1,0-1 1,1 1-1,2 17-33,-8 23-13,-10-2 53,-1 0 0,-2-1 0,-2 0 0,-1-2 0,-31 41 0,-1 6 11,22-36 10,3 2 0,1 2-1,-28 77 1,82-148 10,4-25-13,-3-1-1,-1-1 1,21-52-1,-9 19-26,31-75 3,-44 94-59,2 1 1,61-95-1,-89 154 54,1 0 1,-1-1-1,1 1 1,0 0-1,0 0 0,-1 0 1,1 0-1,0 0 1,0 0-1,0 0 0,0 0 1,0 0-1,0 1 1,1-1-1,-1 0 1,0 1-1,1-1 0,-1 2-2,0 0 1,-1 1-1,1 0 0,-1-1 0,1 1 0,-1-1 0,0 1 1,0-1-1,0 1 0,0 0 0,0-1 0,0 1 0,0 0 1,0-1-1,-1 3 0,-7 46 51,-1 0 0,-28 83 0,-7 36 64,19-13 14,-17 79 44,30-201-145,9-34-30,1-8-6,8-62 13,20-78-22,-9 58-71,9-136 0,-29-2-9,0 195 97,-1 0 0,-2 0 0,-2 1 1,-20-57-1,-35-43 19,6 15 13,54 110-25,1 1 0,-1-1 0,1 0 0,1 0 0,-1 0 0,0-7 0,2 14 0,1 0 1,-1 0-1,0 0 1,0 0-1,0 0 0,0 0 1,0 1-1,0-1 0,0 0 1,0 0-1,0 0 0,0 0 1,0 0-1,0 0 1,1 0-1,-1 0 0,0 0 1,0 0-1,0 1 0,0-1 1,0 0-1,0 0 1,0 0-1,1 0 0,-1 0 1,0 0-1,0 0 0,0 0 1,0 0-1,0 0 0,0 0 1,1 0-1,-1 0 1,0 0-1,0 0 0,0 0 1,0 0-1,0 0 0,0 0 1,1-1-1,-1 1 1,0 0-1,0 0 0,0 0 1,0 0-1,0 0 0,0 0 1,0 0-1,0 0 0,1 0 1,-1 0-1,0-1 1,0 1-1,0 0 0,0 0 1,0 0-1,0 0 0,21 18 54,0 2-1,-2 0 0,0 2 0,21 32 0,63 107 56,-77-118-83,13 21 0,-3 1 1,-2 2 0,-3 2 0,-4 0-1,-2 2 1,16 78 0,-18-29-264,-6-1 0,4 173 1,-22-301 117,0 0 1,-1 0-1,-1 0 1,1 0-1,-1 0 1,-7-14-1,-8-24 57,-211-668-2,214 675 68,-47-137 11,54 149 1,1-1-1,2 0 0,1 0 1,-1-41-1,6 71-12,-1-1 0,0 0 0,1 1 0,-1-1 1,0 0-1,0 1 0,1-1 0,-1 0 0,1 0 0,-1 1 0,0-1 0,1 0 0,-1 0 0,1 0 0,-1 0 0,0 0 1,1 1-1,-1-1 0,1 0 0,-1 0 0,0 0 0,1 0 0,-1 0 0,1 0 0,-1 0 0,1-1 0,-1 1 1,0 0-1,1 0 0,-1 0 0,1 0 0,-1 0 0,0-1 0,1 1 0,-1 0 0,0 0 0,1-1 0,-1 1 0,0 0 1,1-1-1,-1 1 0,0 0 0,1-1 0,-1 1 0,0 0 0,0-1 0,0 1 0,1 0 0,-1-1 0,0 1 0,0-1 1,0 1-1,0 0 0,0-1 0,0 1 0,0-1 0,0 1 0,0-1 0,0 1 0,0 0 0,0-1 0,0 1 0,0-1 1,0 1-1,0-1 0,0 1 0,-1-1 0,25 31 214,-12-6-151,-1 0 0,-1 2 0,-1-1 0,9 40-1,15 115 59,-28-153-107,31 279 221,-3 498-1,-34-743-245,-3-1-1,-2 0 1,-3 0 0,-3-1-1,-2-1 1,-27 72-1,21-93-89,19-37 94,1 1 0,0-1 0,0 0 0,-1 0 1,1 1-1,0-1 0,0 0 0,-1 0 0,1 0 0,0 1 0,-1-1 0,1 0 0,0 0 0,0 0 0,-1 0 0,1 0 0,0 0 0,-1 0 0,1 0 0,0 0 0,-1 0 0,1 0 0,-1 0 0,1 0 0,0 0 0,-1 0 0,1 0 0,0 0 0,0 0 0,-1 0 0,1 0 0,0-1 0,-1 1 0,1 0 0,-9-22-100,-61-552-350,53-1 32,17 562 422,-1-23 7,0 35-6,1 0 1,0 0-1,0 0 0,0 1 0,0-1 1,-1 0-1,1 0 0,0 1 0,-1-1 1,1 0-1,-1 0 0,1 1 0,-1-1 1,1 0-1,-1 1 0,1-1 0,-1 1 1,0-1-1,1 1 0,-1-1 0,0 1 1,1-1-1,-1 1 0,0-1 0,0 1 1,1 0-1,-1 0 0,0-1 0,0 1 1,0 0-1,1 0 0,-2 0 0,0 0 9,0 1 0,0 0-1,1-1 1,-1 1 0,0 0-1,1 0 1,-1 0 0,1 0-1,-1 0 1,1 0 0,-1 1-1,1-1 1,0 0 0,0 1-1,0-1 1,0 1 0,0-1 0,0 1-1,0 0 1,0-1 0,0 4-1,-19 46 62,16-40-50,-97 312 303,-11 31-104,104-326-214,7-22-4,-1 0 0,1 0 1,-1-1-1,-1 1 0,1 0 0,-6 7 0,7-31-44,0-130-11,-2 23-72,5-1 0,21-142 1,-21 257 124,8-39 0,-10 47 0,1 0 0,0 0 0,0 0 0,0 0 0,0 0 0,0 1 0,1-1 0,-1 0 0,1 1 0,0-1 0,0 1 0,4-5 0,-6 7 0,0 0 0,0 0 0,0 0 0,1 0 0,-1 0 0,0 0 0,0 0 0,0 0 0,0 0 0,1 0 0,-1 0 0,0 0 0,0 0 0,0 0 0,0 0 0,1 0 0,-1 0 0,0 0 0,0 0 0,0 0 0,0 0 0,1 0 0,-1 0 0,0 0 0,0 0 0,0 1 0,0-1 0,0 0 0,1 0 0,-1 0 0,0 0 0,0 0 0,0 0 0,0 1 0,0-1 0,0 0 0,0 0 0,0 0 0,1 0 0,-1 0 0,0 1 0,0-1 0,0 0 0,0 0 0,0 0 0,0 0 0,0 1 0,0-1 0,0 0 0,0 0 0,0 0 0,0 0 0,0 1 0,0-1 0,0 0 0,0 0 0,0 0 0,-1 1 0,5 35 17,-3 0 1,-1 1-1,-4 38 1,2-57-19,-19 146 42,11-105 43,-3 101-1,11-121-33,1-29-29,0 1 0,0 0 0,2-1 0,-1 1 0,1 0 1,4 14-1,-5-24-21,1 1 1,0-1-1,-1 0 1,1 0 0,0 0-1,0 0 1,-1 0-1,1 0 1,0 0-1,0 0 1,0 0-1,0-1 1,0 1-1,0 0 1,1-1 0,-1 1-1,0 0 1,0-1-1,0 0 1,1 1-1,-1-1 1,0 0-1,1 1 1,-1-1-1,0 0 1,0 0 0,1 0-1,-1 0 1,0 0-1,1 0 1,-1-1-1,0 1 1,0 0-1,1-1 1,0 0-1,3 0 2,-1-1 0,0 1 0,0-1 0,0 0-1,0 0 1,0 0 0,0-1 0,-1 1-1,6-6 1,7-12 16,0-1 0,25-44 0,-30 45-16,2 0 0,-1 1 0,2 1 0,22-24 0,-35 41-3,1-1 0,-1 1 0,0-1 1,1 1-1,-1 0 0,1-1 0,-1 1 0,1 0 0,0 0 0,0 0 0,-1 0 0,1 1 0,0-1 0,0 0 0,0 1 0,0-1 0,0 1 1,0 0-1,0 0 0,0 0 0,2 0 0,-2 1 2,-1-1 0,1 1 0,-1 0 1,0 0-1,0 0 0,1 0 0,-1 0 1,0 1-1,0-1 0,0 0 0,0 0 0,0 1 1,-1-1-1,1 1 0,0-1 0,-1 1 0,1-1 1,0 1-1,-1-1 0,1 3 0,2 12 19,-1 1 0,0 0 1,-2 31-1,0-37-15,1 21 5,-1 0 0,-2 0-1,-2-1 1,0 1 0,-14 45 0,2-26-11,-100 285-14,106-313 11,3-8 4,0 0 1,1 1 0,1 0-1,1 0 1,-5 31 0,9-44 4,0-8-69,1-10 61,2-1 1,0 0-1,1 1 1,0 0-1,10-22 1,-1-1 6,200-645-201,-213 682 196,110-348-516,-98 326 467,-8 48 84,-3 57 28,1-10-15,-3 1 0,-4-1 0,-14 82 1,-8-47 5,-5-1 0,-51 114 0,-110 193 81,158-341-139,17-38 5,2-2 0,1 0 0,1 1 0,-10 38 0,21-49 0,3-21 0,0-1 0,0 1 0,0-1-1,0 0 1,0 1 0,0-1 0,0 1 0,0-1 0,0 0 0,0 1-1,1-1 1,-1 1 0,0-1 0,0 0 0,0 1 0,0-1-1,1 0 1,-1 1 0,0-1 0,0 0 0,1 1 0,-1-1-1,0 0 1,0 0 0,1 1 0,-1-1 0,0 0 0,1 0 0,-1 1-1,0-1 1,1 0 0,-1 0 0,1 0 0,-1 0 0,0 0-1,1 0 1,-1 0 0,1 1 0,-1-1 0,0 0 0,1 0 0,-1 0-1,1-1 1,-1 1 0,0 0 0,1 0 0,-1 0 0,1 0-1,-1 0 1,0 0 0,1-1 0,-1 1 0,0 0 0,1 0-1,-1 0 1,0-1 0,1 1 0,-1 0 0,1-1 0,17-13-18,1-10 22,-2-1 0,0-1 0,-1 0 0,-2-1 0,-1-1 0,11-31 0,16-35-5,60-104-151,138-208 0,-238 406 151,0 0 0,1-1-1,-1 1 1,0 0 0,0-1 0,0 1 0,0 0 0,0 0 0,0-1-1,0 1 1,1 0 0,-1 0 0,0-1 0,0 1 0,0 0 0,1 0-1,-1 0 1,0-1 0,0 1 0,0 0 0,1 0 0,-1 0 0,0 0-1,0 0 1,1-1 0,-1 1 0,0 0 0,1 0 0,-1 0-1,0 0 1,0 0 0,1 0 0,-1 0 0,0 0 0,1 0 0,-1 0-1,0 0 1,0 0 0,1 0 0,-1 0 0,0 0 0,1 1 0,-1-1-1,1 0 1,3 17 9,-3 37 67,-1-44-63,-1 12-4,-1-1 1,-1 0 0,-1 0-1,-1 0 1,-1-1 0,0 1-1,-11 19 1,-72 135 52,69-141-37,-10 18-17,13-24 14,0 1 0,2 0 0,1 1 0,1 1 1,-15 54-1,28-84-20,0 0 0,0 0 0,0 0 0,-1 0 0,1-1 1,0 1-1,0 0 0,0 0 0,0 0 0,0 0 0,1 0 0,-1-1 1,0 1-1,0 0 0,0 0 0,1 0 0,-1 0 0,1-1 0,-1 1 1,0 0-1,1 0 0,-1-1 0,1 1 0,0 0 0,-1-1 0,1 1 0,-1-1 1,2 2-1,0-2 0,0 1 1,0-1 0,-1 1 0,1-1-1,0 0 1,0 1 0,0-1-1,0 0 1,-1 0 0,1-1-1,0 1 1,0 0 0,2-1-1,2-1 5,0 1 0,1-2-1,-1 1 1,0-1-1,0 0 1,0 0 0,7-5-1,8-14 11,0 0 0,-2-2 1,0 0-1,-2-1 0,17-32 0,-10 18-11,15-23 4,-4-3 1,48-115 0,-69 141-11,-2-1 0,-1-1 0,-2 0-1,-2 0 1,-2 0 0,1-52 0,-6 53-30,-1 1-1,-2 0 1,-1 0 0,-2 1 0,-2-1-1,-18-53 1,15 62 24,-83-259-82,95 300 95,0 1 0,0-1 0,-1 1 0,-2 11 0,1 35 28,8 142 112,-8 1 0,-48 341 0,47-518-143,-2-1 0,-1 0 1,-1 0-1,-1 0 0,-1-1 1,0 0-1,-2 0 0,-1-1 0,0-1 1,-2 0-1,0 0 0,-21 23 1,12-21-10,-1 0 1,-1-1 0,-49 31 0,-85 39-40,109-66 32,2 2 0,0 2 0,-73 61 0,112-83 13,-65 60-64,-124 88 0,195-152-203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8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1 320,'-7'0'225,"7"26"127,14 27-32,32 31-32,21 34-159,14 28 31,12 39 0,1 17 0,-7 23-64,0 0-32,0 4-32,-13-44 0,-14-53-32,-20-57-64,-33-66-256,-21-58-1250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8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1 512,'60'106'481,"7"30"63,7 32-287,-7 12-1,-7 1-96,-7-5-32,-6-17-32,0-27-64,-13-31 0,-8-30-32,-6-19-32,-13-25-256,-7-23-64,-7-35-929,-26-30 832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8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1 993,'47'172'320,"6"-9"225,-6-9-257,0-22-96,-7-13-64,-6-27-96,-14-21-32,-7-27-32,-6-26-96,-14-32-897,-20-34 481,-6-18-129</inkml:trace>
  <inkml:trace contextRef="#ctx0" brushRef="#br0" timeOffset="1">301 292 1185,'60'185'352,"-6"0"289,-7-5-160,0-17-129,-1-13-64,-12-22-128,-7-36-192,-21-34-416,-6-41-1154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8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190 1 32,'-40'0'1281,"37"2"-1239,0-1-1,1 1 0,-1 0 1,0-1-1,1 1 0,-1 1 0,1-1 1,-1 0-1,1 0 0,0 1 1,0-1-1,0 1 0,0 0 1,1 0-1,-2 3 0,-21 53 260,18-41-211,-13 42 40,2 0-1,2 1 1,4 0 0,2 1 0,3 0-1,2 0 1,3 1 0,3-1 0,3 0 0,2 0-1,3 0 1,19 63 0,146 392 142,-73-232-277,-65-172-533,4-3 1,103 192 0,-64-178-697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8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33 0 192,'-25'0'32,"18"50"289,7 25 127,41 45-128,50 43-96,17 50-63,25 27-65,8 17-64,-9-28 0,-8-33 0,-25-59-128,-16-40-161,-34-42-415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8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0 737,'7'115'160,"43"53"256,33 51-63,25 10-193,17 5-32,-2-16-32,-6-21-96,-10-45 64,-16-26-192,-16-39-289,-25-32-511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9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0 545,'0'27'320,"41"88"160,42 54-127,24 39-193,18 26-96,-1-6-32,-7-10 0,-10-21-32,-8-34 32,-24-26-64,-9-38-160,-16-35-193,-17-31-415</inkml:trace>
  <inkml:trace contextRef="#ctx0" brushRef="#br0" timeOffset="1">299 72 416,'41'70'481,"51"78"-33,7 42-256,8 12-127,1 5-33,-16-11 0,-18-32-32,-8-28-64,-24-43-353,-18-39-512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9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1 801,'66'82'544,"25"76"-191,24 49-129,2 22-128,-1 0-64,-26-23 32,-14-41-673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93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248 719 0,'-5'0'64,"0"-1"0,1 0 0,-1 0 0,0-1 0,1 1 0,-1-1 0,1 0 0,-5-3 0,-31-10 65,30 14-40,1 0 0,-1 1 0,0 0 0,-16 3 1,23-3-71,0 1 1,0 0-1,1 0 0,-1 0 1,0 0-1,1 0 1,-1 0-1,1 1 1,0-1-1,-1 1 0,1 0 1,0 0-1,0 0 1,0 0-1,0 0 1,0 0-1,1 0 1,-1 0-1,1 1 0,-3 3 1,-4 14 34,0 1 0,2 1 0,0-1 0,1 1 0,-3 35 0,2 112 86,7-141-119,2 0 1,1 0-1,1 0 0,1-1 0,2 1 1,1-1-1,1-1 0,1 0 0,1 0 1,1-1-1,29 40 0,-7-17-9,3-2 0,1-2 0,2-2 0,76 62 0,-96-87-18,1-1-1,28 15 1,-42-26-8,1-1 0,0 0 0,0-1-1,0 1 1,1-2 0,-1 1 0,1-1 0,0-1 0,13 1 0,-22-2 9,0-1 0,-1 1 1,1 0-1,0-1 0,0 1 0,0 0 0,-1-1 0,1 1 0,0-1 1,0 1-1,-1-1 0,1 1 0,0-1 0,-1 0 0,1 1 1,-1-1-1,1 0 0,-1 1 0,1-1 0,-1 0 0,1 0 0,-1 0 1,0 1-1,0-1 0,1 0 0,-1 0 0,0 0 0,0 0 0,0 0 1,0 0-1,0 1 0,0-3 0,0-39-138,-1 25 72,0-30-27,-3 1 0,-2 0 0,-2 1 0,-16-54 0,-71-178-103,72 212 177,2 10 15,-84-251-14,102 298 23,-20-71 3,-65-151-1,87 228 3,0-1 5,0 1 0,0-1 0,0 1 0,0 0 0,0-1-1,0 1 1,-1 0 0,1 0 0,-1 0 0,0 0 0,0 0 0,1 0 0,-1 1 0,0-1 0,0 1 0,-1-1-1,1 1 1,0 0 0,-5-3 0,5 10 193,1 68-16,4-1 0,2 0 0,17 74-1,25 45-81,8-3-1,9-2 0,128 262 0,-174-413-113,1 0 1,2-1-1,2-2 1,35 42-1,-57-74 3,-1 0 0,1 0 1,0 0-1,0 0 0,0 0 0,-1 0 0,1 0 0,0-1 1,0 1-1,0 0 0,0-1 0,0 1 0,0-1 0,0 1 1,0-1-1,1 1 0,-1-1 0,0 0 0,2 1 0,-2-2 0,0 1-1,-1-1 0,1 1 1,-1 0-1,1-1 0,-1 1 0,1-1 1,-1 1-1,1-1 0,-1 1 1,0-1-1,1 0 0,-1 1 0,0-1 1,1 0-1,-1 1 0,0-1 1,0 0-1,0 1 0,0-1 0,1 0 1,-1 1-1,0-2 0,-2-53-129,1 50 166,-12-70-86,-3 2 0,-36-103 0,33 113-27,-51-155-130,-85-312-135,138 444 333,-27-101 20,28 158 23,16 29-24,0-1 0,-1 1 0,1-1 0,0 1 0,-1 0 0,1-1 0,0 1 1,-1-1-1,1 1 0,-1 0 0,1-1 0,0 1 0,-1 0 0,1 0 0,-1-1 0,1 1 0,-1 0 0,1 0 0,-1 0 1,1 0-1,-1 0 0,0-1 0,1 1 0,-1 0 0,1 0 0,-1 0 0,1 1 0,-1-1 0,1 0 0,-1 0 1,1 0-1,-1 0 0,1 0 0,-1 1 0,1-1 0,-1 0 0,1 0 0,-1 1 0,1-1 0,0 0 0,-1 1 1,1-1-1,-1 0 0,1 1 0,0-1 0,-1 1 0,1-1 0,0 0 0,-1 1 0,1-1 0,0 1 0,0-1 1,0 1-1,-1-1 0,1 1 0,0-1 0,0 1 0,0-1 0,0 1 0,0 1 0,-4 16 52,0 1 0,2 0-1,0 1 1,1-1-1,1 0 1,4 31 0,-2-3 3,3 15-5,2 0 1,2-1-1,20 67 0,67 181 81,-42-147-103,-24-60-27,-14-42-5,3-1 0,42 92 0,-61-150 0,3 3-11,-1 1 0,0 0-1,1-1 1,0 0 0,0 1 0,0-1-1,1-1 1,6 8 0,-9-11 8,-1 0 0,0 0 0,0 0 0,0 1 0,0-1 0,0 0 0,0 0 0,1 0 0,-1 0 0,0 0 0,0 0 0,0 0 0,0 0 0,1 0 0,-1 0 0,0 0 0,0 0 0,0 1 0,0-1 0,1 0 0,-1 0 0,0 0 0,0 0 0,0-1 0,0 1 0,1 0 0,-1 0 0,0 0 0,0 0 0,0 0 0,0 0 0,1 0 0,-1 0 0,0 0 0,0 0 0,0 0 0,0 0 0,0-1 0,1 1-1,-1 0 1,0 0 0,0 0 0,0 0 0,0 0 0,0-1 0,0 1 0,0 0 0,0 0 0,0 0 0,0 0 0,1 0 0,-1-1 0,0 1 0,0-14-73,0 9 48,-2-42-8,-2-1-1,-2 1 1,-2-1 0,-20-62 0,-40-134-141,-69-488 1,109 226 91,28 507 85,0-1 1,0 0 0,0 0 0,0 0-1,0 0 1,0 0 0,1 0-1,-1 0 1,0 1 0,0-1 0,0 0-1,0 0 1,0 0 0,0 0-1,0 0 1,0 0 0,0 0 0,0 0-1,1 0 1,-1 0 0,0 1-1,0-1 1,0 0 0,0 0 0,0 0-1,0 0 1,1 0 0,-1 0-1,0 0 1,0 0 0,0 0 0,0 0-1,0 0 1,0 0 0,1 0-1,-1 0 1,0 0 0,0 0 0,0 0-1,0 0 1,0 0 0,0 0-1,0-1 1,1 1 0,-1 0-1,0 0 1,0 0 0,0 0 0,0 0-1,0 0 1,0 0 0,0 0-1,0 0 1,0 0 0,1-1 0,-1 1-1,0 0 1,0 0 0,0 0-1,0 0 1,0 0 0,0 0 0,0-1-1,0 1 1,0 0 0,0 0-1,0 0 1,8 11 36,84 236 365,-28-69-339,249 683 49,-262-717-139,-3-20-69,-151-326-261,31 65 201,-173-414 150,213 459 6,4-1 0,4-1 1,4-1-1,-9-112 0,27 100 5,2 107-4,0 0-1,0-1 0,0 1 0,0 0 0,-1-1 1,1 1-1,0 0 0,0-1 0,0 1 0,0 0 1,1-1-1,-1 1 0,0 0 0,0-1 0,0 1 1,0 0-1,0-1 0,0 1 0,0 0 0,1-1 1,-1 1-1,0 0 0,0-1 0,0 1 0,1 0 1,-1 0-1,0 0 0,0-1 0,1 1 0,-1 0 1,0 0-1,0 0 0,1-1 0,-1 1 0,0 0 1,1 0-1,-1 0 0,0 0 0,1 0 0,-1 0 1,0 0-1,1 0 0,-1 0 0,0 0 0,1 0 1,-1 0-1,14 7 81,-5 2-42,-2 0 0,1 1 0,-1 0 0,0 0 0,-1 0 0,7 18 0,5 6 3,533 1056 284,-533-1052-344,1 4-8,2-2 0,41 62 0,-61-110-263,-2-4 264,-1-1-1,-1 1 1,0 0-1,0 1 1,-1-1-1,-1 1 1,0-1-1,-12-17 1,-2-9-28,-117-229-62,-93-211-59,226 469 174,-90-242 41,74 190-22,2-1-1,-10-75 0,25 73 78,2 64-90,0-1-1,0 1 0,0-1 1,0 1-1,0-1 0,0 1 1,0-1-1,1 1 0,-1 0 1,0-1-1,0 1 0,1-1 1,-1 1-1,0-1 0,0 1 1,1 0-1,-1-1 0,1 1 1,-1 0-1,0-1 0,1 1 1,-1 0-1,1-1 0,-1 1 1,1 0-1,-1 0 0,0 0 1,1-1-1,-1 1 0,1 0 1,-1 0-1,1 0 0,-1 0 1,1 0-1,-1 0 0,1 0 1,-1 0-1,1 0 0,-1 0 1,1 0-1,-1 0 0,1 1 1,-1-1-1,1 0 0,-1 0 1,1 0-1,-1 1 0,1-1 1,-1 0-1,1 1 0,28 16 193,-6 6-146,-1 2 1,-1 0-1,-1 1 0,-1 2 0,20 37 1,-24-40-25,365 715 332,-292-551-325,105 198-163,-192-385 10,-1-4 92,-1-1-1,0 0 1,0 0-1,0 1 1,0-1-1,0 0 0,-1 1 1,1-1-1,-1 1 1,0 0-1,0-1 1,0 1-1,0 0 1,0 0-1,-3-2 0,-9-10-1,-114-181-263,67 98 197,-172-286-142,182 287 240,4-2 0,-38-114 0,76 187 7,2 0-1,1-1 1,0 1 0,2-1-1,1 0 1,1-30 0,3 55 2,0 1-1,0 0 1,0-1 0,0 1 0,0 0 0,0 0-1,0 0 1,0 0 0,1 0 0,-1 0 0,0 0-1,0 0 1,0 1 0,0-1 0,0 0 0,0 1 0,0-1-1,0 1 1,1 0 0,10 7 22,-2 0 0,1 1 0,-1 0 0,0 1 0,-1 0 0,0 1 0,-1 0 1,0 0-1,9 18 0,-1-6-7,69 114 80,-5 2-1,-7 4 1,73 201 0,96 480-27,-215-711-89,73 350-112,-99-463 116,-1 0-1,0 0 1,0 1-1,0-1 1,0 0-1,0 0 1,1 1-1,-1-1 0,0 0 1,0 1-1,0-1 1,0 0-1,0 0 1,0 1-1,0-1 1,0 0-1,0 1 1,0-1-1,0 0 0,0 0 1,0 1-1,-1-1 1,1 0-1,0 1 1,0-1-1,0 0 1,0 0-1,0 1 1,-1-1-1,1 0 0,0 0 1,0 0-1,0 1 1,-1-1-1,1 0 1,0 0-1,0 0 1,-1 0-1,1 1 1,0-1-1,0 0 0,-1 0 1,1 0-1,0 0 1,0 0-1,-1 0 1,1 0-1,0 0 1,-1 0-1,-18-10-82,-17-22 49,-21-37-91,-86-134 0,81 110 51,-208-292-22,-24 18 56,277 348 47,-35-35 32,49 51-30,0 0 0,-1 0 0,1 1 0,-1 0 0,0 0-1,1 0 1,-1 0 0,0 0 0,0 1 0,-1-1 0,1 1 0,0 0-1,-9 0 1,12 1 4,0 1 0,0 0-1,-1 0 1,1-1 0,0 1 0,0 0-1,0 0 1,0 0 0,0 0-1,0 0 1,0 1 0,0-1 0,1 0-1,-1 0 1,0 1 0,1-1-1,-1 0 1,1 1 0,-1-1 0,1 0-1,0 1 1,-1-1 0,1 1 0,0-1-1,0 0 1,0 3 0,-4 55 61,3-43-45,0 18-14,2 1 1,1-1-1,2 1 0,1-1 0,2 0 0,1-1 0,24 62 1,11 7-4,65 106 1,-77-151-9,315 527-27,-335-567 17,-8-11-16,1 0 1,-1-1 0,1 1-1,0-1 1,0 0 0,0 0-1,6 4 1,-12-29-520,-6 0 409,-2 1 0,0 0 0,-18-25 0,-6-11 13,-39-63 75,-130-165 1,-110-85 81,282 333-32,15 16 3,-2-2 27,-1 0 0,0 1 1,-2 1-1,-27-20 0,38 36 489,19 17-323,20 20-100,89 85-40,-5 6 1,169 244 0,-240-306-56,140 188 51,-158-222-49,1-2 0,1 0-1,1-2 1,2-1 0,0-1 0,40 22 0,-68-44-19,0 0 0,0 0 0,0-1 0,0 1 1,0-1-1,0 1 0,0 0 0,0-1 1,0 0-1,1 1 0,-1-1 0,0 0 0,0 0 1,0 1-1,1-1 0,-1 0 0,0 0 1,0 0-1,3-1 0,-4 0 9,0 1 0,1-1 1,-1 0-1,0 1 0,0-1 0,0 0 0,1 1 1,-1-1-1,0 0 0,0 0 0,0 1 0,0-1 1,0 0-1,0 0 0,0 1 0,-1-1 0,1 0 1,0 1-1,0-1 0,0 0 0,-1 0 0,1 1 1,-1-2-1,-33-60-35,24 46 1,-247-469-56,220 401 77,3-1 1,4-1-1,-36-178 0,57 191 21,1-135 0,8 207-1,1 1 0,-1-1 0,0 1 0,0-1 0,1 1 0,-1 0 0,0-1 0,1 1 0,-1-1 0,1 1 0,-1 0 0,0-1 0,1 1 0,-1 0 0,1 0 0,-1-1 0,1 1 0,-1 0 0,1 0 0,-1-1 0,1 1 0,-1 0 0,1 0 0,-1 0 0,1 0 0,-1 0 0,1 0 0,-1 0 0,1 0 0,-1 0 0,1 0 0,-1 0 0,1 0 0,-1 1 0,1-1 0,-1 0 0,1 0 0,-1 0 0,1 1 0,-1-1 0,1 0 0,-1 1 0,1-1 0,-1 0 0,0 1 0,1-1 0,-1 1 0,6 3 24,0 0 1,-1 1-1,0-1 1,0 1-1,0 0 1,0 1-1,-1-1 1,0 1-1,4 7 1,32 65-13,-33-63-5,43 103 45,52 177 1,9 132 119,-100-380-147,13 41-14,45 106 0,-72-257-66,-54-146 65,12 59-56,12 6-19,7-2 0,5 0 1,-1-254-1,22 399 64,0-1-1,-1 1 1,1-1-1,0 1 1,0 0 0,0-1-1,0 1 1,0-1 0,0 1-1,0 0 1,0-1-1,1 1 1,-1 0 0,1-1-1,-1 1 1,1 0 0,-1 0-1,1-1 1,0 1-1,-1 0 1,1 0 0,1-2-1,7 11 3,-9-8 1,8 12 17,0 1-1,0-1 1,-1 1 0,-1 0-1,-1 1 1,1 0-1,-2-1 1,5 28-1,1-4-2,26 112 94,25 245 0,3 17 70,-59-386-179,-4-15-3,1 1 0,1 0-1,-1-1 1,2 0-1,-1 1 1,2-1-1,9 17 1,-13-26-37,-1-18-70,-3-19 76,-2 0 0,-1 0 0,-2 0 1,-2 1-1,-15-37 0,-11-45-78,-37-196 32,60 242 69,2-1 0,0-100 0,12 49 2,-1 122 6,0 0 0,1 0 0,-1 0-1,0 0 1,0 0 0,0 0 0,1 0-1,-1 0 1,0 0 0,1 0 0,-1 1-1,1-1 1,-1 0 0,1 0 0,-1 0-1,1 1 1,0-1 0,-1 0 0,1 1-1,0-1 1,0 0 0,0 1 0,-1-1-1,1 1 1,0-1 0,0 1 0,0-1-1,0 1 1,0 0 0,0 0 0,0-1-1,1 1 1,0 0 2,0 0 0,0 0 0,0 1 0,0-1-1,0 0 1,0 1 0,0 0 0,0-1 0,0 1 0,0 0-1,0 0 1,0 0 0,0 0 0,-1 0 0,3 2 0,5 6 10,-1 0 0,0 0 1,0 1-1,-1 1 1,0-1-1,0 1 0,-2 0 1,1 0-1,4 16 0,33 113 46,-15-19 55,21 223 0,-31 127 3,-5-251-111,-13-220-7,0-1 0,0 1-1,1-1 1,-1 1 0,0-1-1,0 1 1,0-1 0,0 1-1,1 0 1,-1-1 0,0 1-1,0-1 1,1 1 0,-1 0-1,0-1 1,1 1 0,-1 0-1,0-1 1,1 1 0,-1 0-1,0 0 1,1-1 0,-1 1 0,1 0-1,-1 0 1,1 0 0,-1 0-1,0-1 1,1 1 0,-1 0-1,1 0 1,-1 0 0,1 0-1,-1 0 1,1 0 0,-1 0-1,1 0 1,-1 0 0,0 0-1,1 1 1,-1-1 0,1 0-1,-1 0 1,1 0 0,-1 0-1,0 1 1,1-1 0,-1 0-1,1 0 1,-1 1 0,0-1 0,1 0-1,-1 1 1,0-1 0,0 0-1,1 1 1,-1-1 0,0 1-1,0-1 1,1 0 0,-1 1-1,0-1 1,0 1 0,0-1-1,0 1 1,0-1 0,0 1-1,1 0 1,19-114-57,19 50 54,-35 44-35,-1 1-1,-1-1 1,0-1 0,-2 1-1,-3-37 1,1 1-22,2-333-88,-2 360 166,-1 0 0,-2 0 0,-13-46 0,-1 0 48,-33-106 38,50 170-84,3 20-79,-1 15-184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3 353 32,'0'-1'57,"-1"1"0,1-1 1,0 0-1,0 1 0,-1-1 0,1 0 1,0 1-1,0-1 0,0 0 0,0 1 1,0-1-1,0 0 0,0 1 0,0-1 0,0 0 1,0 1-1,0-1 0,1 0 0,-1 1 1,0-1-1,0 0 0,1 1 0,-1-1 0,1-1 1,23-24 45,12-20 34,-27 33-104,0 1 1,1-1-1,0 1 1,0 1-1,1 0 1,1 1-1,0 0 0,0 0 1,16-8-1,8-2 57,0 1 0,48-18-1,-55 26-57,0 1-1,1 2 0,-1 0 1,2 2-1,-1 2 0,1 0 1,37 2-1,254-11 108,3 13 10,-301 1-136,1 1 0,-1 1 0,1 1 0,-1 2 0,-1 0 0,1 1 0,32 16 0,-17-5 20,-2 2 0,-1 2-1,49 37 1,71 76 64,-139-119-76,22 22-6,-2 1 0,-1 2 0,-2 2-1,35 59 1,-22-9 39,0 4 21,-33-70-56,-1 1 0,16 48 1,-13-31 7,28 101 24,-31-95-26,24 61 0,4 28 45,-36-127-60,0 1 1,-1-1-1,-1 1 1,-1 0-1,2 28 1,-5 79 27,-1-51-22,3-43-15,0-10-8,-1 0 0,-1 1 0,-5 28 1,-21 57 6,21-80 11,-8 16 10,11-29-21,0-1 0,0 1 0,1-1 0,0 1 0,1 0 0,0 0 0,0 0 0,1 0 0,1 11 0,0 6 0,-1-25-53,0 1 1,0 0 0,1-1-1,-1 1 1,1-1 0,0 1-1,0-1 1,0 1 0,0-1-1,1 1 1,-1-1 0,0 0-1,1 0 1,0 0 0,-1 1 0,1-2-1,0 1 1,0 0 0,3 2-1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9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1453 1 192,'-1'4'85,"1"0"-1,-1 0 1,0 0-1,0 0 1,0 0 0,0 0-1,-1 0 1,0 0-1,0-1 1,0 1-1,0-1 1,-1 1 0,-2 3-1,-46 45 64,18-20 90,-7 7-32,30-30-172,0 0 0,1 1 0,0 0 0,0 1 0,1-1 0,1 2 0,-1-1 0,-8 22 0,3 2 10,8-19-22,0 0 1,-2 0-1,0-1 0,-17 28 0,13-12 27,11-29-45,-1 1 0,1-1 0,-1 0-1,1 0 1,-1 0 0,0 0-1,0 0 1,0 0 0,0 0 0,0 0-1,0 0 1,-1 0 0,-1 2-1,-13 26 61,4-17-45,-1 0-1,-1-1 0,0-1 0,0 0 0,-1-1 0,-1-1 0,0 0 0,-31 12 0,-53 32-20,57-28 2,-1-2 0,-1-3 0,-62 21 0,52-21 0,34-14-5,-1 0 0,0-1 0,-34 3 1,-23 4-9,39-2 4,-1 1 0,-53 25 0,86-31 0,-1 0 0,1 1 1,0 1-1,1-1 0,0 1 0,0 0 1,-9 12-1,1-3 9,-26 54-96,7-9 64,32-58 30,0 0-1,0 1 0,1-1 1,0 1-1,0-1 0,0 0 1,0 1-1,0 0 0,1-1 1,-1 1-1,1 7 0,-13 52 3,13-60-1,1 1 0,0 0 0,0-1 0,0 1 0,0-1-1,0 1 1,1-1 0,0 0 0,0 0 0,0 1 0,0-1 0,0 0-1,0-1 1,1 1 0,-1 0 0,1-1 0,0 1 0,0-1 0,0 0-1,0 0 1,0 0 0,0 0 0,1-1 0,-1 1 0,1-1 0,-1 0-1,5 1 1,8 0 1,0 0 0,-1 1 0,30 11 0,-10-4 0,197 61 91,-140-51-55,0-3 1,114 5-1,-141-16-17,334 1 77,-235-9-85,-112 7 10,-44-3-20,1-1 1,-1 0-1,1 0 0,0-1 0,-1 0 0,1-1 1,-1 0-1,13-2 0,-10-1-1,-3 2 4,0-1 0,0-1 0,-1 1-1,1-1 1,-1-1 0,9-6 0,-11 6-2,-1 0 0,0 0 1,-1 0-1,1 0 0,-1-1 0,0 0 1,0 1-1,-1-1 0,0 0 1,0 0-1,0 0 0,-1-1 0,1-5 1,0-34-3,0 27 7,-2 0-1,0 0 1,-5-30-1,-21-50 5,24 93-8,0 0-1,-1 1 0,1-1 1,-1 0-1,-1 1 1,1-1-1,-6-6 1,-16-28 4,16 21-5,-2 0 0,0 1 1,-1 0-1,-1 1 0,-28-29 1,-87-73 14,104 98-16,-31-22 10,-16-15 15,69 56-21,-1 1 0,1-1 0,-1 0-1,0 1 1,0-1 0,0 1 0,0 0 0,0 0-1,0 0 1,0 0 0,0 1 0,0-1 0,0 1 0,-1 0-1,-4 0 1,-5-1 9,-7-3-188,0 1 1,0 1-1,-20 1 1,-2 1-1055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416 0 0,'-14'5'774,"8"61"-48,5 4-461,-1-15-74,10 89-1,34 195 221,-30-293-378,-8-36-26,-2-1 1,1 1-1,-1 0 0,1 19 0,4 108 26,-6-69-2,1-32-15,-2 1 1,-1-1-1,-8 43 0,-4 4 38,-2 85 0,4-28-8,0-55-25,3-36 1,-1 68-1,8-76-14,-2 0-1,-2-1 0,-1 1 0,-3-1 1,-13 39-1,-14 76-24,3-9 9,-3-28 27,-61 211-14,80-270-21,-1 4 23,3 1-1,-9 82 1,-3 171-1,20-246-6,-5 118 7,12-159-4,-12 367-9,-10 340-23,23-597 28,4-31 2,26 146 0,-14-134 0,-9-71 0,3 0 0,1 0 0,25 62 0,76 136 0,-76-162-9,-29-64 5,1 0 0,0-1 0,2 0 1,1-1-1,22 31 0,4 0-15,-32-41 13,1 0 1,0 0-1,0-1 0,1 0 1,0 0-1,1-1 0,14 11 1,8 4 0,-1 2 0,51 52 0,-54-50-3,1 0 1,58 42-1,-54-47-2,6 4-2,0-2 0,2-2 0,58 25 0,145 62-20,-84-33 32,-66-38 0,1-3 0,147 33 0,-48-33 0,83 21 0,-218-42 1,0-2 1,1-4 0,0-2 0,1-2 0,107-8-1,80-32 21,-212 28-22,0-3 0,54-22 0,1-1 26,97-10-20,6-18 20,-33 1-52,-19 6 31,-134 52-6,1-1 0,-1 0 0,0-1 0,11-10 0,-12 10 1,0 1 0,1-1 0,-1 1 0,1 0 0,-1 0 0,10-3 0,7-2 2,-2 0 0,1-2 0,34-23 0,3-2 16,1 11-31,-46 20 17,-1 0 0,0-1-1,0-1 1,22-14 0,24-22-6,-43 33-5,0-1-1,0-1 0,-1 0 0,-1-1 0,0-1 0,-1 0 0,17-24 1,-23 25 5,-1 0 1,-1-1 0,0 1-1,0-1 1,3-22 0,4-15 9,3 14-38,-12 31 29,0 0 1,-1 0 0,0 0 0,0-1 0,0 1-1,-1-1 1,0 1 0,1-14 0,4-63-96,1 21-1,-7-167 226,13 225-311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9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228 1776 64,'0'0'272,"0"-42"631,-1-57-609,-1 19-132,11-105 1,-5 126-102,-4-98 1,-3 57-57,5 29-5,-1 33 0,-1-1 0,-8-69 0,3 65 25,5 34-20,-1 0 1,1 1 0,-2-1-1,0 0 1,-3-10 0,-1 0-6,0 1 1,2-1 0,0 0 0,1 0 0,-1-36 0,3 42-1,0-1 0,-2 1 0,1 0 0,-2 0 0,-9-23 0,9 24 0,-1 0 0,2 0 0,0 0 0,0-1 0,-2-22 0,5 28 0,-2 0 0,1 1 0,-1-1 0,0 1 0,0-1 0,-1 1 0,0 0 0,-6-10 0,-6-14 0,-31-80 0,36 84 35,9 21-31,-1-1-1,0 1 0,0 0 0,0 0 0,-1 0 0,1 1 1,-1-1-1,-4-4 0,-6-26-3,12 30 0,-2 1 0,0 4 0,2-17 11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0 224,'0'30'1618,"0"-37"-1773,0 2-443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69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1216 0 32,'6'19'2365,"-6"-17"-2336,-1 0 1,1 0-1,-1 0 1,0 0-1,1 0 1,-1 0-1,0 0 1,-1 0-1,1-1 1,0 1-1,0 0 1,-1-1-1,1 1 1,-1-1-1,1 1 1,-1-1-1,-2 2 1,-42 27 114,15-10-56,-145 108-18,90-66-64,47-33-6,-56 33-1,23-15 1,58-36 0,-1 0 0,0-1 0,0-1 0,-1-1 0,0 0 0,-23 7 0,-11 2-54,-1 3 1,-82 45-1,1 1-36,80-48-7,40-15 65,0 1 0,0 0 0,0 1 1,-14 9-1,5-7-11,9-2-17,37-3 29,-13-1 34,1 1-1,0 0 1,-1 1-1,1 1 0,-1 0 1,0 1-1,-1 0 0,14 8 1,51 18 7,26 4-10,-81-27 0,0 0 0,-1 1 0,0 1 0,0 1 0,-1 1 0,28 22 0,-1-2 0,48 29 33,-75-45-33,-15-12 0,0-1 0,0 1 0,1-1 0,-1 0 0,1 0 0,10 5 0,-7-3 0,1 1 0,27-3 0,-29-3 0,0 3 0,-1-2 0,48 3 0,6 1 26,-58-6-27,-1 1 0,1-1 0,-1 0 0,0 1 0,1-1 0,-1 0 0,0 0 0,0 0-1,1 0 1,-1 0 0,0 0 0,0 0 0,0-1 0,0 1 0,0 0 0,-1-1 0,1 1 0,0 0 0,-1-1 0,1 1 0,-1-1-1,1 1 1,0-3 0,2-4 6,7-9 8,1 1 1,0 0-1,1 1 0,1 0 1,0 1-1,1 0 0,1 1 1,0 0-1,1 2 0,0 0 1,1 0-1,0 2 0,29-13 1,38-12 13,100-36 14,-156 62-29,0 0 0,0 3 0,0 0 0,54-1 0,-52 6 0,127-5 40,-107-1-52,60-14 0,-105 18 2,0 0 0,-1 0 1,1 0-1,0-1 0,-1 1 0,0-1 1,6-5-1,23-12 12,-30 18-17,1 1 0,-1-1 0,1 1 0,-1-1 0,0-1 1,0 1-1,0 0 0,0-1 0,0 1 0,-1-1 0,1 0 0,-1 0 0,1 0 0,-1 0 0,0 0 1,0 0-1,0-1 0,-1 1 0,1-1 0,-1 1 0,0-1 0,0 0 0,0 0 0,-1 1 0,1-1 1,-1 0-1,0 0 0,0 0 0,0 1 0,0-1 0,-1 0 0,0 0 0,0 1 0,-2-8 0,1 7-1,-1-1-1,0 1 0,1 0 1,-2 0-1,1 0 0,0 0 1,-1 0-1,-7-5 0,-20-24-49,18 17 29,11 14 24,0 1 1,0-1 0,1 0-1,-1 0 1,1 0-1,-1 0 1,1 0-1,0 0 1,-1 0-1,1 0 1,0-1-1,1 1 1,-2-4-1,-12-24-63,14 29 38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70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576 260 192,'0'0'1068,"0"36"-694,-1-16-308,-2 0 1,-1-1-1,0 1 1,-2-1 0,0 0-1,-12 25 1,-5 19-21,8-28-27,-2 0 0,-1-1 0,-1-1 0,-2-1 0,-39 47 0,48-63-10,0-2-8,-1 0 0,0-1 0,-1-1 0,0 0 0,-22 13 0,-82 44-2,82-52-38,27-13 31,0 0-1,0 0 1,0 1 0,1 0 0,0 1 0,-12 10 0,15-14-2,4-1 5,0-1-1,1 0 1,-1 1-1,0-1 0,0 1 1,0-1-1,1 0 1,-1 1-1,0 0 1,1-1-1,-1 1 1,0-1-1,1 1 0,-1 0 1,1-1-1,-1 1 1,1 0-1,-1 0 1,1 0-1,0-1 0,-1 1 1,1 0-1,0 0 1,-1 0-1,1 0 1,0 0-1,0 1 1,41-1-22,466 7 439,-272-12-93,-71-9-230,-1-1 20,273 14 147,-410 5-256,-25-6 1,0 0 1,0 0-1,0 0 0,-1 0 0,1 0 1,-1 0-1,1 0 0,0 0 1,-1 0-1,0 0 0,1 0 1,-1-1-1,0 1 0,1 0 0,-1 0 1,0 0-1,0-1 0,0 1 1,0 0-1,0 0 0,0 0 0,-1-1 1,1 1-1,-1-1 0,1 0-6,0-15 5,0 0 1,1 0-1,1 0 0,0 0 1,1 0-1,1 0 1,1 1-1,0-1 1,1 1-1,1 1 1,13-23-1,30-51-7,80-126-18,-106 181 25,44-50 0,-54 70 0,1 0 0,0 1 0,1 0 0,0 2 0,31-17 0,44-37 0,-90 65 0,0-1 1,0 1-1,0-1 0,0 1 1,0-1-1,-1 0 1,1 1-1,0-1 0,0 0 1,-1 0-1,1 1 0,0-1 1,-1 0-1,1 0 0,-1 0 1,1 0-1,-1 0 0,1 0 1,-1 0-1,0 0 1,1 0-1,-1 0 0,0 0 1,0 0-1,0 0 0,0 0 1,0-2-1,0 2 1,-1-1 1,0 0-1,0 1 1,0-1-1,0 1 1,0 0-1,0-1 1,0 1-1,-1 0 1,1 0-1,0 0 1,-1 0-1,1 0 1,-4-2-1,-5-2 7,-2-1 0,1 2 0,-18-6 0,-6 1-18,-162-52-167,184 57 179,0 1 0,0 0-1,0 1 1,-1 1 0,-20-1-1,20 2 1,-1 0-1,1-2 0,0 0 0,-24-6 0,7 0-1052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70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255 0 32,'-4'1'97,"0"-1"0,0 1 0,0-1 0,0 1 0,0 0 0,0 1 0,1-1 0,-1 1 0,0-1 0,1 1 0,-1 0 0,1 1 0,0-1 0,-1 0 0,1 1 0,-5 5 0,-3 5-38,1 0 0,-17 27 0,7-9 69,19-30-126,-18 24 46,2 0-1,0 2 1,1-1 0,2 2-1,-20 55 1,33-70-1132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70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181 0 705,'-7'22'64,"0"0"384,-6 5-224,0 8-96,-8 5 97,1 4-1,0 0-32,0 0-64,0-5-32,7 1-32,-1-9-32,8-5 0,-1-4-32,7-4 0,0-9-64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70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7 261 32,'0'0'806,"0"0"-790,-1 0 0,1 0-1,0 0 1,0 0 0,-1-1-1,1 1 1,0 0 0,0 0-1,-1 0 1,1 0 0,0 0-1,0 0 1,-1-1 0,1 1-1,0 0 1,0 0 0,-1 0 0,1-1-1,0 1 1,0 0 0,0 0-1,0-1 1,0 1 0,-1 0-1,1 0 1,0-1 0,0 1-1,0 0 1,0-1 0,0 1-1,0 0 1,0 0 0,0-1 0,0 1-1,0 0 1,0-1 0,0 1-1,0 0 1,0 0 0,0-1-1,0 1 1,0 0 0,0-1-1,1 1 1,-1 0 0,0 0-1,0-1 1,1 1 0,3-9 28,2 1 0,-1 0 0,1 0-1,0 0 1,1 1 0,0 0 0,0 0 0,10-7 0,69-45 153,-36 26-166,40-22 214,-81 50-254,0 1 0,0 1 1,0-1-1,1 2 0,-1-1 1,1 1-1,0 1 1,15-1-1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70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32,'0'0'251,"14"0"165,22 1-298,-1 2 0,1 1 0,-1 2 0,0 1 1,-1 2-1,0 1 0,0 2 0,35 18 0,5 3 14,-2 4 0,-2 2 0,105 79 0,-145-95-119,-2 2 1,0 0-1,-2 2 0,-1 1 0,-1 1 0,-1 1 0,-2 2 0,-1 0 0,-2 0 0,16 39 0,-18-27-6,-2 1 0,-2 1 0,-2 0 0,7 79 0,-11-21-8,-8 109-1,-1-184-2,-1 0 0,-1-1 0,-1 1 0,-1-1 0,-2 0 0,-1-1 0,-1 0 0,-1-1 0,-2 0-1,0 0 1,-35 43 0,5-15-56,-2-3 1,-2-2-1,-104 82 0,66-61 49,79-65-31,7-5 40,0 1 1,-1-1 0,1 0-1,0 0 1,0 1 0,-1-1-1,1 0 1,0 1 0,0-1-1,0 1 1,0-1 0,0 0-1,-1 1 1,1-1 0,0 0-1,0 1 1,0-1 0,0 1-1,0-1 1,0 0 0,0 1-1,0-1 1,1 1 0,-1-1-1,0 0 1,0 1 0,0-1-1,0 1 1,0-1 0,1 0-1,-1 1 1,0-1 0,0 0-1,0 1 1,1-1 0,-1 0-1,0 0 1,1 1 0,-1-1-1,0 0 1,1 0 0,-1 1-1,0-1 1,1 0 0,-1 0-1,0 0 1,1 1 0,22 4 57,-16-3-59,2 2 3,1 1 1,-1 0-1,0 1 0,0 0 1,0 1-1,-1 0 0,11 12 1,52 64 24,-23-23-26,38 20-357,-33-33-272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705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40 375 64,'0'0'833,"-33"0"-128,27 0-700,5 0 22,35 0 16,1-1 5,0 2 0,0 1 0,0 1 0,41 11-1,34 14 76,31 10-32,1-6 0,152 14 0,-153-31-62,118 6 59,-260-40-120,-1 15 29,-1 0-1,0 1 1,0-1 0,0 0 0,0 1-1,0 0 1,-1 0 0,0 0 0,1 0-1,-1 1 1,0-1 0,0 1 0,-7-3-1,-61-22-31,60 23 25,-61-16-73,-94-14-1,-54-15-96,177 37 151,-1 2-1,-1 1 1,-53-2 0,-138 5-253,205 6 222,24-1 53,-1 0-1,0 0 1,1-1 0,-1 0-1,1-1 1,0 0-1,0 0 1,0-1 0,0 0-1,0 0 1,1-1 0,0 0-1,0 0 1,0-1 0,1 0-1,-1 0 1,1 0-1,1-1 1,-1 0 0,-4-8-1,9 10 14,1 5 52,32-4 6,238-41 161,-219 35-185,-1-3 0,62-23 0,21-6-27,-45 27 17,-65 12-21,0 0 1,38-11 0,-56 11-7,22 1 20,-20 1-17,-5-2-6,4 3 0,-1 0 5,-4 0 22,-3 22 138,-4-7-158,-2-1 0,1 0-1,-19 24 1,-4 8-2,18-23 17,-20 48 0,30-64-21,-1 0-1,1 0 1,0 0 0,1 0 0,0 0 0,0 1 0,0-1-1,1 0 1,0 1 0,1-1 0,2 14 0,-3-20-1,1 0 0,0 1 1,0-1-1,0 1 0,0-1 0,0 0 1,0 0-1,0 0 0,0 0 0,1 0 1,-1 0-1,0 0 0,1 0 0,-1 0 1,0 0-1,1-1 0,-1 1 0,1 0 1,0-1-1,-1 0 0,1 1 0,-1-1 1,4 0-1,42 2-12,-36-3 2,-7 1 9,1 0 0,-1 0 0,0 0 0,0-1 0,0 0 0,1 0 1,-1 0-1,0 0 0,0-1 0,0 1 0,-1-1 0,1 0 0,0-1 0,-1 1 1,1 0-1,-1-1 0,4-4 0,-3 2-9,0 0 0,-1 0 0,1 0 1,-1 0-1,-1-1 0,1 1 0,-1-1 0,0 0 1,0 0-1,-1 1 0,2-12 0,2-30-127,-2-67 0,-3 99 118,-1 10 11,0 0 1,0 0-1,0 0 1,-1 0-1,0 1 1,0-1-1,0 0 1,0 1 0,-1 0-1,0-1 1,1 1-1,-2 0 1,-3-4-1,4 4 9,0 1-1,0 0 0,0 0 0,-1 0 0,1 0 0,-1 1 1,0-1-1,1 1 0,-1 0 0,0 0 0,0 0 1,0 1-1,-1-1 0,1 1 0,-8-1 0,5 2 11,1 0 16,5 0-6,36-9 22,-21 10-21,0 1 1,0 1-1,0 0 1,0 1-1,0 0 1,-1 1-1,0 1 0,0 0 1,0 1-1,-1 0 1,0 1-1,0 0 1,16 16-1,2 3 36,-1 2-1,-1 0 1,37 53-1,-47-59-44,-2 2 0,-1 0-1,-1 0 1,-1 2 0,-1 0-1,-1 0 1,12 48 0,-21-63-16,-1-5 5,0-1 1,0 0-1,1 0 0,-1 0 1,1 0-1,1-1 0,3 8 1,-5-12-25,-4-1-138,-1-1 150,1 0 0,0 0 0,-1 0 0,1 0 0,0 0 0,0-1 0,0 1 0,0-1 0,0 0 0,1 0 0,-1 0 0,1-1 0,-1 1 0,1 0 0,-4-5 0,-39-53-82,28 36 29,-56-63-126,-16-22-73,78 94 251,1-1 0,0 0 0,2-1-1,0 0 1,-8-25 0,16 42 14,0 0 0,0 0-1,0 1 1,1-1 0,-1 0-1,0 0 1,0 0 0,0 0-1,1 0 1,-1 0-1,0 0 1,0 0 0,0 0-1,1 0 1,-1 0 0,0 0-1,0 0 1,1 0 0,-1 0-1,0 0 1,0 0 0,0 0-1,1 0 1,-1 0-1,0 0 1,0 0 0,1 0-1,-1 0 1,0 0 0,0 0-1,0-1 1,0 1 0,1 0-1,-1 0 1,0 0 0,0 0-1,0 0 1,0-1 0,1 1-1,-1 0 1,0 0-1,0 0 1,0-1 0,0 1-1,0 0 1,0 0 0,0 0-1,0-1 1,0 1 0,0 0-1,0 0 1,0-1 0,0 1-1,0 0 1,0 0 0,0 0-1,0-1 1,0 1-1,0 0 1,0 0 0,0-1-1,0 1 1,0 0 0,0 0-1,-1-1 1,19 13 40,-15-10-15,3 1-35,1 1 1,-1 0 0,0 1-1,0 0 1,0 0-1,-1 0 1,0 0-1,0 1 1,0 0-1,-1 0 1,1 1-1,-1-1 1,-1 1-1,1-1 1,-1 1 0,-1 0-1,1 1 1,2 13-1,-4 1-852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70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1 436 96,'4'-5'99,"0"1"-1,0 0 1,0 0 0,1 1 0,-1-1-1,1 1 1,0 0 0,0 1-1,0-1 1,7-2 0,62-17 208,-23 8-173,41-24 34,154-86 0,28-13-24,-228 117-146,-24 9-15,0 2 0,43-12 0,-75 37-46,-14 7-40,-235 168-69,45-39 222,207-146-44,0 0 1,0 0 0,0 1-1,1 0 1,0 0 0,0 1-1,1 0 1,0 0 0,0 0-1,0 0 1,1 1 0,1-1-1,0 1 1,0 0 0,0 0-1,1 1 1,1-1 0,0 0-1,-1 18 1,3-27-7,-1 1 0,1 0 0,0 0 0,-1-1 0,1 1 0,0-1 0,-1 1 0,1 0 0,0-1-1,0 0 1,0 1 0,-1-1 0,1 1 0,0-1 0,0 0 0,0 0 0,0 1 0,0-1 0,0 0 0,-1 0 0,1 0 0,0 0 0,0 0 0,0 0 0,1-1-1,38 1-3,-26 0 10,8-1 1,0-1 0,0-1 0,0 0 1,0-2-1,-1-1 0,0 0 0,0-2 0,31-15 0,227-123 20,-237 120-59,-83 32-91,16 7 93,0 0 1,1 1-1,1 2 1,0 0-1,-28 27 0,-23 15 5,23-25 2,35-24 28,1 1-1,0 1 1,0 0 0,-20 21-1,34-31-3,0 0-1,0-1 1,1 1-1,-1 0 1,0-1-1,1 1 1,-1 0-1,1 0 1,-1 0-1,1 0 1,-1-1-1,1 1 1,-1 0-1,1 0 1,0 0-1,0 0 1,-1 0-1,1 0 1,0 0-1,0 0 1,0 0-1,0 0 1,0 0-1,0 0 1,0 0-1,0 0 1,1 0-1,-1 0 1,0 0-1,1 1 1,1 0 0,-1 0 1,1-1 0,0 0-1,0 1 1,-1-1 0,1 0-1,0 0 1,0 0 0,0 0-1,0 0 1,0 0 0,0-1-1,3 2 1,8 0 6,0 1-1,0-2 1,19 1 0,-18-3 0,-1 0 0,0-1 1,0 0-1,0-1 0,0 0 1,21-10-1,73-40 90,-44 21-68,48-24 39,-10 4-23,206-73 0,-280 118-33,1 0 1,0 2 0,0 1 0,50 0 0,-78 4-17,1 0-1,-1 1 1,1-1 0,0 0-1,-1 0 1,1 0 0,0 0-1,-1 0 1,1 0 0,-1 0-1,1 0 1,0 0 0,-1 0-1,1-1 1,-1 1 0,1 0-1,0 0 1,-1 0 0,1-1-1,-1 1 1,1 0 0,-1-1-1,1 1 1,-1 0 0,1-1-1,-1 1 1,1-1 0,-1 1-1,1-1 1,-1 1 0,0-1-1,1 1 1,-1-1 0,0 1-1,0-1 1,1 1 0,-1-1-1,0 0 1,0 1 0,0-1-1,0 1 1,0-1 0,0 0-1,0 1 1,0-1 0,0 0-1,0 1 1,0-1 0,0 1-1,0-1 1,-1-1 0,1 1-6,-1-1 0,0 0 1,-1 0-1,1 1 0,0-1 1,0 1-1,-1-1 1,1 1-1,-1-1 0,1 1 1,-1 0-1,0 0 0,1 0 1,-1 0-1,0 0 0,-3-1 1,-26-6-48,0 1-1,0 2 1,-33-1 0,-46-8-98,74 7 135,-19-2-17,1-3 0,0-1 1,1-4-1,-53-23 0,105 40 36,-2-1 0,0 0 1,0 0-1,0-1 0,0 1 0,1 0 1,-1-1-1,1 0 0,-1 1 1,1-1-1,-1 0 0,1-1 0,0 1 1,0 0-1,0 0 0,0-1 0,1 1 1,-1-1-1,0 0 0,-1-4 0,25 3 59,9 2-18,0 2 0,0 2-1,0 0 1,0 2 0,-1 2-1,0 0 1,31 12 0,198 89 225,-155-59-174,-97-46-82,-6-2-31,-10-1-2,0-1 0,-1 0 1,1 0-1,0-1 0,0 0 0,0-1 0,1 0 1,-12-7-1,-17-7-60,-22-6 7,-22-9 5,2-3 0,-93-58 0,160 85 71,12 5 23,21 5 46,2 1-38,32 2 47,-1 2 0,1 3 0,-1 2 0,75 26 0,-99-26-18,-1 1-1,42 23 1,-41-19 13,58 23 0,-82-38-57,-5-1-42,-42-6-748,8-6 80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70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819 256 128,'-10'1'90,"-1"0"0,1 0 0,0 1 0,0 1 0,0-1 0,0 2 0,0-1 0,1 2 0,-15 7 0,-9 9-74,-38 30 0,47-33 114,-19 15-23,1 2 0,2 1 0,2 3 0,1 0-1,2 3 1,2 1 0,-45 75 0,74-111-103,-6 14-8,10-21-23,4-1-7,1 0 32,0-1 0,-1 0 0,0 0 0,1 0 0,-1-1 0,0 0 0,0 1 1,0-1-1,-1-1 0,1 1 0,3-4 0,4-3 0,501-453-3,-502 453 5,1-3-27,2 1 0,-1 0 1,2 1-1,0 1 0,0 0 1,19-10-1,-32 20 24,-1 0 0,1 0 1,-1 1-1,1-1 0,-1 0 0,1 1 1,-1-1-1,1 0 0,-1 1 0,1-1 1,-1 0-1,0 1 0,1-1 0,-1 1 1,0-1-1,1 0 0,-1 1 0,0-1 1,1 1-1,-1-1 0,0 1 0,0 0 1,0-1-1,1 1 0,-1-1 0,0 1 1,0-1-1,0 1 0,0-1 0,0 1 1,0 0-1,0-1 0,0 1 0,-1-1 1,1 1-1,0-1 0,0 1 0,0-1 0,-1 2 1,-2 27 37,-7-5-29,-1 0 0,-2-1 1,0-1-1,-1 0 0,-1-1 0,-33 36 0,10-13-7,-2-2 0,-1-2 0,-3-2 0,-1-2 1,-95 59-1,80-58-10,35-20 3,0-1 0,-1-2 0,-1 0 0,0-2 0,-29 9 0,-124 16-29,162-28 11,12-4 7,10-2 5,24-3 23,0-1 0,0-1 0,0-2-1,-1 0 1,54-17 0,135-57 2,256-81 42,-408 142-45,-12 5 11,-1-3-1,82-36 1,-119 44-23,1 0-1,-1-2 1,-1 1 0,0-2 0,0 0 0,0 0 0,-2-1 0,1-1-1,-1 0 1,-1 0 0,0-1 0,-1-1 0,9-16 0,8-29-135,30-100 0,-13 31-42,-35 97-6,-8 29 117,0 5 76,-3 5-1,0 0 1,-1-1 0,0 0-1,0 0 1,0 0-1,-1 0 1,0-1 0,0 1-1,0-1 1,-10 7 0,-3 7 1,-255 259 86,168-178-14,-103 126 0,158-154 53,47-69-119,1 0 0,0 0 0,-1 0 0,2 0 0,-1 0 0,0 0 0,1 1 0,0-1 0,0 1 0,0-1 0,1 1-1,0-1 1,-1 1 0,1-1 0,1 1 0,0 7 0,0-11-12,0 0-1,-1 0 1,1 0-1,0 0 1,0-1-1,0 1 1,0 0-1,0 0 1,0 0-1,0-1 1,0 1-1,0-1 0,0 1 1,0-1-1,0 1 1,1-1-1,-1 0 1,0 1-1,0-1 1,0 0-1,2 0 1,28 2 15,-27-3-11,15 1 4,-1-2 1,0-1-1,0 0 0,0-1 0,-1-1 1,0 0-1,1-2 0,-2 0 0,1-1 0,29-19 1,36-24 20,104-88 0,-128 93-26,-36 29-49,0-1 0,-2-1 0,0-1 0,22-28 1,-35 38 26,-1 1 1,0-1 0,0 0 0,-1-1-1,0 1 1,-1-1 0,0 0 0,-1 0-1,0-1 1,0 1 0,-2 0 0,2-23-1,-4 33 17,1 0-1,0 0 1,-1 0 0,1 0-1,-1 0 1,0 0-1,1 1 1,-1-1-1,0 0 1,1 0-1,-1 0 1,0 1 0,0-1-1,0 0 1,0 1-1,1-1 1,-1 1-1,0-1 1,0 1 0,0 0-1,0-1 1,0 1-1,-1 0 1,1-1-1,0 1 1,0 0-1,0 0 1,0 0 0,0 0-1,0 0 1,0 0-1,0 1 1,0-1-1,0 0 1,0 0-1,0 1 1,-2 0 0,-2 0-9,0 0 0,-1 0 0,1 0 0,0 1 0,0 0 1,0 0-1,-7 4 0,-112 100-137,36-29 75,-190 160 280,268-228-201,1-2 6,1 1 0,-1 0 0,1 1 0,1 0 1,-12 15-1,5-9 16,9-13 0,8-11 41,19-25-62,3 2 1,39-43-1,-43 51-7,226-226-26,-148 154 18,-82 81 2,1 2 0,0 0-1,1 1 1,0 1 0,1 1-1,22-9 1,-183 53-305,-106 61 285,167-61 48,-154 44 1,17-41 248,262-57-214,0-2 1,45-31-1,-44 25-25,86-39-1,-90 52 17,1 2 0,0 2-1,0 2 1,53-5 0,-23 9 75,128 6-1,-184 1-88,1 0 0,32 11 0,-35-9-173,0 0 1,0-1 0,0 0 0,22 0-1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708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0 64,'10'1'92,"0"0"0,-1 0 0,0 1-1,1 1 1,9 3 0,28 6 147,-20-6-154,-1 1-1,-1 1 1,1 2 0,-1 0-1,-1 1 1,0 2-1,-1 0 1,0 2-1,39 32 1,-8 1 50,-2 2-1,66 82 0,-93-99-105,-2 1 0,-1 1-1,-1 1 1,23 56 0,49 162 23,-48-122-45,-32-93-7,-10-24 0,2-1 0,0-1 0,1 1 0,9 15 0,-4-15-40,-6-16-61,-7-29-36,1 24 154,-5-20-89,0 1 0,-2 0 0,-17-37 0,10 25 7,-34-86-146,-5 2-1,-116-191 0,114 239 116,42 57 102,1 0 0,0-1 1,1 0-1,1-1 0,-10-22 0,21 40-3,-1 0 1,0-1-1,1 1 0,-1-1 0,1 1 0,-1-1 0,1 0 1,0 1-1,0-1 0,0 1 0,0-1 0,0 1 0,0-1 0,0 0 1,0 1-1,1-1 0,-1 1 0,0-1 0,1 1 0,1-3 0,-1 3 5,0 0 0,0 0 0,0 0-1,0 0 1,0 0 0,0 1-1,0-1 1,1 0 0,-1 1-1,0-1 1,0 1 0,1 0 0,-1-1-1,0 1 1,1 0 0,-1 0-1,0-1 1,1 1 0,1 1-1,3-1 18,0 0 0,0 1 0,0 0 0,0 1 0,-1-1 0,1 1 0,0 0 0,-1 1 0,11 5 0,21 19 37,-1 2 0,-1 1-1,-2 1 1,-1 2 0,41 56 0,-19-15 78,78 144 0,-102-157-80,-3 2-1,-2 0 0,16 71 0,34 200-6,-72-317-54,14 38 26,-13-44-32,-1 0 0,0-1 0,0 2 0,-1-1 0,1 12 1,-3-25-92,0-1 86,1 0 0,-2 0 0,1-1 0,0 1 0,-1 0 0,1 0 0,-1 0 0,0 0 0,0 0 0,0 0 0,0 0 0,-1 0 0,-2-4 0,1 2-5,-64-175-464,2 5 11,-108-216-138,153 343 600,2-2 0,2 0 0,-10-57 0,24 58 147,3 27 37,20 22 80,-16 1-225,1 1-1,0 0 1,-1 0-1,1 0 1,-1 1-1,0-1 1,0 1-1,0 0 1,0 1-1,-1-1 1,1 1-1,6 8 1,53 62 70,-47-54-54,34 47 53,-2 3 1,-4 1 0,-3 2 0,60 144 0,-64-115 13,-4 1 0,-5 1 0,21 145 0,-47-230-114,7 80-37,-17-108-246,-1-1 218,1-1 0,1 1 1,-1-2-1,-7-20 1,-5-8-67,-90-207-607,40 82 446,-9-32-77,51 124 300,23 60 105,2 9 51,2 7 27,4 18 92,-1 6-103,13 191 248,-16-146-268,-4-1 1,-2 1-1,-4-2 0,-31 119 1,33-164-99,0-1 1,-2-1-1,0 0 1,-1 0 0,-2-1-1,0 0 1,-1-1-1,-2-1 1,-21 23-1,35-41-9,0 0 0,0 0-1,0 0 1,-1-1 0,1 1-1,-1-1 1,1 1 0,-1-1-1,1 0 1,-1 0 0,0 0-1,1-1 1,-1 1-1,0 0 1,-4-1 0,3-5-115,1-17-4,1 1 1,2-36-1,0 39 32,0-35-279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70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515 0 256,'0'16'15,"-2"0"0,0 0-1,-1 0 1,-1-1 0,0 1-1,-8 17 1,-45 91 147,40-89-85,-3 2-33,-1-1 1,-2-1-1,-47 56 1,-97 85-50,102-111 3,60-59 4,1-3 1,0 1-1,0-1 0,0 1 0,1 0 1,-1 1-1,1-1 0,0 0 0,1 1 1,-1 0-1,1 0 0,0 0 0,-3 8 1,16-15-9,10-10-2,0-1 0,-1 0-1,-1-1 1,-1-2-1,19-18 1,30-25 0,16-11 8,-60 47 0,2 2 0,0 0 0,2 1 0,0 2 0,1 1 0,34-15 0,-60 31 0,-1 0 1,1 0-1,-1 1 1,1-1-1,-1 1 1,1-1-1,0 1 1,-1 0-1,1-1 1,0 1-1,-1 0 0,1 0 1,0 0-1,-1 1 1,1-1-1,0 0 1,-1 0-1,1 1 1,-1-1-1,1 1 1,-1 0-1,1-1 1,-1 1-1,3 2 1,-3-2 0,1 1 1,-1 0 0,0 0-1,0 0 1,0 0 0,0-1-1,-1 2 1,1-1 0,-1 0-1,1 0 1,-1 0-1,1 0 1,-1 0 0,0 0-1,0 0 1,0 3 0,-1 4 4,0 0 0,-1 0 0,0 0 1,0 0-1,-1 0 0,0-1 0,0 0 1,-6 11-1,-9 8 16,-2-1 1,0 0 0,-2-1 0,-32 28-1,-105 75 132,101-85-96,56-41-49,0 0 0,0 0 0,0 0 0,0 0 0,1 0 0,-1 0 0,1 0 0,-1 0 0,1 1 0,0-1 0,0 0 0,0 1 0,0-1 0,0 4 0,1-5-8,-1 0 1,1-1 0,0 1 0,0 0 0,0-1 0,0 1 0,0 0 0,0 0-1,0-1 1,0 1 0,0 0 0,1 0 0,-1-1 0,0 1 0,0 0 0,1 0 0,-1-1-1,0 1 1,1 0 0,-1-1 0,0 1 0,1-1 0,-1 1 0,1-1 0,0 1 0,-1 0-1,1-1 1,-1 0 0,1 1 0,0-1 0,-1 1 0,1-1 0,0 0 0,-1 1-1,1-1 1,0 0 0,-1 0 0,1 0 0,0 0 0,0 1 0,-1-1 0,1 0 0,0 0-1,0-1 1,9 1 9,0-1-1,-1-1 0,1 0 1,-1 0-1,1-1 0,-1 0 1,0-1-1,0 0 0,10-6 1,40-15 19,-22 16-8,-1 1 0,1 2 0,1 2 0,-1 1 0,1 2 0,50 6 1,-85-5-23,0 0 1,-1 0 0,1 0 0,-1 1-1,1-1 1,-1 1 0,1-1 0,-1 1 0,0 0-1,1 0 1,-1 0 0,0 1 0,1-1-1,-1 0 1,0 1 0,0 0 0,2 2 0,-3-3-1,0 1 1,0 0-1,-1-1 1,1 1-1,0-1 1,-1 1-1,1 0 1,-1 0-1,0-1 1,0 1-1,0 0 1,0 0-1,0-1 1,0 1-1,0 0 1,0 0-1,0-1 1,-1 1-1,0 2 1,-2 4 0,-1 1 0,0-1 0,-1 0 0,0 0 0,0 0 0,0-1 0,-13 13 0,-16 16-3,9-11-4,2 0 0,-22 31 0,39-48 5,1 0 0,0 1 0,0-1 0,1 1 0,0 0 0,1 1 0,0-1 0,0 0 0,1 1 0,0 0 0,0 19 0,2-27 1,-1 10 9,1-1 1,1 1 0,0-1 0,0 0-1,6 20 1,-6-28-7,1 1 0,-1-1 0,1 0 0,0 1 0,0-1 0,1 0 0,-1-1-1,0 1 1,1 0 0,0-1 0,-1 1 0,1-1 0,0 0 0,0 0 0,1 0 0,-1 0 0,0-1 0,1 1 0,-1-1 0,1 0-1,5 2 1,3-1-5,0 1-1,0-2 0,0 1 1,0-2-1,0 0 0,0 0 1,24-4-1,-35 3-1,1 0-1,0 1 1,-1-1-1,1 0 1,-1 0 0,1-1-1,-1 1 1,0 0-1,1 0 1,-1-1 0,0 1-1,0-1 1,0 1-1,0-1 1,0 1 0,0-1-1,0 0 1,-1 1-1,1-1 1,0 0 0,-1 0-1,0 1 1,1-1-1,-1 0 1,0 0 0,0 0-1,0 0 1,0 0-1,0 1 1,0-1 0,-1 0-1,1 0 1,-1 0 0,1 1-1,-2-4 1,0-3-7,-1 0 0,1 0 0,-1 0 0,-1 1 0,0-1 0,-6-9 0,-47-49-147,-3 2-1,-111-92 1,140 129 131,-1-2 16,-1 1-1,-1 1 1,-1 2-1,-2 2 1,-46-23-1,82 45 18,1 1 1,-1 0-1,1-1 1,-1 1 0,1 0-1,-1-1 1,0 1-1,1 0 1,-1 0-1,0 0 1,1-1-1,-1 1 1,1 0-1,-1 0 1,0 0-1,1 0 1,-1 0-1,0 0 1,1 0-1,-1 0 1,0 1-1,1-1 1,-1 0-1,0 0 1,1 0-1,-1 1 1,1-1-1,-1 0 1,0 1-1,1-1 1,-2 1 0,5 21 121,24 27-22,99 124 83,-33-48-57,85 151 1,-168-259-117,10 23 31,3-1-1,1-2 1,52 62 0,-76-98-51,1 0 1,-1 0 0,1 0-1,0 0 1,0-1-1,-1 1 1,1 0 0,0-1-1,0 1 1,0 0 0,0-1-1,0 1 1,0-1 0,0 1-1,0-1 1,0 0-1,0 1 1,0-1 0,0 0-1,0 0 1,0 0 0,2 0-1,-2 0 2,0-1 0,0 1 0,0-1 0,-1 0 0,1 1 0,0-1 0,-1 0 0,1 0 0,-1 0 0,1 1 0,-1-1 0,1 0 0,-1 0 0,1 0 0,-1 0 0,0 0 0,0 0 0,1 0 0,-1 0 0,0-1 0,2-65-9,-3 51 19,-2-28-82,-3 0-1,-1 0 1,-2 1 0,-2 0 0,-18-46-1,-25-107-136,43 118 211,4 0 0,4-116 0,3 194 0,0-1 3,0 1 0,0 0 0,0 0 0,0 0 0,0 0 0,0-1 0,1 1-1,-1 0 1,0 0 0,0 0 0,0 0 0,0 0 0,1 0 0,-1-1 0,0 1 0,0 0 0,0 0-1,1 0 1,-1 0 0,0 0 0,0 0 0,0 0 0,1 0 0,-1 0 0,0 0 0,0 0 0,0 0 0,1 0-1,-1 0 1,0 0 0,0 0 0,0 0 0,1 0 0,-1 0 0,0 0 0,0 0 0,0 1 0,0-1-1,1 0 1,-1 0 0,0 0 0,0 0 0,0 0 0,0 1 0,1-1 0,-1 0 0,0 0 0,0 0-1,0 0 1,0 1 0,0-1 0,0 0 0,0 0 0,0 0 0,0 0 0,1 1 0,16 18 52,-1 0 1,-1 1-1,0 1 0,-2 0 1,0 1-1,12 30 1,52 153 113,-36-88-6,-31-103-152,-9-14-12,-1 0-1,0 1 0,0-1 0,1 0 1,-1 0-1,0 0 0,0 0 0,1 0 1,-1 0-1,0 1 0,0-1 1,1 0-1,-1 0 0,0 0 0,0 0 1,1 0-1,-1 0 0,0 0 0,0 0 1,1 0-1,-1 0 0,0 0 0,1-1 1,-1 1-1,0 0 0,0 0 1,1 0-1,-1 0 0,0 0 0,0 0 1,1 0-1,-1-1 0,0 1 0,0 0 1,0 0-1,1 0 0,-1-1 1,0 1-1,0 0 0,0 0 0,0-1 1,0 1-1,1 0 0,-1 0 0,0-1 1,0 1-1,0 0 0,0 0 1,0-1-1,0 1 0,0 0 0,0 0 1,0-1-1,0 1 0,0 0 0,0-1 1,0 1-1,0 0 0,0 0 0,0-1 1,0 1-1,-1 0 0,1 0 1,0-1-1,0 1 0,0 0 0,0 0 1,0-14 9,0-21-15,-1 0-1,-1 0 1,-10-45-1,-20-49-116,-23-105-20,45 180 150,3 0 0,-2-75-1,15 104-1,-6 25-3,0-1 0,1 1 0,-1 0 0,0 0 0,1-1 1,-1 1-1,0 0 0,1 0 0,-1 0 0,0 0 0,1-1 0,-1 1 0,0 0 0,1 0 0,-1 0 0,1 0 0,-1 0 0,0 0 0,1 0 0,-1 0 0,1 0 0,-1 0 1,0 0-1,1 0 0,-1 1 0,1-1 0,-1 0 0,0 0 0,1 0 0,-1 0 0,0 1 0,1-1 0,-1 0 0,4 4 20,0-1 0,0 1 0,0-1 0,-1 1 0,0 0 0,5 8 0,38 69 138,-3 1 0,51 142 0,3 8 57,-74-185-177,2-1 1,53 74 0,-71-111-44,-6-6-1,1 0 0,0 0 0,0-1 0,0 1 0,0-1 0,0 1 0,0-1 0,1 0 0,-1 0 0,5 3 0,-6-34-235,-2 14 224,-1-1 0,0 1 1,-1 0-1,-1 0 1,-8-23-1,-37-78-193,27 66 175,-89-180-63,68 147 42,2-2 1,-40-129-1,77 191 60,6 36 26,0-1 0,1 1-1,0-1 1,1 0 0,0 0-1,1 0 1,10 17 0,-7-12-30,0 1 1,11 35 0,-13-8-381,-5-1-908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710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835 36 0,'0'0'587,"-27"0"70,-283-18-158,0 1-358,272 18-60,-66 10-1,99-10-189,0-1 0,0 0 0,0 0 1,0 0-1,0-1 0,0 0 0,-6-1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71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22 1 0,'-14'13'1852,"8"84"-1398,5-73-397,1-10-12,0 0 0,1 1 1,2 16-1,-2-26-32,1 0 0,-1 0-1,1 0 1,0-1 0,0 1 0,0-1-1,1 1 1,-1-1 0,1 0 0,0 0-1,0 0 1,1-1 0,4 5 0,78 80 211,-16-20-105,101 108 205,-9 39-69,-62-78-99,-38-52-66,-2 2 0,64 128 0,-97-159-110,-3 2 0,-2 0 0,-3 1 0,-2 1 0,12 88-1,-13 31-1126,-12 314-1,-15-239-219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71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1680 0 32,'0'0'1244,"-6"27"-790,-35 22-162,-1-1-1,-3-2 1,-2-2 0,-69 51 0,30-34-23,-177 93-1,121-90-265,-214 65 0,261-99-551,-176 31 1,102-40-617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8:41.713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1 727 128,'0'5'14,"1"0"1,0-1-1,0 1 0,0 0 0,1-1 0,-1 0 1,1 1-1,0-1 0,1 0 0,-1 0 1,6 7-1,42 48 141,-16-21-64,30 51 193,74 137 1,0 2-86,-125-214-332,-12-30-130,-2 0 280,-1-6-29,-1 0-1,-2 0 1,0 1 0,-1 0-1,-1 0 1,-16-30-1,-13-46-28,-76-288 57,172 446 352,267 371 34,-321-422-392,4 5-8,0-1 0,1 0 0,0 0 1,1-1-1,1-1 0,26 21 1,-37-45-190,-3 0 180,0 0 0,-1 0 0,0 0 1,-1 0-1,0 1 0,-1-1 0,-5-10 0,-43-80-154,35 71 83,-118-196-128,-25-45 273,188 294 238,87 109-95,125 154 78,-192-221-237,-3 2 0,62 120 0,-62-81-34,-4 2 1,-4 1-1,26 134 0,-60-229-12,29 111 20,-27-108-30,1-1 0,0 0 0,1 0 0,0 0 0,15 19 0,-17-28-16,-3-48-155,-5 21 149,0 0 1,-1 0-1,-1 0 1,-1 1-1,-15-35 1,1-1-50,-11-30-70,-4 2-1,-61-106 1,-110-143-88,90 150 186,8-10 176,106 188-108,-1 0 0,1 0 0,0 0 0,0 0 0,1-1 0,0 1 0,-2-11 0,14 18 130,-1 3-104,1 0 0,-1 1 0,0 1 0,0-1 0,-1 2 0,13 12-1,55 63 49,-37-38-29,22 26 2,-3 3-1,88 143 1,-75-88 12,60 148 0,-99-193-54,-19-47-13,1 0 0,1 0 0,2-2 0,29 42 0,-46-79-18,0 0 0,0-1 0,-1 1 0,1 0-1,-1-1 1,1 1 0,-1-1 0,0 1-1,1-1 1,-1 1 0,-1-4 0,0-7 6,0 0 0,-1 0 1,0 1-1,-1-1 0,-1 1 1,-6-17-1,-39-77-3,21 50-7,-26-49-89,-104-156 1,-93-85-25,100 144 149,135 177-10,-21-42 0,35 49 54,37 20 79,-18 6-130,-1 1 0,-1 0 0,1 1-1,22 21 1,56 55 57,-90-82-75,87 93 54,-4 4 0,-4 3-1,94 159 1,-141-201-36,-23-38-42,-11-20-28,-6-8-38,-97-135-137,-7 5 0,-203-196 0,57 76 253,196 197 54,54 54-72,1-1 0,-2 1-1,1-1 1,0 1 0,-1 1 0,1-1 0,-1 1-1,0-1 1,0 1 0,0 1 0,-7-3-1,11 4 62,89-19 21,1 5-1,0 3 1,1 4 0,135 6 0,-204 3-87,0 1 0,0 1 0,-1 0 1,32 12-1,-47-15-31,-4-1-10,-42-1-118,-12-2 100,0 2 1,0 3-1,-101 15 0,141-11 86,21 0-10,25 3-3,-17-9-13,0 0 0,0-1 1,0 0-1,0-1 0,0-1 1,0-1-1,0 0 0,-1-1 1,21-10-1,-18 8-2,-11 3 0,1 1-1,-1 1 1,1-1 0,0 1 0,-1 0 0,1 1 0,0 0 0,0 0 0,10 1 0,-17 24 29,-4-11-31,0 0 0,-2 0 0,1 0 0,-1-1 0,-1 0 0,0 0 0,-13 17 0,-9 21 2,19-33 1,-6 11 40,2 0 0,0 1 1,-16 60-1,29-88-43,0-1-1,0 1 1,0-1-1,-1 1 1,2-1 0,-1 1-1,0-1 1,0 1-1,0-1 1,0 1-1,0-1 1,0 1 0,0-1-1,1 1 1,-1-1-1,0 1 1,0-1-1,1 1 1,-1-1-1,0 1 1,1-1 0,-1 0-1,0 1 1,1-1-1,-1 0 1,1 1-1,-1-1 1,0 0 0,1 0-1,-1 1 1,1-1-1,-1 0 1,1 0-1,-1 0 1,1 0-1,-1 1 1,1-1 0,-1 0-1,1 0 1,-1 0-1,1 0 1,0 0-1,-1 0 1,1 0 0,-1-1-1,1 1 1,-1 0-1,1 0 1,-1 0-1,1 0 1,-1-1-1,0 1 1,1 0 0,-1 0-1,1-1 1,0 0-1,13-5 2,0-2 1,0 0-1,0 0 0,-1-1 0,0-1 0,11-11 0,69-72 15,-87 87-17,19-20-5,-1-1 0,-1 0-1,-1-2 1,-2-1 0,20-36-1,-126 237 38,77-148-31,-62 159 48,63-156-33,1 1 1,1 0 0,1 0 0,-3 54 0,8-81-17,1 0 0,-1 0 0,0 0 0,0 0 0,0 0 0,0 0 0,0 0 1,0-1-1,1 1 0,-1 0 0,0 0 0,0 0 0,0 0 0,0 0 0,0 0 0,1 0 0,-1 0 0,0 0 1,0 0-1,0 0 0,0 0 0,1 0 0,-1 0 0,0 0 0,0 0 0,0 0 0,0 0 0,1 0 1,-1 0-1,0 0 0,0 0 0,0 1 0,0-1 0,0 0 0,1 0 0,-1 0 0,0 0 0,0 0 1,0 0-1,0 0 0,0 0 0,0 1 0,0-1 0,0 0 0,1 0 0,-1 0 0,0 0 0,0 0 0,0 1 1,0-1-1,0 0 0,0 0 0,0 0 0,0 0 0,0 1 0,0-1 0,0 0 0,0 0 0,0 0 1,0 0-1,0 1 0,0-1 0,0 0 0,0 0 0,0 0 0,0 0 0,0 0 0,-1 1 0,10-11-1,-8 9 1,144-214 9,-91 131-5,117-143-1,-171 227-3,0-1 0,1 1 0,-1-1-1,0 1 1,0 0 0,0-1 0,1 1 0,-1-1 0,0 1-1,0 0 1,1-1 0,-1 1 0,0 0 0,1-1 0,-1 1-1,0 0 1,1 0 0,-1-1 0,0 1 0,1 0 0,-1 0-1,1 0 1,-1 0 0,1-1 0,-1 1 0,0 0 0,1 0-1,-1 0 1,1 0 0,-1 0 0,1 0 0,-1 0 0,1 0-1,-1 0 1,0 0 0,1 0 0,-1 1 0,1-1-1,-1 0 1,1 0 0,-1 0 0,0 0 0,1 1 0,-1-1-1,1 0 1,-1 0 0,0 1 0,1-1 0,-1 0 0,1 1-1,3 32-7,-15 45-2,-10-18 15,-2-1 0,-46 80 0,39-84 2,3 2 1,-32 96 0,56-144 1,2-1 1,-1 1 0,1-1-1,0 15 1,2-22-11,0-1 0,0 0 0,0 0 0,0 0 0,0 0 0,-1 0 0,1 0 0,0 0 0,0 0 0,0 0 0,0 0 0,0-1 0,0 1 0,0 0 0,0-1 0,0 1 0,-1-1 0,1 1 0,0-1 0,1 0-1,9-11 5,-1 0-1,0-1 0,-1-1 0,0 1 0,10-24 0,1 1 12,19-33-10,2 2-1,69-83 1,-95 132-15,-15 18 11,0 0 0,1 0-1,-1 0 1,0 0 0,0 0 0,0 0 0,0-1-1,0 1 1,0 0 0,0 0 0,1 0-1,-1 0 1,0 0 0,0 0 0,0 0-1,0 0 1,0 0 0,1 0 0,-1 0-1,0 0 1,0 0 0,0-1 0,0 1-1,1 0 1,-1 0 0,0 0 0,0 1-1,0-1 1,0 0 0,0 0 0,1 0 0,-1 0-1,0 0 1,0 0 0,0 0 0,0 0-1,0 0 1,1 0 0,-1 0 0,0 0-1,0 0 1,0 1 0,0-1 0,0 0-1,0 0 1,1 0 0,-1 0 0,0 0-1,0 0 1,0 1 0,0-1 0,0 0 0,0 0-1,0 0 1,0 0 0,0 1 0,0-1-1,0 0 1,0 0 0,0 0 0,0 0-1,0 0 1,0 1 0,0-1 0,0 0-1,0 0 1,0 7 1,0-1 0,0 0 0,-1 1-1,1-1 1,-2 0 0,1 0 0,-1 0 0,1 0-1,-2 0 1,1 0 0,-4 6 0,-41 73 8,33-62-12,-13 21 4,3 0 0,2 2-1,1 0 1,3 1 0,2 1-1,1 1 1,-9 68 0,10 70 25,14-187-26,0 1 0,0-1 0,0 1 0,0-1 0,0 0 0,0 1 0,0-1 0,0 1 0,0-1 0,0 0 0,0 1 0,0-1 1,0 1-1,0-1 0,0 0 0,0 1 0,0-1 0,1 0 0,-1 1 0,0-1 0,0 0 0,1 1 0,-1-1 0,0 0 0,0 1 0,1-1 0,-1 0 0,0 0 0,1 1 0,-1-1 0,0 0 0,1 0 0,-1 0 0,0 0 0,1 1 0,-1-1 0,0 0 0,1 0 0,-1 0 0,1 0 0,-1 0 0,0 0 0,1 0 0,-1 0 0,1 0 0,-1 0 0,0 0 0,1 0 0,-1 0 0,0 0 0,1 0 0,-1-1 0,1 1 0,-1 0 1,0 0-1,1 0 0,-1-1 0,2 1-2,2-2 1,0 0 1,0 0-1,0 0 0,-1 0 1,1-1-1,0 0 0,-1 1 1,0-1-1,0 0 0,1-1 0,-2 1 1,1-1-1,0 1 0,-1-1 1,0 0-1,3-4 0,33-78 12,-28 63-10,7-29-18,-1 0 0,-3-1-1,9-77 1,3-12-69,-17 83-25,-8 46 105,2-1 1,0 1-1,6-23 1,26-76 12,-23 70-8,17-40 0,-26 77 1,-1 0 0,1 0 0,-1-1 0,0 1 0,-1 0 0,1-1 0,-1 1 0,0-7 0,0 4 0,-1 8 0,1-1 0,0 1 0,0-1 0,0 1 0,-1-1 1,1 1-1,0-1 0,0 1 0,-1 0 0,1-1 0,-1 1 0,1-1 0,0 1 0,-1 0 0,1-1 0,-1 1 0,1 0 0,-1-1 0,1 1 0,-1 0 0,1 0 0,-1 0 0,1-1 0,-1 1 0,1 0 0,-1 0 0,1 0 0,-1 0 0,1 0 1,-2 0-1,-16 0-4,16 0 1,-573 0-120,513 7 158,35-2-32,42-10 6,0-1 1,0 0 0,0-1 0,-1-1 0,17-11 0,1 0-11,209-138 25,-124 78-16,-116 79-10,0-1 0,0 1 1,0-1-1,1 1 0,-1-1 0,0 1 0,0-1 0,0 0 0,0 0 0,0 1 0,0-1 0,0 0 0,0 0 0,-1 0 0,1 0 1,0 0-1,0 0 0,-1 0 0,1-1 0,-1 1 0,1-1 0,-26 4-92,-49 22-52,73-23 145,-201 86-132,40-16 69,155-68 64,-2 0 1,0 0-1,0 1 1,0 0-1,1 0 1,-1 1-1,1 0 1,1 1 0,-13 10-1,46-12 27,-7-5-20,-1-2 0,1-1 0,0 0 0,-1-1 0,33-14 0,7-1 10,105-39 37,-146 52-50,0-1 1,-1-1-1,0-1 1,0 0 0,-1-1-1,0-1 1,15-16-1,-29 27-8,0 0-1,0 1 0,-1-1 0,1 0 1,0 0-1,-1 0 0,1 0 0,-1 0 1,1 0-1,0 0 0,-1 0 0,0 0 0,1 0 1,-1 0-1,0 0 0,0 0 0,1 0 1,-1 0-1,0 0 0,0-2 0,-1 2 2,1 0-1,0 1 0,-1-1 1,1 0-1,-1 1 0,0-1 1,1 0-1,-1 1 0,1-1 0,-1 1 1,0-1-1,1 1 0,-1-1 1,0 1-1,0 0 0,1-1 1,-1 1-1,0 0 0,0-1 0,-1 1 1,-52-3-167,45 3 117,-37 0 10,1 2 1,-1 2-1,1 2 0,0 2 0,-51 16 1,88-21 93,10 0-12,18-1 8,31-4 8,-20-5-33,-1-1 0,0-2 0,50-23 0,-4 1 13,-76 32-35,56-20 42,0-3 1,100-57 0,-163 93-40,1 1 1,1 0-1,0 0 1,1 0 0,-3 22-1,7-36-14,15-17 38,-2 2-24,-1 0 0,0-1 0,-1-1 0,-1 1 0,0-2 0,-2 1 0,0-1 0,7-22 0,8-17-10,-11 34 5,-8 19 3,-3 6 2,-4 32 3,-2 0 0,-1-1 0,-2 0 0,-1 0 0,-2-1 0,-17 38 1,-10 34 104,32-87-102,3-11 6,1 1-1,0 0 1,0-1 0,1 1 0,-1 0 0,1 9-1,2-18-11,0-1-1,0 1 1,0-1-1,0 1 0,0 0 1,1-1-1,-1 1 1,1 0-1,-1 0 0,4-2 1,3-8-3,20-42-14,-2-1 0,-3-1 0,-2-1 1,15-71-1,-38 158 19,1 0-2,-9 58-1,-22 20 60,-61 136-1,85-214-58,3-13-3,4-37-3,2 10 1,1 1-1,0-1 0,1 0 0,0 1 1,1 0-1,0-1 0,0 2 1,1-1-1,8-11 0,5-12-2,-20 42 14,1 0 0,1-1 0,0 1 0,2 19 0,-1 44 42,-4-47-24,2-10 5,0-1 0,-2 1 0,-7 28 0,10-44-34,0 1-1,0-1 1,0 0 0,0 1 0,0-1-1,0 0 1,-1 0 0,1 1 0,0-1-1,0 0 1,0 1 0,0-1-1,0 0 1,-1 0 0,1 1 0,0-1-1,0 0 1,0 0 0,-1 0-1,1 1 1,0-1 0,0 0 0,0 0-1,-1 0 1,1 0 0,0 1-1,-1-1 1,1 0 0,0 0 0,0 0-1,-1 0 1,1 0 0,0 0-1,-1 0 1,1 0 0,0 0 0,-1 0-1,1 0 1,0 0 0,0 0-1,-1 0 1,1 0 0,0 0 0,-1 0-1,1 0 1,0 0 0,0-1 0,-1 1-1,1 0 1,0 0 0,0 0-1,-1 0 1,1-1 0,0 1 0,0 0-1,-1 0 1,1-1 0,0 1-1,0 0 1,0 0 0,0-1 0,0 1-1,-1 0 1,1 0 0,0-1-1,0 1 1,0 0 0,0-1 0,0 1-1,-7-16-360,0-3-518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7.59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1533 27 705,'0'0'48,"-16"-1"480,-69-11-248,-1 3 1,-1 5-1,-149 11 0,189-2-262,0 3 0,0 1 0,1 3 1,0 2-1,1 1 0,1 3 0,1 1 0,0 3 0,1 1 0,2 2 0,0 2 0,-56 50 0,59-39 14,2 2-1,2 1 1,2 2-1,2 0 1,2 2-1,1 2 1,3 0 0,2 1-1,2 1 1,-21 84-1,15-22 48,5 0 0,5 2-1,0 217 1,14-323-148,1 0 1,0 0-1,1 0 1,0 0-1,0 0 0,0 0 1,1 0-1,0-1 0,0 1 1,1 0-1,0-1 0,0 0 1,0 0-1,1 0 1,0 0-1,0 0 0,0-1 1,1 0-1,0 0 0,8 7 1,7-2-829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8.4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64,'19'1'160,"-1"0"0,1 1 0,-1 1 0,0 0 0,0 2 0,0 0 0,0 1 0,23 12 0,-9-1-55,-2 1-1,0 1 0,42 36 1,-9 1-34,-1 3 0,-4 3 0,-2 2 0,-3 2 0,-3 3 0,-3 1 0,-3 3 0,-3 2 0,-3 1 0,-4 2 0,-4 1 0,25 98 0,-46-135-58,-1 1-1,-2 0 0,-2 0 1,-2 0-1,-2 1 0,-2-1 1,-2 0-1,-1 0 0,-3 0 1,-1 0-1,-2-1 0,-25 60 1,-54 103-8,52-124-49,2 2-1,-40 147 0,75-225-51,1-5 63,0 1-1,0 0 0,0 0 0,0 0 0,0-1 1,0 1-1,0 0 0,0 0 0,-1-1 0,1 1 0,0 0 1,0 0-1,-1-1 0,1 1 0,-1 0 0,1-1 1,-1 1-1,1 0 0,-1-1 0,1 1 0,-1-1 1,1 1-1,-1-1 0,0 1 0,1-1 0,-1 0 0,0 1 1,1-1-1,-2 1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9.4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891 0 32,'0'0'966,"-4"2"-731,-6 3-177,1 1-1,0 1 1,0 0-1,0 0 1,-11 13 0,-6 4-3,-207 183 169,-42 30 157,214-178-181,1 3 1,-62 86-1,117-141-191,0-1 1,1 1-1,-1 0 0,2 0 0,-1 1 1,1-1-1,0 1 0,0 0 0,1-1 1,0 1-1,0 0 0,1 1 0,0-1 1,1 11-1,0-17-10,1 0 0,-1 1 0,1-1 0,0 0 0,-1 0 0,1-1 0,0 1 0,0 0 0,1 0 0,-1 0 0,0-1 0,1 1 0,-1 0 0,1-1 1,-1 0-1,1 1 0,0-1 0,-1 0 0,1 0 0,0 0 0,0 0 0,0 0 0,0 0 0,0 0 0,0-1 0,0 1 0,0-1 0,0 1 0,3-1 0,13 3-10,-1 0-1,27-1 1,-34-2 10,32 3 2,1-3 0,0-1 0,0-3 0,74-15 0,222-72 33,155-38 12,-430 115-97,-2-2 1,0-3-1,64-29 0,-124 47 48,0 0-1,1 0 0,-1-1 0,0 1 0,0 0 0,0-1 1,0 0-1,0 1 0,0-1 0,0 0 0,-1 0 1,1 0-1,-1 0 0,0 0 0,1-1 0,-1 1 1,0 0-1,1-4 0,-1 0 8,0 0 0,-1 0 1,1 0-1,-1 0 0,-1 0 0,-1-10 1,1 8-5,-1 1 0,0-1-1,-1 1 1,0-1 0,0 1 0,-1 0 0,0 0 0,-8-12 0,-48-54 11,35 44 5,-10-12-13,-1 2-1,-57-48 1,76 73-8,-1 0 1,-1 1-1,0 1 1,-1 1 0,0 1-1,0 0 1,-1 2 0,-27-8-1,-11 7-104,57 9 68,1 0 0,-1 0 0,0-1 0,1 1 0,-1 0 0,1 0 0,-1 0 0,1 1 0,-1-1 0,0 0 0,1 1 0,-1-1 0,1 1 0,-1-1-1,1 1 1,0 0 0,-1-1 0,1 1 0,0 0 0,-1 0 0,1 0 0,0 0 0,0 0 0,0 0 0,0 0 0,0 1 0,0-1 0,0 0 0,-1 3 0,1 14-1176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0.1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0 163 64,'0'-4'38,"0"0"0,0 0-1,1 0 1,-1 0 0,1 0 0,0 0-1,-1 0 1,2 0 0,-1 1 0,0-1-1,1 0 1,0 1 0,0-1 0,0 1 0,0 0-1,1-1 1,-1 1 0,1 0 0,0 0-1,-1 1 1,2-1 0,-1 1 0,0-1-1,0 1 1,1 0 0,5-3 0,11-5 40,0 0 1,0 1-1,1 1 1,0 2-1,1 0 1,-1 0 0,39-3-1,10 4 115,77 4 0,-100 4-172,-1 2 0,1 2 0,-1 2 0,-1 3 0,0 1 0,-1 2 0,0 2 1,-1 2-1,-1 2 0,-1 1 0,-1 3 0,-1 1 0,-1 1 0,-1 3 0,-2 1 0,-1 1 0,-2 2 0,39 52 0,-57-65-14,-2-1 0,0 1 0,-1 1 0,-1 0-1,-1 1 1,-1 0 0,-1 0 0,7 40-1,-12-48-1,-1 1 0,0-1 0,0 0 0,-2 1 0,0-1-1,-1 0 1,0 0 0,-1 0 0,-1 0 0,0 0 0,-1-1-1,-1 1 1,0-1 0,-14 22 0,-15 11-12,-2-1-1,-45 43 1,1-1-628,73-77 21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0.5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1 1505,'-13'0'257,"6"0"95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3.2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1011 1 32,'0'14'550,"1"14"-309,1 0-1,2 1 1,0-1-1,15 47 1,48 104 79,-31-90-210,-32-77-95,1 0 0,0-1-1,14 21 1,-18-30-14,0 0 0,0 0 0,0 0 0,0 0-1,0 0 1,0 0 0,-1 1 0,1-1 0,-1 0 0,1 0-1,-1 0 1,0 1 0,0-1 0,0 0 0,0 0 0,-1 1-1,1-1 1,0 0 0,-1 0 0,0 0 0,1 1 0,-1-1-1,0 0 1,0 0 0,-2 2 0,-3 7 8,-1 0-1,-1-1 1,-12 14 0,1 0-2,-107 138 52,120-156-50,5-5-6,0 0-1,-1 1 1,1-1 0,0 1 0,0-1 0,0 1 0,0-1 0,0 1 0,0 0 0,1-1 0,-1 1 0,0 0 0,1 0-1,0 0 1,-1-1 0,1 1 0,0 0 0,0 3 0,-1-1 2,-4 0-5,-42 58 64,40-50-64,-7 2 0,9-8 4,1-1-1,0 1 0,0-1 0,0 1 0,1 1 0,-1-1 1,-2 9-1,-7 11 3,-38 66 65,4 2-1,4 3 1,4 1-1,-29 115 1,-120 456 118,-52 237-31,233-869-153,-107 600 15,88-445-30,0 259 0,36-151 26,-4-240-11,3 0 1,32 115-1,-3-61-10,4-2-1,76 144 1,-87-200 3,3-2 0,1 0-1,3-3 1,3-1 0,1-2-1,55 47 1,18 2-11,5-5 0,4-5 1,4-6-1,208 97 0,-249-141 11,3-4 0,0-4-1,2-4 1,1-4 0,151 14 0,476-13-16,-552-23 17,-75-2-14,0-4-1,-1-4 1,122-30-1,-59-1-38,162-66-1,-252 81 30,-2-2 0,0-3 0,-3-2 0,58-44 0,-81 50 36,0-1-1,-2-3 0,-2 0 0,-1-2 0,-1-2 1,49-75-1,-63 82-13,-2-1 0,-1 0 0,-2-1 0,-1 0 0,-1-1 0,-2 0 0,7-49 1,-6-16 12,-4-119 1,-5 209-9,1-14 4,0 0 1,2 1-1,0-1 0,11-37 1,-9 49-760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4.9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1003 0 64,'7'1'124,"0"0"0,0 0 1,0 0-1,0 1 0,0 0 0,0 1 0,0-1 0,0 1 0,12 8 1,58 44 104,-54-36-82,68 54 185,143 152 0,62 111 18,-223-250-302,53 66 67,120 190 1,-175-226-70,-4 3-1,78 195 1,48 292 134,-47 16 8,-77-317-86,1 15-109,-15 3 1,-13 3-1,-1 398 0,-40-687-5,0-1 3,-2-1-1,-1 0 1,-1 1 0,-13 51 0,11-68 4,-30 92-26,31-101 15,0 0 0,-1 0-1,0-1 1,0 1 0,-1-1 0,-1 0 0,1-1-1,-12 11 1,15-17 6,0 1 0,0-2 0,0 1 0,0 0-1,0 0 1,0-1 0,-1 0 0,1 1 0,-1-1 0,1-1 0,-1 1 0,1 0-1,-1-1 1,0 0 0,1 0 0,-1 0 0,1 0 0,-1 0 0,1-1 0,-1 0-1,1 0 1,-1 0 0,-6-2 0,-4-4-14,0 1 0,1-2 0,0 0 0,-13-10 0,-306-252 33,21-30 9,158 138-15,-169-233 0,-101-208 14,274 384-8,-435-650 55,446 664-64,-184-368 0,296 517-2,3-1-1,2-1 1,-23-106 0,39 140 0,1 0 1,2 0 0,0 0-1,2-1 1,0 1 0,2 0-1,1-1 1,0 1 0,2 1-1,1-1 1,1 1 0,14-34-1,7 4-7,2 1 0,2 2 1,3 1-1,1 2 0,81-81 0,241-177-39,-343 293 48,0 1-4,131-113-361,-138 113-766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6.13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1884 0 64,'-84'76'313,"-75"87"-1,140-142-291,-81 93 353,-146 218 1,-51 149 403,144-224-549,-159 201 13,132-203-174,126-174-11,-52 107-1,84-142-32,2 1-1,2 0 0,3 2 0,-11 54 1,-2 87-36,-4 226 0,24-271 9,6-122 4,1-6 0,0 0 0,0 0 0,2 1-1,3 20 1,-4-37-3,1 0-1,-1 1 1,1-1-1,0 0 0,-1 0 1,1 1-1,0-1 1,0 0-1,0 0 1,0 0-1,0 0 1,0 0-1,0 0 1,0-1-1,0 1 0,1 0 1,-1 0-1,0-1 1,0 1-1,1-1 1,-1 1-1,0-1 1,1 0-1,-1 1 1,1-1-1,1 0 0,45 1-33,-33-2 45,5 1 0,0-2 0,-1 0 1,0-2-1,0 0 0,37-13 0,90-49 79,-73 32-39,199-96 62,342-141-115,-596 265-38,-14 4 3,1 0 0,-1 1-1,1 0 1,-1 0 0,1 0 0,0 0-1,-1 1 1,6-1 0,-11 6-361,-18 22-161,-12 7-373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7.2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1634 80 128,'-10'-6'185,"1"1"0,-1 0 0,0 1 0,-1 0 0,1 1 0,-1 0 0,0 1 0,-13-2 0,22 4-195,-106-16 101,-150-3 0,-112 20 5,195 4-32,37 1-38,-254-22 1,315 11-38,77 6 10,-1-1-1,1 0 0,-1 1 1,1-1-1,-1 0 0,1 1 1,-1-1-1,1 0 0,0 1 1,-1-1-1,1 1 0,0-1 1,-1 1-1,1-1 0,0 1 0,0-1 1,-1 1-1,1 0 0,0-1 1,0 1-1,0-1 0,0 1 1,0-1-1,0 1 0,0 0 1,0-1-1,0 1 0,0 0 1,0 26 40,0-18-30,0 53 13,13 96-1,7 33 57,13 72 26,-33-262-106,0 0 1,1-1 0,-1 1 0,0 0 0,0 0 0,0 0 0,1-1-1,-1 1 1,1 0 0,-1 0 0,0-1 0,1 1 0,-1 0 0,1-1-1,0 1 1,-1 0 0,1-1 0,-1 1 0,1-1 0,0 1-1,-1-1 1,1 1 0,0-1 0,0 0 0,0 1 0,-1-1 0,1 0-1,0 0 1,0 0 0,0 1 0,-1-1 0,1 0 0,0 0 0,0 0-1,0 0 1,0 0 0,-1 0 0,1-1 0,0 1 0,0 0 0,0 0-1,1-1 1,27-15-40,17-18 53,1 3 1,101-51-1,36 10 10,208-54-1,-252 85 7,1 6-1,2 7 1,1 5 0,224-5 0,-344 28-85,0 0 0,0 2 0,0 1 0,40 9 0,-56-10 30,-1 1-1,1 0 0,-1 0 0,1 1 0,-1 0 1,0 0-1,0 1 0,-1 0 0,0 0 0,1 0 1,-2 1-1,1 0 0,-1 0 0,0 0 0,0 1 1,0 0-1,4 9 0,5 15-511,0-4-241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21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1276 115 128,'-41'16'348,"32"-13"-262,0 0 0,1 1 0,-1 0 1,0 0-1,-14 11 0,-72 55 36,-4-4-1,-157 79 1,-227 77 235,350-164-91,99-45-197,-26 15 54,53-19-101,12-5-20,17-3-16,-21-1 14,56-3 9,0-3 0,75-17 0,40-6-9,-12 18 8,-1 6 0,0 7 0,212 29 0,442 39-35,-743-69-159,-69-25 207,2 14-19,-1 0 0,1-1 0,1 1 1,-1 0-1,2 0 0,-1 1 0,13-18 0,-3 6 5,2 1 0,24-25-1,-1 6-19,2 3 1,1 1-1,2 2 0,64-37 0,-76 52 17,2 1-1,0 2 0,0 1 1,1 2-1,1 1 0,0 2 1,52-7-1,-14 15-19,-85 2 128,10 0-110,-1-1-1,1 0 0,-1 0 1,0 1-1,1-1 1,-1 0-1,1 0 0,-1-1 1,0 1-1,1 0 0,-1 0 1,1-1-1,-1 1 1,1-1-1,-1 1 0,1-1 1,-1 0-1,1 0 1,0 0-1,-1 1 0,1-1 1,-2-2-1,-12-10 4,1-1 0,0-1 0,1 0 0,-21-32-1,28 38-24,0-1-1,1 0 1,0 0-1,1 0 0,0 0 1,1 0-1,0-1 0,1 0 1,0 0-1,-1-17 0,2 11-502,-4 3-513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5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268 0 1121,'-53'49'32,"-1"-1"0,7 1 192,7-5-64,7-5-95,13-3-33,0-14-96,20-14-193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90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168 1 1569,'-34'52'33,"1"-7"-1,-1-1 160,8-9 0,6-4-160,6-9-32,7-13-256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9.3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790 1 352,'0'0'193,"-20"0"-65,-13 0 192,-14 17 96,-13 5-127,-7 18-33,-14 0-32,-6 8-64,0 0 32,0-3-31,7-6-65,13-4-32,20-8-64,21-14-96,26-9-353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8:31.21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439 358 128,'-5'-4'80,"0"1"-1,0 0 1,-1 0 0,1 1-1,-1-1 1,0 1 0,0 0-1,0 1 1,0 0 0,0 0-1,0 0 1,-12 0 0,18 20 101,3-5-166,0 0-1,1 0 1,1 0 0,0 0-1,0 0 1,10 14-1,54 86 21,-30-53-17,421 798 89,-415-764-112,-220-415-268,10 17 129,-42-129 94,59 116 36,145 309 14,-10-21 7,-1 0-1,-2 1 0,0 0 1,-34-40-1,41 55-7,8 10 2,0 0-1,0 0 0,0 1 1,-1-1-1,1 0 1,0 1-1,-1-1 1,1 1-1,-1 0 0,0-1 1,1 1-1,-1 0 1,0 0-1,-2-1 0,3 2 32,1 7 107,1 3-134,0 0 0,0 0 0,1 0 1,1-1-1,-1 1 0,2-1 0,7 17 0,42 68 29,-17-33 3,86 181 33,56 104-12,-57-104-58,-115-233-5,-14-21-35,1 0-1,0 0 1,-6-17-1,-6-11 11,-47-79-113,-139-186-1,163 253 130,-2 1 1,-2 2-1,-2 3 1,-2 1-1,-81-55 1,112 90 77,32 28 117,72 70-55,108 143-1,-79-56-86,-60-88-24,71 86 0,-121-167-55,1 0 0,0 0 0,0-1 0,0 0-1,0 0 1,1 0 0,0 0 0,0-1 0,0 0-1,0 0 1,1-1 0,0 0 0,-1 0-1,15 4 1,1-6-830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8:32.32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0 320,'38'34'185,"-1"2"-1,-1 2 1,35 48-1,3 4-36,286 347 220,-297-348-330,-3 2-1,-5 3 1,53 122-1,39 169 1,-141-362-26,-5-15-33,-2-9-114,-11-25 78,-1 1 0,-28-40 0,2 4-66,-92-150-35,-83-156-111,208 355 269,0 0 1,1 0 0,1-1-1,0 0 1,0 0-1,2 0 1,-1 0 0,0-15-1,3 27 2,0 1-1,1 0 1,-1 0 0,0-1-1,0 1 1,0 0 0,0 0-1,0 0 1,0-1 0,1 1-1,-1 0 1,0 0-1,0 0 1,0-1 0,0 1-1,1 0 1,-1 0 0,0 0-1,0 0 1,0 0 0,1-1-1,-1 1 1,0 0-1,0 0 1,1 0 0,-1 0-1,0 0 1,0 0 0,1 0-1,-1 0 1,0 0 0,0 0-1,1 0 1,-1 0 0,0 0-1,1 0 1,-1 0-1,0 0 1,0 0 0,0 0-1,1 0 1,-1 1 0,0-1-1,0 0 1,1 0 0,-1 0-1,0 1 1,13 5 63,21 20 17,-2 2-1,0 2 1,53 66-1,-31-35-12,-1-2 37,-3 2-1,42 69 0,-73-99-55,-1 0-1,-1 2 1,-2 0-1,-1 1 0,-2 0 1,13 55-1,-32-116-111,-1 0-1,-1 1 1,-17-37-1,-49-83-308,59 118 304,-22-38-51,17 32 62,-17-38 0,36 60 72,4 19 28,1 0-1,0-1 1,0 1-1,0-1 1,1 1-1,0-1 1,0 0-1,7 6 1,-1 2 29,27 38 54,-9-15 28,39 71 0,-60-92-139,-7-16-17,0 0 0,0 0 0,-1 0 0,1 0 0,0 0 0,0 0 0,-1 0 0,1 0 0,0-1 0,0 1 0,-1 0 0,1 0 0,0 0 0,-1 0 0,1 0 0,0 0 0,0 0 0,-1 0 0,1 1 0,0-1 0,0 0 0,-1 0 0,1 0 0,0 0 0,0 0 0,0 0 0,-1 0 0,1 1 0,0-1 0,0 0 0,0 0 0,-1 0 0,1 0 0,0 1 0,0-1 0,0 0 0,0 0 0,-1 1 0,1-1 0,0 0 0,0 0 0,0 0 0,0 1 0,0-1 0,0 0 0,0 0 0,0 1 0,0-1 0,0 0 0,0 1 0,0-1 0,0 0 0,0 0 0,0 1 0,0-1 0,0 0 0,0 0 0,0 1 0,0-1 0,0 0 0,1 0 0,-1 0 0,0 1 0,-1-1-25,-23-14-514,-9-10-404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49.64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368 1 480,'0'3'620,"10"95"-31,-1-18-399,-8-33-152,-2 0-1,-3 0 1,-1-1-1,-3 1 1,-1-1-1,-20 56 1,-116 259 126,126-318-150,-52 106 3,58-124-52,-2 0 1,0-2 0,-31 37-1,45-61 23,1 0 0,-1-1 0,0 1 0,0 0 0,1 0 0,-1 0 0,1 0 0,-1-1 0,1 1 0,-1 0 0,1-1 0,0 1 0,0 0 0,-1-1 0,1 1 0,0 0 0,0-1 0,0 1 0,1 0 0,-1-1 0,1-1 0,0-45 31,8 4-29,2 1 0,20-49 0,2-8-19,51-144 37,-29 91-181,-53 140 130,-3 30 45,0 1 0,-1-1 1,-1 0-1,-1-1 0,0 1 0,-2-1 0,-13 32 1,-7 2 14,-36 53 1,33-59-5,-35 75 1,59-107 2,3-10-37,18-21-6,5-5 45,0-1 1,22-37-1,-24 33-14,79-143-4,-55 91-6,-39 73-3,-4 6 5,1 0 1,-1 0-1,1 1 1,0-1-1,0 0 1,-1 1-1,1-1 1,0 1-1,1-1 1,-1 1-1,0-1 1,0 1-1,3-2 1,-3 25-8,-3 9 12,-2-1 1,-1 0 0,-1 0-1,-2 0 1,-1-1-1,-1 0 1,-21 41-1,14-29 3,9-25-5,8-28-38,0-8 47,4-42-64,2-1 1,24-97-1,4-32-39,-28 117 138,-1 22 46,-3 113-28,-2-10-30,2 5 0,-3-1 0,-2 0 0,-3 0 0,-13 56 0,-94 268 39,93-323-71,-4 6 3,4 1 0,-22 110 0,41-159-28,4-11 12,9-22 10,14-40 37,35-91 16,153-269 0,-110 229-50,-85 161-12,-13 21 4,0-1-1,0 1 1,-1-2 0,6-17 0,-4 54 30,-4 2-14,-1 1 0,-1-1 0,-2 1 0,-1-1 0,-1 1 0,-2-1 0,0 0 0,-2 0 0,-16 41 0,-38 69 7,-56 141 9,51-100 41,64-165-80,6-17-48,10-12 67,-1 0 1,-1-1-1,0-1 1,18-36-1,34-87 64,-19 38-71,209-483-71,-249 572 39,-4 8 23,0 0 1,1 0-1,0 0 0,0 0 0,0 0 1,1 1-1,-1-1 0,1 1 1,0 0-1,4-5 0,-6 9 14,0 1-1,0-1 1,0 1 0,-1-1-1,1 1 1,0 0 0,0-1-1,-1 1 1,1 0-1,0-1 1,-1 1 0,1 0-1,-1 0 1,1 0 0,-1-1-1,1 1 1,-1 0 0,0 0-1,1 0 1,-1 0-1,0 0 1,0 0 0,0 0-1,0 0 1,0 0 0,0 1-1,2 5 4,3 20 6,-1 0 0,-1 0 0,-1 1 0,-3 45 0,0-19 5,0-20-3,-2 1 0,-2-1 1,-1 0-1,-1 0 0,-18 46 1,-75 162 92,65-164-92,-44 86-11,-174 266 1,246-418-8,6-10-27,10-5-118,3-7 150,0-1 1,-1 0-1,-1-1 0,0-1 1,-1 1-1,12-21 0,13-17 20,319-438 44,-337 464-81,-1 0 0,-1-1 1,0 0-1,-3-1 1,0-1-1,-1 0 0,-2 0 1,8-41-1,16-160-116,-34 281 32,2-17 124,-2 0 0,-6 36 0,-18 40 38,-22 117 166,47-214-215,1-11-12,0 0 1,-1-1 0,1 1-1,-1-1 1,0 1 0,0-1-1,0 1 1,0-1 0,0 0 0,-1 0-1,0 1 1,1-1 0,-5 4-1,7-45-12,-2 13 30,53-321 52,-12 111-71,-27 131-31,-4-1 0,-9-186 0,-1 121 16,1 170 7,0 0 0,0 0 0,-1 1 1,1-1-1,0 0 0,0 0 0,0 0 0,0 0 1,0 0-1,0 0 0,-1 0 0,1 0 0,0 0 1,0 0-1,0 1 0,0-1 0,-1 0 0,1 0 1,0 0-1,0 0 0,0 0 0,0 0 0,0 0 1,-1 0-1,1 0 0,0 0 0,0 0 0,0-1 1,0 1-1,-1 0 0,1 0 0,0 0 0,0 0 1,0 0-1,0 0 0,0 0 0,-1 0 0,1 0 1,0 0-1,0-1 0,0 1 0,0 0 0,0 0 1,0 0-1,0 0 0,0 0 0,-1 0 0,1-1 1,0 1-1,0 0 0,0 0 0,0 0 0,0 0 0,0-1 1,0 1-1,0 0 0,-7 18-1075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1.37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1 0,'0'0'384,"1"0"-349,0 0 1,1 0-1,-1 1 0,0-1 0,0 1 0,0-1 0,0 1 0,0-1 0,0 1 0,0 0 0,0 0 0,0-1 0,0 1 0,0 0 1,0 0-1,0 0 0,-1 0 0,1 0 0,0 0 0,0 2 0,16 40 69,-2 2 0,-2 0 0,-3 0 0,-1 1 1,-2 0-1,-2 1 0,-2 71 0,-3-115-104,0 0 1,0 0-1,0 0 0,1 0 1,-1-1-1,1 1 1,-1 0-1,1 0 0,0 0 1,0-1-1,2 4 1,-3-6-3,0 1 1,1-1 0,-1 0-1,0 0 1,0 0 0,0 0 0,1 1-1,-1-1 1,0 0 0,0 0-1,0 0 1,1 0 0,-1 0-1,0 0 1,0 0 0,1 0 0,-1 1-1,0-1 1,0 0 0,1 0-1,-1 0 1,0 0 0,0 0-1,1 0 1,-1-1 0,0 1 0,0 0-1,1 0 1,-1 0 0,0 0-1,0 0 1,1 0 0,-1 0-1,0 0 1,0 0 0,0-1 0,1 1-1,-1 0 1,11-19-7,1-10 46,-1 0-34,1 1 0,1 1 0,31-47 0,-44 74-7,0 0 1,0-1 0,0 1-1,0 0 1,0 0-1,0 0 1,0-1-1,0 1 1,1 0-1,-1 0 1,0 0 0,0-1-1,0 1 1,0 0-1,0 0 1,1 0-1,-1 0 1,0 0-1,0-1 1,0 1 0,1 0-1,-1 0 1,0 0-1,0 0 1,0 0-1,1 0 1,-1 0-1,0 0 1,0 0 0,1 0-1,-1 0 1,0 0-1,0 0 1,0 0-1,1 0 1,-1 0-1,0 0 1,0 0 0,1 0-1,-1 0 1,0 0-1,0 0 1,0 0-1,1 0 1,-1 1-1,0-1 1,0 0 0,0 0-1,1 0 1,-1 1-1,4 16-23,-3 34 62,-1-42-49,-1 31 13,-3-1 0,-1 1 0,-14 56 0,-43 113 0,46-161 0,1-14 17,12-29-13,1 0 0,-1 0 0,1 1 0,0-1 0,0 1 0,1-1 0,0 1 0,-1 7 0,17-32-52,11-17 58,-2-1-1,-2-1 1,-1-1 0,16-42-1,44-81 4,-70 144-18,1 0-1,1 0 0,0 2 1,1-1-1,1 2 0,22-18 0,-34 30 0,0 0 0,0 1 0,1 0 0,-1-1 0,1 1-1,-1 0 1,1 1 0,0-1 0,0 1 0,0 0 0,0 0 0,6-1-1,-9 2 8,0 0-1,-1 1 0,1-1 1,-1 1-1,1-1 1,-1 1-1,0-1 0,1 1 1,-1-1-1,1 1 0,-1-1 1,0 1-1,1-1 1,-1 1-1,0 0 0,0-1 1,0 1-1,1-1 0,-1 1 1,0 0-1,0-1 1,0 1-1,0 0 0,0-1 1,0 1-1,0 1 0,-1 27 14,1-19-16,-1 12 2,-1-1 0,-1 1 1,-1-1-1,-1 1 0,-14 38 1,-53 103-44,39-92 52,-128 351 87,160-417-75,15-28-59,-7 15 39,88-158 34,-62 103-18,44-64 0,78-102-33,-140 214 14,-11 13-16,-8 14-58,-48 72 64,-92 117 0,0-4 87,117-154-10,1 1 0,-35 82 0,58-117-26,0 0 0,0 0 1,1 0-1,0 0 0,1 1 1,0-1-1,0 16 1,1-25-39,0 0 1,0 0 0,0 1-1,1-1 1,-1 0 0,0 0 0,0 1-1,0-1 1,0 0 0,0 0 0,0 1-1,0-1 1,0 0 0,1 0-1,-1 1 1,0-1 0,0 0 0,0 0-1,0 0 1,1 0 0,-1 1-1,0-1 1,0 0 0,0 0 0,1 0-1,-1 0 1,0 0 0,0 0 0,1 1-1,-1-1 1,0 0 0,0 0-1,1 0 1,-1 0 0,0 0 0,0 0-1,1 0 1,-1 0 0,0 0 0,1 0-1,16-5 18,12-11-2,-13 2-6,-1-1-1,0 0 1,-1-2 0,-1 1-1,14-23 1,52-99-12,-58 100 2,11-20-18,-6 14-67,-2-2 0,-1 0 1,24-78-1,-47 124 80,0 0 0,-1 1 0,1-1 0,0 0 0,-1 0 0,1 0 0,0 1 0,-1-1 0,1 0 0,0 0 0,-1 0 0,1 0 0,0 0 0,-1 0 0,1 0 0,-1 0 0,1 0 0,0 0 0,-1 0 0,1 0 0,-1 0 0,1 0 0,0 0 0,-1 0 0,1 0 0,0 0 0,-1 0 0,1-1 0,-1 1 0,1 0 0,0 0 0,-1 0 0,1-1 0,0 1 0,0 0 0,-1-1 0,1 1 0,0 0 0,0 0 0,-1-1 0,1 1 0,0 0 0,0-1 0,0 1 0,0-1 0,-1 1 0,1 0 0,0-1 0,0 1 0,0 0 0,0-1 0,0 1 0,0-1 0,0 1 0,0 0 0,0-1 0,0 1 0,0-1 0,0 1 0,0 0 0,1-1 0,-1 1 0,0 0 0,0-1 0,0 1 0,0 0 0,1-1 0,-1 1 0,0-1 0,-30 20-191,27-16 190,-60 46 37,2 3 0,-101 111 0,151-150-7,0 1-1,1 0 1,1 0 0,0 1 0,-13 31 0,18-38 3,1 1 0,0 0 0,1 0 0,0 0 0,0 0-1,1 0 1,0 1 0,1-1 0,0 0 0,0 1 0,1-1 0,3 16 0,-3-24-22,-1 0 1,1 1-1,0-1 0,-1 0 0,1 1 1,0-1-1,0 0 0,0 0 0,0 0 1,0 0-1,0 0 0,0 0 0,0 0 1,1 0-1,-1 0 0,0 0 0,0-1 1,1 1-1,-1 0 0,1-1 0,-1 1 1,0-1-1,1 0 0,2 1 0,39 0 54,-30-1-57,-1-1-6,-1 0 1,1-1-1,-1-1 0,0 0 0,0 0 0,0-1 1,0 0-1,0-1 0,-1 0 0,12-8 1,18-14-136,41-36 0,-48 38-10,53-43-487,-5 9-577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4.861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61 512 128,'-47'27'833,"49"-27"-800,0 0 0,0 1 0,0-1 0,0 0 0,0 0 0,0 0 0,-1-1 0,1 1 0,0 0 0,0-1 0,0 1 0,0-1 1,-1 0-1,1 0 0,2-1 0,1 0 41,16-9 14,0 0 0,0-1 1,-2-1-1,0-1 0,23-21 0,85-92-4,-100 99-83,253-252-33,-334 319-577,-397 433 423,427-445 230,-35 53 1,54-71-4,0 1 1,0-1-1,0 1 0,1 0 1,1 0-1,0 0 1,0 0-1,1 0 0,0 1 1,0 16-1,2-26-35,0-1 1,0 1-1,0 0 0,0-1 1,1 1-1,-1 0 0,0 0 0,0-1 1,1 1-1,-1 0 0,1-1 1,-1 1-1,0 0 0,1-1 1,-1 1-1,1-1 0,-1 1 0,1-1 1,0 1-1,-1-1 0,1 1 1,-1-1-1,1 0 0,0 1 0,-1-1 1,1 0-1,0 1 0,0-1 1,-1 0-1,1 0 0,0 0 0,-1 0 1,1 0-1,1 0 0,32-1 13,-25 0-2,5-1-5,-1-1-1,0 0 1,0 0-1,-1-1 1,1-1-1,-1 0 1,17-10-1,80-57 33,-69 44-25,41-27-18,53-35-67,-4-5 0,130-125 0,-350 323-173,0 1 195,-31 16 45,-175 189 30,294-307-29,-85 105 42,78-95-15,1 1-1,0 0 1,1 0-1,0 1 0,1-1 1,-7 28-1,12-40-24,1 0-1,-1 0 1,1 0-1,0 0 1,0 0-1,0 0 1,0 1-1,-1-1 1,2 0-1,-1 0 0,0 0 1,0 0-1,0 0 1,0 0-1,1 0 1,-1 0-1,0 0 1,1 0-1,-1 0 1,1 0-1,-1 0 1,1 0-1,0 0 0,-1 0 1,1 0-1,0 0 1,-1-1-1,1 1 1,0 0-1,0 0 1,0-1-1,0 1 1,0-1-1,0 1 1,0-1-1,0 1 1,0-1-1,0 0 0,0 1 1,0-1-1,0 0 1,0 0-1,0 0 1,1 0-1,-1 0 1,0 0-1,0 0 1,0 0-1,0 0 1,0 0-1,0-1 0,0 1 1,0-1-1,2 0 1,7-1 7,0 0 0,-1-2 0,1 1 0,15-8 0,2-5 23,0-1-1,0-2 1,37-34 0,68-76-4,-89 85-19,65-66-12,377-361-51,-454 449-2,-20 19-63,-15 17 42,-13 18 65,-1 0-1,-44 55 1,-61 59-7,118-140 17,-163 171 0,-20 21 0,153-156 0,1 2 0,-53 92 0,70-105 4,-31 62-5,44-83 16,0 0 0,0 0 0,1 1 0,1-1 0,-1 1 0,2-1 0,-1 12 0,3-21-14,1-1 0,0 0 0,-1 0 0,1 0 0,0 0-1,-1-1 1,1 1 0,0 0 0,-1-1 0,1 1 0,0-1 0,-1 1 0,1-1 0,-1 0 0,0 0 0,3-1 0,13-12 5,-1 0 0,-1-1 0,0-1 0,-1 0-1,20-30 1,1 0 7,61-67 1,150-137 0,129-73-202,-361 314 52,-14 14 27,-15 21 71,-37 41 23,-117 115-1,132-145 15,-7 7 2,-263 293 69,277-298-59,1 1 0,3 2 0,1 1 0,1 1 1,3 1-1,2 1 0,-14 52 0,26-69 53,7-29-63,0 1 0,-1-1 0,1 0 1,0 0-1,0 1 0,0-1 0,0 0 0,0 0 0,0 1 0,0-1 0,0 0 1,0 1-1,0-1 0,0 0 0,0 0 0,0 1 0,0-1 0,0 0 1,0 1-1,0-1 0,0 0 0,0 0 0,0 1 0,0-1 0,0 0 1,0 0-1,1 1 0,-1-1 0,0 0 0,0 0 0,0 1 0,0-1 0,1 0 1,-1 0-1,0 0 0,0 0 0,1 1 0,-1-1 0,0 0 0,0 0 1,1 0-1,-1 0 0,0 0 0,0 0 0,1 0 0,-1 1 0,5-2 0,-1 0 0,1 0 0,-1-1-1,0 1 1,1-1 0,-1 0 0,0 0 0,0 0-1,0 0 1,-1-1 0,1 1 0,-1-1-1,1 0 1,-1-1 0,0 1 0,4-5-1,0 1 3,307-317 61,15 38-35,-68 64-36,-258 219 4,9-7-26,-1-1-1,18-22 1,-362 421-107,11-13 143,268-304 6,4 1 1,2 4 0,-58 127-1,87-163-2,11-25 8,0-1 1,2 1-1,0 1 0,0-1 1,2 1-1,0 0 0,-3 20 1,7-35-20,1-1 0,-1 0 1,1 1-1,-1-1 0,1 0 1,-1 0-1,1 0 0,-1 0 0,1 1 1,-1-1-1,1 0 0,-1 0 1,1 0-1,-1 0 0,1 0 1,-1 0-1,1 0 0,-1 0 0,1 0 1,-1-1-1,1 1 0,-1 0 1,0 0-1,1 0 0,-1-1 1,1 1-1,-1 0 0,1 0 0,-1-1 1,0 1-1,1 0 0,-1-1 1,1 1-1,-1 0 0,1-1 0,20-18 10,-1 0 0,-1-2 0,32-41-1,-10 9 6,782-820-133,-818 868 54,-6 8 62,1-1-1,-1 0 0,0 0 0,0 1 1,0-1-1,0 0 0,0 0 1,-1 0-1,1 0 0,-1 0 0,1 0 1,-3 2-1,-4 4 1,-290 347-84,24-35 8,214-241 94,3 3-1,-57 108 1,99-161 19,1 1 0,2 0 0,1 1 0,-11 47 1,22-78-36,-1 0 1,1 0-1,0 1 1,0-1 0,0 0-1,0 1 1,0-1-1,0 0 1,0 1 0,0-1-1,0 0 1,0 1-1,0-1 1,0 0 0,0 0-1,0 1 1,0-1-1,0 0 1,0 1 0,0-1-1,0 0 1,0 1-1,0-1 1,0 0 0,1 0-1,-1 1 1,0-1-1,0 0 1,0 1-1,1-1 1,-1 0 0,0 0-1,0 0 1,1 1-1,-1-1 1,0 0 0,0 0-1,1 0 1,-1 0-1,0 1 1,1-1 0,-1 0-1,0 0 1,1 0-1,-1 0 1,0 0 0,0 0-1,1 0 1,-1 0-1,0 0 1,1 0-1,-1 0 1,0 0 0,1 0-1,-1 0 1,0 0-1,1-1 1,-1 1 0,0 0-1,1 0 1,-1 0-1,0 0 1,0 0 0,1-1-1,-1 1 1,0 0-1,1-1 1,21-14 1,11-19 16,-1-1 0,-2-1 0,-1-2 0,28-51 0,-2 7-17,61-84-2,7 6 0,7 5-1,230-212 1,-344 356-48,-11 15-3,-14 28 35,-14 15 26,-2 0 0,-39 54 0,-7 11-9,-80 141 7,-69 121-23,157-255 82,-56 148 0,117-262-55,-5 26 37,30-51-70,12-26 31,-2-2 0,40-77 0,-28 47-4,67-116-10,89-148-22,23 21-10,-205 303-28,-18 28-1,-20 36 42,-74 146 25,18-41 12,-76 217 0,131-306-3,-7 17 21,2 2-1,5 0 1,-14 105 0,33-155-4,1-31-27,1 0-1,-1 0 1,0 0-1,0 0 1,0 0 0,0-1-1,1 1 1,-1 0-1,0 0 1,0 0 0,0 0-1,0 0 1,1 0-1,-1 0 1,0 0 0,0 0-1,0 0 1,1 0-1,-1 0 1,0 0 0,0 0-1,0 0 1,0 0-1,1 0 1,-1 0 0,0 0-1,0 1 1,0-1 0,0 0-1,1 0 1,-1 0-1,0 0 1,0 0 0,0 0-1,0 0 1,0 1-1,1-1 1,-1 0 0,0 0-1,0 0 1,0 0-1,0 0 1,0 1 0,0-1-1,0 0 1,0 0-1,0 0 1,0 1 0,0-1-1,0 0 1,0 0-1,0 0 1,0 0 0,0 1-1,0-1 1,0 0 0,0 0-1,0 0 1,0 1-1,0-1 1,0 0 0,0 0-1,0 0 1,0 0-1,0 1 1,9-13-16,-9 12 15,33-60 12,-3 0 0,-3-2-1,28-90 1,-22 57-32,45-121 12,143-361-95,-181 495-77,-40 123 117,-13 37 110,-25 80 1,-1 1 25,22-39 56,4 0-1,5 184 0,4-43-34,2-237-80,0-1-1,-7 29 1,6-40 0,1-12-14,1-14-11,1 13 12,6-86-2,3 0 1,33-130-1,-31 166-4,0-4-12,4-26-47,4 0 0,54-143 0,-61 204 28,-12 19 36,0 1 0,1 0 0,-1 0 0,0 0 1,0 0-1,0 0 0,0-1 0,0 1 0,1 0 0,-1 0 1,0 0-1,0 0 0,0 0 0,0 0 0,1 0 0,-1 0 1,0 0-1,0 0 0,0 0 0,1-1 0,-1 1 1,0 0-1,0 0 0,0 1 0,1-1 0,-1 0 0,0 0 1,0 0-1,0 0 0,1 0 0,-1 0 0,0 0 0,0 0 1,0 0-1,0 0 0,1 0 0,-1 0 0,0 1 1,0-1-1,0 0 0,0 0 0,0 0 0,1 0 0,-1 0 1,0 1-1,0-1 0,7 37 7,-1 216 95,-3-59-68,2 172 52,-2-335-82,-3-31-4,0 0 1,0 0-1,0 0 1,1 0-1,-1 1 1,0-1-1,0 0 1,0 0-1,0 0 1,0 0-1,1 0 1,-1 0-1,0 0 1,0 0-1,0 0 1,1 0-1,-1 0 1,0 0-1,0 0 1,0 0-1,0 0 1,1 0-1,-1 0 1,0 0-1,0-1 1,0 1-1,0 0 1,1 0-1,-1 0 1,0 0-1,0 0 1,0 0-1,0 0 1,0 0-1,0-1 1,1 1-1,-1 0 1,0 0-1,0 0 1,0 0-1,0 0 1,0-1-1,0 1 1,0 0-1,0 0 1,0 0-1,0 0 1,0-1-1,0 1 1,0 0-1,0 0 1,0 0-1,0 0 1,0-1-1,0 1 1,0 0-1,0 0 1,0 0-1,0-1 1,0 1-1,0 0 1,0 0-1,0 0 1,11-56 2,21-526-33,-29 476 25,16-171-207,-13 250 154,-6 27 58,0-1 0,0 1 1,0 0-1,0 0 0,0 0 1,0 0-1,0 0 0,0 0 0,0-1 1,0 1-1,0 0 0,0 0 1,0 0-1,0 0 0,0 0 0,0 0 1,0 0-1,0-1 0,0 1 1,0 0-1,0 0 0,0 0 0,0 0 1,1 0-1,-1 0 0,0 0 1,0 0-1,0 0 0,0 0 0,0 0 1,0-1-1,0 1 0,1 0 1,-1 0-1,0 0 0,0 0 1,0 0-1,0 0 0,0 0 0,0 0 1,1 0-1,-1 0 0,0 0 1,0 0-1,0 0 0,0 0 0,0 0 1,0 0-1,0 1 0,1-1 1,-1 0-1,0 0 0,0 0 0,0 0 1,0 0-1,0 0 0,0 0 1,0 0-1,0 0 0,1 0 0,-1 0 1,0 1-1,0-1 0,0 0 1,0 0-1,0 0 0,0 0 1,10 39 10,30 141 178,-20-101-132,-4 2 0,-3-1 0,4 110-1,-29 353 10,10-509-62,0-18 1,1 0 0,1 0 0,0-1 0,1 1 0,1 0 0,5 22 1,-7-38-7,0 1 0,0-1 1,1 1-1,-1-1 1,0 1-1,0 0 0,0-1 1,1 1-1,-1-1 1,0 1-1,0-1 1,1 1-1,-1-1 0,0 1 1,1-1-1,-1 1 1,1-1-1,-1 0 0,1 1 1,-1-1-1,1 0 1,-1 1-1,1-1 1,-1 0-1,1 1 0,-1-1 1,1 0-1,-1 0 1,1 0-1,-1 0 0,1 0 1,0 1-1,-1-1 1,1 0-1,-1 0 1,1 0-1,0 0 0,-1-1 1,1 1-1,-1 0 1,1 0-1,-1 0 0,1 0 1,0-1-1,-1 1 1,1 0-1,-1 0 0,1-1 1,-1 1-1,1-1 1,-1 1-1,0 0 1,1-1-1,-1 1 0,1-1 1,-1 1-1,0-1 1,1 1-1,-1-1 0,0 1 1,0-1-1,1 1 1,-1-2-1,3-11 3,0 0 0,-1 0 0,0 0 0,-1-1 0,-2-24 0,-11-75-7,-9-16-69,5-1 1,3-208-1,13 330 70,0-12 0,2 0-1,6-31 1,-8 48 4,0 1-1,0-1 1,1 1 0,0-1 0,-1 1-1,1 0 1,0-1 0,0 1 0,0 0-1,0-1 1,0 1 0,1 0 0,-1 0-1,1 0 1,0 0 0,-1 0 0,1 1-1,0-1 1,0 0 0,0 1 0,0-1-1,0 1 1,0 0 0,1 0 0,-1 0-1,0 0 1,1 0 0,-1 0-1,4 0 1,-5 2 1,1-1 0,-1 1-1,1 0 1,-1-1 0,1 1-1,-1 0 1,1 0 0,-1 0 0,0 0-1,0 1 1,1-1 0,-1 0-1,0 0 1,0 1 0,0-1 0,0 1-1,0-1 1,-1 1 0,1-1-1,0 1 1,-1-1 0,1 1-1,-1 0 1,1 2 0,11 50 40,-11-46-35,8 72 67,-2 158-1,-2-9 36,-2-188-96,3 35 16,17 84 0,-18-135-40,2 5-40,-4-60 28,16-523-13,-15 532 10,2 16 5,-5 6 24,0 1 1,0 0-1,1 0 0,-1 0 1,0 0-1,-1 0 1,1 0-1,0 0 0,-1 0 1,1 0-1,-1 0 1,1 1-1,-1 2 0,33 398 231,-20-178-223,-12-144-1205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6.68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1 340 128,'0'10'534,"0"-5"-496,1-1-1,0 0 1,0 0 0,0 0 0,1 0-1,-1 0 1,1 0 0,0 0 0,0-1-1,0 1 1,1-1 0,-1 1 0,5 4-1,49 46 156,-30-30-81,133 125 159,68 70-88,-139-124-142,-3 4 0,-5 3 1,93 155-1,-86-87-10,-46-87-35,-83-154-272,-92-117 1,62 92 84,-48-66-57,17 26 134,-150-260 1,220 316 117,27 64 2,0-1 1,-1 2 0,0-1-1,-21-26 384,32 55-261,10 19-75,224 336 189,136 242-59,-257-385-129,128 241 50,-233-443-105,-7-11 0,1-1 0,0-1 0,0 1 0,1-1 0,0 0 0,1-1 0,0 1 0,15 12 0,-23-21-3,1-1-1,0 1 1,-1-1-1,1 1 1,-1-1-1,1 1 1,0-1-1,0 0 1,-1 1-1,1-1 1,0 0-1,0 1 1,-1-1-1,1 0 1,0 0-1,0 0 1,0 0-1,-1 0 1,1 0-1,0 0 1,0 0-1,0 0 1,0 0-1,-1 0 1,1 0-1,0-1 1,0 1-1,1-1 1,-2 0 0,1 0 0,0 0 1,-1 0-1,1-1 1,0 1-1,-1 0 1,0 0-1,1 0 0,-1-1 1,0 1-1,0 0 1,1-1-1,-1 1 1,0 0-1,-1-3 0,-9-54 2,-1 26-67,-26-53 0,0-1-42,-40-101-106,-7 3 0,-9 5 0,-128-187-1,191 321 187,-274-441-94,290 463 141,10 18-5,1 1 0,0-1-1,0 1 1,1-1-1,0 0 1,-1 0-1,2 0 1,-1 0 0,-2-11-1,35 28 315,-2 6-217,-1 0 0,-1 2 1,38 37-1,71 84-12,-68-58-37,-2 2 1,-5 3-1,53 102 1,127 298 141,-151-296-171,-75-160-27,-8-14-4,2 0 1,0-1-1,12 17 0,-20-45-150,-6-14 177,-130-259 28,106 223-51,-50-99-4,-129-276 0,151 301 0,-50-178 0,92 259-11,2 0 1,2-1-1,3-1 0,-2-81 1,10 137 9,0 0 0,0-1 0,0 1 0,0-1 1,0 1-1,0 0 0,1-1 0,-1 1 0,0 0 0,0-1 1,0 1-1,0 0 0,0-1 0,0 1 0,1 0 1,-1-1-1,0 1 0,0 0 0,1-1 0,-1 1 0,0 0 1,0 0-1,1 0 0,-1-1 0,0 1 0,1 0 1,-1 0-1,0 0 0,1-1 0,-1 1 0,0 0 1,1 0-1,-1 0 0,0 0 0,1 0 0,-1 0 0,0 0 1,1 0-1,-1 0 0,1 0 0,-1 0 0,0 0 1,1 0-1,-1 0 0,0 0 0,1 0 0,16 8 2,-7-1 22,-1 1 1,0 0-1,0 0 0,-1 1 0,0 0 1,13 21-1,37 71 45,-44-74-48,59 127 88,-7 2 0,46 168 0,-29-78-15,-72-216-87,5 19 6,2 0-1,2-2 1,2 0-1,31 47 1,-26-66-62,-27-28 50,0 1-1,1-1 0,-1 1 1,0-1-1,1 0 1,-1 1-1,1-1 0,-1 0 1,0 1-1,1-1 1,-1 0-1,1 0 0,-1 0 1,1 1-1,-1-1 1,1 0-1,-1 0 0,1 0 1,-1 0-1,1 0 1,-1 0-1,1 0 0,-1 0 1,1 0-1,-1 0 1,1 0-1,-1 0 0,1 0 1,-1 0-1,1 0 1,-1 0-1,1-1 0,-1 1 1,1 0-1,-1 0 1,1-1-1,-1 1 0,0 0 1,1-1-1,-1 1 1,0 0-1,1-1 0,-1 1 1,0 0-1,1-1 1,-1 1-1,0-1 0,1 1 1,-1-1-1,0 1 1,0-1-1,0 1 0,0-1 1,0 1-1,1-1 1,-1 1-1,0-1 0,0 1 1,0-1-1,0 1 1,0-1-1,0 1 0,-1-1 1,1 1-1,0-1 1,0 1-1,0-1 0,-1 0 1,0-15 4,0-1-1,-1 1 1,-1 0 0,-1 0-1,-7-20 1,-37-83-54,17 46-8,-46-98-170,-143-232 0,43 89 226,129 219-1,-47-134 0,72 147 8,23 81-3,0 1-1,0 0 0,0 0 1,0-1-1,0 1 1,0 0-1,0 0 0,0 0 1,1-1-1,-1 1 0,0 0 1,0 0-1,0 0 0,0 0 1,1 0-1,-1-1 1,0 1-1,0 0 0,0 0 1,1 0-1,-1 0 0,0 0 1,0 0-1,0 0 0,1 0 1,-1 0-1,0 0 1,0-1-1,0 1 0,1 0 1,-1 0-1,0 0 0,0 1 1,1-1-1,-1 0 1,0 0-1,0 0 0,0 0 1,1 0-1,-1 0 0,0 0 1,0 0-1,0 0 0,1 0 1,-1 1-1,0-1 1,0 0-1,15 5 51,7 13 8,-1 0 0,0 1 1,-2 0-1,0 2 0,27 39 0,-32-43-37,78 116 176,-5 4 1,76 163-1,-108-197-131,-15-32-32,-4 2 0,39 108 0,-65-143-268,-3 0 0,-1 1 1,-2 0-1,-2 0 0,-3 46 0,1-55-165,0 28-633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5:21.96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6 714 96,'0'0'37,"0"-23"305,1 13-301,1 0 1,0 0-1,0 0 0,1 0 1,0 1-1,1 0 0,0-1 1,0 1-1,1 0 0,1 1 1,8-12-1,8-10 149,46-45 0,15-2-75,4 3 1,164-106 0,-247 177-119,1 0-9,-1-1 0,1 1 0,-1 1 0,1-1 0,0 1 0,0 0 0,0 0 0,1 0 0,6-1 0,-10 3 28,-3 5-41,0 1 22,0-1 0,0 0 0,-1 1 0,0-1 0,0 0 0,0 0 0,0 0 0,-1 0 0,0-1 0,0 1 0,-4 4 0,-49 53-44,47-52 32,-224 214-140,140-134 154,42-42 4,-71 87 1,88-83 65,34-52-67,0 1-1,0-1 1,1 0-1,-1 1 1,0-1-1,1 1 1,-1-1-1,0 0 1,1 1-1,-1-1 1,0 0-1,1 0 1,-1 1-1,0-1 1,1 0 0,-1 0-1,1 0 1,-1 1-1,1-1 1,-1 0-1,1 0 1,-1 0-1,1 0 1,-1 0-1,1 0 1,-1 0-1,0 0 1,1 0 0,-1 0-1,1 0 1,-1 0-1,1 0 1,-1-1-1,1 1 1,0 0 3,8-1 5,-1 0 1,1-1-1,-1 0 1,0-1-1,1 1 1,-1-1-1,0-1 1,-1 0-1,1 0 1,10-8-1,73-58 88,-91 70-98,202-180 103,103-82-14,-203 179-115,-100 81 24,-1 2 0,1-1 1,-1 0-1,0 1 1,0-1-1,1 1 1,-1 0-1,0-1 1,1 1 0,-1 0-1,0 0 1,1-1-1,-1 1 1,1 0-1,-1 0 1,0 1-1,3-1 1,-3 2 3,0-1 1,-1 0-1,1 1 0,0-1 1,0 1-1,-1-1 1,1 1-1,0-1 0,-1 1 1,0 0-1,1-1 0,-1 1 1,0 0-1,0-1 0,0 1 1,0 0-1,-1 2 0,-2 34 9,-3-31-18,-1 0-1,1 0 1,-1-1-1,-1 0 1,1 0-1,-1-1 1,0 0-1,0 0 1,-16 6-1,-6 5-13,-36 26-25,-65 57-1,36-26 18,42-36 61,87-33-54,11-10 78,1-1 0,-1-2 0,47-16 0,-48 11-19,1 3 1,0 1-1,59-4 1,-92 14-24,18-1 34,1-1 0,54-12 0,-75 11-48,0 0-1,0 0 1,-1-1 0,1-1 0,-1 1-1,0-1 1,-1-1 0,1 0 0,-1 0-1,0-1 1,-1 0 0,9-9 0,-10 10-13,-4 5 9,-1 0 1,1-1 0,0 1-1,-1-1 1,0 1 0,1-1-1,-1 1 1,0-1 0,0 0-1,0 1 1,0-1 0,0 0 0,0 0-1,0 0 1,-1 0 0,2-2-1,-5 2-8,0-1-1,1 1 0,-1 0 0,0 1 1,0-1-1,0 1 0,0-1 1,0 1-1,-1 0 0,1 0 0,-5-1 1,1 0-17,-177-52-384,7 3 208,146 40 193,2-1-1,-1-2 1,-45-28 0,108 41 161,-10 1-107,0 1-1,0 1 1,0 1 0,0 1-1,-1 1 1,1 1-1,-1 0 1,0 2 0,40 21-1,3 3 21,-27-14-10,39 26 0,-71-40-52,0 2 0,0-1 0,0 1 0,-1-1 0,6 9 0,-11-14-1,0 0 0,0 1-1,0-1 1,0 0 0,0 0 0,0 0 0,0 1 0,0-1 0,0 0-1,0 0 1,-1 0 0,1 1 0,0-1 0,0 0 0,0 0 0,0 0-1,0 1 1,0-1 0,-1 0 0,1 0 0,0 0 0,0 0 0,0 0-1,0 1 1,-1-1 0,1 0 0,0 0 0,0 0 0,0 0 0,-1 0-1,1 0 1,0 0 0,0 0 0,0 0 0,-1 0 0,1 0 0,0 0-1,0 0 1,0 0 0,-1 0 0,1 0 0,0 0 0,0 0 0,-1 0-1,1 0 1,0 0 0,0 0 0,-1-1 0,1 1-7,-9 0-18,-1-2 0,1 1 0,0-2 0,-1 1 0,1-1 0,0 0-1,1-1 1,-1 0 0,0 0 0,-9-8 0,-10-7-23,-40-34 0,49 36 29,1 0-1,0-2 1,-21-27-1,34 38 18,-1 0 0,1 0 0,0 0 0,1-1-1,0 1 1,0-1 0,1 0 0,0 0 0,1-1 0,0 1 0,0 0 0,0-12 0,24 21 67,-15 0-46,0 1 1,-1 0 0,1 1 0,0-1-1,0 1 1,-1 1 0,1-1 0,9 6-1,54 35 93,-24-14-38,111 68 141,-138-84-196,-1 1 0,-1 0 1,-1 2-1,0 0 0,-1 1 0,15 20 1,-11-10-548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8:23.143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3148 128,'0'0'1084,"27"-5"-636,14-19-251,0-1 0,55-45-1,-62 43-154,1 1 0,2 2 0,61-31 0,276-125 54,-47-35-80,-321 211-17,1-1-6,-1 0-1,1 0 0,-1-1 0,0 1 0,-1-1 0,1-1 0,5-8 0,-7 13-4,-2 12 6,-8 17 3,-10-8-22,0-1 1,-1-1-1,0 0 1,-2-1-1,0-1 1,0-1-1,-2-1 1,1 0-1,-43 17 0,-13 10-13,-117 81-1,-6 5-12,133-91 51,66-34-3,-1 0 0,1-1 0,0 1 0,0 0-1,-1 0 1,1 0 0,0-1 0,0 1 0,0 0 0,0 0-1,0 0 1,0 0 0,0 0 0,0-1 0,0 1 0,1 0-1,-1 0 1,0 0 0,0-1 0,1 1 0,-1 0 0,1 0-1,-1-1 1,1 1 0,-1 0 0,1-1 0,-1 1 0,1 0-1,-1-1 1,1 1 0,1 0 0,6 1 3,0-1 0,0-1 0,0 1 0,0-1 0,0 0-1,0-1 1,0 0 0,0 0 0,0-1 0,0 0 0,8-3 0,7-4-1,-1-2 1,28-17-1,-33 18 8,1 0 0,1 0 0,-1 2 0,24-7 0,76-12-12,-64 16 37,103-34 0,-150 43-30,-1 0 0,0-1 0,1 1 0,-1-1 0,0 0 0,0-1 1,-1 1-1,1-1 0,-1 0 0,0-1 0,0 1 0,0-1 0,0 0 1,-1 0-1,0-1 0,0 1 0,0-1 0,-1 0 0,5-11 0,32-48-28,-28 38 35,-10 23-7,0 0 0,0 0 0,0 0 1,-1 0-1,0 0 0,0-1 1,0 1-1,0 0 0,0-8 1,0 6-3,0-1 1,1 1 0,0-1 0,0 1 0,0 0 0,1 0-1,0 0 1,0 0 0,0 0 0,1 1 0,0-1 0,5-4-1,-6 3 1,0 1 0,0-1 0,0 0 0,-1 0 0,0 0 0,-1 0-1,1 0 1,-1 0 0,0-8 0,6-28 6,6-5-5,-1 11 2,-2-1 0,-1 0 0,-3 0 0,4-61 0,-10 98-47,-408 376-74,269-263 110,-156 114 19,272-212-13,-2-2 0,1 0 0,-1-2 0,-31 8-1,43-13 3,6-4-3,1 2 0,-1-1 0,1 1 0,0-1 0,-10 7 0,14-6 1,-1-1 1,1 1-1,0 0 1,0 0 0,0-1-1,0 1 1,1 0 0,-1 1-1,1-1 1,-2 6 0,2-7-4,0-1 1,0 1-1,0 0 1,0 0-1,0 0 0,0-1 1,-1 1-1,1 0 1,0-1-1,-1 1 1,1-1-1,-1 0 1,0 0-1,1 1 1,-1-1-1,0 0 1,0 0-1,0 0 1,0-1-1,0 1 1,-4 0-1,-61 4-153,66-5 157,0 0 48,0 0-27,-2 1-21,0 0-1,0 0 0,1 1 1,-1-1-1,0 1 1,1 0-1,0 0 1,-1 0-1,1 0 1,0 0-1,0 0 1,0 0-1,0 1 1,0-1-1,1 1 1,-1-1-1,1 1 0,-2 4 1,0-1-1,-12 11 2,15-16-1,0-1 0,-1 0 0,1 0 0,0 0 0,0 0 0,-1 0 0,1 0 0,0 0 0,0 0 0,0 0 0,-1 0 0,1 0 0,0 0 0,0 0 0,-1 0 0,1 0 0,0 0 0,0 0 0,-1 0 0,1 0 0,0 0 0,0 0 0,0-1 0,-1 1 0,1 0 0,0 0 0,0 0 0,0 0 0,-1 0 1,1-1-1,0 1 0,0 0 0,0 0 0,0 0 0,0 0 0,-1-1 0,1 1 0,0 0 0,0 0 0,0-1 0,0 1 0,0 0 0,-4-40-7,6-34 19,2 0 0,4 0 0,18-74 0,-21 128 25,6-29 15,-2 0 0,-2-1 0,1-55 1,-7 93-48,0-1 1,1 1-1,0 0 1,1 1-1,0-1 0,1 0 1,6-14-1,44-76 54,-39 76-55,-1 6 22,0 1 0,1 0 0,1 1 0,1 1-1,27-22 1,-15 16-17,-1-2 0,-1-2-1,-2 0 1,0-2 0,-2 0-1,-1-2 1,33-60 0,-19 25-10,78-109-1,-17 29 15,71-101-34,-158 237 16,-7 19-6,-6 24-5,-9-2 14,-1-1 1,-1-1-1,-2 0 1,-31 44-1,24-37 10,-160 257 63,-108 167-62,209-342-1,31-48-20,4 2 1,2 2 0,-36 84 0,77-147 8,-1 0 0,2 0 1,0 0-1,0 0 0,-1 14 1,4-25 1,1 1 1,-1-1-1,1 1 1,-1-1 0,1 1-1,-1-1 1,1 0-1,-1 1 1,1-1-1,0 1 1,-1-1 0,1 0-1,-1 0 1,1 1-1,0-1 1,-1 0-1,1 0 1,0 0 0,0 0-1,-1 0 1,1 0-1,0 0 1,-1 0 0,1 0-1,0 0 1,-1 0-1,1 0 1,0 0-1,-1-1 1,1 1 0,1-1-1,24-6-33,-17-1 30,0 0 0,0-1 0,0 0 0,-1 0 0,-1-1 0,1 0 0,-2 0 0,9-17 0,-3 6 8,65-104 41,177-220 0,-59 137-62,39-46 69,-188 198-80,-3-1 1,65-116-1,-68 102 12,-58 101-13,-1-1 0,-27 30 0,0 1 52,-187 219 1,45-58 0,140-158-19,-67 114 1,-86 212-1,196-380-1,0 0 0,0 0-1,1 1 1,1 0 0,0 0 0,0 0-1,1 0 1,0 0 0,-1 13 0,3-22-31,18-14 8,-13 9 22,53-55 6,-3-2 0,59-84 1,21-26 10,-34 60-59,4 4 0,131-100-1,-280 275 46,8-21 31,-42 47-101,-231 187-174,117-114 204,190-165 33,-42 37 17,-45 55 0,78-82-4,1 1 1,1 0-1,0 1 0,1 0 1,0 1-1,1-1 1,1 1-1,0 1 0,-5 22 1,11-38-11,-1 1 0,1 0 0,0 0 0,0-1 0,0 1 0,0 0 0,0 0 0,0-1 0,0 1 0,0 0 0,1 0 0,-1-1 0,0 1 0,0 0 0,1 0 0,-1-1 0,0 1 0,1 0 0,-1-1 0,0 1 0,1 0 0,-1-1 0,1 1 0,0-1 0,-1 1 0,1-1 0,-1 1 0,1-1 0,0 1 0,0 0 0,30 3 17,-22-5-7,0 0 1,0-1-1,1 0 0,-1 0 0,13-6 1,-1-3-5,0-1 1,0-1-1,-1 0 1,-1-2 0,19-18-1,87-95 30,-65 64-31,254-276 25,-60 49-32,-232 266-11,-2 0 0,31-51 1,-47 61 8,-10 12-3,-18 13-26,-13 21-33,-54 56 1,25-22 57,53-52 12,-215 213 55,193-186-37,1 1 0,3 2 0,1 1 0,-25 50 0,48-72-6,20-29-17,21-30 12,16-25-3,128-170 28,-164 210-38,78-128-22,-91 148 24,0 1-1,0-1 0,-1 1 0,1-1 0,0 0 0,0 1 1,-1-1-1,1 0 0,-1 1 0,0-1 0,1 0 0,-1 0 1,0 0-1,0 1 0,0-1 0,0 0 0,-1-3 1,0 4-7,0 0 0,-1 0 0,1 0 0,0 0 0,0 0 0,-1 0 1,1 1-1,-1-1 0,1 0 0,-1 1 0,1-1 0,-1 1 1,1 0-1,-1-1 0,1 1 0,-1 0 0,1 0 0,-1 0 0,0 0 1,1 0-1,-3 1 0,-3-1-3,2 0 7,0 1 0,0-1 1,0 0-1,0 0 0,1 0 1,-1-1-1,0 1 0,0-1 1,1 0-1,-1-1 0,0 1 0,1-1 1,-1 0-1,1 0 0,0-1 1,0 1-1,0-1 0,-6-5 1,6 2-1,0 0 1,1 0 0,-1-1 0,2 1 0,-1-1 0,1 0 0,0 0 0,0 1 0,1-2-1,0 1 1,0 0 0,1 0 0,0 0 0,0 0 0,0 0 0,1 0 0,0 0-1,1 0 1,0 0 0,3-9 0,6-16 1,2 1 0,2 1 1,20-33-1,-4 7 7,-15 20-16,-2-1-1,11-39 1,-16 43-5,2 1 1,1 0 0,20-36 0,9-15 21,-29 55 2,2 0 0,19-28 0,49-76-13,-58 90-8,1 1 0,2 1 0,64-73 0,-75 99-17,-18 19-39,-26 32-106,8-12 84,-135 189-77,86-124 204,4 3 0,-78 147 0,116-187 34,3 2 0,-27 92 0,51-147-72,0 0 1,0 0-1,0 1 0,-1-1 1,1 0-1,0 0 0,0 0 1,0 1-1,0-1 0,0 0 1,0 1-1,0-1 0,0 0 1,0 0-1,-1 1 0,1-1 1,0 0-1,0 0 0,0 1 1,1-1-1,-1 0 0,0 1 1,0-1-1,0 0 0,0 0 0,0 1 1,0-1-1,0 0 0,0 0 1,0 1-1,1-1 0,-1 0 1,0 0-1,0 1 0,0-1 1,1 0-1,-1 0 0,0 0 1,0 0-1,0 1 0,1-1 1,-1 0-1,0 0 0,0 0 1,1 0-1,-1 0 0,0 0 1,1 0-1,15-8 18,17-22-23,28-54 30,72-129-1,-73 112-17,160-234-72,-119 168 106,79-80-42,-79 88-21,-42 85 69,-38 51-68,-13 13 2,1 0 1,0 0-1,18-13 0,-27 23 18,0 0 0,0-1 0,0 1 0,0 0 0,0 0 0,1 0 0,-1 0 0,0 0 0,0 0 0,0 0 0,0 0 0,0-1 0,0 1-1,1 0 1,-1 0 0,0 0 0,0 0 0,0 0 0,0 0 0,0 0 0,1 0 0,-1 0 0,0 0 0,0 0 0,0 0 0,0 0 0,1 0-1,-1 0 1,0 0 0,0 0 0,0 0 0,0 0 0,0 0 0,1 0 0,-1 1 0,0-1 0,0 0 0,0 0 0,0 0 0,0 0 0,0 0 0,0 0-1,1 0 1,-1 0 0,0 1 0,0-1 0,0 0 0,0 0 0,0 0 0,0 0 0,0 0 0,0 0 0,0 1 0,0-1 0,0 0 0,0 0 0,0 0-1,0 0 1,0 1 0,0-1 0,0 0 0,0 0 0,0 0 0,-3 18-10,-13 22-13,-48 68 35,-60 102 137,-109 255 0,32-32-53,75-172-48,71-123 18,49-120-74,1-1 0,0 2 0,1-1 0,-2 31 0,9-68 4,0 0 0,2 0 0,0 0 0,1 1-1,1 0 1,13-24 0,-9 17-36,289-586-270,-223 454 45,8-12 135,-85 168 130,1-1-1,-1 1 1,1 0 0,-1 0-1,1 0 1,-1 0-1,1 0 1,0 0-1,0 0 1,-1 0-1,1 0 1,0 0-1,0 0 1,0 1-1,0-1 1,0 0 0,0 0-1,0 1 1,0-1-1,1 1 1,-1-1-1,2 0 1,-3 2 0,1 0-1,0 0 1,-1 0 0,1-1 0,0 1 0,-1 0 0,1 0 0,-1 0 0,1 0-1,-1 0 1,0 0 0,0 0 0,1 0 0,-1 0 0,0 0 0,0 0-1,0 0 1,0 0 0,0 2 0,-5 64 3,-5-31 7,-2 0 1,-1 0 0,-2-2 0,-33 57 0,9-17 25,-282 686 584,311-729-576,-10 47 0,9-28-20,91-182-88,13-58-118,131-386 1,-147 378 28,-40 110 11,35-126-1,-68 201 146,0 1 1,1-1-1,1 1 0,14-22 0,0-2 2,-20 36-4,0 0-1,0 0 1,0 0-1,0 1 1,0-1 0,0 0-1,0 0 1,0 0-1,0 0 1,0 0-1,0 0 1,0 0-1,0 0 1,0 0-1,0 1 1,0-1-1,0 0 1,0 0-1,0 0 1,0 0-1,0 0 1,1 0-1,-1 0 1,0 0-1,0 0 1,0 0-1,0 0 1,0 0 0,0 0-1,0 0 1,0 1-1,0-1 1,0 0-1,1 0 1,-1 0-1,0 0 1,0 0-1,0 0 1,0 0-1,0 0 1,0 0-1,0 0 1,0 0-1,0 0 1,1 0-1,-1 0 1,0 0-1,0 0 1,0 0-1,0 0 1,0-1 0,0 1-1,0 0 1,0 0-1,0 0 1,0 0-1,1 0 1,-1 0-1,0 0 1,0 0-1,0 0 1,2 17 73,-2 22 65,-7-12-92,-17 45 0,-3 13 24,-13 61 47,-6-2-1,-103 218 1,43-95-54,91-212-15,2 1 0,2 1 1,-5 77-1,-3 22-54,8-81 13,5-31-4,-19 71 0,-15-18 17,36-75-20,0 0 0,1 0 0,2 0 0,1 38 0,0-32 10,0-27-12,0-1-1,0 1 1,0-1-1,0 1 1,0-1-1,0 1 1,0 0-1,1-1 1,-1 1-1,0-1 1,0 1-1,0-1 1,1 0-1,-1 1 0,0-1 1,1 1-1,-1-1 1,0 1-1,1-1 1,-1 0-1,1 1 1,-1-1-1,0 0 1,1 1-1,0-1 1,-1 0 0,1 1 1,-1-1-1,1 0 1,-1 1-1,0-1 1,1 0-1,-1 1 0,1-1 1,-1 0-1,0 1 1,0-1-1,1 1 1,-1-1-1,0 1 1,0-1-1,1 1 1,-1-1-1,0 1 1,0-1-1,0 1 1,0-1-1,0 1 1,0-1-1,0 1 1,0 0-1,7 37 22,-7-36-18,0 0-2,1-1-1,-1 1 0,0 0 0,0-1 0,0 1 0,0 0 0,0-1 0,0 1 0,-1 0 0,1-1 1,-1 1-1,1-1 0,-1 1 0,1 0 0,-1-1 0,0 1 0,0-1 0,0 0 0,0 1 0,0-1 1,0 0-1,-2 3 0,1-3 2,0 0 0,0 0 0,0 1 0,0-1 0,0 1 1,1 0-1,-1-1 0,1 1 0,-1 0 0,1 0 0,-1 0 0,1 0 0,0 0 1,0 0-1,0 1 0,0-1 0,1 0 0,-1 0 0,0 4 86,1-46-2939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9:24.806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2 320,'38'-1'1052,"2"5"-829,72 16 1,-77-13-87,0 0 1,65 2-1,-99-9-163,-36-6-76,-21-2 76,-98 1-1,154 7 64,1 1-40,-1 0 0,1 0 0,0 0 0,0-1 0,0 1 0,0 0 0,0 0 0,0-1 0,0 1 0,0-1 1,0 1-1,0-1 0,0 1 0,0-1 0,1 0 0,-1 0 0,0 1 0,0-1 0,2 0 0,30 4 75,-29-3-69,154 5-5,-125-7-17,-45 3 12,0-1 0,1 1 1,-1 1-1,1 0 0,-20 8 0,-68 33-32,62-27 34,20-8 5,12-6 2,1 0 1,-1-1-1,1 0 0,-1 0 1,0 0-1,0-1 0,0 0 1,-5 1-1,10-2 9,1 1-76,1-1 60,0 1-1,0 0 0,0 0 1,-1-1-1,1 1 1,0 0-1,-1 0 0,1 1 1,-1-1-1,1 0 0,-1 0 1,0 1-1,1-1 1,-1 1-1,0-1 0,0 1 1,1 2-1,-1-3 4,0 0 1,0 0-1,0-1 0,0 1 0,0 0 1,0-1-1,0 1 0,0-1 1,1 1-1,-1-1 0,0 1 0,0-1 1,0 0-1,1 0 0,-1 1 0,0-1 1,0 0-1,1 0 0,-1 0 1,0-1-1,0 1 0,1 0 0,1-1 1,35-4 21,-1-10-5,0-1 1,43-26 0,-56 28-14,0 0-1,1 2 1,0 1 0,1 0-1,0 3 1,54-12-1,21 16 6,-62 4-104,-88 21-250,-242 110 561,83-35-156,202-93-56,1 0 0,-1 1 0,1 0-1,0 0 1,0 0 0,1 1 0,-1 0 0,1 0 0,0 0 0,1 0 0,-1 0-1,1 1 1,0 0 0,0 0 0,1 0 0,-1 0 0,1 0 0,-1 9 0,-17 34-1,20-48 0,-1-1-1,1 1 0,0-1 0,-1 1 0,1-1 1,0 1-1,-1-1 0,1 1 0,0 0 0,0-1 1,0 1-1,0-1 0,-1 1 0,1 0 0,0-1 1,0 1-1,0-1 0,0 1 0,1 0 1,-1-1-1,0 1 0,0-1 0,0 1 0,0 0 1,1-1-1,-1 1 0,0-1 0,0 1 0,1-1 1,-1 1-1,1 0 0,20 3 15,26-16 6,-38 7-21,80-40-3,95-33 1,-170 73 2,4 0-210,-34 23-29,-19 9 243,0-2 0,-2-2 0,-50 25 0,40-23 76,16-4 38,48-23-97,-1-4 1,0-1 0,0 0 0,-1-1 0,25-18 0,16-8 12,19-1 77,3 2 0,0 5 0,113-27-1,317-33-46,-482 82-165,-40 2-261,-44 0-317,-122 7 218,-131-3 148,265-2 676,0 2 0,-70 9 0,191-46-197,-41 26-86,0 2 1,0 1-1,56-5 1,108 4 235,-17 0-132,-107 6-166,93 7-1,-23 1-42,-140-5 13,8-1 5,-1 1-1,0 1 1,0-1-1,0 2 1,0 0 0,17 5-1,-27-4-296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9:31.365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0 929 64,'20'-4'297,"0"0"-1,33 0 1,-34 3-127,1 0 0,-1-2 0,22-5 0,290-94 32,-284 87-168,55-29 0,2 1-6,-2-3-134,-207 80-184,-201 72 339,299-104-31,1 1-1,-1 0 0,1 1 0,0 0 0,0 0 0,-6 5 0,11-8-13,0-1 0,1 1 0,-1-1 0,1 1 0,-1-1 0,1 1 0,-1 0 0,1-1 0,-1 1 0,1 0 0,0 0 0,-1-1 0,1 1 0,0 0 0,0 0 0,0 0 0,-1-1-1,1 1 1,0 0 0,0 0 0,0 0 0,0-1 0,1 3 0,-1-2-1,1 0-1,0 1 1,0-1 0,0 0-1,0 0 1,1 0-1,-1 0 1,0 0 0,0 0-1,1 0 1,-1 0-1,0 0 1,1-1 0,-1 1-1,1 0 1,-1-1-1,3 1 1,6 2 18,1 0 0,-1-1-1,1-1 1,-1 1 0,1-2 0,0 1-1,15-3 1,80-14 115,-35 3-86,297-17 399,-342 22-543,-26 8 89,1 0-1,-1-1 0,0 1 0,0 0 1,0-1-1,0 1 0,0-1 0,1 1 0,-1 0 1,0-1-1,0 1 0,0 0 0,0-1 1,0 1-1,0 0 0,0-1 0,0 1 1,0 0-1,0-1 0,-1 1 0,1-1 0,0 1 1,0 0-1,0-1 0,0 1 0,0 0 1,-1-1-1,1 1 0,0 0 0,0 0 1,-1-1-1,1 1 0,0 0 0,0 0 0,-1-1 1,1 1-1,-5-4-49,0 1-1,0-1 1,-1 1 0,1 0-1,-1 1 1,-7-3 0,-10-2 10,0 2 1,0 1 0,-1 1-1,0 2 1,0 0 0,-44 4-1,3-1 52,42-2-3,-67-4 70,85 4-75,0-1 0,-1 0 1,1 0-1,0-1 0,0 1 1,-1-1-1,1-1 1,1 1-1,-1-1 0,0 1 1,1-1-1,-1-1 1,-5-4-1,9 7 3,1 0 0,-1 0 0,1 0 0,-1 0 0,1 0 0,-1 0 0,1 0 1,0 0-1,-1 0 0,1 0 0,0 0 0,0 0 0,0 0 0,0 0 0,0 0 0,0 0 0,0 0 0,0 0 0,1 0 0,-1 0 1,0 0-1,1 0 0,-1 0 0,0 0 0,1 0 0,-1 0 0,1 1 0,-1-1 0,1 0 0,0 0 0,-1 0 0,1 1 0,0-1 0,0 0 1,-1 1-1,1-1 0,0 0 0,0 1 0,1-1 0,42-25 62,-39 23-3,142-82 14,-105 58-52,1 1-1,1 2 0,1 3 0,1 1 0,53-15 0,-85 31-24,20-5-18,-30 10 0,-19 7-7,-271 133-74,305-142 70,16-5 83,138-56 66,116-34-53,-240 83 7,1 3 1,0 1-1,1 3 0,53 0 80,-149 17-520,11-5 261,-328 93-330,250-70 730,334-93 73,133-34-150,-202 82-80,-150 15-235,-41 0-439,-3 0 386,0-2 1,-47-10 0,84 13 148,1-1 1,-1 0 0,1-1 0,-1 1-1,1 0 1,0-1 0,0 0 0,-1 0 0,1 0-1,0 0 1,1 0 0,-1-1 0,0 1 0,1-1-1,-1 1 1,1-1 0,0 0 0,0 0 0,0 0-1,0-1 1,1 1 0,-1 0 0,1-1 0,0 1-1,0-1 1,0 1 0,0-1 0,0-6-1,4 9 27,1 0-1,-1 1 0,1-1 0,-1 1 0,1 0 1,-1-1-1,1 2 0,4-1 0,-5 0 19,73 0 208,9-2 59,0 4-1,135 21 0,-231-26-782,-22-7 355,1 1 0,-2 2 0,-47-4 0,28 13 124,0 3 1,0 1-1,0 4 1,1 1-1,1 3 1,-96 39-1,60-14 84,3 3 0,1 5 1,-78 58-1,146-95-42,2-1-34,0 0 1,0 1-1,-20 22 1,33-32-15,0 0 0,-1 0 1,1 0-1,0 0 0,0 0 0,0 1 0,0-1 0,0 0 0,0 0 1,0 0-1,0 1 0,0-1 0,0 0 0,-1 0 0,1 0 0,0 1 1,0-1-1,0 0 0,0 0 0,0 0 0,0 1 0,0-1 0,1 0 1,-1 0-1,0 0 0,0 0 0,0 1 0,0-1 0,0 0 1,0 0-1,0 0 0,0 1 0,0-1 0,0 0 0,1 0 0,-1 0 1,0 0-1,0 0 0,0 1 0,0-1 0,1 0 0,-1 0 0,0 0 1,0 0-1,0 0 0,0 0 0,1 0 0,-1 0 0,0 0 0,0 0 1,0 0-1,1 1 0,-1-1 0,0 0 0,0 0 0,1-1 1,21 4-7,25-8-34,183-61 43,-88 22 39,322-71-84,-409 108 54,-54 7-33,-4 1 60,-289 110-136,-18 7 19,258-94 139,0 2 0,2 2 1,-77 57-1,127-85-57,-5 4 16,0-1-1,0 1 1,0 0 0,1 0 0,0 0 0,0 0 0,0 1 0,0-1-1,1 1 1,0 0 0,0 1 0,0-1 0,-3 8 0,6-12-20,0 0 0,0 0 1,0 0-1,1 0 1,-1 0-1,0-1 1,0 1-1,1 0 0,-1 0 1,1 0-1,-1-1 1,1 1-1,-1 0 0,1 0 1,-1-1-1,1 1 1,-1-1-1,1 1 1,0 0-1,0-1 0,-1 1 1,1-1-1,0 0 1,0 1-1,-1-1 0,1 0 1,0 1-1,0-1 1,0 0-1,0 0 1,-1 1-1,1-1 0,0 0 1,0 0-1,0 0 1,1-1-1,42 3-42,-36-2 28,16-1-2,0-1 0,0-1 0,-1-1 0,1-1 1,39-13-1,105-56-29,-121 51-96,1 2 1,87-26-1,-157 56-32,3 0 175,1-1-1,-1-1 1,-1-1 0,-25 5 0,22-8-90,-18 1 43,-60 14-1,90-15 80,0 0 0,1 0 0,0 1 0,0 1 0,0-1 0,0 2 0,1-1 0,0 1 0,0 1 0,-15 13 0,24-20-28,-1 1 0,0-1 0,1 1-1,-1-1 1,0 1 0,1-1 0,-1 1 0,1-1 0,-1 1-1,1 0 1,-1-1 0,1 1 0,0 0 0,-1 0 0,1-1 0,0 1-1,-1 0 1,1 0 0,0-1 0,0 1 0,0 0 0,0 0-1,0 0 1,0-1 0,0 1 0,0 0 0,0 0 0,0 0-1,0-1 1,0 1 0,0 0 0,1 0 0,-1-1 0,0 1 0,1 0-1,-1 0 1,1-1 0,-1 1 0,0 0 0,1-1 0,-1 1-1,1-1 1,0 1 0,-1 0 0,1-1 0,0 0 0,-1 1-1,1-1 1,0 1 0,-1-1 0,1 0 0,0 1 0,0-1 0,-1 0-1,1 0 1,0 0 0,0 1 0,0-1 0,-1 0 0,1 0-1,1 0 1,55 4 18,-54-4-10,23 0-4,0-2 0,0-1-1,-1-1 1,35-10-1,-44 10-30,-1-1-1,1-1 0,-1-1 1,-1 0-1,1-1 0,-1-1 0,24-19 1,-38 28 15,0 0 0,0 0 0,0 0 0,0 0 0,0 0 0,0 0 0,0 0 0,-1 0 0,1 0 0,0 0 0,0 0 0,0 0 0,0 0 0,0 0 0,0 0 1,0 0-1,0-1 0,0 1 0,0 0 0,0 0 0,0 0 0,-1 0 0,1 0 0,0 0 0,0 0 0,0 0 0,0 0 0,0 0 0,0-1 0,0 1 1,0 0-1,0 0 0,0 0 0,0 0 0,0 0 0,0 0 0,0 0 0,0 0 0,0-1 0,0 1 0,0 0 0,0 0 0,0 0 0,0 0 0,0 0 0,0 0 1,1 0-1,-1 0 0,0 0 0,0 0 0,0-1 0,0 1 0,0 0 0,0 0 0,-17 4-101,-20 8 117,-7 5-21,-84 20 0,80-25 67,-60 23 0,108-35-52,-1 0 0,1 0 0,0 0 1,-1 0-1,1 0 0,0 0 0,0 0 1,-1 0-1,1 0 0,0 1 0,-1-1 1,1 0-1,0 0 0,0 0 0,-1 0 1,1 1-1,0-1 0,0 0 0,-1 0 1,1 1-1,0-1 0,0 0 1,0 0-1,-1 1 0,1-1 0,0 0 1,0 1-1,0-1 0,0 0 0,0 1 1,0-1-1,0 0 0,0 0 0,0 1 1,0-1-1,0 0 0,0 1 0,0-1 1,0 0-1,0 1 0,0-1 1,0 0-1,0 1 0,0-1 0,0 1 1,17 10 76,23 4-28,-17-10-22,0-2 0,0 0 0,0-2 0,0 0-1,44-6 1,-37 3-20,1 1 0,46 4 0,-74-3-19,0 0 1,0 1 0,-1-1-1,1-1 1,0 1 0,0 0-1,0-1 1,-1 1-1,1-1 1,0 0 0,-1 0-1,1 0 1,0 0 0,-1 0-1,1 0 1,-1-1 0,0 0-1,0 1 1,1-1 0,-1 0-1,0 0 1,2-3 0,21-16-3,-24 21 21,-2 1-31,0 0 20,1-1 1,-1 1 0,0 0 0,1 0-1,-1 0 1,1 0 0,-1 0-1,1 0 1,-1 0 0,1 0-1,0 0 1,-1 0 0,1 0-1,0 0 1,0 0 0,0 1-1,0-1 1,0 0 0,0 2-1,6 6 2,10-19 0,65-87 11,-66 75-9,2 1 1,0 1 0,1 1 0,0 0 0,2 2 0,0 0 0,24-15-1,-17 17 26,1 2-1,0 0 1,1 2-1,0 2 1,59-12-1,-30 12 29,0 3 0,70 1 0,-127 5-46,-43 1-358,-257 44 99,147-18 197,112-19 74,24-4-9,0-1-1,-31 1 54,67-13-83,29-13 42,62-20 0,11-3 13,-120 39-60,-12 0-11,-13-1-139,-10 3-1,-1 1 0,-50 4 1,-37-3 205,120 2-32,-1 0-1,1 0 0,-1 0 0,1 0 1,0 0-1,-1 0 0,1 0 0,-1-1 1,1 1-1,0 0 0,-1-1 0,1 1 1,0-1-1,0 0 0,-1 1 0,1-1 1,0 0-1,0 0 0,0 1 0,0-1 1,0 0-1,0 0 0,0 0 1,0-1-1,0 1 0,0 0 0,1 0 1,-1 0-1,-1-3 0,3 2 4,-1 0-1,1 1 1,0-1 0,-1 0-1,1 1 1,0-1-1,0 1 1,0-1 0,0 1-1,0-1 1,0 1 0,1 0-1,-1-1 1,0 1-1,1 0 1,-1 0 0,1 0-1,-1 0 1,1 0 0,0 1-1,-1-1 1,4-1 0,39-14 80,1 2 1,1 2-1,0 1 1,0 3 0,50-2-1,32-7 138,-105 9-221,-23 8-2,0-1-1,1 1 1,-1 0 0,0 0-1,0-1 1,0 1-1,0 0 1,1 0 0,-1-1-1,0 1 1,0 0 0,0-1-1,0 1 1,0 0 0,0-1-1,0 1 1,0 0 0,0 0-1,0-1 1,0 1 0,0 0-1,0-1 1,0 1-1,0 0 1,0-1 0,0 1-1,0 0 1,0-1 0,0 1-1,0 0 1,-1 0 0,1-1-1,0 1 1,0 0 0,-1-1-1,-33-23-1,14 11 53,6 1-71,1-1 1,0 0 0,1-1-1,0 0 1,1-1 0,1-1-1,-15-28 1,24 42 19,2 2 0,-1 0 1,0 0-1,0 0 1,0 0-1,0 0 1,1 0-1,-1 0 1,0 0-1,0 0 1,0 0-1,0 0 1,0 0-1,1 0 1,-1 0-1,0 0 1,0 0-1,0-1 1,0 1-1,0 0 1,0 0-1,1 0 1,-1 0-1,0 0 1,0 0-1,0-1 1,0 1-1,0 0 1,0 0-1,0 0 1,0 0-1,0 0 1,0-1-1,0 1 1,0 0-1,0 0 1,0 0-1,0 0 1,0-1-1,0 1 1,0 0-1,0 0 1,0 0-1,0 0 1,0-1-1,0 1 1,0 0-1,0 0 1,0 0-1,0 0 1,0 0-1,0-1 1,-1 1-1,1 0 1,0 0-1,0 0 1,0 0-1,0 0 1,0 0-1,0 0 1,0 0-1,-1-1 1,1 1-1,0 0 1,0 0-1,0 0 1,0 0-1,-1 0 1,1 0-1,17 10 78,22 20 62,-37-29-136,57 50 23,-80-95-342,0 16 208,-2 0 0,-43-41 0,62 66 122,0 0 0,0 0 0,0 1-1,-1-1 1,1 1 0,-1 0-1,1 0 1,-1 1 0,1-1 0,-1 1-1,0 0 1,0 1 0,0-1-1,0 1 1,0 0 0,1 0 0,-1 0-1,0 1 1,0-1 0,-9 4-1,-2 0 75,0 1 0,0 1 0,0 0-1,-25 15 1,34-17-102,-25 13 102,30-16-114,1 0 0,0 0 1,-1-1-1,1 1 0,-1-1 1,1 1-1,-1-1 0,1 0 1,-1 1-1,1-1 0,-1 0 1,1 0-1,-1 0 0,0 0 1,1 0-1,-1 0 0,-2-1 1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20:56.047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0 561 160,'7'-8'121,"1"1"1,0-1-1,0 1 0,0 1 1,10-7-1,31-25 37,-18 9-113,2 2 0,1 1-1,71-42 1,-29 21-42,-63 39-33,-6 4 113,-22 7-45,-11 6-37,2 2 0,-1 1 0,2 1 0,-1 0 0,-37 31 0,6-6-2,42-29 4,0 0-1,1 2 1,0-1 0,0 1-1,-15 20 1,27-31-3,-1 1-1,1-1 1,0 0 0,0 0 0,-1 0 0,1 1-1,0-1 1,0 0 0,0 0 0,0 0 0,-1 1-1,1-1 1,0 0 0,0 0 0,0 1-1,0-1 1,0 0 0,0 1 0,0-1 0,0 0-1,0 0 1,0 1 0,0-1 0,0 0-1,0 1 1,0-1 0,0 0 0,0 0 0,0 1-1,0-1 1,0 0 0,0 0 0,0 1-1,0-1 1,1 0 0,-1 0 0,0 1 0,0-1-1,0 0 1,0 0 0,1 1 0,-1-1-1,0 0 1,0 0 0,0 0 0,1 0 0,-1 1-1,0-1 1,1 0 0,22 2-11,42-13 75,-46 8 38,27-6-11,-32 6-11,1 1 0,29-2 0,275 0 657,-283 15-720,-32-9-12,0 0-1,0-1 1,0 1-1,0-1 1,1 0-1,-1 0 1,7 0-1,-5 0-1,0 0 0,0 1-1,-1-1 1,1 1 0,-1 0-1,0 0 1,0 1 0,6 3-1,34 12 17,-39-16-11,0 0 1,0 0-1,-1 0 0,1 1 1,-1 0-1,8 5 1,-9-5-3,0 0 0,0-1 1,0 0-1,0 0 1,1 0-1,-1 0 0,1 0 1,-1-1-1,11 2 1,42 21-66,77 24 123,-114-40-52,-1 1 0,34 21 1,11 4-13,-58-30-1,0 0-1,0 0 1,0 1-1,0 0 0,-1 0 1,7 7-1,9 10 8,-2-2-12,-1 0 1,-1 2-1,-1 0 1,15 27-1,-10-14 7,2 3 34,-16-25-32,1 0 1,0 0-1,13 14 0,-18-22-6,1 0-1,-1 0 1,0 0-1,-1 0 1,1 0-1,1 7 1,-3-8 5,0 0 1,1 1-1,0-1 1,0-1-1,0 1 1,0 0-1,0 0 1,1-1-1,0 1 1,0-1-1,5 5 1,-7-7-5,0 0 1,0 0 0,0-1-1,0 1 1,0-1-1,0 1 1,0-1 0,1 1-1,-1-1 1,0 0-1,0 0 1,0 1 0,0-1-1,1 0 1,-1 0 0,0 0-1,0 0 1,1 0-1,-1-1 1,0 1 0,0 0-1,0 0 1,0-1-1,0 1 1,1-1 0,0 0-1,1-1-3,-1 0 0,0 0 0,0 0 0,0 0 0,0-1 0,-1 1 0,1 0 0,-1-1 0,1 0 0,1-4 0,2-5 22,-1-1 1,-1 1 0,3-22 0,2-18-79,-1 11 46,1-70 1,-8 95-3,1-2 21,-1 0 1,-2 1-1,-3-25 0,3 35-2,0 1-1,0 0 1,0 1-1,-1-1 1,0 0-1,0 1 1,0-1-1,0 1 1,-1 0-1,0 0 0,0 1 1,-1-1-1,-5-4 1,-9-4 3,-2 0 1,1 2-1,-1 1 0,-1 0 1,1 1-1,-2 2 0,1 0 1,-28-4-1,-21-8 0,2-4-1,2-2-1,-73-40 1,95 46-11,0 2-1,-1 2 1,-1 2 0,-77-12 0,25 5 6,66 16-31,-1 1 0,1 2 0,-61 6 0,63-1-35,1 1 1,-54 17 0,4 0-211,19-19-89,42-3 305,19 0 99,5-38-44,32 9 33,45-27 0,-59 41-11,1 1 61,0 2 0,1 0 0,34-11 0,33-14 85,-79 33-142,1 0 1,0 0 0,0 2-1,0 0 1,0 0 0,22 2 0,6-3-33,19-1 81,-1 2-1,1 2 1,0 4 0,0 2-1,-1 2 1,68 20-1,-103-22-72,17 3 48,0 2-1,-1 2 1,-1 1-1,0 2 0,72 41 1,-83-38-29,0 1 0,-2 2 0,0 0 0,-2 2 0,32 38 0,-75-67-33,1 1-1,-1 1 0,0 1 1,0 1-1,-22 0 0,-230 13-87,236-9 107,1-2 1,-1-1-1,1-2 1,-60-10-1,72 7-13,-1-1 0,1 0 0,0-2 0,1 0 0,0-2-1,1 0 1,0-1 0,-24-18 0,39 26 8,1 1-1,0-1 1,0 0-1,0 0 1,0-1-1,0 1 1,1 0-1,0-1 1,-1 0-1,1 1 1,0-1-1,1 0 1,-1 0-1,1 0 1,0 0-1,0-1 1,0 1-1,0 0 1,1 0 0,0-1-1,0 1 1,0 0-1,0 0 1,0-1-1,1 1 1,0 0-1,0 0 1,0 0-1,1 0 1,-1 0-1,1 0 1,0 0-1,0 0 1,0 1-1,1-1 1,-1 1-1,1-1 1,0 1-1,0 0 1,0 0-1,0 0 1,0 1-1,1-1 1,0 1 0,-1 0-1,1-1 1,0 2-1,0-1 1,0 0-1,0 1 1,0 0-1,0 0 1,0 0-1,1 0 1,7 1-1,10 2 13,1 2 0,-1 1 0,0 0 0,0 2 1,-1 0-1,0 2 0,0 0 0,20 13 0,53 21 85,-70-35-92,1 0 1,0-1-1,0-1 1,0-2-1,1 0 1,44-1-1,-70-3-2,1 0-1,-1 0 1,1 0-1,-1 0 1,1 0-1,-1 0 1,1 0-1,-1 0 0,0 0 1,1-1-1,-1 1 1,1 0-1,-1 0 1,0 0-1,1-1 1,-1 1-1,1 0 1,-1-1-1,0 1 0,1 0 1,-1-1-1,0 1 1,0 0-1,1-1 1,-1 1-1,0 0 1,0-1-1,0 1 1,1-1-1,-1 1 0,0-1 1,0 1-1,0 0 1,0-1-1,0 0 1,-3-22-76,1 18 51,0 0 0,0 1 0,0-1-1,0 0 1,-1 1 0,0 0 0,-4-6 0,-9-2-10,0 1-1,-1 1 1,0 0 0,-1 1 0,-21-8-1,14 7 14,1-2-1,-22-13 0,-108-88-24,145 104 44,12 4-6,27 0-21,43 11 2,-38 2 77,17 2 47,-1 3 0,67 26 0,-101-32-67,-1 1 0,0 0 0,-1 2 0,0-1 0,0 2 0,-1 0 0,0 1-1,-1 0 1,-1 1 0,22 27 0,-5 5 45,37 77-1,-52-93-67,-14-29-7,0 0 1,0 0-1,0-1 1,0 1-1,0 0 1,0 0-1,0 0 0,0 0 1,0 0-1,0-1 1,0 1-1,0 0 1,0 0-1,0 0 1,1 0-1,-1 0 1,0-1-1,0 1 1,0 0-1,0 0 1,0 0-1,0 0 0,0 0 1,0 0-1,1-1 1,-1 1-1,0 0 1,0 0-1,0 0 1,0 0-1,0 0 1,1 0-1,-1 0 1,0 0-1,0 0 1,0 0-1,0 0 0,1 0 1,-1 0-1,0 0 1,0 0-1,0 0 1,0 0-1,0 0 1,1 0-1,-1 0 1,0 0-1,0 0 1,0 0-1,0 0 0,0 0 1,1 0-1,-1 0 1,0 1-1,0-1 1,0 0-1,0 0 1,0 0-1,1 0 1,0-29-204,-1 22 177,0 1 0,-1 0-1,0-1 1,0 1 0,0 0-1,-1 0 1,0 0-1,0 0 1,0 0 0,-4-5-1,-12-10-20,-1 1 0,-1 1 0,-1 1 0,-32-23 0,26 21-8,1 0 0,-31-34 0,54 50 55,1 0 1,0 1-1,1-1 1,-1 0-1,1-1 1,0 1-1,0 0 1,0 0-1,0-1 1,1 1-1,-1 0 0,1-1 1,1-4-1,-1 9-24,3-2 34,1 1 0,-1 0-1,1 0 1,-1 0 0,1 0 0,0 0 0,-1 1 0,1-1 0,0 1 0,0 0-1,-1 0 1,1 1 0,0-1 0,-1 1 0,6 1 0,-1 1 8,0 0 0,0 0 0,-1 1 0,0 0 1,1 1-1,9 7 0,4 6 35,0 1 0,-2 1 0,18 22 0,15 23 129,-3 1 1,80 144-1,-105-161-124,-2 0 0,-1 2-1,-3 0 1,-3 1 0,15 85-1,-23-81-37,-2 1-1,-3-1 0,-6 79 1,2-125-21,0 0 0,0 0 1,-1 0-1,0 0 0,-9 18 1,12-27 0,-1-1-1,1 1 1,0-1 0,-1 0 0,1 1 0,0-1-1,-1 0 1,1 1 0,-1-1 0,1 0 0,-1 1 0,1-1-1,0 0 1,-1 0 0,1 1 0,-1-1 0,1 0 0,-1 0-1,0 0 1,1 0 0,-1 0 0,1 0 0,-1 0 0,1 0-1,-1 0 1,1 0 0,-1 0 0,1 0 0,-1 0 0,1 0-1,-1 0 1,1 0 0,-1-1 0,1 1 0,-1 0-1,1 0 1,-1-1 0,1 1 0,-1 0 0,1-1 0,0 1-1,-1-1 1,-17-18-139,1-14 44,2-1-1,-15-45 1,-3-9-150,-12-15-4,-109-181 0,27 81 192,115 181 146,22 31 104,23 35 12,-12-11-143,-1 0 0,-2 2 0,-1 0 0,-2 1 0,-2 0 0,13 57 0,25 231 381,-46-284-406,4 9 41,1 19-13,-9-68-173,1-2 112,-1 1 0,1 0 0,-1 0 0,0 0 0,0 0 0,0-1-1,0 1 1,0-1 0,0 1 0,0-1 0,0 1 0,-1-1 0,1 1 0,0-1 0,-1 0 0,1 1 0,-1-1-1,0 0 1,0 1 0,0-1 0,0-2 0,2-3 2,10-48-51,-2-1 0,-3 0 0,-3 0 0,-1-1-1,-7-71 1,2 116 55,-1-1 0,0 1 0,0 1 0,-6-13 0,5 11 5,-1 1-1,2-1 1,-3-16 0,3 17-19,0 0 0,0 1 1,-1-1-1,0 0 0,-1 1 1,0 0-1,-9-13 0,-52-70 61,58 83-27,24 53-38,4-13 15,2-2 0,1 0 1,0-2-1,2-1 0,1 0 1,43 29-1,-68-53-11,0 1 1,-1 0-1,1 0 1,0-1-1,0 1 1,0-1-1,0 1 0,0-1 1,0 1-1,0-1 1,0 0-1,0 1 1,0-1-1,1 0 0,-1 0 1,0 0-1,0 0 1,0 0-1,0 0 1,0 0-1,0 0 0,0 0 1,2-1-1,-3 1 0,1-1-1,0 0 1,-1 0 0,1 1-1,-1-1 1,0 0-1,1 0 1,-1 0-1,1 0 1,-1 1 0,0-1-1,0 0 1,0 0-1,1 0 1,-1 0-1,0 0 1,0 0-1,0 0 1,0 0 0,-1-2-1,0-4-37,0 0 0,-1 0 0,0 0 0,0 0 0,0 0 0,-5-7 0,-16-24-89,-2 1-1,-34-38 0,-19-27 2,59 74 117,-3-4 10,1 0-1,-26-58 0,43 81 9,1 0-17,-1 0-1,0 0 1,0 1-1,-1-1 1,0 1-1,0 0 1,-8-7 0,11 10 12,1 0 1,-1 0 0,1 0 0,0-1-1,0 1 1,1 0 0,0 0 0,0 0-1,0-1 1,0 1 0,2-7 0,-1-4 21,-1 15-21,0 1 0,0-1 1,0 1-1,0-1 0,0 1 1,0-1-1,0 1 0,0-1 1,0 1-1,1-1 0,-1 1 1,0-1-1,0 1 0,1-1 1,-1 1-1,0-1 0,1 1 1,-1-1-1,0 1 0,1 0 1,-1-1-1,1 1 0,-1 0 1,1-1-1,-1 1 0,1 0 1,-1 0-1,1-1 0,-1 1 1,1 0-1,-1 0 0,1 0 0,-1 0 1,2 0-1,25 3 52,23 20 87,90 98 156,-121-105-255,-1 1 0,-1 0 0,0 1 1,-2 1-1,17 25 0,3 0 57,-28-37-76,-1 0-1,-1 0 1,1 0-1,-1 0 1,7 15-1,27 43 51,-23-35-20,-2 1 1,-2 1 0,0-1 0,-2 2-1,7 40 1,5 16 37,-14-63-78,8 50-1,-5 255 168,-12-246-130,1-61-94,-2-42-95,0-41-37,-4-79-159,-7-1-1,-45-210 1,54 279 287,4 62 49,0 7 29,3 1-22,1 1 0,-1-1 1,1 0-1,-1 1 0,0 0 1,1 0-1,5 3 0,6 14 49,-1 1-1,-1 1 1,0 0-1,-2 1 1,0 0-1,-2 1 1,8 25-1,3 2 59,-11-25-47,-1 0 1,-1 1 0,-2 0 0,0 0 0,1 31 0,-2 132 185,-4-126-161,-5 38-58,5-100-85,-9-44-91,-6-163-513,7 143 585,2-90 0,6 153 45,23 6 118,-14 3-71,-1 1-1,0 0 1,-1 1-1,0 0 1,-1 0-1,0 0 1,0 1-1,-1 0 1,-1 0-1,6 19 1,-4-8 46,0 1 0,-1 0 0,-2 0 0,1 38 0,-3-11 27,1-24-63,-2 0-1,-1-1 0,-1 1 1,-6 30-1,-8 4 22,-39 95-1,63-292-856,-3 109 769,-4 16 29,0-1 0,2 0 1,-1 1-1,2 0 0,0 0 0,0 0 1,1 0-1,8-14 0,-3 79 115,-10-44-87,1 0-4,0 0 0,-2 1 1,1-1-1,-1 0 0,0 0 0,-1 0 0,0 0 0,0 0 0,-1 0 0,0-1 1,-7 14-1,-90 152 101,93-163-116,1-1 0,-1 0 0,-14 14 0,14-17 2,1 0 0,0 1 0,0 0 0,0 0 0,-7 17 0,25-51-63,2 0 0,17-24 0,-11 18 21,31-65 1,-45 82 33,5-9-8,-1-1 0,-1-1 0,-1 1 0,-1-1 0,-2-1 0,5-53 0,-10 79 11,-3-32-13,-4 30 32,-7 18 5,-25 47 32,19-30-10,-1-1 0,-45 53 0,-106 107 348,133-147-357,24-23-6,8-13 39,-8-21-7,10 8-53,4 4-3,0 0 1,0 0-1,0 0 0,0 0 1,-1 1-1,1-1 0,0 0 1,0 1-1,0-1 0,-1 0 1,1 1-1,0 0 0,0-1 1,-1 1-1,1 0 0,-3-1 1,28-2-22,-15 0 17,1 0 1,-1 0 0,-1-1 0,1 0 0,0-1-1,-1 0 1,0 0 0,10-10 0,56-59-78,-58 56 56,1 1 0,0 0 1,31-22-1,-29 26 31,-15 9-27,1 0-1,-1 1 1,1-1-1,0 1 1,0 1-1,0-1 1,1 1-1,-1 0 1,0 0-1,1 0 1,10-1-1,-15 5 8,0 0 1,0 1-1,0-1 0,0 1 1,0-1-1,-1 1 0,1-1 1,-1 1-1,0-1 0,0 1 1,0 0-1,0-1 0,0 1 1,0-1-1,-1 4 0,0 1-1,0 7 13,-2 0 1,0 0 0,-1-1-1,0 1 1,-1-1 0,0 0 0,-1 0-1,-1-1 1,-8 12 0,-4 14-4,-169 293 59,187-330-62,0 0 1,1-1 0,-1 1 0,1 0 0,-1 0-1,1 0 1,-1 0 0,1 0 0,0 0 0,-1 0-1,1 0 1,0-1 0,0 1 0,0 0 0,0 0-1,0 0 1,0 0 0,0 0 0,0 0 0,0 1-1,14-7-110,20-25 22,52-60-39,38-45 36,-96 118-83,-20 7 170,1 1 0,-1-2 0,-1 1-1,0-1 1,0 0 0,-1 0 0,0-1-1,-1 0 1,-1 0 0,0 0 0,4-21 0,-1-8-97,-3-1 1,0-51 0,2-20 126,-5 102-28,0-2 7,1-1 1,0 1 0,1-1-1,0 1 1,7-19-1,-9 29-28,-1 2-12,0 27 209,-1-9-156,-1 1 0,-1 0 0,-1 0 0,0-1 0,-1 0 0,-1 0-1,0 0 1,-2-1 0,-11 20 0,-16 22 32,-44 56-1,66-96-48,-219 267 251,-50 73-183,275-347-69,1 0-1,0 1 1,-9 24-1,13-31 6,1-1 0,-1 1 0,1 0 0,0 0 0,1-1 0,-1 1 0,1 0 0,0 0 0,0 0 0,0 0 0,1-1 0,0 1 0,0 0 0,1 4 0,2-2-12,0-1-1,0 0 0,1-1 1,0 1-1,0-1 0,10 8 1,14 16 42,118 134 120,-100-113-128,-32-33-11,-1 0 1,-1 2-1,0-1 1,-1 2-1,-1 0 0,-2 0 1,15 39-1,-6 5 51,15 86-1,-32-145-62,7 13-2,4-19-37,-11 0 34,1-1-1,-1 1 1,1-1-1,-1 0 1,1 0-1,-1 1 1,0-1-1,0 0 1,0 0-1,0 0 1,0 0-1,-1-1 1,2-3-1,1-16-41,-1-1 0,0 1 1,-2-1-1,-1 0 0,-1 1 0,0-1 0,-2 1 0,-1 0 0,-12-35 0,6 21 44,2 1 0,1-1 0,2-1 0,-3-62-1,9 99 3,0-1 0,0 1 0,-1-1 0,1 0 0,0 1 0,0-1 0,0 1 0,0-1 0,0 0 0,0 1 0,0-1-1,0 1 1,0-1 0,0 0 0,0 1 0,0-1 0,0 1 0,1-1 0,-1 0 0,0 1 0,0-1 0,1 1 0,-1-1-1,0 1 1,1-1 0,-1 1 0,1-1 0,-1 1 0,0 0 0,1-1 0,-1 1 0,1-1 0,-1 1 0,1 0 0,-1-1 0,1 1-1,-1 0 1,1 0 0,0 0 0,-1-1 0,1 1 0,-1 0 0,1 0 0,0 0 0,-1 0 0,1 0 0,-1 0 0,1 0-1,0 0 1,-1 0 0,1 0 0,-1 0 0,1 1 0,0-1 0,-1 0 0,2 1 0,1 1 12,0-1-1,0 1 1,0 0 0,-1 1 0,1-1 0,-1 1-1,1-1 1,3 6 0,15 26 98,-2 2 1,19 50 0,-25-55-51,1 0 1,1-1 0,1 0-1,29 37 1,1-5 9,-79-79-348,9-3 212,0-1 0,2 0 1,0-2-1,1 0 0,2-2 0,0 0 0,2-1 1,-15-28-1,2-6-36,3 0 1,-33-110-1,57 147 108,3 23-5,0 0 0,0 0-1,0-1 1,0 1 0,0 0 0,0 0-1,0-1 1,0 1 0,1 0-1,-1 0 1,0 0 0,0-1 0,0 1-1,0 0 1,0 0 0,1 0 0,-1 0-1,0-1 1,0 1 0,0 0-1,1 0 1,-1 0 0,0 0 0,0 0-1,1 0 1,-1 0 0,0 0 0,0-1-1,1 1 1,-1 0 0,0 0 0,0 0-1,1 0 1,-1 0 0,0 0-1,0 0 1,1 0 0,-1 1 0,0-1-1,34 20 104,26 32-11,-2 2 0,83 101 1,-22-23 154,-104-115-225,-1 0 0,-1 1 0,-1 0 0,0 1-1,-2 1 1,0 0 0,-1 0 0,-1 0 0,-1 1 0,8 40-1,-15-61-26,1 1-1,-1 0 1,0 0-1,1 0 1,-1-1-1,0 1 1,0 0-1,0 0 0,0 0 1,1 0-1,-1-1 1,0 1-1,-1 0 1,1 0-1,0 0 1,0 0-1,0 0 1,0-1-1,-1 1 0,1 0 1,0 0-1,-1-1 1,1 1-1,-1 0 1,1 0-1,-1-1 1,1 1-1,-2 1 1,1-2-2,0 0 0,-1 0 0,1 0 1,0 0-1,-1 0 0,1-1 1,0 1-1,0 0 0,-1-1 0,1 1 1,0-1-1,0 1 0,0-1 1,-1 1-1,1-1 0,-1-1 0,-52-42-95,48 39 95,-72-68-199,46 40 162,-1 2 1,-2 1 0,-1 1 0,-49-27 0,82 53 34,-12-1 64,14 13 8,3 3-50,1 1 0,0-1 1,0-1-1,1 1 0,1 0 1,9 18-1,4 9 41,44 99 249,-53-122-292,1 1 1,1-2-1,0 1 1,1-2-1,26 26 1,-35-37-15,0 0 1,0-1 0,1 1 0,-1-1 0,1 0-1,-1 0 1,1 0 0,0 0 0,0 0 0,-1-1-1,1 0 1,0 0 0,1 0 0,-1 0 0,0-1-1,0 0 1,0 0 0,0 0 0,0 0 0,6-1-1,-7 0-1,0 0-1,-1 0 0,1-1 0,-1 1 0,0-1 1,1 1-1,-1-1 0,0 0 0,0 0 1,0 0-1,0 0 0,0 0 0,0 0 0,-1-1 1,1 1-1,-1 0 0,0-1 0,1 1 0,-1-1 1,0 0-1,-1 1 0,1-1 0,0 0 0,-1 0 1,1 1-1,-1-1 0,0 0 0,0 0 1,-1-4-1,3-57-3,0 35 11,-1 1 1,-2 0-1,-4-33 0,2 51-11,-1 0 0,0 0 0,-1 1 0,1-1-1,-2 1 1,1 0 0,-2 0 0,-7-8-1,6 6 1,0 1 0,1-1 0,0 0-1,-6-14 1,11 19 61,2 6-54,0 0-1,0 0 1,0 0 0,0 0-1,0 0 1,1 0 0,-1 0 0,0 0-1,0 0 1,0 0 0,0 0-1,0 0 1,0 0 0,0 0 0,0 0-1,0 0 1,0 0 0,0 0-1,1 0 1,-1 0 0,0 0 0,0 0-1,0 0 1,0 0 0,0 0-1,0 0 1,0 0 0,0 0 0,0 0-1,0 0 1,0 0 0,0 0-1,0 0 1,0-1 0,1 1 0,-1 0-1,0 0 1,0 0 0,0 0-1,0 0 1,0 0 0,0 0 0,0 0-1,0 0 1,0 0 0,0 0-1,0-1 1,0 1 0,0 0 0,0 0-1,0 0 1,0 0 0,0 0-1,0 0 1,0 0 0,0 0 0,10 0-11,13 3 29,-1 0 0,1 1 1,-1 2-1,-1 0 0,1 1 1,34 17-1,-40-15-6,-2 1-1,1 0 1,-1 1 0,-1 1-1,0 0 1,0 0 0,-1 2-1,17 24 1,14 13 96,148 192 104,-116-141-167,8 12-3,87 160 1,-141-216-25,-3 0-1,-2 2 1,-3 0-1,-3 2 1,-2 0 0,-3 1-1,-3 0 1,-2 1 0,-2 106-1,-6-107-2,2 2 16,-3 0 0,-3 0 0,-22 116 0,26-178-32,-1-1 0,1 1 1,-1 0-1,0 0 0,0 0 0,-1 0 0,1-1 0,-1 1 1,1 0-1,-1-1 0,0 0 0,0 1 0,0-1 1,0 0-1,0 0 0,0 0 0,-4 3 0,2-4 2,1 0 0,-1 0-1,1 0 1,-1 0-1,1-1 1,-1 1 0,0-1-1,1 0 1,-1 0 0,0 0-1,1-1 1,-1 1-1,0-1 1,-5-2 0,-4-2-20,1 0-1,0-1 1,0 0 0,1-1 0,-20-15 0,-12-7-48,-344-177-383,-86-51 313,443 235 113,0-2-1,1 0 1,2-2-1,1-1 1,0-1-1,-30-46 1,49 66 17,0 0 0,0 1 0,-1-1 0,0 2 0,0-1 0,-1 1 0,1 0 0,-1 1 0,-11-5 0,14 7 4,-1 0-1,1 1 1,-1 0-1,0 0 1,1 1-1,-1-1 1,0 1-1,0 1 1,0 0-1,0 0 0,0 0 1,0 0-1,1 1 1,-14 3-1,18-3 2,1 0 0,-1 0 0,1 0 0,0 0 0,-1 0 0,1 0-1,0 1 1,-1-1 0,1 0 0,0 1 0,0-1 0,0 1 0,0-1 0,0 1 0,1-1-1,-1 1 1,0 0 0,1-1 0,-1 1 0,1 0 0,0-1 0,-1 1 0,1 2-1,-1 48-80,1-37 73,1 7 18,1-1 0,1 0 0,1 0 0,12 40 0,40 84 60,-19-51-48,1 31 67,9 25 29,-44-144-115,0-1-1,0 1 1,1-1-1,-1 0 1,1-1-1,1 1 1,-1-1-1,0 0 0,1 0 1,0 0-1,7 4 1,68 35 12,-33-20-5,569 280 415,-490-245-451,-59-26 64,124 80-1,-161-92-31,-2 2-1,0 1 1,-2 2-1,0 0 1,-2 1-1,26 36 1,-43-52 6,0 0 0,0 0 0,-1 1 1,0 0-1,-1 0 0,0 0 0,-1 0 0,-1 1 0,5 23 0,-8-35-47,1-21 10,21-97-138,-12 77 40,5-56-1,2-253-101,-1 17-37,-11 140-88,-5 171 378,24 28-4,-13 9-6,0 0 0,0 0 0,-2 1 0,0 1 0,-1-1 0,0 1 0,7 26 0,7 26 10,-2 0 1,-4 2 0,15 134-1,-17 220 135,-14-423-156,0 0-7,0 0 0,-1 0 1,1 0-1,0 0 0,0 0 0,0 0 0,1-1 0,-1 1 0,0 0 0,1 0 1,-1 0-1,1 0 0,0 0 0,-1-1 0,1 1 0,0 0 0,0-1 0,0 1 0,2 2 1,-2-5-3,0 0 1,-1 1-1,1-1 1,0 0-1,-1 0 1,1 0 0,-1 0-1,1 0 1,-1 0-1,1 0 1,-1 0-1,0 0 1,1 0 0,-1 0-1,0 0 1,0 0-1,0 0 1,0 0 0,0 0-1,0 0 1,0-2-1,2-27-17,-2-1-43,1-4 15,-2 0 0,-1-1 0,-2 1 0,-10-48 0,-81-344-522,87 378 590,-2 1 1,-29-83-1,26 92-19,1 0 0,3-1 0,0-1 0,3 1 0,-2-78 0,8 117-5,6 4 42,17 35 39,-1 1-1,-1 2 1,-3 0-1,20 64 1,-29-80-11,20 58 57,-3 0 0,-4 1 0,-4 2-1,12 147 1,-24-121-52,25 328 308,-16 5-229,-15-413-148,-4 28 0,-3-1-1,-2 1 1,-18 60 0,21-93 1,-12 44 5,-3 0 0,-44 101 1,61-163-20,0-1 1,-1 0-1,1 0 1,-2 0-1,1-1 0,-1 0 1,0 0-1,-1 0 1,0-1-1,-10 8 1,15-12 8,-1 0 0,0-1 0,0 1 0,0-1 0,0 0 0,0 0 0,0 0 0,0 0 0,0-1 0,0 1 0,0-1 0,0 0 0,0 0 0,-1 0-1,1 0 1,0 0 0,0-1 0,0 1 0,0-1 0,0 0 0,0 0 0,0 0 0,0 0 0,0-1 0,0 1 0,0-1 0,1 1 0,-1-1 0,1 0 0,-1 0 0,1-1 0,0 1 0,-4-5 0,-22-30-29,1-1 0,2-2 0,1 0 0,-31-78 0,20 43 16,-156-359-48,188 425 65,-9-21 37,5 25-17,1 17-12,2 16 7,1-1-1,1 1 1,4 48 0,0-15 60,-3 24-50,3 98 28,-2-179-56,1 0 0,-1 0 0,1 0 1,0 0-1,0 0 0,1 0 0,-1 0 0,1 0 0,0 0 0,0-1 0,0 1 0,0-1 1,5 6-1,-7-9 1,1 1 0,0 0 1,0 0-1,0-1 0,0 1 1,0 0-1,0-1 1,0 1-1,0-1 0,0 1 1,1-1-1,-1 0 0,0 1 1,0-1-1,0 0 0,0 0 1,1 0-1,-1 0 1,2 0-1,-1-1 1,0 1 0,0-1 0,0 0 0,0 0 1,0 0-1,0 0 0,0 0 0,-1-1 0,1 1 0,0 0 0,-1-1 0,1 1 0,-1-1 1,0 0-1,2-1 0,111-166-156,-65 94 122,63-76 0,-50 85 7,119-97 1,-168 153 25,-9 6-3,-1 1-9,-1 1-1,1-1 1,0 1-1,0 0 1,0 0-1,0 0 1,0 0 0,0 0-1,1 1 1,-1-1-1,1 1 1,-1 0-1,5-1 1,-8 17 13,-8 6 27,-1 1 0,-1-2 0,-1 1-1,-20 28 1,2-2-1,-17 33 29,3 2 0,-48 130 1,87-200-43,1 0 0,0 0 1,1 1-1,0-1 0,0 25 1,18-49-89,47-74 48,-25 32-14,2 1 0,64-62 0,-65 77-100,-29 29-35,-36 34 72,20-19 100,-38 36 81,2 2 1,-62 85 0,94-114-43,0 1 1,1-1-1,1 2 1,1-1-1,0 1 1,1 0-1,0 1 1,2-1-1,0 1 1,1 0-1,1 0 1,0 0-1,3 34 1,-1-50-37,0 1-1,1 0 1,-1 0 0,1 0 0,0-1-1,0 1 1,0 0 0,0-1 0,0 1 0,0 0-1,1-1 1,0 0 0,-1 1 0,1-1-1,0 0 1,0 0 0,0 0 0,0 0-1,0 0 1,1 0 0,-1-1 0,0 1 0,1-1-1,0 0 1,-1 0 0,1 0 0,0 0-1,-1 0 1,1 0 0,0-1 0,0 1 0,0-1-1,4 0 1,0 1 3,0-1-1,0-1 0,-1 0 1,1 0-1,0 0 1,0-1-1,-1 1 1,1-2-1,-1 1 1,0-1-1,1 0 0,-1 0 1,7-5-1,4-6 11,23-16-9,39-37 0,-70 58-28,0 0 0,0 0 1,-1-1-1,-1 0 0,0 0 1,0-1-1,-1 0 0,0 0 1,8-23-1,-10 9-7,-1 0 0,-1 0 1,-1 0-1,-4-39 0,1 2 68,-2-23-28,-26-143 0,-2-24-269,27 41 132,7 202 89,2 11 12,5 14-32,16 73 114,-5 0-1,-3 1 0,-4 1 1,2 131-1,-22 35 68,5 148 78,7-357-213,-4-46 13,-1 1 0,1 0 0,0-1-1,0 1 1,0 0 0,0-1 0,0 1 0,1-1 0,-1 1-1,1-1 1,-1 0 0,1 0 0,0 0 0,4 4-1,-6-6-4,0 0 1,0 1-1,1-1 0,-1 0 0,0 0 0,1 0 0,-1 0 0,0 0 0,1 1 0,-1-1 0,0 0 0,1 0 0,-1 0 0,0 0 0,1 0 0,-1 0 0,0 0 0,1 0 0,-1 0 0,0 0 0,1 0 0,-1-1 0,0 1 0,1 0 0,-1 0 0,0 0 0,0 0 0,1 0 0,-1-1 1,0 1-1,1 0 0,-1 0 0,0 0 0,0-1 0,1 1 0,-1 0 0,0-1 0,7-16-61,-3-22 39,-3 37 13,2-460-341,-6 240 200,4 84-223,-30-241 0,18 302 408,-2-138 0,16 203 9,4 19 115,7 21 57,6 41-89,18 106 0,-21-88-59,49 465 283,-45-293-162,32 334 68,-48-531-227,3 101 11,-56-163-168,42-3 119,1 0 1,0 0 0,0 0 0,0-1-1,0 1 1,0-1 0,1 0-1,0-1 1,-1 1 0,-5-11 0,-7-4-28,-57-64 5,-96-141 0,35 42 12,131 176 26,-1 0 0,1 1 0,-1 0 0,0 0 0,0 0 0,0 0 0,0 1 0,-1 0 0,0 0 0,0 0 0,0 1 0,-1 0 0,1 0 0,-1 1 0,1-1 0,-1 2 0,0-1 0,0 1 0,0 0 0,-12-1 0,17 3 0,0 0-1,1 0 0,-1 0 0,0 1 0,1-1 1,-1 0-1,1 1 0,-1-1 0,1 1 0,0-1 1,0 1-1,0 0 0,0-1 0,0 1 0,0 0 1,0 0-1,0 0 0,1 0 0,-1-1 0,1 1 1,-1 0-1,1 0 0,0 0 0,0 3 0,-7 53 17,7-45-16,-1 5 1,1 0-1,0 0 1,1 0-1,1 0 1,1-1-1,1 1 1,0-1-1,1 0 1,10 23-1,118 186 84,-157-265-174,-2 1 0,-1 2 0,-44-46 1,36 43 69,26 28 1,-44-45-50,49 53 71,1 0 1,0 0-1,-1 0 1,1 1-1,-1-1 1,0 1-1,0 0 1,0 0-1,0 0 1,0 1-1,-1-1 1,1 1-1,-8-1 1,11 2-3,1 1 0,-1-1-1,1 1 1,-1-1 0,1 0 0,0 1 0,-1-1 0,1 1 0,-1-1-1,1 1 1,0-1 0,-1 1 0,1-1 0,0 1 0,0 0 0,-1-1 0,1 1-1,0-1 1,0 1 0,0 0 0,0-1 0,0 1 0,0 0 0,0-1-1,0 1 1,0 0 0,0-1 0,0 2 0,1 21 11,-1-21-16,2 6 11,0 0-1,0 1 1,0-1-1,1 0 1,1-1 0,-1 1-1,9 13 1,39 52 108,-33-49-74,23 33-15,-4-3 58,3-2 0,80 82 1,-92-111-76,-41-45-159,-32-35 23,3-2 1,3-3 0,-34-70-1,72 130 126,-1 0 2,1 0 0,0 0 0,0 0 0,0 0 0,0 0 0,0 0 0,1-1 0,-1 1 0,1 0 0,-1-1 0,1 1 0,0 0 0,0-1 0,0 1 0,0-4 0,19 15 14,-1 7 44,-2 2 0,0 0-1,-1 0 1,-1 1 0,22 41 0,-18-30-13,35 59 150,-47-86-349,-3-14 116,-2-17 98,-1 27-58,-12-161-130,6 111 63,1-100 1,4 149 62,1-1 0,0 0 0,0 1 0,0-1 0,0 0 0,1 1 0,-1-1 0,1 0 0,-1 1 0,1-1 0,0 1 0,0-1 0,0 1 0,0-1 0,1 1 0,-1 0 0,1 0 0,-1 0 0,1 0 0,0 0 0,0 0 0,0 0 0,4-3 0,-5 5-3,-1 0 1,1 1-1,0-1 0,-1 0 1,1 0-1,0 0 1,-1 1-1,1-1 0,0 0 1,-1 1-1,1-1 1,0 1-1,-1-1 1,1 1-1,-1-1 0,1 1 1,-1-1-1,1 1 1,-1-1-1,1 1 0,-1-1 1,0 1-1,1 0 1,-1-1-1,0 1 0,0 0 1,1 0-1,-1-1 1,0 1-1,0 0 1,0-1-1,0 1 0,0 0 1,0 0-1,5 32 8,-5-29-15,5 162 143,-6-110-24,9 72 1,-8-121-112,2 0 1,-1 0-1,1 0 0,0 0 0,0 0 1,6 10-1,-7-15 2,0 0-1,1 0 1,-1 0-1,0 0 1,1 0 0,-1 0-1,1-1 1,0 1-1,0-1 1,-1 1 0,1-1-1,0 0 1,0 1 0,0-1-1,1 0 1,-1 0-1,0-1 1,0 1 0,0 0-1,1-1 1,-1 1-1,0-1 1,4 0 0,-4 0-2,-1-1 0,0 0-1,0 0 1,0 1 0,0-1 0,0 0 0,0 0 0,0 0 0,0 0 0,0 0 0,0 0 0,0 0 0,0-1 0,-1 1 0,1 0 0,-1 0 0,1-1 0,-1 1 0,1 0-1,-1-1 1,1-1 0,10-39 42,-8 30-66,14-42-17,2 0 0,2 1 0,3 1 1,51-83-1,-68 124 15,-3 4 10,0 1 1,0-1-1,1 1 0,0 0 0,0 0 0,0 1 0,8-7 0,-12 12 16,-1 0-1,1 0 0,-1 0 0,0 0 1,1 1-1,-1-1 0,0 0 1,1 0-1,-1 1 0,0-1 1,1 0-1,-1 0 0,0 1 1,0-1-1,1 0 0,-1 1 1,0-1-1,0 0 0,0 1 0,0-1 1,1 1-1,-1-1 0,0 0 1,0 1-1,0-1 0,0 1 1,0-1-1,0 0 0,0 1 1,0-1-1,0 1 0,0-1 1,0 0-1,0 1 0,0-1 0,0 0 1,-1 1-1,1 0 0,0-1-4,-3 36 45,-2 0 0,-1 0 0,-1-1 0,-3 0 0,0 0 0,-26 53 0,16-39 100,3 0-1,-15 66 0,26-53-84,6-62-55,1 0-1,-1 0 0,1 0 1,-1 0-1,1 0 0,-1 0 1,1 0-1,0 0 0,-1 0 1,1 0-1,-1 0 0,1 0 1,-1 0-1,1 0 0,-1 0 1,1-1-1,-1 1 0,1 0 1,-1 0-1,1-1 0,-1 1 1,1 0-1,-1-1 0,0 1 1,1 0-1,-1-1 0,1 0 1,9-15 6,-2 0 1,0 0 0,0-1-1,-2 0 1,7-22 0,5-16-55,66-196-361,-82 241 395,-2 46 79,-1 1-1,-2-1 1,-1 0-1,-2 0 1,-1 0 0,-20 53-1,19-66-58,5-11-3,-1-1-1,-1 1 1,-9 17 0,13-27-1,-1 0 0,1 0-1,-1 1 1,1-1 0,-1 0 0,0-1 0,0 1 0,0 0 0,0 0 0,0-1 0,0 1 0,-1-1 0,1 0 0,0 0 0,-1 0 0,1 0 0,-1 0 0,1 0 0,-1-1 0,1 1 0,-1-1-1,-3 1 1,-2-1-22,0 0 0,0-1-1,-1 0 1,1 0 0,0-1-1,0 1 1,1-2 0,-1 1-1,0-1 1,1 0 0,-1-1-1,1 0 1,0 0-1,0-1 1,-9-8 0,-19-11-58,28 23 74,6 1 6,34 25 16,14 16 33,-16-14 49,-1 1-1,48 57 1,-75-81-97,0-1 0,0 0 0,0 0 0,1 0 0,-1 0 0,1-1 0,-1 0 0,1 1 0,0-1 0,0 0 0,0-1 0,0 1 0,0-1 0,0 0 0,0 0 0,1 0-1,-1 0 1,0-1 0,1 0 0,-1 1 0,6-2 0,-8 0-2,-1 0 0,1 0 0,-1 0-1,1 0 1,-1-1 0,0 1-1,1 0 1,-1-1 0,0 1 0,0-1-1,0 1 1,0-1 0,0 0 0,0 1-1,-1-1 1,2-2 0,13-33-37,-14 34 33,47-151-16,-24 70-123,-20 66 125,6-18-89,-6 34 81,-2 22 58,-5 14-15,-1 0 1,-2 0-1,-1-1 1,-1 0-1,-2 0 0,-21 47 1,29-75-20,-3 0-44,2-17 4,1-16 58,3-50-13,1 36-7,-2-1 0,-1 0 1,-3 1-1,-1 0 0,-18-72 1,-5 36 3,-2 1 0,-4 2 0,-3 1 1,-4 2-1,-2 1 0,-81-98 0,76 110 20,-3 2-1,-113-95 0,130 124-11,-2 3-1,-1 1 1,-1 1 0,-2 3-1,1 1 1,-65-21 0,-93-17-12,-120-41-12,272 81 15,2-3 0,0-1 0,1-1 0,-73-55 0,94 60-10,0 0-1,2-2 1,0 0 0,2-1 0,0-1 0,1-1 0,1 0-1,1-1 1,1-1 0,1 0 0,1 0 0,1-1 0,2-1 0,0 1-1,2-1 1,0-1 0,-1-27 0,-4-27 28,-40-142 0,44 205-16,0 0-1,-2 1 1,0 0-1,-1 0 1,-1 1 0,0 1-1,-27-29 1,-7-10-24,42 50 27,0 0 0,0 0 0,0 1 0,-1 0-1,0-1 1,0 1 0,0 0 0,0 1 0,0-1 0,-1 1 0,1 0-1,-1 0 1,1 0 0,-7-1 0,10 3 29,19 20-114,-16-19 84,58 54 34,101 117 1,34 77 109,-51-60-29,-105-142-77,-3 2 0,-2 1-1,-3 2 1,-1 1 0,-3 1 0,-2 2-1,-3 0 1,15 60 0,-5 77 56,-28-151-60,1-2-1,2 1 1,2-1-1,2 0 1,26 65-1,-15-52-20,-1 1 0,19 88 0,-18-60-60,-14-61 94,3 12-17,-11-32-38,-10-40-47,-137-317-780,136 326 842,2 5 5,-1 1 0,-1 0 1,-2 0-1,-20-30 0,32 100 242,13-1-167,26 57 0,4 9-26,-20-32 12,-3 2 1,-4 0-1,-3 0 1,-4 1 0,-4 143-1,-6-193-40,-1 0 0,-2 0 0,-15 50 0,-40 93-26,3-9-72,50-140 63,-57 213 26,61-225-43,1-3-60,4-15-24,16-38 40,216-345-40,-217 356 44,-1-1-1,-1 0 1,-2-1 0,-1-1-1,-2 0 1,-1 0 0,-2-1 0,-1 0-1,-2-1 1,0-54 0,-8-46-76,0 69 34,9-114 0,-4 173 102,0 0 1,1 0-1,0 0 0,0 0 1,1 1-1,0-1 0,5-9 1,-3 51 97,-21 418 413,9-389-472,-2 0 1,-4-1-1,-2-1 1,-2 0-1,-31 68 1,18-60-30,-100 256 38,125-309-52,4-9-6,0 0 0,-1 0 1,0-1-1,-1 1 0,1 0 1,-1-1-1,-1 0 0,1 0 0,-1 0 1,-9 11-1,12-32-329,2 5 330,1 0 0,-1 0 0,2 0 0,-1 0 0,1 1 0,1-1 0,-1 1 0,7-10-1,45-75-114,-43 75 78,296-449-363,-308 468 405,0 0-1,0 0 0,0 0 1,1 0-1,-1 0 1,0 0-1,0 1 1,0-1-1,0 0 0,0 0 1,0 0-1,0 0 1,0 0-1,0 0 1,0 0-1,1 0 1,-1 0-1,-10 24 35,-20 35 42,-268 390 231,232-355-313,19-26 21,-130 171 52,177-239-66,0 0-1,0 0 1,0 0-1,0 0 1,0 0-1,0 0 0,0 0 1,0 0-1,0 0 1,0 0-1,0 0 1,0-1-1,0 1 1,-1 0-1,1 0 1,0 0-1,0 0 1,0 0-1,0 0 1,0 0-1,0 0 0,0 0 1,0 0-1,0 0 1,0 0-1,0 0 1,-1 0-1,1 0 1,0 0-1,0 0 1,0 0-1,0 0 1,0 0-1,0 0 0,0 0 1,0 0-1,0 1 1,0-1-1,0 0 1,-1 0-1,1 0 1,0 0-1,0 0 1,0 0-1,0 0 1,5-15-53,12-21-9,184-274-55,-119 190 112,-57 82-176,36-75 1,-54 97 110,0 0 1,-1-1-1,-1 0 0,-1 0 1,0-1-1,-2 1 0,2-29 0,-2 29 61,1 34 50,-4 3-18,-1 0 0,-1 0 0,-1-1 0,-1 1 0,0-1 0,-2 0-1,0 0 1,-14 25 0,-92 143 185,67-116-152,-174 247 170,26-42-62,181-255-154,-5 6 43,40-49-25,123-129-56,0-1 8,-136 143 20,6-12-1,2 2 1,0 0-1,1 1 0,1 1 0,1 1 1,0 1-1,23-14 0,-43 29 1,1 0-1,-1-1 0,1 1 1,0 0-1,-1-1 1,1 1-1,-1 0 0,1-1 1,0 1-1,-1 0 0,1 0 1,0 0-1,-1 0 1,1 0-1,0 0 0,-1 0 1,1 0-1,0 0 0,-1 0 1,1 0-1,0 0 1,-1 0-1,1 1 0,0-1 1,-1 0-1,1 0 0,-1 1 1,1-1-1,0 0 1,0 2-1,1 19-10,-17 29 4,3-27 4,0 0-1,-2-2 1,0 1-1,-1-1 1,-2-1-1,0-1 1,-1-1-1,0 0 1,-35 25-1,15-17-6,-1-2 0,-1-2 0,-1-1 0,-67 24 0,99-42-15,-1-1 1,1 0 0,0-1 0,-1 0 0,0 0 0,-13-1 0,17 0 22,5 0-36,54 3-36,-53-3 74,0 0 1,0 0 0,1 0 0,-1 0 0,0 0 0,0-1-1,0 1 1,1 0 0,-1 0 0,0 0 0,0 0 0,0 0-1,1 0 1,-1 0 0,0 0 0,0 0 0,0 0-1,1 0 1,-1 0 0,0 1 0,0-1 0,0 0 0,1 0-1,-1 0 1,0 0 0,0 0 0,0 0 0,0 0-1,1 0 1,-1 1 0,0-1 0,0 0 0,0 0 0,0 0-1,0 0 1,0 1 0,1-1 0,-1 0 0,0 0 0,0 0-1,0 0 1,0 1 0,0-1 0,0 0 0,0 0-1,0 0 1,0 1 0,0-1 0,0 0 0,0 1 0,-10 9-41,-17 6-26,4-7-59,-1-2 0,0-1 1,-48 6-1,-3 1 74,48-9 19,0-1 0,-46 0 0,126 3 288,-4-9-152,0-2 0,0-2 1,85-24-1,-118 27-99,138-41 239,30-8-184,-173 51-55,-1 0 0,1-1 0,-1-1 0,0 0 0,0 0-1,-1-1 1,1 0 0,-1-1 0,0 0 0,0 0 0,-1-1 0,15-14 0,10-16-3,-1 0 0,-1-2-1,-3-1 1,-1-1 0,26-56 0,86-232-24,-113 256-20,61-175-469,-69 186 357,-3 0 1,8-67-1,-21 85 125,-2 38 238,0 27-26,1 18-132,-1-1 0,-3 1 0,0-1 0,-3 0 0,-1 0 1,-24 73-1,-11-18 113,-4-2-1,-71 105 1,61-108-118,4 3 0,-41 100 1,86-170-14,0-1 0,1 2 0,1-1 0,-4 38 0,8-59-32,1 1-1,0 0 1,0 0-1,0 0 1,0 0-1,0 0 1,0 0-1,0-1 1,0 1-1,0 0 1,0 0-1,0 0 1,1 0-1,-1 0 1,0-1 0,1 1-1,-1 0 1,0 0-1,1 0 1,-1-1-1,1 1 1,-1 0-1,1-1 1,0 1-1,-1 0 1,1-1-1,0 1 1,-1-1-1,1 1 1,0-1-1,0 1 1,-1-1-1,1 0 1,0 1 0,0-1-1,0 0 1,0 0-1,-1 1 1,1-1-1,0 0 1,0 0-1,0 0 1,0 0-1,0 0 1,0 0-1,-1-1 1,1 1-1,1 0 1,3-1-7,0-1-1,0 1 1,-1-1-1,1 0 1,0 0-1,-1 0 1,0 0-1,6-5 1,12-11 8,0-2 1,-1 0-1,-1-2 0,22-30 0,66-105-14,-93 133 18,42-63 10,73-155 0,-113 204-73,-2-1 1,-2 0-1,-1-1 0,-2-1 1,-2 1-1,-2-1 0,2-46 1,-8 12-121,-3 0 1,-13-77 0,13 135 191,-1-6 0,9 35 35,5 27 2,-2 0-1,-2 0 0,-2 0 1,-1 1-1,-2-1 0,-1 1 1,-3-1-1,-1 1 0,-2-1 1,-1 0-1,-2 0 0,-20 51 1,-25 43 27,-36 102 115,80-201-173,1 0 0,1 0 0,2 1 0,-3 68 1,9-102-24,0 0 1,-1 0-1,1 1 1,0-1-1,0 0 1,0 0-1,0 0 1,0 0-1,0 0 1,0 1-1,1-1 1,-1 0-1,0 0 1,1 0-1,-1 0 1,0 0-1,1 0 1,0 0-1,-1 0 1,1 0 0,-1 0-1,1 0 1,0 0-1,0-1 1,-1 1-1,1 0 1,0 0-1,0-1 1,0 1-1,0 0 1,0-1-1,0 1 1,0-1-1,0 1 1,0-1-1,0 0 1,1 1-1,-1-1 1,0 0-1,0 0 1,0 0-1,0 0 1,0 0 0,0 0-1,1 0 1,-1 0-1,0-1 1,0 1-1,0 0 1,0 0-1,0-1 1,0 1-1,0-1 1,0 1-1,2-2 1,3-1-8,1-1 1,-1 0 0,0 0-1,0 0 1,0-1 0,0 1-1,5-8 1,35-48-45,-4-1-1,69-134 1,-77 125-74,-3-1 1,-3-2 0,27-113-1,-32 78-162,16-205 0,-38 265 215,12 96 485,-10-12-394,-2-1 1,-2 0 0,-1 0 0,-1 1 0,-2-1-1,-2-1 1,-1 1 0,-13 34 0,-16 17 171,-4-1 1,-100 152-1,86-149-138,50-80-51,-40 71 20,41-71-20,1 1 0,0-1 0,0 1 1,0-1-1,1 1 0,0 0 0,0 16 0,3-25-5,0 1 0,0-1 0,0 0 0,0 0 0,0 0 0,0 0 0,0 0 0,0 0 0,0 0 0,0 0 0,0 0 0,0-1 0,0 1 0,0 0 0,0-1 0,0 1 0,1-1 0,5-5-2,0-1 0,0 0 0,-1 0 0,0 0 0,0-1 1,-1 0-1,0 0 0,8-16 0,-4 7 26,27-44-47,-3-1 1,-3-2-1,24-74 0,-47 118 7,-1-1 0,-2 0 0,0-1 0,-1 1 0,-1-1 0,-1 1 0,-1-1-1,-1 0 1,0 1 0,-2-1 0,-1 1 0,0 0 0,-2 0 0,-12-31 0,-138-351-91,152 388 113,-1 1 1,0-1 0,-1 1-1,0 0 1,-1 0 0,-1 1-1,0 0 1,-1 0 0,0 1 0,-1 0-1,-1 1 1,0 0 0,0 0-1,-1 1 1,0 1 0,0 0-1,-1 0 1,-19-8 0,-25-10 67,56 26-85,2 9 30,1 0 0,0 0 0,0 0 0,0-1 0,1 1 0,0-1-1,1 0 1,-1 0 0,2 0 0,5 9 0,10 17-12,-6 0 0,-2 0 1,-1 1-1,-1 1 1,-2 0-1,-1 0 0,-2 0 1,-2 1-1,-1-1 1,-2 1-1,-6 60 1,2-69 11,-1-1 1,0 0 0,-17 45-1,23-80-42,0 1 0,0-1 0,-1 1 0,0-1 0,-2-11 0,0-11-12,2-42 18,-2 0-1,-4 0 1,-3 1-1,-35-133 1,57 311 369,-10-70-322,-2 1-1,-1 0 1,-3 0 0,0-1-1,-3 1 1,-1-1 0,-14 44 0,5-26 119,16-64-461,0 1 352,0 18-26,-1 2-8,0-1 0,-1 1-1,-1 0 1,1 0-1,-2-1 1,0 0 0,0 0-1,0 0 1,-1 0-1,-12 16 1,-11 13-2,-37 40 1,43-53 0,-101 111 27,-49 60-6,151-170 31,16-23-50,0 2 0,1-1 0,-1 1 0,1-1 0,1 1 1,-1 0-1,1 1 0,0-1 0,0 0 0,1 1 0,-1 0 0,2-1 0,-1 1 0,1 0 0,-1 14 0,1-9 1,-1 1 0,0-1 0,-1 0 0,0 0 0,0 0 1,-2 0-1,1-1 0,-2 0 0,1 0 0,-13 18 0,9-13 27,5-8-32,1 0 0,0 0 0,0 0-1,1 0 1,0 0 0,0 10 0,-13 42-31,11-54 28,1-1-1,-1 1 1,0-1-1,0 1 1,0-1-1,-1 0 0,1-1 1,-12 9-1,-51 32-69,38-27 61,-55 35 57,83-52-43,1-1-2,-1 0 0,1 0 0,-1 0 0,1 0 0,-1 0 1,1 0-1,-1 0 0,1 1 0,-1-1 0,1 0 0,-1 0 0,1 1 0,-1-1 0,1 0 0,-1 1 0,1-1 0,0 0 0,-1 1 0,1-1 1,0 1-1,-1-1 0,1 1 0,0-1 0,0 0 0,-1 1 0,1-1 0,0 1 0,0-1 0,0 1 0,0-1 0,0 1 0,-1 0 0,1-1 0,0 1 1,0-1-1,0 1 0,1 0 0,4 3-51,6-13 24,40-52 48,63-58 1,-55 58-37,15-10 44,-38 37-31,-1-2 1,44-58-1,-55 60-31,-11 13 21,1 1 1,25-26 0,-39 45 11,0 1 1,0 0-1,0 0 1,0 0-1,1-1 1,-1 1-1,0 0 1,0 0-1,0 0 1,1-1-1,-1 1 1,0 0-1,0 0 1,0 0-1,1 0 1,-1 0-1,0 0 1,0 0-1,1 0 1,-1-1-1,0 1 1,0 0-1,1 0 1,-1 0-1,0 0 1,0 0-1,1 0 1,-1 0-1,0 0 1,0 1-1,1-1 1,-1 0-1,0 0 1,0 0-1,0 0 0,1 0 1,-1 0-1,0 0 1,0 0-1,1 1 1,-1-1-1,0 0 1,0 0-1,0 0 1,0 1-1,1-1 1,-1 0-1,0 0 1,0 0-1,0 1 1,0-1-1,0 0 1,0 0-1,1 1 1,3 22-15,-6 30 83,-2-23-27,3-21-26,-1 0 0,1 0-1,1 0 1,-1 0-1,2 0 1,1 16-1,-1-23-9,0 0-1,0 1 0,0-1 0,0 0 0,0 0 0,1 1 0,-1-1 0,1 0 1,-1 0-1,1-1 0,0 1 0,0 0 0,0-1 0,0 1 0,0-1 1,0 1-1,0-1 0,0 0 0,0 0 0,1 0 0,-1 0 0,1 0 1,-1-1-1,0 1 0,1-1 0,-1 1 0,1-1 0,-1 0 0,4 0 0,7 0 5,0-1-1,-1 0 0,1-1 0,0 0 0,-1-1 1,0-1-1,0 0 0,0 0 0,0-1 0,0-1 1,-1 0-1,0 0 0,0-1 0,-1 0 0,12-12 1,12-11-5,-2-1 0,-1-2 0,27-37 1,-1-8-33,-4-2 1,66-134-1,-112 197-7,-6 14 29,0-1 1,0 1-1,0 0 1,1 0 0,-1 0-1,1 0 1,0 0 0,-1 1-1,1-1 1,5-4-1,-7 7 13,1 42 78,-3 0 0,-1 0 0,-16 78 0,14-69-41,6-51-48,1 0 0,-1 0 0,0 0 0,1 0 0,-1-1 0,0 1-1,1 0 1,-1-1 0,0 1 0,1-1 0,-1 1 0,0-1 0,0 0 0,1 1 0,-1-1 0,0 0 0,1-1 0,5-6-11,0-1-1,-1 1 1,0-1-1,0 0 1,-1 0-1,-1-1 1,1 1-1,2-13 1,-2 10-3,0 0 1,1-1 0,0 2-1,8-13 1,-13 23 34,-1 5-14,0 0 0,0-1-1,-1 1 1,1 0 0,-1 0 0,0-1 0,0 1 0,0-1 0,-1 1 0,1-1 0,-1 1 0,0-1-1,0 0 1,0 0 0,0 0 0,-3 3 0,0 1 3,0 1 10,0 0-1,0 0 0,1 0 1,0 1-1,0 0 1,1 0-1,0 0 0,1 0 1,-2 11-1,4-20-40,2 0 26,-1-1-1,1 1 1,-1-1 0,0 1 0,1-1 0,-1 1 0,0-1 0,0 0 0,0 0 0,1 0 0,-1 0 0,0 0 0,0 0 0,0 0 0,0 0-1,0 0 1,-1 0 0,2-3 0,15-27-11,-13 23 13,17-32-33,-6 14-35,-2 0-1,13-36 1,-34 117 152,-88 162 85,82-174-86,-2-1 0,-2 0 1,-44 74-1,47-99-131,-1-1-1,0 0 1,-1-1-1,-1-1 0,0 0 1,-33 17-1,17-9 5,16-12-12,0-1 1,0 0-1,-1-2 1,-1 0-1,-32 7 0,-31 11-67,70-20 121,1 0 1,0 1-1,0 1 1,1 0-1,-1 0 1,2 1-1,-1 0 0,1 1 1,0 1-1,1-1 1,-9 13-1,19-22 0,0 1 1,0 0-1,0 0 0,0-1 0,0 1 0,0 0 0,0-1 1,0 1-1,0-1 0,0 0 0,1 1 0,-1-1 0,0 0 1,0 1-1,0-1 0,1 0 0,-1 0 0,0 0 0,0 0 1,0 0-1,1-1 0,-1 1 0,0 0 0,0 0 0,2-1 1,45-6 26,206-93 107,-243 94-131,0-1 0,0-1 0,0 0 0,-1 0 0,0-1 0,-1 0 0,0-1-1,0 0 1,10-16 0,-10 13 2,0 1 0,1 0 0,1 1 0,0 0 0,21-15-1,-31 28 3,-1 0-1,1 0 1,0 0-1,-1 0 0,1 0 1,-1 0-1,1 0 1,-1 0-1,0 0 0,0 0 1,0 0-1,0 0 1,-1 0-1,1 3 1,-2 3-6,0-1 1,0 0 0,0 0 0,-1 0 0,0 0-1,-1 0 1,1-1 0,-1 1 0,-1-1 0,-8 10-1,-60 59 36,55-59-35,16-13-2,-7 6 3,-1 0 0,1 0 0,-1-1 0,-1 0 0,1-1 0,-1 0 0,-1-1 0,-12 6 0,24-12-6,0 0 0,0 0 1,0 0-1,0 0 0,-1 0 0,1 0 1,0 0-1,0 0 0,0 0 0,-1 0 1,1 0-1,0 0 0,0 0 0,0 0 1,-1 0-1,1 0 0,0 0 0,0 0 0,0-1 1,0 1-1,-1 0 0,1 0 0,0 0 1,0 0-1,0 0 0,0 0 0,-1 0 1,1-1-1,0 1 0,0 0 0,0 0 1,0 0-1,0 0 0,0-1 0,0 1 1,0 0-1,-1 0 0,1 0 0,0 0 1,0-1-1,0 1 0,0 0 0,0 0 1,0 0-1,0-1 0,0 1 0,0 0 0,0 0 1,0 0-1,0-1 0,0 1 0,0 0 1,1 0-1,-1 0 0,0 0 0,0-1 1,0 1-1,0 0 0,0 0 0,0-1 1,1 1-17,17-46-456,-4 15-502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5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30 634 1057,'-18'0'128,"12"4"128,1-4 417,28-15-385,24-16-64,28-15-63,19-8-33,16-11 32,25-4-32,16-4 417,1-4-417,-6 8-128,-24 8-128,-40 18-353,-30 20-160,-34 12-383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5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53 0 1826,'-18'27'32,"1"12"32,5 18 192,6 20 192,6 27-31,0 23-33,0 3-128,0 4-31,0-14-97,0-24-128,0-16 0,6-22-160,6-20-481,-7-15-160,7-11-384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64 116 1473,'-48'144'709,"43"-124"-568,1 0 0,1 0-1,1 0 1,0 0 0,3 29 0,-1-46-136,0 1-1,1-1 1,-1 1-1,1-1 1,0 1 0,0-1-1,1 0 1,-1 0 0,0 1-1,1-1 1,0 0 0,0-1-1,0 1 1,0 0-1,0 0 1,1-1 0,-1 1-1,1-1 1,0 0 0,-1 0-1,1 0 1,0 0 0,0 0-1,1-1 1,-1 1 0,0-1-1,0 0 1,1 0-1,-1 0 1,1 0 0,-1-1-1,0 1 1,1-1 0,-1 0-1,7-1 1,-1 1-9,0 0 0,0-1 0,0-1 1,0 0-1,0 0 0,0 0 0,-1-1 0,1-1 1,-1 1-1,0-1 0,0-1 0,12-8 0,-5-1-36,-1-1-1,-1 0 0,-1-1 0,0 0 1,-1-1-1,-1 0 0,0-1 0,-1 0 1,-2-1-1,1 1 0,-2-2 0,-1 1 1,0-1-1,-1 1 0,-1-1 0,-1 0 1,-1 0-1,-3-34 0,2 50 48,0 1 0,-1 0 0,1 0 0,-1 0-1,0 0 1,0 0 0,0 0 0,0 0 0,-1 0-1,1 1 1,-1-1 0,0 0 0,0 1 0,0-1-1,0 1 1,0 0 0,0 0 0,0 0 0,-1 0 0,1 0-1,-1 0 1,0 0 0,1 1 0,-1 0 0,0-1-1,0 1 1,0 0 0,0 0 0,0 1 0,0-1 0,0 1-1,0-1 1,-1 1 0,-5 0 0,2 1 11,0-1 0,-1 1 0,1 1 0,0-1 0,0 1 0,0 1 0,0-1 0,0 1 0,1 0 0,-1 1 0,1-1 0,0 1 0,-10 9 0,-4 7-159,2 1-1,1 2 1,0-1 0,2 2-1,0 0 1,2 1-1,-17 44 1,16-31-1301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490 1 2114,'-29'-1'90,"0"2"1,-1 2-1,1 1 0,-30 7 1,42-6-31,0 1 0,0 0 0,1 2 0,0-1 0,1 2 1,0 0-1,0 1 0,-13 12 0,10-7 6,1 0-1,0 1 1,1 1 0,-27 38-1,36-45-44,1 0 0,1 1-1,0 0 1,0 0 0,1 0-1,0 1 1,1-1 0,1 1-1,0 0 1,0 0 0,0 18-1,2-26-20,1 0 0,-1 0 0,1-1 0,0 1 0,-1 0 0,2 0 0,-1 0-1,0-1 1,1 1 0,0 0 0,0-1 0,0 0 0,0 1 0,0-1 0,4 3-1,0 0 1,0 0-1,0-1 1,0 0-1,1 0 1,0-1-1,15 8 1,7 0-1,1-2 0,61 13 1,-69-17 2,14 2 0,-16-5-14,-1 1-1,0 1 1,0 1-1,-1 0 1,1 2-1,31 17 1,-47-23 9,0 0 0,0 1 1,0-1-1,-1 0 0,1 1 1,-1-1-1,0 1 1,1 0-1,-1 0 0,0 0 1,-1 0-1,1 0 0,0 0 1,-1 0-1,0 1 0,0-1 1,0 0-1,0 1 0,0-1 1,-1 1-1,0-1 0,0 1 1,1-1-1,-2 1 0,1-1 1,0 1-1,-2 3 1,0 0 2,0 0 1,-1 0 0,0 0 0,-1 0 0,1-1 0,-1 1-1,-1-1 1,1 0 0,-1 0 0,0-1 0,-7 8 0,-37 28 4,-2-1 0,-1-3 1,-65 34-1,59-43-630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5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379 524 673,'1'-6'57,"-2"0"1,1 0 0,0 1-1,-1-1 1,0 0 0,-1 0-1,1 1 1,-1-1 0,-5-10-1,5 13-28,0 0 0,-1 0-1,1 0 1,-1 0-1,1 0 1,-1 1-1,0-1 1,0 1-1,0 0 1,-1 0 0,1 0-1,-1 0 1,1 1-1,-1-1 1,1 1-1,-8-2 1,4 1 7,-1 1 1,0-1-1,0 1 0,0 1 1,0 0-1,0 0 0,0 0 1,0 1-1,0 0 0,0 0 0,0 1 1,1 0-1,-1 1 0,1 0 1,-1 0-1,1 0 0,0 1 1,0 0-1,-7 6 0,2 0 13,1 0 1,0 0-1,0 2 0,1-1 0,1 1 0,0 1 0,1-1 0,0 2 0,-8 17 0,8-10 0,0-1 1,2 1-1,0 1 0,1-1 0,2 1 1,0 0-1,1 0 0,1 23 0,1-41-50,0 0 0,0 0-1,0 0 1,1 0 0,0 0-1,0 0 1,0 0 0,0 0-1,0-1 1,1 1 0,-1 0-1,1-1 1,0 1 0,0-1-1,4 5 1,-3-6-6,-1 0 0,0-1 0,0 1 0,1-1-1,-1 1 1,1-1 0,-1 0 0,1 0 0,0 0 0,-1-1 0,1 1 0,0-1-1,-1 1 1,1-1 0,0 0 0,0 0 0,-1 0 0,1 0 0,0-1 0,0 1-1,-1-1 1,1 1 0,5-3 0,-3 1-14,0 0 0,0-1 0,1 0 0,-2 0 0,1 0 0,0 0 0,-1-1 0,1 0 0,5-6 0,34-45-285,-28 34 155,104-148-843,-102 139 921,-1-2 0,-2 0-1,23-59 450,-38 91-363,1 19 181,-5 31 74,-2 133 552,7-140-647,-2-36-148,2 0 0,-1 0 0,1-1 0,0 1 0,0 0 0,4 12-1,-4-17-20,0 0 0,0 0-1,1 0 1,-1 0 0,0 0-1,1 0 1,-1 0-1,1-1 1,-1 1 0,1 0-1,0-1 1,0 1-1,0-1 1,0 0 0,0 0-1,0 0 1,0 0 0,0 0-1,0 0 1,1 0-1,-1-1 1,0 1 0,3-1-1,1 1-12,-1-1-1,1 0 0,-1 0 1,1 0-1,-1-1 0,1 0 1,-1 0-1,0 0 0,1-1 1,-1 0-1,0 0 0,0 0 1,0 0-1,0-1 0,-1 0 1,1 0-1,-1 0 0,1-1 1,6-7-1,5-6-75,-2 0-1,-1-1 1,19-32-1,-25 39 55,18-30-403,36-79-1,-54 102 365,0-1-1,-1 0 0,-1 0 0,-1-1 0,-1 0 0,0 0 0,-1-20 0,-2-34 100,0 65 288,0 48 21,0 241 959,0-275-1281,0 0-1,0 0 1,1 0 0,-1 0-1,1 0 1,0 0 0,1 0-1,-1 0 1,4 7 0,-4-10-14,1 0 1,-1 0-1,0 0 1,1-1 0,-1 1-1,1-1 1,0 1-1,-1-1 1,1 0-1,0 1 1,0-1 0,0 0-1,0 0 1,0-1-1,0 1 1,0 0 0,0-1-1,1 1 1,-1-1-1,0 1 1,0-1 0,0 0-1,4 0 1,6 0 5,0-1-1,-1 0 1,1-1 0,-1 0 0,1 0 0,-1-1 0,0-1-1,0 0 1,0-1 0,-1 0 0,1 0 0,-1-1 0,0 0-1,15-14 1,-2 1-67,0 0 0,-2-2 0,0 0 0,-1-2 0,-1 0 0,-2-1-1,0 0 1,-2-2 0,0 0 0,-2 0 0,-1-2 0,-1 1 0,13-53 0,-9 11 31,-10 42 34,15-48 0,-19 90 255,-17 309 586,3-106-466,4 128 166,-31 398 70,32-683-600,-2 0-1,-3 0 1,-3-2 0,-2 0 0,-41 91-1,47-125-20,-1-1-1,-1-1 1,-1 0-1,-1-1 1,-1 0-1,-1-1 0,0-2 1,-2 1-1,0-2 1,-1-1-1,-1-1 1,-1 0-1,0-2 1,-50 23-1,48-27-2,-1-2-1,0-1 1,-1 0 0,0-2 0,1-2-1,-1 0 1,-1-1 0,1-2 0,0-1 0,0-1-1,0-1 1,0-2 0,-28-8 0,43 9-4,1 0 0,0-1 0,1 0 0,-1-1 1,1 0-1,0-1 0,1 0 0,-1 0 0,1-1 1,1 0-1,0-1 0,0 0 0,0 0 0,1-1 1,-8-13-1,9 10-89,0-1 0,0 1 0,2-1 0,-1 0 0,2 0 0,0 0-1,0 0 1,2-1 0,0 1 0,0-1 0,1 1 0,3-20 0,0 15-296,0 1-1,1 0 1,8-22 0,26-43-1996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6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1698,'0'4'512,"0"0"-256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6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1634,'6'0'64,"-6"3"64,5 1 32,1-4-192,0 0-609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6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1345,'5'0'-256,"7"0"-321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1 767 320,'0'-11'246,"-1"5"-189,2-1 0,-1 1-1,1-1 1,0 0 0,0 0 0,1 1 0,0 0 0,1-1-1,-2 1 1,2-1 0,1 2 0,-1-1 0,1 0 0,-1 0-1,1 1 1,8-8 0,17-18 102,0 1-1,2 2 0,1 1 1,1 2-1,1 1 1,74-38-1,-38 30-1,1 3 0,144-38 0,56 2 182,96-25 48,-220 47-386,155-42-498,-272 81-1163,-43 9 362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8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1057 0 545,'-1'1'42,"0"-1"0,-1 1 0,0 0 0,0 0 1,1-1-1,-1 0 0,1 1 0,-1 1 1,0-1-1,2 0 0,-2 0 0,1 1 0,-1-2 1,1 2-1,0-1 0,1 1 0,-2 0 1,1-2-1,0 2 0,1 0 0,-1 0 0,0 0 1,0-1-1,1 1 0,-1 0 0,1 0 1,0 1-1,-10 59 145,9-56-110,-6 360 881,9-220-677,-21 348 346,8-393-546,-5 0 0,-51 183 0,38-197-61,-57 119 0,66-167-15,-1 0 0,-3-1-1,-1-1 1,-58 66 0,73-94-6,0 1 1,-2 0-1,1-2 1,0 1-1,-1-2 1,-1 0-1,1 0 1,-2-1-1,1 0 1,0-1-1,0-2 1,-21 5-1,24-6 0,0 0-1,1-2 0,-2 1 1,1-1-1,0-1 1,1 0-1,-1 0 0,0-1 1,0 0-1,1-1 0,0 0 1,-1 0-1,1-2 1,0 2-1,1-2 0,-1 0 1,1 0-1,-11-9 1,0-4-30,1-1 1,0 0-1,1-2 1,2 1 0,0-2-1,1 0 1,-16-37 0,11 18-150,3-1 1,1-2-1,-13-67 1,21 70-124,1 1 0,3-1 0,2-48 0,5-16-722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23 737,'0'36'49,"-1"16"365,3 1 1,13 92-1,-10-121-343,5 27 154,1-1 0,3-1 0,32 77 0,-44-122-218,-1 0-1,2 0 1,0-1-1,-2 1 1,2-2 0,1 2-1,-2-2 1,2 2-1,-1-1 1,0-1-1,7 5 1,-9-7-8,0 1 0,1 0 0,0-1-1,0 1 1,-1 0 0,0-1 0,1 1 0,0-1 0,0 0 0,0 0 0,-1 0 0,1 0 0,0 0 0,0 0 0,-1 0-1,1-1 1,-1 1 0,1-1 0,0 1 0,-1-1 0,1 0 0,-1 0 0,1 1 0,0 0 0,-2-2 0,2 1-1,-1 0 1,1 0 0,-1 0 0,1-1 0,-2 2 0,3-5 0,10-13-63,1 0 0,-3-2 1,0 0-1,-1 0 0,10-30 0,30-114-371,-47 153 425,8-37-18,-2-1-1,-2-1 0,-3 1 0,-2-53 0,-4 87 49,-2 11 12,3 5-25,0 0 1,0 1-1,0-2 1,0 2-1,0-1 0,1 1 1,-1-1-1,1 1 1,-1-1-1,1 0 1,-1 1-1,1 0 1,0-1-1,-1 0 1,1 3-1,-7 51 203,2 1 0,6 109 0,1-134-130,3 0-1,0 1 0,1-1 0,2-1 1,1 0-1,25 54 0,-32-79-88,2 1-1,-2-2 1,2 1 0,0 0-1,-1-1 1,1 1-1,0-1 1,1 0-1,4 4 1,-7-7-70,0 0 1,0 1-1,0-1 1,1 0-1,0 0 0,-2 0 1,2-1-1,0 1 1,-1 0-1,0-1 0,1 1 1,-1-1-1,1 0 1,0 0-1,-1 0 0,1 0 1,-1-1-1,0 1 1,1-1-1,0 1 0,-1-1 1,0 1-1,4-2 1,10-13-1369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374 26 1153,'-12'-5'95,"-1"0"0,1 1 0,-1 1 0,1 0-1,-1 1 1,0 0 0,-13 0 0,18 2-47,0 0-1,0 1 1,0 0-1,-1 0 1,2 0-1,-1 1 1,0 1 0,0 0-1,1-1 1,-1 2-1,1-1 1,-9 7-1,0 2 40,1-1-1,1 1 0,0 1 0,1 0 0,-13 18 0,19-22-38,1-1 0,1 2-1,-1-1 1,1 0 0,1 1-1,0 0 1,1 0-1,-1 0 1,1 0 0,-1 18-1,4-25-46,0 0 0,0 0 0,0 0 0,0 0 0,1-1 0,0 2 0,-1-2 0,1 1 0,0 0 0,0-1 0,0 1 0,1 0 0,-1-1 0,1 0 0,-1 1 0,1-1-1,0 0 1,0 1 0,-1-1 0,6 3 0,2 2-2,1 0 1,1-1-1,17 9 0,-16-8 0,35 16 1,-9-5 0,47 31 0,-76-44 0,0 2 0,-1 0 0,0 0 0,0 0 0,0 1 0,-1 0 0,0 0 0,-1 1 0,0-1 0,7 15 0,-11-19 0,0 1 0,0 0-1,-1-1 1,1 2 0,-1-1-1,0-1 1,0 2-1,-1-1 1,0 0 0,0 1-1,0-2 1,0 1 0,-1 1-1,0-1 1,0-1 0,-1 2-1,2-1 1,-2-1 0,-1 1-1,1 0 1,0 0-1,-1-1 1,0 1 0,1-1-1,-2 0 1,2 0 0,-2-1-1,-5 5 1,-8 8-2,-1-2 0,-1 0-1,0-2 1,-40 20 0,56-31 2,-7 5-3,0 0 1,-1-2-1,1 0 0,-2 0 1,2 0-1,-2-2 0,1 1 1,-1-1-1,-15-1 0,26-1-5,0 0-1,0 0 1,0 0 0,0 0-1,0 0 1,0 0-1,0 0 1,1 0-1,-1-1 1,0 1 0,0-1-1,1 1 1,-1-1-1,0 1 1,0-1-1,0 0 1,1 1-1,0-1 1,-1 0 0,1 0-1,-1 1 1,0 0-1,0-3 1,-6-25-270,7 20 171,0 1 1,0 0-1,0 0 0,1 0 0,1 0 0,1-9 1,19-22-749,5-1-378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0 300 1634,'0'0'32,"27"0"256,15-18-64,12-6-32,10-4-32,5 3-64,1-7 1,-6 4-1,-6 4-64,-3-1 0,-13 4-32,-15 3-32,-11-3-353,-11 4-351,-5-1-738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70 0 1249,'-12'25'385,"-3"16"-289,9 16 416,1 24 1,-6 21-1,6 21-63,0 14-33,-6 4-192,11-10-128,0-15-96,0-22-32,5-13-512,11-17-577,0-19-705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59 176 769,'0'-1'19,"1"1"0,-1 0 0,0 0 0,0 0 0,0-1 0,0 1 0,0 0 0,0-1 0,0 1 1,0 0-1,0-1 0,0 1 0,0-1 0,0 1 0,0 0 0,-1-1 0,1 1 0,0 0 0,0-1 0,0 1 0,0 0 0,0-1 1,0 1-1,0 0 0,0 0 0,0 0 0,-1 0 0,1 0 0,0-1 0,-1 1 0,1 0 0,0 0 0,-1 0 0,1 0 1,0-1-1,-1 1 0,1 0 0,0 0 0,-1 0 0,1 0 0,0 0 0,-1 0 0,1 0 0,-1 0 0,1 0 0,-1 0 7,0 1 0,0-1 0,0 1 0,0-1 0,0 1 0,0-1 0,0 1 0,1 0-1,-1 0 1,1 0 0,-1 0 0,0 0 0,0-1 0,1 1 0,-2 2 0,-4 16 75,0-1 1,0 1 0,3 0 0,-1 1-1,2-1 1,-1 37 0,1-23 13,-3 244 569,5-209-583,0-51-84,1 0 1,0 0-1,1 1 1,1-1-1,8 26 1,-10-38-18,0-2-1,1 2 1,0-2 0,1 1 0,-2-1-1,2 1 1,0-1 0,-1 1 0,1-1-1,0 0 1,0 0 0,5 4 0,-5-5-4,0-1 0,0 0 1,0 0-1,0 1 0,0-1 1,0 0-1,1-1 0,-1 1 1,0-1-1,1 0 0,-2 0 1,2 0-1,-1 0 0,0 0 1,1 0-1,-1-1 0,0 0 1,6-2-1,-2 0-27,1-1 1,-1 0-1,0 0 1,0 0-1,0-1 1,-1 0-1,1 0 0,-1-2 1,0 2-1,-1-1 1,7-8-1,10-17-214,21-35 0,-35 53 184,120-195-372,-105 173 296,31-69 1,-47 88 128,-1 0 1,0 0 0,-2-1 0,1 1 0,-2-1 0,-1 0-1,1-21 1,-13 71 344,1 20-109,2-1 0,2 1 0,5 66 0,0-105-191,0 0 0,0 0 0,2 0-1,1 0 1,0 0 0,1 0 0,0-1-1,1 0 1,7 15 0,-9-21-32,0-2 0,1 0-1,0 1 1,-1-2 0,2 1 0,-1 0 0,0-1 0,1 0 0,0 0 0,0 0 0,0-1 0,0 1 0,1-1 0,0 0 0,-1 0-1,1-1 1,0 0 0,0 0 0,0-1 0,0 1 0,0-2 0,12 2 0,-9-3-5,0 1 1,-1-1 0,0 0-1,1-1 1,-1-1 0,0 2-1,0-3 1,0 1-1,0 0 1,-1-1 0,1 0-1,-1-1 1,0 0-1,-1 1 1,1-2 0,5-6-1,6-7-7,0 1-1,-2-2 1,0 0 0,13-25-1,-14 20-6,-1-2-1,0 0 0,-2-1 0,-1 0 1,-2 0-1,-1-2 0,7-39 1,-13 51 8,0 2 0,-1-1 1,0-1-1,-1 1 0,-2 0 1,0 0-1,0 0 0,-2 0 1,0 0-1,-1 1 0,0-1 0,-1 1 1,-1 1-1,-10-18 0,15 29-62,-1 0-1,1-1 0,-1 1 1,-1-1-1,2 2 1,-2-1-1,1 1 0,-1-1 1,1 1-1,-1-1 0,0 1 1,-1 1-1,1-1 0,-1 0 1,1 1-1,-1 0 1,1 0-1,-1 0 0,0 1 1,-4-1-1,-9 1-1821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321 402 577,'-7'-2'59,"1"-2"1,-2 1 0,2-2-1,0 1 1,0-1 0,1 1 0,-1-1-1,0-1 1,2 1 0,-2 0 0,-5-12-1,5 9 23,0 1 0,0 0 0,0 0 0,-1 0 0,1 1 0,-2 0 0,-9-6 0,15 11-62,0 0 1,-1-1-1,2 1 1,-2 0 0,1 1-1,0-1 1,0 0-1,-1 1 1,1 0 0,0 0-1,-1 0 1,1 0 0,0 0-1,-1 0 1,1 0-1,0 0 1,0 0 0,-1 1-1,0 0 1,2 0-1,-1 0 1,-1 0 0,2 0-1,-2 0 1,1 0 0,0 0-1,1 1 1,-1-1-1,0 1 1,0-1 0,0 1-1,1 0 1,-3 2-1,-3 7 33,0 1 0,1-2-1,0 3 1,-9 20-1,13-25-7,-12 30 49,1 1-1,2 1 0,3 0 0,1 1 0,0 0 0,2 79 0,5-114-98,0 0 0,1 0 0,-1-1 0,1 1 0,0 0 0,0-1 0,1 0 1,0 1-1,0-1 0,0 0 0,4 7 0,-5-10 2,1 0 0,0 0 0,-1 0 0,2-1 0,-2 1 0,1-1 0,0 1 0,0-1 0,0 0 0,0 1 0,1-1 0,-1-1 0,0 1 0,1 0 0,-1 0 0,0-1 0,1 1 0,0-1 0,-2 0 0,2 0-1,0 0 1,-1 0 0,0 0 0,1 0 0,-1-1 0,1 1 0,-1-1 0,1 0 0,2 0 0,-1-1-22,1-1 0,-1 1-1,0 0 1,0-1 0,0 0-1,0 1 1,0-2 0,-1 1-1,1-1 1,-1 1 0,5-9-1,32-51-329,-31 48 294,41-70-169,119-216-64,-166 299 495,-6 12-118,-9 18 18,4-7-4,-1 0 1,1 1 0,1 0 0,1 0-1,1 0 1,1 0 0,2 1-1,0 0 1,1 32 0,1-49-93,1-1 0,-1 0 0,1 1 0,1-1 0,-1 0 0,0 0 0,1 0 0,0 0 0,0 0 0,0-1 0,1 2 0,0-2 1,-1 0-1,2 0 0,-1 0 0,6 6 0,-6-7-12,0-1 1,1 1 0,-1 0-1,0-1 1,1 0 0,0 0-1,0 0 1,-1 0 0,2-1-1,-2 0 1,2 0 0,-2 0-1,2 0 1,-1 0 0,0-1-1,0 1 1,0-1 0,0 0-1,0-1 1,1 1 0,5-2-1,-7 0-10,1 1 0,-1 0 0,1-1-1,-1 0 1,1-1 0,-1 2 0,0-2 0,0 1-1,-1-1 1,2 1 0,3-7 0,28-40-205,-21 27 106,-5 10 66,95-151-336,-92 140 367,-1 0 0,-1-1 0,-1 1 0,-1-1 0,8-41 0,-11 15-10,0 13 237,-4 73 125,14 215 478,-9-164-500,-5 21-93,-1-108-218,0 0 0,0 0-1,0 1 1,0-1-1,0 0 1,0 0-1,0 0 1,0 0 0,0 0-1,0 0 1,0 0-1,0 1 1,0-1-1,0 0 1,0 0 0,1 0-1,-1 0 1,0 0-1,0 0 1,0 0-1,0 0 1,0 0 0,0 0-1,0 0 1,1 0-1,-1 0 1,0 0 0,0 0-1,0 0 1,0 0-1,0 0 1,0 0-1,1 0 1,-1 0 0,0 0-1,0 0 1,0 0-1,0 0 1,0 0-1,0 0 1,1 0 0,-1 0-1,0 0 1,0 0-1,0 0 1,0 0-1,0 0 1,0 0 0,0-1-1,0 1 1,0 0-1,1 0 1,-1 0-1,0 0 1,0 0 0,0 0-1,0 0 1,0-1-1,0 1 1,0 0 0,0 0-1,0 0 1,7-9-27,206-378-1356,-196 352 1307,43-81-30,-52 104 106,0 0 0,1-1 0,0 2 1,1 0-1,0 0 0,17-14 0,-24 24 12,0-1 0,-1-1 1,2 2-1,-1-1 0,-1 1 1,2-1-1,-2 1 0,2-1 0,-1 2 1,0-1-1,1 0 0,-1 1 1,0-1-1,0 1 0,1-1 0,0 1 1,-1 1-1,0-1 0,0 0 1,4 2-1,-4-1 10,0 0 1,-1 0-1,1 1 1,0 0-1,-2 0 1,2-1-1,-1 1 0,1 0 1,-2 0-1,1 0 1,0 1-1,0-1 1,-1 0-1,1 1 0,0 0 1,-1-1-1,0 1 1,0 0-1,0-1 1,0 1-1,0 0 0,0 5 1,2 8 8,-1 0 0,-1 1 0,0 0-1,-1 0 1,-1 0 0,-2 19 0,-28 97 390,23-106-722,1 0 1,0 1-1,2-1 0,2 1 0,0 1 1,3 45-1,4-52-1541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6 335 1185,'0'0'128,"-5"-3"96,5-1 33,0 0-33,5 1-32,27-8-64,11-3 64,15-4-31,7-3-1,9-3-96,2-1 32,-2-3-64,-5 0-32,-9-3 0,-12-1-96,-11 3-289,-16 1-383,-16-3-642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182 1 1505,'-11'31'161,"6"15"127,-1 17 288,-4 33-127,-6 16 31,0 15-127,-11 13-33,0-3-64,0-10-96,6-14-96,10-22-32,6-17-160,5-14-480,5-11-674,11-17-703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171 412 448,'-1'0'31,"0"0"-1,1 0 1,-1 0-1,1-1 0,0 1 1,0 0-1,-1 0 1,0 0-1,1 1 0,-1-1 1,1 0-1,-1 0 1,1 0-1,-1 0 0,0 0 1,1 1-1,-1-1 1,1 0-1,-1 0 0,1 1 1,0-1-1,0 0 0,0 1 1,-1-1-1,1 1 1,-1-1-1,1 1 0,0-1 1,-1 0-1,1 1 1,0-1-5,0 1 0,1 0 0,-1-1 0,1 1 0,-1-1 0,1 1 0,-1-1 0,0 1 0,0-1 0,1 1 0,-1-1 0,1 0 0,0 1 0,-1-1 0,1 0 0,0 0 0,-1 0 0,1 0 0,0 0 0,-1 0 0,1 0 0,-1 0 0,1 0 0,-1 0 0,1 0 0,1 0 0,7 1 11,0 0 0,0-1 0,-1-1 0,1 0 0,0 1 0,0-2 0,-1 0 1,1 0-1,0 0 0,10-6 0,-6 1-28,-2 0 1,2-1-1,-2 0 0,1-1 1,17-17-1,-10 5-12,0 0-1,0-1 0,-3-1 1,0-1-1,-1 0 1,-1-1-1,-1 0 1,9-30-1,-19 48-11,-1-1 1,0 0-1,0 0 0,0 0 1,-1 1-1,0-1 0,-1-14 1,-1 21 12,1-1 1,-1 1-1,0-1 1,1 1-1,-1-1 1,0 1-1,0 0 1,0 0-1,0-1 1,1 1 0,-1 0-1,0 0 1,0 0-1,-1 0 1,1 0-1,0 0 1,0 0-1,0 0 1,-1 0-1,1 1 1,-1 0-1,0-1 1,2 0 0,-2 1-1,0-1 1,1 1-1,-1 0 1,1 0-1,0-1 1,-1 1-1,-2 1 1,-3-2-3,-1 1 0,1 0 1,-1 1-1,1 0 0,-11 2 0,2 3 8,-1 0 0,0 1 0,1 1 0,0 1-1,0 0 1,1 0 0,-24 22 0,8-4 19,2 1 1,-36 43 0,46-48 45,1 1 0,1 0 0,2 2 0,0 0 0,2 0 0,1 1 0,1 0 0,1 2 0,1-1 0,2 0 0,1 2 0,-4 54-1,9-79-47,1 1-1,0 0 0,1 0 0,-1-1 1,1 1-1,0 0 0,0 0 0,1-1 0,0 0 1,0 1-1,6 9 0,-6-11-11,1 0 0,0-1 0,0 1 0,1-1-1,-2 0 1,3 1 0,-2-2 0,1 1 0,0 0 0,0-2 0,0 2-1,1-1 1,-2 0 0,2-1 0,5 2 0,4 1 1,-1-2-1,0 0 1,1 0 0,-1-1 0,1 0-1,-1-2 1,1 1 0,0-2 0,16-3-1,-9-1-18,0 0 0,-2-1 0,1-1 0,-1-1 0,25-14 0,3-9-349,-1-1 0,0-4 1,56-59-1,6-14-1655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459 979 705,'-9'-5'53,"0"1"1,1-2-1,-2 3 1,1-2-1,-1 3 1,0-2 0,1 1-1,-1 2 1,-1-1-1,2 1 1,-1 0-1,-1 0 1,1 1-1,0 1 1,0 0 0,0 0-1,0 2 1,0-2-1,0 2 1,0 1-1,1-1 1,0 1-1,0 0 1,0 0 0,0 2-1,0-1 1,1 1-1,0 1 1,0-1-1,-8 11 1,0-2 8,1 1 0,0 0 0,2 1 0,1 1 0,-1 0 0,2 1 0,1 0 0,0 0 0,1 2 0,1-1 0,2 0 0,0 2 0,1-1 0,0 0 0,3 1 0,-1 0 0,2 42 0,1-60-56,0 0 0,1 1 1,0-1-1,-1 1 1,2-1-1,-2 1 1,2-2-1,-1 2 0,1-1 1,0-1-1,0 2 1,0-2-1,1 1 1,-1 0-1,1-1 0,4 5 1,-2-4-8,-1-2 1,0 1-1,1 0 1,-1-1-1,1 1 0,0-1 1,-1-1-1,2 1 1,-1-1-1,0 1 1,0-1-1,0-1 1,11 1-1,-7-1-1,0 0 0,-1-1-1,1 0 1,0 0 0,-1-1 0,1 0 0,-1-1 0,1 0-1,-1 1 1,0-3 0,11-5 0,-7 2-18,0 0 1,0-1 0,-1-1-1,-1 0 1,1 0-1,11-16 1,1-8-115,-1 0 0,0-2-1,-3 0 1,15-42 0,22-60-86,46-181 0,-79 230 189,-6 0-1,-3 0 1,4-121-1,-18 192 30,-1-148-1,0 161 4,1 0 0,0 0 0,-1 0 0,0 0-1,-5-10 1,6 14 2,0 0 0,-1-1 0,0 1 0,0 0 0,0-1 0,0 2 0,0-1 0,0 0 1,0 0-1,0 0 0,0 0 0,0 0 0,-1 0 0,1 0 0,0 1 0,0 0 0,0-1 0,-1 0 0,1 1 0,-1 0 0,0-1 0,-1 1 0,2-1 3,-1 1 1,1 0-1,0 0 1,-1 0-1,1 1 1,-1-1-1,0 0 1,2 0-1,-2 1 1,1-1 0,-1 1-1,1 0 1,-1-1-1,2 0 1,-2 1-1,1 0 1,0 0-1,-1 0 1,1 0-1,0 0 1,1 0-1,-1 0 1,0 0-1,-1 1 1,-17 36 129,17-32-110,-12 34 151,2 0-1,2 1 1,-7 59-1,-3 134 495,18-194-569,-29 1024 1564,32-1033-1645,1 1 0,1-1 1,10 35-1,-10-51-51,3 0 0,-2-1 0,2 1 0,1-1 0,0 1 0,1-2 0,16 24 0,-21-33-129,0-2-1,-1 2 1,1-1 0,0-1 0,-1 1-1,2 0 1,-1-1 0,0 1 0,1-1-1,-1-1 1,5 4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7.59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1479 28 705,'0'0'48,"-16"-1"480,-66-11-248,-1 2 1,-1 6-1,-143 11 0,182-1-262,-1 2 0,1 1 0,0 4 1,1 1-1,1 2 0,0 3 0,2 0 0,-1 4 0,2 1 0,1 2 0,1 3 0,-55 51 0,57-41 14,3 3-1,1 1 1,2 2-1,2-1 1,2 3-1,1 2 1,2 0 0,3 1-1,2 1 1,-21 88-1,15-24 48,5 1 0,4 2-1,1 226 1,13-337-148,1 0 1,0 0-1,1 1 1,0-1-1,0 0 0,0 1 1,1-1-1,0-1 0,0 1 1,1 1-1,-1-2 0,1 0 1,0 1-1,1-1 1,0 0-1,0 0 0,0-1 1,0 1-1,1-1 0,8 7 1,6-1-829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8.4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64,'18'1'160,"0"0"0,0 1 0,-1 1 0,1 0 0,-1 3 0,0-1 0,1 1 0,21 13 0,-8-1-55,-2 0-1,0 2 0,41 37 1,-10 2-34,0 2 0,-4 4 0,-2 1 0,-3 3 0,-2 3 0,-4 1 0,-3 3 0,-2 2 0,-4 1 0,-3 3 0,-4 0 0,24 102 0,-44-140-58,-1 1-1,-3 0 0,-1 0 1,-2-1-1,-2 2 0,-2-1 1,-2 0-1,0 0 0,-4-1 1,-1 1-1,-1-1 0,-25 62 1,-52 108-8,50-130-49,3 3-1,-40 152 0,73-234-51,1-5 63,0 1-1,0 1 0,0-1 0,0 0 0,0-1 1,0 1-1,0 0 0,0 0 0,-1-1 0,1 1 0,0 0 1,0 0-1,0-1 0,0 1 0,-1 0 0,1-1 1,-1 1-1,1 0 0,-1-1 0,1 1 0,-1-1 1,1 1-1,-1-1 0,0 1 0,1-1 0,-1 0 0,0 1 1,1-1-1,-2 1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9.4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860 0 32,'0'0'966,"-4"2"-731,-6 3-177,1 2-1,1 0 1,-1 0-1,0 0 1,-10 14 0,-6 4-3,-200 191 169,-40 31 157,206-186-181,1 4 1,-60 89-1,114-147-191,-1 0 1,1 0-1,-1 0 0,2 1 0,-1 0 1,2-1-1,-1 1 0,0 1 0,1-2 1,0 1-1,0 1 0,1 0 0,0-1 1,1 12-1,0-18-10,1 0 0,-1 2 0,1-2 0,0 0 0,-1 0 0,1-1 0,0 1 0,0 0 0,1 0 0,-1 0 0,0-1 0,1 1 0,-1 0 0,0-1 1,0 0-1,1 2 0,0-2 0,-1 0 0,1 0 0,0 0 0,0 0 0,0 0 0,0 0 0,0 0 0,0-1 0,0 1 0,0-1 0,0 1 0,2-1 0,14 3-10,-2 0-1,27-1 1,-34-2 10,32 3 2,0-3 0,1-1 0,-1-3 0,72-16 0,214-74 33,150-41 12,-416 121-97,-1-3 1,0-3-1,62-30 0,-121 49 48,1 0-1,1 0 0,-1-1 0,0 1 0,0 0 0,0-1 1,0 0-1,0 1 0,0-1 0,0 0 0,-1-1 1,1 1-1,-1 0 0,0 0 0,0-1 0,0 1 1,0 0-1,1-4 0,-1-1 8,0 1 0,-1 0 1,1 0-1,-1-1 0,-1 1 0,-1-11 1,1 9-5,-1 1 0,0-2-1,0 2 1,-1-1 0,0 1 0,-1-1 0,0 1 0,-7-13 0,-47-56 11,34 46 5,-10-13-13,-1 3-1,-55-51 1,74 76-8,-1 1 1,-2 0-1,1 2 1,-1 0 0,-1 2-1,1-1 1,-1 3 0,-27-9-1,-9 8-104,54 9 68,1 0 0,-1 0 0,0-1 0,1 1 0,-1 0 0,1 0 0,-1 0 0,1 1 0,-1-1 0,0 0 0,1 1 0,-1-1 0,1 1 0,-1-1-1,1 1 1,0 0 0,0-1 0,0 1 0,0 0 0,-1 0 0,1 0 0,0 0 0,0 0 0,0 1 0,0-1 0,0 1 0,0-1 0,0 0 0,-1 3 0,1 15-1176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0.1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0 170 64,'0'-4'38,"0"-1"0,0 1-1,1 0 1,-1 0 0,1 0 0,0 0-1,-1-1 1,2 1 0,-1 1 0,0-1-1,1 0 1,0 1 0,0-1 0,-1 0 0,1 1-1,1-1 1,-1 1 0,1 0 0,0 0-1,-1 1 1,2-1 0,-1 0 0,0 0-1,-1 1 1,2 0 0,5-3 0,10-5 40,1-1 1,-1 2-1,1 0 1,0 3-1,2 0 1,-2 0 0,38-4-1,9 5 115,75 4 0,-97 4-172,0 2 0,0 3 0,0 1 0,-2 4 0,0 0 0,0 3 0,-1 1 1,0 3-1,-2 2 0,0 1 0,-2 3 0,0 1 0,-1 1 0,-2 3 0,-1 2 0,-1 0 0,-2 3 0,37 53 0,-54-67-14,-3-1 0,1 1 0,-1 1 0,-2 0-1,0 1 1,-1 0 0,-2-1 0,8 43-1,-12-50-1,-1 0 0,0 0 0,0 0 0,-2 0 0,0 0-1,-1 0 1,0-1 0,-1 1 0,-1-1 0,0 1 0,-1-1-1,0 0 1,-1 0 0,-13 22 0,-15 12-12,-2-1-1,-43 45 1,1-1-628,70-81 21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0.5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19 1 1505,'-12'0'257,"5"0"95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3.2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975 1 32,'0'15'550,"1"14"-309,1 0-1,2 1 1,0-1-1,14 49 1,47 109 79,-30-94-210,-32-81-95,2 1 0,0-2-1,13 22 1,-17-30-14,0-1 0,0 0 0,0 0 0,0 0-1,0 0 1,0 0 0,-1 1 0,1-1 0,-1 0 0,1 0-1,-1 1 1,0 0 0,0-1 0,0 0 0,0 0 0,-1 1-1,1-1 1,0 0 0,-1 0 0,0 0 0,1 1 0,-1 0-1,0-1 1,0 0 0,-2 2 0,-2 7 8,-2 1-1,-1-2 1,-11 15 0,1 0-2,-104 144 52,116-163-50,5-5-6,0 0-1,-1 1 1,1-1 0,0 2 0,0-2 0,1 1 0,-1-1 0,0 1 0,0 0 0,1-1 0,-1 1 0,0 0 0,1 0-1,0 0 1,-1-1 0,1 1 0,0 0 0,0 4 0,-1-2 2,-4 0-5,-40 61 64,38-53-64,-7 3 0,10-9 4,0-1-1,0 1 0,0 0 0,0 0 0,1 1 0,-1-1 1,-1 10-1,-8 11 3,-36 69 65,3 2-1,5 3 1,3 1-1,-27 120 1,-117 475 118,-49 247-31,224-906-153,-103 626 15,85-464-30,0 270 0,35-158 26,-5-249-11,4-1 1,31 121-1,-4-64-10,5-3-1,73 151 1,-84-209 3,2-1 0,2-1-1,3-3 1,2-1 0,2-2-1,52 49 1,18 2-11,5-5 0,4-5 1,3-7-1,201 101 0,-240-146 11,3-5 0,0-3-1,2-5 1,0-5 0,147 16 0,458-14-16,-532-24 17,-72-2-14,0-5-1,-1-3 1,117-32-1,-57-1-38,157-68-1,-243 84 30,-2-2 0,0-4 0,-4-1 0,57-46 0,-78 51 36,0 0-1,-3-3 0,-1 0 0,-1-3 0,-1-1 1,47-79-1,-60 86-13,-3-2 0,0 1 0,-3-1 0,0 0 0,-2-2 0,-1 1 0,7-51 1,-7-17 12,-3-125 1,-5 219-9,1-15 4,0 0 1,2 2-1,0-2 0,10-39 1,-8 52-760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4.9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968 0 64,'6'1'124,"1"0"0,0 0 1,0 0-1,-1 1 0,1 0 0,0 1 0,0 0 0,-1 0 0,13 8 1,55 46 104,-52-37-82,66 56 185,138 159 0,59 115 18,-214-261-302,50 70 67,116 197 1,-168-235-70,-4 3-1,74 203 1,48 304 134,-47 17 8,-73-330-86,1 15-109,-15 4 1,-13 3-1,0 414 0,-39-716-5,0 0 3,-2-2-1,-1 1 1,-1 0 0,-13 54 0,12-71 4,-30 95-26,30-104 15,0-1 0,-1 1-1,0-2 1,1 1 0,-2 0 0,-1-1 0,1 0-1,-11 10 1,14-17 6,0 2 0,0-3 0,0 1 0,0 0-1,1 0 1,-1-1 0,-1 0 0,1 1 0,-1-1 0,1-1 0,-1 1 0,1 0-1,0-1 1,-1 0 0,1 0 0,-1 0 0,1 0 0,-1 0 0,1-1 0,-1 0-1,2 0 1,-2 0 0,-6-2 0,-3-4-14,-1 0 0,1-1 0,1 0 0,-13-11 0,-295-262 33,20-32 9,152 144-15,-163-242 0,-97-217 14,265 399-8,-421-676 55,431 691-64,-177-382 0,284 537-2,4 0-1,2-2 1,-22-109 0,37 144 0,1 1 1,2 0 0,0 0-1,2-1 1,0 1 0,2 0-1,1-1 1,0 1 0,2 1-1,0-1 1,2 1 0,13-35-1,7 4-7,2 1 0,2 2 1,3 1-1,1 2 0,78-85 0,232-184-39,-331 306 48,1 1-4,126-119-361,-134 119-766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6.13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1817 0 64,'-81'79'313,"-72"91"-1,135-148-291,-79 97 353,-140 227 1,-50 155 403,140-234-549,-154 211 13,127-213-174,122-180-11,-50 110-1,81-147-32,1 1-1,3 0 0,3 2 0,-12 57 1,-1 90-36,-3 235 0,22-282 9,6-127 4,1-6 0,0-1 0,0 1 0,2 1-1,3 21 1,-4-39-3,1 0-1,-1 1 1,1-1-1,0 0 0,-1 0 1,1 1-1,0-1 1,0 0-1,0 0 1,0 0-1,0 0 1,-1 0-1,1 0 1,0-1-1,0 1 0,1 0 1,-1 0-1,0-1 1,0 1-1,1-1 1,-1 1-1,0-1 1,1 0-1,-1 1 1,1-1-1,1 0 0,43 1-33,-31-2 45,4 1 0,0-2 0,-1 0 1,1-2-1,-1 0 0,36-14 0,87-51 79,-71 34-39,193-100 62,329-148-115,-575 277-38,-13 4 3,1 0 0,-1 1-1,1 0 1,-1 0 0,0 0 0,1 0-1,-1 1 1,6-1 0,-11 6-361,-17 23-161,-12 7-373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7.2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1576 83 128,'-9'-6'185,"0"1"0,-1 0 0,1 1 0,-2-1 0,1 2 0,0 0 0,-1 1 0,-12-2 0,21 4-195,-102-17 101,-145-3 0,-108 21 5,188 5-32,36 0-38,-245-23 1,304 12-38,74 6 10,-1-1-1,1 0 0,-1 1 1,1-1-1,-1 0 0,1 1 1,-1-1-1,1 0 0,0 1 1,-1-1-1,1 1 0,0-1 1,-1 1-1,1-1 0,0 1 0,0-1 1,-1 1-1,1 0 0,0-1 1,0 1-1,0-1 0,0 1 1,0-1-1,0 2 0,0-1 1,0-1-1,0 1 0,0 0 1,0 27 40,0-19-30,0 56 13,13 99-1,6 35 57,13 75 26,-32-273-106,0 0 1,1-1 0,-1 1 0,0 0 0,0 1 0,0-1 0,1-1-1,-1 1 1,1 0 0,-1 0 0,0-1 0,1 1 0,-1 0 0,0-1-1,1 1 1,-1 0 0,1-1 0,-1 1 0,1-1 0,0 1-1,-1-1 1,1 1 0,0-1 0,0 0 0,0 1 0,-1-1 0,1 0-1,0 0 1,0 0 0,0 1 0,-1-1 0,1 0 0,0 0 0,0 0-1,0 0 1,0 0 0,-1 0 0,1-1 0,0 1 0,0 0 0,0 0-1,1-1 1,26-16-40,16-18 53,1 3 1,98-54-1,35 11 10,200-56-1,-243 88 7,1 7-1,2 7 1,1 5 0,216-6 0,-332 30-85,0 0 0,0 2 0,0 2 0,39 8 0,-54-10 30,-1 1-1,0 0 0,0 1 0,1 0 0,-2 0 1,1 0-1,0 1 0,-1 1 0,0-1 0,0 0 1,-1 1-1,1 0 0,-1 1 0,0-1 0,-1 1 1,1 1-1,4 8 0,4 16-511,1-3-241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21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1231 120 128,'-40'16'348,"32"-12"-262,-1-1 0,1 1 0,0 0 1,-1 0-1,-13 12 0,-70 57 36,-3-4-1,-152 82 1,-219 80 235,337-171-91,97-46-197,-26 15 54,51-20-101,12-4-20,16-4-16,-20-1 14,54-4 9,0-2 0,72-18 0,39-6-9,-11 19 8,-2 5 0,0 8 0,205 31 0,426 40-35,-716-72-159,-67-26 207,2 14-19,-1 1 0,1-2 0,1 2 1,-2 0-1,3-1 0,-1 2 0,13-19 0,-4 6 5,2 1 0,24-26-1,-1 6-19,1 4 1,2 0-1,1 3 0,62-39 0,-73 54 17,2 2-1,0 1 0,0 1 1,0 3-1,2 1 0,0 1 1,50-7-1,-14 16-19,-81 2 128,9 1-110,-1-2-1,1 0 0,-1 0 1,0 1-1,1-1 1,-1 0-1,1 0 0,-1-1 1,0 1-1,1 0 0,-1 0 1,1-2-1,-1 2 1,1-1-1,-1 1 0,1-1 1,0 0-1,0 0 1,0 0-1,-1 1 0,1-1 1,-2-2-1,-12-10 4,2-2 0,-1-1 0,2 1 0,-21-34-1,27 39-24,0 0-1,2 0 1,-1-1-1,1 1 0,0-1 1,1 1-1,0-2 0,1 1 1,0-1-1,-1-17 0,3 12-502,-5 2-513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5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259 0 1121,'-52'51'32,"0"-1"0,7 1 192,6-5-64,8-5-95,11-4-33,1-14-96,19-15-193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90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162 1 1569,'-33'54'33,"1"-7"-1,0-1 160,7-10 0,5-3-160,7-10-32,6-14-256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9.3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762 1 352,'0'0'193,"-19"0"-65,-13 0 192,-13 18 96,-13 5-127,-7 18-33,-13 1-32,-6 8-64,0 0 32,0-3-31,7-6-65,12-5-32,20-8-64,20-14-96,25-10-353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8:31.21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424 373 128,'-5'-4'80,"0"1"-1,0 0 1,-1-1 0,1 2-1,0-1 1,-1 1 0,0 0-1,0 1 1,0 0 0,1 0-1,-1 0 1,-11 0 0,17 21 101,2-6-166,1 1-1,1-1 1,1 1 0,0 0-1,0-1 1,9 15-1,53 90 21,-30-55-17,407 831 89,-401-797-112,-211-431-268,8 17 129,-39-134 94,56 121 36,140 322 14,-9-22 7,-2 0-1,-1 0 0,-1 1 1,-32-42-1,39 58-7,8 10 2,0 0-1,0 0 0,0 1 1,0-1-1,0 0 1,0 0-1,-1 0 1,1 1-1,-1 0 0,0-1 1,1 1-1,-1 0 1,0 0-1,-2-1 0,3 2 32,1 7 107,1 4-134,0-1 0,0 1 0,1-1 1,1-1-1,-1 2 0,2-2 0,6 18 0,41 71 29,-16-34 3,83 188 33,54 108-12,-56-108-58,-110-242-5,-14-23-35,2 1-1,-1-1 1,-6-17-1,-5-12 11,-46-82-113,-133-193-1,156 262 130,-1 2 1,-3 2-1,-1 3 1,-2 2-1,-79-59 1,109 95 77,31 29 117,69 72-55,104 150-1,-76-59-86,-58-91-24,68 89 0,-116-174-55,1 1 0,0-1 0,0-1 0,0 0-1,-1 1 1,2-1 0,0 0 0,0-1 0,-1 0-1,1 0 1,1 0 0,0-1 0,-1 0-1,14 4 1,1-6-830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8:32.32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0 320,'37'35'185,"-2"3"-1,0 2 1,34 49-1,2 5-36,276 361 220,-286-362-330,-3 2-1,-5 3 1,51 127-1,38 176 1,-136-377-26,-5-16-33,-2-9-114,-11-26 78,0 1 0,-28-42 0,2 5-66,-88-157-35,-80-163-111,200 371 269,0-1 1,1 1 0,1-2-1,0 1 1,1-1-1,1 1 1,-1-1 0,0-15-1,3 28 2,0 1-1,1 0 1,-1 0 0,0-1-1,0 1 1,0 0 0,0 0-1,0 0 1,0-1 0,1 1-1,-1 0 1,0 0-1,0 0 1,0-1 0,0 1-1,1 0 1,-1 0 0,0 0-1,0 0 1,0 0 0,1-1-1,-1 1 1,0 0-1,0 0 1,1 0 0,-1 0-1,0 0 1,0 0 0,1 0-1,-1 0 1,0 0 0,0 0-1,1 0 1,-1 0 0,0 0-1,1 0 1,-1 0-1,0 0 1,0 0 0,0 0-1,1 0 1,-1 1 0,0-1-1,0 0 1,1 0 0,-1 0-1,0 1 1,12 5 63,21 21 17,-2 2-1,0 3 1,51 68-1,-30-37-12,-1-1 37,-3 1-1,41 73 0,-71-104-55,0 0-1,-2 3 1,-2-1-1,0 1 0,-3 1 1,14 57-1,-32-122-111,-1 1-1,-1 1 1,-16-38-1,-47-87-308,57 122 304,-22-38-51,17 32 62,-17-39 0,35 63 72,4 19 28,1 0-1,0-1 1,0 2-1,0-2 1,0 1-1,1 0 1,0-1-1,7 6 1,-2 3 29,27 39 54,-9-15 28,38 73 0,-58-95-139,-7-17-17,0 0 0,0 0 0,-1 0 0,1 0 0,0 0 0,0 0 0,-1 0 0,1 0 0,0-1 0,0 1 0,-1 0 0,1 0 0,0 0 0,-1 0 0,1 0 0,0 0 0,0 0 0,-1 0 0,1 1 0,0-1 0,0 0 0,-1 0 0,1 0 0,0 0 0,0 0 0,0 0 0,-1 0 0,1 1 0,0-1 0,0 0 0,0 0 0,-1 0 0,1 0 0,0 1 0,0-1 0,0 0 0,0 0 0,-1 1 0,1-1 0,0 0 0,0 0 0,0 0 0,0 1 0,0-1 0,0 0 0,0 0 0,0 1 0,0-1 0,0 0 0,0 1 0,0-1 0,0 0 0,0 0 0,0 1 0,0-1 0,0 0 0,0 0 0,0 1 0,0-1 0,0 0 0,1 0 0,-1 0 0,0 1 0,-1-1-25,-22-14-514,-9-11-404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49.64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355 1 480,'0'3'620,"10"99"-31,-2-18-399,-7-35-152,-2 0-1,-3-1 1,0 0-1,-4 1 1,-1-1-1,-19 59 1,-112 269 126,122-332-150,-50 112 3,55-130-52,-1 0 1,-1-2 0,-29 38-1,43-63 23,1 0 0,-1-1 0,0 1 0,0 0 0,1 0 0,-1 0 0,1 0 0,-1-1 0,1 1 0,-1 0 0,1-1 0,0 1 0,0 0 0,-1-2 0,1 2 0,0 0 0,0-1 0,0 1 0,1 0 0,-1-1 0,1-1 0,0-47 31,8 4-29,1 1 0,20-51 0,2-8-19,49-150 37,-28 95-181,-51 145 130,-3 32 45,0 1 0,-1-2 1,-1 1-1,-1-1 0,0 0 0,-1 0 0,-14 33 1,-6 2 14,-35 56 1,32-63-5,-33 79 1,56-111 2,3-11-37,17-22-6,6-5 45,-1-1 1,21-39-1,-22 35-14,75-149-4,-52 95-6,-38 75-3,-4 7 5,1 0 1,-1 0-1,1 1 1,0-1-1,-1 0 1,0 1-1,1-1 1,0 1-1,1-1 1,-1 1-1,0-1 1,0 0-1,3-1 1,-3 26-8,-3 10 12,-2-2 1,-1 0 0,0 0-1,-3 1 1,-1-2-1,0 0 1,-21 43-1,13-30 3,10-27-5,7-28-38,0-9 47,3-44-64,3 0 1,23-102-1,4-33-39,-27 122 138,-1 23 46,-3 117-28,-2-10-30,1 6 0,-2-2 0,-1 0 0,-4 0 0,-13 59 0,-90 279 39,90-337-71,-4 7 3,4 0 0,-22 115 0,40-165-28,4-12 12,9-23 10,13-41 37,34-96 16,147-279 0,-106 238-50,-81 168-12,-13 21 4,-1 0-1,1 0 1,-1-1 0,6-18 0,-5 56 30,-3 2-14,-1 1 0,-1-1 0,-2 2 0,-1-2 0,-1 1 0,-2-1 0,1 0 0,-3 0 0,-15 43 0,-37 72 7,-54 147 9,49-105 41,62-171-80,6-18-48,10-13 67,-2 1 1,0-2-1,-1-1 1,18-37-1,33-91 64,-18 40-71,201-504-71,-241 597 39,-3 8 23,0-1 1,1 1-1,0 0 0,0 0 0,0 0 1,1 0-1,-1 0 0,1 1 1,0 0-1,3-6 0,-5 10 14,0 1-1,0-1 1,0 2 0,-1-2-1,1 1 1,0 0 0,0-1-1,-1 1 1,1 0-1,0-1 1,-1 1 0,1 0-1,-1 0 1,1 0 0,-1-1-1,1 1 1,-1 0 0,0 0-1,1 0 1,-1 0-1,0 0 1,0 0 0,0 0-1,0 0 1,0 0 0,0 1-1,2 6 4,3 20 6,-1 0 0,-2 0 0,0 1 0,-3 47 0,0-19 5,0-22-3,-1 1 0,-3 0 1,-1-1-1,-1 1 0,-17 47 1,-72 169 92,62-171-92,-42 90-11,-168 277 1,237-435-8,6-11-27,10-5-118,2-8 150,1 0 1,-2-1-1,0 0 0,0-2 1,-2 2-1,13-23 0,11-17 20,309-456 44,-326 483-81,0 0 0,-2-1 1,1 0-1,-4-1 1,1-1-1,-1 0 0,-3-1 1,9-41-1,15-168-116,-33 293 32,2-17 124,-2-1 0,-6 38 0,-17 42 38,-21 121 166,45-222-215,1-12-12,0 0 1,-1 0 0,1 0-1,-1-1 1,0 1 0,0-1-1,0 1 1,0-1 0,0 1 0,-1-1-1,0 1 1,1-1 0,-5 4-1,7-46-12,-2 13 30,52-335 52,-13 116-71,-25 137-31,-5-1 0,-8-195 0,-1 127 16,1 177 7,0 0 0,0 0 0,-1 1 1,1-1-1,0 0 0,0 0 0,0 0 0,0 0 1,0 0-1,0 0 0,-1 0 0,1 0 0,0 0 1,0 0-1,0 1 0,0-1 0,0 0 0,0 0 1,0 0-1,0 0 0,0 0 0,0 0 0,0 0 1,-1 0-1,1 0 0,0 0 0,0 0 0,0-1 1,0 1-1,-1 0 0,1 0 0,0 0 0,0 0 1,0 0-1,0 0 0,0 0 0,-1 0 0,1 0 1,0 0-1,0-1 0,0 1 0,0 0 0,0 0 1,0 0-1,0 0 0,0 0 0,-1 0 0,1-1 1,0 1-1,0 0 0,0 0 0,0 0 0,0 0 0,0-1 1,0 1-1,0 0 0,-7 19-1075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1.37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1 0,'0'0'384,"1"0"-349,0 0 1,1 0-1,-1 1 0,0-1 0,0 1 0,0-1 0,0 1 0,0-1 0,0 1 0,0 0 0,0 0 0,0-1 0,-1 1 0,1 0 1,0 0-1,0 0 0,-1 0 0,1 1 0,0-1 0,0 2 0,16 41 69,-3 3 0,-1 0 0,-4 0 0,0 1 1,-2 0-1,-2 1 0,-3 74 0,-2-120-104,0 0 1,0 0-1,0 0 0,1 0 1,-1 0-1,1 0 1,-1 0-1,1 0 0,0 0 1,0-1-1,2 4 1,-3-6-3,0 1 1,1-1 0,-1 0-1,0 0 1,0 0 0,0 0 0,1 1-1,-1-1 1,0 0 0,0 0-1,0 0 1,1 0 0,-1 0-1,0 0 1,0 0 0,1 0 0,-1 2-1,0-2 1,0 0 0,1 0-1,-1 0 1,0 0 0,0 0-1,1 0 1,-1-2 0,0 2 0,0 0-1,1 0 1,-1 0 0,0 0-1,0 0 1,1 0 0,-1 0-1,0 0 1,0 0 0,0-1 0,1 1-1,-1 0 1,10-19-7,2-12 46,-1 1-34,0 1 0,2 1 0,29-49 0,-42 77-7,0 0 1,0-1 0,0 1-1,0 0 1,0 0-1,0 0 1,0-1-1,0 1 1,1 0-1,-1 0 1,0 0 0,0-1-1,0 1 1,0 0-1,0 0 1,1 0-1,-1 0 1,0 0-1,0-1 1,0 1 0,1 0-1,-1 0 1,0 0-1,0 0 1,0 0-1,1 0 1,-1 0-1,0 0 1,0 0 0,1 0-1,-1 0 1,0 0-1,0 0 1,0 0-1,1 0 1,-1 0-1,0 0 1,0 0 0,1 0-1,-1 0 1,0 0-1,0 0 1,0 0-1,1 0 1,-1 1-1,0-1 1,0 0 0,0 0-1,1 0 1,-1 1-1,4 16-23,-3 37 62,-1-45-49,-1 33 13,-3-2 0,-1 2 0,-13 58 0,-42 118 0,45-168 0,0-15 17,12-30-13,1 1 0,-1-1 0,1 1 0,0-1 0,1 1 0,0 0 0,0 0 0,-1 7 0,16-32-52,11-19 58,-2 0-1,-1-2 1,-2-1 0,16-43-1,42-85 4,-68 150-18,2 1-1,0-1 0,1 2 1,0 0-1,2 1 0,21-18 0,-33 30 0,-1 1 0,1 1 0,1 0 0,-1-1 0,1 1-1,-1 0 1,1 1 0,0-1 0,-1 1 0,1 0 0,0 0 0,6-1-1,-9 2 8,0 0-1,-1 1 0,1-1 1,-1 1-1,1-1 1,-1 1-1,0-1 0,1 1 1,-1-1-1,1 1 0,-1-1 1,0 1-1,1-1 1,-1 1-1,0 0 0,0-1 1,0 1-1,0-1 0,0 1 1,0 0-1,0-1 1,0 1-1,0 0 0,0-1 1,0 1-1,0 1 0,0 28 14,0-19-16,-1 12 2,-1-1 0,-1 1 1,-1-2-1,-1 2 0,-13 40 1,-52 107-44,38-96 52,-123 365 87,154-433-75,15-30-59,-8 15 39,86-164 34,-60 108-18,42-68 0,76-105-33,-136 222 14,-10 14-16,-8 15-58,-46 74 64,-89 122 0,0-3 87,113-161-10,1 0 0,-34 87 0,56-123-26,0 0 0,1 1 1,0-1-1,0 1 0,1 0 1,0-1-1,0 17 1,1-26-39,0 0 1,0 0 0,0 1-1,1-1 1,-1 0 0,0 0 0,0 1-1,0-1 1,0 0 0,0 0 0,0 1-1,0-1 1,0 0 0,1 0-1,-1 2 1,0-2 0,0 0 0,0 0-1,0 0 1,1 0 0,-1 1-1,0-1 1,0 0 0,0 0 0,1 0-1,-1 0 1,0 0 0,0 0 0,1 1-1,-1-1 1,0 0 0,0 0-1,1 0 1,-1 0 0,0 0 0,0 0-1,1 0 1,-1 0 0,0 0 0,0 0-1,17-6 18,11-10-2,-13 1-6,0 0-1,-1-1 1,0-2 0,-2 1-1,14-23 1,51-104-12,-57 105 2,11-22-18,-6 15-67,-2-2 0,-1 0 1,23-81-1,-45 129 80,0 0 0,-1 1 0,1-1 0,0 0 0,-1 0 0,1 0 0,0 1 0,0-1 0,0 0 0,0 0 0,-1 0 0,1 0 0,0 0 0,-1 0 0,1 0 0,-1 0 0,1 0 0,0 0 0,-1 0 0,1 0 0,-1 0 0,1 0 0,0 0 0,-1 0 0,1 0 0,0 0 0,-1 0 0,1-1 0,-1 1 0,1 0 0,0 0 0,-1 0 0,1-1 0,0 1 0,0 0 0,-1-1 0,1 1 0,0 0 0,0 0 0,-1-1 0,1 1 0,0 0 0,0-1 0,0 1 0,0-1 0,-1 1 0,1 0 0,0-1 0,0 1 0,0 0 0,0-1 0,0 1 0,0-1 0,0 1 0,0 0 0,0-1 0,0 1 0,0-1 0,0 1 0,0 0 0,1-1 0,-1 1 0,0 0 0,0-1 0,0 1 0,0 0 0,1-1 0,-1 1 0,0-1 0,-29 20-191,26-15 190,-58 47 37,2 3 0,-97 116 0,146-157-7,-1 2-1,1-1 1,2 1 0,-1 1 0,-12 31 0,17-38 3,1 0 0,0 1 0,1-1 0,0 0 0,0 1-1,1-1 1,0 1 0,1 0 0,0-1 0,0 2 0,1-2 0,3 17 0,-3-25-22,-1 0 1,1 1-1,0-1 0,-1 0 0,1 1 1,0-1-1,0 0 0,0 1 0,0-1 1,0 0-1,0 0 0,0 0 0,0 0 1,1 0-1,-1 0 0,0 0 0,0-1 1,0 1-1,0 0 0,1-1 0,-1 1 1,0-1-1,1 0 0,2 1 0,38 0 54,-30-1-57,0-1-6,-2 0 1,2-1-1,-2-1 0,1 0 0,0 0 0,-1-2 1,1 1-1,0-1 0,-2 0 0,12-9 1,18-14-136,39-38 0,-46 40-10,51-44-487,-5 8-577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4.861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59 533 128,'-45'29'833,"46"-29"-800,1 0 0,0 1 0,0-1 0,0 0 0,0 0 0,0 0 0,-1-1 0,1 1 0,0 0 0,0-1 0,0 1 0,0-2 1,-1 1-1,1 0 0,1-1 0,2 0 41,15-9 14,1-1 0,-1 0 1,-2-2-1,1 0 0,21-23 0,83-95-4,-97 103-83,244-263-33,-322 333-577,-383 450 423,412-462 230,-34 54 1,52-74-4,0 2 1,0-2-1,0 1 0,1 1 1,2-1-1,-1 1 1,0-1-1,1 1 0,0 0 1,0 17-1,2-27-35,0-1 1,0 1-1,0 0 0,0-1 1,1 1-1,-1 0 0,0 0 0,0-1 1,1 1-1,-1 0 0,1-1 1,-1 1-1,0 1 0,1-2 1,-1 1-1,1-1 0,-1 1 0,1-1 1,0 1-1,-1-1 0,1 1 1,-1-1-1,1 0 0,0 1 0,-1-1 1,1 0-1,0 1 0,0-1 1,-1 0-1,1 0 0,-1 0 0,0 0 1,1 0-1,1 0 0,31-1 13,-24 0-2,4-1-5,0-2-1,-1 1 1,1 0-1,-1-1 1,0-1-1,0 0 1,16-11-1,77-59 33,-67 46-25,41-28-18,50-37-67,-4-5 0,126-130 0,-338 336-173,0 1 195,-29 17 45,-170 197 30,284-320-29,-82 110 42,76-100-15,0 2-1,0-1 1,1 1-1,1 0 0,0 0 1,-7 29-1,12-42-24,1 0-1,-1 0 1,1 0-1,0 0 1,0 0-1,0 0 1,0 1-1,-1-1 1,2 0-1,-1 0 0,0 0 1,0 0-1,0 0 1,0 0-1,1 0 1,-1 0-1,0 1 1,1-1-1,-1 0 1,1 0-1,-1 0 1,1 0-1,0 0 0,-1 0 1,1 0-1,0 0 1,-1-1-1,1 1 1,0 0-1,0 0 1,0-1-1,0 1 1,0-1-1,0 1 1,0-1-1,0 1 1,0-1-1,0 0 0,0 1 1,0-1-1,0 0 1,0 0-1,0 0 1,0 0-1,0 0 1,0 0-1,0 0 1,0 0-1,0 0 1,0 0-1,0-1 0,0 1 1,0-1-1,2 0 1,7-1 7,-1 0 0,0-2 0,1 1 0,14-9 0,2-5 23,0 0-1,0-3 1,36-35 0,65-80-4,-86 90-19,64-70-12,363-376-51,-439 468-2,-18 20-63,-15 18 42,-12 18 65,-2 0-1,-41 58 1,-60 61-7,114-146 17,-157 179 0,-19 21 0,147-162 0,1 2 0,-51 95 0,68-108 4,-30 64-5,42-87 16,0 0 0,0 1 0,1 0 0,1 0 0,-1 0 0,2 0 0,-1 12 0,3-22-14,1-1 0,0 0 0,-1 0 0,1 0 0,0 0-1,-1-1 1,1 1 0,0 0 0,-1-2 0,1 2 0,0-1 0,-1 1 0,1-1 0,-2 0 0,1 0 0,3-1 0,13-12 5,-2-1 0,0-1 0,-1 0 0,0-1-1,18-31 1,2 0 7,59-69 1,144-144 0,125-75-202,-349 326 52,-13 15 27,-14 22 71,-36 43 23,-113 120-1,127-152 15,-6 8 2,-255 305 69,268-310-59,1 1 0,3 1 0,1 2 0,1 1 1,3 1-1,2 1 0,-14 54 0,25-72 53,7-30-63,0 1 0,-1-1 0,1 0 1,0 0-1,0 1 0,0-1 0,0 0 0,0 0 0,0 1 0,0-1 0,0 0 1,0 1-1,0-1 0,0 0 0,0 0 0,0 1 0,0-1 0,0 0 1,0 1-1,0-1 0,0 0 0,0 0 0,0 1 0,0-1 0,0 0 1,0 0-1,1 2 0,-1-2 0,0 0 0,0 0 0,0 1 0,0-1 0,1 0 1,-1 0-1,0 0 0,0 0 0,1 1 0,-1-1 0,0 0 0,0 0 1,1 0-1,-1 0 0,0 0 0,0 0 0,1 0 0,-1 1 0,5-2 0,-2 0 0,2 0 0,-1-2-1,0 2 1,1-1 0,-1 0 0,0 0 0,-1 0-1,1 0 1,-1-1 0,1 1 0,-1-1-1,1 0 1,-1-2 0,0 2 0,3-5-1,1 1 3,296-331 61,14 40-35,-65 67-36,-249 228 4,9-8-26,-2 0-1,18-24 1,-349 440-107,10-15 143,259-316 6,4 1 1,2 4 0,-57 133-1,85-170-2,10-27 8,1 0 1,1 1-1,0 0 0,0 0 1,2 0-1,1 1 0,-4 21 1,7-37-20,1-1 0,-1 0 1,1 1-1,-1-1 0,1 0 1,-1 0-1,1 0 0,-1 0 0,1 1 1,-1-1-1,1 0 0,-1 0 1,1 0-1,-1 0 0,1 0 1,-1 0-1,1 0 0,-1 0 0,0 0 1,0-1-1,1 1 0,-1 0 1,0 0-1,1 0 0,-1-1 1,1 1-1,-1 0 0,1 0 0,-1-1 1,0 1-1,1 0 0,-1-1 1,1 1-1,-1 0 0,1-1 0,19-19 10,0 0 0,-2-2 0,31-43-1,-9 10 6,754-854-133,-789 904 54,-6 8 62,1-1-1,-1 0 0,0 0 0,0 1 1,0-1-1,0 0 0,0 0 1,-1 0-1,1 0 0,-1 1 0,1-1 1,-3 2-1,-4 4 1,-279 362-84,23-37 8,206-250 94,3 2-1,-55 113 1,95-168 19,2 2 0,1-1 0,2 1 0,-12 49 1,22-81-36,0 0 1,0 0-1,0 1 1,0-1 0,0 0-1,0 1 1,0-1-1,0 0 1,0 1 0,0-1-1,0 0 1,0 2-1,0-2 1,0 0 0,0 0-1,0 1 1,0-1-1,0 0 1,0 1 0,0-1-1,0 0 1,0 1-1,0-1 1,0 0 0,0 0-1,0 1 1,0-1-1,0 0 1,0 1-1,1-1 1,-1 0 0,0 0-1,0 0 1,1 1-1,-1-1 1,0 0 0,0 0-1,1 0 1,-1 0-1,0 1 1,1-1 0,-1 0-1,0 0 1,1 0-1,-1 0 1,0 0 0,0 0-1,1 0 1,-1 0-1,0 0 1,1 0-1,-1 0 1,0 0 0,1 0-1,-1 0 1,0 0-1,1-1 1,-1 1 0,0 0-1,1 0 1,-1 0-1,0 0 1,0 0 0,1-1-1,-1 1 1,0 0-1,1-1 1,20-15 1,11-19 16,-1-2 0,-2 0 0,-1-3 0,27-53 0,-2 8-17,59-88-2,6 6 0,8 6-1,221-222 1,-331 372-48,-12 15-3,-12 29 35,-14 16 26,-3 0 0,-36 57 0,-8 10-9,-76 148 7,-68 126-23,153-266 82,-55 154 0,113-273-55,-5 27 37,29-53-70,12-27 31,-2-2 0,38-80 0,-26 49-4,64-121-10,86-154-22,22 21-10,-198 316-28,-17 30-1,-19 37 42,-72 152 25,18-43 12,-74 226 0,127-318-3,-7 17 21,1 3-1,6-1 1,-14 110 0,32-162-4,1-32-27,1 0-1,-1 0 1,0 0-1,0 0 1,0 0 0,0-1-1,1 1 1,-1 0-1,0 0 1,0 0 0,0 0-1,0 0 1,1 0-1,-1 0 1,0 0 0,0 0-1,0 0 1,1 0-1,-1 0 1,0 0 0,0 0-1,0 0 1,0 0-1,1 0 1,-1 0 0,0 0-1,0 1 1,0-1 0,0 0-1,1 0 1,-1 0-1,0 0 1,0 0 0,0 0-1,0 0 1,0 1-1,1-1 1,-1 0 0,0 0-1,0 0 1,0 0-1,0 0 1,0 1 0,0-1-1,0 0 1,0 0-1,0 0 1,0 1 0,0-1-1,0 0 1,0 0-1,0 0 1,0 0 0,0 1-1,0-1 1,0 0 0,0 0-1,0 0 1,0 1-1,0-1 1,0 0 0,0 0-1,0 0 1,0 0-1,0 1 1,9-13-16,-9 12 15,32-63 12,-3 1 0,-3-3-1,27-93 1,-21 59-32,43-126 12,138-376-95,-174 515-77,-39 129 117,-13 38 110,-24 84 1,0 1 25,20-41 56,5 0-1,4 191 0,4-44-34,2-247-80,0-1-1,-6 30 1,5-41 0,1-13-14,1-15-11,1 14 12,6-89-2,2-1 1,33-135-1,-30 173-4,-1-4-12,5-28-47,3 1 0,52-150 0,-58 214 28,-12 19 36,0 1 0,1 0 0,-1 0 0,0 0 1,0 0-1,0 0 0,0-2 0,0 2 0,1 0 0,-1 0 1,0 0-1,0 0 0,0 0 0,0 0 0,1 0 0,-1 0 1,0 0-1,0 0 0,0 0 0,1-1 0,-1 1 1,0 0-1,0 0 0,0 1 0,1-1 0,-1 0 0,0 0 1,0 0-1,0 0 0,1 0 0,-1 0 0,0 0 0,0 0 1,0 0-1,0 0 0,1 0 0,-1 0 0,0 2 1,0-2-1,0 0 0,0 0 0,0 0 0,1 0 0,-1 0 1,0 1-1,0-1 0,6 38 7,0 226 95,-3-62-68,2 179 52,-2-349-82,-3-32-4,0 0 1,0 0-1,0 0 1,1 0-1,-1 1 1,0-1-1,0 0 1,0 0-1,0 0 1,0 0-1,1 0 1,-1 0-1,0 0 1,0 0-1,0 0 1,1 0-1,-1 0 1,0 0-1,0 0 1,0 0-1,0 0 1,1 0-1,-1 0 1,0 0-1,0-1 1,0 1-1,0 0 1,1 0-1,-1 0 1,0 0-1,0 0 1,0 0-1,0 0 1,0 0-1,0-1 1,1 1-1,-1 0 1,0 0-1,0 0 1,0 0-1,0 0 1,0-1-1,0 1 1,0 0-1,0 0 1,0 0-1,0 0 1,0-1-1,0 1 1,0 0-1,0 0 1,0 0-1,0 0 1,0-1-1,0 1 1,0 0-1,0 0 1,0 0-1,0-1 1,0 1-1,0 0 1,0 0-1,0 0 1,10-58 2,21-549-33,-28 497 25,15-179-207,-12 261 154,-6 28 58,0-1 0,0 1 1,0 0-1,0 0 0,0 0 1,0 0-1,0 0 0,0 0 0,0-1 1,0 1-1,0 0 0,0 0 1,0 0-1,0 0 0,0 0 0,0 0 1,0 0-1,0-1 0,0 1 1,0 0-1,0 0 0,0 0 0,0 0 1,1 0-1,-1 0 0,0 0 1,0 0-1,0 0 0,0 0 0,0 0 1,0-1-1,0 1 0,1 0 1,-1 0-1,0 0 0,0 0 1,0 0-1,0 0 0,0 0 0,0 0 1,1 0-1,-1 0 0,0 0 1,0 0-1,0 0 0,0 0 0,0 0 1,0 0-1,0 1 0,1-1 1,-1 0-1,0 0 0,0 0 0,0 0 1,0 0-1,0 0 0,0 0 1,0 0-1,0 0 0,1 0 0,-1 0 1,0 1-1,0-1 0,0 0 1,0 0-1,0 0 0,0 0 1,10 41 10,28 146 178,-19-104-132,-3 1 0,-4-1 0,5 115-1,-29 368 10,10-530-62,0-20 1,1 1 0,1 0 0,0-2 0,1 2 0,1 0 0,5 22 1,-7-39-7,0 1 0,0-1 1,1 1-1,-1-1 1,0 1-1,0 0 0,0-1 1,1 1-1,-1-1 1,0 1-1,0-1 1,1 1-1,-1-1 0,0 1 1,1-1-1,-1 1 1,1-1-1,-1 0 0,1 2 1,-1-2-1,1 0 1,-1 1-1,1-1 1,-1 0-1,1 1 0,-1-1 1,1 0-1,-1 0 1,1 0-1,-1 0 0,1 0 1,0 1-1,-1-1 1,1 0-1,-1 0 1,1 0-1,-1 0 0,0-1 1,1 1-1,-1 0 1,1 0-1,-1 0 0,1 0 1,0-1-1,-1 1 1,1 0-1,-1 0 0,1-1 1,-1 1-1,1-2 1,-1 2-1,0 0 1,1-1-1,-1 1 0,1-1 1,-1 1-1,0-1 1,1 1-1,-1-1 0,0 1 1,0-1-1,1 1 1,-1-2-1,3-11 3,0-1 0,-1 1 0,0-1 0,-1-1 0,-2-24 0,-11-79-7,-8-16-69,4-2 1,4-216-1,12 344 70,0-13 0,2 0-1,6-32 1,-8 50 4,0 1-1,0-1 1,1 1 0,0-2 0,-1 2-1,0 0 1,1-1 0,0 1 0,0 0-1,0-1 1,0 1 0,1 0 0,-1 0-1,1 0 1,0-1 0,-1 1 0,1 1-1,0-1 1,0 0 0,0 1 0,0-1-1,0 1 1,0 0 0,0 0 0,0 0-1,0 0 1,1 0 0,-1 0-1,4 0 1,-5 2 1,1-1 0,-1 1-1,1 0 1,-1-1 0,1 1-1,-1 0 1,0 0 0,0 0 0,0 0-1,0 1 1,1-1 0,-1 0-1,0 0 1,0 1 0,0-1 0,0 1-1,0-1 1,-1 2 0,1-2-1,0 1 1,-1-1 0,1 1-1,-1 0 1,1 2 0,11 52 40,-12-47-35,9 74 67,-2 165-1,-2-9 36,-2-197-96,2 37 16,18 88 0,-19-141-40,3 5-40,-4-62 28,15-545-13,-14 554 10,2 17 5,-5 6 24,0 1 1,0 0-1,1 0 0,-1 0 1,0 0-1,-1 1 1,1-1-1,0 0 0,-1 0 1,1 0-1,-1 0 1,1 1-1,-1 2 0,31 415 231,-18-185-223,-12-151-1205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6.68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1 354 128,'0'11'534,"0"-6"-496,1-1-1,0 0 1,0 0 0,0 1 0,1-1-1,-1 0 1,1 0 0,0 0 0,0-1-1,-1 1 1,2 0 0,-1 0 0,5 4-1,47 48 156,-29-31-81,129 131 159,65 72-88,-135-129-142,-2 4 0,-4 3 1,88 162-1,-82-91-10,-44-91-35,-81-160-272,-88-121 1,60 95 84,-47-69-57,17 27 134,-145-270 1,212 328 117,26 68 2,0-2 1,-1 2 0,1 0-1,-21-28 384,30 57-261,11 21-75,216 349 189,130 253-59,-247-402-129,124 252 50,-226-463-105,-6-10 0,1-2 0,-1 0 0,1 0 0,1 0 0,0-1 0,1 0 0,-1 0 0,15 13 0,-22-22-3,1-1-1,0 1 1,-1-1-1,1 1 1,-1-1-1,1 1 1,0-1-1,0 0 1,-1 1-1,1-1 1,0 0-1,0 1 1,-1-1-1,1 0 1,0 0-1,0 0 1,0 0-1,-1 0 1,1 0-1,0 0 1,0 0-1,0 0 1,0 0-1,-1 0 1,1 0-1,0-1 1,0 1-1,1-1 1,-2 0 0,1 0 0,0 0 1,-1 0-1,0-1 1,1 1-1,-1 0 1,0 0-1,1 0 0,-1-1 1,0 0-1,0 1 1,1-1-1,-1 1 1,0 0-1,-1-3 0,-8-56 2,-2 26-67,-25-54 0,1-2-42,-39-105-106,-8 4 0,-7 4 0,-124-194-1,184 334 187,-265-459-94,281 482 141,9 18-5,1 2 0,0-1-1,0 1 1,1-1-1,0 0 1,0-1-1,1 1 1,-1 0 0,-2-12-1,34 30 315,-2 5-217,-1 1 0,-1 2 1,36 38-1,70 88-12,-67-60-37,-1 1 1,-5 4-1,51 106 1,122 310 141,-145-308-171,-72-166-27,-9-15-4,3-1 1,0 0-1,11 17 0,-19-46-150,-6-15 177,-125-270 28,102 232-51,-48-102-4,-125-288 0,146 313 0,-48-185 0,88 270-11,3-1 1,1 0-1,3-1 0,-1-85 1,9 143 9,0 0 0,0-1 0,0 1 0,0-1 1,0 1-1,0 0 0,1-1 0,-1 1 0,0 0 0,0-1 1,0 1-1,0 0 0,0-1 0,0 1 0,1 0 1,-1-1-1,0 1 0,0 0 0,1-1 0,-1 1 0,0 0 1,0 0-1,1 0 0,-1-1 0,0 1 0,1 0 1,-1 0-1,0 0 0,1-1 0,-1 1 0,0 0 1,1 0-1,-1 0 0,0 0 0,0 0 0,0 0 0,0 0 1,1 0-1,-1 0 0,1 0 0,-1 0 0,0 0 1,1 0-1,-1 0 0,0 0 0,1 0 0,16 8 2,-8-1 22,0 2 1,0-1-1,-1 0 0,0 2 0,0-1 1,12 22-1,36 74 45,-42-76-48,56 131 88,-6 3 0,44 174 0,-28-81-15,-70-224-87,6 19 6,1 0-1,2-2 1,3 0-1,29 49 1,-25-69-62,-26-29 50,0 1-1,1-1 0,-1 1 1,0-1-1,1 0 1,-1 1-1,1-1 0,-1 0 1,0 1-1,1-1 1,-1 0-1,1 0 0,-1 0 1,1 1-1,-1-1 1,1 0-1,-1 0 0,1 0 1,-1 0-1,1 0 1,-1 0-1,1 0 0,-1 0 1,0 0-1,0 0 1,1 0-1,-1 0 0,1 0 1,-1 0-1,1 0 1,-1 0-1,1-1 0,-1 1 1,1 0-1,-1 0 1,1-1-1,-1 1 0,0 0 1,1-1-1,-1 1 1,0 0-1,1-1 0,-1 1 1,0 0-1,1-1 1,-1 1-1,0-1 0,1 1 1,-1-1-1,0 1 1,0-1-1,0 1 0,0-1 1,0 1-1,1-1 1,-1 1-1,0-1 0,0 1 1,0-2-1,0 2 1,0-1-1,0 1 0,-1-1 1,1 1-1,0-1 1,0 1-1,0-1 0,-1 0 1,0-15 4,0-2-1,-1 1 1,-1 1 0,0-1-1,-8-21 1,-35-86-54,16 48-8,-45-102-170,-137-242 0,41 93 226,125 228-1,-45-139 0,68 152 8,23 85-3,0 1-1,0 0 0,0 0 1,0-1-1,0 1 1,0 0-1,0 0 0,0 0 1,1-1-1,-1 1 0,0 0 1,0 0-1,0 0 0,0 0 1,1 0-1,-1-1 1,0 1-1,0 0 0,0 0 1,1 0-1,-1 0 0,0 0 1,0 0-1,0 0 0,1 0 1,-1 0-1,0 0 1,0-1-1,0 1 0,1 0 1,-1 0-1,0 0 0,0 1 1,1-1-1,-1 0 1,0 0-1,0 0 0,0 0 1,1 0-1,-1 0 0,0 0 1,0 0-1,0 0 0,1 0 1,-1 1-1,0-1 1,0 0-1,15 5 51,6 14 8,-1 0 0,0 1 1,-1-1-1,-1 3 0,26 41 0,-30-46-37,75 122 176,-6 4 1,75 169-1,-105-204-131,-15-34-32,-3 2 0,37 112 0,-62-148-268,-3-1 0,-1 2 1,-2 0-1,-3-1 0,-2 49 0,1-58-165,0 30-633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5:21.96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6 744 96,'0'0'37,"0"-24"305,1 13-301,1 1 1,0 0-1,0-1 0,0 1 1,1 0-1,1 1 0,0-1 1,0 0-1,1 1 0,1 1 1,7-13-1,8-11 149,45-46 0,14-2-75,4 3 1,158-111 0,-238 185-119,1 0-9,-1-1 0,0 1 0,0 1 0,1-1 0,0 1 0,0 0 0,0-1 0,0 1 0,7-1 0,-10 3 28,-3 5-41,0 2 22,0-2 0,0 0 0,-1 1 0,0 0 0,0-1 0,0 0 0,0 0 0,-1 0 0,1 0 0,-1 0 0,-4 4 0,-47 56-44,45-55 32,-216 224-140,136-141 154,39-43 4,-67 91 1,84-87 65,33-54-67,0 1-1,0-1 1,1 0-1,-1 1 1,0-1-1,1 1 1,-1-1-1,0 0 1,1 1-1,-1-1 1,0 0-1,1 0 1,-1 1-1,0-1 1,1 0 0,-1 0-1,1 0 1,-1 1-1,1-1 1,-1 0-1,1 0 1,-1 0-1,1 0 1,-1 0-1,1 0 1,-1 0-1,0 0 1,1 0 0,-1 0-1,1 0 1,-1 0-1,1 0 1,-1-1-1,1 1 1,-1 0 3,9-1 5,-1 0 1,1-1-1,-2 0 1,1-1-1,1 1 1,-2-1-1,1-1 1,-1-1-1,1 1 1,9-8-1,71-61 88,-88 73-98,195-188 103,99-85-14,-196 187-115,-96 84 24,-1 2 0,1-1 1,-1 0-1,0 1 1,0-1-1,1 1 1,-1 0-1,0-1 1,1 1 0,-1 0-1,0 0 1,1-1-1,-1 1 1,0 0-1,0 0 1,0 1-1,3-1 1,-3 2 3,0-1 1,-1 0-1,1 1 0,0-1 1,0 1-1,-1-1 1,1 1-1,0-1 0,-1 1 1,0 0-1,1-1 0,-1 1 1,0 1-1,0-2 0,0 1 1,0 0-1,-1 2 0,-2 35 9,-3-31-18,0-1-1,0 0 1,-1 0-1,-1-1 1,2 0-1,-2-1 1,0 1-1,0-1 1,-15 6-1,-6 6-13,-34 27-25,-64 59-1,36-27 18,39-38 61,85-33-54,11-12 78,0 0 0,-1-2 0,46-17 0,-46 11-19,0 4 1,1 0-1,56-3 1,-89 14-24,18-2 34,1 0 0,52-12 0,-72 11-48,0 0-1,-1-1 1,0 0 0,1-1 0,-2 1-1,1-1 1,-1-2 0,0 1 0,0 0-1,0-1 1,-2-1 0,10-8 0,-10 9-13,-4 6 9,-1 0 1,1-1 0,-1 1-1,0-1 1,0 1 0,1-1-1,-1 1 1,0-1 0,0 0-1,0 1 1,0-1 0,0 0 0,0 0-1,0-1 1,-1 1 0,2-2-1,-5 2-8,0-1-1,1 1 0,-1 0 0,0 1 1,1-1-1,-1 1 0,0-1 1,0 1-1,-1-1 0,1 1 0,-5-1 1,2 0-17,-172-54-384,7 3 208,141 41 193,3 0-1,-2-3 1,-44-28 0,105 42 161,-10 1-107,0 1-1,1 1 1,-1 1 0,0 1-1,-1 1 1,1 1-1,0 1 1,-1 1 0,39 22-1,2 4 21,-25-16-10,37 28 0,-68-42-52,0 3 0,0-2 0,-1 1 0,0-1 0,6 10 0,-11-15-1,0 0 0,0 1-1,0-1 1,0 0 0,0 0 0,0 0 0,0 1 0,0-1 0,0 0-1,0 0 1,-1 0 0,1 1 0,0-1 0,0 0 0,0 0 0,0 0-1,0 1 1,0-1 0,-1 0 0,1 0 0,0 0 0,0 0 0,0 0-1,0 1 1,-1-1 0,1 0 0,0 0 0,0 0 0,0 0 0,-1 0-1,1 0 1,0 0 0,0 0 0,0 0 0,-1 0 0,1 0 0,0 0-1,0 0 1,0 0 0,-1 0 0,1 0 0,0 0 0,0 0 0,-1 0-1,1 0 1,0 0 0,0 0 0,-1-1 0,1 1-7,-9 0-18,0-2 0,0 1 0,0-2 0,0 1 0,0-1 0,0-1-1,2 0 1,-2 0 0,0 0 0,-8-9 0,-10-6-23,-39-37 0,48 39 29,1-1-1,-1-2 1,-19-28-1,32 40 18,-1 0 0,1-1 0,0 1 0,2-1-1,-1 0 1,0 0 0,1-1 0,0 1 0,1-1 0,0 0 0,0 1 0,0-13 0,24 22 67,-16 0-46,1 1 1,-1 0 0,1 1 0,-1-1-1,1 1 1,-1 1 0,1 0 0,8 5-1,53 37 93,-24-15-38,107 71 141,-132-88-196,-2 2 0,0 0 1,-2 1-1,0 1 0,0 1 0,14 20 1,-11-10-548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8:23.143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3280 128,'0'0'1084,"26"-6"-636,14-19-251,-1-1 0,54-47-1,-60 45-154,0 1 0,3 2 0,59-32 0,265-131 54,-44-36-80,-310 220-17,0-1-6,0 0-1,1 0 0,-1-2 0,-1 2 0,0-1 0,1-1 0,5-9 0,-7 14-4,-3 12 6,-6 18 3,-11-8-22,1-1 1,-2-1-1,1-1 1,-2 0-1,-1-1 1,1-2-1,-2 0 1,0-1-1,-40 19 0,-14 9-13,-112 85-1,-6 6-12,129-96 51,63-35-3,-1 0 0,1-1 0,0 1 0,0 0-1,-1 0 1,1 0 0,0-1 0,0 1 0,0 0 0,0 1-1,0-1 1,0 0 0,0 0 0,0-1 0,0 1 0,1 0-1,-1 0 1,0 0 0,0-1 0,1 1 0,-1 0 0,1 0-1,-1-1 1,0 1 0,0 0 0,1-1 0,-1 1 0,1 0-1,-1-1 1,1 1 0,1 0 0,6 1 3,0-1 0,-1-1 0,1 1 0,0-1 0,0 0-1,-1-1 1,1 0 0,0 0 0,-1-1 0,1 0 0,8-3 0,6-5-1,-1-1 1,27-18-1,-31 18 8,0 1 0,1 0 0,0 1 0,22-6 0,74-14-12,-62 18 37,100-36 0,-146 45-30,0 0 0,0-1 0,1 1 0,-2-1 0,1 0 0,0-2 1,-1 2-1,1-1 0,-2 0 0,1-1 0,0 1 0,0-2 0,0 1 1,-1 0-1,-1-1 0,1 0 0,0 0 0,-1 0 0,5-12 0,30-50-28,-26 40 35,-10 24-7,0 0 0,0 0 0,0 0 1,-1 0-1,0-1 0,0 0 1,0 1-1,0 0 0,-1-9 1,1 7-3,0-1 1,1 1 0,0-2 0,0 2 0,0 0 0,1-1-1,0 1 1,0 0 0,0 0 0,1 1 0,-1-2 0,6-3-1,-6 3 1,0 0 0,0 0 0,0 0 0,-1-1 0,0 1 0,-1 0-1,0 0 1,0-1 0,0-7 0,6-30 6,6-5-5,-2 11 2,-1 0 0,-1-1 0,-4 1 0,5-65 0,-10 103-47,-394 392-74,260-274 110,-150 118 19,262-220-13,-3-3 0,2 1 0,-1-3 0,-30 9-1,42-14 3,5-4-3,1 2 0,-1-1 0,2 1 0,-1 0 0,-10 6 0,14-6 1,0-1 1,0 1-1,0 0 1,0 1 0,0-2-1,0 1 1,1 0 0,-1 1-1,1-1 1,-2 7 0,2-8-4,0-1 1,0 1-1,0 0 1,0 0-1,0 0 0,0-1 1,-1 1-1,1 0 1,0-1-1,0 1 1,0-1-1,-1 0 1,0 0-1,1 2 1,-1-2-1,0 0 1,0 0-1,0 0 1,0-1-1,0 1 1,-4 0-1,-58 4-153,63-5 157,0 0 48,0 0-27,-2 1-21,0 0-1,0 0 0,1 1 1,-1-1-1,0 1 1,2 0-1,-1 1 1,-1-1-1,1 0 1,0 0-1,0 0 1,0 0-1,0 1 1,0-1-1,1 1 1,-1-1-1,1 1 0,-2 5 1,1-2-1,-13 12 2,15-17-1,0-1 0,-1 0 0,1 0 0,0 0 0,0 0 0,-1 0 0,1 0 0,0 0 0,0 0 0,0 0 0,-1 0 0,1 0 0,0 0 0,0 0 0,-1 0 0,1 0 0,0 0 0,0 0 0,-1 0 0,1 0 0,0 0 0,0 0 0,0-1 0,-1 1 0,1 0 0,0 0 0,0 0 0,0 0 0,-1 0 1,1-1-1,0 1 0,0 0 0,0 0 0,0 0 0,0 0 0,-1-1 0,1 1 0,0 0 0,0 0 0,0-1 0,0 1 0,0 0 0,-4-42-7,6-35 19,2 0 0,4 0 0,17-78 0,-20 135 25,5-31 15,-1 0 0,-2-2 0,1-56 1,-7 97-48,0-2 1,0 1-1,1 1 1,1 1-1,0-2 0,1 1 1,6-16-1,42-78 54,-38 79-55,0 6 22,-1 1 0,2 1 0,0 0 0,2 1-1,25-22 1,-14 16-17,-1-2 0,-1-3-1,-2 1 1,0-2 0,-2 0-1,0-2 1,31-63 0,-19 26-10,76-113-1,-16 30 15,68-106-34,-152 248 16,-7 19-6,-6 26-5,-9-3 14,0-1 1,-2-1-1,-1 1 1,-31 45-1,24-39 10,-154 268 63,-105 175-62,202-357-1,30-51-20,3 3 1,3 3 0,-35 86 0,74-152 8,-1-1 0,2 1 1,0-1-1,0 0 0,0 16 1,3-27 1,0 1 1,0-1-1,1 1 1,-1-1 0,1 1-1,-1-1 1,1 0-1,-1 1 1,1-1-1,0 1 1,-1-1 0,1 0-1,-1 0 1,1 1-1,0-1 1,-1 0-1,1 0 1,0 0 0,0 0-1,-1 0 1,1 0-1,0 0 1,-1 0 0,1 0-1,0 0 1,-1 0-1,1 0 1,0 0-1,-1-1 1,1 1 0,1-1-1,23-7-33,-16 0 30,-1 0 0,1-2 0,0 1 0,-2 0 0,0-2 0,1 1 0,-2-1 0,8-17 0,-2 6 8,62-108 41,171-229 0,-57 142-62,38-48 69,-182 207-80,-2-1 1,62-122-1,-66 107 12,-55 106-13,-1-2 0,-27 31 0,1 2 52,-181 228 1,44-61 0,134-165-19,-63 120 1,-84 220-1,189-396-1,0 1 0,0-1-1,1 2 1,1-1 0,1 0 0,-1 1-1,1-1 1,0 1 0,-1 13 0,3-23-31,17-15 8,-12 10 22,51-57 6,-3-3 0,57-87 1,20-27 10,-32 62-59,3 5 0,127-105-1,-271 287 46,8-22 31,-40 49-101,-223 195-174,113-119 204,183-172 33,-40 38 17,-44 58 0,75-85-4,1 0 1,2 1-1,-1 0 0,1 1 1,1 1-1,0-2 1,1 2-1,0 0 0,-4 24 1,10-40-11,-1 1 0,1 0 0,0 0 0,0-1 0,0 1 0,0 0 0,0 0 0,0-1 0,0 1 0,0 0 0,1 0 0,-1-1 0,0 1 0,0 0 0,1 1 0,-1-2 0,0 1 0,1 0 0,-1-1 0,0 1 0,1 0 0,-1-1 0,1 1 0,0-1 0,-1 1 0,1-1 0,-1 1 0,0-1 0,1 1 0,0 0 0,29 3 17,-21-5-7,0 0 1,-1-1-1,2 0 0,-1 0 0,12-7 1,-1-2-5,0-2 1,1 0-1,-2-1 1,-1-1 0,19-20-1,84-98 30,-64 66-31,246-287 25,-58 51-32,-223 277-11,-3 0 0,30-53 1,-45 63 8,-10 13-3,-17 13-26,-13 23-33,-51 57 1,23-22 57,51-55 12,-207 223 55,187-194-37,0 0 0,3 3 0,1 1 0,-24 52 0,46-75-6,20-30-17,19-32 12,17-26-3,122-176 28,-157 218-38,75-134-22,-88 155 24,0 1-1,0-1 0,-1 1 0,1-1 0,0 0 0,-1 1 1,0-1-1,1 0 0,-1 1 0,0-1 0,1 0 0,-1 0 1,0-1-1,0 2 0,0-1 0,0 0 0,-1-3 1,0 4-7,1 0 0,-2 0 0,1 0 0,0 0 0,0 0 0,-1 0 1,1 1-1,-1-1 0,1 0 0,-1 1 0,1-1 0,-1 1 1,1 0-1,-1-1 0,1 1 0,-1 0 0,1 0 0,-1 0 0,0 0 1,1 0-1,-2 1 0,-4-1-3,2 0 7,0 1 0,0-1 1,1 0-1,-1 0 0,1 0 1,-1-1-1,0 1 0,0-1 1,2 0-1,-2-2 0,0 2 0,1-1 1,-1 0-1,1 0 0,1-1 1,-1 1-1,0-1 0,-6-5 1,6 1-1,0 1 1,2 0 0,-2-2 0,2 2 0,-1-1 0,1 0 0,0-1 0,0 2 0,1-2-1,0 0 1,0 1 0,1 0 0,0 0 0,0-1 0,0 1 0,1 0 0,0-1-1,1 1 1,0 0 0,3-10 0,5-16 1,3 1 0,1 0 1,20-33-1,-4 6 7,-14 22-16,-3-2-1,11-40 1,-15 45-5,1 0 1,2 1 0,19-38 0,8-15 21,-27 57 2,2-1 0,17-28 0,48-80-13,-55 95-8,0 0 0,2 1 0,62-75 0,-73 102-17,-17 20-39,-25 34-106,8-13 84,-131 197-77,84-129 204,3 2 0,-75 154 0,112-194 34,3 1 0,-26 96 0,49-153-72,0 0 1,0 0-1,0 1 0,-1-1 1,1 0-1,0 0 0,0 0 1,0 1-1,0-1 0,0 0 1,0 1-1,0-1 0,0 0 1,0 0-1,-1 1 0,1-1 1,0 0-1,0 0 0,0 1 1,1-1-1,-1 0 0,0 1 1,0-1-1,0 0 0,0 0 0,0 1 1,0-1-1,0 0 0,0 0 1,0 1-1,1-1 0,-1 0 1,0 0-1,0 2 0,0-2 1,1 0-1,-1 0 0,0 0 1,0 0-1,0 1 0,1-1 1,-1 0-1,0 0 0,0 0 1,1 0-1,-1 0 0,0 0 1,0 0-1,16-9 18,16-22-23,27-57 30,69-133-1,-70 115-17,154-243-72,-115 175 106,77-83-42,-76 91-21,-42 89 69,-35 53-68,-14 14 2,2-1 1,0 1-1,17-14 0,-26 24 18,0 0 0,0-1 0,0 1 0,0 0 0,0 0 0,1 0 0,-1 0 0,0 0 0,0 0 0,0 0 0,0 0 0,0-1 0,0 1-1,1 0 1,-1 0 0,0 0 0,0 0 0,0 0 0,0 0 0,0 0 0,1 0 0,-1 0 0,0 0 0,0 0 0,0 0 0,0 0 0,1 0-1,-1 0 1,0 0 0,0 0 0,0 0 0,0 0 0,0 0 0,1 0 0,-1 1 0,0-1 0,0 0 0,0 0 0,0 0 0,0 0 0,0 0 0,0 0-1,1 0 1,-1 0 0,0 1 0,0-1 0,0 0 0,0 0 0,0 0 0,0 0 0,0 0 0,0 0 0,0 1 0,0-1 0,0 0 0,0 0 0,0 0-1,0 0 1,0 1 0,0-1 0,0 0 0,0 0 0,0 0 0,-3 19-10,-13 23-13,-45 70 35,-59 107 137,-105 265 0,31-33-53,73-179-48,68-128 18,47-125-74,1-1 0,0 1 0,1 0 0,-1 32 0,7-71 4,1 1 0,2-1 0,0 0 0,1 1-1,1 1 1,12-26 0,-9 18-36,280-611-270,-216 474 45,8-13 135,-82 174 130,1 0-1,-1 1 1,1 0 0,-1 0-1,1 0 1,-1 0-1,1 0 1,0 0-1,0 0 1,-1 0-1,1 0 1,0 0-1,0 0 1,0 1-1,0-1 1,0 0 0,0 0-1,0 1 1,0-1-1,1 1 1,-2-1-1,3 0 1,-3 2 0,1 0-1,0 0 1,-1 0 0,1-1 0,0 1 0,-1 0 0,1 0 0,-1 0 0,1 0-1,-1 0 1,0 0 0,0 0 0,1 0 0,-1 0 0,0 0 0,0 0-1,0 0 1,0 0 0,0 3 0,-5 65 3,-4-31 7,-3-1 1,0 1 0,-3-3 0,-31 60 0,8-18 25,-272 715 584,301-760-576,-10 50 0,8-30-20,88-190-88,13-60-118,126-402 1,-142 394 28,-38 114 11,33-131-1,-65 210 146,0 0 1,1 0-1,1 0 0,13-22 0,0-3 2,-19 38-4,0 0-1,0 0 1,0 0-1,0 1 1,0-1 0,0 0-1,0 0 1,0 0-1,0 0 1,0 0-1,0 0 1,0 0-1,0 0 1,0 0-1,0 1 1,0-1-1,0 0 1,0 0-1,0 0 1,0 0-1,0 0 1,1 0-1,-1 0 1,0 0-1,0 0 1,0 0-1,0 0 1,0 0 0,0 0-1,0 0 1,0 1-1,0-1 1,0 0-1,1 0 1,-1 0-1,0 0 1,0 0-1,0 0 1,0 0-1,0 0 1,0 0-1,0 0 1,0 0-1,0 0 1,1 0-1,-1 0 1,0 0-1,0 0 1,0 0-1,0 0 1,0-1 0,0 1-1,0 0 1,0 0-1,0 0 1,0 0-1,1 0 1,-1 0-1,0 0 1,0 0-1,0 0 1,2 18 73,-2 23 65,-7-13-92,-16 47 0,-3 13 24,-13 64 47,-5-2-1,-100 228 1,42-100-54,88-221-15,1 1 0,3 2 1,-6 79-1,-2 24-54,7-85 13,5-32-4,-18 74 0,-14-19 17,34-78-20,0 0 0,1-1 0,2 1 0,1 40 0,0-34 10,0-28-12,0-1-1,0 1 1,0-1-1,0 1 1,0-1-1,0 1 1,0 0-1,1-1 1,-1 1-1,0-1 1,0 1-1,0-1 1,1 0-1,-1 1 0,0-1 1,1 1-1,-1-1 1,0 1-1,1-1 1,-1 0-1,1 1 1,-1-1-1,0 0 1,1 2-1,0-2 1,-1 0 0,1 1 1,-1-1-1,1 0 1,-1 1-1,0-1 1,1 0-1,-1 1 0,1-1 1,-1 0-1,0 1 1,0-1-1,1 1 1,-1-1-1,0 1 1,0-1-1,1 1 1,-1-1-1,0 1 1,0-1-1,0 1 1,0-1-1,0 1 1,0-1-1,0 1 1,0 0-1,6 39 22,-6-38-18,0 0-2,1-1-1,-1 1 0,0 0 0,0-1 0,0 1 0,0 0 0,0-1 0,0 1 0,-1 0 0,1-1 1,-1 2-1,1-2 0,-1 1 0,1 0 0,-1-1 0,1 1 0,-1-1 0,0 0 0,0 1 0,0-1 1,0 0-1,-2 3 0,1-3 2,0 0 0,0 0 0,0 2 0,0-2 0,0 1 1,1 0-1,-1-1 0,1 1 0,-1 0 0,1 0 0,0 0 0,0 0 0,0 0 1,0 0-1,0 1 0,0 0 0,1-1 0,-1 0 0,0 4 86,1-48-2939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9:24.806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2 320,'37'-1'1052,"1"5"-829,70 17 1,-74-14-87,0 1 1,62 1-1,-95-9-163,-35-6-76,-20-3 76,-94 2-1,148 7 64,1 1-40,-1 0 0,1 0 0,0 0 0,0-1 0,0 1 0,0 0 0,0 0 0,0-1 0,0 1 0,0-1 1,0 1-1,-1-1 0,1 2 0,0-2 0,1 0 0,-1 0 0,0 1 0,0-1 0,2 0 0,29 4 75,-28-3-69,148 5-5,-120-7-17,-44 3 12,1-1 0,0 1 1,0 1-1,0 0 0,-19 9 0,-65 34-32,59-29 34,20-7 5,11-7 2,1 0 1,-1-1-1,1 0 0,-1 0 1,1 0-1,-1-1 0,0 0 1,-5 2-1,10-3 9,1 1-76,1-1 60,0 1-1,0 0 0,0 0 1,-1-1-1,1 1 1,0 0-1,-1 0 0,1 1 1,-1-1-1,1 0 0,-1 0 1,0 1-1,0-1 1,0 1-1,0-1 0,0 1 1,1 3-1,-1-4 4,0 0 1,0 0-1,0-1 0,0 1 0,0 0 1,0-1-1,0 1 0,0-1 1,1 1-1,-1-1 0,0 1 0,0-1 1,0 0-1,1 0 0,-1 1 0,0-1 1,0 0-1,1 0 0,-2 0 1,1-1-1,0 1 0,1 0 0,1-1 1,34-4 21,-1-11-5,-1-1 1,42-26 0,-53 28-14,-1 0-1,1 3 1,0 0 0,1 1-1,0 3 1,52-13-1,21 17 6,-61 4-104,-84 22-250,-234 114 561,81-36-156,194-97-56,1 0 0,-1 1 0,2 1-1,-1-1 1,0 0 0,1 1 0,-1 0 0,1 1 0,0-1 0,2 0 0,-2 0-1,1 1 1,0 1 0,0-1 0,1 0 0,-1 0 0,1 1 0,-1 8 0,-16 36-1,19-50 0,-1-1-1,1 1 0,0-1 0,-1 2 0,1-2 1,0 1-1,-1-1 0,1 1 0,0 0 0,0-1 1,0 1-1,0-1 0,-1 1 0,1 0 0,0-1 1,0 1-1,0-1 0,0 1 0,1 0 1,-1-1-1,0 1 0,0-1 0,0 1 0,0 0 1,1-1-1,-1 1 0,0-1 0,0 1 0,1-1 1,-1 1-1,1 0 0,19 3 15,26-16 6,-38 7-21,78-42-3,92-34 1,-165 75 2,5 1-210,-34 24-29,-18 9 243,1-2 0,-3-2 0,-48 26 0,39-24 76,15-4 38,46-24-97,0-4 1,-1-2 0,0 1 0,0-1 0,24-19 0,15-9 12,18 0 77,3 1 0,0 6 0,110-28-1,305-35-46,-465 86-165,-39 2-261,-42 0-317,-117 7 218,-127-3 148,255-2 676,1 2 0,-68 9 0,184-48-197,-39 28-86,0 2 1,0 0-1,54-4 1,104 3 235,-17 1-132,-102 6-166,89 7-1,-22 1-42,-136-5 13,9-1 5,-1 1-1,-1 1 1,1-1-1,-1 2 1,1 0 0,16 6-1,-26-5-296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9:31.365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0 968 64,'19'-4'297,"1"-1"-1,31 1 1,-33 3-127,1 0 0,0-2 0,20-5 0,281-98 32,-275 90-168,53-30 0,3 1-6,-3-3-134,-199 84-184,-195 74 339,290-108-31,0 1-1,-1 1 0,1 0 0,1 0 0,-1 0 0,-6 5 0,11-8-13,0-1 0,1 1 0,-1-1 0,1 2 0,-1-2 0,1 1 0,-1 0 0,1-1 0,-1 1 0,1 0 0,0 0 0,0-1 0,0 1 0,0 0 0,0 0 0,0 0 0,-1-1-1,1 1 1,0 0 0,0 0 0,0 0 0,0-1 0,1 3 0,-1-2-1,0 0-1,1 1 1,0-1 0,0 0-1,0 0 1,1 1-1,-1-1 1,0 0 0,0 0-1,1 0 1,-1 0-1,0 0 1,1-1 0,-1 1-1,1 0 1,-1-1-1,3 1 1,5 2 18,2 0 0,-1-1-1,0-1 1,0 1 0,0-2 0,1 1-1,14-3 1,77-14 115,-33 2-86,286-17 399,-330 23-543,-25 8 89,1 0-1,-1-2 0,0 2 0,0 0 1,0-1-1,0 1 0,0-1 0,1 1 0,-1 0 1,0-1-1,0 1 0,0 0 0,0-1 1,0 1-1,0 0 0,0-1 0,0 1 1,0 0-1,0-1 0,-1 1 0,1-1 0,0 1 1,0 0-1,0-1 0,0 1 0,0 0 1,-1-1-1,1 1 0,0 0 0,0 0 1,-1-1-1,1 1 0,0 0 0,0 0 0,-1-1 1,1 1-1,-5-4-49,0 1-1,1-1 1,-2 0 0,1 1-1,-1 1 1,-6-3 0,-11-2 10,1 1 1,0 2 0,-1 1-1,0 2 1,0 0 0,-43 4-1,3-1 52,41-2-3,-65-4 70,82 4-75,1-1 0,-2 0 1,1 0-1,0-1 0,0 1 1,0-1-1,0-1 1,1 1-1,-1-2 0,0 2 1,1-1-1,0-1 1,-6-4-1,9 7 3,1 0 0,-1 0 0,1 0 0,-1 0 0,1 0 0,-1-1 0,1 1 1,0 0-1,-1 0 0,1 0 0,0 0 0,0 0 0,0 0 0,0 0 0,0 0 0,0 0 0,0 0 0,0 0 0,1 0 0,-1 0 1,0 0-1,1 0 0,-1 0 0,0 0 0,1 0 0,-1 0 0,1 1 0,-1-1 0,1 0 0,0 0 0,-1-1 0,1 2 0,0-1 0,0 0 1,-1 1-1,1-1 0,0 0 0,0 1 0,1-1 0,40-26 62,-37 24-3,137-85 14,-102 59-52,2 2-1,0 2 0,2 3 0,0 2 0,51-17 0,-81 33-24,19-5-18,-29 10 0,-19 7-7,-261 139-74,295-148 70,14-5 83,134-59 66,112-35-53,-232 86 7,1 4 1,1 1-1,0 2 0,51 1 80,-143 18-520,10-6 261,-316 97-330,241-73 730,322-97 73,128-35-150,-194 86-80,-145 15-235,-40 0-439,-2 0 386,-1-3 1,-45-9 0,81 13 148,1-1 1,0 0 0,0-1 0,-1 1-1,1 0 1,0-1 0,0 0 0,-1-1 0,1 1-1,1 0 1,0 0 0,-1-1 0,0 1 0,1-1-1,-1 1 1,1-1 0,0-1 0,0 1 0,0 0-1,0-1 1,1 1 0,-1 0 0,1-1 0,1 1-1,-1-2 1,0 2 0,0-1 0,0-6-1,4 9 27,0 0-1,0 1 0,1-1 0,-1 1 0,1 0 1,-1-2-1,1 4 0,3-2 0,-4 0 19,71 0 208,8-3 59,0 6-1,130 20 0,-223-26-782,-21-7 355,1 1 0,-1 1 0,-46-3 0,26 13 124,1 3 1,0 1-1,0 5 1,1 0-1,1 4 1,-93 40-1,58-14 84,3 2 0,1 6 1,-75 61-1,140-100-42,3 0-34,-1-1 1,0 1-1,-18 24 1,31-34-15,0 0 0,-1 0 1,1 0-1,0 0 0,0 0 0,0 1 0,0-1 0,0 0 0,0 0 1,0 0-1,0 1 0,0-1 0,0 0 0,-1 0 0,1 0 0,0 1 1,0-1-1,0 0 0,0 0 0,0 0 0,0 1 0,0-1 0,1 0 1,-1 0-1,0 0 0,0 0 0,0 1 0,0-1 0,0 0 1,0 0-1,0 0 0,0 1 0,0-1 0,0 0 0,1 0 0,-1 0 1,0 0-1,0 0 0,0 1 0,0-1 0,1 0 0,-1 0 0,0 0 1,0 0-1,0 0 0,0 0 0,1 0 0,-1 0 0,0 0 0,0 0 1,0 0-1,1 1 0,-1-1 0,0 0 0,0 0 0,0-1 1,22 4-7,23-8-34,177-64 43,-85 23 39,311-73-84,-395 111 54,-52 8-33,-4 1 60,-279 115-136,-17 7 19,249-98 139,0 2 0,1 2 1,-73 60-1,122-89-57,-5 4 16,0-1-1,0 1 1,1 0 0,0 0 0,0 1 0,0-1 0,0 1 0,0-1-1,1 1 1,0 1 0,1 0 0,-1-1 0,-3 9 0,6-13-20,0 0 0,0 0 1,0 0-1,1 0 1,-1 0-1,0-1 1,0 1-1,1 0 0,-1 0 1,1 0-1,-1-1 1,1 1-1,-1 0 0,1 0 1,-1-1-1,1 1 1,-1-1-1,1 1 1,0 0-1,0-1 0,-1 1 1,1-1-1,0 0 1,-1 1-1,0-1 0,1 0 1,0 1-1,0-1 1,0 0-1,0 0 1,-1 1-1,1-1 0,0 0 1,0 0-1,0 0 1,1-1-1,41 3-42,-36-2 28,16-1-2,1-1 0,-1-1 0,-1-1 0,1-1 1,38-14-1,101-58-29,-117 53-96,2 2 1,83-27-1,-151 59-32,2-1 175,2-1-1,-2 0 1,0-2 0,-24 5 0,21-8-90,-18 2 43,-57 13-1,86-15 80,0 1 0,2-1 0,-1 1 0,0 1 0,1-1 0,-1 2 0,1 0 0,1 0 0,-1 1 0,-14 14 0,23-21-28,-1 1 0,0-1 0,1 1-1,-1-1 1,0 1 0,1-1 0,-1 1 0,1-1 0,-1 1-1,1 0 1,-1-1 0,1 1 0,0 0 0,-1 0 0,1-1 0,0 2-1,-1-1 1,1 0 0,0-1 0,0 1 0,0 0 0,0 0-1,0 0 1,0-1 0,0 1 0,0 0 0,0 0 0,0 0-1,0-1 1,0 1 0,0 0 0,1 0 0,-1-1 0,0 1 0,1 0-1,-1 0 1,1-1 0,-1 1 0,0 0 0,1-1 0,-1 1-1,1-1 1,0 1 0,-1 0 0,1-1 0,0 0 0,-1 1-1,1-1 1,0 1 0,-1-1 0,1 0 0,0 2 0,0-2 0,-1 0-1,1 0 1,0 0 0,0 1 0,0-1 0,-1 0 0,1 0-1,1 0 1,53 4 18,-53-4-10,24 0-4,-1-2 0,0-1-1,-1-2 1,34-9-1,-43 10-30,0-2-1,0 0 0,0-1 1,-2 0-1,1-2 0,0 0 0,23-20 1,-37 29 15,0 0 0,0 0 0,0 0 0,0 0 0,0 0 0,0 0 0,0 0 0,-1 0 0,1 0 0,0 0 0,0 0 0,0 0 0,0 0 0,0 0 0,0 0 1,0 0-1,0-1 0,0 1 0,0 0 0,0 0 0,0 0 0,-1 0 0,1 0 0,0 0 0,0 0 0,0 0 0,0 0 0,0 0 0,0-1 0,0 1 1,0 0-1,0 0 0,0 0 0,0 0 0,0 0 0,0 0 0,0 0 0,0 0 0,0-1 0,0 1 0,0 0 0,0 0 0,0 0 0,0 0 0,0 0 0,0 0 1,1 0-1,-1 0 0,0 0 0,0 0 0,0-2 0,0 2 0,0 0 0,0 0 0,-17 5-101,-18 7 117,-8 6-21,-80 20 0,76-25 67,-57 23 0,104-36-52,-1 0 0,1 0 0,0 0 1,-1 0-1,1 0 0,0 0 0,0 0 1,-1 0-1,1 0 0,0 1 0,-1-1 1,1 0-1,0 0 0,0 0 0,-1 0 1,1 1-1,0-1 0,0 0 0,-1 0 1,1 2-1,0-2 0,0 0 1,0 0-1,-1 1 0,1-1 0,0 0 1,0 1-1,0-1 0,0 0 0,0 1 1,0-1-1,0 0 0,0 0 0,0 1 1,0-1-1,0 0 0,0 1 0,0-1 1,0 0-1,0 1 0,0-1 1,0 0-1,0 1 0,0-1 0,0 1 1,17 10 76,21 5-28,-15-11-22,-1-2 0,0 0 0,0-2 0,0 0-1,43-6 1,-36 3-20,1 1 0,44 4 0,-71-3-19,0 0 1,0 1 0,-1-1-1,1-1 1,0 1 0,-1 0-1,1-1 1,-1 1-1,1-1 1,0 0 0,-1 0-1,1 0 1,0 0 0,-1 0-1,1 0 1,-2-1 0,1 0-1,0 1 1,1-1 0,-1 0-1,0-1 1,2-2 0,20-17-3,-23 22 21,-2 1-31,0 0 20,1-1 1,-1 2 0,0-1 0,1 0-1,-1 0 1,1 0 0,-1 0-1,1 0 1,-1 0 0,1 0-1,0 0 1,-1 0 0,1 0-1,0 0 1,0 0 0,0 1-1,0-1 1,0 0 0,0 2-1,6 7 2,10-21 0,62-90 11,-64 78-9,3 1 1,-1 2 0,1 0 0,1 0 0,1 2 0,0 1 0,24-17-1,-17 19 26,1 1-1,0 1 1,1 1-1,0 3 1,57-13-1,-29 12 29,0 4 0,67 1 0,-122 5-46,-42 1-358,-247 46 99,141-19 197,109-20 74,22-3-9,1-2-1,-30 1 54,64-14-83,28-12 42,60-22 0,11-3 13,-116 41-60,-12-1-11,-12 0-139,-10 3-1,-1 1 0,-48 4 1,-35-3 205,115 2-32,-1 0-1,1 0 0,-1 0 0,1 0 1,0 0-1,-1 0 0,1 0 0,-1-1 1,1 1-1,0 0 0,-1-1 0,1 1 1,0-1-1,0 0 0,-1 1 0,1-1 1,0 0-1,0-1 0,1 2 0,-1-1 1,0 0-1,0 0 0,0 0 1,0-1-1,0 1 0,0 0 0,1 0 1,-1 0-1,-1-3 0,3 2 4,-1 0-1,1 1 1,0-1 0,-1 0-1,1 0 1,0 0-1,0 1 1,0-1 0,0 1-1,0-1 1,0 1 0,0 0-1,0-1 1,0 1-1,1 0 1,-1 0 0,1 0-1,-1 0 1,1 0 0,0 1-1,-1-1 1,4-1 0,37-15 80,2 2 1,0 3-1,0 0 1,1 4 0,47-2-1,32-8 138,-102 10-221,-22 8-2,0-1-1,1 1 1,-1 0 0,0 0-1,0-1 1,0 1-1,0 0 1,1 0 0,-1-2-1,0 2 1,0 0 0,0-1-1,0 1 1,0 0 0,0-1-1,0 1 1,0 0 0,0 0-1,0-1 1,0 1 0,0 0-1,0-1 1,0 1-1,0 0 1,0-1 0,0 1-1,0 0 1,0-1 0,0 1-1,0 0 1,-1 0 0,1-1-1,0 1 1,0 0 0,-1-1-1,-32-24-1,14 12 53,5 0-71,2 0 1,-1-1 0,2-1-1,-1 1 1,2-2 0,0 0-1,-14-30 1,23 44 19,2 2 0,-1 0 1,0 0-1,0 0 1,0 0-1,0 0 1,1 0-1,-1 0 1,0 0-1,0 0 1,0 0-1,0 0 1,0 0-1,1 0 1,-1 0-1,0 0 1,0 0-1,0-1 1,0 1-1,0 0 1,0 0-1,1 0 1,-1 0-1,0 0 1,0 0-1,0-1 1,0 1-1,0 0 1,0 0-1,0 0 1,0 0-1,0 0 1,0-2-1,0 2 1,0 0-1,0 0 1,0 0-1,0 0 1,0-1-1,0 1 1,0 0-1,0 0 1,0 0-1,0 0 1,0-1-1,0 1 1,0 0-1,0 0 1,0 0-1,0 0 1,0 0-1,0-1 1,-1 1-1,1 0 1,0 0-1,0 0 1,0 0-1,0 0 1,0 0-1,0 0 1,0 0-1,-1-1 1,1 1-1,0 0 1,0 0-1,0 0 1,0 0-1,-1 0 1,1 0-1,16 11 78,22 20 62,-36-30-136,55 52 23,-78-99-342,1 17 208,-2 0 0,-42-43 0,61 69 122,-1 0 0,0 0 0,0 1-1,-1-1 1,1 0 0,-1 1-1,2 0 1,-2 1 0,1-1 0,-1 1-1,0 0 1,0 1 0,1-1-1,-1 1 1,0 0 0,1 0 0,-1 0-1,0 1 1,1-1 0,-10 4-1,-1 0 75,-1 2 0,1 0 0,-1 0-1,-23 16 1,32-18-102,-24 14 102,29-17-114,1 0 0,0 0 1,-1-1-1,1 1 0,0-1 1,0 1-1,-1-1 0,1 0 1,-1 1-1,1-1 0,-1 0 1,1 0-1,-1 0 0,0 0 1,1 0-1,-1 0 0,-2-1 1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20:56.047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0 584 160,'7'-8'121,"0"1"1,1-1-1,0 0 0,0 2 1,9-8-1,30-25 37,-17 9-113,2 1 0,1 2-1,68-43 1,-28 21-42,-60 40-33,-6 5 113,-22 7-45,-10 7-37,2 1 0,-1 2 0,2 0 0,-1 1 0,-36 31 0,6-5-2,40-31 4,1 1-1,0 1 1,0 0 0,1 0-1,-15 21 1,26-32-3,-1 1-1,1-1 1,0 0 0,0 0 0,-1 0 0,1 2-1,0-2 1,0 0 0,0 0 0,0 0 0,-1 1-1,1-1 1,0 0 0,0 0 0,0 1-1,0-1 1,0 0 0,0 1 0,0-1 0,0 0-1,0 0 1,0 1 0,0-1 0,0 0-1,0 1 1,0-1 0,0 0 0,0 0 0,0 1-1,0-1 1,0 0 0,0 0 0,0 1-1,0-1 1,1 0 0,-1 0 0,0 1 0,0-1-1,0 0 1,0 0 0,1 1 0,-1-1-1,0 0 1,0 0 0,0 0 0,1 0 0,-1 1-1,0-1 1,1 0 0,21 2-11,41-13 75,-45 7 38,26-5-11,-30 6-11,0 1 0,29-2 0,264 0 657,-272 15-720,-31-9-12,0 0-1,0-1 1,0 1-1,-1-1 1,2 0-1,-1 0 1,7 0-1,-5 0-1,-1 1 0,1 0-1,-1-1 1,1 1 0,-1 0-1,-1 0 1,1 1 0,6 3-1,32 13 17,-37-17-11,0 0 1,0 0-1,-2 0 0,2 2 1,-1-1-1,8 5 1,-10-5-3,1 0 0,0-1 1,0 0-1,0 0 1,1 1-1,-1-1 0,0 0 1,0-1-1,11 2 1,40 22-66,74 25 123,-110-42-52,0 2 0,32 21 1,10 4-13,-55-31-1,0 1-1,0-1 1,0 1-1,-1 0 0,0 0 1,7 8-1,8 10 8,-2-2-12,0 0 1,-2 1-1,0 1 1,13 28-1,-8-14 7,1 2 34,-15-25-32,0 0 1,1-1-1,12 15 0,-17-23-6,1 1-1,-1-1 1,0 0-1,-1 0 1,1 0-1,1 8 1,-3-9 5,0 0 1,0 2-1,1-2 1,0-1-1,0 1 1,0 0-1,0 0 1,1-1-1,0 2 1,0-2-1,4 5 1,-6-7-5,0 0 1,0 0 0,0-1-1,0 1 1,0-1-1,0 1 1,0-1 0,1 1-1,-1-1 1,0 0-1,0 0 1,0 1 0,0-1-1,1 0 1,-1 0 0,0 0-1,0 0 1,1 0-1,-1-1 1,0 1 0,0 0-1,0 0 1,0-1-1,0 1 1,0-1 0,1 0-1,1-1-3,-1 0 0,0 0 0,0 0 0,0 0 0,0-1 0,-1 1 0,1-1 0,-1 0 0,1 0 0,1-4 0,1-6 22,0 0 1,-1 0 0,3-22 0,2-19-79,-2 11 46,2-73 1,-8 100-3,1-3 21,-1 0 1,-2 2-1,-3-27 0,3 36-2,0 2-1,1 0 1,-1 1-1,-1-1 1,0-1-1,0 2 1,0-1-1,0 1 1,-1-1-1,0 1 0,1 1 1,-2-1-1,-5-5 1,-8-3 3,-2-1 1,0 3-1,0 0 0,-1 1 1,1 1-1,-3 1 0,2 1 1,-27-4-1,-21-9 0,3-4-1,1-2-1,-70-42 1,92 48-11,-1 3-1,0 1 1,-1 2 0,-75-12 0,24 6 6,65 15-31,-2 2 0,1 2 0,-59 6 0,61 0-35,1 0 1,-52 18 0,4 0-211,18-20-89,41-3 305,18 0 99,5-40-44,31 10 33,43-28 0,-57 42-11,1 1 61,0 3 0,1-1 0,33-11 0,32-14 85,-76 34-142,0 0 1,1-1 0,-1 3-1,1 0 1,-1 0 0,22 2 0,5-3-33,19-1 81,-1 2-1,1 2 1,0 4 0,0 2-1,-2 3 1,67 20-1,-100-23-72,17 3 48,-1 3-1,0 1 1,-2 2-1,1 2 0,69 42 1,-80-39-29,0 1 0,-2 2 0,0-1 0,-2 3 0,31 40 0,-72-70-33,0 1-1,0 1 0,-1 0 1,1 2-1,-21 0 0,-223 14-87,228-10 107,1-2 1,0-1-1,0-2 1,-58-11-1,70 8-13,-1-1 0,0 0 0,1-3 0,1 1 0,0-2-1,0-1 1,1 0 0,-24-19 0,39 26 8,0 2-1,0-1 1,0 0-1,0 0 1,0-1-1,0 1 1,1 0-1,0-2 1,-1 1-1,1 1 1,1-1-1,0 0 1,-1 0-1,1-1 1,0 1-1,0-1 1,0 1-1,0 0 1,1 0 0,0-2-1,0 2 1,0 0-1,0 0 1,0-1-1,1 0 1,0 1-1,0 0 1,0 0-1,1 0 1,-1 0-1,1-1 1,-1 1-1,1 0 1,0 1-1,1-1 1,-1 1-1,1-1 1,0 0-1,0 1 1,0 0-1,0 0 1,-1 1-1,2-1 1,0 1 0,-1 0-1,1-1 1,0 1-1,0 0 1,0 0-1,-1 1 1,1 0-1,0 0 1,0 0-1,1 0 1,6 1-1,11 2 13,0 2 0,-1 2 0,0-1 0,0 2 1,0 0-1,-1 3 0,0-1 0,20 14 0,50 22 85,-66-37-92,0 1 1,0-2-1,0-1 1,0-2-1,1 0 1,43 0-1,-68-4-2,1 0-1,-1 0 1,1 0-1,-1 0 1,1 0-1,-1 0 1,1 0-1,-1 0 0,0 0 1,0-2-1,0 2 1,1 0-1,-1 0 1,0 0-1,1-1 1,-1 1-1,1 0 1,-1-1-1,0 1 0,1 0 1,-1-1-1,0 1 1,0 0-1,1-1 1,-1 1-1,0 0 1,0-1-1,0 1 1,1-1-1,-1 1 0,0-1 1,0 1-1,0 0 1,0-1-1,0 0 1,-3-23-76,1 19 51,1 0 0,-1 1 0,0-2-1,0 1 1,-1 1 0,0 0 0,-4-7 0,-8-1-10,-1 0-1,0 2 1,0 0 0,-2 0 0,-19-8-1,12 8 14,2-2-1,-21-14 0,-105-92-24,141 108 44,11 5-6,25 0-21,43 11 2,-37 3 77,16 1 47,-1 4 0,65 26 0,-98-33-67,0 2 0,-1-1 0,0 3 0,-1-2 0,1 2 0,-2 1 0,1 0-1,-2 1 1,0 0 0,20 29 0,-4 5 45,36 80-1,-50-97-67,-14-30-7,0 0 1,0 0-1,0-1 1,0 1-1,0 0 1,0 0-1,0 0 0,0 0 1,0 0-1,0-1 1,0 1-1,0 0 1,0 0-1,0 0 1,1 0-1,-1 0 1,0-1-1,0 1 1,0 0-1,0 0 1,0 0-1,0 0 0,0 0 1,0 0-1,1-1 1,-1 1-1,0 0 1,0 0-1,0 0 1,0 0-1,0 0 1,1 0-1,-1 0 1,0 0-1,0 0 1,0 0-1,0 0 0,0 0 1,0 0-1,0 0 1,0 0-1,0 0 1,0 0-1,0 0 1,1 0-1,-1 0 1,0 0-1,0 0 1,0 0-1,0 0 0,0 0 1,1 0-1,-1 0 1,0 1-1,0-1 1,0 0-1,0 0 1,0 0-1,1 0 1,0-30-204,-1 23 177,0 0 0,-1 1-1,0-1 1,0 1 0,0-1-1,0 1 1,-1 0-1,0 0 1,0-1 0,-4-4-1,-11-11-20,-2 1 0,0 1 0,-1 2 0,-31-25 0,25 22-8,0 0 0,-29-35 0,53 52 55,0 0 1,0 1-1,1-2 1,-1 1-1,1-1 1,0 1-1,0 0 1,0-1-1,0 0 1,1 1-1,-1 0 0,1-1 1,1-5-1,-1 10-24,3-2 34,1 1 0,-1 0-1,1 0 1,-2 0 0,2 0 0,0 0 0,-1 1 0,1-1 0,0 1 0,0 0-1,-1 0 1,0 1 0,1-1 0,-1 1 0,6 1 0,-1 1 8,-1 0 0,1 1 0,-1 0 0,-1 0 1,2 1-1,9 8 0,3 5 35,0 2 0,-2 1 0,18 23 0,14 23 129,-2 2 1,76 150-1,-101-168-124,-2 0 0,0 2-1,-4 0 1,-3 1 0,15 89-1,-22-84-37,-2 0-1,-3-1 0,-6 83 1,2-131-21,0 1 0,0-1 1,-1 1-1,0-1 0,-8 19 1,11-28 0,-1-1-1,1 1 1,0-1 0,-1 0 0,1 1 0,0-1-1,-1 0 1,1 1 0,-1-1 0,1 0 0,-1 1 0,1-1-1,0 0 1,-1 0 0,1 1 0,-1-1 0,1 0 0,-1 0-1,0 0 1,1 0 0,-1 0 0,1 0 0,-1 0 0,1 0-1,-1 0 1,1 0 0,-1 0 0,1 0 0,-1 0 0,1 0-1,-1 0 1,1 0 0,-1-1 0,1 1 0,-1 0-1,1 0 1,0-1 0,0 1 0,-1 0 0,1-1 0,0 1-1,-1-1 1,-17-19-139,2-14 44,1-1-1,-14-48 1,-2-8-150,-13-17-4,-104-187 0,25 83 192,112 189 146,20 32 104,23 37 12,-12-11-143,0-1 0,-3 3 0,-1-1 0,-1 2 0,-3-1 0,13 60 0,25 240 381,-46-295-406,5 9 41,1 20-13,-9-71-173,1-2 112,-1 1 0,1 0 0,-1 0 0,-1 0 0,1 0 0,0-1-1,0 1 1,0-1 0,0 0 0,0 0 0,0 1 0,-1-1 0,1 1 0,0-1 0,-1 0 0,1 1 0,-1-1-1,0 0 1,0 1 0,0-1 0,0-2 0,2-4 2,10-49-51,-3-1 0,-2-1 0,-3 1 0,-1-1-1,-7-75 1,2 122 55,-1-2 0,0 2 0,0 0 0,-5-13 0,4 12 5,-1 0-1,2 0 1,-3-18 0,3 19-19,0-1 0,1 2 1,-2-2-1,0 1 0,-1 0 1,0 1-1,-8-14 0,-51-73 61,56 87-27,24 54-38,3-12 15,2-3 0,1 0 1,1-2-1,1-1 0,1 0 1,41 30-1,-65-55-11,0 1 1,-1 0-1,1 0 1,0-1-1,0 1 1,0-1-1,0 1 0,0-1 1,0 1-1,0-1 1,0 0-1,0 1 1,0-1-1,1 0 0,-1 0 1,0 0-1,0 0 1,0 0-1,0 0 1,0 0-1,0 0 0,0 0 1,1-1-1,-2 1 0,1-1-1,0 0 1,-1 0 0,1 1-1,-1-1 1,0 0-1,1 0 1,-1 0-1,1 0 1,-1 1 0,0-1-1,0 0 1,0 0-1,1 0 1,-1 0-1,0 0 1,0 0-1,0 0 1,0 0 0,-1-2-1,0-5-37,0 1 0,-1 0 0,1-1 0,-1 1 0,0 0 0,-5-8 0,-15-24-89,-2 0-1,-33-39 0,-19-28 2,58 76 117,-3-3 10,1 0-1,-26-61 0,42 85 9,2-1-17,-2 1-1,0 0 1,0 0-1,-1 0 1,0 0-1,1 1 1,-9-7 0,11 9 12,1 1 1,-1 0 0,1 0 0,0-2-1,0 2 1,1 0 0,0 0 0,0 0-1,0-2 1,0 2 0,2-7 0,-1-5 21,-1 16-21,0 1 0,0-1 1,0 1-1,0-1 0,0 1 1,0-1-1,0 1 0,0-1 1,0 1-1,1-1 0,-1 1 1,0-1-1,0 1 0,1-1 1,-1 1-1,0-1 0,1 1 1,-1-1-1,0 1 0,1 0 1,-1-1-1,1 1 0,-1 0 1,1-2-1,-1 2 0,1 0 1,-1 0-1,1-1 0,-1 1 1,1 0-1,-1 0 0,1 0 0,-1 0 1,2 0-1,24 4 52,22 20 87,87 102 156,-117-110-255,0 2 0,-2 0 0,1 0 1,-3 2-1,17 26 0,3 0 57,-28-39-76,0 0-1,-1 1 1,1-1-1,-1 0 1,6 16-1,27 45 51,-23-37-20,-1 2 1,-3 0 0,1-1 0,-2 3-1,6 41 1,5 16 37,-13-65-78,7 53-1,-4 264 168,-12-255-130,1-64-94,-2-44-95,0-42-37,-4-83-159,-6-1-1,-44-218 1,52 290 287,4 64 49,0 8 29,3 1-22,1 1 0,-1-1 1,0 0-1,0 1 0,0 0 1,1 0-1,5 4 0,5 13 49,0 2-1,-2 1 1,1 0-1,-3 1 1,1 0-1,-2 1 1,7 25-1,3 4 59,-10-27-47,-1 0 1,-1 1 0,-3 0 0,1 0 0,1 32 0,-2 138 185,-4-132-161,-5 41-58,5-105-85,-9-46-91,-5-170-513,6 149 585,2-93 0,6 159 45,23 6 118,-15 4-71,0 0-1,0 0 1,-2 2-1,1-1 1,-1 1-1,0-1 1,0 1-1,-2 1 1,0-1-1,6 21 1,-4-9 46,0 0 0,-2 1 0,-1 0 0,1 40 0,-3-12 27,1-25-63,-2 0-1,-1-1 0,-1 1 1,-6 32-1,-7 3 22,-38 100-1,61-305-856,-4 114 769,-3 16 29,0 0 0,2-1 1,-1 2-1,2-1 0,0 1 0,0-1 1,1 1-1,7-15 0,-2 82 115,-10-46-87,1 1-4,0-1 0,-2 1 1,1 0-1,-1-1 0,0 1 0,-1-1 0,0 0 0,0 1 0,-1-1 0,0-1 1,-6 15-1,-88 159 101,90-171-116,2-1 0,-2 1 0,-13 14 0,13-18 2,1 0 0,0 2 0,0-1 0,1 0 0,-8 18 0,25-53-63,1 0 0,17-25 0,-11 19 21,31-68 1,-45 85 33,6-9-8,-1-1 0,-2-1 0,0 1 0,-1-1 0,-2-1 0,4-56 0,-9 83 11,-3-33-13,-3 31 32,-8 19 5,-24 48 32,19-31-10,-1 0 0,-44 54 0,-102 112 348,129-153-357,22-24-6,8-14 39,-7-21-7,9 8-53,4 4-3,0-1 1,0 1-1,0 0 0,0 0 1,-1 1-1,1-1 0,1 0 1,-1 1-1,0-1 0,-1 0 1,1 1-1,0 0 0,0-1 1,-1 1-1,1 0 0,-3-1 1,27-2-22,-14 0 17,0 0 1,0 0 0,-1-2 0,1 1 0,-1-1-1,0 0 1,0 0 0,9-11 0,54-61-78,-55 58 56,0 1 0,1 1 1,29-24-1,-28 28 31,-14 8-27,1 1-1,-1 1 1,1-1-1,-1 1 1,1 1-1,0-1 1,1 1-1,-1-1 1,0 1-1,0 0 1,11-1-1,-15 5 8,0 0 1,0 1-1,0 0 0,0 0 1,0-1-1,-1 1 0,1-1 1,-1 1-1,0-1 0,0 1 1,0 0-1,0-1 0,0 2 1,0-2-1,-1 4 0,0 1-1,0 8 13,-2-1 1,0 1 0,-1-1-1,0 0 1,-1 0 0,0-1 0,0 1-1,-2-2 1,-8 13 0,-3 15-4,-163 305 59,180-344-62,0 0 1,1-1 0,-1 1 0,1 0 0,-1 0-1,1 0 1,-1 0 0,1 0 0,0 0 0,-1 0-1,1 0 1,0-1 0,0 1 0,0 0 0,0 0-1,0 0 1,0 0 0,0 0 0,0 0 0,0 2-1,14-9-110,18-25 22,51-63-39,37-46 36,-93 122-83,-19 8 170,0 0 0,0-1 0,-1 0-1,0 0 1,-1-1 0,0 1 0,0-2-1,-1 1 1,-1-1 0,-1 1 0,5-23 0,-1-7-97,-3-2 1,0-53 0,1-21 126,-4 107-28,0-3 7,1 0 1,0 0 0,1 0-1,0 0 1,7-19-1,-9 30-28,-1 2-12,0 28 209,-1-10-156,-1 2 0,-1 0 0,-1 0 0,0-2 0,-1 1 0,-1 0-1,1 0 1,-3-2 0,-10 22 0,-16 22 32,-42 59-1,63-100-48,-211 278 251,-48 76-183,266-362-69,0 0-1,0 2 1,-9 24-1,14-31 6,0-2 0,-1 1 0,1 0 0,0 0 0,1 0 0,-1 0 0,1 0 0,0 0 0,0 0 0,0 1 0,1-2 0,0 1 0,0 0 0,1 5 0,1-3-12,1-1-1,0 0 0,1 0 1,0 0-1,0-1 0,9 9 1,14 16 42,114 140 120,-97-118-128,-30-35-11,-2 1 1,0 2-1,-1-1 1,0 2-1,-2-1 0,-1 1 1,14 41-1,-5 4 51,13 91-1,-30-152-62,7 14-2,4-20-37,-11 0 34,1-2-1,-1 2 1,1-1-1,-2 0 1,2 0-1,-1 1 1,0-1-1,0 0 1,0 0-1,0 0 1,0 0-1,-1-1 1,2-4-1,1-16-41,-1-1 0,0 2 1,-2-2-1,-1 0 0,-1 1 0,0-1 0,-2 1 0,-1 0 0,-11-36 0,5 21 44,3 2 0,0-2 0,2-1 0,-2-64-1,8 103 3,0-1 0,0 1 0,-1-1 0,1 0 0,0 1 0,0-1 0,0 1 0,0-1 0,0 0 0,0 1 0,0-1-1,0 1 1,0-1 0,0 0 0,0 1 0,0-1 0,0 1 0,1-1 0,-1 0 0,0 1 0,0-1 0,0 1 0,0-1-1,0 1 1,1-1 0,-1 1 0,1-1 0,-1 1 0,0 0 0,1-1 0,-1 1 0,1-1 0,-1 1 0,1 0 0,-1-1 0,1 1-1,-1 0 1,1 0 0,0 0 0,-1-1 0,1 1 0,-1 0 0,1 0 0,0 0 0,-1 0 0,1 0 0,-1 0 0,1 0-1,0 0 1,-1 0 0,1 0 0,-1 0 0,1 1 0,0-1 0,-1 0 0,2 1 0,1 1 12,0-1-1,-1 1 1,1 0 0,-1 1 0,1-1 0,-1 1-1,1-1 1,3 7 0,14 26 98,-2 3 1,19 51 0,-24-57-51,0 1 1,2-2 0,0 0-1,28 39 1,2-5 9,-77-83-348,9-3 212,0-1 0,1 0 1,1-2-1,1 0 0,2-2 0,-1 0 0,3-1 1,-15-29-1,2-7-36,3 1 1,-32-115-1,55 153 108,3 24-5,0 0 0,0 0-1,0-1 1,0 1 0,0 0 0,0 0-1,0-1 1,0 1 0,1 0-1,-1 0 1,0 0 0,0-1 0,0 1-1,0 0 1,0 0 0,1 0 0,-1 0-1,0-1 1,0 1 0,0 0-1,1 0 1,-1 0 0,0 0 0,0 0-1,1 0 1,-1 0 0,0 0 0,0-1-1,1 1 1,-1 0 0,0 0 0,0 0-1,1 0 1,-1 0 0,0 0-1,0 0 1,1 0 0,-1 1 0,0-1-1,33 21 104,25 33-11,-2 2 0,80 105 1,-22-23 154,-99-120-225,-2-1 0,0 2 0,-1 0 0,-1 1-1,-1 1 1,-1-1 0,0 1 0,-1 0 0,-1 1 0,7 42-1,-14-64-26,1 1-1,-1 0 1,0 0-1,1 0 1,-1-1-1,0 1 1,0 0-1,0 0 0,0 0 1,1 0-1,-1-1 1,0 1-1,-1 0 1,1 0-1,0 0 1,0 0-1,0 0 1,0-1-1,-1 1 0,1 0 1,0 0-1,-1-1 1,1 1-1,-1 0 1,1 0-1,-1-1 1,1 1-1,-2 2 1,1-3-2,0 0 0,-1 0 0,1 0 1,0 0-1,-1 0 0,1-2 1,1 2-1,-1 0 0,-1-1 0,1 1 1,0-1-1,0 1 0,0-1 1,-1 1-1,1-1 0,-1-1 0,-50-44-95,46 41 95,-69-71-199,44 42 162,-1 1 1,-2 2 0,0 1 0,-48-28 0,79 55 34,-12-2 64,14 15 8,3 2-50,1 2 0,0-2 1,0 0-1,1 0 0,1 1 1,8 18-1,4 10 41,43 102 249,-51-126-292,1 1 1,0-3-1,1 2 1,0-2-1,26 26 1,-34-38-15,0 1 1,0-2 0,1 1 0,-1-1 0,0 0-1,0 0 1,1 0 0,0 0 0,0 0 0,-1-1-1,1 0 1,-1 0 0,2 0 0,-1 0 0,0-1-1,0 0 1,0 0 0,0 0 0,-1 0 0,7-1-1,-7 0-1,0 0-1,-1 0 0,1-1 0,-1 1 0,0-1 1,0 1-1,0-1 0,0 0 0,0 0 1,0 0-1,0 0 0,0 0 0,0-1 0,-1 0 1,1 1-1,-1 0 0,0-1 0,1 1 0,-1-1 1,0 0-1,-1 1 0,1-1 0,0-1 0,-1 1 1,1 1-1,-1-1 0,0 0 0,0 0 1,-1-4-1,2-60-3,1 37 11,-1 0 1,-2 1-1,-3-34 0,1 52-11,-1 1 0,0-1 0,-1 2 0,1-1-1,-2 0 1,2 1 0,-3 0 0,-7-9-1,7 6 1,-1 2 0,1-1 0,0-1-1,-5-14 1,10 20 61,2 6-54,0 0-1,0 0 1,0 0 0,0 0-1,0 0 1,1 0 0,-1 0 0,0 0-1,0 0 1,0 0 0,0 0-1,0 0 1,0 0 0,0 0 0,0 0-1,0 0 1,0 0 0,0 0-1,1 0 1,-1 0 0,0 0 0,0 0-1,0 0 1,0 0 0,0 0-1,0 0 1,0 0 0,0 0 0,0 0-1,0 0 1,0 0 0,0 0-1,0 0 1,0-1 0,1 1 0,-1 0-1,0 0 1,0 0 0,0 0-1,0 0 1,0 0 0,0 0 0,0 0-1,0 0 1,0 0 0,0 0-1,0-1 1,0 1 0,0 0 0,0 0-1,0 0 1,0 0 0,0 0-1,0 0 1,0 0 0,0 0 0,10 0-11,12 3 29,-1 0 0,1 1 1,-1 2-1,0 1 0,0 0 1,33 18-1,-39-16-6,-1 2-1,0-1 1,0 2 0,-2 0-1,1 1 1,-1-1 0,0 3-1,16 24 1,13 14 96,144 201 104,-113-148-167,8 13-3,84 166 1,-136-225-25,-3 1-1,-2 1 1,-2 1-1,-4 1 1,-2 1 0,-2 1-1,-3-1 1,-3 2 0,-1 110-1,-6-111-2,2 2 16,-3-1 0,-3 1 0,-21 121 0,25-186-32,-1-1 0,1 1 1,-1 0-1,0 0 0,0 0 0,-1 0 0,1-1 0,-1 2 1,1-1-1,-1-1 0,1 0 0,-1 1 0,0-1 1,0 0-1,0 0 0,0 0 0,-4 4 0,2-5 2,1 0 0,0 0-1,0 0 1,-1 0-1,1-1 1,-1 1 0,0-1-1,1 0 1,-1 0 0,1 0-1,0-1 1,-1 1-1,0-1 1,-5-2 0,-3-3-20,0 1-1,1-1 1,-1 0 0,1-2 0,-19-15 0,-11-7-48,-332-184-383,-84-54 313,428 245 113,1-2-1,0 0 1,1-2-1,2-1 1,0-1-1,-29-49 1,48 70 17,-1 0 0,0 0 0,-1 0 0,1 2 0,-1-1 0,-1 0 0,1 1 0,0 1 0,-11-6 0,13 8 4,-1 0-1,1 1 1,-1 0-1,1 0 1,0 1-1,-1-1 1,0 1-1,1 1 1,-1 0-1,0 0 0,0 0 1,1 0-1,0 1 1,-13 3-1,17-3 2,1 0 0,-1 0 0,1 0 0,0 0 0,-1 0 0,1 0-1,0 1 1,-1-1 0,1 0 0,0 2 0,0-2 0,0 1 0,0-1 0,0 1 0,1-1-1,-1 1 1,0 0 0,1-1 0,-1 1 0,1 0 0,0-1 0,-1 1 0,1 3-1,-1 49-80,1-39 73,1 8 18,1-1 0,1 0 0,1 0 0,11 41 0,40 88 60,-20-53-48,2 33 67,8 25 29,-42-150-115,0-1-1,0 2 1,1-2-1,-1 0 1,0-1-1,2 1 1,-1 0-1,0-1 0,1 0 1,0 0-1,6 4 1,66 37 12,-31-21-5,548 292 415,-472-256-451,-58-26 64,120 82-1,-155-95-31,-2 2-1,0 1 1,-2 2-1,1 0 1,-3 1-1,25 38 1,-41-55 6,-1 1 0,1-1 0,-1 2 1,0-1-1,-1 0 0,-1 1 0,0-1 0,-1 2 0,5 23 0,-8-36-47,1-22 10,20-100-138,-11 79 40,4-58-1,3-264-101,-2 18-37,-10 146-88,-5 178 378,23 29-4,-12 10-6,-1 0 0,1-1 0,-3 2 0,1 1 0,-1-2 0,0 2 0,6 27 0,7 27 10,-1 0 1,-5 2 0,15 139-1,-17 230 135,-13-441-156,0 0-7,0 0 0,-1 0 1,1 0-1,0 0 0,0 1 0,0-1 0,1-1 0,-1 1 0,0 0 0,1 0 1,-1 0-1,1 0 0,0 0 0,-1-1 0,1 1 0,0 0 0,0-1 0,0 2 0,2 1 1,-2-5-3,0 0 1,-1 1-1,1-1 1,0 0-1,-1-1 1,1 1 0,-1 0-1,1 0 1,-1 0-1,1 0 1,-1 0-1,0 0 1,1 0 0,-1 0-1,0 0 1,0 0-1,0 0 1,0 0 0,0 0-1,0 0 1,0-2-1,2-29-17,-2 0-43,1-4 15,-2-1 0,-1 0 0,-2 0 0,-10-49 0,-77-359-522,83 394 590,-2 1 1,-27-87-1,24 97-19,2-1 0,2-1 0,0 0 0,4 0 0,-3-81 0,8 122-5,6 4 42,16 37 39,-1 0-1,-1 3 1,-2 0-1,18 66 1,-27-83-11,19 61 57,-3-1 0,-4 2 0,-3 1-1,11 154 1,-24-126-52,25 341 308,-15 6-229,-15-431-148,-4 30 0,-3-2-1,-2 2 1,-17 62 0,21-97 1,-13 46 5,-2 0 0,-43 105 1,59-170-20,1 0 1,-2-1-1,1 0 1,-2 1-1,1-2 0,-1 0 1,1 1-1,-2-1 1,0-1-1,-9 9 1,14-13 8,-1 0 0,0-1 0,0 1 0,0-1 0,0 0 0,0 0 0,1 0 0,-1 0 0,0-1 0,0 1 0,0-1 0,0 0 0,0 0 0,-1 0-1,1 0 1,1 0 0,-1-1 0,0 1 0,0-1 0,0 0 0,0 0 0,0 0 0,0 0 0,0-1 0,1 1 0,-1-1 0,1 1 0,-1-1 0,1 0 0,-1-1 0,1 0 0,0 1 0,-4-5 0,-21-32-29,1 0 0,2-3 0,1 0 0,-30-80 0,19 43 16,-150-373-48,181 443 65,-9-22 37,6 25-17,0 19-12,2 16 7,1-1-1,1 1 1,4 51 0,0-17 60,-3 26-50,3 101 28,-2-186-56,1 1 0,-1-1 0,1 0 1,0 0-1,0 0 0,1 0 0,-1 1 0,1-1 0,0 0 0,0-1 0,0 1 0,-1-1 1,6 7-1,-7-10 1,1 1 0,0 0 1,0 0-1,0-1 0,0 1 1,0 0-1,0-1 1,0 1-1,0-1 0,0 1 1,1-1-1,-1 0 0,0 1 1,0-1-1,0 0 0,0 0 1,1 0-1,-1 0 1,1 0-1,0-1 1,0 1 0,0-1 0,0 0 0,0 0 1,0 0-1,0 0 0,0 0 0,-1-1 0,1 1 0,0 0 0,-1-1 0,1 1 0,-1-2 1,0 1-1,1-1 0,108-173-156,-62 98 122,60-79 0,-49 88 7,116-101 1,-162 160 25,-10 6-3,0 0-9,-1 2-1,1-1 1,0 1-1,0 0 1,0 0-1,0 0 1,0 0 0,0 0-1,0 1 1,0-1-1,1 1 1,-1-1-1,5 0 1,-8 18 13,-8 6 27,-1 1 0,0-2 0,-2 1-1,-19 29 1,2-2-1,-16 34 29,2 2 0,-45 136 1,83-208-43,1-1 0,0 1 1,1 0-1,0 0 0,0 25 1,18-50-89,44-78 48,-23 34-14,2 1 0,61-65 0,-62 80-100,-29 31-35,-34 35 72,19-20 100,-36 38 81,1 2 1,-59 88 0,90-118-43,1 1 1,0-2-1,1 3 1,2-1-1,-1 0 1,1 1-1,0 1 1,2-2-1,1 2 1,0 0-1,1 0 1,0-1-1,3 37 1,-1-53-37,0 1-1,1 0 1,-1 0 0,1 0 0,0-1-1,0 1 1,0 1 0,0-2 0,0 1 0,0 0-1,0-1 1,1 0 0,-1 1 0,1-1-1,0 0 1,0 0 0,0 0 0,0 1-1,0-1 1,1 0 0,-1-1 0,0 1 0,1-1-1,-1 0 1,0 0 0,1 0 0,0 0-1,-1 0 1,1 0 0,0-1 0,0 1 0,0-1-1,3 0 1,1 1 3,0-1-1,0-1 0,-2 0 1,2 0-1,0 0 1,0-1-1,-1 1 1,0-2-1,0 1 1,0-1-1,1-1 0,-2 1 1,8-5-1,3-7 11,23-16-9,37-39 0,-67 61-28,-1 0 0,1-1 1,-1 0-1,-1-1 0,-1 1 1,1-1-1,-1-1 0,0 1 1,7-25-1,-9 10-7,-1 0 0,-1 0 1,-1 0-1,-4-41 0,1 3 68,-2-25-28,-25-148 0,-2-26-269,27 43 132,5 211 89,3 11 12,5 15-32,15 75 114,-5 1-1,-2 1 0,-5 1 1,3 136-1,-22 37 68,5 154 78,7-372-213,-4-48 13,-1 1 0,1 0 0,0-1-1,0 1 1,0 0 0,0-1 0,0 2 0,1-2 0,-1 1-1,1-1 1,-1 0 0,0 0 0,1 0 0,4 4-1,-6-6-4,0 0 1,0 1-1,1-1 0,-1 0 0,0 0 0,1 0 0,-1 0 0,0 0 0,1 1 0,-1-1 0,0 0 0,1 0 0,-1 0 0,0 0 0,1 0 0,-1 0 0,0 0 0,1 0 0,-1 0 0,0 0 0,1 0 0,-1-1 0,0 1 0,1 0 0,-1 0 0,0 0 0,0 0 0,1 0 0,-1-1 1,0 1-1,1 0 0,-1 0 0,0 0 0,0-1 0,1 1 0,-1 0 0,0-1 0,7-16-61,-4-24 39,-2 39 13,2-479-341,-6 249 200,4 88-223,-29-250 0,18 313 408,-3-143 0,16 212 9,4 19 115,6 22 57,7 43-89,16 111 0,-19-93-59,46 485 283,-42-305-162,30 348 68,-46-553-227,2 104 11,-53-169-168,40-3 119,1 0 1,1 0 0,-1 0 0,0-1-1,0 1 1,0-2 0,1 1-1,1-1 1,-2 1 0,-5-12 0,-6-4-28,-56-66 5,-92-147 0,34 43 12,126 184 26,-1-1 0,2 2 0,-2 0 0,0 0 0,0 0 0,0-1 0,0 2 0,0 0 0,-1 0 0,0 0 0,0 1 0,0-1 0,0 1 0,-1 1 0,1-1 0,-1 2 0,1-1 0,-1 1 0,0 0 0,-11-1 0,16 3 0,0 0-1,1 0 0,-1 0 0,0 1 0,1-1 1,-1 0-1,1 1 0,-1-1 0,1 1 0,0-1 1,0 2-1,1-1 0,-1-1 0,0 1 0,0 0 1,0 0-1,0 0 0,1 0 0,-1-1 0,1 1 1,-1 0-1,1 0 0,0 0 0,0 4 0,-7 54 17,7-46-16,-1 4 1,1 1-1,0 0 1,1 0-1,1-1 1,1 0-1,1 1 1,0-1-1,0-1 1,11 25-1,113 193 84,-151-275-174,-2 0 0,-1 3 0,-43-49 1,36 46 69,24 28 1,-42-46-50,47 55 71,1 0 1,0-1-1,-1 1 1,1 1-1,0-1 1,-1 1-1,0 0 1,0 0-1,0 0 1,0 1-1,-1-1 1,2 1-1,-9-1 1,11 2-3,1 1 0,-1-1-1,1 1 1,-1-1 0,1 0 0,0 1 0,-1-1 0,1 1 0,-1-1-1,1 1 1,0-1 0,-1 1 0,1-1 0,0 1 0,0 0 0,-1-1 0,1 1-1,0-1 1,0 1 0,0 0 0,0-1 0,0 1 0,0 0 0,0-1-1,0 1 1,0 0 0,0-1 0,0 2 0,1 22 11,-1-22-16,2 7 11,0-1-1,0 1 1,0 0-1,1-1 1,1-1 0,-1 2-1,8 12 1,38 56 108,-31-52-74,21 34-15,-3-3 58,3-2 0,76 86 1,-88-116-76,-39-47-159,-32-36 23,4-3 1,2-2 0,-32-74-1,69 136 126,-1 0 2,1 0 0,0 0 0,0 0 0,0 0 0,0-1 0,0 1 0,1-1 0,-1 1 0,1 0 0,-1-1 0,1 1 0,0 0 0,0-1 0,0 1 0,0-5 0,19 17 14,-2 6 44,-2 3 0,1 0-1,-2 0 1,0 0 0,20 44 0,-16-32-13,33 62 150,-45-90-349,-3-14 116,-2-19 98,-1 29-58,-12-167-130,6 114 63,1-103 1,4 155 62,1-1 0,0 0 0,0 1 0,0-1 0,0-1 0,1 2 0,-1-1 0,1 0 0,-1 1 0,1-1 0,0 1 0,0-1 0,0 1 0,0-1 0,1 0 0,-1 1 0,1 0 0,-1 0 0,1 0 0,0 0 0,0 0 0,0 0 0,3-3 0,-4 5-3,-1 0 1,1 1-1,0-1 0,-1 0 1,1 0-1,0 0 1,-1 1-1,1-1 0,0 0 1,-1 1-1,1-1 1,0 1-1,-1-1 1,1 1-1,-1-1 0,1 1 1,-1-1-1,1 1 1,-1-1-1,1 1 0,-1-1 1,0 1-1,1 0 1,-1-1-1,0 1 0,0 0 1,1 0-1,-1-1 1,0 1-1,0 0 1,0-1-1,0 1 0,0 0 1,0 0-1,5 34 8,-5-31-15,5 169 143,-6-115-24,8 76 1,-7-127-112,2 0 1,-1 0-1,1 1 0,0-1 0,0 0 1,6 11-1,-7-16 2,0 0-1,1 0 1,-1 0-1,0 0 1,0 1 0,0-1-1,1-1 1,0 1-1,0-1 1,-1 1 0,1-1-1,0 0 1,0 1 0,0-1-1,1 0 1,-1 0-1,0-1 1,0 1 0,0 0-1,0-1 1,0 1-1,0-1 1,4 0 0,-4 0-2,-1-1 0,0 0-1,0 0 1,0 1 0,0-1 0,0 0 0,0 0 0,0 0 0,0 0 0,0 0 0,0 0 0,0 0 0,0-1 0,-1 1 0,0 0 0,0 0 0,1-1 0,-1 0 0,1 1-1,-1-1 1,1-1 0,10-41 42,-8 32-66,13-44-17,3-1 0,1 2 0,3 1 1,49-87-1,-65 130 15,-3 4 10,0 0 1,0 0-1,1 1 0,-1 0 0,1-1 0,0 2 0,8-7 0,-12 12 16,-1 0-1,0 0 0,0 0 0,0 0 1,1 1-1,-1-1 0,0 0 1,1 0-1,-1 1 0,0-1 1,1 0-1,-1 0 0,0 1 1,0-1-1,1 0 0,-1 1 1,0-1-1,0 0 0,0 1 0,0-1 1,1 1-1,-1-1 0,0 0 1,0 1-1,0-1 0,0 1 1,0-1-1,0 0 0,0 1 1,0-1-1,0 1 0,0-1 1,0 0-1,0 1 0,0-1 0,0 0 1,-1 1-1,1 0 0,0-1-4,-3 38 45,-1-1 0,-2 1 0,-1-2 0,-3 1 0,1-1 0,-26 56 0,16-41 100,2 0-1,-14 69 0,26-56-84,5-64-55,1 0-1,-1 0 0,1 0 1,-1 0-1,1 0 0,-1 0 1,1 0-1,0 0 0,-1 0 1,0 0-1,0 0 0,1 0 1,-1 0-1,1 0 0,-1 0 1,1-1-1,-1 1 0,1 0 1,-1 0-1,1-1 0,-1 1 1,1 0-1,-1-1 0,0 1 1,1 0-1,-1-1 0,1 0 1,9-16 6,-2 1 1,-1-1 0,1-1-1,-2 1 1,6-24 0,6-16-55,63-205-361,-79 252 395,-2 47 79,-1 2-1,-2-2 1,-1 1-1,-2-1 1,-1 1 0,-19 55-1,19-69-58,4-12-3,-1 0-1,-1 0 1,-8 18 0,12-28-1,-1 0 0,1 1-1,-1 0 1,1-1 0,-1 0 0,0-1 0,0 1 0,0 0 0,0 0 0,0-1 0,0 1 0,-1-1 0,1 0 0,1 0 0,-2 0 0,1 0 0,-1 0 0,1 1 0,-1-2 0,1 1 0,-1-1-1,-3 1 1,-1-1-22,-1 0 0,0-1-1,0 0 1,0-1 0,0 0-1,0 1 1,2-2 0,-2 1-1,0-1 1,1 0 0,0-1-1,0 0 1,0-1-1,0 0 1,-8-8 0,-19-12-58,28 24 74,5 1 6,32 26 16,15 16 33,-16-14 49,-1 2-1,46 58 1,-72-84-97,0-1 0,0 1 0,-1-1 0,2 0 0,-1 0 0,1-1 0,-1 0 0,1 1 0,0-1 0,-1 0 0,1-1 0,0 2 0,0-2 0,0 0 0,0 0 0,1 0-1,-2 0 1,1-1 0,1 0 0,-1 1 0,6-2 0,-8 0-2,-1 0 0,0 0 0,0 0-1,1 0 1,-1-2 0,0 2-1,1 0 1,-1-1 0,0 1 0,0-1-1,0 1 1,0-1 0,0 0 0,0 1-1,-1-1 1,2-2 0,12-35-37,-13 36 33,46-157-16,-24 72-123,-19 69 125,5-18-89,-5 35 81,-2 23 58,-5 14-15,-1 0 1,-1 1-1,-2-2 1,-1 1-1,-2-1 0,-19 49 1,27-77-20,-3-1-44,2-18 4,1-16 58,3-52-13,1 37-7,-2-1 0,-1 0 1,-3 2-1,-1-1 0,-17-75 1,-5 38 3,-2 1 0,-4 2 0,-2 0 1,-5 3-1,-1 1 0,-79-102 0,74 115 20,-4 2-1,-108-100 0,125 130-11,-1 3-1,-2 1 1,-1 1 0,-1 3-1,0 1 1,-62-21 0,-90-19-12,-116-42-12,263 85 15,1-4 0,1-1 0,0-1 0,-70-57 0,91 62-10,0 0-1,1-2 1,1 1 0,2-2 0,-1-1 0,2-1 0,0 0-1,2-1 1,0-1 0,2 0 0,0 0 0,1-1 0,3-1 0,-1 1-1,2-1 1,0-1 0,0-29 0,-5-27 28,-38-148 0,42 213-16,0 0-1,-1 2 1,-1-1-1,-1 0 1,0 1 0,-1 2-1,-26-31 1,-6-10-24,40 52 27,0-1 0,0 1 0,0 1 0,0 0-1,-1-1 1,0 1 0,0 0 0,0 0 0,0 0 0,-1 1 0,2 0-1,-2 0 1,1 0 0,-7-1 0,10 3 29,19 21-114,-16-20 84,56 56 34,97 122 1,33 81 109,-49-63-29,-102-148-77,-2 2 0,-2 1-1,-3 2 1,-1 1 0,-3 1 0,-2 3-1,-3-1 1,15 63 0,-5 80 56,-27-157-60,0-3-1,3 2 1,2-1-1,2-1 1,24 69-1,-14-55-20,0 1 0,17 92 0,-16-62-60,-15-64 94,4 12-17,-11-33-38,-10-42-47,-132-330-780,132 340 842,1 5 5,-1 1 0,0 0 1,-3 0-1,-19-31 0,32 104 242,11-1-167,26 59 0,3 10-26,-19-34 12,-2 2 1,-5 1-1,-2-1 1,-4 1 0,-5 150-1,-5-202-40,0 1 0,-3-1 0,-15 52 0,-37 98-26,2-10-72,48-146 63,-55 222 26,59-235-43,1-2-60,4-16-24,16-40 40,207-359-40,-208 370 44,-2 0-1,0 0 1,-3-2 0,0 0-1,-3-1 1,0 1 0,-2-1 0,-1-1-1,-3 0 1,1-57 0,-8-48-76,1 72 34,7-118 0,-3 179 102,0 1 1,1 0-1,0-1 0,0 1 1,1 1-1,0-2 0,5-8 1,-4 52 97,-19 436 413,8-405-472,-1-1 1,-5 0-1,-1-2 1,-3 1-1,-29 70 1,17-62-30,-96 267 38,120-322-52,4-10-6,0 0 0,-1 0 1,0 0-1,-1 0 0,1 0 1,-1 0-1,-1-1 0,1 0 0,0 0 1,-10 12-1,12-34-329,2 6 330,1 0 0,-1-1 0,2 1 0,-1-1 0,1 2 0,1-2 0,-2 2 0,8-11-1,43-78-114,-41 79 78,285-469-363,-297 488 405,0 0-1,0 0 0,0 0 1,1 0-1,-1 0 1,0 0-1,0 1 1,0-1-1,0 0 0,0 0 1,0 0-1,0 0 1,0 0-1,0 0 1,0 0-1,1 0 1,-1 0-1,-10 25 35,-19 37 42,-258 405 231,223-369-313,19-27 21,-126 178 52,171-249-66,0 0-1,0 0 1,0 0-1,0 0 1,0 0-1,0 0 0,0 0 1,0 0-1,0 0 1,0 0-1,0 0 1,0-1-1,0 1 1,-1 0-1,1 0 1,0 0-1,0 0 1,0 0-1,0 0 1,0 0-1,0 0 0,0 0 1,0 0-1,0 0 1,0 0-1,0 0 1,-1 0-1,1 0 1,0 0-1,0 0 1,0 0-1,0 0 1,0 0-1,0 0 0,0 0 1,0 0-1,0 1 1,0-1-1,0 0 1,-1 0-1,1 0 1,0 0-1,0 0 1,0 0-1,0 0 1,5-16-53,11-21-9,178-286-55,-115 198 112,-55 85-176,35-77 1,-52 100 110,0 0 1,-1 0-1,-2-1 0,0 0 1,0-1-1,-2 2 0,2-31 0,-2 30 61,1 36 50,-4 3-18,-1-1 0,-1 1 0,-1-1 0,-1 1 0,0-1 0,-1 0-1,-1-1 1,-13 27 0,-89 149 185,64-121-152,-167 257 170,25-43-62,174-266-154,-4 6 43,38-51-25,119-134-56,0-2 8,-131 150 20,5-13-1,3 2 1,-1 0-1,1 2 0,2 0 0,0 1 1,0 2-1,23-16 0,-42 31 1,1 0-1,-1-1 0,1 1 1,0 0-1,-1-1 1,1 1-1,-1 0 0,0-1 1,1 1-1,-1 0 0,1 0 1,0 0-1,-1 0 1,1 0-1,0 0 0,-1 0 1,1 0-1,0 0 0,-1 0 1,1 0-1,0 0 1,-1 0-1,1 1 0,0-1 1,-1 0-1,1 0 0,-1 1 1,1-1-1,0 0 1,0 2-1,1 20-10,-17 30 4,4-28 4,-1 0-1,-1-2 1,-1 1-1,0-1 1,-3-1-1,1-1 1,-1-2-1,-1 1 1,-33 26-1,14-18-6,0-2 0,-2-2 0,0-1 0,-65 25 0,95-44-15,-1-1 1,2 0 0,-1-1 0,-1 0 0,1 0 0,-14-1 0,18 0 22,4 0-36,52 3-36,-51-3 74,0 0 1,0 0 0,1 0 0,-1 0 0,0 0 0,0-1-1,0 1 1,1 0 0,-1 0 0,0 0 0,0 0 0,0 0-1,1 0 1,-1 0 0,0 0 0,0 0 0,0 0-1,1 0 1,-1 0 0,0 1 0,0-1 0,0 0 0,1 0-1,-1 0 1,0 0 0,0 0 0,0 0 0,0 0-1,1 0 1,-1 1 0,0-1 0,0 0 0,0 0 0,0 0-1,0 0 1,0 1 0,0-1 0,0 0 0,0 0 0,0 0-1,0 0 1,0 1 0,0-1 0,0 0 0,0 0-1,0 0 1,0 1 0,0-1 0,0 0 0,0 1 0,-9 10-41,-17 6-26,4-8-59,-2-2 0,1-1 1,-46 7-1,-3 0 74,45-8 19,1-2 0,-44 0 0,121 3 288,-4-9-152,1-2 0,-1-2 1,82-26-1,-113 29-99,132-43 239,30-8-184,-168 53-55,0 0 0,1-1 0,-2-1 0,1-1 0,-1 1-1,0-1 1,1 0 0,-2-1 0,1-1 0,0 1 0,-1-1 0,14-15 0,10-17-3,-2 1 0,0-3-1,-3-1 1,-1 0 0,26-59 0,82-242-24,-109 267-20,59-183-469,-67 195 357,-3-1 1,9-69-1,-21 88 125,-2 40 238,0 28-26,1 18-132,-1 0 0,-3 1 0,0-2 0,-3 1 0,-1-1 1,-23 77-1,-10-19 113,-5-2-1,-67 109 1,58-112-118,3 2 0,-38 105 1,82-177-14,0-1 0,1 2 0,2-1 0,-5 39 0,8-61-32,1 1-1,0 0 1,0 0-1,0 0 1,0 1-1,0-1 1,0 0-1,0-1 1,0 1-1,0 0 1,0 0-1,0 0 1,1 0-1,-1 0 1,0-1 0,1 1-1,-1 0 1,0 0-1,1 0 1,-1-1-1,1 1 1,-1 0-1,1-1 1,0 1-1,-1 0 1,1-1-1,0 1 1,-1-1-1,1 1 1,0-1-1,0 1 1,-1-1-1,0 0 1,1 1 0,0-1-1,0 0 1,0 0-1,-1 1 1,1-1-1,0 0 1,0 0-1,0 0 1,0 0-1,0 0 1,0 0-1,-1-1 1,1 1-1,1 0 1,3-1-7,0-1-1,-1 1 1,0-1-1,1 0 1,0 0-1,-1 0 1,0 0-1,5-6 1,13-10 8,-1-3 1,-1 0-1,-1-2 0,22-31 0,63-110-14,-90 139 18,41-65 10,71-162 0,-110 212-73,-1-1 1,-3 1-1,0-2 0,-2-1 1,-3 2-1,-1-2 0,2-48 1,-8 13-121,-3 0 1,-13-80 0,14 140 191,-2-6 0,8 37 35,6 27 2,-2 1-1,-2-1 0,-3 1 1,0 1-1,-2-2 0,-1 2 1,-3-1-1,0 0 0,-3 0 1,-1 0-1,-2-1 0,-19 54 1,-24 45 27,-35 105 115,78-208-173,0-1 0,1 1 0,3 0 0,-4 71 1,9-106-24,0 1 1,-1-1-1,1 1 1,0-1-1,0 0 1,0 0-1,0 0 1,0 0-1,0 0 1,0 1-1,1-1 1,-1 0-1,0 0 1,1 0-1,-1 0 1,0 0-1,1 0 1,0 0-1,-1 0 1,1 0 0,-1 0-1,1 0 1,0 1-1,0-2 1,-1 1-1,1 0 1,0 0-1,0-1 1,0 1-1,0 0 1,0-1-1,-1 1 1,1-1-1,0 1 1,0-1-1,0 0 1,1 1-1,-1-1 1,0 0-1,0 0 1,0 0-1,0 0 1,0 0 0,0 0-1,1 0 1,-1 0-1,0-1 1,0 1-1,0 0 1,0 0-1,0-1 1,0 1-1,0-1 1,0 1-1,2-2 1,2-1-8,2-2 1,-1 1 0,0 0-1,-1 0 1,1-1 0,0 0-1,5-7 1,33-51-45,-3 0-1,66-140 1,-75 130-74,-2-1 1,-3-2 0,26-118-1,-30 82-162,14-215 0,-36 277 215,12 100 485,-10-12-394,-2-2 1,-2 1 0,-1-1 0,-1 2 0,-2-2-1,-2 0 1,-1 0 0,-12 36 0,-16 18 171,-3-2 1,-97 159-1,83-155-138,48-84-51,-38 74 20,39-73-20,1 0 0,0-1 0,0 2 1,0-2-1,1 2 0,0-1 0,0 17 0,3-26-5,0 1 0,0-1 0,0 0 0,0 0 0,0 0 0,0 0 0,0 0 0,0 0 0,0 0 0,0 0 0,0 0 0,0-1 0,0 1 0,0 0 0,0-1 0,0 1 0,1-1 0,5-5-2,-1-2 0,1 1 0,-1 0 0,0-1 0,-1 0 1,0 0-1,0-1 0,8-16 0,-5 8 26,27-47-47,-3 0 1,-3-3-1,23-77 0,-45 123 7,-2-1 0,-1 1 0,0-2 0,-1 1 0,-1-1 0,-1 1 0,-1-1-1,-1 0 1,0 1 0,-2-1 0,-1 1 0,0 1 0,-1-1 0,-13-32 0,-132-366-91,146 404 113,-1 1 1,0 0 0,-1 0-1,1 1 1,-2-1 0,-1 2-1,0-1 1,0 0 0,-1 2 0,-1-1-1,0 2 1,-1 0 0,1-1-1,-2 2 1,0 0 0,1 1-1,-2 0 1,-18-9 0,-24-10 67,54 27-85,2 9 30,1 0 0,0 1 0,0-1 0,0-1 0,1 2 0,0-2-1,1 0 1,-1 0 0,2 1 0,4 8 0,10 19-12,-5-1 0,-2 1 1,-2 0-1,0 1 1,-2 1-1,-2-1 0,-1 1 1,-2 0-1,-1 0 1,-2 0-1,-6 63 1,2-72 11,-1 0 1,1-1 0,-18 47-1,23-84-42,0 2 0,0-1 0,-1 0 0,0 0 0,-2-12 0,0-11-12,2-44 18,-1 0-1,-5 0 1,-3 1-1,-33-139 1,54 324 369,-9-72-322,-2 0-1,-1 1 1,-3 0 0,0-2-1,-3 2 1,0-2 0,-15 46 0,6-26 119,15-68-461,0 2 352,0 18-26,-1 3-8,0-2 0,-1 2-1,-1-1 1,1 1-1,-2-2 1,1 0 0,-1 1-1,0-1 1,-1 1-1,-11 16 1,-11 13-2,-36 43 1,42-56 0,-98 115 27,-47 64-6,146-178 31,15-24-50,0 2 0,1-1 0,0 2 0,0-2 0,1 1 1,-1 0-1,1 2 0,0-2 0,0 0 0,1 2 0,-1-1 0,2-1 0,0 1 0,0 1 0,-1 14 0,1-10 1,-1 2 0,0-2 0,-1 1 0,0-1 0,0 1 1,-2-1-1,1 0 0,-1-1 0,0 0 0,-13 20 0,10-15 27,4-7-32,1-1 0,0 0 0,0 1-1,1-1 1,0 0 0,0 11 0,-12 44-31,10-57 28,1-1-1,-1 1 1,1 0-1,-1 0 1,0-1-1,-1 0 0,1-1 1,-11 10-1,-50 33-69,37-28 61,-53 36 57,80-54-43,1-1-2,-1 0 0,1 0 0,-1 0 0,1 0 0,-1 0 1,1 0-1,-1 0 0,1 1 0,-1-1 0,1 0 0,-1 0 0,1 1 0,-1-1 0,1 0 0,-1 1 0,1-1 0,0 0 0,-1 1 0,1-1 1,0 1-1,-1-1 0,1 1 0,0-1 0,0 0 0,-1 1 0,1-1 0,0 1 0,0-1 0,0 1 0,0-1 0,0 1 0,0 0 0,0-1 0,0 1 1,0-1-1,0 1 0,0 0 0,5 4-51,6-15 24,38-53 48,61-61 1,-53 60-37,14-10 44,-36 39-31,-1-3 1,42-60-1,-53 63-31,-10 13 21,0 1 1,25-27 0,-38 47 11,0 1 1,0 0-1,0 0 1,0 0-1,1-1 1,-1 1-1,0 0 1,0 0-1,0 0 1,1-1-1,-1 1 1,0 0-1,0 0 1,0 0-1,1 0 1,-1 0-1,0 0 1,0 0-1,1 0 1,-1-1-1,0 1 1,0 0-1,1 0 1,-1 0-1,0 0 1,0 0-1,1 0 1,-1 0-1,0 0 1,0 1-1,1-1 1,-1 0-1,0 0 1,0 0-1,0 0 0,1 0 1,-1 0-1,0 0 1,0 0-1,1 1 1,-1-1-1,0 0 1,0 0-1,0 0 1,0 1-1,1-1 1,-1 0-1,0 0 1,0 0-1,0 1 1,0-1-1,0 0 1,0 0-1,1 1 1,2 23-15,-5 31 83,-1-23-27,2-23-26,-1 0 0,1 1-1,1-1 1,-1 1-1,2-1 1,1 17-1,-1-24-9,0 0-1,0 1 0,0-1 0,-1 0 0,1 1 0,1 0 0,-1-1 0,1 0 1,-1 0-1,1-1 0,0 1 0,0 0 0,0-1 0,0 1 0,0-1 1,0 1-1,0-1 0,0 0 0,0 1 0,0-1 0,0 0 0,1 0 1,-1-1-1,0 1 0,1-1 0,-1 1 0,1-1 0,-1 0 0,4 0 0,6 0 5,1-1-1,-2 0 0,2-1 0,-1-1 0,0 0 1,-1-1-1,1 0 0,0 0 0,-1-1 0,1-2 1,-2 1-1,1 0 0,0-1 0,-2-1 0,12-12 1,12-11-5,-2-1 0,-1-2 0,26-39 1,-1-9-33,-4-1 1,64-140-1,-108 205-7,-6 15 29,0-1 1,0 1-1,-1 0 1,2 0 0,-1 0-1,1-1 1,0 1 0,-1 1-1,1-1 1,5-4-1,-7 7 13,1 44 78,-3-1 0,-1 1 0,-15 81 0,13-72-41,6-53-48,1 0 0,-1 0 0,0 0 0,1 0 0,-1-1 0,0 1-1,0 0 1,0-1 0,0 1 0,1-1 0,-1 1 0,0-1 0,0 0 0,1 1 0,-1-1 0,0 0 0,1-1 0,5-6-11,0-2-1,-2 2 1,1-2-1,0 1 1,-1 0-1,-1-2 1,0 2-1,3-14 1,-2 10-3,0 1 1,1-2 0,-1 3-1,9-14 1,-13 24 34,-1 5-14,0 0 0,0-1-1,-1 2 1,1-1 0,-1 0 0,0-1 0,0 1 0,0-1 0,-1 1 0,1 0 0,-1 0 0,0-1-1,0 0 1,0 0 0,0 0 0,-2 4 0,-1 0 3,0 1 10,0 0-1,0 1 0,2-1 1,-1 2-1,0-1 1,1 0-1,0 1 0,1-1 1,-2 12-1,4-21-40,2 0 26,-1-1-1,1 1 1,-1-1 0,0 1 0,1-1 0,-1 1 0,0-1 0,0 0 0,0 0 0,1 0 0,-1 0 0,0-1 0,0 1 0,0 0 0,0 0-1,-1 0 1,0 0 0,2-3 0,15-28-11,-13 23 13,16-32-33,-6 14-35,-1 0-1,12-38 1,-33 122 152,-84 169 85,78-181-86,-1-1 0,-3 0 1,-41 77-1,44-104-131,0 0-1,-1 0 1,0-2-1,-2 0 0,1-1 1,-32 19-1,16-10 5,16-13-12,-1-1 1,1 1-1,-1-3 1,-2 0-1,-30 8 0,-30 11-67,68-21 121,0 0 1,0 2-1,1 0 1,0 0-1,0 1 1,1 0-1,-1 0 0,2 2 1,-1 0-1,1-1 1,-8 14-1,18-23 0,0 1 1,0 0-1,0 0 0,0-1 0,0 2 0,0-1 0,0-1 1,0 1-1,0-1 0,0 0 0,1 1 0,-1-1 0,0 0 1,0 1-1,0-1 0,0 0 0,0 0 0,0 0 0,0 0 1,0 0-1,1-1 0,-1 1 0,0 0 0,0 0 0,2-1 1,43-7 26,199-96 107,-234 98-131,0-1 0,-1-2 0,1 1 0,-2 0 0,1-2 0,-1 1 0,-1-2-1,1 1 1,9-17 0,-9 13 2,0 2 0,0-1 0,2 2 0,0-1 0,20-15-1,-30 29 3,-1 1-1,0-1 1,1 0-1,-1 0 0,1 0 1,-1 0-1,1 0 1,-1 0-1,0 0 0,0 0 1,0 0-1,0 0 1,-1 1-1,1 2 1,-2 3-6,1-1 1,-1 1 0,0-1 0,-1 0 0,0 1-1,-1-1 1,1-1 0,-1 1 0,-1 0 0,-7 9-1,-58 62 36,52-61-35,16-14-2,-6 7 3,-2-1 0,1 0 0,0 0 0,-2-1 0,1-1 0,0 1 0,-2-2 0,-11 6 0,23-12-6,0 0 0,0 0 1,0 0-1,0 0 0,-1 0 0,1 0 1,0 0-1,0 0 0,0 0 0,-1 0 1,1 0-1,0 0 0,0 0 0,0 0 1,-1 0-1,1 0 0,0 0 0,0 0 0,0-1 1,0 1-1,-1 0 0,1 0 0,0 0 1,0 0-1,0 0 0,0 0 0,-1 0 1,1-1-1,0 1 0,0 0 0,0 0 1,0 0-1,0 0 0,0-1 0,0 1 1,0 0-1,-1 0 0,1 0 0,0 0 1,0-1-1,0 1 0,0 0 0,0 0 1,0 0-1,0-1 0,0 1 0,0 0 0,0 0 1,0 0-1,0-1 0,0 1 0,0 0 1,1 0-1,-1 0 0,0 0 0,0-1 1,0 1-1,0 0 0,0 0 0,0-1 1,1 1-17,16-48-456,-3 16-502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5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30 634 1057,'-18'0'128,"12"4"128,1-4 417,28-15-385,24-16-64,28-15-63,19-8-33,16-11 32,25-4-32,16-4 417,1-4-417,-6 8-128,-24 8-128,-40 18-353,-30 20-160,-34 12-383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5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53 0 1826,'-18'27'32,"1"12"32,5 18 192,6 20 192,6 27-31,0 23-33,0 3-128,0 4-31,0-14-97,0-24-128,0-16 0,6-22-160,6-20-481,-7-15-160,7-11-384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64 116 1473,'-48'144'709,"43"-124"-568,1 0 0,1 0-1,1 0 1,0 0 0,3 29 0,-1-46-136,0 1-1,1-1 1,-1 1-1,1-1 1,0 1 0,0-1-1,1 0 1,-1 0 0,0 1-1,1-1 1,0 0 0,0-1-1,0 1 1,0 0-1,0 0 1,1-1 0,-1 1-1,1-1 1,0 0 0,-1 0-1,1 0 1,0 0 0,0 0-1,1-1 1,-1 1 0,0-1-1,0 0 1,1 0-1,-1 0 1,1 0 0,-1-1-1,0 1 1,1-1 0,-1 0-1,7-1 1,-1 1-9,0 0 0,0-1 0,0-1 1,0 0-1,0 0 0,0 0 0,-1-1 0,1-1 1,-1 1-1,0-1 0,0-1 0,12-8 0,-5-1-36,-1-1-1,-1 0 0,-1-1 0,0 0 1,-1-1-1,-1 0 0,0-1 0,-1 0 1,-2-1-1,1 1 0,-2-2 0,-1 1 1,0-1-1,-1 1 0,-1-1 0,-1 0 1,-1 0-1,-3-34 0,2 50 48,0 1 0,-1 0 0,1 0 0,-1 0-1,0 0 1,0 0 0,0 0 0,0 0 0,-1 0-1,1 1 1,-1-1 0,0 0 0,0 1 0,0-1-1,0 1 1,0 0 0,0 0 0,0 0 0,-1 0 0,1 0-1,-1 0 1,0 0 0,1 1 0,-1 0 0,0-1-1,0 1 1,0 0 0,0 0 0,0 1 0,0-1 0,0 1-1,0-1 1,-1 1 0,-5 0 0,2 1 11,0-1 0,-1 1 0,1 1 0,0-1 0,0 1 0,0 1 0,0-1 0,0 1 0,1 0 0,-1 1 0,1-1 0,0 1 0,-10 9 0,-4 7-159,2 1-1,1 2 1,0-1 0,2 2-1,0 0 1,2 1-1,-17 44 1,16-31-1301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490 1 2114,'-29'-1'90,"0"2"1,-1 2-1,1 1 0,-30 7 1,42-6-31,0 1 0,0 0 0,1 2 0,0-1 0,1 2 1,0 0-1,0 1 0,-13 12 0,10-7 6,1 0-1,0 1 1,1 1 0,-27 38-1,36-45-44,1 0 0,1 1-1,0 0 1,0 0 0,1 0-1,0 1 1,1-1 0,1 1-1,0 0 1,0 0 0,0 18-1,2-26-20,1 0 0,-1 0 0,1-1 0,0 1 0,-1 0 0,2 0 0,-1 0-1,0-1 1,1 1 0,0 0 0,0-1 0,0 0 0,0 1 0,0-1 0,4 3-1,0 0 1,0 0-1,0-1 1,0 0-1,1 0 1,0-1-1,15 8 1,7 0-1,1-2 0,61 13 1,-69-17 2,14 2 0,-16-5-14,-1 1-1,0 1 1,0 1-1,-1 0 1,1 2-1,31 17 1,-47-23 9,0 0 0,0 1 1,0-1-1,-1 0 0,1 1 1,-1-1-1,0 1 1,1 0-1,-1 0 0,0 0 1,-1 0-1,1 0 0,0 0 1,-1 0-1,0 1 0,0-1 1,0 0-1,0 1 0,0-1 1,-1 1-1,0-1 0,0 1 1,1-1-1,-2 1 0,1-1 1,0 1-1,-2 3 1,0 0 2,0 0 1,-1 0 0,0 0 0,-1 0 0,1-1 0,-1 1-1,-1-1 1,1 0 0,-1 0 0,0-1 0,-7 8 0,-37 28 4,-2-1 0,-1-3 1,-65 34-1,59-43-630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5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379 524 673,'1'-6'57,"-2"0"1,1 0 0,0 1-1,-1-1 1,0 0 0,-1 0-1,1 1 1,-1-1 0,-5-10-1,5 13-28,0 0 0,-1 0-1,1 0 1,-1 0-1,1 0 1,-1 1-1,0-1 1,0 1-1,0 0 1,-1 0 0,1 0-1,-1 0 1,1 1-1,-1-1 1,1 1-1,-8-2 1,4 1 7,-1 1 1,0-1-1,0 1 0,0 1 1,0 0-1,0 0 0,0 0 1,0 1-1,0 0 0,0 0 0,0 1 1,1 0-1,-1 1 0,1 0 1,-1 0-1,1 0 0,0 1 1,0 0-1,-7 6 0,2 0 13,1 0 1,0 0-1,0 2 0,1-1 0,1 1 0,0 1 0,1-1 0,0 2 0,-8 17 0,8-10 0,0-1 1,2 1-1,0 1 0,1-1 0,2 1 1,0 0-1,1 0 0,1 23 0,1-41-50,0 0 0,0 0-1,0 0 1,1 0 0,0 0-1,0 0 1,0 0 0,0 0-1,0-1 1,1 1 0,-1 0-1,1-1 1,0 1 0,0-1-1,4 5 1,-3-6-6,-1 0 0,0-1 0,0 1 0,1-1-1,-1 1 1,1-1 0,-1 0 0,1 0 0,0 0 0,-1-1 0,1 1 0,0-1-1,-1 1 1,1-1 0,0 0 0,0 0 0,-1 0 0,1 0 0,0-1 0,0 1-1,-1-1 1,1 1 0,5-3 0,-3 1-14,0 0 0,0-1 0,1 0 0,-2 0 0,1 0 0,0 0 0,-1-1 0,1 0 0,5-6 0,34-45-285,-28 34 155,104-148-843,-102 139 921,-1-2 0,-2 0-1,23-59 450,-38 91-363,1 19 181,-5 31 74,-2 133 552,7-140-647,-2-36-148,2 0 0,-1 0 0,1-1 0,0 1 0,0 0 0,4 12-1,-4-17-20,0 0 0,0 0-1,1 0 1,-1 0 0,0 0-1,1 0 1,-1 0-1,1-1 1,-1 1 0,1 0-1,0-1 1,0 1-1,0-1 1,0 0 0,0 0-1,0 0 1,0 0 0,0 0-1,0 0 1,1 0-1,-1-1 1,0 1 0,3-1-1,1 1-12,-1-1-1,1 0 0,-1 0 1,1 0-1,-1-1 0,1 0 1,-1 0-1,0 0 0,1-1 1,-1 0-1,0 0 0,0 0 1,0 0-1,0-1 0,-1 0 1,1 0-1,-1 0 0,1-1 1,6-7-1,5-6-75,-2 0-1,-1-1 1,19-32-1,-25 39 55,18-30-403,36-79-1,-54 102 365,0-1-1,-1 0 0,-1 0 0,-1-1 0,-1 0 0,0 0 0,-1-20 0,-2-34 100,0 65 288,0 48 21,0 241 959,0-275-1281,0 0-1,0 0 1,1 0 0,-1 0-1,1 0 1,0 0 0,1 0-1,-1 0 1,4 7 0,-4-10-14,1 0 1,-1 0-1,0 0 1,1-1 0,-1 1-1,1-1 1,0 1-1,-1-1 1,1 0-1,0 1 1,0-1 0,0 0-1,0 0 1,0-1-1,0 1 1,0 0 0,0-1-1,1 1 1,-1-1-1,0 1 1,0-1 0,0 0-1,4 0 1,6 0 5,0-1-1,-1 0 1,1-1 0,-1 0 0,1 0 0,-1-1 0,0-1-1,0 0 1,0-1 0,-1 0 0,1 0 0,-1-1 0,0 0-1,15-14 1,-2 1-67,0 0 0,-2-2 0,0 0 0,-1-2 0,-1 0 0,-2-1-1,0 0 1,-2-2 0,0 0 0,-2 0 0,-1-2 0,-1 1 0,13-53 0,-9 11 31,-10 42 34,15-48 0,-19 90 255,-17 309 586,3-106-466,4 128 166,-31 398 70,32-683-600,-2 0-1,-3 0 1,-3-2 0,-2 0 0,-41 91-1,47-125-20,-1-1-1,-1-1 1,-1 0-1,-1-1 1,-1 0-1,-1-1 0,0-2 1,-2 1-1,0-2 1,-1-1-1,-1-1 1,-1 0-1,0-2 1,-50 23-1,48-27-2,-1-2-1,0-1 1,-1 0 0,0-2 0,1-2-1,-1 0 1,-1-1 0,1-2 0,0-1 0,0-1-1,0-1 1,0-2 0,-28-8 0,43 9-4,1 0 0,0-1 0,1 0 0,-1-1 1,1 0-1,0-1 0,1 0 0,-1 0 0,1-1 1,1 0-1,0-1 0,0 0 0,0 0 0,1-1 1,-8-13-1,9 10-89,0-1 0,0 1 0,2-1 0,-1 0 0,2 0 0,0 0-1,0 0 1,2-1 0,0 1 0,0-1 0,1 1 0,3-20 0,0 15-296,0 1-1,1 0 1,8-22 0,26-43-1996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6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1698,'0'4'512,"0"0"-256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6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1634,'6'0'64,"-6"3"64,5 1 32,1-4-192,0 0-609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6:53:52.46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1345,'5'0'-256,"7"0"-321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1 767 320,'0'-11'246,"-1"5"-189,2-1 0,-1 1-1,1-1 1,0 0 0,0 0 0,1 1 0,0 0 0,1-1-1,-2 1 1,2-1 0,1 2 0,-1-1 0,1 0 0,-1 0-1,1 1 1,8-8 0,17-18 102,0 1-1,2 2 0,1 1 1,1 2-1,1 1 1,74-38-1,-38 30-1,1 3 0,144-38 0,56 2 182,96-25 48,-220 47-386,155-42-498,-272 81-1163,-43 9 362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8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1057 0 545,'-1'1'42,"0"-1"0,-1 1 0,0 0 0,0 0 1,1-1-1,-1 0 0,1 1 0,-1 1 1,0-1-1,2 0 0,-2 0 0,1 1 0,-1-2 1,1 2-1,0-1 0,1 1 0,-2 0 1,1-2-1,0 2 0,1 0 0,-1 0 0,0 0 1,0-1-1,1 1 0,-1 0 0,1 0 1,0 1-1,-10 59 145,9-56-110,-6 360 881,9-220-677,-21 348 346,8-393-546,-5 0 0,-51 183 0,38-197-61,-57 119 0,66-167-15,-1 0 0,-3-1-1,-1-1 1,-58 66 0,73-94-6,0 1 1,-2 0-1,1-2 1,0 1-1,-1-2 1,-1 0-1,1 0 1,-2-1-1,1 0 1,0-1-1,0-2 1,-21 5-1,24-6 0,0 0-1,1-2 0,-2 1 1,1-1-1,0-1 1,1 0-1,-1 0 0,0-1 1,0 0-1,1-1 0,0 0 1,-1 0-1,1-2 1,0 2-1,1-2 0,-1 0 1,1 0-1,-11-9 1,0-4-30,1-1 1,0 0-1,1-2 1,2 1 0,0-2-1,1 0 1,-16-37 0,11 18-150,3-1 1,1-2-1,-13-67 1,21 70-124,1 1 0,3-1 0,2-48 0,5-16-722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23 737,'0'36'49,"-1"16"365,3 1 1,13 92-1,-10-121-343,5 27 154,1-1 0,3-1 0,32 77 0,-44-122-218,-1 0-1,2 0 1,0-1-1,-2 1 1,2-2 0,1 2-1,-2-2 1,2 2-1,-1-1 1,0-1-1,7 5 1,-9-7-8,0 1 0,1 0 0,0-1-1,0 1 1,-1 0 0,0-1 0,1 1 0,0-1 0,0 0 0,0 0 0,-1 0 0,1 0 0,0 0 0,0 0 0,-1 0-1,1-1 1,-1 1 0,1-1 0,0 1 0,-1-1 0,1 0 0,-1 0 0,1 1 0,0 0 0,-2-2 0,2 1-1,-1 0 1,1 0 0,-1 0 0,1-1 0,-2 2 0,3-5 0,10-13-63,1 0 0,-3-2 1,0 0-1,-1 0 0,10-30 0,30-114-371,-47 153 425,8-37-18,-2-1-1,-2-1 0,-3 1 0,-2-53 0,-4 87 49,-2 11 12,3 5-25,0 0 1,0 1-1,0-2 1,0 2-1,0-1 0,1 1 1,-1-1-1,1 1 1,-1-1-1,1 0 1,-1 1-1,1 0 1,0-1-1,-1 0 1,1 3-1,-7 51 203,2 1 0,6 109 0,1-134-130,3 0-1,0 1 0,1-1 0,2-1 1,1 0-1,25 54 0,-32-79-88,2 1-1,-2-2 1,2 1 0,0 0-1,-1-1 1,1 1-1,0-1 1,1 0-1,4 4 1,-7-7-70,0 0 1,0 1-1,0-1 1,1 0-1,0 0 0,-2 0 1,2-1-1,0 1 1,-1 0-1,0-1 0,1 1 1,-1-1-1,1 0 1,0 0-1,-1 0 0,1 0 1,-1-1-1,0 1 1,1-1-1,0 1 0,-1-1 1,0 1-1,4-2 1,10-13-1369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374 26 1153,'-12'-5'95,"-1"0"0,1 1 0,-1 1 0,1 0-1,-1 1 1,0 0 0,-13 0 0,18 2-47,0 0-1,0 1 1,0 0-1,-1 0 1,2 0-1,-1 1 1,0 1 0,0 0-1,1-1 1,-1 2-1,1-1 1,-9 7-1,0 2 40,1-1-1,1 1 0,0 1 0,1 0 0,-13 18 0,19-22-38,1-1 0,1 2-1,-1-1 1,1 0 0,1 1-1,0 0 1,1 0-1,-1 0 1,1 0 0,-1 18-1,4-25-46,0 0 0,0 0 0,0 0 0,0 0 0,1-1 0,0 2 0,-1-2 0,1 1 0,0 0 0,0-1 0,0 1 0,1 0 0,-1-1 0,1 0 0,-1 1 0,1-1-1,0 0 1,0 1 0,-1-1 0,6 3 0,2 2-2,1 0 1,1-1-1,17 9 0,-16-8 0,35 16 1,-9-5 0,47 31 0,-76-44 0,0 2 0,-1 0 0,0 0 0,0 0 0,0 1 0,-1 0 0,0 0 0,-1 1 0,0-1 0,7 15 0,-11-19 0,0 1 0,0 0-1,-1-1 1,1 2 0,-1-1-1,0-1 1,0 2-1,-1-1 1,0 0 0,0 1-1,0-2 1,0 1 0,-1 1-1,0-1 1,0-1 0,-1 2-1,2-1 1,-2-1 0,-1 1-1,1 0 1,0 0-1,-1-1 1,0 1 0,1-1-1,-2 0 1,2 0 0,-2-1-1,-5 5 1,-8 8-2,-1-2 0,-1 0-1,0-2 1,-40 20 0,56-31 2,-7 5-3,0 0 1,-1-2-1,1 0 0,-2 0 1,2 0-1,-2-2 0,1 1 1,-1-1-1,-15-1 0,26-1-5,0 0-1,0 0 1,0 0 0,0 0-1,0 0 1,0 0-1,0 0 1,1 0-1,-1-1 1,0 1 0,0-1-1,1 1 1,-1-1-1,0 1 1,0-1-1,0 0 1,1 1-1,0-1 1,-1 0 0,1 0-1,-1 1 1,0 0-1,0-3 1,-6-25-270,7 20 171,0 1 1,0 0-1,0 0 0,1 0 0,1 0 0,1-9 1,19-22-749,5-1-378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0 300 1634,'0'0'32,"27"0"256,15-18-64,12-6-32,10-4-32,5 3-64,1-7 1,-6 4-1,-6 4-64,-3-1 0,-13 4-32,-15 3-32,-11-3-353,-11 4-351,-5-1-738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70 0 1249,'-12'25'385,"-3"16"-289,9 16 416,1 24 1,-6 21-1,6 21-63,0 14-33,-6 4-192,11-10-128,0-15-96,0-22-32,5-13-512,11-17-577,0-19-705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59 176 769,'0'-1'19,"1"1"0,-1 0 0,0 0 0,0 0 0,0-1 0,0 1 0,0 0 0,0-1 0,0 1 1,0 0-1,0-1 0,0 1 0,0-1 0,0 1 0,0 0 0,-1-1 0,1 1 0,0 0 0,0-1 0,0 1 0,0 0 0,0-1 1,0 1-1,0 0 0,0 0 0,0 0 0,-1 0 0,1 0 0,0-1 0,-1 1 0,1 0 0,0 0 0,-1 0 0,1 0 1,0-1-1,-1 1 0,1 0 0,0 0 0,-1 0 0,1 0 0,0 0 0,-1 0 0,1 0 0,-1 0 0,1 0 0,-1 0 7,0 1 0,0-1 0,0 1 0,0-1 0,0 1 0,0-1 0,0 1 0,1 0-1,-1 0 1,1 0 0,-1 0 0,0 0 0,0-1 0,1 1 0,-2 2 0,-4 16 75,0-1 1,0 1 0,3 0 0,-1 1-1,2-1 1,-1 37 0,1-23 13,-3 244 569,5-209-583,0-51-84,1 0 1,0 0-1,1 1 1,1-1-1,8 26 1,-10-38-18,0-2-1,1 2 1,0-2 0,1 1 0,-2-1-1,2 1 1,0-1 0,-1 1 0,1-1-1,0 0 1,0 0 0,5 4 0,-5-5-4,0-1 0,0 0 1,0 0-1,0 1 0,0-1 1,0 0-1,1-1 0,-1 1 1,0-1-1,1 0 0,-2 0 1,2 0-1,-1 0 0,0 0 1,1 0-1,-1-1 0,0 0 1,6-2-1,-2 0-27,1-1 1,-1 0-1,0 0 1,0 0-1,0-1 1,-1 0-1,1 0 0,-1-2 1,0 2-1,-1-1 1,7-8-1,10-17-214,21-35 0,-35 53 184,120-195-372,-105 173 296,31-69 1,-47 88 128,-1 0 1,0 0 0,-2-1 0,1 1 0,-2-1 0,-1 0-1,1-21 1,-13 71 344,1 20-109,2-1 0,2 1 0,5 66 0,0-105-191,0 0 0,0 0 0,2 0-1,1 0 1,0 0 0,1 0 0,0-1-1,1 0 1,7 15 0,-9-21-32,0-2 0,1 0-1,0 1 1,-1-2 0,2 1 0,-1 0 0,0-1 0,1 0 0,0 0 0,0 0 0,0-1 0,0 1 0,1-1 0,0 0 0,-1 0-1,1-1 1,0 0 0,0 0 0,0-1 0,0 1 0,0-2 0,12 2 0,-9-3-5,0 1 1,-1-1 0,0 0-1,1-1 1,-1-1 0,0 2-1,0-3 1,0 1-1,0 0 1,-1-1 0,1 0-1,-1-1 1,0 0-1,-1 1 1,1-2 0,5-6-1,6-7-7,0 1-1,-2-2 1,0 0 0,13-25-1,-14 20-6,-1-2-1,0 0 0,-2-1 0,-1 0 1,-2 0-1,-1-2 0,7-39 1,-13 51 8,0 2 0,-1-1 1,0-1-1,-1 1 0,-2 0 1,0 0-1,0 0 0,-2 0 1,0 0-1,-1 1 0,0-1 0,-1 1 1,-1 1-1,-10-18 0,15 29-62,-1 0-1,1-1 0,-1 1 1,-1-1-1,2 2 1,-2-1-1,1 1 0,-1-1 1,1 1-1,-1-1 0,0 1 1,-1 1-1,1-1 0,-1 0 1,1 1-1,-1 0 1,1 0-1,-1 0 0,0 1 1,-4-1-1,-9 1-1821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321 402 577,'-7'-2'59,"1"-2"1,-2 1 0,2-2-1,0 1 1,0-1 0,1 1 0,-1-1-1,0-1 1,2 1 0,-2 0 0,-5-12-1,5 9 23,0 1 0,0 0 0,0 0 0,-1 0 0,1 1 0,-2 0 0,-9-6 0,15 11-62,0 0 1,-1-1-1,2 1 1,-2 0 0,1 1-1,0-1 1,0 0-1,-1 1 1,1 0 0,0 0-1,-1 0 1,1 0 0,0 0-1,-1 0 1,1 0-1,0 0 1,0 0 0,-1 1-1,0 0 1,2 0-1,-1 0 1,-1 0 0,2 0-1,-2 0 1,1 0 0,0 0-1,1 1 1,-1-1-1,0 1 1,0-1 0,0 1-1,1 0 1,-3 2-1,-3 7 33,0 1 0,1-2-1,0 3 1,-9 20-1,13-25-7,-12 30 49,1 1-1,2 1 0,3 0 0,1 1 0,0 0 0,2 79 0,5-114-98,0 0 0,1 0 0,-1-1 0,1 1 0,0 0 0,0-1 0,1 0 1,0 1-1,0-1 0,0 0 0,4 7 0,-5-10 2,1 0 0,0 0 0,-1 0 0,2-1 0,-2 1 0,1-1 0,0 1 0,0-1 0,0 0 0,0 1 0,1-1 0,-1-1 0,0 1 0,1 0 0,-1 0 0,0-1 0,1 1 0,0-1 0,-2 0 0,2 0-1,0 0 1,-1 0 0,0 0 0,1 0 0,-1-1 0,1 1 0,-1-1 0,1 0 0,2 0 0,-1-1-22,1-1 0,-1 1-1,0 0 1,0-1 0,0 0-1,0 1 1,0-2 0,-1 1-1,1-1 1,-1 1 0,5-9-1,32-51-329,-31 48 294,41-70-169,119-216-64,-166 299 495,-6 12-118,-9 18 18,4-7-4,-1 0 1,1 1 0,1 0 0,1 0-1,1 0 1,1 0 0,2 1-1,0 0 1,1 32 0,1-49-93,1-1 0,-1 0 0,1 1 0,1-1 0,-1 0 0,0 0 0,1 0 0,0 0 0,0 0 0,0-1 0,1 2 0,0-2 1,-1 0-1,2 0 0,-1 0 0,6 6 0,-6-7-12,0-1 1,1 1 0,-1 0-1,0-1 1,1 0 0,0 0-1,0 0 1,-1 0 0,2-1-1,-2 0 1,2 0 0,-2 0-1,2 0 1,-1 0 0,0-1-1,0 1 1,0-1 0,0 0-1,0-1 1,1 1 0,5-2-1,-7 0-10,1 1 0,-1 0 0,1-1-1,-1 0 1,1-1 0,-1 2 0,0-2 0,0 1-1,-1-1 1,2 1 0,3-7 0,28-40-205,-21 27 106,-5 10 66,95-151-336,-92 140 367,-1 0 0,-1-1 0,-1 1 0,-1-1 0,8-41 0,-11 15-10,0 13 237,-4 73 125,14 215 478,-9-164-500,-5 21-93,-1-108-218,0 0 0,0 0-1,0 1 1,0-1-1,0 0 1,0 0-1,0 0 1,0 0 0,0 0-1,0 0 1,0 0-1,0 1 1,0-1-1,0 0 1,0 0 0,1 0-1,-1 0 1,0 0-1,0 0 1,0 0-1,0 0 1,0 0 0,0 0-1,0 0 1,1 0-1,-1 0 1,0 0 0,0 0-1,0 0 1,0 0-1,0 0 1,0 0-1,1 0 1,-1 0 0,0 0-1,0 0 1,0 0-1,0 0 1,0 0-1,0 0 1,1 0 0,-1 0-1,0 0 1,0 0-1,0 0 1,0 0-1,0 0 1,0 0 0,0-1-1,0 1 1,0 0-1,1 0 1,-1 0-1,0 0 1,0 0 0,0 0-1,0 0 1,0-1-1,0 1 1,0 0 0,0 0-1,0 0 1,7-9-27,206-378-1356,-196 352 1307,43-81-30,-52 104 106,0 0 0,1-1 0,0 2 1,1 0-1,0 0 0,17-14 0,-24 24 12,0-1 0,-1-1 1,2 2-1,-1-1 0,-1 1 1,2-1-1,-2 1 0,2-1 0,-1 2 1,0-1-1,1 0 0,-1 1 1,0-1-1,0 1 0,1-1 0,0 1 1,-1 1-1,0-1 0,0 0 1,4 2-1,-4-1 10,0 0 1,-1 0-1,1 1 1,0 0-1,-2 0 1,2-1-1,-1 1 0,1 0 1,-2 0-1,1 0 1,0 1-1,0-1 1,-1 0-1,1 1 0,0 0 1,-1-1-1,0 1 1,0 0-1,0-1 1,0 1-1,0 0 0,0 5 1,2 8 8,-1 0 0,-1 1 0,0 0-1,-1 0 1,-1 0 0,-2 19 0,-28 97 390,23-106-722,1 0 1,0 1-1,2-1 0,2 1 0,0 1 1,3 45-1,4-52-1541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6 335 1185,'0'0'128,"-5"-3"96,5-1 33,0 0-33,5 1-32,27-8-64,11-3 64,15-4-31,7-3-1,9-3-96,2-1 32,-2-3-64,-5 0-32,-9-3 0,-12-1-96,-11 3-289,-16 1-383,-16-3-642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182 1 1505,'-11'31'161,"6"15"127,-1 17 288,-4 33-127,-6 16 31,0 15-127,-11 13-33,0-3-64,0-10-96,6-14-96,10-22-32,6-17-160,5-14-480,5-11-674,11-17-703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171 412 448,'-1'0'31,"0"0"-1,1 0 1,-1 0-1,1-1 0,0 1 1,0 0-1,-1 0 1,0 0-1,1 1 0,-1-1 1,1 0-1,-1 0 1,1 0-1,-1 0 0,0 0 1,1 1-1,-1-1 1,1 0-1,-1 0 0,1 1 1,0-1-1,0 0 0,0 1 1,-1-1-1,1 1 1,-1-1-1,1 1 0,0-1 1,-1 0-1,1 1 1,0-1-5,0 1 0,1 0 0,-1-1 0,1 1 0,-1-1 0,1 1 0,-1-1 0,0 1 0,0-1 0,1 1 0,-1-1 0,1 0 0,0 1 0,-1-1 0,1 0 0,0 0 0,-1 0 0,1 0 0,0 0 0,-1 0 0,1 0 0,-1 0 0,1 0 0,-1 0 0,1 0 0,1 0 0,7 1 11,0 0 0,0-1 0,-1-1 0,1 0 0,0 1 0,0-2 0,-1 0 1,1 0-1,0 0 0,10-6 0,-6 1-28,-2 0 1,2-1-1,-2 0 0,1-1 1,17-17-1,-10 5-12,0 0-1,0-1 0,-3-1 1,0-1-1,-1 0 1,-1-1-1,-1 0 1,9-30-1,-19 48-11,-1-1 1,0 0-1,0 0 0,0 0 1,-1 1-1,0-1 0,-1-14 1,-1 21 12,1-1 1,-1 1-1,0-1 1,1 1-1,-1-1 1,0 1-1,0 0 1,0 0-1,0-1 1,1 1 0,-1 0-1,0 0 1,0 0-1,-1 0 1,1 0-1,0 0 1,0 0-1,0 0 1,-1 0-1,1 1 1,-1 0-1,0-1 1,2 0 0,-2 1-1,0-1 1,1 1-1,-1 0 1,1 0-1,0-1 1,-1 1-1,-2 1 1,-3-2-3,-1 1 0,1 0 1,-1 1-1,1 0 0,-11 2 0,2 3 8,-1 0 0,0 1 0,1 1 0,0 1-1,0 0 1,1 0 0,-24 22 0,8-4 19,2 1 1,-36 43 0,46-48 45,1 1 0,1 0 0,2 2 0,0 0 0,2 0 0,1 1 0,1 0 0,1 2 0,1-1 0,2 0 0,1 2 0,-4 54-1,9-79-47,1 1-1,0 0 0,1 0 0,-1-1 1,1 1-1,0 0 0,0 0 0,1-1 0,0 0 1,0 1-1,6 9 0,-6-11-11,1 0 0,0-1 0,0 1 0,1-1-1,-2 0 1,3 1 0,-2-2 0,1 1 0,0 0 0,0-2 0,0 2-1,1-1 1,-2 0 0,2-1 0,5 2 0,4 1 1,-1-2-1,0 0 1,1 0 0,-1-1 0,1 0-1,-1-2 1,1 1 0,0-2 0,16-3-1,-9-1-18,0 0 0,-2-1 0,1-1 0,-1-1 0,25-14 0,3-9-349,-1-1 0,0-4 1,56-59-1,6-14-1655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14:12.09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459 979 705,'-9'-5'53,"0"1"1,1-2-1,-2 3 1,1-2-1,-1 3 1,0-2 0,1 1-1,-1 2 1,-1-1-1,2 1 1,-1 0-1,-1 0 1,1 1-1,0 1 1,0 0 0,0 0-1,0 2 1,0-2-1,0 2 1,0 1-1,1-1 1,0 1-1,0 0 1,0 0 0,0 2-1,0-1 1,1 1-1,0 1 1,0-1-1,-8 11 1,0-2 8,1 1 0,0 0 0,2 1 0,1 1 0,-1 0 0,2 1 0,1 0 0,0 0 0,1 2 0,1-1 0,2 0 0,0 2 0,1-1 0,0 0 0,3 1 0,-1 0 0,2 42 0,1-60-56,0 0 0,1 1 1,0-1-1,-1 1 1,2-1-1,-2 1 1,2-2-1,-1 2 0,1-1 1,0-1-1,0 2 1,0-2-1,1 1 1,-1 0-1,1-1 0,4 5 1,-2-4-8,-1-2 1,0 1-1,1 0 1,-1-1-1,1 1 0,0-1 1,-1-1-1,2 1 1,-1-1-1,0 1 1,0-1-1,0-1 1,11 1-1,-7-1-1,0 0 0,-1-1-1,1 0 1,0 0 0,-1-1 0,1 0 0,-1-1 0,1 0-1,-1 1 1,0-3 0,11-5 0,-7 2-18,0 0 1,0-1 0,-1-1-1,-1 0 1,1 0-1,11-16 1,1-8-115,-1 0 0,0-2-1,-3 0 1,15-42 0,22-60-86,46-181 0,-79 230 189,-6 0-1,-3 0 1,4-121-1,-18 192 30,-1-148-1,0 161 4,1 0 0,0 0 0,-1 0 0,0 0-1,-5-10 1,6 14 2,0 0 0,-1-1 0,0 1 0,0 0 0,0-1 0,0 2 0,0-1 0,0 0 1,0 0-1,0 0 0,0 0 0,0 0 0,-1 0 0,1 0 0,0 1 0,0 0 0,0-1 0,-1 0 0,1 1 0,-1 0 0,0-1 0,-1 1 0,2-1 3,-1 1 1,1 0-1,0 0 1,-1 0-1,1 1 1,-1-1-1,0 0 1,2 0-1,-2 1 1,1-1 0,-1 1-1,1 0 1,-1-1-1,2 0 1,-2 1-1,1 0 1,0 0-1,-1 0 1,1 0-1,0 0 1,1 0-1,-1 0 1,0 0-1,-1 1 1,-17 36 129,17-32-110,-12 34 151,2 0-1,2 1 1,-7 59-1,-3 134 495,18-194-569,-29 1024 1564,32-1033-1645,1 1 0,1-1 1,10 35-1,-10-51-51,3 0 0,-2-1 0,2 1 0,1-1 0,0 1 0,1-2 0,16 24 0,-21-33-129,0-2-1,-1 2 1,1-1 0,0-1 0,-1 1-1,2 0 1,-1-1 0,0 1 0,1-1-1,-1-1 1,5 4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7:36.511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122 748 0,'0'0'299,"0"27"235,-1-6-484,-1-1 0,-8 33 1,-2 12 22,-1 85 277,11 260-1,9-308-358,4 0 1,45 182-1,-55-280 6,4 20-18,2-1 0,0-1 0,1 1 0,1-1 0,15 24 1,-24-46 11,0 1 1,0-1-1,0 0 1,0 0-1,0 0 1,0 1-1,0-1 1,0 0-1,0 0 1,0 0-1,0 1 1,0-1-1,0 0 1,0 0-1,0 0 1,1 0-1,-1 1 1,0-1-1,0 0 1,0 0-1,0 0 1,0 0-1,1 0 1,-1 1-1,0-1 1,0 0-1,0 0 1,0 0-1,1 0 1,-1 0-1,0 0 1,0 0-1,0 0 1,1 0-1,-1 0 1,0 0-1,0 0 1,0 0-1,1 0 1,-1 0-1,0 0 1,0 0-1,0 0 1,1 0-1,-1 0 1,0 0-1,0 0 1,0 0-1,0 0 1,1 0-1,-1 0 1,0 0-1,0 0 1,0-1-1,0 1 1,1 0-1,-1 0 1,0 0-1,0 0 1,0 0-1,0-1 1,0 1-1,0 0 1,1 0-1,-1 0 1,0-1-1,0 1 1,0 0-1,1-24-123,-7-32 157,-16-63-25,5-1 0,6-1 0,4-132 0,8 126 19,1 12-416,-13-118 0,7 221 578,-2 25-14,-2 27 67,1 9-35,2 0 0,3 1-1,1-1 1,8 59 0,3-28 17,39 142 0,-9-75-204,7-2 1,113 241-1,-152-370-2,-6-10-16,1 0 0,0-1-1,0 1 1,0-1 0,1 1-1,0-1 1,0 0-1,0 0 1,8 5 0,-12-10-2,0 0-1,0 0 1,1 0 0,-1 0 0,0 0 0,0 0 0,0 0 0,1 0 0,-1 0-1,0 0 1,0 0 0,1 0 0,-1 0 0,0 0 0,0-1 0,0 1 0,1 0-1,-1 0 1,0 0 0,0 0 0,0 0 0,0-1 0,1 1 0,-1 0 0,0 0-1,0 0 1,0-1 0,0 1 0,0 0 0,0 0 0,0-1 0,0 1 0,1 0-1,-1 0 1,0-1 0,0 1 0,0 0 0,0 0 0,0 0 0,0-1 0,0 1-1,0 0 1,-1 0 0,1-1 0,0 1 0,0 0 0,0 0 0,0-1 0,0 1-1,-1-17-22,-7-19 7,-1 0 0,-1 1 0,-27-58 0,-2-9 2,7 8 20,4-2 0,5-1 0,3 0 0,-13-198 0,32 230-26,9-360-585,-7 363 613,-1 61 139,0 4 16,7 100 194,4 1-1,47 195 1,-46-248-304,87 352 94,-68-298-135,78 179 0,-103-274-4,36 73 25,-37-75-39,0 0 1,0-1-1,1 0 0,0 0 0,0 0 0,1-1 1,12 10-1,-18-15-39,0-6 3,-1 1 49,0-1 0,0 0-1,0 0 1,0 1 0,-1-1 0,0 0-1,0 1 1,0-1 0,-1 0 0,1 1-1,-1 0 1,-3-6 0,1 0-3,-7-20-3,-125-358-62,33-9-36,91 324 93,3 0 0,4-1 0,5-107 0,0 169-10,1 0 1,0 0 0,1 0-1,0 1 1,0-1-1,2 1 1,-1-1 0,1 1-1,9-16 1,-9 46 85,-12 154 231,3-115-186,3 0 0,2 1 0,12 97 0,17-29-52,5-2-1,5-1 0,56 119 0,-75-194-71,2-2 1,2-1 0,2-1 0,2-1-1,2-1 1,2-2 0,2-1 0,70 65 0,-104-105 5,0 0 1,0 0 0,0 0 0,0 0 0,0 0 0,0 0 0,0-1 0,0 1 0,0 0 0,0 0 0,0 0-1,0 0 1,0 0 0,0 0 0,0-1 0,0 1 0,1 0 0,-1 0 0,0 0 0,0 0 0,0 0 0,0 0-1,0 0 1,0 0 0,0 0 0,0-1 0,0 1 0,0 0 0,0 0 0,1 0 0,-1 0 0,0 0 0,0 0-1,0 0 1,0 0 0,0 0 0,0 0 0,0 0 0,1 0 0,-1 0 0,0 0 0,0 0 0,0 0 0,0 0 0,0 0-1,0 0 1,1 0 0,-1 0 0,0 0 0,-10-23-105,-18-28-37,-10-11-27,-225-410-408,238 417 589,2-1-1,3 0 1,2-2 0,3 0-1,2-1 1,-9-113 0,20 98-66,4 1 1,3 0-1,17-90 1,-18 188 220,1 0 0,2 0 0,0-1 0,13 28 0,240 594 215,-256-636-375,-3-6-2,0-1 0,0 0-1,1 1 1,-1-1 0,1 0-1,0 0 1,-1 0 0,2 0-1,-1 0 1,3 3 0,-4-10-22,0 0 0,0 1 0,0-1 0,-1 0 0,1 0 0,-1 0 1,0 1-1,-1-6 0,1 8 25,-3-48 9,-3 0 0,-1 0 1,-25-80-1,2 1-41,10 25-30,-8-130-1,26 190 47,1-1-1,2 1 0,3-1 1,1 1-1,19-75 1,-23 113 8,0 2 5,-1 0-1,1 0 0,0 0 0,0 0 1,0 0-1,0 0 0,0 0 0,1 0 0,-1 1 1,1-1-1,0 0 0,0 1 0,0-1 0,3-2 1,-4 42 243,-1 46-111,5 227 169,0-241-234,3-1 0,24 101 0,-31-169-64,0 9-3,2 1 0,-1-1 0,1-1 0,1 1 0,0 0 0,0-1 0,0 0 0,7 9 0,-7-61-333,-4 20 327,-1-69 21,22-174 1,-9 167-120,-4-1 0,-6-112 0,-2 124 86,-17 106 75,-3 9-55,-26 38-24,-3-2 0,-4-2 0,-106 95-1,154-151 18,-26 21-96,-51 31-1,72-50 86,0-1-1,-1 1 1,1-2 0,-1 0-1,0 0 1,0-1-1,-1 0 1,1-1 0,-23 1-1,31-3 17,1-1-1,-1 0 1,1 0-1,0 0 1,0 0-1,-1-1 1,1 1-1,0 0 1,0-1-1,0 0 1,0 1-1,1-1 1,-1 0-1,0 0 1,1 0-1,-1 0 1,1 0-1,-2-5 1,1 4-4,0 0 1,0 0 0,-1 0-1,1 0 1,0 0 0,-1 1 0,0-1-1,0 1 1,0-1 0,0 1-1,0 0 1,0 0 0,-4-1-1,-25-5 18,25 7 9,0 0 0,0-1 0,1 0 0,-1 0 0,1 0 0,-11-6 1,15 6-15,-1 0 1,1-1 0,0 1 0,0 0 0,-1-1 0,2 1 0,-1-1 0,0 1 0,0-1 0,1 0 0,0 0 0,-1 0 0,1 0 0,0 0 0,0 0 0,1 0 0,-1 0-1,0-6 1,1 2 8,-1 0-1,1 0 0,0 0 0,0 0 0,1 0 1,0 0-1,1-1 0,-1 2 0,1-1 0,0 0 1,1 0-1,0 1 0,0-1 0,5-6 1,4-4 41,1 0 0,1 0 0,21-19 0,-22 23-50,225-206-161,-236 217 64,-36 24-107,-19 21 31,2 3 0,-57 65 0,-47 42 348,151-149-166,0-1 0,0 0 0,0 1 0,0-2 0,0 1 0,-1-1 0,1 1 0,-1-1 1,1 0-1,-8 1 0,12-3-8,-1-1 0,0 0 1,1 0-1,-1 0 0,1 0 1,-1 0-1,1 1 1,-1-1-1,1 0 0,-1 0 1,1 0-1,0 0 0,0 0 1,-1 0-1,1 0 0,0 0 1,0-1-1,0 1 1,0 0-1,0 0 0,0 0 1,1 0-1,-1 0 0,1-2 1,-1-1 0,1-7-7,0 1 1,1-1 0,0 1-1,0 0 1,1 0 0,1 0-1,0 0 1,5-9 0,47-78 9,-38 67-11,-18 30 1,0-1 0,0 1 0,1-1 0,-1 1 0,0-1 0,0 1-1,0 0 1,1-1 0,-1 1 0,0-1 0,0 1 0,1-1-1,-1 1 1,0 0 0,1-1 0,-1 1 0,0 0 0,1-1 0,-1 1-1,1 0 1,-1 0 0,1-1 0,-1 1 0,0 0 0,1 0 0,-1 0-1,1-1 1,-1 1 0,1 0 0,-1 0 0,1 0 0,-1 0-1,1 0 1,-1 0 0,1 0 0,-1 0 0,1 0 0,-1 0 0,1 1-1,-1-1 1,1 0 0,-1 0 0,1 0 0,-1 1 0,1-1-1,-1 0 1,0 0 0,1 1 0,-1-1 0,1 0 0,-1 1 0,0-1-1,1 0 1,-1 1 0,0-1 0,0 1 0,1-1 0,-1 1-1,0-1 1,0 0 0,0 1 0,1-1 0,-1 1 0,0-1 0,0 1-1,0-1 1,0 2 0,13 46 110,-9-30-66,7 36 125,-10-43-147,1 1 0,0 0 0,1-1 0,1 1 0,0-1 0,10 21 0,-14-31-26,1-1 0,-1 1 1,0 0-1,1-1 0,-1 1 0,1 0 0,-1-1 0,1 1 1,-1-1-1,1 1 0,0-1 0,-1 1 0,1-1 0,0 1 1,-1-1-1,1 0 0,0 1 0,-1-1 0,1 0 1,0 1-1,0-1 0,0 0 0,-1 0 0,1 0 0,0 0 1,0 0-1,0 0 0,0 0 0,1 0 0,-1-1 0,0 0 0,1 0 0,-1 0 0,0 1-1,1-1 1,-1 0 0,0 0 0,0-1 0,0 1 0,0 0 0,0 0-1,1-3 1,24-52-29,-23 48 25,16-38-37,1 0 0,2 2 0,3 0 0,58-79 1,-82 122 39,-1-1 0,1 1 1,0 0-1,0 0 0,0 0 0,0-1 1,0 1-1,0 0 0,1 0 1,-1 0-1,0 0 0,0 1 0,1-1 1,-1 0-1,1 1 0,-1-1 1,0 0-1,1 1 0,2-1 1,-4 2 1,1 0 0,-1-1 1,1 1-1,-1 0 1,1 0-1,-1-1 1,0 1-1,1 0 1,-1 0-1,0 0 0,0 0 1,0-1-1,1 1 1,-1 0-1,0 0 1,0 0-1,0 0 0,0 0 1,-1 0-1,1-1 1,0 1-1,-1 2 1,-16 62 57,-10 11 107,16-42-92,-20 43 0,27-72-77,3-40-143,3 17 135,-1 0 1,2 1 0,1 0-1,0 0 1,1 0 0,0 0-1,2 1 1,12-25 0,-6 17-15,1 1 0,1 0 0,1 2 0,0 0-1,21-19 1,-37 40 27,0 0-1,0 0 1,0 0-1,1-1 1,-1 1-1,0 0 1,0 0-1,0 0 1,1 0-1,-1 1 1,0-1-1,0 0 1,0 0-1,0 0 1,1 0-1,-1 0 1,0 0-1,0 0 1,0 0-1,0 0 1,1 0-1,-1 0 1,0 0-1,0 1 0,0-1 1,0 0-1,0 0 1,0 0-1,1 0 1,-1 0-1,0 1 1,0-1-1,0 0 1,0 0-1,0 0 1,0 0-1,0 1 1,0-1-1,0 0 1,0 0-1,0 0 1,0 0-1,0 1 1,0-1-1,0 0 1,0 0-1,0 0 1,0 1-1,0-1 1,0 0-1,0 0 1,0 0-1,0 0 0,0 1 1,0 11 26,0-12-25,-2 23 59,-1 0 1,-1 0 0,-1-1-1,-10 30 1,-2 8 106,3-8-59,7-31-64,1 1 0,1 1-1,1-1 1,-1 28-1,27-76-148,90-145 118,-55 79-312,116-142 0,-154 211 269,-10 12-4,0 0 0,1 0-1,1 1 1,17-14-1,-28 24 35,0 0 0,1 0 0,-1 0 0,0 0 0,0 0 0,1 0 0,-1 0 0,0 0 0,0 0 0,0 0-1,1 1 1,-1-1 0,0 0 0,0 0 0,0 0 0,1 0 0,-1 0 0,0 0 0,0 1 0,0-1 0,0 0 0,1 0 0,-1 0-1,0 0 1,0 1 0,0-1 0,0 0 0,0 0 0,0 0 0,0 1 0,0-1 0,0 0 0,1 0 0,-1 0 0,0 1 0,0-1 0,0 0-1,0 0 1,0 1 0,0-1 0,0 0 0,-1 0 0,1 0 0,0 1 0,0-1 0,0 0 0,0 0 0,0 0 0,0 1 0,0-1-1,0 0 1,0 0 0,-1 0 0,1 1 0,0-1 0,0 0 0,0 0 0,-5 18 74,-14 16 11,-1-2 1,-1-1 0,-36 40-1,11-12 32,12-14-43,-139 168 302,145-190-263,30-32 11,30-37-86,2 2 1,76-77-1,-82 91-32,278-286-394,-323 335 359,-27 40 1,6-7 29,-197 206 230,490-559-166,-211 244-91,-30 37-7,1 1 0,33-34 1,-85 114 59,5-16 4,-4 3 17,-48 87-1,74-115-64,21-39-57,12-22 72,18-18 8,95-107 1,-131 162-29,0-1 1,-1 1 0,1-1-1,-1 1 1,0-1 0,-1-1 0,1 1-1,-1 0 1,0-1 0,0 1-1,-1-1 1,0 0 0,0 0-1,0 0 1,-1 0 0,2-12 0,-3 1-822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7:37.43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1065 7 96,'0'2'51,"-1"0"-1,1 0 1,-1 0-1,0 0 1,0 0-1,0 0 1,0 0-1,0 0 1,0-1-1,0 1 1,0 0 0,-1 0-1,1-1 1,-1 1-1,1-1 1,-1 0-1,0 1 1,0-1-1,1 0 1,-4 2-1,-50 23 143,32-16-38,-351 167 365,-165 84-495,536-258-25,-1-1 0,1 1 0,0-1 0,0 1 0,0 0 0,0 0 0,0 1 0,1-1 0,-1 1 0,1-1 0,0 1 0,0 0 0,0-1 0,1 1 0,0 0 0,-1 0 0,1 0 0,0 0 0,1 1 0,-1-1 0,1 0 0,0 0 0,0 0 0,0 1 0,0-1 0,1 0 0,0 0 0,0 0 0,0 0 0,0 0 0,1 0 0,-1 0 0,5 6 0,-1-4-2,0 0-1,1-1 1,0 1 0,0-1 0,1-1-1,-1 1 1,1-1 0,0 0 0,0 0-1,1-1 1,11 4 0,15 4 1,42 7 1,-72-17 1,128 23 11,0-5 0,2-7 0,209-6 0,-324-8-7,1-1 0,-1-1 0,0 0 0,0-2 0,-1 0 0,0-1-1,0 0 1,26-17 0,-18 9 1,0-1 0,-2-2 1,0-1-1,38-38 0,-55 49-4,-1 0 0,0 0-1,0-1 1,-1 1 0,0-1 0,-1-1 0,0 1-1,0-1 1,-1 1 0,0-1 0,-1 0-1,0 0 1,0 0 0,-1 0 0,-1-1 0,0 1-1,0 0 1,-1 0 0,0 0 0,-1 0 0,0 0-1,-5-17 1,-8-13-25,0 1 0,-3 0 0,-1 2 0,-24-37-1,37 65 8,-40-63-379,-5 7-208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7:52.74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1089 128,'70'-183'1345,"-43"107"-1229,4 2-1,2 2 0,4 1 1,65-95-1,-73 126-101,2 1 0,1 1 0,2 2-1,2 1 1,1 2 0,2 2 0,58-38 0,-65 51 1,1 0 1,0 3 0,1 0-1,1 3 1,0 0 0,1 3-1,0 1 1,0 1 0,1 2-1,59 0 1,-65 4-6,1 1-1,-1 2 1,0 2 0,0 0-1,0 2 1,0 2 0,-1 0 0,0 2-1,-1 1 1,48 27 0,-1 12 18,-4 3 1,81 75-1,-101-83-23,-2 1 38,-3 2 0,-1 2 0,-3 2-1,-2 2 1,59 101 0,-91-137-35,0 1 1,-2 0 0,0 1 0,-1-1 0,-1 1-1,-1 1 1,2 23 0,0 148 33,-7-132 6,-1-37-43,-1 0 0,-1 0 0,-1 0 1,-1 0-1,-1-1 0,-1 0 0,0 0 1,-22 35-1,15-27-1,1 1 0,2 0 1,-11 38-1,13-19 4,1 0 0,3 1 0,0 71 0,7-116-7,-1-1 0,1 1 1,1 0-1,-1-1 0,1 1 0,0-1 0,0 1 1,0-1-1,1 0 0,0 0 0,0 0 0,0 0 1,1-1-1,5 7 0,9 7 9,0-1 1,22 17-1,-8-8 0,-13-12 1,1 0 1,1 0-1,24 11 1,22 13 11,234 180 126,-210-146-72,-46-39-69,-2 2 1,74 78-1,21 35-4,33 41 24,-18-4-27,-66-84 0,-5 4 1,81 133-1,-109-135 1,-3 2-1,55 171 0,40 234-233,-3-8-1034,-95-361 726,1 2-180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8:07.71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32,'49'254'2146,"-32"-164"-1967,3 0-1,5-2 0,3-1 1,4-1-1,4-1 1,81 139-1,-50-122-80,141 167 0,108 74 80,-237-261-167,25 28-88,5-6 0,160 119 0,-220-188 38,1-2 0,2-2 0,1-2 0,1-3 0,1-2 0,2-2 0,0-3 0,105 20 0,-139-35-88,0-1 0,1-1 0,-1-1 0,1-1-1,-1-1 1,1-1 0,-1-1 0,0-1 0,40-12 0,6-17-519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8:40.43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603 0 32,'0'0'315,"10"41"1073,-2 13-1070,-2 1-1,-2-1 1,-6 94 0,-2-112-276,-1 0 1,-2 0 0,-19 57 0,-48 103-25,28-83 27,27-62-40,-254 636 177,243-612-182,3 1 0,-27 128 0,-2 164 0,49-282 9,7 97-1,1-79 2,3-5-32,24 156 1,39 95 4,-51-272 18,12 47-25,51 146 0,-56-210 15,3 0-1,2-1 0,3-2 1,45 65-1,16 6-31,139 148-1,-179-223 23,3-2-1,2-2 0,2-3 0,125 75 1,555 229-110,-641-313-399,202 51-1,-187-65-90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8:44.73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1367 0,'40'0'1313,"216"12"-170,-218-15-1076,0-1 1,-1-2-1,0-2 1,0-1-1,42-16 0,79-19 111,-131 38-149,-1-1 1,0-2-1,-1-1 1,32-16-1,91-60 22,-65 35-20,-62 36-27,0 0 1,-2-1-1,0-1 1,29-34-1,24-21 6,38-40-10,-13 14 0,92-109 27,-126 133-22,16-9-7,-71 75 5,1 1 0,1 0 0,0 0 0,0 1 0,0 0 0,0 1 0,16-6 0,62-13 13,-80 21-16,0-1 1,-1 0 0,1-1 0,-1 0 0,0 0 0,0 0 0,-1-1 0,1 0 0,-1 0 0,-1-1 0,1 1 0,-1-1 0,0-1 0,-1 1 0,0-1 0,4-9 0,53-78-1187,-35 55 108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8:49.59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1215 0 32,'0'0'1602,"0"30"-1373,-1-22-207,0 0 0,-1 0 0,0-1-1,0 1 1,0-1 0,-1 1 0,-1-1 0,1 0 0,-1 0-1,0 0 1,-1-1 0,1 0 0,-1 1 0,-1-2 0,-8 9-1,-12 10 0,0-2 0,-33 21-1,-72 40 25,-3-6-1,-263 108 1,349-166-73,-1-2 0,-1-3 0,-1-1 1,-63 7-1,106-19 24,1 0 1,0 0 0,0 1-1,0 0 1,0 0 0,0 1-1,-10 5 1,17-6-2,2 1 8,1 0 1,0-1 0,0 1-1,0-1 1,0 0-1,0 0 1,1 0 0,-1 0-1,1 0 1,-1-1-1,1 1 1,4 0-1,4 3 20,27 13-1,17 7 92,-1 2-1,-2 3 0,69 49 0,-105-64-94,-1 1 0,-1 0-1,22 30 1,-35-44-18,0 0 1,1 1-1,-1-1 0,1 0 1,0-1-1,0 1 0,0 0 1,-1-1-1,1 0 0,1 1 1,-1-1-1,0 0 0,4 0 1,-5-1-2,1 1 1,-1 0 0,0-1-1,1 1 1,-1 0-1,0 0 1,1 0 0,-1 1-1,0-1 1,0 0-1,0 1 1,2 2 0,-4-4-3,1 0 1,-1 1 0,1-1-1,-1 0 1,1 1-1,-1-1 1,0 0 0,1 0-1,-1 0 1,1 1-1,-1-1 1,1 0 0,-1 0-1,1 0 1,-1 0 0,1 0-1,-1 0 1,1 0-1,-1 0 1,1 0 0,-1 0-1,1 0 1,-1 0-1,1 0 1,-1-1 0,1 1-1,-1 0 1,1 0-1,-1 0 1,1-1 0,-1 1-1,1 0 1,-1-1 0,0 1-1,1 0 1,-1-1-1,0 1 1,1 0 0,-1-1-1,0 1 1,1-1-1,-1 1 1,0-1 0,0 1-1,0-1 1,1 1-1,-1-1 1,0 1 0,0-1-1,5-7 3,0 1-1,0 0 1,1 0-1,0 1 1,0-1-1,1 1 1,0 1-1,0-1 1,0 1-1,0 0 1,1 1-1,0 0 1,0 0-1,0 1 1,1 0-1,-1 0 1,1 1-1,-1 0 1,1 0-1,16 0 1,34 2 16,68 10-1,-104-7-12,0 1 0,0 2-1,-1 0 1,1 1-1,-2 2 1,22 10 0,7 24-4,-47-42-6,3-3-4,-1 1-1,0 0 1,0-1-1,1 0 1,-1-1-1,0 1 1,-1-1-1,1 0 1,0 0-1,-1 0 1,5-5-1,30-17-49,-29 22 60,-1 0 1,1 1 0,0 0-1,-1 0 1,1 1 0,0 1-1,0-1 1,0 1 0,0 1-1,0 0 1,-1 1 0,1-1-1,0 2 1,-1 0 0,17 6-1,-5 1 2,-1 0 0,1 1 0,-2 1-1,0 1 1,30 26 0,-36-26-19,3-3-89,-13-37 37,-3-24-2,3 0 0,2 1 1,22-98-1,-21 124 45,1 1 0,1 0 1,1 1-1,2 0 0,0 0 0,1 1 1,0 1-1,2 0 0,1 1 1,25-27-1,-36 42 9,0 0-18,0 0 0,0 0 0,1 0-1,-1 1 1,1 0 0,-1 0 0,1 0 0,0 0 0,9-3-1,-5 5-748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8:53.30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361 251 32,'0'0'1255,"1"22"-871,2-7-313,-1 1-1,-1 0 1,-1 0-1,0 0 1,-1 0 0,0 0-1,-2 0 1,1 0 0,-2-1-1,0 1 1,-1-1-1,-13 27 1,-118 180-5,112-189-53,-2-1-1,0-2 0,-3 0 1,-42 35-1,54-51-17,25-17 7,-1 0 4,-1 0 0,0 1 0,1 0-1,-1 0 1,1 1 0,10-2 0,34-7 22,-7 0-24,223-11 74,-187 16-55,37 2 20,222 23-1,-325-18-39,0 1-1,0 0 0,-1 0 0,1 2 0,-1 0 0,0 0 0,0 1 0,18 12 0,3 5 7,49 44-1,-40-30-6,-42-37-3,0 1 0,-1 0 0,1 0 0,0-1 0,0 1 0,-1 0 1,1-1-1,0 1 0,0-1 0,0 1 0,0-1 0,0 1 0,0-1 0,-1 1 0,1-1 0,0 0 0,0 0 0,0 0 0,0 1 0,1-1 0,-1 0 0,0 0 0,0 0 0,0-1 0,0 1 0,0 0 0,1-1 0,1-1 1,0 0-1,-1-1 1,1 1-1,0-1 1,-1 0-1,0 0 1,0 0-1,0 0 1,0 0-1,0-1 1,0 1-1,1-6 1,7-11 1,37-62-1,-34 57 0,2 0 0,23-33 0,148-155-16,-166 193 14,0 2 0,1 1 0,1 0 1,1 1-1,0 2 0,1 0 0,0 2 1,33-12-1,-55 23 4,-1 0 0,1 1 1,0-1-1,-1 0 0,1 0 1,-1 0-1,0 0 0,1 0 0,-1 0 1,0 0-1,1 0 0,-1 0 1,0-1-1,0 1 0,0 0 0,0-1 1,0 1-1,0-1 0,-1 0 1,1 1-1,0-1 0,-1 1 0,1-1 1,-1 0-1,0 1 0,1-1 1,-1 0-1,0 0 0,0 1 0,0-1 1,0 0-1,-1 0 0,1 1 1,0-1-1,-1 0 0,1 1 0,-1-1 1,0 1-1,1-1 0,-1 0 1,-2-2-1,-2-2 2,-1 0-1,0 0 1,-1 1-1,0 0 1,0 0 0,0 0-1,0 1 1,-1 0 0,1 0-1,-1 1 1,0 0-1,-12-3 1,-9-5 8,-32-14-62,2-3 0,0-3 1,2-2-1,2-2 1,1-3-1,-63-58 1,89 69-944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9:17.64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1404 0 0,'-1'3'79,"-1"0"-1,0 0 1,1 0-1,-1-1 1,0 1-1,-1-1 1,1 1-1,-5 3 1,-6 7 250,-32 40-69,-3-2 1,-2-2-1,-2-2 1,-81 56-1,43-43-203,-133 64 0,143-83-20,1 3 0,-132 100-1,173-113-35,-11 8 2,3 2 0,-48 54 0,80-79-1,1 1 0,1 1 0,0 0 0,2 0 0,0 1 0,1 1 0,1-1 0,0 1 0,2 1 0,-5 24 0,3 10 18,3 0-1,2 0 0,2 0 1,3 0-1,13 83 0,74 271-52,-80-372 15,18 62-337,4-1 0,5-2 0,69 133 0,-36-108-820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9:22.7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27 3 416,'0'0'278,"-22"-3"1297,18 3-1575,4 0-86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9:52.7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51 224,'1'-2'24,"-1"0"-1,1 0 1,0 0 0,-1 0-1,1 1 1,0-1 0,0 0-1,1 0 1,-1 1 0,0-1-1,1 0 1,-1 1 0,0-1-1,1 1 1,0 0-1,-1 0 1,1-1 0,0 1-1,0 0 1,-1 0 0,1 1-1,0-1 1,0 0 0,0 1-1,0-1 1,0 1 0,0-1-1,3 1 1,65-9 351,-65 9-357,19-3 31,0 2 1,0 1-1,0 0 1,0 2-1,0 1 1,-1 1-1,1 1 1,-1 1-1,0 1 1,27 11-1,-23-4-26,-1 1 0,0 0 0,0 2 1,-2 1-1,0 1 0,-1 2 0,-1 0 0,-1 1 0,-1 1 0,-1 0 1,-1 2-1,-2 0 0,0 1 0,-1 1 0,-2 0 0,-1 1 0,-1 0 0,-1 1 1,-2 0-1,0 1 0,-2 0 0,-2 0 0,2 44 0,-5-18-13,-2-1-1,-3 0 1,-2 0 0,-2 0-1,-3-1 1,-2 0 0,-2-1-1,-3 0 1,-43 88-1,-4-30-2,-15 34 9,73-128-15,0 0 1,1 0-1,0 1 0,2-1 1,0 1-1,-2 35 0,6-41 1,1-1-1,0 1 0,1 0 1,0-1-1,1 1 1,0-1-1,1 0 0,0 0 1,1 0-1,0-1 0,1 1 1,0-1-1,9 11 1,13 14-17,1-1 0,40 35 0,-10-10-72,-3 3-575,-6 1-870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7:30.871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0 265 224,'6'-5'80,"0"0"0,0 0 0,0 1 0,0-1 0,1 1 0,13-6 0,2-1 1,-5 2-7,0 1 0,0 1 0,0 0 0,1 1 0,0 1 0,1 1 0,25-2 0,132-2 211,-167 8-297,-8 0 14,1 0 0,0 0 1,-1 0-1,1 0 0,-1 0 0,1 0 1,-1 1-1,1-1 0,-1 0 1,1 1-1,-1-1 0,1 1 0,-1 0 1,1-1-1,-1 1 0,0 0 1,1 0-1,-1 0 0,0 0 0,0 0 1,0 0-1,0 0 0,0 1 1,0-1-1,0 0 0,0 0 0,1 4 1,-2-5-25,-26 10-181,-9-7 176,-1 2-1,1 1 1,0 2-1,0 1 1,-57 24-1,68-24 51,-35 19 45,113-30 39,-29-3-73,0 2 0,1 0 0,0 2 0,-1 1 0,1 1 0,-1 1 0,1 1 0,-1 2 0,31 8 0,-43-9-25,1 1 0,-1 0 0,1 1 0,-2 1 0,1 0 0,-1 0 0,0 1 0,0 1 0,-1 0 0,0 1 0,-1 0 1,0 0-1,-1 1 0,0 0 0,-1 1 0,0 0 0,0 1 0,5 13 0,-4-9-12,-6-12 6,0 0 0,-1 1 0,0-1 0,1 0 0,-2 1 0,1 0 0,-1-1 0,1 1 0,-1 6 0,-1-11-35,-5-23-64,-17-12-30,0 1 0,-36-38 1,-29-45 66,78 103 61,1-1 1,1 0-1,1 0 1,0-1-1,0 1 0,2-1 1,-4-19-1,7 32 1,1 0-1,-1 0 0,1 1 1,0-1-1,0 0 0,0 0 0,0 0 1,0 0-1,0 0 0,0 0 1,0 0-1,1 0 0,-1 0 1,1 0-1,0 0 0,-1 1 1,1-1-1,0 0 0,0 0 1,2-2-1,-1 3 6,-1 0-1,0 0 1,1 1-1,-1-1 0,1 0 1,-1 1-1,1 0 1,-1-1-1,1 1 1,-1 0-1,1 0 1,0-1-1,-1 1 1,1 0-1,-1 1 1,1-1-1,0 0 0,-1 0 1,3 2-1,5 1 32,0 0 0,0 1-1,-1 0 1,1 0-1,-1 1 1,-1 0 0,11 9-1,20 20 45,-2 3 0,-1 1 0,-2 1 0,-2 2 0,30 52 0,-38-55-61,-3 1-1,-1 1 0,-2 0 0,-2 1 0,-1 1 0,11 61 0,-36-138-244,-2 0-1,-1 1 1,-26-45 0,-5-13 1,8 13 86,-40-94 48,67 146 107,1-1 0,1 0 0,2-1 0,-5-37 0,11 63-9,-1 1-1,1-1 0,-1 0 1,1 0-1,0 1 0,0-1 1,1 0-1,-1 1 0,0-1 1,1 0-1,0 0 0,0 1 1,-1-1-1,1 1 0,1-1 1,-1 1-1,0-1 0,1 1 1,-1 0-1,3-3 0,-1 3 8,0 1-1,0 0 0,0 0 1,0 0-1,0 0 1,0 0-1,0 1 0,0-1 1,1 1-1,-1 0 1,0 0-1,0 0 1,0 0-1,1 1 0,-1-1 1,0 1-1,5 2 1,1-1 15,0 2 1,-1-1 0,1 1 0,-1 0 0,0 1-1,0 0 1,0 0 0,0 1 0,10 11 0,6 7 64,28 35 1,-23-20-68,-2 1 1,-2 1-1,-1 2 1,-3 0-1,-1 1 1,-2 1-1,-2 1 1,-3 1-1,-1 0 1,-2 0-1,-3 1 1,-1 0-1,-2 67 1,5 25-63,-9-139-16,-3-19-230,-73-193 24,37 109-33,-46-183 1,82 270 296,0-1-1,1 1 1,1-1 0,0 0 0,1 0 0,3-17 0,-3 29-7,0 1 0,1-1 0,0 1 0,0 0 0,-1 0 0,2-1 0,-1 1 0,0 0 0,1 0 0,-1 0 0,1 0 0,0 1 0,0-1 0,0 0 0,1 1 0,-1-1 0,0 1 0,1 0 0,0 0 0,-1 0 0,1 0 0,0 0 0,0 1 0,0-1 0,0 1 0,1 0 0,-1 0 0,0 0 0,0 0 0,1 1 0,-1-1 0,0 1 0,7 0-1,-3 1 15,0 0 0,0 1 0,0 0 0,0 0 0,-1 0 0,1 1 0,-1 0-1,0 1 1,1-1 0,-2 1 0,1 1 0,0-1 0,-1 1 0,0 0 0,0 0-1,0 0 1,-1 1 0,5 5 0,11 17 36,-1 0 1,19 40-1,-19-28-12,0 1-1,-3 1 1,-2 0-1,-1 1 1,-2 0-1,-2 1 1,-2 0 0,-2 0-1,-1 61 1,-4-66-33,-2-1 0,-2 1 0,-14 65 0,13-79-13,5-19 3,-1 0-1,0 0 0,0 0 0,-1 0 1,1 0-1,-1 0 0,0 0 0,-1 0 1,0-1-1,1 0 0,-8 10 0,10-15-2,-1 0 0,1 0 0,-1 0-1,1 1 1,-1-1 0,1 0 0,-1 0-1,0 0 1,1 0 0,-1 0 0,1 0-1,-1 0 1,1 0 0,-1-1 0,0 1-1,1 0 1,-1 0 0,1 0 0,-1-1-1,1 1 1,-1 0 0,1 0 0,-1-1-1,1 1 1,0 0 0,-1-1 0,1 1-1,-1-1 1,1 1 0,0-1 0,-1 1-1,1-1 1,-1 0 0,-11-19-73,10 16 62,-24-52-168,3-1 0,2-1 0,-27-122-1,37 123 173,2 0 0,3-1 0,2-71 0,7 128 37,1 0 0,0 0 0,-1 0 0,1 1 0,0-1 0,0 1 0,-1 0 0,1 0 0,0 0-1,0 1 1,6 1 0,-1 2 6,0-1-1,0 2 0,0-1 0,-1 1 1,0 1-1,0 0 0,0 0 1,-1 0-1,1 1 0,6 9 0,12 14 55,24 37-1,-32-39-49,0 1 1,-2 0-1,-1 2 0,-1-1 1,-2 2-1,-1 0 0,-1 0 1,-2 1-1,-1 0 0,-2 1 1,-2-1-1,1 46 0,-4 158-104,0-236 10,-5-27-384,-69-301-69,4 25 84,65 265 472,2 0 0,2-42 0,1 68-21,0 9-22,0 1 0,0-1 0,0 1 1,0-1-1,0 1 0,0 0 0,0-1 0,1 1 0,-1-1 0,1 1 0,-1 0 0,1-1 0,-1 1 0,1 0 0,0 0 0,0-1 0,0 1 0,-1 0 1,1 0-1,0 0 0,0 0 0,0 0 0,1 0 0,-1 0 0,1 0 0,1 0 10,-1 0-1,1 0 1,-1 1-1,1-1 1,0 1 0,-1 0-1,1 0 1,-1 0-1,1 0 1,0 0 0,-1 0-1,5 2 1,3 1 16,0 0 1,-1 0-1,1 1 1,-1 1-1,0-1 0,8 7 1,3 5 21,-2 0 0,0 1-1,-2 0 1,0 2 0,0 0 0,-2 0 0,0 2 0,-2-1-1,0 2 1,11 28 0,-7-9 30,-2 0 1,-1 1-1,-3 1 1,10 82-1,-18-100-65,0 0-1,-3 33 1,0-51-24,1-1-1,-1 0 1,0 0 0,0 0 0,-1 1 0,1-1-1,-2 0 1,1-1 0,0 1 0,-1 0 0,0-1 0,-1 1-1,1-1 1,-8 8 0,10-12 1,1-1 0,-1 0-1,1 1 1,-1-1 0,1 0 0,-1 1 0,1-1-1,-1 0 1,1 0 0,-1 0 0,0 1 0,1-1-1,-1 0 1,1 0 0,-1 0 0,0 0 0,1 0-1,-1 0 1,1 0 0,-1 0 0,0 0 0,1-1 0,-1 1-1,1 0 1,-1 0 0,0 0 0,1-1 0,-1 1-1,1 0 1,-1-1 0,1 1 0,-1 0 0,1-1-1,0 1 1,-1-1 0,1 1 0,-1-1 0,1 1-1,0-1 1,-1 1 0,1-1 0,0 1 0,0-1-1,-1 1 1,1-1 0,0 0 0,0 1 0,0-1-1,0 1 1,0-1 0,0 0 0,0 1 0,0-1-1,0 1 1,0-2 0,-6-37-40,6 38 36,-4-88-366,8-103 0,-3 183 378,1-1 0,0 1 0,0-1 0,7-15 0,10-3 44,-18 28-37,-1-1 0,1 0 1,0 1-1,0-1 0,0 1 1,0-1-1,0 1 1,-1-1-1,1 1 0,0 0 1,0-1-1,0 1 0,0 0 1,0 0-1,0 0 1,0 0-1,0 0 0,0 0 1,0 0-1,0 0 0,0 0 1,0 0-1,0 1 1,0-1-1,2 1 0,-2 1 20,1 1 0,-1 0-1,0 0 1,0 0 0,1 0 0,-2 0-1,1 0 1,0 0 0,-1 0 0,1 0-1,-1 0 1,0 0 0,0 0 0,0 0-1,-1 0 1,0 5 0,1 2 6,-2 5-8,1 0 1,-2 0-1,0 0 0,-1 0 0,0-1 1,-1 1-1,-10 20 0,1-8 25,-1 0 1,-31 43-1,45-68-49,0-1 1,0 1 0,0-1-1,0 0 1,0 1 0,0-1-1,-1 0 1,1 0-1,0 0 1,-1 0 0,1 0-1,-1 0 1,1 0 0,-1-1-1,1 1 1,-3 0-1,3-1 0,0 0-1,1 0 0,-1 0 1,0-1-1,1 1 0,-1 0 1,0 0-1,1-1 0,-1 1 1,1-1-1,-1 1 0,1 0 1,-1-1-1,1 1 0,-1-1 1,1 0-1,-1 1 0,1-1 1,0 1-1,-1-1 0,1 1 0,0-1 1,-1 0-1,1 1 0,0-1 1,0 0-1,0 0 0,-3-11-12,1 0 0,1 0 0,-1-20 0,1 7 15,-7-35-82,-3 1 0,-3 0 0,-2 0 0,-34-80 0,17 39 60,28 79 17,-1 0 1,-1 1-1,0-1 1,-2 1-1,0 1 1,-1 0-1,-1 0 0,-22-27 1,31 44 7,0 0 0,-1 1 0,1-1 0,-1 0 0,1 1 0,-1-1 0,0 1 0,1 0 0,-1 0 0,-3-1 0,-24-11 41,31 13-45,-1 0 1,0 0-1,0 0 0,1 0 0,-1 0 0,0 0 0,0 0 0,1 0 0,-1 0 0,0 0 0,0 0 1,1 0-1,-1 0 0,0 0 0,0 0 0,0 0 0,1-1 0,-1 1 0,0 0 0,0 0 0,0 0 1,1 0-1,-1 0 0,0-1 0,0 1 0,0 0 0,0 0 0,1 0 0,-1 0 0,0-1 0,0 1 1,0 0-1,0 0 0,0-1 0,0 1 0,0 0 0,0 0 0,0-1 0,0 1 0,0 0 0,0 0 1,0 0-1,0-1 0,0 1 0,0 0 0,0 0 0,0-1 0,0 1 0,0 0 0,0 0 0,0-1 1,0 1-1,0 0 0,0 0 0,-1 0 0,1-1 0,0 1 0,0 0 0,0 0 0,0 0 0,0 0 1,-1-1-1,1 1 0,0 0 0,0 0 0,-1 0 0,18-2 48,-12 3-35,0 1-1,0 1 1,0-1-1,0 1 1,0 0-1,0 0 1,-1 0-1,1 1 1,-1-1-1,0 1 1,0 0-1,0 0 1,-1 1-1,6 7 1,4 7 11,-2 0 0,13 26 0,-11-16-15,-1 2 1,-2-1-1,-1 1 0,-1 0 1,-1 1-1,-2 0 1,-2 0-1,0 0 1,-2 1-1,-4 38 0,-2-30 3,-2-1-1,-1 1 1,-2-1-1,-2-1 0,-2 0 1,-1-1-1,-32 58 0,-15 4 0,-143 174-1,169-230-7,22-25 0,-1-1 1,-2 0-1,1-2 1,-2 0-1,-33 23 1,49-37-6,1-1 0,-1 0 1,1 0-1,-1-1 0,0 1 0,0 0 1,0 0-1,1-1 0,-1 1 1,0-1-1,0 0 0,0 1 0,0-1 1,0 0-1,0 0 0,0 0 1,0-1-1,-2 1 0,3-1 0,0 0-1,0 1 0,-1-1 1,1 0-1,0 0 1,0 0-1,0 0 0,0 0 1,0 0-1,0 0 1,0 0-1,1 0 0,-1-1 1,0 1-1,1 0 1,-1-1-1,0 1 0,1 0 1,-1-2-1,-1-8-12,0-1 0,1 1-1,0 0 1,2-23 0,0 16 3,0-18-24,2-1 1,2 1 0,12-48 0,40-104-86,37-38-35,-93 223 163,1-1 0,-1 0 0,-1 1-1,1-1 1,0 0 0,-1 1 0,0-1-1,0 0 1,0 1 0,0-1 0,-1 0-1,1 0 1,-1 1 0,0-1 0,0 1-1,-1-1 1,1 1 0,-1-1 0,-2-4-1,4 32 116,-6 70-22,-5 0 0,-3-1 0,-34 118 0,31-140-83,105-328-371,28-180-122,-92 339 406,-20 95 58,0 14 21,1 21 81,-5-32-85,2 35 62,-2-1 0,0 0 0,-3 0 0,-1 0-1,-1 0 1,-2-1 0,-17 53 0,-11 9 34,-59 117 0,-111 163-23,79-153-45,121-211-36,0-1 1,1 1 0,0 0-1,0 0 1,2 0 0,-1 0 0,1 0-1,1 1 1,0-1 0,0 1 0,1-1-1,1 1 1,2 17 0,-2-24-1,1 1 0,-1-1 0,1 1 0,0-1 0,0 0-1,1 0 1,-1 0 0,1 0 0,0 0 0,1-1 0,-1 1 0,1-1 0,0 0 0,0 0 0,0 0 0,0-1 0,1 1-1,-1-1 1,1 0 0,0 0 0,0-1 0,0 0 0,1 0 0,-1 0 0,0 0 0,1-1 0,-1 0 0,1 0 0,6 1-1,-3-2 4,-1 0-1,1 0 0,-1 0 0,1-1 1,-1 0-1,0-1 0,1 0 0,-1 0 1,0-1-1,0 0 0,0 0 0,-1-1 1,10-6-1,-5 3 6,-2-2 0,1 1 1,-1-1-1,-1-1 0,1 0 0,-2 0 1,15-22-1,42-67-31,204-325-57,-255 404 30,-2-1 0,0-1 0,-1 0 1,-2 0-1,0-1 0,11-47 0,-20 70 54,0-1-1,0 1 1,0-1-1,0 1 1,0-1-1,0 1 1,0-1-1,0 1 1,0 0-1,0-1 1,-1 1 0,1-1-1,0 1 1,0 0-1,0-1 1,-1 1-1,1 0 1,0-1-1,-1 1 1,1 0-1,0-1 1,-1 1-1,1 0 1,0-1 0,-1 1-1,1 0 1,-1 0-1,1 0 1,0-1-1,-1 1 1,1 0-1,-1 0 1,1 0-1,0 0 1,-1 0-1,1 0 1,-1 0 0,1 0-1,-1 0 1,1 0-1,-1 0 1,1 0-1,0 0 1,-1 0-1,1 0 1,-1 0-1,1 1 1,-1-1 0,1 0-1,0 0 1,-1 1-1,-4 1 3,0-1-1,0 1 1,1 1-1,-1-1 1,1 1 0,-1-1-1,1 1 1,0 1-1,0-1 1,-4 5 0,-39 45 22,31-32-22,-35 39 43,2 3 0,4 1 0,2 3 0,4 1 0,-56 131 0,89-182-33,0 1-1,1-1 0,0 1 1,2 0-1,0 0 1,1 1-1,1-1 0,1 0 1,3 31-1,-2-46-16,-1 1 0,1-1 0,0 1 1,1-1-1,-1 0 0,1 0 0,-1 0 0,1 0 0,0 0 0,0 0 1,0 0-1,1 0 0,-1-1 0,1 1 0,-1-1 0,1 0 1,0 0-1,0 0 0,0 0 0,0 0 0,0 0 0,0-1 0,1 0 1,-1 0-1,0 0 0,1 0 0,-1 0 0,1 0 0,3-1 0,-1 1-4,0-1 0,1 0-1,-1 0 1,0-1 0,1 0-1,-1 0 1,0 0 0,0-1-1,0 0 1,0 0 0,0 0-1,0-1 1,-1 0 0,1 0-1,7-6 1,2-5-10,-1 0 0,-1-1 1,0 0-1,-1-1 0,0-1 0,14-28 1,48-116-80,-70 150 96,205-494-641,-183 430 337,-26 74 301,0 1 0,0-1 1,0 1-1,0-1 0,0 1 1,0-1-1,0 0 0,0 1 1,0-1-1,0 1 0,0-1 1,0 1-1,0-1 0,-1 1 1,1-1-1,0 1 1,0-1-1,-1 1 0,1-1 1,0 1-1,0 0 0,-1-1 1,1 1-1,-1-1 0,1 1 1,0 0-1,-1-1 0,1 1 1,-1 0-1,1 0 0,-2-1 1,-20-2 16,-27 15 110,32-5-83,1 2-1,0 0 1,1 0-1,0 2 1,0 0-1,1 0 1,0 2-1,1-1 1,1 2-1,0 0 1,1 0-1,-14 23 1,-6 19 32,2 0 1,-27 76-1,20-45-25,6-21-14,11-28 5,2 2-1,2-1 0,-15 63 0,30-102-39,-1 1-1,1-1 0,0 0 0,0 0 1,0 0-1,0 0 0,0 1 0,0-1 1,0 0-1,0 0 0,0 0 0,0 0 1,0 1-1,0-1 0,0 0 0,0 0 1,0 0-1,0 0 0,0 1 0,0-1 1,0 0-1,0 0 0,0 0 1,0 0-1,0 1 0,0-1 0,0 0 1,1 0-1,-1 0 0,0 0 0,0 1 1,0-1-1,0 0 0,0 0 0,0 0 1,1 0-1,-1 0 0,0 0 0,0 0 1,0 0-1,0 1 0,0-1 0,1 0 1,-1 0-1,0 0 0,0 0 0,0 0 1,1 0-1,-1 0 0,0 0 1,12-6-37,10-14 9,21-44-26,-2-3 0,55-122-1,-59 108 27,82-127 0,201-192-211,-314 394 234,-3 3 9,-1 1 0,1-1 0,-1 0 0,1 0 0,-1 0 0,0 0 0,0-1 0,0 1 0,-1 0 0,3-6 85,-4 56 142,-1-32-225,-1 1 0,0-1 1,-1 1-1,-1-1 0,0 0 1,-1-1-1,0 1 0,-9 15 1,-69 112-37,40-73 46,28-43-4,-13 19 55,3 1-1,-22 56 1,45-96-50,0 0 0,0 0 0,1 0 0,0 1 0,0-1 0,0 0 0,1 10 0,13-28-192,-5-12 160,0 0 0,-1 0 0,-2 0 0,0-1 0,-2 1 0,-1-1 0,-1 0 0,0 0 0,-5-26 0,4 47 17,0 1 0,-1 0 1,0-1-1,1 1 0,-1 0 1,-1 0-1,1 0 0,0 0 0,-1 0 1,1 0-1,-1 0 0,0 0 1,0 1-1,0-1 0,0 1 1,-1-1-1,1 1 0,-1 0 1,1 0-1,-1 0 0,0 0 0,0 0 1,0 1-1,0-1 0,0 1 1,0 0-1,0 0 0,-1 0 1,1 0-1,0 1 0,0-1 1,-1 1-1,1 0 0,0 0 0,-1 0 1,1 0-1,0 1 0,-1-1 1,1 1-1,0 0 0,0 0 1,0 0-1,-1 0 0,1 0 1,0 1-1,1 0 0,-1-1 0,-3 4 1,-17 18 19,0 2 1,-22 32 0,-26 30 9,28-43 37,3 2-1,-39 59 1,65-84-44,1 0-1,2 1 1,0 1 0,1 0 0,1 0-1,1 1 1,1 0 0,-4 30-1,-6 25-1,4-106-332,9 12 286,-1 0-1,0 1 1,-2 0 0,-8-15 0,14 25 29,-2 1 0,1 0 0,0 0 1,0 0-1,-1 0 0,0 0 1,1 1-1,-1-1 0,0 1 0,0 0 1,-1 0-1,1 0 0,0 0 0,-1 0 1,1 1-1,-1-1 0,1 1 1,-1 0-1,0 0 0,1 1 0,-1-1 1,-4 0-1,7 4 3,1-1 1,0 1-1,0-1 1,0 0-1,1 1 0,-1-1 1,0 0-1,1 0 0,0 1 1,-1-1-1,1 0 1,0 0-1,2 4 0,383 660 777,-360-616-760,3-1-1,1-2 1,3-1-1,51 57 1,-70-87-21,-2-1 0,0 2 0,-1 0 0,-1 0 0,0 1 0,-1 0 0,9 27 0,-8-10-15,-1 0 0,-1 0 1,3 46-1,2 28-34,7 89-700,-25-290 667,-29-161-1,7 75-25,8-277-12,16 199 103,1 234 13,-1 0 0,-2 0 0,0 0 0,-11-29 0,-10-39 0,26 82-10,18 31-54,9 18 93,-2 0 1,-1 2 0,-3 1 0,-1 1-1,-2 1 1,15 63 0,43 292 242,-68-340-234,-2-10-5,2 0 0,2-1 1,19 54-1,-29-104-37,0 0-1,0 0 1,0 0 0,1 0-1,-1 0 1,0-1 0,0 1-1,0 0 1,0 0-1,0 0 1,0 0 0,1 0-1,-1 0 1,0-1 0,0 1-1,0 0 1,0 0 0,0 0-1,1 0 1,-1 0 0,0 0-1,0 0 1,0 0-1,1 0 1,-1 0 0,0 0-1,0 0 1,0 0 0,0 0-1,1 0 1,-1 0 0,0 0-1,0 0 1,0 0 0,0 0-1,1 0 1,-1 0-1,0 0 1,0 0 0,0 0-1,0 1 1,1-1 0,-1 0-1,0 0 1,1-21-24,-2-11-22,-3-1 0,0 1 1,-2 0-1,-2 0 0,-1 1 0,-1 0 1,-1 1-1,-23-42 0,-21-28-105,-69-96 0,105 168 128,-217-302 54,236 330-22,0 0 1,0-1-1,0 1 1,0 0-1,0 0 1,0 0-1,0-1 0,0 1 1,-1 0-1,1 0 1,0-1-1,0 1 1,0 0-1,0 0 1,-1 0-1,1 0 1,0-1-1,0 1 0,0 0 1,-1 0-1,1 0 1,0 0-1,0 0 1,-1 0-1,1 0 1,0 0-1,0 0 1,-1-1-1,1 1 1,0 0-1,0 0 0,-1 0 1,1 0-1,0 0 1,0 1-1,-1-1 1,1 0-1,0 0 1,0 0-1,0 0 1,-1 0-1,1 0 0,0 0 1,-6 13 63,2 16-31,5-14-14,1 0-1,0-1 1,0 1 0,2-1-1,-1 0 1,2 0 0,7 17 0,55 95 98,-32-63-93,76 165 9,-111-228-39,0-1 1,0 1-1,1 0 0,-1 0 1,0-1-1,0 1 1,0 0-1,0-1 0,0 1 1,0 0-1,0 0 0,1-1 1,-1 1-1,0 0 1,0 0-1,0-1 0,1 1 1,-1 0-1,0 0 1,0 0-1,1-1 0,-1 1 1,0 0-1,0 0 0,1 0 1,-1 0-1,0 0 1,1 0-1,-1-1 0,0 1 1,0 0-1,1 0 1,-1 0-1,0 0 0,1 0 1,-1 0-1,0 0 1,1 0-1,-1 0 0,0 0 1,0 1-1,1-1 0,-1 0 1,0 0-1,1 0 1,-1 0-1,0 0 0,0 0 1,1 1-1,-1-1 1,0 0-1,0 0 0,1 0 1,-1 1-1,0-1 1,0 0-1,0 0 0,0 1 1,1-1-1,-1 0 0,0 1 1,0-1-1,0 0 1,0 0-1,0 1 0,7-28-19,-7 26 22,4-32-12,-1 0 0,-1 0-1,-2 0 1,-1 0 0,-2 0-1,-2 0 1,0 0 0,-2 1 0,-2 0-1,-1 0 1,-1 1 0,-25-48 0,-2 12-13,21 42 27,2-2 1,1 0 0,-15-43 0,26 64-5,1 0 1,1 0-1,-1-1 0,1 1 1,0-1-1,0 1 1,1-1-1,0 1 1,0-1-1,1 1 0,0-1 1,0 1-1,0-1 1,1 1-1,0 0 0,0 0 1,0-1-1,1 2 1,0-1-1,0 0 1,6-7-1,-5 9 0,-1 0 0,1 0 0,0 0 0,0 0 1,1 1-1,-1-1 0,1 1 0,0 0 0,-1 1 0,1-1 0,1 1 1,-1 0-1,0 0 0,0 1 0,1-1 0,-1 1 0,1 0 0,-1 1 1,1-1-1,-1 1 0,1 0 0,0 1 0,-1-1 0,1 1 0,-1 0 1,1 1-1,-1-1 0,0 1 0,0 0 0,8 4 0,7 4 31,0 1 0,0 1-1,-1 1 1,0 1 0,-1 0-1,17 19 1,11 14 34,-2 2 1,-3 2 0,58 90-1,83 185-2,14 21 34,-168-306-78,-14-21-193,-32-43-2,-257-358-575,-114-146 482,360 493 277,2-1 0,2-1 0,1-2 0,2 0 0,1-1 0,2-1 0,-19-59 0,37 97-5,0 0 0,0-1 0,1 1 0,-1-1-1,0 1 1,1-1 0,-1 1 0,1-1 0,0 1 0,0-1 0,0 0 0,0 1-1,1-1 1,-1 1 0,0-1 0,1 1 0,0-1 0,0 1 0,0-1 0,0 1 0,0 0-1,0-1 1,1 1 0,-1 0 0,1 0 0,-1 0 0,1 0 0,0 0 0,0 0-1,0 1 1,0-1 0,4-2 0,-1-2-2,18-10-1,4-7 0,-20 15-4,-3 3-5,1 0 1,-1 0 0,-1-1-1,1 1 1,-1-1 0,0 0-1,0 0 1,0 0 0,-1 0-1,3-11 1,-4 14 8,-1 3-1,1 0 1,-1 0-1,1-1 0,0 1 1,0 0-1,-1 0 0,1 0 1,0 0-1,-1 0 0,1 0 1,0 1-1,-1-1 0,1 0 1,0 0-1,-1 0 0,1 1 1,-1-1-1,1 0 0,0 1 1,-1-1-1,1 0 0,-1 1 1,1-1-1,-1 1 0,1-1 1,-1 1-1,1-1 0,0 1 1,15 19 72,-12-15-56,38 49 82,-2 1 0,-2 2 0,33 69 0,-42-71-70,3-1 1,2-1-1,2-2 1,51 55-1,-4-25-14,-44-45-6,-2 1 0,56 73 0,-56-53-1,-28-40-5,1-1 0,0 0 1,2-1-1,-1 0 1,2-1-1,0 0 1,22 17-1,-30-27-7,1-2-1,0 1 0,0-1 1,0 1-1,0-2 1,9 3-1,-10-3 7,0-1 1,-1 1-1,1 1 0,-1-1 0,1 1 1,-1 0-1,0 0 0,1 0 1,-1 0-1,0 1 0,-1 0 0,1 0 1,7 6-1,197 271 324,-123-158-239,-48-66-85,-2 1 1,-3 1-1,-3 1 0,-2 2 1,-2 1-1,-4 1 0,26 127 1,1 20 58,11 62-40,-54-212-47,-19-64-288,-23-24 202,2-2-1,2-1 1,-52-61 0,15 16 48,-97-98-108,-171-231-1,131 96-29,29 38 65,158 242 137,-1 1 0,-1 1 0,-39-36 0,53 56 0,-1-1 0,0 2 0,0-1 0,-1 1 1,0 1-1,0 0 0,0 0 0,-1 1 0,1 0 1,-1 1-1,0 0 0,0 1 0,0 0 0,-21 0 1,23 2 12,-1 1 0,1-1 0,0 2 0,0 0 0,0 0 0,0 0 0,0 1 0,0 0 0,1 1 0,-1 0 0,1 1 0,0-1 0,0 2 0,1-1 0,-1 1 0,1 0 0,0 0 0,1 1 0,0 0 0,0 0 0,-9 15 0,9-13 4,1 1 1,1 0-1,0 0 1,0 0-1,1 0 0,0 0 1,1 1-1,0 0 1,1-1-1,0 1 1,0 0-1,1-1 1,1 1-1,0 0 0,0 0 1,1-1-1,0 1 1,7 18-1,95 191 147,-11-25-70,62 256-155,-8-18 12,-100-323 72,-46-159-359,-21-35 161,-4 1 0,-42-99 0,63 174 158,-105-251-269,88 218 288,-2 1 1,-1 0-1,-3 2 0,-31-37 0,53 69 14,0 1 0,0 0 0,-1 0 1,1 0-1,-1 0 0,-1 1 0,1 0 0,0 0 0,-1 0 1,0 1-1,0 0 0,0 0 0,0 1 0,0-1 0,-1 1 1,1 0-1,-1 1 0,-11-2 0,16 4-5,0-1-1,1 1 1,-1-1 0,0 1-1,1 0 1,-1-1-1,0 1 1,1 0 0,-1 0-1,1 0 1,0 0-1,-1 1 1,1-1 0,0 0-1,-1 1 1,1-1-1,0 0 1,0 1 0,0-1-1,1 1 1,-1 0 0,0-1-1,0 1 1,1 0-1,-1-1 1,1 1 0,-1 3-1,-7 49 149,8-31-134,1 0 0,1-1 0,1 1 1,1-1-1,0 1 0,2-1 0,1-1 0,17 39 0,12 11 93,52 79 0,-44-79-93,-17-24-12,2-1-1,1-1 1,3-2 0,2-1-1,51 49 1,-79-85-19,1 0 0,-1 0 1,1 0-1,0-1 0,0 0 1,0-1-1,1 0 0,0 0 1,0-1-1,0 0 0,17 3 1,-26-22-80,-4-2 58,-1-1 0,0 1-1,-1 1 1,-14-29 0,-3-10-76,-128-438-192,130 397 297,4-1-1,4 0 1,1-122-1,15 151 31,15-87 1,1-24-68,-18 172 29,-2-51-46,1 57 51,0 1-1,0-1 1,0 1 0,0-1 0,0 1 0,0-1 0,-1 1 0,1-1 0,-1 1 0,1 0 0,-1-1 0,0 1 0,1 0 0,-1-1 0,0 1 0,0 0 0,0 0 0,0 0-1,0-1 1,0 1 0,0 0 0,0 1 0,-1-1 0,1 0 0,0 0 0,0 0 0,-1 1 0,1-1 0,-1 1 0,1-1 0,0 1 0,-3-1 0,3 1 4,0 1 1,-1-1-1,1 1 1,0-1-1,0 1 1,-1 0-1,1-1 1,0 1-1,0 0 1,0 0-1,0 0 1,0 0-1,0 0 1,0 0 0,0 0-1,0 0 1,1 0-1,-1 1 1,0-1-1,1 0 1,-1 0-1,1 1 1,-1-1-1,1 0 1,0 1-1,-1-1 1,1 0-1,0 1 1,0-1-1,0 1 1,0 1 0,0 58 113,0-45-89,3 15 21,1-1 1,1 0-1,2 0 0,1 0 1,19 46-1,-1 1-13,-24-68-29,106 321 37,-68-224-51,57 108 0,-75-171 18,-6-9-13,2-1-1,26 37 1,-45-121-142,-38-128 36,-7 3 0,-8 1-1,-86-187 1,129 337 109,-34-65 64,75 140 416,79 97-224,172 306 1,-221-332-249,69 122 38,-108-208-39,2-1 1,1-2-1,2 0 0,51 48 0,-39-52 17,-36-26-28,0-1 0,0 0 0,0 0 0,-1 0-1,1 0 1,0 0 0,0 0 0,1-1 0,-1 1 0,0-1 0,0 1 0,0-1-1,0 0 1,0 0 0,1 0 0,-1 0 0,0 0 0,0 0 0,2-1 0,-3-1 1,0 1-1,0 0 1,0 0 0,0-1 0,0 1 0,0-1 0,-1 1 0,1-1 0,-1 1 0,1-1 0,-1 0 0,0 1 0,1-1-1,-1 1 1,0-1 0,0 0 0,0 1 0,0-1 0,-1-2 0,1-3 1,1-20-34,-2 0-1,-1 0 1,-1 1 0,-2-1 0,-14-49 0,-57-126-280,53 146 277,-148-299-164,16 36 209,146 302 0,1-1 1,1 0-1,1 0 1,1 0-1,0-1 0,1 0 1,2 1-1,-1-2 1,2-34-1,1 53-4,0 1 0,0-1 0,1 0 0,-1 0 0,0 0 0,0 0 0,1 0 0,-1 0 0,1 1 0,-1-1-1,1 0 1,-1 0 0,1 1 0,-1-1 0,1 0 0,0 1 0,-1-1 0,1 0 0,0 1 0,0-1 0,-1 1 0,1-1 0,0 1 0,0 0 0,0-1 0,0 1 0,0 0 0,0-1 0,-1 1 0,1 0 0,0 0 0,0 0 0,0 0 0,0 0 0,0 0-1,0 0 1,0 0 0,0 0 0,0 1 0,0-1 0,1 1 0,2 0 12,1 0 0,-1 1 0,0-1 0,0 1 0,0 0 0,0 1 0,0-1 0,4 4 0,10 10 52,0 2 1,-1 0-1,-1 1 0,24 37 0,47 95 46,-61-104-85,97 198 52,28 49-46,-144-282-23,1 0 1,0-1-1,0 0 1,12 11-1,-17-18-11,0-1 1,1 0-1,-1-1 0,1 1 0,0 0 0,0-1 0,0 0 0,0 0 0,0 0 1,1-1-1,-1 1 0,0-1 0,1 0 0,-1 0 0,1-1 0,4 1 0,-8-1 1,0 0 0,0-1-1,0 1 1,0-1 0,-1 1-1,1-1 1,0 1 0,0-1-1,0 1 1,-1-1 0,1 0-1,0 1 1,0-1 0,-1 0-1,1 0 1,-1 1-1,1-1 1,-1 0 0,1 0-1,-1 0 1,1 0 0,-1 0-1,0 0 1,1 0 0,-1 0-1,0 0 1,0 0 0,0 0-1,0 0 1,0 0 0,0-1-1,1-42 0,-2 33 3,0-2-16,0 0-1,-2 0 1,1 1 0,-1 0 0,-1-1 0,0 1 0,-1 0 0,-1 1-1,1-1 1,-11-14 0,-15-19-94,-40-46 0,32 43 79,-109-162 29,124 170 0,2-1 0,2-1 0,-23-69 0,20 52-5,-2 1 0,-4 0 0,-1 2 0,-41-54 0,-12-24-7,-20-5-52,94 110 3,9 28 59,0 1 0,-1-1 0,1 0 1,0 1-1,0-1 0,-1 0 0,1 1 0,0-1 1,0 0-1,0 0 0,0 1 0,0-1 1,0 0-1,0 1 0,0-1 0,0 0 1,0 0-1,1 1 0,-1-1 0,0 0 1,0 1-1,1-1 0,-1 0 0,0 1 1,1-1-1,-1 1 0,1-1 0,-1 0 1,1 1-1,-1-1 0,1 1 0,-1-1 1,1 1-1,0-1 0,11 2 11,0 1 1,0 0-1,0 1 0,0 0 0,-1 0 1,0 2-1,1-1 0,-2 1 1,1 1-1,-1 0 0,1 1 0,-2 0 1,1 0-1,-1 1 0,14 15 0,13 15 31,-2 3 0,36 54 0,-62-83-46,180 284 31,-108-162 26,116 146 1,-177-256-29,146 193 101,-143-183-104,-2 0 1,-1 1 0,-2 1 0,23 69 0,-13-5 31,-9-33 18,37 92 0,-47-136-196,10 47 0,-17-63 90,-50-157-225,12 47 25,6 10 111,12 38 77,2 0 1,-10-61 0,27 116 48,0 0-1,1 0 0,-1 0 0,0 0 1,0 0-1,0 0 0,0 0 0,0 0 1,1 0-1,-1 0 0,0 0 0,0 0 1,0 0-1,0 0 0,1 0 0,-1 0 1,0 0-1,0-1 0,0 1 0,0 0 1,0 0-1,1 0 0,-1 0 0,0 0 1,0 0-1,0 0 0,0 0 0,0 0 1,0-1-1,1 1 0,-1 0 0,0 0 1,0 0-1,0 0 0,0 0 0,0-1 1,0 1-1,0 0 0,0 0 0,0 0 1,0 0-1,0-1 0,0 1 0,1 1 5,28 34 138,-1 2 0,-2 0 0,-1 2 0,34 73 0,-30-55-46,16 33-32,-4 1 0,-4 3 0,-4 1 0,23 112 0,-16-66-134,-53-169-149,-1 2 1,-26-38-1,0 0 92,-20-46-42,-58-148 0,-24-125-199,107 282 344,-4-8-17,-4 1 1,-63-111 0,104 215 47,-1 0-1,1 1 1,-1-1-1,0 0 1,-1 1-1,1 0 1,0 0 0,-1 0-1,0 0 1,0 0-1,-8-3 1,-7-6 13,12 5-17,-1-1 0,2 0 0,-1-1 0,1 1 0,0-1-1,1 0 1,0-1 0,1 1 0,0-1 0,-3-11 0,6 16 28,3 9-4,-1-1 1,1 0-1,0 0 1,1 0-1,-1 0 1,1-1-1,-1 1 0,7 4 1,-4-2-7,62 60 76,-3 4 0,-3 1 0,86 132 1,-117-153-80,-3 1 1,-1 0-1,-3 2 1,-2 1 0,-3 1-1,-2 0 1,13 77-1,-7 29 39,25 138 71,-44-287-127,3 47 28,-27-61-72,1-7 15,0-1 1,1 0-1,0-1 1,1-1 0,-20-18-1,-11-7-49,-45-39-89,-137-142 1,-61-50 34,279 258 120,-225-162-93,206 154 102,0 0 1,-1 2-1,-1 2 0,-1 0 0,-64-16 0,83 28 4,0 0 0,0 1 0,1 0 0,-31 2-1,43 0 1,0 0-1,0 0 1,0 0 0,-1 1-1,1-1 1,0 1-1,0 0 1,0 0-1,1 0 1,-1 0-1,0 1 1,0-1 0,1 1-1,-1-1 1,0 1-1,1 0 1,0 0-1,-1 0 1,1 1 0,0-1-1,0 0 1,0 1-1,1-1 1,-1 1-1,1 0 1,-1 0-1,1-1 1,0 1 0,0 0-1,0 0 1,-1 5-1,0 19 35,1 1-1,2-1 1,0 1-1,2-1 1,1 0 0,9 31-1,56 161 67,-50-163-61,55 134 2,8-3 1,195 321-1,-135-257-39,-131-238-46,-16-27-174,-35-51 76,-3 3-1,-68-78 1,95 120 114,-320-348-97,137 158 212,184 193-79,8 9 6,0 0 0,0 0 0,-1 1 0,-11-8 0,19 15-11,-1-1-1,1 1 1,0 0 0,0 1 0,-1-1-1,1 0 1,0 0 0,0 0-1,-1 0 1,1 0 0,0 0-1,0 0 1,0 0 0,-1 0-1,1 0 1,0 0 0,0 1-1,0-1 1,-1 0 0,1 0-1,0 0 1,0 0 0,0 1-1,0-1 1,-1 0 0,1 0 0,0 0-1,0 1 1,0-1 0,0 0-1,0 0 1,0 1 0,0-1-1,0 0 1,0 0 0,0 1-1,0-1 1,0 0 0,0 0-1,0 1 1,0-1 0,0 0-1,0 0 1,0 0 0,0 1-1,0-1 1,0 0 0,0 0 0,0 1-1,1 17 35,-1-17-28,2 11 9,0 0 0,1-1 0,1 1 0,0-1 0,0 1 0,1-1 0,0 0 0,1-1 0,11 15 0,72 87 160,-84-107-177,337 333 157,-144-151-167,-118-109 13,2-3 1,101 68-1,-159-127 7,-5-3-3,0 0 0,-1 1 0,0 1 0,29 31 0,-330-491-1226,188 283 1063,5 13 89,-310-532 52,390 663 40,-13-23 16,2 0 1,-30-80-1,69 136 99,251 316 529,-185-220-538,4-3 1,137 130-1,-65-104-55,-92-81-48,-3 3 0,-1 4 0,84 101 0,-123-125-26,28 31-7,-53-67 1,0 1-1,0-1 0,0 0 1,0 0-1,0 0 1,0 0-1,0 0 0,0 0 1,0 1-1,0-1 1,1 0-1,-1 0 1,0 0-1,0 0 0,0 0 1,0 0-1,0 0 1,0 0-1,0 0 0,1 1 1,-1-1-1,0 0 1,0 0-1,0 0 1,0 0-1,0 0 0,1 0 1,-1 0-1,0 0 1,0 0-1,0 0 0,0 0 1,0 0-1,1 0 1,-1 0-1,0 0 0,0 0 1,0 0-1,0 0 1,0 0-1,1-1 1,-1 1-1,0 0 0,0 0 1,0 0-1,0 0 1,0 0-1,0 0 0,0 0 1,1 0-1,-1 0 1,0-1-1,0 1 0,0 0 1,0 0-1,0 0 1,0 0-1,0 0 1,0 0-1,0-1 0,0 1 1,0-15-79,-8-20-19,-17-12 34,-3 1 0,-1 2 1,-2 0-1,-54-57 1,69 82 39,-221-235-45,-73-90-3,278 303 67,2-2 1,2-1 0,2-1 0,2-2 0,2 0-1,-28-88 1,43 100 4,0 0 0,3-1 0,0 0 0,3-47 0,1 81 0,0 0 0,0 0 0,0 0 0,0 0 0,0 0 0,1 0 1,-1 0-1,1 0 0,-1 0 0,1 0 0,0 1 0,1-4 0,-1 4 0,-1 1 0,0-1 1,1 1-1,-1 0 0,1 0 1,-1-1-1,1 1 0,-1 0 0,0 0 1,1-1-1,-1 1 0,1 0 1,0 0-1,-1 0 0,1 0 0,-1 0 1,1 0-1,-1 0 0,1 0 1,-1 0-1,1 0 0,-1 0 0,1 0 1,-1 0-1,1 0 0,-1 0 1,1 0-1,-1 1 0,2-1 0,2 3 10,0 0-1,1 0 0,-1 1 0,0-1 0,0 1 0,-1 0 0,1 0 0,2 5 0,225 313 361,34 43-249,-97-143-112,152 188-2,-316-405-7,50 52-51,-51-54 45,1 0 1,-1 0-1,1-1 1,0 1-1,0-1 1,0 1-1,0-1 1,1 0-1,-1-1 1,1 1-1,-1-1 1,1 0-1,8 1 1,-12-3 0,0 1-1,1-1 1,-1 0-1,0 0 1,0 0-1,1 0 1,-1 0 0,0 0-1,0 0 1,0 0-1,0 0 1,-1-1 0,1 1-1,0 0 1,0-1-1,-1 1 1,1 0 0,-1-1-1,1 1 1,-1-1-1,0 1 1,1-1 0,-1 1-1,0-1 1,0 1-1,0-1 1,0 1 0,0-1-1,-1-2 1,-2-51-52,-3 33 7,-1 0 0,0 0 0,-2 0 0,0 1-1,-1 0 1,-2 1 0,-19-28 0,2 2 35,-38-61-35,-37-64 35,88 140 30,1 0 0,2 0 0,-16-56-1,27 80-13,0 0 0,1-1 0,0 1 0,0 0 0,1-13-1,0 20 0,0-1 0,0 0 0,0 1 0,0-1 0,1 0 0,-1 1 0,0-1 0,0 1 0,0-1 0,1 0 0,-1 1 0,0-1-1,1 1 1,-1-1 0,0 1 0,1-1 0,-1 1 0,1-1 0,-1 1 0,0-1 0,1 1 0,-1 0 0,1-1 0,0 1 0,-1 0-1,2-1 1,-1 1 2,0 0 0,1 0-1,-1 1 1,1-1-1,-1 0 1,1 1 0,-1-1-1,0 1 1,1 0-1,-1-1 1,0 1 0,1 0-1,-1 0 1,0 0 0,0 0-1,0 0 1,1 1-1,19 17 53,-1 1-1,-1 1 1,-1 1-1,15 24 1,60 104 105,-70-110-121,129 264 155,-31-54-141,-116-241-70,1 3 6,1 0-1,-1 0 0,2 0 0,0-1 0,0 0 0,1-1 1,0 0-1,12 10 0,-20-39-265,-2 6 260,-1 0-1,1 0 0,-2 0 1,0 0-1,0 0 1,-8-17-1,-39-75-187,25 55 158,-9-29 16,-36-121 0,81 228 159,2-1 0,20 33 1,21 43-30,-34-53-44,-3 1 0,17 77 0,7 108 75,-40-230-126,5 25 27,1 0 0,20 52 1,-57-149-301,-2 2 1,-45-64-1,20 36 59,57 91 210,-169-270-194,139 230 207,-1 1 1,-1 2-1,-3 1 1,-50-43 0,72 70 4,0-1 1,-1 2 0,0 0-1,-1 0 1,0 1 0,0 1-1,0 1 1,-1 0 0,0 1-1,0 0 1,-1 2-1,-21-3 1,37 6-12,0 1-1,0 0 1,0-1-1,0 1 1,1 0-1,-1-1 1,0 1-1,0 0 0,0 0 1,1 0-1,-1 0 1,0 0-1,1 0 1,-1 0-1,1 0 1,-1 0-1,1 0 1,-1 0-1,1 0 1,0 0-1,0 0 1,-1 1-1,1-1 1,0 0-1,0 0 1,0 0-1,0 0 1,0 1-1,1 1 0,3 42 50,1-27-48,1-1 1,1 0-1,0-1 0,1 1 0,20 28 1,-1 1 12,87 168 25,75 131 1,-111-223 18,-128-173-267,-163-224-58,-3-5 287,196 258-14,-2 0 0,0 2 0,-32-23 0,45 36-1,-1 1-1,0 0 1,0 0 0,0 1-1,0 1 1,-1 0 0,0 0 0,0 1-1,0 0 1,0 1 0,-19-2-1,29 5-5,-1-1 0,1 1-1,0-1 1,-1 1 0,1-1 0,-1 1-1,1 0 1,0 0 0,0 0-1,-1-1 1,1 1 0,0 0 0,0 1-1,0-1 1,0 0 0,0 0-1,0 0 1,1 1 0,-1-1 0,0 0-1,0 1 1,1-1 0,-1 1-1,1-1 1,0 1 0,-1-1 0,1 0-1,0 1 1,0 0 0,0-1-1,0 1 1,0-1 0,0 1 0,0-1-1,1 4 1,-1 2 7,1 1 1,0 0-1,0 0 0,1 0 1,0-1-1,4 11 1,12 11 14,0 0 0,2-1 0,2-1 0,0-1 0,45 40 0,-22-22-19,-20-18 14,346 340 36,-337-332-17,-24-22-42,1-2 0,0 0 1,24 17-1,-78-76-277,-115-124-174,66 69 432,-119-102 1,194 191 31,-1 2 1,-28-18-1,40 28-2,1 0 0,-1 0 1,0 0-1,0 1 0,0 0 1,0 0-1,0 1 1,0-1-1,-1 1 0,1 1 1,0-1-1,-1 1 0,-7 1 1,13 1 0,-1 1 1,1-1 0,1 0-1,-1 1 1,0-1 0,1 0 0,-1 1-1,1-1 1,0 1 0,-1-1-1,1 1 1,0-1 0,1 1 0,-1-1-1,2 6 1,-2-5-2,1 8 10,2 0 0,-1-1 1,1 1-1,1-1 0,-1 0 0,2 0 0,-1 0 0,13 17 0,57 72 43,-54-74-35,17 20 10,2-1-1,2-2 1,86 68-1,-96-87-16,2-1-1,0-2 1,1-2-1,1 0 1,1-3-1,69 21 1,-98-34-15,20 5 0,0 0 1,0-2 0,56 4-1,-82-10-5,1 0 0,-1-1 0,0 1 0,0 0 0,0-1 0,0 1 0,0-1 0,0 1 0,0-1 0,0 1 0,-1-1 0,1 0 0,-1 1 0,1-1 0,-1 0 0,1 1 0,-1-1 0,0-3 0,5-37-31,-4 11-17,0 25 37,-1 0 0,1 0 0,-1 0 0,-1 0 0,1 0 0,-1 0 0,0 0 0,0 0 0,-1 0-1,0 0 1,0 0 0,0 0 0,-1 1 0,0-1 0,-4-6 0,-54-83-136,-38-54-7,104 190 281,-2-27-104,8 27 72,-2 1 0,-2 0-1,-2 1 1,-1 0 0,-3 61-1,-2-102-98,1 0 0,-1-1 0,1 1 1,-1 0-1,0 0 0,0 0 0,0-1 0,0 1 0,0-1 0,0 1 0,0 0 0,0-1 0,-1 0 0,1 1 0,0-1 0,-1 0 1,1 0-1,-1 0 0,0 0 0,1 0 0,-1 0 0,0 0 0,0 0 0,0-1 0,1 1 0,-1-1 0,0 1 0,0-1 0,0 0 1,0 0-1,0 0 0,0 0 0,0 0 0,0 0 0,1 0 0,-3-1 0,-6 0-30,0 0 1,1-1-1,-1 0 0,1-1 1,-18-7-1,-65-34-40,30 13-1,-1 3 1,-113-34-1,170 60 74,-35-8 0,-81-32 0,110 37 0,-1-2 0,1 0 0,0 0 0,0-1 0,1 0 0,0-1 0,1 0 0,0-1 0,0 0 0,-9-14 0,4 0-11,-22-29-41,35 50 51,-1 1-1,1 0 0,0-1 0,0 1 0,-1 1 0,0-1 1,1 0-1,-1 0 0,0 1 0,0 0 0,1-1 0,-1 1 0,0 0 1,0 1-1,0-1 0,-1 0 0,-2 1 0,5-1 2,0 1 0,1 0 0,-1 0 0,1 0 0,-1 1 0,0-1 0,1 0 0,-1 0 0,1 0 0,-1 0 0,1 1 0,-1-1 0,1 0 0,-1 0 0,0 1 0,1-1 0,0 0 0,-1 1 0,1-1 0,-1 1 0,1-1 0,-1 0 0,1 1 0,0-1 0,-1 1 0,1-1 0,0 1 0,-1-1 0,1 1 0,0 0 0,0-1 0,0 1 0,0-1 0,-1 1 0,1-1 0,0 1 0,0 0 0,0-1 0,0 1 0,0-1 0,0 1 0,0 0 0,1-1 0,-1 1 0,0-1 0,0 1 0,0 0 0,1-1 0,-1 1 0,0-1 0,0 1-1,1-1 1,0 1 0,16 27 12,12 4 28,-1 1 1,-1 1 0,-2 1-1,30 58 1,-42-68-9,-1 1 0,-2 0 0,-1 1 0,-1 0 0,-1 1 0,-1-1 0,4 55 0,-11-5 10,-3-1-1,-23 126 1,18-143-23,8-51-39,-4 20-224,3-24 119,1-16 71,12-84-84,-7 69 41,2-47 1,-7 44 44,-1 0 0,-1 0 0,-2 1 0,-1-1 0,-1 1 0,-1 0 0,-19-41 0,-221-449-108,207 446 128,-4 1-1,-97-117 1,142 188 33,0 1 0,0-1 0,-1 1 0,1-1 0,0 1 0,-1-1-1,1 1 1,0 0 0,-1-1 0,1 1 0,0 0 0,-1-1-1,1 1 1,-1 0 0,1-1 0,-1 1 0,1 0 0,-1 0-1,1 0 1,-1-1 0,1 1 0,-1 0 0,1 0 0,-1 0-1,1 0 1,-1 0 0,1 0 0,-1 0 0,1 0 0,-1 0 0,0 1-1,-5 15 63,6 27 66,0-42-123,2 8 13,-1-1 0,1 0 0,0 1 0,1-1 0,0 0 0,0-1 1,1 1-1,9 13 0,45 57 101,-33-47-65,215 302 318,-206-279-324,-4 0 0,-1 2 0,-3 2 1,29 93-1,-43-91-48,-2 1 0,-3 0 0,-2 1 0,-5 83 0,-1-92-1,0-21 9,-2 1-1,-2-1 1,0 0 0,-3-1-1,0 1 1,-24 54-1,4-24 10,-2-1-1,-48 69 0,74-124-59,3-5-54,6-9 89,0 1 0,1 0 0,0 0 1,0 1-1,0 0 0,8-6 0,12-12 7,-9 1-21,-1-1 0,-1-1 0,-1 0 0,-1 0 0,-2-2 0,11-32 0,-5 13 7,3-3-80,-2-1-1,-2-2 1,-3 1-1,-2-1 1,-2-1-1,4-100 0,-13 141 66,2-46-19,-2 56 49,0 0 1,0-1-1,1 1 1,-1 0-1,1 0 0,-1 0 1,1 0-1,0-1 1,0 1-1,0 0 0,0 1 1,0-1-1,0 0 1,0 0-1,1 0 0,-1 1 1,1-1-1,0 0 1,-1 1-1,3-2 0,-3 3 3,0 0 0,-1-1 0,1 1-1,0 0 1,0 0 0,-1 0-1,1 0 1,0 0 0,0 0 0,0 1-1,-1-1 1,1 0 0,0 0-1,0 0 1,-1 1 0,1-1 0,0 0-1,0 1 1,-1-1 0,1 1 0,-1-1-1,1 1 1,0-1 0,-1 1-1,1-1 1,-1 1 0,1 0 0,-1-1-1,1 1 1,-1 0 0,0-1-1,1 1 1,-1 0 0,0-1 0,1 1-1,-1 0 1,0 0 0,0-1 0,0 1-1,0 0 1,0 1 0,6 37 141,-6-36-137,1 28 13,-2 1 0,-1-1 0,-2 0-1,-1 0 1,-1 0 0,-2 0 0,-1-1 0,-1 0 0,-2-1 0,-16 32-1,-24 32 110,-103 141-1,95-150-110,1 7-41,35-50 5,-3-1 0,-1-2-1,-38 40 1,65-76 5,-1 0-1,0-1 0,0 1 0,0-1 0,0 1 0,0-1 0,0 0 0,0 0 1,-1 0-1,1 0 0,0 0 0,0 0 0,-1-1 0,1 1 0,-1-1 0,-4 1 1,56-4-213,-42 2 228,-1 1 1,0-1-1,0-1 0,1 1 0,-1-1 0,0 0 0,-1 0 0,1-1 0,0 0 0,-1 0 0,1 0 1,-1-1-1,0 1 0,8-9 0,6-7-6,0-1 1,19-27 0,-4 5 5,88-87 4,-78 88-2,-3-3 0,-1-2 0,-2-1 0,61-101 0,-42 12-75,-47 106 43,1 1 1,1 1-1,1 0 0,2 1 1,1 0-1,28-35 1,-40 58 15,-5 30 341,-5-13-294,6-13-38,0 0 0,-1 0 0,1 0 0,0 0 0,-1 0 1,1 0-1,0 0 0,-1 0 0,1 0 0,0 0 0,-1 0 1,1-1-1,0 1 0,-1 0 0,1 0 0,0 0 0,0 0 0,-1 0 1,1-1-1,0 1 0,-1 0 0,1 0 0,0-1 0,0 1 1,0 0-1,-1 0 0,1-1 0,0 1 0,0 0 0,0-1 0,0 1 1,-1 0-1,1-1 0,0 1 0,0 0 0,0-1 0,0 1 1,0-1-1,-8-19-10,1 0 1,0 0 0,2-1 0,-3-24-1,-3-7-70,4 17 62,8 31 34,5 21 24,-1-6-12,-1 1 1,-1 0-1,0 0 1,-1 0-1,0 1 1,-1-1-1,-1 0 0,1 1 1,-2-1-1,0 0 1,0 1-1,-1-1 0,-1 0 1,0 0-1,-1 0 1,0 0-1,-1-1 1,0 0-1,-11 19 0,2-6-6,10-16-6,0 0 1,-1 0-1,0 0 1,0-1-1,0 0 1,-1 0-1,0 0 0,-10 7 1,15-28-127,5-60-161,17-94-1,-12 104 207,-8 55 67,8-45 7,-8 52-7,-1-1 0,1 1 0,-1 0 0,1-1 0,0 1 0,0-1-1,0 1 1,0 0 0,0 0 0,1 0 0,-1 0 0,1 0 0,-1 0 0,1 0-1,0 0 1,2-1 0,-4 3 0,1-1 0,-1 1 0,0 0 1,1 0-1,-1 0 0,1 0 0,-1 0 0,0 0 0,1 0 0,-1 0 0,1 0 0,-1 0 0,0 0 0,1 1 0,-1-1 1,1 0-1,-1 0 0,0 0 0,1 0 0,-1 1 0,0-1 0,1 0 0,-1 0 0,0 1 0,1-1 0,-1 0 0,0 1 0,1-1 1,-1 0-1,0 1 0,0-1 0,0 0 0,1 1 0,-1-1 0,0 0 0,0 1 0,0-1 0,0 1 0,1 0 0,3 18 95,-4-16-75,2 25 48,0 1 0,-2 0 0,-2 0 1,0-1-1,-2 1 0,-1-1 0,-2 0 0,-18 52 1,6-18 59,-20 122 0,42-177-209,6-13 7,12-21 44,-20 25 44,65-84-75,144-145-1,-175 194 42,32-44 0,30-33-527,-117 137 572,-28 41 0,-4 4 74,42-56-55,-14 16 98,-24 37 1,43-58-116,0 1-1,1 0 1,0 0-1,0 0 0,1 0 1,0 0-1,0 1 1,1-1-1,0 1 0,-1 15 1,3-24-28,0 0 1,1 1-1,-1-1 1,0 0 0,0 0-1,1 1 1,-1-1-1,0 0 1,1 0-1,-1 1 1,0-1 0,0 0-1,1 0 1,-1 0-1,0 0 1,1 0-1,-1 0 1,1 1 0,-1-1-1,0 0 1,1 0-1,-1 0 1,0 0-1,1 0 1,-1 0-1,0 0 1,1-1 0,-1 1-1,0 0 1,1 0-1,-1 0 1,0 0-1,1 0 1,-1 0 0,0-1-1,1 1 1,-1 0-1,0 0 1,1-1-1,16-7 8,3-8-3,-1-1 0,-1-1 0,0 0 0,29-40 0,-13 16-45,-10 15-39,-13 16 27,-1-1-1,0 0 1,0-1-1,-1 1 1,12-26-1,-20 34 60,2-5 19,0 0 1,1 0 0,0 1-1,6-11 1,-9 19-9,-1 0-1,0 0 1,1 0 0,-1 0-1,1 0 1,-1 0 0,1 0 0,-1 0-1,1 0 1,-1 0 0,0 0 0,1 0-1,-1 0 1,1 1 0,-1-1 0,1 0-1,-1 0 1,0 0 0,1 1-1,-1-1 1,0 0 0,1 1 0,-1-1-1,0 0 1,1 1 0,-1-1 0,0 0-1,0 1 1,1-1 0,-1 1-1,0-1 1,0 0 0,0 1 0,0-1-1,0 1 1,1-1 0,-1 1 0,0-1-1,0 1 1,4 19 13,-4-18-38,0 5 2,0-9 43,-4-26-599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7:32.330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49 173 160,'-2'0'38,"1"0"0,0 1 0,-1-1-1,1 1 1,-1 0 0,1-1 0,0 1 0,0 0-1,-1 0 1,1 0 0,0 0 0,0 0 0,0 0-1,0 0 1,0 0 0,0 0 0,0 0 0,0 1-1,1-1 1,-1 0 0,0 1 0,1-1 0,-1 3-1,-10 35 65,4 25 96,3 0-1,8 120 1,2-132-161,2-1 0,2 1 1,3-2-1,2 0 1,27 60-1,-28-86-41,-12-20-7,1-1 0,-1 0 0,0 1 0,0-1 1,0 1-1,-1 0 0,1 0 0,1 6 0,-3-9-63,1-25 11,-2 0 0,0 1 0,-1-1 0,-1 0 0,-10-33 0,-1-15 14,4 0-78,3 0 0,3-1 0,4 0 0,2 1 1,4-1-1,3 1 0,24-96 0,-17 114-177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31.082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0 487 96,'27'11'475,"42"-6"-174,1-3 0,76-7 0,5 0-147,-128 5-167,26-1 121,-49 1-107,0 0-1,0 0 1,0 0 0,0 0 0,0 0-1,-1 0 1,1 0 0,0 0 0,0 0-1,0 0 1,0 0 0,0-1 0,0 1-1,0 0 1,0 0 0,0 0 0,0 0-1,0 0 1,0 0 0,0 0 0,0 0-1,0 0 1,0-1 0,0 1-1,0 0 1,0 0 0,0 0 0,0 0-1,0 0 1,0 0 0,0 0 0,0 0-1,0-1 1,0 1 0,0 0 0,0 0-1,0 0 1,0 0 0,0 0 0,0 0-1,0 0 1,0 0 0,0 0 0,1 0-1,-1-1 1,0 1 0,0 0 0,0 0-1,0 0 1,0 0 0,0 0 0,0 0-1,-30-9-32,-24 1-8,0 1 0,0 3 0,-97 6-1,166-6 53,0-1 0,-1 0 0,1-1 0,-2-1 0,1 0 0,-1-1 0,0-1 0,0 0 0,17-17 0,26-14 29,18-9 1,-5 6-46,-3-3 1,64-57 0,-119 91-62,-13 11-24,-24 15-26,18-9 127,-24 15-12,1 2 0,1 1 0,1 1 0,2 2 0,0 0 0,1 2 0,2 1 0,1 1 0,-25 43 0,47-71 4,0-1 0,0 0 0,1 1 0,-1-1 0,0 0 0,1 1 0,-1-1 0,1 1 0,0-1 0,-1 1 0,1-1 0,0 1 0,0-1 0,0 1 0,0-1 0,0 1 0,0-1 0,0 1 0,1-1 0,-1 1 0,1-1 0,-1 1 0,1-1-1,0 2 1,1 0 0,0-1 0,0 0 0,0 0 0,0 0-1,0 0 1,0-1 0,1 1 0,-1 0 0,1-1-1,-1 0 1,1 1 0,2 0 0,8 2 22,0 0-1,0-1 1,1-1 0,20 2 0,-20-3-17,-1 0-1,1-1 1,0 0 0,0-1-1,-1-1 1,1 0 0,-1-1-1,1-1 1,-1 0 0,0 0-1,0-2 1,-1 1 0,1-2-1,-1 1 1,12-11 0,-8 7-9,-12 8 0,0-1 0,1 0 0,-1 0 0,0 0 0,0 0 0,-1-1 0,1 1 0,5-9 0,-11 12-17,-1-1 1,0 1-1,0 0 1,0 0-1,0 0 1,0 0-1,0 1 0,0 0 1,-4 0-1,-14 4 0,0 1 0,0 1 0,1 1 0,-1 1-1,2 1 1,-1 0 0,2 1 0,-22 17 0,37-25 26,0 0 0,1 0 0,0 0 0,-1 0 1,1 0-1,0 1 0,1-1 0,-1 0 0,1 1 1,-1-1-1,1 1 0,0 0 0,1-1 0,-1 1 1,0 0-1,1 0 0,0 0 0,0-1 0,1 8 1,-1-9-4,1 1 1,-1-1 0,1 1-1,0-1 1,0 1 0,0-1-1,0 0 1,0 0 0,0 1-1,1-1 1,-1 0 0,1 0-1,0 0 1,-1-1 0,1 1-1,0 0 1,0-1 0,0 1-1,0-1 1,1 1 0,-1-1-1,0 0 1,0 0 0,1 0 0,-1 0-1,1 0 1,-1-1 0,1 1-1,4-1 1,2 1 2,0-1 1,0-1-1,0 1 1,0-2-1,0 1 0,0-1 1,0-1-1,0 1 1,-1-2-1,1 1 1,8-6-1,13-8 0,45-34 1,-44 29-14,-16 11 5,78-57 16,-82 59-15,0-1 1,-1 0-1,0-1 0,0 0 1,12-20-1,-19 27-15,-1 0-1,0 1 1,0-1 0,-1 0 0,1 0-1,-1 0 1,0 0 0,0-1 0,0 1-1,0 0 1,-1 0 0,0 0-1,0-1 1,0 1 0,0 0 0,-1 0-1,-1-7 1,0 6-8,0 0-1,-1 0 1,1 0-1,-1 1 1,0-1-1,0 1 1,-1-1-1,1 1 1,-1 0 0,0 1-1,0-1 1,-9-5-1,2 1-12,1 0-1,-2 1 1,1 1-1,-1 0 1,0 1-1,-16-5 1,23 8 34,0 1-1,0 0 0,-1 0 1,1 1-1,-1 0 1,1 0-1,0 0 1,-1 0-1,1 1 1,0 0-1,-1 0 1,1 0-1,0 1 1,0 0-1,0 0 1,0 0-1,0 1 1,-5 3-1,-9 7 13,1 0-1,0 2 0,0 0 0,2 1 1,0 0-1,1 2 0,0 0 0,-21 36 1,34-51-7,0-1 0,1 1 0,0-1 0,-1 1 0,1 0 0,0-1 0,0 1 0,0 0 0,1 0 0,-1 0 0,1 0 0,-1-1 0,1 1 0,0 0 0,0 0 0,1 0 0,-1 0 0,0 0 0,1 0 0,0 0 0,0 0 0,0-1 0,0 1 0,0 0 0,0-1 0,1 1 0,-1-1 0,1 1 0,0-1 0,-1 0 0,1 1 0,0-1 0,1 0 0,-1 0 0,0-1 0,0 1 0,1 0 0,-1-1 0,1 1 0,0-1 0,-1 0 0,1 0 0,0 0 0,5 1 0,0 0 8,1 0-1,-1 0 0,1-1 1,0 0-1,0-1 0,-1 0 1,1 0-1,0-1 1,0 0-1,-1 0 0,1-1 1,-1 0-1,1-1 0,8-3 1,-5-1-10,-1 0 0,0-1 1,0 0-1,-1 0 0,0-1 0,0-1 1,-1 1-1,12-19 0,2-6 12,27-53 1,-39 65-17,-8 17-30,0-1 1,-1 1 0,1-1 0,-1 0 0,-1 0 0,1 0 0,0-11 0,-2 16 52,-5 13 10,-2 0-19,1-1-1,1 2 1,0-1 0,1 0 0,0 1 0,1 0 0,-3 23-1,2 4 68,3 49 0,2-51-54,-2-36-24,1 1 1,0-1-1,0 0 1,0 0 0,0 0-1,0 1 1,0-1-1,1 0 1,-1 0-1,1 0 1,-1 0-1,1 0 1,0 0-1,0 0 1,0 0-1,0 0 1,0 0-1,0 0 1,0-1-1,1 1 1,-1 0-1,1-1 1,-1 1-1,1-1 1,0 1-1,0-1 1,-1 0-1,1 0 1,0 0-1,0 0 1,0 0-1,0 0 1,0-1-1,0 1 1,0-1-1,1 1 1,-1-1-1,0 0 1,0 0-1,4 0 1,-1 0-3,-1-1 0,1 0 0,-1 0 0,1-1 0,-1 1-1,1-1 1,-1 0 0,0 0 0,0-1 0,0 1 0,0-1 0,0 0 0,-1 0 0,1 0 0,-1 0 0,0-1 0,0 0-1,4-4 1,-2-3-6,1 0 1,-2 0-1,0 0 0,0-1 0,-1 1 0,0-1 0,-1 0 0,1-14 0,-1 2-39,-1 0-1,-1 0 1,-5-28-1,3 39 25,-1 0-1,-1 1 0,0 0 0,-1 0 0,0 0 0,-11-18 0,-47-62-107,59 88 145,4 6 29,9 16 92,15 25 86,-7-18-171,0 2 0,13 31 0,-25-46-32,0 1 0,-1-1 0,0 1-1,-1 0 1,-1 0 0,0 0 0,0 22 0,-2-35-20,0 0 0,0 1-1,0-1 1,0 0 0,0 0-1,0 0 1,0 1-1,-1-1 1,1 0 0,0 0-1,0 0 1,0 1 0,0-1-1,0 0 1,-1 0 0,1 0-1,0 0 1,0 1 0,0-1-1,0 0 1,-1 0 0,1 0-1,0 0 1,0 0 0,0 0-1,-1 0 1,1 0-1,0 0 1,0 0 0,-1 0-1,1 0 1,0 0 0,0 0-1,0 0 1,-1 0 0,1 0-1,0 0 1,0 0 0,-1 0-1,1 0 1,0 0 0,0 0-1,0 0 1,-1 0 0,1 0-1,0 0 1,0-1 0,0 1-1,-1 0 1,1 0-1,0 0 1,0 0 0,0-1-1,0 1 1,0 0 0,-1 0-1,1 0 1,0 0 0,0-1-1,0 1 1,0 0 0,0 0-1,0-1 1,0 1 0,-11-12-15,-16-50-99,23 49 79,-1 0 0,0 1 0,-1 0 0,-14-21 1,19 31 33,-1 0 1,1 0 0,-1 0-1,1 1 1,-1-1 0,0 0-1,0 1 1,0 0 0,0-1-1,0 1 1,0 0 0,0 0-1,-1 0 1,1 0 0,0 0 0,-1 1-1,1-1 1,0 1 0,-1-1-1,1 1 1,-1 0 0,1 0-1,-1 0 1,1 0 0,0 1-1,-1-1 1,1 1 0,-1-1-1,1 1 1,0 0 0,-3 1-1,-1 1 8,0 0 0,0 1 0,1 0 0,-1 0 0,1 0 0,0 0 0,0 1 0,1 0-1,-9 10 1,-2 10 44,-21 43 0,22-39 13,13-26-86,2-18-789,2-5-529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34.114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1023 8 192,'9'-7'1006,"-13"12"-627,0 1-392,-13 19 37,-2-1 0,-1-1-1,-36 33 1,-79 57 7,95-81-18,39-32-13,-177 134 65,157-120-56,-1-1-1,0-1 0,-1-1 0,-1-1 0,1-1 1,-43 9-1,45-15-43,1-1 0,-1-1 0,-20-2 1,1 0-9,36 1 42,0 1-1,0 0 1,0 0-1,0 0 1,0 0-1,0 1 1,1-1-1,-7 5 1,6-4-14,-1 1-1,1-1 1,0-1 0,-1 1 0,1 0 0,-1-1-1,0 0 1,0 0 0,-4 0 0,-2-1 14,0 1 0,0 0 0,0 1 1,0 0-1,0 0 0,-14 6 0,4-3 0,11-2 26,25-3 10,-8 0-27,1-1-1,-1 0 0,0-1 1,0 1-1,0-1 1,0-1-1,0 0 0,10-5 1,56-37 37,-33 19-23,78-49 25,110-59-30,-222 131-17,0 0 0,1 0 0,-1 0 0,1 1 0,0 0 0,0 1 0,-1-1 0,13 0 0,-18 3 0,0-1 1,-1 1 0,1 0-1,0-1 1,0 1 0,-1 0-1,1-1 1,0 1-1,-1 0 1,1 0 0,-1-1-1,1 1 1,-1 0 0,1 0-1,-1 0 1,0 0 0,0 0-1,1 0 1,-1-1 0,0 1-1,0 0 1,0 0-1,0 0 1,0 0 0,0 0-1,0 0 1,0 0 0,0 0-1,0 0 1,-1 0 0,1 0-1,-1 1 1,1 0 4,-1 4-7,1-1 0,-1 0 1,-1 1-1,1-1 0,-1 0 0,0 0 0,0 0 0,0 0 0,-1 0 0,0 0 0,0-1 0,-5 7 0,-52 55-49,26-32 37,32-31 14,-74 90 18,69-83-13,0 0 0,0 1 0,1 0 0,1 0 0,0 0 0,1 1 0,-5 16 0,9-27-4,0 0 0,0 0 0,0 0 0,0-1 0,1 1 0,-1 0 0,0 0-1,0-1 1,1 1 0,-1 0 0,0-1 0,1 1 0,-1 0 0,1-1 0,-1 1 0,1 0-1,-1-1 1,1 1 0,0-1 0,-1 1 0,1-1 0,-1 0 0,1 1 0,0-1 0,0 1 0,-1-1-1,1 0 1,0 0 0,0 1 0,-1-1 0,1 0 0,0 0 0,0 0 0,-1 0 0,1 0-1,0 0 1,0 0 0,0 0 0,-1 0 0,1 0 0,0-1 0,0 1 0,-1 0 0,3-1 0,41-10 1,-20-3 3,0-1-1,-1-1 1,-1-1 0,0 0-1,-1-2 1,-1 0 0,33-44-1,-47 50-21,-18 16-22,-18 15-33,28-17 72,-1 1 0,1 1 0,-1-1 0,1 0 0,-1 1 0,1-1 0,0 1 0,0-1 0,1 1 0,-1 0 0,0 0 0,1 0 0,0 0 0,0 0 0,0 0 0,0 0 0,0 1 0,0-1 0,1 0 0,0 0 0,0 7 0,0-8 3,1 0-1,0 0 1,0 0-1,0 1 1,0-1 0,0 0-1,1 0 1,-1-1-1,1 1 1,-1 0 0,1 0-1,0-1 1,0 1-1,-1-1 1,1 1-1,0-1 1,0 0 0,1 0-1,-1 0 1,0 0-1,0 0 1,0 0 0,1-1-1,-1 1 1,0-1-1,1 0 1,-1 1 0,0-1-1,1 0 1,3-1-1,11 1 6,1-1 0,-1-1-1,0-1 1,0 0 0,0-2-1,0 1 1,0-2 0,-1 0-1,17-10 1,24-14 1,57-42-1,-100 63 0,-6 3-10,-1 1 0,0-1 0,0 0-1,-1-1 1,1 0 0,-1 0 0,-1 0 0,0 0 0,0-1 0,0 0 0,6-16 0,-1-2-88,-2 0 1,8-44-1,-10 40-169,16-49 0,-42 157 318,9-51 26,-1-1 0,-1 0 0,-1-1 0,-33 44 0,-83 81 8,109-127-88,7-8 27,0 2-1,-18 27 1,28-38-14,0 1 0,1-1 0,0 1 0,0 0 0,1 0 0,-1 1 0,2-1 0,-1 0 1,1 1-1,-1 11 0,2-17-15,1 0 1,-1-1-1,0 1 1,1 0-1,-1 0 0,1-1 1,0 1-1,0 0 1,-1-1-1,1 1 1,0-1-1,0 1 0,1-1 1,-1 0-1,0 1 1,0-1-1,1 0 1,-1 0-1,0 0 0,1 0 1,0 0-1,-1 0 1,1 0-1,-1 0 1,1 0-1,0-1 0,-1 1 1,1-1-1,0 0 1,0 1-1,0-1 1,-1 0-1,1 0 1,0 0-1,3 0 0,3 0-1,1 0 0,-1-1 0,0 0 0,0 0 0,0-1 0,1 0 0,7-3 0,0-3 4,0-1 1,0 0-1,-1-1 0,0-1 1,0-1-1,-1 0 1,-1 0-1,19-24 1,3-7-10,47-76 1,-70 100-13,-7 14-10,-1-1-1,0 0 0,0 0 0,-1 0 1,1 0-1,-2 0 0,1-1 0,0 0 1,2-12-1,-7 23 27,0 0 1,0 0 0,0 0-1,0 0 1,0-1 0,-1 1 0,1-1-1,-5 4 1,-3 6-7,2 0 14,-1 1-1,2 0 1,-1 0-1,2 1 1,0 0-1,1 0 1,1 0-1,0 1 0,1 0 1,0 0-1,0 32 1,3-47-8,0 0 0,0 0 0,0 0-1,0 0 1,0 0 0,0 0 0,0 0 0,0 0 0,0 0 0,1 0 0,-1-1 0,0 1 0,1 0 0,-1 0-1,1 0 1,-1 0 0,1 0 0,-1 0 0,1-1 0,-1 1 0,1 0 0,0 0 0,0-1 0,-1 1 0,1 0 0,0-1-1,0 1 1,0-1 0,0 1 0,-1-1 0,1 0 0,0 1 0,0-1 0,0 0 0,0 1 0,0-1 0,0 0-1,0 0 1,0 0 0,0 0 0,0 0 0,0 0 0,2-1 0,0 1 1,1-1 0,-1 0-1,0 0 1,0 0 0,0-1 0,0 1 0,0-1 0,0 1 0,0-1-1,0 0 1,-1 0 0,4-3 0,7-13-5,0 0 0,-1-1 0,-1 0 0,-1-1 0,-1 0 0,0 0 1,-2-1-1,0 0 0,-1-1 0,4-34 0,-9 48-9,-1 1 1,0 0 0,-1-1-1,0 1 1,0 0-1,0-1 1,-1 1-1,0 0 1,0 0-1,-1 0 1,0 1 0,0-1-1,-1 1 1,0-1-1,0 1 1,0 0-1,-6-6 1,-10-10-49,-1 1 0,-44-34 0,59 50 40,-4-3 17,1 0 0,-2 0 0,1 0 0,-1 2 0,0-1 0,-1 2 0,1-1 0,-1 1 0,0 1 0,0 0 0,-1 1 0,1 0 0,-24-1-1,35 4 63,16 4-16,77 35 24,-49-20 31,54 17 1,-83-32-86,-1 0-1,1-1 1,0-1 0,1 0 0,-1-1 0,0-1-1,0 0 1,20-3 0,-33 3-14,-1 0-1,1 0 1,-1 0 0,1 0-1,-1-1 1,1 1 0,-1 0-1,1 0 1,-1-1 0,1 1-1,-1 0 1,1-1 0,-1 1-1,1 0 1,-1-1 0,0 1-1,1-1 1,-1 1 0,0-1-1,1 1 1,-1-1 0,0 1-1,1-1 1,-1 1 0,0-1-1,0 1 1,0-1 0,0 1-1,0-1 1,1 0 0,-1 1-1,0-1 1,0 1 0,0-1-1,0 1 1,-1-1 0,1 0-1,0 1 1,0-1 0,0 1-1,0-1 1,0 1 0,-1-1-1,1 1 1,0-1 0,-1 0-1,-16-22-101,-17 8 35,0 1 0,-1 2 0,0 1 0,-1 2-1,0 1 1,-41-3 0,43 5 70,34 6 5,-1 0-1,1 0 0,0-1 0,-1 1 1,1 0-1,-1 0 0,1 0 0,0 0 1,-1-1-1,1 1 0,-1 0 0,1 0 1,0 0-1,-1 0 0,1 0 0,-1 0 1,1 0-1,-1 0 0,1 0 0,-1 0 0,1 0 1,0 0-1,-1 1 0,1-1 0,-1 0 1,1 0-1,0 0 0,-1 0 0,1 1 1,0-1-1,-1 0 0,1 1 0,0-1 1,-1 0-1,1 0 0,0 1 0,-1-1 1,1 0-1,0 1 0,-1 0 0,15 15 86,33 18-24,-46-34-62,22 16 31,2-2 1,0-1-1,1-1 1,0-1-1,0-1 0,1-1 1,1-2-1,-1 0 0,1-2 1,0-1-1,41 0 0,-105-29 44,7 7-1085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37.338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174 207 160,'-12'-3'300,"17"8"-7,22 9-69,14-1-118,1-3 0,1-1 0,0-2 0,0-2 0,0-2 1,1-2-1,59-6 0,-96 4-101,44-4 33,-48 5-36,0-1-1,0 1 1,0-1-1,0 0 1,0 0 0,0 0-1,0 0 1,0-1-1,0 1 1,-1-1 0,1 1-1,4-5 1,-7 6-3,0-1 0,0 1 0,0 0 0,0-1 0,0 1 1,0 0-1,0-1 0,0 1 0,0-1 0,-1 1 0,1 0 0,0-1 0,0 1 0,0 0 1,-1-1-1,1 1 0,0 0 0,0 0 0,0-1 0,-1 1 0,1 0 0,0 0 1,-1-1-1,1 1 0,0 0 0,-1 0 0,1 0 0,0-1 0,-1 1 0,1 0 1,0 0-1,-1 0 0,1 0 0,0 0 0,-1 0 0,1 0 0,-1 0 0,1 0 1,0 0-1,-1 0 0,-20-5-91,19 5 70,-43-5-56,0 1 0,-69 5 0,12 0 77,72-3 7,-58 1-18,84 1 16,1 0 0,-1 0-1,0 1 1,0-1 0,1 1 0,-1 0-1,1 0 1,-1 1 0,1-1-1,-1 1 1,1-1 0,0 1-1,0 0 1,-1 0 0,2 1-1,-1-1 1,0 1 0,-3 3-1,5-5 5,0 0-1,1 0 1,-1 0-1,0 1 0,1-1 1,-1 0-1,1 0 0,-1 1 1,1-1-1,-1 1 1,1-1-1,0 0 0,0 1 1,0-1-1,0 1 0,0-1 1,0 0-1,0 1 1,0-1-1,0 1 0,1-1 1,-1 0-1,1 1 0,-1-1 1,2 2-1,-1-1 1,1 0-1,0 0 0,0 0 1,0 0-1,0 0 0,0-1 1,1 1-1,-1-1 1,0 1-1,1-1 0,-1 0 1,5 1-1,6 2 18,0-1-1,0 0 1,0-1 0,17 0 0,0-1-11,-1-2 0,0-2 0,0 0 0,-1-2 0,46-14 1,137-58 84,-14 3-54,-180 68-40,-41 18-8,0 1 0,0 1-1,2 0 1,-23 19 0,-30 20-7,29-24 4,0-2 1,-1-3 0,-2-1-1,0-3 1,-1-1 0,-1-3-1,-83 15 1,84-26-34,36-4 24,1 0-1,-1 1 1,0 0 0,0 1 0,1 1 0,0 0 0,-15 7 0,27-11 15,1 0 0,-1 0 0,1 1 0,-1-1 0,1 0 0,-1 1 0,1-1 0,0 0 0,-1 1 0,1-1 0,-1 0 0,1 1 0,0-1 0,-1 1 0,1-1 0,0 1 0,-1-1 0,1 1 0,0-1 0,0 1 0,0-1 0,-1 1 0,1-1 0,0 1 0,0-1 0,0 1 0,0-1 0,0 1 0,0 0 0,0-1 0,0 1 0,0-1 0,0 1 0,1-1 0,-1 1 0,0-1 0,0 1 0,0-1 0,1 1 0,-1-1 0,0 1 0,0-1 0,1 1 0,-1-1 0,1 1 0,-1-1 0,0 0 0,1 1 0,-1-1 0,1 0 0,-1 1 0,1-1 0,-1 0 0,1 1 0,-1-1 0,1 0 0,-1 0 0,1 0 0,-1 0 0,2 1 0,32 14 0,-33-15 0,35 10 5,1-3 1,0-1-1,1-1 0,-1-2 1,1-2-1,72-7 0,-96 5-2,-1 0-1,1-1 1,0 0-1,-1-2 0,1 1 1,-1-2-1,0 1 1,-1-2-1,1 0 1,20-13-1,-33 19-5,1 0 1,-1-1-1,0 1 1,1 0-1,-1 0 1,0-1-1,1 1 0,-1 0 1,0-1-1,1 1 1,-1 0-1,0-1 1,0 1-1,1 0 0,-1-1 1,0 1-1,0-1 1,0 1-1,0-1 1,1 1-1,-1 0 0,0-1 1,0 1-1,0-1 1,0 1-1,0-1 1,0 1-1,0 0 0,0-1 1,0 1-1,0-1 1,0 1-1,-1-1 1,1 1-1,0 0 0,0-1 1,0 1-1,-1-1 1,1 1-1,0 0 1,0-1-1,-1 1 0,1 0 1,0-1-1,0 1 1,-1 0-1,1-1 1,-1 1-1,1 0 0,0 0 1,-1-1-1,1 1 1,-1 0-1,1 0 1,0 0-1,-1 0 0,1 0 1,-1-1-1,1 1 1,-1 0-1,1 0 1,0 0-1,-1 0 0,1 0 1,-1 0-1,1 1 1,-1-1-1,-34-3-135,35 3 136,-22 2-10,1 1 0,-1 0 0,1 2 0,1 0 0,-1 2 0,-23 10 0,-58 17-5,-187 16 43,393-45 49,-97-5-69,117 0 175,154-19 0,-53 5-96,-86 8-36,-128 5-47,0 0-1,0 0 1,0-1 0,0 0 0,17-7 0,-25 8-2,-1 0 1,1 0 0,-1-1 0,1 1 0,-1-1-1,0 0 1,1 1 0,-1-1 0,0 0 0,0 0-1,-1 0 1,1 0 0,0-1 0,-1 1-1,1 0 1,-1-1 0,1 1 0,-1-1 0,0 0-1,0 1 1,-1-1 0,1 0 0,0 1-1,-1-1 1,0 0 0,0-5 0,-2-55-40,-12-65 1,6 66-39,-1-65 1,9 114 54,1 7-15,-1-1 0,0 1 0,-1 0 0,1 0-1,-1 0 1,-2-7 0,2 12 31,1-1-1,-1 1 0,0-1 1,0 1-1,1-1 0,-1 1 0,0 0 1,-1-1-1,1 1 0,0 0 1,0 0-1,0 0 0,-1 0 0,1 0 1,-1 0-1,1 0 0,0 0 1,-1 1-1,0-1 0,1 1 0,-1-1 1,1 1-1,-1-1 0,0 1 1,1 0-1,-1 0 0,-2 0 0,-8-1 7,-1 2 0,0 0 0,1 0 0,-1 1 0,1 0 0,0 2 0,0-1 0,0 1 0,-21 11 0,-3 4 0,-57 42 0,40-24 0,52-36 1,-61 46 39,59-44-37,0 0 1,0 0-1,0 0 0,1 0 0,-1 1 1,1-1-1,0 1 0,0-1 0,0 1 1,0 0-1,1 0 0,0 0 1,0 0-1,0 0 0,0 0 0,0 5 1,1-8-3,1-1 0,-1 1 0,0 0 0,1-1 0,-1 1 0,0 0 0,1-1 0,-1 1 0,1-1 0,-1 1 0,1-1 0,0 1 0,-1-1 0,1 0 0,-1 1 0,1-1 0,0 0 0,-1 1 0,1-1 0,0 0 0,-1 0 0,1 1 0,0-1 0,0 0 0,-1 0 0,1 0 0,0 0 0,-1 0 0,1 0 0,0 0 0,0 0 1,1-1-1,28-3 2,-12-5 1,0 0 1,-1-1-1,-1 0 0,1-1 1,25-24-1,-1 3-3,36-31-1,-41 32 0,66-42 0,-98 71 1,-1 0 1,1 0 0,-1 0 0,1 1-1,0-1 1,0 1 0,-1 0-1,1 0 1,8 0 0,-11 1-2,0 0 0,0 0 1,0 0-1,1 1 0,-1-1 0,0 0 1,0 1-1,0-1 0,0 1 0,0-1 1,0 1-1,0-1 0,0 1 0,0 0 1,0-1-1,-1 1 0,1 0 0,0 0 1,0 0-1,-1 0 0,1 0 0,0 0 1,-1 0-1,1 0 0,-1 0 1,1 0-1,-1 0 0,0 0 0,1 0 1,-1 0-1,0 0 0,0 0 0,0 1 1,0-1-1,0 0 0,0 2 0,0 7 4,0 1 0,-1-1-1,0 1 1,-1-1 0,0 0-1,0 1 1,-1-1-1,-1 0 1,-5 11 0,-9 15 10,-25 37 0,6-11 55,-121 245 144,148-278-204,10-28-10,0-1 1,0 0-1,1 0 0,-1 0 1,0 1-1,0-1 1,0 0-1,0 0 1,1 0-1,-1 0 1,0 1-1,0-1 0,0 0 1,0 0-1,1 0 1,-1 0-1,0 0 1,0 0-1,1 0 1,-1 0-1,0 1 0,0-1 1,1 0-1,-1 0 1,0 0-1,0 0 1,0 0-1,1 0 1,-1 0-1,0 0 0,0-1 1,1 1-1,-1 0 1,0 0-1,0 0 1,0 0-1,1 0 1,-1 0-1,0 0 0,0 0 1,0-1-1,1 1 1,-1 0-1,0 0 1,0 0-1,0 0 1,0-1-1,1 1 0,-1 0 1,0 0-1,0-1 1,42-40-33,211-263-250,-246 295 229,-3 5 35,-1 1 0,0-1 0,0 1 0,0-1-1,0 0 1,-1 0 0,0 0 0,0-1 0,0 1 0,0-1 0,2-6 0,-34 10 40,-2 4-34,1 2-1,0 0 0,-56 19 0,62-16-21,6-3 31,0 1 0,1 2 0,-1-1 0,1 2 0,-26 17 1,38-22 27,1 0 0,0 0 0,0 0 0,0 0 0,1 1-1,-1 0 1,1 0 0,0 0 0,1 0 0,-1 1 0,1-1 0,0 1 0,0 0 0,1 0 0,0 0 0,0 0 0,0 1 0,1-1 0,0 0 0,-1 11 0,2-17-22,0 0 1,0 1-1,1-1 0,-1 1 1,0-1-1,0 0 0,0 1 1,1-1-1,-1 1 0,0-1 1,0 0-1,1 1 1,-1-1-1,0 0 0,1 0 1,-1 1-1,0-1 0,1 0 1,-1 0-1,1 1 0,-1-1 1,0 0-1,1 0 0,-1 0 1,1 0-1,-1 0 0,0 1 1,1-1-1,-1 0 0,1 0 1,-1 0-1,1 0 0,-1 0 1,0-1-1,1 1 0,-1 0 1,1 0-1,-1 0 0,1 0 1,-1 0-1,0 0 0,1-1 1,-1 1-1,1-1 0,22-8-16,18-17 21,53-43 1,-57 39 0,75-43 1,-24 31-10,-82 40 1,1-1 1,-1 1-1,0 1 1,1-1-1,0 1 1,-1 1-1,1-1 1,-1 1-1,1 0 1,0 0-1,-1 1 1,11 2-1,-16-1 2,0 1 0,0 0-1,-1-1 1,1 1 0,-1-1-1,1 1 1,-1 0 0,0-1-1,0 1 1,0 0 0,0-1-1,-1 1 1,1-1 0,-1 1-1,-1 4 1,-9 14-2,-1 0 0,-1-1 0,0-1 0,-2 0 0,-31 31 0,-19 25 0,41-44 34,-37 65-1,55-83-5,0-1-1,0 1 1,2 0-1,-1 0 1,2 1-1,0-1 1,0 1-1,-1 27 1,4-41-28,0 0-1,0 1 1,0-1 0,0 0-1,0 1 1,0-1 0,0 0 0,0 1-1,0-1 1,0 0 0,0 1-1,0-1 1,0 0 0,0 1-1,0-1 1,0 0 0,0 1 0,1-1-1,-1 0 1,0 0 0,0 1-1,0-1 1,1 0 0,-1 1-1,0-1 1,0 0 0,0 0 0,1 0-1,-1 1 1,0-1 0,1 0-1,-1 0 1,0 0 0,0 1-1,1-1 1,-1 0 0,0 0 0,1 0-1,-1 0 1,0 0 0,1 0-1,-1 0 1,0 0 0,1 0-1,-1 0 1,0 0 0,1 0 0,-1 0-1,0 0 1,1 0 0,-1 0-1,0 0 1,1 0 0,-1-1-1,0 1 1,1 0 0,-1 0 0,0 0-1,0-1 1,1 1 0,-1 0-1,0 0 1,0 0 0,1-1-1,-1 1 1,1-1-1,11-8 5,0-1 0,0-1 0,-1 0 0,-1 0 0,0-1 0,14-22 0,9-9-11,9-8-22,137-160-204,-176 210 221,-4 7-8,-11 20-30,-19 34-17,-36 44 162,-30 54 125,138-199-215,29-55-5,-25 33 0,1 2 0,71-69 0,-70 89-36,-30 28 12,-1-2-1,-1 1 1,18-22 0,-30 35 8,-51 1 48,1-1 0,-82-14 0,75 6 98,-67-1-1,31 3-25,88 7-116,1 0 0,0 0 1,0-1-1,0 1 0,-1-1 1,1 1-1,0-1 0,0 1 1,0-1-1,0 1 0,0-1 1,0 0-1,0 0 0,0 0 1,0 1-1,0-1 0,0 0 1,1 0-1,-1 0 0,0 0 1,1-1-1,-1 1 0,0 0 1,1 0-1,0 0 0,-1-2 1,-11-18-849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05:39.781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0 1 0,'8'17'625,"-5"-14"-587,0 0 0,0 0 0,1-1 0,-1 1 0,1-1 1,0 0-1,-1 0 0,1 0 0,0-1 0,0 0 0,0 1 1,0-1-1,0 0 0,0-1 0,1 1 0,-1-1 1,0 0-1,7 0 0,47 8 112,6 16-75,-1 2 0,68 39 0,115 82 88,-155-91-102,-61-37-44,200 121 87,230 186-1,-425-297-102,-1 1 0,-1 3 0,45 57 0,-65-74 1,-2 1-1,0 1 1,-1 0-1,0 0 1,-2 1-1,0 0 1,-2 1-1,0-1 1,-1 1 0,4 26-1,-7-28 30,-1 1 0,0-1 1,-2 1-1,0 0 0,-1-1 0,-6 29 0,6-40-22,0 0 0,0 0-1,-1-1 1,0 1-1,0-1 1,-1 1-1,0-1 1,0 0 0,0 0-1,-1-1 1,0 0-1,0 1 1,0-2-1,0 1 1,-1 0 0,0-1-1,0 0 1,0-1-1,-11 6 1,5-5-16,0-1 1,0 1-1,0-2 1,-1 0-1,1 0 1,-1-1-1,1-1 1,-1 0 0,1-1-1,-1 0 1,1-1-1,0 0 1,0-1-1,0 0 1,0-1-1,0-1 1,1 1-1,-20-12 1,-11-10-152,1-1 0,1-2 0,-48-46 0,79 67 117,-111-97-471,-12-12-284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05:39.782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0 0 224,'77'70'335,"554"532"1033,-619-589-1355,32 30 49,-41-41-66,0 1 0,0-1 0,0 0 1,0 0-1,0-1 0,1 1 0,-1-1 0,1 1 1,-1-1-1,1 0 0,-1 0 0,1-1 0,5 1 1,-9-2-4,1 1 0,0-1 1,0 0-1,0 0 0,-1 0 1,1 0-1,0 0 0,-1 0 1,1 0-1,-1 0 1,1 0-1,-1-1 0,0 1 1,1 0-1,-1 0 0,0 0 1,0 0-1,0-1 1,0 1-1,0 0 0,0 0 1,0 0-1,0 0 0,0-1 1,-1 1-1,1-2 1,-1-3-29,1-6-10,-2 0-1,0 0 1,0 0 0,-1 0-1,-1 0 1,0 0-1,0 1 1,-1-1 0,0 1-1,-1 0 1,-11-14 0,-11-12-222,-53-57 0,69 82 208,-115-117-294,-50-57 108,148 152 245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05:39.783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0 1 0,'20'31'64,"14"4"192,6-4 65,0 4-97,-7-9-32,1 1-192,-14-9 0,0-5 0,-7-4-64,-13-5-192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05:39.784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83 0 1441,'-9'5'8,"0"0"0,1 0 0,0 0 0,0 1 0,0 1-1,-7 7 1,13-12 0,0 1 1,1-1-1,-1 1 0,0-1 0,1 1 1,0-1-1,-1 1 0,1 0 0,0 0 1,1 0-1,-1 0 0,0 0 0,1 0 1,0 0-1,-1 0 0,1 0 0,0 0 1,1 0-1,-1 0 0,0 0 0,1 0 1,0 0-1,-1 0 0,1-1 0,1 1 1,0 3-1,3 2-5,0 0 1,0 0-1,0 0 0,1-1 0,0 0 1,1 0-1,0-1 0,0 1 1,9 5-1,77 48 40,-78-51-34,121 62 93,195 74 0,-118-57-60,-194-79-42,0 0 0,-1 1 0,0 0 0,0 2 1,-1 0-1,18 18 0,-30-26-1,0 1 1,0 0-1,-1 0 1,0 1-1,0-1 1,0 1-1,-1 0 1,0 0 0,0 0-1,0 0 1,-1 0-1,0 1 1,0-1-1,-1 1 1,0 0-1,0-1 1,0 1-1,-1 0 1,0 0-1,0-1 1,-1 1-1,0 0 1,-1 7-1,0-12-4,1 0-1,0 0 1,-1 1-1,1-1 0,-1 0 1,0 0-1,1 0 1,-1-1-1,0 1 1,0 0-1,0-1 0,-1 1 1,1-1-1,0 0 1,-1 0-1,1 0 1,0 0-1,-1 0 0,1 0 1,-1 0-1,1-1 1,-1 0-1,0 1 1,1-1-1,-1 0 0,-3 0 1,-6 0-45,0 0 0,0 0 0,0-2 0,-19-3 0,19 1 1,0-1 0,1 0 0,-1-1-1,1 0 1,0-1 0,1 0 0,0 0 0,0-2 0,-12-12 0,-50-43-426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05:39.785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1 411 160,'0'-14'128,"7"6"32,13-1 289,13-5-193,1-3-96,13-5-32,-1-9-32,1-4 1,7 0 31,6-5 0,0 0 0,7 5-32,-13 0-96,-8 8 0,-19 5 0,-13 9-128,-14 9-353,0-5-95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05:39.786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17 0 1057,'-1'1'6,"0"1"1,-1-1-1,1 0 0,0 1 0,0-1 1,0 1-1,0-1 0,0 1 1,0-1-1,0 1 0,0 0 1,0-1-1,1 1 0,-1 0 0,1 0 1,0-1-1,-1 1 0,1 0 1,0 0-1,0 0 0,0 0 1,0-1-1,0 1 0,1 3 0,9 53 195,3-26-106,1-2 1,1 0 0,25 36-1,-7-13-2,-8-10-35,502 791 1208,-526-833-1267,32 45 48,55 59 0,-77-94-84,0 0 0,1-1 0,0 0 0,0-1-1,1 0 1,0-1 0,0-1 0,1 0 0,0-1 0,19 6 0,-32-11 6,1 0 1,-1-1 0,1 1 0,-1-1-1,1 1 1,0-1 0,-1 1-1,1-1 1,0 0 0,-1 0-1,1 0 1,0 0 0,-1 0 0,1-1-1,0 1 1,-1 0 0,1-1-1,0 1 1,-1-1 0,1 1-1,-1-1 1,1 0 0,-1 0 0,1 0-1,-1 0 1,0 0 0,1 0-1,-1 0 1,0 0 0,0 0-1,0-1 1,0 1 0,0 0 0,0-1-1,0 1 1,0-1 0,-1 1-1,1-1 1,0 0 0,-1 1 0,1-3-1,0-4-80,0-1 0,-1 1 0,0-1 0,0 1 0,-1-1 0,-4-16 0,-12-27-514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05:39.787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39 1555 0,'-38'-67'1142,"202"305"-42,-99-128-835,49 76 228,-113-184-493,0 0 0,0-1 0,0 1 0,0-1 0,0 1-1,0-1 1,0 0 0,0 1 0,1-1 0,-1 0 0,0 0 0,1 0 0,-1 0-1,1 0 1,0 0 0,-1 0 0,1-1 0,0 1 0,-1 0 0,3 0 0,-3-2-6,0 1 0,0-1 0,0 1 0,0-1 1,0 0-1,-1 1 0,1-1 0,0 0 0,0 0 1,-1 0-1,1 1 0,0-1 0,-1 0 0,1 0 1,-1 0-1,1 0 0,-1 0 0,0 0 0,1 0 1,-1 0-1,0 0 0,0 0 0,1-2 0,1-15-111,0 0 0,-1-33 0,-2 40 82,-15-208-904,7 135 666,8 57 209,1 27 65,0 0 0,0 0 0,-1-1 0,1 1 1,0 0-1,0 0 0,0 0 0,0 0 0,0-1 1,1 1-1,-1 0 0,0 0 0,0 0 0,0 0 0,0-1 1,0 1-1,0 0 0,0 0 0,0 0 0,0 0 0,0-1 1,0 1-1,0 0 0,1 0 0,-1 0 0,0 0 1,0 0-1,0 0 0,0-1 0,0 1 0,1 0 0,-1 0 1,0 0-1,0 0 0,0 0 0,0 0 0,1 0 0,-1 0 1,0 0-1,0 0 0,0 0 0,1 0 0,-1 0 0,0 0 1,0 0-1,1 0 0,9 6 47,7 9 30,0 12 24,-5-7 90,-8-23-120,-2-13-48,-4-24-22,-1 0-1,-2 1 1,-2-1 0,-1 1 0,-15-41-1,-80-181-16,89 228 15,-1 0 0,9 29 5,9 21 32,25 53 92,3-1 0,49 78 0,96 130 358,-169-266-469,9 15 38,2 0 0,1-2 0,0 0 0,2-1 0,32 28 0,-51-49-57,0-1-1,0 1 1,0 0-1,0-1 1,0 1 0,0-1-1,1 0 1,-1 0-1,0 0 1,1 0-1,-1 0 1,1-1 0,-1 1-1,1-1 1,0 1-1,4-1 1,-6 0-5,0-1 0,0 1 1,1-1-1,-1 1 0,0-1 0,0 0 1,0 1-1,0-1 0,0 0 0,0 0 1,0 0-1,0 0 0,-1 0 1,1 0-1,0 0 0,0 0 0,-1 0 1,1 0-1,-1 0 0,1 0 0,-1-1 1,1 1-1,-1-2 0,2-7-31,0 0 0,-1 0 0,0 0 0,-1 0 0,-1 0 0,-1-15-1,-1 4 4,-2 1-1,0-1 0,-1 1 0,-1 0 0,-1 1 1,-1-1-1,-21-33 0,-96-119-309,42 63 246,71 91 103,-14-20 31,22 29-5,11 16 9,238 332 621,-164-221-420,-75-112-227,2 7 3,2-1 0,0 0-1,1-1 1,0 0 0,0-1 0,1 0 0,0 0 0,19 11 0,-28-20-76,-4-35 7,-2 0 0,-1 0 0,-2 0 0,-12-37 0,9 39 8,2 0 0,1-1 0,2 0 0,-2-36-1,7 68 45,0 1 0,1 0 0,-1-1-1,0 1 1,0-1 0,0 1 0,0 0-1,0-1 1,0 1 0,1 0 0,-1-1-1,0 1 1,0 0 0,1 0 0,-1-1-1,0 1 1,0 0 0,1 0-1,-1-1 1,0 1 0,1 0 0,-1 0-1,0 0 1,1-1 0,-1 1 0,0 0-1,1 0 1,-1 0 0,0 0 0,1 0-1,-1 0 1,1 0 0,-1 0 0,0 0-1,1 0 1,-1 0 0,0 0 0,1 0-1,17 3-10,-18-3 11,11 4 6,0 0-1,0 1 1,-1 0 0,0 1-1,0 0 1,-1 1 0,17 13-1,60 65 67,-64-63-61,43 48 62,69 66 126,-132-134-201,0 0 0,1-1-1,-1 1 1,0 0-1,1-1 1,-1 1-1,1-1 1,0 0-1,-1 0 1,1 0 0,0 0-1,5 1 1,-7-3-2,-1 1 0,1 0-1,0 0 1,0-1 0,0 1 0,0 0 0,0-1 0,-1 1 0,1-1 0,0 1 0,0-1 0,-1 1 0,1-1 0,0 1-1,-1-1 1,1 0 0,-1 0 0,1 1 0,0-1 0,-1 0 0,0 0 0,1 1 0,-1-1 0,1 0 0,-1 0 0,0 0-1,0 0 1,0 0 0,1 0 0,-1 1 0,0-1 0,0 0 0,0 0 0,0 0 0,0 0 0,-1 0 0,1-1 0,1-34-53,-2 1 0,-1 0 0,-1 0 0,-2 1 0,-13-48 0,-33-106-6,47 165 61,1 0 0,0 0 1,2 0-1,1 0 0,0-1 1,6-31-1,-6 52 2,1 0-1,-1 0 1,1 1 0,0-1-1,0 0 1,0 1-1,0-1 1,0 1 0,0-1-1,1 1 1,-1-1-1,1 1 1,0 0 0,0 0-1,0 0 1,0 0-1,0 0 1,0 0 0,0 1-1,1-1 1,-1 1-1,0-1 1,1 1 0,-1 0-1,1 0 1,0 0 0,-1 0-1,1 1 1,0-1-1,0 1 1,-1-1 0,1 1-1,0 0 1,0 0-1,0 0 1,-1 0 0,1 1-1,0-1 1,0 1-1,-1 0 1,1 0 0,0 0-1,-1 0 1,1 0-1,-1 1 1,1-1 0,-1 1-1,0-1 1,0 1-1,0 0 1,0 0 0,0 0-1,3 3 1,3 8 6,0-1 0,0 1 0,-2 0 0,0 1 0,0 0 0,-1 0 1,4 20-1,14 111 106,0-7 90,-23-136-203,0 0 1,1 0 0,-1-1-1,1 1 1,-1 0 0,1 0-1,0-1 1,0 1-1,0 0 1,0-1 0,0 1-1,0-1 1,0 1-1,1-1 1,-1 0 0,0 1-1,1-1 1,-1 0-1,1 0 1,0 0 0,-1 0-1,1 0 1,2 0-1,-2 0-1,1-1-1,0 0 0,0 0 0,0 0 0,-1 0 0,1 0 0,0 0 0,0-1 0,0 1 0,-1-1 0,1 0 0,0 0 0,3-2 0,7-4-10,-1 0-1,0-1 1,-1 0 0,17-15-1,7-13-27,-2-2 0,-1-1 0,40-65-1,-70 101 42,16-25-30,-2-1 1,18-42-1,-27 56-16,-2 0 0,1-1 0,-2 0 0,0 0 0,-1 0 0,1-27 0,-5 42 41,0 1 1,0-1-1,0 1 1,0 0-1,0-1 0,0 1 1,0 0-1,0 0 1,0 0-1,0 0 1,0 0-1,0 0 0,0 0 1,0 0-1,0 0 1,0 1-1,0-1 0,0 0 1,0 1-1,-1 0 1,-8 3 8,0 1 0,0 0 0,0 1 0,1 0 1,0 0-1,0 1 0,1 0 0,0 1 0,0 0 0,1 0 1,0 1-1,0 0 0,1 0 0,-5 11 0,2-5 49,1 0 0,1 0 0,1 1 0,0 0 0,1 0 0,0 1 0,2 0 0,-3 26 0,5-14-10,0 1 0,3 0 0,0 0 1,2-1-1,1 1 0,2-1 0,0-1 0,2 1 0,2-1 0,0-1 1,18 31-1,-6-26-8,-23-31-36,1 0-1,-1 0 1,1-1-1,-1 1 0,1 0 1,-1-1-1,1 1 1,0-1-1,-1 1 1,1 0-1,0-1 0,-1 1 1,1-1-1,0 0 1,0 1-1,0-1 1,-1 0-1,1 1 0,0-1 1,0 0-1,0 0 1,0 0-1,-1 1 1,1-1-1,0 0 0,0 0 1,0 0-1,0-1 1,0 1-1,-1 0 1,1 0-1,0 0 0,0-1 1,0 1-1,0 0 1,-1-1-1,1 1 1,0-1-1,0 1 0,-1-1 1,1 1-1,0-2 1,6-8-4,0-1 1,-1 0 0,-1 0-1,0-1 1,-1 0-1,0 0 1,0 0 0,-2 0-1,1 0 1,0-15-1,1-25-74,-4-60-1,-1 54 26,-65-811-5,36 677 59,25 167 0,-2 0 0,-1 0 0,-1 1 0,0 0 0,-17-27 0,4 25 23,21 25-21,0 1 0,1 0 0,-1-1 0,0 1 0,1 0 0,-1-1 0,0 1 1,1 0-1,-1 0 0,0-1 0,0 1 0,1 0 0,-1 0 0,0 0 0,1 0 0,-1 0 0,0 0 0,0 0 1,1 1-1,-1-1 0,0 0 0,0 0 0,1 1 0,-2-1 0,0 2 4,0 0-1,1 0 1,-1 1 0,0-1-1,1 0 1,0 0-1,-1 1 1,1-1 0,0 1-1,0 0 1,0-1 0,1 1-1,-1 0 1,1-1-1,-1 1 1,1 0 0,0-1-1,0 4 1,0 20 16,1 0-1,0 0 1,3 0 0,0 0 0,1-1 0,13 36-1,67 148 161,-68-172-153,341 828 654,-323-763-829,44 137-1080,-58-162-135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05:39.788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771 1402 993,'4'5'18,"0"0"0,1 0-1,0 0 1,0 0 0,0-1 0,0 0 0,1 0 0,-1 0 0,1-1-1,0 0 1,0 0 0,10 3 0,4 1 90,0-1-1,36 6 1,-37-8-62,1-1 0,-1-1-1,1-1 1,0-1 0,0 0-1,38-7 1,-53 6-43,1-1 0,-1 1 1,0-1-1,0-1 0,1 1 0,-1-1 0,-1 0 0,1 0 0,0 0 1,-1 0-1,0-1 0,1 0 0,-2 0 0,1 0 0,0 0 0,-1-1 1,0 1-1,0-1 0,0 0 0,0 0 0,-1 0 0,0-1 0,0 1 0,0 0 1,-1-1-1,0 1 0,0-1 0,0-9 0,1-10-39,-1 1-1,-1 0 1,-2-1-1,0 1 1,-1 0-1,-2 0 1,-9-31-1,1 20-13,0 1 0,-3 0 0,0 0 0,-26-36 0,-13-7 15,-3 3 1,-134-130-1,-278-208 73,341 319-7,109 80-7,0 2 1,-1 0 0,0 1 0,-34-10-1,15 15 73,39 5-94,1 0 1,-1 0 0,0 0-1,0 0 1,0 0 0,1 0-1,-1 0 1,0 1 0,0-1 0,1 0-1,-1 0 1,0 1 0,1-1-1,-1 1 1,0-1 0,1 1-1,-1-1 1,1 1 0,-1-1 0,1 1-1,-1-1 1,1 1 0,-1-1-1,1 1 1,-1 0 0,1-1-1,0 1 1,-1 0 0,1 0 0,0-1-1,0 1 1,0 0 0,-1 0-1,1-1 1,0 1 0,0 0-1,0 0 1,0-1 0,0 1 0,1 1-1,7 35 70,4-11-35,1 0 1,1-1-1,1 0 1,25 31-1,-10-15-6,122 171 276,10-7 0,374 363-1,-468-507-249,4-4-1,2-2 1,81 44-1,-130-84-55,0-2 0,1-1 0,0-1 1,1-2-1,1 0 0,-1-2 0,1-1 0,1-1 0,36 2 0,-62-7-9,-1 0 0,1 1 0,-1-1 0,1 0-1,-1 0 1,1 0 0,-1-1 0,0 1 0,1-1-1,-1 1 1,1-1 0,-1 0 0,0 0 0,1 0-1,-1 0 1,0 0 0,0 0 0,0 0 0,0-1-1,0 1 1,0-1 0,0 0 0,-1 0 0,1 1-1,-1-1 1,1 0 0,-1 0 0,1-1 0,-1 1-1,0 0 1,0 0 0,0-1 0,-1 1 0,1 0-1,0-1 1,-1 1 0,1-1 0,-1 1 0,0 0-1,0-1 1,0 1 0,-1-4 0,2-17-61,-1 0 1,-1 1-1,-2-1 0,0 0 1,-1 1-1,-1 0 0,-1 0 1,-1 0-1,-1 1 1,-1 0-1,-21-36 0,-212-338-301,97 165 370,131 209 24,14 24 32,23 38 48,54 84 132,6-2 1,5-4-1,117 121 1,-186-221-193,1 0-1,30 22 1,-42-36-39,0 0 0,0 0 0,0 0 1,1-1-1,-1 0 0,1-1 1,0 0-1,0 0 0,0-1 1,10 1-1,-17-3-9,-1 0 0,0 0 1,1 0-1,-1 0 0,1 0 0,-1 0 0,0 0 1,1 0-1,-1 0 0,0-1 0,1 1 0,-1-1 1,0 1-1,0-1 0,1 0 0,-1 1 0,0-1 1,0 0-1,0 0 0,0 0 0,0 1 0,0-1 1,0 0-1,0-1 0,0 1 0,0 0 0,-1 0 1,1 0-1,0 0 0,-1-1 0,1 1 1,-1 0-1,1 0 0,-1-1 0,0 1 0,1-3 1,-1-5-36,1 0 0,-1 0 0,0 0 0,-4-16 0,3 12 0,-4-11-38,0 0 1,-2 0-1,0 0 0,-2 1 1,0 1-1,-2-1 1,-16-26-1,3 11 6,-1 1-1,-2 1 1,-34-34 0,36 47 48,25 23 22,-1 0-1,1 0 1,0 0-1,0 0 1,0-1-1,0 1 1,0 0-1,-1 0 1,1 0-1,0 0 1,0 0-1,0 0 1,-1 0-1,1 0 1,0 0 0,0 0-1,0 0 1,-1 0-1,1 0 1,0 0-1,0 0 1,0 0-1,0 0 1,-1 0-1,1 0 1,0 0-1,0 0 1,0 0-1,-1 0 1,1 0-1,0 1 1,0-1-1,0 0 1,0 0-1,0 0 1,-1 0-1,1 0 1,0 1-1,0-1 1,0 0-1,0 0 1,0 0-1,0 0 1,0 1-1,0-1 1,-1 0-1,1 0 1,-2 15-58,5 14-79,-1-22 84,1 0 0,-1 0 0,1 0 1,1-1-1,-1 1 0,1-1 1,0 0-1,1 0 0,-1 0 0,1 0 1,0-1-1,1 0 0,-1 0 0,1 0 1,10 6-1,17 0-721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05:39.789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113 19 480,'0'-1'7,"0"0"0,0 0 0,0 1 0,0-1 0,0 0-1,0 0 1,0 1 0,0-1 0,0 0 0,-1 1 0,1-1-1,0 0 1,-1 0 0,1 1 0,0-1 0,-1 1 0,1-1-1,-1 0 1,1 1 0,-1-1 0,0 1 0,1-1-1,-1 1 1,1-1 0,-1 1 0,0 0 0,1-1 0,-2 0-1,-25 2 270,23 0-251,0 0-1,1 1 1,-1-1-1,0 1 1,1-1 0,-1 1-1,1 1 1,-1-1-1,1 0 1,0 1 0,-6 5-1,6-1-4,-1-1-1,1 1 0,0 1 1,0-1-1,0 0 0,1 0 1,1 1-1,-1 0 0,1-1 1,0 1-1,1 0 0,0-1 1,0 1-1,1 0 1,0-1-1,0 1 0,4 12 1,0-3 3,2-1 1,-1-1 0,2 1 0,0-1 0,1 0 0,0-1 0,12 13-1,33 40-2,-15-22-5,-3 1 0,-2 2 1,-2 2-1,39 78 0,-56-88-16,-2 2 0,-1 0 0,-3 0 0,8 79 0,-3 2-614,-14-120 107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05:39.790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1 234 545,'0'650'1905,"0"-649"-1905,0 0-1,0 0 1,0 0-1,-1 0 0,1 0 1,1 0-1,-1 0 1,0 0-1,0 0 0,0 0 1,0 0-1,1 0 1,-1 0-1,0 0 1,1 0-1,-1 0 0,1 0 1,-1 0-1,1-1 1,0 1-1,-1 0 0,1 0 1,0 0-1,0-1 1,-1 1-1,1 0 0,0-1 1,2 2-1,-2-3-6,0 1 0,0 0 0,0-1 0,0 1 0,0-1 1,0 1-1,0-1 0,0 1 0,0-1 0,-1 0 0,1 0 0,0 1 0,0-1 0,0 0 0,-1 0 0,1 0 0,0 0 0,-1 0 0,1 0 0,-1 0 0,1 0 0,-1 0 0,0 0 0,1 0 0,-1 0 0,0 0 0,0 0 0,0-2 0,16-59-245,-4-2 0,9-117-1,-15-133-66,-6 278 258,2 73 177,2 0 0,1-1-1,2 1 1,2-1 0,1-1-1,1 1 1,2-2 0,25 47-1,-37-79-113,0 0-1,0 0 1,0-1 0,0 1-1,0 0 1,1-1-1,-1 1 1,0-1-1,1 1 1,-1-1-1,1 0 1,-1 0-1,1 1 1,0-1-1,-1 0 1,1-1 0,0 1-1,0 0 1,0 0-1,0-1 1,0 1-1,2-1 1,-2 0-3,0-1 0,-1 1 0,1-1 0,0 1 0,0-1 0,-1 0-1,1 0 1,0 0 0,-1 0 0,1 0 0,-1-1 0,1 1 0,-1 0 0,0-1 0,1 1 0,-1 0 0,0-1 0,1-2 0,6-10-31,0-1 0,-1 0 0,-1 0 0,4-18 0,-7 27 11,10-45-83,-2-1 0,-2-1 0,-2 1-1,-2-1 1,-4-60 0,-4 104 147,0 20 32,3 4-60,3 78 161,-2-85-152,1 0 0,-1 0 1,1-1-1,0 1 0,1-1 0,0 1 0,0-1 0,0 0 0,8 11 0,-10-16-21,0-1-1,0 1 1,0-1-1,0 0 1,0 1 0,0-1-1,1 0 1,-1 0-1,0 0 1,1 0 0,-1 0-1,0 0 1,1 0-1,0 0 1,-1-1 0,1 1-1,-1 0 1,1-1-1,0 1 1,-1-1 0,4 0-1,-3 0-2,-1 0-1,0-1 0,1 0 1,-1 1-1,1-1 1,-1 0-1,0 0 1,1 0-1,-1 0 1,0 0-1,0 0 1,0 0-1,0 0 1,0 0-1,0-1 1,0 1-1,0 0 0,1-3 1,4-9-29,-1-1 1,0 1-1,-1-1 0,2-14 1,-3 15-15,5-24-27,-3-1-1,-1 0 0,-1-67 0,-4 89 81,-1 17 39,-1 31 21,4 6-22,2 0 1,2-1-1,11 45 1,40 116 177,-35-128-145,43 144 124,190 680 7,-160-487-1392,-81-342 710,-5-17-272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05:39.791"/>
    </inkml:context>
    <inkml:brush xml:id="br0">
      <inkml:brushProperty name="width" value="0.28222" units="cm"/>
      <inkml:brushProperty name="height" value="0.28222" units="cm"/>
      <inkml:brushProperty name="color" value="#472121"/>
    </inkml:brush>
  </inkml:definitions>
  <inkml:trace contextRef="#ctx0" brushRef="#br0">7 1 1089,'-7'0'32,"21"0"-160,-1 0-353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5:33.7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661 1 0,'-4'4'110,"0"-1"0,0 1 1,0-1-1,0 0 0,0 0 0,-1 0 1,0-1-1,1 1 0,-1-1 0,-7 2 1,-9 6-5,-164 118 363,52-34-154,71-54-227,23-17-60,2 2-1,-66 57 1,101-80-28,-1 0 0,1 1 0,0-1 0,0 1 0,0 0 0,0-1 0,1 1-1,-1 0 1,1 0 0,0 0 0,0 0 0,0 0 0,0 0 0,0 0 0,0 0 0,1 1 0,0-1-1,0 0 1,0 0 0,0 1 0,0-1 0,0 0 0,1 0 0,0 4 0,3 3-4,1 1-1,0 0 1,0-1 0,1 0 0,9 13-1,2 2 1,-14-20 4,1-1 0,0 0 1,0 0-1,0-1 0,0 1 0,1-1 0,-1 0 0,1 0 0,0-1 1,0 1-1,0-1 0,0 0 0,0 0 0,1-1 0,-1 0 0,0 0 0,7 1 1,15 1 9,1 0 0,28-2 1,-49-1-8,238 19 31,-2-1-9,-238-18-25,0 0 0,1-1 0,-1 0 0,0 0 0,-1 0 0,1-1 0,0 0 0,0 0 0,-1 0 0,1 0 0,-1-1 0,1 0 0,-1 0 0,0 0 0,0 0 0,0-1 0,-1 1 0,1-1 0,-1 0 0,0 0 0,0 0 0,0-1 0,-1 1 0,0-1 0,0 1 0,0-1 0,0 0 0,1-5 0,1-3 0,-1 0 0,0 0 0,-1 0 0,0-1 0,-1 1 0,-1-1 0,0 1 0,-1 0 0,-4-22 0,-4 1-16,-2 1-1,-24-51 1,3 7-42,19 44-18,3 4-244,-2 0 1,-20-38-1,6 29-780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5:43.8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9 600 0,'-9'-84'1313,"10"72"-1273,0 0 0,1 0 0,0 0 0,1 1 0,0-1 0,1 0 0,0 1 0,1 0 0,0 0 0,1 1 0,0-1 0,11-14 0,-10 15-21,10-18 26,2 1-1,0 1 0,2 0 0,1 2 0,1 0 0,1 2 1,1 1-1,1 0 0,1 2 0,51-27 0,-53 37-16,0 1 0,1 2 0,-1 0-1,2 2 1,33-2 0,3-1-29,-6 0 25,0 2 1,0 4-1,0 1 1,78 12-1,-114-7 5,0 0-1,0 2 0,-1 0 0,0 2 0,0 0 0,-1 1 0,0 1 0,-1 0 0,-1 2 0,1 0 0,-2 1 0,0 0 0,-1 2 0,0 0 0,21 31 0,-7-1 25,-3 1 1,-2 2-1,-3 0 0,-1 1 1,21 87-1,-25-81-24,4 11 2,22 132 0,-33-141-38,3 0 1,2-1-1,23 58 0,-24-85-5,28 51 0,-12-28 4,-14-21 5,2 0-1,0-2 1,2 0-1,2-1 0,0-1 1,2-1-1,1 0 1,31 24-1,142 92-44,-162-121 36,0-2 0,2-2 0,75 26 0,-71-33 12,44 5 0,-56-12 0,0 1 0,0 2 0,-1 1 0,40 16 0,-16 3 11,-1 2 0,-1 2 0,68 56 0,119 134 25,-219-203-116,-1 1 0,0 1 0,-2 0 0,0 1 0,-1 0 0,-2 2 0,0-1 0,15 42 0,-2 36-1266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5:53.73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0 288,'1'21'427,"2"-12"-326,0 1 0,0 0 0,1-1 1,0 1-1,1-1 0,9 13 0,8 18 120,-6 1-58,0 0 0,-3 0 0,12 62-1,10 135 256,-9-45-179,19 213 63,-32-254-214,1-24-17,7 122-25,-47 285 18,21-483-67,3 0 0,2 1 0,3-1 0,11 69-1,4-25-4,43 130 0,-51-198 9,1-1-1,1 0 1,2-1-1,0-1 1,2 0-1,1-1 1,1 0-1,1-2 1,24 24 0,-5-11 11,2-2 1,0-2 0,2-1 0,65 34 0,-20-23 54,154 51 1,-211-81-48,20 4 4,1-2 0,1-3 0,0-1 1,67 2-1,214-11 17,-293-1-38,75-2 9,-1-5-1,0-5 1,-1-5 0,120-36 0,77-30-7,-260 68-101,0-3-1,-2-2 1,0-2-1,-1-2 1,-1-2-1,-2-1 1,0-3-1,-3-2 1,0-1-1,-2-3 1,-2 0-1,36-49 1,-10 0-865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6:16.8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96,'0'0'550,"5"15"-48,30 46-137,2-1-1,72 88 1,-101-138-344,0 0 0,0-1 1,1 0-1,1-1 0,-1 0 0,21 13 0,-22-17-13,1 0 0,0-1-1,-1 0 1,1 0-1,0-1 1,0 0 0,1 0-1,-1-1 1,19 0-1,-17-2-4,0 0 0,-1-1 0,1 0 0,0-1-1,-1 0 1,1-1 0,-1 0 0,13-7 0,23-8 3,-32 12-13,1-1 0,-1 0-1,0 0 1,-1-2 0,0 1-1,14-14 1,-15 11-3,2 1 0,0 1 0,0 0 0,25-12 0,-37 21 10,-1 0 0,1 1-1,0-1 1,0 1 0,0 0 0,0-1-1,0 1 1,0 0 0,0 0 0,0 0 0,0 1-1,0-1 1,0 0 0,0 1 0,0-1 0,-1 1-1,1 0 1,0-1 0,0 1 0,-1 0 0,1 0-1,0 0 1,-1 1 0,1-1 0,-1 0-1,1 0 1,-1 1 0,0-1 0,1 1 0,-1-1-1,0 1 1,2 3 0,4 8 10,0 0 1,-1 0-1,7 22 1,-2-7 23,-5-14-24,-1 1-1,0 0 1,-2 0-1,1 0 0,-2 0 1,2 22-1,-5 99 85,0-63-35,-4 423 427,5-494-486,0 1 0,1 0 0,-2 0 0,1 0 0,0 0 0,0 0 0,-1 0 0,0-1 0,1 1 0,-1 0 0,0 0 0,-3 4 0,0-6 6,0 0-1,0 0 1,-1 0-1,1 0 1,0-1 0,0 0-1,-1 0 1,1 0 0,0 0-1,-9-2 1,9 1-4,-6 0-7,0-1 1,1-1-1,-1 0 1,0-1-1,1 1 0,-13-9 1,12 7-5,0 1 1,0-1-1,0 1 1,-19-4-1,26 8 8,0 1 0,1-1 0,-1 1 0,1-1 0,-1 1-1,1 0 1,-1 0 0,1 0 0,-1 0 0,1 1 0,0-1-1,0 0 1,-1 1 0,1 0 0,0-1 0,0 1 0,1 0-1,-1 0 1,0 0 0,1 1 0,-1-1 0,1 0 0,0 0 0,-1 1-1,1-1 1,0 3 0,-9 16-6,2-1 0,-7 23 0,10-28 6,-10 31 8,-1 0-1,-3-2 1,-2 0 0,-1-1-1,-2-1 1,-2-1 0,-62 72-1,49-73-445,-1-1-1,-83 60 1,48-50-1339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6:26.9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1 256,'0'0'1634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6:49.48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944 0 64,'-2'1'111,"1"0"-1,0 0 0,0 0 1,0 1-1,0-1 1,0 0-1,0 0 1,0 1-1,0-1 1,0 1-1,0-1 1,1 1-1,-1-1 1,1 1-1,-1-1 1,1 1-1,-1 0 0,1 2 1,-10 42-275,9-40 322,-7 34-55,-2-1 1,-1 0-1,-2 0 0,-2-2 1,-2 0-1,-1 0 1,-44 65-1,56-96-99,0 1-1,0-1 1,0-1 0,-1 1-1,1-1 1,-1 0-1,-1 0 1,1-1 0,-1 0-1,1-1 1,-1 1-1,0-1 1,-1-1 0,1 0-1,-9 2 1,-16 0-16,-1-1 1,-54-1-1,-1-1 11,31 4-92,-1-3 0,-109-9 1,59-7-10,129 15 104,0 0 0,0 2 0,0 1 0,0 0 0,26 10 0,98 45 43,-21-9-5,-58-31-12,-44-13-19,1 0 0,-1 1 0,20 11 0,-38-17-10,-1 0 0,0 0 1,0 0-1,0 1 1,0-1-1,0 1 0,-1-1 1,1 1-1,0 0 1,-1-1-1,1 1 0,-1 0 1,0 0-1,0 0 0,1 1 1,-1-1-1,-1 0 1,1 0-1,0 0 0,0 1 1,0 2-1,-1-1 3,0 0 0,0 0 0,-1 0 0,1 0 0,-1 0-1,0 0 1,0 0 0,0 0 0,-1 0 0,1 0 0,-3 5 0,-3 2-4,0 0 1,0 0 0,-1 0-1,-1-1 1,0 0 0,-16 14 0,19-19-1,-1 0-1,1-1 1,-1 0 0,0 0 0,0 0 0,0-1 0,0 0 0,-1 0-1,0-1 1,1 0 0,-1-1 0,0 1 0,0-1 0,-13-1 0,43-1 19,-1-1 0,40-10 0,-37 6-2,0 2 0,30-2 0,-22 4 0,-7 1-6,1 0-1,-1 2 0,27 3 0,-47-3-6,1-1-1,-1 1 1,0 0-1,0 1 1,0-1-1,-1 1 1,1 0-1,0 1 1,-1-1-1,1 1 1,-1 0-1,0 0 1,0 0-1,0 0 1,0 1-1,-1-1 1,1 1-1,-1 0 1,0 0-1,5 9 1,-6-10 0,-1 0 0,-1 1 0,1-1-1,0 0 1,-1 0 0,1 0 0,-1 0 0,0 1 0,0-1 0,-1 5 0,4 7 16,-2-15-17,1 0 0,0 0-1,0 0 1,0 0-1,-1 0 1,1-1 0,0 1-1,0 0 1,-1-1-1,1 0 1,0 1 0,-1-1-1,3-1 1,37-14-1,0 1 0,0 3 0,2 1 0,-1 2 0,1 2 0,0 1 0,53 1 0,-95 5 0,0 0 0,0 0 0,0-1 0,-1 1 0,1 0 0,0-1 0,0 1 0,-1-1 0,1 1 0,0-1 0,-1 1 0,1-1 0,-1 1 0,1-1 0,0 0 0,-1 1 0,0-1 0,1 0 0,-1 1 0,1-1 0,-1 0 0,0 0 0,1 1 0,-1-1 0,0 0 0,0 0 0,0 0 0,0 0 0,1 1 0,-1-1 0,0 0 0,-1-1 0,1-40 0,-1 25 0,-3-137 0,2-75 0,4 197 0,2-1 0,1 0 0,2 1 0,1 0 0,14-33 0,-8 31-198,1 1 1,36-53-1,-36 60-939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6:51.3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359 39 32,'1'15'337,"2"0"1,0 0-1,1 0 0,0-1 1,13 29-1,7 24-188,-13-31-90,-2 2 1,-1-1-1,-2 1 1,-2 0-1,-1 0 1,-5 76-1,-2-97-55,0 1 0,-1-1 0,-1 0 0,0-1 0,-1 0 0,-1 0 1,-1 0-1,-14 20 0,-96 111 12,101-126-5,-4 4-13,-9 13 10,-3-2 0,0-1 0,-2-1 0,-52 36 0,152-101-40,-6-1 60,-32 16-28,0 1-1,1 1 1,1 2 0,1 0-1,43-11 1,-71 23-2,1-1 0,0 1 0,-1-1 0,1 1 0,0 0-1,-1-1 1,1 1 0,0 0 0,-1 0 0,1 0 0,0 0 0,-1 1 0,1-1-1,0 0 1,-1 1 0,1-1 0,-1 1 0,1 0 0,-1-1 0,1 1 0,-1 0-1,1 0 1,-1 0 0,0 0 0,1 0 0,-1 0 0,2 3 0,-2-1 3,1 1 0,-1 0 0,0 0 0,-1 0 1,1 0-1,-1 1 0,0-1 0,0 0 0,0 5 0,0 3 21,-1-3-17,0 1 1,-1 0-1,0 0 1,0-1-1,-1 1 1,-1-1 0,1 0-1,-1 0 1,-1 0-1,-7 12 1,-11 12 11,-32 37 0,31-42-11,-31 41 21,174-139-11,-48 27 0,82-36 0,-129 68-14,1 2 0,0 0 0,1 2 0,0 1 0,0 0 0,1 2 0,40 0 0,-31 2-2,-26 1 0,1 0-1,-1 0 1,0 1-1,1 1 0,-1 0 1,0 0-1,1 1 1,-1 0-1,10 4 0,-10 12 16,-10-18-14,1 1-1,-1-1 1,0 0-1,0 1 1,0-1-1,0 1 1,0-1-1,0 0 1,1 1 0,-1-1-1,0 1 1,0-1-1,0 1 1,0-1-1,-1 0 1,1 1-1,0-1 1,0 1 0,0-1-1,0 0 1,0 1-1,0-1 1,-1 1-1,1-1 1,0 0-1,0 1 1,0-1 0,-1 0-1,1 1 1,0-1-1,-1 0 1,1 0-1,0 1 1,-1-1-1,1 0 1,0 0 0,-1 1-1,1-1 1,0 0-1,-1 0 1,0 0-2,0 0 0,1 0 0,-1 0 0,1-1 0,-1 1 0,0 0 0,1 0 0,-1-1 0,1 1 0,-1 0 0,1-1 0,-1 1 1,1-1-1,-1 1 0,1-1 0,-1 1 0,1-1 0,0 1 0,-1-1 0,1 1 0,0-1 0,-1 1 0,1-1 0,0 0 0,0 1 0,0-1 0,-1 0 0,1 1 0,0-1 1,0 1-1,0-1 0,0 0 0,0-23-56,0 21 43,1-8 7,1 0-1,0-1 1,0 1-1,1 0 1,1 1-1,0-1 1,0 1-1,1-1 1,0 1-1,1 0 1,0 1-1,0 0 1,1 0-1,1 0 1,-1 1-1,11-9 1,3-2 3,1 1 0,0 1 1,1 1-1,1 1 0,38-18 1,-34 22 24,1 1 1,58-12-1,7-2 11,-93 23-31,0 1 0,-1 0 0,1-1 0,-1 1 0,1 0 0,-1-1 0,1 1 0,0-1 0,-1 1 0,0-1 0,1 1 0,-1-1 0,1 1 0,-1-1 0,1 1 0,-1-1 0,0 0 0,0 1 0,1-1 0,-1 1 0,0-1 0,0 0 0,0 1 0,1-1 0,-1 0 0,0 1 0,0-1 0,0 0 0,0 0 0,0 1 0,-1-1 0,1 0 0,0 1 0,0-1 0,0 0 0,0 1 0,-1-1 0,1 1 0,0-1 0,-1 0 0,1 1 0,-1-1 0,1 1 0,0-1 0,-1 1 0,1-1 0,-1 1 0,0-1 0,-31-35 62,22 25-52,-56-72-59,4-3 0,4-2 0,3-3 0,-57-134 0,86 170-502,3 7-166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6:56.48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23 1 192,'0'0'769,"0"14"-545,9 24-32,0 6-32,-5 11-31,1 12-1,-5 11-96,-5 7-64,-13-4-64,-8-5-417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6:57.03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 1 128,'-4'5'481,"4"27"-289,0-2 128,0 7-64,13 4-64,-4 6 1,-5-4-129,1-5 0,-5 0-192,0-12-481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6:57.67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230 1 512,'0'0'545,"0"32"-417,-4 23 160,-14 0-127,-8 6-65,-5 6 64,-4-6-160,-5-9 64,0-17-192,5-20-609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7:26.2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570 50 0,'-37'-12'1105,"-28"-5"-773,52 12-284,-1 1 0,0 1 0,0 0-1,-1 0 1,-16 1 0,9 1-24,1 2-1,0 1 1,0 1-1,-22 5 1,32-5 2,0 1 0,1 0 0,-1 0 0,1 1 1,0 1-1,0 0 0,1 0 0,0 1 0,-11 10 0,17-15-26,-3 3 11,0 1-1,0 0 1,0 0 0,1 0 0,0 1-1,0 0 1,-6 13 0,-2 6 5,2 2 1,2-1-1,0 1 0,2 1 1,-5 36-1,5-2-105,0 88 0,8-92-110,2 0 0,3-1 0,22 99 0,9-21-409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7:08.42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 0 192,'-1'2'74,"0"-1"-1,1 1 0,-1-1 1,0 1-1,1 0 0,-1-1 1,1 1-1,0-1 0,-1 1 1,1 0-1,0-1 0,0 1 1,0 0-1,0-1 1,0 1-1,1 2 0,2 33 57,7 8-5,2-1-1,2 0 0,26 55 0,-3-6-23,-20-48-88,110 266 104,-109-273-199,3-1 0,1-1 0,1 0 0,2-2-1,56 59 1,-76-88-20,0-1-1,0 1 1,0-1-1,1 0 1,-1 0-1,1 0 1,0-1-1,0 0 1,7 3-1,-3-5-452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7:08.74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1 705,'20'62'296,"44"94"0,-15-43-152,-15-21 11,50 111 294,-71-178-460,0-1 0,2-1 1,1 0-1,1-1 0,37 39 1,-54-61-2,18 14-106,-18-13 98,0-1-1,1 0 0,-1 0 1,0 1-1,0-1 0,1 0 1,-1 0-1,0 0 1,0 1-1,0-1 0,1 0 1,-1 0-1,0 0 0,1 0 1,-1 1-1,0-1 0,1 0 1,-1 0-1,0 0 0,0 0 1,1 0-1,-1 0 0,0 0 1,1 0-1,-1 0 1,0 0-1,1 0 0,-1 0 1,0 0-1,1 0 0,-1 0 1,0 0-1,0-1 0,1 1 1,-1 0-1,0 0 0,1 0 1,-1 0-1,0-1 0,0 1 1,1 0-1,-1 0 1,0 0-1,0-1 0,0 1 1,1 0-1,-1 0 0,0-1 1,0 1-1,0 0 0,0-1 1,0 1-1,1 0 0,-1 0 1,0-1-1,0 1 0,0 0 1,0-1-1,0 1 1,0 0-1,0-1 0,0-20-550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7:09.07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0 577,'39'52'128,"14"12"96,0 9-32,5 3 64,-5-7-96,-5-5 33,-8-8-33,-5-7-64,-8-5-64,-1-9-64,-3-9-32,-10-9-64,0-8-161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7:34.6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96,'2'22'148,"0"0"-1,1 0 1,1 0-1,1 0 1,1 0 0,1-1-1,14 30 1,81 139 295,-85-162-375,27 41 63,3-1-1,107 117 0,138 99 189,-261-255-316,2 3 21,1-3-1,54 38 0,-75-59-18,0-1 0,1 0-1,0 0 1,0-2-1,0 0 1,1 0 0,0-2-1,0 0 1,0 0-1,0-1 1,18-1-1,-27-1 1,1 0-1,-1 0 1,1-1-1,-1 0 0,0 0 1,0-1-1,1 0 0,-1 0 1,0 0-1,0-1 1,-1 1-1,1-2 0,-1 1 1,1-1-1,-1 1 0,0-1 1,0-1-1,-1 1 0,1-1 1,-1 0-1,5-7 1,8-13 10,-1-1 0,-1 0 0,-1-1 0,-1-1 0,-2 0 1,10-38-1,-8 18 21,-3 0 0,-2-1 0,3-57 0,-7 10-152,-4 0 0,-4 1 0,-20-111 0,-16 17-920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8:17.00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1 320,'13'0'98,"-1"0"0,1 2 0,-1-1 0,1 2 0,-1-1 0,0 2 0,0 0 0,0 0 0,0 1 0,-1 0 0,0 1 0,20 14 0,-18-9-45,0 0-1,0 1 0,-1 1 1,0 0-1,-1 1 0,-1 0 1,0 1-1,10 21 1,-1 5-15,-2 1 1,-2 1 0,-2 1 0,-2 0 0,-2 1 0,5 56 0,-6-24 44,-4 152-1,-6-198-145,-2 0 0,0 1-1,-2-2 1,-2 1 0,0-1-1,-2 0 1,-23 46 0,-5-13-813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7:48.156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35 96 192,'-1'0'16,"0"0"-1,0 1 1,0-1-1,0 1 1,0-1-1,0 1 1,0-1-1,0 1 0,0-1 1,0 1-1,0 0 1,0-1-1,1 1 1,-1 0-1,0 0 1,0 0-1,1 0 1,-1 0-1,0 0 1,1 0-1,-1 0 1,1 0-1,-1 0 1,1 0-1,0 0 1,0 0-1,-1 2 0,-6 38 51,6-33-31,-3 47 95,3-1 0,2 1 0,2-1 1,2 0-1,3 0 0,3 0 0,28 88 0,-37-137-128,0 3-3,0 1 0,1 0 0,0 0 0,0-1 0,1 0 0,0 0 0,1 0 0,0 0 0,0-1-1,1 0 1,12 13 0,-18-20-2,0 1-1,1-1 1,-1 0 0,0 0-1,0 0 1,0 0-1,1 0 1,-1 0-1,0 1 1,0-1-1,1 0 1,-1 0 0,0 0-1,0 0 1,0 0-1,1 0 1,-1 0-1,0 0 1,0 0-1,1 0 1,-1 0 0,0 0-1,0 0 1,1 0-1,-1 0 1,0 0-1,0-1 1,0 1-1,1 0 1,-1 0 0,0 0-1,0 0 1,0 0-1,1 0 1,-1-1-1,0 1 1,0 0-1,0 0 1,0 0 0,0-1-1,1 1 1,-1 0-1,0 0 1,0 0-1,0-1 1,0 1-1,0 0 1,0 0 0,0 0-1,0-1 1,0 1-1,0 0 1,0 0-1,0-1 1,0 1-1,0 0 1,0-19-46,0 15 43,-3-38-279,-1 0-1,-18-74 0,-2-11-159,2-262 242,22 328 203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7:52.020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53 264 192,'4'55'304,"1"0"-1,19 81 1,1 0-94,-13-23-99,-5-47-6,19 92 0,-26-240-330,-10-22 198,-4-35-99,5 0 0,11-149 0,-1 276 133,1 0 0,0 0 0,6-19 0,-7 31-4,-1 0-1,0 0 1,0 1 0,0-1 0,0 0 0,0 0-1,0 0 1,0 0 0,1 0 0,-1 0-1,0 0 1,0 0 0,0 0 0,0 0 0,0 0-1,0 0 1,1 0 0,-1 0 0,0 0-1,0 0 1,0 0 0,0 0 0,0 0 0,1 0-1,-1 0 1,0 0 0,0 0 0,0 0-1,0 0 1,0 0 0,0 0 0,1 0 0,-1 0-1,0 0 1,0 0 0,0 0 0,0 0-1,0-1 1,0 1 0,0 0 0,1 0 0,-1 0-1,0 0 1,0 0 0,0 0 0,0 0 0,0-1-1,0 1 1,0 0 0,0 0 0,0 0-1,0 40 114,-7 30 66,-2 40-28,12 14-64,6-1-1,4 0 0,53 213 1,-63-327-93,-2-1 0,0-1 0,1 1 0,0-1 1,1 1-1,0-1 0,0 0 0,1 0 0,-1 0 0,1 0 0,1-1 0,6 9 1,-10-26-105,-36-459-332,8 189 349,18 186 80,-3-52 143,16 162 123,24 121-12,15 210-1,-23-144-62,-12-163-185,-5-58-25,-1-65-24,-2 81 53,-17-255-73,1 0-9,16 152 77,0 106 5,0 0 0,0 1 0,0-1 0,0 0 0,1 0 0,-1 0 0,0 0 0,0 0 0,0 0 0,0 0 0,1 0 0,-1 0 0,0 0 0,0 0 0,0 0 0,0 0 0,0 0 0,1 0 0,-1 0 0,0 0 0,0 0 0,0 0 0,0-1 0,1 1 0,-1 0 0,0 0 0,0 0 0,0 0 0,0 0 0,0 0 0,0 0 0,1 0 0,-1-1 0,0 1 0,0 0 0,0 0 0,0 0 0,0 0 0,0 0 0,0-1 0,0 1 0,0 0 0,8 20 11,8 93 127,1 189 0,-6-65 55,-7-220-194,0-44-22,0-49-17,1-83-34,7-124-108,-7 264 184,3 28 7,5 31 34,-2 26 31,-3 1 0,-1 128 1,-29 135 129,9 15-450,17-416 122,2 0 0,4 0 0,2 1 1,34-107-1,-45 173 129,-16 317 342,9-84-100,6-162-238,0-67-10,0 1-1,0-1 0,0 1 1,0-1-1,0 0 0,0 1 0,0-1 1,0 1-1,0-1 0,0 1 1,0-1-1,1 1 0,-1-1 1,0 1-1,0-1 0,0 1 0,1-1 1,-1 0-1,0 1 0,0-1 1,1 1-1,-1-1 0,0 0 1,1 1-1,-1-1 0,0 0 0,1 1 1,-1-1-1,1 0 0,-1 0 1,1 1-1,-1-1 0,0 0 0,1 0 1,-1 0-1,1 0 0,-1 0 1,1 0-1,-1 1 0,1-1 1,-1 0-1,1 0 0,-1 0 0,1-1 1,-1 1-1,1 0 0,-1 0 1,1 0-1,-1 0 0,1 0 1,-1-1-1,0 1 0,1 0 0,-1 0 1,1-1-1,-1 1 0,0 0 1,1 0-1,-1-1 0,0 1 1,1-1-1,-1 1 0,0 0 0,1-1 1,-1 1-1,0-1 0,0 1 1,1-1-1,4-75-278,-7-97-1,3 190 309,-1 1 0,-1-1 0,-1 0 0,0 0 1,-2 0-1,0 0 0,-8 23 0,12-40-28,0 0 0,0 1 0,-1-1 0,1 0 0,0 0 0,0 1 0,0-1 0,-1 0 0,1 0 0,0 1 0,0-1 0,0 0-1,-1 0 1,1 0 0,0 0 0,-1 1 0,1-1 0,0 0 0,0 0 0,-1 0 0,1 0 0,0 0 0,-1 0 0,1 0 0,0 0 0,-1 0 0,1 0 0,0 0 0,-1 0 0,1 0 0,0 0 0,0 0 0,-1 0 0,1 0 0,0 0 0,-1 0 0,1 0 0,0-1 0,0 1 0,-1 0 0,1 0 0,0 0 0,0-1 0,-1 1 0,1 0 0,0-1 0,-10-10-26,-1-9-27,1-1 1,1-1 0,-9-29-1,0 0-25,1 4 33,3 6-24,-3 0 0,-1 1 0,-23-37 0,35 72 119,3 16 62,5 16 73,60 200 58,-48-178-144,82 245 109,-95-292-214,0 4-3,1 0-1,0 0 1,0 0-1,1-1 1,0 1-1,0-1 0,0 0 1,1 0-1,5 7 1,-9-38-151,-2-1 92,-2 1 0,-1-1 1,-1 1-1,-1 0 1,-1 1-1,-2 0 0,-23-46 1,-24-68 4,11-22 95,-37-106-32,65 220 0,1 5 0,2-2 0,-13-58 0,24 90 0,1 0-1,-2 0 1,1 0-1,-2 0 1,-8-15-1,-12-25 42,20 32-7,2-1 1,0 1-1,1-1 1,1 0-1,1 0 0,3-41 1,-1 11 33,0 44-54,1-1 0,0 1 0,1 0-1,-1 0 1,2 0 0,-1 0 0,1 0 0,0 1-1,5-7 1,3-7 9,-11 18-15,1 0 0,-1 0 1,1 0-1,-1 1 0,1-1 0,0 0 1,0 1-1,0 0 0,0-1 1,0 1-1,0 0 0,0 0 1,0 0-1,0 0 0,0 0 1,1 1-1,-1-1 0,0 1 1,1-1-1,-1 1 0,0 0 1,1 0-1,2 0 0,-2 0-2,-1 0 0,1 0 0,-1 0 0,0 0 0,1-1 0,-1 1 0,1-1-1,-1 1 1,0-1 0,0 0 0,1 0 0,-1 0 0,0-1 0,3-1 0,12-19-19,-17 21 12,1 1-1,-1-1 1,1 0-1,0 0 1,-1 0 0,1 0-1,0 1 1,0-1-1,0 0 1,-1 1-1,1-1 1,0 1 0,0-1-1,0 1 1,0-1-1,0 1 1,0 0-1,0-1 1,0 1-1,0 0 1,0 0 0,0 0-1,0 0 1,0 0-1,1 0 1,-1 0-1,0 0 1,0 0-1,0 0 1,0 1 0,1 0-1,2-1 7,1 1 1,-1 0-1,0 0 0,0 0 0,0 1 0,0-1 1,0 1-1,-1 0 0,1 0 0,0 1 1,-1-1-1,1 1 0,-1-1 0,0 1 0,0 0 1,0 0-1,0 1 0,4 6 0,6 9 36,-2 0-1,13 27 1,-18-35-38,-3-6-8,-2-4 3,1 1 0,-1 0 0,0 0 0,0 0 1,0 0-1,0 0 0,-1 0 0,1 0 0,0 0 0,-1 0 0,1 0 0,-1 0 0,0 3 0,0-4-40,-3-4-100,-1 1 107,1-1-1,0 0 1,0 0 0,0 0 0,0-1 0,0 1 0,1-1-1,-1 1 1,1-1 0,-3-7 0,-16-29-106,-2 2 1,-33-43-1,56 81 146,-1-1-1,1 1 0,-1-1 1,1 1-1,-1-1 0,1 0 1,-1 1-1,1-1 0,-1 1 1,1-1-1,0 0 0,-1 1 1,1-1-1,0 0 0,0 0 1,0 1-1,-1-1 1,1 0-1,0 0 0,0 1 1,0-1-1,0 0 0,0 0 1,0 1-1,1-1 0,-1 0 1,0 0-1,0 1 0,0-1 1,1 0-1,-1 1 0,0-1 1,1 0-1,-1 1 0,1-1 1,-1 0-1,0 1 0,1-1 1,0 1-1,-1-1 0,1 1 1,-1-1-1,1 1 0,0-1 1,-1 1-1,1 0 0,0-1 1,-1 1-1,1 0 0,0 0 1,-1-1-1,1 1 0,0 0 1,0 0-1,-1 0 1,1 0-1,0 0 0,0 0 1,-1 0-1,1 0 0,0 0 1,1 1-1,2-1 19,-1-1 0,1 1 0,-1 1 0,1-1-1,-1 0 1,1 1 0,-1 0 0,0 0 0,1 0 0,-1 0 0,0 1 0,7 3 0,5 9 47,0 1 8,0 0 0,21 29-1,-32-38-70,0 0 0,0 0-1,-1 1 1,0-1-1,-1 1 1,1 0 0,-1 0-1,-1-1 1,1 1-1,-1 1 1,0-1 0,0 7-1,3 544 90,-4-552-106,0-13-17,2-36-56,0-62-53,-2-346-24,0 450 161,-1 0 0,1 0 0,0 0 0,0 0 1,0 0-1,0 0 0,0 1 0,0-1 0,0 0 0,0 0 0,1 0 0,-1 0 0,0 0 1,0 0-1,1 1 0,-1-1 0,1 0 0,-1 0 0,1 0 0,-1 1 0,1-1 1,-1 0-1,1 1 0,-1-1 0,1 0 0,0 1 0,-1-1 0,1 1 0,0-1 0,0 1 1,0-1-1,0 1 2,0 0 0,0 1 0,0-1 0,0 0 0,0 1 0,-1-1 0,1 1 1,0-1-1,0 1 0,-1-1 0,1 1 0,0-1 0,-1 1 0,1 0 0,0-1 0,-1 1 1,1 0-1,-1 0 0,1 0 0,-1-1 0,1 1 0,-1 0 0,0 0 0,0 0 0,1 0 1,-1 0-1,0 1 0,7 32 40,-1 1 1,-2 0-1,-2 0 1,-3 59-1,1 10 71,0-101-111,12 433 330,-22-451-1219,-1-7 21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8:09.464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1 182 64,'1'-3'51,"0"1"1,0 0-1,0 0 1,0-1-1,0 1 0,0 0 1,1 0-1,-1 0 0,1 1 1,-1-1-1,1 0 0,0 0 1,4-2-1,26-19 175,4 2-123,1 3 0,1 1 0,1 2 0,0 2 0,1 1 0,61-9 0,-83 17-120,1 1 0,0 1 0,0 1 0,0 0 0,19 3 0,-37-2 16,-1 0 0,1 0 0,-1 0 0,1 0 0,-1 0 0,1 0 0,-1 0 0,1 1 0,-1-1 0,0 0 0,1 0 0,-1 0 0,1 1-1,-1-1 1,0 0 0,1 0 0,-1 1 0,0-1 0,1 0 0,-1 1 0,0-1 0,1 0 0,-1 1 0,0-1 0,0 1 0,1-1 0,-1 0 0,0 1 0,0-1 0,0 1 0,0-1 0,0 1-1,0-1 1,1 1 0,-1-1 0,0 0 0,0 1 0,0-1 0,-1 1 0,1-1 0,0 1 0,0-1 0,0 1 0,0-1 0,0 1 0,0-1 0,-1 0 0,1 1 0,0-1 0,-1 1 0,1 0-7,-1 1 0,0-1 1,0 1-1,0-1 1,0 0-1,0 1 0,0-1 1,0 0-1,-1 0 0,1 0 1,0 0-1,-1 0 1,-1 1-1,-127 36-271,84-26 275,10-3 33,53-16 35,59-15 94,-60 19-141,1 0 0,-1 1-1,1 1 1,0 0 0,0 2 0,-1-1-1,1 2 1,18 4 0,-23-2-8,1 0 0,-1 0 1,-1 1-1,1 1 0,-1 0 0,0 0 0,0 1 1,-1 1-1,0 0 0,0 0 0,9 11 1,30 21-133,-54-44 111,-1 0 1,0 1-1,0-1 1,0 1-1,0 1 1,0-1-1,0 1 1,-1 0-1,1 0 1,-1 1-1,0 0 1,-6-1-1,-11 1-67,1 2-1,-28 3 1,-36-1 189,93-3-100,1 0 0,-1-1 0,1 0 0,-1 0 0,1-1 0,6-2-1,27-5 34,-16 6-21,0 1 0,1 1 0,-1 2 0,34 4-1,-49-3-11,0 0 0,0 0 0,0 1 0,0 1-1,-1-1 1,1 2 0,-1-1 0,0 1 0,0 0 0,0 1-1,-1-1 1,0 2 0,0-1 0,8 11 0,-8-10-8,-1 1 1,0 0 0,0 0 0,0 1 0,-1 0 0,-1 0 0,1 0 0,-2 1 0,1-1 0,2 13 0,-7-21-6,0 0 1,0 0 0,0-1 0,1 1-1,-1 0 1,-1-1 0,1 1 0,0-1 0,0 0-1,0 1 1,0-1 0,0 0 0,0 1-1,0-1 1,0 0 0,-1 0 0,1 0 0,0 0-1,0 0 1,0 0 0,0 0 0,-1-1-1,0 0 1,-1 1-8,-172-14-145,62 3 53,105 10 93,0 1 6,-1 0 0,1-1 1,0 0-1,0 0 0,0-1 0,0 0 0,0 0 1,0-1-1,-11-5 0,19 8 2,-1 0 0,1-1-1,0 1 1,0 0 0,-1 0 0,1 0 0,0-1-1,0 1 1,-1 0 0,1 0 0,0-1 0,0 1-1,0 0 1,-1-1 0,1 1 0,0 0 0,0 0-1,0-1 1,0 1 0,0 0 0,0-1 0,-1 1-1,1 0 1,0-1 0,0 1 0,0 0 0,0-1 0,0 1-1,0 0 1,1-1 0,-1 1 0,0 0 0,0-1-1,0 1 1,0 0 0,0-1 0,14-6 9,18 3 33,-13 4-20,-1 0 0,1 1 0,0 1 1,-1 1-1,0 0 0,1 1 0,-1 1 0,-1 1 0,1 1 0,-1 0 0,0 1 0,-1 1 0,0 1 0,0 0 0,-1 1 0,0 0 0,24 26 0,-22-19 10,0 1-1,-1 0 0,26 42 1,-35-50-22,-2 1-1,1-1 1,-2 1 0,1 0 0,-2 0 0,0 0 0,0 0 0,-1 1-1,0-1 1,-1 13 0,-21-52-116,-2-15 72,1 0 0,3-2 0,2 0-1,-14-55 1,30 99 36,0 0 1,0 0-1,1 0 0,-1 0 1,0 0-1,0 0 0,0 0 0,0 0 1,0 0-1,0 0 0,0 0 0,0 0 1,1 0-1,-1 0 0,0 0 0,0 0 1,0 0-1,0 0 0,0 0 0,0 0 1,0 0-1,1 0 0,-1 0 0,0 0 1,0 0-1,0 0 0,0 0 0,0 0 1,0 0-1,0 0 0,0 0 0,0-1 1,1 1-1,-1 0 0,0 0 1,0 0-1,0 0 0,0 0 0,0 0 1,0 0-1,0 0 0,0 0 0,0-1 1,0 1-1,0 0 0,14 19 79,16 29 38,-11 2-59,-2 0-1,-2 0 0,-3 2 0,-1 0 0,4 67 1,-4-36 72,-4-48-143,-3-27-12,-3-23 12,-1-60-27,-4 1 0,-4 0-1,-2 1 1,-4 0 0,-41-130 0,34 152 39,14 35 0,0-1 0,1 0 0,0 0 0,1-1 0,1 0 0,-2-27 0,6 45 0,0 0 1,0 0-1,0-1 1,0 1-1,0 0 0,0 0 1,1-1-1,-1 1 0,0 0 1,0 0-1,0-1 1,0 1-1,0 0 0,1 0 1,-1 0-1,0-1 0,0 1 1,0 0-1,1 0 1,-1 0-1,0 0 0,0-1 1,1 1-1,-1 0 0,0 0 1,0 0-1,1 0 1,-1 0-1,0 0 0,0 0 1,1 0-1,-1 0 0,0 0 1,0 0-1,1 0 1,-1 0-1,0 0 0,1 0 1,-1 0-1,0 0 1,0 0-1,1 0 0,-1 0 1,0 0-1,0 0 0,1 1 1,-1-1-1,0 0 1,0 0-1,0 0 0,1 0 1,-1 1-1,0-1 0,0 0 1,0 0-1,0 0 1,1 1-1,-1-1 0,0 0 1,0 1-1,14 11 46,6 14 15,-2 0 0,-1 1-1,-1 1 1,23 54 0,32 129 46,-55-136-75,-3 0 1,-4 1-1,-3 0 0,-4 102 0,-3-182-30,0 0 0,0-1 0,0 1 0,0 0-1,-1 0 1,1 0 0,-5-6 0,-5-15-23,-15-50-122,-3 1 0,-4 1 0,-2 2-1,-4 1 1,-64-87 0,97 149 142,0 1 1,0-1 0,-1 1-1,0 1 1,0-1-1,0 1 1,-1 0 0,0 1-1,0 0 1,0 0-1,-1 1 1,-11-4-1,25 11 7,0 0 0,0 1 0,-1-1 0,1 1 0,-1 0 0,0 1 0,0-1 0,-1 1-1,4 5 1,5 5 26,32 39 80,63 101 0,-86-121-83,-2 2 0,-2 0 0,-2 1 0,17 56 0,-30-83-24,-1 0 1,1 0-1,-2 0 0,0 16 1,0-12-7,0-14 1,0 0 0,0 0 0,0 0-1,0 0 1,0 1 0,0-1 0,0 0-1,0 0 1,0 0 0,0 0 0,0 0-1,0 1 1,0-1 0,0 0 0,0 0 0,0 0-1,0 0 1,0 0 0,0 1 0,0-1-1,0 0 1,0 0 0,0 0 0,0 0-1,0 0 1,0 0 0,-1 1 0,1-1 0,0 0-1,0 0 1,0 0 0,0 0 0,0 0-1,0 0 1,-1 0 0,1 0 0,0 0-1,0 0 1,0 0 0,0 0 0,0 0 0,0 0-1,-1 0 1,1 0 0,0 0 0,0 0-1,0 0 1,0 0 0,-1 0 0,1 0-1,0 0 1,0 0 0,0 0 0,0 0-1,0 0 1,-11-8-34,-7-14-36,-76-162-305,-23-40 125,117 223 255,0 1-1,0 0 0,0-1 1,0 1-1,0 0 0,0-1 1,0 1-1,0 0 1,0-1-1,0 1 0,0 0 1,-1-1-1,1 1 0,0 0 1,0 0-1,0-1 1,-1 1-1,1 0 0,0-1 1,0 1-1,-1 0 0,1 0 1,0 0-1,0-1 1,-1 1-1,1 0 0,0 0 1,-1 0-1,1 0 0,0 0 1,-1-1-1,1 1 0,0 0 1,-1 0-1,1 0 1,0 0-1,-1 0 0,1 0 1,-1 0-1,1 17 76,9 26 7,3 2-33,-1 1 0,-3 0-1,-1 0 1,-2 1 0,-3-1 0,-1 1 0,-3 0 0,-1-1 0,-3 1 0,-22 87-1,20-188-378,6 30 278,-3-52-90,5-115 0,5 174 115,3 15 8,-7 3 16,1 0 1,-1 0-1,0 0 0,0 0 1,0 0-1,0 0 1,0 0-1,-1 1 1,1-1-1,0 0 1,0 1-1,-1-1 1,1 0-1,-1 1 1,1-1-1,0 4 1,1 9 11,0 1 1,-1-1-1,-1 1 1,0 0-1,-1-1 1,-1 1-1,0 0 1,-1-1 0,0 0-1,-1 0 1,-8 19-1,-9 13 29,-1-1-1,-30 42 1,32-53-4,-116 158 51,103-150-83,32-41-39,4-4-38,27-45 81,-6 9-21,0 0-1,3 2 0,1 2 0,2 0 1,36-33-1,-65 67 7,1-1-1,0 1 1,-1-1 0,1 1 0,0-1 0,0 1 0,0 0 0,0 0 0,0 0-1,0 0 1,0 0 0,0 0 0,0 1 0,0-1 0,1 1 0,-1-1-1,0 1 1,0 0 0,1 0 0,1 0 0,-2 1 1,-1 0 0,0 0 0,0 0 0,0 0 0,0-1 0,0 2 0,-1-1 0,1 0 0,0 0 0,0 0 0,-1 0 0,1 0 0,0 1 0,-1-1 0,1 0 0,-1 0 0,0 1 0,1-1 0,-1 0 0,0 1 0,0-1 0,0 1 0,0 1 0,0 8 11,-1 1 0,0-1 1,-1 1-1,0-1 0,0 0 0,-8 18 0,-130 301 291,137-355-336,12-9 28,0 0 0,3 1 0,0 0 0,2 1 0,23-38 0,-23 41-23,11-18-80,60-84 0,-85 131 110,0 0 0,0 0 0,0-1 0,0 1 0,0 0 0,1 0 0,-1 0 0,0 0 0,0-1 0,0 1 0,0 0 0,1 0 0,-1 0 0,0 0 0,0 0 0,0 0 0,1 0 0,-1-1 0,0 1 0,0 0 0,1 0 0,-1 0 0,0 0 0,0 0 0,1 0 0,-1 0 0,0 0 0,0 0 0,0 0 0,1 0 0,-1 0 0,0 0 0,0 1 0,1-1 0,-1 0 0,0 0 0,0 0 0,0 0 0,1 0 0,-1 0 0,0 0 0,0 1 0,0-1 0,0 0 0,1 0 0,-1 0 0,0 1 0,0-1 0,0 0 0,0 0 0,0 0 0,0 1 0,1-1 0,-1 0 0,0 0 0,0 0 0,0 1 0,0-1 0,0 0 0,0 0 0,0 1 0,0-1-1,0 0 1,0 0 0,0 1 0,0-1 0,0 0 0,4 35 27,-5 42 135,-43 367 396,40-428-540,46-187-161,-16 90 1,-3-1 0,-4 0 0,-4-2 0,9-151 0,-22 260 232,1 0 1,2 0-1,1 0 1,0 0-1,11 23 1,5 23 31,2 32 4,10 112-1,-21-117-76,-12-96-47,0 12 9,1-1-1,1 0 0,0 1 1,1-1-1,0-1 0,7 15 0,0-16-80,-4-22-12,-4-21 16,-2-42-39,-4 0 1,-20-121-1,-55-172-395,102 446 890,45 100 0,-14-42-187,-49-121-194,168 406 189,-166-403-200,1-1 0,1 0 0,1 0 0,0-1 0,1 0 0,1-1 0,27 25 0,-40-40 2,0-1 0,0 0 0,1 0 0,-1 1 0,0-1 0,0 0 0,1 0 0,-1 1 0,0-1 0,0 0 0,1 0 0,-1 0 0,0 1 0,1-1 0,-1 0 0,0 0 0,1 0 0,-1 0 0,1 0 0,-1 0 1,0 0-1,1 0 0,-1 0 0,0 0 0,1 0 0,-1 0 0,0 0 0,1 0 0,-1 0 0,0 0 0,1 0 0,-1 0 0,1 0 0,-1-1 0,0 1 0,0 0 0,1 0 0,-1 0 0,0-1 0,1 1 0,-1 0 0,0 0 0,0-1 0,1 1 0,-1 0 0,0-1 0,0 1 1,0 0-1,0-1 0,1 1 0,-1 0 0,0-1 0,0 1 0,0 0 0,0-1 0,0 1 0,0 0 0,0-1 0,0 1 0,0 0 0,0-1 0,0 1 0,0-1 0,0 1 0,0-1 0,-3-31-153,2 29 151,-8-41-82,-3 1 0,-34-81 0,28 78-8,-28-66-32,-5 3-1,-111-176 1,187 336 559,167 317-36,-96-176-191,-69-139-180,3-2 1,70 90 0,-97-138-43,-3-5-28,-6-12-90,-12-19-83,-356-575-269,351 569 477,2-1 0,1 0 0,3-2 0,1 0 1,-18-74-1,26 66 67,8 49-31,2 1-18,0 1 0,1-1 0,-1 1 0,0 0 0,0 0 0,0 0 0,0 0 0,0 0 0,0 0 0,0 0 1,0 0-1,-1 1 0,1-1 0,0 1 0,1 2 0,27 33 55,-17-20-49,432 586 113,-416-562-114,26 51-1,-55-90-45,-14-33-106,6 10 116,-264-421-648,-24-48 320,285 471 377,2-1 0,1 0-1,0 0 1,1-1 0,-6-35-1,58 148 450,3 31-278,52 215 1,0 141 30,-41-180-178,-38-232-37,-16-55-12,-1 1 0,0 0 1,0 0-1,-1 0 0,2 24 0,-20-59-32,7 12 23,-114-153-122,-44-69-116,130 175 201,-76-111 61,110 166 10,4 27 43,7 17-10,2-1 0,1 0 0,3-1 0,30 61 0,-7-15-8,-24-54-36,20 55 34,5-1-1,3-1 0,57 83 0,-81-149-193,-452-634-475,426 604 620,6 6 0,0 1-1,-1 0 1,1 0 0,-1-1-1,0 2 1,-1-1 0,1 0-1,-1 1 1,1-1 0,-1 1 0,0 0-1,0 0 1,-7-3 0,10 7 5,1 0 0,-1 0-1,0-1 1,0 1 0,1 0 0,-1 0 0,0 0 0,1 0 0,-1 0 0,1 0 0,-1 0 0,1 0 0,-1 0 0,1 0 0,0 0 0,0 0 0,-1 0-1,1 0 1,0 1 0,0-1 0,0 0 0,0 0 0,0 0 0,1 0 0,-1 0 0,1 2 0,2 40 79,5-1-24,1-1-1,28 71 1,45 82 78,-63-150-86,102 213-16,-91-202-35,2 0 0,58 73 0,-82-118-3,-3-2-2,1 0 1,0 0-1,0-1 0,1 0 0,0-1 0,0 1 0,0-1 0,1-1 0,0 1 0,11 4 1,-19-10 1,0 0 0,1 0-1,-1 0 1,0 0 0,1 0 0,-1 0 0,0 0 0,1 0 0,-1 0 0,0 0 0,1 0 0,-1 0 0,0 0 0,1 0 0,-1-1 0,0 1 0,1 0 0,-1 0 0,0 0 0,0-1-1,1 1 1,-1 0 0,0 0 0,0-1 0,1 1 0,-1 0 0,0 0 0,0-1 0,0 1 0,1 0 0,-1-1 0,0 1 0,0 0 0,0-1 0,0 1 0,0 0 0,0-1 0,0 1 0,0 0-1,0-1 1,1-18-38,-1 15 36,-1-9-3,0 1 0,-1-1-1,0 0 1,-1 1 0,0-1-1,-1 1 1,-8-16 0,-47-84-83,6 13 52,-11-30 106,61 126-37,8 8-3,0 0 0,0 0 0,-1 0 0,1 1 0,-1-1 0,4 9 0,7 8 19,104 166 143,-25-36-125,-85-137-65,-8-12-1,1 1 0,0-1 0,0 0 0,0 1 0,1-1 0,-1 0-1,1 0 1,0-1 0,0 1 0,0-1 0,0 1 0,6 2 0,-9-5-2,0 0 1,1 0 0,-1 0-1,0 0 1,1 0 0,-1 0-1,1 0 1,-1 0 0,0 0-1,1-1 1,-1 1 0,0 0 0,1 0-1,-1 0 1,0-1 0,1 1-1,-1 0 1,0 0 0,0-1-1,1 1 1,-1 0 0,0-1-1,0 1 1,1 0 0,-1-1-1,0 1 1,0 0 0,0-1-1,0 1 1,0-1 0,1 1 0,-1 0-1,0-1 1,0 1 0,0 0-1,0-1 1,2-17 22,-2 17-20,1-9 12,3-33-2,-2 0-1,-6-67 1,3 97-14,-2-1 0,1 1 0,-1 0 0,-1 0 0,-1 1 0,0-1 0,0 1-1,-1 0 1,0 0 0,-1 1 0,-1 0 0,-14-17 0,-36-33 17,-62-71 15,102 108-30,0 0 0,2-1 0,1-1 0,-13-29 0,20 38-7,1-1 1,0-1 0,2 1 0,0-1 0,-4-31 0,9 49 6,0 1 0,-1-1 0,1 1 1,0-1-1,0 1 0,0-1 0,0 1 0,0-1 0,0 1 1,0-1-1,0 1 0,0-1 0,0 1 0,0-1 1,0 1-1,0-1 0,1 1 0,-1-1 0,0 1 0,0-1 1,0 1-1,1-1 0,-1 1 0,0 0 0,1-1 0,-1 1 1,0-1-1,1 1 0,-1 0 0,0-1 0,1 1 0,-1 0 1,1 0-1,-1-1 0,1 1 0,-1 0 0,1 0 1,-1 0-1,1-1 0,-1 1 0,1 0 0,-1 0 0,1 0 1,-1 0-1,1 0 0,-1 0 0,1 0 0,-1 0 0,1 0 1,-1 0-1,1 0 0,-1 1 0,1-1 0,-1 0 0,1 0 1,-1 0-1,1 1 0,-1-1 0,1 0 0,-1 0 1,0 1-1,1-1 0,30 23-59,21 30 88,-2 3 0,45 67 1,-28-36-7,42 59-1,-49-63-3,94 100 1,-152-181-19,0 0-1,0 1 0,0-1 0,0 1 0,1-1 0,-1 0 0,1 0 0,0 0 0,-1 0 0,1-1 0,0 1 0,0-1 0,0 0 0,0 1 0,0-1 0,6 1 0,-8-3-1,0 1-1,-1-1 0,1 1 0,0 0 0,-1-1 1,1 1-1,-1-1 0,1 1 0,-1-1 1,0 0-1,1 1 0,-1-1 0,1 1 1,-1-1-1,0 0 0,1 1 0,-1-1 1,0 0-1,0 1 0,0-1 0,0 0 1,1 0-1,-1 1 0,0-1 0,0 0 1,0 1-1,-1-1 0,1-1 0,0-31 1,0 23 10,-1-2-20,0 1 0,-1 0 0,0 0 0,-1 0 0,0 1 0,-1-1 0,0 1 0,-1-1 0,0 1 0,-12-17 0,-8-9-85,-42-47 0,51 66 81,-77-86-106,-46-55 84,139 158 39,-1-1-1,0 0 1,0 0 0,1 0 0,-1 1 0,0-1 0,1 0 0,-1 0-1,1 0 1,-1 0 0,1 0 0,-1 0 0,1 0 0,0 0 0,0 0-1,-1 0 1,1 0 0,0-1 0,0 1 0,0-2 0,1 3-1,-1 0-1,1-1 1,0 1 0,-1 0 0,1 0 0,0 0 0,-1-1 0,1 1 0,0 0-1,-1 0 1,1 0 0,0 0 0,0 0 0,-1 0 0,1 0 0,0 0 0,-1 0 0,1 1-1,0-1 1,-1 0 0,1 0 0,0 1 0,44 19 49,12 17-4,-3 2 1,-1 3-1,78 78 1,-88-76-13,3-2 0,1-2 0,2-2 0,96 56 0,-132-87-36,9 5-25,1 0 1,0-2-1,0-1 0,1 0 0,0-2 0,25 4 0,-48-11 19,-1 1-1,0-1 1,1 0 0,-1 0-1,1 0 1,-1 0-1,1 0 1,-1 0 0,1 0-1,-1 0 1,1 0-1,-1 0 1,1 0 0,-1-1-1,1 1 1,-1 0-1,0 0 1,1 0 0,-1-1-1,1 1 1,-1 0-1,1 0 1,-1-1 0,0 1-1,1 0 1,-1-1-1,0 1 1,1 0 0,-1-1-1,0 1 1,0-1-1,1 1 1,-1 0 0,0-2-1,-4-17-146,-19-16 86,-32-22 65,-3 3-1,-105-76 1,-37-33 5,180 144 1,3 5 3,0-2-1,1 0 1,1-1 0,0 0-1,2-2 1,-12-19 0,22 21-6,13 14-14,23 14 18,21 22 76,-1 3 1,76 65 0,-63-48-38,394 351 55,-605-546-261,-27-53 142,139 153 31,1-1-1,-46-85 1,75 121-4,-1-1 1,1 1-1,1-1 1,-1 1-1,-1-11 1,4 17-6,0 1 1,0-1 0,0 1-1,1-1 1,-1 1 0,0-1-1,0 1 1,0 0 0,1-1-1,-1 1 1,0-1 0,0 1-1,1 0 1,-1-1 0,0 1 0,1 0-1,-1-1 1,0 1 0,1 0-1,-1 0 1,1-1 0,-1 1-1,0 0 1,1 0 0,-1 0-1,1 0 1,-1 0 0,1-1-1,-1 1 1,1 0 0,-1 0-1,1 0 1,-1 0 0,0 0 0,1 0-1,-1 0 1,1 0 0,-1 1-1,1-1 1,-1 0 0,1 0-1,21 4 36,4 8 26,0 1 1,-1 1-1,43 34 0,-18-14-28,416 305 65,-408-289-84,-3 2 0,-1 3 0,-3 2-1,-3 1 1,63 102 0,-84-113-19,-2 0-1,23 64 1,-40-90 0,-1 0-1,-1 1 1,-2 0 0,0-1-1,-1 1 1,-1 1 0,-1-1-1,-2 25 1,1-46-2,0 1 0,0-1 0,0 0-1,-1 0 1,1 0 0,-1 0 0,1 0 0,0 0 0,-1 0 0,0 0 0,1 0-1,-1 0 1,1-1 0,-1 1 0,0 0 0,0 0 0,0 0 0,1-1-1,-1 1 1,0 0 0,0-1 0,0 1 0,0-1 0,0 1 0,0-1 0,0 0-1,0 1 1,0-1 0,0 0 0,-1 0 0,1 0 0,0 0 0,0 0-1,0 0 1,0 0 0,0 0 0,0 0 0,0 0 0,0 0 0,0-1-1,0 1 1,-2-1 0,-2 0-32,-1-1 0,0 0-1,1 0 1,-1-1 0,1 1-1,-10-8 1,-8-8-7,0-2 0,1-1-1,2-1 1,-19-24 0,-70-105-25,94 129 53,-331-508-286,339 518 307,5 8 4,0 1 0,0-1-1,0 1 1,0-1 0,0 1 0,-1 0-1,0 0 1,1 0 0,-1 0 0,0 0 0,0 0-1,-1 1 1,1 0 0,0 0 0,-6-3 0,8 30 196,2 7-171,-3 36 48,2-67-79,0-1 0,0 1 0,0 0 0,-1-1 0,1 1 0,0 0 1,-1-1-1,1 1 0,0-1 0,-1 1 0,1 0 0,-1-1 1,1 1-1,-1-1 0,1 1 0,-1-1 0,1 0 0,-1 1 0,1-1 1,-1 1-1,0-1 0,1 0 0,-1 0 0,0 1 0,1-1 0,-1 0 1,0 0-1,1 0 0,-1 0 0,0 0 0,1 0 0,-1 0 0,0 0 1,1 0-1,-1 0 0,0 0 0,0 0 0,1 0 0,-1 0 0,0-1 1,1 1-1,-1 0 0,1-1 0,-1 1 0,0 0 0,1-1 0,-1 1 1,1-1-1,-1 1 0,0-1 0,-35-24-9,34 23 11,-16-12-3,-54-43 0,3-3 0,-111-123 0,151 145 3,12 13-6,-38-40 0,51 61 5,0 0 0,-1 0 1,1 0-1,-1 0 0,1 1 0,-1 0 0,0 0 1,-1 0-1,1 0 0,0 1 0,-1 0 0,0 0 0,1 1 1,-1-1-1,-9 0 0,13 2 2,1 1-1,-1-1 1,0 1-1,1-1 1,-1 1-1,0 0 1,1 0-1,-1-1 1,1 1 0,0 0-1,-1 0 1,1 0-1,0 1 1,-1-1-1,1 0 1,0 0-1,0 1 1,0-1 0,0 1-1,0-1 1,0 1-1,1-1 1,-1 1-1,0-1 1,1 1-1,-1 0 1,1-1 0,0 1-1,0 0 1,-1 0-1,1 2 1,0 3 2,-1 0-1,1 0 1,0 0 0,0 0 0,1 0 0,0 0-1,2 9 1,5 4 10,1 0-1,0-1 0,2 0 1,18 26-1,-1-1 10,234 447 36,-36 21-38,-215-485-17,2-2-6,-10-21-6,0 1 1,-1 0 0,1 0 0,-1 0-1,0 0 1,-1 0 0,1 0 0,1 11-1,-25-36-309,-151-196 35,72 83 219,20 31 21,-131-156-14,163 205 55,-3 2 0,-88-69 0,137 118 0,-3-3 7,0 0 1,0 1-1,-1 0 0,1 0 0,-1 0 0,-11-3 1,17 7-7,1 0 0,0-1-1,-1 1 1,1 0 0,0 0 0,0 0 0,-1 0 0,1 0 0,0 1 0,-1-1 0,1 0 0,0 0 0,-1 0 0,1 0 0,0 0 0,0 0 0,-1 0 0,1 1 0,0-1-1,0 0 1,-1 0 0,1 0 0,0 1 0,0-1 0,0 0 0,-1 0 0,1 0 0,0 1 0,0-1 0,0 0 0,0 1 0,-1-1 0,1 0 0,0 0 0,0 1-1,0-1 1,0 0 0,0 1 0,0-1 0,-1 21 51,9 22 4,5-6-37,2-1 1,1-1-1,35 56 1,78 97 96,-101-150-92,395 517 172,-403-531-197,-10-10 0,1 0 0,0-1 0,1-1 0,0 0 0,24 16 0,-36-27-1,0-1-1,1 0 1,-1 0-1,0 1 1,1-1-1,-1 0 1,1 0-1,-1 0 1,0 0-1,1 0 1,-1 0-1,1 0 1,-1 0-1,1 0 1,-1 0-1,0 0 1,1 0-1,-1 0 1,1 0-1,-1 0 1,1 0-1,-1 0 1,0 0 0,1-1-1,-1 1 1,0 0-1,1 0 1,-1 0-1,1-1 1,-1 1-1,0 0 1,1 0-1,-1-1 1,0 1-1,0 0 1,1-1-1,-1 1 1,0-1-1,0 1 1,0 0-1,1-1 1,-1 1-1,0 0 1,0-1-1,0 1 1,0-1-1,0 1 1,0-1-1,0 1 1,0 0-1,0-1 1,0 1-1,0-1 1,0 1-1,0-1 1,0 1-1,0 0 1,0-1-1,-1 0 1,-3-30-38,-5 2-17,-1 2 0,-1-1 1,-2 1-1,-30-48 0,14 25 9,-36-64-80,-131-260-68,176 327 201,1 0-1,3-1 1,2-1 0,2-1-1,2 0 1,-4-57 0,13 96-1,1-1 1,0 1 0,1 0 0,3-20-1,-4 29-4,0 1-1,1-1 0,-1 1 0,0-1 0,1 1 0,-1 0 1,1-1-1,-1 1 0,1 0 0,0 0 0,0-1 0,-1 1 1,1 0-1,0 0 0,0 0 0,0 0 0,0 0 1,0 0-1,0 0 0,1 0 0,-1 0 0,0 1 0,0-1 1,1 0-1,-1 1 0,0-1 0,1 1 0,-1 0 0,1-1 1,-1 1-1,0 0 0,1 0 0,-1 0 0,1 0 0,-1 0 1,1 0-1,-1 0 0,0 0 0,1 1 0,-1-1 1,1 0-1,-1 1 0,0-1 0,1 1 0,-1 0 0,0-1 1,0 1-1,2 1 0,3 2 9,-1-1 1,0 1-1,0 0 1,0 1-1,0-1 0,-1 1 1,1 0-1,-1 0 1,5 10-1,31 60 121,-20-36-66,300 604 379,-253-487-427,45 167 0,-107-314-44,-3-15-53,-3-17 14,-16-27 19,-2-1 0,-41-73 0,17 36-16,-76-205-64,105 251 112,3-1 0,1 0 0,3 0 0,1-1 0,0-50 0,6 59 16,0 34-1,0 1 1,0 0-1,0-1 1,0 1 0,0 0-1,0-1 1,0 1-1,0 0 1,0 0-1,0-1 1,0 1 0,0 0-1,1-1 1,-1 1-1,0 0 1,0-1-1,0 1 1,0 0 0,1 0-1,-1-1 1,0 1-1,0 0 1,0 0-1,1 0 1,-1-1 0,0 1-1,0 0 1,1 0-1,-1 0 1,0 0-1,0-1 1,1 1 0,-1 0-1,0 0 1,1 0-1,-1 0 1,0 0-1,1 0 1,-1 0 0,0 0-1,1 0 1,-1 0-1,0 0 1,0 0-1,1 0 1,-1 0 0,0 0-1,1 0 1,-1 0-1,0 1 1,1-1-1,-1 0 1,15 11-15,-2 7 58,0 0-1,-1 1 1,-1 0 0,0 1-1,13 37 1,-2-6 16,25 61 6,-4 2 1,-6 2-1,-5 2 0,21 150 0,-52-262-64,6 36 11,1 0 0,17 52 0,-25-94-12,0 0 0,0 0-1,0 1 1,0-1 0,0 0-1,0 0 1,0 1 0,0-1-1,0 0 1,0 1 0,0-1-1,0 0 1,0 0 0,0 1-1,0-1 1,0 0 0,0 0-1,0 1 1,0-1 0,0 0-1,1 0 1,-1 1 0,0-1-1,0 0 1,0 0-1,0 1 1,1-1 0,-1 0-1,0 0 1,0 0 0,1 0-1,-1 1 1,0-1 0,0 0-1,1 0 1,-1 0 0,0 0-1,0 0 1,1 0 0,-1 0-1,0 0 1,0 0 0,1 0-1,-1 0 1,0 0 0,1 0-1,-1 0 1,0 0 0,0 0-1,1 0 1,3-19-37,-4-32-10,-8-23 8,-3 0-1,-3 1 1,-28-83 0,-11-51-98,33 107 117,5-1 0,5-1 0,2-130 0,8 224 19,1 1-1,0-1 0,0 1 0,0 0 1,1-1-1,4-8 0,-6 15 2,0 0-1,1 0 1,-1 1-1,1-1 0,-1 0 1,0 1-1,1-1 1,-1 0-1,1 1 0,-1-1 1,1 1-1,0-1 1,-1 0-1,1 1 0,0 0 1,-1-1-1,1 1 0,0-1 1,0 1-1,-1 0 1,1-1-1,0 1 0,0 0 1,-1 0-1,2 0 1,0 0-1,0 1 0,-1-1 0,1 1 0,-1 0 0,1 0 1,-1 0-1,1 0 0,-1 0 0,1 0 0,-1 0 0,0 0 1,0 0-1,1 1 0,-1-1 0,0 1 0,0-1 0,1 3 1,19 30 71,-1 1 1,-1 0-1,15 44 1,35 120 88,-68-196-158,21 81 64,-3 1 0,-5 0 1,5 103-1,-10-83 60,33 148 1,-40-244-119,-2-6-8,0 0 1,1 0 0,-1 0 0,1 0-1,0 0 1,0 0 0,0 0 0,0 0-1,1 0 1,-1-1 0,1 1 0,0-1-1,-1 1 1,1-1 0,0 1 0,0-1-1,5 3 1,-7-5-4,1 0-1,-1-1 1,1 1-1,-1 0 1,1-1-1,-1 1 1,1 0-1,-1-1 1,1 1 0,-1-1-1,0 1 1,1-1-1,-1 1 1,0-1-1,1 1 1,-1-1-1,0 1 1,0-1-1,1 1 1,-1-1-1,0 0 1,0 1 0,0-1-1,0 1 1,0-1-1,0 0 1,0 1-1,0-1 1,0 1-1,0-1 1,0 0-1,0 0 1,1-28 6,-1 27-4,-2-39-30,-1-1 0,-2 0 0,-12-45-1,-42-123-214,13 48 78,39 136 143,-8-26-12,3-1 1,2-1-1,-5-84 1,40 175 250,-6 0-182,-2 1 0,-2 1 1,-2 0-1,9 43 0,-16-56-26,-2 0 0,-1 0 0,-1 0 0,-1 1-1,-1-1 1,-1 1 0,-8 40 0,7-56-3,0 0-1,-1-1 1,-1 1 0,0 0 0,-1-1 0,1 0 0,-2 0 0,0 0 0,0-1-1,0 0 1,-16 17 0,15-21-9,1 0 0,-1 0 0,0 0 0,-1-1 0,1 0 0,-1 0-1,1-1 1,-1 0 0,0 0 0,0-1 0,-1 0 0,1 0 0,0-1 0,-1 0 0,1-1-1,-13 0 1,-4-3-28,0-2 0,1 0-1,-1-2 1,1 0-1,1-2 1,-32-16-1,11 6 20,-29-12-6,0-3 0,3-3 1,0-4-1,-82-64 0,119 79 22,1-2-1,1-1 1,2-2 0,1-1 0,1-1 0,2-1 0,1-1-1,2-1 1,-32-73 0,27 39-1,-21-85 0,47 150 5,1 7 2,-1 25 11,1-1 1,2 1-1,1-1 1,0 0-1,11 38 1,18 31 45,89 181 0,-90-217-55,4-1-1,1-2 1,4-1-1,45 49 1,-76-95-13,-1 0 3,0 0 0,1 0 0,-1-1 0,2 0 0,-1 0 0,18 9 0,-61-55-320,8 7 226,-120-123-429,-211-289 1,324 392 544,21 31-2,0 1 1,0 1-1,-2 0 0,-31-31 1,45 49-15,0-1-1,-1 0 1,1 1 0,0-1 0,-1 1 0,1 0 0,-1-1 0,1 1-1,-1-1 1,1 1 0,-1-1 0,1 1 0,-1 0 0,1-1 0,-1 1 0,1 0-1,-1 0 1,1-1 0,-1 1 0,0 0 0,1 0 0,-1 0 0,1 0 0,-1 0-1,0 0 1,1 0 0,-1 0 0,0 0 0,1 0 0,-1 0 0,1 0-1,-1 0 1,0 1 0,1-1 0,-1 0 0,1 0 0,-1 1 0,1-1 0,-1 0-1,1 1 1,-1-1 0,1 0 0,-1 1 0,1-1 0,-1 1 0,1-1 0,-1 1-1,1-1 1,0 1 0,0-1 0,-1 1 0,1-1 0,0 1 0,0 0-1,-1-1 1,1 1 0,0-1 0,0 1 0,0 0 0,0-1 0,0 1 0,0 0-1,0 0 1,2 50 119,-2-44-111,3 11 18,1 1 0,1-1 0,0 0 0,1 0 0,1-1-1,1 1 1,15 25 0,9 6 57,40 52-1,-24-46-24,1-2 0,63 51 0,30 31-60,-122-112-16,-15-18-43,-16-16-35,-484-598-742,471 577 851,9 12 20,13 17 58,6 8 83,88 111 155,102 123 48,-142-182-281,117 101 0,-78-85-90,4-4 0,143 79-1,-209-140-38,-28-8 26,0 0-1,-1 0 1,1 0-1,0 0 1,-1 0 0,1 0-1,0-1 1,-1 1-1,1 0 1,-1-1 0,1 1-1,-1 0 1,1-1-1,-1 1 1,1 0 0,-1-1-1,1 1 1,-1-1-1,1 1 1,-1-1 0,0 1-1,1-1 1,-1 0-1,0 1 1,1-2 0,0-3-9,0 0 1,-1 0 0,0-1 0,1 1 0,-2 0 0,1 0 0,-1-1 0,-1-5 0,-1-5 0,-1-1 0,-1 1 0,0 0 0,-1 0 0,-12-20 0,-48-76-96,26 48 64,-7-23-13,26 47 106,-28-40 1,117 155 135,82 70 1,-41-42-104,-51-42-63,31 30 15,-78-80-33,1-1 0,1-1 0,0 0 0,0 0 0,23 10-1,-34-18-5,0 0 0,0 0 0,0 0-1,-1 0 1,1-1 0,0 1-1,0-1 1,0 1 0,0-1 0,0 0-1,0 0 1,0 1 0,0-1-1,0-1 1,1 1 0,-1 0 0,0 0-1,0-1 1,0 1 0,2-2-1,-3 1-2,0 0-1,-1 0 1,1 0 0,0 0-1,-1 0 1,1 0-1,0-1 1,-1 1-1,0 0 1,1 0-1,-1 0 1,0-1-1,1 1 1,-1 0-1,0-1 1,0 1-1,0 0 1,0 0 0,0-1-1,0 1 1,-1 0-1,1 0 1,-1-2-1,-1-6-25,-1 1 0,0-1 0,0 1 0,-1-1 0,0 1 0,-1 0 0,-8-11 0,-24-24-50,17 21 58,1 0 0,-28-45-1,48 67 26,-1 0 0,0 0-1,0 0 1,0 0 0,0 0-1,0 0 1,1 0 0,-1 0-1,0 0 1,0 0 0,0 0-1,0 0 1,0 0 0,1 0-1,-1 0 1,0 0 0,0 0-1,0 0 1,0 0 0,0 0-1,0 0 1,0-1 0,1 1-1,-1 0 1,0 0 0,0 0 0,0 0-1,0 0 1,0 0 0,0 0-1,0-1 1,0 1 0,0 0-1,0 0 1,0 0 0,0 0-1,0-1 1,14 13 37,253 297 437,-267-309-475,20 23 20,27 40 0,-43-56-17,1 1-1,-1-1 0,-1 1 0,0-1 0,0 1 1,0 0-1,-1 0 0,0 1 0,-1-1 0,2 15 0,-3-23-3,-1 0-1,1 0 1,0 1-1,0-1 1,0 0-1,0 0 1,0 0-1,0 1 1,-1-1-1,1 0 1,0 0-1,0 0 1,0 0-1,-1 0 1,1 0-1,0 0 1,0 1-1,0-1 1,-1 0-1,1 0 1,0 0-1,0 0 1,0 0-1,-1 0 1,1 0-1,0 0 1,0 0-1,-1 0 1,1 0-1,0 0 1,0 0-1,0 0 1,-1 0-1,1-1 1,0 1-1,0 0 1,0 0-1,-1 0 1,1 0-1,0 0 1,0 0-1,0 0 1,-1-1-1,1 1 1,0 0-1,0 0 1,0 0-1,0 0 1,0-1 0,0 1-1,-1 0 1,1 0-1,0 0 1,0-1-1,0 1 1,0 0-1,-100-103-266,32 32 78,-2 3 0,-111-83 0,173 145 195,0 0 0,0 1 0,0 0-1,0 1 1,-1-1 0,0 2 0,0-1 0,0 1 0,0 0 0,0 1 0,-11-1 0,20 3 16,19 5-32,13 11 58,-1 1-1,0 1 0,-1 2 0,-2 1 1,49 46-1,-55-48-21,-2 2 1,0 0-1,-1 1 0,-1 1 1,16 29-1,-26-38-13,0 1 1,-1 1-1,-1-1 1,0 1-1,-1 0 0,-1 1 1,-1-1-1,0 1 0,-1 0 1,0 20-1,-3-1-28,0 11-34,2-45 38,0-5 3,3-29 0,5-57-55,2-16-205,27-119-1,-8 124 279,-27 92-7,0 1-1,0-1 1,1 1-1,0 0 1,1 0 0,-1 0-1,1 1 1,1 0-1,-1 0 1,10-8 0,-13 12 1,-1 1 1,1 0 0,0 0 0,0 0 0,0 1 0,-1-1-1,1 0 1,0 1 0,0-1 0,0 1 0,0-1 0,0 1-1,0 0 1,0 0 0,0 0 0,0 0 0,0 0 0,0 1-1,0-1 1,0 0 0,0 1 0,0 0 0,0-1 0,0 1-1,0 0 1,-1 0 0,1 0 0,0 0 0,-1 0 0,1 1-1,0-1 1,-1 0 0,0 1 0,1-1 0,-1 1 0,0-1-1,0 1 1,0 0 0,2 3 0,4 6 41,0 1 0,-1 0 0,-1 1 0,6 18 1,1 16 69,-2 0 1,-2 0-1,-2 1 1,0 63 0,3 31 42,-9-141-158,0 0 0,0 0 0,1 0-1,-1 0 1,0 0 0,0 0 0,0 0-1,1 0 1,-1 0 0,1 1 0,-1-1 0,1-1-1,-1 1 1,1 0 0,-1 0 0,1 0-1,0 0 1,-1 0 0,1 0 0,2 1 0,-3-2-1,1 0 0,0 0 0,0 0 0,0 0 0,-1 0 0,1 0 0,0 0 0,0 0 0,0 0 0,-1 0 0,1 0 0,0 0 0,0 0 0,0-1 0,-1 1 0,1 0 0,0-1 0,0 1 0,-1 0 0,2-2 0,2 0-3,-1-1 0,0 0 1,0 0-1,0 0 0,0 0 1,0 0-1,-1-1 0,4-6 1,23-61-121,27-105 0,-42 129 83,-5 14 5,-1-1-1,-1 0 0,2-58 0,-8 74 8,-1 0 0,-1 0-1,-1 1 1,0-1 0,-1 0-1,-1 1 1,0 0 0,-14-31-1,18 47 32,0 0 1,0 0-1,0 1 0,0-1 0,-1 0 0,1 1 1,0-1-1,0 0 0,-1 0 0,1 1 0,0-1 0,-1 1 1,1-1-1,-1 0 0,1 1 0,-1-1 0,1 1 1,-1-1-1,0 1 0,1-1 0,-1 1 0,1-1 1,-1 1-1,0 0 0,0-1 0,1 1 0,-1 0 1,-1-1-1,-2 22 97,8 39 32,24 37 58,-20-73-156,0 0 0,7 51 0,-11-41 1,-2 0-1,-1 1 1,-2-1 0,-2 0-1,0 1 1,-3-1-1,0-1 1,-3 1 0,-18 47-1,26-141-134,1 4-58,8-55 0,-5 93 118,0 1-1,0-1 0,2 1 1,0 0-1,1 0 0,1 0 0,11-20 1,-17 35 39,-1 1 1,1 0 0,0-1 0,0 1-1,0 0 1,0-1 0,0 1 0,0 0-1,0 0 1,0 0 0,0 0 0,0 0-1,1 0 1,-1 0 0,0 1 0,1-1-1,-1 0 1,0 1 0,1-1-1,-1 1 1,1-1 0,-1 1 0,1 0-1,-1 0 1,4-1 0,-4 2 2,0-1-1,1 1 1,-1 0 0,0 0 0,0-1 0,0 1-1,0 0 1,0 0 0,0 0 0,0 0 0,0 0-1,0 0 1,-1 0 0,1 0 0,0 0 0,-1 1-1,1-1 1,-1 0 0,1 0 0,-1 1-1,1-1 1,-1 0 0,0 0 0,0 1 0,0-1-1,1 0 1,-2 3 0,2 16 26,-2 0 1,0-1-1,-1 1 0,-1-1 1,-1 0-1,-1 0 1,-1 0-1,-9 23 0,-13 17 65,-40 67 0,38-75-6,-38 90 1,61-124-81,0 1-1,2-1 0,0 1 1,2 1-1,0-1 0,-1 25 1,4-42-7,0-1 0,0 0 1,0 1-1,0-1 0,0 1 1,0-1-1,0 0 0,0 1 1,0-1-1,0 0 1,1 1-1,-1-1 0,0 0 1,0 1-1,0-1 0,1 0 1,-1 1-1,0-1 0,0 0 1,1 1-1,-1-1 0,0 0 1,1 0-1,-1 1 1,0-1-1,1 0 0,-1 0 1,0 0-1,1 0 0,-1 1 1,1-1-1,-1 0 0,0 0 1,1 0-1,-1 0 0,1 0 1,-1 0-1,0 0 1,1 0-1,-1 0 0,1 0 1,-1 0-1,0 0 0,1-1 1,-1 1-1,0 0 0,1 0 1,-1 0-1,1 0 0,-1-1 1,0 1-1,1 0 1,-1-1-1,23-14-50,-7-7 54,0 0-1,-1-1 0,-1 0 1,12-29-1,15-26-51,65-77-28,-64 96-176,53-96 1,-110 180 255,0-2 1,-21 26-1,-1-1 83,-179 252 288,196-272-373,-2 0 1,0-2 0,-2 0 0,-1-1 0,-43 32-1,69-62-5,1-1-1,-1 1 1,1 0-1,0 0 1,1 0-1,3-7 0,24-26-25,1 2 1,65-59-1,-11 13-57,-110 120-132,-35 20 225,-115 86-1,165-137-4,1 1 0,-1 1 0,-11 13 0,19-20 1,1 0 0,-1 0 1,0 0-1,1 0 0,-1 0 0,1 0 0,0 0 0,0 1 1,0-1-1,0 0 0,0 1 0,0-1 0,1 1 1,-1-1-1,1 1 0,0-1 0,0 1 0,-1-1 1,2 1-1,-1-1 0,0 1 0,0 0 0,1-1 1,1 5-1,0-7-2,0 0 1,0 1-1,-1-1 1,1 0 0,0 0-1,0 0 1,0 0-1,0 0 1,0 0-1,0-1 1,0 1-1,0-1 1,0 1 0,-1-1-1,1 0 1,0 0-1,0 0 1,2-1-1,13-12 11,-1-1 0,0 0 0,-1-1 0,22-29 0,-5 6-7,63-68-6,-40 49-5,-4-2-1,-2-2 1,49-83-1,-91 133-7,-1-1-1,0 0 0,-1-1 1,-1 1-1,0-1 1,-1 0-1,-1 0 1,0 0-1,0-23 1,-3-3-11,-2 0 1,-10-42-1,13 80 29,-2-13 3,1 0 1,0 0 0,1 0 0,1 0 0,0 0 0,1 0 0,0 0 0,2 0 0,5-17 0,-6 14-7,0 0 0,-1 0 0,-1 1 0,-1-1 0,-1 0 0,0 0 0,-5-25 0,-2-48 0,7 75 0,1-6 9,3 22 25,3 15 35,1 6-53,-2 1 1,0 0-1,-1 0 0,-1 0 1,-1 1-1,-1-1 0,-2 31 1,-1-36-4,1-1 0,-2 0-1,0 0 1,-1 0 0,-1-1 0,0 1 0,-1-1 0,-1 0 0,0-1-1,-17 26 1,24-39-14,0-1 0,-1 1-1,1 0 1,0-1 0,0 1 0,-1-1-1,1 1 1,0-1 0,-1 1-1,1-1 1,-1 1 0,1-1 0,-1 1-1,1-1 1,-1 1 0,1-1-1,-1 0 1,1 1 0,-1-1 0,0 0-1,1 0 1,-1 1 0,1-1-1,-1 0 1,0 0 0,1 0 0,-1 0-1,0 0 1,1 0 0,-1 0-1,0 0 1,1 0 0,-1 0-1,0 0 1,1 0 0,-1 0 0,1-1-1,-1 1 1,0 0 0,1 0-1,-1-1 1,1 1 0,-1 0 0,1-1-1,-1 1 1,1-1 0,-1 1-1,1 0 1,-1-1 0,1 1 0,-1-1-1,1 0 1,0 1 0,-1-1-1,1 1 1,0-1 0,0 1 0,-1-1-1,1 0 1,0 1 0,0-1-1,0 0 1,0 0 0,-12-53-125,10 42 83,-5-33 5,-3 1 0,-1 1 0,-2 0-1,-2 0 1,-23-45 0,37 87 38,-2-4 4,0 1 0,0 0 0,1 0 0,0-1 0,0 0 0,0 1 0,0-1 0,1 0 0,0 0 0,0 0 0,0 0 0,0 0 0,1 0 0,0 0 0,0-6 0,1 10-1,-1 1 0,1-1 0,-1 1 0,1-1 0,-1 1 0,1 0 0,-1-1 0,1 1 0,-1 0 0,1-1 0,-1 1 0,1 0 0,0 0 1,-1 0-1,1 0 0,-1-1 0,1 1 0,0 0 0,-1 0 0,1 0 0,0 0 0,-1 0 0,1 1 0,-1-1 0,1 0 0,0 0 0,-1 0 0,1 0 0,-1 1 0,1-1 0,0 0 0,-1 0 0,1 1 0,-1-1 0,1 1 0,-1-1 0,1 0 1,-1 1-1,1 0 0,21 17 88,-12-5-64,0 2 0,-1-1 0,0 1 0,-1 0 0,-1 1 0,-1 0 0,0 0 0,-1 0 0,6 34 0,-3 7 130,0 96 1,-2-13-1,-1-121-277,1-36 75,4-50-4,-9 56 7,9-71-154,-4 23 117,3 1 0,2 0 0,19-58 0,-11 82 43,-19 33 36,0 1-1,1-1 0,-1 0 1,0 1-1,0-1 0,0 1 1,1-1-1,-1 1 0,0-1 1,1 1-1,-1-1 1,0 1-1,1 0 0,-1-1 1,1 1-1,-1 0 0,1-1 1,-1 1-1,1 0 1,-1-1-1,1 1 0,-1 0 1,1 0-1,-1-1 0,1 1 1,-1 0-1,1 0 0,-1 0 1,1 0-1,0 0 1,-1 0-1,1 0 0,-1 0 1,1 0-1,-1 0 0,1 0 1,-1 0-1,1 0 1,0 1-1,-1-1 0,1 0 1,-1 0-1,1 1 0,-1-1 1,1 0-1,-1 1 0,1-1 1,-1 0-1,0 1 1,1-1-1,-1 1 0,0-1 1,1 0-1,-1 1 0,0-1 1,1 1-1,-1-1 1,0 1-1,0 0 0,1-1 1,-1 2-1,7 25 68,-1 1 0,-1 1 0,-2-1 0,-1 1 0,-1-1-1,-3 34 1,1-11 26,-11 118 172,-1-4-50,14-165-216,-1 0-1,0-1 1,0 1-1,1 0 1,-1 0-1,0-1 1,0 1 0,1 0-1,-1 0 1,0-1-1,1 1 1,-1 0 0,0 0-1,1 0 1,-1-1-1,0 1 1,1 0-1,-1 0 1,1 0 0,-1 0-1,0 0 1,1 0-1,-1 0 1,0 0 0,1 0-1,-1 0 1,1 0-1,-1 0 1,0 0-1,1 0 1,-1 0 0,0 0-1,1 0 1,-1 1-1,1-1 1,-1 0 0,0 0-1,1 0 1,-1 1-1,0-1 1,0 0-1,1 0 1,-1 1 0,0-1-1,0 0 1,1 1-1,-1-1 1,0 0 0,0 1-1,0-1 1,1 0-1,-1 1 1,0-1-1,0 0 1,0 1 0,0-1-1,0 1 1,0-1-1,0 0 1,0 1 0,0-1-1,0 1 1,0-1-1,7-15-21,-2 0 0,1-1 0,-2 0-1,5-29 1,2-11-85,7-24-101,-4-1-1,-3 0 0,-1-158 1,-3 212 260,-1 26-3,1 16 2,2 28 36,-3 0-1,-1 1 1,-3-1-1,-1 1 0,-2 0 1,-8 51-1,-10 69 102,32-287-351,15-202-350,-28 294 465,0 16 24,-1 1 0,2-1 0,0 0-1,1 1 1,0-1 0,1 1 0,10-28-1,-13 42 26,0-1 0,0 1 0,0 0 0,0-1 0,0 1 0,1 0 0,-1 0 0,0-1 0,0 1 0,0 0 0,1-1 0,-1 1 0,0 0 0,0 0 0,1 0 0,-1-1 0,0 1 0,1 0-1,-1 0 1,0 0 0,1-1 0,-1 1 0,0 0 0,1 0 0,-1 0 0,0 0 0,1 0 0,-1 0 0,0 0 0,1 0 0,-1 0 0,0 0 0,1 0 0,-1 0 0,0 0 0,1 0 0,-1 0 0,0 0 0,1 1 0,-1-1 0,0 0 0,1 0-1,-1 0 1,0 0 0,0 1 0,1-1 0,-1 0 0,0 0 0,0 1 0,1-1 0,-1 0 0,0 0 0,1 1 0,8 17 82,1 18 15,-1 0 0,-1 1 0,-3-1-1,-1 2 1,-1 49 0,-20 188 286,16-264-370,4 24 15,-3-35-29,0 1 0,0-1 1,0 1-1,0-1 1,0 1-1,0-1 0,0 1 1,0-1-1,0 1 1,0-1-1,0 1 1,0-1-1,0 1 0,0-1 1,1 0-1,-1 1 1,0-1-1,0 1 1,1-1-1,-1 1 0,0-1 1,1 0-1,-1 1 1,0-1-1,1 0 1,-1 1-1,0-1 0,1 0 1,-1 0-1,1 1 1,-1-1-1,1 0 1,-1 0-1,0 0 0,1 1 1,-1-1-1,1 0 1,-1 0-1,1 0 1,-1 0-1,1 0 0,-1 0 1,1 0-1,-1 0 1,1 0-1,-1 0 1,1 0-1,-1-1 0,1 1 1,-1 0-1,1 0 1,-1 0-1,0-1 0,1 1 1,-1 0-1,1 0 1,-1-1-1,0 1 1,1 0-1,-1-1 0,0 1 1,1 0-1,-1-1 1,0 1-1,1-1 1,3-7-10,-1 1 0,0-1 1,0 0-1,-1 0 1,0 0-1,0 0 1,-1 0-1,1-15 1,1 1-39,3-25-97,-1-1 1,-2 0-1,-6-65 0,1 84 69,-2 0 0,-1 1 0,-1-1 0,-2 1 0,-1 1 1,-21-49-1,29 75 77,1 0 1,0 0 0,0 1 0,-1-1 0,1 0-1,-1 1 1,1-1 0,0 0 0,-1 1-1,1-1 1,-1 1 0,0-1 0,1 0 0,-1 1-1,1-1 1,-1 1 0,0 0 0,1-1-1,-1 1 1,0 0 0,1-1 0,-1 1-1,-1-1 1,-9 12 94,-1 29 64,12-40-159,-37 138 214,32-124-197,0-1-1,-1 0 1,0 0 0,-1-1-1,0 0 1,-1 0-1,-1-1 1,-10 12-1,18-22-16,-1 1 0,0-1 0,0 1-1,0-1 1,0 0 0,-1 0 0,1 0-1,0 0 1,0 0 0,-1 0 0,1-1-1,-1 1 1,1-1 0,0 0 0,-1 0 0,1 1-1,-1-1 1,1-1 0,0 1 0,-1 0-1,1-1 1,-1 1 0,1-1 0,0 0-1,-1 0 1,-2-1 0,-7-4 1,-1-1 1,2 0 0,-20-14-1,5 2-1,-153-72-1,1 2 0,80 27 13,51 30 4,-1 2-1,-2 2 1,0 2 0,-104-36-1,137 57-16,1 0 0,-1-1 0,1 0 0,1-2 0,0 0 0,0 0 0,0-2 0,1 1 0,1-2 0,-1 0 0,2-1 0,0 0 0,-14-17 0,-60-82 8,33 41 4,-92-95 1,92 110-13,3-3 0,2-2 0,-68-114 0,99 147-5,0 1 0,-2 1 1,-1 1-1,-1 0 1,-1 2-1,-34-28 0,33 30 4,21 19-1,13 10 5,19 20-21,-23-21-29,0 0 1,1-1-1,0 0 1,0-1-1,1 1 0,0-2 1,0 1-1,11 4 1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9:51.052"/>
    </inkml:context>
    <inkml:brush xml:id="br0">
      <inkml:brushProperty name="width" value="0.4" units="cm"/>
      <inkml:brushProperty name="height" value="0.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33 1356 0,'-1'1'27,"-1"-1"0,1 0 0,0 0 0,0 1 1,0-1-1,0 0 0,0 1 0,0-1 0,0 1 0,0-1 0,0 1 0,0 0 0,0-1 0,0 1 1,0 0-1,1 0 0,-1 0 0,0 0 0,0 0 0,1-1 0,-1 1 0,1 0 0,-1 1 1,1-1-1,-1 0 0,0 1 0,-7 45 237,11 45-128,2-62-88,1-1 1,2-1-1,1 1 1,1-1-1,1-1 0,2 0 1,1-1-1,0 0 1,28 35-1,-3-10-5,3-1 0,1-2 0,63 54 0,-100-98-43,-6-20-74,-9-27 5,-2 1 1,-2 0 0,-2 1-1,-35-69 1,8 15-162,24 53 109,-9-24-8,-26-90 0,156 414 706,-75-173-353,73 151 0,-120-302-277,-22-39-44,-31-118 1,58 165 79,2 0-1,3-1 1,-2-112 0,10 91 13,-1 10-125,3 0 1,3 0 0,22-119 0,-11 117-75,-12 131 566,-25 25-212,-4-1 0,-46 100 0,72-182-150,0-1 0,0 1-1,0-1 1,0 1 0,0-1-1,0 1 1,0-1 0,0 1-1,0-1 1,0 1 0,0-1-1,0 1 1,0-1 0,-1 1-1,1-1 1,0 1 0,0-1-1,-1 0 1,1 1 0,0-1-1,-1 1 1,1-1 0,0 0-1,-1 1 1,1-1 0,-1 0-1,1 0 1,0 1 0,-1-1-1,1 0 1,-1 0 0,1 1-1,-1-1 1,1 0 0,-1 0-1,1 0 1,-1 0 0,1 0-1,-1 0 1,1 0 0,-1 0-1,1 0 1,-1 0 0,1 0-1,-1 0 1,0 0 0,-6-29 22,3-47 12,4 74-34,3-50 0,1 1 0,3-1 0,2 1 0,18-59 0,79-201-42,-70 210-56,-69 199 202,4 0 1,4 2-1,-17 150 1,35 104 59,9-491-230,5 0 0,7 1 0,6 0-1,47-171 1,-78 418 7,-81 358 442,92-469-385,0-1-1,0 1 1,-1 0-1,1-1 1,0 1 0,-1 0-1,1-1 1,0 1 0,-1 0-1,1-1 1,-1 1-1,1 0 1,0 0 0,-1-1-1,1 1 1,-1 0 0,1 0-1,-1 0 1,1 0-1,-1 0 1,1 0 0,-1-1-1,1 1 1,-1 0-1,1 0 1,-1 1 0,1-1-1,0 0 1,-1 0 0,1 0-1,-1 0 1,1 0-1,-1 0 1,1 1 0,-1-1-1,1 0 1,0 0 0,-1 1-1,1-1 1,-1 0-1,1 1 1,0-1 0,-1 0-1,1 1 1,0-1-1,0 0 1,-1 1 0,1-1-1,0 1 1,0-1 0,-1 1-1,1-1 1,0 0-1,0 1 1,0-1 0,0 1-1,0 0 1,-17-43-79,11 5 65,1 1 0,2-1 1,1 0-1,7-74 0,35-147-146,-24 178 93,-3 0 1,3-105-1,-18 153-34,2 32 102,0 0-1,0 0 1,0 0 0,0 0 0,0 0 0,0 0 0,0 0 0,0 1 0,0-1 0,-1 0 0,1 0 0,0 0-1,0 0 1,0 0 0,0 0 0,0 0 0,0 0 0,0 0 0,0 0 0,0 0 0,0 0 0,-1 0 0,1 0-1,0 0 1,0 0 0,0 0 0,0 0 0,0 0 0,0 0 0,0 0 0,0 0 0,-1 0 0,1 0 0,0 0 0,0 0-1,0 0 1,0 0 0,0 0 0,0 0 0,0 0 0,0 0 0,-7 53 117,1 301 222,-5 107-91,5-396-194,2-29-3,1 1 0,2 0 1,1 0-1,6 39 0,-5-76-52,-1 0 1,0-1 0,0 1-1,0 0 1,0 0 0,1-1-1,-1 1 1,0 0 0,0 0-1,1 0 1,-1 0 0,0-1-1,0 1 1,1 0 0,-1 0-1,0 0 1,0 0 0,1 0-1,-1 0 1,0 0 0,0 0-1,1 0 1,-1-1 0,0 1-1,1 0 1,-1 1 0,0-1-1,1 0 1,-1 0 0,0 0-1,0 0 1,1 0 0,-1 0 0,0 0-1,0 0 1,1 0 0,-1 1-1,0-1 1,0 0 0,1 0-1,-1 0 1,0 0 0,0 1-1,0-1 1,1 0 0,-1 0-1,0 1 1,0-1 0,0 0-1,0 0 1,1 1 0,-1-1-1,0 0 1,0 0 0,0 1-1,0-1 1,0 0 0,0 1-1,0-1 1,0 0 0,0 1-1,0-1 1,0 0 0,0 0-1,0 1 1,11-24-26,6-35 35,14-99 1,-23 102-52,3 0 0,27-79 0,-31 115 30,-3 7-9,0 0 0,0 1 0,1-1-1,1 1 1,0 0 0,0 0-1,1 1 1,1 0 0,13-15 0,-20 26 18,-1 0 1,1 0-1,0-1 1,0 1-1,-1 0 1,1 0-1,0 0 0,-1 0 1,1 0-1,-1 0 1,1 0-1,-1 0 1,0 1-1,1-1 1,-1 0-1,0 0 1,0 0-1,0 0 1,0 0-1,0 1 1,0-1-1,0 0 1,0 0-1,0 0 1,-1 2-1,1 40-22,-4-7 65,-2-1-1,-2 0 1,-1 0 0,-21 52 0,17-52 3,1 0 1,2 1-1,1 0 1,-6 55-1,8 64 48,28-172-112,3-16 35,-1-1 0,-1-1 0,29-69 1,19-29-35,-57 112-5,2-6-138,2 2 1,27-35 0,-56 104 87,-10-2 130,-37 54 0,33-57 51,-31 63 0,50-87-92,1 0-1,1 1 0,0 0 1,1 0-1,0 1 1,2-1-1,0 1 0,0 17 1,2-33-14,0 0 0,0 0 0,0 0-1,0 0 1,1 0 0,-1 0 0,0 0 0,1 0 0,-1 0 0,1 0 0,-1 0 0,1 0 0,-1 0-1,1 0 1,0-1 0,-1 1 0,1 0 0,0 0 0,0-1 0,0 1 0,-1 0 0,1-1 0,0 1-1,0-1 1,0 1 0,0-1 0,0 1 0,0-1 0,1 1 0,43 2-17,39-23-11,-65 10 4,-1-1 1,-1 0-1,0-1 0,17-16 1,51-34-121,-84 61 142,0 0-1,0 0 1,0 1-1,-1-1 1,1 1-1,0-1 1,0 1-1,0-1 1,0 1-1,0 0 1,0-1-1,0 1 1,0 0-1,0 0 1,0 0-1,0 0 1,0 0-1,1 0 1,-1 0-1,0 0 1,0 0-1,0 0 1,0 1-1,0-1 1,0 0 0,0 1-1,0-1 1,0 1-1,-1-1 1,1 1-1,0-1 1,0 1-1,0 0 1,0-1-1,-1 1 1,1 0-1,0 0 1,-1-1-1,1 1 1,0 0-1,-1 0 1,1 0-1,-1 0 1,1 0-1,-1 0 1,1 2-1,-1-1 2,0-1 0,0 1 1,0-1-1,1 1 0,-2 0 0,1-1 0,0 1 0,0-1 0,0 1 0,-1-1 1,1 1-1,-1-1 0,1 1 0,-1-1 0,0 1 0,0-1 0,1 1 0,-1-1 1,0 0-1,0 0 0,0 1 0,-1-1 0,1 0 0,0 0 0,0 0 0,0 0 1,-1 0-1,1 0 0,-1-1 0,-1 2 0,-36 12-86,11-6 71,1 2 1,0 1-1,1 2 1,0 0-1,-26 19 0,46-28 28,0 1 0,0 0 0,0 1-1,1-1 1,0 1 0,0 0-1,0 1 1,1-1 0,0 1 0,0 0-1,0 0 1,1 0 0,0 0-1,1 1 1,0-1 0,0 1 0,0 0-1,1 0 1,0-1 0,1 1-1,0 0 1,0 0 0,0 0 0,3 9-1,-2-12-2,0 0-1,1 0 0,0 0 1,0 0-1,0 0 0,0 0 1,1-1-1,0 1 0,0-1 1,0 0-1,1 0 0,-1 0 1,1 0-1,0-1 0,0 1 1,0-1-1,1 0 0,-1 0 1,1-1-1,-1 1 0,1-1 1,0 0-1,0 0 0,0-1 1,0 1-1,0-1 0,10 1 1,18 2 4,-1-1 0,1-1 0,48-4 0,-33 1-11,-37 0 0,40-1 49,-51 2-50,-1 0-1,1 1 1,0-1-1,-1 0 1,1 1-1,-1-1 1,1 0-1,0 1 1,-1-1-1,1 0 1,0 1 0,-1-1-1,1 1 1,0-1-1,0 1 1,-1-1-1,1 1 1,0-1-1,0 1 1,0-1 0,0 1-1,0-1 1,-1 1-1,1-1 1,0 1-1,0-1 1,0 1-1,0-1 1,1 1 0,-1-1-1,0 1 1,0-1-1,0 1 1,0-1-1,0 1 1,1-1-1,-1 0 1,0 1 0,0-1-1,1 1 1,-1-1-1,0 1 1,1-1-1,-1 0 1,0 1-1,1-1 1,-1 0 0,1 1-1,-1-1 1,1 0-1,-1 0 1,1 1-1,-1-1 1,0 0-1,1 0 1,-1 0 0,1 0-1,-1 0 1,1 0-1,-1 0 1,1 0-1,0 0 1,-1 0-1,1 0 1,-1 0 0,1 0-1,-1 0 1,1 0-1,-9 4-19,0-1-1,-1 0 0,1 0 0,-1-1 1,0 0-1,0 0 0,0-1 0,0 0 1,0-1-1,0 0 0,0 0 1,-17-3-1,6 2 15,-10-2-24,0-1 1,-49-13-1,52 10 12,0 1 0,0 1-1,-42-2 1,67 7 17,-1 0 1,1 0-1,0 0 0,0 0 0,0 0 1,0 1-1,0-1 0,0 1 1,0-1-1,0 1 0,0 0 1,0 0-1,0 0 0,0 0 1,0 0-1,0 0 0,0 0 1,1 1-1,-1-1 0,1 0 1,-1 1-1,1 0 0,-1-1 1,1 1-1,0 0 0,0 0 1,0-1-1,0 1 0,0 0 1,0 0-1,0 0 0,1 0 1,-1 0-1,1 1 0,0-1 1,-1 0-1,1 0 0,0 0 1,0 0-1,0 0 0,1 0 1,-1 1-1,0-1 0,2 3 1,0 5 5,0 0 0,1 0 0,1 0 0,-1-1 0,2 1 0,-1-1 0,1 0 0,9 13 0,8 3 21,0-1 0,1-1-1,2 0 1,0-2 0,2-1-1,0-1 1,1-1 0,0-2-1,2-1 1,0-1 0,0-1 0,62 16-1,-80-23-12,-32-6-115,-39-8-63,22-5 119,0-2-1,2-2 0,-65-40 0,68 36 18,-2 2-1,0 2 1,-1 0-1,-37-10 1,71 26 29,1 1 1,-1 0-1,1 0 1,-1 0-1,0 1 1,1-1-1,-1 0 1,0 0-1,1 0 1,-1 0-1,1 1 0,-1-1 1,0 0-1,1 0 1,-1 1-1,1-1 1,-1 0-1,1 1 1,-1-1-1,1 1 1,-1-1-1,1 1 1,0-1-1,-1 1 1,1-1-1,0 1 1,-1-1-1,1 1 1,0 0-1,-1-1 1,1 1-1,0-1 1,0 1-1,0 0 1,0-1-1,0 1 1,0-1-1,0 1 0,0 0 1,0-1-1,0 1 1,0 0-1,0-1 1,0 1-1,0 0 1,1-1-1,-1 1 1,0-1-1,0 1 1,1-1-1,-1 1 1,0 0-1,1-1 1,-1 1-1,1-1 1,0 1-1,-1-1 5,11 26 35,1 0 0,2-1 0,1-1 0,27 36 0,81 88 149,-123-148-190,25 28 48,-13-13-36,0 0 0,1-2-1,1 1 1,0-2-1,20 14 1,-135-99-199,57 40 48,-1 1 1,-53-27-1,98 59 139,0 0 0,-1 1 0,1-1 0,-1 0 0,1 0 0,0 0-1,-1 0 1,1 0 0,0 0 0,-1 1 0,1-1 0,0 0 0,-1 0 0,1 1 0,0-1 0,0 0 0,-1 0 0,1 1 0,0-1 0,0 0 0,-1 1 0,1-1 0,0 0 0,0 1 0,0-1 0,0 0 0,-1 1 0,1-1 0,0 0 0,0 1 0,0-1 0,0 1 0,0-1 0,0 0 0,0 1 0,0-1 0,0 1 0,0-1 0,0 0 0,0 1 0,1-1-1,-1 0 1,0 1 0,0-1 0,0 1 0,2 17 7,2-6 7,1-1-1,0 1 1,1-1 0,0 0-1,0-1 1,1 0-1,0 0 1,14 14 0,77 70 169,-97-93-179,23 18 27,0 0 1,0-2-1,2-1 0,0-1 1,48 19-1,144 38 87,-138-49-76,78 35-1,-135-47-42,-15-7 0,-1 0-1,1 0 0,0-1 0,0 0 0,0 0 0,0-1 0,13 2 0,-22-8-17,0 0 0,0 1 0,0-1 0,0 1 0,0-1 0,-1 1-1,1-1 1,-1 1 0,0 0 0,0 0 0,-4-5 0,-59-55-163,-3 3 0,-3 3 0,-119-73 0,28 19 2,153 102 183,18 9 10,20 10 67,159 98 251,-134-73-244,2-2 0,2-3 0,85 33-1,-140-62-86,0 0-1,0 1 1,0-1-1,0 0 1,1 0-1,-1-1 1,0 1-1,1-1 1,-1 1-1,0-1 1,1 0-1,-1-1 1,0 1-1,1 0 1,-1-1-1,0 0 1,6-2-1,-8 2-4,0 0-1,0 0 0,-1 0 0,1-1 0,0 1 1,-1 0-1,1 0 0,-1-1 0,1 1 1,-1-1-1,0 1 0,1 0 0,-1-1 1,0 1-1,0-1 0,0 1 0,0-1 0,0 1 1,-1 0-1,1-1 0,0 1 0,0-1 1,-1 1-1,1 0 0,-1-1 0,0 1 1,0-2-1,-5-9-30,0 0 1,-1 1 0,0 0-1,-1 0 1,0 0-1,-1 1 1,-15-14 0,-125-95-219,73 60 191,-72-71 1,145 126 61,-1 2 3,1-1-1,-1 0 0,1 0 0,0 0 0,0 0 1,1-1-1,-1 1 0,1-1 0,-1 0 0,1 0 1,0 1-1,1-1 0,-1-1 0,1 1 0,0 0 1,0 0-1,-1-5 0,4 7 5,0 1 0,0 0 1,0 0-1,1 1 0,-1-1 1,0 0-1,0 1 0,1-1 0,-1 1 1,1 0-1,-1 0 0,0 0 0,1 0 1,-1 0-1,0 0 0,5 2 1,2-2 30,28 3 89,0 1 0,0 2 0,67 19 0,-66-14-55,0-2 1,0-2 0,75 6-1,-94-13-59,-13 0-8,-1 1 1,1-1 0,-1 0-1,0-1 1,1 1 0,-1-1-1,1 0 1,-1 0-1,0-1 1,6-2 0,-9 2-9,0 0 0,0 0 0,0-1-1,0 1 1,0-1 0,-1 1 0,1-1 0,-1 0 0,0 0 0,1 0 0,-2 1 0,1-1 0,0 0 0,0 0 0,-1 0 0,0 0 0,1-1 0,-1 1 0,0 0 0,-1 0-1,0-4 1,0 0-15,0 1 0,-1-1-1,0 0 1,-1 1 0,1-1 0,-1 1-1,0 0 1,-1 0 0,0 0-1,0 0 1,0 1 0,0-1-1,-1 1 1,0 0 0,0 1-1,-8-7 1,-102-71-219,93 68 196,-52-35-22,72 48 80,8 1-22,106 24 271,-84-16-192,0-2-1,0 0 1,54 3 0,-73-9-67,1 0 0,0-1 0,0 0-1,-1 0 1,1-1 0,18-6 0,-26 7-9,-1 0-1,1 0 0,0 0 1,-1 0-1,1 0 0,-1 0 1,1 0-1,-1-1 0,0 1 1,0-1-1,1 1 0,-1-1 1,0 1-1,0-1 1,0 0-1,-1 1 0,1-1 1,0 0-1,0 0 0,-1 1 1,0-1-1,1 0 0,-1 0 1,0 0-1,0 0 0,0 0 1,0 0-1,0 1 0,0-1 1,0 0-1,-1 0 0,1 0 1,-1 0-1,1 0 0,-1 1 1,0-1-1,0 0 0,0 1 1,0-1-1,0 0 1,0 1-1,0-1 0,0 1 1,-2-2-1,-4-6-20,1 1 0,-1 0 1,-1 1-1,1-1 0,-1 1 1,0 1-1,-1-1 0,-13-6 0,-83-42-130,65 36 116,-36-19-11,13 8 31,2-3 1,-82-57 0,143 90 18,-1 0-1,1 0 1,0 0 0,0 0 0,-1 0-1,1 0 1,0 0 0,-1 0 0,1 0 0,0 0-1,0 0 1,-1 0 0,1-1 0,0 1 0,0 0-1,-1 0 1,1 0 0,0 0 0,0-1 0,0 1-1,-1 0 1,1 0 0,0 0 0,0-1 0,0 1-1,0 0 1,-1 0 0,1-1 0,0 1 0,0 0-1,0-1 1,0 1 0,0 0 0,0 0-1,0-1 1,0 1 0,0 0 0,0-1 0,0 1-1,0 0 1,0 0 0,0-1 0,0 1 0,0 0-1,0-1 1,0 1 0,0 0 0,0 0 0,1-1-1,-1 1 1,0 0 0,0 0 0,0-1 0,0 1-1,1 0 1,-1 0 0,0 0 0,0-1 0,1 1-1,-1 0 1,0 0 0,0 0 0,1 0-1,-1 0 1,0-1 0,1 1 0,32 0 137,43 12 12,-15 10-88,-58-19-51,-6-4-15,-28-15-70,1 0 50,6 4-2,1 0 0,1-2 0,-22-17 1,38 26 21,0 0 0,0-1 1,1 0-1,0 1 1,0-2-1,1 1 0,-1 0 1,1-1-1,1 0 1,-1 0-1,1 0 0,0 0 1,1-1-1,-3-14 1,2-11-6,1 0 1,5-55 0,-2-48-38,-2 125 41,0 0 0,-1 0 0,0 0-1,-1 0 1,0 0 0,-1 1 0,0 0-1,0-1 1,-8-11 0,10 19 8,0-1 0,0 1-1,-1 0 1,1 1 0,-1-1 0,1 0 0,-1 1 0,0-1 0,0 1 0,0 0 0,0 0 0,-1 0 0,1 1 0,0-1-1,-1 1 1,1-1 0,-1 1 0,1 0 0,-1 1 0,0-1 0,1 1 0,-1-1 0,0 1 0,0 0 0,1 0-1,-1 1 1,0-1 0,1 1 0,-1 0 0,0 0 0,1 0 0,-1 0 0,1 1 0,0-1 0,-1 1 0,1 0 0,0 0-1,0 0 1,0 1 0,0-1 0,0 0 0,1 1 0,-4 4 0,-4 5 26,6-16 23,13-24 22,-1 19-74,0 1 0,1 0 0,0 0 0,0 1 0,15-10 0,-16 13 0,-1-1 0,1 0 0,-1-1 0,0 0 0,0 0 0,-1 0 0,0-1 0,0 0 0,-1 0 0,10-16 0,9-46-96,-17 70 113,-4 15 23,-1 17 25,-5-15-61,0-1 1,-1 0-1,-1 0 0,-1 0 0,0 0 0,-1-1 0,-1 0 0,-17 27 0,-13 31 34,35-70-34,-24 60 95,-20 69 0,42-116-85,0 0 1,1 0-1,1 0 1,1 1-1,1-1 1,0 1-1,1 0 1,1-1 0,5 31-1,-5-46-14,0 0-1,0 1 0,1-1 1,-1 0-1,1 0 1,-1 0-1,1 0 1,0 0-1,0 0 1,0 0-1,0 0 1,0-1-1,0 1 0,0-1 1,1 0-1,-1 1 1,0-1-1,1 0 1,-1-1-1,1 1 1,4 1-1,65 10-17,-49-10 16,18 4 2,124 24-1,-149-25 2,1 0-1,-1 1 1,0 1 0,0 1 0,-1 0 0,0 1 0,23 17-1,-36-25-2,0 1 0,0-1 0,0 1 0,0-1 0,0 1 0,0 0 0,0 0 0,-1 0 0,1 0 0,-1 0 0,1 0 0,-1 0 0,0 0-1,0 1 1,0-1 0,0 0 0,0 1 0,-1-1 0,1 1 0,-1-1 0,0 1 0,1-1 0,-1 5 0,-1-5-5,0 1 0,-1-1 1,1 1-1,-1-1 0,1 0 1,-1 0-1,0 1 0,1-1 1,-1 0-1,0 0 1,0-1-1,-1 1 0,1 0 1,0-1-1,-1 1 0,1-1 1,-4 2-1,-13 5-29,-1-1 1,1-1-1,-1-1 1,-23 4-1,-11-2 24,-1-2-1,-72-4 0,80-1 14,47 0-1,0 0 1,-1-1-1,1 1 1,-1 0-1,1 0 0,-1 0 1,1 0-1,0 0 1,-1 0-1,1 0 0,-1 0 1,1 0-1,-1 0 0,1 1 1,0-1-1,-1 0 1,1 0-1,-1 0 0,1 0 1,0 1-1,-1-1 1,1 0-1,0 0 0,-1 1 1,1-1-1,0 0 0,-1 1 1,1-1-1,0 0 1,0 1-1,-1-1 0,1 0 1,0 1-1,0-1 1,0 1-1,-1-1 0,1 0 1,0 1-1,0-1 0,0 1 1,0-1-1,0 1 1,0 0-1,12 21 40,28 17 26,15 4 36,2-2 1,112 59-1,-129-80-63,0-2-1,1-1 1,1-3 0,0-1-1,73 11 1,-114-23-42,0-1-1,-1 1 1,1-1-1,0 0 1,0 1-1,-1-1 1,1 0-1,0 0 1,0 1-1,0-1 1,0 0-1,-1 0 1,1 0-1,0 0 1,0 0-1,0 0 1,0 0-1,-1 0 1,1-1-1,0 1 1,0 0-1,0 0 1,-1-1-1,1 1 1,0-1-1,0 1 1,-1 0-1,1-1 1,0 1-1,-1-1 1,1 0-1,0 1 1,-1-1-1,1 1 1,-1-1-1,1 0 1,0 0-1,-24-26-30,-61-30-61,82 55 79,-60-30-64,-1 3 0,-2 2 0,0 3 0,-2 3 0,-114-20 0,72 27 48,108 14 33,0 0 0,1 0 0,-1 0 0,0 0 0,0 0 0,1 1 0,-1-1 0,0 0 0,1 0 0,-1 0 0,0 1 0,0-1 0,1 0 0,-1 1 0,1-1 0,-1 1 0,0-1 0,1 1 0,-1-1 0,1 1 0,-1-1 0,1 1 0,-1-1 0,1 1 0,0 0 0,-1-1 0,1 1 0,0 0 0,-1-1 0,1 1 0,0 0 0,0-1 0,0 1 0,-1 0 0,1 0 0,0-1 0,0 1 0,0 0 0,0 0 0,0-1 0,0 1 0,1 0 0,-1-1 0,0 1 0,0 0 0,1 0 0,-1-1 0,0 1 0,0 0 0,1-1 0,0 2 0,22 37 48,12-6 7,2-1-1,1-2 1,2-2-1,0-1 1,2-3-1,1-1 1,0-2 0,2-2-1,91 26 1,-96-35-28,0-1 0,0-3 0,59 2 0,-83-7-22,-1-1 1,0 0 0,1-1-1,-1-1 1,0-1 0,0 0-1,0-1 1,0 0 0,-1-1-1,1-1 1,26-14 0,-37 16-15,1 0 1,0 0 0,-1 0-1,0-1 1,0 1-1,0-1 1,0 0 0,-1 0-1,0 0 1,0-1-1,0 1 1,-1-1 0,0 0-1,0 1 1,0-1-1,-1 0 1,0 0 0,0 0-1,0 0 1,-1-1 0,0 1-1,0 0 1,0 0-1,-1 0 1,0 0 0,0 0-1,-1 0 1,0 0-1,0 1 1,0-1 0,-6-10-1,-7-14-52,-1 0 0,-2 1 1,-1 1-1,-29-34 0,45 59 57,-75-89-79,44 54 49,1-1-1,2-1 0,2-2 0,-29-54 0,52 81 32,0 0 0,1 0 0,1-1 0,-3-24 0,5 33 1,1-1-1,1 1 1,-1-1 0,1 1-1,1-1 1,-1 1-1,1-1 1,0 1-1,1-1 1,0 1-1,4-12 1,-5 18 2,-1 0-1,0 0 1,1 0 0,-1 0-1,1 0 1,-1 0-1,1 0 1,0 0 0,-1 0-1,1 0 1,0 0 0,-1 1-1,1-1 1,0 0-1,0 1 1,0-1 0,0 0-1,0 1 1,0-1 0,0 1-1,0-1 1,0 1 0,0 0-1,0-1 1,0 1-1,0 0 1,0 0 0,0 0-1,0 0 1,0 0 0,0 0-1,0 0 1,1 0 0,-1 0-1,0 0 1,0 1-1,0-1 1,0 0 0,2 2-1,-2-1 2,1 0 0,-1 1-1,1-1 1,-1 1 0,0 0-1,1-1 1,-1 1 0,0 0-1,0 0 1,0 0 0,0 0-1,-1 0 1,1 0 0,0 0-1,-1 0 1,0 0 0,1 0-1,-1 0 1,0 3 0,0 0-4,0 0 1,-1 0 0,1 0 0,-1-1-1,0 1 1,-1 0 0,1 0 0,-1-1-1,0 1 1,0-1 0,0 1 0,-1-1-1,1 0 1,-1 0 0,-4 5 0,-59 44-44,59-50 42,0 1 0,0 0 0,1 0 0,-1 1 0,1 0 0,0 0 0,1 1 0,-1-1 0,1 1 0,0 0 0,0 1 0,1-1 0,0 1 0,0 0 0,1 0 0,-1 0 0,1 1 0,1-1 0,0 1 0,-2 9 0,4-8 9,-1-1 0,2 1 0,-1 0 0,1 0 1,1-1-1,0 1 0,0-1 0,0 1 1,1-1-1,0 0 0,1 0 0,0 0 1,0 0-1,1-1 0,0 0 0,0 0 0,11 12 1,-2-6 7,1 0 0,0-2 0,0 1 0,1-2 0,1 0 0,0-1 0,18 8 0,-30-15-14,0 0 1,0 1 0,-1 0-1,1 0 1,-1 1-1,0-1 1,0 1-1,0 0 1,0 0 0,-1 0-1,1 0 1,-1 1-1,0-1 1,-1 1-1,1 0 1,-1 0 0,0 0-1,0 0 1,0 0-1,-1 0 1,0 1 0,0-1-1,0 1 1,-1-1-1,0 0 1,0 1-1,0-1 1,0 1 0,-3 8-1,2-8 1,0 0-1,-1 1 0,0-1 1,0 0-1,0 0 0,-1-1 1,1 1-1,-2 0 1,1-1-1,-1 1 0,1-1 1,-1 0-1,-1-1 0,1 1 1,-1-1-1,0 1 0,0-1 1,0-1-1,0 1 1,-1-1-1,1 0 0,-1 0 1,0-1-1,-11 4 0,6-4-3,0-1-1,-1 0 1,1 0-1,0-2 0,-1 1 1,1-1-1,0-1 1,-1 0-1,1-1 0,-17-6 1,-3 0 10,31 9-7,-1 0 0,1 0-1,0 0 1,0 0-1,-1 0 1,1-1-1,0 1 1,-1 0 0,1 0-1,0 0 1,-1 0-1,1 0 1,0 0 0,-1 0-1,1 0 1,0 0-1,0 0 1,-1 0-1,1 0 1,0 0 0,-1 1-1,1-1 1,0 0-1,0 0 1,-1 0-1,1 0 1,0 0 0,0 1-1,-1-1 1,1 0-1,0 0 1,0 0 0,-1 1-1,1-1 1,0 0-1,0 0 1,0 1-1,0-1 1,-1 0 0,1 0-1,0 1 1,0-1-1,0 0 1,0 1-1,0-1 1,0 0 0,0 1-1,0-1 1,0 0-1,0 0 1,0 1 0,0-1-1,8 25 12,20 21 32,17 11 31,4-1-1,1-3 0,3-1 0,2-4 1,2-1-1,108 66 0,-158-109-67,-4-3-5,-1 0 1,0 0-1,0 0 1,0 1 0,0-1-1,0 1 1,0-1 0,0 1-1,0 0 1,0-1 0,-1 1-1,1 0 1,-1 0 0,0 0-1,2 4 1,-8-5-22,0 1 1,0-2-1,-1 1 1,1-1-1,0 1 1,-1-1-1,1-1 0,-10-1 1,-20-6-52,1-2 1,0-2-1,1-1 0,0-1 1,-47-29-1,4 4-18,21 10 78,28 15 12,45 24-1,137 91 291,-98-60-137,90 46-1,-127-77-137,0-1-1,1-1 0,0 0 1,0-2-1,1 0 0,0-2 1,0 0-1,39 0 0,-60-3-18,-1-1 0,1 0 0,0 0 0,0 1 0,-1-1 0,1 0 0,0 0 0,0 0 0,-1 0 0,1 0 0,0 0 0,0 0-1,0 0 1,-1 0 0,1-1 0,0 1 0,0 0 0,-1 0 0,1-1 0,0 1 0,-1 0 0,1-1 0,0 1 0,-1-1 0,1 1 0,-1-1-1,1 1 1,0-1 0,0-1 0,-22-12-9,-65-18-25,70 26-35,-17-6 44,5 0-2,1 1 0,-1 1 0,-1 2 0,0 1 0,0 1 1,0 2-1,-51-2 0,79 7 31,0 0-1,-1-1 1,1 1-1,0 0 1,0 0 0,0-1-1,0 1 1,0 0 0,0 0-1,0 0 1,0 0 0,0 1-1,1-1 1,-1 0-1,0 0 1,1 0 0,-1 1-1,1-1 1,-1 0 0,1 0-1,0 1 1,-1-1-1,1 1 1,0-1 0,0 0-1,0 1 1,0-1 0,0 0-1,0 1 1,0-1 0,1 0-1,-1 1 1,0-1-1,1 0 1,-1 1 0,1-1-1,-1 0 1,1 0 0,1 2-1,25 56 66,-14-40-53,1-1 1,0-1-1,2 0 1,0-1-1,1 0 1,0-1-1,2-2 1,-1 1-1,2-2 1,0-1-1,0 0 0,1-2 1,0 0-1,0-1 1,1-1-1,0-1 1,0-2-1,43 5 1,-82-12-51,1 0 1,-1-2-1,1 1 1,0-2 0,1 0-1,-26-15 1,-7-1-19,-47-20 8,62 25 24,0 1 1,-1 2-1,0 2 0,-1 1 0,-1 1 0,0 2 1,-45-4-1,81 12 23,-1 0 1,1 1 0,-1-1-1,1 0 1,-1 0 0,0 0-1,1 1 1,0-1 0,-1 0 0,1 1-1,-1-1 1,1 0 0,-1 1-1,1-1 1,0 1 0,-1-1-1,1 1 1,0-1 0,-1 0-1,1 1 1,0-1 0,0 1-1,-1 0 1,1-1 0,0 1-1,0-1 1,0 1 0,0-1-1,0 1 1,0-1 0,0 1 0,0 0-1,0-1 1,0 1 0,0-1-1,0 1 1,0-1 0,0 1-1,0-1 1,1 1 0,-1-1-1,0 1 1,0-1 0,1 1-1,-1-1 1,1 1 0,13 29 63,2-10-39,1-1 0,0 0 0,1-1 0,1-1 1,0-1-1,2-1 0,-1-1 0,2 0 0,0-2 0,30 13 1,25 5 43,145 36-1,-151-47-39,-35-7-33,-36-12 1,0 0 1,0 0 0,0 0 0,0 0 0,0 0-1,0 1 1,0-1 0,0 0 0,0 0 0,0 0-1,0 0 1,0 0 0,0 0 0,0 0 0,0 0-1,0 1 1,0-1 0,0 0 0,0 0 0,0 0-1,0 0 1,0 0 0,0 0 0,0 0 0,0 0-1,1 0 1,-1 1 0,0-1 0,0 0 0,0 0-1,0 0 1,-60-17-110,-77-41-54,87 34 143,-1 3-1,0 1 1,-2 3 0,-79-15-1,131 31 25,-1 1-1,1 0 1,0-1 0,-1 1-1,1 0 1,0 0 0,-1-1-1,1 1 1,-1 0-1,1 1 1,0-1 0,-1 0-1,1 0 1,0 1 0,-1-1-1,1 0 1,0 1-1,-1-1 1,1 1 0,0 0-1,0 0 1,0-1 0,-2 2-1,3-1 2,0 0-1,0 0 1,0 1 0,0-1-1,0 0 1,1 0-1,-1 0 1,0 0-1,0 0 1,1 0-1,-1 0 1,1 0 0,-1 0-1,1 0 1,-1 0-1,1 0 1,0 0-1,-1 0 1,1 0-1,1 1 1,52 47 68,-22-28-35,1-1 1,0-1 0,2-2 0,0-1 0,1-2 0,0-1 0,1-2 0,1-2 0,58 7 0,36-2 88,185-6 0,-282-8-118,43-4-310,-68-4-320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41.386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125 221 256,'0'0'331,"22"10"422,-13-8-719,-1-1 0,1-1 1,0 1-1,0-1 0,0-1 0,-1 0 1,1 0-1,0 0 0,-1-1 0,1-1 1,-1 0-1,0 0 0,1 0 1,-1-1-1,7-5 0,16-10-30,0-1-1,35-32 1,-38 30 19,-27 21-18,20-16-48,-19 14-45,-14 10 16,-17 9 13,0-1 0,-1-2 1,-1 0-1,-59 14 0,58-19 61,0 2 0,1 1 1,0 1-1,-54 31 0,80-40 6,3-1-4,-1-1 0,0 1 0,1-1 0,-1 1 0,1 0 0,0 0 0,-1 0 0,1 0 0,0 0 0,0 0 0,1 1 0,-1-1 0,-3 6 0,10-6 3,-1 1 0,0-1 0,1-1 0,-1 1 0,1 0 0,0-1 0,-1 0-1,1 0 1,7 0 0,-9-1-6,141 32 269,-103-21-216,1-1-1,1-2 1,0-2 0,77 0 0,-115-6-52,0 0-1,0 0 1,0-1 0,0 0 0,-1 0-1,1 0 1,0-1 0,0 0 0,-1 0-1,1 0 1,-1 0 0,0-1 0,0 1-1,0-1 1,0 0 0,5-5 0,-5 3 0,-1 0 1,0 0-1,0-1 0,0 1 1,0 0-1,-1-1 1,0 0-1,0 1 1,-1-1-1,0 0 1,0 0-1,0 0 1,0-6-1,0-14-62,-1 0 0,-1 0-1,-1 0 1,-1 0 0,-2 0 0,-13-43-1,16 58 37,-2-5 54,1 16-1,-1 8 0,-2 9-6,-1-1 0,-14 25 0,11-24 16,1 1 0,-8 24 0,15-37-27,1 1-1,-1 0 1,1 0 0,0 1-1,1-1 1,-1 0 0,1 0-1,0 0 1,1 0 0,0 1-1,2 8 1,-2-12-8,1-1 0,0 0 1,-1 0-1,1 1 0,0-1 0,0 0 1,0-1-1,1 1 0,-1 0 0,0-1 1,1 1-1,-1-1 0,1 1 0,-1-1 0,1 0 1,-1 0-1,1-1 0,0 1 0,0 0 1,-1-1-1,1 0 0,0 1 0,5-2 0,-5 2-2,1-1 0,0 1 0,0-1 0,-1 0-1,1-1 1,0 1 0,0-1 0,-1 0-1,1 1 1,-1-1 0,1-1 0,-1 1 0,1-1-1,-1 1 1,0-1 0,1 0 0,4-5-1,-4 2 1,-2-1 0,1 1-1,-1-1 1,0 0-1,0 0 1,0 0-1,-1 0 1,0-1-1,-1 1 1,1 0-1,-1 0 1,0-1-1,-1-5 1,5-42-130,0 49 72,1 12 48,2 11 13,2 19 16,-4-15 31,1 1 0,1-1 0,11 23 1,-14-40-37,0-35 0,-4 17-37,-1-1 0,0 1 0,-2 0 0,1-1 0,-2 1 0,1 0 1,-2 0-1,0 1 0,0-1 0,-11-15 0,9 12-6,27 56 157,-14-31-83,0 1 0,-1 0 0,0 0 0,-1 1-1,6 20 1,-5 2-116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44.778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543 115 128,'0'0'358,"-2"7"10,-150 435 837,90-256-995,223-680-568,-151 460 289,-2 7-25,-5 58 140,-3-11-26,-2-1 1,0 0 0,-1 0 0,-1 0-1,0-1 1,-2 1 0,0-1 0,-17 33 0,10-33-3,3-16-35,9-4 10,-1 1 0,1-1 1,0 1-1,0-1 1,0 0-1,0 0 0,0 1 1,1-1-1,-1 0 1,0 0-1,1 0 0,-1 0 1,1 0-1,0-2 1,-6-76-169,5 38 164,-1 15 3,2 0 1,3-28 0,-2 49 6,0 0 1,-1 1-1,2-1 1,-1 1-1,1-1 0,0 1 1,0 0-1,0-1 1,1 1-1,0 0 0,0 1 1,0-1-1,0 0 1,1 1-1,6-7 1,-7 10 1,-1 0 0,1-1 1,0 1-1,-1 0 1,1 0-1,0 0 1,0 0-1,0 1 1,-1-1-1,1 1 1,0 0-1,0 0 1,0 0-1,0 0 0,0 0 1,0 1-1,0-1 1,-1 1-1,1 0 1,0-1-1,4 3 1,-5-3-2,-1 0 0,1 0 0,0 0 0,0 0 0,-1-1 0,1 1 0,0-1 0,-1 1 0,1-1 0,0 0 0,-1 0 0,1 1 0,-1-1 0,1 0 0,-1 0 0,0-1 0,1 1 0,-1 0 0,0 0 0,0-1 0,0 1 0,0 0 0,0-1 0,1-2 0,7-7 0,-5 9 0,0-1 0,0 1 0,1 0 0,-1 1 0,0-1 0,1 1 0,-1-1 0,1 1 0,0 1 0,-1-1 0,1 1 0,6-1 0,-5 1 0,0 0 0,-1 0 0,1-1 0,0 0 0,-1-1 0,1 1 0,-1-1 0,10-4 0,-10 3 0,-1 2 0,-1-1 0,0 1 0,0-1 0,0 0 0,0 1 0,-1-2 0,1 1 0,-1 0 0,1 0 0,-1-1 0,3-2 0,-25 19 0,-23 54 1,4 2 1,-52 126 0,84-181 21,1 1 1,1 0-1,1 0 0,0 0 1,1 0-1,0 1 0,0 16 1,3-32-24,0-1 0,0 0 0,0 0-1,0 1 1,0-1 0,0 0 0,0 0 0,0 1 0,0-1 0,0 0 0,1 0 0,-1 1 0,0-1 0,0 0 0,0 0 0,0 1-1,0-1 1,0 0 0,1 0 0,-1 0 0,0 1 0,0-1 0,0 0 0,0 0 0,1 0 0,-1 0 0,0 1 0,0-1 0,0 0-1,1 0 1,-1 0 0,0 0 0,0 0 0,1 0 0,-1 0 0,0 0 0,0 0 0,1 0 0,-1 0 0,0 0 0,0 0 0,1 0 0,-1 0-1,0 0 1,0 0 0,1 0 0,-1 0 0,0 0 0,0 0 0,1 0 0,-1 0 0,0 0 0,0 0 0,1-1 0,-1 1 0,0 0-1,0 0 1,0 0 0,0 0 0,1-1 0,-1 1 0,0 0 0,0 0 0,0-1 0,0 1 0,0 0 0,1 0 0,-1 0 0,0-1-1,14-17-4,30-79-195,101-163 0,-98 183-30,-44 74 236,-2 2 26,-6 32 53,-59 140 103,36-102-25,3 1 0,-18 85 1,41-148-158,0 0 1,1 1 0,0-1-1,0 1 1,1-1-1,0 1 1,0-1-1,1 0 1,0 1-1,0-1 1,1 1-1,0-1 1,0 0-1,0 0 1,1 0-1,0 0 1,7 9-1,-9-14-4,1 0-1,-1 0 1,1 1-1,-1-1 1,0 0 0,1 1-1,-1-1 1,-1 0-1,1 1 1,0-1-1,0 1 1,-1 0-1,1 3 1,-1-6-2,0 1 1,-1-1 0,1 1-1,0 0 1,0-1-1,0 1 1,0-1 0,-1 1-1,1-1 1,0 1-1,-1-1 1,1 1 0,0-1-1,-1 0 1,1 1 0,0-1-1,-1 1 1,1-1-1,-1 0 1,1 1 0,-1-1-1,1 0 1,-2 1-1,-22-1 7,5-5-20,0 0 0,0-2 0,-20-10 0,-38-13-47,-97-16-148,170 45 202,4 1-20,20-5-6,-14 4 28,42-13-82,-47 14 85,0 0 0,-1 0-1,1 0 1,0 0 0,-1-1-1,1 1 1,0 0 0,-1 0-1,1-1 1,0 1 0,-1 0-1,1-1 1,-1 1 0,1-1-1,0 1 1,-1-1 0,1 1-1,-1-1 1,1 1 0,-1-1-1,0 0 1,1 1 0,-1-1-1,0 0 1,1 1 0,-1-1-1,0 0 1,0 1 0,0-1-1,1 0 1,-1 1 0,0-1-1,0 0 1,0 0 0,0 1-1,0-1 1,0 0 0,0 1-1,-1-1 1,1 0 0,0 1-1,0-1 1,0 0 0,-1 1-1,1-1 1,0 0 0,-1 1-1,1-1 1,-1 0 0,1 1-1,-1-1 1,1 1 0,-1-1-1,1 1 1,-1-1 0,0 1-1,-5-2-2,1 0-1,-1 1 0,1 0 1,-1 0-1,0 1 0,1-1 0,-1 1 1,0 1-1,1-1 0,-8 2 1,-5-1-3,-4-2-15,-1 0 1,0-2-1,1 0 1,0-2 0,-1 0-1,2-2 1,-1 0 0,-35-18-1,36 16 37,26 14 18,36 14 15,-11-11-25,1-1 0,0-2 0,0-1 0,1-1 0,-1-2 0,59-5 0,-83 3-38,0-1 0,0-1 1,0 1-1,0-1 0,0 0 0,-1-1 1,1 1-1,-1-1 0,0-1 1,0 1-1,-1-1 0,1 0 1,-1 0-1,9-12 0,-7 8-15,0 0-1,-1-1 0,0 0 1,0 0-1,-1 0 0,-1-1 0,1 0 1,4-21-1,-9 33 37,-5 20 49,-1-1 0,-12 30 0,-48 108 297,63-149-320,2-7-31,0-1-1,0 1 1,1 0-1,-1 0 1,1 0-1,-1 0 0,1 0 1,0 0-1,0 0 1,0 1-1,0-1 1,0 0-1,1 0 1,-1 0-1,1 0 0,-1 0 1,1 0-1,-1-1 1,1 1-1,0 0 1,0 0-1,2 2 1,-1-1 0,1-1 0,-1 1-1,1-1 1,0 0 0,0 0 0,0 0 0,0 0 0,0 0 0,0-1 0,0 1 0,1-1 0,3 1 0,3 1 0,-1-1 1,1 0-1,0-1 1,0 0-1,0-1 1,0 0-1,0 0 1,0-1-1,11-3 1,-17 3-2,0 0 1,0-1 0,0 0-1,-1 0 1,1 0-1,-1 0 1,1-1 0,-1 1-1,0-1 1,0 0 0,0 0-1,-1 0 1,1 0 0,-1 0-1,1-1 1,-1 1 0,0-1-1,0 1 1,-1-1-1,1 0 1,-1 0 0,0 0-1,2-8 1,0-7 3,0-1 0,-1 0 0,-1-30 1,-1 44-5,0 6 0,0 0 0,0 0 0,0 0 0,0 0 0,0 0 0,0 0 0,0-1 0,0 1 0,0 0 0,0 0 0,0 0 0,0 0 0,0 0 0,0-1 0,0 1 0,0 0 0,1 0 0,-1 0 0,0 0 0,0 0 0,0 0 0,0 0 0,0 0 0,0-1 0,0 1 0,0 0 0,1 0 0,-1 0 0,0 0 0,0 0 0,0 0 0,0 0 0,0 0 0,0 0 0,1 0 0,-1 0 0,0 0 0,0 0 0,0 0 0,0 0 0,0 0 0,1 0 0,-1 0 0,0 0 0,0 0 0,0 0 0,0 0 0,0 0 0,0 0 0,1 0 0,-1 0 0,0 0 0,0 0 0,0 0 0,0 0 0,0 1 0,0-1 0,0 0 0,1 0 0,-1 0 0,0 0 0,0 0 0,0 0 0,0 0 0,0 1 0,0-1 0,0 0 0,9 9 0,-8-8 0,1 5 2,0 0 1,0 1 0,-1 0 0,1-1-1,-2 1 1,1 0 0,-1-1-1,0 1 1,-1 7 0,1 4-73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48.407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182 122 64,'1'1'25,"1"-1"-1,-1 0 1,1 1-1,-1-1 1,1 1 0,-1 0-1,1-1 1,-1 1 0,1 0-1,-1 0 1,0 0-1,0 0 1,1 0 0,-1 0-1,0 0 1,0 1-1,0-1 1,0 0 0,1 3-1,17 32 248,-16-27-203,9 19 52,-2 0 1,-1 0-1,-1 1 0,-2 0 1,-1 0-1,2 33 0,-4 184 220,-4-139-255,3-104-103,3-12 9,4-12-15,-1-20-127,-2 0 1,-2 0-1,-1 0 1,-2 0-1,-2-1 1,-9-54-1,3 54 83,-14-42 0,12 56 32,2-1 0,1 0 0,1 0 0,-1-32 0,7 61 37,-1 0 1,0 0 0,0 0 0,0 1 0,0-1-1,1 0 1,-1 0 0,0 0 0,0 1-1,1-1 1,-1 0 0,0 0 0,0 0 0,1 0-1,-1 0 1,0 1 0,0-1 0,1 0-1,-1 0 1,0 0 0,0 0 0,1 0-1,-1 0 1,0 0 0,1 0 0,-1 0 0,0 0-1,1 0 1,-1 0 0,0 0 0,0-1-1,1 1 1,-1 0 0,0 0 0,0 0-1,1 0 1,-1 0 0,0 0 0,0-1 0,1 1-1,-1 0 1,0 0 0,0 0 0,0-1-1,1 1 1,-1 0 0,0 0 0,0-1-1,0 1 1,0 0 0,0 0 0,0-1 0,0 1-1,1 0 1,-1-1 0,0 1 13,21 36 198,-2 1 0,-1 0 0,15 46 0,-9-23-24,26 75 49,-44-116-248,0 0 0,-1 0 0,4 35 0,-12-99-108,-2 0 1,-2 1 0,-15-57-1,10 56 7,3 0-1,1 0 1,-1-61-1,9 66 111,17 70 246,83 250 420,-14-35-334,-85-243-332,0 4 2,1-1 1,0 0 0,0 0 0,0 0-1,1-1 1,0 1 0,0-1-1,0 1 1,0-1 0,1 0-1,4 4 1,-8-45-163,-1 8-13,-2 0 0,0 0 0,-2 1 1,-16-50-1,-50-113-619,34 100 403,21 51 300,8 24 80,1-1 1,1 0-1,1 0 0,0-1 1,1 1-1,-3-26 1,26 76 523,-8-17-379,203 356 900,-143-263-967,-71-108-53,-2-26-144,-2 0 0,-1 0 0,0 0 0,-2 1 0,-1 0 0,-1 1 0,-24-45 0,-13-38-230,43 98 298,-16-46 187,17 47 122,13 32 38,-5-8-235,138 370 1033,-92-277-952,-52-110-133,1 1 0,-1-1 0,0 0 0,0 1 0,0-1 0,0 0 0,0 1 0,0-1 0,1 0 0,-1 1 0,0-1 0,0 0 0,0 1 0,0-1 0,0 1 0,0-1 0,-1 0 0,1 1 0,0-1 0,0 0 0,0 1 0,0-1 0,0 0 0,0 1 0,-1-1 0,1 0 0,0 1 0,0-1 0,0 0 0,-1 0 0,1 1 0,0-1 0,-1 0 0,1 0 0,0 1 0,0-1 0,-1 0 0,-18-1 0,-33-21 0,35 14 0,-3 2-5,-1 1 0,0 2-1,1 0 1,-38-1-1,38 4-3,0-1-1,0-1 1,0-1-1,1-1 1,-22-7-1,35 9 7,-1-1 1,1 0-1,0-1 1,0 1-1,0-1 0,1-1 1,-1 1-1,1-1 1,0 0-1,0 0 1,1 0-1,0 0 0,-1-1 1,2 0-1,-1 0 1,1 0-1,0 0 0,-5-14 1,1-5-57,1 0 0,1-1 1,-2-36-1,4 35 0,-1 0 0,-13-52 1,17 78 59,0 1 0,0-1 0,-1 0 0,1 1 0,0-1 0,0 0 0,0 0 0,0 1 0,-1-1 0,1 1 0,0-1 0,-1 0 0,1 1 0,-1-1 0,1 1 0,0-1 0,-1 1 0,1-1 0,-1 1 0,0-1 0,1 1 0,-1-1 0,1 1 0,-1 0 0,0-1 0,0 1 0,-6 13 56,0 27-2,4 52 59,4-59-91,-3 0-1,-7 48 0,1-50-11,-1 1 1,-2-1-1,-1-1 0,-1 0 0,-2 0 1,-1-2-1,-1 0 0,-34 42 1,48-65-5,0-2-5,-1 1-1,1 0 1,1 0-1,-1 1 0,1-1 1,-1 0-1,1 1 0,0-1 1,-1 7-1,3-11-2,0 1 0,0-1 0,0 0 0,1 0 0,-1 1 1,0-1-1,0 0 0,0 0 0,1 0 0,-1 1 0,0-1 0,0 0 0,1 0 0,-1 0 0,0 0 1,0 0-1,1 0 0,-1 1 0,0-1 0,0 0 0,1 0 0,-1 0 0,0 0 0,1 0 0,-1 0 1,0 0-1,0 0 0,1 0 0,-1 0 0,0 0 0,0 0 0,1 0 0,-1 0 0,0-1 0,1 1 1,-1 0-1,0 0 0,0 0 0,1 0 0,-1 0 0,0-1 0,0 1 0,0 0 0,1 0 1,-1 0-1,0-1 0,0 1 0,0 0 0,0 0 0,1-1 0,-1 1 0,0 0 0,0 0 0,0-1 1,13-10-42,1-9-26,-2-2-1,0 1 1,11-29 0,18-34-155,-53 101 195,0-2 0,-27 26 0,-4 5 42,29-30 35,0 1 0,2 0 0,-1 1 0,2 1-1,1-1 1,-11 27 0,21-45-47,0 0-1,0 1 1,1-1-1,-1 1 1,0-1-1,0 0 1,1 0 0,-1 1-1,0-1 1,0 0-1,1 1 1,-1-1-1,0 0 1,1 0 0,-1 1-1,0-1 1,1 0-1,-1 0 1,0 0 0,1 0-1,-1 1 1,0-1-1,1 0 1,-1 0-1,1 0 1,-1 0 0,0 0-1,1 0 1,-1 0-1,1 0 1,-1 0 0,0 0-1,1 0 1,-1 0-1,1-1 1,-1 1-1,0 0 1,1 0 0,-1 0-1,0 0 1,1-1-1,-1 1 1,1 0-1,18-6-6,25-16 5,69-48 0,-52 31 0,67-57-11,-129 126 22,-2-17-11,0-1 0,-1 0 0,-1 0 0,0 0 0,0 0 0,-1-1 0,-11 16 0,-62 72 0,38-50 0,14-18 12,17-21 20,1 0 0,0 1-1,1 0 1,-7 14 0,17-24-33,0-1 1,0 1-1,0-1 1,0 1 0,1-1-1,-1 0 1,0 0-1,0 0 1,1 0-1,-1 0 1,3-1-1,3-1 1,-1-1-1,1 0 0,-1 0 1,1-1-1,-1 0 0,0 0 1,0-1-1,-1 1 0,1-2 0,7-7 1,58-65 21,-65 70-13,-3 2-14,0 1-1,0-1 1,0 1 0,1 0 0,0 1 0,0-1 0,0 1-1,1 0 1,-1 0 0,1 0 0,0 1 0,0 0-1,0 0 1,1 1 0,-1 0 0,1 0 0,-1 0 0,13-1-1,-18 4 9,1 1 0,-1-1-1,1 1 1,-1 0-1,0-1 1,0 1 0,0 0-1,0-1 1,0 1-1,0 0 1,0 0-1,-1 0 1,1 3 0,5 7 2,-6-11-4,1 0 0,0 0 0,-1 0 0,1 0-1,0 0 1,0 0 0,-1 0 0,1 0 0,0 0 0,0-1 0,0 1-1,0 0 1,0-1 0,0 1 0,1-1 0,-1 1 0,0-1 0,0 0-1,0 1 1,0-1 0,1 0 0,-1 0 0,0 0 0,0 1 0,0-1-1,1-1 1,-1 1 0,0 0 0,0 0 0,0 0 0,1-1 0,-1 1-1,0 0 1,0-1 0,0 1 0,0-1 0,0 0 0,0 1 0,0-1-1,0 0 1,0 0 0,0 1 0,0-1 0,0 0 0,0 0 0,0-2-1,7-7-4,-1 0 0,0 0 0,-1-1 0,5-11 0,2-2-16,4-5-32,-8 12-6,1 0 0,0 1 1,1 1-1,1 0 0,0 0 0,1 1 0,26-21 1,-23 26 58,1 0 0,0 1 0,0 1 0,1 0 0,33-6 0,-12 15 0,4 3 0,-43-5 0,0 0 0,0 0 0,-1 0 0,1 0 0,0 0 0,0 0 0,0-1 0,0 1 0,0 0 0,0 0 0,0 0 0,0 0 0,0 0 0,-1 0 0,1-1 0,0 1 0,0 0 0,0 0 0,0 0 0,0 0 0,0-1 0,0 1 0,0 0 0,0 0 0,0 0 0,0 0 0,0 0 0,0-1 0,0 1 0,0 0 0,0 0 0,0 0 0,1 0 0,-1 0 0,0-1 0,0 1 0,0 0 0,0 0 0,0 0 0,0 0 0,0 0 0,0 0 0,1 0 0,-1-1 0,0 1 0,0 0 0,0 0 0,0 0 0,0 0 0,0 0 0,1 0 0,-1 0 0,0 0 0,0 0 0,0 0 0,0 0 0,0 0 0,1 0 0,-1 0 0,0 0 0,0 0 0,0 0 0,0 0 0,1 0 0,-13-7 0,-15 1 0,-47-10 0,-126-44 0,164 47 0,0-2 0,0-2 0,1-1 0,2-2 0,0-1 0,-31-26 0,27 1 0,32 39 0,1 0 0,-1 0 0,0 1 0,-1-1 0,0 1 0,0 1 0,-8-7 0,12 11-4,1 0 1,-1 1 0,1-1 0,-1 0 0,1 0 0,0-1 0,-1 1 0,1 0 0,0 0 0,0 0-1,0-1 1,0 1 0,0-1 0,0 1 0,0-1 0,1 1 0,-1-1 0,0 1 0,1-1-1,-1 0 1,1 1 0,0-1 0,-1 0 0,1 1 0,0-1 0,0 0 0,0 0 0,0 1 0,0-1-1,1 0 1,-1 1 0,1-1 0,-1 0 0,1 1 0,-1-1 0,1 1 0,0-1 0,0 0 0,0 1-1,-1 0 1,2-1 0,0 0 0,3-12-985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54.079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397 112 0,'8'-24'574,"-8"21"-523,0 0 1,1 0-1,-1 0 1,1 1-1,0-1 1,0 0-1,0 1 1,0-1 0,2-3-1,-1 4-51,-1 0 0,1-1 0,-1 1 0,0-1 0,0 1 0,0-1 0,0 1 0,0-1 0,-1 0 0,1 1 0,-1-1 0,1 0 0,-1 1 0,0-1 0,0 0 0,-1-4 0,1 1 0,1 4 5,-1 2 0,0 0 0,1-1 0,-1 1-1,0 0 1,1 0 0,-1 0 0,0 0-1,1 0 1,-1 0 0,0 0 0,1 0-1,-1 0 1,0 1 0,1-1 0,-1 0-1,0 0 1,1 0 0,-1 0 0,0 0-1,1 1 1,-1-1 0,0 0 0,1 0-1,-1 0 1,0 1 0,0-1 0,1 0-1,-1 0 1,0 1 0,0-1 0,0 0-1,1 1 1,-1-1 0,0 0 0,0 1-1,0-1 1,0 0 0,0 1 0,0-1-1,0 0 1,0 1 0,0-1 0,0 0-1,0 1 1,0-1 0,0 0 0,0 1-1,0-1 1,0 1 0,1 19 51,-1-19-45,1 20 9,-2-1 1,0 1-1,-1 0 1,-1-1 0,-1 1-1,-11 31 1,-14 23 153,-47 86 1,55-125-156,-2 0 1,-1-1 0,-1-1 0,-34 34 0,51-60-38,3-2-22,0 0-1,-1-1 0,0 1 0,0-1 0,0 0 0,-1-1 0,1 0 0,-1 0 0,-14 6 0,2 4 15,18-13 22,0 0 1,-1 1 0,1-1 0,0 0 0,-1 0-1,1 0 1,-1 0 0,0 0 0,1 0-1,-1 0 1,1 0 0,-1-1 0,0 1 0,0-1-1,0 1 1,1-1 0,-1 0 0,0 0 0,-2 1-1,6 26-1,-3-27 3,0 0 1,0 0-1,0 0 0,0 0 0,0 0 1,0 0-1,-1 0 0,1 0 0,0-1 1,0 1-1,0 0 0,0-1 1,0 1-1,0-1 0,0 1 0,0-1 1,0 0-1,-1 0 0,2 0 4,0 0-1,0 1 0,0-1 1,0 0-1,0 1 1,0-1-1,0 1 0,0-1 1,1 0-1,-1 1 1,0-1-1,0 0 0,1 1 1,-1-1-1,0 1 1,1-1-1,-1 1 0,0-1 1,1 1-1,-1-1 1,1 1-1,-1-1 1,1 1-1,-1 0 0,1-1 1,-1 1-1,1 0 1,0-1-1,-1 1 0,2 0 1,33-26 7,-1 0-1,-2-2 1,-1-1 0,40-49 0,94-144 27,-159 210-45,1 0 0,-1 0 0,-1-1 0,0 1 0,-1-1 0,0 0 1,-1 0-1,-1-1 0,0 1 0,-1 0 0,0-27 0,-1 20-322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8:28.899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416 49 0,'2'-2'30,"0"1"1,0 0-1,1 0 0,-1 0 1,0 0-1,0 0 1,1 0-1,-1 1 0,1-1 1,-1 1-1,0-1 0,1 1 1,-1 0-1,1 0 1,3 0-1,40 4 239,-46-4-266,18 3 55,-1 1 0,0 0 0,0 1-1,0 1 1,-1 1 0,0 0 0,0 2 0,-1-1 0,0 2 0,0 0-1,-1 1 1,21 20 0,-18-15-23,-2 2 0,0 0-1,0 0 1,-2 1 0,-1 1 0,0 0-1,-1 1 1,-1 0 0,7 25 0,-11-29-23,-2 0 0,0 0 0,-1 1 0,0 0 0,-2-1 0,0 1 0,-3 33 0,2-50-14,0-1 0,0 1 0,0-1 0,0 1 0,0 0 0,0-1 0,0 1 0,-1-1 0,1 1 0,0-1 0,0 1 0,-1 0 0,1-1 0,0 1 0,-1-1 0,1 1 0,0-1 0,-1 0 0,1 1 0,-1-1 0,1 1 0,-1-1 0,1 0 0,-1 1 0,1-1 0,-1 0 0,1 1 0,-1-1 0,1 0 0,-1 0 1,0 0-1,1 0 0,-1 1 0,1-1 0,-1 0 0,0 0 0,1 0 0,-1 0 0,1 0 0,-1 0 0,0-1 0,1 1 0,-1 0 0,1 0 0,-1 0 0,1-1 0,-1 1 0,0 0 0,1 0 0,-1-1 0,1 1 0,-1 0 0,1-1 0,0 1 0,-1-1 0,1 1 0,-1-2 0,-28-25-161,2-12-46,-24-46-1,32 50 97,-2 1 0,-40-50 0,-11 8-222,43 48 303,1-2-1,-27-38 1,54 67 34,-1-1 1,1 0 0,0 1 0,0-1-1,0 0 1,0 0 0,0 0-1,1 0 1,-1 0 0,0 0-1,1 0 1,0 0 0,-1 0-1,1 0 1,0-3 0,0 5 4,1-1 0,-1 0 0,0 0 0,0 0 0,1 1 0,-1-1 0,1 0-1,-1 1 1,1-1 0,-1 0 0,1 1 0,-1-1 0,1 1 0,0-1 0,-1 0 0,1 1 0,0 0 0,-1-1 0,1 1 0,0-1 0,0 1 0,-1 0 0,1 0 0,0-1 0,1 1 0,2-1 18,0 1 0,0 0 0,0 0 0,0 0 0,0 1 0,0-1-1,0 1 1,0 0 0,0 0 0,0 0 0,-1 1 0,1-1 0,0 1 0,3 2 0,12 9 30,-1 1 0,0 0 0,-1 2-1,-1 0 1,0 1 0,-1 0 0,15 24 0,-13-16-5,-1 2-1,-1-1 1,-2 2-1,0 0 1,7 29-1,-15-8-7,-5-44-41,-2-5-13,0 0 0,-1 0 0,1 1 0,0-2-1,-1 1 1,1 0 0,0 0 0,-1-1 0,1 1 0,-4-2 0,-9-6-40,1-1 0,0 0 0,1-1 0,0-1 1,-17-18-1,-40-30-123,56 50 151,0 0 1,-1 1 0,0 1-1,0 0 1,-1 1-1,-23-6 1,33 11 23,1-1 0,-1 2 0,0-1 1,0 1-1,0 0 0,0 0 0,0 0 0,0 1 1,0 0-1,0 0 0,0 0 0,1 1 0,-1 0 0,0 0 1,1 1-1,0-1 0,-1 1 0,1 0 0,0 1 1,-7 5-1,-2 2 1,11-10 1,0 1 0,0 0-1,0-1 1,1 1 0,-1 0 0,1 1 0,-1-1-1,1 0 1,0 0 0,0 1 0,0 0 0,0-1-1,1 1 1,-1 0 0,1 0 0,-3 5 0,4-8-29,5-27-5,15-14 21,-20 41-21,-12 32 75,10-31-48,1 0 0,0 0 1,-1-1-1,1 1 0,-1 0 0,0-1 0,1 1 1,-1-1-1,1 0 0,-1 1 0,0-1 0,1 0 1,-1 0-1,0 0 0,1 0 0,-1-1 0,0 1 1,1 0-1,-1-1 0,0 1 0,1-1 0,-1 1 0,1-1 1,-1 0-1,1 1 0,-1-1 0,1 0 0,0 0 1,-3-3-1,-35-31-139,35 30 148,0 0 0,0 0 0,0 0 0,-1 1 1,0 0-1,0 0 0,0 0 0,0 0 0,-1 1 1,1 0-1,-1 0 0,0 0 0,0 1 0,0 0 0,0 0 1,0 0-1,-1 1 0,1 0 0,0 0 0,-1 1 0,1 0 1,-10 0-1,14 1 3,-1 0 0,1 0 0,0 0-1,0 0 1,0 0 0,0 0 0,0 0 0,0 1 0,0-1 0,0 1 0,0 0 0,1-1 0,-1 1 0,0 0 0,1 0-1,0 0 1,-1 0 0,1 0 0,0 0 0,0 1 0,-1 3 0,1-3 4,-1 0 0,1 0 0,-1 0 0,0 0 0,0 0 0,0 0 0,0-1 0,0 1-1,-5 2 1,7-5-9,0 0 0,-1-1 0,1 1 0,-1 0 0,1-1 0,0 1 0,-1-1 0,1 1-1,0-1 1,0 1 0,-1-1 0,1 1 0,0-1 0,0 1 0,0-1 0,-1 1 0,1-1 0,0 1-1,0-1 1,0 0 0,0 1 0,0-1 0,0 1 0,0-1 0,1 0 0,-1-5 5,0 17 27,-1-4-70,0-16 28,4-21 20,1 21-10,0 1-1,0 0 1,1 0-1,0 1 1,1 0 0,0 0-1,0 0 1,0 0-1,1 1 1,0 0-1,0 1 1,0-1-1,1 1 1,0 1 0,0-1-1,0 1 1,0 1-1,15-5 1,-11 5 11,1 0 0,-1 1 0,1 0-1,0 1 1,0 0 0,-1 1 0,1 0 0,0 1 0,0 1 0,-1 0 0,1 0 0,20 8 0,38 16 93,-27-12-36,73 37-1,-50-17-54,57 32 8,-120-63-21,-1 0 1,1 0-1,-1 0 1,0 1-1,0-1 1,0 1-1,0 0 1,-1 0-1,0 0 1,1 0-1,-1 0 1,-1 0-1,1 0 1,-1 1-1,2 6 1,0 4 3,-1 0 0,0 0 0,-1 23 0,-2-43-11,0 1-1,0 0 1,0 0 0,0 0 0,0 0 0,-1 0 0,-4-8 0,-9-28-18,18-5-3,-3 44 26,0 0-1,0 0 1,1 1-1,-1-1 1,0 0-1,0 0 1,1 0-1,-1 1 1,1-1-1,-1 0 1,1 0-1,-1 1 1,1-1-1,-1 1 1,1-1-1,-1 0 1,1 1-1,0-1 1,-1 1-1,2-1 1,-1 1 0,0 0 0,0 0 1,0 0-1,0 0 0,0 0 1,0 1-1,0-1 1,0 0-1,0 1 0,0-1 1,-1 1-1,1-1 1,0 1-1,0-1 0,0 1 1,0-1-1,-1 1 1,1 0-1,0-1 0,-1 1 1,1 0-1,-1 0 0,2 0 1,4 8 14,0 0-1,0 0 1,-1 0 0,0 1-1,-1-1 1,0 1 0,-1 0 0,0 0-1,0 1 1,-1-1 0,2 19-1,-1 17 33,-3 65 0,-1-53 30,0-37-42,1-21-34,0 0-1,0 0 1,0 0-1,0-1 1,0 1-1,0 0 1,0 0-1,0 0 1,0 0-1,0 0 1,0 0-1,-1 0 1,1 0-1,0 0 1,0 0-1,0 0 1,0 0-1,0 0 1,0 0-1,0 0 1,0 0-1,0 0 1,0 0-1,0 0 1,0 0-1,0 0 1,0 0-1,0 0 1,0 0-1,0 1 1,-1-1-1,1 0 1,-4-32 7,2 22-4,-4-42-18,2-1 0,2-1 0,3 1 0,7-55 1,-7 101 7,-1 3 4,0 0-1,1 0 1,-1-1 0,1 1 0,0 0 0,0 1 0,0-1 0,0 0 0,1 0 0,0 0 0,0 1-1,0-1 1,0 1 0,5-7 0,-6 10 1,0 0-1,-1 0 1,1 0-1,0 0 1,-1 0-1,1 1 1,0-1 0,0 0-1,-1 0 1,1 1-1,0-1 1,-1 0-1,1 1 1,-1-1-1,1 0 1,0 1-1,-1-1 1,1 1 0,-1-1-1,1 1 1,-1-1-1,1 1 1,-1 0-1,0-1 1,1 1-1,-1-1 1,0 1-1,1 1 1,13 25 70,-11-21-48,36 77 71,-4 1-1,-4 2 1,-3 1-1,-4 2 1,-5 0-1,11 106 1,-55-267-477,-43-86 1,57 132 309,-139-284-240,171 326 633,14 20-166,-12-8-76,-2 0 0,-1 1 0,18 35-1,-31-49-44,0 0 0,-1 0 0,-1 1 0,0 0 0,-1 0 0,-1 0 0,0 1 0,0 30 0,-3-46-31,0 0 0,0-1 0,0 1 0,0 0-1,0 0 1,0 0 0,0-1 0,0 1 0,0 0 0,0 0 0,0-1-1,-1 1 1,1 0 0,0 0 0,0-1 0,-1 1 0,1 0 0,-1-1-1,1 1 1,-1 0 0,1-1 0,-1 1 0,1 0 0,-1-1 0,1 1-1,-1-1 1,0 1 0,1-1 0,-1 0 0,0 1 0,1-1 0,-1 0 0,0 1-1,0-1 1,1 0 0,-1 0 0,0 0 0,0 1 0,1-1 0,-1 0-1,0 0 1,0 0 0,0 0 0,1 0 0,-2-1 0,0 1-4,-1-1 1,1 0 0,0 0-1,-1 0 1,1 0 0,0 0-1,0 0 1,0 0-1,0-1 1,0 1 0,0-1-1,0 0 1,-2-3 0,-12-15-9,1-1 1,0-1-1,2-1 0,1 0 1,-12-29-1,24 51 12,0 0 0,0 0 0,1 0-1,-1 0 1,0 0 0,0-1 0,1 1-1,-1 0 1,1 1 0,-1-1-1,1 0 1,-1 0 0,1 0 0,-1 0-1,1 0 1,0 0 0,-1 1 0,1-1-1,0 0 1,0 1 0,0-1 0,0 0-1,-1 1 1,1-1 0,0 1 0,0-1-1,0 1 1,0 0 0,0-1 0,0 1-1,0 0 1,1 0 0,-1 0 0,0 0-1,0 0 1,1 0 0,41-4-17,-40 4 17,1 1 0,-1 0 1,0 0-1,0 0 1,0 0-1,0 1 0,0 0 1,0-1-1,0 1 0,0 0 1,0 0-1,-1 0 1,1 1-1,-1-1 0,0 1 1,0-1-1,3 4 1,31 55 17,-30-49-17,23 42 39,33 94 0,-52-119-26,-2-1-1,-1 1 0,-1 0 1,-1 0-1,1 46 0,-6-74-14,-1 0 0,1 0 0,0-1-1,-1 1 1,1 0 0,0 0 0,-1 0-1,1 0 1,-1-1 0,0 1 0,1 0-1,-1 0 1,0-1 0,1 1-1,-1 0 1,0-1 0,0 1 0,0-1-1,1 1 1,-1-1 0,0 0 0,0 1-1,0-1 1,0 0 0,0 1 0,0-1-1,0 0 1,0 0 0,0 0-1,0 0 1,0 0 0,0 0 0,0 0-1,1 0 1,-1 0 0,0-1 0,-2 1-1,-1-1-4,-1 1 0,0-1 0,1 0 0,-1 0 0,1-1 0,-1 0 0,-5-2 0,0-3-4,-1-1-1,2 0 0,-1 0 0,1-1 0,0 0 1,-11-16-1,-43-71-140,14 20 52,-99-137-126,177 283 327,0-7-22,29 92-1,-48-122-65,-2 1 0,-1-1 0,-2 2 0,2 62 0,-7-67 18,0-29-15,-6-16-39,-45-96-52,19 45-33,-32-98 0,97 260 223,-13-43-91,18 75-1,-35-118-22,9 47 38,-1 0 1,4 106-1,-15-163-40,0 1 0,0-1-1,0 0 1,0 0 0,0 0-1,0 1 1,0-1 0,0 0-1,0 0 1,0 1 0,0-1 0,0 0-1,0 0 1,-1 0 0,1 0-1,0 1 1,0-1 0,0 0-1,0 0 1,0 0 0,-1 0 0,1 1-1,0-1 1,0 0 0,0 0-1,-1 0 1,1 0 0,0 0-1,0 0 1,0 0 0,-1 0 0,1 0-1,0 0 1,0 1 0,0-1-1,-1 0 1,1 0 0,0 0-1,0 0 1,-1 0 0,1-1 0,0 1-1,0 0 1,0 0 0,-1 0-1,1 0 1,0 0 0,0 0-1,0 0 1,-1 0 0,1 0 0,0-1-1,0 1 1,0 0 0,0 0-1,-1 0 1,1 0 0,-13-11-42,-3-11-11,1-1 0,1-1 0,-19-45 0,9 20-66,9 18 82,9 17 25,0 1 0,-1 0-1,-1 0 1,0 0 0,-1 1 0,-10-11 0,15 19 17,13 28 59,5 3-17,6 10 21,23 57-1,-38-81-57,-1 1 0,0-1 0,-2 0 0,1 1 0,-1 0 0,-1-1 0,-1 1 0,-1 22 0,1-34-11,0-1 0,0 1 0,-1-1 0,1 1 0,-1-1 0,1 1 0,-1-1 0,1 1 0,-1-1 0,0 0 0,1 1 0,-1-1 0,0 0 0,0 1 0,0-1 0,0 0 0,0 0-1,-1 0 1,1 0 0,0 0 0,0 0 0,-1 0 0,1 0 0,-3 0 0,3 0-2,0-1 1,0 0-1,-1 0 0,1 0 0,0 0 1,0 0-1,0 0 0,0 0 0,0 0 1,0-1-1,0 1 0,0 0 0,0-1 1,0 1-1,0-1 0,0 1 0,0-1 0,0 1 1,0-1-1,0 1 0,1-1 0,-1 0 1,0 0-1,0 1 0,1-1 0,-1 0 1,0 0-1,1 0 0,-1 0 0,1 0 1,-1 0-1,1 0 0,-1 0 0,1-1 1,-5-13-29,2 0 1,-1 0 0,2 0 0,0 0 0,1 0 0,1-26-1,0 35 29,0 6 1,0 0 0,1 0 0,-1 1 0,0-1-1,0 0 1,0 0 0,0 0 0,0 0 0,1 0 0,-1 1 0,0-1 0,0 0-1,0 0 1,1 0 0,-1 0 0,0 0 0,0 0 0,0 0 0,1 0 0,-1 0-1,0 0 1,0 0 0,0 0 0,1 0 0,-1 0 0,0 0 0,0 0 0,1 0-1,-1 0 1,0 0 0,0 0 0,0 0 0,1 0 0,-1 0 0,0 0 0,0 0-1,0 0 1,1 0 0,-1-1 0,0 1 0,0 0 0,0 0 0,0 0 0,1 0-1,-1 0 1,0-1 0,0 1 0,0 0 0,0 0 0,0 0 0,0-1 0,0 1-1,1 0 1,-1 0 0,0 0 0,0-1 0,0 1 0,0 0 0,0 0 0,0-1-1,0 1 1,0 0 0,0 0 0,0 0 0,0-1 0,0 1 0,-1 0 0,12 15 8,40 146 244,-44-149-247,0-20-3,0-23 1,-7 28 1,2-8 8,16-55-4,-17 64-11,0-1 1,0 0-1,0 1 0,0-1 1,1 1-1,-1-1 0,1 1 1,0 0-1,0-1 0,0 1 1,0 0-1,0 0 1,0 1-1,0-1 0,1 0 1,-1 1-1,0-1 0,1 1 1,0 0-1,2-1 0,-2 2 5,-1 0-1,0 0 0,0 0 0,0 0 0,1 1 0,-1-1 0,0 1 0,0 0 0,0-1 0,0 1 0,0 0 0,0 0 0,0 0 0,0 1 0,0-1 1,-1 0-1,1 1 0,0-1 0,-1 1 0,1 0 0,-1-1 0,0 1 0,1 0 0,-1 0 0,0 0 0,0 0 0,1 2 0,27 66 48,-26-60-39,43 115 104,40 126 153,-73-204-274,-12-44 7,-2-5 1,-8-25 9,9 27-9,-47-158-87,42 135 55,1 0 1,1 0-1,1 0 0,1-1 0,2-23 1,-1 47 29,-1-1 1,1 0 0,0 1-1,0-1 1,0 0 0,0 1-1,0-1 1,0 0 0,0 1-1,0-1 1,0 0 0,0 1-1,0-1 1,1 0 0,-1 1-1,0-1 1,0 1 0,1-1-1,-1 0 1,0 1 0,1-1-1,-1 1 1,0-1 0,1 1-1,-1-1 1,1 1 0,-1-1-1,1 1 1,-1 0 0,1-1 0,0 1-1,-1 0 1,1-1 0,-1 1-1,1 0 1,0-1 0,-1 1-1,1 0 1,0 0 0,-1 0-1,1 0 1,0 0 0,-1 0-1,1 0 1,0 0 0,-1 0-1,1 0 1,0 0 0,-1 0-1,1 0 1,-1 1 0,1-1-1,0 0 1,-1 0 0,1 1-1,-1-1 1,1 1 0,0-1-1,3 3 7,-1-1-1,0 1 1,0 0 0,0 0-1,0 0 1,0 0-1,-1 0 1,3 4-1,15 32 47,-2 1 0,-2 1 0,13 46 0,-17-46-7,1-1 0,3-1 0,30 57-1,-45-101-52,0 0 0,0 0-1,-1 0 1,0 1 0,0-1-1,0 0 1,-1-6 0,-33-121-31,7 35-11,0-18-43,-19-182 1,47 282 96,6 40 53,3 12-14,40 71 201,124 197 0,-101-187-163,-65-104-79,106 161 5,-98-152-6,2-1-1,0-1 1,2-1 0,0 0 0,31 22 0,-47-38-4,1-1 1,0 1 0,0-1 0,1 0 0,-1-1 0,0 1 0,1-1 0,0 0 0,-1-1-1,1 1 1,9 0 0,-14-2-4,0-1 0,0 0 0,0 0 1,0 1-1,-1-1 0,1 0 0,0 0 0,0 0 0,-1 0 0,1 0 0,-1 0 0,1 0 0,-1 0 0,1-1 1,-1 1-1,0 0 0,1 0 0,-1 0 0,0 0 0,0 0 0,0-1 0,0 1 0,0 0 0,0 0 0,0 0 0,0-1 1,-1 0-1,-3-40-24,-1 26 7,0-1 0,-2 1 0,0 0 1,0 1-1,-16-24 0,-57-74-118,66 94 123,-168-226-163,-180-321 1,350 541 262,11 22-34,2 6 1,17 33 24,1-1-1,24 33 1,-4-7-20,79 132 156,227 285 0,-335-465-206,8 10-6,1-2-1,1 0 0,0-1 0,2 0 0,39 26 0,-61-47 3,0 1 0,-1 0-1,1 0 1,0-1-1,0 1 1,0 0-1,0-1 1,0 1-1,0 0 1,0-1 0,0 1-1,1 0 1,-1 0-1,0-1 1,0 1-1,0 0 1,0-1-1,0 1 1,0 0 0,1 0-1,-1-1 1,0 1-1,0 0 1,0 0-1,1-1 1,-1 1-1,0 0 1,0 0 0,1 0-1,-1 0 1,0-1-1,0 1 1,1 0-1,-1 0 1,0 0-1,1 0 1,-1 0 0,0 0-1,0 0 1,1 0-1,-1 0 1,0 0-1,1 0 1,-1 0-1,0 0 1,1 0 0,-1 0-1,0 0 1,0 0-1,1 0 1,-1 0-1,0 0 1,1 0-1,-1 1 1,0-1-1,0 0 1,1 0 0,-14-25-59,-24-21-133,-2 1 0,-79-70 0,36 37 28,-233-257-120,257 263 303,2-2 0,-89-157 0,132 204 15,11 14 21,9 20-27,-6-7-19,221 248 545,131 135-303,-348-378-248,69 68 12,2-3 1,109 76 0,-164-136-51,-21-10 35,0 0 0,1 0 0,-1 0 0,0 0 0,0-1 0,0 1 0,0 0 0,1 0 0,-1 0 0,0-1 0,0 1 0,0 0 0,0 0 0,0 0 0,0-1 0,0 1 0,0 0 0,0 0 0,0-1 0,0 1 0,1 0 0,-1 0 0,0-1 0,-1 1 0,1 0 0,0 0 0,0 0 0,0-1 0,0 1 0,0 0 0,0 0 0,0-1 0,0 1 0,0 0 0,0 0 0,0 0 0,-1-1 0,1 1 0,0 0 0,0 0 0,0 0 0,-1-1 0,-24-35-152,-239-257-600,10 12 406,205 221 358,2-3-1,-67-121 1,108 174 2,0 0 1,1-1 0,0 1 0,0-1-1,1 0 1,1 0 0,0 0 0,1-1-1,0 1 1,0-1 0,1 1-1,1-21 1,0 30-8,1 1 1,-1 0-1,0 0 0,0-1 0,1 1 1,-1 0-1,1 0 0,-1-1 0,1 1 0,-1 0 1,1 0-1,0 0 0,0 0 0,-1 0 1,1 0-1,0 0 0,0 0 0,0 0 1,0 1-1,0-1 0,0 0 0,0 0 0,0 1 1,1-1-1,-1 1 0,2-1 0,0 0 11,1 1-1,-1-1 0,1 1 0,-1 0 0,1 0 1,-1 1-1,0-1 0,1 1 0,-1-1 0,4 3 1,4 0 27,0 2-1,-1-1 1,1 1 0,-1 1 0,15 10 0,21 24 50,-1 1-1,47 59 1,72 105 112,-119-147-138,348 513 130,-390-561-261,-18-21-85,-22-26-129,-722-899-603,731 899 895,16 24-1,1-1 0,1 0 0,0-1 0,1 0-1,-7-17 1,16 31-11,-1 1 1,1 0-1,0 0 0,0-1 0,0 1 0,0 0 1,0 0-1,0-1 0,-1 1 0,1 0 1,0 0-1,0-1 0,0 1 0,0 0 0,0 0 1,0-1-1,0 1 0,0 0 0,0-1 0,0 1 1,0 0-1,0 0 0,1-1 0,-1 1 1,0 0-1,0 0 0,0-1 0,0 1 0,0 0 1,0 0-1,1-1 0,-1 1 0,0 0 1,0 0-1,0 0 0,1-1 0,-1 1 0,0 0 1,0 0-1,0 0 0,1 0 0,-1 0 0,0 0 1,0-1-1,1 1 0,-1 0 0,0 0 1,1 0-1,-1 0 0,0 0 0,0 0 0,1 0 1,-1 0-1,0 0 0,0 0 0,1 0 0,-1 0 1,0 0-1,1 0 0,-1 1 0,0-1 1,0 0-1,1 0 0,-1 0 0,0 0 0,0 0 1,0 0-1,1 1 0,-1-1 0,22 10 112,-20-9-100,107 66 201,-2 5 1,118 105-1,-142-105-182,-3 4 0,-4 3-1,-3 3 1,-4 4 0,-4 2 0,93 168 0,-128-193-12,-38-65-172,-5-8 115,-33-40-197,-49-70-1,42 50 119,-110-154-140,140 186 257,1-1 0,2-1 0,2 0 0,-16-51 0,32 87-1,0-4 6,-1 1 1,1-1-1,1 0 1,-1 0-1,1 0 1,1-15-1,0 22-5,0 0-1,1 1 1,-1-1 0,1 0-1,-1 0 1,1 1 0,-1-1-1,1 0 1,0 1 0,-1-1 0,1 0-1,0 1 1,-1-1 0,1 1-1,0-1 1,0 1 0,0 0-1,-1-1 1,1 1 0,0 0-1,0-1 1,0 1 0,0 0-1,0 0 1,0 0 0,-1 0-1,1 0 1,0 0 0,0 0-1,0 0 1,0 0 0,0 0-1,0 1 1,1-1 0,34 10 126,-18-2-84,-1 2-1,0 0 1,0 1 0,-2 0-1,16 15 1,72 73 137,-65-57-116,-1 2 0,-3 1 0,-1 2 0,27 53 0,-15-13 98,51 140 0,-89-207-167,-2-10-4,-1 1 0,-1-1 0,0 1-1,0-1 1,2 20 0,-26-43-350,6-4 308,1-1 0,2 0 1,-1 0-1,2-2 0,1 1 0,-16-42 0,-7-12-236,-14-8 47,32 57 173,0 0 0,2-1 1,-18-47-1,33 69 85,5 9 13,9 12 56,16 23 56,-3 0 0,-1 2 0,-2 1 0,-2 1 1,21 53-1,-40-85-126,0-1 0,-1 1 0,-1 0 0,0 1 0,0-1-1,-2 1 1,0-1 0,0 1 0,-1-1 0,-2 16 0,1-28-20,0 1 0,-1 0 0,1-1 0,0 1 0,-1-1 0,0 1 0,1-1 0,-1 0 0,0 0 1,1 0-1,-1 0 0,0 0 0,0 0 0,0 0 0,0-1 0,0 1 0,0-1 0,0 1 0,0-1 0,0 0 0,0 1 0,0-1 0,0-1 0,-4 1 0,-54-6-72,27-5 34,0-1 0,1-2-1,0-1 1,1-1-1,-53-38 1,38 24 21,19 11 21,22 14-1,-1 1 0,-1 0 0,1 0 0,-1 0 1,1 0-1,-1 1 0,-10-3 0,16 6 0,1 1 0,0-1 0,-1 0 0,1 1 1,-1-1-1,1 1 0,-1-1 0,1 1 0,0-1 0,0 1 1,-1-1-1,1 1 0,0-1 0,0 1 0,-1 0 1,1-1-1,0 1 0,0-1 0,0 1 0,0-1 0,0 1 1,0 0-1,0-1 0,0 1 0,0-1 0,0 1 1,0 0-1,0-1 0,1 1 0,-1-1 0,0 1 1,0-1-1,1 1 0,-1-1 0,1 2 0,7 25 42,5-7-32,0 0 0,1 0 0,1-2 0,1 0-1,0 0 1,2-2 0,0 0 0,24 16 0,-13-12 33,1-1 1,1-1-1,0-2 1,66 23-1,-85-34-33,-7-3-6,0 0 0,1 0 0,0-1 1,-1 0-1,1 0 0,6 1 0,-11-2-5,0-1-1,0 1 1,0 0 0,0 0 0,0 0-1,0-1 1,0 1 0,0-1 0,0 1-1,0 0 1,0-1 0,0 0 0,0 1 0,0-1-1,-1 1 1,1-1 0,0 0 0,0 0-1,-1 0 1,1 1 0,-1-1 0,1 0-1,0 0 1,-1 0 0,0 0 0,1 0-1,-1 0 1,1 0 0,-1 0 0,0 0 0,0 0-1,0 0 1,0 0 0,0 0 0,0 0-1,0 0 1,0 0 0,0-2 0,1-8-28,-1 0 1,0-1-1,-1 1 1,0 0-1,-1 0 1,0 0-1,-1 0 1,0 0-1,0 1 1,-1-1-1,-1 1 1,-10-19-1,13 28 28,1 0 0,-1 0 0,0 0 0,1 0 0,-1 0 0,0 0 0,0 0 0,0 1 0,0-1 0,0 1 0,0-1 0,0 1 0,0 0 0,1 0 0,-5 0 0,-40 1 15,25 0 7,3-2-18,-1-2 0,1 0-1,0-1 1,0-1-1,0 0 1,-31-15 0,23 9 10,-50-13 0,104 67 146,-8-14-138,-2 1 0,16 35 0,-31-60-19,6 38 19,-48-62-38,20 11 10,7 3 8,-1 0 0,0 1 0,0 1 0,0 0 0,-1 0 1,1 2-1,-1-1 0,1 2 0,-28 1 0,14-1-1,26 0-23,2 3 4,1 0 21,-1-1 1,1 1-1,-1-1 0,1 1 1,0-1-1,0 0 0,0 0 0,0 0 1,0 0-1,0 0 0,1 0 0,-1-1 1,4 3-1,0 0 1,11 7-4,1 0 0,0-2 0,1 0 0,0-1 0,0-1-1,1 0 1,35 6 0,-37-10 1,0 1-1,-1 1 1,1 0-1,-1 1 1,0 1 0,0 1-1,-1 1 1,0 0-1,-1 1 1,19 15 0,42 57 25,-75-78-25,1 1-1,-1-1 0,0 1 1,0-1-1,-1 1 1,1 0-1,-1-1 0,0 1 1,0 0-1,-1 0 0,0 5 1,0 5-6,1-2-1,-2 45 34,2-56-29,0 1 0,-1-1-1,1 0 1,-1 1 0,1-1 0,-1 0 0,0 1 0,0-1 0,0 0 0,0 0 0,0 0 0,0 0 0,-1 0 0,1 0 0,-1 0 0,1 0 0,-1 0-1,0-1 1,-2 3 0,2-4-12,1 1-1,-1-1 1,1 1 0,-1-1-1,0 0 1,1 0-1,-1 0 1,0 0-1,0 0 1,1 0-1,-1 0 1,0 0 0,1-1-1,-1 1 1,1-1-1,-1 1 1,0-1-1,1 0 1,-1 1-1,1-1 1,0 0 0,-1 0-1,1 0 1,0 0-1,-1 0 1,1-1-1,0 1 1,-1-2-1,-34-45-113,25 30 68,-13-12-23,-1 0 1,-2 1-1,0 2 0,-2 0 1,-1 2-1,-42-26 1,70 50 203,25 24 71,79 67 77,-58-53-143,40 42 0,-71-65-105,-1 0 1,-1 0-1,0 1 1,-1 1-1,-1 0 1,-1 0 0,10 23-1,-15-26-3,-3-10-15,1 1 1,0-1 0,-1 0 0,1 0-1,0 0 1,1 0 0,-1 0 0,0 0 0,1 0-1,0 0 1,0-1 0,0 1 0,3 3 0,-6-29-237,-1 14 207,1 17-33,5 26 68,-1-32-32,-1-20-4,-7-113-38,2-55-21,10 143 58,-6 42 26,-1-1 0,0 1 0,1 0 0,-1 0 0,1-1 0,0 1 0,-1 0 1,1 0-1,0 0 0,0 0 0,0 0 0,0 0 0,0 0 0,0 0 0,0 0 0,0 0 0,0 1 0,0-1 0,0 0 0,0 1 0,1-1 0,-1 1 0,0-1 0,1 1 0,-1-1 0,0 1 0,3 0 0,-3 0 4,1 1 0,-1 0 0,1-1 0,-1 1 0,1 0 0,-1 0 0,0 0-1,1 0 1,-1 0 0,0 1 0,0-1 0,0 0 0,0 0 0,0 1 0,0-1 0,0 0-1,-1 1 1,1-1 0,0 1 0,-1 0 0,1-1 0,-1 1 0,0-1 0,1 1-1,-1 2 1,8 49 113,-7-47-104,1 36 22,-1 0-1,-9 76 0,1-40 38,6 9-7,18-153-80,17-81-30,-28 127 39,1 0 1,0 0-1,2 1 1,0 0-1,14-19 1,0 14-33,-22 24 38,-1 0 1,1-1 0,0 1-1,-1 0 1,1 0 0,-1 0-1,1 0 1,-1 0-1,1 0 1,-1 0 0,1 0-1,-1 0 1,1 0 0,0 0-1,-1 0 1,1 0 0,-1 0-1,1 0 1,-1 1 0,1-1-1,-1 0 1,1 0-1,-1 1 1,1-1 0,-1 0-1,1 1 1,-1-1 0,0 0-1,1 1 1,-1-1 0,0 0-1,1 1 1,-1-1 0,0 1-1,1-1 1,-1 1-1,0-1 1,0 1 0,1-1-1,-1 1 1,0-1 0,0 1-1,0 0 1,0-1 0,0 1-1,0-1 1,0 1 0,0-1-1,0 1 1,0-1-1,0 1 1,0-1 0,0 1-1,-1 1 1,2 16 5,-1 1 0,-1 0 0,-1-1 0,0 1 0,-7 24 0,-34 94 45,12-44-34,10-14 3,13-45-4,-1 0 1,-2-1-1,-1 0 1,-17 33-1,25-60-31,5-38-26,6 14 44,1 1 1,0 1-1,1-1 1,15-18-1,14-29 7,92-250-45,-54 117-14,-73 188 50,0 0-1,-1-1 1,0 1-1,-1-1 1,0 1-1,0-1 1,-1 0-1,0 1 1,-1-1-1,-3-18 1,0 11 0,0 0 0,-1 0 0,-1 0 0,-15-31 0,14 39 3,1-1-1,-1 1 0,-1 0 1,-11-10-1,13 14 0,1 0-1,-1-1 1,1 0 0,0 0-1,0 0 1,1 0 0,0-1-1,0 1 1,1-1 0,-1 0-1,-1-8 1,5 14-1,0 1-1,-1 0 1,1-1 0,0 1-1,0 0 1,0-1-1,0 1 1,0 0 0,0-1-1,0 1 1,0 0 0,0-1-1,0 1 1,0 0-1,0-1 1,0 1 0,0 0-1,0-1 1,0 1 0,0 0-1,0-1 1,0 1-1,0 0 1,1-1 0,-1 1-1,0 0 1,0 0 0,0-1-1,1 1 1,-1 0-1,0 0 1,0-1 0,1 1-1,-1 0 1,1-1 0,11 7 51,10 14 55,-6-2-66,-1 2 1,-1 0 0,-1 0 0,-1 2-1,-1-1 1,0 1 0,-2 1 0,0 0-1,-2 0 1,7 40 0,-13-63-44,-1 1-1,0-1 1,0 1 0,0-1 0,0 1 0,1-1 0,-1 1 0,0-1 0,0 1-1,0-1 1,0 1 0,0-1 0,0 1 0,-1-1 0,1 1 0,0-1-1,0 1 1,0-1 0,0 1 0,-1-1 0,1 1 0,0-1 0,0 1 0,-1-1-1,1 0 1,0 1 0,-1-1 0,1 0 0,-1 1 0,-12-7-71,-18-28-60,26 29 109,-42-62-225,38 54 181,1-1 1,-1 1-1,-1 1 0,-22-22 1,31 34 67,1-1 0,0 1-1,0 0 1,-1 0 0,1 0 0,0 0 0,-1 0 0,1 0 0,0 0-1,0 0 1,-1 0 0,1 0 0,0 0 0,-1 0 0,1 0 0,0 0-1,0 0 1,-1 0 0,1 0 0,0 0 0,0 0 0,-1 0-1,1 0 1,0 0 0,0 1 0,-1-1 0,1 0 0,0 0 0,0 0-1,-1 0 1,1 1 0,0-1 0,0 0 0,0 0 0,-1 1-1,1-1 1,0 0 0,0 0 0,0 1 0,0-1 0,0 0 0,0 0-1,0 1 1,-1-1 0,1 0 0,0 0 0,0 1 0,0-1 0,0 0-1,0 1 1,-3 17 18,3-16-17,-2 8 2,0 9 68,-1 0 0,-1-1 0,-1 0-1,-12 32 1,17-49-55,0-22-64,7-84 5,-3 85 29,-2 0 1,0 0-1,-1 0 0,-1 0 0,-1 0 0,-1 0 0,0 0 0,-2 0 1,-8-29-1,1 24 15,0 1 1,0-1 0,2-1 0,1 1 0,0-2 0,2 1 1,-4-48-1,24 87 46,22 34 138,59 103 0,-25-37 34,-41-63-187,-3 1-1,-1 1 1,23 74-1,-26-68-34,-20-119-307,-14-32 162,3 29 9,-1-77 1,9 140 136,1 0-1,0 0 1,0 0 0,0 0 0,0 0-1,1 0 1,-1 0 0,0 0-1,0 0 1,0 0 0,1 0-1,-1 0 1,1 0 0,-1 0-1,1 0 1,-1 0 0,1 0-1,0-1 1,13 4 22,-11 0-7,0 0 0,0 1 0,0-1 0,0 1 0,-1 0 1,1 0-1,-1 0 0,3 4 0,16 37 163,-1 0 1,-3 1-1,23 95 1,-39-136-194,-18-32-214,8 10 181,1 0 0,1 0 0,0-1 0,2 0 0,0 0 0,1 0 0,0-1-1,2 1 1,0-30 0,2 47 48,0 1-1,-1 0 0,1 0 1,0 0-1,0 0 1,0 0-1,1-1 1,-1 1-1,0 0 0,0 0 1,1 0-1,-1 0 1,0 0-1,1 0 1,-1 0-1,1 0 0,-1 0 1,1 0-1,0 0 1,-1 0-1,1 0 1,0 0-1,0 0 0,0 1 1,0-1-1,0 0 1,0 1-1,0-1 1,0 0-1,0 1 0,0-1 1,0 1-1,0 0 1,0-1-1,0 1 1,0 0-1,2-1 0,-1 2 5,0 0 0,0-1 0,0 1 0,0 0 0,0 0 0,0 0 0,0 0 0,-1 0 0,1 1 0,0-1 0,-1 1 0,1-1 0,-1 1 0,1-1 0,-1 1 0,0 0 0,0-1 0,0 1 0,2 4 0,8 21 102,-2 0 0,-1 1-1,-1 0 1,6 54-1,8 32 110,-20-109-230,-2-19-48,-1 0 0,0 1 0,-1-1 0,-6-18 0,5 18 26,0-1 1,1 1 0,-2-21-1,5 32 29,-2-25-47,2 0 0,1 0 0,6-44 0,-6 66 56,0 1 1,0-1-1,0 1 0,1-1 1,0 1-1,0-1 1,0 1-1,1 0 0,0 0 1,0 0-1,0 0 0,0 1 1,1-1-1,0 1 0,0 0 1,0 0-1,0 0 0,1 1 1,-1-1-1,1 1 0,0 0 1,0 0-1,0 1 1,8-3-1,-11 4 1,0 1 0,0-1 1,0 1-1,0 0 0,1-1 0,-1 1 1,0 0-1,0 0 0,0 1 1,0-1-1,0 0 0,0 1 0,0-1 1,0 1-1,0 0 0,0 0 0,0 0 1,0 0-1,0 0 0,0 0 0,0 0 1,2 3-1,-1-1 7,1 1 0,-1 0 0,0 1 1,-1-1-1,1 0 0,-1 1 0,0-1 0,0 1 0,2 6 1,1 9 52,-1-1 1,0 1 0,1 35 0,-4-26-24,2 25 87,-7 84 0,-4-97-236,8-41 109,0 0 1,0 0-1,0 0 1,0 0-1,0 0 0,0 0 1,0 0-1,0 0 0,0 0 1,0 0-1,-1 0 0,1 0 1,0 0-1,0 0 1,0 0-1,0 0 0,0 0 1,0 0-1,0 0 0,0 0 1,0 0-1,0 0 1,0 0-1,-1 0 0,1 0 1,0 0-1,0 0 0,0 0 1,0 0-1,0 0 0,0 0 1,0 0-1,0 0 1,0 0-1,0 0 0,0 0 1,0 0-1,0 0 0,-1 0 1,1 1-1,0-1 0,0 0 1,0 0-1,0 0 1,0 0-1,0 0 0,0 0 1,-1-24-40,1-18-47,-1-9-123,8-71-1,-5 107 203,1 1 0,0 0 0,0-1-1,2 2 1,-1-1 0,2 0 0,0 1 0,1 0-1,14-21 1,-21 33 9,1 0 0,0-1 0,0 1 0,0 0 0,0 0 0,0 0 0,0 0 0,0 0 0,1 0 0,-1 0 0,0 0 0,0 0 0,1 1 0,-1-1 0,1 0 0,-1 1 0,1-1 0,1 1 0,-2 0 4,0 0-1,0 0 1,0 0 0,0 1-1,0-1 1,-1 0 0,1 1-1,0-1 1,0 1 0,0-1-1,-1 1 1,1-1 0,0 1-1,0-1 1,-1 1 0,1 0-1,-1-1 1,1 1 0,-1 0-1,1 0 1,-1 0 0,1 0-1,2 5 13,-1-1-1,0 1 1,-1-1-1,1 1 1,-1-1 0,0 1-1,0 0 1,-1 7-1,-2 14-11,0 0 0,-3-1 0,0 1 0,-1-1 0,-2 0 0,0 0 0,-13 25 0,8-18 2,-45 120 20,57-152-26,1 0-1,0 0 0,0 0 0,-1 0 0,1 0 1,-1 0-1,1 0 0,0 0 0,-1 0 1,0-1-1,1 1 0,-1 0 0,0 0 1,1 0-1,-1-1 0,0 1 0,0 0 0,0-1 1,-1 2-1,-4-16-35,4-35-37,2 46 69,2-30-8,1 0-1,2 0 0,1 0 1,2 1-1,1 0 1,1 0-1,2 1 0,1 1 1,2 0-1,26-40 0,21-55 24,-61 124-7,-1 0-1,1 0 0,-1 0 1,1 1-1,-1-1 1,1 0-1,-1 1 1,1-1-1,0 0 1,-1 1-1,1-1 1,0 1-1,0-1 1,-1 1-1,1-1 1,0 1-1,0 0 0,0-1 1,-1 1-1,1 0 1,0 0-1,0 0 1,0-1-1,0 1 1,0 0-1,0 0 1,-1 0-1,1 0 1,0 1-1,0-1 0,0 0 1,0 0-1,0 0 1,0 1-1,-1-1 1,1 0-1,0 1 1,0-1-1,-1 1 1,1-1-1,1 2 1,1-1 11,0 1 0,-1 0 1,1 0-1,-1 0 1,1 1-1,-1-1 0,0 0 1,0 1-1,0 0 1,3 4-1,-2 2-1,0 0-1,-1 1 1,0-1-1,0 1 1,-1 0 0,0-1-1,-2 16 1,-8 69 16,5-73-16,-1 10 44,-1 0-1,-12 35 1,18-66-60,0 0 1,0 0-1,-1 1 1,1-1-1,0 0 1,0 0-1,0 0 1,0 1-1,-1-1 1,1 0-1,0 0 1,0 0-1,0 0 1,-1 1-1,1-1 1,0 0-1,0 0 1,-1 0-1,1 0 1,0 0-1,0 0 1,-1 0-1,1 0 1,0 0-1,0 0 1,-1 0-1,1 0 1,0 0-1,0 0 1,-1 0-1,1 0 1,0 0-1,0 0 1,-1 0-1,1 0 1,0 0-1,0 0 1,-1-1-1,1 1 1,0 0-1,0 0 1,0 0-1,-1 0 1,1-1-1,0 1 1,0 0-1,0 0 1,0 0-1,-1-1 0,1 1 1,0 0-1,0 0 1,0 0-1,0-1 1,0 1-1,0 0 1,0 0-1,0-1 1,0 1-1,0 0 1,0 0-1,0-1 1,-8-15-102,3-3 62,2 1 0,0-1 0,1 0 1,1 0-1,1-24 0,0 21-23,-20 75 90,17-44-20,-1 1 0,1-1 0,-2 0 0,1-1-1,-1 1 1,0-1 0,-1 0 0,0 0 0,0 0-1,-9 7 1,14-15-6,0 1-1,0-1 0,1 1 0,-1-1 1,0 1-1,0-1 0,0 1 0,0-1 1,-1 0-1,1 0 0,0 1 0,0-1 1,0 0-1,0 0 0,0 0 1,0 0-1,0 0 0,0-1 0,0 1 1,0 0-1,0 0 0,0-1 0,0 1 1,0-1-1,0 1 0,0-1 0,0 1 1,0-1-1,0 1 0,0-1 1,0 0-1,1 0 0,-1 1 0,0-1 1,0 0-1,1 0 0,-1 0 0,1 0 1,-1 0-1,1 0 0,-1 0 0,1 0 1,-1 0-1,1 0 0,0 0 0,-1-1 1,-2-10-13,-1 0 0,1 0-1,-2-17 1,1 8 4,2 15 3,0 0 0,0 0 0,-1 0 0,0 0 0,-7-8 0,7 10 1,1 1 1,-1-1-1,1 0 1,0 0-1,0-1 0,0 1 1,1 0-1,-1-1 1,1 1-1,0 0 0,0-1 1,0-9-1,2 8 9,0-1 1,0 0-1,1 0 0,0 1 0,0-1 1,1 1-1,0 0 0,0 0 1,0 0-1,1 0 0,5-6 0,-5 6 3,1 0 0,-1 0 0,-1-1 0,1 1 0,-1-1-1,0 0 1,-1 0 0,0 0 0,0 0 0,0-1 0,0-9 0,-2 16 19,-14 9 40,3-3-84,7-23 40,-8 53 40,3-15-34,2 0-8,-21 60 85,-39 78 0,60-146-102,1-1 0,1 2 0,0-1 0,0 0 0,1 1 0,1 0 0,0 0 0,-2 22 0,4-13-3,1-18 0,-1 0 0,1 0 0,0 0 0,0 0 0,0 0 0,0 0 0,1 0 0,0 0 0,0 0 0,0 0 0,2 4 0,4 10 0,-6-16 0,-1 0 0,1 0 0,0 0 0,0 0 0,0 0 0,0-1 0,0 1 0,0 0 0,0 0 0,1-1 0,-1 1 0,1-1 0,-1 1 0,1-1 0,2 2 0,13 13 11,-16-14-11,1-1 1,-1 1-1,1 0 0,-1-1 0,1 1 1,0-1-1,-1 0 0,1 1 0,0-1 0,0 0 1,0 0-1,0 0 0,0 0 0,0-1 1,0 1-1,0-1 0,0 1 0,1-1 0,3 1 1,-9-18-1427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1:24.27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450 1 0,'0'0'977,"-31"26"267,11-2-1116,-1-1 1,-2-1 0,0-1-1,-1-1 1,-44 29-1,-142 68-72,208-116-58,0-1 0,1 1 0,-1 1 0,0-1 0,0 0 0,1 0 0,-1 1 0,1-1 0,-1 0 0,1 1 0,0 0 0,-1-1 0,1 1 0,0 0 0,0-1 0,0 1 0,1 0-1,-1 0 1,0 0 0,1 0 0,-1 0 0,1 0 0,-1 0 0,1 0 0,0 0 0,0 0 0,0 0 0,0 0 0,0 0 0,1 0 0,-1 0 0,1 0 0,0 4 0,2-2 2,0-1 0,0 1 0,1-1 0,-1 1-1,1-1 1,-1 0 0,1 0 0,0-1 0,0 1 0,0-1 0,1 0 0,-1 0 0,0 0 0,1-1 0,0 0 0,4 2-1,81 12 7,-83-14-5,343 52-359,-312-47-699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1:28.73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32,'14'4'2004,"-14"-3"-1951,18 13-87,-1 5 110,-1 0 0,-1 2 0,-1-1 0,14 27-1,-22-35-108,0 1-1,-1 1 0,0-1 0,-1 1 0,-1 0 0,0 0 1,-1 0-1,1 27 0,-3 3-687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1:32.05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0 651 32,'0'0'497,"10"-32"447,-4 16-880,0 0 1,-2 0-1,1-1 0,-2 0 0,0 1 0,-2-1 0,1-25 0,2-144 0,-1 181-58,-1-1 1,1 1-1,0-1 0,0 1 1,0 0-1,1 0 0,0 0 1,0 0-1,0 1 0,9-8 0,3-4-11,-5 2 25,1 0-1,0 0 1,1 1-1,1 1 1,0 1-1,0-1 1,1 2 0,1 0-1,-1 1 1,2 1-1,-1 0 1,1 1-1,0 1 1,1 1 0,0 0-1,-1 1 1,28-2-1,62-8 26,-80 9-29,-1 1 0,1 1-1,0 1 1,0 2 0,0 0-1,28 5 1,-34 0 1,-1 0 1,0 1-1,0 1 0,0 1 1,-1 1-1,0 1 0,0 0 1,-1 2-1,-1 0 0,0 1 1,0 0-1,24 27 0,-12-6 15,-2 0 0,-1 2 0,-2 0 0,-1 2 0,21 47 0,110 249-572,-118-261-324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1:41.6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32,'0'0'827,"1"27"-437,2-8-287,1-1 0,12 30 0,5 24 69,-7 12-12,-4 0 0,0 126 0,2-78-88,-1 0-16,-10-41-40,24 158 0,19-63-16,-31-136 0,22 109 10,-22-94-3,2-1 1,29 78-1,-32-116 15,1 0 0,0-1-1,2 0 1,1-1 0,1-1-1,1 0 1,1-2-1,1 0 1,1-1 0,1-1-1,0-1 1,1-1 0,1-1-1,1-1 1,0-1 0,1-1-1,33 11 1,27 8-104,2-3-1,1-5 1,1-3 0,1-4-1,1-4 1,161 2-1,-164-15-579,3 0-443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07.9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645 0 64,'18'213'1922,"-18"-182"-1872,1-8-25,-1-1 0,-5 30 0,4-45-22,-1 0 0,1 0 0,-1 0 0,-1 0 0,0 0 0,0 0 0,0-1-1,0 0 1,-1 0 0,0 0 0,-7 8 0,-11 10 6,-2-1-1,0-1 1,-1-1-1,-1-1 1,-1-1-1,-44 22 1,48-30-6,-1-1 1,0-1-1,0-1 1,-1-1-1,0-2 0,0 0 1,0-2-1,-46 1 1,47-4 4,0-2 0,1-1 0,-26-6 0,36 9-8,12 0-27,3 1 25,0 1 1,-1-1-1,1 0 0,0 0 0,0 0 1,0 0-1,-1 0 0,1 0 0,0 0 1,1 0-1,-1-1 0,0 1 1,0-1-1,0 0 0,0 1 0,4-1 1,2 1-2,35 9 3,-19-6 0,0 2 0,-1 1 0,0 1 0,38 17 0,-60-24 2,1 0 0,0 0 0,-1 0 0,1 0-1,-1 0 1,1 0 0,-1 0 0,0 1 0,1-1 0,-1 1 0,0-1-1,0 1 1,0-1 0,0 1 0,0-1 0,0 1 0,0 0 0,-1 0-1,1-1 1,-1 1 0,1 0 0,0 3 0,-2-2-6,1 0 0,0-1 0,-1 1 0,0 0 0,1 0 1,-1 0-1,-1-1 0,1 1 0,0 0 0,0-1 0,-1 1 0,0-1 0,-1 3 1,-7 6-41,-1 0 0,1-1 1,-2 0-1,-16 12 1,12-12-24,1-1 0,-1 0 0,-1-1 1,1 0-1,-1-1 0,-1-1 0,-34 7 1,77-15 77,-1 0 0,34-8 0,-30 4 7,49-3 0,-27 7 117,-19-1-84,1 2 0,0 1 1,0 2-1,-1 1 1,60 13-1,-88-16-44,-1 1 0,1-1-1,0 1 1,-1 0 0,1 0-1,-1 0 1,1 1 0,-1-1-1,0 0 1,1 1 0,-1 0-1,0-1 1,0 1 0,0 0-1,0 0 1,-1 0 0,1 0-1,0 1 1,-1-1 0,1 0-1,-1 1 1,0-1 0,0 1-1,0-1 1,0 1 0,0-1-1,0 6 1,-1-8-7,-1 0 0,0 0 0,1 0 0,-1 0 0,1 0 0,-1 0 0,1 0 0,-1 0 0,1 0 0,-1 0 0,1 0 0,-1-1 0,1 1 0,-1 0 0,1 0 0,-1-1 0,1 1 0,-1 0 0,1-1 0,0 1 0,-1 0 0,1-1 0,0 1 0,-1 0 0,1-1 0,0 1 0,-1-1 0,1 1 0,0-1 0,0 1 0,-1-2 0,-1-10-2,1-1 0,1 0 1,0 1-1,1-1 0,0 0 0,0 1 0,2-1 0,-1 1 1,2-1-1,5-14 0,1 1 0,1 1 1,2 0-1,24-38 0,-26 49 13,0 1-1,1 0 0,0 1 0,1 0 1,0 1-1,21-13 0,-13 10 18,-1-2-1,18-17 1,-34 28-39,0 0-1,0 0 0,-1 0 1,1 0-1,-1-1 0,0 1 1,-1-1-1,0 0 0,1 0 1,0-7-1,7-32-500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12.94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182 0 32,'1'6'96,"1"0"-1,0 0 0,0 0 1,0-1-1,1 1 1,0-1-1,0 0 1,1 0-1,-1 0 1,1 0-1,0 0 1,8 6-1,18 27 127,-20-18-191,0 0 0,-2 0 0,-1 0 0,0 1 0,-2 0 1,0 0-1,-1 1 0,-1-1 0,-1 1 0,-1 0 0,-2 0 0,1-1 1,-2 1-1,-7 28 0,4-24 4,-1 0 0,-2-1 0,0 0 0,-2-1-1,0 1 1,-2-2 0,-1 0 0,-1 0 0,0-1 0,-2-1 0,-29 31 0,18-25-39,6-5-8,-2 0-1,0-2 1,-28 19 0,50-39-37,12-4-57,11-6 108,0 0 1,1 1 0,0 2-1,1 0 1,26-3-1,124-11-1,-172 21 0,0 0 1,0 0-1,-1 0 1,1 0 0,0 0-1,0 1 1,0-1-1,0 0 1,0 1-1,0 0 1,0-1 0,-1 1-1,1 0 1,0 0-1,-1 0 1,1 0-1,0 0 1,-1 0 0,1 1-1,-1-1 1,3 3-1,-2-1 2,0 1 0,-1-1 0,1 0 0,0 1 0,-1-1-1,0 1 1,0 0 0,0-1 0,0 1 0,0 6 0,-1 1 0,0-1 0,0 0 0,-1 1 0,0-1 0,-1 0 0,0 0 0,-7 19 0,0-8 18,6-10-18,-1-1 1,-1 0 0,0 0 0,0 0-1,-8 10 1,12-19-63,3-12-74,8-6 145,0 0 0,2 1 0,25-29 0,-2 3-23,-26 29-5,1 1-1,0 0 0,1 1 1,0 0-1,1 1 0,16-11 1,-20 17 15,0-1 1,1 1-1,0 0 1,-1 1-1,1 0 1,1 0-1,-1 1 1,0 0-1,0 1 1,1 0-1,12 0 1,3 1 10,-20-1-7,0 0 1,-1 1-1,1-1 1,0 1 0,0 1-1,0-1 1,0 1-1,0-1 1,0 2 0,0-1-1,0 0 1,-1 1-1,1 0 1,-1 0 0,1 0-1,-1 1 1,6 3-1,-22-17 73,1-1 0,1-1 0,0 1 0,-15-26-1,-19-49-23,-45-130-1,-14-99-100,84 257-336,-3 10-725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17.9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4 833,'0'-3'865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23.62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35 0 0,'23'76'256,"-1"11"33,-5 12-97,-12 6 224,-5 2-224,-5-5-160,-17-18-32,-9-14-128,-13-18-993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3:32.94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0 562 96,'31'2'257,"0"2"1,-1 1-1,1 1 0,-1 1 1,39 16-1,-36-11-114,1-2-1,0-2 1,63 9-1,-89-17-136,9 2 40,-1-2-1,1 0 0,30-3 0,-43 2-36,1 0 0,-1 0 0,1-1 0,-1 1 0,0-1 0,1 0 0,-1 0 0,0 0 0,0-1 0,-1 1 0,1-1 0,0 0 0,-1 0 0,1 0 0,-1-1 0,0 1 0,0-1 0,4-6 0,34-57 79,-20 33-55,23-50 0,-38 71-31,-1 0-1,0 0 0,-2-1 1,1 0-1,-2 0 0,0 0 1,1-24-1,-3 0-48,2 16-77,-2 0-1,0 0 1,-2 0 0,0 1 0,-2-1 0,0 1-1,-13-40 1,0 28-1568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1:59.9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32,'170'99'1256,"115"58"-628,-216-123-550,-2 2-1,123 89 0,-154-97-50,-2 1 0,-1 2 0,-2 1 1,-1 2-1,-2 1 0,35 55 0,-34-44 17,58 75 0,-75-107-36,0 0 0,2-1 0,-1-1 0,2 0 0,-1-1 0,2 0 0,-1-1 0,33 14 0,-35-18-7,-7-3 0,1 1 0,-1-2 1,1 1-1,-1 0 1,1-1-1,0 0 0,0-1 1,0 0-1,0 0 1,0 0-1,0-1 0,0 0 1,0 0-1,0-1 1,1 0-1,-1 0 0,-1-1 1,9-2-1,115-57 6,48-18-9,-126 58 2,-33 13 1,0 0-1,0 1 1,1 1 0,-1 1 0,1 1 0,34-3 0,-53 7 1,1 1-1,0 0 1,-1 0 0,1 0 0,-1 0-1,1 0 1,-1 0 0,1 0 0,-1 1 0,0-1-1,1 0 1,-1 1 0,0-1 0,0 1-1,0-1 1,0 1 0,-1 0 0,1-1 0,0 1-1,-1 0 1,1 0 0,-1-1 0,1 1-1,-1 3 1,11 52 17,-10-49-18,8 40 30,-3 1 1,-3 0-1,-1 1 0,-2-1 1,-3 0-1,-2 0 0,-12 53 1,-48 156-1356,47-197-203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01.53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1816 58 0,'0'0'1511,"-36"0"-801,22 0-622,-4 1-57,-1 0 0,1-2 0,0-1 0,0 0 0,-1-1 0,1-1 0,-24-8 0,24 4-20,-1 2 1,0 0-1,0 1 0,-1 1 0,1 1 1,-1 1-1,0 0 0,-25 2 1,44 0-11,0 1 0,0-1 1,0 0-1,0 0 0,0 1 1,0-1-1,0 1 0,1-1 1,-1 1-1,0-1 0,0 1 1,0-1-1,1 1 0,-1 0 1,0-1-1,1 1 0,-1 0 1,1 0-1,-1-1 0,1 1 1,-1 0-1,1 0 0,-1 0 1,1 0-1,0 0 0,-1 1 1,-7 33 19,4-15-14,-15 57 27,15-59-28,0 1 0,-1 0 0,-1-1 0,-9 20 0,2-10 21,-12 43 0,18-47-9,-2 0 1,0-1-1,-17 28 1,-12 20 20,28-51-19,0 0 0,-2 0 0,0-1 0,-1 0 1,-24 25-1,17-25-11,-2 0 0,0-2 0,0 0 1,-2-1-1,0-2 0,-1 0 0,0-2 0,-1-1 0,0 0 0,-1-2 1,0-2-1,0 0 0,-48 5 0,-55 3-484,0-6 0,-139-8 0,99-11-1303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28.03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 0 32,'0'1'33,"-1"0"0,0 1 1,1-1-1,-1 0 0,0 0 0,1 1 0,0-1 1,-1 0-1,1 1 0,0-1 0,0 0 0,-1 1 0,1-1 1,0 0-1,1 1 0,-1-1 0,0 1 0,1 1 1,-1 4 24,1 5 3,0 0 0,1-1 1,1 1-1,-1-1 1,2 1-1,0-1 0,0 0 1,1 0-1,7 11 1,63 93 340,-55-86-319,175 221 276,-152-202-352,2-3 0,100 78-1,-142-120-110,1 0-1,0-1 0,0 0 0,0 0 0,0 0 0,0 0 1,0-1-1,0 1 0,1-1 0,7 1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28.38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1 288,'26'26'192,"9"6"-31,-4 3 95,5 6-96,-5-4 32,-5-2-64,5 0 64,-4 0-31,-1-6-97,1 0 32,-5-6-96,-5-2 0,1-4 32,-9-8-64,0-3-96,-5-6-193,-4-15-640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53.45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0 256,'62'73'385,"-5"-3"-65,1-6-96,-10-12-160,-3-5-64,-10-9-32,-9-9-128,1-6-481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8:17.952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1 161 64,'0'-4'20,"1"-1"0,0 0-1,0 1 1,0-1 0,1 1 0,0 0 0,0-1-1,0 1 1,0 0 0,1 0 0,-1 0 0,1 1-1,0-1 1,0 1 0,0-1 0,1 1 0,7-5-1,8-7 124,0 2 0,27-14 0,-29 18-117,-13 6-24,0 1 0,1-1-1,-1 1 1,0 0 0,1 1-1,-1-1 1,1 1 0,-1 0-1,1 0 1,0 0 0,-1 1-1,6-1 1,-9 1 30,-10 25 0,-25 14-55,29-32 17,0 0 0,0-1 0,-1 1 0,0-1 0,0 0 0,0-1-1,-1 1 1,0-1 0,0 0 0,0-1 0,-15 7 0,18-11 11,16-16 59,-3 9-42,-1 1-1,1 0 1,1 1-1,-1 0 1,1 1-1,0 0 1,0 0 0,0 1-1,19-4 1,-1 3 2,1 1 0,39 1 0,-158 43-189,89-40 165,-12 4 1,1 1 0,0 0 0,0 1 0,-17 14 0,40-25 35,0 0-1,0 1 0,0 1 0,22-3 1,-31 5-31,92-4 70,-105 8-90,-1-1 0,0 2 0,1-1 0,-12 8 0,8-4-6,0 1-1,1 1 1,-15 14 0,-26 17 10,69-51 27,1 0 1,-1 1-1,2 1 1,0 0-1,0 1 1,0 1 0,0 0-1,1 2 1,20-4-1,-8 5-80,-29 5 64,0-1-1,0 1 1,0-1 0,0 1-1,0-1 1,0 0 0,-1 1-1,1-1 1,-1 1-1,1-1 1,-1 0 0,1 1-1,-2 1 1,-4 5-9,0-1 0,-1 1 0,0-1 0,0-1-1,0 0 1,-1 0 0,0 0 0,0-1 0,-14 7 0,19-12 4,40-22 69,-19 16-38,0 0-1,0 1 1,1 0 0,0 2-1,0 0 1,0 1 0,0 1 0,0 1-1,0 1 1,21 3 0,-40-5-27,1 1 0,-1 0 0,1 0 0,-1 0 0,1 0 0,0 0 0,-1 0 0,1 0 0,-1 0 0,1 0 0,-1 0 1,1 0-1,-1 0 0,1 0 0,-1 0 0,1 1 0,-1-1 0,1 0 0,-1 0 0,1 1 0,-1-1 0,1 0 0,-1 1 0,1-1 0,-1 0 1,0 1-1,1-1 0,-1 1 0,0-1 0,1 0 0,-1 1 0,0-1 0,0 1 0,1-1 0,-1 1 0,0-1 0,0 1 0,0-1 0,0 1 0,1 0 1,-1-1-1,0 1 0,0-1 0,0 1 0,0-1 0,0 1 0,0-1 0,-1 1 0,1-1 0,0 1 0,0-1 0,0 2 0,-2-1-4,1 1 1,0-1-1,0 0 0,-1 1 0,1-1 0,0 0 0,-1 0 0,1 0 0,-1 0 0,0 0 1,1 0-1,-1 0 0,0 0 0,-2 0 0,-34 7-65,-1 0 43,39-8 27,0 0 0,0 0 1,0 0-1,0 0 1,0 0-1,0 0 0,0 0 1,1 0-1,-1 0 1,0 0-1,0 0 0,0 0 1,0 0-1,0 0 1,0 0-1,0 0 0,0 0 1,0 0-1,0 0 1,0 0-1,1 1 0,-1-1 1,0 0-1,0 0 1,0 0-1,0 0 0,0 0 1,0 0-1,0 0 1,0 0-1,0 0 0,0 0 1,0 0-1,0 1 1,0-1-1,0 0 0,0 0 1,0 0-1,0 0 1,0 0-1,0 0 0,0 0 1,0 0-1,0 0 1,0 0-1,0 1 0,28 0 47,16-4 15,-30 2-41,1 0 0,-1 0-1,1 2 1,18 2-1,-31-3-19,-1 1-1,0-1 0,1 1 0,-1-1 0,0 1 0,0 0 0,1-1 0,-1 1 0,0 0 0,0 0 1,0 0-1,0 0 0,0 0 0,0 0 0,0 0 0,0 0 0,-1 0 0,1 1 0,0-1 0,-1 0 1,1 0-1,-1 1 0,1-1 0,-1 0 0,1 1 0,-1-1 0,0 1 0,0-1 0,0 0 0,0 1 1,0-1-1,0 1 0,0-1 0,0 0 0,-1 1 0,1-1 0,0 1 0,-1-1 0,1 0 0,-1 0 1,0 1-1,1-1 0,-1 0 0,0 0 0,0 0 0,1 1 0,-1-1 0,0 0 0,0 0 0,-1-1 1,1 1-1,-2 1 0,0 0 2,1 0 0,-1 0 0,1 0 1,-1 0-1,1 0 0,-1 0 0,1 1 1,0-1-1,0 1 0,0-1 0,1 1 0,-1 0 1,1 0-1,-1 0 0,1 0 0,0 0 1,0 0-1,0 0 0,0 0 0,1 0 0,-1 1 1,1-1-1,0 6 0,1-8-1,-1 0 1,1 0-1,-1-1 0,1 1 0,0 0 0,-1-1 1,1 1-1,0 0 0,0-1 0,0 1 0,-1-1 1,1 1-1,0-1 0,0 1 0,0-1 0,0 0 1,0 1-1,0-1 0,0 0 0,0 0 1,0 1-1,0-1 0,0 0 0,0 0 0,0 0 1,0-1-1,0 1 0,0 0 0,-1 0 0,1 0 1,2-1-1,30-8 30,-26 3-45,7-11-128,-15 17 139,1-1 0,0 0 0,0 1 0,0-1 0,-1 0 1,1 1-1,0-1 0,0 1 0,-1-1 0,1 1 0,-1-1 0,1 1 0,0-1 0,-1 1 0,1-1 0,-1 1 0,1-1 0,-1 1 0,0 0 0,1-1 0,-1 1 0,1 0 0,-1-1 0,0 1 0,1 0 0,-1 0 0,1 0 0,-1 0 0,0-1 0,1 1 0,-1 0 0,0 0 0,0 0 0,-48-13-33,23 5-15,-1 0 1,0 2 0,0 2-1,-38-3 1,124 11 219,-1 2 0,88 20 0,-144-25-165,0-1 0,0 1 1,0-1-1,0 1 0,0-1 0,0 1 0,-1 0 0,1 0 1,0 0-1,0 0 0,-1 0 0,1 1 0,-1-1 0,1 0 0,-1 1 1,1-1-1,1 4 0,-5-5-16,0 0 0,-1 0 0,1 0 1,0 0-1,0 0 0,-1-1 0,1 1 0,0-1 1,0 0-1,0 1 0,-1-1 0,1 0 0,-3-2 0,-29-24-31,2-1-1,0-2 1,2 0-1,1-2 0,-39-58 1,67 88 43,0 1 1,0 0 1,0 0-1,0 0 0,0 0 1,1 0-1,-1 0 0,0 0 1,1 0-1,-1 0 0,0 0 1,1 0-1,0 0 0,-1-1 1,1 1-1,0 0 0,-1 0 1,1-1-1,0 1 1,0-3-1,1 4 4,-1 0 0,1-1 0,0 1 0,-1 0 0,1-1 0,0 1 0,-1 0 0,1-1 0,0 1 0,-1 0 0,1 0 0,0 0 0,-1 0 0,1 0 0,0 0 0,0 0 0,-1 0 0,1 0 0,0 0 1,-1 0-1,1 1 0,0-1 0,1 0 0,48 20 162,3 4-133,-29-15-22,-1 2-1,30 19 1,-53-30-44,-6-1-43,-1 0-1,0 0 1,1-1-1,-1 0 1,1-1-1,0 1 0,0-1 1,0-1-1,-7-4 1,-55-41-68,50 35 118,14 12 35,1-1 0,0 1 0,-1-1 0,1 0 0,1 0 0,-1 0 0,-3-5 0,5 7-6,1 1 1,0 0 0,0 0-1,0-1 1,0 1-1,0 0 1,0-1 0,0 1-1,0 0 1,0-1 0,0 1-1,0 0 1,0 0 0,0-1-1,0 1 1,0 0 0,0-1-1,0 1 1,0 0-1,0-1 1,0 1 0,0 0-1,0 0 1,1-1 0,-1 1-1,0 0 1,0 0 0,0-1-1,1 1 1,-1 0-1,0 0 1,0 0 0,0-1-1,1 1 1,20-4 164,-11 5-133,0 0 0,-1 1 0,1 0 0,-1 0-1,1 1 1,-1 0 0,0 1 0,0 0 0,0 0 0,-1 1 0,14 10 0,10 9 80,44 43 0,-48-40-48,-12-13 36,26 23 13,-40-35-117,0 1-1,0-1 0,0 0 0,0 1 0,-1-1 0,1 1 0,-1-1 0,1 1 1,-1 0-1,0-1 0,0 1 0,0 0 0,0 0 0,0 3 0,-6-5-60,-1 0 0,1-1 0,0 1 0,0-1 0,0 0 0,-11-1 0,-4-4-87,0-1 0,0-1-1,1-1 1,0 0 0,0-2 0,1 0 0,-25-18-1,27 18 22,-25-15-156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8:49.243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74 0 0,'8'44'859,"-10"-22"-797,0-1-1,-2 0 0,-1 0 0,0-1 0,-2 0 0,0 1 1,-1-2-1,-1 0 0,-1 0 0,-13 19 0,38-56-72,1 1 1,1 1-1,0 0 0,1 2 1,1 0-1,0 0 0,25-11 1,-44 24 11,1 1-1,0-1 1,0 1 0,0-1 0,0 1 0,0-1-1,0 1 1,0 0 0,0-1 0,1 1 0,-1 0-1,0 0 1,0 0 0,0 0 0,0 0 0,0 0-1,0 0 1,0 0 0,0 0 0,0 1 0,1-1 0,-1 0-1,0 1 1,0-1 0,0 1 0,0-1 0,1 2-1,-1-1 2,0 1-1,0 0 0,0-1 0,0 1 0,-1 0 1,1-1-1,-1 1 0,1 0 0,-1 0 0,1-1 0,-1 1 1,0 0-1,0 0 0,0 0 0,0 2 0,-1 5 2,0 0-1,-1 0 1,1 0-1,-2-1 1,1 1-1,-5 9 0,-16 20 15,17-29 3,1 0 0,0 0 0,0 0 1,-4 13-1,45-48-41,-14 7 19,41-32-4,-58 48 6,0-1 0,0 2 0,0-1 1,1 1-1,-1-1 0,1 1 0,-1 1 0,1-1 1,0 1-1,-1 0 0,8 0 0,-12 1 1,0 0 1,0 0-1,0 0 0,0 1 1,0-1-1,0 0 0,0 0 1,0 1-1,0-1 0,0 1 0,0-1 1,0 1-1,0-1 0,0 1 1,-1 0-1,1-1 0,0 1 0,0 0 1,-1 0-1,1 0 0,0-1 1,-1 1-1,1 0 0,0 1 1,7 31 14,-9 35 37,0-61-32,-1 1 1,0 0-1,-1-1 1,0 0-1,0 1 1,0-1 0,-1 0-1,-7 9 1,4-5 40,10-16-74,40-59-20,-40 59 26,0 1 0,1 0 0,-1-1 0,1 1 0,0 0 0,1 1 0,-1-1 0,1 1-1,-1 0 1,1 0 0,0 0 0,6-2 0,-10 9 10,0-1 0,0 0 0,0 1 0,-1-1 0,1 0 0,-1 1 0,1-1 0,-1 1 0,0-1 0,-1 7 0,0-5 5,0 6-1,0-1 0,-1 0 0,0 1-1,-1-1 1,-1 0 0,1-1-1,-1 1 1,-1-1 0,-8 14-1,6-11 11,0 1 0,1 0 0,1 0-1,-5 19 1,25-54-35,2 0-1,0 1 1,32-30 0,-16 25-21,-33 25 38,0 1-1,0 0 1,0 0-1,0 0 1,0 0 0,0-1-1,1 1 1,-1 0-1,0 0 1,0 0 0,0 0-1,0 0 1,0-1-1,1 1 1,-1 0-1,0 0 1,0 0 0,0 0-1,0 0 1,1 0-1,-1 0 1,0 0 0,0 0-1,0 0 1,1 0-1,-1 0 1,0 0-1,0 0 1,0 0 0,1 0-1,-1 0 1,0 0-1,0 0 1,0 0-1,0 0 1,1 0 0,-1 0-1,0 0 1,0 0-1,0 0 1,0 0 0,1 1-1,-1-1 1,0 0-1,0 0 1,0 0-1,0 0 1,0 0 0,1 0-1,-1 1 1,0-1-1,0 0 1,0 0 0,0 0-1,0 0 1,0 1-1,0-1 1,0 0-1,0 0 1,0 0 0,0 1-1,0-1 1,0 0-1,0 0 1,0 0-1,0 1 1,0-1 0,0 0-1,0 1 1,-1 9-14,-5 2 23,1-1 0,-2 0 1,1 0-1,-2 0 0,1-1 0,-15 14 0,12-12 2,0 0 1,0 1 0,1 0 0,-9 17 0,18-23-18,11-12 6,31-25 3,8-6-32,-49 36 29,-1 0 1,0 0-1,1 0 0,-1 0 0,1-1 0,-1 1 0,1 0 1,-1 0-1,0 0 0,1 0 0,-1 0 0,1 0 0,-1 0 0,1 1 1,-1-1-1,0 0 0,1 0 0,-1 0 0,1 0 0,-1 0 1,1 1-1,-1-1 0,0 0 0,1 0 0,-1 1 0,0-1 1,1 0-1,-1 1 0,0-1 0,0 0 0,1 1 0,-1-1 1,0 0-1,0 1 0,1-1 0,-1 0 0,0 1 0,0-1 0,0 1 1,0-1-1,0 1 0,1-1 0,-1 0 0,0 1 0,0-1 1,0 1-1,0-1 0,0 1 0,-1-1 0,1 0 0,0 1 1,0-1-1,0 1 0,0-1 0,0 1 0,0-1 0,-1 0 1,1 1-1,-6 27 12,-8-1-19,-1-1 0,-1 0 1,-21 24-1,-8 13 7,16-24 0,68-53 0,-20 1 0,-10 6 1,-1 0-1,2 1 1,-1 0-1,1 1 1,-1 0-1,2 1 0,-1 0 1,0 0-1,1 1 1,16-3-1,-27 41 27,-1-26-27,-1-1 0,0 0 0,0-1 0,-1 1 0,0 0 0,0-1 0,-1 1 0,-9 12 0,-8 20 0,11-21 5,7-14-3,1-1 0,-1 1 0,1 0 0,0 0 0,0 0 0,1 0 0,-3 11 0,46-13-23,-40-1 22,0 0-1,-1 0 1,1 0 0,0 0 0,-1 0-1,1 0 1,-1 0 0,0 1 0,0-1-1,0 1 1,0-1 0,0 1 0,0-1-1,-1 1 1,1 3 0,4 47 16,-5-35-14,5 36-2,6 161 62,-8-229-85,1 0 0,1 1 0,-1-1 0,2 1-1,0 0 1,12-18 0,-13 30 46,-2 11-19,-3 18-6,0-24 5,0 128 108,1-140-116,0 0-1,1 0 1,-1 0 0,2 0-1,-1 0 1,1 1-1,0-1 1,0 1-1,1 0 1,0 0-1,1 0 1,-1 0-1,1 1 1,1 0 0,-1 0-1,1 0 1,10-8-1,-14 14 27,2 18-11,-4-10-44,-2-14 23,-2-12-15,-2-1 1,-11-28-1,-5-13-51,15 26 62,1 0 0,2 0 0,1-1 1,3-44-1,-1 78 16,1 1 1,0-1-1,0 0 1,0 1-1,0-1 1,0 0-1,0 1 1,0-1-1,0 0 1,0 1-1,0-1 1,0 0-1,1 1 1,-1-1-1,0 0 1,0 1-1,1-1 1,-1 1-1,0-1 1,1 0-1,-1 1 1,0-1-1,1 1 1,-1-1-1,1 1 1,-1-1-1,1 1 1,-1 0-1,1-1 1,0 1 0,-1-1-1,1 1 1,-1 0-1,1 0 1,0-1-1,-1 1 1,1 0-1,0 0 1,-1 0-1,1 0 1,1 0-1,-1 0 4,0 0-1,1 1 1,-1-1 0,0 1-1,1 0 1,-1-1 0,0 1 0,0 0-1,0 0 1,1 0 0,-1 0-1,0 0 1,0 0 0,0 0-1,-1 0 1,1 0 0,0 1-1,0-1 1,1 3 0,3 15 12,0 1 0,-1 0 0,-1 0 0,-1 0 0,-1 1 0,-1 27 1,0-43-18,0-5-17,0 0 26,4 0-26,0 0 11,-1 0-6,-2 0 1,5 0 25,-6 0-15,0 0 1,0 0-1,0 0 0,0 0 0,1 0 0,-1 0 0,0 0 0,0 0 0,0 0 0,0 0 0,0 0 0,1 0 1,-1 0-1,0 0 0,0 0 0,0 0 0,0 0 0,0 0 0,0 0 0,1 0 0,-1 1 0,0-1 0,0 0 1,0 0-1,0 0 0,0 0 0,0 0 0,0 0 0,0 0 0,1 1 0,-1-1 0,0 0 0,0 0 0,0 0 0,0 0 1,0 0-1,0 1 0,0-1 0,0 0 0,0 0 0,0 0 0,0 0 0,0 0 0,0 1 0,0-1 0,0 0 1,0 0-1,0 0 0,0 0 0,0 0 0,0 1 0,0-1 0,-1 0 0,1 0 0,0 0 0,0 0 0,0 0 1,0 0-1,0 1 0,0-1 0,0 0 0,-1 0 0,1 5 0,1-2 0,2-2 0,1 2 0,0 1 0,-1 0 0,1-1 0,-1 2 0,0-1 0,0 0 0,0 1 0,-1-1 0,1 1 0,-1 0 0,2 7 0,17 27 0,-20-37 0,1-1 0,0 0 0,0 0 0,0 0 0,0 0 0,0 0 0,0 0 0,0 0 0,1-1 0,-1 1 0,0-1 0,0 1 0,4-1 0,8 3 0,30 49 0,-15-15 0,-26-34 1,-1 0 0,1 1-1,-1-1 1,0 1 0,0 0 0,0 0-1,0-1 1,-1 1 0,0 0 0,1 1-1,-1-1 1,-1 0 0,1 0 0,-1 0-1,0 1 1,0-1 0,0 0 0,-1 7 0,1-8-2,-1-1 1,1 1-1,-1-1 1,0 1-1,0-1 1,0 1-1,0-1 1,0 0-1,-1 1 1,1-1-1,-1 0 1,1 0-1,-1 0 1,0 0-1,0 0 1,0-1-1,0 1 1,0 0-1,0-1 1,0 0-1,-1 1 1,1-1-1,0 0 1,-1 0-1,1 0 1,-1 0-1,1-1 1,-1 1-1,-3-1 1,0 1-9,0-1 0,0 0 0,0 0 0,-1-1 1,1 1-1,0-1 0,0-1 0,0 1 0,0-1 0,0 0 0,-6-4 0,-1-1-21,0-2-1,0 1 0,-13-14 0,156 189 170,-105-135-121,-7-10-37,-1 2 1,24 40 0,-63-75-94,-24-27-35,36 28 111,-1 0 0,-1 0-1,0 1 1,0 1 0,0 0 0,-24-10-1,34 17 38,1 0 0,-1 1 0,0-1 0,1 1 0,-1-1 0,0 1 0,0 0 0,1 0 0,-1 0 0,0 0 0,0 0 0,0 0 0,1 0 0,-1 0 0,0 1 0,1-1 0,-1 1 0,0-1 0,0 1 0,1 0 0,-1-1 0,1 1 0,-1 0 0,1 0 0,-1 0 0,1 1 0,0-1 0,-1 0 0,1 0 0,0 1 0,0-1 0,-2 3 0,-23 20 25,29-25-21,0-1 0,0 1 0,0 0-1,0 0 1,0 0 0,0 1 0,1-1 0,-1 1-1,0 0 1,0 0 0,0 0 0,0 0 0,1 0-1,-1 1 1,0-1 0,0 1 0,0 0 0,0 0-1,0 0 1,0 0 0,0 1 0,-1-1 0,1 1-1,4 3 1,11 7 31,-1 2-1,27 25 1,-9-8-7,-7-12-24,23 19 32,-49-36-41,1 0 0,-1 1 0,0-1 0,0 0 0,0 1 0,-1-1 0,1 1 0,-1-1 0,1 1 0,-1 0 0,0 0 0,0 0 0,0-1 0,0 1 0,-1 0 0,1 5 0,-1-7-4,0 0 1,-1 0-1,1-1 1,0 1-1,-1 0 1,1 0-1,-1 0 1,1-1 0,-1 1-1,1 0 1,-1-1-1,1 1 1,-1-1-1,0 1 1,0 0-1,1-1 1,-1 1-1,0-1 1,0 0 0,1 1-1,-1-1 1,0 0-1,0 1 1,0-1-1,0 0 1,1 0-1,-1 0 1,0 0-1,0 0 1,-1 0 0,-34 2-148,30-2 135,-12-1 12,0-1 0,0-1 1,1 0-1,-1-2 0,-20-7 0,-32-8 82,199 37 74,-93-14-90,0 2 0,0 0-1,53 17 1,-86-20-60,1-1 1,-1 1 0,1 0-1,-1 0 1,0 0 0,0 1-1,0-1 1,0 1 0,-1-1-1,1 1 1,-1 0 0,1 0-1,-1 0 1,0 0 0,0 1-1,-1-1 1,3 7 0,-3-8-1,0 0 1,0 1-1,-1-1 1,1 0-1,-1 1 1,0-1 0,1 1-1,-1-1 1,0 1-1,-1-1 1,1 1-1,0-1 1,-1 1 0,1-1-1,-1 1 1,0-1-1,0 0 1,0 1-1,0-1 1,0 0 0,0 0-1,-1 0 1,1 0-1,-1 0 1,1 0-1,-1 0 1,-3 2 0,-2 1-11,1-1 1,-1 0-1,-1 0 1,1 0-1,0-1 1,-1 0-1,0-1 1,0 0-1,1 0 1,-13 1-1,-4 2 0,22-5-10,2-1 22,0-1 0,0 0 0,1 0 0,-1 1 0,1-1 0,-1 0 0,1 0-1,0 1 1,0-1 0,0 1 0,0-1 0,0 1 0,0-1 0,0 1 0,0-1 0,1 1-1,-1 0 1,0 0 0,1 0 0,-1 0 0,1 0 0,-1 0 0,1 0 0,0 0-1,-1 1 1,1-1 0,0 0 0,0 1 0,-1 0 0,4-1 0,7-1 24,0 0 0,0 1 0,17 1 1,-23 0-17,22 0 9,0 1 0,0 2 0,0 0 0,0 2 0,-1 1 0,1 2 0,-2 0 0,1 2 0,-1 0 0,25 16 0,-48-24-15,1-1 1,-1 1-1,0 1 1,0-1-1,-1 0 1,1 1 0,0-1-1,-1 1 1,1 0-1,-1 0 1,0 0-1,0 0 1,0 0-1,-1 0 1,1 1-1,-1-1 1,1 1-1,-1-1 1,0 1 0,0 6-1,-2-10-3,0 0 0,-1 0 0,1 0 0,0-1 0,0 1 0,-1 0 0,1-1 0,0 1 0,-1-1 0,1 1 0,0-1 0,0 0 0,0 0 0,0 1 0,-2-3 0,-1 0 1,0-1-1,1 0 1,-1 0 0,1-1-1,0 1 1,0 0 0,0-1-1,1 0 1,0 0 0,0 0-1,0 0 1,0 0-1,1 0 1,-2-8 0,21 15 96,-9 2-80,0 1 0,0 0-1,-1 0 1,0 1 0,0 0 0,14 15 0,43 53 119,-31-34-104,-22-27-30,38 48 6,-48-58-7,0 0 0,0 0 0,0 0 0,0 0-1,-1 1 1,1-1 0,-1 1 0,0-1 0,0 1 0,0 0 0,-1-1 0,1 1-1,-1 0 1,0-1 0,0 1 0,0 0 0,-2 5 0,1-6-3,0-1-1,-1 0 1,0 1 0,1-1 0,-1 0-1,0 0 1,0 0 0,-1 0 0,1 0-1,0 0 1,0-1 0,-1 1 0,1-1 0,-1 0-1,0 0 1,1 0 0,-1 0 0,0 0-1,1 0 1,-6 0 0,-60 7-57,57-8 45,1 0-1,0-1 1,-1-1 0,1 0 0,0 0 0,0-1 0,0 0 0,0 0 0,1-2 0,0 1 0,-1-1-1,-14-10 1,-6-8-35,1-1-1,-33-35 0,-29-25-38,90 84 89,-1-1 0,1 0 0,0 0 0,-1 0 0,1 0 0,0-1 1,0 1-1,0 0 0,0 0 0,0-1 0,0 1 0,0-1 0,1 1 0,-1-1 0,0 1 0,1-1 1,-1 1-1,1-1 0,0 1 0,-1-1 0,1 0 0,0 1 0,0-1 0,0 0 0,0 1 0,0-1 0,1 1 1,-1-1-1,0 0 0,1 1 0,-1-1 0,1 1 0,0-1 0,-1 1 0,1-1 0,0 1 0,0 0 0,0-1 1,1-1-1,1 0 4,1-1 0,-1 1 0,1 0 1,-1 0-1,1 0 0,0 0 0,0 1 0,0 0 1,1 0-1,-1 0 0,0 0 0,9-2 1,-3 3 6,-1 0 1,1 0 0,-1 0 0,1 1 0,-1 1-1,1 0 1,-1 0 0,0 1 0,16 4 0,1 4 37,48 24 0,-60-26-45,1 0-1,0-1 1,0 0 0,1-2 0,-1 0 0,1 0 0,1-2 0,29 4 0,-55-33-74,-2 12 42,-1 0 1,0 0-1,-1 1 0,-1 0 1,-15-10-1,-82-54-76,91 63 91,-428-271-72,425 275 138,23 10-51,0 0-1,0 0 1,-1 0-1,1 0 1,0 0-1,0 1 1,0-1-1,0 0 1,0 0-1,0 0 0,0 0 1,-1 1-1,1-1 1,0 0-1,0 0 1,0 0-1,0 1 1,0-1-1,0 0 1,0 0-1,0 0 1,0 1-1,0-1 1,0 0-1,0 0 1,0 0-1,0 1 1,0-1-1,0 0 1,0 0-1,1 0 1,-1 1-1,0-1 1,0 0-1,0 0 1,0 0-1,0 0 1,0 1-1,1-1 0,-1 0 1,0 0-1,0 0 1,0 0-1,0 0 1,0 0-1,1 0 1,-1 1-1,0-1 1,32 30 80,-8-17-57,-1-1 1,2-1-1,0-1 1,0-2-1,29 7 0,31 10 26,-22-3-19,0 3 0,-2 3 0,-1 2 0,-1 3 0,-2 2 0,56 45 0,-102-70-31,0 0 0,-1 1 0,-1 0 0,16 21 0,-21-26-7,0 0 1,-1 1-1,0-1 0,0 1 0,0 0 0,-1 0 1,0 0-1,0 0 0,0 1 0,0 13 0,-2-20 3,-1 0-1,1 0 0,-1 0 1,1 0-1,-1 0 1,1-1-1,-1 1 0,1 0 1,-1 0-1,0-1 1,1 1-1,-1 0 0,0-1 1,0 1-1,1 0 0,-1-1 1,0 1-1,0-1 1,0 0-1,0 1 0,0-1 1,0 0-1,0 1 0,0-1 1,1 0-1,-1 0 1,0 0-1,0 0 0,-2 0 1,-37 2-27,29-2 8,-33 3-11,-110 1-159,134-5 161,0-1 0,1 0 0,-1-2 0,1 0 0,-32-12 0,-68-22-134,152 42 200,0 2 1,38 12 0,25 5 11,-57-14-31,54 18 0,-80-23-16,-8-3-10,-5-1-44,-38-4-159,-2-6 149,-216-70-107,550 197 641,-273-108-447,-1 1 1,0 2 0,0 0-1,26 21 1,-41-29-22,1 1 1,0 0 0,-1 0-1,0 0 1,0 1 0,0-1-1,-1 1 1,0 0 0,0 1-1,0-1 1,-1 1-1,0-1 1,-1 1 0,1 0-1,-1 0 1,0 1 0,1 11-1,-3-18-5,0 0-1,0-1 1,-1 1-1,1 0 1,0-1-1,0 1 1,0 0-1,-1-1 1,1 1-1,0 0 1,-1-1-1,1 1 1,-1-1-1,1 1 1,0 0-1,-1-1 1,1 1-1,-1-1 1,0 0-1,1 1 1,-1-1-1,1 1 1,-1-1-1,0 0 1,1 1-1,-1-1 0,0 0 1,0 0-1,-29 4-64,-27-11 14,51 6 54,0-1 1,-1 2-1,1-1 1,-1 1-1,1 0 0,-1 0 1,1 1-1,-1 0 0,1 0 1,-1 0-1,1 1 1,0 0-1,-11 5 0,-3-4-2,6 0-10,25-4 26,61-10 80,-57 7-75,0 1 1,0 1 0,0 0-1,0 1 1,0 1 0,0 0 0,18 3-1,-30-2-21,0 1 0,0-1 0,-1 1 0,1-1 0,-1 1 0,1 0 0,-1 0 0,0 1 0,1-1 0,-1 0 0,0 1 0,-1-1 0,1 1 0,0-1 0,-1 1 0,0 0 0,1 0 0,-1 0 0,0 0 0,0 0 0,-1 0 0,1 0 0,-1 0-1,1 0 1,-1 0 0,0 0 0,0 0 0,-1 0 0,1 1 0,0-1 0,-1 0 0,0 0 0,0 0 0,0 0 0,0 0 0,0-1 0,-1 1 0,1 0 0,-1-1 0,0 1 0,-2 3 0,4-6 0,-1 0 0,1 1 1,0-1-1,-1 1 0,1-1 0,-1 0 0,1 0 1,0 1-1,-1-1 0,1 0 0,-1 0 0,1 1 1,-1-1-1,1 0 0,-1 0 0,1 0 1,-1 0-1,1 0 0,-1 0 0,1 0 0,-1 0 1,1 0-1,-1 0 0,1 0 0,-1 0 0,1 0 1,-1 0-1,1 0 0,-1 0 0,1-1 1,-1 1-1,0 0 0,-6-19-15,8-39 28,0 39-21,-1 0-3,0 1 0,-1-1 0,-1 1 1,0-1-1,-1 1 0,-2 0 0,0 0 0,0 0 0,-2 1 0,0 0 0,-10-18 0,15 33 22,1 0-1,-1 0 1,1 0-1,0 0 1,0-1-1,-1 1 1,2-1-1,-1 1 0,0-1 1,1 1-1,-1-1 1,1 1-1,-1-1 1,1 1-1,0-1 1,0 0-1,1-4 0,0 7-2,-1-1-1,0 0 0,1 1 0,-1-1 0,1 1 0,-1-1 0,1 1 1,-1-1-1,1 1 0,0-1 0,-1 1 0,1-1 0,-1 1 0,1 0 1,0-1-1,-1 1 0,1 0 0,0-1 0,0 1 0,-1 0 0,1 0 0,1 0 1,30 5 76,-14 2-37,-1 0 0,0 2 0,-1 0 0,0 0 0,0 2 0,-1 0-1,0 1 1,15 17 0,-11-10-22,-1 0-1,-1 2 1,-2 0-1,0 1 0,16 31 1,-26-43-30,0 0 0,-1 1-1,0 0 1,-1 0 0,0 0 0,-1 0 0,0 1 0,1 21 0,-5-34-6,0 1 0,1-1 0,-1 1 0,1-1 0,-1 0 0,1 0 0,0 0 0,-1 0 0,1 0 0,0 0 0,-1 0 0,1 0 0,-2-2 0,-17-26-62,0-1-1,2 0 0,-25-60 0,-20-32-74,63 122 150,0 0 1,0-1-1,-1 1 1,1 0 0,0 0-1,0 0 1,-1 0-1,1-1 1,0 1 0,0 0-1,0 0 1,-1-1-1,1 1 1,0 0 0,0 0-1,0-1 1,0 1-1,0 0 1,0-1 0,-1 1-1,1 0 1,0 0-1,0-1 1,0 1 0,0 0-1,0-1 1,0 1-1,0 0 1,0-1 0,0 1-1,0 0 1,0 0-1,1-1 1,-1 1 0,0 0-1,0-1 1,0 1-1,0 0 1,0 0 0,1-1-1,-1 1 1,0 0-1,0 0 1,1-1 0,14 7 60,21 19 43,-19-6-85,0 0 0,-2 0 1,0 2-1,-1 0 0,-1 0 1,0 1-1,-2 1 1,-1 0-1,-1 1 0,-1-1 1,-1 2-1,-1-1 0,-1 1 1,-1 0-1,1 32 0,-5-56-22,0 0-1,0 0 1,0-1-1,0 1 0,0 0 1,-1 0-1,1-1 1,0 1-1,0 0 0,-1 0 1,1-1-1,0 1 1,-1 0-1,1 0 1,-1-1-1,1 1 0,0-1 1,-1 1-1,0 0 1,1-1-1,-1 1 0,1-1 1,-1 1-1,0-1 1,1 0-1,-1 1 1,0-1-1,1 0 0,-1 1 1,0-1-1,0 0 1,0 0-1,1 1 0,-1-1 1,0 0-1,0 0 1,1 0-1,-1 0 1,0 0-1,0 0 0,0-1 1,1 1-1,-1 0 1,0 0-1,0 0 0,-1-1 1,-2 0-3,1 0 1,-1-1-1,0 1 0,1-1 1,-1 0-1,1 0 1,0 0-1,-4-3 0,-205-210-405,170 173 329,28 26 82,-2 1-1,1 0 0,-21-13 0,35 27 49,8 9 21,72 53 9,-35-29 39,39 38 0,-72-60-102,-1 1 0,0 0 1,0 0-1,-2 1 0,1 0 0,-2 1 0,1 0 1,8 22-1,-15-32-19,0 0-1,0 0 1,0 0 0,0 0 0,-1 0-1,1 0 1,-1 0 0,0 0 0,0 0-1,0 0 1,0 0 0,0 0 0,-1 0-1,1 0 1,-1 0 0,-2 6 0,2-8 0,0 1 0,-1 0 1,1-1-1,-1 1 0,1-1 1,-1 1-1,0-1 0,0 0 1,1 0-1,-1 0 0,0 0 1,0 0-1,0 0 0,0 0 1,0-1-1,-1 1 0,1-1 1,0 1-1,0-1 0,0 0 1,0 0-1,-1 0 0,-2 0 1,-12-1-12,0 0 0,0-2 0,0 0 1,0 0-1,-29-11 0,-81-41-113,40 15 88,72 32 57,23 8 23,28 9 32,-33-8-69,105 54 97,-99-50-88,0 1-1,-1 0 1,1 1-1,-1 0 1,0 0-1,-1 0 1,0 1-1,0 0 1,8 12-1,-14-19-12,0 1-1,-1-1 1,1 0-1,0 0 0,0 0 1,0 0-1,-1 1 1,1-1-1,-1 0 0,1 1 1,-1-1-1,0 0 1,1 1-1,-1-1 0,0 1 1,0-1-1,0 1 0,0-1 1,0 0-1,0 1 1,0-1-1,0 1 0,-1-1 1,1 0-1,-1 1 1,1-1-1,-1 0 0,1 1 1,-1-1-1,0 0 1,0 0-1,1 1 0,-1-1 1,0 0-1,0 0 1,0 0-1,0 0 0,0 0 1,-1-1-1,1 1 0,0 0 1,0 0-1,0-1 1,-1 1-1,1-1 0,0 1 1,-1-1-1,1 1 1,-1-1-1,1 0 0,-2 0 1,-11 2-26,1 0 0,-1-2 1,0 0-1,-19-2 0,21 1 26,-26-3-24,1-3 0,-1-1 1,-62-22-1,59 16 26,0 3 0,-68-12-1,110 23 3,-1 1-1,0-1 0,0 0 0,0 0 0,0 0 0,0 0 0,0 0 0,0 0 0,0 0 0,0 0 0,0 0 0,0 0 1,0 0-1,0 1 0,0-1 0,0 0 0,0 0 0,0 0 0,0 0 0,0 0 0,0 0 0,0 0 0,0 0 1,0 0-1,0 0 0,0 0 0,0 1 0,0-1 0,-1 0 0,1 0 0,0 0 0,0 0 0,0 0 0,0 0 0,0 0 1,0 0-1,0 0 0,0 0 0,0 0 0,0 0 0,0 0 0,0 0 0,15 9 15,24 6 10,33 0 30,-34-9-29,0 1 0,-1 3 0,0 1 0,-1 1-1,60 31 1,-71-22-42,-25-12-50,-17-4-13,-31-4 28,0-2 0,-72-12 0,-17 0-17,83 12 87,60 10 38,5-3-50,0-1 0,1 0 1,0 0-1,0-1 0,0 0 0,17 2 1,79 7 80,-73-11-74,-1-2 0,1-1 0,-1-1 0,1-2 0,45-11 0,-77 14-15,0 2-1,0-1 1,0 0 0,0 0 0,0 1 0,0 0-1,0 0 1,0-1 0,0 2 0,0-1 0,-1 0-1,1 1 1,4 2 0,32 12 14,-34-15-13,1-1 0,-1 1-1,1-1 1,0 0-1,-1 0 1,1 0-1,-1-1 1,1 0-1,-1 0 1,1-1-1,-1 1 1,0-1-1,1 0 1,6-5-1,-3 0 1,0 0 0,-1 0 0,0-1 1,0-1-1,-1 1 0,8-12 0,9-7 0,0 1-1,31-25 1,-28 33-6,-24 18 10,-16 12 14,-42 33-15,40-31-5,-2 0 0,0-1 0,0-1 0,-36 18 0,24-17-16,-1-2 0,0-1 0,-1-2 0,0-1 0,-52 5 0,22-8-32,-120-9 0,298 8 66,176-18 1,-278 13-14,1-1 1,-1 0-1,0-1 0,0-1 1,0-1-1,-1 0 0,1 0 1,-2-2-1,1 0 0,18-14 1,-26 18-6,6-5 0,-1 1 0,-1-1 0,16-17 0,-23 22 0,0 0 0,-1 1 0,1-2 0,-1 1 0,0 0 0,0 0 0,0-1 0,-1 1 0,1-1 0,-1 0 0,0 1 0,0-1 0,-1 0 0,0-6 0,1 9-11,-1 0 0,0 0 0,0 0 0,0 1 0,-1-1 0,1 0 0,0 0 0,-1 0 0,1 0 0,-1 1 0,0-1 0,0 0 0,1 0 0,-1 1 0,0-1 0,0 1 1,-1-1-1,1 1 0,-2-3 0,-13-17-384,12 11-433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8:56.022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1058 3114 32,'-1'0'15,"1"0"-1,0 0 1,0 0 0,0 0 0,-1 1-1,1-1 1,0 0 0,0 0 0,0 0-1,-1 0 1,1 0 0,0 0 0,0 0-1,-1 0 1,1 0 0,0 0-1,0 0 1,0 0 0,-1 0 0,1 0-1,0-1 1,0 1 0,-1 0 0,1 0-1,0 0 1,0 0 0,0 0 0,-1 0-1,1 0 1,0-1 0,0 1-1,0 0 1,0 0 0,0 0 0,-1 0-1,1-1 1,0 1 0,0 0 0,0 0-1,0-1 1,0 1 0,0 0 0,0 0-1,0 0 1,0-1 0,0 1-1,-1 0 1,1 0 0,0-1 0,0 1-1,0 0 1,1-1 0,12-4 651,3 6-600,-1 1 1,0 1-1,1 0 0,27 11 1,29 6 6,-43-15-64,0-1-1,0-1 0,1-2 1,-1 0-1,1-2 0,-1-2 1,0 0-1,30-9 0,-58 12-10,-1 0-1,0 0 0,1 0 1,-1 0-1,1 0 1,-1 0-1,0-1 0,1 1 1,-1 0-1,0 0 0,1 0 1,-1-1-1,0 1 1,1 0-1,-1 0 0,0-1 1,1 1-1,-1 0 1,0-1-1,0 1 0,1 0 1,-1-1-1,0 1 0,0 0 1,0-1-1,0 1 1,1 0-1,-1-1 0,0 1 1,0-1-1,0 1 1,0 0-1,0-1 0,0 1 1,0-1-1,0 1 1,0 0-1,0-1 0,0 1 1,0-1-1,0 1 0,-1 0 1,1-1-1,0 1 1,0-1-1,0 1 0,0 0 1,-1-1-1,1 1 1,0 0-1,0-1 0,-1 1 1,1 0-1,0 0 0,-1-1 1,1 1-1,0 0 1,-1 0-1,1-1 0,0 1 1,-1 0-1,1 0 1,-1 0-1,1 0 0,-1 0 1,-31-18-36,27 15-8,-92-46-179,49 27 218,-50-33-1,97 54-24,13 2 51,0 1 1,0 0 0,0 1 0,0 1 0,0 0-1,18 9 1,20 6 45,-25-12-54,1-1 1,0-1 0,0-2 0,50 1-1,-76-4-12,0 0 1,0 0-1,1 0 0,-1 0 0,0 0 1,1 0-1,-1 0 0,0-1 0,1 1 0,-1 0 1,0 0-1,0 0 0,1 0 0,-1-1 0,0 1 1,0 0-1,0 0 0,1-1 0,-1 1 0,0 0 1,0 0-1,0-1 0,0 1 0,1 0 1,-1-1-1,0 1 0,0 0 0,0-1 0,0 1 1,0 0-1,0-1 0,0 1 0,0 0 0,0-1 1,0 1-1,0 0 0,0 0 0,0-1 0,0 1 1,0 0-1,-1-1 0,1 1 0,0 0 0,0-1 1,0 1-1,0 0 0,-1 0 0,1-1 1,0 1-1,0 0 0,0 0 0,-1-1 0,1 1 1,-12-17-75,-5 5 37,0 1 0,0 0 0,-1 2 0,0 0 0,-1 1 0,-30-9 0,-18-8 21,50 18 25,1 1 27,29 4 39,147 21 86,-130-18-146,0-2-1,54-7 1,-70 5-12,-1 0 1,0-1 0,0 0-1,0-1 1,0 0 0,-1-1-1,0-1 1,17-11 0,-28 18-4,0-1 0,0 1 0,1-1 0,-1 1 0,0-1 0,0 0 0,0 0-1,0 0 1,0 1 0,0-1 0,0 0 0,-1 0 0,1 0 0,0-1 0,0 1 0,-1 0 0,1 0 0,0 0 0,-1 0 0,0-1 0,1 1 0,-1 0 0,0 0 0,1-1 0,-1 1 0,0 0 0,0-1 0,0 1 0,0 0 0,0-1 0,0 1 0,-1 0 0,1 0 0,0-1 0,-1 1 0,1 0 0,-1 0 0,1-1 0,-1 1 0,1 0 0,-1 0 0,0 0 0,0 0 0,0 0 0,1 0 0,-1 0 0,0 0 0,0 0 0,0 1 0,0-1 0,-2-1 0,-9-5-17,1 0-1,-1 1 0,0 1 1,-17-6-1,6 2-6,-6-4-16,-34-15 43,-104-62-1,206 90 176,40 7-132,-40-3 3,52-1 0,-79-3-42,0-1-1,0-1 1,-1 0 0,1 0-1,0-1 1,-1 0-1,0-1 1,19-10 0,-29 14-7,-1 0 0,1 0 0,0 0 1,-1-1-1,1 1 0,0 0 1,-1-1-1,1 1 0,0 0 0,-1-1 1,1 1-1,-1-1 0,1 1 0,-1-1 1,1 1-1,-1-1 0,1 0 0,-1 1 1,0-1-1,1 1 0,-1-1 0,0 0 1,1 1-1,-1-1 0,0 0 1,0 0-1,0 1 0,0-1 0,1 0 1,-1 1-1,0-1 0,0 0 0,0 0 1,-1 1-1,1-1 0,0 0 0,0 1 1,0-1-1,0 0 0,-1 0 0,1 1 1,0-1-1,-1 1 0,1-1 1,-1 0-1,1 1 0,0-1 0,-1 1 1,1-1-1,-1 1 0,1-1 0,-2 0 1,-37-23-73,31 21 57,-44-22-16,-1 2 0,-1 2-1,-109-25 1,163 46 33,0 0 0,0 0-1,-1 0 1,1 0 0,0 0-1,0 0 1,-1 0 0,1 0-1,0 0 1,0-1-1,0 1 1,0 0 0,-1 0-1,1 0 1,0 0 0,0 0-1,0-1 1,0 1 0,0 0-1,-1 0 1,1 0 0,0-1-1,0 1 1,0 0-1,0 0 1,0 0 0,0-1-1,0 1 1,0 0 0,0 0-1,0-1 1,0 1 0,0 0-1,0 0 1,0-1-1,0 1 1,0 0 0,0 0-1,0 0 1,0-1 0,0 1-1,0 0 1,0 0 0,0 0-1,1-1 1,-1 1 0,0 0-1,0 0 1,0 0-1,0-1 1,0 1 0,1 0-1,-1 0 1,0 0 0,0 0-1,0 0 1,1 0 0,-1-1-1,0 1 1,0 0 0,0 0-1,1 0 1,11-9 21,-11 8-20,35-22 14,-13 10-3,0-2 1,-1 0-1,-1-2 0,-1 0 0,27-30 1,-46 47-14,-1 0 1,0 0-1,0 0 1,0-1-1,0 1 1,0 0-1,0 0 1,0 0-1,0-1 1,0 1-1,0 0 1,0 0-1,0-1 1,0 1-1,0 0 1,0 0-1,0-1 1,0 1-1,0 0 1,0 0-1,0 0 1,0-1-1,0 1 1,0 0-1,-1 0 1,1 0-1,0-1 1,0 1-1,0 0 1,0 0-1,0 0 1,-1 0-1,1-1 1,0 1-1,0 0 1,0 0-1,-1 0 1,1 0-1,0 0 1,0 0-1,0 0 1,-1 0-1,1 0 1,0-1-1,0 1 1,-1 0-1,1 0 1,0 0-1,-1 0 1,-15-3 34,13 3-31,-20-2-7,0 0 0,0 2 0,-26 2 0,33 0 1,1-1 0,-1 0 0,1-1 0,-1-1 0,1-1 0,-1 0 0,1-1 0,0 0 0,-17-7 0,30 10 0,0-1 0,-1 0 1,1 0-1,0-1 0,-1 1 1,1 0-1,0-1 0,0 0 0,0 1 1,0-1-1,0 0 0,1 0 1,-1 0-1,1 0 0,-1 0 1,1 0-1,0-1 0,-3-4 1,42 5 70,-22 2-52,-1 1 3,-1-1 1,1-1 0,-1 0 0,27-7-1,-37 7-18,0 0-1,-1 0 0,0-1 0,1 1 0,-1-1 1,0 0-1,1 0 0,-1 0 0,0-1 1,-1 1-1,1-1 0,0 0 0,-1 1 0,1-1 1,-1 0-1,0-1 0,0 1 0,0 0 0,-1 0 1,1-1-1,-1 1 0,1-1 0,0-6 0,-1 6-2,1 0-1,-1 1 1,0-2-1,0 1 1,-1 0-1,0 0 1,1 0-1,-1 0 1,0 0-1,-1 0 0,1 0 1,-1 0-1,0 0 1,0 0-1,0 0 1,0 0-1,-1 0 1,0 0-1,0 1 0,0-1 1,0 1-1,0-1 1,-1 1-1,1 0 1,-1 0-1,0 0 1,0 0-1,0 0 1,0 1-1,-5-3 0,-45-30 5,32 22 1,0-1 0,0 0 0,1-2-1,1 0 1,-17-19 0,32 30-3,0 0 0,0 0-1,1 0 1,-1-1 0,2 1 0,-1-1 0,0 1 0,1-1 0,0 0 0,0 0-1,1 0 1,0 0 0,0 0 0,0 0 0,1 0 0,0-1 0,0 1 0,0 0-1,1 0 1,0 0 0,0 0 0,1 0 0,-1 0 0,1 0 0,5-9-1,2-11 0,-1 0 0,0-1 0,-2 0 0,-2 0 0,0 0 0,-2 0 0,-1-1 0,-3-44 0,0 59-4,0 1 0,0-1 0,-2 1 0,1-1 0,-2 1 0,-10-21 0,-44-71 7,31 60-10,6 2-8,3-2-1,0 0 1,-20-78-1,14 39 14,18 67-3,0 1 0,-1 0-1,0 0 1,-2 0-1,1 2 1,-13-15-1,13 19 10,1-1-1,0 0 0,1-1 0,0 1 0,0-1 0,1-1 1,1 1-1,0-1 0,1 0 0,0 0 0,-4-20 0,0-30 0,-23-86 0,29 140-3,-5-26 0,4 18 0,-1 0 0,0 1 0,-2-1 0,-8-19 0,11 29 0,0 1 0,-1 0 0,1 0 0,-1 0 0,0 0 0,-1 1 0,1 0 0,-1 0 0,0 0 0,0 0 0,0 1 0,0-1 0,-1 1 0,0 1 0,-7-4 0,-16-3 0,1 2 0,-54-7 0,46 8 0,-50-13 0,62 11-2,0 1 0,-1 2 1,-45-6-1,63 11 2,1 0 0,-1 0 0,0 0 0,0 1 0,0 0 0,1 0 1,-1 1-1,1 0 0,-1 0 0,1 0 0,-1 1 0,1 0 0,0 0 0,0 0 0,1 1 0,-1 0 0,1 0 0,0 1 0,-6 5 0,-83 96 38,102-166-97,-2 36 44,-1 5 3,-1 0-1,0-1 1,1-37 0,-29 95 76,-13 71 59,56-169-214,-13 45 81,-2 5 2,1 0 0,-1 0 1,1 1-1,1-1 0,0 1 1,8-10-1,-13 19 9,0-1 1,-1 0-1,1 1 1,0-1-1,0 1 0,0-1 1,-1 1-1,1-1 1,0 1-1,0-1 1,0 1-1,0 0 0,0-1 1,0 1-1,0 0 1,0 0-1,0 0 0,0 0 1,-1 0-1,1 0 1,0 0-1,0 0 0,0 0 1,0 0-1,0 0 1,0 1-1,0-1 0,0 0 1,0 1-1,0-1 1,1 2-1,27 25 23,-27-24-24,0-1-1,0 1 1,1 0-1,-1-1 1,1 0 0,-1 1-1,1-1 1,0 0 0,0 0-1,0-1 1,0 1-1,3 1 1,0-2-5,0-1 1,0 1-1,-1-1 1,1 0-1,0 0 1,8-2-1,-13 0 5,-3 9 2,-1-1 0,1 1 0,-1 0 0,0-1 0,-1 0 0,1 0 0,-1 0 0,-1 0 1,1-1-1,-1 1 0,0-1 0,-9 8 0,14-13-3,-1 0 0,1 0 1,0 1-1,0-1 1,-1 0-1,1 0 0,0 0 1,-1 0-1,1 0 0,0 0 1,0 0-1,-1 1 1,1-1-1,0 0 0,-1 0 1,1 0-1,0 0 0,-1 0 1,1-1-1,0 1 1,0 0-1,-1 0 0,1 0 1,0 0-1,-1 0 0,1 0 1,0 0-1,0 0 1,-1-1-1,1 1 0,0 0 1,0 0-1,-1 0 0,1-1 1,0 1-1,0 0 1,-1 0-1,1-1 0,0 1 1,0 0-1,0 0 0,0-1 1,-6-21-63,5-30-57,1 47 111,0 3 9,0 1 0,0-1 0,0 1 0,0-1 0,0 1 1,0-1-1,0 1 0,0-1 0,-1 1 0,1-1 0,0 1 0,-1 0 0,0-1 0,1 1 1,-1 0-1,0-1 0,1 1 0,-1 0 0,0 0 0,0 0 0,0 0 0,0 0 1,0 0-1,-2-2 0,1 3 0,0 0-1,0-1 1,0 1 0,-1 0 0,1 0 0,0 0 0,0 0 0,0 1-1,0-1 1,0 1 0,0-1 0,0 1 0,0 0 0,0-1-1,0 1 1,1 0 0,-1 0 0,-3 3 0,-1 0 11,-1 0 0,1 1 0,0 0 0,0 0 0,0 1 0,1 0 0,-1 0 0,2 0 0,-9 14 0,2 1 12,-16 44 1,19-43-16,-1 0 0,-15 25 0,22-43-8,0-1 0,1 1 0,-1 0 0,1 0 0,0 0 0,0-1 0,0 1 0,0 0 0,1 0 0,-1 7 0,23-34-58,-10 6 45,27-39-2,2 2-1,73-75 1,-114 128 16,0 1-1,1-1 1,-1 1 0,1-1 0,-1 1-1,1-1 1,-1 1 0,1-1 0,-1 1-1,1-1 1,-1 1 0,1 0 0,-1-1-1,1 1 1,0 0 0,-1-1 0,1 1-1,-1 0 1,1 0 0,0-1 0,-1 1-1,1 0 1,0 0 0,0 0 0,-1 0-1,1 0 1,0 0 0,-1 0 0,1 0-1,1 1 1,0 19 34,-15 28 24,-35 48 43,47-91-108,1-4-10,25-26 38,103-116-113,-127 141 91,-1 0 0,0 0 1,0 0-1,0 0 0,1 0 0,-1 0 0,0 0 1,0-1-1,1 1 0,-1 0 0,0 0 0,0 0 1,1 0-1,-1 0 0,0 0 0,0 0 0,1 0 1,-1 0-1,0 0 0,0 0 0,1 1 0,-1-1 1,0 0-1,0 0 0,0 0 0,1 0 0,-1 0 1,0 0-1,0 0 0,1 1 0,-1-1 0,0 0 1,0 0-1,0 0 0,0 0 0,1 1 0,-1-1 1,0 0-1,0 0 0,0 1 0,0-1 0,0 0 1,0 0-1,0 0 0,0 1 0,0-1 0,0 0 1,1 1-1,5 22 31,-5-19-25,0 1-1,0-1 1,-1 0-1,0 1 1,0-1-1,0 1 1,0-1-1,-3 9 1,-9 6 2,-1 0 0,-17 18 0,-5 7-6,26-5 14,3-30-14,0 1 3,-1 0 0,0 0 0,-12 13 0,15-22-10,7-1 2,0-1 1,-1 1-1,1-1 1,-1 1 0,0-1-1,1 0 1,-1 0 0,1 0-1,-1 0 1,0-1-1,0 1 1,2-2 0,-1 1 4,-1 1 1,0-1 0,1 1 0,-1-1 0,0 1-1,1 0 1,0 0 0,-1 0 0,1 1-1,0-1 1,-1 0 0,5 1 0,-39 28 24,14-11-48,16-10-11,13-8 31,101-39 28,-109 40-22,-1 0 17,1 0-17,0 0-10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52.289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94 224,'58'1'903,"-37"1"-824,-1-1-1,1-1 1,-1-1 0,1-1-1,-1 0 1,1-2 0,37-11-1,-57 15-75,0 0 0,0-1 0,-1 1 0,1 0 0,0 0 0,0 0 0,-1-1 0,1 1 0,0 0-1,0-1 1,-1 1 0,1-1 0,-1 1 0,1-1 0,0 1 0,-1-1 0,1 1 0,-1-1 0,1 1 0,-1-1-1,1 0 1,-1 1 0,0-1 0,1 0 0,-1 0 0,0 1 0,1-1 0,-1 0 0,0 0 0,0 1 0,0-1-1,0 0 1,0 0 0,0 1 0,0-1 0,0 0 0,0 0 0,0 0 0,0 1 0,0-1 0,0 0 0,-1 0-1,1 1 1,0-1 0,-1 0 0,1 0 0,0 1 0,-1-1 0,0 0 0,-36-29-8,34 28-8,3 2-13,-1 4 29,1 0 0,1-1 0,-1 1 0,0 0 0,1 0 0,0 0 0,0 0 0,0-1 0,2 6-1,-2-6 1,3 15-3,7 24 1,-11-40-1,1-1-1,-1 0 1,1 0 0,-1 1 0,1-1-1,0 0 1,-1 0 0,1 0 0,0 0 0,0 0-1,0 0 1,0 0 0,0 0 0,0-1-1,0 1 1,0 0 0,0 0 0,1-1-1,-1 1 1,0-1 0,0 1 0,1-1-1,-1 0 1,0 1 0,0-1 0,2 0-1,-2 0 0,1-1 0,-1 0 0,0 1 0,1-1 0,-1 0 0,0 0 0,0 0 0,0 0 0,0 0 0,0 0 0,0 0 0,0 0 0,0 0 0,0-1 0,0 1 0,-1 0 0,1 0 0,0-1 0,-1 1 0,1-1 0,-1 1 0,0 0 0,1-1 0,-1 1 0,0-1 0,0 1 0,0-1 0,0-1 0,2-53-27,-2 49 27,0 6 1,4-35-7,-4 35 7,0 1 0,0 0 0,0 0 0,0-1 0,1 1 0,-1 0 0,0 0 0,0 0-1,0-1 1,0 1 0,1 0 0,-1 0 0,0 0 0,0 0 0,0 0 0,1-1 0,-1 1 0,0 0 0,0 0 0,0 0 0,1 0 0,-1 0 0,0 0 0,0 0 0,1 0 0,-1 0-1,0 0 1,0 0 0,1 0 0,-1 0 0,0 0 0,0 0 0,1 0 0,-1 0 0,0 0 0,0 0 0,1 0 0,-1 1 0,0-1 0,17 16 3,1 21 54,-16-32-51,0 0 0,0 0 0,0 0 0,1 0 0,-1 0 0,1-1 0,0 1 0,1-1 0,-1 0 0,1 0 0,6 5 0,-10-8-33,0-37 59,-5-1-61,5 34 13,2 7 5,10 16 8,-10-17 10,0 0 0,0 0 0,-1 0 1,1 1-1,-1-1 0,1 1 0,-1-1 0,0 1 0,0-1 0,-1 1 0,1 5 1,-6-15-403,-6-7-454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55.943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100 1 32,'0'0'475,"1"9"-128,14 34-33,5 10-113,-3 0 0,-2 0 0,-3 2 0,11 104 0,-22-134-182,1 6 1,-1 0 0,-1 1 0,-2-1 0,-1 0 1,-1 0-1,-11 37 0,12-64-145,1-10 51,0-24 21,1-40-79,1 30-29,1 2 58,-1-1 1,-2 1 0,-2 0-1,-11-49 1,-1 5 235,34 143 86,-12-45-169,-1 1 0,0 0 1,-2 1-1,3 24 0,-4-18-21,-2-1 0,0 0 0,-2 1-1,0-1 1,-2 0 0,-8 30 0,9-43-32,-1 1 1,-1-1 0,0-1 0,0 1-1,-1-1 1,0 0 0,0 0 0,-1-1-1,0 0 1,-1 0 0,1 0 0,-2-1-1,1-1 1,-1 1 0,-18 9 0,21-11-58,4-4 45,0 1 0,1-1 0,-1 0 0,0 1 0,0-1 0,0 0 1,0 0-1,0 0 0,-1 0 0,1-1 0,0 1 0,0 0 0,-1-1 1,-3 1-1,6-1-17,24-17-32,-8 6 59,-2-1 0,1 0 1,-2-1-1,0-1 0,0 0 1,-1-1-1,18-29 0,-30 43 4,1 1-1,-1-1 1,1 0 0,-1 1-1,1-1 1,0 0-1,0 1 1,-1-1-1,1 1 1,0-1 0,0 1-1,-1-1 1,1 1-1,0 0 1,0 0 0,0-1-1,0 1 1,0 0-1,0 0 1,0 0-1,0 0 1,-1 0 0,1 0-1,0 0 1,0 0-1,0 0 1,0 0 0,0 0-1,0 1 1,0-1-1,-1 0 1,1 1-1,0-1 1,0 1 0,0-1-1,-1 1 1,1-1-1,0 1 1,0-1-1,-1 1 1,1 0 0,-1-1-1,1 1 1,0 0-1,-1 0 1,1 1 0,30 40 96,-28-36-92,5 6 21,-4-8-11,-1 0 0,0 1 0,0 0 0,0-1 1,0 1-1,-1 0 0,0 1 0,0-1 0,2 7 0,-4-11-13,0-38-27,-2-16-268,-2 0 0,-15-70-1,28 166 658,17 49-1,-21-76-300,1 0 0,1 0-1,1 0 1,0-1 0,1 0-1,16 21 1,-24-35-60,-1 0 0,0-1-1,0 1 1,1-1 0,-1 1 0,0-1 0,1 1-1,-1-1 1,0 1 0,1-1 0,-1 1 0,1-1-1,-1 0 1,1 1 0,-1-1 0,1 0 0,-1 1-1,1-1 1,0 0 0,-1 1 0,1-1 0,-1 0-1,1 0 1,0 0 0,-1 0 0,1 0 0,-1 0-1,1 0 1,0 0 0,-1 0 0,1 0 0,0 0-1,-1 0 1,1 0 0,-1 0 0,1 0 0,0-1-1,0-1-2,0 1 0,0-1 0,0 0 0,-1 1 0,1-1 0,-1 0-1,1 0 1,-1 1 0,0-1 0,1 0 0,-1 0 0,0-2 0,-7-61-220,5 57 185,-3-18 11,-2 1 0,-1-1 0,-1 2 1,-1-1-1,-18-32 0,6 21 23,-22-55-1,-15-25 6,1 16-2,57 98 6,-1-1 0,0 1 1,1 0-1,-1 0 0,0 0 1,0 0-1,0 0 1,-1 0-1,1 1 0,-3-2 1,-20-19 51,28 16-373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9:12.007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1 525 128,'0'0'1148,"20"9"-822,3 12-183,-13-12-87,0 0 0,1-1 0,22 13 0,-29-19-47,1 0 0,0 0 0,-1 0 0,1-1 0,0 0 0,0 0 0,0 0 0,0-1 0,0 1 0,0-1-1,0 0 1,0-1 0,0 1 0,7-3 0,-9 3-9,0-2 0,0 1 0,0 0 0,0-1 0,0 1-1,0-1 1,-1 0 0,1 0 0,0 0 0,-1 0 0,0 0 0,1 0-1,-1-1 1,0 0 0,0 1 0,0-1 0,-1 0 0,1 0-1,-1 0 1,1 0 0,1-5 0,1-8-16,0 1 0,0-1 1,0-20-1,0 6-3,15-168-131,-18 158 158,-1 36-6,-1-1-1,1 0 0,0 1 1,1-1-1,-1 0 0,1 1 1,-1-1-1,2 1 0,1-7 1,-3 11-2,0 0 0,0 0 0,0 0 0,0 1 0,1-1 0,-1 0 0,0 0 0,0 0 0,0 1 0,0-1 0,0 0 0,0 0 0,1 0 0,-1 0 0,0 1 0,0-1 0,0 0 0,0 0 0,1 0-1,-1 0 1,0 0 0,0 0 0,0 0 0,1 0 0,-1 1 0,0-1 0,0 0 0,0 0 0,1 0 0,-1 0 0,0 0 0,0 0 0,0 0 0,1 0 0,-1 0 0,0 0 0,0 0 0,1 0 0,-1-1 0,0 1 0,0 0 0,0 0 0,1 0 0,-1 0 0,0 0 0,0 0 0,0 0 0,0-1 0,1 1 0,-1 0 0,0 0 0,0 0 0,0 0 0,0-1 0,0 1 0,1 0 0,-1 0 0,0 0 0,0-1 0,0 1 0,0 0 0,0 0 0,0 0 0,0-1 0,6 29 0,0-3 6,-1-18 10,-4-6-37,-2-5-32,0-1 38,1 0-1,-1 0 1,1 0 0,0 0-1,1 0 1,0-6 0,0-1-12,-2 7 26,0-1 1,-1 0-1,0 1 1,0-1-1,0 1 1,-1 0-1,1 0 1,-1 0-1,-7-8 1,5 9 0,-13-1-31,16 4 22,1 1 0,-1 0 1,1-1-1,-1 1 1,1-1-1,-1 1 0,1-1 1,-1 0-1,1 0 0,0 1 1,-1-1-1,1 0 0,0 0 1,0 0-1,0-1 1,0 1-1,0 0 0,0 0 1,0-1-1,0 1 0,0 0 1,0-3-1,-7-11 5,-11-18-7,18 32 9,0-1 0,0 1 0,0 0 0,0 0 0,0-1 0,0 1 1,-1 0-1,1 0 0,0 1 0,-1-1 0,1 0 0,0 0 0,-1 0 0,1 1 0,-1-1 0,1 1 0,-1-1 0,1 1 1,-3 0-1,3 1 0,0 0 1,1 0-1,-1 0 1,0 1 0,1-1-1,-1 0 1,1 0-1,-1 1 1,1-1-1,0 1 1,-1-1 0,1 0-1,0 1 1,0-1-1,0 1 1,0-1-1,0 0 1,0 1 0,0-1-1,1 3 1,-1-2 4,0 502 237,1-499-243,-1 0 0,-1-1 0,1 1 0,-1 0 0,1-1 0,-1 1 0,-1-1 0,1 1 1,-1-1-1,0 1 0,0-1 0,0 0 0,0 0 0,-1 0 0,1 0 0,-1 0 0,-6 5 0,4-3 29,-2 0-130,5-20 43,3-9 47,1 0 0,1 1 0,1-1 0,1 1 0,1 0 0,1 0 0,1 1-1,1-1 1,1 2 0,19-31 0,33-48 14,-62 98 1,0 0-1,0 1 0,1-1 1,-1 0-1,0 1 1,1-1-1,-1 1 1,0-1-1,1 0 0,-1 1 1,1-1-1,-1 1 1,1-1-1,-1 1 1,1-1-1,-1 1 0,1 0 1,-1-1-1,1 1 1,0-1-1,-1 1 1,1 0-1,0 0 0,-1-1 1,1 1-1,0 0 1,-1 0-1,1 0 0,0 0 1,0 0-1,-1 0 1,1 0-1,0 0 1,-1 0-1,1 0 0,0 0 1,-1 1-1,1-1 1,0 0-1,-1 0 1,1 1-1,0-1 0,-1 0 1,1 1-1,0-1 1,-1 1-1,1-1 0,-1 1 1,1-1-1,-1 1 1,1-1-1,-1 1 1,0-1-1,1 1 0,-1 0 1,0-1-1,1 1 1,-1 0-1,1 0 1,0 4 3,1 0 1,0 0 0,-1 0 0,0 0-1,0 0 1,0 10 0,-2-1-1,0 0-1,-1 0 1,0-1-1,-1 1 1,-1 0-1,-7 15 1,-39 82 51,31-75 17,-15 45 0,26-62-53,6-27-7,13-33-5,9-1-11,7-19-29,4 1 1,71-105-1,-99 161 27,0 0 0,1 0 0,-1 0 0,1 0 0,0 1 0,0 0 0,1-1 0,6-3 0,-10 7 6,0-1 1,1 1-1,-1 0 1,0-1-1,0 1 1,0 0-1,0 0 1,0 0-1,1 0 1,-1 0-1,0 0 1,0 0-1,0 0 1,0 0-1,1 0 1,-1 1-1,0-1 1,0 0-1,0 1 1,0-1-1,0 1 1,0-1-1,0 1 1,0 0-1,0-1 1,0 1-1,0 0 1,-1 0-1,1 0 1,0 0-1,0 0 1,-1 0-1,1 0 1,0 0-1,-1 0 1,1 0-1,-1 0 1,0 0-1,1 0 1,-1 0-1,0 0 1,1 0-1,-1 0 1,0 2-1,6 32 30,-1 1 0,-2-1 0,-1 1 1,-4 48-1,1-48-15,1-263-176,0 227 162,0 0 0,0-1-1,0 1 1,1 0 0,-1-1-1,0 1 1,0 0 0,0-1-1,0 1 1,1 0 0,-1 0-1,0-1 1,0 1 0,0 0-1,1 0 1,-1-1 0,0 1-1,0 0 1,1 0 0,-1 0-1,0-1 1,1 1-1,-1 0 1,0 0 0,1 0-1,-1 0 1,0 0 0,1 0-1,-1 0 1,0 0 0,0 0-1,1 0 1,-1 0 0,0 0-1,1 0 1,-1 0 0,0 0-1,1 0 1,-1 0 0,0 0-1,1 0 1,-1 0 0,0 1-1,1-1 1,-1 0 0,0 0-1,0 0 1,1 0 0,-1 1-1,0-1 1,0 0-1,1 0 1,-1 1 0,0-1-1,0 0 1,1 1 0,3 4 9,-1 1 1,1-1-1,-1 1 1,0 0-1,-1 0 1,1 0-1,-1 0 1,-1 0-1,1 0 1,-1 1-1,1 11 0,1 82 17,-4-66-19,0-12 27,-1 1-1,-1-1 1,-1 1 0,-1-1-1,-1-1 1,-1 1 0,-17 38 0,24-60-36,0 0 1,0 0-1,0-1 1,0 1-1,0 0 1,0 0-1,0 0 1,0 0-1,0 0 1,0 0-1,0 0 1,0 0-1,0 0 1,0-1-1,0 1 1,0 0-1,0 0 1,0 0 0,0 0-1,-1 0 1,1 0-1,0 0 1,0 0-1,0 0 1,0 0-1,0 0 1,0 0-1,0-1 1,0 1-1,0 0 1,0 0-1,0 0 1,0 0-1,0 0 1,-1 0-1,1 0 1,0 0 0,0 0-1,0 0 1,0 0-1,0 0 1,0 0-1,0 0 1,0 0-1,0 0 1,0 0-1,-1 0 1,1 0-1,0 0 1,0 0-1,0 0 1,0 0-1,0 0 1,0 0-1,0 0 1,0 0 0,0 0-1,0 0 1,0 1-1,-1-1 1,1 0-1,0 0 1,0 0-1,-2-15 0,0-17 0,2-93-127,-4 118 73,-5 13 39,-5 12 2,-5 18 32,-1-2 0,-1-1 0,-2 0 1,-55 58-1,77-90-12,0 0-1,-1 1 1,1-1 0,-1 0 0,1 1 0,-1-1 0,1 0-1,-1 0 1,0 0 0,0-1 0,0 1 0,1 0 0,-1-1 0,-3 1-1,4-1-3,0 0-1,0 0 1,0 0-1,0 0 1,0-1-1,0 1 1,0 0-1,0-1 1,0 1-1,0-1 0,0 1 1,1-1-1,-1 1 1,0-1-1,0 0 1,0 1-1,1-1 1,-1 0-1,0 0 1,1 0-1,-1 1 1,1-1-1,-1-2 0,-19-28-26,13 22 15,1-1 0,0-1 1,-9-20-1,15 30 4,-6-8 3,-20-3 23,25 13-18,0-1 0,1 1 1,-1 0-1,1-1 0,-1 1 0,1 0 0,-1-1 0,1 1 0,-1 0 0,1-1 1,0 1-1,-1 0 0,1 0 0,0 0 0,0 0 0,-1-1 0,1 1 1,0 0-1,0 0 0,0 0 0,0 0 0,0-1 0,0 1 0,1 2 0,-1 58 63,13 108-1,-5-106-35,-2 97 0,-6-159-77,-8-43-240,-4 1 235,2 0-1,1 0 1,3 0-1,-3-64 1,3 65 32,6 39 47,1 24 65,6 6-63,2 0 1,1 0-1,1-2 0,28 51 0,-23-48-3,17 22 10,-25-40-29,0 0 0,0 0 0,8 20-1,-18-53-66,1 0-1,3-39 0,0-2-4,-4-3 66,-1 43 0,2 0 0,1-1 0,1 1 0,0 0 0,2 0 0,1 0 0,6-23 0,-8 40 2,0 1-1,0 0 0,0-1 0,0 1 0,1 0 0,0 0 0,0 0 0,0 1 0,0-1 0,0 1 0,1 0 0,0-1 0,0 2 0,-1-1 0,2 0 0,4-2 0,0 2 0,-1 0 0,1 1 0,-1 0 1,1 1-1,0 0 0,-1 0 0,16 1 0,-23 1-1,-1 0 0,1-1 0,0 1 0,0 0 0,-1 0-1,1 0 1,-1 0 0,1 0 0,-1 0 0,1 1 0,-1-1 0,0 0 0,1 0-1,-1 0 1,0 0 0,0 1 0,0-1 0,0 0 0,0 0 0,0 0 0,0 0 0,0 1-1,0-1 1,-1 2 0,0 0 3,1 3-5,-1 1 0,0-1 1,0 0-1,-1 0 0,0 1 0,0-1 0,0-1 0,-1 1 0,-4 7 1,-37 53-22,21-33 5,-147 198 83,166-225-51,0-1-7,0-1 1,1 1 0,0 0-1,0 0 1,1 1-1,-1-1 1,1 1 0,0-1-1,1 1 1,-1 0-1,1-1 1,0 1-1,0 0 1,1 11 0,4-17 3,-1 0 1,1 0 0,-1-1-1,1 1 1,-1-1 0,1 0-1,-1 0 1,0 0-1,1-1 1,2-1 0,17-9-7,-1-2 0,-1 0 1,26-23-1,-46 36-10,0 0-1,0 0 1,-1 0-1,1 0 1,0 0-1,0 0 1,-1 0-1,1 0 1,-1-1-1,1 1 1,-1 0-1,1 0 1,-1-1-1,0 1 1,0 0-1,1 0 1,-1-1-1,0 1 1,0 0-1,0-1 1,-1 1-1,1 0 1,0-1-1,0 1 1,-1 0-1,1 0 1,-1-1 0,1 1-1,-1 0 1,1 0-1,-1 0 1,0 0-1,0-2 1,-1 2 5,1-1 1,0 0 0,-1 1-1,1-1 1,0 1-1,-1 0 1,0-1 0,1 1-1,-1 0 1,0 0 0,0 0-1,1 0 1,-1 0 0,0 0-1,-4 0 1,3 2-1,-1 0 0,1 0 0,-1 1 1,1-1-1,0 1 0,-1 0 0,1 0 0,0 0 0,0 1 1,1-1-1,-1 1 0,0-1 0,1 1 0,0 0 0,-1 0 0,1 0 1,0 0-1,1 1 0,-3 4 0,-31 69 24,34-76-24,-48 153 118,45-136-80,0-1-1,2 1 0,0 0 0,0 0 0,2 0 1,0-1-1,3 20 0,-2-35-34,0 0-1,0 0 1,1 0-1,-1 0 1,0 0-1,1 0 1,-1-1-1,1 1 1,0 0 0,-1-1-1,1 1 1,0-1-1,0 0 1,0 1-1,0-1 1,0 0-1,0 0 1,0 0 0,0-1-1,1 1 1,-1-1-1,0 1 1,1-1-1,-1 1 1,0-1-1,1 0 1,-1 0-1,4-1 1,2 1 0,0 0 0,0 0-1,0-1 1,0 0 0,-1-1 0,1 1-1,13-6 1,-8-1-3,0 1-1,-1-2 0,0 1 1,0-2-1,-1 0 1,14-15-1,60-78-8,-28 31 17,-39 51-29,-3 2-36,0 2 0,2-1 1,0 2-1,21-16 0,-42 47-24,-12 8 88,11-17-9,0 0 1,-1-1 0,0 0-1,0 0 1,-1-1 0,1 1-1,-1-1 1,0-1 0,0 1-1,0-1 1,0-1 0,-1 1-1,1-1 1,-1 0 0,0-1-1,1 0 1,-1 0 0,0-1-1,-8 0 1,14 0 0,-1-1-1,1 1 1,0-1-1,-1 0 1,1 1-1,0-1 1,0 0-1,-1-1 1,1 1-1,0 0 1,0-1-1,0 1 1,1-1 0,-1 1-1,0-1 1,0 0-1,1 0 1,-1 0-1,1 0 1,0 0-1,0 0 1,-2-3-1,0 0-1,1 0 0,0 0-1,0-1 1,0 1-1,1-1 1,-1 1 0,1-1-1,0-9 1,1 16 3,0-1 0,0 0 0,-1 1 0,1-1 0,0 0 0,0 0-1,0 1 1,0-1 0,-1 0 0,1 0 0,0 1 0,0-1 0,-1 0 0,1 0 0,0 0 0,0 1 0,-1-1 0,1 0-1,0 0 1,-1 0 0,1 0 0,0 0 0,0 0 0,-1 1 0,1-1 0,0 0 0,-1 0 0,1 0 0,0 0 0,-1 0-1,1 0 1,0 0 0,-1 0 0,1-1 0,0 1 0,-1 0 0,1 0 0,0 0 0,0 0 0,-1 0 0,1 0 0,0-1-1,-1 1 1,1 0 0,0 0 0,0 0 0,-1-1 0,1 1 0,0 0 0,0 0 0,0-1 0,-1 1 0,1 0 0,0 0-1,0-1 1,0 1 0,0 0 0,0-1 0,0 1 0,-1 0 0,1-1 0,0 1 0,0 0 0,0-1 0,-7 13 2,-1 1 1,2 0 0,0 0 0,-6 17 0,-8 19 9,5-15 17,2 1-1,1 0 1,1 0-1,2 1 1,2 1-1,1-1 1,2 1-1,1 69 1,3-104-31,1-1 0,-1 0 1,1 0-1,0 1 1,-1-1-1,1 0 0,0 0 1,0 0-1,0 0 1,0 0-1,0 0 0,0 0 1,0 0-1,0-1 1,0 1-1,0 0 0,0-1 1,1 1-1,-1 0 1,0-1-1,0 0 0,1 1 1,-1-1-1,0 0 1,1 1-1,-1-1 0,0 0 1,1 0-1,-1 0 1,0 0-1,1 0 0,-1-1 1,1 1-1,-1 0 1,0-1-1,0 1 0,1-1 1,-1 1-1,2-2 1,-1-2-6,-1 0 0,1 0 1,-1 0-1,0-1 0,0 1 1,0 0-1,0-1 0,-1 1 1,0-1-1,0 1 0,0-1 1,0 1-1,-2-6 0,1-2-6,1-76-233,0 88 230,-25 14 64,19 1-38,0 0 1,2 1-1,0-1 0,0 1 0,2 0 0,0 0 1,1 0-1,0 0 0,1 0 0,3 20 0,-1-22 14,0-1-1,1 1 1,1 0-1,0-1 0,1 0 1,1 0-1,0 0 1,12 20-1,-4-13-9,0-1-1,1 0 0,1-1 1,20 19-1,-35-35-14,1-1 1,-1 0-1,1 1 1,-1-1-1,1 0 1,0 0-1,-1 1 0,1-1 1,0-1-1,0 1 1,0 0-1,0 0 1,0-1-1,0 1 0,0-1 1,0 1-1,0-1 1,0 0-1,0 0 1,0 0-1,0 0 0,4-1 1,-4 0 0,1 0 0,-1-1 1,1 1-1,-1-1 0,1 0 1,-1 1-1,0-1 0,0 0 0,0 0 1,0 0-1,0-1 0,-1 1 0,1 0 1,1-4-1,4-9-6,0 0 1,-1-1-1,-1 1 0,5-22 1,-4 15-51,-1 0 1,-1 0-1,0-1 1,-2 1 0,-1-1-1,-1 0 1,-2-22-1,1 41 52,0 1-1,-1 0 0,1-1 0,-1 1 0,0 0 0,0 0 0,0 0 0,0 0 0,0 0 0,-1 0 0,1 0 0,-1 1 0,-3-4 0,-47-32 15,26 20-15,24 15 8,-2 0-1,1 0 0,0 0 1,-1 1-1,1 0 0,-1 0 1,1 0-1,-1 0 1,0 1-1,-9-2 0,12 3 0,0 0-1,0 0 0,1 0 0,-1 0 1,0 1-1,0-1 0,0 0 1,1 1-1,-1 0 0,0-1 1,1 1-1,-1 0 0,1 0 1,-1 0-1,1 0 0,-1 0 1,1 0-1,-1 0 0,1 1 1,0-1-1,0 0 0,0 1 1,0-1-1,0 1 0,0-1 1,0 1-1,0 0 0,0-1 1,1 1-1,-1 0 0,1-1 1,-1 4-1,-9 32 35,2-1 0,-6 58 1,13-75-17,0 0 0,2 0 1,0 0-1,1 0 0,1 0 0,10 35 1,-4-27 2,1 0 0,1-1 1,1-1-1,1 0 1,1 0-1,1-1 0,35 42 1,-45-62-23,-1 0 0,1 0 0,0 0 0,0-1 0,0 1 0,0-1 0,0 0 0,1-1 0,0 1 0,-1-1 0,13 3 0,-15-5-1,0 1 0,0-1 0,0 1 0,0-1 0,0 0 1,0 0-1,0 0 0,0 0 0,0-1 0,0 1 0,0-1 1,0 0-1,0 0 0,0 0 0,0 0 0,0-1 0,0 1 0,-1-1 1,1 1-1,-1-1 0,1 0 0,-1 0 0,0 0 0,3-4 1,15-26-18,-1 0 0,-2-1 1,-1-1-1,-2-1 0,15-57 1,10-22-18,-33 100 43,5-12-70,0-1 0,-2-1 1,0 0-1,-2 0 0,-2 0 0,4-49 1,-9 76 61,-1 0-1,0 1 1,0-1 0,1 0 0,-1 0-1,0 0 1,0 1 0,0-1 0,0 0 0,0 1-1,0-1 1,0 1 0,0-1 0,-1 1 0,1-1-1,0 1 1,0 0 0,0 0 0,0-1 0,0 1-1,-1 0 1,1 0 0,-2 0 0,-31-2 6,25 2-18,-1 1 0,1-1-1,-1 1 1,1 1 0,0 0-1,0 0 1,0 1 0,-16 6-1,12-1 3,0 0-1,1 0 1,-1 1-1,-18 19 1,-4 4 24,16-17 12,0 2 0,2 0 0,0 1-1,-23 31 1,35-37 24,9-8-12,23-12-6,-25 7-33,24-9 1,-1-2 1,-1-1-1,0-1 0,0-1 0,-2-1 0,0 0 1,-1-2-1,23-24 0,-37 34-12,-1 0 0,0-1 0,0 0 0,-1 1 0,0-2 0,0 1 0,-1-1 0,0 1 0,-1-1 0,0 0 0,-1 0-1,0-1 1,0 1 0,-1-13 0,-1 23 9,0-1 0,0 1 0,-1 0-1,1-1 1,0 1 0,0-1 0,-1 1 0,1 0-1,0-1 1,-1 1 0,1 0 0,-1 0-1,1-1 1,0 1 0,-1 0 0,1 0-1,-1 0 1,1-1 0,-1 1 0,1 0 0,-1 0-1,1 0 1,-1 0 0,1 0 0,-1 0-1,1 0 1,-1 0 0,1 0 0,-1 0-1,1 0 1,0 0 0,-1 0 0,0 1 0,-18 3-19,9 2 14,-1 1 0,2 0 0,-1 1 0,1 0-1,0 1 1,1-1 0,0 2 0,-7 9 0,5-6 7,0-2 0,-26 31 23,-48 77 0,75-106 4,1 1 0,1 1 1,1-1-1,0 1 1,1 1-1,0-1 1,1 1-1,1-1 0,0 1 1,0 22-1,3-19-8,-1-13-15,1 0-1,-1 0 1,1-1-1,0 1 1,1 0-1,0 0 1,0 0-1,0-1 1,0 1-1,1 0 1,0-1-1,0 0 1,1 1-1,-1-1 1,4 5-1,13 18 11,-17-24-13,0 0 1,0 0-1,1 0 1,-1 0-1,1-1 0,0 1 1,0-1-1,6 5 1,-4-7-13,-4-1-37,-2-23 37,-2 16 1,1 1-1,-1-1 0,0 1 1,-1-1-1,0 1 0,0 0 1,0 0-1,-1 1 0,1 0 1,-1-1-1,-1 1 0,1 1 1,-7-5-1,8 5 9,0 1 1,-1 0-1,1 0 1,-1 1-1,1-1 0,-1 1 1,0 0-1,1 0 1,-1 1-1,0-1 0,-1 1 1,1 0-1,0 0 0,0 1 1,0 0-1,0 0 1,-1 0-1,1 0 0,-5 2 1,8 0 4,1 1 0,-1-1 0,1 1 0,0 0 0,0-1 0,0 1 0,0 0 0,1 0 0,-1-1 0,1 1 0,-1 0 0,1 5 0,-1 1 16,-1 10-3,1 0-1,0 0 0,2-1 0,0 1 0,1 0 1,1-1-1,0 1 0,2-1 0,0 0 0,1 0 0,1 0 1,0-1-1,1 0 0,1-1 0,1 0 0,0 0 0,1-1 1,16 16-1,40 54 49,-66-92-80,-1 0 0,1-1 0,-1 1 0,0 0 0,-1 0 0,0-1 0,0 1 0,0 0 0,-1 0 0,0 0 0,-5-10 0,3 16 21,3 1 11,4 35 7,-3-31-18,0 0-1,0 0 1,1 0 0,-1 0-1,1 0 1,0 0 0,0-1-1,0 1 1,3 6-1,1-1 10,1-1-1,0 1 0,1-1 0,0-1 0,0 1 0,0-1 1,1 0-1,0-1 0,1 0 0,-1 0 0,1-1 1,15 7-1,16 6 53,70 20-1,-69-25-69,-3-4 15,1-2-1,0-2 1,0-1-1,0-2 0,43-3 1,-46 1-15,-30 0 1,0-1-1,0 1 1,0-2-1,0 1 1,-1 0 0,1-1-1,-1 0 1,10-5-1,-12 6-6,-1 0 1,0-1-1,0 1 0,0-1 0,0 1 0,0-1 1,0 1-1,0-1 0,0 0 0,-1 0 0,1 0 1,0 0-1,-1 0 0,0-1 0,0 1 0,0 0 1,0-1-1,0 1 0,0 0 0,0-1 0,-1 1 1,1-6-1,-3 7 2,0 0 0,0 0 0,-1 0 1,1 0-1,-1 0 0,1 0 0,-1 1 1,1 0-1,-1-1 0,-2 1 0,-5-1-24,-60-19-3,-2 4-1,-115-10 1,181 26 37,-1-1 0,1 0 0,-1 0 1,1 0-1,0-1 0,-1 0 1,1 0-1,0-1 0,0 0 0,1 0 1,-1 0-1,0 0 0,-5-6 1,11 9-3,-1 0 1,1 0-1,0-1 1,0 1-1,0 0 0,-1 0 1,1 0-1,0 0 1,0-1-1,0 1 1,-1 0-1,1 0 1,0-1-1,0 1 1,0 0-1,0 0 1,0-1-1,0 1 1,0 0-1,0 0 1,0-1-1,-1 1 1,1 0-1,0 0 0,0-1 1,0 1-1,0 0 1,1-1-1,-1 1 1,0 0-1,0 0 1,0-1-1,0 1 1,0 0-1,0 0 1,0-1-1,0 1 1,1 0-1,-1 0 1,0-1-1,0 1 1,0 0-1,0 0 0,1 0 1,-1 0-1,0-1 1,0 1-1,1 0 1,-1 0-1,0 0 1,0 0-1,1 0 1,-1-1-1,0 1 1,0 0-1,1 0 1,-1 0-1,0 0 1,0 0-1,1 0 1,14-2 7,245 11 109,-259-9-170,-4-5 33,0 0 1,-1 0-1,1 0 0,-1 1 1,0-1-1,0 1 0,-1 0 1,1 0-1,-1 0 0,-8-4 1,-60-28-29,17 10 24,44 20 19,-19-11 17,0 0 1,-40-12-1,69 28 73,25 15 27,4-2-57,1 0 0,0-2 1,1-1-1,-1-1 0,54 7 0,-37-11-36,1-1-1,0-2 1,53-6 0,-97 5-21,1 0-1,-1-1 1,1 1 0,-1-1-1,0 1 1,1-1-1,-1 0 1,1 0 0,-1 0-1,0 0 1,3-2 0,-5 3-3,1-1 1,-1 1-1,1-1 1,-1 1-1,1-1 1,-1 1-1,1-1 1,-1 0-1,0 1 1,0-1-1,1 1 1,-1-1-1,0 0 1,0 1-1,1-1 1,-1 0-1,0 1 1,0-1-1,0 0 1,0 1-1,0-1 1,0 0-1,0 1 1,0-1-1,0 0 1,-1 0-1,0-2-5,-1-1 0,0 1 0,0 0-1,0 1 1,0-1 0,0 0-1,-1 1 1,1-1 0,-1 1 0,0-1-1,0 1 1,0 0 0,-5-2-1,-69-42-53,-2 4 0,-96-36 0,169 76 74,1 0 0,-1 0 0,0 1 0,0 0 0,0 0 0,0 1 0,-7-1 0,12 2-3,0-1-1,1 1 1,-1-1-1,1 0 1,-1 1-1,1-1 1,-1 1-1,1 0 1,0-1-1,-1 1 1,1-1-1,0 1 1,-1 0-1,1-1 1,0 1 0,0 0-1,-1-1 1,1 1-1,0 0 1,0-1-1,0 1 1,0 0-1,0-1 1,0 1-1,0 0 1,0 0-1,0-1 1,0 1-1,1 0 1,-1-1-1,0 1 1,0 0-1,1-1 1,-1 1-1,0-1 1,1 1-1,-1 0 1,1-1-1,-1 1 1,1 0-1,4 3 7,0 0-1,1 0 0,-1-1 0,1 0 1,0 0-1,-1 0 0,1 0 1,0-1-1,1 0 0,9 1 0,67 11 67,-11-10 12,117-8-1,-186 5-91,0-2-1,0 1 0,0 0 0,0-1 0,0 1 1,0-1-1,0 0 0,-1 0 0,1 0 0,0 0 1,-1 0-1,1-1 0,-1 1 0,1-1 0,-1 0 1,1 0-1,-1 1 0,0-2 0,0 1 0,0 0 1,0 0-1,-1-1 0,1 1 0,0-1 0,1-3 1,-1-3-11,1-1 1,-2 1-1,1-1 1,-1 0-1,-1 1 1,0-15 0,0 23 9,0-4-8,0 1 0,-1-1 0,0 1 0,0-1 0,0 1 0,0-1 0,0 1 0,-1 0 0,0-1 1,0 1-1,0 0 0,-1 0 0,1 0 0,-1 1 0,-3-5 0,-1 2 5,1 0 0,-1 0 0,0 0 0,-1 1 0,1 0 0,-1 1 0,-12-6 0,3 3 6,-1 1 0,0 1 0,0 0 0,0 1 0,-1 1 0,-36-1 0,17 3-14,12 0-3,0 1 1,0 2-1,0 0 1,-40 10-1,-9 5 10,-44 13 20,105-25-2,0 0 0,0 1-1,1 0 1,0 1 0,0 1 0,-11 8 0,23-15-10,0-1 0,0 1-1,0-1 1,0 1 0,0 0 0,1-1 0,-1 1 0,0 0-1,0 0 1,1 0 0,-1 0 0,1-1 0,-1 1 0,1 0-1,-1 0 1,1 0 0,-1 0 0,1 0 0,0 0 0,-1 0-1,1 0 1,0 0 0,0 0 0,0 0 0,0 1-1,0-1 1,0 0 0,0 0 0,0 0 0,1 0 0,-1 0-1,0 0 1,1 0 0,-1 0 0,1 0 0,-1 0 0,1 0-1,-1 0 1,1-1 0,-1 1 0,1 0 0,0 0 0,1 1-1,4 3 11,0 0-1,0-1 0,0 1 1,15 6-1,-13-7-15,20 10 19,0-1-1,1-1 0,1-2 0,0-1 1,43 7-1,-16-8-3,1-2-1,61-1 1,-117-6-14,-1 1 0,0 0 0,1-1 0,-1 1 0,0-1 1,1 1-1,-1-1 0,0 0 0,0 0 0,0 1 0,0-1 0,0 0 0,0 0 0,0 0 1,0 0-1,0 0 0,0-1 0,0 1 0,0 0 0,-1 0 0,1 0 0,-1-1 0,1 1 1,-1 0-1,1-1 0,-1 1 0,0 0 0,1-1 0,-1 1 0,0 0 0,0-1 0,0-1 0,1-57-26,-2 44 4,0 5 14,0-1 0,-1 0 0,0 1 0,-1-1 0,-1 1 0,1 0 0,-2 0 0,0 0 0,0 1 0,-1 0 0,-10-15 0,-11-12-10,-52-53 0,52 61 30,-122-154-9,148 182 0,-2-4 0,-1 1 0,-1-1 0,1 1 0,-1 0 0,1 1 0,-1-1 0,-7-3 0,11 6 0,0 0 0,-1 1 0,1-1 0,-1 0 0,1 0-1,-1 1 1,1-1 0,-1 1 0,1 0 0,-1-1 0,1 1-1,-1 0 1,0 0 0,1 0 0,-1 0 0,1 0 0,-1 0-1,0 1 1,1-1 0,-1 0 0,1 1 0,-1-1-1,1 1 1,-1 0 0,1-1 0,-1 1 0,1 0 0,0 0-1,0 0 1,-1 0 0,1 0 0,0 0 0,-1 2 0,-12 21 3,0 1 0,2 0 0,1 1 0,-15 52-1,23-66 0,-3 5 4,0 0-1,2 0 1,0 1 0,1 0 0,0 0 0,2 0 0,0 0 0,3 26 0,-1-41-6,0 0 0,0 0 0,1 0 0,-1 0 0,1 0 0,0 0-1,0-1 1,0 1 0,0 0 0,0-1 0,1 0 0,-1 1 0,1-1 0,0 0 0,-1 0 0,1-1 0,0 1 0,0 0 0,0-1-1,0 0 1,0 0 0,1 0 0,-1 0 0,0 0 0,0-1 0,1 1 0,-1-1 0,4 0 0,10 2 7,1-2 0,0 0 0,32-4 1,-20-3-6,-1-1 1,0-1 0,-1-2-1,0 0 1,46-28 0,-65 34-3,-7 4-1,0 0 1,0 0-1,0 0 1,0 0-1,0 0 1,1 0-1,-1 0 1,0 1-1,1-1 1,-1 1-1,0 0 1,1-1-1,-1 1 1,1 0-1,-1 1 1,0-1-1,1 0 1,-1 1-1,0-1 1,1 1-1,-1 0 1,0-1-1,0 1 1,0 0-1,0 1 1,1-1-1,-1 0 1,3 3-1,1 3-2,0 0 0,-1 1 0,0-1 0,0 1 0,0 0 0,4 11 0,17 26 1,-21-38 10,0-1 0,1-1-1,-1 1 1,1-1 0,1 0-1,-1 0 1,11 6 0,-16-10-7,1 0 1,0 0 0,-1-1-1,1 1 1,0 0-1,-1-1 1,1 1-1,0-1 1,0 1 0,0-1-1,0 0 1,-1 1-1,1-1 1,0 0-1,0 0 1,0-1 0,0 1-1,-1 0 1,1-1-1,0 1 1,0-1-1,0 1 1,-1-1 0,1 0-1,0 0 1,-1 0-1,1 0 1,-1 0-1,1 0 1,-1 0 0,1 0-1,-1-1 1,0 1-1,0-1 1,0 1-1,0-1 1,0 1 0,1-3-1,4-10-19,-2 0 0,0 0-1,0-1 1,-1 0 0,-1 1 0,-1-1-1,0 0 1,-1 0 0,0 0 0,-1 0-1,-6-28 1,4 32 9,-1 0 0,-1 0-1,0 1 1,0 0 0,-1 0 0,0 0-1,0 1 1,-1 0 0,-1 0-1,1 0 1,-1 1 0,-15-11 0,-14-10-44,-70-40 1,80 52 48,-194-120 36,187 118-26,25 14 0,0 0-1,0-1 1,0 1 0,-10-10-1,17 12-3,-1 1-1,1-1 0,0 0 1,0 0-1,0 0 0,0 1 1,1-2-1,-1 1 0,1 0 1,0 0-1,-1 0 0,2-1 1,-1 1-1,0 0 0,1-1 1,-1 1-1,1-5 0,0 6 2,1 0-1,-1 0 1,1 1-1,-1-1 1,1 0-1,0 1 1,-1-1-1,1 1 1,0-1-1,0 1 1,0-1-1,0 1 0,0 0 1,1-1-1,-1 1 1,0 0-1,1 0 1,-1 0-1,1 0 1,-1 0-1,1 0 1,2-1-1,48-19 41,-22 10-41,82-29-7,-112 40 3,0 0 0,1 0 0,-1 0 0,0 0 0,1-1 0,-1 1 0,0 0 1,1 0-1,-1 0 0,0 0 0,1 0 0,-1 0 0,0-1 0,1 1 0,-1 0 1,0 0-1,0 0 0,1-1 0,-1 1 0,0 0 0,0 0 0,0-1 0,1 1 1,-1 0-1,0-1 0,0 1 0,0 0 0,0-1 0,0 1 0,0 0 0,1-1 1,-1 1-1,0 0 0,0-1 0,0 1 0,0 0 0,0-1 0,0 1 0,0 0 1,0-1-1,-1 1 0,1 0 0,0-1 0,0 1 0,0 0 0,0 0 0,0-1 1,0 1-1,-1 0 0,1-1 0,0 1 0,0 0 0,0 0 0,-1-1 0,1 1 1,0 0-1,0 0 0,-1 0 0,1-1 0,0 1 0,-1 0 0,1 0 0,0 0 1,-1-1-1,-13-5-63,-16-8-17,2-1 1,0-1-1,-45-35 1,58 40 81,0-2 1,1 0 0,1-1 0,0 0-1,1 0 1,1-2 0,-16-27-1,23 34 3,1 0-1,1 0 0,-1 0 1,1 0-1,1 0 0,0-1 0,0 1 1,1 0-1,1-12 0,-1 5 13,0 13-12,0 2-2,0 0-1,0-1 1,0 1-1,0 0 1,0 0-1,1 0 1,-1 0 0,0 0-1,1 0 1,-1 0-1,0 0 1,1 0 0,-1 0-1,1 0 1,0 0-1,-1 0 1,1 0 0,0 0-1,-1 1 1,1-1-1,0 0 1,0 1-1,0-1 1,0 0 0,0 1-1,0-1 1,0 1-1,0-1 1,0 1 0,1-1-1,-3 28 37,-1-23-37,-1 1-1,0 0 1,0 0-1,0-1 0,0 0 1,-1 0-1,1 0 1,-1 0-1,0 0 0,-1-1 1,1 1-1,-6 2 0,-29 29 4,38-34-3,1-1 1,0 0-1,-1 1 0,1-1 0,0 1 0,-1-1 1,1 1-1,0-1 0,0 1 0,-1-1 0,1 1 1,0-1-1,0 1 0,0-1 0,0 1 0,0-1 1,0 1-1,0-1 0,0 1 0,0-1 0,0 1 1,0-1-1,0 1 0,0-1 0,0 1 0,0-1 1,0 1-1,1-1 0,-1 1 0,0-1 0,0 1 1,1 0-1,18 8 31,23-4 38,-14-5-54,3-1 13,1 2 0,-1 0 0,1 2 0,40 10 0,-68-12-30,0 1 1,-1-1 0,1 0 0,0-1 0,0 1-1,0-1 1,0 1 0,0-1 0,0 0-1,0-1 1,0 1 0,4-2 0,-6 1 0,-1 0 1,1 0-1,-1 0 0,1 0 1,-1-1-1,0 1 1,0 0-1,1-1 0,-1 1 1,0-1-1,0 1 1,-1-1-1,1 0 0,0 1 1,-1-1-1,1 0 1,-1 0-1,1 0 0,-1 1 1,0-1-1,1 0 1,-1 0-1,0 0 0,0 1 1,-1-1-1,1-2 1,0-4-1,1-4-4,-1-1 0,0 1-1,0-1 1,-2 1 0,1-1 0,-1 1-1,-1 0 1,-1 0 0,1 0-1,-2 0 1,-10-19 0,-45-57 5,37 56 0,-32-56 0,44 68 0,9 15 0,-1 1 0,1-1 0,0 1 0,0-1 0,0 0 0,1 0 0,0 1 0,0-1 0,0 0 0,0 0 0,1 0 0,0-1 0,0-4 0,0 9-1,-1 0 1,1-1 0,0 1 0,-1 0-1,1-1 1,0 1 0,0-1 0,0 1 0,0 0-1,0-1 1,0 1 0,1-1 0,-1 1 0,0-1-1,1 1 1,-1 0 0,1-1 0,-1 1 0,1 0-1,0 0 1,-1-1 0,1 1 0,0 0 0,1-1-1,0 0-9,-1 0 1,1 0-1,-1 1 0,0-1 0,1-1 0,-1 1 0,0 0 0,0 0 0,0 0 0,0-1 0,-1 1 1,1 0-1,0-1 0,-1 1 0,0 0 0,0-1 0,1 1 0,-2-1 0,1-4 0,-4-56-16,-1 32 26,-2-64 0,6 92 2,1 2-1,0 1 0,0 0 0,0-1 0,1 1 0,-1 0 0,0-1-1,0 1 1,0 0 0,0 0 0,0-1 0,1 1 0,-1 0-1,0 0 1,0-1 0,0 1 0,1 0 0,-1 0 0,0 0 0,1-1-1,-1 1 1,0 0 0,0 0 0,1 0 0,-1 0 0,0 0-1,1 0 1,-1-1 0,0 1 0,1 0 0,-1 0 0,0 0 0,0 0-1,1 0 1,0 0 0,0 2 1,0 0 1,0 0-1,-1 0 0,1 0 1,0 0-1,-1 0 0,1 0 1,-1 0-1,1 0 0,-1 0 1,0 0-1,0 0 0,0 0 1,0 0-1,-1 0 0,0 4 0,1-2 2,0 40 9,-2-1 1,-2 0-1,-15 72 0,-37 153 48,49-216-51,2 1 0,3 0 1,5 63-1,-1-100-13,1 0-1,1 0 1,0 0 0,2 0 0,-1 0 0,2-1 0,0 0 0,1-1 0,0 1-1,2-1 1,18 22 0,-24-32 2,1-1 0,-1 0-1,1-1 1,0 1 0,0-1-1,0 0 1,0 0 0,0 0-1,0-1 1,1 1-1,-1-1 1,0-1 0,1 1-1,-1-1 1,9 0 0,39 6-4,-50-5 6,1 1 0,-1-1 1,0 1-1,0 0 1,0 0-1,0 0 1,0 0-1,0 0 1,0 1-1,-1-1 1,1 1-1,-1 0 0,0 0 1,0 0-1,0 0 1,0 0-1,0 0 1,-1 0-1,1 1 1,-1-1-1,0 1 0,1 3 1,1 6 3,0 1 0,-1 0 0,-1-1 0,1 22 0,-22-49-122,-1-19 70,1 0 1,2-2-1,2 0 1,1-1-1,2 0 1,-10-43-1,20 68 47,1 0 0,0 0 0,1 0 0,1-20 0,0 31 0,0 0 1,0 0 0,0 1 0,0-1-1,0 0 1,0 0 0,1 0 0,-1 0-1,0 0 1,0 0 0,0 1 0,0-1-1,1 0 1,-1 0 0,0 0 0,0 0 0,0 0-1,1 0 1,-1 0 0,0 0 0,0 0-1,0 0 1,1 0 0,-1 0 0,0 0-1,0 0 1,0 0 0,0 0 0,1 0 0,-1 0-1,0 0 1,0 0 0,0 0 0,1 0-1,-1 0 1,0 0 0,0 0 0,0-1-1,0 1 1,1 0 0,-1 0 0,0 0 0,0 0-1,0 0 1,0-1 0,0 1 0,1 0-1,-1 0 1,0 0 0,0 0 0,0-1-1,0 1 1,0 0 0,0 0 0,0 0 0,0-1-1,0 1 1,0 0 0,0 0 0,0 0-1,0-1 1,0 1 0,0 0 0,0 0-1,0 0 1,0-1 0,0 1 0,0 0 0,1 0 16,9 9 19,0-1-1,0 1 1,-1 1 0,0-1 0,0 2 0,8 12 0,40 72 60,-38-53-58,-3 0 0,-1 0 0,-2 2 0,-2 0 0,6 52 0,14 55 86,-31-151-126,0 1 1,-1-1-1,1 0 1,0 1-1,0-1 1,0 1-1,0-1 1,0 0-1,0 1 1,0-1-1,0 1 0,0-1 1,0 0-1,1 1 1,-1-1-1,0 1 1,0-1-1,0 0 1,0 1-1,1-1 1,-1 0-1,0 1 0,0-1 1,1 0-1,-1 1 1,0-1-1,1 0 1,-1 1-1,0-1 1,1 0-1,-1 0 1,0 0-1,1 1 0,-1-1 1,0 0-1,1 0 1,-1 0-1,1 0 1,-1 0-1,0 0 1,1 0-1,-1 1 1,1-1-1,-1 0 0,0-1 1,1 1-1,-1 0 1,1 0-1,-1 0 1,0 0-1,1 0 1,-1 0-1,1 0 1,-1-1-1,0 1 1,1 0-1,-1 0 0,0 0 1,1-1-1,-1 1 1,0 0-1,1-1 1,-1 1-1,0 0 1,0 0-1,1-2 1,10-3-82,-10 6 81,0-1 1,-1 1-1,1-1 0,0 1 0,-1-1 1,1 1-1,0 0 0,-1-1 0,1 1 1,-1 0-1,1 0 0,-1-1 0,1 1 1,-1 0-1,0 0 0,1 0 0,-1 0 1,0 0-1,0-1 0,1 1 0,-1 2 1,1 2 1,35 105 43,-31-98-37,0-1 0,2 0 0,-1 0-1,1 0 1,1-1 0,-1 0 0,11 10 0,89 97 32,-101-112-43,-5-4-22,0-4 2,0 2 25,0 0-1,-1 0 1,1 0-1,0 0 0,0 0 1,0 0-1,0 1 1,0-1-1,0 0 1,0 0-1,0 0 1,0 1-1,0-1 0,0 1 1,0-1-1,0 1 1,1-1-1,-1 1 1,0 0-1,0-1 1,0 1-1,3 0 0,-4 0 2,1 0-1,0 1 0,0-1 0,-1 0 0,1 1 0,0-1 0,-1 0 0,1 1 0,0-1 0,-1 1 0,1-1 0,-1 1 0,1-1 0,0 1 0,-1-1 0,0 1 1,1 0-1,-1-1 0,1 1 0,-1 0 0,0-1 0,1 1 0,-1 0 0,0 0 0,0-1 0,1 1 0,-1 0 0,0 0 0,0-1 0,0 1 0,0 0 0,0 1 1,-1 27 5,1-26-4,0-2-3,-3 46 14,3-45-13,0-1 0,0 0 1,0 0-1,-1 0 0,1 0 1,0 1-1,-1-1 0,1 0 1,0 0-1,-1 0 0,0 0 0,1 0 1,-1 0-1,1 0 0,-1 0 1,0 0-1,0 0 0,0 0 1,1-1-1,-1 1 0,0 0 1,0 0-1,0-1 0,0 1 1,0-1-1,0 1 0,-1-1 1,1 1-1,0-1 0,-2 1 0,-5-13-106,-3-14 44,2 0 0,1 0 0,1-1 1,1 0-1,1-1 0,-1-32 0,5 11-2,1 49 66,0-1-1,0 1 0,0-1 1,0 0-1,0 1 0,0-1 0,0 1 1,0-1-1,0 1 0,0-1 1,0 0-1,1 1 0,-1-1 1,0 1-1,0-1 0,1 1 1,-1-1-1,0 1 0,0-1 1,1 1-1,-1 0 0,1-1 1,-1 1-1,0-1 0,1 1 1,-1 0-1,1-1 0,-1 1 1,1 0-1,-1-1 0,1 1 1,-1 0-1,1 0 0,0 0 0,-1 0 1,1-1-1,-1 1 0,1 0 1,-1 0-1,1 0 0,0 0 1,-1 0-1,1 0 0,-1 0 1,1 1-1,-1-1 0,1 0 1,-1 0-1,1 0 0,0 0 1,0 1-1,19 10 85,-5 2-53,-1 1-1,0 1 1,-1 1-1,0 0 1,-2 0-1,0 1 1,-1 0 0,0 1-1,12 35 1,-18-39-11,0 1 1,-1-1 0,-1 1 0,0 0-1,-1 0 1,-1 0 0,-1 16 0,0-2-13,-1-28-9,-1 0 1,0 0-1,0 0 1,-1 0-1,1 0 1,0-1-1,0 1 1,0-1-1,0 0 1,-1 0-1,1 0 1,-6-2-1,1 2 1,-27-3-6,1-2-1,-1-2 1,1-1-1,1-1 1,-37-16 0,-6-5-42,52 20 39,0 0 0,-1 1 0,0 1-1,0 2 1,-1 0 0,-48-3-1,70 10 12,1 1-1,0 0 1,-1-1-1,1 1 0,0 1 1,0-1-1,0 0 1,0 1-1,0 0 0,1 0 1,-1 0-1,1 0 1,0 0-1,0 0 0,0 0 1,0 1-1,0-1 1,1 1-1,0-1 0,-1 1 1,0 4-1,2-7 13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57.1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1131 145 224,'-2'1'48,"-1"-1"0,1 0 1,0-1-1,0 1 0,-1 0 0,1-1 0,0 1 0,0-1 0,0 1 1,0 0-1,0-1 0,-1 0 0,1 0 0,0 0 0,0-1 0,0 1 0,1 0 1,-1 0-1,1 0 0,-2-1 0,2 1 0,-1-1 0,-1-2 0,-27-21 201,-2 10-207,-1 1 0,-1 2 0,0 0 0,0 2 0,-1 1 0,-1 2 0,-60-8 1,80 14-35,1-1 1,0 1-1,-1 1 1,1 0 0,-1 0-1,1 2 1,-2 0-1,2-1 1,0 3 0,0-1-1,0 1 1,2 0-1,-2 2 1,1-1 0,0 1-1,1 1 1,-20 12-1,21-11 0,0 1-1,1 0 1,1 1-1,-1 0 1,1-1 0,2 2-1,-1 0 1,2 0-1,-1 1 1,-9 21-1,9-13-5,2 1-1,1-1 0,0 1 0,2-1 1,0 42-1,1-13-1,-4 0 0,-16 61 0,21-104-8,0 0 0,-1 0 0,0 1-1,-1-1 1,0-1 0,0 2 0,0-2 0,-2 1 0,2-1 0,-1 1-1,-1-2 1,0 2 0,0-2 0,0 0 0,-1 1 0,1-1 0,-2 1-1,-10 4 1,-132 81-93,129-74 74,20-16 27,-1 0-1,1 0 1,0 0-1,0 1 1,0-1-1,0 0 1,0 1 0,0-1-1,0 0 1,0 1-1,0-1 1,0 0-1,0 0 1,0 1-1,0-1 1,0 0 0,0 1-1,1-1 1,-1 0-1,0 1 1,0-1-1,0 0 1,0 0-1,1 1 1,-1-1 0,0 0-1,0 0 1,0 1-1,1-1 1,-1 0-1,0 0 1,0 0-1,1 0 1,-1 0 0,0 0-1,1 0 1,-1 0-1,0 0 1,0 0-1,1 0 1,-1 0-1,0 0 1,1 1 0,-1-1-1,0 0 1,2 0-1,-2 0 1,0-1-1,1 1 1,-1 0-1,0 0 1,1 0 0,-1 0-1,0 0 1,0 0-1,1 0 1,-1 0-1,0 0 1,1 0-1,27-1 15,50-8-1,-50 5 0,53-2 1,-78 7-12,1 0 0,-1 0 0,-1 0 0,1-1 1,0 1-1,1 1 0,-2 0 0,1-1 0,0 1 0,-1-1 0,0 1 1,6 4-1,23 24 2,-27-24 2,0 0 0,0 0 1,-2 2-1,1-2 0,-1 1 1,0 0-1,1-1 0,-2 1 1,0 0-1,0 1 0,-1 9 0,6 34 47,4 66 43,-6-34-65,-5-69-23,1-1 0,1 1 0,0 0 1,1 0-1,1-1 0,0 1 0,10 22 0,-3-15-6,1-2 10,0 0-1,19 24 1,-24-36-9,2 0 0,-2 0 0,2 0 0,0-1 0,1 0 0,-1 0 0,1-1 0,14 8 0,2-3 6,1 0 0,1-1 0,-1-1 0,1-1 0,0-2 0,1 1 0,47 2 0,207-4 109,-167-6-89,55-1 37,222-30 0,161-57-91,-461 68-119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59.4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32,'0'0'379,"3"8"-107,10 10-154,0 0-1,-1-1 1,-3 2-1,1 0 1,-1-1-1,10 38 0,-17-44-93,0 0 0,1-1 0,2 1 1,-1-2-1,1 2 0,1-1 0,10 15 0,-11-23-24,-2-1 5,2 0 1,-2-1-1,0 1 1,0-1-1,1 0 0,0 1 1,-1-1-1,1 0 1,0-1-1,0 0 1,0 1-1,-1-1 1,1 0-1,1 0 1,-2 0-1,1 0 1,-1-1-1,2 1 1,4-2-1,1-1 28,-1 0 0,0-2 0,0 2 0,-1-2 0,13-8 0,19-9 55,26-4-58,-42 16-5,0 0 0,2 1 0,-2 1 0,44-8-1,-52 14-6,21-4 8,0 1 0,59-1 1,-89 6-22,40 0 28,66 7 1,-94-5-28,-2 1 0,1 1 1,-1 0-1,0 1 0,-1 1 1,2 0-1,15 8 0,109 66 41,-84-46-22,79 36-1,-127-66-24,1 0 0,-1 0 0,0-1 0,1 0 0,0-1 0,0 1 0,0-2 0,0 0 0,0 0 0,0 0 0,1-1 0,-1-1 0,0 1 0,0-2 0,1 2 0,-1-2 0,-1-1 0,1 0 0,0 0 0,-1-1 0,0 1 0,11-7 0,62-39 0,-4-3 0,74-61 0,-146 107 0,67-49-17,-67 50 15,1 0 0,0 0 1,1 1-1,0 0 0,-1 0 0,1 1 0,14-4 0,-20 6 3,1 0-1,-1 1 0,0-1 0,0 1 0,1 0 1,-1 0-1,0 0 0,0 0 0,0 0 0,1 1 1,-1 0-1,-1-1 0,1 1 0,0 0 1,1-1-1,-1 2 0,-1-1 0,1 0 0,4 3 1,-4-1-1,0 0 1,0-1 0,0 2 0,1-1 0,-2 0-1,0 1 1,0-1 0,0 1 0,0-1 0,1 1-1,0 7 1,2 9 3,-2 1-1,-1-1 1,1 1-1,-4 23 1,1-23-4,4 49 41,29 131-1,-15-108-24,-16-28-16,-3-36 0,0-27-2,0-1 1,-1 0 0,1 1 0,-1-1 0,1 1 0,-1-1 0,-1 0 0,1 0 0,1 0-1,-1 0 1,0 0 0,0 0 0,0-1 0,0 1 0,-4 0 0,3 0-8,-14 4 1,0-1 1,-2 1-1,2-3 1,-1 1-1,0 0 1,1-2-1,-1 0 1,-1-1-1,-25-3 1,-68 3-20,103 2 27,1-1 0,-1 1-1,1 1 1,-1 0 0,2-1-1,-2 1 1,1 0 0,1 2-1,-1-2 1,1 2 0,-1-1-1,2 2 1,0-2 0,-1 2-1,2 0 1,-2-1 0,3 1-1,-1 1 1,-7 9 0,0 2 0,0 2 0,3-1 0,-1 2 1,3-1-1,-8 32 0,7-20 4,3-6 1,-3-2 0,-11 32 0,15-47-4,-2-1 0,2 1 0,-2-1-1,0 0 1,0 0 0,-2-1 0,2 1-1,-3-2 1,-13 12 0,5-7-1,-2 0 1,1-1 0,-1 0-1,0-1 1,-34 9 0,-107 23 11,135-34 12,-16 2-1191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0.23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1 353 609,'11'19'68,"-1"-1"0,2 0 0,1-1 0,1-1 1,1 0-1,1 0 0,0-1 0,1-1 0,1 0 1,1-1-1,36 20 0,-13-11 24,1-2-1,1 0 0,1-3 1,88 23-1,-91-31-50,-1-2 0,1-1 0,1-2-1,0-2 1,-1-1 0,1-1-1,50-7 1,-65 4-19,-1-3 0,0-1 0,0 0 0,0-1 0,-1-1 0,43-22 0,-24 9 12,-2-2 0,72-52 0,-114 75-33,24-18-3,0 0 0,40-43 0,-58 54-2,-2 1 0,2-1 0,-2 0 0,-1-1 0,1 1 0,-1-1-1,-1 1 1,0-1 0,-1 0 0,1 0 0,-2 0 0,1-16 0,-4-12-13,-3 0 0,-1 1 0,-2-1 0,-1 2 0,-19-41 0,28 74-4,-1 0-5,1 1 0,0 1 0,0-1 0,0 0 0,-1 0 0,1-1-1,0 1 1,-1 0 0,1 0 0,-1 1 0,0-1 0,1 0 0,-2 0 0,1 0 0,0 0-1,1 0 1,-1 0 0,0 1 0,0-1 0,0 1 0,0 0 0,0-1 0,0 0 0,0 1-1,0-1 1,-3 0 0,-2 1-625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1.2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47 673,'-14'0'608,"14"-3"-352,0-2-256,0 2 0,0-1 97,0-4-65,0 4 32,0 0 96,0 0-192,0-4-96,14 4-353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3.1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452 1 32,'0'0'1201,"0"3"-1083,3 21-29,2 1 0,0 0 1,1-1-1,3 0 1,20 41-1,6 24 10,-11-24-31,-4 1 1,-4 2-1,-3 0 0,2 79 1,-19-146-87,-1 1 0,1-1 1,-1 0-1,1-1 1,-1 1-1,1-1 1,0 0-1,-2 0 1,2 0-1,-9-1 0,2 1-13,-550 0-33,560 0-53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3.72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0 128,'0'0'662,"1"4"-358,7 12-209,0-1 0,2 0-1,0 0 1,1-1-1,16 17 1,18 25 74,129 189 434,-153-216-579,-14-20-21,1-1 0,-1 1-1,0 1 1,-2 0 0,2 0-1,-3-1 1,0 1 0,1 1-1,-2 0 1,-1-1 0,1 1-1,-1 15 1,-2-23-4,0 1-1,0-1 0,-1 2 1,1-2-1,-1 1 1,0 0-1,0-1 1,-1 1-1,1-1 1,-1 1-1,-1-1 1,1 0-1,-4 6 1,-3-2-6,2 0-1,-2-1 1,1 1 0,-13 5 0,8-4 5,-2 1-65,2 1 0,-1 1 0,0-1-1,-14 17 1,13-11-718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5.1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32,'0'0'427,"17"2"-91,-14 0-316,1-2 0,-1 2 0,0 0 0,0 1 0,0-2 0,1 2-1,-2-1 1,1 1 0,-1-1 0,0 1 0,0 0 0,1-1 0,-1 1-1,0 0 1,0 0 0,-1 0 0,0-1 0,2 7 0,-1 4 10,1-1 1,-1 0-1,-2 23 1,0-23-18,-8-4-488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5.37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453 75 64,'2'-4'2121,"-2"4"-2091,-28-6 10,-2 2-1,1-1 0,1 2 0,-51 2 1,34 0 42,-47-6 0,79 5-82,-1 0-1,2-1 1,-1 0 0,0-1-1,0 1 1,1-3-1,-21-9 1,33 15-16,0 0 1,0 0-1,0 0 0,0 0 1,1 0-1,-1 0 0,0 0 1,0 0-1,0 0 0,0 0 1,0 0-1,1 0 0,-1 0 1,0 0-1,0-1 0,0 1 0,0 0 1,0 0-1,0 0 0,1 0 1,-1 0-1,0 0 0,0-1 1,0 1-1,0 0 0,0 0 1,0 0-1,0 0 0,0 0 1,0 0-1,0 0 0,0 0 1,0 0-1,0 0 0,0 0 1,0-1-1,0 1 0,0 0 0,0 0 1,0 0-1,0-1 0,0 1 1,0 0-1,0 0 0,0 0 1,0 0-1,0 0 0,0-1 1,0 1-1,0 0 0,0 0 1,-1 0-1,1 0 0,0 0 1,0 0-1,0-1 0,18 1-440,-17 0 381,20 2-593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5.94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517 0 64,'0'0'438,"-36"5"619,-160 50-282,6-2-573,161-48-250,18-2-326,-2 0 0,1-1 1,-18 8-1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6.92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390 1 0,'-9'2'287,"1"0"1,-1 1-1,1 1 1,0-1-1,0 1 1,-13 7-1,-17 8-158,-12 2-87,1-3 1,-1-1 0,-81 17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7.39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112 0 32,'0'0'171,"-4"33"918,-103 252 464,106-282-2204,1-15-1447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1:43.282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12 73 0,'1'-3'59,"0"1"0,0-1 1,0 0-1,0 1 0,1-1 0,-1 1 0,1 0 1,-1-1-1,2 1 0,-1 0 0,0 0 0,0 0 1,0 0-1,1 0 0,0 0 0,0 1 0,-1-1 1,1 1-1,-1-1 0,1 1 0,1 0 0,-1 0 0,4-1 1,12-4 16,0 0 0,28-3 1,-42 8-71,0 0 1,0 0 0,0 1 0,1-1-1,-1 1 1,0 1 0,1-1 0,-1 0-1,1 1 1,-1 0 0,0 0 0,1 0-1,-2 1 1,10 3 0,-32-7-33,10 2-6,30-6 15,-10 6 30,1-1-1,0 1 1,0 0-1,0 1 1,0-1-1,0 2 0,-1 0 1,0 1-1,1-1 1,0 2-1,20 8 1,-31-12-9,0 1 0,1 0 0,-2 0 0,1 0 0,0 0 0,0 0 0,-1 0 0,1-1 0,-1 2 0,1-1 0,0 1 0,0-1 0,-1 1 0,0-2 0,0 2 0,0 0 0,0-1 0,0 1 0,1 2 0,-2-4 22,-14-1-125,-1 0 37,1-2 0,0 0 0,1 0 1,-1-1-1,1 0 0,0-1 0,0 0 0,-14-8 0,27 13 62,0 0 0,0 0 0,0 0 0,0 0 0,0 0 0,0 0 0,1 0 0,-1 0 0,0 0 0,0 0 0,0 0 0,0 0 0,0 0 0,0 0 0,0 0 0,0 0 0,0 0 0,1 0 0,-1 0 0,0 0 0,0 0 0,0-1 0,0 1 0,0 0 0,0 0 1,0 0-1,0 0 0,0 0 0,0 0 0,0 0 0,0 0 0,0 0 0,0 0 0,1 0 0,-1 0 0,0 0 0,0 0 0,0 0 0,0 0 0,0 0 0,0 0 0,0 0 0,0 0 0,0 0 0,0 0 0,0-1 0,0 1 0,0 0 0,0 0 0,0 0 0,-1 0 0,1 0 0,0 0 0,0 0 0,0 0 0,0 0 0,0-1 0,0 1 0,0 0 0,0 0 0,19 0 86,21 3-13,-18 2-20,-2 0-1,2 1 1,-2 1 0,0 1-1,0 1 1,30 15-1,-54-25-56,-38-27-451,40 26 432,0 0-1,-1 1 0,1-1 0,1 0 0,-1-1 0,0 2 0,1-1 0,0-1 1,0 1-1,0 0 0,0-1 0,-1 0 0,1 2 0,1-2 0,-1 0 0,1-2 1,0 5 28,1-1 0,0 0 0,1 1 1,-1-1-1,-1 0 0,1 1 1,0 0-1,0 0 0,0 0 0,0-1 1,0 1-1,0 0 0,0 0 1,0-1-1,0 1 0,0 0 0,0 0 1,1 0-1,-1 0 0,0 0 1,0 0-1,0 1 0,0-1 0,1 0 1,30 4 166,-21 0-92,1 0 0,-2 1 0,1 0 0,16 11 0,-23-13-54,2-1 0,-2 2-1,1-1 1,-1 1 0,1 0-1,-2 0 1,1 0 0,-1 0 0,1 0-1,4 11 1,-9-15-31,1 1 0,-1-1 1,0 0-1,1 1 0,-1 0 0,0-1 0,0 1 0,1-1 1,-1 1-1,0-1 0,0 0 0,0 1 0,-1-1 0,1 0 0,0 1 1,0-1-1,0 0 0,0 0 0,0 0 0,0 0 0,0 0 0,0 0 1,1 0-1,-1 0 0,0-1 0,0 1 0,0 0 0,-3-1 1,-35-3 27,-7-3-66,0 3 0,-94 0 1,176 5 67,-1 1-1,-1 2 1,2 0 0,-2 1 0,41 13 0,-74-18-27,0 0 0,-1 0 0,1 0 1,0 1-1,0-1 0,0 0 0,-1 0 0,1 1 0,0-1 0,1 0 0,-1 1 1,-1-1-1,1 1 0,0-1 0,-1 1 0,1-1 0,-1 0 0,1 1 0,0 0 1,-1-1-1,1 1 0,-1 0 0,0-1 0,1 1 0,-1 0 0,1 1 0,-21 5-261,-52-3-147,66-4 440,-163 7 61,169-7-113,45 0 167,11-1-55,-18 0-37,48 2-1,-77 0-33,0 0 0,-1 0 0,2 1-1,-2 0 1,0-1 0,0 2 0,1 0 0,-2 0 0,2 0 0,-1 1-1,7 4 1,-13-7-17,0 1 0,0 0 0,-1-1 0,1 1 0,0-1-1,-1 1 1,0 0 0,2 0 0,-2-1 0,0 2 0,0-1-1,0 0 1,0-1 0,-1 2 0,1-1 0,-1 1 0,1-2-1,-1 1 1,0 1 0,0-1 0,0 0 0,0 0 0,0 1-1,-1-2 1,1 2 0,-1-1 0,0 0 0,-1 3 0,-3 24-34,5-62-838,-1 28 831,0 0 1,0-1 0,0 2 0,-1-1 0,0-1-1,0 2 1,-1-1 0,0 0 0,0 1 0,0-1 0,-7-5-1,-15-29 204,39 44 314,5 5-312,-8 0-95,-1 0 0,0 1 0,-2-1 0,1 2 1,0-1-1,-2 1 0,0 0 0,-1 0 0,7 22 0,1-2 8,-19-39-125,0 0-1,1 0 1,-2 0 0,0 1 0,1 0 0,-2 0 0,0 0 0,0 1 0,0 0 0,-1-1-1,1 2 1,-2-1 0,-10-4 0,-26-10 47,-65-20 0,100 36 6,6 1-11,-1 1-1,2-1 1,-1 0-1,1 0 0,-1 0 1,1 0-1,-1 0 0,2-1 1,-1 1-1,-1-1 1,1 0-1,1 1 0,0-2 1,0 1-1,-3-3 0,-12-15-7,16 20 16,-1-1 0,0 1 0,0 0 1,0 0-1,0 1 0,-1-1 0,1 0 0,0 0 0,0 1 1,0-1-1,0 1 0,0-1 0,-2 1 0,2 0 0,0 0 1,0 0-1,0 0 0,-1 0 0,0 1 0,1-1 0,0 1 1,0-1-1,0 1 0,0 0 0,0-1 0,-1 1 0,1-1 0,0 2 1,-2 1-1,-4 4 3,-11 9 50,18-16-60,1 0-1,0 1 0,0-1 0,0 0 1,-1 0-1,1 0 0,0 0 0,0 0 1,0 1-1,-1-1 0,1 0 0,0 0 1,0 0-1,-1 0 0,1 0 0,0 0 1,0 0-1,-1 0 0,1 0 0,0 0 1,0 0-1,-1 0 0,1 0 0,0 0 1,-1 0-1,1 0 0,0 0 0,0 0 1,0 0-1,-2 0 0,2-1 0,0 1 1,0 0-1,-1 0 0,1 0 1,0 0-1,0 0 0,0-1 0,-1 1 1,1 0-1,0 0 0,0 0 0,0-1 1,0 1-1,0 0 0,-1 0 0,1-1 1,0 1-1,0 0 0,0 0 0,0-1 1,0 1-1,0 0 0,0 0 0,0-1 1,0 1-1,0 0 0,0 0 0,0 0 1,0 0-1,0 0 0,0 0 0,0-1 1,0 1-1,0 0 0,1 0 0,-1-1 1,0 1-1,0-1-1,0 1 1,0-1-1,0 0 1,0 1-1,0-1 1,0 0-1,0 1 1,0-1-1,0 1 1,-1 0-1,1-1 1,0 1-1,0-1 1,-1 0-1,1 1 1,0-1-1,-1 1 1,1-1-1,0 1 1,-1-1-1,1 1 1,-1-1-1,1 1 1,-1 0-1,1-1 1,-1 1-1,1 0 1,-1 0-1,0 0 1,1 0-1,-1 0 0,1-1 1,-3 1-1,-25 3 19,-28 20-8,56-23-10,-61 29 83,61-29-107,0-42-464,0 42 496,0 0 1,1-1-1,-1 1 0,0-1 1,0 1-1,0-1 0,0 0 1,0 1-1,0 0 1,0 0-1,0-1 0,0 1 1,0-1-1,0 1 1,-1-1-1,1 1 0,0-1 1,0 1-1,0-1 0,-1 1 1,1 0-1,0-1 1,0 1-1,-1-1 0,1 1 1,0 0-1,-1-1 0,1 1 1,-2 0-1,2 0 1,0 0-1,-1 0 0,1-1 1,-1 1-1,1 0 0,-1 0 1,1 0-1,-1-1 1,1 1-1,-1 0 0,1 0 1,-1 0-1,1 0 0,-1 0 1,1 0-1,-1 0 1,1 0-1,-1 0 0,0 0 1,0 1 9,0-1 0,0 1 1,-2-1-1,2 0 1,0 1-1,0 0 0,0 0 1,0 0-1,0 0 0,0 0 1,0 0-1,1 0 0,-1-1 1,0 1-1,1 0 0,-1 0 1,0 0-1,-1 2 0,-7 14-50,3-29-170,-6-13 37,11 25 179,-1 0-1,1-1 1,0 1 0,1 0-1,-1-1 1,0 1-1,0 0 1,0 0 0,0 0-1,0 0 1,0 0-1,0 0 1,0 0 0,1 0-1,-1 0 1,0 0-1,-1 0 1,1 1 0,0-1-1,0 0 1,0 1-1,1-1 1,-1 0 0,0 1-1,0-1 1,1 1-1,-1 0 1,0-1 0,0 1-1,1-1 1,-1 1-1,1-1 1,-1 1 0,1-1-1,-1 1 1,1 0-1,-2 1 1,-19 16 217,19-18-145,12-12-106,-9 10 24,1 0 0,0-2 0,0 1 0,1 0 0,-1 0 0,2 1 0,-1-1 0,0 0 0,0 1-1,0 0 1,1 0 0,-1-1 0,1 2 0,-1-1 0,2 0 0,-1 1 0,-1-1 0,1 1 0,1 1 0,-1-1 0,0 0 0,6 0 0,-34 20-23,-16-17-135,1 2 194,37-4-32,1 1-1,-1 0 1,1-1 0,0 1 0,0 0-1,-2 0 1,2 0 0,0 0 0,0 0 0,0 0-1,0 0 1,0 0 0,0 0 0,1 0-1,-1 1 1,0-1 0,1 0 0,-1 0 0,1 0-1,-1 1 1,1-1 0,-1 3 0,-6 12-55,5-15 26,3-10-52,0 7 85,0-1-1,0 1 1,1 1 0,-1-2-1,2 1 1,-1 0-1,-1 1 1,1-1 0,0 0-1,0 0 1,0 0-1,1 2 1,4-4 0,37-17 23,-39 18-35,2 0 9,0 0 1,1 0-1,-1 1 1,0 0 0,0 0-1,2 0 1,-2 1-1,1 0 1,-1 0-1,2 1 1,-2 0 0,1 0-1,8 1 1,-11 0-3,1 0 0,-2 0 0,1 1 0,1 0 0,-2-1 0,0 1 0,2 1 0,-2-1 0,0 0 0,0 1 0,0 0 0,0-1 0,0 2 0,-1-2 0,1 2 0,-1 0 0,0-1 0,-1 1 0,1-1 0,2 5 0,1 4-12,-5-11 5,-1 0 0,0 0 0,1 0 0,-1 0 0,1 1 0,0-1 0,-1 0 0,1 0 0,1-1-1,-1 1 1,0 1 0,0-1 0,0 0 0,0 0 0,0-1 0,0 1 0,0 0 0,0 0 0,0-1 0,1 0 0,-1 1 0,1-1-1,-1 1 1,1-1 0,-1 1 0,1-1 0,-1 0 0,0 0 0,1 0 0,-1 1 0,0-1 0,2-1 0,1 1 0,45-2 7,-32 1 4,1 1 1,0 0-1,33 3 0,-51-3-8,0 0 0,1 0 0,-1 0 0,0 0 1,0 0-1,1 0 0,-1 0 0,0 0 0,0 0 0,0 0 0,1 0 0,-1 0 0,0 0 1,0 0-1,0 1 0,1-1 0,-1 0 0,0 0 0,0 0 0,0 0 0,0 0 0,1 0 1,-1 0-1,0 1 0,0-1 0,0 0 0,0 0 0,0 0 0,0 0 0,1 1 0,-1-1 1,0 0-1,0 0 0,0 0 0,0 1 0,0-1 0,0 0 0,0 0 0,0 0 0,0 1 1,0-1-1,0 0 0,0 0 0,0 0 0,0 0 0,0 0 0,0 0 0,0 1 0,-11 7 10,-18 4-20,14-8-5,-1 1 0,-1-2 0,0 0 0,0-1 0,1 0 0,-1-2 0,0 1 0,1-2 0,-1 1 0,-33-6 0,48 5 15,-1 0 0,1 1 0,0 0 0,-1 0 0,0 0 0,0 0 0,1 0 0,-1 0 0,1 0 0,0 0 0,-2 0 0,2 1 0,-1-1 0,1 1 0,0 0 1,-1 0-1,0 0 0,1 0 0,0 1 0,0-2 0,0 1 0,0 1 0,0 0 0,-1-1 0,-1 3 0,0 2 21,0-2 0,0 1 1,0 1-1,1 0 0,0-1 0,0 1 1,1 0-1,-2 7 0,12-29-84,-1 1 0,3 0 0,-1 1 0,22-25 0,-28 37 74,-1 1-1,1 0 0,-1-1 1,0 1-1,0 0 0,2 1 1,-2 0-1,0-1 1,1 0-1,-1 1 0,1-1 1,0 1-1,0 0 1,2 0-1,50 2 45,-28-1-20,4-2-83,-17 0 52,-2 1 0,2 0-1,0 0 1,-1 2 0,1-2 0,18 7-1,-32-7-2,1 0-1,-1 0 1,1 0-1,-1 0 0,1 1 1,-1-1-1,1 0 1,-1 0-1,0 0 0,2 0 1,-2 0-1,1 1 1,-1-1-1,0 0 1,1 1-1,-1-1 0,0 1 1,0-1-1,1 1 1,-1-1-1,0 1 0,0-1 1,1 0-1,-1 1 1,0-1-1,0 1 1,0-1-1,0 1 0,0-1 1,0 0-1,0 1 1,0-1-1,0 1 0,0-1 1,0 1-1,0-1 1,0 1-1,-1-1 0,1 1 1,0-1-1,0 0 1,0 1-1,-1-1 1,1 1-1,0-1 0,-1 1 1,1-1-1,0 0 1,-1 0-1,1 0 0,0 0 1,-2 1-1,2-1 1,-1 0-1,1 1 1,-1-1-1,1 0 0,-1 0 1,-29 15 12,12-10-70,13-4 60,-2 0 1,2-1 0,0 2 0,-1 0-1,1 0 1,-1 0 0,1 0-1,0 0 1,0 1 0,-4 3 0,46-3 60,105-3-6,-142 0-58,0 0 0,0 0-1,1 0 1,-1 0 0,0 0-1,0 0 1,0 0 0,1 0-1,-1 0 1,0 0 0,0 0-1,0 0 1,1 0 0,-1 0-1,0 0 1,0 0-1,0 0 1,1 0 0,-1 0-1,0 0 1,0 0 0,0 0-1,1 0 1,-1 0 0,0 0-1,0 0 1,0 0 0,0 0-1,0 0 1,1 0 0,-1 1-1,0-1 1,0 0-1,0 0 1,0 0 0,0 0-1,0 1 1,0-1 0,0 0-1,0 0 1,0 0 0,0 1-1,1-1 1,-1 0 0,0 0-1,0 1 1,-8 8-50,-18 6-86,-52 6 130,130-13 60,16-8-28,-67 0-15,-27 15 37,11-11-97,-1 2 70,42-5 50,47-6-61,-73 5-9,1 0 0,-1 0 0,1 0 0,-1 1 0,0-1 0,1 0 0,-1 0 0,1 1 0,-1-1 0,0 0 0,1 1 0,-1-1 0,0 0 0,1 0 0,-1 0-1,0 1 1,1-1 0,-1 1 0,0-1 0,0 1 0,0-1 0,1 1 0,-1-1 0,0 1 0,0-1 0,0 1 0,0-1 0,0 1 0,0-1 0,0 1 0,0-1-1,0 0 1,0 0 0,0 1 0,-1-1 0,1 1 0,0-1 0,0 0 0,0 1 0,0-1 0,-1 1 0,1-1 0,0 1 0,-1-1 0,0 1 0,-11 19 3,-37 15 34,103-38-11,-35 2-6,-5-1 3,0 1 0,-1 1 0,27 2 0,-40-2-22,1 0 0,-1 0 1,0 0-1,1 0 0,-1 0 0,0 0 0,1 0 0,-1 0 1,1 1-1,-1-1 0,0 0 0,0 0 0,1 0 0,-1 0 1,0 0-1,2 0 0,-2 0 0,0 1 0,0-1 0,1 0 1,-1 0-1,0 1 0,0-1 0,0 0 0,1 1 0,-1-1 1,0 0-1,0 1 0,0-1 0,0 1 0,0-1 1,0 0-1,0 1 0,0-1 0,0 0 0,0 1 0,0-1 1,0 0-1,0 1 0,0-1 0,0 0 0,0 0 0,0 0 1,-1 1-1,1-1 0,0 0 0,0 1 0,0-1 0,0 0 1,-1 0-1,1 1 0,0-1 0,0 0 0,-2 1 1,2-1-1,0 0 0,-1 0 0,1 0 0,0 1 0,-1-1 1,1 0-1,0 0 0,-1 0 0,1 0 0,-22 14-31,5-10 31,-1-1 0,1 0 0,0 0 0,0-3 0,0 2 0,-25-3 0,28 1 16,14 0-45,3 0 34,1-1 0,0 1 0,-1 0 0,0 0 0,1 0 0,0 0 0,-1 0 0,0 1 0,5 0 0,4 1 9,57-3-4,-55-1-9,1 2 0,0 0 1,-1 0-1,1 1 0,0 1 0,-1 0 0,15 3 0,20 11-3,-48-16 59,-17-13-155,7 6 106,2 4-22,2-1 0,0 1 0,0-1 1,0 1-1,0-2 0,1 1 0,0-1 0,0 1 0,0 0 1,1-2-1,0 2 0,0-2 0,0 1 0,0 0 0,1-1 1,0 1-1,-1-8 0,4 13 13,-1-1-1,1 1 1,-1-1 0,1 1-1,-1-1 1,1 1-1,-1-1 1,1 1 0,-1-1-1,1 1 1,0 0 0,-1-1-1,1 1 1,1 0 0,-2 0-1,1-1 1,0 1-1,-1 0 1,1 0 0,0 0-1,-1 0 1,1 0 0,0 0-1,0 0 1,-1 0 0,1 0-1,0 0 1,-1 0-1,1 1 1,0-1 0,-1 0-1,1 0 1,2 1 0,25 6 57,-16 1-17,-1 0 0,0-1 0,-1 2 0,0-1 0,0 0-1,-1 1 1,13 18 0,33 31 134,-126-56-453,46-1 264,-5-1-40,-57 9 0,85-4 58,12 3 4,12 4-4,35 9-56,-43-18 68,0 2-1,-1-1 1,18 10-1,-99-8-164,48-7 152,0-1-1,-38-6 1,-1-1-38,46 10 91,13 5-29,20 7-62,3-9 83,-18-3-334,-22-1 76,-15 2 138,-30-4 41,59 2 25,-1-1 0,0 0 1,1 0-1,0 1 1,-1-1-1,1-1 1,0 1-1,1-1 0,-1 0 1,-1 1-1,2-1 1,-1 0-1,1 0 1,-1 1-1,-3-6 0,-14-10-12,20 17 26,0-1 1,0 1 0,-1-1 0,1 1-1,0 0 1,-1-1 0,1 1-1,0 0 1,-1-1 0,1 1 0,-1 0-1,1-1 1,0 1 0,-1 0-1,1 0 1,-1-1 0,1 1 0,-2 0-1,2 0 1,-1 0 0,1 0-1,-1 0 1,1 0 0,-1 0 0,1 0-1,-1 0 1,1 0 0,-1 0-1,1 0 1,-1 0 0,1 0 0,-1 0-1,0 1 1,-2 4 21,-1-1 1,0 0-1,1 1 0,-1-1 0,-1 1 1,0-2-1,1 1 0,-11 6 0,15-9-40,47-1 10,-41-1-15,1 0 0,-1-1 0,1-1 1,-1 2-1,-1-2 0,9-3 1,7-10-145,-21 15 147,0 0 0,1 1 0,-1-1 0,0 0-1,0 0 1,0 1 0,1-1 0,-1 0 0,0 1 0,0 0-1,0-1 1,0 0 0,0 0 0,-1 1 0,1-1 0,0 0 0,0 0-1,0 1 1,-1-1 0,1 0 0,0 1 0,-1 0 0,1-1-1,-1 0 1,1 1 0,0-1 0,-2 1 0,1-2 0,-3 0 2,1 0 0,-1 0 0,0-1 0,0 1 0,0 1 0,0 0 0,-1-1 0,-4-1 0,-33-14 30,24 4 52,-1-1-1,-22-25 0,50 34 110,-8 5-179,1-1-1,1 0 1,-2 1-1,1-1 0,0 1 1,-1-1-1,1 0 1,-1 0-1,1 0 0,-1 0 1,2-1-1,-2 1 1,0 1-1,0-2 0,0 1 1,0-1-1,0 1 1,1-2-1,-3-12-41,2 7 75,17 5 13,-11 2-40,-2 0 1,2 0 0,-2 1-1,1-1 1,0 1-1,0 0 1,0 1 0,0 0-1,-1-1 1,11 4-1,-12-3-1,0 1 0,0 1 0,-1-1-1,1 0 1,-1 0 0,0 1 0,0-1-1,0 1 1,1 1 0,-2-2 0,1 1 0,-1 1-1,0-1 1,0 0 0,2 4 0,-2-4-2,0 2 0,0-2 1,0 1-1,0 1 0,-1-2 1,1 2-1,-1-2 0,0 2 1,-1-1-1,1 0 0,-1 0 1,0 0-1,-1 1 0,1-2 1,-1 2-1,0-1 0,-1 0 1,1 0-1,-1 0 0,1 0 1,-5 6-1,6-9-5,-1 0-1,0 0 1,1 0-1,-1-1 1,1 1-1,-2-1 1,2 1-1,-1 0 1,1 0 0,0 0-1,-1 0 1,1 0-1,0 0 1,0 0-1,0 0 1,0-1-1,0 1 1,0 0-1,0 2 1,14 3-9,-13-6 9,0 0-1,0 0 1,1 0 0,-1 0 0,0 1-1,0-1 1,0 1 0,0-1 0,0 0-1,0 1 1,-1-1 0,1 1 0,0 0-1,0-1 1,0 0 0,-1 1 0,1 0-1,0-1 1,-1 1 0,2 0 0,-1 0-1,-1 0 1,1 0 0,-1 0 0,0-1-1,1 1 1,-1 0 0,0 0 0,1 0-1,-1 0 1,0 0 0,0 0 0,0 1-1,-9 26 22,8-25-18,0-1 1,0 2-1,0-2 1,0 1-1,0 0 1,1 0-1,0 0 1,-1 0-1,1 0 1,1 4-1,-1-7-4,1 0 0,0 1 0,0 0 1,0 0-1,0-1 0,0 1 0,0 0 0,0-1 0,0 1 0,1-1 0,-1 1 0,0-1 0,0 0 1,0 1-1,1-1 0,-1 0 0,0 0 0,0 0 0,0 0 0,0 0 0,3 0 0,35-1 59,-28 1-85,-10 0 29,-1 0 0,1 0 0,0 0 0,0 0 0,0 0 0,0 0 0,-1 0 1,1 0-1,0 0 0,1 1 0,-1-1 0,0 0 0,-1 0 0,1 0 0,0 0 0,0 1 0,-1-1 0,1 1 1,0-1-1,-1 1 0,1-1 0,-1 1 0,1 0 0,0-1 0,-1 1 0,1 0 0,-1-1 0,0 1 1,1-1-1,-1 1 0,0-1 0,1 1 0,-1 0 0,0 1 0,2-1-2,-2 0 0,0 0 0,0-1 0,1 1 0,-1 0 0,1 0 0,-1-1 0,1 1 0,-1 0 1,1 0-1,0 0 0,-1-1 0,1 1 0,0-1 0,0 1 0,-1-1 0,1 1 0,0-1 0,0 1 0,0-1 0,0 1 0,1-1 0,-1 0 0,0 1 0,-1-1 0,1 0 0,0 0 0,0 0 0,0 1 0,0-1 0,0 0 0,0 0 0,0-1 0,2 1 1,21 1-12,-21 0 7,0 0-1,2-1 0,-2 0 1,0 0-1,0 0 0,1 0 0,-1 0 1,1 0-1,-1 0 0,1-1 1,-1 1-1,0-1 0,0 0 1,0 0-1,1-1 0,-1 1 1,0 0-1,0 0 0,-1-1 1,2 0-1,-2 0 0,1 1 0,2-4 1,46-40-19,-41 36 14,1 0 0,0-1 0,10-13 0,-20 23 7,-1 0 1,1-1-1,-1 1 1,1-1-1,-1 1 1,0-1-1,0 1 0,2-1 1,-2 1-1,0 0 1,1 0-1,-1-1 0,0 1 1,0-1-1,0 1 1,0-1-1,0 0 0,0 1 1,0-1-1,0 1 1,0-1-1,0 1 1,0-1-1,0 0 0,0 1 1,0 0-1,0 0 1,-1-1-1,1 1 0,0-1 1,0 1-1,-2-1 1,2 1-1,0-1 1,-1 1-1,1-1 0,0 1 1,-1-1-1,-27-1-25,-34 13 100,42-5 59,35-14-65,36-13 33,13 8-24,-1 1 1,1 3-1,0 2 0,67 0 1,-63 3-16,-45 3-75,66-3 30,-85 4-7,1 0 0,-1 0 0,0 1 0,0-1 0,1 1 0,-1 0 0,0 0 0,1-1 0,-2 2 0,1-1 0,0 1 0,0 0 0,0-1 0,-1 1 0,0 0 0,5 3 0,-7-4-12,-1 0 1,1 0-1,0 0 0,0 1 1,-1-1-1,1-1 0,-1 2 1,1-1-1,-1 1 0,1-1 1,-1 0-1,0 0 0,0 0 1,0 1-1,0-1 0,0 1 1,0-1-1,0 0 1,0 0-1,0 1 0,-1-1 1,1 0-1,-1 1 0,1-1 1,-1 0-1,1 0 0,-1 0 1,0 0-1,0 1 0,1-1 1,-1 0-1,0-1 0,0 1 1,0 0-1,0 0 0,-2 0 1,2 0-1,0 0 1,0-1-1,-2 2 0,-8 3-38,1 0 0,-2 1 0,-20 5 0,25-9 10,-36 13 19,-1-1 1,-1-2-1,0-2 1,-1-1-1,0-2 1,-83 3-1,120-10-8,1-2-1,-1 1 1,0-1-1,1 0 0,0 0 1,0-1-1,-8-3 0,9 3 29,2 0 0,-2 1 0,1 0 0,0 0 0,-1 0 0,1 1 0,-2 0 0,2 0 0,-1 1 0,1-1 0,-14 1 0,19 1-3,-1-1-1,1 1 1,0-1 0,0 1 0,0-1-1,0 0 1,0 1 0,0 0-1,1 0 1,-1 0 0,0-1-1,0 1 1,1 0 0,-1 0-1,1 0 1,-1-1 0,1 1-1,-1 0 1,1 0 0,-2 0 0,2 1-1,0-1 1,0 0 0,0-1-1,-1 1 1,1 0 0,0 0-1,0 0 1,0 1 0,1-1-1,-1 0 1,0 0 0,0-1-1,2 1 1,-2 0 0,1 0 0,-1 0-1,1 1 1,0 1 8,0 0 1,0 0-1,1-1 1,-1 1-1,1 0 1,-1-1-1,1 1 1,1-1-1,-1 0 0,0 1 1,1-1-1,4 3 1,8 0-11,0-1 1,-2 0 0,4-1-1,-2 0 1,0-1-1,1-1 1,-1 0 0,19-1-1,26 4 34,-48-3-29,-1 1 0,0-1-1,1 1 1,-1 2 0,0-2 0,0 2 0,0 0-1,0 0 1,-2 1 0,14 7 0,-39-19-154,-1-1 0,-1 1 1,1 1-1,-33-7 0,-85-12 205,95 18-78,35 6 43,0 0-3,-1-1 0,1 1 0,-1 1 0,1 0 0,0-1 1,-2 1-1,2 0 0,0 1 0,-13 0 0,18 2-10,-1 0 1,1-1 0,0 1 0,-1 1-1,1-2 1,1 1 0,-1 0-1,0-1 1,1 2 0,1-2-1,-1 1 1,0 0 0,0-1-1,0 1 1,2 2 0,6 5 25,-1-1 0,2 0 0,-1 0 1,2 0-1,0-1 0,1-1 0,-2 0 0,3 0 1,-1-1-1,23 9 0,-8-5 9,0-1 1,1-1-1,1-1 0,36 6 0,-21-8-13,0-1-1,1-2 1,-1-2 0,0-1-1,1-2 1,45-8-1,-24 0-19,0-3-1,-1-3 0,77-29 1,-122 39-11,4-1-18,1-2-1,-1 1 0,31-20 1,-49 26-8,-2 1 1,0-1-1,0-1 1,1 2-1,-1-2 0,0 1 1,0-1-1,-1 0 1,0 0-1,0 0 1,0 0-1,0 0 1,0-1-1,-1 1 1,-1-1-1,1 0 1,-1 1-1,0-1 1,0 1-1,0-2 1,0-7-1,-2 10 18,0 1 1,0-1-1,0 0 1,0 1-1,0 0 1,0-1-1,-1 1 1,0 0-1,1 0 1,-2-1-1,1 1 1,0 1-1,0-1 1,0-1-1,-1 2 1,1 0-1,-1-1 1,0 0-1,0 1 1,1-1-1,-1 1 1,-1 1-1,2-1 1,-5-1-1,-13-3 14,0 0 0,-35-5 0,33 8-60,-7-4 31,-1 2-1,0 1 0,-1 0 0,1 3 1,0 0-1,0 1 0,0 2 0,0 1 1,0 0-1,0 1 0,1 3 0,-36 11 1,45-12 76,13-4-47,0 0 0,0-1 1,-1 0-1,1 1 1,-1-2-1,1 0 1,-12 1-1,19-2-29,14 0 26,290-14 75,-283 15-122,-5-1-50,-32-2-286,-91-8 147,48 7 202,-80-16 1,49 5 96,-48-11-28,125 22-42,0 0 0,0-2 0,1 1-1,0-1 1,0 0 0,0-1 0,-19-13-1,29 17-2,-1 0-1,-1 0 0,1 0 0,1-1 1,-1 1-1,1-1 0,0 0 0,-1 1 1,1-1-1,0 0 0,1 0 0,-1 0 1,1 0-1,0 0 0,0 0 1,0 0-1,0-1 0,1 1 0,0 0 1,-2-1-1,4-6 0,-1 6 4,0 0-1,1-1 0,0 1 1,0-1-1,1 1 1,-1-1-1,2 2 1,-1-2-1,0 2 1,1-1-1,0 0 1,0 1-1,7-6 1,0 2 18,1-1 1,0 1-1,0 1 1,1-1 0,-1 2-1,2 0 1,-1 0-1,1 1 1,0 0 0,0 2-1,19-4 1,142 5 108,-81 3-15,-75 0-82,0 1 1,-1-1 0,0 3 0,-1-1 0,1 2 0,0-1-1,-1 1 1,-1 1 0,22 13 0,-8-1 43,-1 2 0,-2 0 0,33 33 0,12 11 19,-94-92-289,-8 9 156,-1 2 0,-1 1 0,0 1 0,-1 1 0,-1 2 0,-1 0 0,-41-7 0,69 17 42,-54-13-47,-74-9-1,117 21 36,0 0-1,0 1 1,0 1-1,0 1 0,-1 0 1,1 1-1,0 1 1,-32 7-1,-183 51-217,220-58 205,2 2 0,-1-1 0,0 1 0,0 0 0,1 1-1,1 1 1,-1-1 0,1 1 0,1 0 0,-1 1 0,2 0-1,-1 0 1,-11 16 0,19-21 28,-1-1-1,2 1 1,-1-1-1,1 1 1,-1-1 0,1 1-1,0-1 1,0 0 0,1 1-1,-1 0 1,1-1-1,-1 0 1,2 1 0,0 3-1,20 39 57,-14-30-50,6 15 6,-10-20-3,0 0 0,2 0 0,-1 0 0,1-1-1,1 1 1,-1-1 0,2-1 0,-1 0-1,12 10 1,-12-12 2,-2-1 0,1 1 0,-1 0 0,0 0 0,0 0 0,-1 1 0,0-1 0,4 10 0,-1-1-54,0-6 48,0 0-1,1 0 1,-1 0 0,2 0 0,-1-1 0,1 0 0,0 0-1,1-1 1,13 7 0,10 5 94,59 26 1,-75-39-81,1-2 0,1 1 1,-2-2-1,1 0 1,1-1-1,-1-1 0,34-1 1,31 5 81,-66-5-105,1 0 0,-1-2 1,-1 0-1,1 1 1,0-3-1,-1 0 1,0 1-1,0-2 1,28-11-1,43-12-9,-12 7 119,-56 14-100,1 1 0,0 1-1,0 0 1,2 1 0,-2 1 0,29-1-1,-48 4-5,-1 0-1,2 0 1,-2 0-1,1 0 1,0 0-1,-1 0 1,1 0-1,-1 0 0,1 0 1,-1 1-1,1-1 1,-1 0-1,1 0 1,-1 0-1,1 1 1,-1-1-1,1 0 0,-1 0 1,1 0-1,-1 0 1,0 1-1,1-1 1,-1 0-1,0 1 1,1-1-1,-1 1 1,0-1-1,1 1 0,-1-1 1,0 1-1,0-1 1,0 1-1,1-1 1,-1 1-1,0-1 1,0 1-1,0-1 0,0 0 1,0 0-1,0 1 1,0 0-1,0-1 1,0 1-1,0-1 1,0 1-1,-1-1 1,1 1-1,0-1 0,0 1 1,0-1-1,-1 1 1,1-1-1,0 1 1,0-1-1,-1 0 1,1 0-1,-1 0 1,0 1-1,-24 24-45,-190 89-96,215-113 136,-1-1-1,0 0 1,1 1-1,-1-1 1,0 0-1,1 1 1,-1-1 0,1 1-1,-1-1 1,1 1-1,-1-1 1,1 1-1,-1-1 1,1 0 0,-2 1-1,2-1 1,0 1-1,-1 0 1,1-1-1,0 1 1,0 0 0,-1-1-1,1 1 1,0 0-1,0 0 1,14 8-66,31-3 120,-15-8-38,47-6-1,-47 4-6,49-1 1,-60 4-10,-12 0-2,1 1 1,0 0-1,0 0 0,-1 0 0,1 1 1,-1 0-1,2 0 0,-1 1 0,-2-1 1,1 1-1,1 1 0,6 2 1,-13-5 4,-1 0 1,1 1 0,-1-1 0,0 1 0,1-1 0,-1 0 0,0 1 0,1-1 0,-1 1 0,0-1 0,0 1 0,0-1-1,1 1 1,-1-1 0,0 0 0,0 1 0,0-1 0,0 1 0,0-1 0,0 1 0,0-1 0,0 1 0,0 0 0,0-1-1,0 1 1,0-1 0,-1 1 0,1-1 0,0 1 0,0-1 0,0 0 0,-1 0 0,1 1 0,0-1 0,-1 1 0,1-1-1,0 0 1,-1 1 0,1-1 0,-1 1 0,1-1 0,-1 0 0,1 1 0,-1-1 0,1 0 0,-1 0 0,1 1 0,-1-1 0,1 0-1,-1 0 1,1 0 0,-3 0 0,-32 11-156,33-11 144,-266 48-384,268-48 395,-1 0 0,0 0 0,1 0 0,-1 0 0,1 0 0,-1 0 0,1 0 0,-1 0 0,1 0 0,-1 1 0,0-1 0,1 0 0,-2 0 0,2 1 0,-1-1 1,1 0-1,-1 1 0,1-1 0,0 0 0,-1 1 0,1-1 0,-1 0 0,1 1 0,0-1 0,-1 1 0,1-1 0,0 1 0,-1 0 0,17 5 49,30-2 24,-20-4-16,5 0 75,55-4 0,-75 2-126,2-1-1,-1 1 0,1-2 0,-1 1 0,0-1 0,-1 0 1,16-10-1,0 1 7,-1-1-1,-2-2 1,0 0 0,28-26 0,-42 33-8,0-1 1,-1 0-1,0 0 0,-2 0 1,1-2-1,-1 2 0,-1-2 1,0 0-1,-2 1 0,8-25 1,-9 19 20,3-5-107,-2 0 1,1-26 0,-5 47 129,-10 19-118,3-3 76,1 0-1,-3-1 1,2 0-1,-3 0 0,0-1 1,0 0-1,-2 0 1,-24 22-1,12-17-30,-1-1 1,1 0-1,-3-2 0,-41 19 1,139-107-30,-45 49 77,-3 0-1,22-30 1,-39 47-34,-1 0 1,-1-1-1,1 1 1,-1-1-1,-1 1 1,0-1-1,0 0 1,0 0-1,-2 0 0,1 0 1,-1 0-1,-1-1 1,0-10-1,0 17 4,-1 0-1,1 0 1,-1 0 0,0 0-1,1 0 1,-1 0-1,0 0 1,0 1 0,0-1-1,-2 0 1,2 0 0,0 1-1,-1-1 1,1 1-1,-1-1 1,0 1 0,0-1-1,1 2 1,-2-2 0,1 1-1,0 0 1,0 0-1,0 0 1,0 0 0,-2 0-1,2 1 1,0 0-1,0-1 1,-1 1 0,1 0-1,-5-1 1,-7 1 42,-1 0-1,1 1 1,-1 0 0,-19 4-1,-7 0-51,39-5 17,-1 1 0,1-1-1,-1 0 1,1 0 0,-2-1 0,2 1 0,-1 0-1,1-1 1,-1 1 0,0-1 0,1 1 0,-1-1-1,1 0 1,0 0 0,0-1 0,0 1-1,-5-2 1,6 2-2,1-1 0,-1 1-1,1 0 1,-1-1-1,1 2 1,-1-2 0,1 1-1,0-1 1,0 1-1,-1-1 1,1 2 0,0-2-1,1 1 1,-1-1 0,0 1-1,0 0 1,1 0-1,-1 0 1,0-1 0,1 1-1,0-1 1,-1 1-1,1 0 1,0 1 0,0-2-1,-1 1 1,1 0 0,0 0-1,0 0 1,1 0-1,2-1 1,-1-2 3,0 1 0,0 1 1,1-1-1,-1 0 0,1 1 0,-1-1 1,2 1-1,-1 0 0,0 0 0,9-3 1,-12 5-3,-1 0 0,1-1 0,0 1 0,0 0 1,0 0-1,1 0 0,-1 0 0,-1 0 0,1 0 0,0 0 1,0 1-1,0-1 0,0 0 0,-1 0 0,1 1 1,0-1-1,0 0 0,0 1 0,-1-1 0,1 1 0,0-1 1,2 2-1,-2-1 2,0 0-1,0 1 1,0-1 0,0 1 0,0 0-1,-1-1 1,1 1 0,0 0 0,-1 0-1,0 0 1,1-1 0,-1 1 0,0 4-1,0 2 27,-1 0-1,0 0 1,-1 1-1,0-1 0,-1 0 1,-1 1-1,1-1 1,-1-1-1,0 1 1,-1 0-1,-10 11 0,10-12 21,0 1-1,-1-1 1,2 1-1,0 0 0,-1 0 1,2 1-1,0-1 1,1 1-1,0 0 0,-2 10 1,4-19-46,0 1 0,0-1 1,0 1-1,0-1 0,0 0 1,0 1-1,0-1 0,0 1 0,0-1 1,1 1-1,-1 0 0,0-1 1,0 1-1,0-1 0,2 1 0,-2-1 1,0 1-1,1-1 0,-1 1 1,1-1-1,-1 0 0,0 0 0,1 0 1,-1 1-1,1-1 0,-1 0 1,1 1-1,-1-1 0,1 0 0,-1 0 1,2 1-1,22-4-26,-19 2 15,0-2 0,1 1 0,-1 0 0,-1-1 0,2 0 0,6-5 0,-4 0-44,2-1-1,-3-1 0,2 2 1,-2-2-1,0-1 0,-1 1 1,0 0-1,-1-1 0,5-12 0,-9 18 43,0 0 0,0 1 0,0-1 0,-1 1 0,0-2 0,0 2 0,0-1 0,-1 1 0,0-1 0,0 0 0,0 1 0,-1-1-1,0 1 1,0-1 0,0 1 0,0 0 0,-1 0 0,1 0 0,-2 0 0,1 0 0,-1 0 0,1 0 0,-2 2 0,-5-6 0,2 1 55,6 7-34,-1-2 0,1 0 0,-2 1 0,2-1 1,0 1-1,0-2 0,0 1 0,0 0 0,0 0 0,-1 0 1,1-1-1,1 1 0,0 0 0,-1-1 0,1 0 0,0 1 1,0 0-1,1-1 0,-1 1 0,1-1 0,-1 0 0,1 1 1,0-1-1,0-4 0,0 5-3,1 0-1,-1 1 1,0 0 0,0 0 0,1-1 0,-1 0-1,1 1 1,-1 0 0,1 0 0,0-1 0,0 1-1,0 0 1,0-1 0,0 1 0,0 0 0,0 0-1,0 0 1,1 0 0,-1 0 0,1 0 0,-1 0-1,0 0 1,1 1 0,-1-1 0,1 1-1,-1-1 1,1 1 0,0-1 0,0 1 0,-1 0-1,1-1 1,0 1 0,-1 0 0,4 0 0,10-1 65,0 1 1,2 0-1,19 4 1,4-2-81,-17-2 23,1-1-1,0-1 0,0-1 1,0-1-1,-1 0 1,0 0-1,27-12 0,-41 14-33,0-2 0,1 0 0,-2 0 0,1 0 0,0-2 0,-1 1 0,0 0 0,-1-1 0,1 0 0,-2 0 0,1 0 0,0-1 0,-2 0 0,1-1 0,-1 1 0,0 0 0,0-1 0,-2 0 0,5-12 0,-14 31-14,-3 1 1,2-1-1,-3 0 1,2 0-1,-20 14 1,-87 79 58,86-78-15,12-12-12,11-9 33,-2 0-1,2 1 0,-1 0 0,2 0 1,0 0-1,-1 1 0,1-1 0,1 1 1,-1-1-1,-3 12 0,8-17-30,0-1-1,0 1 1,0-1-1,0 0 1,0 1-1,0-1 1,0 0-1,0 1 1,0-1-1,0 0 1,0 1 0,0-1-1,1 0 1,-1 0-1,0 0 1,0 0-1,0 0 1,1 1-1,-1-1 1,0 0-1,0 0 1,1 1-1,-1-1 1,0 0-1,0 0 1,1 0-1,-1 1 1,0-1-1,1 0 1,-1 0-1,0 0 1,1 0 0,-1 0-1,0 0 1,1 0-1,-1 0 1,0 0-1,1 0 1,-1 0-1,0 0 1,1 0-1,-1 0 1,0 0-1,2 0 1,-2 0-1,0 0 1,1 0-1,-1 0 1,0 0-1,1-1 1,-1 1 0,0 0-1,0 0 1,1 0-1,-1-1 1,0 1-1,0 0 1,1-1-1,20-9-51,18-23-11,53-62-1,-1-1-6,-58 63-25,52-70 0,-39 44 82,-45 56 15,1 1 1,-1 0 0,1 0-1,0 0 1,1 0-1,-2 0 1,1 1 0,0 0-1,1-1 1,-1 1-1,0-1 1,1 1 0,3-1-1,-6 2 2,0 0 0,1 0 0,-1 0 0,1 0 0,-1 0 0,0 0 0,1 0 0,-1 0 0,1 0 0,-1 0 0,0 0 0,1 1 0,-1-1 0,1 0 0,-1 0 0,0 0 0,2 0 0,-2 0 0,0 0 0,1 0 0,-1 0 0,0 1 0,1-1 0,-1 0 0,0 1 0,0-1 0,1 0 0,-1 1 1,0-1-1,4 21 84,-5 2-16,-2-2 0,-2 0 0,-14 42 0,-2 14 212,11-31-130,-5 91 1,15-136-144,2-1-214,-1 0 200,-1 0-1,0 0 1,1 0 0,-1 0-1,0 0 1,1 0 0,-1 0-1,0 0 1,2 0 0,-2 0-1,0 0 1,1 0 0,-1 0-1,0 0 1,1 0 0,-1 0-1,0-1 1,1 1-1,-1 0 1,0 0 0,0 0-1,1 0 1,-1 0 0,0 0-1,0 0 1,1 0 0,-1-1-1,0 1 1,0 0 0,0 0-1,1-1 1,-1 1 0,0 0-1,0-1 1,0 1 0,0 0-1,0 0 1,0-1 0,1 1-1,-1 0 1,0-1 0,0 1-1,0 0 1,0-1 0,0 1-1,0 0 1,0-1 0,-1 1-1,1 0 1,0-1 0,0 1-1,0 0 1,-1-1-8,1 0 1,-1 0-1,1 0 0,-1 0 1,0 0-1,1 0 1,-1 1-1,0-1 0,-1 1 1,1-1-1,0 1 0,0-1 1,0 0-1,0 1 1,0-1-1,-1 0 0,-11-2-34,-1 1-1,1 0 0,-1 0 1,1 1-1,0 0 0,-1 1 0,0 0 1,1 1-1,-1 1 0,-16 3 1,10-1 55,0 0 0,1 3 0,1-1 0,-1 0 0,0 2 0,-19 11 0,38-19-10,1 0 0,-1 0 1,0 0-1,0 0 0,0 0 0,1 0 0,-1 1 1,0-1-1,0 0 0,0 0 0,0 0 0,1 0 1,-1 0-1,0 0 0,0 0 0,0 0 0,0 1 1,1-1-1,-1 0 0,0 0 0,0 0 0,0 0 1,0 1-1,0-1 0,0 0 0,0 0 1,0 0-1,0 0 0,0 0 0,0 0 0,0 0 1,1 0-1,-1 0 0,0 1 0,0-1 0,0 0 1,-1 0-1,1 0 0,0 1 0,0-1 0,0 0 1,0 0-1,0 0 0,0 1 0,0-1 1,0 0-1,0 0 0,0 0 0,0 0 0,-1 1 1,1-1-1,0 0 0,0 0 0,0 0 0,0 0 1,0 0-1,-1 0 0,1 1 0,0-1 0,0 0 1,0 0-1,0 0 0,-1 0 0,1 0 0,0 0 1,0 0-1,0 0 0,-1 0 0,1 0 1,28 3 29,36-8 21,-12-5-2,1 3 1,-1 2-1,90 0 0,-141 5-53,0-1-1,0 1 0,0 0 0,0-1 0,0 1 0,0-1 1,1 1-1,-1-1 0,1 0 0,-1 1 0,0-1 0,-1 0 1,1 0-1,0 1 0,0-1 0,0 1 0,0-1 0,-1 0 0,1 0 1,-1 0-1,1 0 0,0 0 0,-1 0 0,0 0 0,1 0 1,-1 0-1,0 0 0,1 0 0,-1 0 0,0-1 0,0 1 1,0 1-1,0-3 0,-2-47-138,0 33 98,-3-36 120,6 56-99,-1 0 54,0 1 0,0-2 0,-1 2 0,1-1 0,-1 0 0,1 1 0,-1-2 0,-3 6-1,0-6-31,-1 0 0,0 0-1,1 0 1,-1-1 0,-1 1-1,2-1 1,-1 0 0,-1 0-1,1 0 1,0-1 0,-1 0-1,1 0 1,0 0 0,0 0-1,-7-1 1,-23 1-51,-45 9 74,46-5-18,-51 1-1,73-5-4,-1 0 1,2-1-1,-1 0 0,0 0 0,0-2 1,0 0-1,1 1 0,-13-6 0,-4-1-5,-1 1-1,0 1 1,0 1-1,-54-4 1,-21-5 82,39-2-118,50 12 78,0 1 0,-1 0-1,-31-4 1,32 6-19,2 1 0,-1-3 0,0 1 1,-14-5-1,-28-7 138,28 13-153,0 0 0,1 1-1,0 1 1,-46 5 0,35-2 59,30-2-34,-41 2-1,-2-1 0,-80-5 0,123 2-18,0-1 0,0 0 0,0-1-1,0 1 1,0-1 0,1 0 0,-10-5 0,11 4-7,0 1 1,1 0 0,-2 0 0,1 1 0,-1 0 0,1 0 0,-1 0 0,1 1 0,-2 0-1,-10-1 1,-18 2-33,0 1-1,0 2 0,0 1 0,0 1 0,1 2 1,-58 16-1,72-14 0,1 0 0,-27 15-1,36-17 7,0-1-1,0 1 0,-1-2 0,-1 0 0,1 0 0,-1-1 0,0 1 1,1-3-1,-2 1 0,-15 2 0,24-4 18,0-1 1,1 1-1,0 0 1,-2-1-1,2 0 1,0 0-1,-2 0 1,2-1-1,-1 0 0,0 1 1,1-2-1,0 2 1,-1-1-1,0-1 1,1 0-1,1 1 0,-2-1 1,1 0-1,0 0 1,1-1-1,-2 1 1,2-1-1,-3-2 0,-1-1 8,1 1 0,-1 0 0,2-2 0,0 1 0,-1 0 0,1 0 0,1-1 0,-1 0 0,2 0 0,0 0 0,0 0 0,-2-8 0,4 11 8,0 2-1,0-2 1,0 1 0,0 0-1,-1-1 1,0 2 0,1-1 0,-1-1-1,-1 2 1,1-1 0,-1 0-1,1 1 1,-1 0 0,1-1 0,-2 1-1,1 0 1,0 0 0,0 0 0,-1 0-1,0 1 1,1-1 0,-6-1-1,4 2-3,0 0-1,-2 1 0,2 0 0,0 0 0,-2 0 1,2 0-1,-2 1 0,2-1 0,0 2 0,-1-1 1,0 1-1,0-1 0,1 0 0,-10 7 0,-20 4 0,34-12-4,0 1 1,1-1 0,-1 0 0,-1 1 0,1-1 0,1 0 0,-1 0 0,0 1 0,1-1-1,-1 0 1,0 0 0,0 0 0,1 0 0,-1 0 0,0 0 0,0 0 0,1-1 0,-1 1-1,0 0 1,0 0 0,1 0 0,-1-1 0,-1 1 0,2 0 0,-1-1 0,0 1 0,0-1 0,0-1 7,0 2 0,0-1 0,0 0 0,0 0 0,0 1 0,-1-1 0,1 0 1,0 0-1,-1 0 0,0 1 0,1-1 0,0 1 0,-1-1 0,1 1 0,-2 0 0,-13-7-19,15 7 14,1 0 0,0-1 0,0 1 0,0 0 0,0 0-1,-1-1 1,1 0 0,0 1 0,0-1 0,0 1 0,0-1 0,0 1 0,0-1 0,1 1 0,-1-1-1,0 1 1,0-1 0,0 1 0,0-1 0,1 1 0,-1 0 0,0 0 0,0 0 0,1-1-1,-1 1 1,0-1 0,1 1 0,-1 0 0,0-1 0,1 1 0,-1 0 0,1-1 0,8-7 13,4-8 46,-13 15-59,0 0-1,0 0 1,0 1 0,-1-1 0,1 1-1,0 0 1,-1-1 0,1 1 0,0-1-1,-1 0 1,1 1 0,-1-1 0,1 1-1,-1-1 1,1 1 0,-1-1-1,1 1 1,-1-1 0,1 1 0,-1 0-1,0-1 1,1 1 0,-1 0 0,0 0-1,1 0 1,-1 0 0,0 0-1,1 0 1,-2 0 0,0 0 0,1-2-28,0 0 1,0 1 0,0-1 0,0 1 0,0-1 0,1 0-1,-1 0 1,1 0 0,-1 1 0,1-1 0,0 0 0,-1 0-1,1 1 1,0-1 0,0 0 0,1 0 0,-1 0-1,0 1 1,1-1 0,-1 0 0,2-2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1:54.57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10 118 64,'-3'48'1265,"-2"8"-1103,4-47-78,4-37-47,6-157-273,-9 168 227,0 16 9,5 37 21,4-18 7,0 1 0,2 0 0,23 30 0,-20-35-84,-6-16-62,-6-26-90,-2 20 200,11 20 70,-7-8 4,-19-12-33,12 4-39,-2 1 1,2 1 0,0-2 0,0 1 0,0-1 0,-1 0 0,2 1 0,-1-1 0,1 0 0,0 0 0,0 0 0,0 0 0,0 0 0,1-1 0,0 2 0,1-2 0,-1-3 0,2 8 15,1 0 1,-1 0-1,2 0 0,-2 0 1,1 0-1,-1 1 0,0-1 1,1 1-1,-1 0 1,0-1-1,1 1 0,-1 0 1,0 0-1,1 0 0,0 0 1,-1-1-1,1 2 1,10 12 20,-2-1 1,0 1-1,0 0 1,-2 1-1,0 0 1,-2 0-1,1 1 1,-2-1 0,-1 1-1,3 17 1,-6-31-33,-1 0 1,1 0 0,0 0 0,0 0-1,0 0 1,0-1 0,0 2 0,1-1-1,-1-1 1,0 0 0,2 1 0,-1 0-1,-1 0 1,1-1 0,0 0 0,0 0-1,0 1 1,1-1 0,-1 0 0,0 0-1,0 0 1,0 0 0,1-1 0,-1 0-1,1 1 1,0 0 0,-1-1 0,0 0-1,1 0 1,3 1 0,-3-1-1,1 1 0,0-1 1,0 1-1,0 0 0,0 1 1,-1-2-1,1 2 0,0-1 1,-1 1-1,0 0 0,5 2 1,-7-3 2,-1 1 0,1-1 0,0 0 0,-1 0 0,1 0 0,-1 0 0,1 1 0,-1-1 0,0 1 0,0-2 0,0 1 0,0 1 0,0-1 0,0 1 1,0-1-1,0 0 0,0 0 0,-1 1 0,1-1 0,-1 0 0,1 1 0,-1-1 0,1 0 0,-1 0 0,0 0 0,-1 2 0,-28 32-23,24-29 45,6-4-25,-1-2 0,0 1 0,0 0 0,0 0 0,0 0 0,0 1 0,0-1 0,0-1 0,0 1 0,0-1 0,0 1 0,-2 0 0,2-1 0,0 1 0,-1 0 0,1-1 0,-2 1 0,3-1-2,-1 0 1,0 0-1,1-1 1,-1 1-1,1 0 1,-1 0 0,0-1-1,1 1 1,-2 0-1,2-1 1,-1 1-1,1 0 1,-1-1-1,1 1 1,0-1-1,-1 1 1,1 0-1,-1 0 1,1-1 0,0 1-1,0-1 1,-1 1-1,1-1 1,0 1-1,0-1 1,-1 0-1,-1-5-7,1 0-1,0 0 0,0 0 0,0 0 1,1-7-1,0 12 8,0 1 0,0-1 0,0 1 0,0-1 0,0 1 0,1-1 1,-1 0-1,0 1 0,0-1 0,0 1 0,1-1 0,-1 1 0,0-1 0,1 1 0,-1 0 1,0 0-1,1 0 0,-1-1 0,1 1 0,-1-1 0,0 1 0,1 0 0,-1-1 0,1 1 1,-1 0-1,1 0 0,-1-1 0,1 1 0,0 0 0,-1 0 0,1 0 0,-1 0 0,1 0 0,1 0 1,30 2 42,29 16-33,-59-16 20,-13-2-181,-16-6-92,13-1 230,2-1 1,-1 0 0,1 0-1,0-1 1,0-1 0,2 1-1,-13-14 1,47 30 234,-8 4-155,-1 0 0,0 1-1,0 0 1,19 23 0,-29-29-51,1 2 0,-1-2 1,-1 1-1,1 0 0,-1 0 0,-1 1 1,0-1-1,0 1 0,-1-1 0,0 1 1,-1 0-1,0 9 0,-1-16-14,0 0 0,0-1 0,0 1 0,0 0 0,0 0 0,0-1 0,0 1 0,0 0 0,-1-1 0,1 0 0,0 1 0,-1-1 0,1 1 0,0 0 0,-1-1 1,1 1-1,-1 0 0,1-1 0,-1 1 0,1-1 0,-1 1 0,0-1 0,1 0 0,-2 1 0,2-1 0,-1 0 0,0 0 0,0 0 0,1 0 0,-1 1 0,0-1 0,1 0 0,-1 0 0,0 0 0,0 0 0,1 0 0,-1 0 0,0 0 0,0 0 0,1 0 0,-1 0 0,0 0 0,-1 0 0,2-1 0,-1 1 0,0 0 0,1 0 1,-1 0-1,0 0 0,0-1 0,-3-1-4,1 1 0,-2-1 1,1 1-1,1 0 1,0-1-1,-2-1 0,2 1 1,-3-3-1,-21-23-12,-47-45-111,68 67 118,-2 1 1,1 0-1,-1 0 1,1 0 0,-2 1-1,1 0 1,0 0-1,-1 1 1,-13-5-1,21 8 11,0 0 1,0 0-1,-2-1 0,2 1 1,0 0-1,0 0 0,0 0 1,-1 0-1,1 0 0,0 0 1,0 0-1,0 0 0,-1 0 1,1 0-1,-1 1 0,1-1 1,0 0-1,0 0 0,-1 0 1,1 1-1,0 0 0,0-1 1,0 1-1,0 0 0,0 0 1,0-1-1,1 1 0,-1 0 1,-1 0-1,1-1 0,1 1 1,-1 0-1,0 0 0,1 0 1,-1 0-1,1 0 0,-1 1 1,1-2-1,0 1 0,-1 0 1,1 0-1,0 2 0,-1 2 7,1 1-1,-1-2 0,2 1 0,-1 0 1,0 0-1,1 0 0,0 0 1,2 6-1,3-2-70,-6-13-76,0 1 122,0 1-1,-1 1 1,0-1-1,1 0 1,-2 0 0,1 1-1,0-1 1,0 0-1,0 0 1,0 0-1,-3-1 1,-22-15 40,24 20 105,14 10-7,-3-4-69,2 0 0,0-1 1,0 1-1,23 9 0,-23-12-6,-1 1-1,1-1 0,-1 2 1,16 12-1,-22-15-41,-1-1 1,0 1-1,-1-1 0,1 1 0,0 0 0,-1 0 0,0 0 1,0 0-1,-1 0 0,1 0 0,-1 0 0,-1 1 1,1-1-1,0 1 0,-1 5 0,0-9-3,0 0-1,0 0 1,0-1-1,1 1 1,-1 0-1,0 0 1,0 0 0,0 0-1,-1-1 1,1 1-1,0-1 1,0 1-1,0 0 1,-1-1-1,1 1 1,0 0-1,-1 0 1,1-1 0,0 1-1,-1 0 1,1 0-1,-1-1 1,1 0-1,-2 1 1,-12-10-72,-8-29-32,17 16 71,-4-19-30,9 40 60,0-1 0,-1 0 0,1 2 0,-2-2 1,2 1-1,-1-1 0,0 0 0,0 1 1,0 1-1,0-2 0,0 1 0,0 0 1,0-1-1,0 1 0,0 0 0,0 1 0,-1-1 1,-3-2-1,4 3 4,-1 0 0,0 1 1,1-1-1,-1 1 0,1-1 0,-2 1 0,2-1 1,-1 1-1,1-1 0,-1 1 0,1 0 1,0 0-1,-1 0 0,1 0 0,0 0 1,0 0-1,-1 0 0,1 0 0,0 0 0,0 0 1,0 1-1,0-1 0,1 1 0,-1-2 1,0 2-1,1-1 0,-1 1 0,1-1 0,0 2 1,-17 46 111,17-43-104,0-2 0,1 1 0,-1 1-1,1-1 1,0 0 0,1 0 0,-1 0-1,1 0 1,0 0 0,2 0 0,-2-1 0,1 0-1,6 8 1,-7-10-9,0 0 0,0 0-1,0 0 1,0 1 0,0-2 0,1 1 0,-1 0 0,1 0-1,-1-1 1,1 0 0,-1 0 0,2 1 0,-1-1-1,0 0 1,-1 0 0,1 0 0,1 0 0,-1-1-1,0 0 1,0 1 0,1-1 0,-1 0 0,0 0 0,0 0-1,0 0 1,1-1 0,-1 1 0,4-1 0,-2-1 4,-2 1 0,0-1 0,1 0 1,0 0-1,-1 0 0,0 0 0,0 0 1,0-1-1,0 0 0,3-2 1,-4 2-12,1 1 1,-1-1 0,2 0-1,-1 1 1,-1 0 0,1 0 0,2-1-1,-2 2 1,0-1 0,0 0-1,1 1 1,0-1 0,0 1 0,5-1-1,-5 2 9,1-1 0,1 1 0,-2 0 0,1 0 1,1 1-1,-1-1 0,-1 1 0,2 0 0,-2-1 0,1 2 0,-1-1 0,8 4 0,12 2-27,-95-40-61,115 34 218,-23 4-112,-7-3-15,0 0-1,0 2 1,0 0-1,0-1 0,25 12 1,-39-13 47,0-2-54,0 1 0,0 0 1,0 0-1,0-1 0,0 1 0,0-1 0,0 1 0,0 0 0,1-1 1,-1 1-1,0 0 0,0 0 0,1-1 0,-1 1 0,1 0 0,-1-1 1,0 1-1,1-1 0,-1 0 0,1 1 0,-1-1 0,1 1 1,0 0-1,-1-1 0,1 0 0,0 1 0,-1-1 0,2 1 0,36 24-52,-8-6 3,-15-2 21,-30-18-71,-32-19-1,-2-18 47,42 31 48,-1 0 0,0 0 0,-1 1 0,1 1 0,-1-1 0,-12-5 0,20 11 10,-1-1-1,0 1 0,0 0 0,0 0 1,0 0-1,1 0 0,-1 0 0,0 0 1,0 0-1,1 1 0,-2-1 0,2 0 1,-1 1-1,0-1 0,1 0 0,-1 1 1,1 0-1,-1 0 0,1-1 1,-2 1-1,2 0 0,-2 2 0,-39 30 114,19-14-79,-2-4-43,1-1 0,-3-2 0,-34 13 0,26-11-2,33-13 7,-1 1 1,1 0-1,0-1 0,0 0 0,-1 1 0,1 0 1,1 1-1,-1-2 0,1 1 0,-1 0 0,1 1 1,0-2-1,-1 2 0,1-1 0,1 0 1,-2 1-1,1-1 0,1 1 0,-1-1 0,1 1 1,0-1-1,0 0 0,0 1 0,0 0 0,0-1 1,1 3-1,0 1-2,1-1 1,-1 2-1,1-1 0,0-1 1,0 1-1,0 0 0,1-1 1,1 0-1,4 8 0,-1-8 10,-2 1-1,1-1 0,0-1 0,0 1 0,2-1 0,-2 0 0,2 0 0,-1 0 0,1-1 0,-1 0 0,1 0 0,0-1 0,8 2 0,-3-1 5,0-2 0,0 1-1,1-1 1,-1 0 0,-1-1-1,1 0 1,26-4 0,-36 3-13,1 0 0,0-1 1,0 0-1,-1 0 0,0 1 1,1-1-1,-1-1 1,0 1-1,0 0 0,0 0 1,0-1-1,0 1 0,-1-1 1,0-1-1,0 2 0,4-5 1,-4 4-18,-1 0 1,1 1 0,0-2-1,-1 1 1,0 1-1,0-2 1,0 1 0,0 1-1,-1-2 1,1 2-1,-1-2 1,0 1-1,0 0 1,0 0 0,0 0-1,-1 0 1,1-1-1,-2-3 1,-1 4 19,0-1 0,-1 1 0,0 0 0,0-1-1,1 2 1,-1-1 0,-1 0 0,1 1 0,0 0 0,-2-1 0,2 1 0,-1 1 0,0-1 0,-6-1-1,4 1-2,2 1-1,-2 0 0,1-1 0,1 1 0,-2 1 0,1-1 0,-1 1 0,1 0 0,-1 0 0,1 0 0,-11 3 0,14-1 16,-2 0 0,2 0-1,-1 1 1,1-1 0,-1 1-1,1 0 1,0 0 0,0 0-1,1 1 1,-2-2 0,2 2-1,0-1 1,0 1 0,0-1-1,1 1 1,-1 0 0,1-1-1,0 1 1,-1 0 0,2 0-1,-1-1 1,1 2 0,0-2-1,1 6 1,1-8-12,-1 1 0,0-1 0,0 0 0,0-1 0,1 1 1,-1 0-1,0 0 0,1 0 0,-1 0 0,1 0 0,0-1 0,0 1 0,0-1 0,-1 1 0,1-1 1,0 0-1,-1 0 0,1 0 0,1 0 0,-2 0 0,1 0 0,0 0 0,2 0 0,44-3-31,32-17 29,-66 15-16,0 1 0,1 1 0,0-1 0,0 2 0,27-3 0,-42 6 14,0 0-1,0 0 0,0 0 1,0 0-1,0 0 0,0-1 1,-1 1-1,1 0 0,0 0 1,0-1-1,-1 1 0,1 0 1,-1 0-1,1 0 0,-1 0 1,1-1-1,-1 0 0,1 1 1,-1 0-1,1-1 0,-2 2 1,-22 9-4,0-1 0,-1 0 0,-26 6 0,28-10 9,2 2 1,0 0 0,0 0 0,-37 22-1,56-29-1,1 0 0,-1-1 0,1 1-1,-2 0 1,2 1 0,0-1 0,0 1 0,0-1 0,0-1-1,0 2 1,0 0 0,0-1 0,0 1 0,1-1 0,-1 0-1,1 1 1,-1 0 0,1 0 0,0-1 0,-1 0 0,1 1-1,0 0 1,0 0 0,0-1 0,0 0 0,1 1-1,-1 0 1,0-1 0,2 3 0,-1-2 0,0 1 1,1-1-1,-1-1 1,1 1-1,0 1 1,-1-1-1,2-1 1,-1 0-1,0 1 1,0 0-1,0 0 0,1-2 1,0 1-1,-1 1 1,1-1-1,-1 0 1,1 0-1,4 1 1,34 6 44,1 0 1,74 5-1,-101-11-43,0-2-1,0 0 0,0 0 0,0-2 1,0 1-1,0-2 0,-1 1 0,1-2 0,-1 1 1,1-2-1,16-6 0,-26 8-5,0 1 0,0-1 1,-1 0-1,0 0 0,1 0 0,-2-1 0,1 1 0,-1 0 0,1-2 0,-1 2 1,0-1-1,0 0 0,-1-1 0,1 1 0,-1 0 0,0 0 0,-1-1 0,1 1 0,-1-1 1,0 0-1,-1 1 0,1-1 0,-1 0 0,0 1 0,0-1 0,-1 1 0,0-1 1,0 0-1,0 0 0,0 1 0,-1 0 0,0-1 0,0 1 0,-1 0 0,1 0 1,-6-6-1,-16-16-9,12 14-7,1-2 1,-15-20-1,3 74 71,15-27-55,-2-1 1,0 1-1,0-1 1,-2 0-1,0-1 0,-1 0 1,0 0-1,0-1 1,-27 14-1,40-24 2,0 0-1,0 0 1,-1 0-1,1 0 1,0 0-1,0 0 0,0 0 1,-1 0-1,1 0 1,0 0-1,0 0 1,0 0-1,-1 0 1,1 0-1,0 0 1,0 0-1,0 0 1,0 1-1,-1-1 1,1 0-1,0 0 1,0 0-1,0 0 1,0 1-1,0-1 1,0 0-1,-1 0 1,1 0-1,0 1 1,0-1-1,0 0 1,0 0-1,0 0 1,0 1-1,0-1 1,0 0-1,0 0 1,0 0-1,0 1 1,0-1-1,0 0 1,0 0-1,0 0 1,0 1-1,0-1 1,0 0-1,0 0 1,1 0-1,-1 1 1,0-1-1,0 0 1,0 0-1,0 0 1,0 0-1,1 1 1,17 1 25,25-5-43,-29-1 16,0 0 0,0-1 0,-2 0 0,1-1 0,0-1 0,0 1 0,-1-1 0,10-9 0,-13 11 2,-1-1-1,0-1 0,-1 0 0,0 1 0,0-1 1,-1 0-1,0-1 0,-1 0 0,1 1 1,-2-2-1,7-14 0,-11 19-5,0 0 0,0-1 0,0 1 1,0-1-1,-1 1 0,0-1 0,0 1 0,0-1 0,-2 1 0,2-1 0,-1 1 1,0 0-1,-1 0 0,1 0 0,-2 0 0,1 0 0,0 1 0,0-1 0,0 1 1,-2 0-1,-4-4 0,-13-9-36,1 1 1,-42-22 0,55 34 43,3-2 28,8 6-15,23 12-8,40 21 43,-29-6 30,53 52 0,-8-6-64,-81-73-8,41 36 111,-39-34-113,-1 0-1,1-1 1,0 1-1,-1 0 0,0 0 1,0 1-1,-1-2 0,1 2 1,-1-1-1,0 0 1,3 7-1,-4-11-79,0 0 64,1 0 0,-1-1 0,0 2 0,0-1 1,0 0-1,0 0 0,0-1 0,0 1 0,-1 0 0,1 0 0,0 1 0,-1-2 1,1 1-1,0 0 0,-2 0 0,2 0 0,-1 0 0,0 0 0,1 1 0,-2-2 1,-16-21-81,18 23 87,-24-24-76,0 1-1,-2 1 1,-34-22-1,-13-12 153,104 101 204,-6-18-228,2-2 0,1 0 0,0-1 0,4 0 0,54 31 48,-138-58-311,35 2 247,-19-2-43,1 1 1,0 2-1,-37 2 1,71-2 11,0 0 0,0 0-1,0 0 1,-2 1 0,2-1 0,0 0 0,0 1 0,0-1-1,0 0 1,0 1 0,0 0 0,0-1 0,0 1-1,1-1 1,-1 1 0,0 0 0,0 0 0,-1-1 0,2 0-1,-1 1 1,0 0 0,1 0 0,-1 0 0,1 0-1,-1 0 1,1 0 0,-1 0 0,1-1 0,0 1 0,-1 0-1,1 0 1,0 0 0,0 1 0,0-1 0,0 0 0,0-1-1,0 1 1,0 0 0,0 0 0,1 0 0,-1 0-1,0 0 1,1 2 0,0-1 1,0 0 0,0 1 0,0-2-1,2 2 1,-2-1 0,1 1 0,-1-2 0,1 1 0,0 0-1,-1 0 1,1-1 0,1 1 0,0 0 0,-1 0-1,0-1 1,4 2 0,11 0-4,-1 0-1,0-1 1,0-1-1,0 0 1,0 0-1,0-2 1,0 0-1,20-2 1,39-2-29,-36 3 36,0 0 0,-1-3 0,61-13 0,-38 6 2,-175 9-189,92 3 166,-1-1 0,1 0 0,-1-2 0,2-1 1,-2 1-1,2-3 0,-1 1 0,1-1 0,1-1 0,-1-1 0,1-1 0,1 0 1,-25-16-1,23 13-9,15 7 57,16 11 22,12 7-43,2-2 1,-1 1-1,2-2 1,0 0-1,0-2 1,1 0-1,1-2 0,33 5 1,-27-4 46,-23-4-54,1-1 0,0 0 1,0 0-1,11-1 0,-67-14-202,23 5 168,-1-2 0,1-1 0,0 0 0,1-1 0,1-1 0,0 0 0,1-2 0,2 1 1,-1-2-1,2 0 0,-25-30 0,37 30 70,16 18 44,36 23 86,-32-17-153,168 69 211,-2-1-191,-162-68-35,1 0 1,0-1 0,1-2-1,-1 0 1,0 0-1,2-2 1,-2 0 0,2-1-1,27 0 1,52 4-8,-39 2 64,-20-2-80,75 2 1,-102-5-589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57.1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1056 163 224,'-2'1'48,"-1"-1"0,1 0 1,0-1-1,0 1 0,0 0 0,0-1 0,0 1 0,0-1 0,0 0 1,0 1-1,0-1 0,0 0 0,0 0 0,0 0 0,0-1 0,0 1 0,1 0 1,-1-1-1,1 1 0,-1-1 0,1 1 0,-1-1 0,-1-3 0,-25-23 201,-2 11-207,-1 2 0,0 1 0,-1 1 0,0 1 0,-1 2 0,0 2 0,-57-8 1,75 14-35,1 0 1,0 1-1,-1 1 1,1 0 0,-1 0-1,1 2 1,-1 0-1,1 0 1,0 2 0,0 0-1,0 0 1,1 1-1,-1 1 1,1 0 0,0 1-1,1 0 1,-19 15-1,20-13 0,0 1-1,1 0 1,0 1-1,0 0 1,1 0 0,1 1-1,0 0 1,1 1-1,0 0 1,-9 24-1,9-14-5,1 0-1,1 0 0,1 0 0,1 0 1,0 47-1,1-15-1,-3 0 0,-16 68 0,20-116-8,0 0 0,-1 0 0,0 0-1,0 0 1,-1-1 0,0 1 0,0-1 0,-1 1 0,1-1 0,-1 0-1,-1-1 1,1 1 0,-1-1 0,0 0 0,0 0 0,0 0 0,-1 0-1,-10 5 1,-123 92-93,120-85 74,19-17 27,-1 1-1,1-1 1,0 0-1,0 1 1,0-1-1,0 0 1,0 1 0,0-1-1,0 0 1,0 1-1,0-1 1,0 0-1,0 0 1,0 1-1,0-1 1,0 0 0,0 1-1,1-1 1,-1 0-1,0 1 1,0-1-1,0 0 1,0 0-1,1 1 1,-1-1 0,0 0-1,0 0 1,0 1-1,1-1 1,-1 0-1,0 0 1,0 0-1,1 1 1,-1-1 0,0 0-1,1 0 1,-1 0-1,0 0 1,0 0-1,1 0 1,-1 0-1,0 0 1,1 1 0,-1-1-1,0 0 1,1 0-1,-1 0 1,0-1-1,1 1 1,-1 0-1,0 0 1,1 0 0,-1 0-1,0 0 1,0 0-1,1 0 1,-1 0-1,0-1 1,1 1-1,25-1 15,47-9-1,-47 6 0,50-3 1,-73 8-12,0 0 0,0 0 0,-1 0 0,1 0 1,0 0-1,0 1 0,-1 0 0,1-1 0,0 1 0,-1 0 0,0 0 1,5 5-1,22 26 2,-25-26 2,-1 0 0,1 0 1,-2 1-1,1-1 0,-1 1 1,0 0-1,0-1 0,-1 1 1,0 0-1,0 0 0,-1 12 0,6 37 47,3 74 43,-5-37-65,-5-79-23,1 0 0,1 1 0,0-1 1,1 1-1,0-1 0,1 0 0,9 26 0,-2-18-6,0-1 10,0-1-1,18 27 1,-22-40-9,1 0 0,-1 0 0,1 0 0,1-1 0,0 0 0,0-1 0,0 0 0,14 8 0,1-2 6,1-1 0,1-1 0,0-1 0,0-1 0,0-2 0,1 0 0,44 3 0,193-4 109,-155-7-89,50-2 37,208-33 0,150-64-91,-430 76-119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59.4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32,'0'0'379,"3"9"-107,9 11-154,0 0-1,-1 0 1,-2 1-1,0 0 1,-1 0-1,10 41 0,-16-48-93,0-1 0,1 0 0,1 0 1,0-1-1,1 1 0,0-1 0,10 17 0,-10-25-24,-2-2 5,1 0 1,-1 0-1,0 0 1,0-1-1,1 0 0,-1 1 1,0-1-1,1 0 1,0 0-1,-1-1 1,1 1-1,-1-1 1,1 0-1,0 0 1,-1 0-1,1 0 1,-1-1-1,1 1 1,5-3-1,0 0 28,-1-1 0,1-1 0,-1 1 0,0-1 0,11-10 0,19-9 55,23-6-58,-38 19-5,-1 0 0,2 1 0,-1 1 0,40-9-1,-48 16-6,20-5 8,-1 1 0,56-1 1,-84 7-22,38 0 28,62 8 1,-89-6-28,-1 2 0,1 0 1,-1 1-1,0 1 0,-1 0 1,1 1-1,15 9 0,102 74 41,-79-52-22,74 40-1,-119-73-24,1-1 0,0 1 0,-1-2 0,1 1 0,1-2 0,-1 1 0,0-1 0,0-1 0,1 0 0,-1 0 0,1-1 0,-1-1 0,1 1 0,-1-2 0,1 1 0,-1-1 0,0-1 0,0 0 0,0-1 0,0 0 0,-1 0 0,11-7 0,57-44 0,-3-3 0,69-70 0,-137 122 0,63-56-17,-62 56 15,0 1 0,1-1 1,0 2-1,0-1 0,0 1 0,0 0 0,14-4 0,-19 7 3,0 0-1,0 1 0,0-1 0,0 1 0,0 0 1,0 0-1,0 0 0,0 0 0,0 0 0,0 1 1,0 0-1,-1-1 0,1 1 0,0 0 1,0 0-1,0 1 0,-1-1 0,1 0 0,3 4 1,-3-2-1,0 0 1,0 0 0,0 1 0,0-1 0,-1 1-1,0 0 1,0 0 0,0 0 0,0 0 0,0 0-1,1 8 1,2 11 3,-2 0-1,-1 0 1,0 0-1,-3 27 1,1-26-4,4 54 41,27 148-1,-14-121-24,-15-32-16,-3-41 0,0-30-2,0 0 1,-1-1 0,1 1 0,-1-1 0,1 1 0,-1-1 0,0 1 0,0-1 0,1 0-1,-1 0 1,0 0 0,0 0 0,0-1 0,0 1 0,-3 0 0,2 1-8,-13 3 1,0 0 1,-1 0-1,1-2 1,-1 0-1,0 0 1,1-2-1,-1 0 1,0-1-1,-24-3 1,-64 3-20,97 2 27,0 0 0,0 0-1,0 1 1,0 0 0,1 0-1,-1 0 1,1 1 0,0 1-1,0-1 1,0 1 0,0 0-1,1 1 1,0-1 0,0 1-1,1 1 1,-1-1 0,2 1-1,-1 0 1,-6 11 0,0 3 0,0 1 0,2 0 0,0 1 1,2 0-1,-7 35 0,7-22 4,2-7 1,-2-2 0,-11 36 0,14-53-4,-1-1 0,1 1 0,-2-1-1,1 0 1,-1 0 0,-1-1 0,1 1-1,-2-2 1,-13 13 0,5-7-1,-1-1 1,0-1 0,-1 0-1,0-1 1,-31 11 0,-101 25 11,127-38 12,-15 2-1191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0.23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1 397 609,'10'21'68,"0"-1"0,1 0 0,1-1 0,1 0 1,1-1-1,1-1 0,0 0 0,1-1 0,1 0 1,0-2-1,35 24 0,-13-14 24,1-1-1,1-1 0,1-3 1,82 26-1,-85-35-50,0-2 0,0-1 0,1-3-1,0-1 1,-1-2 0,1-1-1,47-8 1,-61 4-19,0-2 0,-1-2 0,0 0 0,0-1 0,-1-1 0,41-25 0,-23 10 12,-2-2 0,67-58 0,-106 84-33,23-20-3,-1-1 0,38-47 0,-55 60-2,-1 1 0,1-1 0,-1 0 0,-1-1 0,0 1 0,0-1-1,-1 0 1,0 0 0,-1 0 0,0 0 0,-1 0 0,1-18 0,-4-14-13,-2 1 0,-2 0 0,-1 0 0,-2 1 0,-17-45 0,26 83-4,-1 0-5,1 1 0,0 0 0,0 0 0,0 0 0,-1 0 0,1-1-1,0 1 1,-1 0 0,1 0 0,-1 0 0,0 0 0,1 0 0,-1 0 0,0 0 0,0 0-1,1 0 1,-1 0 0,0 1 0,0-1 0,0 0 0,0 1 0,0-1 0,0 0 0,0 1-1,0-1 1,-2 0 0,-3 1-625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1.2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 53 673,'-13'0'608,"13"-4"-352,0-1-256,0 1 0,0 0 97,0-5-65,0 4 32,0 1 96,0 0-192,0-5-96,13 4-353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3.1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422 1 32,'0'0'1201,"0"3"-1083,3 24-29,1 1 0,1 0 1,1-1-1,2 0 1,19 47-1,6 25 10,-11-25-31,-3 0 1,-4 2-1,-3 0 0,2 90 1,-18-165-87,0 1 0,0-1 1,-1 0-1,1-1 1,0 1-1,0-1 1,0 1-1,-1-1 1,1 0-1,-8-2 0,2 2-13,-514 0-33,523 0-53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3.72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0 128,'0'0'662,"1"4"-358,6 14-209,1-1 0,1 0-1,1 0 1,0-1-1,15 19 1,17 27 74,120 214 434,-142-244-579,-13-22-21,0 0 0,0 0-1,-1 1 1,-1 0 0,1 0-1,-2 0 1,0 0 0,0 1-1,-1 0 1,-1 0 0,1 0-1,-1 17 1,-2-25-4,0 0-1,0 0 0,-1 1 1,1-1-1,-1 0 1,0 0-1,0 0 1,-1 0-1,1 0 1,-1 0-1,0 0 1,0-1-1,-4 7 1,-2-2-6,1 0-1,-1-1 1,0 0 0,-11 7 0,7-5 5,-2 1-65,1 1 0,0 1 0,0 0-1,-13 18 1,12-12-718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5.1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32,'0'0'427,"16"2"-91,-13 0-316,0-1 0,0 1 0,0 0 0,0 1 0,0-1 0,0 1-1,-1-1 1,1 1 0,-1 0 0,0 0 0,0 0 0,0 0 0,0 0-1,0 0 1,0 1 0,-1-1 0,0 0 0,2 7 0,-1 4 10,0 0 1,0-1-1,-2 26 1,0-25-18,-7-5-488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5.37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423 84 64,'2'-4'2121,"-2"4"-2091,-26-7 10,-2 2-1,1 0 0,0 2 0,-46 1 1,31 1 42,-44-7 0,74 6-82,-1 0-1,1-1 1,0-1 0,0 0-1,0 0 1,1-2-1,-20-11 1,31 17-16,0 0 1,0 0-1,0 0 0,0 0 1,1 0-1,-1 0 0,0 0 1,0 0-1,0 0 0,0 0 1,0 0-1,1 0 0,-1 0 1,0 0-1,0-1 0,0 1 0,0 0 1,0 0-1,0 0 0,1 0 1,-1 0-1,0 0 0,0-1 1,0 1-1,0 0 0,0 0 1,0 0-1,0 0 0,0 0 1,0-1-1,0 1 0,0 0 1,0 0-1,0 0 0,0 0 1,0-1-1,0 1 0,0 0 0,0 0 1,0 0-1,0-1 0,0 1 1,0 0-1,0 0 0,0 0 1,0 0-1,0 0 0,0-1 1,0 1-1,0 0 0,0 0 1,-1 0-1,1 0 0,0 0 1,0 0-1,0-1 0,17 1-440,-16 0 381,18 2-593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5.94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483 0 64,'0'0'438,"-34"6"619,-149 55-282,6-1-573,150-54-250,16-3-326,-1 0 0,1 0 1,-17 8-1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6.92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364 1 0,'-8'2'287,"0"1"1,0 0-1,0 1 1,1 0-1,-1 0 1,-11 9-1,-17 8-158,-10 2-87,0-2 1,-1-2 0,-75 19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7.39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105 0 32,'0'0'171,"-4"37"918,-96 283 464,99-316-2204,1-18-1447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1:43.282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11 82 0,'1'-3'59,"0"0"0,0 0 1,0 0-1,0 0 0,1 0 0,-1 1 0,1-1 1,-1 0-1,1 1 0,0 0 0,0-1 0,0 1 1,0 0-1,1 0 0,-1 0 0,1 0 0,-1 0 1,1 1-1,-1-1 0,1 1 0,0 0 0,0-1 0,4 0 1,10-5 16,1 1 0,26-5 1,-39 10-71,-1 0 1,1 0 0,0 1 0,0-1-1,0 1 1,0 1 0,0-1 0,0 0-1,0 1 1,0 0 0,0 1 0,0-1-1,-1 1 1,9 3 0,-30-7-33,10 2-6,27-6 15,-8 5 30,0 0-1,0 1 1,0 0-1,0 1 1,0 0-1,0 1 0,0 0 1,-1 1-1,1 0 1,0 1-1,19 10 1,-29-14-9,0 1 0,0 0 0,-1 0 0,1 0 0,0 0 0,0 0 0,-1 0 0,1 0 0,-1 1 0,1-1 0,-1 1 0,1-1 0,-1 1 0,0-1 0,0 1 0,0 0 0,0-1 0,0 1 0,1 3 0,-2-5 22,-13-1-125,-1-1 37,1-1 0,0 0 0,0-1 1,0 0-1,1-1 0,0 0 0,0-1 0,-13-8 0,25 14 62,0 0 0,0 0 0,0 0 0,0 0 0,0 0 0,0 0 0,1 0 0,-1 0 0,0 0 0,0 0 0,0 0 0,0 0 0,0 0 0,0 0 0,0 0 0,0 0 0,0 0 0,1 0 0,-1 0 0,0 0 0,0 0 0,0-1 0,0 1 0,0 0 0,0 0 1,0 0-1,0 0 0,0 0 0,0 0 0,0 0 0,0 0 0,0 0 0,0 0 0,1 0 0,-1-1 0,0 1 0,0 0 0,0 0 0,0 0 0,0 0 0,0 0 0,0 0 0,0 0 0,0 0 0,0 0 0,0-1 0,0 1 0,0 0 0,0 0 0,0 0 0,-1 0 0,1 0 0,0 0 0,0 0 0,0 0 0,0 0 0,0-1 0,0 1 0,0 0 0,0 0 0,17 0 86,21 4-13,-18 1-20,-1 1-1,1 1 1,-1 1 0,0 0-1,-1 2 1,29 18-1,-51-30-56,-35-29-451,37 29 432,0 0-1,0 0 0,0 0 0,1 0 0,-1-1 0,0 1 0,1 0 0,0-1 1,0 0-1,0 1 0,0-1 0,0 0 0,0 1 0,1-1 0,-1 0 0,1-3 1,0 6 28,1-1 0,0 0 0,0 1 1,0-1-1,-1 0 0,1 1 1,0-1-1,0 1 0,0 0 0,0-1 1,0 1-1,0 0 0,0 0 1,0-1-1,0 1 0,0 0 0,0 0 1,0 0-1,0 0 0,0 0 1,0 0-1,0 1 0,0-1 0,1 0 1,28 5 166,-20-1-92,1 1 0,-1 0 0,0 1 0,15 12 0,-21-15-54,1 0 0,-1 1-1,1 0 1,-1 0 0,0 1-1,-1-1 1,1 1 0,-1-1 0,0 1-1,5 11 1,-9-16-31,1 1 0,-1 0 1,0-1-1,1 1 0,-1 0 0,0-1 0,0 1 0,1-1 1,-1 1-1,0-1 0,0 0 0,0 1 0,0-1 0,0 0 0,0 1 1,0-1-1,0 0 0,0 0 0,0 0 0,0 0 0,0 0 0,0 0 1,1 0-1,-1 0 0,0-1 0,0 1 0,0 0 0,-2-1 1,-34-4 27,-6-2-66,0 2 0,-87 1 1,163 5 67,0 1-1,-1 2 1,1 1 0,-1 1 0,38 14 0,-69-20-27,0 0 0,-1 0 0,1 0 1,0 1-1,0-1 0,0 0 0,-1 0 0,1 1 0,0-1 0,0 0 0,0 1 1,-1-1-1,1 1 0,0-1 0,-1 1 0,1 0 0,-1-1 0,1 1 0,0 0 1,-1-1-1,1 1 0,-1 0 0,0-1 0,1 1 0,-1 0 0,1 1 0,-20 6-261,-48-3-147,61-5 440,-151 8 61,157-8-113,42 0 167,10-1-55,-17-1-37,46 4-1,-73-1-33,0 0 0,0 0 0,1 1-1,-1 0 1,-1 0 0,1 1 0,0 0 0,-1 1 0,1-1 0,-1 1-1,7 6 1,-12-9-17,0 1 0,0 0 0,-1-1 0,1 1 0,0 0-1,-1 0 1,0 0 0,1 0 0,-1 0 0,0 1 0,0-1-1,0 0 1,0 0 0,-1 1 0,1-1 0,-1 1 0,1-1-1,-1 0 1,0 1 0,0-1 0,0 1 0,0-1 0,0 1-1,-1-1 1,1 1 0,-1-1 0,0 0 0,-1 4 0,-2 27-34,4-70-838,-1 31 831,0 0 1,0 0 0,0 1 0,-1-1 0,0 0-1,0 1 1,-1 0 0,1-1 0,-1 1 0,0 0 0,-6-7-1,-15-31 204,37 48 314,5 7-312,-8-1-95,0 0 0,-1 1 0,-1 0 0,0 1 1,0-1-1,-1 2 0,-1-1 0,0 1 0,6 24 0,1-2 8,-17-44-125,-1 0-1,1 0 1,-1 1 0,-1 0 0,1 0 0,-1 0 0,-1 1 0,1 0 0,-1 0 0,0 0-1,0 1 1,-1 0 0,-10-5 0,-24-12 47,-61-22 0,94 41 6,5 1-11,0 0-1,1 0 1,-1 0-1,1 0 0,0 0 1,0-1-1,-1 1 0,2-1 1,-1 0-1,0 0 1,0 0-1,1 0 0,0-1 1,0 1-1,-2-4 0,-12-17-7,15 23 16,-1-1 0,0 1 0,0 0 1,0 0-1,0 0 0,0 0 0,0 0 0,0 0 0,0 1 1,0-1-1,0 1 0,0-1 0,-1 1 0,1 0 0,0 0 1,0 0-1,0 0 0,-1 0 0,1 1 0,0-1 0,0 1 1,0-1-1,0 1 0,0 0 0,0-1 0,0 1 0,0 0 0,0 1 1,-2 1-1,-3 5 3,-11 10 50,17-18-60,1 0-1,0 1 0,0-1 0,0 0 1,-1 0-1,1 0 0,0 0 0,0 0 1,0 1-1,-1-1 0,1 0 0,0 0 1,0 0-1,-1 0 0,1 0 0,0 0 1,0 0-1,-1 0 0,1 0 0,0 0 1,0 0-1,-1 0 0,1 0 0,0 0 1,-1 0-1,1 0 0,0 0 0,0 0 1,0 0-1,-1 0 0,1-1 0,0 1 1,0 0-1,-1 0 0,1 0 1,0 0-1,0 0 0,0-1 0,-1 1 1,1 0-1,0 0 0,0 0 0,0-1 1,0 1-1,0 0 0,-1 0 0,1-1 1,0 1-1,0 0 0,0 0 0,0-1 1,0 1-1,0 0 0,0 0 0,0-1 1,0 1-1,0 0 0,0 0 0,0-1 1,0 1-1,0 0 0,0 0 0,0-1 1,0 1-1,0 0 0,1 0 0,-1-1 1,0 1-1,0-1-1,0 1 1,0-1-1,0 0 1,0 1-1,0-1 1,0 0-1,0 1 1,0-1-1,0 0 1,-1 1-1,1-1 1,0 1-1,0-1 1,-1 0-1,1 1 1,0-1-1,-1 1 1,1-1-1,0 1 1,-1-1-1,1 1 1,-1-1-1,1 1 1,-1 0-1,1-1 1,-1 1-1,1 0 1,-1-1-1,0 1 1,1 0-1,-1 0 0,1-1 1,-2 1-1,-25 4 19,-25 22-8,52-26-10,-57 32 83,57-32-107,0-47-464,0 47 496,0 0 1,1-1-1,-1 1 0,0-1 1,0 1-1,0-1 0,0 0 1,0 1-1,0-1 1,0 1-1,0-1 0,0 1 1,0-1-1,0 1 1,-1-1-1,1 1 0,0-1 1,0 1-1,0-1 0,-1 1 1,1 0-1,0-1 1,0 1-1,-1-1 0,1 1 1,0 0-1,-1-1 0,1 1 1,-1 0-1,1-1 1,0 1-1,-1 0 0,1-1 1,-1 1-1,1 0 0,-1 0 1,1 0-1,-1-1 1,1 1-1,-1 0 0,1 0 1,-1 0-1,1 0 0,-1 0 1,1 0-1,-1 0 1,1 0-1,-1 0 0,0 0 1,0 1 9,0-1 0,0 1 1,-1 0-1,1-1 1,0 1-1,0 0 0,0 0 1,0 0-1,0 0 0,0 0 1,0 0-1,1 0 0,-1 0 1,0 0-1,1 0 0,-1 0 1,0 0-1,0 2 0,-8 16-50,4-32-170,-7-15 37,11 28 179,0 0-1,0-1 1,0 1 0,1 0-1,-1-1 1,0 1-1,0 0 1,0 0 0,0 0-1,0 0 1,0 0-1,0 0 1,0 0 0,1 0-1,-1 0 1,0 0-1,0 0 1,0 1 0,0-1-1,0 0 1,0 1-1,1-1 1,-1 0 0,0 1-1,0-1 1,1 1-1,-1 0 1,0-1 0,0 1-1,1-1 1,-1 1-1,1 0 1,-1 0 0,1-1-1,-1 1 1,1 0-1,-1 1 1,-19 18 217,18-20-145,11-13-106,-8 11 24,1-1 0,0-1 0,0 1 0,1-1 0,-1 1 0,1 0 0,0 0 0,0 0 0,0 1-1,0-1 1,0 1 0,0-1 0,1 1 0,-1 0 0,1 0 0,0 1 0,-1-1 0,1 1 0,0 0 0,0 0 0,0 0 0,5 0 0,-31 22-23,-16-18-135,2 1 194,34-4-32,1 1-1,-1 0 1,1 0 0,0 0 0,0 0-1,-1 0 1,1 0 0,0 0 0,0 0 0,0 0-1,0 0 1,0 1 0,0-1 0,1 0-1,-1 1 1,0-1 0,1 0 0,-1 1 0,1-1-1,-1 1 1,1-1 0,-1 4 0,-5 13-55,4-17 26,3-12-52,0 9 85,0-1-1,0 1 1,1 0 0,-1-1-1,1 1 1,0 0-1,-1 0 1,1 0 0,0 0-1,0 0 1,0 0-1,0 1 1,5-3 0,34-20 23,-36 21-35,1 0 9,1-1 1,0 1-1,0 1 1,-1-1 0,1 1-1,1 0 1,-1 1-1,0 0 1,0 0-1,1 1 1,-1-1 0,0 1-1,8 2 1,-10-1-3,0 0 0,-1 0 0,1 1 0,0 0 0,-1 0 0,0 0 0,1 1 0,-1-1 0,0 1 0,0 0 0,-1 0 0,1 0 0,0 1 0,-1-1 0,0 1 0,0 0 0,0 0 0,-1 0 0,1 0 0,1 5 0,2 4-12,-5-12 5,-1 0 0,0 1 0,1-1 0,-1 0 0,1 1 0,0-1 0,-1 0 0,1 0 0,0 0-1,0 0 1,0 1 0,0-1 0,0 0 0,0 0 0,0-1 0,0 1 0,0 0 0,0 0 0,0 0 0,1-1 0,-1 1 0,0-1-1,0 1 1,1-1 0,-1 1 0,1-1 0,-1 0 0,0 0 0,1 0 0,-1 1 0,0-1 0,1-1 0,2 1 0,42-2 7,-30 1 4,1 0 1,-1 1-1,32 4 0,-48-4-8,0 0 0,1 0 0,-1 0 0,0 0 1,0 0-1,1 0 0,-1 0 0,0 0 0,0 0 0,0 0 0,1 0 0,-1 0 0,0 0 1,0 0-1,0 1 0,1-1 0,-1 0 0,0 0 0,0 0 0,0 0 0,0 0 0,1 0 1,-1 0-1,0 1 0,0-1 0,0 0 0,0 0 0,0 0 0,0 0 0,1 1 0,-1-1 1,0 0-1,0 0 0,0 0 0,0 1 0,0-1 0,0 0 0,0 0 0,0 0 0,0 1 1,0-1-1,0 0 0,0 0 0,0 1 0,0-1 0,0 0 0,0 0 0,0 1 0,-11 8 10,-16 4-20,13-8-5,-1 0 0,-1-1 0,1-1 0,-1-1 0,1 0 0,-1-1 0,0 0 0,1-2 0,-1 0 0,-30-5 0,44 5 15,-1 0 0,1 1 0,0 0 0,-1-1 0,1 1 0,-1 0 0,1 0 0,-1 0 0,1 0 0,0 1 0,-1-1 0,1 1 0,-1-1 0,1 1 0,0 0 1,-1 0-1,1 0 0,0 0 0,0 1 0,0-1 0,0 0 0,0 1 0,0 0 0,0-1 0,-2 4 0,0 1 21,0-1 0,1 1 1,-1 0-1,1 1 0,0-1 0,1 0 1,0 1-1,-2 8 0,11-33-84,0 1 0,2 0 0,0 1 0,20-28 0,-27 42 74,0 1-1,1 0 0,-1-1 1,0 1-1,0 0 0,1 0 1,-1 1-1,0-1 1,1 0-1,-1 1 0,1-1 1,-1 1-1,1 0 1,2 0-1,46 2 45,-26-1-20,4-2-83,-16 0 52,-1 1 0,1 0-1,0 0 1,-1 2 0,1-1 0,17 6-1,-30-7-2,1 0-1,-1 0 1,1 0-1,-1 0 0,1 1 1,-1-1-1,1 0 1,-1 0-1,0 1 0,1-1 1,-1 0-1,1 1 1,-1-1-1,0 0 1,1 1-1,-1-1 0,0 1 1,0-1-1,1 1 1,-1-1-1,0 1 0,0-1 1,1 0-1,-1 1 1,0-1-1,0 1 1,0-1-1,0 1 0,0-1 1,0 1-1,0 0 1,0-1-1,0 1 0,0-1 1,0 1-1,0-1 1,0 1-1,-1-1 0,1 1 1,0-1-1,0 0 1,0 1-1,-1-1 1,1 1-1,0-1 0,-1 1 1,1-1-1,0 0 1,-1 1-1,1-1 0,0 0 1,-1 1-1,1-1 1,-1 0-1,1 1 1,-1-1-1,1 0 0,-1 0 1,-27 17 12,11-12-70,12-4 60,-1 0 1,1 0 0,0 1 0,0 0-1,0 0 1,0 0 0,0 1-1,0-1 1,1 1 0,-5 4 0,44-4 60,97-3-6,-132 0-58,0 0 0,0 0-1,1 0 1,-1 0 0,0 0-1,0 0 1,0 0 0,1 0-1,-1 0 1,0 0 0,0 0-1,0 0 1,1 0 0,-1 0-1,0 0 1,0 0-1,0 0 1,1 0 0,-1 0-1,0 0 1,0 0 0,0 0-1,1 0 1,-1 0 0,0 1-1,0-1 1,0 0 0,0 0-1,0 0 1,1 0 0,-1 1-1,0-1 1,0 0-1,0 0 1,0 0 0,0 0-1,0 1 1,0-1 0,0 0-1,0 0 1,0 0 0,0 1-1,1-1 1,-1 0 0,0 0-1,0 1 1,-8 9-50,-16 7-86,-49 6 130,122-13 60,14-10-28,-62 0-15,-25 16 37,10-11-97,-1 2 70,39-6 50,44-7-61,-68 6-9,1 0 0,-1 0 0,1 0 0,-1 1 0,0-1 0,1 0 0,-1 0 0,1 1 0,-1-1 0,0 0 0,1 1 0,-1-1 0,0 1 0,1-1 0,-1 0-1,0 1 1,1-1 0,-1 1 0,0-1 0,0 1 0,0-1 0,1 1 0,-1-1 0,0 1 0,0-1 0,0 1 0,0-1 0,0 1 0,0-1 0,0 1 0,0-1-1,0 1 1,0-1 0,0 1 0,-1-1 0,1 1 0,0-1 0,0 0 0,0 1 0,0-1 0,-1 1 0,1-1 0,0 1 0,-1-1 0,0 1 0,-10 22 3,-35 16 34,97-42-11,-34 1-6,-4 0 3,0 1 0,0 1 0,24 2 0,-37-2-22,1 0 0,-1 0 1,0 0-1,1 0 0,-1 0 0,0 0 0,1 0 0,-1 0 1,1 1-1,-1-1 0,0 0 0,0 0 0,1 0 0,-1 1 1,0-1-1,1 0 0,-1 0 0,0 1 0,0-1 0,1 0 1,-1 0-1,0 1 0,0-1 0,0 0 0,1 1 0,-1-1 1,0 0-1,0 1 0,0-1 0,0 1 0,0-1 1,0 0-1,0 1 0,0-1 0,0 0 0,0 1 0,0-1 1,0 0-1,0 1 0,0-1 0,0 1 0,0-1 0,0 0 1,-1 1-1,1-1 0,0 0 0,0 1 0,0-1 0,0 0 1,-1 0-1,1 1 0,0-1 0,0 0 0,-1 1 1,1-1-1,0 0 0,-1 0 0,1 0 0,0 1 0,-1-1 1,1 0-1,0 0 0,-1 0 0,1 0 0,-21 16-31,5-12 31,0 0 0,0-1 0,0 0 0,0-2 0,0 1 0,-23-3 0,26 1 16,13 0-45,3 0 34,0-1 0,1 1 0,-1 0 0,0 0 0,0 0 0,1 0 0,-1 0 0,0 1 0,4 0 0,4 1 9,54-3-4,-52-1-9,1 2 0,0 0 1,-1 0-1,1 1 0,0 1 0,-1 0 0,14 4 0,19 12-3,-45-18 59,-16-15-155,6 7 106,3 5-22,1-1 0,1 0 0,-1 0 1,0 0-1,1-1 0,0 0 0,0 0 0,0 0 0,1 0 1,0-1-1,0 1 0,0-1 0,0 0 0,1 0 0,0 0 1,0 0-1,-1-9 0,4 15 13,-1-1-1,1 1 1,-1-1 0,1 1-1,-1-1 1,1 1-1,-1-1 1,1 1 0,-1-1-1,1 1 1,0 0 0,-1-1-1,1 1 1,0 0 0,-1 0-1,1-1 1,0 1-1,-1 0 1,1 0 0,0 0-1,-1 0 1,1 0 0,0 0-1,0 0 1,-1 0 0,1 0-1,0 0 1,-1 0-1,1 1 1,0-1 0,-1 0-1,1 0 1,1 1 0,25 7 57,-16 0-17,-1 1 0,0-1 0,0 2 0,-1-1 0,0 1-1,0 0 1,11 20 0,32 35 134,-119-63-453,44-1 264,-5 0-40,-53 9 0,79-5 58,11 4 4,12 5-4,32 9-56,-40-19 68,0 1-1,-1 0 1,17 10-1,-92-8-164,44-8 152,0-1-1,-35-7 1,-1-1-38,43 11 91,12 6-29,19 7-62,2-9 83,-16-4-334,-21-1 76,-14 2 138,-28-4 41,55 2 25,0-1 0,-1 0 1,1 0-1,0 0 1,0 0-1,0-1 1,0 1-1,1-1 0,-1 0 1,0 0-1,1 0 1,-1 0-1,1 0 1,-1 0-1,-2-5 0,-14-13-12,19 20 26,0-1 1,0 1 0,-1-1 0,1 1-1,0 0 1,-1-1 0,1 1-1,0 0 1,-1-1 0,1 1 0,-1 0-1,1-1 1,0 1 0,-1 0-1,1 0 1,-1-1 0,1 1 0,-1 0-1,1 0 1,-1 0 0,1 0-1,-1 0 1,1 0 0,-1 0 0,1 0-1,-1 0 1,1 0 0,-1 0-1,1 0 1,-1 0 0,1 0 0,-1 0-1,0 1 1,-2 4 21,0 0 1,-1 0-1,1 0 0,-1 0 0,0 0 1,-1-1-1,1 0 0,-10 7 0,14-10-40,44 0 10,-38-3-15,0 1 0,0-1 0,0-1 1,0 1-1,-1-1 0,8-4 1,6-11-145,-19 17 147,0 0 0,1 1 0,-1-1 0,0 0-1,0 0 1,0 1 0,1-1 0,-1 0 0,0 0 0,0 1-1,0-1 1,0 0 0,0 0 0,-1 1 0,1-1 0,0 0 0,0 0-1,0 1 1,-1-1 0,1 0 0,0 0 0,-1 1 0,1-1-1,-1 0 1,1 1 0,0-1 0,-1 1 0,0-2 0,-3 0 2,1-1 0,-1 1 0,1-1 0,-1 1 0,0 0 0,0 1 0,0-1 0,-5-1 0,-30-16 30,22 4 52,0-1-1,-22-28 0,48 39 110,-8 5-179,1-1-1,0 0 1,-1 1-1,1-1 0,0 0 1,-1 0-1,1 0 1,-1 0-1,1 0 0,-1 0 1,1-1-1,-1 1 1,0 0-1,0-1 0,0 1 1,0-1-1,0 1 1,1-3-1,-3-12-41,2 7 75,16 5 13,-11 3-40,-1 0 1,1 0 0,-1 1-1,1-1 1,-1 1-1,1 0 1,-1 1 0,1 0-1,-1-1 1,10 4-1,-12-2-1,1 0 0,0 1 0,-1-1-1,0 1 1,0-1 0,0 1 0,0 0-1,0 0 1,0 1 0,-1-1 0,1 0 0,-1 1-1,0 0 1,0-1 0,1 5 0,-1-4-2,0 1 0,0-1 1,0 0-1,0 1 0,-1-1 1,0 1-1,0-1 0,0 1 1,-1 0-1,1 0 0,-1-1 1,0 1-1,-1 0 0,1-1 1,-1 1-1,0 0 0,0-1 1,0 1-1,-1-1 0,1 1 1,-5 6-1,6-10-5,-1 0-1,0 0 1,1 0-1,-1-1 1,1 1-1,-1 0 1,1 0-1,-1 0 1,1 0 0,0 0-1,-1 0 1,1 0-1,0 0 1,0 0-1,0 0 1,0 0-1,0 0 1,0 0-1,0 2 1,13 4-9,-12-7 9,0 0-1,0 0 1,0 0 0,0 0 0,0 1-1,0-1 1,0 1 0,0-1 0,0 0-1,0 1 1,-1-1 0,1 1 0,0 0-1,0-1 1,0 1 0,-1 0 0,1 0-1,0-1 1,-1 1 0,1 0 0,0 0-1,-1 0 1,1 0 0,-1 0 0,0 0-1,1 0 1,-1 0 0,0 0 0,1 0-1,-1 0 1,0 0 0,0 0 0,0 2-1,-8 28 22,7-28-18,0 0 1,0 1-1,0-1 1,0 0-1,0 0 1,1 1-1,0-1 1,-1 0-1,1 1 1,1 3-1,-1-7-4,1 1 0,0 0 0,0 0 1,0 0-1,0-1 0,0 1 0,0 0 0,0-1 0,0 1 0,0-1 0,0 1 0,0-1 0,0 0 1,0 1-1,1-1 0,-1 0 0,0 0 0,0 0 0,0 0 0,0 0 0,2 0 0,34-1 59,-27 1-85,-9 0 29,-1 0 0,1 0 0,0 0 0,0 0 0,0 0 0,0 0 0,-1 0 1,1 0-1,0 0 0,0 1 0,0-1 0,0 0 0,-1 0 0,1 1 0,0-1 0,0 1 0,-1-1 0,1 1 1,0-1-1,-1 1 0,1-1 0,-1 1 0,1 0 0,0-1 0,-1 1 0,1 0 0,-1-1 0,0 1 1,1 0-1,-1 0 0,0-1 0,1 1 0,-1 0 0,0 1 0,1-1-2,-1 0 0,0 0 0,0 0 0,1 0 0,-1 0 0,1 0 0,-1-1 0,1 1 0,-1 0 1,1 0-1,0 0 0,-1-1 0,1 1 0,0 0 0,0 0 0,-1-1 0,1 1 0,0-1 0,0 1 0,0-1 0,0 1 0,0-1 0,0 0 0,0 1 0,-1-1 0,1 0 0,0 0 0,0 0 0,0 1 0,0-1 0,0 0 0,0 0 0,0-1 0,2 1 1,19 1-12,-19 0 7,0 0-1,1-1 0,-1 0 1,0 1-1,0-1 0,0 0 0,0 0 1,1-1-1,-1 1 0,0-1 1,0 1-1,0-1 0,0 0 1,0 0-1,0-1 0,0 1 1,0-1-1,0 1 0,-1-1 1,1 0-1,-1 0 0,1 0 0,2-3 1,42-46-19,-37 41 14,0 0 0,0-1 0,10-15 0,-19 26 7,-1 0 1,1-1-1,-1 1 1,1-1-1,-1 1 1,0-1-1,0 1 0,1-1 1,-1 1-1,0-1 1,1 1-1,-1-1 0,0 1 1,0-1-1,0 1 1,0-1-1,0 0 0,0 1 1,0-1-1,0 1 1,0-1-1,0 1 1,0-1-1,0 0 0,0 1 1,0-1-1,0 1 1,-1-1-1,1 1 0,0-1 1,0 1-1,-1-1 1,1 1-1,0-1 1,-1 1-1,1-1 0,0 1 1,-1-1-1,-25-2-25,-32 16 100,39-6 59,33-16-65,34-15 33,11 9-24,0 2 1,1 3-1,0 2 0,62 0 1,-59 4-16,-41 2-75,61-2 30,-79 4-7,0 0 0,0 0 0,0 1 0,0-1 0,0 1 0,0 0 0,0 0 0,0 0 0,-1 1 0,1-1 0,0 1 0,-1 0 0,1 0 0,-1 0 0,0 0 0,4 4 0,-6-5-12,-1 0 1,1 0-1,0 0 0,0 1 1,-1-1-1,1 0 0,-1 1 1,1-1-1,-1 1 0,1-1 1,-1 0-1,0 1 0,0-1 1,0 1-1,0-1 0,0 1 1,0-1-1,0 1 1,0-1-1,0 1 0,-1-1 1,1 0-1,-1 1 0,1-1 1,-1 1-1,1-1 0,-1 0 1,0 0-1,0 1 0,1-1 1,-1 0-1,0 0 0,0 0 1,0 0-1,0 0 0,-1 0 1,1 0-1,0 0 1,0-1-1,-2 2 0,-7 4-38,0 0 0,-1 0 0,-19 7 0,24-11 10,-34 15 19,-1-1 1,-1-3-1,0-2 1,-1-1-1,0-2 1,-78 4-1,113-13-8,0-1-1,0 1 1,0-1-1,0 0 0,1-1 1,-1 0-1,-7-4 0,9 4 29,1 0 0,-1 0 0,0 1 0,0 0 0,0 0 0,0 1 0,-1-1 0,1 1 0,0 1 0,0-1 0,-13 1 0,18 1-3,0-1-1,0 1 1,0-1 0,0 1 0,0 0-1,0-1 1,0 1 0,0 0-1,1 0 1,-1 0 0,0-1-1,0 1 1,1 0 0,-1 0-1,1 0 1,-1 0 0,1 0-1,-1 0 1,1 0 0,-1 0 0,1 1-1,0-1 1,0 0 0,0 0-1,-1 0 1,1 0 0,0 0-1,0 0 1,0 1 0,1-1-1,-1 0 1,0 0 0,0 0-1,1 0 1,-1 0 0,1 0 0,-1 0-1,1 1 1,0 2 8,0-1 1,0 0-1,1 0 1,-1 0-1,1 0 1,-1 0-1,1 0 1,0-1-1,0 1 0,0 0 1,1-1-1,3 4 1,8-1-11,0 0 1,-1-1 0,2 0-1,-1-1 1,0-1-1,1 0 1,-1-1 0,18-1-1,24 4 34,-45-3-29,0 1 0,-1 0-1,1 0 1,-1 2 0,1-1 0,-1 1 0,0 1-1,0-1 1,-1 2 0,12 7 0,-36-21-154,-1-1 0,0 2 1,0 0-1,-31-8 0,-79-13 205,89 20-78,32 7 43,0 0-3,0-1 0,0 1 0,0 0 0,0 1 0,0-1 1,-1 1-1,1 0 0,0 1 0,-11 1 0,16 1-10,-1 0 1,1 0 0,0 0 0,-1 1-1,1-1 1,1 0 0,-1 0-1,0 0 1,1 1 0,0-1-1,0 0 1,0 0 0,0 0-1,0 0 1,2 3 0,5 5 25,0-1 0,1 0 0,0 0 1,1 0-1,0-1 0,1-1 0,-1 0 0,2 0 1,-1-1-1,22 9 0,-8-5 9,0 0 1,1-2-1,1-1 0,34 6 0,-20-8-13,0-2-1,1-2 1,-1-1 0,0-3-1,1-1 1,42-9-1,-22-1-19,-1-3-1,0-3 0,72-32 1,-115 43-11,5-1-18,0-2-1,-1 0 0,30-21 1,-47 29-8,-1 0 1,0 0-1,0-1 1,0 1-1,0-1 0,0 0 1,-1 0-1,0-1 1,0 1-1,0-1 1,0 1-1,-1-1 1,1 0-1,-1 0 1,-1 0-1,1-1 1,-1 1-1,0 0 1,0 0-1,0-1 1,0-9-1,-2 12 18,0 0 1,0 0-1,0 0 1,0 1-1,0-1 1,0 0-1,-1 1 1,0-1-1,1 1 1,-1-1-1,0 1 1,0 0-1,0 0 1,0-1-1,-1 2 1,1-1-1,0 0 1,-1 0-1,0 1 1,1-1-1,-1 1 1,0 0-1,1 0 1,-5-1-1,-11-4 14,-1 1 0,-32-6 0,30 8-60,-6-3 31,-1 1-1,0 2 0,-1 0 0,1 3 1,0 0-1,0 1 0,0 2 0,0 1 1,0 1-1,0 1 0,1 2 0,-34 14 1,43-14 76,11-5-47,1 0 0,-1 0 1,0-1-1,0 1 1,0-2-1,0 1 1,-11 0-1,18-2-29,13 0 26,271-16 75,-264 17-122,-5-1-50,-30-2-286,-85-9 147,45 7 202,-75-17 1,46 5 96,-45-12-28,117 25-42,0-1 0,0-1 0,1 0-1,-1 0 1,1-1 0,0-1 0,-18-14-1,27 19-2,-1 0-1,0-1 0,0 1 0,1-1 1,-1 0-1,1 0 0,0 0 0,0 0 1,0 0-1,0 0 0,1-1 0,-1 1 1,1 0-1,0-1 0,0 1 1,0-1-1,0 0 0,1 1 0,0-1 1,-1 0-1,2-7 0,0 6 4,0 0-1,1 0 0,0 0 1,0 0-1,1 0 1,-1 0-1,1 1 1,0-1-1,0 1 1,1 0-1,-1-1 1,1 2-1,6-7 1,1 2 18,0-1 1,0 1-1,0 1 1,1 0 0,0 1-1,1 0 1,-1 1-1,1 0 1,0 1 0,0 1-1,18-3 1,132 5 108,-75 3-15,-70 0-82,-1 1 1,0 0 0,0 2 0,-1 0 0,1 1 0,-1 0-1,0 1 1,-1 1 0,21 14 0,-8 0 43,-1 1 0,-2 1 0,31 37 0,11 11 19,-87-102-289,-8 10 156,-1 2 0,-1 1 0,0 1 0,-1 2 0,-1 1 0,0 1 0,-39-8 0,64 19 42,-50-15-47,-69-10-1,110 24 36,-1 0-1,0 1 1,0 1-1,0 1 0,0 0 1,0 1-1,0 1 1,-30 9-1,-170 56-217,205-64 205,1 1 0,0 0 0,0 0 0,0 1 0,1 1-1,0 0 1,0 0 0,1 1 0,0 0 0,0 1 0,1 0-1,0 0 1,-11 18 0,18-24 28,0 0-1,1 0 1,-1-1-1,1 1 1,-1 0 0,1 0-1,0-1 1,0 1 0,1 0-1,-1 0 1,1 0-1,-1-1 1,1 1 0,1 4-1,19 43 57,-14-33-50,6 17 6,-9-23-3,0 1 0,1-1 0,0 0 0,1-1-1,0 1 1,0-1 0,1 0 0,0-1-1,11 11 1,-12-14 2,-1 0 0,0 1 0,0-1 0,0 1 0,-1 0 0,0 1 0,0-1 0,3 11 0,0-2-54,-1-5 48,1-1-1,0 0 1,0 0 0,1 0 0,0-1 0,0 0 0,1 0-1,0-1 1,12 8 0,10 5 94,55 30 1,-70-45-81,1-1 0,0 0 1,-1-1-1,1-1 1,1-1-1,-1 0 0,31-2 1,30 5 81,-62-5-105,0 0 0,0-2 1,-1 0-1,1 0 1,0-2-1,-1 0 1,0 0-1,0-2 1,26-12-1,40-13-9,-11 7 119,-52 17-100,0 0 0,1 1-1,0 1 1,1 0 0,-1 2 0,27-2-1,-45 5-5,-1 0-1,1 0 1,-1 0-1,1 0 1,0 0-1,-1 0 1,1 0-1,-1 0 0,1 0 1,-1 1-1,1-1 1,-1 0-1,1 0 1,-1 0-1,1 1 1,-1-1-1,1 0 0,-1 1 1,1-1-1,-1 0 1,0 1-1,1-1 1,-1 0-1,0 1 1,1-1-1,-1 1 1,0-1-1,1 1 0,-1-1 1,0 1-1,0-1 1,0 1-1,1-1 1,-1 1-1,0-1 1,0 1-1,0-1 0,0 1 1,0-1-1,0 1 1,0 0-1,0-1 1,0 1-1,0-1 1,0 1-1,-1-1 1,1 1-1,0-1 0,0 1 1,0-1-1,-1 1 1,1-1-1,0 1 1,0-1-1,-1 1 1,1-1-1,-1 0 1,0 1-1,-22 27-45,-178 100-96,201-127 136,-1-1-1,0 0 1,1 1-1,-1-1 1,0 0-1,1 1 1,-1-1 0,1 1-1,-1-1 1,1 1-1,-1-1 1,1 1-1,-1-1 1,1 1 0,-1 0-1,1-1 1,0 1-1,-1 0 1,1-1-1,0 1 1,0 0 0,-1-1-1,1 1 1,0 0-1,0 1 1,13 8-66,29-4 120,-14-8-38,44-7-1,-44 5-6,45-2 1,-55 5-10,-11 0-2,0 1 1,1 0-1,-1 0 0,0 0 0,0 1 1,0 0-1,1 0 0,-1 1 0,-1 0 1,1 0-1,0 1 0,6 3 1,-12-6 4,-1 0 1,1 1 0,-1-1 0,0 1 0,1-1 0,-1 0 0,0 1 0,1-1 0,-1 1 0,0-1 0,0 1 0,0-1-1,1 1 1,-1 0 0,0-1 0,0 1 0,0-1 0,0 1 0,0-1 0,0 1 0,0-1 0,0 1 0,0 0 0,0-1-1,0 1 1,0-1 0,-1 1 0,1-1 0,0 1 0,0-1 0,0 1 0,-1-1 0,1 1 0,0-1 0,-1 1 0,1-1-1,0 0 1,-1 1 0,1-1 0,-1 1 0,1-1 0,-1 0 0,1 1 0,-1-1 0,1 0 0,-1 0 0,1 1 0,-1-1 0,1 0-1,-1 0 1,1 0 0,-2 0 0,-31 13-156,31-13 144,-248 54-384,250-54 395,-1 0 0,0 0 0,1 0 0,-1 0 0,1 0 0,-1 0 0,1 0 0,-1 0 0,1 0 0,-1 1 0,0-1 0,1 0 0,-1 0 0,1 1 0,-1-1 1,1 0-1,-1 1 0,1-1 0,0 0 0,-1 1 0,1-1 0,-1 0 0,1 1 0,0-1 0,-1 1 0,1-1 0,0 1 0,-1 0 0,16 6 49,28-2 24,-19-5-16,5 0 75,51-5 0,-69 3-126,1-1-1,-1 0 0,1-1 0,-1 0 0,0 0 0,0-1 1,14-10-1,0 0 7,-1-1-1,-1-2 1,-1 0 0,27-29 0,-40 37-8,0-1 1,0 0-1,-1-1 0,-1 1 1,0-2-1,0 1 0,-2-1 1,1 0-1,-2 0 0,7-27 1,-8 21 20,2-6-107,-1 0 1,1-29 0,-5 53 129,-10 21-118,4-3 76,0 0-1,-2-1 1,1 0-1,-2-1 0,0 0 1,-1 0-1,-1-1 1,-23 25-1,12-18-30,-1-2 1,0 0-1,-2-2 0,-38 21 1,129-120-30,-42 55 77,-2 0-1,20-34 1,-37 53-34,0 0 1,-1 0-1,0 0 1,0-1-1,-1 1 1,0-1-1,-1 0 1,1 0-1,-2 0 0,1 0 1,-1 0-1,-1-1 1,0-11-1,0 18 4,-1 1-1,1 0 1,-1 0 0,0-1-1,1 1 1,-1 0-1,0 0 1,0 0 0,0 0-1,-1 0 1,1 0 0,0 0-1,-1 0 1,1 1-1,-1-1 1,0 1 0,0-1-1,1 1 1,-1-1 0,0 1-1,0 0 1,0 0-1,0 0 1,0 0 0,-1 0-1,1 0 1,0 1-1,0-1 1,-1 1 0,1 0-1,-4-1 1,-7 1 42,-1 0-1,1 1 1,-1 0 0,-18 5-1,-6 0-51,36-6 17,-1 1 0,1-1-1,-1 0 1,1 0 0,-1-1 0,1 1 0,-1 0-1,1-1 1,-1 1 0,1-1 0,0 0 0,-1 0-1,1 0 1,0 0 0,0-1 0,0 1-1,-4-3 1,5 3-2,1-1 0,-1 1-1,1 0 1,-1-1-1,1 1 1,-1-1 0,1 1-1,0-1 1,0 1-1,-1-1 1,1 1 0,0-1-1,1 1 1,-1-1 0,0 1-1,0 0 1,1-1-1,-1 1 1,0-1 0,1 1-1,0-1 1,-1 1-1,1 0 1,0 0 0,0-1-1,-1 1 1,1 0 0,0 0-1,0 0 1,0 0-1,3-2 1,-1-1 3,0 1 0,0 0 1,0 0-1,0 0 0,1 0 0,-1 0 1,1 1-1,0-1 0,0 1 0,8-3 1,-11 5-3,-1 0 0,1-1 0,0 1 0,0 0 1,0 0-1,0 0 0,0 0 0,-1 0 0,1 0 0,0 0 1,0 1-1,0-1 0,0 0 0,-1 0 0,1 1 1,0-1-1,0 0 0,0 1 0,-1-1 0,1 1 0,0-1 1,1 2-1,-1-1 2,0 1-1,0 0 1,0-1 0,0 1 0,0 0-1,-1 0 1,1 0 0,0 0 0,-1 0-1,0 0 1,1 0 0,-1 0 0,0 4-1,0 3 27,-1 1-1,0-1 1,-1 1-1,0-1 0,-1 0 1,0 1-1,0-1 1,-1-1-1,0 1 1,0 0-1,-10 12 0,9-13 21,0 1-1,0-1 1,1 1-1,0 0 0,0 0 1,1 1-1,0-1 1,1 1-1,0 0 0,-1 11 1,3-21-46,0 1 0,0-1 1,0 1-1,0 0 0,0-1 1,0 1-1,0-1 0,0 1 0,0-1 1,1 1-1,-1 0 0,0-1 1,0 1-1,0-1 0,1 1 0,-1-1 1,0 1-1,1-1 0,-1 1 1,1-1-1,-1 0 0,0 1 0,1-1 1,-1 1-1,1-1 0,-1 0 1,1 1-1,-1-1 0,1 0 0,-1 0 1,2 1-1,20-4-26,-17 1 15,0-1 0,0 1 0,0-1 0,-1 0 0,1 0 0,6-6 0,-3 0-44,1-1-1,-2-1 0,1 1 1,-1-1-1,-1-1 0,0 1 1,-1-1-1,0 0 0,4-14 0,-8 21 43,0-1 0,0 1 0,0 0 0,-1 0 0,0-1 0,0 1 0,0 0 0,-1 0 0,0-1 0,0 1 0,0 0 0,0 0-1,-1 0 1,0 0 0,0 0 0,0 0 0,-1 1 0,1-1 0,-1 1 0,0 0 0,-1-1 0,1 1 0,-1 1 0,-6-6 0,3 2 55,5 6-34,-1-1 0,1 0 0,-1 1 0,1-1 1,0 0-1,0-1 0,0 1 0,0 0 0,0-1 0,0 1 1,0-1-1,1 1 0,0-1 0,-1 0 0,1 0 0,0 0 1,0 1-1,1-1 0,-1 0 0,1 0 0,-1 0 0,1 0 1,0 0-1,0-5 0,0 6-3,1 0-1,-1 1 1,0-1 0,0 1 0,1-1 0,-1 0-1,1 1 1,-1-1 0,1 1 0,0-1 0,0 1-1,0 0 1,0-1 0,0 1 0,0 0 0,0-1-1,0 1 1,0 0 0,0 0 0,1 0 0,-1 0-1,0 0 1,1 1 0,-1-1 0,1 0-1,-1 0 1,1 1 0,-1-1 0,1 1 0,-1 0-1,1-1 1,0 1 0,-1 0 0,4 0 0,9-1 65,0 1 1,1 0-1,19 4 1,3-1-81,-15-3 23,0-1-1,1-2 0,-1 0 1,0-1-1,0-1 1,-1 0-1,26-12 0,-39 14-33,1-1 0,0-1 0,-1 1 0,0-1 0,0-1 0,0 0 0,-1 0 0,0 0 0,0-1 0,-1 0 0,1 0 0,-1-1 0,-1 1 0,0-2 0,0 1 0,0 0 0,-1-1 0,-1 0 0,5-14 0,-14 36-14,-2 0 1,1 0-1,-2-1 1,1 0-1,-18 17 1,-81 87 58,80-86-15,11-15-12,10-9 33,-1 0-1,1 0 0,0 1 0,1 0 1,0-1-1,0 2 0,0-1 0,1 1 1,0-1-1,-4 13 0,8-19-30,0-1-1,0 1 1,0-1-1,0 0 1,0 1-1,0-1 1,0 0-1,0 1 1,0-1-1,0 0 1,0 1 0,0-1-1,1 0 1,-1 0-1,0 1 1,0-1-1,0 0 1,1 1-1,-1-1 1,0 0-1,0 0 1,1 1-1,-1-1 1,0 0-1,0 0 1,1 0-1,-1 1 1,0-1-1,1 0 1,-1 0-1,0 0 1,1 0 0,-1 0-1,0 0 1,1 0-1,-1 0 1,0 0-1,1 0 1,-1 0-1,0 0 1,1 0-1,-1 0 1,0 0-1,1 0 1,-1 0-1,0 0 1,1 0-1,-1 0 1,0 0-1,1-1 1,-1 1 0,0 0-1,0 0 1,1 0-1,-1-1 1,0 1-1,0 0 1,1-1-1,19-11-51,16-25-11,50-70-1,-1 0-6,-54 69-25,48-77 0,-36 48 82,-42 64 15,1 1 1,-1 0 0,1-1-1,0 1 1,0 0-1,-1 0 1,1 1 0,0-1-1,1 0 1,-1 1-1,0-1 1,0 1 0,4-2-1,-6 3 2,0 0 0,1 0 0,-1 0 0,1 0 0,-1 0 0,0 0 0,1 0 0,-1 0 0,1 0 0,-1 0 0,0 0 0,1 1 0,-1-1 0,1 0 0,-1 0 0,0 0 0,1 0 0,-1 1 0,0-1 0,1 0 0,-1 0 0,0 1 0,1-1 0,-1 0 0,0 1 0,0-1 0,1 0 0,-1 1 1,0-1-1,4 24 84,-5 1-16,-2-1 0,-1 0 0,-14 46 0,-2 17 212,11-35-130,-5 102 1,14-153-144,2-1-214,-1 0 200,-1 0-1,0 0 1,1 0 0,-1 0-1,0 0 1,1 0 0,-1 0-1,0 0 1,1 0 0,-1 0-1,0 0 1,1 0 0,-1 0-1,0 0 1,1 0 0,-1 0-1,0-1 1,1 1-1,-1 0 1,0 0 0,0 0-1,1 0 1,-1-1 0,0 1-1,0 0 1,1 0 0,-1-1-1,0 1 1,0 0 0,0 0-1,1-1 1,-1 1 0,0 0-1,0-1 1,0 1 0,0 0-1,0 0 1,0-1 0,1 1-1,-1 0 1,0-1 0,0 1-1,0 0 1,0-1 0,0 1-1,0 0 1,0-1 0,-1 1-1,1 0 1,0-1 0,0 1-1,0-1 1,-1 0-8,1 0 1,-1 0-1,1 0 0,-1 0 1,0 0-1,1 0 1,-1 1-1,0-1 0,0 0 1,0 0-1,0 1 0,0-1 1,0 0-1,0 1 1,0-1-1,-1 0 0,-10-2-34,-1 0-1,1 1 0,-1 0 1,1 1-1,-1 0 0,0 1 0,0 0 1,1 1-1,-1 1 0,-15 3 1,9 0 55,1 0 0,0 2 0,1 0 0,-1 0 0,1 2 0,-19 12 0,36-21-10,1 0 0,-1 0 1,0 0-1,0 0 0,0 0 0,1 0 0,-1 1 1,0-1-1,0 0 0,0 0 0,0 0 0,1 0 1,-1 0-1,0 0 0,0 0 0,0 0 0,0 1 1,1-1-1,-1 0 0,0 0 0,0 0 0,0 0 1,0 1-1,0-1 0,0 0 0,0 0 1,0 0-1,0 1 0,0-1 0,0 0 0,0 0 1,1 0-1,-1 0 0,0 1 0,0-1 0,0 0 1,-1 0-1,1 0 0,0 1 0,0-1 0,0 0 1,0 0-1,0 0 0,0 1 0,0-1 1,0 0-1,0 0 0,0 0 0,0 0 0,-1 1 1,1-1-1,0 0 0,0 0 0,0 0 0,0 0 1,0 0-1,-1 0 0,1 1 0,0-1 0,0 0 1,0 0-1,0 0 0,-1 0 0,1 0 0,0 0 1,0 0-1,0 0 0,-1 0 0,1 0 1,26 3 29,34-8 21,-11-6-2,0 3 1,0 2-1,83 0 0,-131 6-53,0-1-1,0 1 0,0 0 0,0-1 0,0 1 0,0-1 1,1 1-1,-1-1 0,0 0 0,0 1 0,0-1 0,-1 0 1,1 0-1,0 1 0,0-1 0,0 0 0,0 0 0,-1 0 0,1 0 1,-1 0-1,1 0 0,0 0 0,-1 0 0,0-1 0,1 1 1,-1 0-1,0 0 0,1 0 0,-1 0 0,0-1 0,0 1 1,0 0-1,0-2 0,-2-53-138,0 37 98,-3-41 120,6 64-99,-1-1 54,0 1 0,0-1 0,-1 1 0,1 0 0,-1-1 0,1 1 0,-1-1 0,-2 6-1,-1-7-31,-1 0 0,1 1-1,0-1 1,-1-1 0,0 1-1,1-1 1,-1 0 0,0 0-1,0 0 1,0 0 0,0-1-1,0 0 1,0 0 0,1-1-1,-8 0 1,-20 1-51,-43 10 74,43-5-18,-47 1-1,68-6-4,-1 0 1,1-1-1,0-1 0,0 1 0,0-2 1,0 0-1,0 0 0,-11-6 0,-4-1-5,-1 1-1,0 1 1,0 2-1,-51-6 1,-19-4 82,36-4-118,47 15 78,0 0 0,-1 1-1,-28-5 1,29 7-19,1 0 0,0-2 0,0 1 1,-13-6-1,-26-8 138,26 14-153,0 1 0,0 1-1,1 1 1,-43 6 0,33-3 59,27-2-34,-38 3-1,-1-2 0,-75-6 0,114 3-18,1-1 0,-1 0 0,1-1-1,-1 0 1,1 0 0,0-1 0,-9-5 0,11 5-7,-1 1 1,1-1 0,-1 1 0,0 1 0,0-1 0,0 1 0,0 0 0,0 1 0,-1 0-1,-10-2 1,-17 3-33,1 2-1,-1 1 0,0 1 0,1 2 0,0 2 1,-54 18-1,68-16 0,0 0 0,-25 17-1,34-19 7,0-1-1,-1 0 0,0-1 0,-1 0 0,1-1 0,-1 0 0,0 0 1,0-2-1,-1 0 0,-14 3 0,23-5 18,-1-1 1,1 1-1,0 0 1,-1-1-1,1 0 1,0 0-1,-1 0 1,1-1-1,-1 0 0,1 1 1,0-2-1,0 1 1,0 0-1,-1-1 1,1 0-1,1 1 0,-1-2 1,0 1-1,0 0 1,1-1-1,-1 0 1,1 0-1,-3-3 0,0 0 8,0 0 0,0 0 0,1-1 0,0 0 0,0 0 0,0 0 0,1 0 0,0-1 0,1 0 0,0 0 0,0 0 0,-1-9 0,3 13 8,0 1-1,0-1 1,0 0 0,0 1-1,-1-1 1,0 1 0,1 0 0,-1-1-1,0 1 1,0 0 0,-1 0-1,1 0 1,-1 1 0,1-1 0,-1 0-1,0 1 1,0 0 0,0 0 0,0 0-1,-1 0 1,1 0 0,-5-1-1,3 2-3,0 0-1,-1 1 0,1-1 0,0 1 0,-1 0 1,1 1-1,-1 0 0,1-1 0,0 2 0,0-1 1,-1 1-1,1-1 0,0 1 0,-9 6 0,-19 6 0,32-14-4,0 1 1,1-1 0,-1 0 0,0 1 0,0-1 0,1 0 0,-1 0 0,0 1 0,1-1-1,-1 0 1,0 0 0,0 0 0,1 0 0,-1 0 0,0 0 0,0 0 0,1-1 0,-1 1-1,0 0 1,0 0 0,1 0 0,-1-1 0,0 1 0,1 0 0,-1-1 0,0 1 0,0-1 0,0-1 7,0 1 0,0 0 0,0 0 0,0 0 0,0 1 0,-1-1 0,1 0 1,0 0-1,0 0 0,-1 1 0,1-1 0,0 1 0,-1-1 0,1 1 0,-2-1 0,-12-6-19,14 7 14,1 0 0,0-1 0,0 1 0,0-1 0,0 1-1,-1-1 1,1 0 0,0 1 0,0-1 0,0 1 0,0-1 0,0 1 0,0-1 0,1 1 0,-1-1-1,0 1 1,0-1 0,0 1 0,0-1 0,1 1 0,-1-1 0,0 1 0,0 0 0,1-1-1,-1 1 1,0-1 0,1 1 0,-1 0 0,0-1 0,1 1 0,-1 0 0,1-1 0,7-8 13,5-9 46,-13 17-59,0 0-1,0 0 1,0 1 0,-1-1 0,1 0-1,0 1 1,-1-1 0,1 1 0,0-1-1,-1 0 1,1 1 0,-1-1 0,1 1-1,-1-1 1,1 1 0,-1-1-1,1 1 1,-1-1 0,1 1 0,-1 0-1,0-1 1,1 1 0,-1 0 0,0 0-1,1-1 1,-1 1 0,0 0-1,1 0 1,-1 0 0,-1 0 0,1-2-28,0 0 1,0 1 0,0-1 0,0 0 0,0 0 0,1 0-1,-1 0 1,1 0 0,-1 0 0,1 0 0,0 0 0,-1 0-1,1 0 1,0 0 0,0 0 0,1 0 0,-1 0-1,0 0 1,1 0 0,-1 0 0,2-3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1:54.57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9 133 64,'-2'54'1265,"-3"9"-1103,4-53-78,4-42-47,5-176-273,-8 189 227,0 18 9,5 41 21,3-19 7,1 0 0,1 0 0,22 34 0,-19-39-84,-6-18-62,-5-30-90,-2 24 200,10 21 70,-6-8 4,-18-15-33,11 6-39,-1 1 1,1 0 0,0-1 0,0 0 0,0 0 0,0 0 0,1 0 0,-1 0 0,1-1 0,0 1 0,0-1 0,1 1 0,-1-1 0,1 0 0,0 1 0,1-1 0,-1-5 0,2 10 15,1 0 1,-1 0-1,1 1 0,-1-1 1,1 0-1,-1 1 0,0-1 1,1 1-1,-1 0 1,0-1-1,1 1 0,-1 0 1,0 0-1,0 0 0,1 0 1,-1 0-1,1 1 1,9 13 20,-1 0 1,-1 1-1,0 0 1,-1 0-1,-1 1 1,-1 0-1,0 1 1,-1-1 0,-1 1-1,2 19 1,-5-35-33,-1 0 1,1 1 0,0-1 0,0 0-1,0 0 1,0 0 0,0 1 0,1-1-1,-1-1 1,0 1 0,1 0 0,0 0-1,-1 0 1,1-1 0,0 1 0,0-1-1,0 1 1,0-1 0,0 0 0,0 0-1,0 0 1,0 0 0,1 0 0,-1-1-1,0 1 1,1 0 0,-1-1 0,0 0-1,1 0 1,2 1 0,-2-1-1,1 1 0,0-1 1,-1 1-1,1 0 0,0 1 1,-1-1-1,0 1 0,1-1 1,-1 1-1,0 0 0,4 3 1,-6-4 2,-1 1 0,1-1 0,0 0 0,-1 1 0,1-1 0,-1 0 0,1 1 0,-1-1 0,0 1 0,0-1 0,0 0 0,0 1 0,0-1 0,0 1 1,0-1-1,0 1 0,0-1 0,-1 1 0,1-1 0,-1 0 0,1 1 0,-1-1 0,1 0 0,-1 1 0,0-1 0,-1 2 0,-26 37-23,23-34 45,5-4-25,-1-1 0,0 0 0,0 0 0,0 0 0,0 0 0,0 1 0,0-1 0,0-1 0,0 1 0,0 0 0,0 0 0,-1 0 0,1-1 0,0 1 0,-1 0 0,1-1 0,-2 1 0,3-1-2,-1 0 1,0 0-1,1-1 1,-1 1-1,1 0 1,-1 0 0,0-1-1,1 1 1,-1 0-1,1-1 1,-1 1-1,1 0 1,-1-1-1,1 1 1,0-1-1,-1 1 1,1-1-1,-1 1 1,1-1 0,0 1-1,0-1 1,-1 1-1,1-1 1,0 1-1,0-1 1,-1 0-1,-1-6-7,1 0-1,0 1 0,0-1 0,0 0 1,1-8-1,0 14 8,0 1 0,0-1 0,0 1 0,0-1 0,0 1 0,1-1 1,-1 0-1,0 1 0,0-1 0,0 1 0,1-1 0,-1 1 0,0-1 0,1 1 0,-1-1 1,0 1-1,1 0 0,-1-1 0,1 1 0,-1-1 0,0 1 0,1 0 0,-1-1 0,1 1 1,-1 0-1,1 0 0,-1-1 0,1 1 0,0 0 0,-1 0 0,1 0 0,-1 0 0,1 0 0,0 0 1,29 2 42,27 19-33,-55-19 20,-12-2-181,-15-7-92,12-1 230,1-1 1,0 0 0,1 0-1,0-1 1,0-1 0,1 1-1,-11-16 1,43 34 234,-7 4-155,-1 1 0,0 0-1,0 0 1,18 27 0,-27-33-51,0 1 0,0-1 1,-1 1-1,0 0 0,0 0 0,-1 1 1,0-1-1,-1 1 0,0-1 0,0 1 1,-1 0-1,0 10 0,-1-18-14,0 0 0,0-1 0,0 1 0,0 0 0,0 0 0,0-1 0,0 1 0,0 0 0,-1-1 0,1 1 0,0 0 0,-1-1 0,1 1 0,0 0 0,-1-1 1,1 1-1,-1 0 0,1-1 0,-1 1 0,1-1 0,-1 1 0,0-1 0,1 0 0,-1 1 0,1-1 0,-1 1 0,0-1 0,0 0 0,1 0 0,-1 1 0,0-1 0,1 0 0,-1 0 0,0 0 0,0 0 0,1 0 0,-1 0 0,0 0 0,0 0 0,1 0 0,-1 0 0,0 0 0,0 0 0,1-1 0,-1 1 0,0 0 0,1 0 1,-1-1-1,0 1 0,0-1 0,-3-1-4,1 1 0,-1-1 1,0 1-1,1-1 1,0 0-1,-1-1 0,1 1 1,-3-4-1,-19-25-12,-44-51-111,63 75 118,-1 1 1,0 0-1,0 1 1,0-1 0,-1 2-1,1-1 1,-1 1-1,0 0 1,-13-4-1,20 7 11,0 1 1,0 0-1,-1-1 0,1 1 1,0 0-1,0 0 0,0 0 1,-1 0-1,1 0 0,0 0 1,0 0-1,0 0 0,-1 0 1,1 0-1,0 1 0,0-1 1,0 0-1,0 1 0,-1-1 1,1 1-1,0 0 0,0-1 1,0 1-1,0 0 0,0 0 1,0-1-1,1 1 0,-1 0 1,0 0-1,0 0 0,1 0 1,-1 0-1,0 0 0,1 0 1,-1 0-1,1 0 0,-1 1 1,1-1-1,0 0 0,-1 0 1,1 0-1,0 2 0,-1 3 7,1 0-1,-1-1 0,2 1 0,-1-1 1,0 1-1,1 0 0,0-1 1,2 8-1,2-3-70,-5-15-76,0 2 122,0 1-1,-1 0 1,0 0-1,1 0 1,-1 0 0,0 0-1,0 0 1,0 0-1,0 0 1,0 0-1,-3-2 1,-20-16 40,22 22 105,13 12-7,-2-5-69,1 0 0,0-1 1,0 0-1,22 12 0,-22-15-6,0 2-1,0-1 0,-1 1 1,16 15-1,-22-18-41,0 0 1,0 0-1,-1 0 0,1 0 0,-1 0 0,0 1 0,0-1 1,0 1-1,-1 0 0,1-1 0,-1 1 0,-1 0 1,1 0-1,0 0 0,-1 7 0,0-11-3,0 0-1,0 0 1,0-1-1,1 1 1,-1 0-1,0 0 1,0 0 0,0 0-1,-1-1 1,1 1-1,0 0 1,0 0-1,0 0 1,-1-1-1,1 1 1,0 0-1,-1 0 1,1-1 0,0 1-1,-1 0 1,1 0-1,-1-1 1,1 1-1,-2 0 1,-11-11-72,-8-33-32,17 18 71,-5-21-30,9 45 60,0-1 0,-1 0 0,1 1 0,-1-1 1,1 1-1,-1-1 0,0 0 0,0 1 1,0 0-1,0-1 0,0 1 0,0 0 1,0-1-1,0 1 0,0 0 0,0 0 0,-1 0 1,-2-2-1,3 3 4,-1 0 0,0 1 1,1-1-1,-1 1 0,1-1 0,-1 1 0,1-1 1,-1 1-1,1 0 0,-1 0 0,1 0 1,0 0-1,-1 0 0,1 0 0,0 0 1,0 0-1,0 0 0,0 1 0,0-1 0,0 0 1,0 1-1,0-1 0,1 1 0,-1-1 1,0 1-1,1-1 0,-1 1 0,1-1 0,0 3 1,-16 51 111,16-49-104,0-1 0,1 1 0,-1 0-1,1 0 1,0-1 0,1 1 0,-1 0-1,1-1 1,0 1 0,1-1 0,-1 0 0,1 0-1,5 8 1,-6-11-9,0 1 0,0-1-1,0 0 1,0 1 0,0-1 0,0 0 0,0 0 0,1 0-1,-1-1 1,1 1 0,-1-1 0,1 1 0,0-1-1,0 0 1,-1 0 0,1 0 0,0 0 0,0 0-1,0-1 1,0 1 0,0-1 0,0 0 0,0 0 0,0 0-1,0 0 1,0-1 0,0 1 0,4-2 0,-3 0 4,-1 1 0,0-1 0,1 0 1,-1-1-1,0 1 0,0 0 0,0-1 1,0 0-1,-1 0 0,4-3 1,-4 3-12,1 0 1,-1 0 0,1 0-1,0 0 1,-1 1 0,1 0 0,1-1-1,-1 1 1,0 0 0,0 0-1,1 1 1,-1-1 0,1 1 0,4-2-1,-4 3 9,1-1 0,0 1 0,-1 0 0,1 0 1,0 1-1,0-1 0,-1 1 0,1 0 0,-1 0 0,1 1 0,-1-1 0,7 4 0,11 3-27,-88-45-61,107 39 218,-21 3-112,-7-3-15,0 1-1,0 1 1,0 0-1,0 0 0,23 13 1,-36-15 47,0-2-54,0 1 0,0 0 1,0 0-1,0-1 0,0 1 0,0 0 0,0 0 0,0 0 0,1-1 1,-1 1-1,0 0 0,0 0 0,1-1 0,-1 1 0,1 0 0,-1-1 1,0 1-1,1 0 0,-1-1 0,1 1 0,-1-1 0,1 1 1,0 0-1,-1-1 0,1 0 0,0 1 0,-1-1 0,2 1 0,33 27-52,-7-6 3,-14-3 21,-28-20-71,-30-22-1,-2-20 47,40 35 48,-2 1 0,1-1 0,-1 1 0,0 1 0,0 0 0,-12-7 0,19 13 10,-1-1-1,0 1 0,1 0 0,-1 0 1,0 0-1,1 0 0,-1 0 0,0 0 1,0 0-1,1 1 0,-1-1 0,1 0 1,-1 1-1,0-1 0,1 1 0,-1 0 1,1 0-1,-1 0 0,1-1 1,-1 1-1,1 0 0,-2 2 0,-36 35 114,17-17-79,-1-4-43,0-2 0,-2-1 0,-32 14 0,25-12-2,30-15 7,-1 1 1,1 0-1,0 0 0,0-1 0,0 1 0,0 0 1,1 1-1,-1-1 0,1 0 0,-1 0 0,1 1 1,0-1-1,-1 1 0,1-1 0,1 1 1,-1 0-1,0-1 0,1 1 0,-1 0 0,1 0 1,0-1-1,0 1 0,0 0 0,0 0 0,0-1 1,1 4-1,0 1-2,0-1 1,0 1-1,1 0 0,0-1 1,0 0-1,0 1 0,1-1 1,0 0-1,5 8 0,-2-8 10,-1 0-1,1 0 0,-1-1 0,1 0 0,1 0 0,-1-1 0,1 1 0,0-1 0,0-1 0,0 1 0,0-1 0,1-1 0,7 3 0,-3-2 5,0-1 0,0 0-1,1-1 1,-1 0 0,0-1-1,0 0 1,24-4 0,-33 2-13,1 1 0,-1-1 1,1 0-1,-1 0 0,0 0 1,0 0-1,0-1 1,0 1-1,0-1 0,0 1 1,-1-1-1,1 0 0,-1 0 1,0-1-1,0 1 0,3-5 1,-3 5-18,-1 0 1,1 0 0,0-1-1,-1 1 1,0 0-1,0-1 1,0 1 0,0 0-1,-1-1 1,1 1-1,-1-1 1,0 1-1,0-1 1,0 1 0,0-1-1,-1 1 1,1-1-1,-2-4 1,-1 4 19,0 0 0,-1 0 0,1 1 0,-1-1-1,1 1 1,-1 0 0,0 0 0,0 0 0,0 1 0,-1-1 0,1 1 0,-1 0 0,1 0 0,-7-1-1,5 1-2,1 0-1,-1 1 0,0-1 0,1 1 0,-1 1 0,0-1 0,0 1 0,0 0 0,0 0 0,0 0 0,-10 3 0,13-1 16,-1 1 0,1-1-1,-1 1 1,1 0 0,0 0-1,0 0 1,0 1 0,0-1-1,1 1 1,-1-1 0,1 1-1,0 0 1,0 0 0,0 0-1,1 0 1,-1 0 0,1 0-1,0 0 1,0 1 0,1-1-1,-1 0 1,1 1 0,0-1-1,1 6 1,0-9-12,0 1 0,0-1 0,0 0 0,0 0 0,1 0 1,-1 0-1,0 0 0,1 0 0,-1 0 0,1 0 0,-1-1 0,1 1 0,0-1 0,-1 1 0,1-1 1,0 1-1,-1-1 0,1 0 0,0 0 0,-1 0 0,1 0 0,0 0 0,2 0 0,41-4-31,29-18 29,-61 16-16,0 2 0,1 0 0,0 0 0,0 1 0,26-2 0,-40 6 14,0 0-1,0 0 0,0 0 1,0 0-1,0 0 0,0 0 1,-1 0-1,1 0 0,0 0 1,0-1-1,-1 1 0,1 0 1,-1 0-1,1 0 0,-1 0 1,1-1-1,-1 1 0,1 0 1,-1 0-1,1-1 0,-2 2 1,-20 10-4,-1 0 0,0-1 0,-25 7 0,27-11 9,1 1 1,1 1 0,-1 0 0,-34 25-1,52-33-1,1 0 0,-1 0 0,1 0-1,-1 0 1,1 1 0,0-1 0,0 1 0,0-1 0,0 0-1,0 1 1,0 0 0,0-1 0,0 1 0,1 0 0,-1-1-1,1 1 1,-1 0 0,1 0 0,0-1 0,-1 1 0,1 0-1,0 0 1,0 0 0,0-1 0,0 1 0,1 0-1,-1 0 1,0-1 0,2 4 0,-1-3 0,0 1 1,1-1-1,-1 0 1,1 0-1,0 1 1,-1-1-1,1 0 1,0-1-1,0 1 1,0 0-1,0 0 0,1-1 1,-1 0-1,0 1 1,1-1-1,-1 0 1,1 0-1,3 1 1,33 8 44,0-1 1,69 5-1,-94-12-43,0-2-1,0 0 0,0 0 0,0-2 1,0 1-1,0-2 0,-1 0 0,1-1 0,-1 0 1,1-1-1,15-8 0,-24 10-5,-1 1 0,1-2 1,-1 1-1,0 0 0,0-1 0,-1 0 0,1 1 0,-1-1 0,0-1 0,0 1 1,0 0-1,0-1 0,-1 0 0,0 0 0,0 1 0,0-1 0,-1 0 0,1 0 0,-1-1 1,0 1-1,-1 0 0,1 0 0,-1-1 0,0 1 0,0 0 0,-1 0 0,0 0 1,0-1-1,0 1 0,0 0 0,-1 0 0,0 0 0,0 0 0,0 1 0,0-1 1,-6-6-1,-14-18-9,11 15-7,0-1 1,-13-23-1,3 82 71,13-29-55,-1-1 1,0 0-1,-1 0 1,-1-1-1,0 0 0,-1-1 1,0 0-1,-1-1 1,-24 16-1,37-27 2,0 0-1,0 0 1,-1 0-1,1 0 1,0 0-1,0 0 0,0 0 1,-1 1-1,1-1 1,0 0-1,0 0 1,0 0-1,-1 0 1,1 0-1,0 0 1,0 0-1,0 0 1,0 1-1,-1-1 1,1 0-1,0 0 1,0 0-1,0 0 1,0 1-1,0-1 1,0 0-1,-1 0 1,1 0-1,0 1 1,0-1-1,0 0 1,0 0-1,0 0 1,0 1-1,0-1 1,0 0-1,0 0 1,0 0-1,0 1 1,0-1-1,0 0 1,0 0-1,0 0 1,0 1-1,0-1 1,0 0-1,0 0 1,1 0-1,-1 1 1,0-1-1,0 0 1,0 0-1,0 0 1,0 0-1,1 1 1,16 2 25,23-7-43,-27 0 16,0-1 0,0 0 0,-1-1 0,0-1 0,0 0 0,0 0 0,-1-1 0,10-10 0,-13 12 2,0-1-1,-1 0 0,0-1 0,-1 1 0,1-1 1,-2 0-1,1-1 0,-1 0 0,0 1 1,-1-2-1,6-15 0,-10 20-5,0 0 0,0 0 0,0 0 1,0 0-1,-1 0 0,0 0 0,0 0 0,0 0 0,-1 0 0,1 0 0,-1 0 1,0 1-1,-1-1 0,1 1 0,-1-1 0,0 1 0,0 0 0,0 0 0,0 0 1,-1 1-1,-5-5 0,-11-10-36,0 1 1,-39-24 0,52 37 43,2-1 28,8 6-15,21 13-8,38 25 43,-28-8 30,50 59 0,-7-7-64,-76-82-8,38 41 111,-36-39-113,-1 0-1,1 0 1,-1 0-1,0 1 0,0-1 1,0 1-1,-1-1 0,1 1 1,-1 0-1,0-1 1,2 8-1,-3-12-79,0 0 64,1 0 0,-1-1 0,0 1 0,0 0 1,0 0-1,0 0 0,0-1 0,0 1 0,-1 0 0,1 0 0,0 0 0,-1-1 1,1 1-1,0 0 0,-1 0 0,1 0 0,-1 0 0,0 0 0,1 0 0,-2-1 1,-15-24-81,17 26 87,-22-27-76,-1 2-1,-1 0 1,-32-25-1,-12-12 153,97 112 204,-6-20-228,2-1 0,1-1 0,1-1 0,2-1 0,52 36 48,-130-65-311,33 2 247,-17-3-43,0 2 1,0 2-1,-34 3 1,66-3 11,0 0 0,0 0-1,0 0 1,-1 1 0,1-1 0,0 0 0,0 1 0,0-1-1,0 0 1,0 1 0,0 0 0,0-1 0,0 1-1,1-1 1,-1 1 0,0 0 0,0 0 0,0 0 0,1-1-1,-1 1 1,0 0 0,1 0 0,-1 0 0,1 0-1,-1 0 1,1 0 0,-1 0 0,1 0 0,0 0 0,-1 0-1,1 0 1,0 0 0,0 1 0,0-1 0,0 0 0,0 0-1,0 0 1,0 0 0,0 0 0,1 0 0,-1 0-1,0 0 1,1 2 0,0 0 1,0-1 0,0 1 0,0-1-1,1 1 1,-1-1 0,1 1 0,-1-1 0,1 0 0,0 0-1,-1 0 1,1 0 0,0 0 0,1 0 0,-1 0-1,0-1 1,4 3 0,9-1-4,0 0-1,0 0 1,0-2-1,0 0 1,0 0-1,0-2 1,0 0-1,19-3 1,36-1-29,-34 3 36,0-1 0,0-2 0,56-16 0,-35 8 2,-163 10-189,85 3 166,0-1 0,0-1 0,0-1 0,1-1 1,-1 0-1,1-2 0,0 0 0,0-1 0,1-1 0,0-1 0,0-1 0,1 0 1,-23-18-1,22 14-9,13 9 57,15 12 22,12 7-43,1-1 1,0 0-1,1-2 1,0 0-1,1-2 1,0 0-1,1-2 0,31 6 1,-25-5 46,-22-5-54,2-1 0,-1 0 1,0 0-1,11 0 0,-63-17-202,21 6 168,0-2 0,0-1 0,1-1 0,0 0 0,1-2 0,1 0 0,0-1 0,2 0 1,-1-2-1,2 0 0,-23-34 0,34 34 70,16 20 44,32 26 86,-29-18-153,157 76 211,-2 0-191,-151-77-35,0-1 1,1 0 0,0-2-1,0 0 1,0-1-1,1-1 1,-1-1 0,1-1-1,26 0 1,48 5-8,-36 2 64,-19-2-80,70 2 1,-95-6-589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28"/>
    </inkml:context>
    <inkml:brush xml:id="br0">
      <inkml:brushProperty name="width" value="0.4" units="cm"/>
      <inkml:brushProperty name="height" value="0.8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149 663 737,'-4'5'13,"1"1"0,0-1 0,0 1 0,0 0 0,1 0 0,0 0 0,0 0-1,0 0 1,1 0 0,-1 9 0,0 4 66,4 36-1,-2-50-68,3 29 72,2-1 0,1 0 0,16 53 0,44 92 234,-46-129-212,304 832 793,-302-811-876,-11-31-32,32 71 1,-39-106-201,-3-10 140,-3-15 11,-11-35-99,-4 1 0,-31-76 0,23 68 54,-135-290-325,-25 12 58,42 82 272,134 241 104,0 1 29,-1 0-1,-11-15 0,20 28-6,-1 1 1,1-1-1,0 1 0,1-1 0,-1 1 0,1-1 0,-1 0 1,1 1-1,0-1 0,0 0 0,1 1 0,0-6 0,0 2 13,6-35-7,2-1 0,2 2 0,32-79 0,-43 120-32,124-274 32,-112 248-32,-4 10 0,20-37 1,-26 49-2,0 1 1,1-1-1,-1 1 1,1 0 0,-1 0-1,1 0 1,0 1-1,1-1 1,-1 1-1,0-1 1,7-2-1,-9 5 1,-1-1-1,1 1 1,-1 0 0,1 0-1,0-1 1,-1 1 0,1 0 0,0 0-1,-1 0 1,1 0 0,0 0-1,-1 0 1,1 0 0,0 0-1,-1 0 1,1 0 0,0 0-1,-1 0 1,1 1 0,0-1-1,-1 0 1,1 0 0,0 1-1,-1-1 1,1 0 0,-1 1-1,1-1 1,-1 1 0,1 0-1,9 19 78,-9-16-64,159 434 708,265 835-139,-319-944-513,-101-307-133,-3-11-17,-2-20 39,0-5 39,-2 1 0,1 0-1,-2 0 1,0 0 0,-6-17 0,-30-68-52,7 23-10,-41-123-152,-280-821-329,330 939 509,-72-209-139,89 274 168,-2-1 1,1 1 0,-2 0 0,0 1 0,-22-26 0,27 36 8,1 0 0,-1 0 1,0 1-1,0-1 0,0 1 1,0 0-1,-1 0 0,1 1 1,-1-1-1,1 1 0,-1 0 1,0 0-1,0 1 0,0-1 1,0 1-1,0 0 0,-1 0 1,1 1-1,0 0 0,0 0 1,-1 0-1,1 0 1,-6 2-1,9-1 2,-1 0 1,1 0-1,0 0 0,0 0 1,0 0-1,0 0 0,0 1 0,0-1 1,0 1-1,0-1 0,0 1 1,0 0-1,1 0 0,-1-1 1,1 1-1,0 0 0,-1 1 1,1-1-1,0 0 0,0 0 1,0 0-1,1 1 0,-2 3 1,0 6 16,0 0 0,0 1 0,1 18 1,1-24-11,0 66 84,4 0 0,3 0-1,19 86 1,73 211 155,146 260-94,-233-601-163,-6-13-1,1-1 0,1 1-1,0-1 1,1 0-1,16 20 1,-16-28-33,-4-9-56,-4-16-53,-1 15 154,-2-53-66,-4 1 0,-1 0 0,-3 0 0,-27-83 0,-245-995-257,269 1076 320,11 50 1,-1-4 18,2 28 25,3 46 93,3 1 1,22 106 0,49 124 153,36 67 75,-22-78-246,-73-225-105,64 191-41,-73-234-19,-8-15 43,0 1 0,0-1 0,0 0 0,0 0 0,0 0 0,0 0 0,0 0-1,0 0 1,0 0 0,0 0 0,1 0 0,-1 0 0,0 0 0,0 0 0,0 1-1,0-1 1,0 0 0,0 0 0,0 0 0,0 0 0,1 0 0,-1 0 0,0 0-1,0 0 1,0 0 0,0 0 0,0 0 0,0 0 0,0 0 0,0 0 0,1 0 0,-1 0-1,0 0 1,0 0 0,0 0 0,0-1 0,0 1 0,0 0 0,0 0 0,0 0-1,0 0 1,1 0 0,-1 0 0,0 0 0,0 0 0,0 0 0,0 0 0,0 0-1,0 0 1,0-1 0,0 1 0,0 0 0,0 0 0,0 0 0,0 0 0,3-28-118,-5-22 82,-3-1 0,-2 1 0,-2 1-1,-2-1 1,-17-47 0,-59-163-93,-57-195 48,141 445 83,-81-340-6,69 271 8,3 0 0,-2-120 0,18 183 12,-4 16-14,0 0 1,1-1-1,-1 1 0,0 0 1,0 0-1,1 0 1,-1 0-1,0 0 0,0 0 1,1 0-1,-1 0 1,0 0-1,1 0 0,-1 0 1,0 1-1,0-1 0,1 0 1,-1 0-1,0 0 1,0 0-1,1 0 0,-1 0 1,0 1-1,0-1 1,1 0-1,-1 0 0,0 0 1,0 1-1,0-1 1,0 0-1,1 0 0,-1 1 1,18 27 74,112 249 355,-18 12-210,-110-283-214,261 809 42,-262-832-298,-7-25 244,-61-187-189,32 120 91,5 9 21,-75-265-134,84 275 211,3 0-1,-5-101 0,22 170 7,-1 3 0,1 1 0,1 0 0,4-30 0,-4 46 2,1 0 0,-1 1 0,1-1 0,-1 1-1,1-1 1,-1 1 0,1 0 0,-1-1 0,1 1 0,0-1 0,-1 1 0,1 0 0,0 0 0,-1-1-1,1 1 1,0 0 0,0 0 0,-1 0 0,1 0 0,0 0 0,0 0 0,-1 0 0,1 0-1,0 0 1,-1 0 0,1 0 0,0 0 0,0 0 0,-1 1 0,1-1 0,0 0 0,-1 1 0,1-1-1,0 0 1,-1 1 0,1-1 0,-1 1 0,1-1 0,-1 1 0,1-1 0,-1 1 0,1-1 0,-1 1-1,1 0 1,8 16 42,0 0 0,-2 0 0,0 0-1,-1 1 1,5 21 0,-4-13-13,92 360 238,29 96-47,-120-458-231,1 0-1,1 0 1,18 32 0,-21-49-21,-4-9-19,-2-17-37,-1 14 80,0-46-49,-3 1 0,-1-1 1,-13-51-1,-88-297-414,0-2 212,99 373 257,2 0 0,-3-51 0,7 79 1,0 0-1,0-1 1,0 1 0,0-1-1,0 1 1,-1-1 0,1 1-1,0-1 1,0 1-1,0-1 1,0 1 0,0-1-1,0 1 1,1-1 0,-1 1-1,0-1 1,0 1 0,0-1-1,0 1 1,1-1 0,-1 1-1,0-1 1,0 1 0,1 0-1,-1-1 1,0 1-1,1-1 1,-1 1 0,0 0-1,1-1 1,-1 1 0,0 0-1,1 0 1,-1-1 0,1 1-1,1 1 3,-1-1 0,1 1 0,-1 0 0,0 0 0,0 0 0,0 1 0,1-1 0,-1 0 0,0 0 0,0 1 0,1 1 0,14 24 81,-1 1 0,-1 1 0,14 45 0,93 343 256,-48-147-93,-34-136-191,43 136 79,-56-196-100,57 110 1,-78-173-33,-4-8-6,0-1 1,0 1 0,1-1 0,-1 0 0,0 0-1,1 0 1,-1 0 0,1 0 0,0 0 0,3 3-1,-5-5 1,0 0-1,0 0 1,0 1-1,1-1 1,-1 0-1,0 0 1,0 0-1,0 0 1,0 0-1,0 0 1,0 0-1,0 0 1,0 0-1,1 0 1,-1 0-1,0 0 1,0 0-1,0 0 1,0 0-1,0 0 1,0 0-1,1 0 1,-1 0-1,0 0 1,0 0-1,0 0 1,0 0-1,0 0 1,0 0-1,1 0 1,-1 0-1,0 0 1,0 0-1,0 0 1,0 0-1,0 0 1,0 0-1,0 0 1,0 0-1,0-1 1,1 1-1,-1 0 1,0 0-1,0 0 1,0 0-1,0 0 0,0 0 1,0 0-1,0-1 1,0 1-1,0 0 1,0 0-1,0 0 1,1-10-52,-1 6 41,-2-37-19,-1 1 0,-2 0 0,-2 0 0,-17-52-1,-156-482-375,-23-80-16,182 580 423,-10-41 7,30 127 158,4 18-109,17 45 72,31 75 0,-25-78-55,18 53 43,174 466 271,208 324-263,-420-902-127,2 3-4,1-1 0,0 0-1,19 23 1,-28-39-9,0 0-1,1 1 1,-1-1 0,0 0 0,1 1 0,-1-1 0,0 0 0,0 0 0,0 0-1,0 1 1,0-1 0,0 0 0,0 0 0,0 1 0,0-1 0,0 0-1,0 0 1,-1-1 0,-2-24-43,-1 0 0,-2 0 1,-13-38-1,-37-79-270,39 102 226,-161-347-521,0-1 322,169 365 296,-3-6 23,-1 0 1,-18-29-1,31 58-15,-1 0 0,1 0 0,0 0-1,-1 1 1,1-1 0,-1 0 0,1 0 0,-1 1-1,1-1 1,-1 0 0,0 1 0,1-1-1,-1 0 1,0 1 0,0-1 0,1 1 0,-1-1-1,0 1 1,-1-1 0,1 2 2,1 0 0,-1 1 0,1-1-1,-1 0 1,1 0 0,0 1 0,-1-1 0,1 0 0,0 0 0,0 1 0,0-1-1,0 0 1,0 1 0,1 0 0,0 32 68,2 0 0,1-1 0,11 40 0,35 106 139,-24-93-122,119 486 386,-125-465-412,-4 0 0,-6 1-1,-4 155 1,-6-259-62,0 0 1,0 0 0,-1 1-1,1-1 1,-1 0 0,0 0 0,0 0-1,-1 0 1,1 0 0,-1-1-1,-4 7 1,4-7-5,0-1-1,0 0 1,0-1 0,0 1-1,0 0 1,-1-1 0,1 1-1,0-1 1,-1 1 0,0-1-1,1 0 1,-1 0 0,0 0 0,1-1-1,-1 1 1,0-1 0,-3 1-1,-16 0-25,1-1-1,-1-1 1,0-1-1,0-1 1,1-1-1,-39-12 0,32 9 29,0 0-1,0 2 1,-30-2-1,55 7 3,0-1 0,0 1 0,0 1 0,0-1 0,1 0 0,-1 1 0,0-1 0,0 1 0,0 0 0,0 0 0,1 0 0,-1 0 0,1 0 0,-1 1 0,1-1 0,-4 3 0,3-1 0,1 0 0,0 0 0,0 0 0,0 0 0,0 0 0,1 0 0,-1 1 0,1-1 0,0 0 0,0 1 0,0-1 0,-1 8 0,-5 52 49,3 0 1,4 83-1,1-59 22,-1-83-67,0-1 0,0 1 1,-1 0-1,1-1 0,-1 1 1,0 0-1,0-1 0,0 1 1,0-1-1,-1 1 0,-2 4 1,3-7-6,0 0 1,0 1 0,-1-1-1,1 0 1,0 0 0,0 0-1,-1 0 1,1 0 0,0 0 0,-1-1-1,1 1 1,-1 0 0,1-1-1,-1 1 1,0-1 0,1 1-1,-1-1 1,1 0 0,-1 0 0,0 0-1,1 0 1,-1 0 0,1 0-1,-1 0 1,0 0 0,1-1-1,-1 1 1,1-1 0,-3 0 0,0-1-1,-1 0-1,0 0 1,0 0 0,1-1 0,-1 0 0,1 0 0,0 0 0,-7-7 0,-28-35-28,26 30 14,-71-88-2,22 23-28,-145-140 0,203 216 54,2 2-7,0 0 0,0 0 0,0 1 0,0-1 0,0 0 0,0 1 0,-1 0 0,-4-3 0,6 4 19,21 12 49,1 6-32,-1 1-1,0 1 1,-2 1 0,19 26 0,-1-2 2,-34-43-39,104 125 111,114 180 0,-191-252-118,-63-116-122,-68-93 0,58 90 75,-59-86-36,-115-176-89,218 326 178,-11-16 4,9 14-2,6 10 8,140 223 211,-89-149-159,252 365 354,-285-416-389,75 96 33,-80-106-61,2-1 1,0 0 0,36 27 0,-54-46-6,0 0 0,0 0 0,0 0 1,0-1-1,0 1 0,1 0 1,-1 0-1,0-1 0,0 1 1,1-1-1,-1 1 0,0-1 1,1 1-1,-1-1 0,1 0 1,-1 0-1,0 1 0,1-1 1,2-1-1,-3 0-5,0 0 0,0 0 0,-1 0 0,1 0 1,0 0-1,-1-1 0,1 1 0,-1 0 0,1-1 0,-1 1 0,0 0 1,1-1-1,-1 1 0,0 0 0,0-1 0,0 1 0,0-1 0,0 1 0,-1-3 1,0-22-30,-1 0 0,-1 0 0,-2 0 0,-1 0 0,-10-28 0,-55-127-151,45 122 152,-163-466-233,146 370 280,-32-231 0,65 305-3,8 50-9,3 27 1,0 5 1,4 20 33,-4-20-16,147 576 562,69 83-262,-204-623-315,-6-22-49,-7-25-40,0 6 56,-1-22 40,-1 1-1,-1 0 1,-8-28-1,-26-79-100,19 71 50,-97-413-231,97 371 248,5-1-1,0-169 0,13 261 28,0-9 0,5-35 0,-4 52 0,0-1 0,0 1 0,0 0 0,0 0 0,1 0 0,-1-1 0,1 1 0,0 1 0,1-1 0,-1 0 0,1 0 0,-1 1 0,5-4 0,-6 5 0,1 1-1,-1 0 1,1 0 0,-1 0-1,1 0 1,-1 1 0,1-1-1,0 0 1,-1 1 0,1-1-1,0 1 1,0-1-1,-1 1 1,1 0 0,0 0-1,0 0 1,0 0 0,-1 0-1,1 0 1,0 0 0,3 1-1,-1 1 1,-1-1 0,0 0 0,0 1-1,1 0 1,-1 0 0,0 0 0,0 0-1,-1 0 1,1 0 0,0 1 0,2 2-1,2 5 14,1 0 0,-2 1 0,1 0 0,-1 0 0,7 19-1,20 70 61,85 479 305,-86-387-260,115 437 80,-131-576-209,-2 2 1,-3-1-1,-2 1 0,3 92 1,-12-146 7,0 0 1,0-1 0,0 1 0,0 0 0,0 0 0,0-1 0,0 1 0,0 0 0,0-1 0,0 1 0,0 0 0,0-1 0,-1 1 0,1 0 0,0-1 0,-1 1-1,1 0 1,0-1 0,-1 1 0,1-1 0,-1 1 0,1 0 0,-1-1 0,1 0 0,-1 1 0,1-1 0,-1 1 0,0-1 0,1 1 0,-2-1 0,1 0-1,-1 0 0,1 0 0,-1 0 0,0 0 0,1 0 0,-1 0-1,1-1 1,-1 1 0,1-1 0,0 1 0,-1-1 0,1 1 0,-3-2 0,-3-3-9,0 1 1,0-1-1,0-1 0,-7-7 0,0-3 1,1 0 1,1-1-1,0-1 0,-15-31 0,-29-83 28,37 83-33,-33-63 0,-13 11-91,-117-142 0,110 153 70,46 54 36,-39-44-18,58 72 13,0 1-1,-1 0 0,1 1 0,-2 0 0,1 0 0,-1 0 0,-15-6 0,24 11 6,-1 1 0,1-1-1,-1 1 1,0 0 0,1-1 0,-1 1-1,0 0 1,0-1 0,1 1 0,-1 0 0,0 0-1,0 0 1,1-1 0,-1 1 0,0 0 0,0 0-1,1 0 1,-1 0 0,0 1 0,0-1-1,1 0 1,-1 0 0,0 0 0,0 1 0,1-1-1,-1 0 1,0 1 0,1-1 0,-1 0 0,0 1-1,1-1 1,-1 1 0,1-1 0,-1 1-1,1-1 1,-1 1 0,1 0 0,-1-1 0,1 1-1,-1-1 1,1 1 0,0 0 0,-1 0-1,1-1 1,0 2 0,-1 3-2,1 0 0,-1 1 0,2-1 0,-1 0-1,2 9 1,5 22 26,3 0 1,0 0-1,3-1 0,22 45 0,-16-36-5,228 498 312,-113-252-233,-17-45 6,11-5 0,165 230 0,88 62-65,-369-516-43,17 23-27,33 57-1,-55-79-64,-20-35-217,-276-458 41,128 203 77,59 106 106,-164-283-60,207 338 130,5-2 0,-42-131 1,81 186 24,15 55-15,2 5 8,8 13 14,19 37 40,-25-44-45,492 816 521,-54-49-95,-31-3-332,-397-748-228,-11-19 20,-9-18 15,-163-268-54,109 189 95,-283-480-256,216 358 213,-186-342-30,223 375 114,-76-217 0,115 253-16,-50-238-1,96 353 8,5 27 12,1 4 3,4 16 2,188 428 252,-183-424-239,300 563 272,152 262-85,-233-411-133,36-23-7,-206-328-67,54 69-14,-102-141-9,-5-10-46,-6-3 62,0 0 1,0 0-1,0 0 0,-1 0 0,1 0 1,-1 0-1,1 0 0,-1 0 0,0 0 0,0 0 1,-2-4-1,-25-50-98,-48-68 0,19 33-32,-391-755-306,307 563 392,99 201 61,-119-245 16,118 229-10,-41-137 0,75 205-9,2-1 1,2-1 0,-3-37-1,8 68 1,0 0 0,0 0 0,0 0 0,-1 0 0,1 0 0,0 0 0,0 0 1,0 0-1,1 0 0,-1 0 0,0 0 0,0 0 0,0 0 0,1 0 0,-1 0 0,1 0 0,-1 0 0,1 0 0,-1 1 0,1-1 0,-1 0 0,2-1 0,-1 2 1,0 0 0,0 0 0,0 1 0,0-1 0,0 0 0,-1 0 0,1 1 0,0-1 0,0 1 0,0-1 0,0 1 0,0-1 1,-1 1-1,1-1 0,0 1 0,0 0 0,-1-1 0,1 1 0,0 0 0,-1 0 0,1-1 0,0 2 0,11 15 17,-1 1 0,0 0-1,-2 0 1,10 24 0,0 0 16,428 992 549,-420-966-553,127 314 144,28-13-60,171 210-43,-543-833-398,22 32 4,-80-159-10,23-7 231,203 348 92,-45-71 11,67 111 0,0 0 0,0 0 0,0 1 0,0-1 0,0 0 1,0 0-1,0 0 0,0 0 0,0 1 0,0-1 0,-1 0 0,1 0 0,0 0 0,0 0 0,0 1 1,0-1-1,0 0 0,-1 0 0,1 0 0,0 0 0,0 0 0,0 0 0,0 0 0,-1 1 0,1-1 1,0 0-1,0 0 0,0 0 0,-1 0 0,1 0 0,0 0 0,0 0 0,0 0 0,-1 0 0,1 0 1,0 0-1,0 0 0,0 0 0,-1 0 0,1 0 0,0 0 0,0-1 0,0 1 0,-1 0 0,1 0 1,0 0-1,0 0 0,0 0 0,0 0 0,-1 0 0,1-1 0,0 1 0,4 27 38,16 39 50,3-2 1,52 99-1,-65-142-65,242 427 452,-109-205-277,-102-171-155,93 171 106,-179-318-346,-65-82 0,57 84 89,-39-54-45,-176-277-20,267 402 223,3 5-17,11 16 0,21 28 6,452 642 495,-479-679-597,-5-8-55,1 1 1,-1 0-1,0 0 1,0 0-1,-1 0 0,1 0 1,-1 0-1,3 6 1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4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0 128,'133'358'1564,"-15"-55"-935,-32-89-452,5 47-43,20 52-49,-80-233-77,126 298 48,-152-367-56,233 522-26,-160-335 42,174 314 0,97 107-241,-207-336 71,25 1 129,-111-194 23,94 121-1,-135-192 1,108 127-4,0 0 6,36 52-7,37 49 9,-32-24-2,-94-117-598,-64-91-181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4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1 160,'0'0'1201,"0"15"-907,13 44-69,0 0 0,25 60 1,5 15-155,-2 20-19,155 583 217,-119-477-118,-33-122-116,-35-107-33,2-1-1,0-1 0,26 48 1,-32-69-2,-1 2 0,-1-1 0,1 1 0,2 15 0,13 33 0,-11-39 0,-1 0 0,6 23 0,-6-13 0,42 99 0,4 16 0,3 18 21,-18-58-10,-36-98-11,13 39 0,28 56 0,-38-88 0,0 0 0,5 24 0,10 24 0,-20-54-25,1-4-79,-1-8-136,-1-22-683,-4-17-540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4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 1 0,'0'1'38,"-1"-1"0,0 1 0,1 0 0,-1 0 0,1 0 0,-1 1 0,1-1 0,-1 0 1,1 0-1,0 0 0,0 0 0,0 0 0,-1 0 0,1 1 0,0-1 0,0 0 0,0 0 0,1 0 0,-1 2 0,1 28 247,1-21-221,0 0-1,1 1 0,0-1 1,0 0-1,1-1 0,6 12 0,35 56 231,74 105 61,91 157-192,-24 51-124,-27-50 2,143 149 13,-26-52-23,-109-115-31,-71-135 0,212 349 22,-215-395 79,88 181 1,-65-104-18,-77-147-72,3-2-578,-46-75-758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3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0,'23'2'577,"-9"4"-477,-2-2 0,0 2 0,0 2 0,0-1 1,16 13-1,14 9 35,611 398 705,-237-152-633,997 585-19,-697-435-142,779 390-14,-777-407-96,-341-186 59,213 58-28,-270-138-222,-318-142 232,-2 0 1,1 0-1,-1 0 1,2 1 0,-2-1-1,1 0 1,-1 0-1,2 0 1,-2 2-1,1-2 1,-1 0-1,2 0 1,-2 1-1,0-1 1,1 0 0,-1 2-1,0-2 1,2 1-1,-2-1 1,0 0-1,1 2 1,-1-2-1,0 1 1,0-1-1,2 2 1,-2-2 0,0 2-1,0-2 1,0 1-1,0-1 1,0 2-1,0-2 1,0 3-1,-6 1-1098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23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109 1111 224,'0'-2'25,"0"1"-17,0 0-1,0 0 1,1 1 0,-1-1-1,0 0 1,0 0 0,0 0-1,0 0 1,0 1-1,0-1 1,-1 0 0,1 0-1,0 0 1,0 1 0,-1-1-1,1 0 1,0 0 0,-1 1-1,1-1 1,-1 0-1,1 0 1,-1 1 0,1-1-1,-1 1 1,1-1 0,-1 0-1,1 1 1,-1-1 0,0 1-1,-1-1 1,9 13 398,73 123 272,22 38-337,72 180-74,-169-343-234,4 7-177,-14-31-39,-8-13 57,-30-48 0,15 29 63,-12-16-64,-55-68 0,-28-40 99,41 50 182,40 65-116,38 54-49,3 1-5,2 25 75,3-23-53,-1 0 0,1 0 0,0 0 0,0 0 0,0-1 0,1 1 0,-1-1 0,0 0 1,9 0-1,-1 1-3,6 2 23,-1 1-1,1 0 1,0 1 0,-1 1-1,0 1 1,-1 0 0,0 1 0,0 1-1,-1 0 1,25 23 0,2 5 18,-2 3 1,-1 1-1,-3 2 1,-1 1-1,42 74 1,35 98 29,101 276 1,-207-478-86,-42-83-301,-85-123 0,-22 5 10,-143-193 310,285 376 10,-12-14-13,12 17 4,1-1 0,0 1 0,-1 0 0,1-1 0,0 1 0,-1-1 0,1 1 0,-1-1 0,1 1 0,-1 0 0,1-1 0,-1 1 0,1 0 0,-1 0 0,1-1 0,-1 1-1,1 0 1,-1 0 0,0 0 0,1 0 0,-1 0 0,1 0 0,-1 0 0,1 0 0,-1 0 0,0 0 0,1 0 0,-2 0 0,1 3 3,0 0-1,0 0 0,0 0 1,1 0-1,-1 0 0,1 0 0,-1 0 1,1 0-1,0 0 0,0 0 1,1 0-1,0 5 0,0 6 13,-1 5 7,2 1 0,1-1 0,0 1 0,2-1 0,0 0 0,1 0 0,12 24 0,72 126 143,-42-86-94,-31-50-69,74 133 130,78 200 0,-66-106-146,-105-277-93,-6-19 95,-135-283-549,-27 10 242,159 290 307,-200-359-168,203 365 176,6 6 6,-2 1 0,1-1-1,-1 1 1,0 0 0,0 0-1,-1 1 1,1-1 0,-1 1-1,-9-7 1,13 15 32,2 4-29,1 0 0,0 0 0,1 0 1,0 0-1,0 0 0,0 0 0,0 0 0,1-1 1,0 0-1,1 0 0,5 6 0,9 16 35,28 46 33,53 83 85,93 198 0,-108-154-85,-41-92-24,105 188 0,-145-289-52,-2-4-9,1-1-1,-1 1 1,0 0 0,1 0 0,0-1 0,0 0 0,0 1-1,0-1 1,0 0 0,1 0 0,3 2 0,-7-5 3,1 0 0,-1 0 0,0 0 0,0 0 0,0 0 0,0 0 0,0 0 0,1 0 0,-1 0 1,0 0-1,0 0 0,0 0 0,0 0 0,0 0 0,1 0 0,-1 0 0,0 0 0,0 0 0,0 0 1,0 0-1,0 0 0,1 0 0,-1 0 0,0 0 0,0 0 0,0-1 0,0 1 0,0 0 0,0 0 0,1 0 1,-1 0-1,0 0 0,0 0 0,0 0 0,0 0 0,0-1 0,0 1 0,0 0 0,0 0 0,0 0 0,0 0 1,0 0-1,0-1 0,0 1 0,0 0 0,0 0 0,0 0 0,1-11 16,-1 7-10,-3-39-8,-2 1 0,-2 0 0,-1 0 0,-17-46-1,10 30-18,-22-86-27,-85-291-96,104 376 120,-26-65 53,44 124-28,0 0 0,0 0 0,0 0 0,0 1-1,0-1 1,0 0 0,0 0 0,0 0-1,0 0 1,0 0 0,0 0 0,0 0 0,0 0-1,0 0 1,0 1 0,0-1 0,0 0-1,0 0 1,0 0 0,0 0 0,0 0 0,0 0-1,0 0 1,0 0 0,-1 0 0,1 0-1,0 0 1,0 0 0,0 1 0,0-1 0,0 0-1,0 0 1,0 0 0,0 0 0,0 0-1,0 0 1,-1 0 0,1 0 0,0 0 0,0 0-1,0 0 1,0 0 0,0 0 0,0 0-1,0 0 1,0 0 0,-1 0 0,1 0 0,0 0-1,0 0 1,0 0 0,0 0 0,0-1-1,0 1 1,0 0 0,0 0 0,-2 11 8,5 23 15,2 0 0,1-1 1,1 1-1,2-1 0,15 38 0,4 17 28,22 105 9,-24-83 21,80 208 0,-91-291-75,3 14-20,-28-92-19,-44-117-103,-7 3 1,-7 2-1,-143-245 0,176 349 135,20 31 1,-1 0 0,-1 0 0,-2 2 0,-1 0 0,-38-38-1,58 64 2,0 0 0,0 0 0,0 0 0,0 1 0,0-1 0,0 0-1,0 0 1,0 0 0,0 0 0,0 0 0,0 1 0,0-1 0,0 0 0,0 0-1,0 0 1,0 0 0,0 0 0,0 0 0,0 1 0,0-1 0,0 0 0,0 0-1,-1 0 1,1 0 0,0 0 0,0 0 0,0 0 0,0 0 0,0 1 0,0-1-1,0 0 1,0 0 0,-1 0 0,1 0 0,0 0 0,0 0 0,0 0 0,0 0-1,0 0 1,0 0 0,-1 0 0,1 0 0,0 0 0,0 0 0,0 0 0,0 0-1,0 0 1,-1 0 0,1 0 0,0 0 0,0 0 0,0 0 0,0 0 0,0 0-1,0 0 1,-1 0 0,1 0 0,0 0 0,0-1 0,0 1 0,0 0 0,0 0-1,0 0 1,0 0 0,3 15 31,6 8 4,1 0-1,1-1 1,17 26-1,1 1 10,6 14-4,236 458 237,-261-500-277,273 536 102,-230-466-104,44 70 0,17 16-26,-148-206-284,-295-328-453,321 347 762,5 6 2,0 1 0,0-1 0,0 0 0,0 1 1,-1 0-1,0 0 0,1 0 0,-1 1 0,-5-4 0,9 7 3,-1-1-1,1 0 0,-1 0 0,1 1 0,0-1 1,-1 0-1,1 1 0,0-1 0,0 0 1,-1 1-1,1-1 0,0 0 0,0 1 0,-1-1 1,1 1-1,0-1 0,0 0 0,0 1 0,0-1 1,0 1-1,0-1 0,0 0 0,-1 1 1,1-1-1,0 1 0,0-1 0,1 1 0,-1-1 1,0 1-1,0-1 0,0 0 0,0 1 1,0-1 1,0 7 10,1-1-1,0 1 0,0-1 1,0 0-1,1 1 0,0-1 0,0 0 1,0 0-1,4 6 0,5 6 34,18 25-1,-6-11 9,20 29 92,4-1-1,89 89 1,-112-128-142,-24-21-6,0 0 0,0 0 0,0 0 0,0 0 0,0 0 0,0 0 0,0 0 0,-1 0 0,1-1-1,0 1 1,0 0 0,0 0 0,0 0 0,0 0 0,0 0 0,0 0 0,0 0 0,0 0 0,0 0 0,0 0 0,0 0 0,0 0 0,0 0 0,0 0 0,0-1 0,0 1 0,0 0 0,0 0 0,0 0-1,1 0 1,-1 0 0,0 0 0,0 0 0,0 0 0,0 0 0,0 0 0,0 0 0,0 0 0,0 0 0,0 0 0,0 0 0,0 0 0,0 0 0,0 0 0,0 0 0,0 0 0,0-1 0,0 1 0,0 0-1,1 0 1,-1 0 0,0 0 0,-10-16-3,-4-1-30,10 14 23,1-1 0,0 0 0,0 0 1,0 0-1,0-1 0,1 1 0,-1 0 1,1-1-1,0 0 0,0 1 0,1-1 1,-2-6-1,14 12 5,-1 6 18,-1-1 1,0 2 0,0-1 0,-1 1-1,0 0 1,-1 1 0,11 15 0,-4-6 9,117 167 168,-86-117-152,-44-66-39,1-1 1,-1 1 0,0-1-1,1 1 1,-1-1 0,1 1-1,0-1 1,-1 0 0,1 0-1,0 0 1,0 0 0,0 0-1,0 0 1,0-1 0,0 1-1,0-1 1,0 1 0,0-1-1,0 0 1,0 1 0,0-1-1,0 0 1,0-1 0,0 1-1,0 0 1,0 0 0,2-2-1,14 1 8,-15 1-7,1-1 0,-1 1-1,1-1 1,-1 0-1,1 0 1,-1 0 0,0 0-1,0-1 1,0 0-1,3-1 1,-2 1-1,-1 0 0,1 0 0,0 0-1,0 1 1,0-1 0,-1 1 0,8-1 0,3 1 0,-1 0 0,1 1 0,-1 0 0,1 2 0,16 2 0,-29-3-1,-1-1 1,1 0-1,0 0 1,-1 0-1,1 0 1,0 1-1,-1-1 1,1 0-1,-1 0 1,1 0-1,0 0 1,-1-1-1,1 1 1,0 0-1,-1 0 1,1 0-1,0 0 1,-1-1-1,1 1 1,-1 0-1,1-1 1,0 1-1,-1 0 1,1-1 0,-1 1-1,1-1 1,-1 0-1,1 0-1,0 0-1,-1 0 1,1-1-1,-1 1 1,1 0-1,-1-1 1,0 1 0,1 0-1,-1-1 1,0 1-1,0-1 1,0-1-1,-1-4-9,0-1 0,0 1 0,0 0-1,-4-9 1,-5-7-27,-1 0 0,-1 1 0,-1 0-1,-1 1 1,-28-33 0,18 23 2,-77-97-14,-57-79-10,89 106 39,-66-128 1,-153-284 5,179 343-21,105 166 15,15 25 17,31 56 34,98 205 17,62 187 46,35-16-8,-214-414-93,-2 1 0,15 43 0,-77-133-50,-48-80-11,-135-265 0,-19-163 18,190 420 52,-74-175 5,118 297 19,15 32-16,54 101 20,-9-20-23,48 120 32,38 76 16,21-12-26,-156-282-183,-2-5 139,-3-16 51,-3 3-62,-15-34-1,4 13-21,-253-626-207,182 452 221,-31-51 68,107 239-28,2-1 1,2-1 0,0 1-1,2-1 1,1-1-1,-3-53 1,7 62-10,0 0-1,-2 0 1,-7-30-1,10 48 7,-1 1-1,1 0 1,0 0-1,-1 0 0,1 0 1,0 0-1,-1 1 1,0-1-1,1 0 0,-1 0 1,1 0-1,-1 0 0,0 0 1,0 1-1,1-1 1,-1 0-1,0 1 0,0-1 1,0 1-1,0-1 0,0 1 1,0-1-1,0 1 1,0-1-1,0 1 0,0 0 1,0 0-1,0 0 1,0-1-1,0 1 0,0 0 1,-2 1-1,2-1 0,-1 0 0,1 0 0,0-1 1,-1 1-1,1 0 0,0 0 0,-1-1 0,1 1 0,0 0 0,-1-1 1,1 0-1,0 1 0,0-1 0,0 0 0,0 1 0,0-1 0,-1 0 1,1 0-1,1 0 0,-1 0 0,0 0 0,0 0 0,0 0 0,-1-2 1,-6-15-2,1 0 1,1 0 0,1-1 0,0 1 0,1-1-1,-1-22 1,2 5 2,2 0 1,4-50-1,-1 77-1,0 0 1,0 0-1,0 1 0,1-1 1,1 1-1,6-13 0,-6 13 0,0 0 1,-1 0-1,1 0 0,-2 0 0,1 0 0,-1-1 1,0 1-1,-1-1 0,0-9 0,-11 32-44,-3 14 60,1 0 0,1 0 0,2 1 0,-8 35 0,4-13 5,-10 44 96,-19 187-1,41-267-100,2-22-12,5-16 27,157-427-22,-152 429-3,-10 21-7,-1 0 0,0-1 1,0 1-1,0 0 0,1 0 1,-1 0-1,0 0 0,0 0 1,0 0-1,0 0 0,1 0 1,-1 0-1,0 0 0,0 0 1,0 1-1,1-1 0,-1 0 0,0 0 1,0 0-1,0 0 0,0 0 1,1 0-1,-1 0 0,0 0 1,0 0-1,0 1 0,0-1 1,0 0-1,0 0 0,1 0 0,-1 0 1,0 0-1,0 1 0,0-1 1,0 0-1,0 0 0,0 0 1,0 1-1,0-1 0,0 0 1,0 0-1,0 0 0,0 0 0,0 1 1,0-1-1,0 0 0,0 0 1,0 0-1,0 1 0,0-1 1,2 44 32,-2-38-30,-14 462 162,9-246-53,5-176-106,0-46-7,0 1 0,1-1 1,-1 0-1,0 0 0,0 0 0,0 0 1,0 0-1,0 0 0,0 0 0,0 0 1,0 0-1,0 1 0,0-1 1,1 0-1,-1 0 0,0 0 0,0 0 1,0 0-1,0 0 0,0 0 0,0 0 1,1 0-1,-1 0 0,0 0 0,0 0 1,0 0-1,0 0 0,0 0 0,0 0 1,1 0-1,-1 0 0,0 0 0,0 0 1,0 0-1,0 0 0,0 0 1,0 0-1,0 0 0,1 0 0,-1 0 1,0-1-1,0 1 0,0 0 0,0 0 1,0 0-1,0 0 0,0 0 0,0 0 1,0 0-1,1 0 0,-1 0 0,0-1 1,0 1-1,0 0 0,0 0 0,0 0 1,0 0-1,0 0 0,0 0 1,0-1-1,0 1 0,0 0 0,0 0 1,0 0-1,3-8 7,1 0 1,-1-1-1,-1 1 0,0-1 1,0 1-1,-1-1 0,0 0 1,0-9-1,3-17-10,1 0-23,98-543-218,-94 552 234,-9 26 11,0 0 0,0 0 0,0 0 0,0 0-1,0 0 1,0 1 0,0-1 0,0 0 0,0 0 0,0 0 0,0 0-1,0 0 1,0 0 0,1 1 0,-1-1 0,0 0 0,0 0-1,0 0 1,0 0 0,0 0 0,0 0 0,0 0 0,0 1-1,1-1 1,-1 0 0,0 0 0,0 0 0,0 0 0,0 0-1,0 0 1,0 0 0,1 0 0,-1 0 0,0 0 0,0 0 0,0 0-1,0 0 1,0 0 0,1 0 0,-1 0 0,0 0 0,0 0-1,0 0 1,0 0 0,0 0 0,1 0 0,-1 0 0,0 0-1,0 0 1,0 0 0,0 0 0,0-1 0,0 1 0,1 0 0,-1 0-1,0 0 1,0 0 0,0 0 0,0 0 0,0 0 0,0 0-1,0-1 1,0 1 0,0 0 0,0 0 0,0 0 0,4 15-11,3 226 109,-5-112-47,19 321 264,-3-320-277,-18-128-39,0-1 0,0 0 1,0 1-1,0-1 0,1 0 1,-1 1-1,1-1 0,-1 0 1,1 1-1,-1-1 0,1 0 0,0 0 1,-1 0-1,3 2 0,-3-3 1,1 0-1,-1 0 0,1 0 0,-1-1 0,1 1 1,-1 0-1,0-1 0,1 1 0,-1 0 1,0-1-1,1 1 0,-1-1 0,0 1 0,1-1 1,-1 1-1,0 0 0,0-1 0,0 1 1,1-1-1,-1 1 0,0-1 0,0 1 0,0-1 1,0 1-1,0-2 0,8-46-6,25-627-393,-31 661 388,2 30 19,4 73 16,68 625 397,-65-649-404,20 65 0,-21-107-42,-3-16 7,-6-7 18,-1-1 1,1 1-1,-1 0 1,1 0-1,-1 0 1,0-1-1,1 1 1,-1 0-1,0-1 0,1 1 1,-1 0-1,0-1 1,0 1-1,1 0 1,-1-1-1,0 1 1,0-1-1,0 1 1,1-1-1,-1 1 1,0 0-1,0-1 1,0 1-1,0-1 1,0 0-1,7-33 1,-2 0 1,-2-1-1,-1 1 0,-3-57 1,-1 21-99,3 30 46,0 11-16,-3-30 1,-2 108 51,8 16 49,2 0 0,26 108 0,-3-27 34,-20-89-45,3-1 1,3-1 0,2 0 0,2-1 0,3-1 0,38 69 0,-57-117-24,16 24-26,-18-28 25,0 0 0,0 1 0,0-1 0,0 0 0,1 0 0,-1 0 0,0 0 0,0 0 0,1-1 0,-1 1 0,1 0 0,-1 0 0,1-1 0,-1 1 0,1-1 0,-1 0 0,4 1 0,-5-1 0,1-1 1,-1 1 0,0 0 0,1-1-1,-1 1 1,0 0 0,1-1 0,-1 1-1,0-1 1,1 1 0,-1-1 0,0 1-1,0-1 1,1 1 0,-1-1-1,0 1 1,0-1 0,0 1 0,0-1-1,0 1 1,0-1 0,0 0 0,0 1-1,0-1 1,0 0 0,0-21-27,-1 16 25,1-16-31,-2 1 1,-1 0-1,0 0 1,-1 1-1,-2-1 1,-9-24-1,-58-112-382,10 27 239,60 124 162,2 10 9,3 11 6,4 2 23,2 0-1,0 0 1,15 23 0,4 7 30,87 216 216,-24 8-84,-69-216-155,2 0 0,58 97 0,-63-117-30,20 57 0,-31-74 0,-7-14-5,0-4-27,0-1-24,0-1 54,-1 1-1,0-1 1,1 1-1,-1 0 0,0-1 1,0 1-1,0 0 1,0-1-1,0 1 1,0 0-1,0 0 1,-3-2-1,0-1-4,3 0 0,-7-4-18,7 7-2,20 17 65,-17-14-35,1 0 3,0 0 1,0 1 0,-1 0 0,1-1 0,0 1 0,-1 0 0,0 0 0,0 1 0,0-1 0,0 0 0,0 1 0,-1-1 0,0 1 0,1 0 0,-1-1 0,-1 1 0,2 5 0,-3-8-7,0-1 0,1 1 0,-1-1 1,0 1-1,0-1 0,1 0 0,-1 1 1,0-1-1,0 0 0,0 0 0,1 1 1,-1-1-1,0 0 0,0 0 0,0 0 1,0 0-1,1 0 0,-1 0 0,0-1 1,0 1-1,-1 0 0,2 0 0,-2-1 1,0 1 0,0-1-1,0 0 1,0 1 0,1-1 0,-1 0-1,0 0 1,0 0 0,1 0 0,-1 0 0,-2-3-1,2 2 1,1 1 0,-1 0 0,0-1-1,1 1 1,-1 0 0,0 0 0,0 0-1,0 0 1,0 0 0,0 1 0,0-1-1,0 0 1,0 1 0,0 0 0,-3-1-1,5 2 1,-1-1 0,1 0 0,-1 1 0,1-1 0,0 1 0,-1-1 0,1 1 0,0 0 0,-1-1 0,1 1 0,0-1 0,-1 1 0,1 0 0,0-1 0,0 1 0,0-1-1,0 1 1,0 0 0,0-1 0,0 1 0,0 0 0,0-1 0,0 2 0,0 23 37,0-18-29,1 2 7,-3 22 75,2-31-90,0 0 0,0 0 0,0 0 1,0 1-1,0-1 0,0 0 0,0 0 0,0 1 1,0-1-1,-1 0 0,1 0 0,0 0 0,0 0 1,0 1-1,0-1 0,0 0 0,-1 0 0,1 0 1,0 0-1,0 1 0,0-1 0,0 0 0,-1 0 1,1 0-1,0 0 0,0 0 0,0 0 0,-1 0 1,1 0-1,0 0 0,0 0 0,-1 0 0,1 0 1,0 0-1,0 0 0,-1 0 0,-11-11 24,-9-19-21,-26-54 1,16 26-30,-35-55 11,5-3 0,-53-141-1,-6-118-14,-33-87 0,132 407 28,-78-214-4,81 209 3,2-1 0,-11-98 1,22 115-1,-8-129-17,12 140 15,0-29-13,2 57 16,-1 0-1,1 0 0,0 0 1,0 0-1,1 0 0,-1 0 0,1 0 1,0 0-1,4-5 0,-5 9 1,0-1 0,0 1 0,1-1 0,-1 1 0,1 0 0,-1-1 0,1 1 0,-1 0 0,1 0 0,0 0 0,-1 0 0,1 0 0,0 1 0,0-1 0,0 0 0,0 1 0,-1 0 0,1-1 0,0 1 0,0 0 0,0 0 0,0 0-1,0 0 1,0 0 0,0 0 0,0 1 0,0-1 0,0 1 0,0-1 0,-1 1 0,3 1 0,3 1 9,-1 0 0,1 0 1,-1 1-1,0 0 0,0 0 0,0 0 0,5 7 0,55 50-2,-65-60-8,0 1 1,-1-1 0,1 0-1,0 1 1,0-1 0,-1 0-1,1 1 1,-1-1 0,1 1-1,-1-1 1,1 1 0,-1-1-1,0 1 1,0-1 0,0 1-1,0-1 1,0 1-1,0-1 1,0 1 0,-1-1-1,1 1 1,0-1 0,-1 1-1,1-1 1,-1 1 0,0-1-1,1 0 1,-1 1 0,-1 1-1,-3 4-15,-1 1 0,0-1 0,-12 12 0,5-5-3,7-6 12,0 1-1,1 0 0,0 0 1,1 1-1,0 0 0,0-1 1,1 1-1,0 0 0,-2 14 1,-1 13 5,0 43 0,6-75 5,-4 144 51,18-149-80,-11-2 29,0 0 0,-1 0 0,1 0 0,-1 0 0,1 0 0,-1-1 0,0 1 0,1-1 0,-2 1 0,1-1 0,2-4 0,9-10 6,19-15 5,38-30 0,-27 25-7,-36 35-11,-10 11-8,-15 27-19,5-10 18,-45 107 14,52-117 0,1-4 0,1-1 0,0 1 0,1-1 0,-3 21 0,2 39-37,4-70 5,1-4-95,0 0 122,0 1 0,0-1 1,0 0-1,0 0 1,-1 0-1,1 0 0,-1 0 1,0 0-1,0 0 1,0 0-1,0 1 0,-1-6 1,0-13 4,6-26-3,9-60-14,-11 93 15,1-1 0,0 1 0,1 0 0,1 1 0,9-18 0,-1 6 21,20-23-1,-33 46-17,0 1-1,0 0 1,-1-1-1,1 1 1,0 0-1,0-1 1,-1 1-1,1-1 1,-1 1-1,1-1 1,-1 1-1,0-1 1,1 0-1,-1 1 1,0-1-1,0 1 1,0-1-1,0 0 1,-1 1-1,1-1 1,0 1-1,-1-1 1,1 1-1,-1-1 1,1 1-1,-1-1 1,0 1-1,1-1 1,-3-1-1,-1-3-2,-2 0 0,1 1 0,-1-1 0,0 1-1,-7-5 1,-10-9-10,-14-19-61,-61-77 0,87 100 58,1 0 0,0-1-1,1-1 1,0 0 0,2 0 0,0 0-1,1-1 1,-6-32 0,11 49 16,1 0 0,0 0 0,-1 0 0,1 1 0,0-1 0,0 0 1,0 0-1,0 0 0,0 0 0,0 0 0,0 0 0,0 1 0,0-1 0,1 0 0,-1 0 1,0 0-1,0 0 0,1 0 0,-1 1 0,1-1 0,-1 0 0,0 0 0,1 1 0,0-1 0,-1 0 1,1 1-1,-1-1 0,2 0 0,0 0 5,1 1 1,-1-1-1,0 1 1,1 0-1,-1-1 0,1 1 1,-1 0-1,1 1 1,2-1-1,0 1 6,-1 0 1,0 0 0,0 0-1,0 1 1,1 0-1,-1-1 1,-1 1-1,1 1 1,0-1 0,-1 0-1,1 1 1,4 4-1,39 44 83,-32-34-70,177 219 204,-183-228-228,-8-7-1,1 0-1,-1 0 1,0 1-1,1-1 1,-1 0-1,0 1 1,0-1-1,0 1 1,0-1-1,0 1 1,1 3-1,-2-4-26,-3-2 9,-1 0-1,1 0 0,0 0 1,0-1-1,-1 1 0,1-1 1,0 0-1,0 0 0,-4-3 1,-5-3-14,-49-33-129,2-3 1,-60-56 0,-13-12-75,115 99 242,1-1 0,-14-16 0,25 25-6,0-1 0,1 1 0,0-1 0,0 0 0,0 0 1,1-1-1,-1 1 0,2-1 0,-4-11 0,5 15 4,0 0 0,1 0 0,0 0 0,-1 0 0,1 0 0,0 0 0,1 0 0,-1 0 0,2-5 0,-2 7 0,1-1 1,-1 1-1,1 0 0,-1-1 0,1 1 1,0 0-1,0 0 0,0 0 0,0 0 1,0 0-1,0 0 0,0 0 1,0 0-1,0 0 0,0 0 0,0 0 1,1 1-1,-1-1 0,0 0 0,0 1 1,1-1-1,1 1 0,14-3 50,-1 1-1,1 0 1,0 2 0,0 0 0,-1 1-1,1 0 1,29 7 0,-26-2-13,-1 2 1,0-1-1,0 2 0,31 20 1,66 54 142,-80-55-155,-20-16-25,153 125 67,-150-119-66,0 1 1,-1 1-1,-1 1 1,-1 0 0,-1 1-1,12 25 1,-27-47-10,0 0 1,0 0-1,0 0 1,0 1 0,-1-1-1,1 0 1,0 0-1,0 0 1,-1 0 0,1 0-1,0 0 1,0 0-1,0 1 1,-1-1 0,1 0-1,0 0 1,0 0-1,-1 0 1,1 0-1,0 0 1,-1 0 0,1 0-1,0 0 1,0 0-1,-1 0 1,1-1 0,0 1-1,0 0 1,0 0-1,-1 0 1,1 0 0,0 0-1,0 0 1,-1 0-1,1-1 1,0 1 0,0 0-1,0 0 1,-1 0-1,1-1 1,-15-5-145,-17-14 76,1-1 0,0-1 1,-36-36-1,-3-2-9,-50-45-25,-36-28-3,149 128 110,3 2 5,0 0 0,0 0 1,0 0-1,1-1 0,-1 0 1,-5-7-1,24 11 100,-8 3-78,0 0 0,0 1 0,0 0 0,-1 0 0,0 0 0,0 1 1,0 0-1,0 0 0,7 10 0,5 2 16,260 281 358,-241-255-358,60 70-2,66 74-16,-101-111-33,-81-81-308,1-8 264,0 0 0,1-1 0,-22-24 0,8 8-44,-317-313-349,344 339 445,1 0 0,-1 0 1,1 1-1,-1-1 0,0 1 1,-1 0-1,1 0 1,0 0-1,-1 1 0,0-1 1,0 1-1,1 0 0,-1 1 1,0-1-1,-7 0 0,12 2 0,-1 1-1,1-1 0,-1 0 1,1 1-1,-1-1 1,1 1-1,0-1 0,-1 1 1,1-1-1,0 1 1,-1-1-1,1 1 1,0 0-1,0-1 0,-1 1 1,1-1-1,0 1 1,0 0-1,0-1 0,0 1 1,0-1-1,0 1 1,0 0-1,0-1 0,0 2 1,0 24 30,1-19-10,-1 3-12,1 0 0,1 1 0,0-1 0,0-1 0,1 1 0,1 0 0,-1 0 0,1-1 0,1 0 0,8 13 1,8 10 43,37 41-1,-53-67-42,19 20 21,2-1-1,0-1 0,1-1 1,1-2-1,1-1 0,55 28 0,-76-41-44,-17-9-70,-18-14 19,1-1 0,0-1 0,-43-42 0,43 36 35,-16-16-18,-84-60 0,184 135 261,40 37-46,53 36 59,-77-59-126,-2 3 1,-2 3-1,92 94 1,-118-98-107,-3 1 0,60 101 0,46 128-18,-117-209-36,-55-102-314,-47-87 240,-6-11-87,-149-169-182,-32-50 281,241 323 127,37 43 138,296 348 443,-253-285-496,-3 2-1,-3 3 1,60 130 0,-10-15-6,-28-56-47,-102-210-182,-327-559-630,312 556 800,39 92 97,5-6-98,1 0-1,1-1 1,1 0 0,16 29 0,1 3 17,26 57 70,86 200 187,-106-228-223,59 141 70,-65-166-113,61 96 0,-84-145-36,1-1 0,0 0 0,-1-1 0,1 1 0,1 0 0,-1-1-1,0 1 1,1-1 0,0 0 0,0-1 0,0 1 0,0 0 0,0-1 0,0 0 0,1 0 0,-1 0 0,1-1 0,-1 0 0,1 1 0,7-1 0,-11-1 2,1 0 0,0-1 0,-1 1 0,1-1 0,-1 1 0,1-1 0,-1 0 0,0 0 0,1 1 1,-1-1-1,0 0 0,1 0 0,-1-1 0,0 1 0,0 0 0,0 0 0,0 0 0,0-1 0,0 1 0,0-1 0,0 1 0,-1 0 1,1-1-1,-1 0 0,1 1 0,0-2 0,12-52-34,-11 39 31,2-16-33,-1 0 1,-1 0 0,-4-40-1,0 8-15,0 9-7,-3 1-1,-2 0 1,-2 1 0,-3 0-1,-2 1 1,-2 0-1,-41-87 1,38 96-21,-14-45 0,32 84 91,3 36 90,6 36 1,0 12-33,-3 43-27,24 266 177,-23-348-200,2 9 5,1-1 0,19 60 0,-21-97-37,-7-28-26,-1-3 59,-1-27-57,-1 1 0,-12-53-1,-27-92-169,24 115 126,-29-109-117,46 178 188,1 5 9,0 0 0,0 0 0,0 0 0,0 0 0,0 0-1,-1 0 1,1 0 0,0 0 0,0 0 0,-1 0 0,1 1 0,0-1 0,-1 0 0,1 0 0,-1 0 0,1 0 0,-1 1 0,0-1 0,1 0 0,-2 0 0,1 5 23,2 27 22,2 1 0,1-1 1,11 46-1,37 95 197,-4-12-51,-27-76-110,38 95 0,-58-178-81,-1 0 1,0 1 0,1 0 0,-1-1 0,1 1 0,0-1 0,-1 1 1,1-1-1,0 1 0,0-1 0,0 0 0,0 1 0,0-1 0,0 0 0,0 0 0,1 0 0,-1 0 0,0 0 0,1 0 0,-1 0 0,1 0 0,1 0 0,-3-2-2,1 1-1,-1-1 0,1 1 1,-1-1-1,1 0 1,-1 0-1,0 1 0,1-1 1,-1 0-1,0 0 0,0 0 1,1 1-1,-1-1 1,0 0-1,0 0 0,0 0 1,0 1-1,0-1 1,0 0-1,0-1 0,0-28 44,-1 23-32,-8-243-62,-14-75-140,22 298 178,1 22 28,0 17 0,23 514 222,7-269-160,-29-249-75,1-1 0,0 1 0,0-1 0,0 1 0,1-1 0,0 0 0,6 8 0,-9-15-1,0 0 0,-1 0 1,1 0-1,0-1 0,0 1 0,0 0 1,0 0-1,0 0 0,0 0 0,0-1 1,0 1-1,0 0 0,0 0 1,0 0-1,0-1 0,0 1 0,0 0 1,0 0-1,1 0 0,-1 0 1,0-1-1,0 1 0,0 0 0,0 0 1,0 0-1,0 0 0,0 0 0,0-1 1,1 1-1,-1 0 0,0 0 1,0 0-1,0 0 0,0 0 0,0 0 1,1 0-1,-1 0 0,0-1 0,0 1 1,0 0-1,0 0 0,1 0 1,-1 0-1,0 0 0,0 0 0,0 0 1,1 0-1,-1 0 0,0 0 0,0 0 1,0 0-1,0 0 0,1 0 1,-1 1-1,0-1 0,0 0 0,0 0 1,0 0-1,1 0 0,-1 0 1,0 0-1,0 0 0,0 0 0,0 0 1,0 1-1,0-1 0,1 0 0,-1 0 1,0 0-1,1-14-34,-2-52 56,0 11 1,7-69-1,-3 85-17,-3-63 0,-2 38-1,2-148-14,2 160 9,0 38 1,-1 0 1,-1 1 0,0-1-1,-1 0 1,0 0 0,-1 1-1,-8-26 1,3 21 2,-52-123 14,51 124-14,-1 0-1,-1 1 1,-1 0-1,0 1 0,-26-27 1,33 40 0,1-1-1,-1 1 1,0 0 0,0 0 0,0 0 0,0 0-1,0 1 1,0-1 0,0 1 0,0 0 0,-1 1-1,1-1 1,0 1 0,-1 0 0,-7 0 0,7 0 0,-1 0 0,1 0 0,0 0 0,-1-1 0,1 0 0,0 0 0,0 0 0,0-1 0,0 0 0,0 0 0,-6-3 0,-33-26-15,1-1-1,2-3 1,2-1 0,1-1-1,-35-47 1,-45-93-56,89 128 28,-2 1 0,-66-78 0,90 118 44,-12-12-44,19 20 41,0 0 0,0 0-1,0 0 1,-1 0 0,1 0 0,0 0-1,0 0 1,0 0 0,0 0-1,0 0 1,0 0 0,0 0-1,0 0 1,0 0 0,0 0 0,0 0-1,0 0 1,0 0 0,0 1-1,0-1 1,0 0 0,0 0 0,0 0-1,-1 0 1,1 0 0,0 0-1,0 0 1,0 0 0,0 0 0,0 0-1,0 0 1,0 0 0,0 0-1,0 0 1,0 0 0,0-1-1,0 1 1,0 0 0,0 0 0,0 0-1,0 0 1,-1 0 0,1 0-1,0 0 1,0 0 0,0 0 0,0 0-1,0 0 1,0 0 0,0 0-1,8 15 11,15 22-4,153 262 221,-125-201-132,46 119-1,-70-157-67,-26-59-54,-2-27 16,-1 0 1,-1 1-1,-2-1 1,-14-48-1,-46-97-71,14 43 25,-100-281-200,147 397 257,0 0 0,1 0 0,0 0 0,1 0 0,-1-22 0,4 50 13,1 0 0,6 24 0,3 15 18,9 162 102,-20-984-544,0 751 382,0-1-1,-1 1 0,-1 0 0,0-1 1,-2 1-1,-4-15 0,8 135 228,4-68-121,17 60 1,-5-28-15,40 327 271,-40-245-197,39 164 1,-54-310-137,29 101 52,-25-90-45,1 0-1,0 0 0,2 0 0,13 20 1,-20-33-11,0 0-1,1 0 1,-1-1 0,1 1 0,-1 0 0,1-1-1,0 1 1,0-1 0,0 0 0,0 0 0,0 1-1,0-1 1,0 0 0,0-1 0,0 1 0,0 0-1,1-1 1,-1 1 0,4-1 0,-5 0 1,-1-1-1,1 0 1,0 1 0,0-1 0,-1 0 0,1 0-1,0 0 1,-1 0 0,1 0 0,-1 0 0,1 0 0,-1 0-1,0 0 1,1 0 0,-1 0 0,0 0 0,0 0-1,1 0 1,-1 0 0,0 0 0,0-1 0,0 1 0,-1-1-1,2-3 2,4-43-30,-4-97-1,-2 70-38,0 15-17,-2 0-1,-19-103 1,-42-110-275,8 38 62,62 293 428,73 227 272,-28-106-132,-12-31-90,31 110 33,-64-239-192,1 6-2,1 1 0,1-1-1,18 32 1,-14-43-76,-12-13 22,-1-4-17,-1-15 25,0-1-1,-1 0 0,-1 1 1,-1 0-1,0 0 0,-1 0 1,-1 0-1,-12-24 0,-71-124-296,-7-17 151,96 208 313,8 21-89,99 236 404,-82-235-382,-21-42-69,-3-6 0,-9-27 14,-164-355-103,110 253 46,32 70 17,-24-57-21,71 159 279,-17-37-218,1-48-19,0 12-8,-5-51-1,3 72 10,-1 1 1,0 0-1,0 0 0,-1 0 1,0 0-1,0 1 1,-1-1-1,-1 1 0,-9-15 1,13 22 1,0 0 0,1 0 0,-1 0 0,0 0 0,0 0 1,1 0-1,-1 0 0,0 1 0,0-1 0,0 0 0,0 1 0,0-1 1,0 1-1,0-1 0,0 1 0,-1-1 0,0 1 0,1 0 0,1 0 1,-1 0-1,0 0 0,1 0 1,-1 0-1,0 1 0,0-1 0,1 0 1,-1 0-1,0 1 0,1-1 1,-1 0-1,1 1 0,-1-1 0,1 1 1,-1-1-1,1 1 0,-1-1 0,1 1 1,-2 0-1,-1 5 2,0 0 0,0-1 0,1 1 0,-1 0 0,-1 7 0,0-1-1,-10 31 11,10-29 4,-1 0-1,0 0 1,-1 0 0,-10 18 0,15-32-13,-8 12-10,8-12 6,1 0 1,0 0-1,-1 0 1,1-1-1,-1 1 1,1 0 0,0 0-1,-1 0 1,1 0-1,0 0 1,-1 0-1,1 0 1,-1-1-1,1 1 1,0 0-1,0 0 1,-1-1 0,1 1-1,0 0 1,-1 0-1,1-1 1,0 1-1,0 0 1,-1-1-1,1 1 1,0 0-1,0-1 1,0 1 0,0 0-1,-1-1 1,1 1-1,0 0 1,0-1-1,0 1 1,0-1-1,0 1 1,0-1-1,-5-17 0,1-1 0,1 1-1,0-1 1,2 0 0,0 0-1,3-33 1,-1 6 5,0 22 1,1 0 1,7-25-1,-5 25 0,0 0 1,0-27-1,-3 33-5,0 0 0,7-24 0,1-15 0,-8-31 0,-2 67 0,1 0 0,1 0 0,0 0 0,6-24 0,3 15 4,1 1 1,2 1-1,1 0 0,24-37 0,-29 50-3,9-12-9,1 2 0,1 0 0,41-38 0,-29 30-3,-22 22 13,-1-1 1,0-1-1,9-16 0,-10 17-7,-1-1 0,2 1 0,16-18 0,-25 30 5,0 0-1,0 1 1,0-1 0,0 0 0,0 1-1,0-1 1,0 0 0,0 0-1,0 1 1,0-1 0,0 0-1,0 1 1,1-1 0,-1 0-1,0 1 1,0-1 0,0 0-1,0 0 1,1 1 0,-1-1-1,0 0 1,0 0 0,0 1 0,1-1-1,-1 0 1,0 0 0,0 0-1,1 1 1,-1-1 0,0 0-1,1 0 1,-1 0 0,0 0-1,1 0 1,-1 0 0,0 0-1,0 0 1,1 0 0,-1 0-1,0 0 1,1 0 0,-1 0 0,0 0-1,1 0 1,-1 0 0,0 0-1,1 0 1,-1 0 0,0 0-1,1 0 1,-1 0 0,0-1-1,0 1 1,1 0 0,-1 0-1,0 0 1,0-1 0,1 1-1,-1 0 1,0 0 0,0 0 0,0-1-1,1 1 1,-1 0 0,0-1-1,0 1 1,0-1 0,-1 23 21,-8 2-21,-1 0-1,-1-1 0,-1 0 1,-17 26-1,1-3-23,-1 3 19,12-22 7,1 0 0,-15 41-1,17-30-1,2 0 0,2 1 0,1 0 0,2 1 0,2 0 0,0 62 0,5-102-1,0 1 0,0-1-1,1 0 1,-1 1 0,0-1-1,0 1 1,0-1 0,0 0-1,1 1 1,-1-1 0,0 0-1,0 1 1,1-1 0,-1 0-1,0 0 1,1 1 0,-1-1-1,0 0 1,1 0 0,-1 1-1,0-1 1,1 0-1,-1 0 1,1 0 0,-1 0-1,0 0 1,1 0 0,-1 1-1,1-1 1,-1 0 0,0 0-1,1 0 1,-1 0 0,1 0-1,-1-1 1,0 1 0,1 0-1,-1 0 1,1 0 0,-1 0-1,0 0 1,1 0 0,-1-1-1,19-7-35,-9-2 42,0 0 0,-1 0 0,-1-1 0,0 0 0,10-18 0,30-67-15,-26 48-10,2-7 17,-14 31-44,20-37 1,-53 136 14,5-26 50,3 1 0,1 0 1,3 0-1,-9 91 0,9 210 161,11-324-177,1-30-10,-1 0-1,1 0 0,-1 0 1,1 0-1,0 0 0,0 1 0,3-5 1,2-9 19,45-155-68,24-71-46,-70 228 72,0 0 1,-1 0-1,-1-1 1,0 1-1,-1-1 1,1-22-1,-3 36 31,-1 0 0,1 0 0,0 0 0,0 0-1,-1 0 1,1 0 0,-1 0 0,1-1 0,-1 1 0,1 0 0,-1 0 0,0 1-1,1-1 1,-1 0 0,0 0 0,0 0 0,0 0 0,0 1 0,0-1-1,0 0 1,0 1 0,0-1 0,0 1 0,0-1 0,0 1 0,0-1 0,0 1-1,0 0 1,-2-1 0,1 1-5,-1-1 0,0 1 0,1-1 0,-1 1 0,1 0 0,-1 0 0,1 0 0,-1 1 0,0-1 0,1 1 0,-1-1 0,-4 3 0,2 1-6,-1 1 1,1 0-1,0 0 1,0 0-1,0 1 1,1 0-1,0 0 1,0 0-1,0 0 1,-4 14 0,2-9 2,-28 64 49,-44 142 0,69-187-22,-16 53 76,-27 72 51,48-147-144,0-9-1,0-15-3,1-31-5,3-6-10,3 1 0,2 0-1,2 0 1,3 1-1,1 0 1,3 0 0,21-50-1,-34 99 18,3-8-3,1 0 0,11-17 0,-15 25 2,0 0 0,0 1 0,1-1 0,-1 0 1,1 1-1,-1-1 0,1 1 0,0-1 0,0 1 1,-1 0-1,1 0 0,0 0 0,0 0 0,0 0 1,0 0-1,0 1 0,1-1 0,-1 1 0,0-1 1,3 1-1,-4 0 7,0 0 1,0 1 0,0-1-1,0 0 1,0 1 0,0-1-1,0 1 1,0 0 0,0-1-1,0 1 1,0 0-1,0 0 1,0-1 0,-1 1-1,1 0 1,0 0 0,-1 0-1,1 0 1,0 0 0,-1 0-1,1 0 1,-1 0 0,1 2-1,11 35 132,-5-16-46,11 1 15,-18-23-128,0-1 1,-1 1-1,1 0 0,0-1 1,0 1-1,0 0 0,0-1 1,0 1-1,0-1 0,0 1 1,0 0-1,0-1 1,0 1-1,0 0 0,0-1 1,1 1-1,-1 0 0,0-1 1,0 1-1,0 0 0,0 0 1,1-1-1,-1 1 0,0 0 1,0-1-1,0 1 1,1 0-1,-1 0 0,0-1 1,1 1-1,-1 0 0,0 0 1,0 0-1,1 0 0,-1-1 1,0 1-1,1 0 0,-1 0 1,0 0-1,1 0 1,-1 0-1,0 0 0,1 0 1,-1 0-1,0 0 0,1 0 1,-1 0-1,1 0 0,-1 0 1,0 0-1,1 0 0,-1 0 1,0 0-1,1 0 1,-1 1-1,0-1 0,0 0 1,1 0-1,-1 0 0,0 1 1,1-1-1,-1 0 0,0 0 1,0 1-1,1-1 0,-1 0 1,0 1-1,0-16-1426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27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38 538 0,'-15'10'384,"12"-7"-341,2-2-4,0 0 0,-1 1 0,1-1 0,0 0 0,0 0 0,0-1 0,-1 1 0,1 0 0,-1 0 0,1-1 0,-5 2 803,6 9-559,1-9-273,0 1 0,0 0 0,1-1 0,-1 1 0,0-1 0,1 1 0,0-1 0,-1 1 0,1-1 0,0 0 0,0 0 0,0 0 0,1 0 0,-1 0 0,0-1 0,4 3 0,6 5 28,157 117 362,-70-56-240,56 52-42,214 218-1,-298-262-103,79 112-1,-85-87-13,-16-20 0,-35-67-43,-15-42-245,-2 16 242,0-1 0,-1 1 1,0 0-1,-1 0 0,0 0 0,-12-16 0,-44-52-156,55 71 196,-182-187-221,111 119 102,-335-345-174,394 402 302,-2 0-1,-29-23 1,38 34 8,1 1 1,-1 0 0,0 0 0,-1 1-1,1 0 1,-1 1 0,-14-3 0,26 7-9,-1 0 1,1 0-1,0 0 1,-1 0 0,1 0-1,-1 0 1,1 0-1,0 0 1,-1 0 0,1 0-1,-1 0 1,1 0-1,0 0 1,-1 1 0,1-1-1,0 0 1,-1 0-1,1 0 1,0 1 0,-1-1-1,1 0 1,0 0-1,-1 1 1,1-1 0,0 0-1,0 1 1,-1-1 0,1 0-1,0 1 1,0-1-1,0 0 1,-1 1 0,1-1-1,0 0 1,0 1-1,0-1 1,0 1 0,0-1-1,0 0 1,0 1-1,0-1 1,0 1 0,0-1-1,0 0 1,0 1-1,0-1 1,0 0 0,0 1-1,0-1 1,1 1-1,-1 0 1,8 25 33,2-2-14,1-1 0,1 0 0,17 22 0,51 64 60,-64-87-61,213 244 77,-140-170-55,107 151 0,-154-186-52,38 57-16,-224-324-224,104 152 149,-76-96-96,-27-37 80,118 149 111,2 0 0,1-2 0,-20-48 0,40 82 14,-9-23-30,11 23 49,10 15 81,49 72 90,62 111 0,-31-44-61,-30-53-75,-5 3 0,48 116 0,15 94-59,-103-268-26,-12-31-35,-12-25 5,-40-79-93,-5 3 0,-4 1 0,-95-114 0,72 107 149,76 93 27,6 14 144,10 13-144,0 0 0,2-1 0,0-1 0,2 0 0,16 19 0,-17-22 0,88 112 96,-101-127-149,-2-10 12,0-1-1,0 1 1,-1-1 0,0 1-1,0-1 1,-7-14 0,-27-48-21,28 57 29,-98-178 9,-52-97-11,108 196 1,-118-166-1,156 245 3,0 1 1,-23-19-1,22 21-3,1-1 0,0 0 0,-19-25 0,10 8-18,10 14-6,0-1 0,-8-18 1,16 28 20,0-1 1,0 0 0,1-1-1,0 1 1,0 0 0,1-1-1,0 1 1,0-14 0,1 19 5,1 1 1,-1-1 0,1 0-1,0 0 1,0 0-1,0 0 1,0 1-1,0-1 1,0 0 0,0 1-1,1-1 1,2-2-1,23-21 15,-21 20-10,60-47 0,-42 36-5,-2-2 0,29-29 0,-41 29-5,-9 17-11,-2 5 32,-4 11-19,-1 1 0,-14 28 0,0-2-4,15-29 7,-37 101 17,37-97-14,1 0 0,0 1 0,1 0 0,0 31 0,3-49 7,1-1-26,5-7 15,-1 0 1,0 0-1,-1 0 0,0-1 1,0 0-1,-1 0 0,0 0 0,0 0 1,1-12-1,6-16 3,32-87-2,-42 124-1,0-1 0,0 0 0,0 1 0,0-1 0,0 0 0,1 0 0,-1 1 0,0-1 0,0 0 0,1 1 0,-1-1 0,0 0 0,1 1 0,-1-1 0,1 1 0,-1-1 0,1 1 0,-1-1 0,1 1 0,-1-1 0,1 1 0,-1-1 0,1 1 0,-1 0 0,2-1 0,-1 1 1,-1 0 1,1 1 0,0-1 0,-1 1-1,1-1 1,0 1 0,-1-1 0,1 1 0,-1-1-1,1 1 1,-1 0 0,1-1 0,-1 1-1,0 0 1,1-1 0,-1 1 0,0 0 0,1 0-1,12 42 44,17 118 80,-18-86-10,36 123 0,-48-197-115,0 0 1,0-1-1,0 1 0,0 0 0,0-1 1,1 1-1,-1-1 0,0 1 0,0 0 1,1-1-1,-1 1 0,0-1 0,1 1 1,-1-1-1,1 1 0,-1 0 0,0-1 1,1 0-1,-1 1 0,1-1 0,-1 1 1,1-1-1,0 0 0,0 1 0,5-13-68,-2-27 29,-4 16 41,1-5-38,-1-1-1,-2 0 0,0 1 1,-2-1-1,-13-46 1,0 31 1,10 25 6,-11-35 0,18 54 30,0 0 1,0 0-1,0 0 1,0 0-1,0-1 1,0 1-1,0 0 1,0 0-1,-1 0 1,1 0-1,0 0 1,0 0 0,0-1-1,0 1 1,0 0-1,0 0 1,0 0-1,0 0 1,0 0-1,0-1 1,0 1-1,0 0 1,0 0-1,0 0 1,0 0-1,0-1 1,0 1-1,0 0 1,0 0-1,0 0 1,1 0-1,-1 0 1,0-1-1,0 1 1,0 0-1,0 0 1,0 0-1,0 0 1,0 0-1,0 0 1,1 0-1,-1 0 1,0-1-1,0 1 1,0 0 0,0 0-1,0 0 1,0 0-1,1 0 1,-1 0-1,0 0 1,0 0-1,0 0 1,0 0-1,1 0 1,-1 0-1,0 0 1,0 0-1,0 0 1,0 0-1,0 0 1,1 0-1,-1 0 1,0 0-1,0 0 1,8 6 28,-8-6-28,19 17 40,0 1 0,-2 1 0,17 23 0,43 70 30,25 57 33,-9-14-27,-89-148-79,-2-3-6,0-1-1,0 1 1,0-1-1,1 1 1,-1-1 0,1 0-1,-1 0 1,1 0-1,0-1 1,0 1 0,1 0-1,-1-1 1,0 0 0,7 3-1,-8-5-11,-2 1 17,0-1 0,0 0-1,0 0 1,0 0 0,1 0 0,-1 0 0,0 0 0,0 0 0,0 0 0,0 0-1,1 0 1,-1 0 0,0 0 0,0 0 0,0 0 0,0-1 0,1 1 0,-1 0 0,0 0-1,0 0 1,0 0 0,0 0 0,1 0 0,-1 0 0,0 0 0,0 0 0,0-1 0,0 1-1,0 0 1,0 0 0,0 0 0,1 0 0,-1 0 0,0-1 0,0 1 0,0 0 0,0 0-1,0 0 1,0 0 0,0-1 0,0 1 0,0 0 0,0 0 0,0 0 0,0 0-1,0-1 1,0 1 0,0 0 0,0 0 0,0 0 0,0 0 0,0-1 0,0 1 0,0 0-1,-1 0 1,1 0 0,0 0 0,0-1 0,0 1 0,0 0 0,0 0 0,-1-18-30,-1 1-1,0-1 1,-2 1 0,1 0 0,-2 0 0,-1 0 0,0 0 0,-1 1 0,-11-20 0,-34-53-200,-68-90 0,-31-51-27,144 218 282,-31-49 110,39 71 403,5 8-472,13 19 43,47 76 82,68 78-86,108 160 84,27 38-166,-71-108-8,-177-246-12,-16-26-5,1 0 0,-1 0-1,2 0 1,7 9 0,-13-18 3,-1 0 0,0 0 1,0 0-1,1 0 0,-1 0 1,0 0-1,0 1 0,0-1 1,1 0-1,-1 0 0,0 0 1,0 0-1,1 0 0,-1 0 1,0 0-1,1 0 0,-1 0 1,0 0-1,0 0 1,1 0-1,-1 0 0,0 0 1,0-1-1,1 1 0,-1 0 1,0 0-1,0 0 0,0 0 1,1 0-1,-1 0 0,0-1 1,0 1-1,0 0 0,1 0 1,-1 0-1,0-1 0,0 1 1,0 0-1,0 0 1,0 0-1,1-1 0,-1 1 1,0 0-1,0 0 0,0-1 1,0 1-1,0 0 0,0 0 1,0-1-1,0 1 0,0 0 1,0 0-1,0-1 0,0 1 1,3-17-9,-1 1 0,0-1 0,-2 1 1,-1-31-1,0 5-21,0-35-93,-1 26 7,2-1 0,12-81 0,40-115 10,-42 203-22,-9 40 87,-2 6 18,-7 24 64,-8 25 71,-43 88-1,-38 44 246,74-142-290,-53 72 1,75-111-66,0 0-1,0 0 1,0 0-1,0 1 1,0-1-1,0 0 1,0 0-1,0 0 1,0 0 0,-1-1-1,1 1 1,0 0-1,-1 0 1,1-1-1,0 1 1,-1-1-1,-1 1 1,3-1 0,-1 0 0,1-1-1,-1 1 1,0 0 0,1 0 0,-1-1 0,1 1-1,-1 0 1,1-1 0,0 1 0,-1-1-1,1 1 1,-1-1 0,1 1 0,0-1 0,-1 1-1,1-1 1,0 1 0,0-1 0,-1 1 0,1-1-1,0 1 1,0-1 0,0 0 0,0 1-1,0-1 1,0 0 0,-1-8 5,0 1 1,1-1-1,0 0 1,3-12-1,5-15 0,1 1 1,2 0-1,22-48 1,-1 0-6,5-15-14,61-115 1,-66 154-7,3 2-1,2 1 1,47-53 0,-74 96-50,-10 13 65,0 0 1,0 0-1,0 0 1,0 0 0,0 0-1,0 0 1,0 0-1,0 0 1,0 0 0,0 0-1,0 0 1,0 0-1,0 0 1,0 0 0,0 0-1,0 0 1,0 0 0,0 0-1,0 0 1,0 0-1,0 0 1,0-1 0,-18 21-26,-16 32 46,2 1 0,-42 94-1,34-65-2,-183 388 168,161-320-11,56-131-173,12-23-11,16-31-10,102-191 24,158-265-7,-279 486 4,113-168-18,-98 148 10,2 1 1,0 1-1,2 1 1,35-29-1,-56 50 6,0 0-1,0 0 1,0 1-1,0-1 1,0 0-1,0 1 0,1-1 1,-1 0-1,0 1 1,0-1-1,1 1 0,-1 0 1,0-1-1,1 1 1,1 0-1,-3 0 3,1 0 1,-1 0-1,0 1 0,1-1 0,-1 0 0,0 1 1,0-1-1,1 0 0,-1 0 0,0 1 0,1-1 1,-1 0-1,0 1 0,0-1 0,0 1 0,0-1 1,1 0-1,-1 1 0,0-1 0,0 1 0,0-1 1,0 0-1,0 1 0,0-1 0,0 1 0,0-1 1,0 0-1,0 1 0,0-1 0,0 1 0,-2 7-2,1-1 0,-1 0 0,0 1 0,-4 6 0,-19 42 32,-52 83-1,41-76 14,-118 224 189,27 15 42,27 23-160,96-304-118,5-17-10,4-10-21,26-40 41,25-51 0,-17 29 10,294-438-52,-313 477 23,-8 11-50,0 1-1,1 0 0,24-23 1,-35 40-1,-4 7 20,-7 15 42,-1-1 0,-1 0 0,-1 0 1,-28 37-1,14-20 7,-68 95 22,39-59 27,3 3 0,-46 94 0,87-146-28,1 1 1,1 0-1,1 0 0,2 1 1,0 0-1,2 0 0,1 0 1,1 45-1,2-62-23,0 12 40,1-21-39,-1-1 0,0 1 0,0-1-1,1 1 1,-1-1 0,0 1 0,0-1-1,1 1 1,-1-1 0,0 0-1,1 1 1,-1-1 0,1 1 0,-1-1-1,1 0 1,-1 0 0,1 1 0,-1-1-1,1 0 1,-1 0 0,1 1 0,-1-1-1,1 0 1,-1 0 0,1 0-1,-1 0 1,1 0 0,0 0 0,-1 0-1,1 0 1,-1 0 0,1 0 0,0 0-1,2-1 0,0 1-1,-1-1 0,1 0 1,0 0-1,-1 0 0,1-1 1,-1 1-1,1-1 1,-1 1-1,0-1 0,1 0 1,-1 0-1,0 0 0,0 0 1,2-3-1,28-42 1,-21 31 3,229-333 55,-220 323-71,-6 9-30,-2 0-1,0-1 1,0 0-1,15-35 1,-27 52 34,0 1 0,1-1-1,-1 1 1,0-1 0,0 0 0,1 1 0,-1-1 0,0 1 0,0-1 0,0 0 0,0 1 0,0-1 0,0 0 0,0 1 0,0-1 0,0 0 0,0 1 0,0-1 0,0 0 0,-1 1 0,1-1 0,-1-1 0,1 2 3,-1 0 0,1 0 0,-1 0 0,1 0 0,-1 0 0,1 0 0,-1 0 0,1 0 0,-1 0 0,1 0 0,-1 0 0,0 0 0,1 0 0,-1 0 0,1 0 0,-1 0 0,1 1 0,-1-1 0,1 0 0,-1 1 0,-30 20-37,31-21 43,-37 33-34,-53 63 1,50-53 16,-61 74 74,85-95-42,0 0 1,2 2-1,-19 39 0,31-68-30,1 0 0,0-1 0,1 1-1,-1-1 1,1 1 0,0-1 0,1 0-1,1-8 1,2 3 19,0 0 0,1 0 0,0 1 0,0 0 0,13-17-1,42-48 48,-36 47-37,178-244 108,-178 235-133,-2-1 0,-2 0 1,-1-2-1,-3-1 0,0 0 0,-3-1 1,-2 0-1,-1-1 0,-2-1 0,-2 1 0,0-71 1,-6 109 7,0-58-29,-10-82 0,7 126 27,0 0 0,-2 0-1,0 0 1,-1 1 0,0 0 0,-2 0 0,0 1-1,-18-28 1,25 44 4,1 0 0,-1-1-1,0 1 1,0 0 0,0 0 0,-1 0-1,1 0 1,0 0 0,0 0 0,0 0-1,-1 0 1,1 0 0,-1 0 0,1 1-1,0-1 1,-1 1 0,1-1-1,-1 1 1,1-1 0,-1 1 0,0 0-1,1 0 1,-1 0 0,1 0 0,-1 0-1,1 0 1,-1 0 0,0 0 0,1 1-1,-1-1 1,1 1 0,-1-1 0,1 1-1,0 0 1,-3 1 0,-2 2-3,0-1 1,1 2-1,0-1 1,0 1-1,0-1 1,-8 11-1,-38 59 84,3 2-1,-56 119 0,97-181-70,7-14-10,0 0 0,0-1 0,0 1-1,0 0 1,0 0 0,0 0 0,-1 0-1,1 0 1,0 0 0,0 0 0,0 0-1,0 0 1,0 0 0,0 0 0,0 0-1,0 0 1,0 0 0,0 0-1,0 0 1,0 0 0,0-1 0,-1 1-1,1 0 1,0 0 0,0 0 0,0 0-1,0 0 1,0 0 0,0 0 0,0 0-1,0 0 1,0 0 0,0 0 0,0 0-1,-1 1 1,1-1 0,0 0 0,0 0-1,0 0 1,0 0 0,0 0 0,0 0-1,0 0 1,0 0 0,0 0 0,0 0-1,0 0 1,0 0 0,0 0 0,0 0-1,-1 0 1,1 0 0,0 0-1,0 1 1,0-1 0,0 0 0,0 0-1,0 0 1,0 0 0,0 0 0,0 0-1,0 0 1,0 0 0,0 0 0,0 0-1,-1-11-9,2-17 11,9-11 2,29-75 1,-16 52 10,31-111-23,-47 141 4,-1-1 1,-1 1 0,0-48-1,-5 76 5,-2-14-1,2 17 1,0 1 0,0 0 1,0-1-1,-1 1 0,1-1 0,0 1 0,0 0 1,-1-1-1,1 1 0,0 0 0,0-1 0,-1 1 0,1 0 1,0-1-1,-1 1 0,1 0 0,0 0 0,-1-1 1,1 1-1,-1 0 0,1 0 0,0 0 0,-1 0 0,1-1 1,-1 1-1,1 0 0,-1 0 0,1 0 0,0 0 1,-1 0-1,1 0 0,-1 0 0,1 0 0,-1 0 0,1 1 1,-2-1 0,1 1 1,0 0-1,0 0 1,0 0-1,0 0 1,0-1 0,0 2-1,1-1 1,-1 0-1,0 0 1,0 0-1,1 0 1,-1 0-1,1 1 1,-1-1-1,1 0 1,-1 0 0,1 1-1,0-1 1,0 2-1,-7 36 12,6-30-5,-15 103 34,9-47 10,-4 0 0,-26 91 0,-6-44 6,44-121-81,0 0 0,-1 0 1,-1-16-1,0-6-8,3 4 32,1 1 1,1-1-1,2 1 1,0-1-1,17-40 1,-2 4-1,-14 43 2,2 0 0,0 1 0,1 0 0,18-25 0,14-26 4,-42 69-7,0 0 1,1 1 0,-1-1 0,1 0 0,-1 1 0,0-1 0,1 1 0,-1-1 0,1 1-1,0-1 1,-1 1 0,1-1 0,-1 1 0,1-1 0,0 1 0,-1 0 0,1 0 0,0-1-1,0 1 1,-1 0 0,1 0 0,0 0 0,0-1 0,-1 1 0,1 0 0,0 0-1,0 0 1,-1 0 0,1 1 0,0-1 0,0 0 0,-1 0 0,1 0 0,0 1 0,-1-1-1,1 0 1,0 1 0,-1-1 0,1 0 0,0 1 0,-1-1 0,1 1 0,-1-1 0,1 1-1,-1-1 1,1 1 0,0 0 0,29 33 73,-24-26-57,104 141 131,-73-96-77,-28-41-60,0 0-1,1 0 1,1 0 0,0-2-1,23 19 1,-33-30-159,-2-3 37,-8-15-37,-16-22-75,1 7 180,-50-68-261,-61-115 0,125 191 348,10 15 2,0 11-45,1 0 1,-1-1-1,0 1 1,0 0-1,1 0 0,-1 0 1,0 0-1,0 0 1,1 0-1,-1 0 0,0-1 1,0 1-1,1 0 1,-1 0-1,0 0 1,0 0-1,1 0 0,-1 0 1,0 0-1,1 0 1,-1 1-1,0-1 1,0 0-1,1 0 0,-1 0 1,0 0-1,0 0 1,1 0-1,-1 0 0,0 1 1,0-1-1,0 0 1,1 0-1,-1 0 1,0 0-1,0 1 0,1-1 1,13 12 72,0 0 1,-1 1-1,0 1 0,13 18 1,10 10 44,55 61 133,44 46 110,-120-135-359,-2 1 1,1 0 0,-2 1-1,0 0 1,-1 1-1,-1 1 1,0-1-1,7 23 1,-12-28-9,-4-11 3,0 1-1,0 0 0,0-1 0,0 1 1,0 0-1,0 0 0,-1 0 1,1 0-1,-1 0 0,0 0 1,1 0-1,-1 0 0,0 0 1,0 0-1,0 0 0,0 0 1,-1 0-1,1 0 0,0-1 0,-1 1 1,0 0-1,1 0 0,-1 0 1,0 0-1,0 0 0,0-1 1,0 1-1,0 0 0,0-1 1,-1 1-1,0 1 0,-51 51-15,-68 93-1,76-78 28,26-39-2,-1-1 1,-33 38 0,41-57-19,6-12-15,4-23-27,3 14 47,0-10-9,1 0 1,1 0 0,1 1-1,1 0 1,0 0-1,17-38 1,65-113-107,-75 149 119,-6 12-4,0 0 1,0 0 0,1 0-1,11-12 1,-18 22 5,0 0 1,0 1-1,0-1 1,0 0-1,0 0 0,0 0 1,0 0-1,0 0 1,0 0-1,0 1 0,0-1 1,0 0-1,0 0 1,0 0-1,0 0 1,0 0-1,0 0 0,0 0 1,0 1-1,0-1 1,0 0-1,0 0 0,0 0 1,0 0-1,0 0 1,1 0-1,-1 0 1,0 0-1,0 0 0,0 1 1,0-1-1,0 0 1,0 0-1,0 0 0,0 0 1,1 0-1,-1 0 1,0 0-1,0 0 1,0 0-1,0 0 0,0 0 1,0 0-1,0 0 1,1 0-1,-1 0 0,0 0 1,0 0-1,0 0 1,0 0-1,0 0 1,0 0-1,1 0 0,-1 0 1,0 0-1,0 0 1,0-1-1,0 1 0,0 0 1,0 0-1,0 0 1,0 0-1,1 0 1,-2 19 14,-1 0 0,-1 0 1,-1-1-1,0 1 1,-13 34-1,-48 92 132,44-101-66,15-29-54,6-15-29,0 0 1,0 0 0,-1 0 0,1 0 0,0 0 0,0 0 0,0 0 0,0-1 0,0 1-1,0 0 1,0 0 0,0 0 0,0 0 0,-1 0 0,1 0 0,0 0 0,0 0 0,0 0 0,0 0-1,0 0 1,0 0 0,-1 0 0,1 0 0,0 0 0,0 0 0,0 0 0,0 0 0,0 0-1,-1 0 1,1 0 0,0 0 0,0 0 0,0 0 0,0 0 0,0 0 0,0 0 0,-1 0 0,1 0-1,0 0 1,0 0 0,0 0-2,3-50-45,3 1 0,2 0 0,23-81 0,-4 21 6,-69 168 138,-28 46-42,-53 90 89,117-182-135,-1 0-1,-1-1 1,0 0 0,0 0-1,-1-1 1,-12 12 0,20-22-7,-1 0 1,1 0 0,-1 0-1,1 0 1,-1 0-1,1 0 1,-1 0 0,0-1-1,1 1 1,-1-1 0,0 1-1,0-1 1,1 1-1,-4-1 1,4 0-2,0 0 0,0 0-1,0-1 1,0 1 0,0 0 0,0 0-1,1-1 1,-1 1 0,0 0-1,0-1 1,0 1 0,1-1 0,-1 1-1,0-1 1,1 0 0,-1 1 0,0-1-1,1 1 1,-1-1 0,1 0 0,-1 0-1,1 1 1,-1-1 0,1 0-1,-1 0 1,1 0 0,0 0 0,0 1-1,-1-1 1,1 0 0,0-1 0,-4-24-11,2-1-1,1 1 1,2-28 0,0 5 8,1 2-14,12-60 1,-9 74-7,0-1-1,-2 1 1,-2-1-1,-4-52 1,2 79 22,-1-1 0,0 1 0,-1 0 0,1 0 0,-1 0 0,-7-10 0,9 13 2,-1 1-1,0 0 0,0 1 0,0-1 0,-1 0 0,1 1 0,-1-1 0,1 1 0,-1 0 0,0-1 0,0 1 0,0 1 1,0-1-1,0 0 0,-6-1 0,8 2 0,1 1 1,-1 0 0,1 0-1,0 0 1,0 0 0,-1 0-1,1 0 1,0 0 0,0 0-1,0 0 1,-1 0 0,1 0-1,0 0 1,0 0-1,0 0 1,-1 1 0,1-1-1,0 0 1,0 0 0,0 0-1,0 0 1,-1 0 0,1 0-1,0 1 1,0-1-1,0 0 1,0 0 0,0 0-1,0 0 1,-1 1 0,1-1-1,0 0 1,0 0 0,0 0-1,0 1 1,0-1-1,0 0 1,0 0 0,0 0-1,0 1 1,0-1 0,0 0-1,0 0 1,0 0 0,0 1-1,0-1 1,0 0 0,0 0-1,0 1 1,-49 179 69,-3 12-12,37-142-53,11-33-1,-1-1-1,0 0 0,-1-1 0,-10 19 0,16-34-3,0 0-1,0 0 0,0 0 0,0 0 1,0 0-1,0 0 0,0 0 0,0 0 1,0 0-1,0-1 0,0 1 1,0 0-1,-1 0 0,1 0 0,0 0 1,0 0-1,0 0 0,0 0 0,0 0 1,0 0-1,0 0 0,0 0 1,0 0-1,0 0 0,0-1 0,0 1 1,0 0-1,0 0 0,0 0 0,0 0 1,-1 0-1,1 0 0,0 0 1,0 0-1,0 0 0,0 0 0,0 0 1,0 0-1,0 0 0,0 0 0,0 0 1,0 0-1,0 0 0,-1 0 1,1 0-1,0 0 0,0 0 0,0 0 1,0 0-1,0 0 0,0 0 0,0 0 1,0 0-1,0 0 0,0 0 1,0 1-1,-1-1 0,1 0 0,0 0 1,0 0-1,0 0 0,0 0 0,0 0 1,0 0-1,0 0 0,0 0 1,-2-13-15,1-16-2,3 2 12,0 1 0,8-33 0,-4 33-11,-2-1-1,1-32 1,-5 58 16,0 1 0,0-1 1,0 1-1,0-1 0,0 1 0,0-1 0,0 1 1,0-1-1,0 0 0,0 1 0,0-1 0,-1 1 0,1-1 1,0 1-1,0-1 0,0 1 0,-1-1 0,1 1 0,0-1 1,0 1-1,-1 0 0,1-1 0,-1 1 0,1-1 0,0 1 1,-1-1-1,-11 6 20,-8 18 14,15-15-27,0 0 1,1 0 0,1 0-1,-1 0 1,1 0-1,1 1 1,-1-1-1,1 1 1,1 0-1,0 0 1,0 13 0,4-22-12,0 1 1,0-1 0,0 0-1,1 0 1,-1 0 0,0-1-1,5 0 1,10-7 3,0-1 0,0-1 0,26-18 0,-8 4 0,-5 3-12,-2-2 0,-1-1 0,-1-1 0,30-36 0,4-2-19,-61 63 30,0 0 0,0-1 0,0 1 1,1 0-1,-1 0 0,0-1 0,0 1 0,0 0 0,1 0 0,-1 0 0,0-1 0,1 1 0,-1 0 1,0 0-1,0 0 0,1 0 0,-1 0 0,0 0 0,1-1 0,-1 1 0,0 0 0,1 0 0,-1 0 1,0 0-1,1 0 0,-1 0 0,0 0 0,1 0 0,-1 0 0,0 1 0,0-1 0,1 0 1,-1 0-1,1 0 0,3 12-9,-4 30 18,0-30-7,-3 39 36,-3 0 1,-2-1-1,-22 79 1,37-148-34,1 1 0,0 0 1,1 0-1,22-31 1,-15 23-102,16-31 1,-30 48-529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7:40.0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32,'0'0'753,"0"46"-422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7:46.82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614 0 96,'0'0'1239,"-38"8"-348,29-6-876,0 1-1,1 0 1,0 0 0,-1 1 0,1 0-1,0 1 1,1 0 0,-1 0-1,1 0 1,0 1 0,1 0-1,-8 8 1,-2 4 27,-1 1-1,2 1 1,-14 25 0,13-18-33,2 1 0,1 0 1,-18 57-1,23-61-30,4-14 21,1 1 0,0-1 0,0 1 0,-1 18 0,-1-17 2,0 0 1,0-1 0,-1 1-1,0-1 1,-1 0 0,-1-1-1,-8 11 1,16-21-3,-8 10 3,1-1 1,-2 0-1,1-1 0,-1 0 0,0 0 0,-1-1 1,1 0-1,-2 0 0,-14 7 0,-63 17-40,75-29-53,17-4-87,-4 2 129,-2-1-105,1 1 135,0 0 0,0-1 0,0 1 0,0 0 0,0 0 0,0 0 0,0 0 0,0 0 0,0 0 0,0 0 0,0 0 0,0 0 0,0 0 0,0 1 0,0-1 0,0 0 0,0 1 1,0-1-1,-1 2 0,-6 0-136,20-6 153,10-4 81,0 2 1,0 0 0,0 1 0,1 2-1,0 0 1,-1 1 0,32 2-1,-42 0-54,-9-1-21,1 1 0,-1 0 0,0-1-1,1 1 1,-1 1 0,1-1 0,-1 1 0,7 1 0,-10-2 16,22 18 91,-14 2-162,1 6 143,-10-21-92,1 1 1,-1-1-1,0 1 0,-1-1 0,1 0 1,-1 0-1,0 1 0,0-1 0,-1 0 1,0-1-1,-4 8 0,-46 51 27,17-22 14,4 2-15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7:53.44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32,'59'1'317,"0"4"0,0 2-1,0 2 1,-1 4 0,64 21-1,-111-30-294,-1 1 0,1 0 0,-1 0 0,-1 1 0,1 0 0,-1 1-1,0 0 1,0 0 0,-1 1 0,0 0 0,0 1 0,11 17 0,-11-13 4,0 0 1,0 1-1,-1 0 1,-1 1-1,-1-1 1,0 1 0,0 0-1,3 28 1,-3 6 2,-4-25-13,2 0 1,1 0 0,7 26 0,-10-49-27,0 1 0,0-1 0,0 1 1,0-1-1,0 0 0,1 1 0,-1-1 1,0 0-1,1 0 0,-1 0 0,0 0 1,1 0-1,0 0 0,-1 0 0,1-1 1,-1 1-1,1-1 0,0 1 0,-1-1 1,1 1-1,0-1 0,2 0 0,42 3-496,-39-3 388,13 0-688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13.73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10 160,'0'0'411,"36"-9"347,-30 9-735,1 0 0,-1 1 0,1 0 0,-1 0 1,1 1-1,-1-1 0,0 2 0,0-1 0,0 1 0,0-1 0,0 2 0,-1-1 0,1 1 0,-1-1 0,0 1 0,0 1 0,0-1 0,-1 1 0,1 0 0,-1 0 0,6 11 0,1 0 0,-2 1 0,0 0-1,-1 0 1,0 1 0,-2 0 0,0 0-1,4 21 1,25 171 94,-30-187-111,1-1-1,1 0 0,1 0 1,1-1-1,0 0 0,2-1 1,1 0-1,0-1 0,1 0 1,1-1-1,1 0 0,1-1 1,0-1-1,1 0 0,34 23 1,43 30 31,-66-46-14,1-2 0,2 0-1,54 26 1,79 14 269,-77-30-168,-57-21-94,1-2-1,0-1 1,0-1-1,1-1 1,47 0 0,-7-5 20,94-14 0,-3-5-61,-120 10 11,0-2 0,80-34 0,1-4 11,-108 42-13,-2-1 0,1 0 0,16-13 0,-19 12 4,0 1-1,0 1 1,1 0-1,23-9 1,-22 10 0,0-1 1,-1 0-1,0-1 0,21-16 1,-4 3-47,40-24 81,-56 38-29,1-1 0,-1-1-1,-1 0 1,1-1 0,-2 0-1,1-1 1,-1 0 0,16-21 0,0-10-9,112-178-105,-126 171-636,-9 33-182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29.9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1 363 0,'0'0'251,"64"-39"998,2 0-1122,182-114 125,-194 123-225,17-12-27,-52 30-2,0 1 0,40-17 0,-49 24 2,-9 3 1,-1 1-1,1-1 0,-1 1 1,1 0-1,0-1 0,-1 1 1,1 0-1,0-1 0,-1 1 1,1 0-1,0 0 0,-1-1 1,1 1-1,0 0 0,-1 0 1,1 0-1,0 0 0,0 0 1,-1 0-1,1 0 0,0 0 1,0 1-1,-1-1 0,1 0 1,0 0-1,-1 1 0,1-1 0,0 0 1,-1 1-1,1-1 0,-1 0 1,1 1-1,0-1 0,-1 1 1,1-1-1,-1 1 0,1-1 1,-1 1-1,0 0 0,1-1 1,-1 1-1,1 0 0,0 36 14,-2-19-20,20 286 70,-8-21-80,-11-281 16,-1 1 1,0-1 0,0 0-1,0 1 1,0-1-1,0 0 1,-1 0 0,1 1-1,-1-1 1,1 0-1,-1 0 1,0-1-1,0 1 1,0 0 0,0-1-1,0 1 1,0-1-1,0 1 1,-4 0 0,-47 24 19,52-26-20,-24 8 21,0-1 0,-1-2 1,0 0-1,0-2 0,0-1 0,-1-1 0,-39-3 1,7 1-16,17 5 10,40-3-17,0-1 1,0 0 0,0 1 0,0 0-1,0-1 1,1 1 0,-1 0-1,0 0 1,0 0 0,0 0-1,1 0 1,-1 1 0,0-1 0,1 1-1,-1-1 1,-1 3 0,-18 55-283,8-38-470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3.51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1 167 416,'12'-2'45,"-1"0"-1,1 0 0,-1-1 0,1 0 1,-1-1-1,0 0 0,0-1 0,-1-1 1,12-7-1,4-5 24,-2-1 0,25-24 0,-10 7-37,-39 36-30,0-1 1,1 1-1,-1-1 0,1 1 0,-1-1 0,1 1 0,-1 0 0,1-1 0,-1 1 1,1 0-1,-1-1 0,1 1 0,-1 0 0,1 0 0,0-1 0,-1 1 0,1 0 0,0 0 1,-1 0-1,1 0 0,-1 0 0,1 0 0,0 0 0,-1 0 0,1 0 0,0 0 0,-1 0 1,1 0-1,-1 1 0,1-1 0,0 0 0,-1 0 0,1 1 0,-1-1 0,1 0 0,-1 1 1,1-1-1,-1 0 0,1 1 0,-1-1 0,1 1 0,-1-1 0,1 1 0,1 3 15,-1-1-1,1 1 1,-1-1-1,1 1 1,-1 0-1,0-1 1,-1 1-1,2 5 1,-1 4 26,0 0 0,-1 1 1,0-1-1,-3 21 1,-2-22-122,1-1 0,-1 0 1,-1 0-1,0 0 0,-1-1 0,0 0 1,-9 11-1,2-7-434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3.88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26 0 865,'-6'26'32,"1"-3"-32,-1-3 0,3-5 64,1-4 32,-1-8-192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4.23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55 262 1153,'0'33'-32,"0"5"64,-5 2 128,-1 0 32,-5-2-31,0-3-129,0-6 32,3-9-64,5-9-32,3-10-64,0-17-1218</inkml:trace>
  <inkml:trace contextRef="#ctx0" brushRef="#br0" timeOffset="1">215 1 1698,'11'41'96,"0"18"-128,0 10 128,-2 12 64,-7 5-64,-2 3 0,-11-8-96,-5-6 32,-6-17 0,0-11-64,2-14-32,9-17-320,0-9-513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4.63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97 0 769,'25'0'288,"0"20"-192,-3 15 256,-9 12-95,-4 9-129,-9 12-32,-6 10-32,-16 5 0,-5 4-64,-4 1 160,-2-9 32,6-10 1,4-14-129,10-21-128,4-14 31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5.02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92 1 1281,'13'25'-32,"-2"11"64,-5 6 128,-6 5 33,0 4-33,-14 4-64,-5-1 32,-1-1 32,1-8-160,0-7 64,2-12-96,9-12-128,3-14-160</inkml:trace>
  <inkml:trace contextRef="#ctx0" brushRef="#br0" timeOffset="1">229 171 1217,'0'42'32,"-2"-4"32,-4-7 353,3-9-257,3-11-96,0-8-64,6-15-513,-1-12 1,4-9-353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5.40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356 1 673,'11'30'384,"-2"12"-384,-4 5 352,-5 8 1,0 5-161,-2 5 64,-10 2-32,-4 4 161,-3-4-33,-1-7-320,1-5 64,0-10-128,-1-10-160,4-10-160,5-14-257,3-11-352</inkml:trace>
  <inkml:trace contextRef="#ctx0" brushRef="#br0" timeOffset="1">354 580 1666,'-28'56'0,"1"2"320,-4-1 64,1-1-31,-3 2-97,0-4-224,-3-1 0,3-6-64,0-5-449,-3-13-159,3-13-962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6.40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1 213 1537,'30'5'-32,"6"-5"32,11-7 64,8-17-64,6-7 129,-1-3-65,-2-2-128,-11 3 128,-11 7-96,-11 10-32,-11 7-129,-12 7-127,-7 6-385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6.76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6 231 993,'-5'18'64,"5"-11"320,16-7-159,15-7-161,7-15 64,9-11-160,3-5 64,-3-2 32,-6 2-160,-5 7 64,-11 8-128,-9 6-129,-10 10 1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7.15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7 170 609,'-1'1'25,"1"-1"0,-1 1 0,1 0 1,-1-1-1,1 1 0,-1 0 0,1-1 1,-1 1-1,1 0 0,0 0 0,-1-1 1,1 1-1,0 0 0,0 0 0,0 0 1,0 0-1,0-1 0,0 1 0,0 0 1,0 0-1,0 0 0,0 0 0,0-1 1,0 1-1,0 0 0,1 0 0,-1 0 1,0-1-1,1 2 0,1-2-7,-1 0 0,0 0-1,1 0 1,-1 0 0,0 0 0,1 0 0,-1 0-1,0 0 1,1-1 0,-1 1 0,0-1 0,0 1-1,1-1 1,-1 1 0,2-2 0,50-32 98,3-9-196,66-69 0,-131 123-215,0 1 1,0 0-1,-12 25 0,-2 3 315,5-15 9,12-17 44,-1 0 1,1 1 0,0 0-1,1 0 1,0 0-1,0 1 1,1 0 0,1 0-1,-1 0 1,-1 14 0,5-24-62,1 1 0,-1 0 0,1 0 1,-1-1-1,1 1 0,-1 0 1,1-1-1,0 1 0,-1-1 0,1 1 1,0-1-1,0 1 0,-1-1 0,1 0 1,0 1-1,0-1 0,0 0 1,-1 0-1,1 1 0,0-1 0,0 0 1,0 0-1,0 0 0,0 0 1,-1 0-1,1 0 0,0 0 0,0 0 1,0-1-1,0 1 0,0 0 1,-1 0-1,2-1 0,33-8 115,-14-1-95,-1 0-1,-1-2 1,0 0-1,31-27 1,-29 22-213,1 1 0,42-23 1,-56 36-381,-4 3-229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7.50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152 466 1089,'26'-19'-8,"0"-1"0,-2-1 0,0-1 0,-1-1 0,-2-1 0,23-32 0,16-16-37,-17 21 46,-24 28-22,0 0 0,2 1 1,0 1-1,1 1 0,35-25 1,-57 45 11,1 0-1,-1-1 1,0 1 0,0 0 0,0 0-1,0-1 1,1 1 0,-1 0 0,0 0 0,0 0-1,0 0 1,1-1 0,-1 1 0,0 0-1,0 0 1,1 0 0,-1 0 0,0 0-1,0 0 1,1 0 0,-1 0 0,0 0 0,1 0-1,-1 0 1,0 0 0,0 0 0,1 0-1,-1 0 1,0 0 0,0 0 0,1 0-1,-1 0 1,0 0 0,0 0 0,1 0 0,-1 0-1,0 0 1,0 1 0,1-1 0,-1 0-1,0 0 1,0 0 0,1 0 0,-1 1-1,0-1 1,0 0 0,-4 16-34,-15 17 157,-164 201 819,52-69-259,130-164-671,-96 118 326,81-101-356,-2-1 0,0 0 0,-1-1 0,-24 16 0,40-30-70,0 0 0,0-1 0,-1 1 0,1-1 0,-1 1 0,1-1 0,-1 0 0,0 0 0,0-1 0,1 1 0,-8-1 0,-4 0-1045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7.88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1 929,'8'32'128,"0"5"-128,-2 1 320,-4-4 1,1-5-193,0-5 0,0-10-160,-3-5 0,3-9-192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38.91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453 0 0,'15'23'282,"-1"0"-1,0 1 1,-2 0 0,-1 1 0,10 32-1,29 134 132,-45-164-416,-2 0-1,1 52 1,-6-77 1,0 0 1,0 0 0,0 0-1,-1 0 1,1 0-1,0-1 1,0 1 0,-1-1-1,1 1 1,-1-1 0,0 0-1,1 0 1,-6 1 0,-15 9 30,12-2-27,0-1 1,0-1-1,0 0 0,-1-1 0,0 0 0,-1 0 0,1-2 0,-1 1 1,0-2-1,0 0 0,0 0 0,-1-1 0,1-1 0,-19 0 0,21 0 2,1 0 0,0 0-1,-1 1 1,1 1-1,0 0 1,0 0-1,1 1 1,-1 0 0,-11 7-1,-14 10 0,-34 27 1,18-12 1,43-29-118,1-1-1,0 1 0,0 0 1,0 1-1,1-1 0,1 1 0,-1 1 1,1-1-1,-6 16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40.8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95 0 0,'0'0'160,"13"31"833,16 48-481,-18-55-407,-2 0 0,11 52 1,2 8 79,1 7-13,-12-26-168,-5-38-13,-2 1 1,2 41 0,-7-68 7,1 0 0,-1 1 0,0-1 0,0 0 0,1 0-1,-1 1 1,0-1 0,0 0 0,0 0 0,-1 0 0,1 0 0,0 0 0,0 0 0,0 0 0,-1-1 0,1 1 0,0 0 0,-1-1 0,1 1 0,-3 0 0,-37 13-26,33-12 28,-2 2-1,0 0 0,1 0 0,-1 1 0,1 0 0,0 0 0,1 1 0,-1 1 0,1-1 0,1 1 0,-1 0 0,1 1 0,0 0 0,1 0 0,0 1 0,0-1 0,1 1 0,0 1 0,0-1 0,1 1 0,1-1 0,-4 14 0,5-10-72,2-10-5,0 0 0,-1 1 0,1-1 0,-1 0 0,1 0 0,-1 1 0,0-1 0,0 0 0,-1 0 0,1 0 0,0 0 0,-4 5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03.49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597 56 224,'0'0'491,"-32"-11"977,-6-1-1400,-1 2 0,0 2-1,-43-4 1,64 10-49,0 2-1,-1 0 1,1 1 0,0 1 0,-1 1 0,1 1 0,1 0 0,-1 1 0,-17 7 0,29-9-10,-32 12 127,2 2-1,-52 32 1,87-48-163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04.21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309 0 32,'-58'33'1874,"22"-11"-1709,2 2 0,-41 36 0,62-48-120,1 0 0,0 1 1,0 1-1,2 0 0,0 1 0,0 0 1,1 0-1,-7 18 0,14-24-915,5-16 117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05.48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364 0 160,'-23'0'505,"-1"1"0,1 1 0,0 1 0,-39 10 0,49-9-504,0 1 0,0 0 0,0 1 0,1 1 0,0 0 0,0 0 1,1 1-1,0 1 0,-13 12 0,17-14-41,1-1-1,-1 1 1,1 0 0,0 1 0,1-1 0,-1 1 0,2 0-1,-1 1 1,1-1 0,0 1 0,1 0 0,0 0-1,1 0 1,-1 0 0,2 0 0,-2 14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13.83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121 0 128,'-45'48'1837,"36"-37"-1826,1 0 0,0 1 1,1 0-1,0 1 0,1-1 1,0 1-1,1 0 1,0 1-1,1-1 0,1 1 1,0 0-1,1 0 1,1 0-1,0 15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44.232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2 319 32,'-2'-41'860,"5"33"-827,0 1 0,1-1 0,0 1 1,0 0-1,0 0 0,1 0 0,0 0 1,0 1-1,7-6 0,2-2 13,0 2 0,30-22-1,-27 25-12,1 0 0,1 2 0,-1 0-1,1 1 1,1 1 0,22-3 0,-21 1-33,-18 6 0,-12 6 0,9-5 0,-24 14 18,0 1 0,1 1 0,1 1 0,-21 21 1,32-27-9,0 1 0,1 0 0,1 1 0,0 0 0,1 0 0,0 1 0,1 0 0,-9 27 0,16-37-9,6-8-1,18-20 1,25-33-8,-32 37 9,0 2-1,1 0 1,1 1-1,0 1 1,1 1 0,1 1-1,0 1 1,1 0-1,27-10 1,-42 20-3,0 1 0,1 0-1,-1 0 1,0 1 0,0 0 0,1 0 0,-1 1 0,1 0-1,-1 0 1,0 1 0,1 0 0,-1 0 0,0 1-1,0 0 1,1 0 0,-2 1 0,8 3 0,-21-7-6,-1 0 0,1 1 0,-1 1 0,1-1 1,-1 1-1,1 0 0,-1 1 0,1 0 1,0 0-1,-11 5 0,-5 4 24,0 1 0,1 1 0,1 1 0,0 0 0,1 2 0,0 0 1,2 2-1,0 0 0,-20 25 0,26-23-25,12-20 7,0 0 1,0 1-1,0-1 0,0 0 1,0 0-1,0 1 0,0-1 1,0 0-1,0 0 0,0 0 1,0 1-1,0-1 0,1 0 0,-1 0 1,0 1-1,0-1 0,0 0 1,0 0-1,0 0 0,0 0 1,0 1-1,1-1 0,-1 0 1,0 0-1,0 0 0,0 0 1,0 1-1,1-1 0,-1 0 1,0 0-1,0 0 0,0 0 1,1 0-1,-1 0 0,0 0 1,0 0-1,0 0 0,1 1 0,-1-1 1,0 0-1,0 0 0,1 0 1,2-1 3,0 1 1,-1-1-1,1 0 1,0 1-1,0-1 1,-1 0-1,1-1 1,0 1 0,-1 0-1,0-1 1,4-2-1,41-30-5,-29 18 1,1 2 1,1 0-1,1 1 1,0 1 0,0 1-1,1 1 1,30-9 0,0 1 12,21-5-72,-73 23 59,0 0 0,0 0 0,0 0 0,0 0 0,0 0 0,0 0 0,1 0 0,-1 0 0,0 0 0,0 0 0,0 0 0,0 0 0,0 0 0,0 0 0,0 0 0,0 0 0,0 0 0,1 0 0,-1 0 0,0 0 0,0 0 0,0 0 0,0 0 0,0 0 0,0 0 0,0 0 0,0 0 0,0 0 0,1 0 0,-1 0 0,0 0 0,0 1 0,0-1 0,0 0 0,0 0 0,0 0 0,0 0 0,0 0 0,0 0 0,0 0 0,0 0 0,0 0 0,0 0 0,0 1 0,0-1 0,0 0 0,0 0 0,0 0 0,0 0 0,0 0 0,0 0 0,0 0 0,0 0 0,0 0 0,0 1 0,0-1 0,0 0 0,0 0 0,0 0 0,0 0 0,0 0 0,0 0 0,0 0 0,0 0 0,0 0 0,0 0 0,0 1 0,-8 8-25,-10 8 56,-85 50 3,77-53-10,0 2 1,1 1-1,1 0 1,1 2-1,0 1 1,-36 42-1,58-62-22,0 1 0,0 0 0,0 0 0,1 0 0,-1-1 0,0 1 0,1 0-1,-1 0 1,1 0 0,-1 0 0,1 0 0,-1 0 0,1 0 0,0 0 0,-1 0 0,1 0 0,0 1-1,0-1 1,0 0 0,0 1 0,16-3 20,29-22 3,-21 6-24,144-91 2,-148 97 2,0 1-1,1 1 1,0 1-1,0 1 1,1 1-1,40-6 1,-62 12-5,0 0 0,1 0-1,-1 0 1,0 0 0,1-1 0,-1 1 0,0 0 0,1 0-1,-1 0 1,1 0 0,-1 0 0,0 0 0,1 0 0,-1 0-1,1 0 1,-1 0 0,0 1 0,1-1 0,-1 0-1,0 0 1,1 0 0,-1 0 0,0 0 0,1 1 0,-1-1-1,0 0 1,1 0 0,-1 1 0,0-1 0,1 0 0,-1 1-1,0-1 1,0 0 0,0 0 0,1 1 0,-1-1 0,0 0-1,0 1 1,0-1 0,1 1 0,-10 17 40,-21 14-25,-28 12 30,-69 38 0,-33 25-25,152-100-45,9-4 8,20-9 4,31-17 40,24-19-27,-43 21-23,2 2 1,1 1-1,61-21 0,-72 35-24,-24 6 51,-1-1 0,0 1 0,-1 0 1,1-1-1,0 1 0,0 0 0,-1 0 0,1-1 1,-1 1-1,1-1 0,-1 1 0,0 0 1,0-1-1,-1 3 0,-19 18 28,-1-2 0,0-1 0,-35 23 0,-3 3 32,37-27 1,15-13-54,1 1 1,-1 0 0,1 0-1,0 1 1,0 0 0,-8 11 0,15-17-12,0-1 1,0 0 0,0 0-1,0 1 1,0-1-1,0 0 1,0 0 0,0 1-1,0-1 1,0 0 0,0 0-1,0 1 1,0-1 0,0 0-1,0 0 1,0 1 0,0-1-1,0 0 1,1 0 0,-1 1-1,0-1 1,0 0 0,0 0-1,0 0 1,0 1-1,1-1 1,-1 0 0,0 0-1,0 0 1,0 0 0,1 1-1,-1-1 1,0 0 0,0 0-1,1 0 1,-1 0 0,0 0-1,0 0 1,1 0 0,-1 0-1,0 0 1,0 0 0,1 0-1,-1 0 1,0 0-1,0 0 1,1 0 0,-1 0-1,0 0 1,0 0 0,1 0-1,-1 0 1,0 0 0,0 0-1,1 0 1,-1 0 0,0 0-1,0-1 1,0 1 0,1 0-1,-1 0 1,0 0 0,0 0-1,1-1 1,19-5-15,48-36 21,-43 26-3,1 0-1,0 2 1,49-19-1,-21 16-61,-67 37 140,-67 35-123,48-35 49,1 2 0,-47 42-1,140-95-161,8-25 166,-56 44-7,0-1-1,0 2 1,1 0-1,1 1 1,26-13-1,-42 22-2,0 1-1,1 0 0,-1 0 0,1-1 1,-1 1-1,0 0 0,1 0 0,-1-1 1,1 1-1,-1 0 0,1 0 0,-1 0 1,0 0-1,1 0 0,-1 0 0,1 0 0,-1 0 1,1 0-1,-1 0 0,1 0 0,-1 0 1,1 0-1,-1 0 0,1 0 0,-1 0 1,0 1-1,1-1 0,-1 0 0,1 0 1,-1 0-1,1 1 0,-1-1 0,0 0 1,1 1-1,-5 15 18,-20 18 9,-11-3 0,-2-1 1,-54 32 0,85-58-26,-14 9-61,36-22 16,23-14 33,32-24 4,-58 37 6,0 1 0,0 0 0,1 1 0,0 0 1,18-7-1,-32 15 0,1 0 0,-1 0 0,0 0 0,0 0 1,0 0-1,1-1 0,-1 1 0,0 0 0,0 0 1,0 0-1,1 0 0,-1 0 0,0 0 0,0 0 0,1 0 1,-1 0-1,0 0 0,0 0 0,1 0 0,-1 0 1,0 0-1,0 0 0,1 0 0,-1 0 0,0 0 0,0 0 1,0 0-1,1 1 0,-1-1 0,0 0 0,0 0 1,0 0-1,1 0 0,-1 0 0,0 1 0,0-1 0,0 0 1,0 0-1,1 0 0,-1 0 0,0 1 0,0-1 1,0 0-1,0 0 0,0 1 0,0-1 0,0 0 0,0 0 1,0 1-1,-5 16 19,-15 14 1,-66 62-9,-25 29 42,111-122-53,0 0-1,0 1 1,0-1 0,-1 0 0,1 0-1,0 0 1,0 0 0,0 0 0,0 0 0,0 1-1,-1-1 1,1 0 0,0 0 0,0 0-1,0 1 1,0-1 0,0 0 0,0 0-1,0 0 1,0 1 0,0-1 0,0 0-1,0 0 1,0 0 0,0 1 0,0-1-1,0 0 1,0 0 0,0 0 0,0 1 0,0-1-1,0 0 1,0 0 0,0 0 0,0 1-1,0-1 1,0 0 0,0 0 0,1 0-1,-1 1 1,0-1 0,0 0 0,0 0-1,0 0 1,0 0 0,1 0 0,-1 1 0,14-1-36,16-11-19,219-152 71,-228 155-19,-21 8 3,1-1 0,-1 1-1,0 0 1,0 0-1,1 0 1,-1 0-1,0 0 1,1 0-1,-1 0 1,0 0 0,0 1-1,1-1 1,-1 0-1,0 0 1,0 0-1,0 0 1,1 0-1,-1 0 1,0 0 0,0 0-1,1 1 1,-1-1-1,0 0 1,0 0-1,0 0 1,1 1-1,-1-1 1,0 0-1,0 0 1,0 0 0,0 1-1,0-1 1,0 0-1,1 0 1,-1 1-1,0-1 1,0 0-1,-1 2 0,1 1-1,-1-2 0,1 1 0,-1 0 1,0 0-1,0 0 0,0 0 0,0 0 1,0-1-1,0 1 0,0 0 0,-1-1 1,1 1-1,0-1 0,-4 3 0,-28 26 15,16-17 4,1 1-1,1 0 0,0 1 1,1 1-1,1 0 0,0 1 1,1 1-1,1 0 0,-9 20 1,15-15 8,11-13-98,-4-10 70,0 0 1,1-1 0,-1 1-1,0 0 1,1-1 0,-1 0-1,0 1 1,0-1 0,0 0-1,0 0 1,0 0 0,0-1-1,0 1 1,0 0 0,3-3-1,22-18-20,-1-1-1,-1-1 0,-1-1 1,21-29-1,54-55 25,-64 85-31,-26 21 53,-20 19-27,-53 53 15,16-19 33,1 2 1,-42 64-1,86-111-42,-1 0-1,1 1 1,0-1 0,1 1-1,-1 0 1,1 0-1,0-1 1,1 1 0,-2 10-1,5-15-4,0-1 1,-1 0-1,1 1 0,0-1 0,0 0 0,0 0 0,0-1 1,0 1-1,-1 0 0,1-1 0,0 1 0,0-1 0,0 1 1,-1-1-1,1 0 0,2-1 0,21-17 9,-1-1 1,32-33-1,4-5 23,-47 46 3,-5 4-44,0 1 1,0 0-1,1 1 0,-1-1 0,1 2 0,1-1 0,-1 1 0,14-5 0,-57 46 61,7-11-38,15-15 3,0 0 0,0 1 0,1 1-1,0 0 1,1 0 0,1 1 0,0 0-1,1 1 1,-11 22 0,19-35-14,0-1 0,0 0 0,0 0 0,0 0 0,0 0 0,-1 1 0,1-1 0,0 0 0,0 0 0,0 0 0,0 0 0,0 1 0,1-1 0,-1 0 0,0 0 0,0 0 0,0 1 0,0-1 0,0 0 0,0 0 0,0 0 0,0 0 0,0 0 0,0 1 0,0-1 0,0 0 0,1 0 0,-1 0 0,0 0 0,0 0 0,0 0 0,0 1 0,0-1 0,1 0-1,-1 0 1,0 0 0,0 0 0,0 0 0,0 0 0,1 0 0,-1 0 0,0 0 0,0 0 0,0 0 0,0 0 0,1 0 0,-1 0 0,14-2 0,11-8 6,-1-7 42,33-33 0,-41 35-45,0 1 0,1 1 1,0 0-1,25-13 0,-41 25-1,-1 1-1,1-1 0,-1 1 0,1 0 1,-1-1-1,1 1 0,-1 0 0,1-1 0,0 1 1,-1 0-1,1 0 0,-1 0 0,1 0 1,0-1-1,-1 1 0,1 0 0,0 0 0,-1 0 1,1 0-1,-1 0 0,1 0 0,0 1 1,-1-1-1,1 0 0,0 0 0,-1 0 0,1 0 1,-1 1-1,1-1 0,0 1 0,-4 16 22,-20 23-14,4-16-13,3-7 2,1 1-1,1 1 0,1 0 1,0 1-1,1 0 1,2 1-1,0 0 1,-8 28-1,16-29-14,2-20 16,0 0 0,0 1 0,0-1 0,1 0 0,-1 0 0,0 0 0,0 1 0,0-1 0,0 0 0,1 0 0,-1 0 0,0 0 0,0 1 0,1-1 0,-1 0 0,0 0 0,0 0 0,0 0 0,1 0 0,-1 0 0,0 0 0,0 0 0,1 0 0,-1 0 0,0 0 0,0 0 0,1 0 0,-1 0 0,0 0 0,0 0 0,1 0 0,-1 0 0,0 0 0,0 0 0,1 0 0,-1 0 0,0 0 0,1-1 1,32-23-67,-32 23 66,46-36 1,89-52 1,-43 31 4,-92 58 37,-40 18-314,36-17 261,-1 0 1,1 1-1,0-2 0,-1 1 1,1 0-1,0-1 0,-1 1 1,1-1-1,-1 0 0,1 0 1,-1-1-1,1 1 0,-1-1 1,1 1-1,0-1 0,-1 0 1,1 0-1,0-1 0,0 1 1,0-1-1,0 1 0,0-1 1,0 0-1,0 0 0,0 0 1,1-1-1,-1 1 0,1-1 1,-3-3-1,2 4 9,0 0 0,0 0 0,0 0 0,0 1-1,0 0 1,0-1 0,0 1 0,0 0 0,0 0 0,0 1 0,-1-1 0,-5 1 0,4-1 7,1 1-1,0-1 1,0 0 0,0 0 0,0 0 0,0 0-1,0-1 1,-5-2 0,8 3-4,0 0 1,-1 1-1,1-1 0,0 0 1,0 0-1,0 0 0,0-1 1,0 1-1,0 0 1,0 0-1,0 0 0,0-1 1,0 1-1,1 0 0,-1-1 1,1 1-1,-1-1 0,1 1 1,-1-1-1,1 1 1,0-1-1,0 1 0,0-1 1,0 1-1,0-1 0,0 1 1,0-1-1,0 1 1,1-1-1,-1 1 0,0-1 1,1 1-1,-1-1 0,1 1 1,0-1-1,0 1 0,0-1 1,6-9-3,0 2 1,0-1 0,1 1-1,12-10 1,16-23-18,24-74 34,-57 110-20,0 0 1,-1 1 0,0-1-1,0 0 1,0-1-1,1-10 1,-3 12 0,1 0 0,0 0-1,0 1 1,0-1 0,1 0 0,-1 1 0,1-1 0,0 1 0,0 0 0,1-1 0,-1 1 0,5-5 0,-7 9 3,1 0 0,-1 0 0,0 0 0,0 0 0,1 0 1,-1 0-1,0 0 0,0 0 0,1 0 0,-1 0 0,0 0 0,0 0 0,1 0 1,-1 0-1,0 0 0,0 0 0,1 0 0,-1 1 0,0-1 0,0 0 0,1 0 1,-1 0-1,0 0 0,0 0 0,0 1 0,1-1 0,-1 0 0,0 0 0,0 0 1,0 1-1,0-1 0,1 0 0,-1 0 0,0 1 0,0-1 0,0 0 1,0 0-1,0 1 0,0-1 0,0 0 0,0 0 0,0 1 0,0-1 0,0 0 1,0 1-1,0-1 0,0 0 0,0 0 0,0 1 0,0-1 0,0 0 0,0 1 1,2 17 45,-1 0-5,-2-1 0,1 1 0,-2 0 0,-1-1 1,0 1-1,-1-1 0,0 0 0,-2 0 0,0 0 0,-1-1 0,0 0 0,-17 24 0,24-39-40,-1 0 1,0-1-1,1 1 0,-1 0 0,1 0 1,-1-1-1,1 1 0,-1 0 0,1 0 1,0 0-1,-1 0 0,1-1 0,0 1 1,0 0-1,-1 0 0,1 0 0,0 0 1,0 0-1,0 0 0,0 0 0,0 0 1,0-1-1,1 3 0,0-3 0,-1 0-1,1 1 1,0-1-1,0 0 1,-1 0-1,1 1 1,0-1-1,0 0 1,0 0-1,-1 0 1,1 0-1,0 0 1,0 0-1,-1 0 0,1-1 1,0 1-1,0 0 1,-1 0-1,1 0 1,1-1-1,43-23 40,-18 2-51,-2-2-1,-1-1 0,-1-1 1,21-30-1,-6 0-63,35-67 0,-22 18-736,-56 176 789,-4-14 239,-36 178 505,36-204-694,-1 0 0,-1-1-1,-2 0 1,-1-1 0,-26 40-1,31-50-16,21-24-93,21-26 46,-4-15-160,-1-2-1,-3-1 0,29-75 0,34-69 200,-85 187-14,1 0-1,0 0 1,1 0 0,0 0 0,8-7 0,-13 12 10,1 1 0,-1-1 0,1 0 0,0 1 0,-1-1 0,1 1 0,0-1 0,-1 1 0,1-1 0,0 1 0,0-1 0,0 1 0,-1 0 0,1 0 0,0-1 0,0 1 0,0 0 0,0 0 0,0 0 0,0 0 0,-1 0 0,1 0 0,0 0 0,0 0 0,0 0 0,0 0 0,0 0 0,0 1 0,-1-1 0,1 0 0,0 1 0,0-1 0,0 0 0,-1 1 0,1-1 0,0 1 0,0 0 0,-1-1 0,1 1 0,-1-1 0,1 1 0,0 0 0,-1 0 0,1-1 0,-1 1 0,0 0 0,1 0 0,-1-1 0,1 1 0,-1 0 0,0 0 0,0 0 0,0 0 0,1 0 0,-1 1 0,4 14 65,-1 0 0,0 0 0,-2 1 0,1-1 1,-2 0-1,0 1 0,-5 31 0,-2-6 125,-25 77 0,20-80-154,-2 1-1,-2-2 1,-2 0-1,-1-1 1,-2-1-1,-1-1 1,-2-1-1,-1-1 1,-2-1-1,-30 28 0,30-40-279,31-29-188,28-34 338,69-74-1,-65 80 108,-2-2 0,39-59 1,-37 32-96,-2-1 1,-4-1 0,-2-2 0,33-135 0,-54 172 70,-2 0 0,1-61 0,3-19-155,-7 178 275,0-29 67,0-1-1,-2 1 0,-10 67 1,-3-57-149,-2 0 0,-2-1 0,-31 57 1,-81 122 281,58-106 154,67-111-485,0 0 0,0 0 0,0 0 1,1 1-1,0-1 0,1 1 0,-1 0 0,1-1 0,-1 15 0,27-52-175,125-150 203,-95 119-5,-2-3 0,51-82 1,-90 120-92,-1-1 0,-1 0 0,-1-1 0,-1-1 0,5-33 0,13-39 17,-20 84 68,-4 20 24,-7 29 61,-30 67 117,-3-1 0,-93 169-1,77-174 7,-22 43-19,74-136-191,1 1 0,-1 0 0,1-1 0,-1 1 0,1 0 0,-1-1 0,1 1 0,0 0 0,-1 0 0,1-1 0,0 1 0,0 0 0,-1 0 1,1 0-1,0-1 0,0 1 0,0 0 0,0 0 0,0 0 0,0 0 0,0-1 0,1 1 0,-1 0 0,0 0 0,0-1 0,1 1 0,-1 0 0,0 0 0,1-1 1,-1 1-1,0 0 0,2 0 0,-1-1 1,1 1 0,-1-1 1,1 0-1,0 0 1,-1 0-1,1-1 0,-1 1 1,1 0-1,-1-1 0,1 1 1,0-1-1,-1 1 0,1-1 1,1-1-1,52-31-21,10-20 39,-3-3-1,-2-2 1,-3-3 0,60-82-1,-103 124-54,-1-1-1,12-23 1,-24 41 55,-4 15 18,1 0 0,-2 0 0,1-1 1,-2 1-1,0-1 0,0-1 1,-1 1-1,-11 16 0,10-16-15,-20 30 13,-64 77 0,67-92 52,1 2-1,2 0 0,0 1 0,2 1 0,-21 48 0,39-77-81,0 0 0,0 0-1,0 0 1,1 0 0,-1-1 0,0 1-1,1 1 1,0-1 0,-1 0-1,1 0 1,0 0 0,0 0-1,0 0 1,1 0 0,-1 0 0,1 4-1,0-6-1,0 1 0,-1 0 0,1-1 0,-1 1 0,1-1-1,0 0 1,0 1 0,-1-1 0,1 0 0,0 1 0,0-1 0,-1 0-1,1 0 1,0 0 0,0 1 0,0-1 0,-1 0 0,1 0-1,0 0 1,0 0 0,0-1 0,0 1 0,-1 0 0,1 0 0,0 0-1,0-1 1,0 1 0,9-4-31,-1 0 0,0 0 0,-1-1 0,1 0 0,7-6 0,-1-1 42,-22 15 7,-24 10 0,-8-3-117,-61 7 0,-3 0-195,-276 81 310,364-93-51,21-2-38,30-2 29,-35-1 55,34-3-48,-31 1-142,-24 2-11,-18 2 222,1 3 0,-1 1 1,1 1-1,0 3 0,0 0 1,1 3-1,-51 25 0,85-38-18,1 0-1,-1 1 0,1 0 0,-1-1 0,1 1 0,0 0 0,-1-1 0,1 1 0,0 0 0,-1 0 0,1 0 0,0 0 0,0 0 0,0 1 0,0-1 0,0 0 0,-1 3 0,2-4-5,0 1 0,1-1 0,-1 1 0,1 0 0,-1-1 0,1 1 0,-1-1 0,1 1 0,-1-1 0,1 1 0,-1-1 0,1 0 0,0 1 0,-1-1 0,1 0 0,-1 1 0,1-1 0,0 0 0,0 0 0,-1 0 0,1 1 0,0-1 0,-1 0 0,1 0 0,1 0 0,62 3 59,-62-3-58,35-2-8,-1-2 0,0-1 0,66-20 1,-67 15 9,1 2 1,0 1-1,69-4 0,-104 11-9,33 2-16,-30 5 35,-20 6-42,-9 0-11,0 0 0,-32 9-1,30-12 52,-50 26-1,76-36-11,1 0 0,-1 0 0,1 0 0,0 1 0,-1-1 0,1 0 0,0 0 0,-1 0 0,1 0 0,-1 1 0,1-1 0,0 0 0,-1 0 0,1 1 0,0-1 0,0 0 0,-1 0 0,1 1 0,0-1 0,0 0 0,-1 1 0,1-1 0,0 0 0,0 1 0,0-1 0,0 1 0,-1-1 0,1 0 0,0 1 0,0-1 0,0 1 0,0-1 0,0 0-1,0 1 1,0 0 0,15 3 30,28-6 32,-41 2-55,29-5 4,0-1 1,0-2-1,0-1 0,-1-2 0,51-24 1,-34 14-22,50-15 0,-77 33 40,-12 8 31,-16 20 89,-1 2-78,35-51-171,-3-3 91,-9 9-8,0 1 0,1 0 0,1 1 0,1 1 1,0 1-1,1 0 0,35-20 0,-53 34 15,1-1-1,0 1 1,0 0-1,-1-1 1,1 1 0,0 0-1,0-1 1,0 1 0,0 0-1,-1 0 1,1 0-1,0 0 1,0 0 0,0 0-1,0 0 1,0 0 0,0 0-1,-1 0 1,1 0-1,1 1 1,0 12 26,-21 20-3,-23 10-50,-3-2 0,-1-3 0,-87 56 0,131-92 18,-23 16-3,16-10 14,-1-1 0,1 0 0,-1-1 0,-1 0 0,1 0 0,-1-1 0,0 0 0,-14 3 0,49-14-19,-1-1 1,-1-1-1,1-1 1,-1-1-1,36-23 1,-26 15-8,1 1 1,48-17 0,-69 31 22,0-1 0,1 1 0,0 1 0,24-1 0,-48 20 10,-179 118 289,191-131-283,11-2-2,15-4-1,85-39 1,-80 27-10,0 2 1,51-12-1,-83 24-7,0 0 0,0 0-1,0-1 1,0 1 0,0 0 0,0 0 0,0 0 0,1 0 0,-1 0 0,0 0 0,0 0-1,0 0 1,0-1 0,1 1 0,-1 0 0,0 0 0,0 0 0,0 0 0,0 0 0,1 0-1,-1 0 1,0 0 0,0 0 0,0 0 0,0 0 0,1 0 0,-1 0 0,0 0 0,0 0-1,0 0 1,0 0 0,1 0 0,-1 1 0,0-1 0,0 0 0,0 0 0,0 0 0,1 0-1,-1 0 1,0 0 0,0 0 0,0 1 0,0-1 0,0 0 0,0 0 0,0 0-1,1 0 1,-1 0 0,0 1 0,0-1 0,0 0 0,0 0 0,0 0 0,0 0 0,0 1-1,0-1 1,0 0 0,0 0 0,0 0 0,0 0 0,0 1 0,0-1 0,0 0 0,0 0-1,0 1 1,-13 12-84,-23 15-47,9-8 112,-60 46 210,79-59-174,0 0 0,1 1 1,0 0-1,0 0 0,1 1 0,0 0 0,1 0 0,-5 10 0,9-18-11,1 0 0,-1 0 0,1 0 0,-1-1-1,1 1 1,0 0 0,-1 0 0,1 0-1,0 0 1,0 0 0,-1 0 0,1 0 0,0 0-1,0-1 1,0 1 0,0 0 0,0 0 0,0 0-1,1 0 1,-1 0 0,0 0 0,0 0 0,1 0-1,-1 0 1,0-1 0,1 1 0,-1 0-1,1 0 1,-1 0 0,1-1 0,-1 1 0,2 1-1,0-2-1,0 1-1,0-1 1,0 1-1,0-1 0,0 0 1,0 1-1,0-1 0,0 0 1,0 0-1,0 0 0,0-1 1,0 1-1,3-2 1,8-1 4,0-1 0,-1-1 0,20-9 0,22-20-46,-39 23 29,1 1 0,-1 0 0,1 1 0,1 1 0,0 1 0,0 0-1,1 1 1,24-5 0,-41 11 9,-1 0-1,0 0 0,0 0 0,0 0 1,1 0-1,-1 0 0,0-1 1,0 1-1,0 0 0,1 0 0,-1 0 1,0 0-1,0 0 0,0 0 1,1 1-1,-1-1 0,0 0 0,0 0 1,0 0-1,1 0 0,-1 0 1,0 0-1,0 0 0,0 0 0,0 0 1,1 0-1,-1 1 0,0-1 1,0 0-1,0 0 0,0 0 0,1 0 1,-1 0-1,0 1 0,0-1 1,0 0-1,0 0 0,0 0 0,0 1 1,0-1-1,0 0 0,0 0 1,0 0-1,0 1 0,0-1 0,0 0 1,0 0-1,-6 12-19,-16 12 27,-17 8 17,-2-1 1,-1-2-1,-1-1 0,-80 36 1,122-63-38,13-2 21,-5-1-11,1-1 0,0 0 0,-1 0 0,1-1 1,-1 0-1,0 0 0,12-9 0,48-44-2,-51 42 10,92-83 33,-4-4 1,170-220-1,-266 312-69,-1 0 0,-1 0-1,0-1 1,8-18 0,-12 24 23,-1 1-1,0 0 1,0-1 0,0 1-1,0-1 1,-1 1 0,0-1-1,0 1 1,0-1 0,-1 1-1,1-1 1,-1 1 0,0 0 0,0-1-1,-4-7 1,4 12 4,1 0 0,-1-1 0,0 1-1,0 0 1,0 0 0,0 0 0,0 0 0,0 0 0,1 0 0,-1 0-1,0 0 1,0 1 0,0-1 0,0 0 0,1 0 0,-1 1 0,0-1-1,0 0 1,0 1 0,1-1 0,-1 1 0,0-1 0,1 1 0,-1 0 0,0-1-1,1 1 1,-1-1 0,1 1 0,-1 1 0,-37 30 10,19-15 21,-26 13-94,0-1-1,-2-3 1,-71 30 0,60-29 405,58-27-331,0 0 0,-1 1 0,1-1 0,-1 0 0,1 1 0,-1-1 0,1 0 0,-1 0 0,1 1 0,-1-1 0,0 0 0,1 0 0,-1 0 0,1 0 0,-1 0 0,1 0 0,-1 0 0,0 0 1,1 0-1,-1 0 0,1 0 0,-1 0 0,1 0 0,-1-1 0,0 1 0,1 0 0,-1 0 0,1 0 0,-1-1 0,1 1 0,-1 0 0,1-1 0,0 1 0,-1-1 0,0 0 0,1-22 31,17-25-7,3 24-13,0 0 0,25-22 0,-25 27-25,-2 0 0,0-1 0,19-29 0,-37 49 8,1-1 1,-1 1-1,0 0 1,0 0-1,1 0 0,-1 0 1,0 0-1,0-1 0,0 1 1,1 0-1,-1 0 1,0 0-1,0-1 0,0 1 1,0 0-1,1 0 0,-1-1 1,0 1-1,0 0 1,0 0-1,0-1 0,0 1 1,0 0-1,0 0 1,0-1-1,0 1 0,0 0 1,0-1-1,0 1 0,0 0 1,0 0-1,0-1 1,0 1-1,0 0 0,0-1 1,0 1-1,0 0 0,0 0 1,0-1-1,-1 1 1,1 0-1,0 0 0,0 0 1,0-1-1,0 1 0,-1 0 1,1 0-1,0 0 1,0-1-1,-1 1 0,1 0 1,0 0-1,-1 0 0,-20 6-77,-27 20 73,46-25 19,-19 12 6,14-7-12,-1-1 1,0 0 0,0-1 0,0 1-1,-1-2 1,1 1 0,-1-1 0,0 0-1,-13 2 1,21-6-10,0 1-1,0 0 1,0-1 0,0 1-1,0-1 1,0 1 0,1-1-1,-1 0 1,0 1 0,0-1-1,1 0 1,-1 1 0,0-1-1,1 0 1,-1 0 0,1 0-1,-1 0 1,1 1 0,-1-1-1,1 0 1,0 0 0,-1 0-1,1 0 1,0 0 0,0 0-1,0 0 1,0 0 0,0 0-1,0 0 1,0-1 0,-1-40-110,2 32 93,-1 6 10,0-20 14,0 24-6,0-1 0,0 1 0,0-1 0,0 1-1,0-1 1,0 0 0,0 1 0,1-1-1,-1 1 1,0-1 0,0 1 0,0-1 0,1 1-1,-1-1 1,0 1 0,1-1 0,-1 1-1,0-1 1,1 1 0,-1-1 0,1 1 0,-1 0-1,1-1 1,-1 1 0,1 0 0,-1-1 0,1 1-1,-1 0 1,1 0 0,-1 0 0,2-1-1,-2 5 18,1-1-1,-1 1 0,0 0 0,0-1 0,0 1 0,0 0 0,0-1 0,-1 1 1,0-1-1,0 1 0,-1 3 0,-62 164 396,60-161-410,0 0 1,0 0 0,-1-1-1,-1 1 1,1-1-1,-10 10 1,17-26-76,9-10-7,52-40-34,138-94 0,-158 124 93,61-27-1,-68 37 4,-1-1-1,-1-2 1,49-37 0,-65 41 26,-7 9-2,-1-2 0,0 1 0,-1-1 0,0-1 0,13-16 0,-34 35-77,0 0 1,-1-1-1,1 0 0,-26 11 1,9-4 7,6-2 23,-7 3 138,1 0 1,-52 42-1,119-70 159,25-19-195,112-76 0,46-58 36,-201 154-97,-25 26-1,-33 39 5,33-47-2,-36 43 27,-1-2-1,-89 76 0,64-63 122,62-57-129,1 0 0,-1 1-1,1-1 1,1 1-1,-1 0 1,0 0 0,1 0-1,-4 10 1,6-14-20,1 0 1,0-1-1,0 1 0,0 0 1,0 0-1,-1 0 1,1-1-1,0 1 0,0 0 1,1 0-1,-1-1 0,0 1 1,0 0-1,0 0 1,0-1-1,1 1 0,-1 0 1,0 0-1,1-1 1,-1 1-1,0 0 0,1-1 1,-1 1-1,1 0 0,-1-1 1,2 1-1,0 1 2,0-1-1,1 0 1,-1 0-1,0 0 1,1 0 0,-1-1-1,1 1 1,-1-1-1,1 1 1,-1-1-1,1 0 1,4 0 0,2-1-18,1-1 0,0 1 1,-1-1-1,0-1 1,1 0-1,-1 0 1,0-1-1,0 0 0,-1 0 1,1-1-1,8-7 1,-6 5-36,0 1 0,0 0 0,1 0 0,-1 1 0,22-6 0,-30 11 45,0 0 0,1-1 1,-1 1-1,0 1 1,1-1-1,-1 0 0,0 1 1,5 1-1,-5-1 4,-1-1-1,1 1 0,-1-1 1,1 1-1,0-1 1,-1 0-1,1 0 1,0 0-1,-1 0 0,5-1 1,-5 0 0,0-1 1,0 1 0,0 0-1,0-1 1,-1 0 0,1 1-1,0-1 1,-1 0 0,1 0-1,-1 0 1,0 0 0,0 0-1,0 0 1,0 0 0,0 0-1,0 0 1,0 0-1,-1-1 1,1 1 0,-1 0-1,1-1 1,-1 1 0,0 0-1,0-1 1,0 1 0,-1-3-1,1-4-44,-1 1-1,1 0 1,-2-1-1,1 1 0,-6-16 1,2 12-17,2 3 6,-1 1 0,1 0 0,-2 0 0,-6-10 0,6 60 542,3-22-408,0 1 1,-1-1-1,-1 1 1,-10 26-1,8-26 12,1-1-1,0 1 0,2 0 0,-2 30 0,1-30-36,4-12-149,19-7 48,48-2-299,-66 0 344,0-1 0,-1 0 0,1 0 0,0 0 0,-1 0 0,1 0 0,-1 1 0,1-1 0,-1 0 0,1 0 0,-1 0 0,1 0 0,-1-1 0,0 1 0,0 0 0,0 0 0,1 0 0,-1 0 0,0 0 0,0 0 0,-1 0 0,1 0 0,0-2 0,-2-26 11,-3 15-116,2 0 1,0 0-1,1 0 0,-1-23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4:57.125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1 32,'0'0'1025,"33"7"-310,-18 2-609,-1 1-1,0 0 0,-1 0 0,0 1 1,-1 1-1,18 22 0,16 24 34,-33-37-132,-10-17-3,0 0-1,-1 1 0,1-1 1,-1 0-1,0 1 0,0 0 1,-1-1-1,2 6 0,0 0 6,0-1 0,0 1 1,1-1-1,1 0 0,-1-1 0,8 12 0,-5-10-12,-1 0 1,0 1-1,7 21 1,10 16 50,-18-40-47,0 0 0,-1 1 0,0 0 0,3 12 0,3 11 3,1 0 1,2-1-1,1-1 0,18 30 0,-10-20-5,-12-20 2,0-1 1,2 0-1,0 0 1,1-1-1,1-1 1,1 0-1,24 21 1,-8-12 18,0-2 1,2-2-1,1-1 1,1-1-1,52 21 1,-20-14-10,-38-13-7,0-3 0,2 0 0,43 9-1,-18-13-19,62 1-1,-10-1 13,-53-5-60,-1-2-1,96-13 1,-132 11 60,33-7-177,-36 6 133,1 0-1,29-1 1,-26 6-50,-20 1 158,-12 3 5,6-6-67,-1 0 0,0 0 1,1-1-1,-1 0 0,1 0 0,-1-1 1,1 1-1,0-2 0,-12-4 1,-3 0-62,-25-6 90,0 3 1,-1 2 0,0 2 0,-68 0-1,93 4 0,0-1 0,0-2 0,0 0 0,1-1 0,0-1 0,-38-19 0,6 5-2,40 14-18,1 0 1,-1 0-1,-23-19 1,-19-10-11,16 16-3,-71-50 1,96 59 9,0 1 0,1-1 0,0-1 1,-18-19-1,1-2-11,-52-42 0,-23-23-32,-82-108-137,152 176 53,31 28 113,0-2 0,0 1 0,1 0 1,-1-1-1,1 0 0,0 0 0,0 0 0,0-1 0,1 1 0,-1-1 1,1 0-1,-5-10 0,4-42-102,4 57 117,7 0-5,-1 0 0,0 1 0,1-1 0,-1 1 0,0 0 0,1 1 0,-1 0 0,0 0 0,0 0 0,0 0 0,-1 1 0,1 0 0,-1 1 0,8 5 0,5 3 19,0 1 0,-1 0 0,-1 2 0,0 0 0,-1 1 0,21 29 1,-18-21 14,0-2 0,2 0 1,23 22-1,-17-19 97,32 40 1,-33-31-160,-13-17 38,0-1 0,0 0 0,2-1 0,0 0 0,0-1 0,27 19 1,-23-22-6,-2 1 0,1 0 1,-2 1-1,0 1 0,23 25 1,-33-30-2,0 1 1,0 0 0,-1 0 0,-1 0 0,0 0-1,0 1 1,-1-1 0,0 1 0,1 21 0,-3-31-4,-1 0 0,1 0 0,-1 0 0,1 0 0,-1-1 0,1 1 0,-1 0 0,0 0 0,1 0 0,-1 0 0,0-1 0,0 1 0,1 0 0,-1-1 0,0 1 0,0-1 0,0 1 0,0-1 0,0 1 0,0-1 0,0 1 0,0-1 0,0 0 1,0 0-1,0 0 0,-1 1 0,-35 4 46,31-4-37,-5 1-12,1-1-1,0-1 1,0 0 0,0 0-1,-1-1 1,1 0 0,0 0-1,0-1 1,0-1 0,0 0-1,1 0 1,-1-1 0,1 0-1,0-1 1,-11-6 0,-15-8-9,0 1 0,-45-14 0,50 21-8,1-1 0,1-1 0,-1-2 0,-32-22 0,15-6-208,44 40 184,-1 0 0,1-1-1,-1 1 1,1 0 0,0-1-1,0 1 1,1-1 0,-1 0-1,1 0 1,-1 1 0,1-1-1,1 0 1,-2-5 0,5 15 64,1-1 0,-1 0-1,1-1 1,0 1 0,8 8 0,-4-6 51,10 13-31,2-1-1,0-2 0,1 0 0,26 16 1,99 51 284,-38-23-211,-79-44-88,0-2 0,1 0 0,1-2 0,0-2 0,0-1 0,64 12-1,-62-14 10,0 1-1,47 20 0,-48-17-1,0-1 1,47 10-1,-55-18-39,-1-1 1,1-2-1,0 0 0,0-1 0,26-6 1,21-1 7,-54 8-26,0 1-1,27 3 0,-30-1 2,0-2-1,1 0 0,-1 0 1,24-3-1,-26-1 9,0 1 0,0-1 0,0-1 0,-1 0-1,12-6 1,-3-10-705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59"/>
    </inkml:context>
    <inkml:brush xml:id="br0">
      <inkml:brushProperty name="width" value="0.4" units="cm"/>
      <inkml:brushProperty name="height" value="0.8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132 568 128,'1'32'301,"2"1"0,12 59 1,25 59 95,-9-36-166,-20-68-154,-2-9-1,14 43 1,-20-115-339,-10 4 212,-1 1 0,-2 1 0,0 0-1,-27-48 1,10 19 18,-51-96-35,16 32 11,34 68 94,27 81 138,2 5-113,1 0 1,2 0-1,1-1 0,1 0 1,2 0-1,13 35 0,-14-57-76,-4-18-36,-3-27-59,0 27 97,0-232-21,1 230 32,0 1 0,1 0 0,1 0 0,0 0 0,0 0 0,0 0 0,1 1 0,5-9 0,4-10 0,-11 24 0,0 0 0,-1 0 0,2 0 0,-1 0 0,0 0 0,0 0 0,1 1 0,-1-1 0,6-3 0,16-19 0,-19 24 7,-1 0 1,0 0 0,1 1 0,-1-1-1,0 1 1,1 0 0,-1 0 0,1 0-1,-1 1 1,6 0 0,22 4-20,1-3 0,41 0 0,-58-2-11,65 6-67,-81-6 90,1-1 0,-1 1 0,1 0 0,0-1 0,-1 1 0,1 0 0,-1-1 0,1 1 0,-1-1 0,1 1 0,-1-1 0,1 1 0,-1-1 0,1 1 0,-1-1 0,0 0 0,1 1 0,-1-1 0,0 1 0,0-1 0,1 0 0,-1 1 0,0-1 0,0 0 0,0 0 0,0 1 0,0-1 0,0 0 0,0 1 0,0-1 0,0 0 0,0 1 0,0-2 0,0-1 0,3-37-63,-2-62 1,-1 53 32,0 44 30,0 1 0,0-1 0,0 0 0,-1 0 0,0 1 0,0-1 0,0 0 0,0 1 0,-1-1 0,-2-4 0,1 8 26,3 1 6,0 2 11,1 18 36,1 1 0,7 28 0,2 23-33,-6-10 46,2-1 0,3 1 0,19 67 0,-25-113-82,-3-13-11,-1 0 1,1 1 0,0-1-1,0 0 1,0 0 0,0 1-1,0-1 1,1 0 0,-1 0-1,1 0 1,2 2 0,-4-5-4,0 0 1,1 0 0,-1 0-1,0 0 1,0 0 0,0 0-1,0 0 1,1 0 0,-1 0-1,0 0 1,0 0 0,0 0-1,1 0 1,-1 0 0,0 0 0,0 0-1,0-1 1,0 1 0,0 0-1,1 0 1,-1 0 0,0 0-1,0 0 1,0 0 0,0-1-1,0 1 1,0 0 0,0 0-1,0 0 1,1 0 0,-1-1-1,0 1 1,0 0 0,0 0-1,0 0 1,0-1 0,0 1-1,0 0 1,0 0 0,0 0-1,0 0 1,0-1 0,0 1-1,0 0 1,0 0 0,0 0-1,-1-1 1,2-13 14,-1 11-22,-1-55-72,-3 0 1,-2 0 0,-3 1 0,-27-97 0,32 137 67,4 13 16,-1 1 0,1-1 1,-1 0-1,0 1 0,0-1 1,-1 1-1,1-1 1,0 1-1,-1 0 0,-3-5 1,4 13 46,2 9 8,0 0 0,1 1 0,1-1 1,0 0-1,6 16 0,32 74 150,-28-74-152,222 491 540,5 12-72,-195-426-529,131 301-100,32-17-3,-181-348 68,-6-12-10,-2 1 0,18 40 0,-33-55-26,-4-17 74,0 1 0,0-1-1,0 0 1,0 0 0,0 0 0,-1 1 0,1-1 0,0 0 0,0 0 0,0 0 0,0 0 0,0 1 0,0-1 0,0 0 0,0 0 0,-1 0 0,1 0-1,0 0 1,0 1 0,0-1 0,0 0 0,-1 0 0,1 0 0,0 0 0,0 0 0,0 0 0,0 0 0,-1 0 0,1 0 0,0 0 0,0 0 0,0 0-1,-1 0 1,1 0 0,0 0 0,0 0 0,0 0 0,-1 0 0,1 0 0,0 0 0,-3-1-16,0 0 1,0-1-1,1 1 1,-1-1-1,0 1 0,1-1 1,0 0-1,-4-3 1,-25-25-26,2-2 1,-31-42 0,28 34-10,-233-339-218,28-22-9,1 2-20,206 351 265,-170-262-24,194 302 84,5 6-12,0 0 0,0-1-1,-1 1 1,1 0 0,-1-1 0,0 1-1,0 0 1,0 0 0,0 1 0,0-1-1,0 0 1,0 1 0,0-1 0,-1 1-1,1-1 1,-4 0 0,6 2 2,-1 1 1,1-1-1,-1 1 1,0-1-1,1 0 1,-1 1-1,1-1 1,-1 1-1,1 0 1,0-1-1,-1 1 1,1-1-1,-1 1 1,1 0-1,0-1 1,0 1-1,-1 0 1,1-1-1,0 1 1,0 0-1,0-1 1,0 1-1,0 0 1,0 0-1,0-1 1,0 2-1,-1 25 35,1-23-14,1 11-8,0-1 0,2 0 0,-1 0 0,2 0 0,0 0 0,0 0 0,1-1-1,1 0 1,8 13 0,-4-5 8,37 83 28,238 489 234,-186-410-266,141 199 0,-92-188-91,-65-87-29,-62-80-43,-27-35-193,-36-46 88,-250-327-154,37-29 136,56 10 48,-47-85-94,222 444 355,19 34-3,3 7 18,3 13 88,-1-13-157,3 14 65,1 0-1,1 0 1,0 0-1,11 21 1,38 58 129,-15-28-91,170 391 420,-90-178-320,-42-122-145,7-3 1,156 213 0,-79-150-78,63 89-15,-21 15 17,-201-315 17,7 10-2,13 33-1,-22-48 2,0 0 0,0 0 0,0 0 0,1 0 1,-1 0-1,0 0 0,0 0 0,0 0 0,0 0 0,0 0 0,0 0 0,0 0 0,0 1 0,0-1 0,1 0 0,-1 0 0,0 0 0,0 0 1,0 0-1,0 0 0,0 1 0,0-1 0,0 0 0,0 0 0,0 0 0,0 0 0,0 0 0,0 0 0,0 1 0,0-1 0,0 0 1,0 0-1,0 0 0,0 0 0,0 0 0,0 0 0,0 1 0,0-1 0,0 0 0,-1 0 0,1 0 0,0 0 0,0 0 0,0 0 1,0 0-1,0 0 0,0 1 0,0-1 0,0 0 0,0 0 0,-1 0 0,1 0 0,0 0 0,0 0 0,0 0 0,0 0 0,0 0 0,0 0 1,-1 0-1,1 0 0,0 0 0,0 0 0,0 0 0,0 0 0,0 0 0,0 0 0,-1 0 0,1 0 0,0 0 0,-11-8-62,-75-73-206,-107-132 0,88 93 134,11 14 89,-295-304-148,388 409 194,-64-54 26,59 50-22,-1 0 0,0 1 0,0 0 0,-1 1 1,1-1-1,0 1 0,-16-4 0,17 6 8,1-1 0,0 1 0,0-1 1,0-1-1,0 1 0,0-1 0,0 0 0,1 0 1,-9-7-1,-35-40 68,26 25-31,11 13-23,-17-14 412,28 28-422,0 0 0,0 0 0,0 0 0,0 0 0,0 0 0,0 0 0,1 0 0,-1 0 0,0-1 0,2 4 0,5 4-8,1 0-1,1 0 0,-1-1 0,1 0 1,17 12-1,3 2 13,86 76 62,-5 6-1,-5 4 1,95 126-1,-123-135-58,228 271 45,2-12-132,-306-357 5,-4-4-106,-250-275-168,214 232 276,-299-382-231,254 304 226,-111-216 1,194 338 61,-11-21 0,1-1 0,-15-48 0,25 62 0,1 10 1,0 0-1,0 0 0,0-1 0,0 1 0,0 0 0,0 0 0,0 0 0,0 0 0,0 0 0,0 0 0,0 0 1,0 0-1,1-1 0,-1 1 0,0 0 0,0 0 0,0 0 0,0 0 0,0 0 0,0 0 0,0 0 1,0 0-1,0 0 0,1 0 0,-1 0 0,0 0 0,0 0 0,0 0 0,0 0 0,0 0 0,0 0 0,0 0 1,1 0-1,-1 0 0,0 0 0,0 0 0,0 0 0,0 0 0,0 0 0,0 0 0,0 0 0,1 0 0,-1 0 1,0 0-1,0 0 0,0 0 0,0 0 0,0 0 0,0 0 0,0 0 0,11 8 17,-1 0-1,-1 0 0,1 1 1,-1 0-1,12 17 0,-3-6 20,389 472 589,-287-344-455,226 320 152,-22 21-105,-297-448-218,297 439-99,-315-468 93,-4-4-10,1-1 0,0 0 0,12 12 0,-18-19 14,0 0 0,0-1 0,0 1 0,-1 0 0,1 0 0,0 0 0,1 0 0,-1 0 0,0 0 0,0 0-1,0 0 1,0 0 0,0 0 0,0 0 0,0-1 0,0 1 0,0 0 0,0 0 0,0 0 0,0 0 0,0 0 0,0 0 0,0 0 0,0 0 0,0 0 0,0 0 0,0 0 0,0 0 0,0 0 0,0 0-1,1 0 1,-1 0 0,0 0 0,0 0 0,0 0 0,0-1 0,0 1 0,0 0 0,0 0 0,0 0 0,0 0 0,0 0 0,0 0 0,1 0 0,-1 0 0,0 1 0,0-1 0,0 0 0,0-5-21,-1 1 1,0-1 0,0 1-1,0-1 1,0 1-1,-1 0 1,1-1 0,-1 1-1,0 0 1,-1 0 0,1 0-1,-1 1 1,-4-7 0,-7-10-3,-254-380-280,-115-181 207,236 335 48,-210-483 0,334 671 52,3 0 1,2-2-1,-18-115 0,34 124 31,2 51-31,0 0 0,0-1 0,0 1 0,0-1 0,0 1 0,0 0 0,1-1-1,-1 1 1,0 0 0,0-1 0,0 1 0,0 0 0,0-1 0,1 1 0,-1 0-1,0 0 1,0-1 0,1 1 0,-1 0 0,0 0 0,0-1 0,1 1 0,-1 0-1,0 0 1,1 0 0,-1-1 0,0 1 0,1 0 0,-1 0 0,0 0 0,1 0-1,-1 0 1,0 0 0,1 0 0,-1 0 0,1 0 0,-1 0 0,0 0-1,1 0 1,-1 0 0,0 0 0,1 0 0,-1 0 0,0 0 0,1 0 0,-1 1-1,0-1 1,1 0 0,-1 0 0,0 0 0,1 1 0,21 11 55,9 13 13,-1 1 0,-2 1 0,30 38 1,-31-35-32,59 72 131,142 220 0,37 139-19,-32-53-104,85 97-69,40-30 8,-365-498-246,-50-69 193,-89-110 1,78 112 15,-272-386-293,37-27 97,-149-492-179,441 968 416,3 7-7,-17-30-1,25 74 131,7 1-53,1 1-1,1-1 0,2-1 1,0 0-1,21 34 0,-11-21 9,88 161 180,94 175 50,442 746-3,-592-1040-295,335 478-20,-344-503 19,31 45-6,-74-93-63,-11-11 16,-20-20-38,-343-364-184,336 346 234,-560-684-306,478 559 257,7-4 0,-139-288 0,231 412 85,15 34 5,-1 0-1,-1 1 1,-10-16 0,17 29 3,0 0 0,0 0-1,0 1 1,0-1 0,0 0 0,0 0-1,0 0 1,0 0 0,0 0 0,0 1-1,0-1 1,0 0 0,0 0 0,0 0-1,0 0 1,0 0 0,0 0 0,0 1-1,0-1 1,-1 0 0,1 0 0,0 0-1,0 0 1,0 0 0,0 0 0,0 0-1,0 0 1,0 0 0,-1 0 0,1 0-1,0 1 1,0-1 0,0 0 0,0 0 0,0 0-1,-1 0 1,1 0 0,0 0 0,0 0-1,0 0 1,0 0 0,0 0 0,-1 0-1,1 0 1,0 0 0,0-1 0,0 1-1,0 0 1,0 0 0,0 0 0,-1 0-1,1 0 1,0 0 0,0 0 0,4 20 26,26 46 113,57 92-1,-57-107-65,222 332 440,28-17-183,-186-245-295,200 303-19,-35-47 46,217 203-47,-409-495-16,-78-97-111,1 1 0,-2 0 0,-20-15 0,5 3 69,-279-240-328,19-21 158,-45-139 64,40-27 56,246 374 91,-5-11 4,-94-121 0,139 201 1,2 2-1,0 0 0,0 0 0,0 0 0,-1 1 0,0-1 1,0 1-1,0 0 0,-11-6 0,16 10 0,-1 0 0,1 0 0,-1 0 0,1-1 0,-1 1 0,1 0 0,-1 0 0,1 0 0,-1 0 0,1 0 0,-1 0 0,1 0 0,-1 0 0,0 1 0,1-1 0,-1 0 0,1 0 0,-1 0 0,1 0 0,-1 1 0,1-1 0,-1 0 0,1 1 0,0-1 0,-1 0 0,1 1 0,-1-1 0,1 0 0,0 1 0,-1-1 0,1 1 0,0-1 0,-1 1 0,1-1 0,0 1 0,0-1 0,-1 1 0,1-1 0,0 1 0,0-1 1,0 1-1,0-1 0,0 1 0,0-1 0,0 1 0,0-1 0,0 1 0,0 0 0,0-1 0,0 1 0,0-1 0,1 1 0,3 36 63,-4-36-68,5 18 21,1 0-1,1 0 1,1 0 0,19 32-1,-19-37-9,437 722 420,-434-720-420,273 395 148,40-31-117,-213-266-32,133 140-46,-17 19 57,-218-261-28,-1 0-1,0 1 0,0-1 0,-1 2 0,9 24 1,-65-102-376,-50-63 354,-317-384-311,162 218 227,-228-342 0,467 613 115,-107-171 27,676 1050 677,-163-400-313,-178-220-338,-176-196-67,42 54 6,-72-85-8,-9-10-74,-14-18-76,-279-289 47,79 87 88,-71-116-12,18-15-51,-104-127-19,184 261 8,-59-73 12,203 230 101,3-3 0,3-1 0,-61-136 0,60 112-21,-80-129-1,87 159 9,25 48 10,6 9 22,16 14 64,-4-2-78,-2 0 1,0 1 0,0 0-1,-1 1 1,0-1-1,-1 1 1,5 17 0,6 11 5,39 73 25,5-2-1,5-4 1,4-2 0,128 147 0,-177-226-49,2-2 1,1 0-1,1-2 1,1 0 0,30 19-1,-51-39 0,0 0 1,0-1-1,0 1 0,0-1 0,1 0 1,6 1-1,-11-2 3,0-1 0,0 0 0,0 0-1,0 0 1,-1 0 0,1 1 0,0-1 0,0 0 0,0-1 0,0 1 0,0 0 0,0 0 0,0 0 0,0 0 0,-1-1-1,1 1 1,0 0 0,0-1 0,0 1 0,0-1 0,-1 1 0,1-1 0,0 1 0,-1-1 0,1 0 0,0 1 0,-1-1 0,1 0-1,-1 1 1,1-1 0,-1 0 0,1 0 0,-1 0 0,1 1 0,-1-1 0,0 0 0,1 0 0,-1 0 0,0 0 0,0 0-1,0 0 1,0-1 0,1-7-2,-1 0 0,-1 0 0,0 0 0,0 0 0,0 0 0,-1 1 0,-1-1 0,-3-10 0,-35-68-45,30 66 17,-254-419-77,130 230 15,-234-474-120,344 638 232,-2 2 0,-52-67 0,67 94 6,1-2 0,0 0 0,2 0 0,0-1 0,1 0 1,-6-25-1,-18-42 36,-41-69-84,-41-97-176,108 238 190,25 101 10,64 317 36,-73-341-35,0-16-1,-5-24-2,-1 0 0,2 40 1,-6-61-42,-6-10-133,-10-28 132,1 0 0,1-1 1,2-1-1,2 0 1,-8-68-1,13 91 31,2 21 25,3-5-11,-11 91 29,-1 6 42,7-74-56,0 3 32,-2 0 0,-15 42 0,22-68-48,0 1 0,-1 0 1,1 0-1,0 0 0,-1 0 0,1-1 1,0 1-1,-1 0 0,1 0 1,-1-1-1,1 1 0,-1 0 1,0-1-1,1 1 0,-1 0 0,0-1 1,1 1-1,-1-1 0,0 1 1,0-1-1,1 0 0,-1 1 1,0-1-1,0 0 0,0 1 1,1-1-1,-1 0 0,0 0 0,0 0 1,0 0-1,0 0 0,0 0 1,0 0-1,1 0 0,-1 0 1,0 0-1,0 0 0,0-1 0,0 1 1,0 0-1,1-1 0,-1 1 1,0 0-1,0-1 0,-4-3 3,1 1 0,-1-1 0,1 1 0,0-1 0,-5-7 0,5 6-2,1 2 4,0 0 0,1 1 0,-1-1 0,0 0-1,-1 1 1,-5-4 0,8 6-3,0-1 0,0 1 0,0 0-1,0-1 1,0 1 0,0 0 0,0 0-1,0 0 1,0 0 0,0 0 0,0 0-1,0 0 1,0 0 0,0 0 0,0 0-1,0 0 1,-1 1 0,1-1 0,0 0-1,0 1 1,0-1 0,1 1 0,-1-1-1,0 1 1,0 0 0,0-1 0,0 1-1,-1 1 1,-3 6 59,7-5 52,15-4 44,-15 0-156,0 0 0,0 0 0,-1 0 1,1 1-1,-1-2 0,1 1 0,-1 0 0,1 0 0,-1 0 0,1-1 0,-1 1 0,0-1 0,0 1 1,0-1-1,0 1 0,1-3 0,16-33 34,-14 28-25,6-16-7,-1-1 0,0-1-1,-2 0 1,5-40 0,-6 10-23,-2-65-1,-5 98 14,-1 0-1,-1 1 1,-1 0-1,-1 0 1,0 0-1,-12-27 0,-66-128-48,66 145 53,-8-11-6,-50-66 0,42 65-5,14 21-9,-2 0 1,-29-26-1,25 27-31,-33-42 0,58 65 53,0-1 0,-1 1 1,1-1-1,0 1 0,0 0 0,-1-1 0,1 1 0,0-1 0,0 1 0,-1 0 0,1-1 1,0 1-1,-1 0 0,1 0 0,0-1 0,-1 1 0,1 0 0,-1 0 0,1-1 1,0 1-1,-1 0 0,1 0 0,-1 0 0,1 0 0,-1 0 0,1 0 0,0 0 0,-1 0 1,1 0-1,-1 0 0,0 0 0,-3 13-5,6 21 29,6-6-9,0 0 0,2-1 0,1 0-1,1-1 1,27 43 0,-19-35 5,-1 2-2,155 253-98,-172-285 64,0-1 4,0 0-1,0 0 1,0 0-1,0 0 1,0-1-1,0 1 1,1-1-1,-1 0 1,1 0-1,0 1 1,-1-2-1,6 4 1,-7-5-78,-2-10 72,-1 1 1,0-1-1,0 1 0,-1 0 1,0 0-1,-1 0 0,0 0 1,0 0-1,-1 1 0,-7-10 1,6 8 14,-1-1 0,1-1 0,1 1 0,0-1-1,-4-15 1,4 9 4,3 31 124,4 12-87,0-10-9,2 6 27,-2-20-47,0-11-30,1-12 24,-1 0 1,-1-1-1,-2 1 1,0-1-1,-1 1 0,-1-1 1,-1 1-1,-1 0 1,-2 1-1,-10-29 1,-57-107 23,-18-47 12,75 157-39,0 1 4,-13-55 0,30 100 0,0 1 1,0-1-1,0 1 0,0-1 1,0 1-1,0-1 0,0 1 1,0-1-1,0 1 0,0-1 1,1 1-1,-1-1 0,0 1 1,0-1-1,1 1 0,-1-1 1,0 1-1,1 0 0,-1-1 1,0 1-1,1-1 0,-1 1 1,1 0-1,-1-1 0,1 1 1,-1 0-1,0 0 0,1-1 1,-1 1-1,1 0 0,-1 0 1,1 0-1,-1 0 0,1 0 1,0 0-1,-1 0 0,1 0 1,-1 0-1,1 0 0,-1 0 1,1 0-1,-1 0 1,1 0-1,35 3 228,-18-1-166,-11-2-67,0 0-1,0 0 0,0 1 1,0 0-1,0 1 1,0-1-1,-1 1 1,1 0-1,7 4 1,-9-3-1,-1 0 1,1 0-1,-1 1 0,0-1 1,0 1-1,0 0 1,0 0-1,-1 0 1,1 0-1,-1 1 1,0-1-1,3 9 0,69 165-2,-68-167-31,-2-20-47,-3-22-60,-2-471-107,-1 468 251,-1 0 0,-1 0 1,-15-60-1,16 82 5,0-1 0,1 0 0,0 1 0,2-16 0,0 0-36,-1 25 29,1 1 0,0 0 1,0 0-1,0-1 0,0 1 1,1 0-1,-1 0 0,3-4 1,2-1 1,-2-2-8,-4 9 6,0 0 1,0 0-1,0 0 1,0 0-1,0 0 1,0 0-1,0 0 1,1 0-1,-1 0 1,0 0-1,0 0 0,0 0 1,0 0-1,0 0 1,0 0-1,0 0 1,0 0-1,0 0 1,0 0-1,0 0 1,0 0-1,0 0 1,1 0-1,-1 0 0,0 0 1,0 0-1,0 0 1,0 0-1,0 0 1,0 0-1,0 0 1,0 0-1,0-1 1,0 1-1,0 0 0,0 0 1,0 0-1,0 0 1,0 0-1,0 0 1,0 0-1,0 0 1,0 0-1,0 0 1,0 0-1,0 0 1,0 0-1,0-1 0,5 9-8,-1-5-7,1-3 10,-4 0 8,0 1-1,0-1 1,1 1-1,-1 0 1,0-1-1,0 1 0,0 0 1,0 0-1,0-1 1,0 1-1,0 0 0,0 0 1,0 0-1,0 0 1,0 0-1,0 1 1,-1-1-1,1 0 0,-1 0 1,1 0-1,0 3 1,1 0 9,14 27 43,-2 0 0,-1 1 0,15 58-1,-14-43-22,53 202 59,14 45-95,108 176-121,37-17 263,-81-139 82,-140-301-238,-9-19-67,-10-23 31,-123-334-479,25 73 464,108 276 174,15 29 82,1 2-134,118 163 261,21 27-114,-61-98-188,-135-166-181,-36-48-226,73 95 396,5 9 6,4 6 10,0 4 5,2-1 1,-1 0-1,1 0 1,0 0-1,1 0 1,0 0-1,0 0 1,10 13-1,4 8 53,8 14-7,1-2 0,2-1 0,2-1 1,45 44-1,-49-52-23,0 1 1,22 35-1,-47-64-45,-1-2-1,0 1-1,0-1 0,0 0 1,-1 0-1,1 1 1,0-1-1,-1 0 1,1 1-1,0-1 0,-1 1 1,1 2-1,-21-4-55,8-2 61,0-1 0,0 0 0,0 0 0,1-1 0,-1-1 0,1 0 0,-17-10 0,4 0-43,1-1 0,-27-23-1,23 14 3,1-2 0,-37-49 0,-37-66-93,94 133 120,-167-257-108,21-10 41,136 243 79,-9-17 6,2-1 1,2-1 0,-18-72 0,22 57 8,-31-76 0,45 137-16,1 0 0,1 1 0,-1-1 0,1 0 0,0 0 0,1 0 0,-1-12 0,3 22 13,0-1 0,0 1 1,1-1-1,-1 1 1,1-1-1,0 0 0,3 4 1,4 3 28,10 20 3,-4-7-39,0 0 0,1-1 0,2-1 0,20 19 0,4-6-166,-42-33 128,3 10-6,-3 9 57,1 0 0,1 0 0,1 0 0,0-1-1,14 36 1,49 98 150,-24-59-66,-40-87-101,311 665 343,-205-489-471,192 245 1,-300-427 124,4 7-12,1-1 1,-1-1-1,1 1 1,1-1-1,-1 0 1,1 0-1,12 7 0,-18-13 9,-1 0-1,0 0 0,1 0 0,-1 0 0,1 0 0,-1 0 0,0 0 0,1 0 0,-1 0 0,1 0 0,-1 0 0,0-1 0,1 1 0,-1 0 0,0 0 0,1-1 0,-1 1 0,0 0 0,1 0 0,-1-1 0,0 1 0,0 0 0,1-1 0,-1 1 0,0 0 0,0-1 0,0 1 1,1 0-1,-1-1 0,0 1 0,0 0 0,0-1 0,0 1 0,0-1 0,0 1 0,0 0 0,0-1 0,0 1 0,0-1 0,0 1 0,0 0 0,0-1 0,0 1 0,0-1 0,0 1 0,0-31-129,0 24 101,-2-18-38,-1 1-1,-1 1 0,-1-1 0,-1 1 1,-13-34-1,-7-27-272,24 71 318,2 11 47,3 8 32,71 140 277,-26-56-168,208 466 468,-192-408-609,-10-35-3,4-1-1,79 114 1,261 415-26,-323-514 11,-38-61 3,16 28-7,-23-48 13,77 108 104,-60-84-24,15 17-29,226 212 7,-227-231-102,-28-27-38,-8-7-101,-37-35-282,-12-7 15,-11-11-192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1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 0 64,'-1'0'37,"1"1"0,-1-1-1,1 0 1,0 1 0,-1-1 0,1 1 0,0-1-1,-1 1 1,1-1 0,0 1 0,-1-1-1,1 1 1,0-1 0,0 1 0,0-1 0,0 1-1,-1-1 1,1 1 0,0-1 0,0 1-1,0-1 1,0 1 0,0 0 0,0-1 0,1 1-1,-1 23 94,0-16-25,2 11 11,0 0 0,1 0 1,1-1-1,1 1 1,8 19-1,1 7 29,112 396 437,-119-416-564,85 261 161,33 108-109,-40-128-48,-34-115-12,-8-16-10,-27-91 6,29 67 20,-27-71-23,13 43 1,-16-41-5,20 39 0,-25-55 31,-2-5-19,-7-19-518,-2-10-591,-7-14-66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21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119 169 32,'-5'-3'283,"-3"-1"986,6 17-761,2-8-657,2 18 206,0 0-1,1 1 0,2-1 1,0-1-1,1 1 1,15 32-1,162 610 387,-176-636-439,-2-2-5,2 0 0,0 0 0,18 38 0,-25-137-367,-13-4 138,-28-89 0,17 71 145,-5-18-114,-43-210-114,68 304 311,0 0 0,-1 0 0,0 1 0,-2-1 0,0 1 0,-1 1 0,-13-21 0,21 37 5,0-1 1,0 1-1,0-1 0,-1 1 1,1 0-1,0-1 1,0 1-1,0 0 0,-1-1 1,1 1-1,0 0 0,-1-1 1,1 1-1,0 0 1,-1 0-1,1-1 0,0 1 1,-1 0-1,1 0 0,0 0 1,-1-1-1,1 1 1,-1 0-1,1 0 0,0 0 1,-1 0-1,1 0 0,-1 0 1,1 0-1,-1 0 1,1 0-1,0 0 0,-1 0 1,1 0-1,-1 0 0,1 0 1,0 0-1,-1 1 1,1-1-1,-1 0 0,1 0 1,0 0-1,-1 1 0,1-1 1,0 0-1,-1 0 1,1 1-1,0-1 0,-1 0 1,1 1-1,0-1 0,0 0 1,-1 1-1,1-1 1,0 0-1,0 1 0,0-1 1,0 1-1,0-1 0,-1 0 1,1 1-1,0-1 1,0 1-1,0-1 0,0 1 1,0-1-1,0 1 0,3 54 142,17 98-1,-5-57-80,-7-53-35,-4-29-32,-1 0 1,1 29-1,-4-42-56,1-12-8,-1 1 0,0-1 0,0 1 0,-1 0 0,-1-1 0,-4-18-1,-26-59-36,11 31 38,14 37 37,-26-69-52,29 79 78,-1 0 1,-1 1-1,0-1 0,0 1 1,0 0-1,-11-10 1,16 18 5,0 0-1,0 0 1,0 1 0,0-1 0,0 0 0,0 1 0,-1-1 0,1 1 0,0-1-1,0 1 1,0 0 0,0 0 0,-2-1 0,2 1 2,1 0 1,0 0 0,-1 0-1,1 0 1,-1 0-1,1 0 1,-1 0-1,1 0 1,-1 1-1,1-1 1,0 0-1,-1 0 1,1 0-1,-1 1 1,1-1-1,0 0 1,-1 0-1,1 1 1,0-1 0,-1 0-1,1 0 1,0 1-1,-1-1 1,1 1-1,0-1 1,0 0-1,-1 1 1,1-1-1,0 1 1,0-1-1,0 0 1,0 1-1,0-1 1,-1 1-1,1-1 1,0 1 0,0-1-1,0 0 1,0 1-1,0 1 91,6-3-84,-1-1-1,0 0 0,0 1 0,0-1 1,0-1-1,-1 1 0,1-1 0,-1 0 1,1 0-1,-1 0 0,0-1 1,0 1-1,4-6 0,27-19-3,-29 25 1,0 0 0,0 0 0,0 0-1,1 1 1,7-2 0,-13 3-4,1 1 0,-1 0 0,1-1 0,0 1 0,-1 0 0,1 0 0,0 0 0,-1 0 0,1 0 0,0 1 0,-1-1 0,1 0-1,-1 1 1,1 0 0,0-1 0,-1 1 0,1 0 0,-1-1 0,0 1 0,1 0 0,-1 0 0,0 0 0,1 0 0,-1 0 0,0 1 0,1 1 0,27 43 90,-3 2 1,31 79-1,-52-115-88,9 29 24,-2 1 0,-1 0 0,-3 0 0,5 55 0,-8-74-48,-2-21-2,-2-14-4,-3-18-33,0 0-1,-2 0 1,-2 1-1,-11-39 1,-47-116-101,59 171 148,-7-18 5,-1-1 4,1 0-1,2-1 1,-9-52 0,15 65 16,13 31 149,24 50-18,-3 2 1,36 110-1,-30-72-71,-32-91-74,-3-7-5,0 1 1,0-1-1,0 0 0,0 0 1,1 0-1,0 1 1,0-1-1,-1-1 0,2 1 1,1 3-1,-3-6 2,-1 0 1,0 0-1,0 0 0,0 0 0,0 0 0,1 0 0,-1 0 0,0 0 1,0 0-1,0 0 0,0 0 0,1 0 0,-1 0 0,0 0 0,0 0 1,0 0-1,1 0 0,-1 0 0,0 0 0,0 0 0,0 0 0,0 0 1,0 0-1,1-1 0,-1 1 0,0 0 0,0 0 0,0 0 0,0 0 1,0 0-1,0-1 0,1 1 0,-1 0 0,0 0 0,0 0 0,0 0 1,0-1-1,0 1 0,0 0 0,0 0 0,0 0 0,0 0 0,0-1 1,0 1-1,0 0 0,0 0 0,0 0 0,0 0 0,0-1 0,0 1 0,0 0 1,0-1-1,0-13-36,0 12 18,0-142-349,1 143 384,-1 1-12,1 0 1,-1 0 0,0 0 0,1 0 0,-1 0 0,1 0 0,-1 0 0,0 1-1,1-1 1,-1 0 0,1 0 0,-1 0 0,0 1 0,1-1 0,-1 0 0,0 1-1,0-1 1,1 0 0,-1 1 0,0-1 0,1 0 0,-1 1 0,0-1-1,0 0 1,0 1 0,0-1 0,1 1 0,-1-1 0,0 0 0,0 1 0,0-1-1,0 1 1,0 0 0,0 18-12,-1-12 19,5 59 99,2 0 0,18 74-1,-6-38-4,-10-57-90,26 217 70,-32-219-129,-2-30 4,-2-30 3,-2-13-20,-1 0 1,-2 1-1,-1 0 0,-1 0 1,-16-34-1,-75-134-183,71 143 198,20 37 39,5 8 5,-1 1 1,1-1-1,-2 1 0,1 0 1,-1 1-1,-7-9 1,9 14 4,2 10 21,2 40 65,2 0 1,10 58-1,44 229 264,82 257-6,-138-591-352,2 6-7,0 0 0,1-1-1,-1 0 1,1 1 0,5 6 0,-8-13 3,0 0 0,0 0 0,0 0 0,1 0 0,-1 0 0,0 0 0,0 0 1,0 0-1,0 0 0,1 0 0,-1 0 0,0 0 0,0 0 0,0-1 0,0 1 0,0 0 0,0 0 0,1 0 0,-1 0 0,0 0 0,0 0 0,0-1 0,0 1 0,0 0 0,0 0 0,0 0 1,0 0-1,0-1 0,0 1 0,0 0 0,0 0 0,0 0 0,0 0 0,1-1 0,-2 1 0,1 0 0,0 0 0,0 0 0,0 0 0,0-1 0,0 1 0,0 0 0,0 0 0,0 0 0,0 0 0,0-1 1,1-13-36,-2-14-57,-2-1 1,0 1-1,-9-29 1,-27-88-139,11 47 129,6 14 70,-143-458-319,157 522 355,-14-32 9,21 48-8,-1 1-1,0 0 1,0-1 0,-1 1 0,1 0 0,-1 0 0,0 0 0,1 1 0,-1-1 0,-7-4 0,10 7 0,-1 0 0,1-1 0,0 1 0,-1 0 0,1 0 0,0-1 0,-1 1 0,1 0 1,0 0-1,-1 0 0,1 0 0,-1-1 0,1 1 0,-1 0 0,1 0 0,0 0 0,-1 0 0,1 0 1,-1 0-1,1 0 0,-1 0 0,1 0 0,0 0 0,-1 1 0,1-1 0,-1 0 0,1 0 1,0 0-1,-1 0 0,1 1 0,-1-1 0,1 0 0,0 0 0,-1 1 0,1-1 0,0 0 1,-1 1-1,1-1 0,0 0 0,0 1 0,-1-1 0,1 0 0,0 1 0,0-1 0,0 1 0,-1-1 1,-1 24 71,2-21-77,3 50 117,2-1 0,20 92 0,17 85 46,53 217 198,2-154-280,-57-174-65,-28-90-18,-9-23-1,-1-1 0,1 1 0,-1 1 0,-1-1-1,1 0 1,-1 0 0,2 11 0,-4-19-191,-5-17 52,-15-30 1,12 29 40,-9-30 0,13 30 49,0-1 0,-1-35 0,6 65 70,1 0 1,1 1-1,-1-1 1,1 0-1,1 1 1,6 14-1,29 52 103,-18-37-40,122 229 205,-137-262-393,-3-7 47,0-20 28,-9-30-8,-15-31-177,-36-84 0,3 10 36,28 77 165,-15-58 21,42 149 21,1 15 78,7 41 0,84 226 318,-49-171-262,70 192-29,-125-342-239,-1 1 0,-27-42 0,-47-54-215,43 62 201,28 42 110,12 14 16,0 0 1,0 0-1,1 0 0,-1 0 0,1-1 0,0 1 0,-4-12 0,79 164 277,-27-60-150,-20-43-51,1-1-1,2-2 1,52 60 0,-60-77-58,-1-1 7,38 34 1,-18-10-22,-29-34-7,-9-11 1,1 1 0,0 0 0,0-1-1,0 0 1,0 1 0,0-1 0,1 0-1,-1 0 1,1 0 0,-1 0 0,1 0-1,0-1 1,0 1 0,0-1 0,0 0-1,0 0 1,0 0 0,0 0 0,0 0-1,0-1 1,0 0 0,0 1 0,4-1-1,3 0-1,21-3-43,-29 3 44,-1-1-1,1 0 1,0 0 0,-1 0 0,0 0-1,1 0 1,-1 0 0,0 0-1,1 0 1,-1-1 0,0 1-1,0 0 1,0-1 0,0 1-1,0-1 1,0 1 0,0-3 0,3-7-21,-1 0 0,-1 0 1,0 0-1,-1-1 0,0 1 0,0 0 1,-2-1-1,0-12 0,0-11-23,0 17 20,-1-1 0,-1 1 1,0-1-1,-1 1 1,-1 1-1,-1-1 0,-13-28 1,-3 3-84,-47-70 1,66 108 105,-198-284-165,197 285 185,1-1-1,-1 1 1,1-1 0,-1 1 0,0 0-1,-1 1 1,-8-7 122,13 12-101,0 2-30,0 1 1,1-1 0,0 0-1,0 1 1,0-1-1,1 0 1,-1 0 0,1 0-1,3 5 1,26 38 38,-6-9 7,139 296 155,-95-184-157,-67-145-52,10 18 1,-11-22-1,-1 0 0,1 0-1,-1 0 1,1 0 0,0-1-1,-1 1 1,1 0 0,0 0-1,0-1 1,-1 1 0,1 0-1,0-1 1,0 1 0,0-1-1,0 1 1,0-1 0,0 0-1,0 1 1,1-1 0,-1-6 5,-2-13-14,-1 0-1,-1 1 1,0 0-1,-1-1 1,-12-30 0,-44-89-82,58 134 89,-123-248-69,43 94-11,-68-192 0,17-74 82,123 384-1,7 26 2,0 0 1,-2 0 0,-7-18-1,14 52 28,-3-2-26,18 92 42,47 169-1,-33-155 1,124 375 168,-129-427-210,-8-19 5,2 0 0,34 61 0,-54-114-8,0 0 0,0 0 0,0 0 0,0 1 0,0-1 0,1 0 0,-1 0 0,0 0 0,0 0 0,0 1 0,0-1 0,0 0 0,0 0 0,0 0 0,0 0 0,0 0 0,0 1 0,1-1 0,-1 0 0,0 0 0,0 0 0,0 0 0,0 0 0,0 0 0,1 1 0,-1-1 0,0 0 0,0 0 0,0 0 0,0 0 0,1 0 0,-1 0 0,0 0 0,0 0 0,0 0 0,0 0 0,1 0 0,-1 0 0,0 0 0,0 0 0,0 0 0,1 0 0,-1 0 0,0 0 0,0 0 0,0 0 0,1-1 0,2-10 12,-2-25-4,-1 31-17,-1-15-2,-1 0 0,-1 0 0,0 0 1,-9-27-1,-34-81-76,27 76 67,-64-185-46,-69-329-1,143 519 51,-24-92 0,27 127 16,3 15 0,1 17 5,3 29 33,1 0-1,13 70 0,-8-83-26,24 98 16,-31-134-28,0 0 1,0 0-1,0 0 1,0 0-1,1 0 1,-1 0-1,0 0 1,0 0-1,0 0 1,0 0-1,0 0 1,0 0-1,0 0 1,0 0-1,0 0 1,0 0-1,0 0 1,0 0-1,0 0 1,0 0-1,0 0 1,0 0-1,1 0 1,-1 0-1,0 0 1,0 0-1,0 0 1,0 0-1,0 0 1,0 0-1,0 0 1,0 0-1,0 0 1,0 0-1,0 0 1,0 0-1,0 0 1,0 0-1,0 0 1,0 0-1,0 0 1,0 0-1,0 1 1,0-1-1,1 0 1,-1 0-1,0 0 1,0 0-1,0 0 1,0 0-1,1-10-2,1-15-6,-7-291-108,5 311 118,1-1 0,0 1 1,0 0-1,0 0 0,0-1 0,1 1 1,0 0-1,0 0 0,5-7 0,30-42 17,-24 36-16,2-3-2,1 0 0,0 1 0,2 1 0,0 0 0,2 2 0,22-17 0,-41 33 0,1 0 1,-1 0-1,1 1 1,0-1-1,-1 0 1,1 1-1,0-1 0,-1 1 1,1 0-1,0-1 1,3 1-1,-5 0 32,0 2 16,-4 4-50,1-1-1,-1 1 0,0-1 1,-1 0-1,1 0 0,-1-1 1,0 1-1,-10 6 1,-12 13 15,3 2-4,-32 49 0,-5 6-6,53-76-11,9-12 12,7-16 0,6-2-4,1 1 0,1 0 0,37-41 0,-29 37 0,33-50 0,-70 102 5,1 0 0,1 1-1,-11 39 1,-19 91 44,25-90-53,5-19 6,-3 2 13,3 0 1,1 1 0,-4 89-1,13-106-13,2 35 10,-1-61-11,1 0 0,0 0-1,0 0 1,1 0 0,-1-1 0,1 1 0,1 0 0,3 6-1,-6-12 0,0 0 0,0 0 0,0 0-1,0 0 1,0 0 0,0 0-1,0 0 1,0 0 0,0-1-1,0 1 1,0 0 0,0 0-1,0 0 1,0 0 0,0 0-1,0 0 1,0 0 0,0 0-1,1 0 1,-1 0 0,0 0-1,0 0 1,0 0 0,0 0-1,0 0 1,0-1 0,0 1-1,0 0 1,0 0 0,0 0-1,0 0 1,0 0 0,1 0-1,-1 0 1,0 0 0,0 0-1,0 0 1,0 0 0,0 0 0,0 0-1,0 0 1,0 0 0,0 0-1,0 0 1,1 0 0,-1 0-1,0 0 1,0 1 0,0-1-1,0 0 1,0 0 0,0 0-1,0 0 1,0 0 0,0 0-1,0 0 1,0 0 0,0 0-1,0 0 1,0 0 0,0 0-1,0 0 1,1 0 0,-1 0-1,0 1 1,0-1 0,0 0-1,1-12-49,-1-15-38,-2 10 80,1 0-1,1 0 1,0 0-1,1 0 1,1 0-1,0 1 1,1-1-1,1 0 0,7-18 1,130-294 19,-130 308-12,11-23-1,54-77-1,-78 131 30,-10 17-9,-2-1-1,-30 43 1,17-28-2,-62 92 70,81-125-86,-3 9-16,11-39 12,2 1-1,0 0 1,2 0 0,0 0 0,1 0 0,1 1 0,1 0 0,19-38-1,-8 25 10,1 1 0,1 1 0,1 1-1,2 1 1,31-31 0,-16 23-6,2 1 1,86-58-1,-117 90 6,-8 3 11,-7 1-69,-11 2 7,0-1 0,0 2 0,1 1 0,-26 8 0,26-7 47,-1 0 0,1-1 1,-1-1-1,-27 2 0,43-5-1,0 0-1,1 0 1,-1 0 0,0 0 0,1 0 0,-1-1-1,0 1 1,1 0 0,-1 0 0,0 0-1,1-1 1,-1 1 0,1 0 0,-1-1 0,0 1-1,1-1 1,-1 1 0,1 0 0,-1-1 0,1 1-1,-1-1 1,1 1 0,0-1 0,-1 0-1,1 1 1,0-1 0,-1 1 0,1-1 0,0 0-1,-1 1 1,1-1 0,0 0 0,0 1 0,0-1-1,0 0 1,0 1 0,0-1 0,0-1-1,0 1 2,0-1 0,0 1 0,1-1-1,-1 1 1,0 0 0,1-1 0,-1 1-1,1 0 1,-1-1 0,1 1-1,0 0 1,-1 0 0,1 0 0,0-1-1,0 1 1,0 0 0,0 0-1,2-1 1,16-9 32,1 0 1,0 2-1,27-9 0,-26 11-18,0-1 0,0-2-1,24-14 1,154-112-15,-195 133-5,-3 2 2,0 1 0,0-1 1,-1 0-1,1 1 0,0-1 0,0 1 0,0 0 0,0-1 0,-1 1 1,1 0-1,0-1 0,0 1 0,0 0 0,1 0 0,-3 10 46,-11 8-60,0-1 0,-1 0-1,0-1 1,-1 0 0,-1-1 0,-1-1 0,0 0-1,-32 20 1,4-5 9,1 1-1,1 3 1,2 1-1,-69 77 0,74-68 42,3 1 0,1 2 0,2 1 0,3 1 0,-28 67 0,54-114-33,0-1 0,0 1 0,-1-1 0,1 1 0,0-1 0,0 0 0,0 1 0,0-1 0,-1 1 0,1-1 0,0 1 0,0-1 0,0 1 0,0-1 0,0 1 0,0-1 0,0 1 0,0-1 0,0 1 0,1-1 0,-1 0 0,0 1 0,0-1 0,0 1 0,1-1 0,-1 1 0,0-1 0,0 0 0,1 1 0,-1-1 0,0 1 0,1-1 0,-1 0 0,0 1 0,1-1 0,-1 0 0,0 0 0,1 1 0,-1-1 0,1 0 0,-1 0 0,1 0 0,-1 1 0,1-1 0,23 0 0,-18-1 0,1 1 2,-1-1 0,1 0-1,-1 0 1,1-1 0,-1 0 0,0 0-1,0 0 1,0-1 0,0 1 0,0-1-1,-1-1 1,1 1 0,-1-1 0,6-5 0,8-9 12,-1 0 0,21-28 0,-8 9-19,3 1 9,2 3 0,2 0 0,0 3-1,2 1 1,2 1 0,75-36 0,-111 61-12,1-1 1,-1 0-1,1-1 0,-1 0 1,-1 0-1,1 0 0,-1 0 1,0-1-1,0 0 1,-1 0-1,1 0 0,-1-1 1,-1 0-1,1 1 1,-1-1-1,0-1 0,-1 1 1,3-13-1,0-8-26,-1-1 1,-1 0-1,-2-45 1,-1 55 56,1 9-27,0 1 0,1-1 0,0 1 0,0 0 0,1 0 0,0 0 1,5-9-1,2-5-30,-10 22 31,0 1-1,0 0 0,-1-1 0,1 1 0,0-1 0,0 1 1,-1 0-1,1-1 0,0 1 0,0 0 0,-1-1 0,1 1 1,0 0-1,-1-1 0,1 1 0,-1 0 0,1 0 0,0-1 1,-1 1-1,1 0 0,-1 0 0,1 0 0,-1 0 0,1 0 1,0-1-1,-1 1 0,1 0 0,-1 0 0,1 0 0,-1 0 1,1 0-1,-1 0 0,1 1 0,-1-1 0,1 0 0,0 0 1,-1 0-1,-24 2-59,2 4 60,0 1 0,0 1-1,-23 13 1,30-13 3,0-1 1,-1 0-1,0-1 0,0-1 1,0-1-1,-1 0 0,-30 2 1,20-6 31,66-19 160,18-13-132,-33 18-29,1 1 1,42-17 0,-57 28-19,-1 0 1,1 1 0,0 0 0,17 0 0,-26 1-14,0 0 0,1 0 0,-1 0 0,0 0 0,1 0 0,-1 0 0,0 1 0,1-1 0,-1 0 0,0 0 0,0 0 0,1 1 0,-1-1 0,0 0 0,0 0 0,1 1 0,-1-1 0,0 0 0,0 1 0,0-1 0,0 0 0,1 1 0,-1-1 0,0 0 0,0 1 0,0-1 0,0 0 0,0 1 0,0-1 0,0 0 0,0 1 0,0-1 0,0 0 0,0 1 0,0-1 0,0 0 0,0 1 0,-2 11 0,-2-6-9,1 0 0,-1 0 0,0 0 0,0-1 0,-1 1 0,0-1 0,0 0 0,0 0 0,-11 7 0,-14 14-18,-205 224 53,203-225-31,31-30-22,1-1 28,1 0 0,0 1 1,0-1-1,1 1 0,-1-1 0,1 1 0,0-1 0,1 1 0,-1 0 0,1 0 0,6-8 1,7-8 3,25-25 0,-6 8-2,24-29-3,18-22 0,-59 65-2,3-5-5,1 2-1,1 0 0,33-29 1,-53 53 8,-1 1 1,1 1 0,0-1-1,-1 0 1,1 1-1,0-1 1,0 1 0,0 0-1,5-1 1,-6 2-1,-1-1-1,0 1 1,0 0-1,1 0 1,-1 0 0,0 0-1,1 0 1,-1 1 0,0-1-1,0 0 1,1 1 0,-1-1-1,0 1 1,0-1 0,0 1-1,0-1 1,0 1-1,1 0 1,-1-1 0,0 1-1,-1 0 1,1 0 0,0 0-1,1 1 1,1 1 4,-1 0 0,0 0 0,1 0 0,-1 1 0,0-1 0,-1 1 0,1-1 0,-1 1 0,1-1 0,-1 1 0,0 0 0,-1-1 0,1 1 0,-1 0 0,1 0 0,-1 4 0,5 181 252,-5-110-151,0-46-73,0-28-28,0-10-11,-1-41-141,-2 0-1,-13-73 0,11 98 124,2 12 22,1 1 0,1-1 0,-2-15 0,3 23 34,7 21 96,104 215 598,-108-225-714,-1-1 0,0 1-1,0 0 1,-1 0 0,0 1-1,-1-1 1,-1 14-1,1-3-2,-1-20-8,1 0-1,-1 0 1,0-1 0,0 1-1,1 0 1,-1 0 0,0-1-1,0 1 1,0-1 0,0 1 0,0-1-1,0 1 1,0-1 0,0 1-1,0-1 1,0 0 0,0 1-1,0-1 1,0 0 0,-1 0-1,1 0 1,-2 0 0,-31 2 15,0-3-16,25 0 0,1 0 0,-1 0 0,1 1 0,0 1 0,-1 0 0,1 0 0,-1 0 0,1 1 0,0 0 0,-14 6 0,-116 56-6,90-44-1,0 2 0,-73 47 0,83-42 6,1 2 1,1 2-1,2 1 0,1 1 0,2 2 1,-29 42-1,44-51 1,1 0 0,2 1 0,1 1 1,1 0-1,1 1 0,-12 57 0,12-27-2,3-1 0,0 94 0,7-151-57,-1-11-138,0 0 172,1 0-1,0 0 1,1 1-1,0-1 1,0 0-1,1 0 1,4-11-1,-1-2-16,89-434-359,-89 438 375,-3 17 32,0 27 36,-2-2-48,5 48 57,5 180 155,-9-197-155,2 0 1,11 61-1,-11-106-54,-1-9-8,1-17-23,0-31-46,-3 28 48,0-75-192,-14-108 0,17 251 363,-2 0-1,-6 50 1,4-95-128,1 0 1,-1 0-1,0 0 0,0 0 0,0 0 0,0 0 0,0-1 1,-1 1-1,1 0 0,-4 3 0,5-6-13,0 0-1,-1 0 1,1 0 0,0 0 0,-1 0-1,1-1 1,0 1 0,-1 0 0,1 0-1,0 0 1,-1 0 0,1 0 0,0-1-1,-1 1 1,1 0 0,0 0-1,0 0 1,-1-1 0,1 1 0,0 0-1,0 0 1,-1-1 0,1 1 0,0 0-1,0-1 1,0 1 0,-1 0 0,1-1-1,0 1 1,0 0 0,0-1 0,0 0-1,-6-13-365,-2-4-433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22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214 523 416,'0'-3'470,"18"6"16,32 4-301,0-3 1,-1-3-1,82-6 1,-77-2-94,65-18 0,-77 15-74,1 1 0,-1 2 0,54-1 0,-82 11-18,-14 5-12,-10 3-40,-3-2 16,1-1-1,-1-1 0,-1 0 1,0-1-1,-20 7 1,-79 18-54,86-25 74,-57 13-80,9-2 18,-85 31 1,149-44 82,0 0 0,-16 10 1,25-13-3,0 0 0,0 0 1,0 1-1,0-1 1,1 0-1,-1 1 0,0-1 1,1 1-1,-1 0 1,1-1-1,0 1 0,0 0 1,0 0-1,0 0 1,0 0-1,0 0 0,0 0 1,0 0-1,1 0 1,-1 0-1,0 3 0,2-4 0,-1 0-1,0-1 0,1 1 1,-1 0-1,0 0 1,1 0-1,-1-1 0,1 1 1,-1 0-1,1 0 0,0-1 1,-1 1-1,1 0 0,0-1 1,-1 1-1,1-1 1,0 1-1,0-1 0,-1 1 1,1-1-1,0 0 0,0 1 1,0-1-1,0 0 0,0 0 1,-1 1-1,3-1 1,29 4 55,-29-3-54,30 0 23,-1-2 0,1 0 1,0-2-1,-1-2 1,57-15-1,153-63 132,-220 74-157,11-4-37,46-26 1,-78 39 29,-1 0 1,0 0 0,1 0 0,-1 0-1,0 0 1,0 0 0,1 0 0,-1 0-1,0 0 1,0 0 0,1-1 0,-1 1-1,0 0 1,0 0 0,1 0-1,-1-1 1,0 1 0,0 0 0,1 0-1,-1 0 1,0-1 0,0 1 0,0 0-1,0 0 1,1-1 0,-1 1-1,0 0 1,0-1 0,0 1 0,0 0-1,0 0 1,0-1 0,0 1 0,0 0-1,0-1 1,0 1 0,0-1-1,-12-1-69,-23 3-4,7 5 57,0 1 1,0 1-1,1 1 1,0 2-1,-27 15 1,24-13 15,2 0 7,0-1 11,-35 20 0,56-28-9,0 0 0,1 1-1,0 0 1,0 0 0,0 0 0,1 0-1,0 1 1,0 0 0,0 0-1,-5 10 1,8-14 4,1 0 0,1 0 0,-1 0 0,0 0 0,0 1 0,1-1 0,-1 0-1,1 0 1,0 0 0,-1 1 0,1-1 0,0 0 0,0 0 0,1 0 0,-1 1 0,0-1 0,1 0 0,1 4 0,-1-4-3,0-1 1,0 1 0,0-1 0,0 1-1,0-1 1,1 1 0,-1-1 0,1 0-1,-1 0 1,1 0 0,-1 0 0,1 0-1,0 0 1,-1 0 0,1 0 0,0-1-1,0 1 1,-1-1 0,1 1 0,0-1-1,0 0 1,2 1 0,11-1 15,-1 1-1,0-2 1,0 0 0,0-1 0,0 0-1,0-1 1,0-1 0,-1 0 0,1-1-1,-1 0 1,13-8 0,18-11 29,73-56-1,-57 38-18,1 2-27,-29 20-21,-1-1 0,-1-2 0,31-28 0,-58 48 4,-1 0 0,1 0 0,-1 0 0,0 0 1,0 0-1,0 0 0,0-1 0,-1 1 0,1-1 0,-1 1 0,0-1 0,0 0 1,1-6-1,-2 8 7,1 0 0,-1 0 1,-1 0-1,1 0 1,0 0-1,-1 0 0,1 0 1,-1 0-1,1 0 1,-1 0-1,0 0 0,0 0 1,0 0-1,0 0 1,0 1-1,0-1 0,0 0 1,-1 1-1,1-1 0,-1 1 1,1-1-1,-1 1 1,-2-2-1,-3-3 6,-2-1 0,-53-27-11,-53-28-182,71 37 109,-88-58-12,111 72 143,29 19 76,13 11-69,39 46 53,-2 3-1,56 87 1,-101-140-139,-12-14 0,-1-9 0,-1-3-4,0-1-1,-1 1 1,-1-1 0,1 1-1,-2 0 1,1 0 0,-2 1-1,1-1 1,-1 1-1,-1 0 1,0 0 0,-8-9-1,-11-13-8,-1 1 0,-31-28-1,55 58 84,14 15 122,29 31 7,3-3 1,94 72-1,-116-95-136,-14-12-15,1 0 1,0 0 0,9 5 0,-16-10-15,0-1-1,0 0 1,0 0 0,1 0 0,-1-1-1,0 1 1,0 0 0,0-1 0,1 0 0,-1 1-1,0-1 1,1 0 0,-1 0 0,0 0-1,0 0 1,1-1 0,-1 1 0,0-1 0,4 0-1,-4-1-4,0 1 0,0-1 0,0 0-1,0 1 1,-1-1 0,1 0 0,-1 0 0,1 0-1,-1 0 1,0 0 0,1 0 0,-1 0 0,0-1-1,-1 1 1,1 0 0,0-1 0,-1 1 0,1 0-1,-1-3 1,4-48-61,-4 51 65,0-1-1,-1 0 1,1 1-1,-1-1 1,0 1-1,1-1 1,-1 1 0,0 0-1,-1-1 1,1 1-1,0 0 1,-1 0-1,1 0 1,-1 0-1,0 0 1,0 0 0,0 0-1,0 0 1,0 1-1,0-1 1,-2-1-1,-8-4 6,0 1 0,-26-10 0,16 7-4,-162-79-2,173 82 0,-176-86 0,175 87 2,-1 2 0,0-1 0,-21-1 0,25 4-1,1 0 0,-1 0 0,1-1 1,0 0-1,-1-1 0,1 0 1,0 0-1,0-1 0,1 1 0,-14-10 1,15 8-2,-1 1 1,-1 0-1,1 0 1,0 0 0,-1 1-1,0 1 1,0-1-1,-15-2 1,6 2 1,-1 1-1,-19 0 1,59 3 6,0 1 0,0 1 0,0 1 0,0 1 0,0 0 0,-1 2 0,33 15 0,-16-3 8,0 1 0,-2 2 0,36 29 0,-21-22-16,-112-76-69,9 19 25,-101-37 1,42 21 12,96 38 33,0 0 0,0 1 0,-1 1 0,-16-2 0,23 4 0,0 1 0,-1 1 0,1 0-1,0 0 1,0 0 0,0 1 0,0 1 0,-14 3 0,8 2 9,0 0 0,-26 17-1,28-15-7,8-7-1,1 1-1,0-1 1,0 1-1,0 0 1,1 0 0,-1 0-1,1 0 1,-1 1-1,1-1 1,0 1 0,1 0-1,-1 0 1,1 0-1,-3 5 1,-1 7-1,1 0 0,1 0 0,0 1 0,1 0 0,-1 25 0,4 89-2,2-57 1,-2-62 0,1 1 0,0-1 0,0 0 0,2 0 0,-1 1 0,2-1 0,-1-1 0,2 1 0,-1 0 0,10 15 0,-7-15 39,-4-7-285,-5-19 74,-16-56 65,-10-92-117,27 156 218,0-6-7,0 0 0,-1 1 0,-1 0 0,0-1 0,0 1 0,-1 0 0,0 1 0,-8-14 0,12 23 15,-1 0-1,0 0 0,1 1 0,-1-1 1,1 0-1,-1 1 0,0-1 0,0 0 1,1 1-1,-1-1 0,0 1 0,0-1 0,0 1 1,1 0-1,-1-1 0,0 1 0,0 0 1,0 0-1,0-1 0,0 1 0,0 0 0,0 0 1,0 0-1,0 0 0,1 0 0,-1 0 1,0 1-1,0-1 0,0 0 0,0 0 1,0 1-1,0-1 0,0 0 0,1 1 0,-1-1 1,0 1-1,-1 0 0,-1 1 6,0 1 0,0 0 0,0 0 0,0 0-1,1 0 1,-1 0 0,-2 4 0,-3 9 25,0 1 0,1-1 0,1 1 0,1 1 0,0-1 0,1 1 0,1-1 0,1 1 0,-1 31 0,1-26-30,0-18-7,1-14 3,1 9 2,-1-17 0,1 0 0,1 1 0,0-1 0,1 0 0,1 1 0,0-1 0,1 1 0,11-27 0,4 4-26,2 0 1,2 2-1,1 0 0,37-41 1,-58 74 24,1 0 1,0 0 0,0 1 0,0-1-1,0 1 1,1 0 0,-1 1-1,1-1 1,-1 1 0,1 0 0,0 0-1,0 0 1,0 0 0,0 1 0,0 0-1,1 0 1,-1 1 0,7-1-1,-12 2 3,1 0-1,0 0 1,-1-1-1,1 1 1,-1 0-1,1 0 1,-1 0-1,0 0 1,1 0-1,-1 0 1,0 0-1,0 0 0,1 0 1,-1 0-1,0 0 1,0 0-1,0 0 1,0 0-1,-1 1 1,-1 27 6,-10 10 4,1-7 7,1 1-1,2 0 0,1 0 1,2 1-1,-2 37 1,6-45-13,1-6 4,2 35 0,-1-51-9,-1 1 0,1 0-1,0-1 1,1 1 0,-1-1 0,1 1-1,0-1 1,0 0 0,0 0 0,0 0 0,1 0-1,-1 0 1,4 3 0,-5-6-1,-1-1 0,0 0-1,1 1 1,-1-1 0,0 0 0,1 0 0,-1 1 0,0-1-1,1 0 1,-1 0 0,1 1 0,-1-1 0,1 0-1,-1 0 1,0 0 0,1 0 0,-1 0 0,1 0 0,-1 0-1,1 0 1,-1 0 0,1 0 0,-1 0 0,1 0 0,-1 0-1,0 0 1,1 0 0,-1 0 0,1 0 0,-1 0-1,1-1 1,-1 1 0,0 0 0,1 0 0,-1-1 0,1 1-1,-1 0 1,0-1 0,1 1 0,-1 0 0,0-1 0,0 1-1,1 0 1,-1-1 0,0 1 0,0 0 0,1-1-1,-1 1 1,0-1 0,0 1 0,0-1 0,0 1 0,0-1-1,0 1 1,9-33-22,-7 24 11,12-48-166,-3 0 0,-2-2-1,-2 1 1,-2-63 0,-9 104 193,4 17-14,0 0-1,-1-1 1,1 1 0,0 0-1,-1 0 1,1-1-1,0 1 1,-1 0-1,1 0 1,0 0-1,-1-1 1,1 1-1,0 0 1,-1 0-1,1 0 1,0 0-1,-1 0 1,1 0 0,-1 0-1,1 0 1,0 0-1,-1 0 1,1 0-1,-1 0 1,-1 1 2,1-1 1,-1 1 0,1 0-1,0-1 1,-1 1 0,1 0-1,0 0 1,0 0-1,0 0 1,0 0 0,0 0-1,0 1 1,0-1 0,0 0-1,0 0 1,-1 3-1,-6 10 39,1 1 0,0 0 0,1 1-1,0-1 1,2 1 0,0 0-1,0 0 1,-1 25 0,5-41-43,0 1 0,0-1 0,0 0 0,0 0 0,0 1 0,1-1 0,-1 0-1,0 0 1,0 0 0,0 0 0,0 1 0,1-1 0,-1 0 0,0 0 0,0 0 0,0 0 0,0 1 0,1-1 0,-1 0 0,0 0 0,0 0 0,1 0 0,-1 0 0,0 0 0,0 0 0,0 0 0,1 0-1,-1 0 1,0 0 0,0 0 0,1 0 0,-1 0 0,0 0 0,0 0 0,1 0 0,-1 0 0,0 0 0,0 0 0,0 0 0,1 0 0,-1-1 0,10-5 2,-9 4-3,0-1-1,-1 1 1,1 0 0,-1-1 0,1 1-1,-1-1 1,0 1 0,0-5 0,0 7 0,0 0 1,0 0 0,0 0 0,0 0-1,0 0 1,0 0 0,0 0 0,0 0-1,0 0 1,0 0 0,0 0 0,0 0-1,-1 0 1,1 1 0,0-1 0,0 0-1,0 0 1,0 0 0,0 0 0,0 0-1,0 0 1,0 0 0,0 0 0,0 0-1,0 0 1,0 0 0,0 0 0,0 0-1,0 0 1,-1 0 0,1 0 0,0 0-1,0 0 1,0 0 0,0 0 0,0 0-1,0 0 1,0 0 0,0 0 0,0 0-1,0 0 1,0 0 0,0 0 0,0-1-1,0 1 1,0 0 0,0 0 0,-1 0-1,1 0 1,0 0 0,0 0 0,0 0-1,0 0 1,0 0 0,0 0 0,0 0-1,0 0 1,0 0 0,0 0 0,0 0-1,0-1 1,-5 18 16,0 17 32,1 0-1,2 0 0,3 41 1,0-24 50,-1-23-80,2 0-1,2 0 0,8 36 1,-11-58-29,-2-21-8,0 0 0,-1 0 0,-1-1 0,0 1 0,-1 1 0,-1-1 0,-7-17 0,8 24 10,1 1 0,-1-1 0,0 1 0,-1-1 0,0 2 0,0-1 0,0 0-1,-1 1 1,0 0 0,0 0 0,0 1 0,-1-1 0,0 1 0,-11-5 0,18 9 10,-1 1-1,0-1 1,1 1 0,-1 0 0,0-1-1,1 1 1,-1 0 0,0-1 0,0 1-1,1 0 1,-1 0 0,0-1 0,0 1-1,0 0 1,1 0 0,-1 0 0,0 0-1,0 0 1,0 0 0,1 1 0,-1-1-1,0 0 1,0 0 0,0 0-1,1 1 1,-1-1 0,0 1 0,1-1-1,-1 0 1,0 1 0,1-1 0,-1 1-1,0-1 1,1 1 0,-1 0 0,1-1-1,-1 1 1,1-1 0,-1 1 0,1 0-1,0 0 1,-1-1 0,1 1 0,0 0-1,-1 1 1,0 4 10,0 0 1,1 0-1,0 0 0,0 0 0,1 8 0,0 2 16,0 5 6,1 1 0,1-2 1,0 1-1,8 24 0,32 81 35,-21-63-30,120 359 21,-129-389-64,21 41-1,-33-74-2,-1 1 0,0 0 0,0 0 1,1-1-1,-1 1 0,0 0 0,1-1 0,-1 1 0,0 0 0,1-1 0,-1 1 0,1-1 0,-1 1 0,1 0 0,-1-1 0,1 1 0,0-1 0,-1 0 0,1 1 0,0-1 0,-1 1 0,1-1 0,1 1 0,-2-2-2,1 1 0,-1-1 0,1 0 0,-1 1 0,1-1 0,-1 0 0,0 1 0,1-1 0,-1 0 0,0 1 0,1-1 0,-1 0 0,0 1 0,0-1 0,0 0 0,0 0-1,0 1 1,0-2 0,1-41-184,-5 13 109,-1 0-1,-2 1 1,0-1 0,-16-35 0,6 15 36,-112-299-149,72 201 150,55 143 48,-9-26 2,-2 1-1,-24-41 1,37 69 5,-1 1 0,0-1 0,0 1-1,0-1 1,0 1 0,0 0-1,0 0 1,0 0 0,0 0 0,-1-1-1,1 1 1,0 1 0,-1-1-1,1 0 1,-1 0 0,1 0-1,-1 1 1,-2-1 0,3 1-3,0 0 1,0 0 0,1 0-1,-1 1 1,0-1-1,0 0 1,0 1 0,1-1-1,-1 1 1,0-1-1,1 1 1,-1-1 0,0 1-1,1 0 1,-1-1-1,1 1 1,-1 0 0,1-1-1,-1 1 1,1 0-1,-1 0 1,1-1 0,0 1-1,-1 0 1,1 0-1,0 0 1,0 0 0,0-1-1,-1 1 1,1 0-1,0 0 1,0 0 0,0 0-1,1 1 1,-3 31 96,2 0 0,1 0 0,1 0 0,9 43 0,39 129 56,-28-125-93,-15-53-55,16 67 40,64 161-1,-84-250-46,9 20 3,-12-24-7,0 0 0,1 0 0,-1 0 1,1 0-1,-1 0 0,1 0 0,0 0 0,-1-1 0,1 1 0,0 0 1,0 0-1,0-1 0,0 1 0,-1 0 0,1-1 0,0 1 1,2 0-1,-3-5-84,-2-19 32,-1 0 0,-1 0-1,-1 1 1,-1 0-1,-14-31 1,3 1-73,2 4 86,-18-58-142,-59-128 1,90 230 183,1 2 3,1 0 0,-1 0 0,0 0 0,1 1 0,-1-1-1,0 0 1,0 1 0,0-1 0,0 0 0,-1 1 0,1-1 0,0 1 0,-1 0 0,1-1 0,-1 1-1,1 0 1,-1 0 0,1 0 0,-1 0 0,0 0 0,0 0 0,-2 0 0,3 1-2,1 0 1,-1 1 0,1-1 0,-1 1-1,1-1 1,-1 1 0,1-1-1,-1 1 1,1-1 0,0 1 0,-1 0-1,1-1 1,0 1 0,0 0-1,-1-1 1,1 1 0,0 0 0,0-1-1,0 1 1,0 0 0,0-1-1,0 1 1,0 0 0,0-1 0,0 1-1,0 0 1,0-1 0,0 1-1,1 0 1,-1 0 0,0 4 14,0 17 47,1 1 0,1-1 0,1 0 0,1 0 0,1-1 0,1 1 1,17 40-1,31 58 162,94 153 1,-142-262-221,1 0 0,0-1 0,1 1 0,0-2 0,1 1 0,0-1-1,1 0 1,-1-1 0,12 8 0,-20-16-6,0 1-1,0-1 1,-1 1 0,1-1-1,0 1 1,0-1 0,-1 1-1,1-1 1,0 0 0,0 1-1,0-1 1,0 0 0,0 0-1,0 0 1,-1 0 0,1 0-1,0 0 1,0 0 0,0 0 0,0 0-1,0 0 1,0 0 0,0 0-1,0-1 1,-1 1 0,1 0-1,0-1 1,0 1 0,0 0-1,-1-1 1,1 1 0,0-1-1,0 0 1,-1 1 0,1-1-1,0 1 1,-1-1 0,1 0-1,-1 0 1,1 1 0,-1-1-1,1 0 1,0-1 0,1-4-3,-1 0 0,0 0 0,0-1 0,0 1 0,0-9 0,-1 8 3,3-257-65,0 0-25,3 192 46,2-53-40,-9 130 91,0-1 0,0 0 0,-1 0 0,1 0 0,-1 0 0,0 0 0,-3 3 0,-4 12-4,-3 17 24,1 1 0,2 1 0,2-1 0,-5 70 0,12 154 89,1-227-110,2-1 0,1 0 0,1 0 1,2-1-1,15 45 0,-17-69-20,-2-13-17,-2-18-31,0-12 3,-3 0 0,0 0-1,-3 0 1,0 0-1,-3 1 1,0 0 0,-20-48-1,26 78 55,-16-39-21,-2 1-1,-38-62 0,57 102 31,0 1 1,0-1 0,-1 0-1,1 1 1,0-1-1,-1 1 1,1-1-1,-1 1 1,0 0 0,1 0-1,-1-1 1,0 1-1,-2 0 1,3 22 112,2 0-84,0 0 0,2 0 0,1-1 1,10 36-1,36 79 132,-29-83-111,25 63 19,4-2 0,5-2 1,134 196-1,-187-303-73,42 51-6,-40-51 3,0 1-1,0-1 0,0 0 1,1-1-1,0 1 0,0-1 1,0 0-1,0 0 0,6 3 1,-10-24-88,-4 6 67,-1-1 0,-1 0 1,0 1-1,0 0 0,-1 0 1,-1 1-1,0 0 0,-11-15 1,2 3-36,-73-100-107,-182-196 1,267 315 165,1 1 5,0 0 0,1 0 1,-1 0-1,-1 1 0,1-1 1,0 1-1,-6-4 0,9 7 2,0-1 0,-1 1 0,1 0 0,0-1 0,0 1 0,-1-1 0,1 1 0,0 0 0,0-1 0,0 1-1,0-1 1,0 1 0,0 0 0,0-1 0,0 1 0,0 0 0,0-1 0,0 2 0,0-1 5,1 13 11,1 0 0,0 0 0,0 0 0,2 0-1,0-1 1,0 0 0,1 0 0,10 19 0,64 97 143,-70-116-153,98 126 55,-77-104-48,-1 1-1,-2 1 0,-1 2 1,20 43-1,-13-9-13,-27-63-40,-4-13-35,-2-19 33,-3 6 0,-1 0 0,-1 1 0,0 0 0,-15-27 0,-37-58-183,47 84 185,-88-127-147,67 102 167,1-1-1,3-1 0,-38-80 0,60 103 91,20 40-8,279 372 397,-265-361-463,32 28 1,-53-56-22,-7-9-26,-6-14-51,-4 1 57,-1 0-1,0 1 1,-25-34 0,-49-48-193,18 22 140,42 48 118,-9-12 91,32 39-84,4 6-2,22 23 19,70 86 167,29 31-42,-110-129-156,0-1-1,2-1 0,-1 0 1,1-1-1,1 0 0,0-2 1,27 12-1,-40-20-30,0 1 0,0-1-1,0 0 1,0-1 0,0 1 0,5 0-1,-8-1-13,-5-7 21,-1 1 1,0 0-1,0 0 0,-1 0 1,0 1-1,0-1 0,0 1 1,0 1-1,-1-1 0,0 1 1,0 1-1,0-1 0,0 1 1,0 0-1,-1 0 1,1 1-1,-1 0 0,0 1 1,0 0-1,0 0 0,0 0 1,-15 2-1,19 0 7,0 0-1,1 1 1,-1-1-1,1 1 1,-1 0 0,1 0-1,0 0 1,0 0-1,0 0 1,0 1 0,0 0-1,0-1 1,1 1-1,-4 4 1,3-2 2,0-1 0,0 1 0,0 0 0,1-1 0,0 1 0,0 0 0,0 0 0,0 1 0,-1 8 0,3-9 1,0 1 0,0-1-1,1 1 1,-1-1 0,1 1-1,0-1 1,1 1 0,0-1 0,-1 0-1,2 0 1,-1 0 0,0 0 0,1 0-1,0 0 1,0-1 0,1 1 0,-1-1-1,1 0 1,0 0 0,0-1-1,7 7 1,-3-5 2,-1 0 0,1 0 0,0 0-1,0-1 1,0 0 0,1-1 0,-1 0-1,1 0 1,0-1 0,0 0 0,0 0-1,16 0 1,-14-2-8,-9 0-1,0 1 0,0-1 1,0 0-1,0 0 0,0-1 1,0 1-1,0 0 0,0-1 1,3 0-1,-4 0 1,0 0 0,-1 1 0,1-1 1,0 0-1,-1 0 0,1 0 0,-1 0 0,1 1 1,-1-1-1,1 0 0,-1 0 0,1 0 0,-1 0 0,0 0 1,0 0-1,1 0 0,-1 0 0,0 0 0,0-1 0,0 1 1,0 0-1,-1-1 0,1-6-13,-2 1-1,1 0 1,-1 0 0,0 0 0,-1 0 0,1 0-1,-1 0 1,-1 1 0,1 0 0,-1-1 0,0 1-1,-1 0 1,1 1 0,-1-1 0,-9-7 0,0 0 9,-1 0 0,-1 1 0,1 1 1,-31-16-1,44 25 5,-1 1 0,1 0 0,-1 0 0,1 0 0,-1 0 0,1 0 0,-1 1 0,0-1 0,1 1 0,-1 0 0,-3 0 0,5 0 0,1 0 0,-1 0 0,0 1 0,0-1 0,0 0 1,1 1-1,-1-1 0,0 1 0,0-1 0,1 1 0,-1 0 1,1-1-1,-1 1 0,0 0 0,1-1 0,-1 1 0,1 0 1,0 0-1,-1-1 0,1 1 0,-1 0 0,1 0 0,0 0 1,0-1-1,0 1 0,-1 0 0,1 0 0,0 0 0,0 0 1,0 0-1,0 0 0,0-1 0,1 3 0,-2 10 20,1 0-1,1 0 0,0 0 1,0-1-1,2 1 0,-1 0 1,2-1-1,0 1 1,0-1-1,1 0 0,0 0 1,1-1-1,1 1 0,0-1 1,15 17-1,-9-13 15,0-2 0,1 1 0,1-2 0,1 0 0,-1-1 0,2-1 1,29 15-1,-33-19-17,0 0 0,1-1-1,0-1 1,0 0 0,0-1 0,1 0 0,-1-1 0,1-1 0,-1 0 0,26-2 0,-37 0-16,-1 0 0,1 1 0,0-1-1,-1 0 1,1-1 0,-1 1 0,1 0 0,-1-1 0,0 1-1,1-1 1,-1 0 0,0 0 0,0 0 0,0 0 0,-1 0-1,1 0 1,0-1 0,1-2 0,3-6 2,0 0 1,7-21-1,-9 22-2,13-37-75,-1-1 0,-3 0 0,-2-1 0,-2 0 0,-3 0 0,2-79 0,-8 126 70,-1 1 0,1 0 1,0-1-1,-1 1 0,1 0 0,-1-1 0,1 1 0,-1 0 1,0-1-1,1 1 0,-1 0 0,0 0 0,0 0 1,0 0-1,0 0 0,0 0 0,0 0 0,0 0 1,0 0-1,0 0 0,-1 1 0,1-1 0,0 0 1,0 1-1,-1-1 0,1 1 0,0-1 0,-1 1 1,1 0-1,-1 0 0,1-1 0,0 1 0,-2 0 0,-1 0-5,0 0 0,1 0-1,-1 0 1,0 0 0,1 0-1,-1 1 1,1-1 0,-1 1-1,1 0 1,-1 0 0,1 1-1,-5 1 1,-8 9 17,0 0-1,0 1 1,1 1 0,1 0-1,0 1 1,1 1 0,-15 24-1,6-4 19,2 1 0,-24 60 0,35-73 29,5-15-26,5-10-22,97-203 19,-43 85-63,63-150-107,-126 281 151,0 0 0,-7 15 0,-9 35 44,-23 99 0,37-109 19,1 0 1,3 1 0,2 78-1,4-131-70,0 1 0,0-1 0,0 1 0,0-1 0,0 1 0,0 0 0,0-1 0,0 1 0,0-1 0,0 1 0,1-1 0,-1 1 0,0-1 0,0 1 0,1-1 0,-1 1 0,0-1 0,0 1 0,1-1 0,-1 1 0,1-1 0,-1 1 0,0-1 0,1 0 0,-1 1 0,1-1 0,-1 0 0,1 0 0,-1 1 0,1-1 0,0 0 0,-1 0 0,1 1 0,-1-1 0,1 0 0,-1 0 0,1 0 0,-1 0 0,1 0 0,0 0 0,-1 0 0,1 0 0,-1 0 0,1 0 0,0-1 0,1 1 0,0-1 0,0 1 0,0-1 0,0 0 0,0 0 0,0 0 0,-1 0 0,1 0 0,0 0 0,-1 0 0,1-1 0,2-2 0,8-13 6,-1-1 0,-1-1-1,-1 0 1,8-23-1,-2 7 0,-2 2-25,-2 1 1,-2-1 0,0-1 0,3-34-1,-5 12-28,-1-72 0,-7 157 48,-1 0 0,-2 0 0,-1-1 0,-15 52 0,0-1 59,-16 142-1,30-180-47,3-7 35,1 43-1,2-77-45,0 1 0,-1-1 1,1 1-1,0-1 0,0 1 0,0-1 0,0 1 0,0-1 0,0 0 0,0 1 0,0-1 1,0 1-1,0-1 0,0 1 0,0-1 0,0 1 0,0-1 0,0 0 0,1 1 0,-1-1 1,0 1-1,0-1 0,0 0 0,1 1 0,-1-1 0,0 1 0,1-1 0,-1 0 0,0 1 0,1-1 1,-1 0-1,0 0 0,1 1 0,-1-1 0,0 0 0,1 0 0,-1 0 0,1 1 0,-1-1 1,1 0-1,-1 0 0,0 0 0,1 0 0,-1 0 0,1 0 0,-1 0 0,1 0 0,-1 0 1,1 0-1,-1 0 0,1 0 0,-1 0 0,0 0 0,1 0 0,-1-1 0,1 1 0,-1 0 1,1 0-1,-1 0 0,1-1 0,1-1 0,1 1 0,-1-1-1,0 0 1,0 0 0,0 0 0,0 0 0,0-1 0,0 1 0,1-3 0,11-25-11,-3 0 1,0-1 0,-2 0 0,8-50-1,-9 44 4,-1 1-47,-1-1 0,-2 0 1,-1-69-1,-4 80 24,-2 0 1,-1 1-1,0 0 1,-2 0-1,-1 0 1,-14-33-1,13 46 46,8 12-15,-1 1-1,1-1 1,-1 0 0,1 1-1,-1-1 1,1 1 0,-1-1-1,1 0 1,-1 1 0,1-1-1,-1 1 1,1-1 0,0 1-1,-1 0 1,1-1 0,0 1-1,-1-1 1,1 1 0,0 0-1,0-1 1,0 1 0,-1 0-1,1 0 1,-67 196 31,59-176-32,-1-1 0,-1-1 0,-15 22 0,18-30 0,-1-1 0,0 0 0,-1 0 0,0-1 0,0 0 0,-19 14 0,25-21-3,0 0-1,0-1 0,0 1 1,0-1-1,0 0 1,0 0-1,-1 0 1,-6 1-1,10-2 3,-1 1 0,0-1 1,0 0-1,0-1 0,0 1 0,1 0 0,-1 0 1,0 0-1,0 0 0,0-1 0,1 1 0,-1 0 0,0-1 1,0 1-1,1 0 0,-1-1 0,0 1 0,1-1 1,-1 0-1,0 1 0,1-1 0,-1 1 0,1-1 0,-1 0 1,1 1-1,-1-1 0,1 0 0,-1 0 0,1 1 0,0-1 1,0 0-1,-1 0 0,1 0 0,0 1 0,0-1 1,0 0-1,0 0 0,0-1 0,-2-14 4,1 0-1,1 1 0,1-1 1,0 0-1,1 1 1,0-1-1,2 1 1,0 0-1,0 0 0,9-18 1,108-187 2,-40 85-5,-71 118 0,-8 13 0,0 0 0,0 0 0,1 0 0,-1 0 0,1 1 0,0-1 0,0 1 0,5-5 0,-7 8 2,0-1 0,0 1 0,0-1 0,-1 1 0,1-1 0,0 1 0,0 0 1,0 0-1,0-1 0,0 1 0,0 0 0,0 0 0,0 0 0,0 0 0,0 0 0,0 0 0,0 0 0,0 0 0,0 0 0,0 1 0,0-1 0,0 0 0,0 1 0,-1-1 0,1 0 0,0 1 0,0-1 0,0 1 1,0 0-1,-1-1 0,1 1 0,0 0 0,0-1 0,-1 1 0,1 1 0,3 3 6,0 0 0,-1 0-1,0 0 1,3 10 0,0-4 2,2 2-3,-1 0-1,0 1 1,-1 0 0,0 0 0,-1 0 0,-1 1-1,0 0 1,-1 0 0,-1 0 0,2 22 0,-3 31 7,-1 63 34,-2-113-42,0 1-1,-1 0 1,0-1 0,-12 33-1,15-50-6,0 0 0,-1 0-1,1 0 1,0 0 0,-1 0-1,1 0 1,-1 0 0,1-1 0,-1 1-1,0 0 1,1 0 0,-1-1-1,0 1 1,1 0 0,-1-1-1,0 1 1,0 0 0,1-1-1,-3 1 1,3-1-2,-1 0 1,0 0-1,1 0 1,-1 0-1,0 0 0,1 0 1,-1 0-1,1 0 0,-1-1 1,0 1-1,1 0 1,-1 0-1,1-1 0,-1 1 1,1 0-1,-1-1 0,1 1 1,-1 0-1,1-1 1,-1 1-1,1-1 0,-1 0 1,-1-2-9,0 0-1,0 0 1,0 0 0,1-1 0,-1 1 0,1 0 0,0 0 0,0-1 0,-1-5 0,-7-82-133,-20-139-379,29 221 539,0 9-13,0 0 0,0 0 0,0 0 0,0 1 0,0-1 0,0 0 0,0 0 0,0 0 0,0 0 0,0 0 1,0 0-1,0 1 0,0-1 0,0 0 0,0 0 0,0 0 0,0 0 0,0 0 0,0 0 0,0 1 0,0-1 0,0 0 1,0 0-1,0 0 0,0 0 0,-1 0 0,1 0 0,0 0 0,0 1 0,0-1 0,0 0 0,0 0 0,0 0 1,0 0-1,0 0 0,-1 0 0,1 0 0,0 0 0,0 0 0,0 0 0,0 0 0,0 0 0,0 0 0,-1 0 0,1 0 1,0 0-1,0 0 0,0 0 0,0 0 0,0 0 0,0 0 0,-1 0 0,1 0 0,0 0 0,0 0 0,0 0 1,0 0-1,0 0 0,0 0 0,-1 0 0,1 0 0,0 0 0,0 0 0,-1 27 56,-2 0 0,0 0-1,-2 0 1,-1 0 0,-1-1-1,-2 0 1,0 0 0,-19 35 0,26-57-56,-6 13 20,-1 0-1,0-1 1,-1-1 0,-18 22 0,-12 9 13,20-21-22,-38 35 0,52-54-14,0-1 1,0 0-1,-1 0 1,0 0-1,0-1 0,0 0 1,0 0-1,-1 0 0,1-1 1,-1-1-1,0 1 0,0-1 1,0 0-1,-11 0 0,-5 1-3,12-1-3,0-1 0,0 0 0,-13-1 1,22 0 4,0 0 0,0-1 0,-1 1 0,1-1 0,0 0 0,0 0 0,0 0 0,0 0 0,0-1 0,1 1 0,-1-1 0,0 0 0,1 0 1,-1 0-1,1 0 0,-3-3 0,-40-48-19,2-3 1,-65-113-1,87 130 10,1-1 0,3-1 1,1-1-1,2 0 0,-14-72 0,25 83 10,-1-44 0,2 10 0,-17-149-32,18 120 11,12 103 69,-2 6-43,1 1 1,-2 1-1,0-1 0,-1 2 1,-1-1-1,6 27 0,-6-24-4,2 7 5,-1 0-1,-1 1 0,-1 0 0,1 41 0,-6-69-48,-2-10-886,-5-5 305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24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1231 96,'0'0'641,"14"0"106,-9 0-700,0-1 0,0 1 0,-1-1 1,1 0-1,0 0 0,0 0 0,0-1 0,-1 1 0,1-1 0,-1-1 1,7-3-1,-1-1-12,0-1 0,-1 0 1,9-10-1,-11 10-27,1 1-1,0-1 1,1 2 0,-1-1-1,11-5 1,-17 11 0,-1 0 0,1 0-1,0 1 1,0-1 0,-1 1 0,1-1 0,0 1 0,0 0 0,0 0 0,0-1 0,0 1-1,-1 1 1,1-1 0,0 0 0,0 0 0,0 1 0,0-1 0,-1 1 0,1-1 0,0 1-1,0 0 1,-1 0 0,1-1 0,-1 1 0,1 1 0,-1-1 0,1 0 0,-1 0 0,2 2-1,4 5 32,-1-1-1,-1 1 0,1 0 0,6 13 0,-5-8-43,155 310 267,-29 12-121,-66-160-101,-57-149-37,-7-16-6,0-1 0,0 1-1,1-1 1,1-1 0,-1 1 0,1 0 0,11 13 0,-15-23-2,-1 1 1,1 0-1,-1-1 0,0 1 0,1-1 0,-1 1 0,0-1 1,1 1-1,-1-1 0,0 1 0,1-1 0,-1 1 0,0-1 1,0 0-1,0 1 0,0-1 0,0 1 0,0-1 0,1 0 1,-1 1-1,-1-1 0,1 1 0,0-1 0,0 0 0,0 1 1,0-1-1,-1 0 0,0-28 1,-4 7-47,-1 0 0,-2 0 0,0 0 0,-18-33 0,9 21-9,-270-537-409,248 499 459,-2 1 1,-4 1 0,-55-65-1,99 135 13,1-1-1,0 1 0,0 0 0,0-1 1,0 1-1,0 0 0,-1-1 1,1 1-1,0 0 0,0-1 0,-1 1 1,1 0-1,0-1 0,0 1 1,-1 0-1,1 0 0,0 0 0,-1-1 1,1 1-1,0 0 0,-1 0 1,1 0-1,-1 0 0,1-1 0,0 1 1,-1 0-1,1 0 0,0 0 1,-1 0-1,1 0 0,-1 0 0,1 0 1,0 0-1,-1 0 0,1 0 1,-1 1-1,1-1 0,0 0 0,-1 0 1,1 0-1,-1 1 0,-2 18 41,11 30-22,4-18 7,1-1-1,2-1 0,21 32 0,-5-7 9,85 162 18,125 210 62,-165-301-116,-72-115 2,-4-9-3,1 1 0,-1 0 1,1 0-1,0-1 0,0 1 0,0 0 0,-1-1 0,1 1 0,1-1 0,-1 1 0,0-1 1,0 1-1,3 1 0,-4-11-165,-6-15 120,0 0 0,-2 1 0,-15-31 0,5 9-21,-277-622-285,195 450 299,92 199 53,-14-30 1,1-1 0,3 0 1,-24-98-1,-8-124 26,50 270-27,0 0-1,0 0 1,0 0 0,0 0 0,0 0 0,0 1 0,0-1 0,1 0 0,-1 0-1,0 0 1,0 0 0,0 0 0,0 0 0,0 0 0,0 0 0,1 0 0,-1 0-1,0 0 1,0 0 0,0 0 0,0 0 0,0 0 0,1 0 0,-1 0 0,0 0-1,0 0 1,0 0 0,0 0 0,0 0 0,0 0 0,1 0 0,-1 0-1,0-1 1,0 1 0,0 0 0,0 0 0,0 0 0,0 0 0,0 0 0,0 0-1,1 0 1,-1 0 0,0 0 0,0-1 0,0 1 0,0 0 0,0 0 0,0 0-1,0 0 1,0 0 0,0-1 0,0 1 0,0 0 0,0 0 0,0 0 0,0 0-1,0 0 1,0 0 0,0-1 0,0 1 0,0 0 0,10 10 29,-9-9-18,36 41 113,-1 2 0,40 66 0,49 107 43,-119-206-158,27 47 34,-3 2 0,25 72 1,-53-126-43,1 4-13,-5-14-12,-7-11 11,-117-210-206,-8-30 103,110 201 85,4 0 0,-28-111 1,46 152 38,0-1 0,1 1 0,1-14 0,0 27-6,1-1 0,-1 1 0,0 0 1,1-1-1,-1 1 0,1 0 0,-1-1 1,0 1-1,1 0 0,-1 0 0,1 0 0,-1 0 1,1 0-1,-1-1 0,1 1 0,-1 0 1,1 0-1,-1 0 0,1 0 0,-1 0 1,1 0-1,-1 0 0,1 1 0,-1-1 1,1 0-1,-1 0 0,1 0 0,-1 0 1,1 1-1,0-1 0,3 3 20,1-1-1,-1 1 1,0 0-1,0 0 1,0 0-1,0 0 1,-1 1-1,1-1 1,-1 1-1,5 8 1,28 49 92,-30-51-102,24 48 55,44 116-1,-173-344-418,-33-91 128,127 248 229,1 0-1,1 0 1,0 0 0,1-1 0,0 1-1,1-1 1,0 1 0,2-16 0,-1 18 16,1 8-17,0 0 0,0 1 0,0-1 0,1 0 0,-1 1-1,0 0 1,1-1 0,0 1 0,0 0 0,-1 0 0,1 0 0,1 0 0,-1 0 0,0 0 0,0 0-1,1 1 1,-1-1 0,4 0 0,14-13 18,-19 14-19,1 0-1,-1 0 0,1 0 1,-1 0-1,1 1 1,0-1-1,-1 1 1,1-1-1,0 1 1,-1 0-1,1-1 1,0 1-1,-1 0 0,1 0 1,0 0-1,-1 1 1,1-1-1,0 0 1,-1 1-1,1-1 1,0 1-1,-1-1 1,1 1-1,-1 0 1,1-1-1,-1 1 0,3 2 1,6 3 25,0 0 0,15 14 0,-22-18-26,3 4 1,1 0 1,-1 1-1,0-1 0,-1 2 1,0-1-1,0 0 0,0 1 1,-1 0-1,0 0 1,4 12-1,1 8 37,9 54 0,-7-28-2,54 237 229,-22-45-171,-43-243-97,3 28-29,-3-25 15,-4-19 13,-13-45-101,-31-72 0,23 67-1,3 6 60,-85-262-227,105 312 272,-4-23 25,6 30-25,0 0-1,0 0 1,0 0 0,0 0-1,0 0 1,0 0-1,0 0 1,0 0-1,0 0 1,0 0-1,0 1 1,0-1-1,0 0 1,1 0-1,-1 0 1,0 0-1,0 0 1,0 0-1,0 0 1,0 0-1,0 0 1,0 0-1,0 0 1,0 0-1,0 0 1,0 0 0,0 0-1,0 0 1,0 0-1,0 0 1,1 0-1,-1 0 1,0 0-1,0 0 1,0 0-1,0 0 1,0 0-1,0 0 1,0 0-1,0 0 1,0 0-1,0 0 1,0 0-1,0 0 1,0 0-1,1 0 1,-1 0-1,0 0 1,0 0-1,0 0 1,0 0 0,0 0-1,0 0 1,0-1-1,0 1 1,10 17 38,142 310 450,-113-229-365,37 148 0,6 119-92,-73-321-48,-3-19-50,-2 0 0,4 48 0,-9-93-13,-2 0 0,0 0 1,-1 0-1,-13-36 0,2 6-23,-117-352-518,-17-68 482,144 443 133,3 19 330,5 28-276,0 0 0,0-1 0,2 0-1,1 0 1,14 33 0,1 6 10,97 357 339,40 115-192,-103-382-158,138 261 0,-125-291-52,57 108-83,-117-208 79,-1 1 1,5 21-1,-5-15 20,-46-82-455,-75-113 303,8-4 1,8-6-1,7-3 0,-68-201 0,151 361 148,7 17-4,-1 0-1,0 1 0,0-1 1,-1 0-1,0 1 1,-5-8-1,4 10 30,2 11 67,3 14-70,1 1-1,1 0 0,1 0 1,10 32-1,37 88 76,-36-104-79,65 152 244,165 287-1,-212-422-259,137 245 66,-22 9-28,-142-294-53,-6-14 0,-1-3 0,-11-24-7,3 9 23,-362-616-625,278 493 603,89 134 11,4 4 0,0 1 0,0-1 0,-1 0 1,1 1-1,-1-1 0,1 1 0,0-1 1,-1 0-1,1 1 0,-1-1 1,1 1-1,-1 0 0,0-1 0,1 1 1,-1-1-1,1 1 0,-1 0 0,0-1 1,1 1-1,-1 0 0,0 0 0,0 9 27,1-2-24,1 0 1,0 0-1,1-1 1,-1 1-1,1-1 0,0 1 1,1-1-1,3 6 0,32 55 43,-17-33-26,173 375 247,-3-5-21,-178-383-247,16 35 7,-102-209-169,10 26 11,-185-462-113,204 481 268,32 80 15,7 19-10,5 11-7,196 432 194,-91-216-59,-74-149-112,31 68 87,107 172 0,-168-307-111,0 0-1,0-1 0,0 1 1,0-1-1,-1 0 0,1 1 1,0-1-1,1 0 0,-1 0 0,0 0 1,0 0-1,0 0 0,1 0 0,-1 0 1,2 0-1,-3-18-106,-7-9 105,-2 1 0,0 0 1,-16-31-1,-5-10-39,-88-205-126,-19-47 21,104 232 113,-35-155 0,64 220 10,0 1 0,1-43 0,3 63 22,0 0 0,0 0 0,0 0 0,0 0 1,0 0-1,1 0 0,-1 0 0,0 0 0,0 0 0,0 0 0,0 0 1,1 0-1,-1 0 0,0 0 0,0 0 0,0 0 0,1 0 0,-1 0 1,0 0-1,0 0 0,0 0 0,0 0 0,1 0 0,-1 0 0,0 0 1,0 0-1,0 0 0,0 0 0,0 0 0,1 1 0,-1-1 0,0 0 1,0 0-1,0 0 0,0 0 0,0 0 0,0 1 0,0-1 0,0 0 1,1 0-1,-1 0 0,0 0 0,0 1 0,0-1 0,0 0 1,0 0-1,0 0 0,0 0 0,0 1 0,160 223 190,-118-158-86,52 113 0,35 146 49,-14-31-48,-9-70-66,-102-217-47,-2-3-12,0-1 0,-1 0 0,1 1 0,0-1 0,-1 1 0,0 0 0,0 0 0,0-1 0,0 1 0,0 7 0,-5-15-97,-19-26 79,0 0 0,-33-63-1,-29-79-179,68 135 204,-64-146-113,-64-219 0,140 386 132,4 11-4,1 1 1,-1 0-1,-1-1 1,1 1-1,-1 0 1,0 0 0,0 0-1,0 0 1,0 0-1,-1 1 1,-3-5-1,6 25 91,4 3-79,1 0 0,1 0-1,0 0 1,2-1 0,12 25 0,1 2 13,76 201 115,43 95 163,-50-172-149,3 8-14,-90-169-145,-5-7-6,-12-12-26,-23-27-36,36 35 71,-283-360-538,273 347 533,-123-182-55,116 175 99,31 51-2,2-1 0,1-1-1,31 42 1,1 0 40,119 171 187,-40-61-76,-37-21-63,-44-74-85,-45-82-41,0 1 1,0-1 0,0 0 0,1 0 0,-1 1-1,1-1 1,-1 0 0,1 0 0,0-1 0,0 1 0,0 0-1,0 0 1,0-1 0,0 0 0,0 1 0,1-1 0,-1 0-1,0 0 1,1 0 0,-1 0 0,1 0 0,-1-1-1,1 1 1,-1-1 0,1 0 0,4 0 0,-7-1 2,1 1 1,0-1-1,0 0 0,0-1 1,0 1-1,0 0 1,-1 0-1,1 0 1,-1 0-1,1 0 0,-1-1 1,1 1-1,-1 0 1,0-1-1,1 1 1,-1 0-1,0 0 0,0-3 1,4-28 23,-4 26-21,1-1 0,0 1 0,1 0 0,-1 0 0,1 0 0,0 0 1,1 0-1,3-7 0,8-21 1,-13 17-22,-3 16 9,-2 9 9,4-7 0,0-1-1,0 1 1,0-1-1,0 1 1,0-1-1,0 1 0,-1-1 1,1 1-1,0-1 1,0 0-1,-1 1 1,1-1-1,0 1 1,-1-1-1,1 1 1,0-1-1,-1 0 1,1 1-1,0-1 1,-1 0-1,1 1 1,-1-1-1,1 0 0,-1 0 1,1 0-1,-1 1 1,1-1-1,-1 0 1,1 0-1,-1 0 1,1 0-1,-1 0 1,1 0-1,-1 0 1,0 0-1,-1 0-1,1-1 0,-1 0 0,0 1 0,1-1 0,-1 0 0,1 0 0,0 0 0,-1 0-1,1-1 1,-3-1 0,-25-36 1,-86-200 3,46 87 28,-14-11-57,-23-44 29,78 144-16,-27-86 0,28 59 14,-56-163 27,66 213-26,-4-14 6,-3 2-1,-37-63 1,-61-97-22,59 97 9,33 76-9,14 20 8,15 18 18,1 29 32,0-25-49,0-3-20,1 10-6,68 180 60,-21-66-14,53 114-14,-57-145 0,33 109 0,-107-244-150,13 20 92,-69-92-16,-26-36-39,70 80 73,-49-114-1,31 59 26,50 101 15,16 68 96,3-21-80,21 40 0,0-1 11,183 478 213,-149-380-197,132 235 0,-162-325-31,-20-40-2,23 38 0,-6-12-10,-21-37 2,24 36 1,62 85 24,-18-15-27,-66-96-3,-11-25 2,0 0 0,1 0 1,-1 0-1,1 0 1,-1 0-1,1-1 0,0 1 1,1-1-1,-1 1 0,1-1 1,3 4-1,-5-7-47,-4 0-304,2 0 270,-1 0-1,1 0 1,-1-1-1,1 1 1,-1 0-1,1-1 0,0 0 1,-1 1-1,1-1 1,-2-1-1,-20-16-1097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25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652 2221 320,'5'13'31,"-1"-3"401,-3-23-121,-2 8-289,1 1 0,-1 0 0,0-1 0,0 1-1,0 0 1,-1 0 0,1 0 0,-1 0-1,0 0 1,0 0 0,0 1 0,-1-1 0,1 1-1,-1-1 1,0 1 0,0 0 0,-7-5 0,5 4-14,0 0 1,0 0-1,-1 1 1,0-1-1,0 2 1,0-1-1,0 0 1,0 1-1,-1 0 1,-12-2-1,18 4-2,1 0 0,-1 0 0,0 0-1,0 1 1,0-1 0,0 0 0,0 0 0,0 0-1,1 1 1,-1-1 0,0 1 0,0-1 0,1 0-1,-1 1 1,0-1 0,0 1 0,1 0 0,-1-1 0,1 1-1,-1 0 1,0-1 0,1 1 0,-1 0 0,1 0-1,0-1 1,-1 1 0,1 0 0,-1 0 0,1 0-1,0-1 1,0 1 0,0 0 0,0 0 0,-1 0-1,1 0 1,0 1 0,1 41 69,0-35-50,0 6 5,2 0-1,0 0 1,0-1-1,2 1 0,-1-1 1,2 0-1,0 0 1,9 15-1,-1-6 30,0-1 1,1 0-1,31 32 0,-39-47-50,-1 1 0,1-1 0,1-1 0,-1 1 1,1-1-1,9 4 0,-13-7-7,0 0 1,0-1-1,1 1 1,-1-1-1,0 0 1,1 0-1,-1-1 1,1 1-1,-1-1 1,1 0-1,-1 0 1,1 0-1,-1-1 1,7-1-1,-9 1-2,0 0-1,0 0 0,-1 0 1,1 0-1,-1 0 0,1-1 1,-1 1-1,1 0 0,-1-1 1,0 1-1,0-1 0,0 1 1,0-1-1,0 0 0,0 1 1,0-1-1,0 0 0,-1 0 1,1 0-1,0 1 0,-1-4 1,7-44-17,-7 43 16,2-7-19,-2 0-1,0-1 1,0 1-1,-2 0 1,1-1 0,-2 1-1,0 0 1,0 0-1,-1 1 1,-1-1-1,-8-16 1,12 26 19,-13-25-31,-34-49 0,45 71 29,-2 1 1,1-1-1,-1 1 0,1 0 0,-2 0 0,1 0 0,0 1 1,-1 0-1,0 0 0,0 0 0,0 1 0,0 0 1,-1 0-1,-11-4 0,17 7 3,0 0 0,0 0 0,0-1 0,0 1 0,0 0 0,0 0 0,0 0 0,0 0 0,0 0 0,0 1 0,-1-1 0,1 0 0,0 0 0,0 1 0,0-1 0,0 0 0,1 1 0,-1-1 0,0 1 0,0-1 0,0 1 0,0 0 0,0-1 0,1 1 0,-1 0 0,0 0 0,0 0 0,1-1 0,-1 1 0,1 0 0,-1 0 0,1 0 0,-1 0 0,1 0 0,-1 0 0,1 1 0,-1 5 0,0-1 0,0 0 0,0 0 0,1 1 0,1 6 0,-1-1 0,0 22 12,1-1-1,2 0 1,1 1 0,12 43 0,-8-47-8,-3-6 18,1-1-1,1 0 1,1 0-1,1-1 1,23 40-1,-31-60-18,1 1 1,0-1-1,-1 1 0,1-1 0,0 0 1,1 0-1,-1 0 0,0 0 0,1 0 1,-1 0-1,1-1 0,-1 1 0,1-1 1,0 1-1,-1-1 0,1 0 0,0 0 1,0-1-1,0 1 0,0 0 0,0-1 1,5 0-1,-7 0-3,0 0 1,1-1-1,-1 1 0,0-1 1,0 0-1,0 1 1,0-1-1,0 0 0,0 1 1,0-1-1,0 0 1,0 0-1,0 0 0,0 0 1,0 0-1,-1 0 1,1 0-1,0 0 0,-1-1 1,1 1-1,-1 0 1,1 0-1,-1 0 0,0-1 1,1 1-1,-1 0 1,0-2-1,6-41 6,-6 41-7,2-14-6,-1 1 0,-1 0 0,0-1-1,-1 1 1,-1 0 0,0 0 0,-2 0 0,1 0 0,-2 0 0,0 1 0,-13-27 0,10 28 4,-126-214-32,72 137 33,-71-112-9,93 136 7,-36-82 0,48 81 11,-19-41 7,47 155 45,6-5-52,1 0 1,3-1-1,25 71 0,-14-47 1,210 698 152,-221-734-170,-25-77-81,-14-26 46,-39-152-1,25 50 6,-55-188-85,87 331 98,7 19 22,0 1-1,-2 0 1,-8-16 0,17 64 31,5-6-13,2-1-1,23 47 0,-7-18 10,163 355 170,-186-404-186,1 2 1,1 0 0,0 0 1,0-1-1,0 1 0,1-1 1,0-1-1,11 11 0,-17-18-7,0 1-1,1-1 1,-1 1 0,0-1-1,0 0 1,1 1-1,-1-1 1,1 0-1,-1 1 1,0-1 0,1 0-1,-1 1 1,1-1-1,-1 0 1,1 0-1,-1 0 1,1 1-1,-1-1 1,1 0 0,-1 0-1,1 0 1,-1 0-1,1 0 1,-1 0-1,1 0 1,-1 0 0,1 0-1,-1 0 1,1 0-1,-1 0 1,1 0-1,-1-1 1,0 1 0,1 0-1,-1 0 1,1 0-1,-1-1 1,1 1-1,-1 0 1,0-1-1,1 1 1,-1 0 0,1-1-1,-1 1 1,0 0-1,1-1 1,-1 1-1,0-1 1,0 1 0,1-1-1,-1 1 1,0-1-1,0 1 1,0-1-1,3-30-27,-3 27 27,1-35-8,-3-1-1,-1 1 1,-13-62 0,-11 8-17,-4 2 1,-4 0 0,-64-115-1,70 150 18,2-1 0,3-1 0,-32-115 0,51 140 8,2-1 0,1 1 0,4-50 0,0 16 0,-2 62 0,0 0 0,0 0 0,0 0 0,0 1 0,0-1 0,-1 0 0,0 0 0,0 1 0,0-1 0,0 0 0,-5-7 0,4 12 0,1 9 0,5 66 32,4 0 0,24 107 0,-1-11 0,-22-121-32,20 63 0,-23-101-14,-3-21-43,-3-22 5,-4 1 39,0 0-1,-15-52 0,-28-59-8,9 30 16,10 25-3,1 4-9,4 0-1,-18-115 1,31 137 82,8 113-24,-4-1 0,-11 55 0,-6 38 27,19-119-120,4-95 27,-3 0 1,-3 1-1,-22-101 1,21 150 25,-1-5 0,5 12 73,-1 11-20,1 8-24,-1 43 8,4-50-37,0 0 0,0 0 0,1 0 0,-1 0 0,0-1-1,0 1 1,0 0 0,0 0 0,0 0 0,0 0 0,0 0 0,0 0 0,1 0-1,-1-1 1,0 1 0,0 0 0,0 0 0,0 0 0,0 0 0,1 0-1,-1 0 1,0 0 0,0 0 0,0 0 0,0 0 0,1 0 0,-1 0 0,0 0-1,0 0 1,0 0 0,0 0 0,0 0 0,1 0 0,-1 0 0,0 0-1,0 0 1,0 0 0,0 0 0,0 0 0,1 1 0,-1-1 0,0 0 0,0 0-1,0 0 1,0 0 0,0 0 0,0 0 0,0 0 0,1 1 0,-1-1-1,0 0 1,0 0 0,0 0 0,0 0 0,0 0 0,0 0 0,0 1 0,0-1-1,0 0 1,0 0 0,0 0 0,0 0 0,0 1 0,0-1 0,0 0-1,0 0 1,0 0 0,0 0 0,0 1 0,7-11-17,0-12 6,-2-1-1,3-40 1,-3 27 7,-4 31 5,1-1 0,-1 0 1,1 1-1,0-1 0,1 1 0,0 0 0,-1 0 0,2 0 0,-1 0 1,6-6-1,44-43 16,-36 39-15,-6 4-2,-9 8 0,1-1 0,0 1 0,0 0 0,0 0 0,0 0 0,1 1 0,-1-1 0,1 1 0,0 0 0,0 0 0,-1 0 0,1 0 0,1 1 0,-1-1 0,0 1 0,6-1 0,-10 3 2,1 0-1,0 0 0,-1 0 1,1 0-1,-1 0 1,1 0-1,-1-1 0,0 1 1,1 1-1,-1-1 0,0 0 1,0 0-1,1 0 1,-1 0-1,0 0 0,0 0 1,0 0-1,0 0 0,-1 0 1,1 0-1,0 2 1,-1-1-1,0 13-1,-1 0 0,-1 0 0,0-1 0,-1 0 0,-1 1 0,0-1 0,-8 14 0,-3 12 0,-31 61 0,46-99-4,1-1 1,-1 1-1,0-1 0,0 0 0,0 1 0,0-1 0,0 0 0,0 0 1,0 1-1,-1-1 0,1 0 0,0 0 0,-1 0 0,1-1 1,0 1-1,-3 1 0,3-2 2,1 0 0,0 0 0,-1 0 0,1 0 0,0 0 0,-1 0 0,1 0 1,0 0-1,-1 0 0,1 0 0,0-1 0,-1 1 0,1 0 0,0 0 0,-1 0 0,1 0 0,0 0 0,0-1 0,-1 1 1,1 0-1,0 0 0,-1-1 0,1 1 0,0 0 0,0 0 0,-1-1 0,-2-15-36,2 2 33,1 0 0,0 0-1,1 0 1,1 1 0,0-1-1,1 0 1,0 1 0,1-1-1,1 1 1,0 0 0,10-17-1,-12 24 4,0 0 1,0 0 1,1 1 0,0-1 0,-1 1-1,2-1 1,-1 1 0,1 1 0,-1-1-1,8-5 1,-12 10 0,1 0 0,-1 0 1,1 0-1,-1 0 0,0 0 0,1 0 0,-1 0 0,0 0 0,1 0 1,-1 1-1,0-1 0,1 0 0,-1 0 0,0 0 0,1 0 1,-1 1-1,0-1 0,1 0 0,-1 0 0,0 0 0,0 1 0,1-1 1,-1 0-1,0 1 0,0-1 0,0 0 0,1 1 0,-1-1 1,0 0-1,0 1 0,0-1 0,0 0 0,0 1 0,1-1 1,-1 0-1,0 1 0,0-1 0,0 0 0,0 1 0,0-1 0,0 0 1,0 1-1,-1 0 0,2 20 17,-1-18-14,-1 20 2,-1 0 0,-1 0 1,-1 0-1,-1 0 0,-1 0 1,-16 39-1,-3-2 3,-25 72 16,27-76 8,23-91-64,7-10 18,1 0 0,3 0 0,22-61 0,-12 40 1,-14 45 2,0 0 0,12-21 1,-19 42 10,0 0-1,0 0 1,0 1 0,0-1 0,0 0 0,0 0-1,1 0 1,-1 0 0,0 0 0,0 0 0,0 0 0,0 0-1,0 0 1,0 0 0,0 0 0,0 0 0,0 0-1,1 0 1,-1 0 0,0 0 0,0 0 0,0 0-1,0 0 1,0 0 0,0 0 0,0 0 0,1 0 0,-1 0-1,0 0 1,0 0 0,0 0 0,0 0 0,0 0-1,0 0 1,0 0 0,0 0 0,0 0 0,0 0 0,1-1-1,-1 1 1,0 0 0,0 0 0,0 0 0,0 0-1,0 0 1,0 0 0,0 0 0,0 0 0,0 0-1,0 0 1,0-1 0,0 1 0,0 0 0,0 0 0,0 0-1,0 0 1,0 0 0,0 0 0,0 0 0,0-1-1,0 1 1,0 0 0,0 0 0,1 7 12,-1-7-12,0 87 48,-14 102 0,7-138 16,-1 81 0,9-140-68,1 0 1,-1 0-1,1 0 0,1 0 1,-1 0-1,7-11 1,0-5 1,41-124 2,-24 64 0,40-86 0,-60 158 0,0 0 0,1 1 0,15-21 0,-19 29 0,-1 0 0,1 0 0,0 0 0,-1 1 0,1-1 0,1 1 0,-1 0 0,0-1 0,1 1 0,-1 1 0,1-1 0,-1 0 0,1 1 0,0 0 0,-1 0 0,1 0 0,7-1 0,-10 3 1,-1-1 0,1 0 0,-1 0 0,1 0 0,-1 0 0,1 1 0,-1-1 0,1 0 0,-1 1 0,0-1 0,1 0 0,-1 1-1,1-1 1,-1 0 0,0 1 0,1-1 0,-1 1 0,0-1 0,1 0 0,-1 1 0,0-1 0,0 1 0,0-1 0,1 1 0,-1-1 0,0 1 0,0-1 0,0 1-1,0-1 1,0 1 0,0 0 0,1 20 25,-1-16-23,-1 6-2,0 1 0,-1 0-1,0-1 1,0 0 0,-1 1 0,-10 20 0,-36 66-2,13-31 1,12-18 7,-32 76 18,52-117-30,3-27-70,2 8 76,0 0-1,0 0 0,1 0 1,1 1-1,7-19 1,26-54 11,-28 65-11,24-45-1,2 3 0,3 0 0,3 3 0,2 1 0,50-51 0,-49 69-5,-49 69 37,-121 224-27,-69 140 43,201-426-90,8-5 41,1 1 0,29-53 0,-19 41-2,140-259-29,-158 296 30,-4 5 0,0 0-1,1 0 1,0 0-1,0 1 1,0-1-1,1 1 1,-1 0-1,1 0 1,0 0-1,0 0 1,7-4-1,-11 8 3,0 0 1,1 0-1,-1 0 0,0 0 0,1 0 0,-1 0 0,1 1 0,-1-1 1,0 0-1,1 0 0,-1 0 0,0 0 0,1 0 0,-1 0 1,0 1-1,1-1 0,-1 0 0,0 0 0,0 0 0,1 1 1,-1-1-1,0 0 0,0 1 0,1-1 0,-1 0 0,0 0 0,0 1 1,0-1-1,1 0 0,-1 1 0,0-1 0,0 1 0,0-1 1,0 0-1,0 1 0,0-1 0,0 0 0,0 1 0,0-1 1,0 0-1,0 1 0,0-1 0,0 1 0,1 20 17,-1-18-14,0 283 93,1-310-118,9-47-1,2-10-28,-11 50 41,1 1 0,1-1 1,2 1-1,1 0 0,16-46 0,-3 46 9,-19 29 1,1 0 0,0 0 1,-1 0-1,1 0 0,0 0 0,0 0 1,0 0-1,0 0 0,0 1 1,0-1-1,0 0 0,0 1 0,0-1 1,0 1-1,0-1 0,1 1 0,-1 0 1,0-1-1,0 1 0,0 0 0,1 0 1,-1 0-1,0 0 0,3 0 1,-3 1 1,0-1 1,0 1-1,0 0 1,0 0-1,0 0 1,0 0-1,0 0 1,-1 1-1,1-1 1,0 0-1,0 0 1,-1 0-1,1 1 1,-1-1 0,1 0-1,-1 1 1,0-1-1,1 0 1,-1 1-1,0 1 1,3 35 26,-2-30-21,2 118 50,3 35 18,0-65-55,-21-250-117,18 159 102,-1 0 0,0-1 0,0 1 0,0 0 1,-1 0-1,2 9 0,-3 82 84,-1-95-89,1-1 0,0 1 0,-1 0 0,1-1 0,0 1 0,-1 0 0,1-1 0,-1 1 0,1-1 0,-1 1 0,1 0 0,-1-1 0,1 0 0,-1 1 0,0-1 0,1 1 0,-1-1 0,1 0 0,-1 1 0,0-1 0,0 0 0,1 0 0,-1 1 0,0-1 0,1 0 0,-1 0 0,0 0 0,0 0-1,1 0 1,-1 0 0,0 0 0,0 0 0,1 0 0,-2-1 0,-30-4 3,18 0-2,-5-1-7,0 0 0,0 1 0,-23-3-1,36 7 5,0 1-1,-1 0 1,1 0-1,-1 0 0,1 1 1,0 0-1,0 0 0,-1 1 1,1 0-1,0 0 1,0 0-1,0 1 0,1 0 1,-7 4-1,-21 16-2,1 2-1,2 1 1,0 1-1,2 2 1,-40 52-1,63-76-5,7-25-70,9-1 82,0 1 0,1 1 0,1 0 0,1 1 0,28-29 0,-11 12 7,-12 12-9,1 1 0,1 1 0,0 1 0,2 1 0,0 0 0,1 2 0,28-15 0,-50 31-3,0 0 1,0 0-1,1 0 0,-1 0 1,1 1-1,-1-1 0,0 1 1,1-1-1,4 1 0,-7 0 3,1 0 0,-1 0 0,0 0 0,1 0 0,-1 1 0,0-1 0,1 0 0,-1 0 0,0 0 0,0 1 0,1-1 0,-1 0 0,0 0 0,0 1 0,1-1 0,-1 0 0,0 1 0,0-1 0,0 0 0,1 1 0,-1-1 0,0 0 0,0 1 0,0-1 0,0 0 0,0 1 0,0-1 0,0 0 0,0 1 0,0-1 0,0 1 0,0 13 3,-1-11 0,0 5-2,-1 0 0,0-1 1,0 1-1,-1 0 1,0-1-1,-1 1 0,0-1 1,0 0-1,0 0 0,-10 11 1,-5 9-1,-141 245-10,104-176 7,5-24 23,50-68-26,2-11 0,0 0-1,1 1 1,0-1 0,0 0-1,0 1 1,1-1 0,0 1-1,1 0 1,5-8-1,0-3 1,16-26 5,1 2 0,2 1 0,2 1 0,2 1 0,1 2 0,2 1 0,44-34 0,-79 69 0,0-1 0,0 1 0,1-1 0,-1 1-1,0 0 1,1-1 0,-1 1 0,0 0 0,1 0 0,-1-1-1,0 1 1,1 0 0,-1 0 0,0 0 0,1-1 0,-1 1-1,1 0 1,-1 0 0,1 0 0,-1 0 0,0 0 0,1 0-1,-1 0 1,1 0 0,-1 0 0,1 0 0,-1 0-1,0 0 1,1 0 0,-1 0 0,1 0 0,-1 0 0,1 0-1,-1 1 1,0-1 0,1 0 0,-1 0 0,0 1 0,1-1-1,-1 0 1,0 0 0,1 1 0,-1-1 0,0 0 0,1 1-1,-1-1 1,0 0 0,0 1 0,1-1 0,-1 1-1,0-1 1,0 0 0,0 1 0,0-1 0,0 1 0,0-1-1,1 1 1,2 36-17,-2-16 12,0-16 3,-2-4 1,1 0 1,0 0-1,1 0 1,-1 0-1,0 0 0,0 0 1,0 1-1,1-1 1,-1-1-1,0 1 0,1 0 1,-1 0-1,1 0 1,-1 0-1,1 0 0,-1 0 1,1 0-1,0-1 1,-1 1-1,1 0 1,0 0-1,0-1 0,0 1 1,-1-1-1,1 1 1,0-1-1,0 1 0,0-1 1,0 1-1,0-1 1,0 0-1,0 1 0,0-1 1,0 0-1,0 0 1,0 0-1,0 0 0,0 0 1,0 0-1,2 0 1,-3 0-2,1-1 0,-1 1 1,1 0-1,-1 0 1,0 0-1,1 0 1,-1-1-1,1 1 1,-1 0-1,1 0 0,-1-1 1,0 1-1,1 0 1,-1-1-1,0 1 1,1 0-1,-1-1 1,0 1-1,0-1 0,1 1 1,-1-1-1,0 1 1,0 0-1,0-1 1,0 1-1,1-1 1,-1 1-1,0-1 0,0 1 1,0-1-1,0 0 1,0-16-29,0 14 14,0 3 15,0 0 1,0 0-1,0-1 1,0 1 0,0 0-1,0 0 1,0 0-1,0-1 1,-1 1 0,1 0-1,0 0 1,0 0-1,0 0 1,0 0 0,0 0-1,-1-1 1,1 1-1,0 0 1,0 0 0,0 0-1,0 0 1,-1 0-1,1 0 1,0 0 0,0 0-1,0 0 1,0 0-1,-1 0 1,1 0 0,0 0-1,0 0 1,0 0-1,-1 0 1,1 0 0,0 0-1,0 0 1,0 0-1,-1 0 1,1 0 0,0 0-1,0 0 1,0 0-1,0 0 1,-1 0 0,1 0-1,0 1 1,0-1-1,0 0 1,0 0 0,-1 0-1,-8 6-15,8-6 15,-1 3 1,0-1 0,0 0 0,1 1 0,-1 0 0,1-1 0,0 1 0,-1 0 0,0 4 0,3-7 1,0 1 1,-1-1-1,1 1 0,0-1 1,0 1-1,0-1 0,0 0 1,0 1-1,0-1 0,0 0 1,0 0-1,0 0 0,-1 0 0,1 0 1,0 0-1,0 0 0,0 0 1,0 0-1,0 0 0,2-1 1,8 1 2,-10 0-3,0 0 0,-1 1 0,1-1 0,-1 0 1,1 1-1,0-1 0,-1 0 0,1 1 0,-1-1 0,1 1 0,-1-1 0,0 1 0,1-1 0,-1 1 0,1-1 0,-1 1 0,0-1 0,0 1 0,1 0 1,-1-1-1,0 1 0,0 0 0,0-1 0,1 1 0,-1-1 0,0 1 0,0 0 0,0-1 0,0 2 0,-1 1 0,0 0 0,0-1 0,0 1 0,0 0 0,0-1 0,0 1 0,-1 0 0,1-1 0,-1 0 0,0 1 0,0-1 0,0 0-1,0 0 1,0 0 0,0 0 0,-5 3 0,-2 1 3,1 0 0,-2 0 0,-13 6 0,6-6-8,0 0-1,-1-2 1,0 0 0,-27 2-1,-24 6-5,26 1 16,0 1 0,-53 26 0,36-14-2,51-22-4,-1 1 1,1 0 0,0 0-1,0 1 1,0 0 0,1 0-1,-14 14 1,18-15-1,1-1 1,-1 1-1,1-1 0,0 1 1,0 0-1,0 1 0,0-1 1,1 0-1,0 1 0,0-1 1,1 1-1,0 0 0,0-1 1,0 1-1,0 8 0,1-3 0,0 1 0,0-1 0,1 0 0,1 0 0,0 0 0,0 0 0,5 11 0,54 163 96,-54-208-120,1-19-16,11-213-339,-19 254 379,0 0 0,0 0-1,0 1 1,0-1-1,0 0 1,0 0 0,0 0-1,0 1 1,0-1 0,0 0-1,1 0 1,-1 1 0,0-1-1,0 0 1,1 0-1,-1 1 1,1-1 0,-1 0-1,1 1 1,0-2 0,-1 2 0,1 0 1,-1 0 0,1 0 0,-1 0 0,0 0 0,1 0-1,-1 0 1,1 0 0,-1 0 0,1 0 0,-1 0-1,1 0 1,-1 0 0,1 1 0,-1-1 0,0 0-1,1 0 1,-1 0 0,1 1 0,-1-1 0,0 0-1,1 0 1,0 1 0,2 2 10,0-1-1,-1 1 1,1 0-1,-1 0 1,0 0-1,4 6 1,2 8 19,-1 0 1,-1 1 0,-1 0 0,4 21 0,8 77 167,-16-85-652,-1-52-560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26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20 3148 32,'0'0'480,"0"-13"129,0-39 32,-15 13-481,12 1-50,2-71 0,1 55-10,2 31-62,2 0 0,0 1 0,1-1-1,0 1 1,12-27 0,-6 18-35,31-108 42,24-145 0,-43 177-45,-11 54 0,-2 0 0,7-107 0,-16 138 0,2 0 0,0-1 0,8-26 0,0 0 0,81-293 32,-72 283-26,32-115 20,-41 101-29,-8 53-4,0 0-1,8-29 0,6 4 4,26-49 1,-23 53 4,24-69-1,-3-78 0,-21 82 0,-16 91 0,-2 9 1,-1 1 0,0-1 0,0 0 1,0-10-1,-1 16 25,0 11 33,-14 250 53,4-107-16,-46 511 81,27-293-171,24-1-7,5-364 1,0 42 0,-2 0 0,-2 1 0,-2-1 0,-3-1 0,-21 72 0,10-66-13,-31 59-1,19-36 9,26-57-18,-2-1 0,0 0 1,-19 31-1,21-42 15,1 1 1,0 0-1,0 0 0,1 0 1,0 1-1,1-1 0,0 1 0,-4 19 1,6-21 5,-10 46-62,10-51 61,-1 1-1,1-1 0,0 0 0,-1 0 1,0 1-1,0-1 0,0-1 1,0 1-1,0 0 0,-1 0 0,1-1 1,-1 1-1,-3 2 0,1-2-2,1 1 0,-1 0 0,1 0 0,0 1 0,0-1 0,-5 9-1,8-10 2,-1 0-1,1 0 0,-1 0 0,0-1 0,0 1 1,-1-1-1,1 1 0,0-1 0,-1 0 0,1 0 1,-1 0-1,0 0 0,0 0 0,0-1 0,0 1 1,0-1-1,0 0 0,0 0 0,0 0 1,-1 0-1,1 0 0,-5 0 0,3-2-23,0 1 0,1-1 0,-1 1 0,1-1-1,-1-1 1,1 1 0,-8-3 0,-10-4-42,-3 6 58,7 3 15,18-1-2,1 0 0,-1 0 0,0 0 0,0 0 0,1 1 0,-1-1 0,0 0 0,0 0 0,1 0 0,-1 0 0,0 1 0,0-1 0,0 0 0,1 0 0,-1 0 0,0 1 0,0-1 0,0 0 0,0 0 0,0 1 0,1-1 0,-1 0 0,0 1 0,0-1 0,0 0 0,0 0 0,0 1 0,0-1 0,0 0 0,0 1 0,0-1 0,0 0 0,0 0 0,0 1 0,0-1 0,0 0 0,-1 1 0,1-1 0,0 0 0,0 0 0,0 1 0,0-1 0,0 0 0,-1 0 0,1 1 0,0-1 0,0 0 0,0 0 0,-1 0 0,1 1 0,0-1 0,0 0 0,0 0 0,-1 0 0,23 1 13,1 0 0,0 1 0,-1 1 0,0 2 0,0 0 0,23 9 0,-20-5 4,0-1 0,0-1 0,0-2 0,1 0-1,51 2 1,-76-7-17,1-1 0,-1 1 0,1-1 0,-1 1 0,1-1 0,-1 1 0,0-1 0,1 0 0,-1 0 0,0 0-1,0 0 1,1 0 0,-1 0 0,0 0 0,1-2 0,0 2 1,0-1 0,-1 0-1,1 1 1,0-1 0,0 1-1,0 0 1,0-1 0,3 0 0,2 0 3,0 1 1,0 0-1,0 1 1,0-1-1,14 2 1,-1 0-6,-20-1 1,1 0 0,-1 0 0,1-1 0,-1 1 0,1 0 0,-1 0 0,0 0 0,1 0 0,-1-1 0,1 1 0,-1 0 0,0 0 0,1-1 0,-1 1 0,0 0 0,1-1 0,-1 1 0,0 0 0,1-1 0,-1 1 0,0 0 1,0-1-1,1 1 0,-1-1 0,0 1 0,0 0 0,0-1 0,0 1 0,0-1 0,0 1 0,0-1 0,1 0 0,-1-19-2,-1 12-2,1 2 2,-1-1 1,0 0-1,0 0 1,0 0-1,-1 1 1,0-1-1,-1 1 0,-4-10 1,-33-49-13,5 8-11,-2-11-26,-73-104 0,97 155 39,1-2 1,1 0-1,0 0 0,-8-22 0,13 32 26,1 15 6,1 20 5,4-21-25,-1 39 8,2 0-1,1 0 1,3 0-1,16 72 1,-19-111-6,61 182 54,-63-187-56,0-1-1,0 1 1,0 0-1,0 0 1,0 0-1,0 0 1,0 0-1,1 0 1,-1 0 0,0 0-1,0 0 1,0 0-1,0 0 1,0 0-1,0 0 1,0 0-1,0 0 1,0 0-1,0 0 1,0 0-1,1 0 1,-1 0-1,0 0 1,0 0-1,0 0 1,0 0-1,0 0 1,0 0 0,0 0-1,0 0 1,0 0-1,0 0 1,1 0-1,-1 0 1,0 0-1,0 0 1,0 0-1,0 0 1,0 0-1,0 0 1,0 0-1,0 0 1,0 0-1,0 0 1,0 0-1,0 0 1,0 1-1,0-1 1,1 0 0,-1 0-1,0 0 1,0 0-1,0 0 1,0 0-1,0 0 1,0 0-1,0 0 1,0 0-1,0 0 1,0 1-1,0-1 1,2-13-6,-2-21 15,0 33-9,-2-39 12,-15-78 1,7 61-12,-16-82-51,-51-151-1,72 274 31,-19-54-65,22 65 74,-1-1 1,1 1 0,-1 0-1,-1 0 1,1 0 0,-1 0 0,0 1-1,0-1 1,-7-5 0,10 9 9,1 1 1,-1-1 0,1 1 0,-1 0-1,1-1 1,-1 1 0,1-1 0,-1 1-1,1 0 1,-1-1 0,0 1 0,1 0-1,-1 0 1,1 0 0,-1-1-1,0 1 1,1 0 0,-1 0 0,0 0-1,1 0 1,-1 0 0,0 0 0,1 0-1,-1 0 1,0 0 0,1 1 0,-1-1-1,1 0 1,-1 0 0,0 1-1,1-1 1,-1 0 0,1 1 0,-1-1-1,1 0 1,-1 1 0,1-1 0,-1 1-1,1-1 1,-1 1 0,1-1 0,-1 1-1,1 0 1,-2 2 0,1 0 0,0 0 0,0 0 1,0 0-1,0 0 0,0 0 0,1 4 0,-4 51 32,5 68 0,0-41 27,-2 9-17,0 11 65,13 116 0,-9-355-102,-6 57-4,-1 19 0,2-1 0,3 1 0,15-98 1,20 3 4,-29 128-63,2-1-1,1 2 0,24-44 0,-34 85-11,-26 99 83,-3 10 9,18-19 112,3 166 0,8-264-127,4 60 64,-3-64-64,-1 0 1,2 0-1,-1 0 1,1 0-1,-1 0 1,1 0-1,1 0 1,-1-1 0,1 1-1,4 5 1,-6-9-8,0 0 0,0 0 1,0 0-1,0-1 0,0 1 1,0 0-1,0-1 0,0 1 1,0-1-1,1 1 1,-1-1-1,0 1 0,0-1 1,1 0-1,-1 0 0,0 0 1,0 0-1,1 0 0,-1 0 1,0 0-1,0 0 1,1 0-1,-1 0 0,0-1 1,0 1-1,1-1 0,-1 1 1,0-1-1,0 1 1,0-1-1,0 1 0,0-1 1,0 0-1,0 0 0,0 0 1,0 0-1,0 1 0,0-1 1,0 0-1,-1 0 1,1-1-1,0 0 0,7-18 7,-2-1 0,0 1 0,-2-1 0,4-32 0,-1 8-5,14-75 17,37-264-40,36-220-439,-87 566 391,-1 1 0,-2-1 0,-1-39 0,-3 77 69,0-1 0,0 1 1,0-1-1,0 1 0,0-1 1,0 1-1,0-1 0,0 1 1,0 0-1,0-1 0,-1 1 1,1-1-1,0 1 0,0-1 1,0 1-1,-1-1 0,1 1 1,0 0-1,0-1 0,-1 1 1,1-1-1,0 1 0,-1 0 1,1-1-1,-1 1 0,1 0 1,0 0-1,-1-1 0,1 1 1,-1 0-1,1 0 0,-1 0 1,1 0-1,-1-1 0,1 1 1,0 0-1,-1 0 0,1 0 1,-1 0-1,1 0 0,-1 0 1,1 0-1,-2 0 0,2 4 31,-24 589 193,12-495-153,-14 203 229,26-412-302,3-305-61,28-5 13,-1 228 1,5-37-32,-43 263 98,0-2 1,-22 51-1,-8 27 18,-16 104 153,-29 246 1,72-384-149,3 1 0,3 148 0,6-221-41,-1 0 1,1 0 0,0 0 0,0-1 0,-1 1 0,2 0 0,-1-1-1,0 1 1,2 2 0,-2-5-1,-1 1-1,0-1 1,0 1 0,1-1-1,-1 0 1,1 1-1,-1-1 1,0 0-1,1 1 1,-1-1 0,1 0-1,-1 0 1,0 1-1,1-1 1,-1 0-1,1 0 1,-1 0 0,1 0-1,-1 1 1,1-1-1,0 0 1,0 0-2,0-1 0,-1 1 0,1 0 0,0-1-1,-1 1 1,1-1 0,0 1 0,-1-1 0,1 1 0,-1-1 0,1 1 0,-1-1 0,1 1 0,-1-1-1,1 0 1,-1 1 0,1-1 0,-1 0 0,1-1 0,5-13 4,-1 0 1,-1 0-1,0-1 0,3-26 1,0 4 1,48-299-50,-2 8-47,28 7 13,-79 317 77,59-169-103,-47 141 33,1 0 1,37-59 0,-39 77 39,-13 15 32,0 0 0,0 0 0,0-1 0,0 1 0,0 0 1,0 0-1,1 0 0,-1 0 0,0 0 0,0 0 0,0 0 0,0 0 0,0 0 1,1 0-1,-1 0 0,0-1 0,0 1 0,0 0 0,0 0 0,1 0 0,-1 0 1,0 0-1,0 0 0,0 0 0,0 1 0,1-1 0,-1 0 0,0 0 0,0 0 1,0 0-1,0 0 0,1 0 0,-1 0 0,0 0 0,0 0 0,0 0 0,0 0 1,0 1-1,1-1 0,-1 0 0,0 0 0,0 0 0,2 28-53,-2-19 51,-3 44 26,-3 0-1,-3 0 1,-20 72-1,6-30 22,-16 94 164,7 1 0,-11 381 0,42-513-198,0-9 17,8 75 0,-6-122-24,7 38-2,-7-38-2,-1-1 1,0 1 0,1-1-1,-1 0 1,1 1-1,0-1 1,0 0 0,-1 1-1,1-1 1,0 0 0,0 0-1,0 0 1,0 0 0,0 0-1,0 0 1,1 0 0,-1 0-1,0 0 1,0-1-1,1 1 1,-1 0 0,0-1-1,3 1 1,-3-1-1,-1 0 1,1 0-1,0 0 0,0 0 0,0-1 1,0 1-1,0 0 0,0-1 0,0 1 1,0-1-1,0 1 0,-1-1 0,1 1 1,0-1-1,0 0 0,-1 1 0,1-1 1,0 0-1,-1 0 0,1 0 1,-1 1-1,1-1 0,-1 0 0,1 0 1,-1 0-1,0 0 0,1 0 0,-1 0 1,0 0-1,0 0 0,1 0 0,-1-1 1,5-41-23,-4 34 22,20-258-44,48-419-172,-41 513 114,23-197-263,-20 41 263,29 6 40,-52 289 63,-4 17 0,0 1 0,1-1 0,0 1 0,11-20 0,-9 27 7,-3 11 10,0 14 23,-5 38-31,-1 0-1,-3 0 1,-3-1-1,-16 66 1,-90 239 98,59-199 8,-43 206-1,87-295-71,4 0 0,2 0-1,5 83 1,0-141-39,1 0 1,1-1-1,0 1 0,1 0 1,4 12-1,-6-21-4,1 0 0,-1 0 0,1 0 0,0 0 1,-1 0-1,1 0 0,0-1 0,1 1 0,4 4 0,-6-6 0,0 0 0,1 0-1,-1 0 1,1-1 0,-1 1-1,1 0 1,-1-1 0,1 1 0,0-1-1,-1 1 1,1-1 0,0 0 0,-1 0-1,1 0 1,0 0 0,-1 0-1,1 0 1,0 0 0,-1-1 0,4 0-1,-3 0 0,-1 0 0,1 0 0,0 0 0,0 0-1,-1-1 1,1 1 0,-1 0 0,1-1-1,-1 0 1,0 1 0,1-1 0,-1 0 0,0 1-1,0-1 1,0 0 0,0 0 0,-1 0-1,1 0 1,0 0 0,0-4 0,2-2 0,85-275 25,-50 151-16,173-656-590,-202 733 527,-2 0 0,-3-1 0,-3-61 0,-1 112 56,2-10-1,0-1 0,1 1 0,0 0 0,1 0 0,1 0 0,0 1 0,2-1 0,9-16 0,-16 28 5,0 2 22,-4 42 74,-25 68-60,4-14-17,-28 56 85,-108 216 0,113-260 57,44-104-185,3-9 17,1-11 12,5-20-10,2-1 0,16-52 0,-2 11-21,-16 56 19,147-542-66,-150 560 68,36-98-8,-32 89 4,1 1 0,0 0 0,0 0 0,2 1 0,11-14 0,-18 25-11,-2 6 4,-1 9 10,-1-1 0,-1 0 1,0 1-1,-1-1 0,0 0 0,-11 20 1,-5 18 5,-32 121 205,8 2 0,-25 210 0,65-351-188,2-18-14,0 1 1,-1-1-1,0 0 0,-11 28 1,15-47-15,0 0 0,-1-1 1,0 1-1,0 0 1,0 0-1,0 0 0,-1-5 1,-1-13-9,4-44-11,19-111 0,27-65-68,-33 173 71,11-42-70,-6 25-100,12-101 0,-30 150 43,-2 37 147,0-1-1,0 1 1,0 0 0,0 0 0,0-1 0,1 1-1,-1 0 1,0 0 0,0-1 0,0 1-1,0 0 1,0-1 0,0 1 0,0 0-1,0 0 1,0-1 0,0 1 0,0 0 0,0 0-1,-1-1 1,1 1 0,0 0 0,0 0-1,0-1 1,0 1 0,0 0 0,0 0 0,-1-1-1,1 1 1,0 0 0,0 0 0,0 0-1,-1 0 1,1-1 0,0 1 0,0 0-1,-1 0 1,1 0 0,0 0 0,0 0 0,-1-1-1,1 1 1,0 0 0,0 0 0,-1 0-1,1 0 1,-12 10 7,11-10-7,-13 16 11,1 0 0,0 1 0,-16 28 0,-31 64 32,43-76-16,-9 22 105,-33 101 0,11-22-16,48-133-114,0 0 0,0 0 0,-1-1 0,1 1 0,0 0 0,0 0 0,-1-1 0,1 1 0,0 0 0,-1 0 0,1-1 0,-1 1 0,1 0 0,-1-1 0,1 1 0,-1 0 0,1-1 0,-1 1 0,1-1 0,-1 1 0,0-1 0,1 0 0,-1 1 0,0-1 0,-1 1 0,1-2 0,0-1 0,1 1 0,-1 0 0,0-1 0,1 1 0,-1-1 0,1 1 0,0-1 0,-1 1 0,1-1 0,0 1 0,0-1 0,0-3 0,-2-80-12,4 0 0,16-105-1,0-18-9,-12 138 17,-2 612 576,-7-510-551,2-29-22,1-21 0,7-32-192,17-72 0,0 10-603,-18 57-912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31"/>
    </inkml:context>
    <inkml:brush xml:id="br0">
      <inkml:brushProperty name="width" value="0.4" units="cm"/>
      <inkml:brushProperty name="height" value="0.8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155 544 929,'-3'-4'14,"1"-1"-1,0 0 1,0 0 0,0 0-1,0 0 1,1 0 0,0 0-1,0 0 1,0-1 0,0 1-1,1 0 1,0-1 0,0 1 0,2-10-1,-1 6 17,1-1 0,0 1-1,1-1 1,-1 1 0,2 0 0,-1 0-1,7-10 1,0 4 19,0 1-1,0 0 1,2 1 0,21-20 0,56-37 204,-61 49-179,27-14-17,-44 29-60,0 0-1,0-1 1,0 0-1,-1-1 0,0 0 1,11-13-1,-19 19-3,-1 1 0,1-1-1,-1 1 1,0-1 0,0 0-1,0 1 1,0-1 0,0 0 0,0 0-1,0 1 1,-1-1 0,1 0-1,-1 0 1,1 0 0,-1 0 0,0 0-1,0 0 1,0 0 0,0 0-1,0 0 1,0-2 0,-1 3 2,0 0 0,0 0-1,0 0 1,1 0 0,-1 0 0,0 0 0,0 0 0,-1 0-1,1 0 1,0 1 0,0-1 0,0 1 0,0-1 0,-1 1-1,1-1 1,0 1 0,0-1 0,-1 1 0,1 0 0,0 0 0,-1 0-1,1 0 1,0 0 0,0 0 0,-1 0 0,1 0 0,0 0-1,-1 1 1,1-1 0,-2 1 0,-10 2-22,1 1-1,0 0 1,0 1-1,0 1 1,0-1 0,1 2-1,-12 8 1,-72 59 27,38-22 55,2 1 0,-91 116 1,131-146 110,33-35-18,-6 3-169,247-165 272,-73 53-160,-40 22-219,-147 108-27,-9 5 105,-1 0 0,-16 17 1,-9 11 11,36-42 38,-66 84 16,-97 160 0,46-7 235,122-239-166,4-6-69,103-147 74,-50 64-89,-53 78-4,51-70-30,119-130 0,-178 216-122,-6 10 118,-7 16 48,12-29-12,-13 27 23,7-17-14,1 0 0,1 1 0,-6 18 0,9-21-8,2-15 0,0-1 0,1 1 0,0 0 1,1 0-1,-1 1 0,1-1 1,6-9-1,6-17-24,-14 29 28,15-49-68,-15 49 63,0 1-1,0-1 1,-1 1 0,0-1 0,0 1 0,0-1 0,0 1 0,0-1 0,-1 1 0,1-1 0,-1 1 0,-2-7 0,3 11 1,0-1 1,0 0-1,0 0 1,0 0 0,-1 0-1,1 0 1,0 0-1,0 1 1,0-1 0,0 0-1,0 0 1,0 0-1,0 0 1,0 0 0,0 0-1,0 0 1,-1 0-1,1 0 1,0 1 0,0-1-1,0 0 1,0 0-1,0 0 1,0 0 0,-1 0-1,1 0 1,0 0-1,0 0 1,0 0 0,0 0-1,0 0 1,0 0-1,-1 0 1,1 0 0,0 0-1,0 0 1,0 0-1,0 0 1,0 0 0,0 0-1,-1 0 1,1 0-1,0-1 1,0 1 0,0 0-1,0 0 1,0 0 0,0 0-1,0 0 1,-1 0-1,1 0 1,0-1 0,3 30 29,0-1 1,2 0 0,1 0-1,19 52 1,-9-29-8,96 259 245,-81-244-194,2-1 1,63 92-1,-86-142-72,1-1 0,0 0 1,0 0-1,2-1 0,0 0 1,22 17-1,-34-29-8,1 0 0,-1-1 1,1 1-1,-1 0 0,0 0 1,1 0-1,-1-1 0,1 1 0,0-1 1,-1 0-1,1 1 0,-1-1 0,4 0 1,-4-20-107,-3 5 100,0-1 0,-1 1 0,-1-1 0,0 1 0,-1 1 0,-7-16 0,-5-17-38,-18-59-41,-118-330-389,28 128 218,119 292 283,8 23 64,12 26 39,149 292 396,-115-236-399,200 336 290,-201-347-417,-112-166-405,3-2 213,-70-100-239,63 96 271,-104-132-111,144 195 298,29 31-20,0 0 0,-1-1 0,1 1 0,0 0 1,0-1-1,-1 1 0,1 0 0,0 0 0,0-1 0,-1 1 0,1 0 0,0 0 0,-1 0 0,1-1 0,0 1 0,-1 0 0,1 0 0,0 0 0,-1 0 0,1 0 0,0 0 1,-1 0-1,1 0 0,0 0 0,-1 0 0,1 0 0,-1 0 0,1 0 0,0 0 0,-1 0 0,1 0 0,0 0 0,-1 0 0,1 0 0,0 0 0,-1 1 0,1-1 0,0 0 0,-1 0 1,1 0-1,0 1 0,0-1 0,-1 0 0,1 0 0,0 1 0,0-1 0,-1 1 0,-1 20 62,2-16-49,2 23 40,1-1-1,1 1 0,1-1 0,2 0 1,0 0-1,18 38 0,81 154 316,-62-141-233,63 81-1,66 65 233,15 21-158,-104-125-241,141 187-141,-212-294-6,-17-30-55,-18-30 157,-39-63 0,51 93 47,-30-47-70,-4 3-1,-71-80 1,-116-94-142,120 141 273,110 93-29,0 0 0,0 0 0,-1 0 0,1 0 0,0 1 0,0-1 0,0 1 1,-1-1-1,1 1 0,0-1 0,-1 1 0,-2-1 0,4 1-1,0 0 1,0 1-1,-1-1 0,1 0 1,0 0-1,0 0 0,-1 0 0,1 1 1,0-1-1,0 0 0,0 0 1,-1 0-1,1 1 0,0-1 0,0 0 1,0 0-1,0 1 0,0-1 0,0 0 1,-1 1-1,1-1 0,0 0 1,0 0-1,0 1 0,0-1 0,0 0 1,0 0-1,0 1 0,0-1 0,0 0 1,0 1-1,0-1 0,0 0 1,1 0-1,-1 1 0,14 36 116,17 19-9,49 66 1,-22-36-25,106 183 193,-116-181-161,40 108 1,-82-183-110,-1 0 0,0 1 1,-1-1-1,-1 1 1,0 0-1,1 27 0,-4-40-8,0 0 0,0 0 0,0 0-1,0 0 1,-1 0 0,1 1-1,0-1 1,-1 0 0,1 0 0,0 0-1,-1 0 1,0 0 0,1 0 0,-1-1-1,1 1 1,-1 0 0,0 0-1,0 0 1,0 0 0,1-1 0,-1 1-1,0 0 1,0-1 0,0 1 0,0-1-1,0 1 1,0-1 0,0 0 0,0 1-1,0-1 1,0 0 0,-1 0-1,1 1 1,0-1 0,0 0 0,0 0-1,0 0 1,0 0 0,0-1 0,0 1-1,-3-1 1,-3 0-3,-1 0-1,0-1 1,1 0-1,-1-1 1,-7-3-1,-24-15-20,-68-47 0,19 10-29,52 37-30,-54-24 0,76 40 72,1 0 1,-1 1-1,0 0 0,0 1 1,0 1-1,-1 0 1,-23 0-1,32 3 11,0-1 1,0 1-1,0 0 0,0 1 1,1-1-1,-1 1 1,1 0-1,-1 1 0,1-1 1,0 1-1,0 0 0,0 1 1,-8 6-1,-2 4 2,2 0 0,-22 29 0,6-7 19,19-24-23,-1 2 8,-1-1 0,-26 23 0,33-33-5,1 1 0,-1-1 0,0-1 0,0 1 1,0-1-1,0 1 0,-1-1 0,1-1 0,0 1 0,-1-1 1,0 0-1,1 0 0,-9-1 0,6 0-1,0-1-1,1 0 1,-1-1 0,0 0-1,1 0 1,-1-1-1,1 0 1,0 0 0,-1-1-1,2 1 1,-1-2 0,0 1-1,1-1 1,-6-5-1,-6-3 2,11 7-1,-1 0 1,0 0 0,0 1 0,0 1 0,-1-1-1,1 1 1,-1 1 0,0-1 0,0 1-1,-1 1 1,1 0 0,0 0 0,-12 0-1,19 3 2,1-1-1,-1 1 0,0-1 0,0 1 1,0 0-1,1 0 0,-1-1 0,0 1 1,1 1-1,-1-1 0,1 0 0,-1 0 0,1 0 1,-1 1-1,1-1 0,0 1 0,0-1 1,0 1-1,-1 1 0,0-1 1,2-1-2,0 0 0,-1-1 1,1 1-1,0 0 0,0 0 0,0-1 0,0 1 0,0 0 0,0 0 1,0 0-1,0-1 0,0 1 0,0 0 0,0 0 0,0-1 0,1 1 0,-1 0 1,0-1-1,1 1 0,-1 0 0,0 0 0,1-1 0,-1 1 0,1-1 1,-1 1-1,1 0 0,-1-1 0,1 1 0,-1-1 0,1 1 0,0-1 1,-1 1-1,1-1 0,0 0 0,-1 1 0,1-1 0,0 0 0,1 1 1,0 0-2,70 41 42,2-4 1,99 37-1,-152-67-36,280 102 95,-60-24-40,-209-73-67,59 32 0,-77-37 3,0 2 0,-1-1 0,-1 1 0,1 1-1,-2 0 1,20 24 0,-60-50-172,-28-29 38,-68-70 0,57 49 56,-103-89-70,-211-202-11,367 340 175,10 11 15,0 0-1,0 0 0,0 0 1,-8-4-1,121 92 223,3 2-140,-66-56-52,2-1 0,100 43 0,-146-71-59,-1 0 0,1 1 0,-1-1 1,1 0-1,0 0 0,-1 0 0,1 1 0,0-1 0,-1 0 1,1 0-1,0 0 0,-1 0 0,1 0 0,0 0 0,-1 0 1,1 0-1,0-1 0,-1 1 0,2 0 0,-1-10-10,-15-20 33,10 23-9,-169-326-194,155 297 179,2-2-1,2 0 1,1 0-1,2-1 1,2-1-1,2 0 0,1 0 1,0-67-1,6-195-241,-2 329 255,-1-1 0,-7 33 0,1-6 8,-12 80 19,-20 154 129,32-191-97,11-207-56,24-177 1,-10 195-59,3 0 1,39-111-1,-47 179-19,-9 24-11,0 8 43,-1 14 6,-15 439 357,14-412-291,5 162 139,-2-183-147,0-1 0,2 0 0,1 1 0,1-2 0,17 41 0,-22-62-29,0 1 1,0-1-1,1-1 1,-1 1-1,1 0 0,0-1 1,4 4-1,-6-6-4,-1 0 0,1 0-1,0-1 1,0 1 0,0-1 0,-1 1-1,1 0 1,0-1 0,0 0-1,0 1 1,0-1 0,0 1 0,0-1-1,0 0 1,0 0 0,0 0-1,0 1 1,0-1 0,0 0 0,0 0-1,0-1 1,0 1 0,0 0-1,0 0 1,0 0 0,0-1 0,0 1-1,0 0 1,0-1 0,0 1-1,0-1 1,0 1 0,0-1 0,0 1-1,-1-1 1,1 0 0,1-1-1,2-3 2,0 0 0,-1-1 0,1 1 0,-1-1 0,-1 0 0,1 0 1,-1 0-1,3-11 0,9-59 19,-11 59-17,8-67-101,2-131 0,-13 196 60,-1 0 0,-1 1 0,-6-26 0,7 37 29,-1 0 1,0 0-1,-1 0 0,0 0 1,0 1-1,0-1 0,-1 1 1,0 0-1,0 0 0,0 0 1,-6-6-1,10 12 10,0 1 0,0-1 0,0 0 1,0 0-1,0 0 0,0 0 0,0 0 0,0 1 0,0-1 0,0 0 1,0 0-1,0 0 0,0 0 0,0 1 0,0-1 0,0 0 0,0 0 0,0 0 1,0 0-1,0 0 0,0 1 0,0-1 0,0 0 0,-1 0 0,1 0 1,0 0-1,0 0 0,0 0 0,0 1 0,0-1 0,0 0 0,0 0 1,-1 0-1,1 0 0,0 0 0,0 0 0,0 0 0,0 0 0,0 0 1,-1 0-1,1 0 0,0 0 0,0 0 0,0 0 0,0 0 0,-1 0 1,1 0-1,0 0 0,0 0 0,0 0 0,0 0 0,-1 0 0,1 0 1,0 0-1,0 0 0,0 0 0,0 0 0,0 0 0,-1 0 0,1 0 0,0 0 1,0-1-1,0 1 0,0 0 0,0 0 0,0 0 0,3 19 18,10 15 13,1 0 0,3-1 0,0-1 1,35 47-1,-30-44 0,400 568 577,-320-469-505,4-5 0,7-4-1,154 132 1,-242-234-252,-22-19-196,-45-35 54,-49-51 146,5-3 0,-130-166-1,-118-217-126,292 406 260,20 30 1,-132-205-37,120 170 53,32 52 11,2 15-16,0 0 0,1 0 0,-1 0 0,0-1 0,0 1 0,1 0 0,-1 0-1,0 0 1,1 0 0,-1 0 0,0 0 0,0 0 0,1 0 0,-1 0 0,0 0 0,1 0 0,-1 0 0,0 0 0,0 0 0,1 0 0,-1 0 0,0 0 0,1 0 0,-1 0 0,0 1 0,0-1 0,1 0 0,-1 0 0,0 1 0,28 19 1,193 217 373,-153-159-289,-13-16-19,487 525 509,-143-227-386,-25-24-90,-296-261-131,-3 4 0,108 147 0,-175-214 20,-6-9 3,0-1 1,1 1-1,-2-1 0,1 1 1,0 0-1,0 0 1,-1 0-1,0 0 1,1 0-1,-1 0 1,0 0-1,-1 0 0,1 1 1,0-1-1,-1 7 1,0-10 4,0 0 0,0 1 0,0-1 0,0 0 0,-1 0 0,1 0 1,0 1-1,0-1 0,0 0 0,0 0 0,-1 0 0,1 0 0,0 1 0,0-1 0,0 0 0,-1 0 1,1 0-1,0 0 0,0 0 0,-1 0 0,1 0 0,0 0 0,0 1 0,-1-1 0,1 0 1,0 0-1,0 0 0,-1 0 0,1 0 0,0 0 0,0-1 0,-1 1 0,1 0 0,0 0 1,0 0-1,-1 0 0,1 0 0,0 0 0,0 0 0,0 0 0,-1-1 0,1 1 0,0 0 1,0 0-1,0 0 0,-1 0 0,1-1 0,-13-5-18,0-1 0,0 0 0,1 0 0,0-1 0,1-1 0,0 0 0,-12-13 0,-128-113-40,-239-204-223,73 89 50,-309-259 85,497 393 145,-99-84 37,186 170 0,35 28-15,7 11 9,7 11 4,1 0 0,1-1 1,1 0-1,1 0 0,26 33 0,-37-52-30,316 405 289,35-18 26,726 728 192,-1032-1070-511,21 20-26,64 81 0,-130-145 20,1 0 1,0-1 0,0 1-1,-1 0 1,1 0 0,0 0-1,-1 0 1,1 0 0,0 0-1,-1 0 1,0 0 0,1 0-1,-1 0 1,0 0 0,1 0-1,-1 2 1,-20-17-249,-42-42 169,-244-209-227,-575-467-223,46-51 437,767 712 102,-104-138 0,172 208 0,-12-18-4,12 19 4,0 0-1,0 0 1,0 0 0,0 0 0,0 0 0,0 0 0,0 0 0,0 0 0,0 0 0,0 1 0,0-1 0,0 0-1,0 0 1,0 0 0,0 0 0,1 0 0,-1 0 0,0 0 0,0 0 0,0 0 0,0 0 0,0 0 0,0 0 0,0 0-1,0 0 1,0 0 0,0 0 0,0 0 0,0 0 0,0-1 0,0 1 0,0 0 0,0 0 0,1 0 0,-1 0-1,0 0 1,0 0 0,0 0 0,0 0 0,0 0 0,0 0 0,0 0 0,0 0 0,0 0 0,0 0 0,0 0-1,0 0 1,0 0 0,0 0 0,0 0 0,0 0 0,0-1 0,0 1 0,0 0 0,0 0 0,0 0 0,0 0-1,0 0 1,0 0 0,13 10-1,347 321 369,12 11-58,1077 838 224,-490-486-678,-852-614-331,-129-82-64,-4-7 480,1-1 0,1 0 1,0-2-1,-28-18 0,25 14 38,-299-194-269,13-26 158,-101-111 143,41-33 37,353 357-22,-21-33 1,31 35-6,10 21-21,0-1 0,0 1 0,0 0 1,-1-1-1,1 1 0,0 0 0,0-1 0,0 1 0,0-1 0,0 1 1,0 0-1,0-1 0,0 1 0,0 0 0,0-1 0,0 1 0,0 0 1,0-1-1,1 1 0,-1 0 0,0-1 0,0 1 0,0 0 0,0-1 1,1 1-1,-1 0 0,0-1 0,2 1 0,1 0 1,-1 0-1,0 1 1,0-1-1,0 1 0,0-1 1,0 1-1,0 0 1,0-1-1,0 1 1,0 0-1,0 0 0,0 1 1,-1-1-1,1 0 1,1 2-1,100 72 130,113 108 1,-134-110-77,340 303 83,168 147 25,-578-514-163,98 90-9,-457-411-274,142 134 173,-1034-1018 133,505 359-60,633 704 17,-217-270 74,204 257-33,-32-35-2,133 166-11,7 9 4,1-1 1,-2 1-1,1 0 0,-9-7 1,25 27 68,194 186 229,476 588-26,-581-650-282,100 122-82,-211-293-180,-186-289 72,157 260 143,-240-342-139,8 12 146,261 371 62,12 21-23,0 0 1,0 0 0,0 0-1,0 0 1,0 0 0,0 0-1,1 0 1,-1 0-1,0 0 1,0 0 0,0 0-1,0 0 1,0 0 0,0 0-1,0 0 1,0 0-1,0 0 1,0 0 0,0 0-1,1 0 1,-1 0-1,0 0 1,0 0 0,0-1-1,0 1 1,0 0 0,0 0-1,0 0 1,0 0-1,0 0 1,0 0 0,0 0-1,0 0 1,0 0 0,0-1-1,0 1 1,0 0-1,0 0 1,0 0 0,0 0-1,0 0 1,0 0 0,0 0-1,0 0 1,0 0-1,0-1 1,0 1 0,0 0-1,0 0 1,0 0 0,0 0-1,0 0 1,0 0-1,0 0 1,-1 0 0,1 0-1,0 0 1,0 0-1,0 0 1,0-1 0,0 1-1,0 0 1,0 0 0,0 0-1,0 0 1,0 0-1,-1 0 1,1 0 0,0 0-1,22 19 86,-16-14-78,101 109 198,-74-75-148,2-3-1,70 59 1,-103-93-58,0-1-1,-1 0 1,1 0 0,0 0 0,0 0 0,0 0-1,0 0 1,-1 0 0,5 0 0,-6-1 0,1 0-1,-1 0 1,1 0 0,-1 0 0,0 0-1,1 0 1,-1 0 0,1 0 0,-1 0-1,1-1 1,-1 1 0,0 0 0,1 0-1,-1 0 1,0-1 0,1 1-1,-1 0 1,1 0 0,-1-1 0,0 1-1,0 0 1,1 0 0,-1-1 0,0 1-1,1-1 1,-1 1 0,0 0 0,0-1-1,1-3 2,0 0 0,0 0 0,-1-1 0,1 1 0,-1 0-1,0 0 1,-1-6 0,0-8 23,0-4-37,0-1-1,-2 1 0,-1 0 1,-1 0-1,-1 0 0,0 0 1,-18-37-1,-7-2-69,-47-69 1,37 65 63,39 59 19,4 6 0,9 8 0,58 65 68,83 115 1,49 99 108,-43-46-35,76 109 18,19-15-77,-244-323-80,284 317-28,-315-362-177,-180-189-36,103 121 145,-111-134-78,-229-332 0,375 475 170,-264-411 29,317 483-12,1 1 0,1-2 0,-11-36 0,20 57-14,0-1 0,0 0 0,-1 0 0,1 0 0,0 0 0,0 0 0,0 1 0,0-1 0,0 0 0,0 0 0,0 0-1,0 0 1,0 0 0,1 1 0,-1-1 0,1-2 0,-1 3 0,0 0-1,1 0 1,-1-1-1,0 1 1,1 0-1,-1 0 1,0 0-1,1 0 1,-1-1 0,0 1-1,1 0 1,-1 0-1,0 0 1,1 0-1,-1 0 1,1 0-1,-1 0 1,0 0-1,1 0 1,-1 0-1,0 0 1,1 0-1,-1 0 1,1 0-1,0 1 1,27 14 69,-1 7-30,-1 2 0,-2 0 0,0 1 1,-2 2-1,22 30 0,-20-24-16,249 370 189,-120-168-113,15 5-50,393 425 0,-475-582-148,-98-103-227,3 1 259,-50-61-122,-98-103 0,35 44 91,-85-119 32,-234-384 0,402 578 63,4 9 15,-42-90 0,72 135-12,4 9-1,0-1 1,1 1-1,-1-1 0,0 1 1,0-1-1,1 1 1,-1-1-1,1 0 1,-1 0-1,1 1 1,0-1-1,0 0 0,0 0 1,0 1-1,0-1 1,0-3-1,0 5 0,1 0 0,-1 0-1,0 0 1,0 0 0,0 0-1,1-1 1,-1 1 0,0 0-1,0 0 1,1 0 0,-1 0-1,0 0 1,0 0 0,0 0-1,1 0 1,-1 0 0,0 0-1,0 0 1,1 0 0,-1 1-1,0-1 1,0 0 0,0 0-1,1 0 1,-1 0 0,0 0-1,0 0 1,0 0 0,1 1-1,-1-1 1,0 0 0,0 0-1,0 0 1,0 0 0,0 1-1,1-1 1,-1 0 0,0 0-1,0 1 1,18 13 64,-2 1 1,1 1-1,18 24 0,43 65 53,-45-60-75,246 361 218,78 101-5,-125-220-194,125 165 5,-336-423-68,276 375-118,27-27-12,-253-302-147,-124-122-501,37 35 722,2 0 1,-1-2-1,2 1 0,-23-30 1,70 71 13,278 258 290,4 6-13,-294-271-234,-1 1 0,-1 1 0,-1 1 0,19 32 0,-35-52 0,-2-3 0,-1-1 0,1 1-1,0 0 1,-1 0 0,1 0-1,-1 0 1,1-1 0,-1 1 0,0 0-1,1 0 1,-1 0 0,0 0-1,0 0 1,1 0 0,-1 0-1,0 0 1,0 0 0,0 0-1,0 2 1,-4-5-16,-216-169 21,-273-224 12,444 354-11,2-2 1,1-3 0,-46-60-1,68 70 0,21 26-2,7 9 24,4 6 0,-1 1 0,1-1-1,-1 1 1,0 1 0,-1-1 0,7 10 0,10 8-5,469 445 230,-67-68 50,-397-374-289,-12-12-14,-1 1 1,16 19 0,-39-37-215,-122-86 177,55 35 5,-17-9-39,-316-235-115,384 274 197,24 23-10,0 0 0,0 0 0,0 0-1,0 0 1,1 0 0,-1 0 0,0 0 0,0 0 0,0 0-1,0 0 1,0 0 0,0 0 0,0 0 0,0 0 0,0 0-1,0 0 1,1 0 0,-1 0 0,0-1 0,0 1-1,0 0 1,0 0 0,0 0 0,0 0 0,0 0 0,0 0-1,0 0 1,0 0 0,0 0 0,0-1 0,0 1-1,0 0 1,0 0 0,0 0 0,0 0 0,0 0 0,0 0-1,0 0 1,0-1 0,0 1 0,0 0 0,0 0 0,0 0-1,0 0 1,0 0 0,0 0 0,0 0 0,0 0-1,0 0 1,-1-1 0,15 8 32,237 182 143,-139-101-139,327 270 241,-321-249-246,-173-149-1527,45 30 753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3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0,'18'13'185,"0"-2"-1,0 0 1,2 0 0,-1-2-1,1 0 1,35 9 0,-23-7-74,165 49 315,-35-13-169,390 154 292,114 36-174,-200-87-231,-11 30-64,320 146 144,-48 3-183,-622-278-39,562 209 51,-182-81-21,-261-76-50,-12-5-12,-151-73 25,100 25 0,-114-39-13,-15-4-65,0 1 1,-1 2 0,38 16 0,-69-26 66,0 0 0,1 0 0,-1 0 0,0 0 0,0 0 0,0 0 0,0 0 0,1 0 0,-1 0 0,0 0 0,0 0-1,0 0 1,0 0 0,1 0 0,-1 0 0,0 0 0,0 0 0,0 0 0,0 0 0,0 0 0,1 0 0,-1 1 0,0-1 0,0 0 0,0 0 0,0 0 0,0 0 0,0 0 0,1 0 0,-1 1 0,0-1 0,0 0 0,0 0 0,0 0 0,0 0 0,0 0 0,0 1 0,0-1 0,0 0 0,0 0 0,0 0 0,0 0 0,0 1 0,0-1 0,0 0 0,0 0 0,0 0 0,0 0 0,0 0 0,0 1 0,0-1 0,0 0 0,0 0 0,0 0 0,0 0 0,0 1 0,0-1 0,0 0 0,-1 0 0,1 0 0,0 0 0,-12 1-892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4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0 128,'5'8'85,"1"0"0,0-1 1,1 0-1,0 0 0,0-1 0,0 0 0,1 0 0,0 0 0,9 4 1,10 9 103,257 190 547,259 187-84,-337-247-534,272 254-1,-467-392-113,401 375 103,26-30-31,-298-257-74,159 120 9,-16 20-3,-247-206-9,553 494-83,-506-459 59,108 80-138,-161-127 130,2-2 0,-2-1 0,3-2 0,52 19 0,-76-32-57,-7-3 20,0 1 0,1 0 0,-1-1-1,0 1 1,1 0 0,-1 0 0,0 0 0,0 0 0,0 1 0,0-1 0,0 0-1,0 1 1,0 0 0,2 2 0,-3 0-902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4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96,'10'7'201,"-1"1"0,1 0 0,-2 1 0,1 0 0,12 17 0,31 55 163,145 252 382,69 119-217,-152-239-382,145 386 0,-137-320-105,-98-228-25,71 133-12,4-7-5,42 106-27,-133-268 30,154 281 21,-138-248-93,-17-33-170,1 0 1,14 21-1,-16-23-823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9:17.261"/>
    </inkml:context>
    <inkml:brush xml:id="br0">
      <inkml:brushProperty name="width" value="0.4" units="cm"/>
      <inkml:brushProperty name="height" value="0.8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1263 909 673,'-1'16'73,"-1"0"0,-1-1 1,0 1-1,-1-1 0,-1 0 1,-8 18-1,4-7 87,-8 30-1,-42 255 575,-23 405 0,72-356-727,11-335-19,2-6-74,1-16-4,3-10 37,-1-8 54,0 0 0,0-1 0,-2 1 0,5-23 0,3-13-17,39-124-17,87-340-148,-87 243-203,-23 111 176,58-186 0,-79 323 231,-1 3-16,1 1 1,1 1-1,16-31 1,-24 49-4,0 1 1,0-1-1,0 1 1,0-1-1,0 1 1,1 0-1,-1-1 1,0 1-1,0-1 1,1 1-1,-1-1 0,0 1 1,1 0-1,-1-1 1,0 1-1,1 0 1,-1-1-1,0 1 1,1 0-1,-1 0 1,1-1-1,-1 1 0,1 0 1,-1 0-1,1 0 1,-1 0-1,1-1 1,-1 1-1,1 0 1,0 0-1,2 18 189,-6 15-151,-1 0 0,-2-1 0,-1 1 0,-22 59 0,15-48-6,-8 24 2,-208 731 735,215-734-725,3-1 0,-5 101 0,17-129-69,0-35 17,0-1-1,0 1 1,0-1 0,0 1 0,0 0 0,1-1 0,-1 1-1,0-1 1,0 1 0,0-1 0,0 1 0,1 0 0,-1-1-1,0 1 1,1-1 0,-1 1 0,0-1 0,1 1 0,-1-1-1,0 0 1,1 1 0,-1-1 0,2 1 0,-2-1 1,1 0 1,0 0-1,0 0 0,-1-1 1,1 1-1,0 0 0,-1 0 1,1-1-1,0 1 1,-1-1-1,1 1 0,-1 0 1,1-1-1,-1 1 1,1-1-1,-1 0 0,1 1 1,-1-1-1,1 1 0,-1-1 1,0 0-1,1 0 1,11-19-6,-1-1 1,-1 0-1,-1-1 1,-1 0-1,8-37 0,-2 10 0,76-226-148,72-260-371,-134 403 436,-13 59 51,39-120 0,-45 172 48,1 1-1,1 0 1,0 0-1,18-22 0,-29 43-5,0-1 0,1 0-1,-1 0 1,0 0-1,0 1 1,0-1 0,0 0-1,0 0 1,0 1-1,0-1 1,0 0-1,0 0 1,1 0 0,-1 1-1,0-1 1,0 0-1,0 0 1,0 0 0,0 0-1,1 0 1,-1 1-1,0-1 1,0 0-1,0 0 1,1 0 0,-1 0-1,0 0 1,0 0-1,1 0 1,-1 0-1,0 0 1,0 0 0,0 0-1,1 0 1,-1 0-1,0 0 1,0 0 0,1 0-1,-1 0 1,0 0-1,0 0 1,1 0-1,-1 0 1,0 0 0,0 0-1,0 0 1,1 0-1,-1 0 1,0-1 0,0 1-1,0 0 1,0 0-1,1-1 1,-5 60 70,-2 0 0,-19 80 0,-2 6 155,22-111-188,1-12-59,-1 34 1,7-76 7,0 1-1,1 0 1,7-24 0,2-12-78,11-103-235,6-242-1,-20 233 322,1-44 77,-13 271 99,-14 75 0,3-28-35,-19 395 333,29-156-566,4-278-38,2-59-195,2-17 226,4-21 60,7-60-122,6-149 1,-18-96-17,-4 192 88,-8-389 304,9 530-203,3 11 128,3 17-11,24 323 602,-31 5-323,-1-255-296,-18 652 107,3-178-169,13-371-88,-11 730-172,20-784 64,-5-149 146,0 0-1,0 1 0,0-1 0,0 0 0,1 0 0,-1 0 0,0 1 1,0-1-1,0 0 0,0 0 0,0 1 0,0-1 0,0 0 1,0 0-1,0 0 0,0 1 0,-1-1 0,1 0 0,0 0 0,0 0 1,0 1-1,0-1 0,0 0 0,0 0 0,0 0 0,0 1 0,-1-1 1,1 0-1,0 0 0,0 0 0,0 0 0,0 0 0,0 1 1,-1-1-1,1 0 0,0 0 0,0 0 0,0 0 0,-1 0 0,1 0 1,0 0-1,0 0 0,-1 0 0,-6-6-59,0-6 46,1 1 1,0 0-1,1-1 1,0 0-1,-4-17 1,-14-72-109,20 89 106,-68-402-437,14 73 321,-15-92-2,55 292 95,2-148 0,13 264 39,2 25 4,0 0 0,0 0 0,0 0 0,0 0 0,0 0 1,0 1-1,0-1 0,0 0 0,0 0 0,0 0 0,0 0 1,0 0-1,0 0 0,0 0 0,0 0 0,0 0 0,0 1 1,0-1-1,0 0 0,-1 0 0,1 0 0,0 0 0,0 0 0,0 0 1,0 0-1,0 0 0,0 0 0,0 0 0,0 0 0,0 0 1,0 0-1,-1 0 0,1 0 0,0 0 0,0 0 0,0 0 1,0 0-1,0 0 0,0 0 0,0 0 0,0 0 0,-1 0 1,1 0-1,0 0 0,0 0 0,0 0 0,0 0 0,0 0 1,0 0-1,0 0 0,0 0 0,0 0 0,-1 0 0,1 0 0,0 0 1,0 0-1,0 0 0,0 0 0,0 0 0,0-1 0,0 1 1,0 0-1,-12 40 46,9-27-28,-64 266 448,12 3 0,-23 360 0,63-250-380,0 9-140,14-381 45,0-3-31,0 0 1,-6 23-1,-1-24-63,8-16 96,0 0 1,-1 1 0,1-1 0,0 0 0,-1 0 0,1 0 0,-1 1-1,1-1 1,0 0 0,-1 0 0,1 0 0,0 0 0,-1 0 0,1 0-1,-1 0 1,1 0 0,0 0 0,-1 0 0,1 0 0,-1 0 0,1 0-1,0 0 1,-1 0 0,1 0 0,-1-1 0,-1 0-9,0 0 0,0-1 0,1 1 0,-1-1 0,0 0 0,1 0 0,-1 1 0,1-1 0,0 0 0,0 0 0,-2-4 0,-14-31-27,2 0-1,2-1 1,1 0-1,-11-73 1,-7-168-60,29 277 101,-10-407-15,12 324 17,3 0 0,4 0 0,3 0 0,4 1 0,28-86-1,44-39-52,-8 20-13,-79 188 65,3-12-11,-13 26 16,8-10-4,-77 113 162,-85 170 1,133-224-50,4 2 0,2 0 0,3 2 0,-25 130-1,35-96-31,5 1 0,9 144 0,34 55-51,-13-147-99,-25-227-232,12-108 0,-7 144 216,1-16 17,2 0-1,21-87 0,-14 108-38,-13 33 103,0 0 1,0 0-1,0 0 1,0 0-1,0 0 1,0 1 0,0-1-1,0 0 1,0 0-1,1 0 1,-1 0-1,0 0 1,0 0-1,0 0 1,0 0 0,0 0-1,0 0 1,1 1-1,-1-1 1,0 0-1,0 0 1,0 0-1,0 0 1,0 0 0,0 0-1,1 0 1,-1 0-1,0 0 1,0 0-1,0 0 1,0 0-1,0 0 1,1 0 0,-1 0-1,0-1 1,0 1-1,0 0 1,0 0-1,0 0 1,0 0-1,0 0 1,1 0 0,-1 0-1,0 0 1,0 0-1,0 0 1,0-1-1,2 26 6,-1 1 0,-1-1 0,-1 0 0,-5 28 1,-25 104 52,10-61 0,-13 94 8,-12 254 1,27-170-51,-5 159 14,24-430-28,0-1 0,0 1-1,-1-1 1,0 1 0,1-1-1,-1 0 1,0 1 0,0-1-1,0 0 1,-1 1 0,1-1-1,0 0 1,-1 0 0,1 0 0,-1 0-1,-2 1 1,3-2 0,0 0 0,0 0-1,0 0 1,-1 0 0,1 0 0,0-1 0,-1 1 0,1 0-1,0-1 1,-1 1 0,1-1 0,0 1 0,-1-1-1,1 0 1,-1 0 0,1 0 0,-1 0 0,1 0 0,-1 0-1,1 0 1,-1 0 0,1 0 0,-1-1 0,1 1 0,0-1-1,-1 1 1,1-1 0,-1 1 0,1-1 0,-2-1 0,-16-12 0,0-2 0,-25-27 0,-23-20 0,-47-20-5,63 47-2,2-1-1,-77-76 1,72 52 0,-33-34 9,85 93-2,0 0 1,1 1-1,-1-1 1,0 1-1,0-1 1,0 1 0,0 0-1,0 0 1,0 0-1,0 0 1,-4-1 0,6 2-1,0 0 0,-1 0 1,1 0-1,-1 0 1,1 0-1,0 0 1,-1 0-1,1 0 0,0 0 1,-1 1-1,1-1 1,0 0-1,-1 0 0,1 0 1,0 1-1,-1-1 1,1 0-1,0 0 1,0 1-1,-1-1 0,1 0 1,0 1-1,0-1 1,0 0-1,-1 0 1,1 1-1,0-1 0,0 1 1,0-1-1,0 0 1,0 1-1,0-1 1,-1 0-1,1 1 0,0-1 1,0 0-1,0 1 1,0-1-1,1 1 1,-1 4 2,1-1 1,-1 1-1,1-1 1,1 1 0,-1-1-1,0 1 1,1-1 0,0 0-1,0 1 1,4 4 0,23 32 21,63 69 0,48 31 55,43 49-18,-170-172-69,-12-15-3,2 1 0,-1-1 1,0 0-1,0 0 0,1 0 1,5 4-1,-9-19-113,-8-16 59,-2 1 0,-1 1-1,-1 0 1,-23-35 0,23 39 28,-85-126-237,-13-22 199,109 167 75,0-1-1,-1 0 1,1 0-1,0-1 0,0 1 1,0 0-1,1-1 1,-1 1-1,1-1 0,0 0 1,0-6-1,1 10 1,0 1 0,0 0 1,0 0-1,0-1 0,0 1 0,0 0 1,0 0-1,0-1 0,0 1 0,0 0 1,0 0-1,0-1 0,0 1 0,0 0 1,1 0-1,-1-1 0,0 1 0,0 0 0,0 0 1,0 0-1,1-1 0,-1 1 0,0 0 1,0 0-1,0 0 0,1 0 0,-1 0 1,0-1-1,0 1 0,0 0 0,1 0 1,-1 0-1,0 0 0,0 0 0,1 0 1,-1 0-1,0 0 0,0 0 0,1 0 1,-1 0-1,0 0 0,1 0 0,-1 0 1,0 0-1,0 0 0,1 0 0,-1 0 0,0 0 1,0 0-1,0 1 0,1-1 0,-1 0 1,0 0-1,0 0 0,1 1 0,2-1 26,8 4-2,-1-1 0,0 1-1,0 1 1,0 0 0,-1 0 0,1 1-1,8 8 1,63 53 89,-79-65-111,28 27 29,-1 2 0,-1 1 0,-2 1 0,-2 1 0,28 49 0,84 198 152,-36-69-133,-45-116-38,71 94 1,-98-150-9,77 90 70,-66-86-3,47 71 0,-61-72-43,-1 0-1,19 56 1,29 100 309,-27-69-73,-5-17-273,32 156 0,-68-250-24,-1 0 0,1 37-1,-18-69-308,-236-332-393,220 301 715,-65-104-70,-130-273 1,169 294 42,6-2 0,-56-226 0,104 345 46,-15-82-5,16 92 5,1 0 0,0 0 1,0-1-1,0 1 0,0 0 1,0-1-1,-1 1 0,1 0 1,0-1-1,0 1 0,0 0 1,0-1-1,0 1 0,0 0 1,0-1-1,0 1 0,0 0 1,0-1-1,1 1 0,-1 0 0,0-1 1,0 1-1,0 0 0,0 0 1,0-1-1,0 1 0,1 0 1,-1-1-1,0 1 0,0 0 1,0 0-1,1-1 0,-1 1 1,0 0-1,1 0 0,-1 0 1,0 0-1,1-1 0,12 12 84,-2 3-52,-1 0 0,-1 1 0,0 0 0,7 18-1,27 73 49,-30-69-58,118 348 144,6 18 110,-98-305-203,102 185 0,-102-222-95,2-2 1,3-1 0,2-2-1,67 62 1,-106-112 2,34 30-38,-38-34 39,-1-1-1,0 1 1,1 0 0,0-1-1,-1 0 1,1 0-1,0 1 1,0-1-1,-1-1 1,1 1-1,0 0 1,0-1 0,0 0-1,4 1 1,-7-1 13,1 0 1,-1 0 0,0 0 0,1-1-1,-1 1 1,0 0 0,0 0 0,1 0-1,-1 0 1,0 0 0,0 0 0,1-1-1,-1 1 1,0 0 0,0 0 0,1 0-1,-1-1 1,0 1 0,0 0 0,0 0-1,1-1 1,-1 1 0,0 0 0,0 0 0,0-1-1,0 1 1,0 0 0,0-1 0,0 1-1,0 0 1,1 0 0,-1-1 0,0 1-1,0 0 1,0-1 0,0 1 0,-1 0-1,1-1 1,1-13-8,-1 0 0,-1 0-1,0 0 1,0 1 0,-2-1 0,-7-24-1,-36-88-25,26 76 29,-168-426-264,-196-544-303,337 866 567,-28-169 0,56 206 22,5 0 0,1-134 0,12 205-8,0 26-7,1 0 1,3-26-1,-3 45 3,0 1-1,0 0 1,0-1 0,0 1-1,0 0 1,0-1 0,0 1-1,0-1 1,0 1-1,0 0 1,0-1 0,0 1-1,0-1 1,0 1 0,0 0-1,1-1 1,-1 1-1,0 0 1,0-1 0,0 1-1,0 0 1,1-1 0,-1 1-1,0 0 1,0 0-1,1-1 1,-1 1 0,0 0-1,1 0 1,-1-1 0,0 1-1,1 0 1,-1 0-1,0 0 1,1 0 0,-1-1-1,0 1 1,1 0 0,-1 0-1,1 0 1,-1 0-1,0 0 1,1 0 0,-1 0-1,0 0 1,1 0 0,-1 0-1,1 0 1,-1 0 0,0 0-1,1 1 1,0-1-1,1 2 14,-1-1-1,1 1 1,0 0-1,-1-1 1,1 1-1,-1 0 1,1 0 0,1 4-1,12 28 64,0 0-1,13 54 1,-25-77-67,23 71 84,217 695 500,27-6-305,-21-214-222,-182-435-85,5-3-1,122 153 0,-90-152-131,-147-186-309,-52-77 419,6-4 0,7-4 0,-84-212 0,65 87-56,-96-427 0,182 634 57,3 0 0,-2-85-1,13 147 21,1-1 0,0 0 0,0 0 0,2-8-1,-2 15 21,0 1-1,0 0 0,0 0 0,0 0 1,0 0-1,0 0 0,0-1 0,0 1 1,0 0-1,1 0 0,-1 0 0,0 0 1,0 0-1,0 0 0,0-1 0,0 1 1,0 0-1,0 0 0,0 0 0,1 0 1,-1 0-1,0 0 0,0 0 0,0 0 1,0 0-1,0 0 0,0 0 0,1 0 1,-1-1-1,0 1 0,0 0 0,0 0 1,0 0-1,0 0 0,1 0 0,-1 0 1,0 0-1,0 0 0,0 0 0,0 0 1,0 1-1,1-1 0,-1 0 0,0 0 1,0 0-1,0 0 0,0 0 0,9 13 52,5 22 55,-2 1-1,11 56 0,-16-60-51,22 88-4,131 521 455,51-12-166,-161-508-344,-5-18-14,-5 1 0,27 114-1,-65-211-19,-1 1-1,1-1 0,-1 16 0,-1-22-100,-4-3-4,-8-7 77,1-2 1,-1 1 0,2-2 0,-16-19 0,-2-2-37,1 1 15,19 21 46,-1 0-1,0 1 1,0 0 0,-22-16 0,31 26 40,0 0 0,0-1 0,0 1 1,0 0-1,0 0 0,-1 0 0,1 0 1,0 0-1,0 0 0,0 0 0,0-1 0,0 1 1,-1 0-1,1 0 0,0 0 0,0 0 1,0 0-1,0 0 0,0 0 0,-1 0 0,1 0 1,0 0-1,0 0 0,0 0 0,0 0 0,-1 0 1,1 0-1,0 0 0,0 0 0,0 0 1,0 0-1,-1 0 0,1 0 0,0 0 0,0 1 1,0-1-1,0 0 0,0 0 0,-1 0 0,1 0 1,0 0-1,0 0 0,0 0 0,0 1 1,0-1-1,0 0 0,0 0 0,0 0 0,-1 0 1,1 0-1,0 1 0,0-1 0,0 0 0,0 0 1,0 0-1,0 0 0,0 0 0,0 1 1,0-1-1,0 0 0,0 0 0,0 0 0,0 0 1,0 1-1,0-1 0,3 14 21,8 12 10,1 0-1,1-2 1,28 41 0,-4-6 32,-24-36-43,16 28 31,-27-48-48,0 0 1,1-1-1,-1 1 0,0 0 0,1-1 1,0 1-1,-1-1 0,1 0 1,0 0-1,0 0 0,7 3 0,-10-5-2,0 0 0,0 0 0,1 0 0,-1 0 0,0 0 0,0 0 0,0 0 0,1 0 0,-1 0 0,0 0-1,0 0 1,0 0 0,1 0 0,-1 0 0,0 0 0,0 0 0,0 0 0,0 0 0,1 0 0,-1 0 0,0 0 0,0-1-1,0 1 1,0 0 0,1 0 0,-1 0 0,0 0 0,0 0 0,0 0 0,0-1 0,0 1 0,0 0 0,1 0 0,-1 0-1,0 0 1,0-1 0,0 1 0,0 0 0,0 0 0,0 0 0,0-1 0,0 1 0,0 0 0,0-12 7,0 7 5,-2-46 4,-2 0 0,-3 0-1,-16-63 1,-53-154 8,73 260-20,-76-243 5,-125-429-62,155 483-106,-36-300-1,76 392 87,-8-56 178,15 153 68,1 11 34,4 17-74,68 147 13,-31-80-121,137 365 79,-21 8 51,4 11-41,-51-182-118,-75-210-10,64 109 0,-96-185 10,3 6-28,0 0 0,0-1-1,1 0 1,0 0 0,1-1 0,8 8 0,-15-14 27,1-1 1,-1 0-1,0 0 0,0 0 1,0 0-1,1 0 1,-1 0-1,0 0 1,0 0-1,0 0 0,1 0 1,-1 0-1,0 0 1,0 0-1,0 0 1,1 0-1,-1 0 1,0 0-1,0 0 0,1 0 1,-1 0-1,0-1 1,0 1-1,0 0 1,0 0-1,1 0 0,-1 0 1,0 0-1,0 0 1,0-1-1,0 1 1,1 0-1,-1 0 1,0 0-1,0-1 0,0 1 1,0 0-1,0 0 1,0 0-1,0-1 1,0 1-1,0 0 1,0 0-1,0 0 0,0-1 1,0 1-1,0 0 1,0 0-1,0 0 1,0-1-1,0 1 0,0 0 1,0 0-1,0-1 1,0 1-1,0 0 1,0 0-1,0 0 1,0-1-1,-1-18-10,-7-18 18,-1 0 1,-2 1-1,-1 0 0,-23-45 0,3 4-3,-275-822-128,196 512 14,85 279 16,-19-174 1,43 202 27,2 77 69,0 0 0,0 0 0,1 0 0,-1 0 0,1-1 0,0 1 0,0 0 0,1-4 0,-2 7 3,1 0-1,-1-1 1,0 1 0,0 0-1,1 0 1,-1-1 0,0 1 0,0 0-1,1 0 1,-1-1 0,0 1-1,1 0 1,-1 0 0,0 0-1,1-1 1,-1 1 0,0 0-1,1 0 1,-1 0 0,0 0-1,1 0 1,-1 0 0,0 0-1,1 0 1,0 0 0,12 8 86,-2 7-35,-1-1 1,-1 2-1,0-1 0,-1 1 1,10 26-1,-13-28-26,179 489 401,-32 14-229,17 52-111,-119-424-92,36 123-98,-80-233-5,-6-26-168,-6-20 165,-11-23 113,2-1 1,1-1-1,2-1 0,2 0 0,1 0 0,-5-49 0,8-58 24,-5-58-1,-8 49-32,-57-219 0,-81-140-46,102 346 61,8-2 1,7-3-1,-18-178 0,42 197 0,-17-123 32,-22 2-16,-58-147-126,104 388 58,5 31 16,1 8 37,-1 13 34,-30 219 101,-14 87-77,-37 67 48,54-255-82,-25 70 25,52-196-58,-13 32 4,17-43-6,-1 1 1,0 0-1,0-1 0,0 1 1,0 0-1,-1-1 1,1 1-1,0-1 0,0 0 1,-1 1-1,1-1 0,-1 0 1,1 0-1,-1 0 1,0 0-1,1 0 0,-1 0 1,-2 0-1,3-1 0,0 0 0,0 0 0,0 0 0,0 0-1,0 0 1,0 0 0,0-1 0,0 1 0,0 0 0,0-1 0,0 1-1,0 0 1,0-1 0,0 0 0,1 1 0,-1-1 0,0 1 0,0-1-1,0 0 1,1 0 0,-1 1 0,0-1 0,1 0 0,-1 0 0,1 0-1,-1 0 1,0-1 0,-6-15 7,0 0 0,1-1 0,1 1-1,0-1 1,1-1 0,-1-18 0,1 11-4,-62-668-128,57-4-30,9 568 150,-1 121 4,-2 12 1,-3 21 14,-63 517 264,69-539-276,-23 332 316,23 378 1,14-528-180,-9-141-109,3-1-1,15 50 1,-21-88-29,11 31 5,-13-34-7,1 0-1,0 1 1,-1-1-1,1 0 1,0 0 0,0 0-1,0 1 1,0-1 0,0 0-1,0 0 1,1 0 0,-1-1-1,0 1 1,0 0-1,1 0 1,-1-1 0,0 1-1,1-1 1,1 1 0,-2-1-2,-1 0 1,1 0-1,0 0 1,0 0-1,-1 0 1,1 0 0,0 0-1,-1 0 1,1 0-1,0 0 1,0-1-1,-1 1 1,1 0-1,-1-1 1,1 1 0,0 0-1,-1-1 1,1 1-1,-1-1 1,1 1-1,-1-1 1,1 1-1,-1-1 1,1 0 0,-1 1-1,1-1 1,-1 1-1,0-1 1,1 0-1,-1 0 1,4-12-4,0 1 0,0-1-1,-2 0 1,0-1 0,0 1 0,-1 0 0,-1-19 0,1 6 16,-15-1043-352,-5 323-211,19 403 324,0 259 70,2 60 100,-1 23 59,-1 4 12,1 23 50,29 491 368,37 2-180,14 12-49,29-13-117,-109-515-83,3 19 5,2 1 1,1-1-1,1-1 0,1 1 1,22 38-1,-29-57-7,0 0-1,0 0 1,1 0-1,-1-1 1,1 1 0,0-1-1,-1 1 1,6 2 0,-8-5-1,1 0 0,-1 0 0,0 1 0,1-1 0,-1 0 0,1 0 0,-1 0-1,0 0 1,1 0 0,-1 1 0,1-1 0,-1 0 0,0 0 0,1 0 0,-1 0 0,1 0 0,-1 0 0,1-1 0,-1 1 0,0 0 0,1 0 0,-1 0 0,1 0 0,-1 0 0,0-1 0,1 1 0,-1 0 0,1 0 0,-1-1 0,0 1 0,1 0 0,-1 0 0,0-1 0,0 1 0,1 0 0,-1-1 0,0 1 0,0-1 0,1 1 0,-1 0 0,0-1 0,0 1 0,0-1 0,0 1 0,0 0 0,0-1 0,1 0 0,2-15-39,0 1-1,0-1 0,-2 0 0,0 0 0,-2-29 1,1 11 26,-6-156-126,-31-194 0,-56-191-345,26 182 142,-18-301 143,83 680 233,2 31 48,4 45 136,62 638 586,40 309-139,-104-994-661,2 20 7,2 0 0,2 0-1,14 42 1,-21-73-8,1-1 0,-1 0 1,1 0-1,0 0 0,0 0 0,4 5 1,-6-8-2,0 0 0,1 1 1,-1-1-1,0 0 0,0 0 1,1 0-1,-1 1 0,0-1 0,1 0 1,-1 0-1,0 0 0,0 0 1,1 0-1,-1 0 0,0 1 1,1-1-1,-1 0 0,0 0 0,1 0 1,-1 0-1,0 0 0,1 0 1,-1 0-1,0-1 0,1 1 1,-1 0-1,0 0 0,1 0 0,7-15-55,-1-16 16,-3-1 0,3-61 0,-6 64 37,6-224-181,-28-282 0,-47-200-697,56 136 924,12 431 26,-13 372 214,8 185 70,7-365-338,1-21-35,2-16-29,9-64-158,8-127 1,-22 198 192,-3-587-549,-7 242 486,10 158-14,-27 688 608,-32-3-134,46-392-248,-6 87-337,48-355 91,-3 28 56,-3-89-505,-7-280-1,-18 480 459,2 29 102,0 0 0,0 0 0,0 0 1,0 0-1,0 0 0,0 0 0,0 0 0,0 0 0,-1 0 0,1 1 0,0-1 1,0 0-1,0 0 0,0 0 0,0 0 0,0 0 0,0 0 0,0 0 0,0 0 1,-1 0-1,1 0 0,0 0 0,0 0 0,0 0 0,0 0 0,0 0 1,0 0-1,0 0 0,-1 0 0,1 0 0,0 0 0,0 0 0,0 0 0,0 0 1,0 0-1,0 0 0,0 0 0,0 0 0,-1 0 0,1 0 0,0 0 0,0-1 1,0 1-1,0 0 0,0 0 0,0 0 0,0 0 0,0 0 0,0 0 0,0 0 1,0 0-1,0 0 0,0-1 0,0 1 0,-1 0 0,1 0 0,0 0 0,0 0 1,0 0-1,0 0 0,0 0 0,-12 43 174,-109 627 867,106-583-771,-5 145-1,20-230-267,0-1-1,0 0 1,0 1-1,0-1 1,0 0-1,0 1 1,0-1-1,1 0 1,-1 0-1,0 1 1,1-1-1,-1 0 1,1 0-1,-1 1 1,1-1-1,0 0 0,0 0 1,-1 0-1,1 0 1,0 0-1,0 0 1,2 2-1,-2-3-1,1 0-1,-1 0 0,0 0 0,1 0 0,-1 0 0,0 0 0,1 0 0,-1 0 0,0-1 0,1 1 0,-1 0 1,0-1-1,1 1 0,-1-1 0,0 1 0,0-1 0,0 0 0,1 0 0,-1 1 0,0-1 0,0 0 1,0 0-1,0 0 0,-1 0 0,2-2 0,6-5 3,0-2-1,-1 1 1,-1-1 0,1 1-1,-1-2 1,6-14-1,24-74 14,-28 75-20,13-45-98,-4-2-1,-2 0 0,-4-1 1,3-73-1,-11-292-525,-5 362 607,-6-313 108,9 366-64,0 1 1,2 0 0,0-1 0,2 1 0,9-28 0,46-96 107,-39 99-163,-16 34 12,2-5-36,17-29-1,-22 42 56,0 1 0,0 0 1,1 0-1,-1 0 0,0 1 0,1-1 0,0 0 1,0 1-1,0 0 0,0 0 0,0 0 0,0 0 0,0 0 1,1 0-1,5-1 0,-9 3 8,1 0 0,-1 0-1,1 0 1,0 0 0,-1 0 0,1 0-1,-1 0 1,1 0 0,0 0 0,-1 0-1,1 0 1,-1 0 0,1 1 0,0-1-1,-1 0 1,1 0 0,-1 1 0,1-1-1,-1 1 1,1-1 0,-1 0 0,1 1-1,-1-1 1,0 1 0,1 0 0,8 19 168,-4 24 36,-5 62-301,0-106 11,0-5-203,9-226 198,-9 231 84,0-1 0,0 0 0,0 1 0,0-1 0,0 0 0,0 0 0,0 1 1,0-1-1,-1 0 0,1 1 0,0-1 0,-1 1 0,1-1 0,0 0 0,-1 1 0,1-1 1,0 1-1,-1-1 0,1 1 0,-1-1 0,1 1 0,-1-1 0,0 1 0,1 0 0,-1-1 1,1 1-1,-1 0 0,0-1 0,1 1 0,-1 0 0,0 0 0,1 0 0,-1-1 0,0 1 1,-1 0-1,1 0-1,-1 0 0,0 0 0,1 1 0,-1-1 0,1 0 0,-1 1 0,0-1 1,1 1-1,-1-1 0,1 1 0,-1 0 0,1-1 0,-1 1 0,1 0 0,0 0 0,-2 2 1,-12 13 15,2 1 1,0 1 0,0 1 0,-15 32 0,6-12 7,7-14-26,-123 226 160,116-205-99,2 0-1,3 1 1,-20 81 0,32-90-57,5-38-3,0 0 0,0 0 1,1 0-1,-1 0 0,0 0 0,0 0 1,1 0-1,-1 0 0,0 0 0,0 0 1,0 0-1,1 0 0,-1 0 0,0-1 1,0 1-1,1 0 0,-1 0 1,0 0-1,0 0 0,0 0 0,0-1 1,1 1-1,-1 0 0,0 0 0,0 0 1,0-1-1,0 1 0,0 0 0,1 0 1,-1 0-1,0-1 0,0 1 0,0 0 1,0 0-1,0-1 0,0 1 1,0 0-1,0 0 0,0-1 0,0 1 1,76-173-204,-31 65 65,-26 64 130,132-280-117,-132 295 154,-19 28-23,1 1 0,-1-1 0,1 1 0,-1-1 0,1 1 0,-1-1 0,1 1 0,-1-1 0,1 1 0,0 0 0,-1-1 0,1 1 0,0 0 0,-1-1 0,1 1 0,0 0 0,1 0 0,-2 0 2,1 0 0,-1 1 1,0-1-1,1 0 0,-1 1 1,1-1-1,-1 0 0,1 1 1,-1-1-1,0 1 0,1-1 1,-1 1-1,0-1 0,0 1 1,1-1-1,-1 1 1,0-1-1,0 1 0,0-1 1,0 1-1,1 0 0,-1-1 1,0 1-1,0-1 0,0 1 1,0-1-1,-1 2 0,4 183 383,-5-90-301,-14 768 674,-1 5-689,17-107-558,-11-920-573,2 65 869,-6-641 3,40 493 194,-7 87-8,-15 125 47,-3 27-7,0 5 8,-1 44 189,20 676 907,-17-694-1109,84 1022 588,-75-949-846,-26-264-417,15 160 630,0 1 0,1 0 0,-1 0 0,0 0 0,0 0 0,1 0 0,-1 0 0,1 0 0,0 0 0,0 0 0,0 0 0,1-3 0,-1 4 8,-1 1 1,0 0 0,0 0 0,1-1 0,-1 1-1,0 0 1,1 0 0,-1 0 0,0-1 0,1 1-1,-1 0 1,0 0 0,1 0 0,-1 0 0,1 0-1,-1 0 1,0 0 0,1 0 0,-1 0-1,0 0 1,1 0 0,-1 0 0,1 0 0,-1 0-1,0 0 1,1 0 0,0 0 0,14 15-28,-9-6 43,-1 0-1,0 1 1,0-1-1,-1 1 1,5 19-1,11 60 112,-13-51-45,69 475 567,-54-335-534,20 148 16,-39-301-236,-10-46-86,-2-9 112,-8-25 20,3-1 0,3-1 1,-6-67-1,11 30-73,6-110-1,5 165 77,3 26-10,-8 13 68,0 0 0,1 0 0,-1 0 0,1 0 0,-1 0 1,0 0-1,1 0 0,-1 0 0,0 0 0,1 0 0,-1 0 0,0 0 0,1 0 0,-1 0 1,0 1-1,1-1 0,-1 0 0,0 0 0,1 0 0,-1 1 0,0-1 0,0 0 0,1 0 1,-1 0-1,0 1 0,0-1 0,1 0 0,-1 1 0,0-1 0,0 0 0,0 1 0,0-1 1,1 0-1,-1 1 0,0-1 0,0 0 0,0 1 0,0-1 0,0 0 0,0 1 0,0-1 1,8 27 29,-2 0 1,0 1-1,-2 0 1,1 35-1,0-7 32,-4-46-56,43 356 427,-25-247-189,39 126 0,-13-109-210,-25-81-42,-2 2 0,16 89 0,-38-160-320,-23-82 204,24 75 58,0-39 0,4 60 62,-1-1-1,1 1 0,0 0 0,-1 0 1,1 0-1,-1 0 0,1 0 1,0 0-1,-1 0 0,1 0 0,-1 0 1,1 1-1,-1-1 0,1 0 0,0 0 1,-1 0-1,1 1 0,-1-1 0,1 0 1,-1 1-1,1-1 0,-1 0 1,1 1-1,-1-1 0,0 0 0,1 1 1,6 8 16,-1-1 0,0 1 0,0 0 0,-1 0 0,0 1 0,-1-1 0,4 13 0,6 11 39,24 63 107,-4 1 0,24 115 0,-32-114-99,17 51-53,-40-142-7,0 1 0,0-1 0,1 0 0,0 0 0,0-1 0,7 9 0,9 15-10,90 188 11,-47-87-105,-53-110 24,9 34 1,-12-34 64,14 31-1,-48-82-718,24 26 717,-9-14-83,9 22 102,2 11 40,1-8-10,1 1-1,0 0 0,1-1 0,0 1 1,3 8-1,-2-9-1,-1 1-1,0 0 1,0 0 0,0 0-1,-1 11 1,-1-4 4,0-15-32,0 1-1,0-1 1,0 0-1,0 0 1,0 0-1,0 0 1,0 1-1,0-1 1,0 0-1,0 0 1,0 0 0,0 0-1,-1 0 1,1 1-1,0-1 1,0 0-1,0 0 1,0 0-1,0 0 1,0 0-1,-1 0 1,1 0-1,0 0 1,0 0-1,0 1 1,0-1-1,0 0 1,-1 0-1,1 0 1,0 0 0,0 0-1,0 0 1,0 0-1,-1 0 1,1 0-1,0 0 1,0 0-1,0 0 1,0 0-1,-1 0 1,1-1-1,0 1 1,0 0-1,0 0 1,0 0-1,-1 0 1,1 0 0,0 0-1,0 0 1,0 0-1,0-1 1,-9-4-3,-43-53-173,3-3 0,-61-97 0,83 117 87,2-1 0,-35-82 0,67 143 276,-2-3-89,16 30 1,180 298 1044,-187-320-1238,-1 1 0,-1 1 1,10 28-1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55:29.57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29 0 128,'0'0'358,"-11"26"277,-3 92-229,7-1 0,8 149 0,1-95-247,27 1721 450,-32-1533-551,14 582-25,-8-650-4,3 59 0,12 65-50,19 116 21,38 118 32,-56-400 0,-9-102-5,0-43 48,-1 60 10,1-67-53,-2-24-48,2-54-603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9:57.14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19 1142 320,'0'-5'112,"-2"10"66,1 15 77,7-2-108,0-1 0,1 0 0,12 21 0,4 9 34,77 226 296,-20 8-133,28 86-76,-31-139-142,214 582 73,-173-571-195,19-13-50,-81-135 24,67 113-149,-122-202 168,0 0-1,0 0 0,1 0 1,-1-1-1,0 1 0,1 0 0,-1-1 1,1 1-1,0-1 0,0 1 1,-1-1-1,1 0 0,0 0 1,0 0-1,0 0 0,0 0 1,0 0-1,0-1 0,1 1 0,-1-1 1,0 1-1,0-1 0,0 0 1,1 0-1,-1 0 0,0 0 1,5-1-1,2-1-17,0-1 0,0 0 0,0 0 0,0-1 0,10-6 0,7-3-1,0 4 22,0 1 0,26-4 0,10-3 0,-60 15 1,0-1-1,0 0 0,0 0 0,0 0 1,0 0-1,0 0 0,-1 0 1,1-1-1,0 1 0,-1 0 0,1-1 1,-1 1-1,1-1 0,-1 0 0,0 1 1,1-1-1,-1 0 0,1-3 0,0 1 2,-1-1-1,1 0 1,-1 0-1,0 0 0,0 0 1,0 0-1,-1-8 0,-1-6 3,0 0 0,-2 1 0,-5-22 0,-13-36 5,-4 1 0,-41-88 0,18 51-4,-72-219 12,-80-357-1,147 458-18,44 175 11,1 0 1,1-68-1,7 89-1,-1 13-4,0 0 0,5-32-1,-3 48-4,0 0 0,0 0 0,0 0 0,1 1-1,-1-1 1,1 0 0,0 1 0,1-1 0,-1 1-1,1-1 1,0 1 0,0 0 0,0 0 0,0 0-1,7-5 1,-8 8 2,0 0 1,1 0-1,-1 0 0,0 0 0,1 0 0,-1 1 1,0-1-1,1 1 0,-1-1 0,1 1 0,-1 0 1,1 0-1,-1 0 0,1 0 0,-1 1 1,1-1-1,-1 1 0,1-1 0,-1 1 0,1 0 1,-1 0-1,0 0 0,0 0 0,1 0 0,2 3 1,7 3 14,0 2 1,-1-1 0,12 13 0,-19-17-20,42 40 28,-2 3 1,-3 1-1,-1 2 0,-3 2 0,-2 1 0,33 67 1,2 29 51,60 183 0,-66-159-48,8-3-1,107 184 1,-151-305-46,20 35 12,81 108 0,-122-183 7,0-1 0,1 0 0,17 15-1,-21-21-8,-1 1 0,1-1 0,0 0 0,0 0 0,0 0 0,0 0-1,0 0 1,0-1 0,0 0 0,1 0 0,-1 0 0,8 0 0,-11-1 3,0 0 1,0 0 0,1-1 0,-1 1-1,0 0 1,0-1 0,0 1 0,0-1 0,0 1-1,1-1 1,-1 1 0,0-1 0,0 0 0,0 0-1,-1 1 1,1-1 0,0 0 0,0 0-1,0 0 1,-1 0 0,1 0 0,0 0 0,-1 0-1,1 0 1,-1 0 0,1 0 0,0-2-1,7-36-73,-8 32 74,33-285-3,-24 215-29,-5 0 0,-7-131 0,-4 148 20,-1 1 0,-4 0 0,-37-115 0,-86-140 49,82 202 0,-55-166-1,93 223-31,2 0 0,2 0 0,3-1-1,2 0 1,2-71 0,5 105-3,1 1 1,1 0-1,1 0 1,1 0-1,1 0 0,0 0 1,2 1-1,11-22 1,-19 42 0,0 0 0,0 0 0,0 0 1,0 0-1,0-1 0,0 1 0,0 0 0,0 0 1,0 0-1,0 0 0,0-1 0,0 1 1,1 0-1,-1 0 0,0 0 0,0 0 0,0 0 1,0-1-1,0 1 0,0 0 0,0 0 1,1 0-1,-1 0 0,0 0 0,0 0 0,0 0 1,0 0-1,0 0 0,1-1 0,-1 1 1,0 0-1,0 0 0,0 0 0,0 0 0,1 0 1,-1 0-1,0 0 0,0 0 0,0 0 1,0 0-1,1 0 0,-1 0 0,0 0 0,0 0 1,0 0-1,0 0 0,1 1 0,-1-1 1,5 10 33,-3-5-21,422 1071 313,-311-745-246,222 451 0,-269-643-80,47 89-1,-82-172-12,76 101 1,-102-150 8,1 0 0,0-1 0,0 0 0,0-1 1,1 1-1,0-1 0,0 0 0,15 7 1,-20-11-2,0 0 0,1 0 1,-1 0-1,1-1 0,-1 1 1,1-1-1,0 1 1,-1-1-1,1 0 0,-1 0 1,1 0-1,0 0 0,-1 0 1,1 0-1,0-1 0,-1 0 1,1 1-1,-1-1 1,1 0-1,-1 0 0,0 0 1,1-1-1,-1 1 0,0 0 1,0-1-1,0 0 0,0 1 1,0-1-1,0 0 1,0 0-1,-1 0 0,2-2 1,12-20-7,-2 0-1,-1 0 1,15-42 0,1-2 2,-23 58 12,-1 0-1,1-1 1,-2 1-1,0-1 1,0 0-1,-1 0 1,0-1-1,-1 1 1,0 0-1,-1 0 1,0-1-1,-1 1 1,0 0-1,-1 0 1,0-1-1,-7-20 1,-79-169 19,-21-61 15,28-66-31,13 47-7,29 160 5,-67-142-1,-76-108 13,128 266-12,-85-209-3,111 235-9,4-1 1,-16-91-1,-44-401 23,79 533-8,-5-35-2,-13-91-60,17 135 45,-2 1 0,-1 0-1,-17-41 1,20 59 10,0 1 0,0 1 0,-1-1 0,-1 1 0,1 0 0,-1 0 0,-1 1 0,0 0 0,0 1 0,-12-8 0,13 9 0,-1 1 0,0 0 0,0 1 0,0 0 0,0 0 0,-1 1 0,1 0 0,-1 0 0,0 1 0,0 1 0,0 0 0,-15 0 0,21 1 0,1 1 0,-1 0 0,0 0 0,0 0 0,0 0 0,1 1 0,-1-1 0,1 1 0,-1 0 0,1 0 0,0 1 0,0-1 0,-5 6 0,-4 3 0,1 2 0,-10 14 0,7-9 0,-287 326 64,289-330-66,1-1-1,0 2 1,1-1 0,1 1-1,0 1 1,1 0 0,-10 30-1,1 8-12,-11 62-1,13-44 7,4-21 7,3 2 0,-3 80 1,14 106 1,24-5 12,-4-53 3,-13-89-122,-14-106 93,-1 0 1,-1 0-1,0 0 1,-15-24-1,-2-4 2,-111-246-20,116 252 28,-3 0 1,-45-61-1,-64-55-7,88 108 22,-91-77 0,123 113-12,-1 0 1,1 1 0,-2 0-1,1 1 1,-1 0 0,0 0-1,0 1 1,0 1-1,-1 0 1,1 1 0,-1 0-1,0 1 1,-14 0-1,-21 1 3,29 0-6,0 0 1,-1 1-1,1 1 1,0 1-1,-1 1 1,1 1-1,-24 7 1,40-9 3,0 0 0,0 0 0,-1 0 0,1 0 0,1 1 0,-1-1 0,0 1 0,0 0 0,1-1 0,0 1 0,0 1 0,0-1 0,0 0 0,-3 6 0,-2 7 0,-9 32 0,11-29 0,-3 8 8,-4 29 0,8-29 0,-10 28 0,10-40-11,1 1 0,-3 25 0,5-23 6,-5 47-29,-8-81-33,-12-27 62,19 29-4,-1 0 0,-17-20 0,3 5 1,15 20 3,1 1 0,-1-1 0,0 2 0,-1-1 0,1 1 0,-2 0 0,1 0 0,-11-5 0,11 7 1,0 1 0,0 0 0,-1 0 1,1 1-1,-16-4 0,21 7-2,1 0-1,-1-1 1,0 1-1,0 0 1,0 0-1,0 1 1,0-1-1,0 1 1,0 0-1,0-1 1,0 1-1,0 0 1,1 1-1,-1-1 1,0 0-1,1 1 1,-1-1-1,1 1 1,-1 0-1,1 0 1,-2 2-1,-10 12 1,0 0-1,1 1 0,-12 21 1,22-33-38,1 0 1,-1 1-1,1-1 0,1 1 1,-2 7-1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9:57.14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 0 64,'-1'0'37,"1"1"0,-1-1-1,1 0 1,0 1 0,-1-1 0,1 1 0,0-1-1,-1 1 1,1-1 0,0 1 0,-1-1-1,1 1 1,0-1 0,0 1 0,0-1 0,0 1-1,-1-1 1,1 1 0,0-1 0,0 1-1,0-1 1,0 1 0,0 0 0,0-1 0,1 1-1,-1 23 94,0-16-25,2 11 11,0 0 0,1 0 1,1-1-1,1 1 1,8 19-1,1 7 29,112 396 437,-119-416-564,85 261 161,33 108-109,-40-128-48,-34-115-12,-8-16-10,-27-91 6,29 67 20,-27-71-23,13 43 1,-16-41-5,20 39 0,-25-55 31,-2-5-19,-7-19-518,-2-10-591,-7-14-66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9:57.14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 2 32,'-2'0'731,"6"0"-528,20 0-71,2-1-51,1 1 0,-1 1 0,0 1 0,0 2 0,0 0 0,31 11 1,34 14-31,51 22 26,-125-45-84,-11-4 1,1 1 0,-1 0 0,0 0-1,8 5 1,-14-7-20,-2-1-674,-10 0 150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9:57.149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1231 96,'0'0'641,"14"0"106,-9 0-700,0-1 0,0 1 0,-1-1 1,1 0-1,0 0 0,0 0 0,0-1 0,-1 1 0,1-1 0,-1-1 1,7-3-1,-1-1-12,0-1 0,-1 0 1,9-10-1,-11 10-27,1 1-1,0-1 1,1 2 0,-1-1-1,11-5 1,-17 11 0,-1 0 0,1 0-1,0 1 1,0-1 0,-1 1 0,1-1 0,0 1 0,0 0 0,0 0 0,0-1 0,0 1-1,-1 1 1,1-1 0,0 0 0,0 0 0,0 1 0,0-1 0,-1 1 0,1-1 0,0 1-1,0 0 1,-1 0 0,1-1 0,-1 1 0,1 1 0,-1-1 0,1 0 0,-1 0 0,2 2-1,4 5 32,-1-1-1,-1 1 0,1 0 0,6 13 0,-5-8-43,155 310 267,-29 12-121,-66-160-101,-57-149-37,-7-16-6,0-1 0,0 1-1,1-1 1,1-1 0,-1 1 0,1 0 0,11 13 0,-15-23-2,-1 1 1,1 0-1,-1-1 0,0 1 0,1-1 0,-1 1 0,0-1 1,1 1-1,-1-1 0,0 1 0,1-1 0,-1 1 0,0-1 1,0 0-1,0 1 0,0-1 0,0 1 0,0-1 0,1 0 1,-1 1-1,-1-1 0,1 1 0,0-1 0,0 0 0,0 1 1,0-1-1,-1 0 0,0-28 1,-4 7-47,-1 0 0,-2 0 0,0 0 0,-18-33 0,9 21-9,-270-537-409,248 499 459,-2 1 1,-4 1 0,-55-65-1,99 135 13,1-1-1,0 1 0,0 0 0,0-1 1,0 1-1,0 0 0,-1-1 1,1 1-1,0 0 0,0-1 0,-1 1 1,1 0-1,0-1 0,0 1 1,-1 0-1,1 0 0,0 0 0,-1-1 1,1 1-1,0 0 0,-1 0 1,1 0-1,-1 0 0,1-1 0,0 1 1,-1 0-1,1 0 0,0 0 1,-1 0-1,1 0 0,-1 0 0,1 0 1,0 0-1,-1 0 0,1 0 1,-1 1-1,1-1 0,0 0 0,-1 0 1,1 0-1,-1 1 0,-2 18 41,11 30-22,4-18 7,1-1-1,2-1 0,21 32 0,-5-7 9,85 162 18,125 210 62,-165-301-116,-72-115 2,-4-9-3,1 1 0,-1 0 1,1 0-1,0-1 0,0 1 0,0 0 0,-1-1 0,1 1 0,1-1 0,-1 1 0,0-1 1,0 1-1,3 1 0,-4-11-165,-6-15 120,0 0 0,-2 1 0,-15-31 0,5 9-21,-277-622-285,195 450 299,92 199 53,-14-30 1,1-1 0,3 0 1,-24-98-1,-8-124 26,50 270-27,0 0-1,0 0 1,0 0 0,0 0 0,0 0 0,0 1 0,0-1 0,1 0 0,-1 0-1,0 0 1,0 0 0,0 0 0,0 0 0,0 0 0,0 0 0,1 0 0,-1 0-1,0 0 1,0 0 0,0 0 0,0 0 0,0 0 0,1 0 0,-1 0 0,0 0-1,0 0 1,0 0 0,0 0 0,0 0 0,0 0 0,1 0 0,-1 0-1,0-1 1,0 1 0,0 0 0,0 0 0,0 0 0,0 0 0,0 0 0,0 0-1,1 0 1,-1 0 0,0 0 0,0-1 0,0 1 0,0 0 0,0 0 0,0 0-1,0 0 1,0 0 0,0-1 0,0 1 0,0 0 0,0 0 0,0 0 0,0 0-1,0 0 1,0 0 0,0-1 0,0 1 0,0 0 0,10 10 29,-9-9-18,36 41 113,-1 2 0,40 66 0,49 107 43,-119-206-158,27 47 34,-3 2 0,25 72 1,-53-126-43,1 4-13,-5-14-12,-7-11 11,-117-210-206,-8-30 103,110 201 85,4 0 0,-28-111 1,46 152 38,0-1 0,1 1 0,1-14 0,0 27-6,1-1 0,-1 1 0,0 0 1,1-1-1,-1 1 0,1 0 0,-1-1 1,0 1-1,1 0 0,-1 0 0,1 0 0,-1 0 1,1 0-1,-1-1 0,1 1 0,-1 0 1,1 0-1,-1 0 0,1 0 0,-1 0 1,1 0-1,-1 0 0,1 1 0,-1-1 1,1 0-1,-1 0 0,1 0 0,-1 0 1,1 1-1,0-1 0,3 3 20,1-1-1,-1 1 1,0 0-1,0 0 1,0 0-1,0 0 1,-1 1-1,1-1 1,-1 1-1,5 8 1,28 49 92,-30-51-102,24 48 55,44 116-1,-173-344-418,-33-91 128,127 248 229,1 0-1,1 0 1,0 0 0,1-1 0,0 1-1,1-1 1,0 1 0,2-16 0,-1 18 16,1 8-17,0 0 0,0 1 0,0-1 0,1 0 0,-1 1-1,0 0 1,1-1 0,0 1 0,0 0 0,-1 0 0,1 0 0,1 0 0,-1 0 0,0 0 0,0 0-1,1 1 1,-1-1 0,4 0 0,14-13 18,-19 14-19,1 0-1,-1 0 0,1 0 1,-1 0-1,1 1 1,0-1-1,-1 1 1,1-1-1,0 1 1,-1 0-1,1-1 1,0 1-1,-1 0 0,1 0 1,0 0-1,-1 1 1,1-1-1,0 0 1,-1 1-1,1-1 1,0 1-1,-1-1 1,1 1-1,-1 0 1,1-1-1,-1 1 0,3 2 1,6 3 25,0 0 0,15 14 0,-22-18-26,3 4 1,1 0 1,-1 1-1,0-1 0,-1 2 1,0-1-1,0 0 0,0 1 1,-1 0-1,0 0 1,4 12-1,1 8 37,9 54 0,-7-28-2,54 237 229,-22-45-171,-43-243-97,3 28-29,-3-25 15,-4-19 13,-13-45-101,-31-72 0,23 67-1,3 6 60,-85-262-227,105 312 272,-4-23 25,6 30-25,0 0-1,0 0 1,0 0 0,0 0-1,0 0 1,0 0-1,0 0 1,0 0-1,0 0 1,0 0-1,0 1 1,0-1-1,0 0 1,1 0-1,-1 0 1,0 0-1,0 0 1,0 0-1,0 0 1,0 0-1,0 0 1,0 0-1,0 0 1,0 0-1,0 0 1,0 0 0,0 0-1,0 0 1,0 0-1,0 0 1,1 0-1,-1 0 1,0 0-1,0 0 1,0 0-1,0 0 1,0 0-1,0 0 1,0 0-1,0 0 1,0 0-1,0 0 1,0 0-1,0 0 1,0 0-1,1 0 1,-1 0-1,0 0 1,0 0-1,0 0 1,0 0 0,0 0-1,0 0 1,0-1-1,0 1 1,10 17 38,142 310 450,-113-229-365,37 148 0,6 119-92,-73-321-48,-3-19-50,-2 0 0,4 48 0,-9-93-13,-2 0 0,0 0 1,-1 0-1,-13-36 0,2 6-23,-117-352-518,-17-68 482,144 443 133,3 19 330,5 28-276,0 0 0,0-1 0,2 0-1,1 0 1,14 33 0,1 6 10,97 357 339,40 115-192,-103-382-158,138 261 0,-125-291-52,57 108-83,-117-208 79,-1 1 1,5 21-1,-5-15 20,-46-82-455,-75-113 303,8-4 1,8-6-1,7-3 0,-68-201 0,151 361 148,7 17-4,-1 0-1,0 1 0,0-1 1,-1 0-1,0 1 1,-5-8-1,4 10 30,2 11 67,3 14-70,1 1-1,1 0 0,1 0 1,10 32-1,37 88 76,-36-104-79,65 152 244,165 287-1,-212-422-259,137 245 66,-22 9-28,-142-294-53,-6-14 0,-1-3 0,-11-24-7,3 9 23,-362-616-625,278 493 603,89 134 11,4 4 0,0 1 0,0-1 0,-1 0 1,1 1-1,-1-1 0,1 1 0,0-1 1,-1 0-1,1 1 0,-1-1 1,1 1-1,-1 0 0,0-1 0,1 1 1,-1-1-1,1 1 0,-1 0 0,0-1 1,1 1-1,-1 0 0,0 0 0,0 9 27,1-2-24,1 0 1,0 0-1,1-1 1,-1 1-1,1-1 0,0 1 1,1-1-1,3 6 0,32 55 43,-17-33-26,173 375 247,-3-5-21,-178-383-247,16 35 7,-102-209-169,10 26 11,-185-462-113,204 481 268,32 80 15,7 19-10,5 11-7,196 432 194,-91-216-59,-74-149-112,31 68 87,107 172 0,-168-307-111,0 0-1,0-1 0,0 1 1,0-1-1,-1 0 0,1 1 1,0-1-1,1 0 0,-1 0 0,0 0 1,0 0-1,0 0 0,1 0 0,-1 0 1,2 0-1,-3-18-106,-7-9 105,-2 1 0,0 0 1,-16-31-1,-5-10-39,-88-205-126,-19-47 21,104 232 113,-35-155 0,64 220 10,0 1 0,1-43 0,3 63 22,0 0 0,0 0 0,0 0 0,0 0 1,0 0-1,1 0 0,-1 0 0,0 0 0,0 0 0,0 0 0,0 0 1,1 0-1,-1 0 0,0 0 0,0 0 0,0 0 0,1 0 0,-1 0 1,0 0-1,0 0 0,0 0 0,0 0 0,1 0 0,-1 0 0,0 0 1,0 0-1,0 0 0,0 0 0,0 0 0,1 1 0,-1-1 0,0 0 1,0 0-1,0 0 0,0 0 0,0 0 0,0 1 0,0-1 0,0 0 1,1 0-1,-1 0 0,0 0 0,0 1 0,0-1 0,0 0 1,0 0-1,0 0 0,0 0 0,0 1 0,160 223 190,-118-158-86,52 113 0,35 146 49,-14-31-48,-9-70-66,-102-217-47,-2-3-12,0-1 0,-1 0 0,1 1 0,0-1 0,-1 1 0,0 0 0,0 0 0,0-1 0,0 1 0,0 7 0,-5-15-97,-19-26 79,0 0 0,-33-63-1,-29-79-179,68 135 204,-64-146-113,-64-219 0,140 386 132,4 11-4,1 1 1,-1 0-1,-1-1 1,1 1-1,-1 0 1,0 0 0,0 0-1,0 0 1,0 0-1,-1 1 1,-3-5-1,6 25 91,4 3-79,1 0 0,1 0-1,0 0 1,2-1 0,12 25 0,1 2 13,76 201 115,43 95 163,-50-172-149,3 8-14,-90-169-145,-5-7-6,-12-12-26,-23-27-36,36 35 71,-283-360-538,273 347 533,-123-182-55,116 175 99,31 51-2,2-1 0,1-1-1,31 42 1,1 0 40,119 171 187,-40-61-76,-37-21-63,-44-74-85,-45-82-41,0 1 1,0-1 0,0 0 0,1 0 0,-1 1-1,1-1 1,-1 0 0,1 0 0,0-1 0,0 1 0,0 0-1,0 0 1,0-1 0,0 0 0,0 1 0,1-1 0,-1 0-1,0 0 1,1 0 0,-1 0 0,1 0 0,-1-1-1,1 1 1,-1-1 0,1 0 0,4 0 0,-7-1 2,1 1 1,0-1-1,0 0 0,0-1 1,0 1-1,0 0 1,-1 0-1,1 0 1,-1 0-1,1 0 0,-1-1 1,1 1-1,-1 0 1,0-1-1,1 1 1,-1 0-1,0 0 0,0-3 1,4-28 23,-4 26-21,1-1 0,0 1 0,1 0 0,-1 0 0,1 0 0,0 0 1,1 0-1,3-7 0,8-21 1,-13 17-22,-3 16 9,-2 9 9,4-7 0,0-1-1,0 1 1,0-1-1,0 1 1,0-1-1,0 1 0,-1-1 1,1 1-1,0-1 1,0 0-1,-1 1 1,1-1-1,0 1 1,-1-1-1,1 1 1,0-1-1,-1 0 1,1 1-1,0-1 1,-1 0-1,1 1 1,-1-1-1,1 0 0,-1 0 1,1 0-1,-1 1 1,1-1-1,-1 0 1,1 0-1,-1 0 1,1 0-1,-1 0 1,1 0-1,-1 0 1,0 0-1,-1 0-1,1-1 0,-1 0 0,0 1 0,1-1 0,-1 0 0,1 0 0,0 0 0,-1 0-1,1-1 1,-3-1 0,-25-36 1,-86-200 3,46 87 28,-14-11-57,-23-44 29,78 144-16,-27-86 0,28 59 14,-56-163 27,66 213-26,-4-14 6,-3 2-1,-37-63 1,-61-97-22,59 97 9,33 76-9,14 20 8,15 18 18,1 29 32,0-25-49,0-3-20,1 10-6,68 180 60,-21-66-14,53 114-14,-57-145 0,33 109 0,-107-244-150,13 20 92,-69-92-16,-26-36-39,70 80 73,-49-114-1,31 59 26,50 101 15,16 68 96,3-21-80,21 40 0,0-1 11,183 478 213,-149-380-197,132 235 0,-162-325-31,-20-40-2,23 38 0,-6-12-10,-21-37 2,24 36 1,62 85 24,-18-15-27,-66-96-3,-11-25 2,0 0 0,1 0 1,-1 0-1,1 0 1,-1 0-1,1-1 0,0 1 1,1-1-1,-1 1 0,1-1 1,3 4-1,-5-7-47,-4 0-304,2 0 270,-1 0-1,1 0 1,-1-1-1,1 1 1,-1 0-1,1-1 0,0 0 1,-1 1-1,1-1 1,-2-1-1,-20-16-1097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9:57.151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20 3148 32,'0'0'480,"0"-13"129,0-39 32,-15 13-481,12 1-50,2-71 0,1 55-10,2 31-62,2 0 0,0 1 0,1-1-1,0 1 1,12-27 0,-6 18-35,31-108 42,24-145 0,-43 177-45,-11 54 0,-2 0 0,7-107 0,-16 138 0,2 0 0,0-1 0,8-26 0,0 0 0,81-293 32,-72 283-26,32-115 20,-41 101-29,-8 53-4,0 0-1,8-29 0,6 4 4,26-49 1,-23 53 4,24-69-1,-3-78 0,-21 82 0,-16 91 0,-2 9 1,-1 1 0,0-1 0,0 0 1,0-10-1,-1 16 25,0 11 33,-14 250 53,4-107-16,-46 511 81,27-293-171,24-1-7,5-364 1,0 42 0,-2 0 0,-2 1 0,-2-1 0,-3-1 0,-21 72 0,10-66-13,-31 59-1,19-36 9,26-57-18,-2-1 0,0 0 1,-19 31-1,21-42 15,1 1 1,0 0-1,0 0 0,1 0 1,0 1-1,1-1 0,0 1 0,-4 19 1,6-21 5,-10 46-62,10-51 61,-1 1-1,1-1 0,0 0 0,-1 0 1,0 1-1,0-1 0,0-1 1,0 1-1,0 0 0,-1 0 0,1-1 1,-1 1-1,-3 2 0,1-2-2,1 1 0,-1 0 0,1 0 0,0 1 0,0-1 0,-5 9-1,8-10 2,-1 0-1,1 0 0,-1 0 0,0-1 0,0 1 1,-1-1-1,1 1 0,0-1 0,-1 0 0,1 0 1,-1 0-1,0 0 0,0 0 0,0-1 0,0 1 1,0-1-1,0 0 0,0 0 0,0 0 1,-1 0-1,1 0 0,-5 0 0,3-2-23,0 1 0,1-1 0,-1 1 0,1-1-1,-1-1 1,1 1 0,-8-3 0,-10-4-42,-3 6 58,7 3 15,18-1-2,1 0 0,-1 0 0,0 0 0,0 0 0,1 1 0,-1-1 0,0 0 0,0 0 0,1 0 0,-1 0 0,0 1 0,0-1 0,0 0 0,1 0 0,-1 0 0,0 1 0,0-1 0,0 0 0,0 0 0,0 1 0,1-1 0,-1 0 0,0 1 0,0-1 0,0 0 0,0 0 0,0 1 0,0-1 0,0 0 0,0 1 0,0-1 0,0 0 0,0 0 0,0 1 0,0-1 0,0 0 0,-1 1 0,1-1 0,0 0 0,0 0 0,0 1 0,0-1 0,0 0 0,-1 0 0,1 1 0,0-1 0,0 0 0,0 0 0,-1 0 0,1 1 0,0-1 0,0 0 0,0 0 0,-1 0 0,23 1 13,1 0 0,0 1 0,-1 1 0,0 2 0,0 0 0,23 9 0,-20-5 4,0-1 0,0-1 0,0-2 0,1 0-1,51 2 1,-76-7-17,1-1 0,-1 1 0,1-1 0,-1 1 0,1-1 0,-1 1 0,0-1 0,1 0 0,-1 0 0,0 0-1,0 0 1,1 0 0,-1 0 0,0 0 0,1-2 0,0 2 1,0-1 0,-1 0-1,1 1 1,0-1 0,0 1-1,0 0 1,0-1 0,3 0 0,2 0 3,0 1 1,0 0-1,0 1 1,0-1-1,14 2 1,-1 0-6,-20-1 1,1 0 0,-1 0 0,1-1 0,-1 1 0,1 0 0,-1 0 0,0 0 0,1 0 0,-1-1 0,1 1 0,-1 0 0,0 0 0,1-1 0,-1 1 0,0 0 0,1-1 0,-1 1 0,0 0 0,1-1 0,-1 1 0,0 0 1,0-1-1,1 1 0,-1-1 0,0 1 0,0 0 0,0-1 0,0 1 0,0-1 0,0 1 0,0-1 0,1 0 0,-1-19-2,-1 12-2,1 2 2,-1-1 1,0 0-1,0 0 1,0 0-1,-1 1 1,0-1-1,-1 1 0,-4-10 1,-33-49-13,5 8-11,-2-11-26,-73-104 0,97 155 39,1-2 1,1 0-1,0 0 0,-8-22 0,13 32 26,1 15 6,1 20 5,4-21-25,-1 39 8,2 0-1,1 0 1,3 0-1,16 72 1,-19-111-6,61 182 54,-63-187-56,0-1-1,0 1 1,0 0-1,0 0 1,0 0-1,0 0 1,0 0-1,1 0 1,-1 0 0,0 0-1,0 0 1,0 0-1,0 0 1,0 0-1,0 0 1,0 0-1,0 0 1,0 0-1,0 0 1,0 0-1,1 0 1,-1 0-1,0 0 1,0 0-1,0 0 1,0 0-1,0 0 1,0 0 0,0 0-1,0 0 1,0 0-1,0 0 1,1 0-1,-1 0 1,0 0-1,0 0 1,0 0-1,0 0 1,0 0-1,0 0 1,0 0-1,0 0 1,0 0-1,0 0 1,0 0-1,0 0 1,0 1-1,0-1 1,1 0 0,-1 0-1,0 0 1,0 0-1,0 0 1,0 0-1,0 0 1,0 0-1,0 0 1,0 0-1,0 0 1,0 1-1,0-1 1,2-13-6,-2-21 15,0 33-9,-2-39 12,-15-78 1,7 61-12,-16-82-51,-51-151-1,72 274 31,-19-54-65,22 65 74,-1-1 1,1 1 0,-1 0-1,-1 0 1,1 0 0,-1 0 0,0 1-1,0-1 1,-7-5 0,10 9 9,1 1 1,-1-1 0,1 1 0,-1 0-1,1-1 1,-1 1 0,1-1 0,-1 1-1,1 0 1,-1-1 0,0 1 0,1 0-1,-1 0 1,1 0 0,-1-1-1,0 1 1,1 0 0,-1 0 0,0 0-1,1 0 1,-1 0 0,0 0 0,1 0-1,-1 0 1,0 0 0,1 1 0,-1-1-1,1 0 1,-1 0 0,0 1-1,1-1 1,-1 0 0,1 1 0,-1-1-1,1 0 1,-1 1 0,1-1 0,-1 1-1,1-1 1,-1 1 0,1-1 0,-1 1-1,1 0 1,-2 2 0,1 0 0,0 0 0,0 0 1,0 0-1,0 0 0,0 0 0,1 4 0,-4 51 32,5 68 0,0-41 27,-2 9-17,0 11 65,13 116 0,-9-355-102,-6 57-4,-1 19 0,2-1 0,3 1 0,15-98 1,20 3 4,-29 128-63,2-1-1,1 2 0,24-44 0,-34 85-11,-26 99 83,-3 10 9,18-19 112,3 166 0,8-264-127,4 60 64,-3-64-64,-1 0 1,2 0-1,-1 0 1,1 0-1,-1 0 1,1 0-1,1 0 1,-1-1 0,1 1-1,4 5 1,-6-9-8,0 0 0,0 0 1,0 0-1,0-1 0,0 1 1,0 0-1,0-1 0,0 1 1,0-1-1,1 1 1,-1-1-1,0 1 0,0-1 1,1 0-1,-1 0 0,0 0 1,0 0-1,1 0 0,-1 0 1,0 0-1,0 0 1,1 0-1,-1 0 0,0-1 1,0 1-1,1-1 0,-1 1 1,0-1-1,0 1 1,0-1-1,0 1 0,0-1 1,0 0-1,0 0 0,0 0 1,0 0-1,0 1 0,0-1 1,0 0-1,-1 0 1,1-1-1,0 0 0,7-18 7,-2-1 0,0 1 0,-2-1 0,4-32 0,-1 8-5,14-75 17,37-264-40,36-220-439,-87 566 391,-1 1 0,-2-1 0,-1-39 0,-3 77 69,0-1 0,0 1 1,0-1-1,0 1 0,0-1 1,0 1-1,0-1 0,0 1 1,0 0-1,0-1 0,-1 1 1,1-1-1,0 1 0,0-1 1,0 1-1,-1-1 0,1 1 1,0 0-1,0-1 0,-1 1 1,1-1-1,0 1 0,-1 0 1,1-1-1,-1 1 0,1 0 1,0 0-1,-1-1 0,1 1 1,-1 0-1,1 0 0,-1 0 1,1 0-1,-1-1 0,1 1 1,0 0-1,-1 0 0,1 0 1,-1 0-1,1 0 0,-1 0 1,1 0-1,-2 0 0,2 4 31,-24 589 193,12-495-153,-14 203 229,26-412-302,3-305-61,28-5 13,-1 228 1,5-37-32,-43 263 98,0-2 1,-22 51-1,-8 27 18,-16 104 153,-29 246 1,72-384-149,3 1 0,3 148 0,6-221-41,-1 0 1,1 0 0,0 0 0,0-1 0,-1 1 0,2 0 0,-1-1-1,0 1 1,2 2 0,-2-5-1,-1 1-1,0-1 1,0 1 0,1-1-1,-1 0 1,1 1-1,-1-1 1,0 0-1,1 1 1,-1-1 0,1 0-1,-1 0 1,0 1-1,1-1 1,-1 0-1,1 0 1,-1 0 0,1 0-1,-1 1 1,1-1-1,0 0 1,0 0-2,0-1 0,-1 1 0,1 0 0,0-1-1,-1 1 1,1-1 0,0 1 0,-1-1 0,1 1 0,-1-1 0,1 1 0,-1-1 0,1 1 0,-1-1-1,1 0 1,-1 1 0,1-1 0,-1 0 0,1-1 0,5-13 4,-1 0 1,-1 0-1,0-1 0,3-26 1,0 4 1,48-299-50,-2 8-47,28 7 13,-79 317 77,59-169-103,-47 141 33,1 0 1,37-59 0,-39 77 39,-13 15 32,0 0 0,0 0 0,0-1 0,0 1 0,0 0 1,0 0-1,1 0 0,-1 0 0,0 0 0,0 0 0,0 0 0,0 0 0,0 0 1,1 0-1,-1 0 0,0-1 0,0 1 0,0 0 0,0 0 0,1 0 0,-1 0 1,0 0-1,0 0 0,0 0 0,0 1 0,1-1 0,-1 0 0,0 0 0,0 0 1,0 0-1,0 0 0,1 0 0,-1 0 0,0 0 0,0 0 0,0 0 0,0 0 1,0 1-1,1-1 0,-1 0 0,0 0 0,0 0 0,2 28-53,-2-19 51,-3 44 26,-3 0-1,-3 0 1,-20 72-1,6-30 22,-16 94 164,7 1 0,-11 381 0,42-513-198,0-9 17,8 75 0,-6-122-24,7 38-2,-7-38-2,-1-1 1,0 1 0,1-1-1,-1 0 1,1 1-1,0-1 1,0 0 0,-1 1-1,1-1 1,0 0 0,0 0-1,0 0 1,0 0 0,0 0-1,0 0 1,1 0 0,-1 0-1,0 0 1,0-1-1,1 1 1,-1 0 0,0-1-1,3 1 1,-3-1-1,-1 0 1,1 0-1,0 0 0,0 0 0,0-1 1,0 1-1,0 0 0,0-1 0,0 1 1,0-1-1,0 1 0,-1-1 0,1 1 1,0-1-1,0 0 0,-1 1 0,1-1 1,0 0-1,-1 0 0,1 0 1,-1 1-1,1-1 0,-1 0 0,1 0 1,-1 0-1,0 0 0,1 0 0,-1 0 1,0 0-1,0 0 0,1 0 0,-1-1 1,5-41-23,-4 34 22,20-258-44,48-419-172,-41 513 114,23-197-263,-20 41 263,29 6 40,-52 289 63,-4 17 0,0 1 0,1-1 0,0 1 0,11-20 0,-9 27 7,-3 11 10,0 14 23,-5 38-31,-1 0-1,-3 0 1,-3-1-1,-16 66 1,-90 239 98,59-199 8,-43 206-1,87-295-71,4 0 0,2 0-1,5 83 1,0-141-39,1 0 1,1-1-1,0 1 0,1 0 1,4 12-1,-6-21-4,1 0 0,-1 0 0,1 0 0,0 0 1,-1 0-1,1 0 0,0-1 0,1 1 0,4 4 0,-6-6 0,0 0 0,1 0-1,-1 0 1,1-1 0,-1 1-1,1 0 1,-1-1 0,1 1 0,0-1-1,-1 1 1,1-1 0,0 0 0,-1 0-1,1 0 1,0 0 0,-1 0-1,1 0 1,0 0 0,-1-1 0,4 0-1,-3 0 0,-1 0 0,1 0 0,0 0 0,0 0-1,-1-1 1,1 1 0,-1 0 0,1-1-1,-1 0 1,0 1 0,1-1 0,-1 0 0,0 1-1,0-1 1,0 0 0,0 0 0,-1 0-1,1 0 1,0 0 0,0-4 0,2-2 0,85-275 25,-50 151-16,173-656-590,-202 733 527,-2 0 0,-3-1 0,-3-61 0,-1 112 56,2-10-1,0-1 0,1 1 0,0 0 0,1 0 0,1 0 0,0 1 0,2-1 0,9-16 0,-16 28 5,0 2 22,-4 42 74,-25 68-60,4-14-17,-28 56 85,-108 216 0,113-260 57,44-104-185,3-9 17,1-11 12,5-20-10,2-1 0,16-52 0,-2 11-21,-16 56 19,147-542-66,-150 560 68,36-98-8,-32 89 4,1 1 0,0 0 0,0 0 0,2 1 0,11-14 0,-18 25-11,-2 6 4,-1 9 10,-1-1 0,-1 0 1,0 1-1,-1-1 0,0 0 0,-11 20 1,-5 18 5,-32 121 205,8 2 0,-25 210 0,65-351-188,2-18-14,0 1 1,-1-1-1,0 0 0,-11 28 1,15-47-15,0 0 0,-1-1 1,0 1-1,0 0 1,0 0-1,0 0 0,-1-5 1,-1-13-9,4-44-11,19-111 0,27-65-68,-33 173 71,11-42-70,-6 25-100,12-101 0,-30 150 43,-2 37 147,0-1-1,0 1 1,0 0 0,0 0 0,0-1 0,1 1-1,-1 0 1,0 0 0,0-1 0,0 1-1,0 0 1,0-1 0,0 1 0,0 0-1,0 0 1,0-1 0,0 1 0,0 0 0,0 0-1,-1-1 1,1 1 0,0 0 0,0 0-1,0-1 1,0 1 0,0 0 0,0 0 0,-1-1-1,1 1 1,0 0 0,0 0 0,0 0-1,-1 0 1,1-1 0,0 1 0,0 0-1,-1 0 1,1 0 0,0 0 0,0 0 0,-1-1-1,1 1 1,0 0 0,0 0 0,-1 0-1,1 0 1,-12 10 7,11-10-7,-13 16 11,1 0 0,0 1 0,-16 28 0,-31 64 32,43-76-16,-9 22 105,-33 101 0,11-22-16,48-133-114,0 0 0,0 0 0,-1-1 0,1 1 0,0 0 0,0 0 0,-1-1 0,1 1 0,0 0 0,-1 0 0,1-1 0,-1 1 0,1 0 0,-1-1 0,1 1 0,-1 0 0,1-1 0,-1 1 0,1-1 0,-1 1 0,0-1 0,1 0 0,-1 1 0,0-1 0,-1 1 0,1-2 0,0-1 0,1 1 0,-1 0 0,0-1 0,1 1 0,-1-1 0,1 1 0,0-1 0,-1 1 0,1-1 0,0 1 0,0-1 0,0-3 0,-2-80-12,4 0 0,16-105-1,0-18-9,-12 138 17,-2 612 576,-7-510-551,2-29-22,1-21 0,7-32-192,17-72 0,0 10-603,-18 57-912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9:57.15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751 1049 0,'8'-4'363,"-1"1"0,0-2 0,-1 1 0,1-1 0,7-6 0,38-32-217,3 3 1,0 3-1,3 2 0,108-49 0,-144 76-136,-1-2-1,0 0 0,-1-1 0,0-1 1,0-1-1,-1 0 0,-1-2 0,0 0 0,-2-1 1,24-29-1,-39 44-9,0 0 1,0-1-1,0 1 1,-1 0-1,1-1 0,0 1 1,-1-1-1,1 1 1,-1-1-1,0 1 0,1-1 1,-1 1-1,0-1 1,0 1-1,0-1 1,0 1-1,0-1 0,-1 1 1,1-1-1,0 1 1,-1-1-1,1 1 1,-1-1-1,1 1 0,-1-1 1,0 1-1,1 0 1,-2-2-1,-3-3 4,0-1-1,0 1 1,-1 1-1,-8-8 1,2 2-2,-84-83-96,-158-118 1,222 190 81,-1 2 0,-1 1 0,-53-20 1,-114-30-17,151 55-13,-57-8 0,84 19 27,0 0-1,-1 2 1,1 0-1,-43 6 0,54-2 15,0 0 0,0 1 0,0 0 0,1 1 0,-1 0-1,1 1 1,1 0 0,-1 1 0,1 0 0,0 0-1,0 1 1,1 1 0,0-1 0,-12 18 0,1 0 7,1 1 0,2 0 0,1 1 0,-18 43 0,25-48 1,1 1 1,1-1-1,1 1 1,2 0-1,-4 49 1,6-27 15,3 0 0,8 58-1,11 32 32,7-1 1,77 237-1,-41-216-42,84 152 1,-68-152-9,35 58-5,-91-178 0,1-1 0,2-1 0,51 51 0,-46-54 3,2-2 0,41 29 0,-62-50-1,0-1-1,1 0 1,0 0-1,0-2 1,0 1 0,1-2-1,0 0 1,0 0-1,0-1 1,22 1 0,-12-3-4,45-3 0,-59 1 7,0-1 0,-1 0 0,1 0 0,-1-1 0,1-1 1,-1 1-1,11-7 0,-7 2 4,-1 0 0,0-1-1,0 0 1,-1-1 0,-1 0 0,1-1 0,-2 0-1,1 0 1,-2-1 0,10-15 0,-6 4-4,-1 0 0,-1 0 0,-1-1 1,-1 0-1,5-29 0,21-76-4,-20 81 4,-1 0 0,-3-1 0,-2 0 1,3-66-1,-11 81 1,1 8-13,-1 0-1,-1 0 1,-1 0 0,-2 0 0,-9-37-1,5 38-30,-1 1 0,-20-40 0,25 57 30,0 0 0,-1 0 1,0 1-1,0 0 1,0-1-1,-1 2 0,0-1 1,0 1-1,0 0 1,-1 0-1,0 0 0,-13-6 1,17 10 8,-1 0 0,1 0 0,0 0 0,0 0 0,-1 0 0,1 1 0,0 0 0,-1-1 0,1 1-1,0 0 1,-1 1 0,1-1 0,0 1 0,-1-1 0,1 1 0,0 0 0,0 0 0,-1 1 0,1-1 0,0 0 0,0 1 0,1 0 0,-1 0 0,0 0 0,1 0 0,-1 0 0,-3 5 0,-5 5 7,1 1 0,1 0-1,0 0 1,-11 22 0,13-22-5,-25 52 27,3 2-1,-34 113 0,50-140-26,10-30-5,-1 0-1,1-1 1,-11 18 0,13-25 1,-1 0 0,1 0 0,-1 1 0,0-1 0,0 0 0,1-1 1,-2 1-1,1 0 0,0 0 0,0-1 0,0 1 0,-1-1 0,1 0 0,-1 0 1,1 0-1,-1 0 0,1 0 0,-1 0 0,-3 0 0,1-1-1,0 0-1,1 0 1,-1 0 0,0-1-1,0 0 1,1 0-1,-1 0 1,1 0 0,-1-1-1,1 1 1,-1-1-1,1 0 1,0-1-1,0 1 1,-7-6 0,-3-3-15,1-2 0,-23-26 0,3 3 5,16 19 12,1-1 0,1 0 0,0-1 0,-16-27 0,-25-48 0,49 82-3,2-1 1,0 1-1,1-1 0,0-1 1,-4-25-1,-3-8-8,6 21 9,2 0 1,0 0-1,2 0 0,2-46 0,1 12 11,-2 51-7,1-1-1,1 0 1,4-17 0,-3 17-3,-1 0 1,0 0 0,1-19-1,-2 27 2,-1-1 0,1 1-1,1-1 1,-1 1-1,0-1 1,1 1-1,-1 0 1,1-1 0,3-3-1,8-11 10,-12 15-8,0 0-1,0 0 0,1 0 0,-1 1 0,0-1 0,1 1 0,-1-1 0,1 1 0,0-1 0,0 1 0,-1 0 0,1 0 0,0 0 0,0 0 0,0 0 0,0 0 0,0 1 0,0-1 0,0 1 0,1-1 0,1 1 0,2-1 1,1 0 0,-1 1 0,0-1 1,0 2-1,1-1 0,8 2 0,4 10-1305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9:57.15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38 270 32,'0'0'262,"-8"-1"560,5-9-728,1 0 1,0 0 0,0-14-1,1 19-83,0-2-2,-2-23 21,1 0 0,1 0 0,4-39 0,-3 66-22,1 1 0,0 0 1,-1 0-1,1-1 1,0 1-1,0 0 1,1 0-1,-1 0 0,0 0 1,1 1-1,-1-1 1,1 0-1,0 1 0,-1-1 1,1 1-1,0-1 1,0 1-1,0 0 1,0 0-1,0 0 0,0 0 1,1 0-1,-1 0 1,0 0-1,0 1 1,1-1-1,-1 1 0,0 0 1,5 0-1,1-1 24,0 1 0,1 0 0,-1 0-1,0 1 1,0 0 0,0 1 0,13 3 0,7 8 16,-1 0 1,-1 2 0,0 1-1,24 19 1,0-1-4,-8-2-15,-40-30-28,0 0 0,0 0 0,0 0 1,0 0-1,0 0 0,-1 1 0,1-1 0,-1 0 0,1 1 0,-1-1 0,0 1 1,0 0-1,0-1 0,0 1 0,0 5 0,-1-7-2,-1 0 1,1 0-1,0 0 0,-1 0 0,1 0 1,-1-1-1,0 1 0,1 0 0,-1 0 1,0 0-1,1-1 0,-1 1 0,0 0 1,0-1-1,0 1 0,0-1 0,0 1 1,1-1-1,-1 1 0,0-1 0,0 0 1,-2 1-1,-28 9 13,23-8 0,-27 5 4,0-1-1,0-2 1,0-1 0,-59-4 0,45 1 11,44 0-14,0 0-1,1 1 1,-1 0 0,0 0-1,1 0 1,-1 0-1,1 1 1,0 0 0,-1 0-1,1 0 1,0 0 0,0 1-1,-7 5 1,0-1-7,11-6-135,18-4-2419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9:57.1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0 511 128,'2'28'345,"0"0"0,2 0 0,1 0 0,12 36-1,68 206 304,59 237 82,-97-218-667,2 7 26,-32-218-66,47 133-1,-52-179-21,3-1 0,0 0 0,2-1-1,1-1 1,1-1 0,45 50 0,-55-69-10,1 0 1,0-1-1,1 0 1,0-1-1,0 0 1,1-1 0,0 0-1,0-1 1,0 0-1,0-1 1,1-1-1,0 0 1,0 0 0,0-1-1,0-1 1,0 0-1,0-1 1,23-2-1,-29 0 8,0 0 0,-1 0 0,1 0 0,-1-1 0,0 0 0,0-1 0,0 1 0,0-1 0,0 0 0,-1 0 0,0-1 0,9-9 0,-6 5-10,0 0-1,0-1 0,-1 0 0,0-1 0,-1 1 0,6-16 0,-7 11-3,-1 0-1,0-1 1,-1 0 0,-1 0-1,0 0 1,-1 0-1,-1 0 1,-3-26 0,2 33 10,-1 1 1,1-1-1,-2 1 1,1-1 0,-1 1-1,0 0 1,-6-9-1,-35-55-31,31 51 22,-92-142-37,-100-213 1,131 207 66,60 130-11,2-1 0,-11-57 1,10 13-6,4 0 0,2-87 0,7 163 0,0 1 0,0-1 0,1 0 0,0 1 0,0-1 0,1 0 0,0 1 0,0-1 0,1 1 0,-1 0 0,2 0 0,-1 0 0,1 0 0,0 1 0,0 0 0,1-1 0,0 1 0,0 1 0,1-1 0,-1 1 0,1 0 0,0 0 0,1 1 0,7-5 0,-1 3 6,1 1 0,1 0 0,-1 1 0,1 0 0,-1 1 0,1 1 0,0 0 0,0 1 0,18 1 0,-4 0 9,32-6 0,-55 5-14,0 0-1,0 0 0,0-1 0,0 0 0,-1 0 0,1 0 0,-1-1 1,1 1-1,4-5 0,-7 5-1,0-1 1,0 0-1,-1 0 1,1 0 0,-1 0-1,1 0 1,-1 0-1,0-1 1,0 1-1,-1-1 1,1 1-1,-1-1 1,0 0 0,2-7-1,5-43-6,-1-1 0,-3-105 0,-4 137 7,-1 0-3,-1 1 0,-2-1 0,0 0 0,-1 1 0,-1 0 0,-1 0 0,-1 0 0,-1 1 1,0 0-1,-25-37 0,22 39 3,4 5 4,-1 1-1,-1 0 0,0 0 1,-15-14-1,22 23-2,-1 1 0,0 1 0,1-1 0,-1 0 0,0 1 0,0 0 0,-1 0 0,1 0 0,0 1 0,-1-1 0,1 1 0,-1 0 0,1 0 0,-1 1 0,0-1 0,1 1 0,-1 0 0,1 0 0,-8 2 0,7-1 3,1 1 1,0-1-1,0 1 0,0 0 1,0 0-1,0 1 0,0-1 1,1 1-1,-1 0 0,-4 5 1,-32 36 38,39-42-43,-29 36 26,2 2-1,2 1 1,2 1-1,-25 62 1,48-103-27,1 0 3,-1 1 0,1-1 0,-1 0 0,1 1 0,-1-1 0,0 0 0,0 1 0,1-1 0,-1 0 0,0 0 0,0 0 0,0 0 0,-3 2 0,3-14-29,-1-1 26,-1-6-12,0 1 0,-1 0 0,-12-32 0,15 45 11,-1 1 1,1 0-1,-1 0 0,0-1 1,1 1-1,-2 0 0,1 0 1,0 1-1,0-1 1,-1 0-1,0 1 0,1 0 1,-1-1-1,0 1 0,0 0 1,0 1-1,-1-1 0,1 0 1,0 1-1,-1 0 0,1 0 1,-1 0-1,1 0 0,-1 0 1,-6 0-1,1 1 2,5 0 0,0 0 0,-1-1 0,1 2 0,0-1 0,0 0 0,0 1 0,0 0 0,0 0 0,0 0 0,1 0 0,-1 1 0,0-1 0,-5 4 0,-1 4 5,0-1 0,1 1 0,0 1 0,1 0 0,0 0 0,0 1 0,1 0 0,-10 21 0,-1 9 20,-16 51 0,30-80-24,-5 21-147,1 0 0,2 1 0,1 0 0,1 0 0,3 0 1,0 0-1,2 0 0,8 46 0,-9-63-1039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9:57.1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122 231 480,'0'0'6,"0"0"0,-1 0 0,1 0 0,0 0 0,0 0 0,-1 0 0,1 0 0,0 0 0,-1 0 0,1 0 0,0 0 0,-1 0 0,1 0 0,0 0 0,0 0 0,-1 1 0,1-1-1,0 0 1,0 0 0,-1 0 0,1 0 0,0 1 0,0-1 0,-1 0 0,1 0 0,0 0 0,0 1 0,0-1 0,0 0 0,-1 0 0,1 1 0,0-1 0,0 0 0,0 0 0,0 1-1,0-1 1,0 0 0,0 1 0,0-1 0,0 0 0,0 0 0,0 1 0,0-1 0,-2 6 62,0 0 0,0 0-1,1 0 1,0 0 0,0 1-1,1-1 1,0 0 0,0 0 0,0 0-1,2 8 1,15 69 263,-9-53-227,133 737 1268,-104-534-1242,9-2 0,104 309-1,-49-291-127,-74-196-4,2-1-1,53 72 1,-73-113-5,0 0-1,1 0 1,0-1-1,0 0 1,1-1-1,0 0 1,1-1-1,0 0 1,0-1-1,1 0 1,0-1-1,0-1 1,1 0 0,-1 0-1,1-2 1,0 1-1,0-2 1,0 0-1,28 0 1,-31-2-1,1 0 1,0-1 0,0 0-1,0-1 1,-1-1-1,1 0 1,15-6 0,-21 6 2,0 0 0,1-1 0,-1 0 0,0 0 0,-1 0 0,1 0 0,-1-1 0,0 0 0,0 0 0,0-1 0,-1 1 0,0-1 0,6-10 1,-6 7 0,0-1 0,-1 1 0,0-1 0,-1 0 0,0 0 0,0 0 0,-1 0 0,0-10 0,0 4-15,-1 1 1,-1 0-1,-1 0 1,-6-25-1,-3 8-33,-2 0 0,-1 1 0,-22-38 0,18 37 26,-119-239-135,-43-192 124,172 435 28,0-1-1,2 0 1,1 0-1,1 0 1,1 0-1,2-1 1,1 1-1,4-32 1,-1 44 9,0 1 0,1-1 0,1 1 0,1 0 0,13-27 0,48-74 0,-43 80 0,-9 13 0,2 0 0,1 1 0,0 1 0,2 1 0,1 1 0,0 1 0,1 1 0,1 0 0,38-21 0,-48 32 1,24-15-3,45-18 0,-68 34 6,0 1-1,1 1 1,-1 0 0,1 1-1,0 1 1,0 0 0,15 1-1,-1 1 29,-1 2 0,1 1 0,37 9 0,-39-11-32,-26-18-26,-3-6 26,0 1 0,-2-1 0,-1 1 0,-9-30 0,-2-5 0,1 0 5,-12-53 16,-2-105-47,27 205 28,0 1 1,0-1 0,-1 1-1,0-1 1,-8-13 0,10 20-3,-1 0 1,1 1 0,-1-1 0,0 1-1,0-1 1,0 1 0,0 0 0,-1 0-1,1 0 1,0 0 0,-1 0-1,1 0 1,-1 1 0,0-1 0,0 1-1,1 0 1,-1 0 0,0 0 0,0 0-1,0 1 1,-5-2 0,0 2 7,1 0 0,-1 0 1,0 0-1,0 1 0,0 0 0,0 0 1,0 1-1,1 0 0,-9 4 1,-2 2 24,1 1 1,-24 17 0,33-20-31,-65 42 37,-119 104 1,165-127-43,2 1 0,0 2 1,2 0-1,1 2 0,1 1 1,-33 64-1,31-47 2,7-16 0,-21 59 0,37-90-2,0-1 0,0 1 0,0-1 0,0 0 0,0 1 0,0-1 0,0 1 0,0-1 0,0 1 0,-1-1 0,1 0 0,0 1 1,0-1-1,-1 0 0,1 1 0,0-1 0,0 0 0,-1 1 0,1-1 0,0 0 0,-1 1 0,1-1 0,0 0 0,-1 0 0,1 0 0,-1 1 0,1-1 0,0 0 0,-1 0 0,1 0 0,-1 0 0,1 0 0,-1 0 0,1 0 0,0 0 0,-1 0 0,1 0 0,-1 0 1,1 0-1,-1 0 0,1 0 0,0 0 0,-1 0 0,1 0 0,-1 0 0,1-1 0,0 1 0,-1 0 0,-2-2-2,1 0 1,0-1-1,1 1 1,-1 0-1,0-1 0,1 1 1,-1-1-1,1 1 1,0-1-1,0 0 1,-2-5-1,-8-37-27,10 42 30,-18-91-55,-61-171 0,75 251 47,-2-4 5,0 0-1,-1 1 0,-1 0 1,-12-18-1,19 33 7,-1 0 0,1 1 0,0-1 0,0 0 0,-1 1 0,1-1-1,-1 1 1,1 0 0,-1 0 0,1 0 0,-1 0 0,0 1 0,0-1 0,1 1 0,-1-1 0,0 1 0,0 0 0,0 0 0,1 0-1,-1 0 1,-4 2 0,-8 0 13,1 1-1,-23 8 1,37-11-16,-217 51 106,118-31-402,61-16-1160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41:27.96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165 526 128,'0'0'17,"-1"0"0,1 0 0,0 0 0,-1 0 0,1 0 0,-1 0 0,1 0 0,0 1 0,-1-1 0,1 0 0,-1 0 0,1 0 0,0 0 0,-1 1 0,1-1 0,0 0 0,-1 0 0,1 1 0,0-1 0,0 0 0,-1 0 0,1 1 0,0-1 0,0 0 0,-1 1 0,1-1 0,0 0 0,0 1 0,0-1 0,0 1 0,0-1 0,-1 0 0,1 1 0,0-1 0,0 1 0,3 20 320,15 18-5,175 304 905,-165-290-1123,74 177 272,-26-52-233,-8-44-78,-25-51-32,51 137-1,-5 75-10,-85-281-31,-1-3 2,1 1 0,-2 0 0,1-1-1,-2 1 1,1 0 0,-2 0 0,1 0 0,-2 0 0,0 0-1,-3 19 1,-72 208 13,54-172 0,-41 82-1,-42 58 24,36-75-29,36-63-9,4 1-1,-27 94 1,-15 153-8,10-35-26,47-232 9,-3-1 1,-2-1-1,-39 71 0,26-63 10,-28 71 0,50-100 11,1 0-1,1 0 1,1 1 0,2 0-1,-3 31 1,6-31 3,0-14 0,0 0 0,2 0 0,0 0 0,0 0 0,1 1 0,5 19 0,-4-28 1,1 0-1,0 0 1,0 0-1,1-1 1,0 1 0,0-1-1,0 0 1,0 0 0,1 0-1,0-1 1,0 0-1,0 0 1,9 5 0,11 6 5,46 21-1,-48-26-4,36 17 10,2-3 0,88 24-1,-103-42-43,-45-6 30,1 0 0,0 0 0,0 1-1,0-2 1,0 1 0,0 0 0,-1 0-1,1 0 1,0-1 0,0 1-1,0-1 1,-1 0 0,1 1 0,0-1-1,0 0 1,-1 0 0,1 0 0,-1 0-1,1 0 1,2-3 0,-1-3-5,0 0 0,-1-1 1,0 1-1,0-1 0,0 1 0,0-16 0,-2-52 19,-1 16-21,5 17 22,1 1-1,2 0 0,13-43 1,46-116-3,-12 38 22,21-94-25,34-110-7,-61 209 0,68-186 8,-16 102 19,-45 93 0,37-79-20,37-40-26,105-194 35,-49 181 1,-154 238-12,189-236 83,-190 246-85,-2-2 1,-1 0 0,-2-2-1,-1-1 1,-2 0 0,-2-2-1,25-64 1,-38 84 28,-1 0 1,0-1-1,-1 1 0,-2-1 0,0 0 1,1-32-1,-5 44-23,0 1 0,0 0 1,-1 0-1,0 0 0,0 0 0,-1 0 1,0 0-1,0 1 0,0-1 0,-5-5 1,-11-24 7,-6-19-11,-3 2 0,-51-73-1,-86-87 19,155 201-20,-1 1 0,0-1 0,-19-14-1,25 23 2,1-1 1,-1 1-1,-1 1 0,1-1 0,0 1 0,-1 0 0,1 0 0,-1 0 0,1 1 0,-1 0 0,0 0 0,-10 0 0,12 2-1,-1-1-1,1 1 1,0 0-1,0 0 1,0 1-1,-1-1 1,1 1-1,1 0 1,-1 0 0,0 0-1,0 1 1,1-1-1,-1 1 1,1 0-1,-6 5 1,-5 8 3,1 0 0,-12 19 1,12-17-8,-15 24 4,1 1 0,3 1 0,-23 58 0,-45 148 139,70-184-109,-158 397 57,164-426-87,-81 159 27,91-181-35,5-12 4,0-1-1,-1 1 1,1 0-1,0-1 1,-1 1 0,0-1-1,1 0 1,-1 1-1,0-1 1,0 0 0,-4 3-1,5-5 1,0 1 0,0-1 1,0 0-1,0 0 0,0 0 0,1 0 0,-1 0 0,0 0 1,0 0-1,0 0 0,0 0 0,0-1 0,0 1 0,1 0 1,-1 0-1,0-1 0,0 1 0,0-1 0,1 1 0,-1-1 1,0 1-1,1-1 0,-1 1 0,0-1 0,1 1 0,-1-1 1,0-1-1,-21-24-34,15 18 29,-3-4-2,0 1 0,1-1 0,0-1 0,1 0 0,0 0 0,1-1 0,-7-18 0,-14-33-131,-2 1 0,-68-105 1,14 26-23,46 65 70,-37-109 0,17 38-47,37 94 74,10 26 52,-1 1-1,-29-50 1,32 59 6,8 17 6,1 1 0,-1-1 0,1 0 0,-1 0 0,0 1 0,0-1 0,1 1 0,-1-1 0,0 1 0,-1-1 0,1 1 0,0-1 0,0 1 0,0 0 0,-1 0 0,1 0 0,-1 0 0,1 0 0,-1 0 0,1 0 0,-1 0 0,0 0 0,1 1 0,-1-1 0,0 1 0,0-1 0,1 1 0,-4 0 0,-2 1 1,0 0 0,-1 1 0,1 0-1,0 0 1,0 1 0,1 0-1,-1 0 1,0 1 0,1 0-1,0 0 1,0 0 0,-8 8 0,-14 8 0,-88 51-2,-65 47 93,170-109-80,1 1 0,0 0 0,1 1 0,-10 13 1,-13 15 1,20-24 13,8-10-21,0 0 1,-1 0-1,1 0 0,-9 7 0,9-12-16,8-1-36,-1-1 0,1 0 1,-1 1-1,0-1 1,0-1-1,0 1 1,0 0-1,0-1 0,0 1 1,-1-1-1,1 0 1,1-4-1,16-22-1176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48:09.805"/>
    </inkml:context>
    <inkml:brush xml:id="br0">
      <inkml:brushProperty name="width" value="0.5" units="cm"/>
      <inkml:brushProperty name="height" value="1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912 5552 0,'-7'14'1447,"7"-11"-1434,0 1 0,0 0 0,0 0 0,0 0 0,1 0 0,0-1 0,0 1 1,0 0-1,0-1 0,0 1 0,1 0 0,1 3 0,2-2 8,-1-1-1,1 1 1,0-1 0,0 0-1,0 0 1,10 6 0,3-1 12,0 0 1,1-1-1,0 0 1,0-2-1,32 7 1,38 12 96,-30-2-52,1 1-11,2-2 0,1-2 0,115 19 1,-110-33 4,-33-3-55,-1 1 0,41 9-1,81 18 54,-89-17-79,0 3 0,72 28 0,86 33 58,-168-59-39,144 61 28,-82-30-1,20 18-35,-111-53-36,207 122 82,-208-122-40,0 0 1,1-3-1,39 14 1,12 4 10,190 72 51,-43-19-1,55 23-96,-80-22 64,-35-1 32,-139-69-68,221 117-1,-54-46 80,-176-76-82,0-1-1,25 7 1,27 11-2,72 30 73,-82-34-66,59 31 0,34 5 8,-24-15-11,-68-17 23,83 40-14,-59-27 30,-59-28-34,0 1-1,30 19 1,-15-8-2,1-1 1,1-2-1,58 18 0,-25-9 32,17 6-94,8 3 72,-22-9-4,-68-25-16,1-1 1,-1-1-1,1 1 1,0-2 0,0 0-1,0 0 1,0-1-1,19-2 1,-14 1-2,-1 0 1,0 2-1,0 0 0,17 3 1,-5 1-6,0-1 1,41 1-1,-68-5-51,25-9 75,-26 8-13,1 0 1,-1 0 0,0 1-1,0-1 1,0 0-1,0 0 1,1 0-1,-1 1 1,0-1 0,1 0-1,-1 0 1,1 1-1,-1-1 1,1 0-1,-1 1 1,1-1 0,-1 0-1,1 1 1,0-1-1,-1 1 1,1-1-1,0 1 1,0 0 0,-1-1-1,1 1 1,0-1-1,0 1 1,-1 0-1,1 0 1,0 0 0,0-1-1,0 1 1,1 0-1,36 0 101,-22 1-37,-16-1-67,1-1 0,-1 1 0,0-1 0,0 1 0,0-1 0,0 0 0,0 1 0,1-1 0,-1 1 0,0-1 0,0 1 0,0-1 0,-1 0 0,1 1 0,0-1 0,0 1 0,0-1 0,0 0 0,0 1 0,-1-1 0,1 1 0,0-1 0,0 1 0,-1-1 0,1 1 0,0-1 0,-1 1 0,1 0 0,-1-1 0,0 0 0,-9-16 27,-8 2-8,-1 2 0,0 0 0,-1 1 0,-38-17 0,-15-8-58,15 3 121,-153-95-84,-170-90 33,167 102-4,-23-6-44,7 4 1,-191-84 20,146 76 13,182 85 6,-43-22 38,98 43-45,-1 2 0,0 1-1,-2 2 1,0 3 0,0 0-1,-47-6 1,46 9 9,0-2 0,0-1-1,-72-35 1,19 7-3,-118-43 15,-253-54 49,336 105-50,58 10-18,-81-37 0,38 14-7,-90-39 23,-118-39 33,225 97-102,61 19 40,0-1-1,1-2 1,0-2-1,1-2 1,-49-26-1,-177-140 130,232 161-188,-189-115 32,84 51-5,65 49 20,-136-48 0,-84-6-38,-91-33-4,353 112 49,-16-6 10,1-2 0,-73-43 1,262 171-337,-108-82 331,2-2 1,1-2-1,57 25 0,140 43 1,-145-59-7,160 80-1,28 50-14,-183-107 26,-98-55 0,-43 0-203,0-2 105,1-1 1,-60-12 0,-122-37 7,197 44 47,-36-10 12,-96-40-1,158 57 27,0-1 0,0 1 0,-1 0-1,1 0 1,0 0 0,-1 0 0,1 0 0,0 0 0,0 0-1,-1 0 1,1 0 0,0 0 0,0 0 0,-1 0-1,1 0 1,0 0 0,-1 0 0,1 0 0,0 0 0,0 1-1,-1-1 1,1 0 0,0 0 0,0 0 0,0 0 0,-1 0-1,1 1 1,0-1 0,0 0 0,0 0 0,-1 0 0,1 1-1,0-1 1,0 0 0,0 0 0,0 1 0,0-1 0,-1 0-1,1 0 1,0 1 0,0-1 0,0 0 0,0 0-1,0 1 1,0-1 0,0 0 0,0 1 0,0-1 0,0 0-1,0 0 1,0 1 0,0-1 0,0 0 0,1 0 0,-1 1-1,0-1 1,0 0 0,0 0 0,0 1 0,0-1 0,1 0-1,7 20-9,0-14 8,0 0 1,0 0 0,0-1-1,1 0 1,0 0 0,0-1-1,0 0 1,0 0-1,0-1 1,1-1 0,0 0-1,13 2 1,17 0-11,69-2 1,-74-2 9,-33 0 0,-1-1 1,1 1-1,0 0 1,0-1-1,0 1 0,0-1 1,0 1-1,-1-1 1,1 0-1,0 0 0,-1 0 1,1 0-1,0 0 0,-1 0 1,1-1-1,-1 1 1,0 0-1,1-1 0,-1 1 1,0-1-1,0 1 1,0-1-1,0 0 0,0 1 1,0-1-1,-1 0 1,1 0-1,0 0 0,-1 1 1,1-1-1,-1 0 1,0 0-1,0 0 0,0 0 1,0 0-1,0 0 1,0 0-1,-1-2 0,1-3-4,-1 1-1,0-1 1,0 1 0,0-1-1,-1 1 1,0 0-1,0-1 1,-1 1-1,1 0 1,-8-10 0,-45-48-52,-2 2 0,-84-69 1,-36-38-11,88 72 18,-149-214-1,234 305 64,2 3-6,0 0 0,0 0 1,0 0-1,0 0 0,0-1 0,1 1 1,0-1-1,-1 1 0,0-8 0,25 11-39,0 2 49,-1 0 0,0 2 0,1 0 0,-1 1 0,-1 2 0,1 0 0,28 14 0,142 83 120,-172-92-116,108 66-8,-46-26-9,174 81 0,-230-122-8,-22-8 0,1-1 0,0 0 0,0 0 0,0 0 1,1-1-1,-1 1 0,0-1 0,1 0 0,5 0 1,-10-1-46,-5-4 39,-237-166 23,98 75-26,127 83 12,-242-177-10,195 138 9,-107-115 0,126 118 2,3-2 0,-62-98 0,96 136 5,5 9 5,5 5 3,11 11 12,-1-2-17,280 245 11,-329-314-56,-29-18 34,-116-146-14,153 184 14,3-1 1,1-1-1,2-1 1,-19-48-1,38 81 1,1 1-1,0-1 0,0 0 1,0 0-1,1 0 0,0 0 1,1-16-1,15 26-45,1 6 62,0 1 0,0 0 0,-1 1 0,-1 1 1,0 0-1,0 1 0,23 28 0,5 2 7,17 16-18,-37-35 7,0-2-1,50 38 1,-69-57-10,13 2-59,-18-16 5,-10-8 66,-1 1 0,-1 1-1,-24-27 1,-22-27-43,30 28-10,2-2-1,-33-76 0,-30-104-120,67 160 140,18 55 21,0 1 0,0 0 0,-1 0 0,0 1 0,0 0 0,-1 0 0,-1 0 0,-15-11 0,-29-34-12,6-3 9,36 46 3,0-1-1,1 0 0,0-1 0,1 0 1,0 0-1,1-1 0,1-1 1,0 1-1,-7-24 0,13 34 2,-1 0 0,1-1-1,0 1 1,1-1 0,-1 1 0,1-1 0,-1 0-1,2 1 1,-1-1 0,0 1 0,3-9-1,-2 11 1,0 0-1,0 1 0,1-1 1,-1 0-1,1 1 0,0 0 0,-1-1 1,1 1-1,0 0 0,0 0 1,0 0-1,0 0 0,0 0 0,0 0 1,0 1-1,0-1 0,0 1 1,0-1-1,0 1 0,0 0 0,0 0 1,1 0-1,-1 0 0,0 0 1,3 1-1,20 0 18,0 2 1,0 0 0,0 2-1,38 12 1,-46-12-15,11 2 18,0 2 0,-1 1 1,0 0-1,-1 2 0,0 2 1,47 31-1,101 94 32,-161-129-47,1-1 0,0 0 0,0-1 0,0-1 0,22 8 0,-15-7 0,-1 2 0,23 13 0,216 170 4,-227-169 2,-2 2 0,-1 0 0,-1 2 0,42 54 0,-46-53-2,-18-21-11,-1 0 1,0-1-1,0 2 0,-1-1 0,0 0 1,0 1-1,-1 0 0,0 0 1,1 11-1,2 12-4,1 44 0,-1-9 38,1-27-42,2 1 1,1-2 0,3 1-1,1-2 1,30 60 0,117 171 21,-52-95-40,104 144 27,-199-298 2,0 0-1,13 27 1,-16-35-11,-11-12 7,0-1-1,1 1 1,-1 0-1,0 0 1,0-1-1,1 1 1,-1 0 0,0 0-1,0-1 1,1 1-1,-1 0 1,0-1-1,0 1 1,0-1-1,0 1 1,1 0-1,-1-1 1,0 1 0,0 0-1,0-1 1,0 1-1,0-1 1,0 1-1,0 0 1,0-1-1,0 1 1,0 0-1,0-1 1,-1 1 0,1-1-1,0 1 1,0 0-1,0-1 1,0 1-1,0 0 1,-1-1-1,1 1 1,0 0-1,0 0 1,-1-1 0,1 1-1,-16-42 8,-1 2 1,-2 0-1,-2 1 0,-27-37 1,-209-293-300,77 118 145,126 169 133,3-4 1,-51-120-1,73 138 10,4-2 1,2-1-1,-22-127 0,37 98 118,11 121-87,1 0 0,0 0 0,2 0 0,0-1 0,1 1 0,1-1 0,16 28 0,1 5-6,376 886 360,-327-752-284,-8 3-1,54 261 0,-115-429-68,-1 1-1,-1 0 0,0 28 1,-19-50-90,6-1 44,0-2 0,0 1 0,0-1 0,0-1 0,1 1 0,-1-2 0,0 0 0,1 0 0,-9-5 0,-83-57 5,57 36 11,-29-18-92,72 47 186,11 1-143,64 3 83,1 2 1,-1 4-1,0 4 1,-1 2-1,-1 4 1,137 54 0,-194-66-7,-5-2-22,1-1 1,-1 0-1,1 0 0,0-1 0,0 0 1,0-1-1,13 1 0,-24-4-2,1 1-1,0-1 1,-1 1-1,1-1 1,0 1-1,-1-1 1,1 0-1,-1 1 1,1-1-1,-1 0 0,1 0 1,-1 1-1,0-1 1,1 0-1,-1 0 1,0 1-1,0-1 1,0 0-1,1 0 1,-1 0-1,0 0 1,0 1-1,0-1 1,0 0-1,0 0 1,-1-1-1,1-34 9,0 24 9,-2-11-22,0-1-1,-2 1 1,0 1-1,-1-1 1,-2 0 0,0 1-1,-1 1 1,-2-1 0,0 1-1,-1 1 1,-16-23-1,-22-25-26,-99-108 0,133 159 33,-87-93 3,-150-181-2,225 254-2,1-1 0,2-2 0,2 0 0,1-1-1,3-2 1,-18-55 0,29 73 0,-19-62-13,4-1 1,-15-131 0,20 54-7,-8-182-122,23 296 55,-12-67 1,6 67-17,-1-69 1,8 43 81,7-168-120,-3 106-56,-4 76 141,-13-68 39,14 109 22,-1 11-4,1 1-1,1-1 1,-1 0 0,2 1-1,2-12 1,5 0-26,0 39-1,-6-9 26,18 45 34,3-1 0,2-1 0,2-2 1,41 56-1,9 15 58,115 241-1,-3-1 54,-2-8 28,-14-22 47,-107-227-145,3-4 1,134 145 0,191 248 56,-156-211 9,-171-205-140,18 23 27,135 141 28,-218-236-73,3 0 4,-1 0 0,-1 1 0,1 0 0,0 0 0,-1 0 0,0 0 1,-1 1-1,6 9 0,-39-23-58,-23-15-28,0-3 0,-76-51 0,85 50 56,-662-450-540,685 460 581,-7-6 18,-1 2-1,-54-31 0,83 51-16,0 1 0,0 0 0,0 0 1,0 0-1,0 0 0,-1 0 0,1 0 0,0 0 0,0 0 0,0-1 0,0 1 0,-1 0 0,1 0 0,0 0 1,0 0-1,0 0 0,0 0 0,-1 0 0,1 0 0,0 0 0,0 0 0,0 0 0,0 0 0,-1 0 0,1 0 1,0 0-1,0 0 0,0 1 0,0-1 0,-1 0 0,1 0 0,0 0 0,0 0 0,0 0 0,0 0 0,0 0 1,-1 0-1,1 1 0,0-1 0,0 0 0,0 0 0,0 0 0,0 0 0,0 0 0,0 1 0,0-1 0,0 0 1,0 0-1,-1 0 0,1 0 0,0 1 0,2 12 13,10 16 28,13 17-16,3-1 1,1-2-1,55 62 1,122 110 37,-164-173-41,431 394 232,-341-318-193,-3 13 13,-134-128-121,-14-2 23,-25-8 15,22-1-6,0-2-1,1 0 1,1-2-1,0 0 0,-23-18 1,-94-85-118,94 76 92,-77-69-24,5-6 0,5-5 0,5-4-1,5-5 1,7-4 0,5-4 0,6-4-1,-79-186 1,101 182 95,-61-215-1,136 371 19,11 18-5,50 72-16,69 123 1,49 124 22,-82-142-75,190 290 53,-219-380 36,4-3-1,108 106 1,-163-187-50,206 230 137,-238-262-153,1-1 0,0 1-1,-1-1 1,1 1 0,-1-1-1,1 1 1,-1-1 0,0 1-1,1 0 1,-1-1 0,1 1-1,-1-1 1,0 1 0,0 0-1,1-1 1,-1 1 0,0 0-1,0 0 1,0-1 0,0 1-1,0 0 1,0 0 0,0-1-1,0 1 1,0 0 0,0-1-1,0 1 1,-1 1 0,-18-2-30,-41-23-16,55 21 35,-488-239-332,258 119 343,111 53-3,83 44 26,-1 2 0,-87-34 1,115 55-17,12 2 48,35 5-13,-1 1-1,0 2 0,-1 1 0,0 2 1,57 28-1,9 1-40,727 256 236,-404-95-138,-290-134-82,-66-36-36,-28-15 42,45 29 1,-123-56-150,-70-39 91,2-4 0,3-5 0,3-5 1,-105-83-1,75 38-23,4-5 0,-148-168 1,224 222 41,4-2 0,-47-74 0,86 112 48,23 34-17,-10-8-2,151 130 233,423 345 120,-202-198-246,261 207-38,-591-450-64,66 61-107,-262-235-148,28 28 126,-199-183-48,-132-125-203,315 277 263,-129-167 1,255 291 100,-77-108 20,81 110-14,0-1-1,2-1 1,0 0-1,1 0 1,-9-36-1,15 52-4,1 0 0,-1 0 0,1 0 0,-1 0 0,1 0 1,0 0-1,-1 0 0,1 0 0,0-1 0,0 1 0,0 0 0,0 0 0,0 0 0,0 0 1,0-1-1,0 1 0,1 0 0,-1 0 0,0 0 0,1 0 0,-1 0 0,1 0 0,-1 0 1,1 0-1,0 0 0,-1 0 0,1 0 0,0 0 0,-1 0 0,1 0 0,0 0 0,0 1 0,0-1 1,0 0-1,2 0 0,0 1 3,0 0 0,0 0 0,1 0-1,-1 0 1,0 1 0,0-1 0,1 1 0,-1 0 0,0 0 0,0 0 0,0 0 0,3 2 0,22 13 47,-1 1 1,-1 2 0,-1 0-1,38 37 1,-45-40-33,1154 1131 408,-835-747-384,-180-206 37,-139-174-144,-17-24 20,-8-14 24,-7-9 11,-1 2-1,-1 0 1,-2 0-1,-28-30 1,-5-7-72,-291-337-509,-26 19 287,224 234 208,40 39 80,-185-193-42,25-24 177,237 279-24,22 31-31,8 11-39,9 9 1,80 63 262,143 137-1,-165-141-246,175 164 118,483 424 209,-135-142-357,-463-385 27,-5 5-1,141 191 1,-256-309-36,-6-8-5,0-1 0,0 1 0,-1-1 0,0 1 0,0 0 1,0 0-1,-1 1 0,1-1 0,2 10 0,-12-17-89,-14-9 70,0 0 0,1-2 0,0 0 0,-18-17 0,-79-76-8,77 69 8,-430-457-413,279 283 345,125 139 64,-540-627-62,596 684 199,21 23 10,4 3-111,915 742 235,-167-3-89,-583-563-68,-149-156-53,-7-7 18,0 2-1,32 44 1,-47-43-41,-9-25-12,0 0-1,0 0 1,0 0 0,1-1-1,-1 1 1,1 0 0,-1 0-1,1 0 1,0-1 0,0 1-1,0 0 1,0-1 0,0 1-1,0-1 1,0 1 0,1-1-1,-1 0 1,0 1 0,1-1-1,2 2 1,41 24-1,57 24 0,-61-33 8,1-1 0,0-2 0,1-2 0,1-2 0,51 7 0,15-16 38,-60-3-140,-47 1 91,-1-1-1,1 1 1,-1-1 0,0 1-1,1-1 1,-1 0 0,0 0 0,0 0-1,1 0 1,-1 0 0,0-1 0,0 1-1,0-1 1,0 1 0,0-1-1,-1 0 1,1 0 0,-1 0 0,1 0-1,-1 0 1,1 0 0,-1 0-1,0 0 1,0 0 0,0-1 0,0 1-1,0 0 1,-1-1 0,1 1 0,-1-1-1,1-4 1,0 0-10,0 0 0,-1 0 1,0 0-1,0-1 0,0 1 0,-1 0 0,0 0 1,-1 0-1,1 0 0,-4-9 0,-17-28-105,-43-64 0,47 82 111,1-1-1,1-1 1,1 0-1,1-1 1,2-1-1,-13-48 1,22 66 4,2 0 0,0 0 0,0 0 1,1 0-1,0-1 0,1 1 0,1 0 0,0 0 0,0 0 1,1 0-1,1 0 0,0 1 0,0-1 0,12-19 0,-11 22 4,-1 0 0,1 0 0,-2 0 0,1-1 0,-2 1 0,1-1 0,-1 0-1,0 0 1,-1 0 0,-1 0 0,0-13 0,0 3-9,0 0 0,-2 0 0,-1 1 0,0-1 0,-8-23 0,-76-161-88,65 162 107,2-2 1,2 0-1,1-1 1,3-1 0,-13-71-1,23 89-15,2-1-1,0 0 1,2-1-1,5-42 1,-4 64 3,1 0 0,-1 0 1,1 0-1,1 1 0,-1-1 1,1 0-1,1 1 0,-1 0 1,1 0-1,0 0 0,1 0 1,0 1-1,0 0 0,0 0 1,1 0-1,0 0 0,0 1 1,0 0-1,1 0 0,0 1 1,8-5-1,-10 7 4,-1 0 0,1 0 0,0 1 0,-1-1 0,1 1 0,0 0 0,0 1 0,0-1 0,0 1 0,0 0 0,0 0 0,0 0 0,-1 1 0,1-1 0,0 1 0,0 1 0,7 1 0,-1 3 19,1 1 1,-1-1-1,0 2 1,20 16-1,-22-16-10,-1-1 0,2 0-1,-1 0 1,1-1 0,0 0 0,0-1 0,1 0-1,18 5 1,-17-7-16,-1-1-1,1-1 1,0 0-1,0-1 1,21-2-1,-31 1 6,0 0 0,0-1-1,0 1 1,0 0-1,-1-1 1,1 1-1,-1-1 1,1 1-1,-1-1 1,0 0-1,1 0 1,-1 0-1,0 1 1,0-1 0,0 0-1,0 0 1,-1-1-1,1 1 1,-1 0-1,1 0 1,-1 0-1,0 0 1,1 0-1,-1-3 1,0-1-2,1 0 0,-1 0 0,1-1 0,-2 1 0,1 0 0,-1 0 1,0 0-1,-2-8 0,-4 1-6,0 1 0,-1 1 0,0-1 0,0 1 0,-15-13 0,-20-28 59,30 37-79,11 13 21,0-1-1,0 1 1,-1 0 0,1-1-1,1 0 1,-1 1 0,0-1-1,1 0 1,-2-4 90,3 29-36,0-18-44,0 1-1,1 0 0,0-1 0,0 1 0,1-1 0,-1 1 0,1-1 0,0 0 0,0 1 0,0-1 0,0 0 1,1 0-1,0-1 0,0 1 0,6 6 0,6 3 8,0 0 0,26 16 1,-7-4 17,-28-20-24,1 0 0,0-1 0,0 1 1,0-2-1,1 1 0,-1-1 1,1 0-1,-1 0 0,16 2 0,-21-5-3,1 1-1,0-1 1,0 0-1,0 0 1,0 0-1,-1-1 1,1 1 0,0 0-1,0-1 1,-1 0-1,1 0 1,0 0-1,-1 0 1,1 0-1,-1 0 1,1-1-1,-1 1 1,0-1-1,1 0 1,-1 0-1,0 0 1,0 0-1,0 0 1,-1 0-1,1 0 1,0-1-1,-1 1 1,1 0-1,-1-1 1,0 0 0,2-4-1,7-27 3,-2-1 0,-1-1-1,-2 1 1,-1-1 0,-2 0 0,-3-58 0,0 40-58,-1 11 24,-13-73-1,8 74 3,-2-72 0,8 90 35,0 15-6,0 1-1,1-1 1,0 1-1,3-14 1,-3 21-4,0-1 0,1 1 0,-1 0 0,0-1 0,1 1 0,-1 0 0,1 0 1,0-1-1,-1 1 0,1 0 0,0 0 0,0 0 0,0 0 0,0 0 0,0 0 0,0 0 1,0 0-1,0 0 0,0 0 0,0 1 0,1-1 0,-1 0 0,0 1 0,0-1 1,1 1-1,-1 0 0,0-1 0,1 1 0,-1 0 0,0 0 0,1-1 0,1 1 0,404 5 281,-401-5-277,0 0 0,0-1 0,0 0 0,-1 0 0,1 0 0,0 0 0,-1-1 0,1 0 0,-1 0 0,1-1 0,-1 1 0,0-1 0,0 0-1,0-1 1,6-5 0,-4 2 2,-1 0 0,0 0-1,-1 0 1,1-1-1,-2 0 1,1 0 0,-1 0-1,6-18 1,-1-5 3,-1-1 0,-2 0 0,-1 0 0,1-48 0,-3-54 5,-24-215 0,15 271-1,5-111 1,3 176-13,-1 1 0,2-1 0,0 1 0,0 0 0,1 0 0,1 0-1,0 0 1,0 0 0,1 1 0,0 0 0,1 1 0,1-1 0,0 1 0,0 1 0,1-1 0,0 1-1,0 1 1,1 0 0,0 0 0,1 1 0,0 0 0,0 1 0,0 0 0,1 1 0,-1 0-1,1 1 1,1 0 0,-1 1 0,0 0 0,1 1 0,0 1 0,24 0 0,-32 2 6,0 0 1,0 1-1,0 0 0,-1 0 1,1 0-1,-1 1 0,0 0 1,0-1-1,0 2 0,0-1 1,0 0-1,0 1 1,-1-1-1,0 1 0,1 0 1,-2 0-1,1 1 0,3 4 1,6 13 12,-1-1-1,13 33 1,-3 9-22,-3 1-1,13 80 0,21 76 29,-49-209-35,1-1 0,-2 1 0,3 20 0,-5-30 17,0-21-155,-1 1 152,-1-1-1,-1 0 1,-1 0 0,0 1-1,-2 0 1,0 0-1,-1 0 1,-16-27-1,-91-139-40,97 160 32,-518-817 93,381 543-15,0-2-46,0 20 23,142 263-50,0-1 0,2-1 0,0 0 0,1 0 0,1-1 0,1 0 0,-6-34 0,7 27 3,0 0 0,-2 1 0,-1 0 0,-1 0 0,-19-35 0,11 22-1,-16-47-1,-47-205-9,32 128 0,20 70-17,-26-141-1,41 165-11,-4 1-1,-2 0 1,-4 1-1,-39-79 1,-6-28 21,44 108 20,20 51-3,4 12 2,0 0 0,-1-1 0,1 1-1,-1 1 1,0-1 0,1 0 0,-2 0 0,1 1 0,0-1 0,-1 1 0,0-1 0,-4-3 0,7 6-1,-1 0 0,0 0 0,0 0 0,-1 0 0,1 1 0,0-1 0,0 0 0,0 0 0,0 1 0,-1-1 0,1 1 0,0-1 0,-1 1 0,1-1 0,0 1 0,-1 0 0,1 0 0,-1 0 0,1 0 0,0 0 0,-1 0 0,1 0 0,-1 0 0,1 0 0,0 1 0,-1-1 0,1 1 0,0-1 0,-1 1 0,1-1 0,0 1 0,0 0 0,0-1 0,0 1 0,-1 0 0,1 0 0,0 0 0,0 0 0,0 0 0,1 0 0,-1 0 0,0 0 0,0 1 0,1-1 0,-1 0 0,0 0 0,1 1 0,-1-1 0,1 0 0,0 1 0,-1-1 0,1 0 0,0 3 0,-2 11-4,0 0 0,1 1 0,0-1 0,3 15 0,-2-12 2,3 20 4,2 1-1,1-1 1,1 0-1,3 0 1,16 41 0,-2-2-1,9 38 0,161 578 25,-150-552 3,-26-89-6,19 89-1,-35-129-40,-6-25-10,-8-26-6,-59-119-53,-53-180-1,-19-175-94,113 379 182,13 54 13,-50-143 0,-6 46 19,67 160-19,5 13-16,0 1 1,0-1-1,-1 0 0,1 1 0,0 0 0,-1-1 0,0 1 0,0 0 1,0 0-1,0 0 0,-4-4 0,1 6 51,4 1-5,1 14-1,0 26-32,-2-11-4,2-1 0,1 1 1,2 0-1,0-1 0,2 0 1,12 38-1,19 47 33,15 40 34,306 823 232,-346-946-300,70 225 76,-36-108 28,96 218 0,-46-116-36,-78-199-8,-8-14-64,-8-31-22,-3-15 25,-37-82-4,20 29-27,-1 1 0,-4 1 0,-33-61 0,48 104 34,-70-163-1080,73 164-75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9:03.41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1231 296 128,'0'-44'1575,"0"40"-1553,0 0 0,-1 1 0,0-1 0,0 0 0,0 1 0,0-1 0,-1 0 0,1 1 0,-1 0 0,0-1 0,0 1 0,0 0 0,0 0 0,-5-5 0,-44-37 175,34 32-94,-11-10-38,-53-32 0,71 49-46,0 0 1,0 1-1,-1 1 1,0 0 0,0 0-1,0 1 1,0 0-1,0 1 1,-20-2 0,-175-13 172,193 16-176,-1 1 1,1 1 0,-1 0-1,1 1 1,0 0 0,0 1-1,0 1 1,0 0 0,1 0 0,-1 2-1,1-1 1,0 1 0,1 1-1,-1 0 1,-19 17 0,7-2 6,-1 0-8,1 1 0,0 0-1,2 2 1,1 1 0,-32 49 0,19-21 5,23-38-13,0 0 0,2 1 0,-12 25 0,21-40-7,-2 2 2,1 0 0,-1 0 1,1 0-1,-1 0 0,0 0 0,0-1 1,-1 1-1,-3 4 0,3-6 0,1-1 0,-1 0-1,1 1 1,-1-1 0,1 0 0,-1 0-1,0 0 1,0 0 0,1-1 0,-1 1-1,0-1 1,0 0 0,0 0-1,0 0 1,-3 0 0,-14 0-1,0-1 0,0 0 1,-21-5-1,16 5-6,24 1-27,41 0-27,-18 2 59,0 1 0,0 0 0,-1 2 0,1 1 0,-1 0 0,-1 2 0,1 0 0,22 13 0,-42-20 0,4 1 0,0 0-1,0 1 1,-1-1-1,1 1 1,-1 0-1,0 1 1,1-1-1,-1 1 1,-1 0-1,5 4 1,-7-4-4,0 1 0,-1-1 0,1 0 1,-1 0-1,0 0 0,0 1 0,0-1 0,-1 7 1,0 2-17,1 3 17,-4 54 1,4-66 2,-1 0 0,0 1 0,-1-1 0,1 0 0,-1 0 0,1 0 0,-1 0 0,-1 0 0,1-1 0,0 1 0,-1-1 0,0 1 0,-5 4 0,-9 17-50,16-22 48,-1 0 0,1-1 0,-1 1 0,0 0-1,0-1 1,0 1 0,0-1 0,-5 4 0,4 5 4,0-6-50,2-8-216,4-8 253,0 1-1,1 0 1,0 0 0,1 0 0,0 1-1,0 0 1,1 0 0,11-13 0,37-58-214,-54 80 224,0-1 0,1 0-1,0 0 1,0 0 0,0 0-1,-1 1 1,1-1 0,0 0 0,0 0-1,0 1 1,0-1 0,0 0 0,0 1-1,1-1 1,-1 1 0,0 0 0,0-1-1,0 1 1,0 0 0,3-1 0,20 2-63,-19 3 75,0 0 1,-1 0-1,0 0 1,0 0-1,0 1 1,0 0 0,-1 0-1,0 0 1,0 0-1,4 9 1,20 64 28,-13-34-15,-9-26-17,-2 0 0,0 0 0,-2 0 0,0 0 0,0 0 0,-5 31 0,2 9 21,2-31-29,-1-3 5,2-1 0,3 25 0,-2-40 0,-1 1 1,2-1-1,-1 0 1,1 0-1,0 0 1,1 0-1,0-1 1,0 1-1,7 9 1,89 119 31,-81-112-11,-11-15-24,-1 1-1,1-2 1,16 14-1,31 22 11,-15-10-8,1-1 0,2-2 0,2-2 0,93 45 0,68 13 23,-164-71-27,11 4 0,100 24 0,-78-32-11,-36-6 16,75 20 1,-89-20-8,1-1 0,-1-2 1,1 0-1,0-2 0,48-4 0,-8 2 13,48-17-11,-103 17-2,0-1 1,0 0-1,-1 0 0,1-1 1,0-1-1,-1 1 1,13-8-1,19-6 9,-8-4-1,-30 18-6,0-1 0,0 1 0,1 0 0,-1 1 0,1-1 0,0 1 0,-1 0 0,7-2 0,-6 2 0,1-1 0,0 0 0,0-1 0,-1 1 0,0-1 0,1 0 0,-2 0 0,1-1 0,0 1 0,7-11 0,12-9 0,-15 15-6,0-1 1,-1 1 0,0-1-1,11-18 1,-1 6 4,0 0-1,2 1 1,0 2 0,30-24-1,-17 15-28,-26 20 24,1-1 1,-2 0 0,1 0 0,-1-1-1,8-16 1,5-8 5,3 0-18,-4 10 8,-1-2-1,-2 0 1,0 0-1,-2-1 1,-1-1-1,9-32 1,-20 55 8,0-1 1,0 0-1,0 1 1,1 0-1,0-1 1,0 1-1,0 0 1,0 0-1,1 0 1,0 0-1,0 0 1,1 1-1,-1-1 1,1 1-1,0 0 1,0 0-1,0 0 1,1 1-1,-1-1 1,1 1-1,0 0 1,0 1-1,0-1 1,8-2-1,161-51 35,-167 54-30,0 1 0,0 0 0,0 0 0,0 1 0,0 0 0,0 0 1,13 2-1,4 0 4,164-2-7,-183 1 3,-1 1 1,0-1-1,-1 1 1,1 0-1,0 0 1,0 0-1,-1 0 1,7 6 0,-5-3-4,16 7 0,-15-11-6,-5-1-20,5-24-135,-3-4 137,-1 1 0,-2-1-1,-2-32 1,0-7-7,2-399 101,0 465-66,-1 0 0,1-1 0,0 1 1,-1 0-1,1 0 0,0-1 0,-1 1 1,0 0-1,1 0 0,-1 0 1,0 0-1,1 0 0,-1 0 0,0 0 1,0 0-1,0 0 0,0 0 0,0 1 1,0-1-1,0 0 0,0 1 0,0-1 1,0 0-1,0 1 0,-1-1 0,1 1 1,0 0-1,0-1 0,-1 1 0,1 0 1,0 0-1,0 0 0,-1 0 0,1 0 1,0 0-1,-2 0 0,-2 0 14,-1 1 0,1-1 0,0 1 0,0 0 0,0 0 0,-10 3 0,-137 80 110,74-45-111,43-20 8,-1-1-1,-76 24 0,75-28-17,35-14-1,1 1-1,-1-1 0,1 1 0,-1 0 1,1 0-1,-1 0 0,1-1 0,0 1 1,-1 0-1,1 1 0,0-1 0,0 0 1,0 0-1,0 0 0,0 1 0,0-1 1,0 0-1,-1 3 0,-23 19 86,20-15-91,4-7 0,0 1 0,0-1 0,0 1 0,0 0 0,0-1 0,0 1 0,1-1 0,-1 1 0,1 0 0,-1 0 0,1-1 0,0 1 0,-1 0 0,1 2 0,0-4 3,1 2-10,-14 0 48,-7 12-14,19-11-22,1-2 11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9:03.41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1 821 32,'0'0'774,"1"27"-203,2-12-492,1 0 1,-2 0-1,0 0 0,-1 0 0,-1 15 0,7 27 28,-7-56-91,1-1-32,2-1 20,1 0 0,0 0 0,-1 0-1,1 0 1,-1-1 0,0 1 0,1-1 0,-1 0-1,0 0 1,0 0 0,0 0 0,0-1 0,-1 1-1,1-1 1,-1 0 0,1 0 0,-1 0-1,0 0 1,0 0 0,2-5 0,-1 3 4,0 1 1,-1 0-1,1 1 0,1-1 1,-1 0-1,0 1 0,1 0 1,7-6-1,4 1 0,0-2 0,24-19 0,18-13 5,71-41 94,-13 8-21,138-89 43,-208 130-99,-2-2 1,-2-2-1,52-60 0,137-143-30,-207 217 0,-17 20 3,-1-1 0,0 1-1,1 0 1,0 0 0,0 1-1,0-1 1,0 2 0,8-4-1,-12 5 0,0 0-1,0 1 0,1-1 1,-1 1-1,0-1 0,0 1 1,0 0-1,0 0 0,0-1 1,1 2-1,-1-1 0,0 0 1,0 0-1,0 1 0,0-1 1,0 1-1,0 0 1,0-1-1,0 1 0,0 0 1,0 0-1,0 0 0,0 1 1,0-1-1,-1 0 0,1 1 1,0-1-1,-1 1 0,2 1 1,12 24 23,-2 1 1,0 0-1,-2 1 1,-1 0-1,-2 1 1,-1 0-1,-1 0 1,3 47-1,-6-45-5,-1 0 0,-2 1 0,-2-1 0,0 0 0,-3 1 0,0-1 0,-18 55 0,-64 238 140,77-293-151,-1 0-1,-2 0 1,-21 38-1,3-6 17,16-33-25,-1 0 1,-2-1-1,-1-1 0,-1-1 1,-43 47-1,46-58 0,-1 0 0,0-1-1,-2-1 1,1-1 0,-2-1 0,0-1 0,0 0-1,-2-2 1,-24 9 0,-166 60 32,170-64-47,-78 15 0,98-25 13,-1 5-23,20-9 20,1 1 1,0 0 0,-1-1-1,0 0 1,1 0-1,-1 0 1,1 0-1,-1 0 1,-7-1 0,10 0-2,1 1-20,-1 0-10,1 0 0,0 0 0,0 0 1,0 0-1,0 0 0,-1 0 0,2 0 1,-1 0-1,0 0 0,0 0 0,0 0 1,0 0-1,1 0 0,-1 0 0,0 0 1,1 0-1,-1 0 0,1 0 0,-1 0 1,1 0-1,-1 0 0,1 0 0,0-1 1,-1 1-1,1 0 0,0 0 0,0-1 1,-1 1-1,1 0 0,0-1 0,0 1 1,1 0-1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9:03.41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32,'0'0'230,"35"0"944,33 1-726,124 20 1,-160-17-711,56 1 1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9:03.41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64,'0'0'203,"0"35"801,0-13-666,0-14-188,0-17-115,0-12 31,0 34 28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9:03.42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417 0 32,'0'0'69,"0"27"1015,1 6-911,1-1 0,2 1 0,1-1 0,17 54 0,-18-64-113,0 1-1,-1-1 1,-1 1 0,-2 44 0,0-36-39,-4-27-12,0-1 0,0 0 1,-1-1-1,1 1 0,-1-1 0,1 1 0,-1-1 0,-7 2 0,-1 1 5,-27 18-4,1 2 0,1 2-1,1 1 1,2 2-1,1 1 1,1 2 0,2 1-1,1 2 1,-40 63-1,69-99-9,-11 21-200,12-20 184,0-1 0,-1 1 0,1-1 0,0 0 0,-1 1 0,1-1 1,0 1-1,0-1 0,-1 1 0,1-1 0,0 1 0,0 0 0,0-1 0,0 1 0,0-1 0,0 1 0,0-1 0,0 1 0,0-1 0,0 1 0,0 0 1,0-1-1,0 1 0,0-1 0,0 1 0,1-1 0,-1 1 0,0-1 0,0 1 0,1-1 0,-1 1 0,0-1 0,1 1 0,-1-1 0,12 1-923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9:03.42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256 0 32,'0'0'721,"-1"20"-380,-2-6-236,1 0 0,1 0 0,0 0-1,0 0 1,1 1 0,4 24-1,24 89 261,-4-18-85,-12-52-143,-7-37-71,-1 0 1,2 39-1,-8-57-69,-1-1 0,1 0-1,-1 1 1,0-1 0,0-1 0,0 1 0,0 0 0,0-1-1,0 1 1,0-1 0,-4 1 0,-2 2-7,-39 21 34,1 2 0,2 3 0,-61 50 0,77-49 93,28-29-142,0-1 0,1 1 1,-1-1-1,0 1 1,0-1-1,1 1 1,-1-1-1,1 1 1,-1 0-1,1-1 0,0 1 1,-1 0-1,1 0 1,0-1-1,0 1 1,0 0-1,1-1 0,-1 1 1,0 0-1,1-1 1,-1 1-1,1 1 1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1:40.37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492 6 32,'-1'-1'72,"0"1"1,1-1-1,-1 1 0,0-1 1,0 1-1,0-1 1,0 1-1,0 0 0,0-1 1,0 1-1,1 0 0,-1 0 1,0 0-1,0-1 0,0 1 1,0 0-1,0 0 0,0 1 1,0-1-1,0 0 0,0 0 1,0 0-1,0 1 1,0-1-1,0 0 0,0 1 1,0-1-1,-1 2 0,-31 8 115,-42 18 61,23-10-109,-73 37 0,108-46-136,1 2 0,-1-1 0,2 2 0,-1 0 0,2 1 0,0 1 0,-25 29 0,30-32-107,7-9-8,0 0 1,0 0 0,0 0 0,1 0 0,-1 0 0,0 1 0,1-1-1,0 1 1,-1-1 0,1 1 0,0 0 0,0-1 0,0 4-1,1 0-549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1:40.37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249 0 32,'-7'1'128,"0"0"0,0 1 0,0 0 0,1 0 1,-1 1-1,1-1 0,0 1 0,-1 1 0,1-1 0,1 1 0,-1 0 0,0 0 0,1 1 0,-6 6 0,-3 3 2,-1 1 0,2 1-1,-19 29 1,21-29-103,2 0 0,-1 1 0,2 0 1,0 1-1,2 0 0,0 0 0,0 1 0,2-1 1,-3 29-1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1:40.37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164 1 32,'-4'5'120,"0"0"0,-1 0-1,1-1 1,-1 1 0,0-1 0,-6 4-1,-12 12 175,11-3-187,0-1 0,1 2 0,1-1 0,0 1 1,2 1-1,0 0 0,1 0 0,1 0 0,1 1 0,1 0 0,0 0 1,1 0-1,1 24 0,2-43-198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1:40.37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550 1 0,'0'0'518,"-26"0"347,13 2-693,-1 1 0,1 1 1,-23 8-1,-22 6-2,-9-5 5,3-1-137,1 3-1,-82 29 1,142-43-66,1-1-1,-1 1 0,1 0 1,-1 0-1,1 0 0,-1 0 1,1 1-1,-1-1 0,1 1 1,0-1-1,0 1 0,0 0 1,0 0-1,0 0 0,0 0 1,1 0-1,-1 0 0,1 0 1,-1 1-1,1-1 0,0 0 1,0 1-1,0-1 0,0 1 1,0 0-1,0 2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0:40.43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83 64,'0'0'721,"23"-7"-59,8-9-498,-15 6-149,1 0-1,1 2 1,0 0 0,0 2-1,0-1 1,20-2 0,-38 9-14,1-1 0,-1 1 1,0 0-1,1 0 0,-1 0 1,0 0-1,1 0 0,-1 0 1,1 0-1,-1 0 0,0 0 1,1 0-1,-1 0 0,1 0 1,-1 0-1,0 0 1,1 0-1,-1 1 0,0-1 1,1 0-1,-1 0 0,0 0 1,1 1-1,-1-1 0,0 0 1,1 0-1,-1 1 0,0-1 1,0 0-1,1 0 0,-1 1 1,0-1-1,0 0 0,0 1 1,1-1-1,-1 0 0,0 1 1,0 0-1,-5 16 26,-19 15-90,-24 8 33,39-34 34,0 1 0,0 1-1,1-1 1,-11 13 0,25-18-2,0-1 1,0 0-1,0 0 0,0 0 0,0-1 1,11-1-1,-5-1 9,0 0 0,0-1 0,-1 0 0,20-10 0,-21 9-13,0 0-1,0 0 1,0 1 0,0 1 0,0 0 0,1 0 0,10 0-1,-20 2 2,-1 0 0,0 1-1,1-1 1,-1 0-1,0 1 1,1-1 0,-1 1-1,0-1 1,1 1-1,-1-1 1,0 0 0,0 1-1,0-1 1,0 1 0,1-1-1,-1 1 1,0-1-1,0 1 1,0-1 0,0 1-1,0-1 1,0 1-1,0-1 1,0 1 0,0-1-1,-1 1 1,1-1-1,0 1 1,0-1 0,0 1-1,0-1 1,-1 1 0,1-1-1,0 0 1,-1 1-1,1 0 1,-10 19 15,4-14-20,0 0 0,-1-1 0,0 0-1,0 0 1,-1 0 0,1-1 0,-1 0 0,0 0 0,0-1 0,-13 3-1,-25 12-21,88-24 44,-37 4-13,1-1 0,-1 1 1,1 1-1,-1-1 0,1 1 0,0 0 1,0 0-1,0 1 0,0-1 0,0 2 0,0-1 1,-1 0-1,1 1 0,0 0 0,0 1 1,0-1-1,-1 1 0,1 0 0,-1 0 1,1 1-1,-1 0 0,0 0 0,0 0 1,0 0-1,-1 1 0,1 0 0,-1 0 0,0 0 1,0 0-1,0 1 0,0 0 0,3 7 1,-6-11-6,-1-1 0,0 1-1,1 0 1,-1 0 0,0 0 0,0 0 0,0 0 0,1 0 0,-1 0 0,0-1 0,-1 1 0,1 0 0,0 0 0,0 0 0,0 0 0,0 0 0,-1 0 0,1 0 0,0-1-1,-1 1 1,1 0 0,-1 0 0,1 0 0,-1-1 0,1 1 0,-1 0 0,1 0 0,-1-1 0,0 1 0,1-1 0,-1 1 0,0-1 0,0 1 0,1-1 0,-2 1 0,-37 23 20,28-18-32,9-4 13,1-1-1,-1 0 0,1 0 1,-1-1-1,1 1 0,-1 0 1,1 0-1,-1-1 1,0 1-1,1-1 0,-1 1 1,0-1-1,1 0 0,-1 0 1,0 0-1,0 0 1,1 0-1,-1 0 0,0 0 1,1-1-1,-1 1 0,0 0 1,0-1-1,-1 0 0,1-1-1,1 1-1,0 0 1,-1-1 0,1 1-1,0-1 1,0 1-1,0-1 1,0 1-1,0-1 1,0 0-1,0 0 1,0 0-1,1 1 1,-1-1-1,1 0 1,-1 0-1,1 0 1,0 0-1,0 0 1,0 0-1,0-3 1,57-22 35,-56 26-40,0 1 0,0-1 0,0 1 0,0-1 0,0 0 0,0 0 0,0 0 1,0 0-1,0 0 0,0 0 0,0 0 0,0 0 0,-1 0 0,1 0 0,0 0 0,-1 0 0,1 0 0,-1-1 1,1 1-1,-1 0 0,0 0 0,1-1 0,-1 1 0,0 0 0,0-1 0,0 1 0,0 0 0,0-1 0,0 1 1,0 0-1,-1 0 0,1-1 0,0 1 0,-1 0 0,1 0 0,-1-1 0,0 0 0,-4-5-75,0 1 1,0 0-1,0 0 0,-1 0 0,-8-7 0,-15-15-75,25 22 164,-1 1 57,1-1 1,0 0-1,0 0 0,0 0 0,1-1 0,-6-12 0,9 17-49,0 1 0,0 0 0,0 0 0,-1 0-1,1 0 1,0 0 0,0 0 0,1-1 0,-1 1-1,0 0 1,0 0 0,1 0 0,-1 0 0,0 0-1,1 0 1,-1 0 0,1 0 0,-1 0-1,2-2 1,0 1-3,0 1 0,0-1 0,0 1 0,0-1-1,0 1 1,1 0 0,-1 0 0,0 0 0,0 0 0,1 0-1,-1 1 1,5-2 0,-2 1 7,0 0 1,1 1-1,-1-1 0,1 1 1,-1 0-1,0 0 0,1 1 1,-1 0-1,0 0 0,1 0 0,-1 0 1,0 1-1,0 0 0,0 0 1,0 0-1,-1 1 0,1 0 1,0 0-1,-1 0 0,8 7 0,-9-7-4,0 0-1,-1 0 0,1 1 0,-1-1 0,0 1 0,0 0 0,0 0 0,0-1 0,0 1 0,-1 0 0,0 0 0,0 1 0,0-1 0,0 0 0,-1 0 0,0 0 0,0 1 0,0-1 0,0 0 0,0 0 1,-1 1-1,0-1 0,0 0 0,0 0 0,0 0 0,-4 6 0,2-1-13,-4 7 1,-1 0 0,0-1 0,-20 28 0,26-40 0,0 0-1,0-1 0,0 1 1,0-1-1,-1 1 1,1-1-1,-1 0 1,1 0-1,-1 0 0,0 0 1,0-1-1,0 1 1,0-1-1,0 0 0,0 0 1,0 0-1,-1 0 1,1 0-1,0-1 0,0 1 1,-1-1-1,1 0 1,0 0-1,-1 0 1,1 0-1,0-1 0,-6-1 1,1-1-13,-30-9 31,25 17-12,13-4-8,0 0-1,-1 0 1,1 1 0,0-1 0,-1 0 0,1 0 0,0 0 0,0 0 0,0 0-1,0 1 1,0-1 0,1 0 0,-1 0 0,0 0 0,0 0 0,2 2-1,-1 0 10,0 0-1,0 0 0,1 0 0,-1-1 0,1 1 0,0 0 0,0-1 0,0 0 0,0 1 0,0-1 0,0 0 0,1 0 1,-1 0-1,1 0 0,-1-1 0,6 3 0,52 17-32,-19-8 58,-35-9-56,-13-4-148,-14-6-89,14 1 223,3 2 28,0 0-1,0 0 0,-1 0 1,1 1-1,-1 0 0,1 0 0,-1 0 1,0 0-1,-6-1 0,11 30 16,10 2 113,1 0 1,2-1-1,0 0 1,20 29 0,-32-55-122,-1-1 0,1 0 1,0 1-1,0-1 0,0 0 1,0 0-1,0 0 1,0 0-1,0 1 0,0-1 1,0-1-1,1 1 0,-1 0 1,0 0-1,1 0 0,1 0 1,-2-1-3,0 0 1,0 1-1,0-2 0,0 1 1,0 0-1,0 0 0,0 0 1,0 0-1,0-1 1,0 1-1,0 0 0,0-1 1,-1 1-1,1 0 0,0-1 1,0 0-1,0 1 0,-1-1 1,1 1-1,1-2 1,4-5-30,-1-1 0,1 1 0,-1-1 0,7-16 0,11-13 40,-6 24-9,6-5 5,-23 18-3,0 0 1,0 0-1,-1 0 0,1 0 1,0 0-1,0 0 1,0 0-1,-1 0 1,1 0-1,0 0 1,0 0-1,0 0 1,-1 0-1,1 0 1,0 0-1,0-1 0,0 1 1,0 0-1,-1 0 1,1 0-1,0 0 1,0 0-1,0-1 1,0 1-1,0 0 1,-1 0-1,1 0 1,0-1-1,0 1 0,0 0 1,0 0-1,0 0 1,0-1-1,0 1 1,0 0-1,0 0 1,0 0-1,0-1 1,0 1-1,0 0 1,0 0-1,0-1 1,0 1-1,0 0 0,0 0 1,0 0-1,0-1 1,0 1-1,0 0 1,0 0-1,1 0 1,-1-1-1,0 1 1,0 0-1,0 0 1,0 0-1,0 0 0,1 0 1,-1-1-1,0 1 1,0 0-1,0 0 1,1 0-1,-1 0 1,0 0-1,0 0 1,1-1-1,-6 0 0,1 0 1,-1-1-1,1 0 1,0 0-1,-1 0 1,1 0-1,0-1 0,1 1 1,-1-1-1,0 0 1,1 0-1,-6-7 0,14 18 23,1 0 0,0 0 0,0-1 0,9 8 0,12 16 17,-26-30-41,-1-1 0,0 1 0,0 0 0,0 0 0,0-1 0,0 1 0,-1 0 1,1 0-1,0-1 0,0 1 0,0 0 0,-1 0 0,1-1 0,0 1 0,-1 0 0,1-1 0,-1 1 0,1 0 0,-1-1 0,1 1 0,-1-1 0,1 1 0,-1-1 0,1 1 0,-1-1 0,0 1 0,1-1 0,-1 0 0,0 1 0,1-1 0,-1 0 0,0 1 1,0-1-1,1 0 0,-1 0 0,0 0 0,-1 0 0,-39 15-55,33-13 47,-9 4 2,5-2 9,0 0-1,0 1 1,0 0 0,1 1-1,-14 8 1,22-11 4,0 0 1,0-1-1,0 1 1,0 0-1,0 1 1,1-1-1,0 0 1,0 1-1,0-1 1,0 1-1,0 0 0,1 0 1,-1 0-1,1-1 1,0 1-1,0 0 1,1 1-1,-1-1 1,1 0-1,0 6 1,0-8-6,0 0 1,0 1 0,0-1 0,0 0 0,0 0 0,1 0 0,-1 0 0,1 1 0,0-1 0,0 0-1,0 0 1,0 0 0,0 0 0,0-1 0,0 1 0,0 0 0,1 0 0,-1-1 0,1 1-1,-1-1 1,1 1 0,0-1 0,0 1 0,-1-1 0,1 0 0,2 1 0,5 1 2,0 0 0,0-1 0,0 0 0,0 0 0,12 0 0,-14-1-2,1 0 0,0 0 0,-1 0-1,1 1 1,-1 0 0,0 0 0,13 7 0,-26-14-240,0 1 180,0-1 0,0 2 0,-1-1 0,1 0 0,-14-4 0,18 8 64,1-1-1,0 1 1,0 0 0,0 0 0,-1 0-1,1-1 1,0 1 0,0 1 0,-1-1 0,1 0-1,0 0 1,0 0 0,-1 1 0,1-1 0,0 0-1,0 1 1,0-1 0,-2 2 0,2-1 5,-1 1 1,1-1 0,0 1-1,0-1 1,0 1 0,0-1-1,0 1 1,0 0 0,1-1-1,-1 1 1,0 0 0,1 0-1,0-1 1,-1 1-1,1 0 1,0 0 0,0 2-1,-1-1 2,1 1-1,-1-1 0,1 1 0,0-1 1,0 1-1,1-1 0,-1 1 0,1-1 0,-1 1 1,1-1-1,0 0 0,1 1 0,-1-1 1,0 0-1,1 0 0,0 0 0,0 0 0,0 0 1,0 0-1,4 4 0,-2-4-15,1 0 0,-1-1 0,1 1 0,0-1 0,0 0 0,0 0 0,0 0-1,0-1 1,1 0 0,-1 0 0,0 0 0,1 0 0,5-1 0,-8 0-6,14 1-9,-1-1-1,1 0 1,29-5-1,-42 5 12,0-1 0,-1 0 0,1-1 0,0 1 0,-1 0 0,1-1 0,-1 0 1,1 0-1,-1 0 0,3-3 0,-4 4-4,-1-1 1,0 1-1,0-1 1,1 1-1,-1-1 1,0 1-1,0-1 1,-1 0-1,1 0 1,0 0 0,0 0-1,-1 1 1,1-1-1,-1 0 1,0 0-1,0 0 1,1 0-1,-1 0 1,0 0-1,-1-4 1,0 4 6,0 0-1,0 0 1,0-1 0,0 1-1,0 0 1,0 0 0,0 0-1,-1 0 1,1 0 0,-1 1-1,0-1 1,0 0 0,1 1-1,-1-1 1,0 1 0,-4-2-1,-43-24 13,26 16-38,-27-21 94,48 32-59,34 27 177,162 113-11,-179-127-64,-3-4-325,-26-26-93,-31-32 206,-53-64-73,98 113 205,27 15 191,-9 2-146,0 1 0,0 0-1,21 32 1,-32-41-56,0 2 1,-1-1 0,0 1 0,0 0-1,-1 0 1,-1 1 0,0 0 0,0-1-1,1 16 1,-4-26-17,-1 1 0,0 0-1,0-1 1,0 1 0,0 0-1,0-1 1,0 1 0,-1-1-1,1 1 1,0 0 0,-1-1 0,1 1-1,-1-1 1,0 1 0,1-1-1,-1 1 1,0-1 0,0 0-1,0 1 1,0-1 0,0 0-1,0 0 1,-1 0 0,1 0 0,0 0-1,-3 2 1,0-1-7,0-1 0,0 0-1,0 0 1,0 0 0,0 0 0,0 0 0,0-1 0,-1 0-1,1 0 1,-7 0 0,-3-2-22,0 0 0,0-1 0,1 0 0,-1-1 0,-24-11 0,22 7-52,10 4 77,0 1 0,0 0-1,-1 0 1,0 0 0,1 1 0,-1 0 0,0 0-1,0 1 1,-9-1 0,16 2 4,-1 0-1,0 0 1,1 1 0,-1-1-1,1 1 1,-1-1 0,0 1-1,1-1 1,-1 1 0,1-1-1,-1 1 1,1-1 0,0 1-1,-1 0 1,1-1 0,0 1-1,-1 0 1,1-1 0,0 1-1,0 0 1,-1-1 0,1 1-1,0 0 1,0-1 0,0 1-1,0 0 1,0 0 0,0-1-1,0 1 1,0 0 0,0 0-1,1-1 1,-1 1 0,0 0-1,0-1 1,1 1 0,-1 0-1,1 0 1,9 30 77,-7-23-67,1-1 0,1 0 1,-1 0-1,1-1 0,0 1 0,1-1 0,-1 0 1,1-1-1,1 1 0,-1-1 0,1 0 0,11 6 1,-8-7-14,0 0 0,1 0 0,0-1 0,0-1 0,0 0 0,0 0 0,0-1 1,21 0-1,-32-1 2,0 0-1,0 0 1,0 0 0,1 0 0,-1 0 0,0 0 0,0-1-1,0 1 1,0 0 0,1 0 0,-1 0 0,0 0 0,0 0-1,0 0 1,0 0 0,0 0 0,1 0 0,-1 0 0,0 0-1,0 0 1,0-1 0,0 1 0,0 0 0,0 0 0,0 0-1,1 0 1,-1 0 0,0-1 0,0 1 0,0 0 0,0 0-1,0 0 1,0 0 0,0 0 0,0-1 0,0 1 0,0 0-1,0 0 1,0 0 0,0 0 0,0-1 0,0 1 0,0 0-1,0 0 1,0 0 0,0 0 0,0-1 0,0 1 0,0 0-1,0 0 1,0 0 0,-1 0 0,1 0 0,0-1 0,0 1-1,0 0 1,0 0 0,0 0 0,0 0 0,0 0 0,-1 0-1,1 0 1,0-1 0,0 1 0,0 0 0,0 0 0,0 0-1,-1 0 1,-17-18-174,-34-21-145,44 33 303,-6-4 22,8 4 6,0 1-1,-1 0 1,0 0 0,0 0-1,-1 1 1,1 0 0,-1 0 0,0 1-1,0 0 1,0 1 0,-13-3 0,21 7 7,-1-1 0,1 1 0,-1 0 1,1-1-1,0 1 0,0 0 0,0 0 1,0-1-1,0 1 0,0 0 0,0 0 1,0-1-1,1 1 0,-1 0 1,1-1-1,-1 1 0,1 0 0,1 2 1,2 2-7,0 1 1,1-1-1,0 0 1,0 0-1,0 0 1,0-1-1,1 1 1,0-1 0,0-1-1,1 1 1,-1-1-1,1 0 1,0-1-1,0 0 1,11 4-1,-1-2-12,-1 0-1,2-1 1,-1-1-1,0-1 1,33 1-1,-51-5-23,1 1 0,0-1 0,-1 0 0,1 1 0,-1-1 0,1 1 0,-1 0 0,1-1 0,-1 1 0,0-1 0,0 1 0,0 0 0,-1-2 0,-14-12-22,0 1 0,-1 1 1,-1 0-1,0 1 0,-1 1 1,-21-10-1,14 7 115,0 0 0,-31-25 1,57 39-64,0-1 0,0 1 1,-1 0-1,1-1 0,0 1 1,0-1-1,-1 1 0,1 0 1,0-1-1,0 1 0,-1 0 1,1 0-1,0-1 0,-1 1 1,1 0-1,0 0 1,-1-1-1,1 1 0,-1 0 1,1 0-1,0 0 0,-1 0 1,1 0-1,-1-1 0,1 1 1,0 0-1,-1 0 0,1 0 1,-1 0-1,1 0 0,-1 0 1,1 0-1,0 1 0,-1-1 1,1 0-1,-1 0 0,8 17 105,21 23-93,-20-30-12,1-1 0,0-1 0,1 0 0,0 0 0,0-1 1,0 0-1,1 0 0,0-1 0,0-1 0,1 0 0,-1-1 0,1 0 1,0 0-1,16 2 0,-11-4 1,-1 0 1,1-1 0,-1-1-1,1 0 1,-1-2 0,1 0-1,-1 0 1,0-1 0,0-1-1,23-9 1,-42 13-13,1 0 0,-1 0 0,1 0-1,-1 0 1,1-1 0,-1 1 0,1-1 0,-1 1 0,1-1 0,-1 0 0,1 0 0,0 0 0,-4-2-1,-49-33-153,49 32 144,0-1 0,0 1 0,1-1 0,0 0 0,0-1 0,0 1 0,1-1 0,-1 0 0,1 0 0,1 0 0,-1-1 0,1 1 0,0-1 0,1 0 0,0 0 0,-2-8 0,4 14 15,1 0 1,-1 1-1,1-1 1,-1 0-1,1 1 1,-1-1-1,1 1 0,0-1 1,-1 1-1,1-1 1,0 1-1,-1-1 0,1 1 1,0 0-1,0-1 1,-1 1-1,1 0 1,0 0-1,0 0 0,0-1 1,-1 1-1,1 0 1,0 0-1,0 0 0,0 0 1,0 0-1,-1 1 1,1-1-1,0 0 0,0 0 1,0 0-1,-1 1 1,1-1-1,0 0 1,0 1-1,0 0 0,34 11 119,-24-7-110,18 9 25,0 0 0,-1 2 0,36 28 0,-56-38-14,0 1-1,-1 1 1,0-1-1,0 1 1,0 0-1,-1 1 1,-1 0-1,1 0 1,-1 0-1,-1 0 0,0 1 1,0 0-1,-1 0 1,4 16-1,-6-3 13,-7-16-165,-24-22-185,17 6 316,-25-15-26,-1 2-1,-1 1 1,-46-16 0,85 36 31,0 0-1,0 1 0,-1-1 1,1 1-1,0-1 0,0 1 1,0-1-1,-1 1 0,1 0 1,0 0-1,-1 0 0,1 0 1,0 0-1,0 0 0,-1 0 1,1 0-1,0 0 0,-1 0 1,1 1-1,0-1 0,0 0 1,0 1-1,-1-1 0,1 1 1,0 0-1,0-1 0,0 1 1,0 0-1,0 0 0,0 0 1,0 0-1,0-1 1,0 1-1,1 0 0,-1 1 1,0-1-1,0 0 0,1 0 1,-1 0-1,1 0 0,-1 0 1,1 1-1,-1 1 0,1 2 9,-1-1-1,1 1 1,1-1-1,-1 1 1,0-1 0,1 1-1,0-1 1,0 1-1,1-1 1,-1 1-1,4 6 1,-2-5-3,0 0 0,1 0 0,0-1 0,0 1 0,1-1-1,-1 0 1,1 0 0,0 0 0,0-1 0,12 8 0,-4-4-6,1-1 1,0-1-1,26 9 0,-104-45-453,51 23 453,-1 0 1,1 1 0,-1 0 0,-25-6-1,34 12 25,27 18 144,17 5-110,1-3 0,2 0 0,-1-3 0,2-2 0,0-1 0,65 11 0,-107-24-73,1-1-1,-1 0 1,0 1 0,0-1-1,0 0 1,1 1 0,-1-1-1,0 0 1,0 0 0,0 0-1,1 0 1,-1 0-1,0-1 1,0 1 0,0 0-1,1 0 1,-1-1 0,0 1-1,0-1 1,0 1 0,0-1-1,0 0 1,2 0 0,-3-1 0,0 1 1,1 0-1,-1 0 1,0 0 0,0 0-1,0 0 1,0 0-1,0 0 1,0 0-1,-1-1 1,1 1 0,0 0-1,-1 0 1,1 0-1,0 0 1,-1 0-1,1 0 1,-1 0 0,0 0-1,0-1 1,-45-53-234,41 50 241,2 1 8,-1 0 0,0 1 0,1-2-1,-1 1 1,1 0 0,0-1 0,1 1 0,-1-1-1,1 0 1,0 1 0,0-1 0,1 0 0,-2-8 0,3 13-4,1 0-1,-1-1 1,1 1 0,-1 0 0,1 0 0,-1-1 0,1 1 0,-1 0 0,1 0 0,0 0 0,-1 0 0,1-1 0,-1 1 0,1 0 0,0 0 0,-1 0 0,1 0 0,-1 1 0,1-1 0,0 0 0,-1 0 0,1 0 0,-1 0-1,1 1 1,-1-1 0,1 0 0,0 0 0,-1 1 0,1-1 0,-1 0 0,1 1 0,20 10 114,-4-1-44,-1 2 0,-1 0 0,0 1 1,-1 1-1,13 15 0,-21-22-38,-1 0 0,0 0-1,-1 0 1,1 1 0,-1 0-1,-1-1 1,1 2 0,-1-1-1,-1 0 1,0 1 0,0-1-1,0 1 1,0 14-1,-5-24-85,-1 1-1,1-1 1,0 0-1,-1 0 1,1 0-1,0-1 0,0 1 1,-6-4-1,-7-7-32,1 0-1,-21-21 1,32 29 83,1 0 0,-1 0-1,1 0 1,0 0 0,0 0 0,0-1-1,0 1 1,1-1 0,0 0 0,0 0 0,0 0-1,1 0 1,0 0 0,-2-7 0,4 11 4,-1 1 1,0-1 0,1 1-1,-1 0 1,1-1 0,-1 1-1,1 0 1,-1-1-1,1 1 1,-1 0 0,1-1-1,-1 1 1,1 0 0,-1 0-1,1 0 1,-1 0-1,1-1 1,-1 1 0,1 0-1,-1 0 1,1 0 0,0 0-1,-1 0 1,1 0 0,-1 1-1,1-1 1,-1 0-1,1 0 1,-1 0 0,1 0-1,-1 1 1,1-1 0,-1 0-1,1 0 1,-1 1 0,1 0-1,23 8 83,64 36 169,-58-32-189,-2 1 0,1 1 0,-2 2 0,0 1 0,31 27 0,-58-45-64,0 0 0,1 0-1,-1 0 1,0 0-1,0 1 1,0-1 0,1 0-1,-1 0 1,0 0 0,0 0-1,0 0 1,1 0-1,-1 1 1,0-1 0,0 0-1,0 0 1,0 0-1,0 1 1,1-1 0,-1 0-1,0 0 1,0 0 0,0 1-1,0-1 1,0 0-1,0 0 1,0 0 0,0 1-1,0-1 1,0 0-1,0 0 1,0 0 0,0 1-1,0-1 1,0 0-1,0 0 1,0 1 0,0-1-1,0 0 1,0 0 0,0 0-1,0 1 1,-1-1-1,1 0 1,0 0 0,0 0-1,0 1 1,0-1-1,0 0 1,-1 0 0,1 0-1,0 0 1,0 0 0,0 1-1,-1-1 1,1 0-1,0 0 1,0 0 0,0 0-1,-1 0 1,1 0-1,0 0 1,-1 0 0,-24 0-184,-30-12-81,35 4 252,-1-2 0,1 0 0,1-1 0,0-1 0,1-1 0,0 0 0,0-1 0,-20-23-1,3-2-29,1-2-1,-39-62 0,17 21 114,54 80-90,41 7 58,-3 7-22,-1 2 1,-1 1-1,0 2 1,-1 1-1,-1 2 1,0 1-1,-2 2 0,29 26 1,-59-49-16,153 127 165,-90-71-165,-49-42 0,0-1 0,29 20 0,-37-29 0,0-1 0,1 1 0,-1-1 0,1-1 0,0 1 0,-1-1 0,1 0 0,0-1 0,0 0 0,1 0 0,9 0 0,-4-1-7,1 0 0,-1-1 0,1 0 0,-1-1 0,18-5 0,-42 5-43,1-1 1,0 0 0,0-1-1,0 0 1,-11-6 0,9 5 40,-70-21-64,30 11 189,34 5-97,22 0-7,-1 9-12,-1-1 1,1 1 0,-1 0-1,1 0 1,0 0 0,0 0-1,0 0 1,-1 1 0,7-1-1,8 0 24,-1 2 0,1 0 1,0 0-1,0 2 0,0 0 0,-1 1 0,0 1 0,0 1 0,0 0 0,0 0 0,-1 2 0,0 0 0,23 17 0,45 23 18,-82-48-63,31-14-342,-24 10 340,1 0 0,-1 0 0,1 1 0,0 1 1,0 0-1,1 0 0,-1 0 0,0 1 0,1 1 0,-1 0 0,15 1 0,-9-1 15,-5-5-387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1:03.815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703 1087 32,'0'0'342,"-5"-33"1126,-7-75-1222,11 85-231,-1 0-1,-1 0 0,-1 0 0,-1 0 0,-11-30 0,8 39 11,0 0 1,-1 0 0,-1 1-1,-16-18 1,18 26-21,1 0 0,-1 0-1,0 0 1,0 1 0,0 0 0,-1 1 0,0 0 0,-11-3 0,-21-8 20,27 8-4,-1 1-1,1 0 1,-1 2 0,0-1-1,0 2 1,-22-2-1,30 2-24,-1 0 1,1-1-1,0 0 0,0 0 0,0-1 0,0 0 0,-7-6 0,11 8 3,-66-21-36,59 18-29,-1 0 1,0 2-1,0-1 0,-1 1 0,-22-3 1,5 1-5,21 3-12,0 1 1,0 0 0,0 1 0,0 0 0,0 0 0,0 1 0,0 0-1,0 0 1,-9 3 0,27-5 67,0 0 0,-1 1 1,1 0-1,0 1 0,0 0 0,10 2 0,12 1 170,-23-4-129,0 2 0,1-1 0,-2 1 0,1 0 0,0 1 0,0 0 0,-1 1-1,1 0 1,-1 0 0,0 0 0,-1 1 0,1 0 0,-1 1 0,0 0 0,0 0 0,0 0 0,-1 1 0,0 0 0,8 12 0,-13-12-13,0-1 0,0 0 0,0 0 0,-1 1 0,0-1-1,0 0 1,-2 13 0,0 5 8,0 4-12,1-24-8,1 0 0,-1 0 0,1-1-1,0 1 1,0 0 0,0 0 0,1 0 0,-1-1 0,1 1 0,0 0-1,0-1 1,0 1 0,1 0 0,2 5 0,0-1 1,0 0 0,-1 0 0,0 0 1,-1 0-1,0 0 0,1 10 0,-2-11 2,1 0 0,-1-1-1,1 1 1,0 0-1,1 0 1,6 12 0,-7-17-3,0 1 0,0-1 1,1 0-1,-1 1 0,0-1 1,1 0-1,0 0 0,0-1 1,-1 1-1,1 0 0,0-1 1,0 0-1,0 0 0,0 0 1,1 0-1,-1 0 0,0-1 1,0 1-1,6-1 0,13 1 12,0-1 0,24-4 1,-27 2-13,-1 0 0,1 2 0,0 0 0,18 3 1,-37-3-13,0 0 0,1 0 1,-1 1-1,0-1 1,1 0-1,-1 0 1,0 0-1,0 0 0,1 0 1,-1 0-1,0 0 1,1 0-1,-1 0 0,0 0 1,1 0-1,-1 0 1,0 0-1,0 0 1,1 0-1,-1 0 0,0 0 1,1 0-1,-1-1 1,0 1-1,0 0 0,1 0 1,-1 0-1,0 0 1,0-1-1,1 1 0,-1 0 1,0 0-1,0-1 1,0 1-1,1 0 1,-1 0-1,0-1 0,0 1 1,0 0-1,0 0 1,0-1-1,0 1 0,1-1 1,-9-16-304,-20-15-9,5 16 309,-1 1 1,-1 1-1,0 2 1,0 0-1,-50-15 214,77 28-181,1-1-1,0 1 0,-1 0 1,1-1-1,-1 1 0,1 0 1,-1 0-1,0 1 0,1-1 1,-1 0-1,0 1 0,4 3 1,-3-3-15,26 17 73,52 46 0,-73-58-58,0 1-1,-1 0 1,0 0 0,0 1 0,0 0-1,-1 0 1,-1 1 0,0-1 0,0 1 0,5 17-1,-9-25-20,-1-1-1,0 0 1,1 0-1,-1 0 1,0 0-1,0 0 1,0 0-1,0 0 1,0 1-1,0-1 1,0 0 0,-1 0-1,1 0 1,0 0-1,-1 0 1,1 0-1,-1 0 1,1 0-1,-1 0 1,1 0-1,-1 0 1,1 0-1,-1 0 1,0 0-1,0 0 1,0 0-1,1-1 1,-1 1-1,0 0 1,0-1-1,0 1 1,0-1-1,0 1 1,0-1-1,0 1 1,0-1-1,0 0 1,-1 1-1,1-1 1,0 0-1,0 0 1,0 0-1,0 0 1,0 0-1,-3 0 1,-9 0-1,0-1 1,0 0-1,-19-4 1,5 1-31,17 3 37,2 1 1,1-1 0,-1 1-1,1 0 1,-1 1 0,1 0-1,-10 2 1,16-3-4,-1 1 0,1-1 0,-1 1 1,1 0-1,-1 0 0,1 0 0,0 0 0,-1 0 0,1 0 0,0 0 1,0 0-1,0 0 0,0 0 0,0 1 0,0-1 0,0 0 1,0 1-1,0-1 0,1 1 0,-1-1 0,1 1 0,-1-1 0,1 1 1,-1-1-1,1 1 0,0 0 0,0-1 0,0 1 0,0-1 0,0 1 1,0 0-1,0-1 0,1 1 0,-1-1 0,1 4 0,0-3 0,0-1-1,0 1 1,1 0-1,-1-1 0,0 1 1,1-1-1,-1 1 1,1-1-1,-1 1 0,1-1 1,0 0-1,-1 0 1,1 0-1,0 0 0,0 0 1,0 0-1,0 0 1,2 0-1,40 13 22,-39-13-41,14 3-6,30 8 84,-39-7-79,-21-3-99,-23-4 53,24 1 68,0 0-1,0 1 0,0 0 0,-14 3 1,23-3-2,1 0 0,0 0 0,0 0 0,0 0 1,0 0-1,-1 0 0,1 0 0,0 0 1,0 0-1,0 0 0,-1 0 0,1 0 0,0 0 1,0 0-1,0 0 0,0 0 0,0 0 0,-1 0 1,1 1-1,0-1 0,0 0 0,0 0 0,0 0 1,0 0-1,0 0 0,-1 1 0,1-1 1,0 0-1,0 0 0,0 0 0,0 0 0,0 1 1,0-1-1,0 0 0,0 0 0,0 0 0,0 0 1,0 1-1,0-1 0,0 0 0,0 0 1,0 0-1,0 0 0,0 1 0,0-1 0,0 0 1,0 0-1,0 0 0,0 1 0,10 8 42,11 5 24,-3-6-49,0 0 0,1-1 0,-1 0 0,1-2-1,1 0 1,-1-1 0,1-1 0,22 0 0,-27-3-10,0-1 1,0 0 0,-1-1 0,1 0 0,0-1 0,-1-1 0,24-9 0,-34 11-8,1 0 1,-1-1-1,1 1 1,-1-1-1,0 0 1,0 0 0,0 0-1,0-1 1,-1 1-1,1-1 1,-1 0 0,0 0-1,0 0 1,0 0-1,-1-1 1,0 1-1,1-1 1,-1 1 0,-1-1-1,1 0 1,-1 0-1,0 0 1,0 0 0,0 0-1,-1-9 1,0 13-7,0-1 0,-1 1 0,1 0 1,-1 0-1,1-1 0,-1 1 0,0 0 1,1 0-1,-1 0 0,0 0 0,0 0 1,0 0-1,0 0 0,0 0 0,0 0 0,0 0 1,0 1-1,0-1 0,0 0 0,0 1 1,-3-2-1,-33-12-53,23 8 82,-14-4-84,17 4 147,37-1 54,-25 7-138,24-9 48,0 0 0,0-2 1,-1 0-1,44-30 0,-23 15-88,52-31 137,-25 14-67,1 2-1,156-60 0,-133 64 102,-159 80-412,-130 73 137,159-92 117,1 1 1,1 2-1,-40 43 1,53-49 42,1 0-1,0 2 1,-16 29 0,29-43-10,0 0 0,1 1 0,0-1-1,0 1 1,1 0 0,0 0 0,1 1 0,0-1 0,1 0 0,0 1 0,1 20 0,0-30-5,1 1 0,-1 0 1,1-1-1,-1 1 1,1 0-1,0-1 0,-1 1 1,1-1-1,0 1 0,0-1 1,0 0-1,0 1 1,0-1-1,1 0 0,-1 0 1,0 1-1,1-1 1,-1 0-1,0 0 0,1-1 1,-1 1-1,1 0 0,0 0 1,-1-1-1,1 1 1,-1-1-1,1 1 0,0-1 1,0 0-1,-1 0 1,1 0-1,0 1 0,-1-2 1,1 1-1,0 0 0,-1 0 1,1-1-1,3 0 1,6-1-1,0 0 0,0-1 0,-1 0 1,17-7-1,17-12 6,-2-1 1,0-2-1,-2-2 1,41-35-1,135-139-25,-239 216-4,0-2-1,-42 17 0,-20 6-36,29-14-23,2 3 0,0 2-1,-69 46 1,116-66 88,20-13 12,23-14 18,51-42-44,-48 36 20,0-2-1,-2-2 1,54-53 0,-90 82-21,0-1 0,0 1 1,0 0-1,0 0 1,0 0-1,0-1 1,0 1-1,0 0 1,-1-1-1,1 1 0,-1 0 1,1-1-1,-1 1 1,1-1-1,-1 1 1,0-1-1,1 0 1,-1-2-1,-1 4 3,1-1-1,0 0 1,-1 0-1,1 1 1,-1-1-1,1 0 1,-1 1 0,0-1-1,1 1 1,-1-1-1,0 1 1,1-1-1,-1 1 1,0-1 0,0 1-1,1 0 1,-1-1-1,0 1 1,0 0 0,0 0-1,1-1 1,-1 1-1,0 0 1,-1 0-1,-8-1-26,-1 1 0,0 0 0,0 1 0,-10 2-1,15-2 11,-112 20-86,78-12 127,1-2 0,-72 4 0,111-11-21,-1 0 1,1 0 0,-1 0-1,1 0 1,-1 0 0,1 0-1,-1 0 1,1 0 0,-1 0-1,1-1 1,0 1-1,-1 0 1,1 0 0,-1 0-1,1 0 1,0-1 0,-1 1-1,1 0 1,-1 0 0,1-1-1,0 1 1,-1 0 0,1-1-1,0 1 1,0 0-1,-1-1 1,1 1 0,0-1-1,0 1 1,-1 0 0,1-1-1,0 1 1,0-1 0,0 1-1,4-19-17,17-13 38,58-33 18,102-63 0,19-13 1,-136 100-8,-54 36-25,1-1-1,-1 0 1,0 0-1,-1-1 1,1-1-1,-1 0 1,-1 0-1,9-11 1,84-119-29,-85 120 27,0 1-1,1 0 1,1 2-1,1 0 0,0 0 1,28-14-1,-27 16-24,-18 11 30,-1 1 0,0 0-1,1 0 1,-1 0 0,1 0 0,-1 0 0,1 0-1,-1 0 1,1 0 0,0 1 0,0-1 0,-1 1-1,1-1 1,0 1 0,0 0 0,-1 0 0,1-1-1,0 1 1,0 1 0,0-1 0,-1 0 0,1 0-1,0 1 1,0-1 0,0 1 0,-1-1 0,1 1-1,0 0 1,-1-1 0,1 1 0,-1 0 0,1 0-1,-1 0 1,1 0 0,-1 1 0,0-1 0,1 0-1,-1 1 1,0-1 0,0 0 0,0 1 0,0 0-1,0-1 1,-1 1 0,1-1 0,0 1 0,-1 0-1,1 0 1,-1-1 0,1 1 0,-1 3 0,3 9 30,-1-1 1,0 1-1,-1-1 1,-1 1-1,-1 20 1,-2-10 25,-2 0 0,0 0 1,-1-1-1,-13 30 0,-45 90 86,36-84-96,16-34-28,-134 266 35,123-253-108,-2-1-1,-1-1 1,-2-1-1,-1-1 1,-45 39-1,22-25-49,25-22-41,-58 42-1,102-94-377,-9 16 532,40-65-204,-3-2 1,-4-2-1,61-163 1,-12 20 222,-86 214-24,-1 0 0,0 0 0,-1-1 0,0 1 0,0 0 0,0-13 0,-2 21-14,0-1 0,0 1 1,0 0-1,-1 0 0,1 0 1,0-1-1,0 1 0,0 0 1,0 0-1,-1 0 0,1 0 1,0 0-1,0 0 1,0-1-1,-1 1 0,1 0 1,0 0-1,0 0 0,-1 0 1,1 0-1,0 0 0,0 0 1,0 0-1,-1 0 0,1 0 1,0 0-1,0 0 0,-1 0 1,1 0-1,0 0 0,0 0 1,0 0-1,-1 0 0,1 1 1,0-1-1,0 0 0,0 0 1,-1 0-1,1 0 1,0 0-1,0 1 0,0-1 1,-1 0-1,1 0 0,0 0 1,0 0-1,0 1 0,0-1 1,-12 8-32,-165 173 32,175-179 9,-13 16 61,13-12-49,11-9-31,23-17 11,0-2 0,44-38 0,-48 36-3,2 0-1,64-36 0,-86 55-26,-2 2 35,0-1-1,0 1 1,0 1-1,1-1 1,0 1 0,-1 0-1,1 0 1,10 0-1,-17 2 0,1 0-1,0 1 0,-1-1 1,1 1-1,0 0 0,-1-1 1,1 1-1,-1 0 0,1-1 0,-1 1 1,1 0-1,-1-1 0,1 1 1,-1 0-1,0 0 0,1 0 1,-1-1-1,0 1 0,0 0 0,0 0 1,0 0-1,1 0 0,-1 0 1,0-1-1,-1 1 0,1 0 1,0 0-1,0 0 0,0 0 1,-1 1-1,-3 30 97,-49 142 282,9-39-98,4-10-165,-98 211 0,144-344-174,0 0 1,1 1-1,-1 0 1,1 0-1,1 1 1,-1-1-1,1 2 1,13-8-1,-10 6 57,1-1 0,-1 0-1,-1 0 1,1-1 0,-1 0 0,-1-1 0,0-1-1,0 1 1,8-14 0,33-59 26,-40 69-39,0-1 1,-1 0-1,-1 0 1,0-1 0,-1 0-1,9-29 1,2-44 32,-11 48-13,1 0 0,24-63 0,-22 74-20,0 0-1,-2-1 1,-2 0 0,6-55 0,-8-128-5,-5 133 28,-11 3-77,7 53 63,0 23-36,0 16 32,-3 12 16,0-2 1,-12 26 0,-13 36 33,18-40 16,-2-2 1,-2 0-1,-2-1 1,-2 0-1,-48 66 0,19-40-70,-3-2 0,-2-3-1,-69 59 1,53-57-4,-87 60 1,122-100-26,-2-1 0,-1-2 1,-1-2-1,-62 23 0,-186 38-148,286-81 186,-4 0-15,0 1 0,0-2 0,0 1 0,-1-1 0,1 0 0,0-1 0,0 1 0,0-2 0,0 1 0,0-1 0,0-1 0,0 1 0,0-1 1,-9-5-1,7 3 9,0 3-12,0 0 1,0 0-1,1 0 0,-1 2 0,0-1 1,0 1-1,-14 2 0,-7-1-118,-43 13 88,74-14 27,4 1-7,0-1 26,0 0 0,-1-1 1,1 1-1,0-1 1,0 1-1,0-1 0,6-3 1,-9 4 5,9 1 24,-1 0 0,0 1 1,1 0-1,14 5 0,25 6 50,-35-11-42,1-1-29,0 2-1,-1 0 1,15 4-1,-25-5 1,-1-1 0,1 1 1,0 0-1,-1 0 0,1 0 0,-1 0 0,0 0 0,0 1 0,1-1 0,-2 1 0,1 0 0,0 0 0,-1 0 1,1 1-1,3 5 0,-2-1 7,0-1 0,0 0 0,1 0 0,0-1 0,0 1 1,1-1-1,0 0 0,0-1 0,1 1 0,-1-1 0,1-1 1,0 1-1,0-1 0,1 0 0,-1-1 0,1 1 0,0-2 1,0 1-1,0-1 0,0 0 0,0-1 0,10 1 0,20 1 19,1-2 0,-1-1 0,1-3 0,-1 0 0,70-17 0,-37 1-15,88-35 0,-106 34-17,30 0-97,-106 36 117,-4-9-170,1-1 0,-30 3 0,-34 7 95,40-2 50,-5 2 18,-1-2-1,0-2 1,-1-3-1,-71 2 1,22-8-23,-69-3 7,166-1-3,0-1 1,0-1-1,0 1 0,0-1 0,1-1 1,0 1-1,-1-2 0,-13-9 0,20 14-5,2 0 20,-1 2-10,1-1-1,0 1 0,0 0 1,0 0-1,1-1 0,-1 1 0,0 0 1,1-1-1,-1 1 0,1-1 1,-1 1-1,1 0 0,0-1 0,0 2 1,8 1 6,0 0 0,1-1 0,-1 0-1,1-1 1,-1 0 0,1 0 0,0-1 0,-1-1 0,1 1 0,0-2 0,0 1 0,10-3 0,-4 2 1,1 0 1,-1 1-1,22 4 0,-11 2 38,0 1 0,0 2 0,0 1-1,-2 1 1,1 1 0,-1 1-1,38 27 1,5 2 115,107 47 0,-160-83-160,0 0-1,0-1 1,1-1-1,-1 0 0,1-1 1,0-1-1,0 0 1,0-1-1,18-1 0,-10-2 8,1-2-1,-1 0 0,0-2 1,0 0-1,27-12 0,27-10-19,102-22 0,-236 45-788,-109 21-907,114-15 1690,-24 1 50,53-6 650,27 1-236,14-5-406,-1-2 1,-1 0-1,1-1 0,-2-1 0,0 0 1,18-18-1,45-32 9,98-39 166,0 0-350,-169 96 116,-1-1 0,-1 0 0,1-1 0,-1 0 0,0 0 0,4-8 0,20-20-104,-29 43 232,0-3-91,0-1 1,0 1-1,-1 0 0,0 0 0,1 0 0,-2 0 1,1 0-1,-1 0 0,1 0 0,-4 9 1,2-12-16,0-1 0,0 1 0,0-1 1,0 1-1,0-1 0,-1 0 1,1 0-1,-1 0 0,1 0 1,-1 0-1,1 0 0,-1-1 0,1 1 1,-1-1-1,0 0 0,1 0 1,-1 0-1,-3 0 0,-60-7-36,33 2 25,-188-2 221,259 7-298,308 0 112,-341 0-26,0 1 1,0-1 0,0 1 0,0 0-1,0 0 1,0 1 0,0 0-1,-1 0 1,1 0 0,0 0-1,-1 1 1,0-1 0,0 1 0,0 0-1,0 1 1,0-1 0,0 1-1,-1 0 1,0-1 0,0 1-1,0 1 1,0-1 0,0 0 0,-1 1-1,0-1 1,0 1 0,0 0-1,-1 0 1,0 0 0,1 0-1,-2 0 1,1 0 0,0 0-1,-1 0 1,0 0 0,0 0 0,-1 0-1,0 0 1,1 0 0,-2 0-1,1 0 1,0 0 0,-4 6-1,-4 3 11,0-1 0,-1 0 0,0 0 0,-1-1 0,-1 0 0,0-1 0,-25 18-1,8-5 76,1 0-27,-1-1 0,-1-2 0,-47 26 0,58-37-68,-1-1 0,0-2 0,-1 0 0,1-1 0,-1-1 0,-1-1 0,-26 2 0,-61 10-77,80-10 41,0-1 0,0-2 0,-51 0 0,79-4 40,-1 1 0,1 0 0,0 0 0,-1-1 0,1 1 0,0-1 0,0 1 0,0-1 0,-1 1 0,1-1 0,0 0 0,0 1 0,0-1 0,0 0 0,0 0 0,0 0 0,0 0 0,0 0 0,1 0 0,-1 0 0,0 0 0,0-2 0,-9-36-201,9 27 136,1 0 1,1-1-1,0 1 0,3-15 0,-1 17 59,1 1 0,0 0 0,0 0 0,0 0 0,1 0 0,1 1 0,-1 0 0,1 0 0,1 1 0,7-8 0,-3 4 11,1 0-1,0 1 1,1 0-1,0 1 1,21-11-1,-20 17-185,-19 14 203,-19 14-64,-5-8 106,0-1-1,-2-1 1,0-1 0,0-2 0,-58 14 0,-18 8-8,104-33-50,-1 1 1,0-1 0,1 1 0,-1 0 0,1 0-1,0 0 1,0 0 0,0 1 0,0-1 0,0 1-1,0 0 1,1 0 0,-1 0 0,1 0-1,0 1 1,-4 5 0,5-6 0,1-1-1,-1 1 1,0-1-1,1 1 1,0-1 0,-1 1-1,1-1 1,0 1-1,0-1 1,0 1 0,1 0-1,-1-1 1,1 1-1,-1-1 1,1 0 0,0 1-1,0-1 1,0 0-1,0 1 1,0-1 0,1 0-1,-1 0 1,1 0-1,-1 0 1,1 0 0,3 2-1,11 14 25,1-1 0,1-2-1,0 1 1,1-2 0,1-1-1,29 16 1,25 1 32,-60-27-33,0 0 1,0-1 0,-1-1-1,1 0 1,0-1-1,0-1 1,22-2 0,11-2 11,-14 3-23,0-1 0,0-3-1,-1 0 1,60-21 0,-76 18-18,-1 0 0,0-2-1,0 0 1,-1 0 0,-1-1-1,0-1 1,-1 0 0,17-22-1,11-11 2,-10 11-74,-22 24 37,0 1-1,1 0 1,0 0 0,18-13 0,-18 18-27,-7 7 13,-12 13-22,-21 20 18,-24 11 90,-2-2 0,-64 36 0,-27 19 7,147-98-40,0-1 1,0 1-1,0 0 1,0-1-1,0 1 1,0 0-1,1 0 1,-1 0-1,0 0 0,0 0 1,0 0-1,1 0 1,-1 0-1,1 0 1,-1 0-1,1 0 1,-1 0-1,1 0 1,-1 1-1,1 0 0,0-1 1,0 0 0,1 0 0,-1-1 0,1 1 0,-1 0 0,0 0 0,1-1 0,-1 1 0,1 0 0,0-1 0,-1 1 0,1-1 0,-1 1 0,1-1 0,0 1 0,-1-1 0,1 1 0,0-1 0,0 0 0,-1 1 0,1-1 0,1 1 0,61 10 53,-41-8-39,-16-1-11,1 0-1,-1-1 0,1 0 1,0-1-1,-1 1 0,1-1 0,0-1 1,-1 1-1,1-1 0,-1 0 1,1 0-1,-1-1 0,1 0 0,-1 0 1,8-4-1,3-4 16,-1 0 1,0-1-1,27-24 1,21-15 4,-45 35-26,-1-2-1,0 1 0,-2-2 1,0 0-1,0-1 0,12-22 1,1 1 4,-18 23-28,0 0-1,-2-1 0,0 0 0,10-29 1,-11 23 19,2 1 0,18-30-1,-23 44 2,0 1 0,0-1 0,-1 0 0,0 0 0,-1 0-1,0 0 1,0-1 0,-1 1 0,0-1 0,-1 0 0,0 0-1,-1-17 1,-1 24 9,0 0-1,-1 0 1,1 1-1,-1-1 1,1 0-1,-1 0 1,0 1-1,0-1 1,-1 1-1,-3-4 0,-15-21 67,20 25-65,-1 0-1,1-1 0,0 1 0,-1 1 0,0-1 0,1 0 1,-1 0-1,0 0 0,0 1 0,0-1 0,0 1 0,0 0 1,0 0-1,-1-1 0,1 1 0,0 1 0,0-1 0,-1 0 1,-4 0-1,-54-7 34,42 7-15,-19-4-26,22 2 16,-1 1-1,1 0 0,-1 1 0,0 1 0,0 0 0,1 2 0,-24 4 1,94-3 52,138-8 17,89 2 67,-273 3-145,0 0 0,1 0 0,-1-1 0,1-1 0,-1 1 0,0-1 1,0 0-1,1-1 0,-2 0 0,1 0 0,0-1 0,10-6 0,-7 1-55,0 1 1,0-1 0,0-1-1,-2 0 1,1-1-1,13-19 1,-20 26 33,39-50-70,-38 50 82,-1 0 1,1 0-1,-1 1 1,1 0 0,0 0-1,0 0 1,1 0 0,-1 0-1,0 1 1,1 0-1,4-2 1,-8 4-4,-1 1 0,0-1 0,0 1 0,1-1 0,-1 1 0,0-1 0,0 1 0,0-1 0,0 1 0,0-1 0,1 1 0,-1-1 0,0 1 0,0-1 0,0 1 0,-1-1 0,1 1 0,0-1 0,0 1 0,0-1 0,0 0 0,0 1 0,0-1 1,-1 1-1,1-1 0,0 1 0,0-1 0,-1 1 0,1-1 0,0 0 0,-1 1 0,1-1 0,0 0 0,-1 1 0,1-1 0,-1 1 0,-13 20 21,-30 19-15,-2-1 1,-71 46-1,69-52 20,2 2 0,-68 64-1,111-96 2,0 0 0,1 0-1,-1 0 1,1 0 0,0 0-1,0 1 1,0-1-1,0 0 1,1 1 0,-3 5-1,4-8-15,0-1 0,0 1 1,0-1-1,0 1 0,0 0 0,0-1 0,0 1 0,0 0 1,0-1-1,1 1 0,-1-1 0,0 1 0,0-1 0,1 1 1,-1 0-1,0-1 0,0 1 0,1-1 0,-1 1 1,1-1-1,-1 1 0,0-1 0,1 0 0,0 1 0,26 5-9,-7-8 10,1-1-1,0-1 1,-1-1 0,0-1 0,0-1 0,0-1-1,-1 0 1,35-22 0,-21 13-18,56-21-1,-83 36 13,-1 0 0,1 0-1,-1 0 1,0 0 0,1-1 0,-1 0-1,-1 0 1,1-1 0,0 1-1,-1-1 1,6-6 0,-7 6-3,0 0 1,-1 0-1,0-1 0,0 1 1,0-1-1,-1 1 1,1-1-1,-1 0 1,0 0-1,0 0 1,-1 1-1,1-1 0,-2-9 1,3-21-50,1-1 0,2 1 1,15-59-1,-20 93 61,0 0 0,0 0 0,0 0 0,0 1 0,0-1 0,0 0 0,0 0 0,1 0 0,-1 0 0,0 1 0,1-1 0,-1 0 0,0 0 0,1 1 0,-1-1 0,1 0 0,-1 1 0,1-1 0,-1 0 0,1 1 0,0-1 0,-1 1 0,1-1 0,0 1 0,-1-1 0,1 1 0,0 0 0,0-1 0,-1 1 0,2-1 0,-1 2 4,0 0 1,0 0 0,0 0 0,-1 0-1,1 0 1,-1 0 0,1 1-1,0-1 1,-1 0 0,0 0 0,1 0-1,-1 0 1,0 1 0,0-1 0,1 0-1,-1 0 1,0 1 0,0-1 0,0 0-1,-1 2 1,-12 163 457,-1 3 78,18-124-561,6-26 8,-10-18 3,1-1 1,-1 0-1,1 0 1,-1 1-1,1-1 0,-1 0 1,1 0-1,-1 0 1,1 0-1,0 0 1,-1 1-1,1-1 0,-1 0 1,1 0-1,-1-1 1,1 1-1,-1 0 0,1 0 1,0 0-1,-1 0 1,1 0-1,-1 0 1,1-1-1,-1 1 0,1 0 1,-1-1-1,1 1 1,-1 0-1,0-1 1,1 1-1,-1 0 0,1-1 1,0 0-1,0-1-8,1 0 0,-1 0 1,1-1-1,-1 1 0,0 0 0,0-1 0,0 1 0,0-1 0,0 1 0,-1-1 0,1 1 0,-1-1 1,0 0-1,0 1 0,0-5 0,-3-51-285,0 27 208,3 8-1171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192"/>
    </inkml:context>
    <inkml:brush xml:id="br0">
      <inkml:brushProperty name="width" value="0.5" units="cm"/>
      <inkml:brushProperty name="height" value="1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948 8007 0,'-6'2'171,"-1"1"0,0-1-1,1 0 1,-1-1 0,0 1 0,0-1 0,0-1 0,0 1-1,-9-2 1,16 2-162,-1-1 0,1 0 0,-1 0 0,1 1 0,0-1 0,-1 0 0,1 1 0,-1-1 0,1 0 0,0 1 0,-1-1 0,1 1 0,0-1 0,-1 1 0,1-1 0,0 1 0,0-1 0,0 1 0,-1-1 0,1 1 0,0-1 0,0 1 0,0-1 0,0 1 0,0-1 0,0 1 0,0-1 0,0 1 0,0 0 0,0-1 0,0 1 0,0-1 0,1 1 0,-1-1 0,0 1 0,0 1-1,1 0 0,-1 0 0,1 0 0,-1 0 0,1-1 0,0 1 0,-1 0 0,1 0 0,0-1 0,0 1-1,0-1 1,2 3 0,20 15 51,1-1 0,0-1-1,1-1 1,1-1-1,1-1 1,29 11-1,177 53 128,-182-63-141,-17-3-10,-2 2 0,0 1 1,0 2-1,-2 1 0,0 2 0,-1 0 1,-1 2-1,-1 1 0,36 40 0,-11-15 7,2-2-1,1-3 1,66 38-1,-46-31 10,78 67-1,-113-81-31,3-3 1,0-1-1,2-2 0,84 42 0,-99-59 42,58 27-8,117 34-1,-57-35 24,-49-14-71,-1 4 0,113 50 0,147 79 32,-125-56-37,-100-45 24,131 76 0,-204-97-20,2-3 0,0-3 0,103 35 0,93 17-86,137 40 127,-153-33-39,-25-8-66,7-7 90,68 20-22,-86-27-9,-127-38-7,116 25 1,74 21 24,-105-25-40,221 49 34,-78-37 5,-39-9-16,106 44 12,-111-27-8,-98-25-1,276 117-1,-202-49-14,79 33-8,-100-64 21,147 65-7,-180-74 24,-56-25-57,-29-5 37,-2 5 0,122 80 0,-117-62-35,-102-65 48,8-1-237,4-1 182,-25-7 31,1 2 13,-25-17 20,-59-49 0,61 44 5,-68-42 0,-24 3 117,-213-79 0,-151-12-31,-255-108-84,337 108 32,-3-28-102,126 56 53,15 6-100,-216-105 122,-48-40-24,78 36-16,-150-42 14,408 196-1,-232-59 0,-483-142 64,492 129-70,-232-91-5,16-48 3,-96-170-24,384 253-186,47 30 90,279 163-99,53 36 16,-22-16 297,422 320-64,-346-263-22,3-4 0,2-4-1,2-4 1,2-3 0,3-5 0,1-4-1,2-5 1,107 24 0,-87-31-3,743 186 28,-67-1-69,-659-177 99,396 65-118,-357-75 50,320 90 0,-440-98 7,-1 3 0,-1 1 0,-1 4 0,-1 1 0,81 56 0,-112-65-7,-1 2 1,-1-1-1,-1 2 0,0 0 0,-1 2 0,-2-1 1,0 2-1,-1 0 0,-2 0 0,0 1 0,-2 1 1,13 49-1,-4-20-11,-11-38 10,-2 0-1,0 1 1,-1-1 0,-1 1-1,2 19 1,-5-34 1,0 0 0,-1-1 0,0 1 0,1 0 0,-1-1 0,0 1 0,0 0 0,0-1 0,0 1 0,0-1 0,0 1 0,0-1 0,0 0 0,0 1 0,-1-1 0,1 0 0,-1 0 0,1 0 0,-1 0 0,1 0 0,-1 0 0,0 0 0,1-1 0,-1 1 0,0-1 0,0 1 0,1-1 0,-1 1 0,0-1 0,0 0 0,0 0 0,0 0 0,1 0 0,-3-1 0,-8 2 5,1-1 1,-1-1-1,1 0 0,-14-3 0,-13-8-8,1-1-1,0-2 0,1-2 0,-52-32 0,-4-1 50,-285-113-16,-39-21 9,390 169-31,-1 1-1,0 2 1,-1 1-1,-1 1 1,1 1-1,-2 2 1,1 1-1,-1 1 1,-40-1-1,-15 8-45,31-1-43,-68-5 0,100 0 27,0-1-1,0-1 1,-30-12 0,34 11 12,1 1 1,-1 0 0,1 2 0,-2 0 0,-35-3-1,64 22 50,20 13 19,0-1 1,2-1-1,1-2 0,1-1 0,55 28 0,1-8 47,105 35-1,112 4 6,1 1 37,-273-71-100,0 3 0,-1 0 0,0 3 0,-2 0 0,0 2 0,41 34 0,45 64 22,-81-79-16,62 53 1,-85-84-10,-1 0 1,2 0 0,-1-2 0,1 0 0,24 7-1,-24-9-18,-15-3 11,0-1 1,1 0-1,-1 0 1,0 0-1,1 0 1,-1 0-1,0 0 1,0 0-1,1 0 1,-1-1-1,0 1 1,0 0-1,1 0 1,-1 0 0,0 0-1,1 0 1,-1 0-1,0 0 1,0-1-1,1 1 1,-1 0-1,0 0 1,0 0-1,0-1 1,1 1-1,-1 0 1,0 0-1,0-1 1,0 1-1,0 0 1,0 0-1,1-1 1,-1 1-1,0 0 1,0 0-1,0-1 1,0 1-1,0 0 1,0-1-1,0 1 1,0 0-1,0 0 1,0-1-1,0 1 1,0 0-1,0-1 1,0 1-1,0 0 1,0 0-1,-1-1 1,-3-16-67,-1 9 68,-1 1 0,0-1 1,0 1-1,-1 0 0,0 1 1,0-1-1,-14-8 1,-66-37 7,55 34-3,-391-235 16,-394-222 97,11 1 12,646 375-170,-370-194 156,-25-16-13,318 140-163,166 114 62,-2 2 0,-152-80 1,217 129-10,-183-85 19,-226-144-1,275 147 2,-271-119 1,384 192-17,1-2 1,0-1 0,2-1 0,0-2-1,0 0 1,2-2 0,1 0 0,0-2-1,2-1 1,1 0 0,-34-54 0,48 72-43,3 9 30,5 15-5,2-4 17,1 0 1,1 0 0,0-1-1,1 0 1,1 0-1,0 0 1,0-1 0,11 11-1,14 15 27,41 36 0,-36-41-22,2-1-1,74 44 0,96 39-12,1 1-6,-168-90 15,-2 2-1,67 61 0,-93-76 5,-1 1-1,0 1 1,-1 1 0,-1 0-1,0 0 1,11 24-1,-22-36-237,-7-7 88,-18-17 42,-29-34 89,-527-529-15,569 573 29,-22-19-20,-44-30-1,68 53 24,1 1-1,-1 0 0,0 0 0,0 0 1,0 2-1,-1-1 0,1 1 0,-1 0 0,0 1 1,0 0-1,-10 0 0,19 2 1,0 0 1,0 1-1,0-1 0,1 0 0,-1 1 1,0-1-1,0 1 0,1-1 0,-1 1 0,1-1 1,-1 1-1,0 0 0,1-1 0,-1 1 1,1 0-1,-1-1 0,1 1 0,-1 0 0,1-1 1,0 1-1,-1 0 0,1 0 0,0 0 1,0-1-1,0 1 0,0 0 0,-1 0 0,1 0 1,0 0-1,0-1 0,0 1 0,1 0 1,-1 0-1,0 0 0,0 0 0,0-1 0,1 1 1,-1 0-1,1 0 0,-1 7 2,1 5-3,0 0 1,0 0-1,2 0 1,-1 0-1,2 0 1,0-1-1,0 0 1,1 0-1,0 0 0,1 0 1,8 11-1,12 14-2,59 64 0,-63-79-1,-2 1 1,0 1-1,-2 1 1,0 0-1,-2 1 1,17 37-1,-15-8 23,14 73-1,-14-52-49,-27-184-674,-10 42 708,-3 0 1,-3 1-1,-52-98 0,-126-179 46,67 120-63,64 94-2,-93-231 0,160 346 21,0 0-1,1-1 1,1 1-1,0 0 1,1-1 0,-1-24-1,3 37-1,-1 1 0,1-1-1,0 1 1,0-1 0,0 0-1,0 1 1,1-1-1,-1 1 1,0-1 0,0 0-1,0 1 1,0-1 0,1 1-1,-1-1 1,0 1 0,0-1-1,1 1 1,-1-1 0,0 1-1,1-1 1,-1 1 0,1-1-1,-1 1 1,1 0 0,-1-1-1,1 1 1,-1-1 0,1 1-1,-1 0 1,2-1 0,20 5 70,28 25 20,-43-24-86,89 63 96,140 128 0,74 106-33,-61-56 12,-180-184-42,2-2 0,3-4 0,111 64 0,-176-114-57,0-1-1,1 0 1,0 0-1,0-1 1,0 0-1,0 0 1,1-1 0,-1-1-1,1 0 1,14 1-1,-30-11-137,-25-22 115,-2 1 1,-66-45-1,41 31 53,-68-55-15,5-4 1,5-6 0,4-5 0,-109-146 0,-230-404 12,395 578 144,229 320-23,-28-41-77,248 349-77,-379-522 20,0-3 2,-2 2 1,0 0-1,-1 0 1,18 44-1,-37-77-31,-1 0-1,0 0 1,-14-15-1,3 3 14,-143-194 6,-225-314 7,50-27 6,307 497-1,2 0 0,3-2 0,3-1 0,-19-101 0,35 143 11,10 33 34,0-1 1,1 1-1,0-1 1,1-1-1,7 10 1,12 16-4,91 155 83,73 106-122,-181-284-7,0 2-8,2 0 0,-1 0 1,1-1-1,1 0 1,0-1-1,12 9 0,-26-32-260,-82-106 235,10 15 69,6 10-43,-4 3 0,-155-149 1,211 223 8,0 1 0,-27-18 0,38 30 6,-1 0 0,1 1 0,-1 0 0,1 0 0,-1 0 0,0 0 0,0 1 0,0 1 0,0-1 0,-1 1 0,-9 0 0,16 0-3,1 1 0,-1 0 0,0 0 0,1 0 0,-1 1 0,0-1 0,1 0 0,-1 0 0,1 0 0,-1 0 0,0 0 0,1 1 0,-1-1 0,1 0 0,-1 1 0,1-1 0,-1 0 0,1 1 0,-1-1 0,1 1 0,-1-1 0,1 1 0,-1-1 0,1 1 0,0-1 0,-1 1 0,1-1 0,0 1 0,-1-1 0,1 1-1,0 0 1,-1 24 18,2-12-5,0 12-6,1 0 0,1-1 0,2 1 0,0-1 0,13 34 0,54 118 36,-27-74-34,-16-32 2,3-1 0,3-2 0,73 105 0,-80-136-6,1-1 0,1-1 0,2-2 0,1-1 0,2-2 0,0-1 0,59 34 0,-84-57-7,5 6-18,2-2-1,-1-1 1,1 0-1,0-1 1,34 10 0,-50-17 15,-1 0 1,0 0 0,1 0 0,-1 0 0,0 0 0,1 0 0,-1 0 0,0 0-1,1 0 1,-1 0 0,0 0 0,1 0 0,-1-1 0,0 1 0,1 0 0,-1 0-1,0 0 1,0 0 0,1-1 0,-1 1 0,0 0 0,0 0 0,1 0-1,-1-1 1,0 1 0,0 0 0,1-1 0,-1 1 0,0 0 0,0 0 0,0-1-1,0 1 1,0 0 0,1-1 0,-1 1 0,0 0 0,0-1 0,0 1 0,0 0-1,0-1 1,0 1 0,0 0 0,0-1 0,0 0 0,-3-13-6,3 14-2,-11-35-22,-2 1-1,-2 1 0,0 1 0,-23-34 0,15 24 1,-12-21 3,-127-222-71,121 220 118,-4 2 0,-60-68-1,91 120 160,24 33-74,47 51-11,3-2-1,93 86 1,-151-156-91,52 52 16,2-3-1,2-3 0,86 54 0,-114-82-12,2-2 0,0-1 0,1-1 0,1-2 0,0-2 0,0 0 0,1-3 0,0-1 0,43 3 0,-45-7-2,-1-2-1,0-1 1,1-2 0,-1-1 0,36-8-1,-60 9-5,0 0 0,-1 0 0,1-1 0,-1 0 0,0 0 0,1-1 0,-2 0-1,1 0 1,0-1 0,-1 1 0,0-1 0,0-1 0,0 1 0,-1-1 0,0 0 0,0 0 0,0-1-1,-1 1 1,0-1 0,0 0 0,-1 0 0,0-1 0,0 1 0,-1-1 0,1 1 0,1-14 0,-3 3 1,0 1-1,0-1 1,-2 0 0,0 0 0,-1 1 0,-1-1 0,-1 1 0,-7-23 0,-10-18-4,-29-59 1,11 30 5,5 2-26,-44-172-1,68 213 24,3 0 0,1 0 1,2-1-1,2 1 0,2-1 0,7-45 0,-8 88 7,1 0 0,1 0 0,-1 0-1,0 0 1,0-1 0,1 1-1,-1 0 1,1 0 0,0 0-1,0 0 1,0 0 0,0 0-1,0 0 1,0 1 0,0-1-1,0 0 1,1 0 0,-1 1-1,1-1 1,-1 1 0,1 0-1,0-1 1,0 1 0,-1 0-1,1 0 1,0 0 0,0 0-1,0 0 1,4-1 0,-3 2 4,0 1 1,0-1-1,0 1 1,0-1-1,-1 1 1,1 0-1,0 0 1,0 0-1,-1 0 1,1 0-1,0 1 1,-1 0-1,0-1 1,1 1-1,-1 0 1,0 0-1,0 0 1,0 0-1,0 0 1,3 5-1,25 40 47,-3 1-1,-1 1 0,-3 0 1,25 80-1,4 6 33,252 531-9,-141-318-66,76 118-160,-226-450-138,-12-39-171,-9-16 426,-2 1 1,-2 0-1,-1 0 0,-1 1 1,-28-48-1,17 31 15,-84-181-6,-174-389 33,46-14-10,206 526 63,-27-192-1,56 288 105,7 28-76,38 67 88,26 55-51,68 208-37,131 508 1,-254-795-86,200 725 118,-132-524 29,116 247 1,-142-391-124,100 152 0,-155-260-37,-8-6-16,-23-17-48,-38-32-48,-381-360-270,437 399 405,0 1-1,-24-18 0,35 29-13,1 0-1,0 0 0,0 1 1,0-1-1,-1 0 1,1 0-1,0 0 0,0 0 1,-1 0-1,1 0 1,0 0-1,0 0 0,0 0 1,0 1-1,-1-1 1,1 0-1,0 0 1,0 0-1,0 0 0,0 0 1,0 1-1,-1-1 1,1 0-1,0 0 0,0 0 1,0 1-1,0-1 1,0 0-1,0 0 1,0 0-1,0 1 0,0-1 1,0 0-1,0 0 1,0 1-1,0-1 0,0 0 1,0 0-1,0 0 1,0 1-1,0-1 1,0 0-1,0 0 0,0 0 1,0 1-1,0-1 1,0 0-1,1 0 0,-1 0 1,0 1-1,0 2 6,1 11-1,1 0-1,0 0 1,1-1 0,1 1 0,0-1 0,1 1 0,0-1 0,11 19-1,3 2 25,45 60 0,-48-73-22,2-2 1,0 0-1,1-1 0,1-1 0,0-1 0,41 25 0,144 59 127,-96-51-30,47 21 35,312 96 0,-340-130-108,-3 5 0,-2 6 0,-1 6 0,183 109 0,37 87-57,-33-21-12,-302-222-53,-10-5-151,-18-6 89,-16-15 132,2-1-1,0-1 1,1-2 0,1-1-1,-31-33 1,-144-158-185,198 205 193,-411-489-314,184 211 264,-661-913-220,382 496 374,792 1062 315,33 64-305,35 51-74,-39 24 26,-248-386-75,144 257 33,-152-286 14,4-2 0,88 99 0,519 462 178,-560-557-186,155 95 0,-207-146 3,35 36 22,-85-66-55,-1 0-1,1 0 0,-1 0 0,0-1 0,0 1 1,0-1-1,1 1 0,-1-1 0,0 0 0,0 0 1,-3 0-1,-34-2 10,-1-2 0,1-1 0,0-2 0,1-2 1,0-1-1,-49-21 0,19 3 0,3-4 1,-101-63 0,71 28-14,3-3 0,4-5 1,3-3-1,-127-149 1,-258-395 41,341 440-32,74 105-15,-92-130 52,-210-225 0,292 370-31,-2 4-1,-3 3 1,-89-53 0,138 90-44,59 43 79,62 63 45,158 181 0,-154-154-61,68 77-39,240 350-1,-377-491 22,203 285-26,-195-285 25,2-1 0,2-3 0,3-1-1,64 47 1,70 26 53,266 130 0,-375-211-54,954 440 129,-708-337-94,457 197-33,-745-327-64,-20-9-88,-207-132-293,-311-207 233,16-32 92,204 115 96,-399-462 0,660 688 24,-27-33 63,-3 3 0,-77-65 0,115 109-50,-1 1-1,0 1 0,0 0 1,-1 1-1,0 1 1,-1 1-1,0 1 0,-1 0 1,0 2-1,0 0 1,0 2-1,-1 0 0,-30-1 1,58 17 62,39 30-62,2-3 1,2-1 0,76 43 0,-52-34 21,493 271 50,-93-60-42,-7 53 167,-160-102-126,-142-107-49,181 80 0,187 57 36,-421-191-73,462 241 48,-20 38-16,-493-290-10,-27-21-79,-27-14 44,0 1 0,0-1 0,0 1 0,0 1 0,0-1 0,-1 1 0,0 0 0,0 0 0,0 0 0,9 11 0,-15-10-196,-10-7 139,-45-18 23,1-3 0,-95-53 0,44 21 4,-586-273-326,-271-137 411,871 415 24,2 2 48,-120-48 0,193 91-69,0 0-1,0 2 1,0-1 0,0 2-1,-1 1 1,-25 0 0,42 18-38,2-12-8,-1-1-1,1 1 0,0 0 1,0 0-1,1-1 1,-1 1-1,1 0 0,0-1 1,1 1-1,-1-1 1,6 7-1,40 46 7,-34-42 11,32 31-13,3-1 1,1-2 0,2-3 0,2-2 0,1-3 0,2-2 0,1-2 0,87 32 0,-21-20-1,2-5 0,2-5 0,158 19 0,177 35-21,-386-66 36,-1 3-1,-2 3 1,137 71 0,-60-11-25,-6-3 0,170 71 0,138 45-11,-180-77 51,-93-31-51,-3-2 24,-160-80-113,-23-5-183,-36-7 95,-94-23 141,1-5 1,-201-73 0,188 41-41,-267-155 0,196 96 53,-291-125 438,388 198-252,-2 5-1,-168-35 0,95 37-75,-366-126 0,501 137-51,59 27-27,4 5 15,0 0-1,0 0 1,0-1-1,0 1 1,1-1-1,-1 1 1,0-1-1,1 1 1,0-1-1,-1 0 1,4 2-1,1 2 3,61 45-4,2-3 1,2-3-1,1-3 0,93 37 0,-45-28 5,214 58-1,135 0 9,114 32-6,-394-81-1,233 108 0,-377-146-9,460 190-30,-451-194 34,-1 3 1,-1 3-1,-1 1 0,63 41 0,-73-43-4,1-1-1,1-2 1,0-2-1,2-2 1,46 9-1,0 2 1,-9-3 3,98 35 6,19 9-18,-177-60 9,-8-3 0,0 0 0,0 1 0,0 1 0,0 0-1,-1 1 1,0 0 0,0 1 0,20 16 0,-5 19-95,-25-37 75,0 0-1,0 0 1,0 0 0,1-1-1,0 0 1,0 1-1,1-2 1,6 7 0,-39-11-604,-4-4 618,1-2-1,-1-1 1,1-2-1,-36-14 1,-118-62-31,65 22-5,-223-108 69,238 125 33,-150-45 1,145 57 9,33 9-37,0 3 0,-156-23 0,468 113 133,-122-33-148,-85-26-15,111 33 5,144 25 0,-181-46-7,120 42 0,-139-36 0,1-3 0,127 17 0,23-32 16,-233-9-17,0 0-1,0 0 1,0 0 0,-1 0 0,1 0-1,0 0 1,0 0 0,0-1 0,0 1-1,0 0 1,0-1 0,-1 1 0,1 0-1,0-1 1,0 1 0,0-1 0,-1 0-1,1 1 1,0-1 0,-1 1 0,1-1-1,0 0 1,-1 0 0,1 1 0,-1-1-1,1 0 1,-1 0 0,0 0 0,1 1-1,-1-1 1,0 0 0,0 0 0,1 0-1,-1 0 1,0 0 0,0 0 0,0 0-1,0 0 1,0 0 0,0 1 0,0-1-1,0 0 1,-1 0 0,1 0 0,0 0-1,-1-1 1,0-2 5,0 0-1,0 0 0,-1 1 1,0-1-1,1 0 0,-1 1 1,0 0-1,-1-1 1,1 1-1,-3-3 0,-33-26 21,-83-54-1,25 21-11,-30-38 16,-117-123-1,112 99-23,-432-373 119,-940-643-1,1026 824-132,467 312 6,3 2-3,-1 1 0,1-1-1,-1 2 1,0-1 0,0 1 0,-11-3 0,38 29 7,203 168-5,440 290 0,-209-173-29,-341-222 22,186 187-1,-258-231 14,165 175 55,235 190-1,-422-393-49,-8-7-5,0 1 1,0 0-1,-1 0 1,0 1-1,-1 0 1,9 13-1,-17-17-29,-9-5-11,7-1 37,-29-3-2,1-2 0,0-1 0,0-1 1,-37-16-1,-121-61-19,101 43 27,-1571-797 108,1435 712-95,-1105-667 89,831 428-112,-98-62-20,423 334 22,-309-121 0,293 139 8,-254-143 0,143 29-38,130 79-8,-214-105 1,-61 19-7,-94-46-32,513 230 64,-3-1-14,-47-17 1,73 30 18,6 1 10,-1 1 0,1-1-1,-1 1 1,1 0 0,-1 0-1,1 0 1,-1 0 0,1 0 0,-1 1-1,0 0 1,0 0 0,0 0-1,0 0 1,4 3 0,11 8 10,127 80 37,154 91-66,650 321 64,-738-395-61,318 151 13,80 42 19,138 125-5,-672-382-1,254 149-38,-239-147 10,159 60 0,-212-94-92,-34-13 31,-8-1-1,-55-19-5,-116-40 79,-222-84 14,328 113-4,2-3-1,1-3 1,-99-71 0,39 3 13,5-5 0,-149-171 0,154 153 4,-5 5 0,-5 6 0,-247-175 0,247 210 1,-3 5 0,-148-63 1,251 128-15,-1 1-1,-1 2 1,1 1 0,-1 1 0,-1 1 0,-39 0 0,67 18 25,3-4-28,0 0-1,1 0 1,0-1 0,0 1-1,1 0 1,0-1 0,1 1-1,0-1 1,0 0 0,7 9-1,60 80 27,-60-84-31,86 96 8,6-3 0,3-6-1,129 94 1,-148-129-3,125 69-1,103 36 30,-144-83-18,174 122-1,-64 6 42,-11-8-20,-198-157 9,146 75 0,237 66 94,-344-148-123,315 91 10,-212-73 17,985 256-48,-1168-311-18,239 54 46,-228-51-98,-37-11 27,-25-7 75,-141-69-28,62 27-4,-40-17 1,4-7 0,3-5 0,-135-109 0,-565-558-86,534 464 68,193 188 45,-195-137 1,232 187-13,-1 4 0,-3 3 0,0 3 0,-112-37 0,75 38 39,-353-123-23,353 114-31,2-5-1,-116-73 1,56 12-20,-77-46-27,178 132-72,82 32 124,1 0 1,-2 2-1,1 0 1,17 17-1,14 9-13,697 434-22,-393-263-2,-12-5 25,189 119 18,-31 44-83,-193-102 90,159 134-1,-456-393-17,-5-4-5,-1 0 1,1 1-1,0-1 1,0 0-1,-1 1 0,1-1 1,-1 1-1,1 0 0,-1-1 1,0 1-1,0 0 0,1 0 1,-1 0-1,1 4 1,-34-6-286,-11-7 280,0-1 0,1-2 0,0-2 0,-56-24 0,61 22 4,-74-30 31,2-6 1,2-3-1,3-6 0,2-4 1,3-4-1,-126-113 0,-102-116 5,-24-21 157,-27 30 67,214 177-145,-292-179-76,-50 4-8,440 252-17,-1 3 0,-1 2 0,-111-28 1,-73-28-11,146 34-7,-165-103-1,235 130 9,1-1 0,1-2-1,1-2 1,2-1 0,1-1-1,1-1 1,1-2 0,-40-63-1,-178-256-5,207 298 17,2-1-1,2-1 1,-32-73-1,-106-225-43,162 332 28,0-3 16,1 0 0,2-1 0,-9-47 0,10 43-25,0 0 0,-17-40 1,-7 8 15,-3 2 0,-73-98 1,31 49 10,26 35-24,-76-123-27,120 184 42,0-1-1,1 1 0,1-1 1,-4-23-1,-12-35 5,-59-89 3,-6-17-7,78 154 1,1 0 0,1-1 0,-3-40 0,7 54 0,-6-71 4,7 58-1,-2-1-1,0 0 1,-2 1-1,-1-1 0,-1 1 1,-10-26-1,8 26 0,0 0 0,-7-48 0,11 49-10,-1 0 0,-1 0 0,-11-27 0,13 40-1,1 1 1,0 0 0,0-1-1,1 1 1,0-1-1,-1-15 1,1 15-59,12 19 17,32 19 58,-2 3 0,0 1 0,37 40 0,-42-37 0,-8-8-4,46 56 0,128 151 30,-139-166-42,143 153 51,-109-121-46,28 31-8,-107-110 8,0 0 1,-2 1-1,-1 1 1,18 39-1,-19-40-2,-13-21 2,-1-1 0,1 1 0,-1-1 0,1 0 0,-1 1-1,1-1 1,-1 0 0,1 1 0,-1-1 0,1 0 0,-1 1 0,1-1 0,-1 0 0,1 0 0,-1 0 0,0 0-1,1 0 1,-1 1 0,1-1 0,-1 0 0,0 0 0,1 0 0,-1-1 0,1 1 0,-1 0 0,0 0 0,1 0-1,-1 0 1,1 0 0,-1-1 0,1 1 0,-1 0 0,1-1 0,-2 1 0,-27-7-129,-30-13 123,2-2 0,0-3 0,2-2 0,1-2 0,-81-59 0,105 65-7,0-2 1,2-1-1,2-1 1,0-2-1,2 0 1,1-1-1,1-2 1,2 0-1,1-1 1,-20-48 0,-4-57-2,64 181 71,3-1 0,31 43 0,-8-12-13,435 747 30,-109-179-30,-230-393-7,71 114-110,-207-355-31,-5-13-1,-7-18 67,-7-5 28,-1 1 0,-1 0 1,-2 0-1,-38-48 1,7 7-16,-206-289-70,28 41-30,155 209 49,-56-118-1,80 134 78,4-3-1,4-2 0,-28-115 1,63 191 16,7 17 40,18 27 84,-17-16-120,252 359 342,-85-111-245,-12-41-62,133 191-39,-239-320-27,-4 2-1,76 181 1,-17 46 55,-52-140-12,109 227-1,-148-367-10,1-1 1,2-1-1,1 0 0,1-2 0,2-1 0,1 0 0,51 41 1,-59-55-31,1-1 1,1-1 0,0-1 0,1 0 0,0-2-1,1 0 1,0-2 0,0 0 0,1-1 0,0-2-1,0 0 1,1-2 0,35 2 0,-58-5-86,-2-16 69,-1 9 17,0 1 0,0-1-1,-1 1 1,1-1 0,-2 1 0,1 0 0,-1 0-1,-7-9 1,-47-50-121,25 30 71,-197-209-74,29 32 113,-565-594 117,748 789-72,-1 0 0,-1 2 0,0 0-1,-1 1 1,0 1 0,-1 1-1,-1 1 1,-35-12 0,58 23-24,0 0 1,1 0-1,-1 0 1,0 0-1,0 1 1,0-1-1,0 0 1,0 0-1,0 0 1,0 0-1,0 0 1,0 0-1,1 0 1,-1 1-1,0-1 1,0 0-1,0 0 1,0 0-1,0 0 1,0 0-1,0 0 1,0 1-1,0-1 1,0 0-1,0 0 1,0 0-1,0 0 0,0 0 1,0 1-1,0-1 1,0 0-1,0 0 1,0 0-1,0 0 1,-1 0-1,1 0 1,0 1-1,0-1 1,0 0-1,0 0 1,0 0-1,0 0 1,0 0-1,0 0 1,0 0-1,-1 0 1,1 0-1,0 0 1,0 1-1,0-1 1,0 0-1,0 0 1,0 0-1,-1 0 1,1 0-1,0 0 0,0 0 1,13 15 51,101 94 56,-25-26-99,398 372 12,-334-326 4,225 143-1,220 94 77,-594-363-105,98 50-1,-91-48 5,0-1 0,0 0-1,1 0 1,-1-1 0,1-1 0,0 0 0,14 0 0,-26-1-4,1-1 1,-1 0 0,0 0-1,1 0 1,-1 0 0,1 0-1,-1-1 1,0 1 0,1 0 0,-1 0-1,0 0 1,1 0 0,-1 0-1,0 0 1,1 0 0,-1-1-1,0 1 1,0 0 0,1 0-1,-1-1 1,0 1 0,0 0 0,1 0-1,-1-1 1,0 1 0,0 0-1,0 0 1,1-1 0,-1 1-1,0 0 1,0-1 0,0 1-1,0 0 1,0-1 0,0 1 0,0 0-1,1-1 1,-1 1 0,0-1-1,0 1 1,0 0 0,-1-1-1,1 1 1,0 0 0,0-1-1,0 1 1,0 0 0,0-1 0,0 1-1,0 0 1,-1-1 0,1 1-1,0 0 1,0 0 0,0-1-1,-1 1 1,1 0 0,0 0-1,0-1 1,-1 1 0,1 0 0,0 0-1,-1-1 1,1 1-10,-10-11-10,-1 1 0,1 0-1,-2 1 1,1 0 0,-1 1 0,0 0-1,-1 1 1,-16-7 0,7 3-8,-179-90-4,104 56 54,2-5 0,-112-78 0,201 123-5,5 4-7,0 0 0,-1 0 0,1 0-1,0 0 1,0 1 0,0-1 0,-1 0-1,1 1 1,0-1 0,-1 0 0,1 1-1,0 0 1,-1-1 0,1 1 0,-2 0-1,2 0-22,26 8 144,37 25-35,73 51 0,-40-23-44,797 462 234,-647-378-269,-5 10-1,-8 10 0,367 341 1,-482-396-16,-17-18 45,161 193 1,-254-277-51,-5-5 0,1-1 1,-1 1-1,0 0 1,0 0-1,0 0 1,0 1-1,0-1 1,-1 0-1,1 1 1,-1-1-1,1 5 1,-2-7-21,-2-2 32,0 1 0,1-1 0,-1 0-1,0 0 1,1 0 0,-1 0 0,0-1 0,1 1 0,0 0 0,-1-1-1,-1-2 1,-6-5-4,-87-82-24,5-5 0,-100-133 0,56 63 28,34 48-63,-511-666 30,447 518 22,-35-52-29,132 219 55,-88-98 1,106 147-30,-3 2-1,-1 1 1,-88-55 0,119 86 3,2 0 15,1 0-1,0-1 1,2-2-1,-29-35 1,-51-88-42,80 113 18,-5-4-13,-2 2 0,-1 0-1,-2 2 1,0 0 0,-2 3 0,-57-41 0,37 27-12,3-3 1,1-2-1,-79-101 0,29 33-26,58 67 41,2-2 0,-43-75-1,-46-111-123,1 1 6,93 182 123,-2 2 1,-55-65-1,72 95 8,12 13 24,-1 0-1,0 0 1,0 1 0,0 0-1,-1 0 1,-10-7 0,16 17 20,5 15-9,2 0 0,0 0 1,1-1-1,17 30 0,5 11 16,39 81 11,135 210 1,-166-287-66,-29-47 14,0-1 0,1 0-1,0 0 1,1-1 0,1 0-1,1-1 1,0-1 0,21 17-1,-34-29-2,0-1-1,0 0 1,1 1 0,-1-1-1,0 0 1,1 0-1,-1 1 1,0-1 0,1 0-1,-1 0 1,0 0-1,1 0 1,-1 1 0,0-1-1,1 0 1,-1 0-1,1 0 1,-1 0 0,0 0-1,1 0 1,-1 0-1,1 0 1,-1 0 0,0 0-1,1 0 1,-1 0-1,1-1 1,-1 1 0,0 0-1,1 0 1,-1 0-1,0 0 1,1-1-1,-1 1 1,0 0 0,1 0-1,-1-1 1,0 1-1,1 0 1,-1 0 0,0-1-1,0 1 1,0 0-1,1-1 1,-1 1 0,0 0-1,0-1 1,0 1-1,0-1 1,1 1 0,-1 0-1,0-1 1,0 1-1,0 0 1,0-1 0,0 1-1,0-1 1,0 1-1,0 0 1,0-1-1,0 1 1,0-1 0,-1 1-1,1 0 1,0-1-1,-5-31-56,-5 5 41,-1 0 1,-1 1-1,-2 1 1,-18-28-1,-2-4 33,-77-126-177,59 101 85,4-2 0,-63-147 0,95 188 89,8 27-10,2 0 0,0-1 1,0 0-1,2 0 0,0 0 0,-2-29 0,6 46 5,0-1 0,1 1-1,-1 0 1,0 0 0,0 0 0,0-1 0,0 1 0,1 0-1,-1 0 1,0 0 0,0 0 0,0 0 0,1 0 0,-1-1-1,0 1 1,0 0 0,1 0 0,-1 0 0,0 0 0,0 0-1,0 0 1,1 0 0,-1 0 0,0 0 0,0 0 0,1 0-1,-1 0 1,0 0 0,0 0 0,1 0 0,-1 0 0,0 0-1,0 1 1,1-1 0,-1 0 0,0 0 0,0 0 0,0 0-1,1 0 1,-1 0 0,0 1 0,0-1 0,0 0 0,0 0-1,1 0 1,-1 1 0,0-1 0,0 0 0,0 0 0,0 0-1,0 1 1,0-1 0,18 19 39,0 0 1,-2 2-1,-1-1 0,0 2 0,-2 0 1,13 27-1,-6-13-23,10 15 21,2-1 0,47 56-1,-58-82-47,0-1-1,2-1 0,0-1 1,2-2-1,51 33 0,-38-35-88,-37-17 92,0 0 1,0 0 0,0 0-1,-1 0 1,1 0 0,0 0-1,0 0 1,0 0 0,-1 0 0,1 0-1,0 0 1,0-1 0,0 1-1,-1 0 1,1 0 0,0-1-1,-1 1 1,1 0 0,0-1-1,-1 1 1,1-1 0,0 1-1,-1-1 1,1 0 0,-1 1-1,1-1 1,-1 1 0,1-1-1,-1 0 1,1 1 0,-1-1-1,0 0 1,1 0 0,-1 1-1,0-1 1,0 0 0,1 0-1,-1 0 1,0 1 0,0-1-1,0 0 1,0 0 0,0 0-1,0 1 1,-1-3 0,0-36 0,-3-1-1,-1 1 1,-2 0 0,-2 0 0,-17-49 0,-87-191 3,31 86 0,23 53-22,59 140 22,-1 0 0,1-1 0,0 1 0,0 0 0,-1-1 0,1 1 0,0 0 0,0-1 0,0 1 1,0-1-1,0 1 0,0 0 0,0-1 0,0 1 0,0 0 0,0-1 0,0 1 0,0-1 0,0 1 1,0 0-1,0-1 0,0 1 0,0-1 0,0 1 0,0 0 0,1-1 0,-1 1 0,0 0 0,0-1 1,0 1-1,1 0 0,-1-1 0,0 1 0,1 0 0,13 5 99,1 8-74,0 1 0,-1 0 0,-1 1-1,23 32 1,44 81 79,-51-79-93,92 166-10,11 18 17,-123-219-19,1 1 0,1-2 0,22 22 0,-30-35-20,-4-7 6,-5-13-16,-222-373-10,69 133-5,-32-104-227,164 309 264,-57-108 53,75 150-40,0 1-1,-1-1 1,-1 1 0,0 1 0,0 0-1,-1 1 1,0 0 0,-27-16 0,23 14-4,0-2 0,1 0 0,0 0 0,-22-30 0,-15-15-1,51 58 5,0-1-1,-1 1 1,1-1-1,0 1 1,-1 0-1,1 0 1,-1-1-1,1 1 1,-1 0-1,0 0 1,0 0-1,1 1 1,-1-1-1,0 0 1,0 1 0,0-1-1,0 1 1,0 0-1,0-1 1,1 1-1,-1 0 1,0 0-1,0 0 1,0 0-1,0 1 1,0-1-1,0 1 1,0-1-1,0 1 1,0-1 0,1 1-1,-1 0 1,0 0-1,0 0 1,1 0-1,-3 2 1,0 1 1,0 0 0,1 1 0,-1-1 0,1 1 0,0-1 0,0 1 0,0 0 1,1 1-1,0-1 0,-3 9 0,-43 183 26,48-197-32,0 0-1,0 1 1,0-1-1,0 0 1,0 1 0,1-1-1,-1 0 1,0 1 0,0-1-1,0 0 1,0 1 0,0-1-1,0 0 1,1 1-1,-1-1 1,0 0 0,0 0-1,1 1 1,-1-1 0,0 0-1,0 0 1,1 0 0,-1 1-1,0-1 1,0 0-1,1 0 1,-1 0 0,0 0-1,1 0 1,-1 1 0,0-1-1,1 0 1,-1 0 0,0 0-1,1 0 1,24 3 0,39-3 5,-45 0-13,-2 1 9,0 1 0,30 6 0,-30-4 5,0-1 0,31 2 0,-46-7-5,0 1-1,0-1 1,0 0-1,-1 0 1,1 0-1,-1 0 1,1 0-1,-1 0 1,0 0-1,0 0 1,0 0 0,0 0-1,0-1 1,0 1-1,-1 0 1,1-1-1,0-2 1,4-10-11,-2 12 13,0 0 0,1 0-1,0 1 1,-1-1 0,1 1-1,0-1 1,0 1 0,0 0-1,1 1 1,-1-1 0,0 1-1,1 0 1,-1 0 0,1 0-1,-1 0 1,1 1 0,-1 0-1,1 0 1,-1 0 0,1 1-1,7 1 1,-1-1 10,0 2-1,0-1 1,0 1 0,0 1-1,-1 0 1,1 0 0,15 10-1,11 13-9,-1 1-1,-1 2 0,-2 1 0,-1 1 0,30 40 0,-20-17-1,-3 2 0,56 106 0,-88-150 4,-1 1-1,-1 0 0,0 0 1,0 0-1,-1 1 0,-1-1 0,-1 1 1,0 0-1,0 24 0,-1-36-1,-1 0 1,1 0-1,0 0 0,0 0 1,1 0-1,-1-1 0,1 1 1,-1 0-1,1-1 0,0 1 1,0-1-1,0 0 0,0 1 0,0-1 1,3 2-1,44 34-57,-37-30 55,15 15 47,0 1 0,36 44 0,12 11-64,-74-79 18,0 2-1,0 0 0,1-1 0,0 1-1,-1-1 1,1 0 0,0 1 0,-1-1 0,1 0 0,0 0-1,0 0 1,0 0 0,0-1 0,0 1 0,0 0 0,1-1-1,1 1 1,-2-14-17,-5-17 3,-1-1-1,-2 1 0,-1 0 1,-1 1-1,-16-39 0,12 32 6,-12-23 23,-41-77 0,-8-15-88,46 86 45,7 19 36,-21-72 1,39 102 8,7 14 6,16 20 22,-17-14-39,47 58 100,-1 2 0,78 136 0,5 9 14,40 19-14,-71-98-15,109 184 0,-187-277-95,27 33 0,-42-58-20,-86-81-40,-8-30-40,3-4 0,-97-163 1,131 182 42,4-1 1,4-2-1,4-1 0,-26-100 1,48 146 65,14 41 59,63-3-70,-50 2 7,0 1 0,1 0 0,-1 1 0,0 0 0,0 1-1,18 3 1,-26-2 8,0 1 0,0-1 0,0 1 0,-1 0 0,1 0 0,-1 0 0,0 1 0,0 0 0,0-1 0,0 1 0,0 1 0,-1-1 0,0 0 0,0 1 0,4 8 0,7 14-5,17 47 0,-16-36-1,84 232 72,-33-84-43,0-7-18,67 169 55,-84-237-46,65 112-1,-81-184-50,-11-14 19,-24-24 3,0-1 0,0 1 0,0 0 0,0-1 0,0 1 0,0-1 0,0 0 0,0 0 0,-1 0 0,1 0 0,0 0 0,0 0 0,0 0 0,0-1 0,-2 0 0,-14-6 2,0 0 0,1-2 0,0 0 0,0-1 0,1 0 0,-18-16 0,-15-8 16,-118-77-73,5-7 1,-186-176-1,234 180 63,43 40-8,-4 3 0,-94-69 0,163 136-4,-59-37 7,61 39 8,0 0 0,1 0 0,-1 1 0,0 0 0,0-1 1,1 1-1,-1 1 0,0-1 0,0 1 0,0-1 1,0 1-1,0 0 0,0 0 0,0 1 0,-5 0 0,8 0-3,-1 1 0,1-1 0,0 0 0,0 1-1,0-1 1,0 1 0,0-1 0,0 1 0,0-1-1,0 1 1,0 0 0,1-1 0,-1 1 0,1 0-1,-1-1 1,1 1 0,0 0 0,0 0 0,0 0-1,0-1 1,0 1 0,0 0 0,0 2 0,0 4 2,0 28 12,1 0 0,1 0-1,2 0 1,2-1 0,1 1-1,20 56 1,95 208 92,-87-221-80,129 276-60,-162-351 25,1 1 8,0 0 0,0 0 0,-1 1 1,0-1-1,0 1 0,-1 0 0,1 0 1,-1 0-1,0 9 0,-1-14-49,-1-21-10,-1 14 52,1-1 0,-2 1 0,1-1 1,-1 1-1,0 0 0,0 0 0,0 0 1,-8-9-1,-43-48-105,15 19 28,-329-409-66,355 438 157,0 0 1,-1 0 0,-21-16-1,30 27-6,-1 0-1,0 0 0,0 1 1,0 0-1,0 0 0,0 1 1,-1-1-1,1 1 0,-1 1 1,0-1-1,0 1 0,1 0 1,-9 0-1,14 2-2,0-1 0,0 0 0,0 0 0,0 0 0,0 1 0,0-1 0,0 0 0,0 1 0,0-1 0,0 1 0,1-1 0,-1 1 0,0-1 0,0 1 0,1-1 0,-1 1 0,0 0 0,1 0 0,-1-1 0,0 1 0,1 0 0,-1 0 1,1 0-1,0 0 0,-1-1 0,1 1 0,-1 0 0,1 0 0,0 0 0,0 0 0,0 0 0,0 0 0,0 1 0,-1 39 34,2-34-38,2 14 17,0-1 0,1 0 1,2 0-1,0-1 1,1 1-1,0-1 1,2-1-1,15 26 1,101 136 103,-114-166-115,53 65 43,4-2 0,119 104 0,174 110 119,-326-264-159,76 61 54,-3 5-1,-5 4 1,-4 5 0,117 156-1,-172-198-42,488 597 195,-165-292-187,-1 1 66,-332-332-100,-2 1 0,-1 1 1,-2 2-1,-2 1 0,32 60 1,-56-93 11,0 1 0,-1 0 0,0 0 0,0 0 1,-1 0-1,0 0 0,0 0 0,0 14 0,-2-20-10,0 0-1,0-1 1,-1 1-1,1 0 0,0-1 1,-1 1-1,1 0 1,0-1-1,-1 0 0,1 1 1,0-1-1,-1 0 1,1 0-1,-1 0 1,1 0-1,0 0 0,-1 0 1,1 0-1,-1 0 1,-2-1-1,1 1-8,-13-1-3,0-1-1,0 0 0,1-1 0,-1-1 0,1 0 0,0-1 0,0-1 1,-15-8-1,-111-68-53,113 64 47,-293-218-208,166 115 157,-454-379 30,433 334 26,-193-235-1,315 333 19,-3 3 0,-3 2-1,-3 3 1,-77-57 0,110 95 12,0-2 1,2-1-1,1-1 1,-42-52-1,62 71-62,11 16 46,13 20 20,59 71 36,-39-49-33,57 60-1,-47-66-11,2-3-1,1-1 1,3-3 0,92 52-1,-31-32 46,166 61 0,-195-85-39,0 3 0,-3 5 0,-1 2 0,-2 5 0,-3 2 0,-1 4 0,118 115 0,-141-121-29,-50-47-33,-6-15-58,-148-170-224,121 148 352,-514-506 1,313 321 46,212 200-12,-31-40-1,50 54 41,11 11-54,19 14 17,358 314 211,-180-150-194,42 44-20,255 300 0,450 481 183,-752-829-151,357 244 0,-279-225-88,-163-120 16,242 147-92,-193-128 96,-99-56-91,1-2 0,2-3 1,85 30-1,-153-65-84,-2-3 157,0 0 0,0 0 0,-1 0 0,1 0 0,-1 0 0,0 0 0,0 0 0,1 0 0,-1 1 0,0-1 0,-1 0 0,1 1 0,0-1 0,0 0 0,-1 1 1,1 0-1,-1-1 0,1 1 0,-4-2 0,-8-9-24,-522-530-394,107 81 260,28-25 93,117 140 83,129 160-31,-520-596-11,115 244 179,237 241-186,-46-9 51,-4-3 14,335 272-32,1-2 0,1-1 0,3-1 0,1-2 0,-31-58 0,193 261 130,403 542-102,-436-574-6,77 91-17,10-8 0,9-8 0,256 207 0,-282-277 2,-56-47 26,185 184-1,-277-247-42,-1 0 0,27 42-1,-40-56 14,-1 1-1,0 0 1,0 0 0,-1 1-1,-1-1 1,1 1 0,-2 0-1,0 0 1,0 0-1,0 14 1,-2-24-4,0 0 0,-1 0-1,1-1 1,-1 1 0,1 0 0,-1-1-1,1 1 1,-1-1 0,0 1 0,1 0-1,-1-1 1,0 1 0,1-1 0,-1 0-1,0 1 1,0-1 0,1 1 0,-1-1-1,0 0 1,0 0 0,0 0 0,1 1-1,-1-1 1,0 0 0,0 0 0,0 0-1,0 0 1,0 0 0,1 0 0,-1-1-1,0 1 1,0 0 0,0 0 0,-1-1-1,-38-8-57,8-3 44,1-2 0,0-1 0,-55-36 0,-87-76 4,143 104 30,-158-127-15,8-9 0,6-7 0,8-8 0,-239-323 1,129 91 7,-23-33-6,279 412-5,-12-19 12,-2 1 0,-3 2 0,-75-70 0,70 86 121,44 39-74,23 31-17,2-2 0,56 67 0,-6-10-13,67 101-25,388 497 52,-435-584-42,5-5 1,5-4-1,227 168 0,242 68 71,-31-20-69,-470-268-1,-2 4-1,-2 3 0,-4 2 0,-2 4 1,79 99-1,-131-139-265,-53-64 198,-51-39-1,4 5 22,-53-55 5,-181-161-5,-96-92-40,295 255 47,-130-173 0,-18-110-47,30-16 82,179 316-2,-1-1-18,-6 2-1,-4 4 0,-5 3 1,-95-98-1,130 160 13,28 29 0,1-2-1,1 0 0,0 0 1,0-1-1,-15-25 1,27 39-2,0 0 0,0 0 0,-1-1 1,1 1-1,0 0 0,0 0 0,0-1 0,0 1 1,0 0-1,-1-1 0,1 1 0,0 0 1,0 0-1,0-1 0,0 1 0,0 0 0,0-1 1,0 1-1,0 0 0,0 0 0,0-1 1,0 1-1,0 0 0,1-1 0,-1 1 1,0 0-1,0 0 0,0-1 0,0 1 0,0 0 1,0 0-1,1-1 0,-1 1 0,0 0 1,0 0-1,0-1 0,1 1 0,-1 0 0,0 0 1,0 0-1,1 0 0,-1-1 0,0 1 1,0 0-1,1 0 0,0 0 0,20 3 43,9 9 3,-1 2-1,0 1 1,31 22 0,85 67 47,-114-81-65,203 158 47,-8 11 0,316 346-1,-144-107-5,29-27-20,-167-184-55,520 455 92,-560-476-71,535 460 87,-433-375-80,-136-115-12,-176-160-10,28 23-14,-2 2 0,45 53 0,-78-81 8,1-1 0,-1 1 0,0-1 0,0 1 1,-1 0-1,1 0 0,-2 0 0,1 1 0,0-1 1,0 11-1,-10-15-168,-1-2 140,1 0 0,0-1-1,0 0 1,-1 0-1,1-1 1,0 0-1,0 0 1,-10-5-1,-70-37-8,54 26-7,-488-273-180,371 194 166,-182-150 0,-333-386 59,615 578 17,-604-613 232,599 618-223,-314-291 80,29-21-121,301 312 18,25 30 6,-1 0 1,0 2 0,-1 0 0,-1 0 0,-27-19 0,44 36-5,1 1 1,-1-1 0,1 1 0,-1 0 0,1-1 0,-1 1 0,1 0 0,-1-1 0,1 1 0,-1 0 0,1 0 0,-1-1 0,0 1 0,1 0 0,-1 0 0,1 0 0,-1 0 0,0 0 0,1 0 0,-1 0 0,0 0 0,1 0 0,-1 0 0,1 0 0,-1 0 0,0 1 0,1-1 0,-1 0 0,0 1 0,1-1-1,-1 1 1,1 0 0,-1 0 0,1 0-1,0 0 1,0 0 0,-1 0-1,1 0 1,0 0 0,0 0 0,0-1-1,0 1 1,0 0 0,0 0-1,0 0 1,0 0 0,1 0 0,-1 2-1,6 13 4,1 1 0,0-1 0,2-1 0,-1 1 0,2-1 0,0-1 0,1 1 0,16 15-1,3 8 16,88 98 6,219 196 1,-218-221-45,681 734-18,-194-190 74,-498-555-39,167 119 1,-101-86-2,-120-90 6,274 234-11,-265-226 6,-49-42-2,-1 2 1,0 0-1,0 0 0,15 18 0,-27-27-44,-5-4-129,-219-131 23,83 45 90,-104-66-33,6-10 1,-359-324 0,521 418 97,-239-204 62,248 222-33,-2 3 1,-146-76-1,151 94-11,-255-135-6,307 157-14,9 7 1,0 0-1,0 0 0,0 0 0,-1 0 1,1 0-1,0 1 0,-1-1 0,1 1 0,-1 0 1,1 0-1,-1 0 0,-7 0 0,29 22 33,131 115 11,258 182 0,-278-232-25,3-6-1,239 105 1,-298-155-17,310 138 16,-17 28-3,-292-144-17,-2 4-1,64 63 1,100 78-13,-125-114 23,-4 4 0,141 149 0,-140-130 16,-52-53 3,83 101 0,-115-123-16,0 0 9,28 47 0,-45-66-19,-4-5 0,0-1 0,1 0 0,-1-1 0,1 1 0,0 0 0,10 8 0,-13-13-32,-10-12-443,-81-83 93,-107-146 0,-57-123 165,174 245 189,6 10 89,-112-225 0,183 327-43,0 0-1,1-1 0,0 1 0,0-1 0,1 0 1,0 0-1,0 1 0,0-15 0,25 20 170,-15 2-166,0 1-1,0 0 1,-1 1-1,1 0 1,-1 0-1,1 1 1,-1 0-1,0 0 1,12 10-1,71 60 52,-63-49-61,63 57 145,-3 5 0,-4 3 0,-4 3 0,99 152 0,-33-50 57,23 38-69,43 87-96,-211-319-117,-5-2-126,0-1 188,-1 0-1,1 0 0,0 0 0,1 0 0,-1-1 1,0 0-1,-6-6 0,-4-1-7,-208-149-49,-344-317 0,521 433 65,-2 2 0,-2 2 1,-96-58-1,140 94 6,-1 1 0,0-1 0,1 1-1,-1 0 1,0 1 0,-9-2 0,14 3-7,1 0 1,-1-1-1,1 1 0,-1 0 0,1 0 0,-1 0 1,0 0-1,1 0 0,-1 0 0,1 0 1,-1 0-1,0 0 0,1 0 0,-1 0 0,1 0 1,-1 0-1,1 1 0,-1-1 0,1 0 1,-1 0-1,1 1 0,-1-1 0,1 0 1,-1 1-1,1-1 0,-1 0 0,0 1 0,3 6 3,-2-6-1,4 8 1,0 0 1,0 0 0,1 0-1,0-1 1,1 1 0,0-1 0,0 0-1,14 13 1,4 5 0,280 286 32,-200-214-29,111 147 31,-106-115-17,-87-109-18,1 0 1,2-2-1,0-1 1,0-1-1,55 27 1,-75-41-12,1 0-1,-1-1 1,1 0 0,0 0-1,0 0 1,0-1 0,0 1-1,7-1 1,-12-35-152,-2 21 143,0-1 0,-1 1 0,-1-1 0,0 1 0,-1 0 0,-1 0 0,-7-14 0,-51-94-77,40 79 78,-60-113-149,-121-323-1,192 431 230,32 72 72,14 19-106,35 41 93,-4 4 0,102 185-1,7 17 139,-94-162-196,-76-122-64,-1 0 2,1-1-1,0 1 1,1-1-1,0 0 1,10 10-1,-14-15-66,-1-5-96,-1-18 99,-1 1 0,-1-1 1,-1 1-1,-1 0 0,-1 0 1,-13-33-1,-66-120-21,16 41 14,6-3 0,6-3-1,-52-195 1,99 277 79,11 57-5,0 0 1,0 0-1,-1 0 1,1 0-1,0 0 1,-1 0-1,1 0 0,0 0 1,0 0-1,-1 1 1,1-1-1,0 0 0,-1 0 1,1 1-1,0-1 1,-1 0-1,1 1 0,0-1 1,-1 1-1,1-1 1,-1 0-1,1 1 0,-1 0 1,2 0-1,30 32 36,-1 1-1,-2 1 1,-1 1 0,23 42-1,14 16 18,228 280 311,-201-260-206,-83-101-158,1-1 0,1 0 0,0-1-1,0 0 1,1-1 0,1 0 0,0-1 0,0-1 0,28 14 0,-41-22-11,1 0-1,-1 0 1,0-1 0,1 1 0,-1 0 0,1 0 0,-1-1-1,0 1 1,1 0 0,-1 0 0,0-1 0,1 1 0,-1 0 0,0-1-1,0 1 1,1 0 0,-1-1 0,0 1 0,0 0 0,0-1-1,1 1 1,-1-1 0,0 1 0,0 0 0,0-1 0,0 1 0,0-1-1,0 1 1,0-1 0,0 1 0,0 0 0,0-1 0,0 1-1,0-1 1,0 1 0,0-1 0,0-25-33,0 19 10,-1-3 3,0 0 0,-1 1 0,0-1 0,0 1 0,-1-1 0,-1 1 0,1 0 0,-1 0 0,-7-11-1,-56-81-62,34 54 48,-307-429-61,307 427 101,-8-10 0,2-3 0,3-1 0,-34-82 0,63 126 85,14 25 111,14 16-173,114 108 9,135 170 0,-155-169 70,52 83-20,14 15-52,-192-253-631,-26-38 541,24 39-32,-144-221-44,-10-16 92,131 198 56,3-3 0,-29-81 0,54 116-9,8 16 15,0 14-15,0 0-1,0 0 0,1 0 0,-1-1 1,0 1-1,0 0 0,0 0 0,0 0 1,1 0-1,-1-1 0,0 1 0,0 0 1,0 0-1,0 0 0,1 0 0,-1 0 1,0 0-1,0 0 0,1 0 0,-1 0 1,0 0-1,0 0 0,0 0 0,1 0 1,-1 0-1,0 0 0,0 0 0,0 0 1,1 0-1,-1 0 0,0 0 1,0 0-1,1 0 0,-1 0 0,0 0 1,0 0-1,0 0 0,0 1 0,1-1 1,-1 0-1,0 0 0,0 0 0,0 0 1,1 1-1,21 15 40,-1 1 1,-1 2-1,33 37 1,50 72 11,117 196 164,-81-113-116,-21-63-23,-35-48-88,-82-103-20,0-1-1,0 1 1,-1-1 0,1 1 0,-1-1 0,0 0 0,1 1 0,-2-1 0,1 0 0,-1-4-1,-7-14 13,0 1-1,-2 0 0,0 1 1,-1 0-1,-27-36 1,2 1 21,-9-11 0,-2 3 0,-73-75 1,16 19-2,-80-104 71,-182-218 343,289 345-348,-79-127-1,-48-118-37,175 292-12,-119-264-28,105 214 29,-53-126-10,42 114 1,-4 2 0,-104-145-1,-264-270-4,335 403-13,4-3 1,-87-169 0,108 177-7,10 16-17,24 40-35,-60-86 0,89 142 62,0-1 0,0 1 0,0 0 0,0 0 0,-1 0 1,0 1-1,0-1 0,0 1 0,0 0 0,0 0 0,-1 0 1,0 0-1,1 1 0,-1 0 0,0 0 0,-7-2 0,11 5 4,0-1-1,0 1 1,1 0-1,-1 0 1,1-1-1,-1 1 1,1 0-1,-1 0 1,1 0-1,-1-1 1,1 1-1,-1 0 1,1 0-1,0 0 1,0 0-1,0 0 1,-1 0-1,1 0 1,0 0-1,0 0 1,0 0-1,0 0 0,1 0 1,-1 1-1,1 36 6,0-31-7,2 22 9,2 0 1,0 0 0,2 0-1,2-1 1,12 30 0,70 140-20,-73-161 12,539 909-3,-231-424-26,-38 19 5,-89-102 55,-179-407-48,-19-30-86,-4-32-106,-11-15 180,-2 0 1,-2 1-1,-36-61 0,20 38 11,-199-399-34,-135-277 102,290 575-49,8-4 0,-56-209-1,101 263 23,6-1 0,-8-190 0,26 300-26,-11-72 237,14 103-218,1 0 0,0-1 0,2 0 0,1 0 0,14 36 0,-8-24-2,236 775 49,-227-707-61,-4 0 1,-5 2-1,-4-1 0,-10 176 0,2-266-2,-1 0-1,-1-1 1,0 1 0,-1 0-1,0-1 1,-1 0-1,-7 15 1,9-21 1,-1 0 1,1-1 0,-1 1-1,0-1 1,-1 0-1,1 0 1,-1 0-1,0 0 1,0 0-1,0-1 1,-1 0 0,1 0-1,-1 0 1,1-1-1,-1 1 1,0-1-1,0 0 1,-11 2 0,-3 0 1,0-2 0,0 0-1,-1-2 1,1 0 0,-1-1 0,1-1 0,-1 0 0,1-2 0,0 0 0,1-1 0,-1-1 0,1-1 0,0-1 0,-31-18 0,-10-10-14,1-4 0,-92-83 0,143 117 13,-386-356 29,80 70-75,224 213 36,-781-644 51,573 520-36,-279-214 22,258 158-29,237 201-3,-4 3 0,-96-47-1,-64-33 9,245 135-7,-1-1 0,1 1 0,0 0 0,0 0 0,0 0 0,-1-1 0,1 1 0,0 0 0,-1 0 0,1 0 0,0-1 1,0 1-1,-1 0 0,1 0 0,0 0 0,-1 0 0,1 0 0,0 0 0,-1 0 0,1 0 0,0 0 0,-1 0 0,1 0 0,0 0 0,-1 0 1,1 0-1,0 0 0,-1 0 0,1 0 0,0 0 0,-1 0 0,1 0 0,0 1 0,-1-1 0,1 0 0,0 0 0,0 0 0,-1 0 0,1 1 1,0-1-1,0 0 0,-1 0 0,1 1 0,0-1 0,0 0 0,-1 1 0,1 22-85,13 25-35,12 7 121,3-1 0,2-1 0,53 71 0,-30-47 0,-8-9 0,343 497-6,-318-475-13,157 156-1,110 52 27,-276-249-10,-10-8-43,63 65-1,-111-188-364,-3 79 413,0 1-1,0-1 1,0 0-1,0 1 1,0-1-1,0 1 1,1-1-1,0 1 1,-1-1-1,1 1 1,0-1-1,2-3 1,-2 5-2,1 0 1,0 0 0,0 0-1,-1 0 1,1 0 0,0 0 0,0 1-1,0-1 1,0 0 0,0 1-1,0 0 1,0-1 0,0 1 0,0 0-1,0 0 1,0 0 0,3 1-1,15-1 11,0 2 0,0 0 0,0 1 0,-1 2 0,1 0-1,28 11 1,111 61 59,-146-71-66,374 235 132,-13 33-100,-284-206-16,904 724 215,-547-336-219,-39 30 51,-350-415-59,-36-43-38,-12-14 11,2 0 1,0 0 0,0-1 0,1-1 0,16 12 0,-30-52-105,-3 18 119,-1-1 0,0 1 0,0 0 0,-1 0 0,0 1 0,-15-18 0,-57-54-44,38 42 33,-120-131-9,8-8 0,8-5 0,-152-254 0,42-19 168,257 462-110,1 0 1,0 0-1,0-1 0,1 1 0,-1-1 0,1 0 0,8 6 0,10 10-2,104 118 35,176 249 1,-168-206-49,245 284 247,-294-364-233,-42-51-11,3-3-1,2-1 0,86 65 1,-131-109-36,0 1-1,1-1 1,-1 0 0,0 0 0,1-1-1,0 0 1,0 1 0,0-1 0,0-1-1,0 1 1,0-1 0,0 0 0,0 0-1,0 0 1,1-1 0,-1 0 0,7-1 0,-11 0 0,0-1 1,-1 0 0,1 0 0,-1 1-1,0-1 1,1 0 0,-1 0 0,0 0-1,0 0 1,0 0 0,0 1 0,-1-1 0,1-2-1,-1-2-19,1-6 17,-1 1 0,-1 0 0,0 0 0,-1 0 0,0 0 0,-1 0 0,0 0 0,0 1 0,-7-10 0,-11-18 13,-27-35-1,24 38 16,-78-119-31,-160-321 1,249 437 126,37 78 87,-7-13-216,197 356 183,-17-31 157,-162-296-276,-20-36-24,-1 0 1,-1 1 0,-1 0 0,-1 0 0,-1 1 0,11 40-1,-20-61-19,1-1-1,-1 0 0,0 1 0,0-1 0,1 1 0,-1-1 0,0 1 0,0-1 0,0 0 0,0 1 1,0-1-1,0 1 0,0-1 0,0 1 0,0-1 0,0 1 0,0-1 0,0 1 0,0-1 1,0 1-1,0-1 0,0 1 0,0-1 0,0 0 0,-1 1 0,1-1 0,0 1 0,0-1 1,-1 1-1,1-1 0,0 0 0,0 1 0,-1-1 0,1 0 0,0 1 0,-1-1 0,1 0 0,-1 0 1,1 1-1,0-1 0,-1 0 0,1 0 0,-1 0 0,1 1 0,-1-1 0,1 0 0,-1 0 1,1 0-1,-1 0 0,1 0 0,-1 0 0,1 0 0,0 0 0,-1 0 0,1 0 0,-1 0 1,1 0-1,-1-1 0,1 1 0,-1 0 0,1 0 0,-1-1 0,-30-18 23,27 16-46,-60-48 15,3-3 0,-60-68 0,45 44 14,-250-289-34,24-23 7,12 15 15,225 294 7,-768-893 0,780 918 2,-3 2 0,-2 3 0,-2 2 0,-3 4 0,-1 1 0,-2 4 0,-127-57 0,-95-4 83,-107-48 43,331 115-153,-94-67 0,115 70 50,-2 2 0,-1 1 0,-1 3 0,-74-29 0,75 39-40,-43-13 9,1-3 0,-135-71 1,-76-82 32,298 185-27,1-1 0,0 0 0,0 0 0,-1-1 0,1 1 0,0 0 1,0 0-1,-1 0 0,1 0 0,0 0 0,0 0 0,-1 0 1,1 0-1,0 0 0,0 0 0,0-1 0,-1 1 0,1 0 0,0 0 1,0 0-1,0 0 0,-1-1 0,1 1 0,0 0 0,0 0 0,0 0 1,0-1-1,0 1 0,0 0 0,-1 0 0,1-1 0,0 1 1,0 0-1,0 0 0,0-1 0,0 1 0,0 0 0,0 0 0,0-1 1,0 1-1,0 0 0,0 0 0,0-1 0,0 1 0,0 0 0,0 0 1,1-1-1,-1 1 0,0 0 0,0-1 0,20 0 30,55 11 18,-25-3-101,20-6 15,-69-1 38,-1 0 1,0-1-1,1 1 1,-1-1 0,0 1-1,0-1 1,0 1-1,0-1 1,0 1 0,0 0-1,0-1 1,0 1 0,0-1-1,0 1 1,0-1-1,0 1 1,0-1 0,0 1-1,0-1 1,0 1-1,0-1 1,-1 1 0,1 0-1,0-1 1,0 1-1,-1-1 1,1 1 0,0 0-1,-1-1 1,1 1 0,0 0-1,-1-1 1,1 1-1,0 0 1,-2-1 0,-11-16 24,0 1-44,1-1 1,1 0 0,-17-34 0,-11-47 60,-36-142 1,-5-17-225,12 86 59,-39-113 97,107 282 18,-1-1 0,0 1 0,0-1-1,1 1 1,0 0 0,-1-1 0,1 1 0,0-1 0,0 1 0,0-1 0,1-3-1,0 6 5,-1-1 0,0 1 0,0 0 0,0-1 0,1 1 0,-1-1 0,0 1 0,1 0 0,-1-1 0,0 1 0,1 0 0,-1-1 0,1 1 0,-1 0 0,0 0 0,1-1 0,-1 1 0,1 0 0,-1 0 0,1 0 0,-1 0-1,1 0 1,-1-1 0,1 1 0,-1 0 0,0 0 0,1 0 0,-1 0 0,1 0 0,-1 1 0,1-1 0,-1 0 0,2 0 0,4 3-2,0-1 0,0 1 0,0 1 0,0-1 0,-1 1-1,10 8 1,42 37 38,-3 3-1,-1 2 1,65 90 0,118 199-20,-196-284-18,78 135-4,-118-210-123,-3 0 134,0 0 0,-2 1 0,0-1-1,0 1 1,-14-26 0,-51-77-2,28 50 23,-130-218-59,-97-172-4,189 305 67,-66-171 0,132 291-40,2 0 0,1-1 0,1-1 1,2 1-1,1-1 0,-3-64 1,23 125 70,-3-11-13,489 1038 15,-240-472 26,-246-554-73,-5-8-34,1 0 1,1-1-1,1 0 1,21 27-1,-28-46-158,-1-9 155,-2-16 75,-2 1-54,-2 1-1,0-1 0,-1 1 0,-9-29 1,-39-99-119,30 92 88,-411-1002 45,229 628-31,-86-209-6,216 428 57,64 181-37,3 0 0,0 0 0,3-1 0,-2-43 0,6 78 2,0-1 1,0 0-1,0 0 0,0 0 1,0 0-1,0 0 0,0 0 1,0 0-1,1 0 0,-1 0 1,0 0-1,0 1 1,1-1-1,-1 0 0,1 0 1,-1 0-1,0 0 0,1 1 1,0-1-1,0-1 0,13 6 12,19 32 103,-28-30-102,88 122 58,127 228 0,-155-245-59,602 1177-2,-534-967-19,180 371 81,-216-527-152,-106-215-177,-18-11 233,-3 1 0,-42-62 0,11 21-33,-445-821 30,57-25 69,448 945-37,-121-308-35,100 244 59,2-1 0,-17-119 0,37 186-22,0 0 0,-1 0-1,1 0 1,0 0-1,0 0 1,0-1-1,0 1 1,0 0 0,0 0-1,0 0 1,0 0-1,0 0 1,0 0-1,0 0 1,0 0 0,0-1-1,0 1 1,0 0-1,0 0 1,0 0-1,0 0 1,0 0 0,0 0-1,0-1 1,0 1-1,0 0 1,0 0-1,0 0 1,0 0 0,0 0-1,0 0 1,0 0-1,0-1 1,0 1-1,0 0 1,0 0 0,0 0-1,0 0 1,0 0-1,0 0 1,0 0-1,1 0 1,-1 0 0,0 0-1,0-1 1,0 1-1,0 0 1,0 0-1,0 0 1,0 0-1,0 0 1,1 0 0,-1 0-1,0 0 1,0 0-1,0 0 1,0 0-1,0 0 1,0 0 0,1 0-1,-1 0 1,0 0-1,0 0 1,0 0-1,0 0 1,0 0 0,0 0-1,10 11 64,16 28 8,-20-29-51,342 565 176,102 176-140,-54 25-100,-270-501 139,264 596 302,-369-823-366,28 68-6,100 172-1,-139-271-33,-8-13-4,0 0-1,0 0 0,1-1 1,0 1-1,0 0 1,0-1-1,0 0 0,0 0 1,5 4-1,-8-7 6,0 0 0,0 1 0,1-1 0,-1 0 0,0 0 0,0 0 0,0 0 0,0 0 0,0 0 0,1 0 0,-1 0 0,0 1 0,0-1 0,0 0 0,0 0 0,1 0 0,-1 0 0,0 0 0,0 0 0,0 0 0,0 0 0,1 0 0,-1 0 0,0 0 0,0 0 0,0 0 0,0 0 0,1 0 0,-1 0 0,0 0 0,0-1 0,0 1 0,0 0 0,1 0 0,-1 0 0,0 0 0,0 0 0,0 0 0,0 0 0,0 0 0,1-1 0,-1 1 0,0 0 0,0 0 0,0 0 0,0 0 0,0-1 0,0 1 0,0 0 0,0 0 0,0 0 0,0 0 0,0-1 0,1-14-69,-1 10 52,-1-18 2,-1 1 0,-1 0-1,-1 0 1,-1 0-1,-1 1 1,0 0 0,-13-27-1,-82-143-147,61 121 120,-81-143 45,-155-294-40,-239-668 62,298 653-10,-175-463 3,273 689-56,19 54 85,98 237-38,0 0 0,0 0-1,1 0 1,0 0 0,0 0 0,0 0 0,1-1 0,0 1 0,0 0 0,0 0 0,1-1 0,-1 1 0,1 0 0,0 0 0,1 0 0,-1 0 0,1 0 0,4-8 0,5-2-6,-7 9-1,0 0-1,0 0 0,0 0 1,1 1-1,0-1 1,8-5-1,-12 10 5,0 1 0,-1-1 0,1 1 0,0 0 0,0-1 0,0 1 0,0 0 0,-1-1 0,1 1 0,0 0 0,0 0 0,0 0 0,0 0 0,0 0 0,0 0 0,-1 0 0,1 0 0,0 0 0,0 0 0,0 1 0,0-1 0,0 0 0,0 1 0,1 0 0,0 1-1,-1-1 1,1 1 0,0-1-1,-1 1 1,0 0 0,1-1-1,-1 1 1,0 0 0,0 0 0,0 0-1,0 0 1,1 4 0,66 202 90,24 58 24,393 727 261,-190-483-422,-5 75 122,-6-14 71,-110-257-123,154 253 84,-258-458-67,136 199 50,383 538 39,-548-786-90,-40-58-215,-22-18-144,11 7 317,-86-66 4,-393-312-42,20-31 4,306 259 29,-428-432-109,47-40 37,417 461 17,151 185 58,343 341 137,-33-29-166,-232-234 60,118 117 37,-186-174-67,-3 1 1,-1 1-1,-1 2 1,23 46-1,-29-32 16,-21-51-64,-15-17 74,-243-246-35,-388-429-52,413 394 29,168 206 42,-72-140 0,90 140 4,3-3 0,-52-175 0,-16-74 9,87 287-17,-1 1 0,-3 1-1,-2 1 1,-40-52-1,0 5 22,6-4-1,-58-122 0,120 223-23,1 1 1,-1-1-1,0 1 0,1 0 0,-1-1 0,0 1 0,1-1 0,-1 1 1,0 0-1,0-1 0,1 1 0,-1 0 0,0 0 0,0 0 1,1 0-1,-1-1 0,0 1 0,0 0 0,0 0 0,1 1 0,-1-1 1,0 0-1,0 0 0,0 0 0,1 0 0,-1 1 0,0-1 0,-1 1 1,-19 10 28,16-4-30,0 0 1,0 0 0,1 1-1,0 0 1,0 0 0,1 0 0,0 0-1,0 0 1,1 1 0,0-1-1,1 1 1,0 0 0,0 10-1,0 17 20,8 67-1,2-55-14,2 0 0,2-1 1,2 0-1,32 66 1,-7-15-5,208 493 32,-164-423-8,146 219 1,-99-200-39,232 257 0,-83-189 23,-200-190-18,-4 3 0,105 121-1,-95-81 13,186 223-28,-74-64 83,-149-192-46,4-3-1,116 124 1,104 44 85,-206-190-64,1-3-1,105 54 1,-60-43-29,350 186 55,-399-208-62,-8-2-29,2-2 0,108 41 0,-166-73 31,0 0 0,0 1 0,1-1 0,-1 0 0,0 0 0,1 0 0,-1 0-1,0 0 1,1 0 0,-1 0 0,0 0 0,1 1 0,-1-1 0,0 0 0,1 0 0,-1-1 0,1 1 0,-1 0 0,0 0 0,1 0 0,-1 0 0,0 0 0,1 0 0,-1 0 0,0 0 0,0-1 0,1 1 0,-1 0 0,0 0 0,1 0 0,-1-1-1,0 1 1,0 0 0,1 0 0,-1-1 0,0 1 0,0 0 0,0-1 0,0 1 0,1 0 0,-1-1 0,0 0 0,-3-19-6,-17-24 21,-38-35-22,-100-107 0,116 139 8,-92-102 2,-266-307-5,38-30-6,250 311 6,7-5 0,-93-221-1,171 329-18,2-2 0,4-1 0,3 0 0,4-1 0,3-1 0,3-1 0,3-82 0,5 162 27,1 0 0,-1 0-1,1 0 1,0 0 0,-1 0-1,1 0 1,0 0 0,0 0-1,0 0 1,1-1 0,-1 1-1,0 0 1,1-1 0,-1 1 0,1-1-1,0 1 1,-1-1 0,4 2-1,10 10 17,63 70 0,-3 4 0,116 176 0,90 223 14,6 185-29,-201-444 2,131 247 0,-213-468-22,24 41 38,-27-45-29,1 0-1,-1 0 1,1 0 0,-1 0-1,1 0 1,0-1-1,0 1 1,0 0-1,-1-1 1,2 0-1,-1 1 1,0-1-1,0 0 1,0 0 0,0 0-1,1 0 1,3 0-1,-5-1 7,-1 0 0,1 0 0,0-1-1,-1 1 1,1-1 0,-1 1 0,1 0-1,-1-1 1,0 1 0,1-1 0,-1 1 0,1-1-1,-1 1 1,0-1 0,1 0 0,-1 1-1,0-1 1,0 1 0,0-1 0,1 0 0,-1 1-1,0-1 1,0 0 0,0 1 0,0-1-1,0 0 1,0 1 0,0-1 0,0 1 0,0-1-1,0 0 1,-1 1 0,1-1 0,0 0 0,-1 0-1,1-7 3,-1-13-4,-1 0 0,-1 0 0,-1 0-1,-1 0 1,-8-24 0,-49-108-92,27 70 65,-3-16 19,-144-330-58,-290-400 80,-105-124-38,536 872 43,32 65 39,9 23-21,6 23 21,67 187 19,2 7-52,-34-84 5,-41-140-27,0 0 0,1 0 0,-1 1 0,0-1 0,0 0-1,0 0 1,0 0 0,0 0 0,1 1 0,-1-1 0,0 0 0,0 0 0,0 0-1,0 0 1,0 1 0,0-1 0,0 0 0,0 0 0,0 0 0,0 1 0,0-1-1,0 0 1,0 0 0,0 0 0,0 1 0,0-1 0,0 0 0,0 0 0,0 0-1,0 1 1,0-1 0,0 0 0,0 0 0,0 0 0,-1 1 0,1-1-1,0 0 1,0 0 0,0 0 0,0 0 0,0 0 0,-1 1 0,1-1 0,0 0-1,0 0 1,0 0 0,0 0 0,-1 0 0,1 0 0,-12-6-25,-17-18-13,-16-19 35,2-2 0,-37-52 0,-69-109-14,144 200 16,-114-188 5,6 9 8,80 143 5,32 39-14,-1 1 0,0 0-1,0 0 1,0 1-1,-1-1 1,1 0 0,0 1-1,-1-1 1,1 1-1,-1 0 1,0 0-1,1 0 1,-1 0 0,0 0-1,-4 0 1,20 24 93,156 132 59,-102-97-134,63 55-5,4-6 0,5-6 0,187 102 0,-166-127-13,-141-68-12,1-2-1,0 0 1,0-1-1,1-1 0,-1-1 1,29 1-1,-48-4 9,1 0 0,-1 0 0,1-1 0,-1 1 0,0 0 0,1 0 0,-1-1 0,0 1 1,1 0-1,-1-1 0,0 0 0,1 1 0,-1-1 0,0 0 0,0 0 0,0 1 0,0-1 0,0 0 0,0 0 0,0 0 0,0 0 0,0 0 0,0-1 0,0 1 0,-1 0 0,1 0 0,-1 0 1,1-1-1,0 1 0,0-3 0,2-46 22,-3 35-18,-3-64-3,-3 0 0,-4 0 1,-27-107-1,-86-227-7,-113-170-24,-44 22-16,160 327 40,80 163 7,40 70 0,-1-1 1,1 1-1,-1-1 0,0 1 0,0 0 1,1-1-1,-1 1 0,0-1 1,0 1-1,0 0 0,-1 0 0,1 0 1,0 0-1,0 0 0,-1 0 0,1 0 1,0 0-1,-2-1 0,2 6 3,0 0 0,0-1 0,1 1 0,0 0 0,0-1 0,0 1 0,0 0 0,0-1 0,1 1-1,1 4 1,11 59 33,3-1-1,49 124 0,-30-93-13,340 1128-16,-170-362-45,-131-544 35,-63-258-79,-9-37 22,-2-19 38,-1-7 9,-126-292-34,-248-575-235,-22-58 288,389 907-2,-119-342 2,111 306-10,2-2 0,3 0 0,2 0 1,-1-83-1,10 141 4,0-1-1,0 1 1,-1-1 0,1 1 0,0-1-1,0 1 1,0 0 0,0-1 0,0 1-1,0-1 1,0 1 0,0-1 0,0 1-1,0-1 1,0 1 0,0-1 0,0 1 0,0-1-1,1 1 1,-1-1 0,0 1 0,0 0-1,0-1 1,1 1 0,-1-1 0,0 1-1,1 0 1,-1-1 0,0 1 0,1 0-1,-1-1 1,0 1 0,1 0 0,-1 0-1,1-1 1,-1 1 0,0 0 0,1 0-1,-1 0 1,1-1 0,-1 1 0,1 0-1,-1 0 1,1 0 0,-1 0 0,1 0-1,0 0 1,17 14 40,-5 7-16,0 0 0,-1 2 0,-1-1 0,14 45 0,-18-49-16,42 123 30,44 216-1,0 157-39,-47-237 19,-33-205-11,43 137 0,-44-188-84,-6-31 7,-3-41 57,-3 51 16,-2-80-30,-4 1 0,-2 0 1,-5 0-1,-23-81 0,-61-181-19,-43-170 58,28-180-29,92 542 12,6 61 9,-3 1-1,-46-135 1,57 197 2,0 0-1,2-1 1,1 1-1,1-1 1,2-33-1,-2 50-3,1 0 0,-2-1 0,1 1 0,-1 0 0,0 1 0,-1-1 0,0 0 0,-7-9 0,-16-46 0,22 38 1,1-2 0,-1-47 0,4 47 4,-1-1-1,-6-29 1,6 49-3,-1-1 0,0 1 0,0 1 0,-1-1 0,0 0-1,0 1 1,-1 0 0,0 0 0,0 0 0,-9-9 0,-63-50 14,60 51-6,14 13-6,-1 0-1,1 0 1,-1 0 0,1 0-1,0 0 1,1-1-1,-1 0 1,-2-4 0,4 3 18,3 3 40,12 10-24,52 42-21,-1 2 1,85 91-1,-131-124-5,-67-74-22,24 25 1,-41-37 0,56 59 8,1 1 0,-2 0 0,1 1 0,0 0 1,-1 0-1,0 1 0,-1 0 0,1 1 0,-19-5 0,22 12-15,12 8-19,13 13 1,39 49 51,-2 3-1,-4 1 1,-3 3 0,-4 2 0,52 136 0,117 453-75,-199-621 52,165 613 3,110 382 43,-99-518 14,-186-519-56,-3-5-9,0 0-1,0 0 1,1 0 0,-1 0-1,1 0 1,-1-1-1,1 1 1,0-1-1,0 1 1,0-1-1,5 4 1,-5-11-32,-4-99 43,-4 0 0,-37-191 0,-225-613 1,56 236-1,175 526-2,6-2 0,-20-244 0,44 277 13,8-128-1,3 215-9,2 0 0,0 0 0,1 1 0,2 0 0,1 0 0,1 1-1,2 0 1,0 1 0,1 0 0,2 1 0,36-42 0,-52 65 0,1 0 0,-1 0-1,1 0 1,0 0 0,-1 0 0,1 0 0,0 0-1,0 0 1,0 0 0,0 1 0,0-1 0,0 0-1,0 1 1,0-1 0,0 1 0,0-1 0,0 1 0,0-1-1,0 1 1,1 0 0,-1 0 0,0-1 0,0 1-1,0 0 1,0 0 0,1 0 0,-1 0 0,0 1-1,0-1 1,0 0 0,0 0 0,1 1 0,-1-1-1,0 0 1,0 1 0,0 0 0,0-1 0,0 1 0,0-1-1,0 1 1,0 0 0,0 0 0,0-1 0,-1 1-1,1 0 1,1 2 0,4 5 16,-1 0 0,0 1 1,0 0-1,5 16 0,-4-11-18,16 41 18,-3 1-1,20 89 1,9 126-18,-40-215 10,101 958 74,-93-819-43,-11-129-28,-3-24-10,2-1 1,1 1-1,12 41 1,-9-68-22,-4-28-24,-2-30-28,-2 43 70,0-37 9,1-35-18,-3 1 0,-20-127 1,-3 78-38,-116-609-152,111 526 183,-5-328 0,33 449 2,0 44 12,2-1-1,6-53 1,-5 86 1,1 0-1,0 0 1,0 0 0,0 0 0,6-11-1,-8 16 3,1 1-1,-1-1 1,1 0-1,-1 0 1,1 1-1,-1-1 1,1 1-1,-1-1 1,1 0-1,0 1 1,-1-1-1,1 1 1,0 0-1,-1-1 1,1 1-1,0-1 1,-1 1-1,1 0 1,0 0-1,0-1 1,1 1-1,-2 0 4,1 1-1,0-1 1,0 1-1,0-1 1,0 1 0,0-1-1,0 1 1,-1 0-1,1-1 1,0 1-1,0 0 1,-1 0 0,1-1-1,0 1 1,-1 0-1,1 0 1,-1 0-1,1 0 1,-1 0 0,0 0-1,1 0 1,-1 1-1,21 54 28,-3 0 1,16 83-1,8 126-8,-21-122-6,137 972 202,-116-832-158,101 363 0,-61-310-77,-177-745-293,-74-228 242,-33-174-16,197 779 82,-24-139 10,-12-306-1,54 504 104,14 50-69,-5 0 0,19 115 1,-20-86-35,187 758 133,43 211 42,-227-947-180,109 535 88,-80-449-54,87 222-1,-113-366-39,23 60-8,57 226 0,-104-344 0,-1 1-1,0-1 0,-1 1 1,-1 13-1,-9-33 11,-3-8 1,0-1 1,1 0 0,1-1-1,1 0 1,-12-30-1,-6-9-10,-180-304-107,126 225 88,-70-123-6,12-6 0,-104-283 0,213 469 26,-11-28 0,4-1 0,-31-149 0,63 225-3,7 25-16,13 42-32,0 1 50,52 138 61,80 339 0,20 63-2,-5-201 19,-130-316-57,2-1 0,3-2 0,2-1 0,47 50-1,-54-79-2,-32-26-11,0-1 0,1 1 0,-1-1 0,1 1 0,-1-1 1,1 1-1,-1-1 0,1 1 0,0-1 0,-1 1 0,1-1 0,-1 0 0,1 1 0,0-1 0,-1 0 0,1 0 0,0 0 0,0 1 0,-1-1 1,1 0-1,0 0 0,-1 0 0,1 0 0,0 0 0,0 0 0,-1 0 0,1-1 0,0 1 0,-1 0 0,1 0 0,0 0 0,-1-1 0,1 1 0,0 0 1,-1-1-1,1 1 0,-1-1 0,1 1 0,0 0 0,-1-1 0,1 0 0,-1 1 0,0-1 0,1 1 0,-1-1 0,1 1 0,-1-1 0,0 0 0,1 1 1,-1-1-1,0 0 0,0 1 0,0-1 0,1 0 0,-1 1 0,0-3 0,2-26 2,-1-1 0,-1 0 0,-2 0 0,-1 0 0,-11-48 0,-52-155-11,38 144 17,-634-1954-215,558 1740 193,14-4 0,-68-419 0,20 90 43,131 608-54,11 41-30,13 50-3,49 469 155,-55-411-89,6 77-5,102 749 41,-112-910-27,26 105-1,-29-129-24,0 1 1,2-1-1,-1 0 1,2-1-1,-1 0 0,2 0 1,15 20-1,-22-31 8,0 0 0,0 0-1,0 1 1,0-1 0,0 0 0,0 0-1,1 0 1,-1 0 0,0-1 0,1 1-1,-1 0 1,0 0 0,1-1 0,-1 1-1,1-1 1,-1 1 0,1-1 0,0 0-1,1 1 1,-1-2 0,-1 1 1,0 0-1,0-1 0,0 1 0,0-1 1,1 0-1,-1 1 0,0-1 0,0 0 1,0 1-1,0-1 0,-1 0 1,1 0-1,0 0 0,0 0 0,0 0 1,-1 0-1,1 0 0,0-1 0,3-6 11,-1 0 0,0-1 0,0 1 0,-1-1 0,2-13-1,14-141-6,-7-282-1,-11 327-4,-28-377-25,2-101-2,26 579 39,1 0-1,1 0 1,1 0 0,0 0 0,6-17 0,-8 33-9,-1 0 1,0 0-1,0 0 1,1 0-1,-1 0 1,1 0-1,-1 0 0,1 0 1,0 0-1,-1 0 1,1 0-1,0 0 0,0 0 1,-1 1-1,1-1 1,0 0-1,0 0 1,0 1-1,0-1 0,0 1 1,0-1-1,0 1 1,2-1-1,-2 1-2,0 0-1,1 0 1,-1 1-1,0-1 1,0 0-1,0 1 1,0-1 0,0 1-1,0 0 1,0-1-1,0 1 1,0 0-1,0 0 1,0-1-1,-1 1 1,1 0 0,0 0-1,0 0 1,-1 0-1,1 0 1,-1 0-1,1 0 1,-1 0 0,1 0-1,-1 2 1,10 21 46,-2 0 0,7 33 0,-5-16-32,103 444 123,-5-20-25,75 172-78,65 270 22,-130-397-28,39-10 33,-53-250-20,-38-94-34,57 197-1,-120-342-30,-1 0-1,0 1 0,-1-1 1,-1 21-1,0-27 0,0-4 27,-1-5-181,-11-28 135,-27-52 0,7 17 20,-168-357-237,-100-237-8,209 429 248,11-5 0,-81-402 0,145 538 23,4-1 0,2-105 0,33 231 21,15 23 56,-2 1-1,41 73 1,44 113-40,198 580 173,-139-316 146,-125-359-306,5-1 0,114 187 0,-111-227-56,54 115 1,-98-173 2,-3-8-5,-1 0 0,-2 1 0,-1 0 0,9 43 0,20 106 40,105 286 0,-94-341-2,6-3 1,112 177-1,-136-244-30,172 278 35,184 338-27,-374-635-4,-2 0 1,-2 0-1,-1 2 0,-2-1 1,5 51-1,-13-44-14,-1-45-38,-1-6-96,-63-189 0,5 21-76,-202-680-73,116 342 304,124 405-50,4 0-1,-6-205 1,23 311 37,0 0-1,0-1 0,0 1 1,0 0-1,0-1 1,0 1-1,0-1 1,0 1-1,0 0 1,0-1-1,0 1 1,0 0-1,0-1 0,0 1 1,0-1-1,0 1 1,0 0-1,0-1 1,0 1-1,0 0 1,1-1-1,-1 1 0,0 0 1,0-1-1,1 1 1,-1 0-1,0-1 1,0 1-1,1 0 1,-1 0-1,0-1 0,1 1 1,-1 0-1,0 0 1,1-1-1,-1 1 1,0 0-1,1 0 1,-1 0-1,0 0 1,1 0-1,0 0 0,12 11-79,-4 5 80,-1 1 1,0 0-1,9 29 1,-3-6 18,109 296 105,55 141 12,56 188 175,-13-51-37,-168-479-229,91 193 106,48 135-153,-108-182-7,-4-37-32,-80-244 34,0 1 6,0-1 1,-1 0-1,1 1 0,0-1 1,0 0-1,1 0 1,-1 1-1,0-1 1,0 0-1,0 1 0,0-1 1,0 0-1,0 0 1,0 1-1,0-1 1,0 0-1,1 0 1,-1 1-1,0-1 0,0 0 1,0 0-1,1 1 1,-1-1-1,0 0 1,0 0-1,0 0 0,1 1 1,-1-1-1,0 0 1,0 0-1,1 0 1,-1 0-1,0 0 0,1 0 1,-1 0-1,0 1 1,0-1-1,1 0 1,-1 0-1,2-9-323,-1-113 80,2 32 163,-4 0 1,-4 0-1,-22-117 1,-159-470 89,24 107-9,156 543 2,-3-5-1,2 1 0,2-1-1,-3-52 1,19 99 12,71 119 175,108 244 0,21 171-94,-52 45 207,-37-112 27,-111-447-321,28 62 0,-35-111-547,-3-12 481,-3-42-11,-3 0-1,-26-118 1,-51-132-89,65 257 112,2 8 43,-139-545 0,129 473-11,5-2-1,-6-225 1,25 350 15,1 0 0,0-1 0,0 1 1,0 0-1,1 0 0,-1-1 0,0 1 0,1 0 0,-1 0 0,1 0 1,0 0-1,0 0 0,1-2 0,-2 3 1,1 1 0,-1 0 0,0 0 0,1 0-1,-1 0 1,1 0 0,-1 0 0,1 0 0,-1 0 0,1 0 0,-1 0 0,1 0-1,-1 0 1,1 0 0,-1 0 0,0 0 0,1 1 0,-1-1 0,1 0 0,-1 0 0,0 0-1,1 1 1,-1-1 0,1 0 0,-1 1 0,0-1 0,1 0 0,-1 1 0,0-1-1,0 0 1,1 1 0,-1-1 0,0 0 0,0 1 0,1 0 0,5 8-3,-1 0 1,0 0-1,8 20 1,334 1071 489,-267-718-228,11 38-63,-87-396-183,-4-20-10,0 0-1,0 0 1,1 0-1,0 0 1,0 0 0,0-1-1,0 1 1,0 0-1,1-1 1,0 1-1,0-1 1,4 7-1,-5-9-91,-1-21-220,1-158 16,-36-287 1,-101-291 223,124 684 156,3 0-1,1-86 1,10 174-24,0 0-1,1 0 1,1 0 0,0-1 0,1 1 0,9 17 0,7 24-31,216 868 549,-234-912-583,13 55 34,3-1 0,3-1 0,2-1 1,4-2-1,2 0 0,48 73 1,-78-136-44,0 1 0,0-1 0,0 0 0,0 1 0,1-1 0,-1 0 0,0 0 0,0 1 0,0-1 1,0 0-1,0 0 0,0 1 0,0-1 0,1 0 0,-1 0 0,0 1 0,0-1 0,0 0 0,1 0 1,-1 1-1,0-1 0,0 0 0,0 0 0,1 0 0,-1 0 0,0 0 0,0 1 0,1-1 0,-1 0 1,0 0-1,1 0 0,-1 0 0,0 0 0,0 0 0,1 0 0,-1 0 0,0 0 0,1 0 1,-1 0-1,0 0 0,1 0 0,-1 0 0,0 0 0,0 0 0,1 0 0,-1-1 0,0 1 0,0 0 1,1 0-1,-1 0 0,0 0 0,0 0 0,1-1 0,-1 1 0,0 0 0,0 0 0,0-1 0,1 1 1,4-28-147,-7-53 250,1 73-147,-26-244-254,18 186 196,-3 0 0,-25-77 0,-53-125-162,-28-100 205,114 350 82,0-1 1,1 1-1,0-29 0,14 73 345,31 51-284,-3 1 0,-4 3 0,-4 1 0,-3 1 0,26 128 0,-45-159-31,49 253 261,-43-249-250,2 0-1,2-1 1,33 66-1,-35-87-7,-2-2-22,2-1-1,31 45 0,-48-77-25,0 1 1,0 0-1,1 0 0,-1-1 0,0 1 0,0 0 0,0-1 1,0 1-1,0 0 0,0 0 0,0 0 0,1-1 0,-1 1 1,0 0-1,0 0 0,0-1 0,0 1 0,1 0 0,-1 0 1,0 0-1,0 0 0,1-1 0,-1 1 0,0 0 0,0 0 1,1 0-1,-1 0 0,0 0 0,0 0 0,1 0 0,-1 0 1,0 0-1,0 0 0,1 0 0,-1 0 0,0 0 0,1 0 1,-1 0-1,0 0 0,0 0 0,1 0 0,-1 0 0,0 0 1,0 0-1,1 0 0,-1 1 0,0-1 0,0 0 0,1 0 1,-1 0-1,0 0 0,0 1 0,0-1 0,1 0 0,-1 0 1,0 0-1,0 1 0,0-1 0,0 0 0,0 0 0,0 1 1,1-1-1,-1 0 0,0 0 0,0 1 0,0-1 0,0 1 1,1-26-203,-1 22 234,1-101-207,-5 0 0,-28-171 0,-14 70-58,-16-81 112,50 214 131,-4-147-1,17 182-6,-1 36 0,0 1-1,0-1 1,0 1 0,0-1 0,0 1-1,1-1 1,-1 1 0,0-1-1,0 1 1,0-1 0,1 1-1,-1-1 1,0 1 0,1-1 0,-1 1-1,0 0 1,1-1 0,-1 1-1,1 0 1,-1-1 0,1 1-1,-1 0 1,1-1 0,-1 1 0,1 0-1,-1 0 1,1 0 0,-1 0-1,1-1 1,-1 1 0,1 0-1,-1 0 1,1 0 0,-1 0 0,1 0-1,-1 0 1,1 0 0,-1 0-1,2 1 1,15 5 1,-8 3 19,-1-1 0,0 1 0,0 1 0,-1 0 0,0 0 0,-1 0 1,8 17-1,27 59 118,56 181 1,-69-183-59,82 306 273,-96-332-327,-14-57-52,-1-9-119,-8-19 151,0 0-1,-21-41 1,3 8-39,-168-540-135,108 304 134,-13-39-8,72 225 52,-14-119 0,102 511 191,-5-39-172,-39-142 39,-4 0 0,-5 1 0,-8 145 0,1-238-56,-1-1-1,-1 1 1,1-1-1,-1 0 1,-4 10 0,5-16-10,1 0 0,-1-1 0,0 1 0,0 0 0,0 0 1,0-1-1,0 1 0,-1 0 0,1-1 0,0 1 0,-1-1 1,1 0-1,-1 1 0,1-1 0,-1 0 0,0 0 0,1 0 1,-1 0-1,0 0 0,0-1 0,0 1 0,0 0 0,0-1 1,0 1-1,0-1 0,-3 0 0,-2 0-6,0-1 0,0 0 0,0 0 0,0-1 0,0 0 0,1 0 0,-1-1 0,0 1 0,1-1 1,0-1-1,0 0 0,0 1 0,0-2 0,-7-6 0,-8-9-13,1 0 1,-24-33 0,13 16-4,-318-407-235,226 283 200,-758-961 7,454 523 203,362 493-129,4-4 0,6-1 0,4-4 0,5-1 0,6-2 0,5-2 0,-32-197 0,13-40 38,43 294-58,7 40-20,6 32-26,17 66 86,51 132 0,-16-56-47,312 1180 30,-293-1042-26,43 281-24,-108-534-45,-4-25 6,-2-17-1,-4-16 53,-1 1 0,0 0 0,-2 0 0,0 0-1,-10-23 1,-1-8 25,-62-174-18,-118-242 1,79 200-42,-162-419-28,74 176 1,-41-159-54,230 624 118,5 19-4,8 25 0,4 20-26,10 28 41,1-1 1,3 0-1,27 59 0,2 6 1,15 51 15,255 655 64,70-29-103,-330-695 36,5-3 1,110 132-1,-166-218-18,33 34-6,-35-36 1,0 1-1,1-1 1,-1 0-1,0 0 1,0 0-1,1 1 1,-1-1 0,1 0-1,-1-1 1,1 1-1,-1 0 1,1 0-1,0-1 1,-1 1-1,1-1 1,0 1-1,-1-1 1,1 0-1,0 0 1,0 1 0,-1-1-1,3-1 1,-3 1-1,-1-1 0,1 0 0,0 0 1,-1 0-1,1 0 0,-1 0 0,1 1 0,-1-1 1,1 0-1,-1 0 0,0 0 0,0 0 1,1 0-1,-1 0 0,0 0 0,0-1 0,0 1 1,0-1-1,3-65-6,-3 1 1,-3-1-1,-23-129 1,-65-200-125,85 375 125,-162-595-23,-135-580 77,290 1126-57,2 1 1,-1-124-1,11 192 12,1 0-1,0 1 1,0-1-1,0 1 1,0-1 0,0 0-1,0 1 1,0-1-1,0 0 1,0 1-1,0-1 1,0 0-1,0 1 1,0-1-1,0 1 1,1-1-1,-1 0 1,0 1-1,1-1 1,-1 1 0,0-1-1,1 1 1,-1-1-1,0 1 1,1-1-1,-1 1 1,2-1-1,10 13-7,18 46 37,-26-50-22,167 414 173,-110-257-133,751 1993 34,-555-1372-27,-249-757-46,72 213 61,-66-213-123,-16-42-56,-18-62 66,-4 2 0,-56-118 0,41 100 15,-191-435-86,-184-452 141,0-307-28,351 1020-3,13-3 0,-32-527 0,81 321 54,8 423-59,-7 51 11,0 0 0,0 1 1,0-1-1,0 0 0,0 1 0,0-1 0,0 0 1,1 1-1,-1-1 0,0 0 0,0 1 0,0-1 1,0 0-1,1 0 0,-1 1 0,0-1 0,0 0 1,1 0-1,-1 1 0,0-1 0,0 0 0,1 0 1,-1 0-1,0 1 0,1-1 0,-1 0 0,0 0 1,0 0-1,1 0 0,-1 0 0,0 0 0,1 0 0,-1 0 1,0 0-1,1 0 0,-1 0 0,0 0 0,1 0 1,-1 0-1,1 0 0,-1 0 0,0 0 0,0 0 1,1 0-1,-1 0 0,0-1 0,1 1 0,-1 0 1,0 0-1,1 0 0,-1-1 0,0 1 0,0 0 1,1 0-1,-1-1 0,0 1 0,0 0 0,0 0 1,0-1-1,1 1 0,-1 0 0,0-1 0,0 1 1,0 0-1,0-1 0,0 1 0,0-1 0,15 39 62,59 284 173,12 139-88,185 813-11,98-139-33,69-29-116,-422-1070 2,242 601-74,-257-681-256,-3 7 329,-1-1 1,-1 1 0,-12-45 0,-40-116 28,26 99-11,-44-156 4,-127-462 34,-193-1005-279,282 1137 91,51 0 90,62 531 49,5 48 13,3 15 16,2 9 2,-1 1 1,0 1-1,-2 0 1,0 0-1,-1 0 1,4 24-1,-2-10 2,171 628 223,-86-306-165,228 1018-79,-160-644 71,-84-370 20,41 168 142,-79-379-94,88 208 0,-115-325-128,-8-18-18,0 1 1,1-1-1,0-1 0,2 1 1,-1-1-1,2 0 0,-1-1 1,2 0-1,15 16 0,-24-27-3,-1-1-1,0 1 0,1-1 1,-1 1-1,1-1 0,-1 1 1,1-1-1,-1 1 0,0-1 1,1 0-1,0 1 0,-1-1 1,1 0-1,-1 1 0,1-1 1,-1 0-1,1 0 0,0 0 1,-1 1-1,1-1 0,-1 0 1,1 0-1,0 0 0,-1 0 1,1 0-1,-1 0 0,1 0 0,0 0 1,-1 0-1,1-1 0,0 1 1,-1 0-1,1 0 0,-1 0 1,1-1-1,-1 1 0,1 0 1,-1-1-1,1 1 0,-1 0 1,1-1-1,-1 1 0,1-1 1,-1 1-1,1-1 0,-1 1 1,0-1-1,1 1 0,-1-1 1,0 1-1,0-1 0,1 0 1,-1 1-1,0-1 0,0 0 1,2-43-172,-2 31 176,-5-129-70,-6 0 0,-30-143-1,-123-475-212,76 379 196,21 81 85,-178-880-110,220 1015 137,-8-324 1,34 438-27,-1 50-1,0 1 0,0-1 0,-1 0 1,1 1-1,0-1 0,0 1 0,1-1 0,-1 0 0,0 1 0,0-1 0,0 1 0,0-1 1,0 1-1,1-1 0,-1 1 0,0-1 0,1 0 0,-1 1 0,0-1 0,1 1 0,-1 0 0,0-1 1,1 1-1,-1-1 0,1 1 0,-1 0 0,1-1 0,-1 1 0,1 0 0,-1-1 0,1 1 1,-1 0-1,1 0 0,0-1 0,0 2 0,0-1 1,1 1-1,-1-1 0,0 1 0,0 0 1,0 0-1,0-1 0,0 1 1,0 0-1,0 0 0,0 0 1,-1 0-1,1 0 0,0 0 1,0 0-1,0 2 0,15 27 38,-2 0 0,-1 1 0,9 36-1,-12-38-12,221 826 173,-61 17-149,-147-744-53,156 927 191,-151-886-99,-14-81-43,3-1 0,5 0 0,40 105 0,-54-177-84,-3-16-109,-3-29-41,-7-43 118,-3 1 1,-4 0-1,-30-101 1,32 130 53,-110-428-102,-126-528-67,60-4 104,173 877 70,3-162-1,21 306 36,232 762 219,-188-580-221,18 57-33,216 816 336,-206-657-145,-21-95 12,-40-238-141,4-2-1,46 100 1,-48-124 3,-18-42 15,-4-10-133,-2-13-59,0-6 46,-4-33 22,-1 0 1,-3 1-1,-1-1 1,-3 2-1,-19-49 1,4 8-11,-203-606-87,62 201 57,-59-267-10,209 693 120,-2 1 0,-4 1 0,-2 1 0,-3 1 0,-3 2 0,-39-56 0,-210-255 217,231 305-201,-3 3 0,-3 2 1,-78-65-1,106 102-15,2-1 0,1-1 0,1-1 0,1-1 0,2-1-1,0-1 1,2-1 0,1-1 0,2 0 0,1-1 0,1-1 0,2 0 0,1-1-1,-6-36 1,-67-454-14,5 15 44,35 253-47,-11-262 0,49 397 13,3 100-39,0 43 16,30 542 93,110 650-134,-127-1107 62,4-1 0,4 0 0,41 128 0,-56-252-543,-6-27 537,-15-57-54,-5 2 0,-66-180 0,61 198 31,-113-327-1,-151-473-9,278 832 32,8 27-3,-1 1 0,-16-37 0,17 51-3,1 12 4,2 23-9,1 49 21,3 0-1,4 1 1,17 85 0,63 227 68,-59-281-73,107 413-11,42-15 79,-172-499-69,17 43 11,2-2 0,55 88 1,-76-134-21,1 1 0,0-1 0,0 0 0,-1 0 0,1 0 1,0 0-1,1 0 0,-1-1 0,0 1 0,1 0 1,-1-1-1,0 0 0,5 2 0,-5-35-151,-6-17 148,-2-1 0,-2 1-1,-3 1 1,-22-67-1,11 39 3,-448-1328-38,332 1017 44,-61-154 19,196 533-14,-11-26-13,-1 1 1,-25-39-1,36 65 11,-1-1-1,0 1 1,-1 0-1,0 0 0,0 1 1,0 0-1,-1 0 1,0 0-1,0 1 1,0 0-1,-1 0 0,0 1 1,0 0-1,-15-5 1,19 7 2,-1 0 0,1 0 0,0 0 1,0 0-1,0-1 0,0 0 0,0 1 1,0-2-1,1 1 0,0 0 0,-1-1 1,1 1-1,0-1 0,1 0 0,-1 0 1,1 0-1,0 0 0,0-1 0,-3-7 1,-3-11 3,2 0 0,-7-42-1,5 22 24,-81-278-17,56 236 23,-3 2 0,-59-96 1,68 128-30,11 19-12,-20-62 0,23 57-18,-19-39 1,7 27 11,-2 2 1,-3 1-1,-1 1 0,-2 1 1,-2 2-1,-59-56 1,56 65 8,2-2 0,1-1 0,2-2 0,-45-67 0,55 66-12,-2 2 1,-1 0-1,-36-36 0,59 69 11,-7-6-1,0-1-1,1 0 1,-14-20 0,23 28-5,0 3 5,0-1 0,0 1 0,0 0 0,0 0 0,0-1 0,0 1 0,0 0 0,0 0 0,0-1 1,0 1-1,0 0 0,0 0 0,0 0 0,0-1 0,0 1 0,0 0 0,0 0 0,-1-1 0,1 1 0,0 0 0,0 0 0,0 0 0,0-1 0,0 1 1,-1 0-1,1 0 0,0 0 0,0 0 0,0 0 0,-1-1 0,1 1 0,0 0 0,0 0 0,-1 0 0,1 0 0,0 0 0,0 0 0,-1 0 0,1 0 0,0 0 1,0 0-1,-1 0 0,1 0 0,0 0 0,-2 0-47,2 13-11,2 14 69,0 0-1,2-1 1,0 1-1,17 49 1,49 107 67,-34-94-58,131 287-1,1 1-9,5 83 63,133 324 117,-296-762-183,56 128 23,90 309 1,-134-349-36,-36-187-21,-151-388-35,22 68 55,52 124-24,-125-408-29,197 616 57,4 0 0,2-1 0,3-1 0,-3-99-1,13 164-1,1-7 1,9 15-19,1 12 20,0 1 0,0-1 0,-2 2 0,0-1 0,10 39 0,24 121 19,-30-116-14,132 735 8,-105-551 2,-19-107 14,19 100 17,-37-225-51,-3-13 6,0 1 0,0-1 1,0 0-1,0 1 0,1-1 0,-1 1 0,1-1 0,0 0 1,-1 0-1,1 1 0,0-1 0,1 0 0,-1 0 0,0 0 1,2 3-1,-2-6-1,1 0 0,-1-1 1,0 1-1,0 0 0,0 0 0,0 0 1,-1-1-1,1 1 0,0 0 1,0-1-1,-1 1 0,1 0 0,-1-1 1,1 1-1,-1-1 0,0 1 1,0-1-1,1 1 0,-1-1 0,0 1 1,0-1-1,-1-2 0,2-3 2,7-92-33,-5 1 0,-15-176 0,8 231 30,-18-360-40,22 397 44,-1-3-5,1-1 1,1 1 0,0-1 0,3-15-1,-3 24 5,-1 0-1,0 0 1,1 0-1,-1 0 1,0 0-1,1 0 0,-1 0 1,1 0-1,0 0 1,-1 0-1,1 0 1,0 0-1,-1 0 1,1 0-1,0 1 1,0-1-1,0 0 0,0 1 1,0-1-1,0 0 1,0 1-1,0-1 1,0 1-1,0 0 1,0-1-1,0 1 1,0 0-1,0 0 0,1-1 1,-1 1-1,0 0 1,0 0-1,0 0 1,0 0-1,0 1 1,0-1-1,1 0 1,-1 0-1,0 1 0,0-1 1,0 1-1,0-1 1,0 1-1,0-1 1,0 1-1,0-1 1,1 2-1,6 5 2,-1-1 0,1 1 1,-1 1-1,-1 0 0,1 0 0,-1 0 0,-1 0 1,0 1-1,0 0 0,0 0 0,4 17 0,-5-18 6,146 397 145,-21-45 38,-122-342-161,-5-11-28,0-1 0,0 0 0,1 0 0,-1 0 0,1-1 0,1 1 0,5 7 0,-7-12-54,-5-16 48,-4 0 5,-1 1-1,-1 0 1,-1 0 0,0 1 0,-14-15 0,-11-14 1,-343-551-40,308 473 14,21 38-39,40 75 91,5 11-35,2 19-17,2-20 31,2 44 0,1 0 1,3 0 0,14 55-1,48 139-22,-31-119 38,67 173 8,-9-28-18,-79-212-2,-3 1 1,13 110 0,-25-141-26,-2-21 15,1 1 1,0-1 0,0 1-1,1-1 1,-1 1-1,1-1 1,0 1-1,3 6 1,-3-9-7,-3-7-63,-59-106-58,13 27 99,-64-123 44,21 41-32,-88-220 0,278 591 100,-36-82-61,54 137 31,-58-121-23,7-2 1,85 133 0,-136-247-26,1-1 0,35 37-1,-47-54-7,0-1 1,1 1-1,-1-1 0,1-1 0,0 1 0,0-1 0,0 1 0,1-2 0,-1 1 0,1 0 0,0-1 0,-1 0 0,1-1 1,0 1-1,0-1 0,0 0 0,0-1 0,1 1 0,8-2 0,-13 1 0,1-1 0,-1 0 0,1 0 0,-1 0 0,0-1 0,0 1 0,0-1 0,1 1 0,-1-1 0,0 0 0,-1 1 0,1-1 0,0 0 0,-1 0 0,1 0 0,-1-1 0,1 1 0,-1 0-1,0-1 1,0 1 0,1-5 0,15-59-1,-16 59 8,12-100-31,-4-1-1,-7-135 0,-3 142 43,-13-431-42,1 314 15,15-240 0,-1 450 12,6-45 11,-7 51-11,0 0-1,1 0 0,0 0 0,-1 1 0,1-1 0,0 0 0,0 0 0,0 1 1,0-1-1,0 0 0,0 1 0,0-1 0,1 1 0,-1-1 0,1 1 1,-1 0-1,1 0 0,-1 0 0,1 0 0,3-2 0,-3 3 0,-1-1-1,1 1 1,-1 0-1,1 0 1,-1 0-1,1 0 1,-1 0-1,1 0 1,-1 0-1,1 1 1,-1-1 0,1 1-1,-1-1 1,0 1-1,1-1 1,-1 1-1,0 0 1,1-1-1,-1 1 1,0 0-1,0 0 1,0 0-1,1 0 1,-1 0-1,0 0 1,-1 1-1,1-1 1,0 0-1,0 0 1,0 3-1,23 49 31,-21-46-23,38 133 66,-5 1 1,17 151-1,-39-208-53,116 767 76,-128-839-100,29 144 60,-26-135-49,1 0 0,1 0 1,1-1-1,1-1 1,11 21-1,-19-39-10,-1-1 1,0 1-1,1 0 0,-1 0 1,1 0-1,-1 0 0,1 0 1,0-1-1,-1 1 0,1 0 1,0 0-1,-1-1 0,1 1 1,0-1-1,0 1 0,0-1 1,-1 1-1,1-1 0,0 1 1,0-1-1,0 0 0,0 1 1,0-1-1,0 0 0,0 0 1,0 0-1,2 0 0,-2 0 2,0-1-1,1 0 0,-1 0 0,0 0 0,0 0 1,0 0-1,0 0 0,0 0 0,0 0 0,0 0 1,0 0-1,-1-1 0,1 1 0,0 0 1,-1 0-1,1-3 0,15-60 27,-8-24-51,-6-152 1,-4 114-26,-32-560-117,0 7 16,33 607 156,-1 21 5,8-69 0,6 70 1,-11 48-9,0 0-1,0 1 1,0-1-1,0 0 1,0 0-1,1 0 1,-1 1-1,0-1 1,1 1 0,-1-1-1,1 1 1,0-1-1,0 1 1,-1 0-1,1 0 1,0 0-1,0 0 1,0 0-1,3-1 1,-4 2-1,0 0 0,0 0 0,0 0 0,1 0 0,-1 0 0,0 0 0,0 0 0,0 0 0,1 0 0,-1 1 0,0-1 0,0 0 0,0 1 0,0-1 0,1 1 0,-1-1 0,0 1 0,0 0 0,0-1 0,0 1 0,0 0 0,-1 0 0,1 0 0,0 0 0,0-1 0,0 2 0,7 8 13,-2 0 0,1 0-1,-1 0 1,-1 1 0,0-1 0,5 16 0,23 83 57,-33-109-70,45 190 39,-8 3 0,18 295 0,-34 401-28,-21-814-20,8 223 34,-5-261-16,2-1 0,1 1 0,3-1 0,0-1 0,27 63 0,-33-92-9,0 0 0,0 0 0,1-1 0,0 1 0,0-1 0,7 6 0,-11-10-2,1 0-1,0-1 1,-1 1-1,1 0 1,0 0-1,0-1 1,0 1-1,0-1 1,0 1-1,0-1 1,0 1-1,0-1 0,0 1 1,0-1-1,0 0 1,0 0-1,0 1 1,0-1-1,0 0 1,0 0-1,0 0 1,0 0-1,0 0 1,0 0-1,0-1 1,0 1-1,1 0 1,-1 0-1,0-1 1,0 1-1,0-1 1,0 1-1,-1-1 1,1 1-1,0-1 1,0 0-1,0 1 0,0-1 1,-1 0-1,1 0 1,0 1-1,0-1 1,-1 0-1,1 0 1,-1 0-1,1 0 1,-1 0-1,1-2 1,5-10-12,-1 0 0,0 0 0,-1-1 1,0 1-1,-1-1 0,1-15 0,5-96 13,-8 81-13,14-295-328,-38-460 0,-13 449 235,-43-727 150,79 1071-42,3-39-16,-3 44 16,0-1 1,1 1 0,-1 0-1,0 0 1,1 0-1,-1 0 1,1 0 0,-1 0-1,1 0 1,-1 0-1,1 0 1,0 0 0,-1 0-1,1 1 1,0-1-1,0 0 1,0 0 0,0 1-1,0-1 1,0 0 0,0 1-1,0-1 1,0 1-1,0-1 1,0 1 0,0 0-1,0-1 1,2 1-1,-2 0 4,1 0 1,-1 0-1,0 1 0,0-1 0,0 0 0,0 1 0,0-1 0,0 1 0,0-1 1,1 1-1,-1-1 0,0 1 0,-1 0 0,1 0 0,0-1 0,0 1 0,0 0 1,0 0-1,-1 0 0,1 0 0,0 0 0,-1 0 0,1 0 0,0 2 0,10 19 60,-1 1-1,-1-1 0,-1 2 0,-2-1 0,0 1 0,4 32 0,82 683 19,-48 15 4,-15-202-49,-26-512-37,38 496-5,32-8 55,-70-513-42,33 144 22,-30-137-24,2 0 0,0-1 0,1 0 0,23 37 0,-30-54-9,1 0 0,0-1 0,0 1 0,0-1 0,0 0 0,1 0 0,-1 0 0,1 0 0,6 3 0,-9-6-6,0 0 1,0 1 0,0-1 0,0 1-1,0-1 1,0 0 0,0 0-1,1 0 1,-1 0 0,0 0 0,0 0-1,0 0 1,0 0 0,0 0 0,1-1-1,-1 1 1,0 0 0,0-1 0,0 1-1,0-1 1,0 1 0,0-1 0,0 1-1,0-1 1,0 0 0,0 1 0,-1-1-1,1 0 1,0 0 0,0 0 0,-1 0-1,1 0 1,0 0 0,-1 0-1,1 0 1,-1 0 0,1 0 0,-1 0-1,0 0 1,1 0 0,-1 0 0,0 0-1,0-1 1,0 0 0,7-30-33,-2 0-1,-1-1 1,-2 1 0,-1-1 0,-4-41 0,1-11 30,2 79 10,-42-1035 0,-126-41-122,24 186 36,131 794 128,3-152 1,26 280 139,5 23-95,-2 1-1,-2 1 1,11 60 0,22 169-66,122 1224 120,-63-472-84,-106-1010-50,40 272 138,-33-245-122,2 1 1,3-2-1,32 77 0,-46-124-23,29 54-3,-28-53-1,-1 0 0,1 1 0,-1-1 0,1 0-1,0 0 1,0 0 0,0 0 0,0-1 0,0 1 0,0 0 0,0-1 0,0 0 0,1 1-1,-1-1 1,1 0 0,-1 0 0,1 0 0,-1-1 0,4 1 0,-5-1-5,-1 0 1,1 0-1,0 0 1,-1 0-1,1 0 1,0 0-1,0-1 1,-1 1-1,1 0 1,-1-1-1,1 1 1,0 0-1,-1-1 1,1 1-1,-1-1 1,1 1-1,-1 0 0,1-1 1,-1 0-1,1 1 1,-1-1-1,1 1 1,-1-1-1,0 0 1,1 1-1,-1-1 1,0 1-1,0-1 1,1 0-1,-1 0 1,3-27-63,-3 20 37,3-304 16,-4 164 10,-77-1029-4,-112 13-67,89 578 105,78 392 28,3-206-1,19 347-22,-1 29-12,2 1 0,0 0 0,2 0 0,0 0 0,11-39 0,-13 61-17,0 1 0,0-1 0,0 1 0,0-1 0,0 0 1,0 1-1,1-1 0,-1 1 0,0-1 0,0 1 1,1-1-1,-1 1 0,0-1 0,1 1 0,-1-1 0,0 1 1,1 0-1,-1-1 0,1 1 0,-1-1 0,1 1 1,-1 0-1,1 0 0,-1-1 0,1 1 0,-1 0 1,1 0-1,-1 0 0,1-1 0,0 1 0,-1 0 0,1 0 1,-1 0-1,1 0 0,0 0 0,-1 0 0,1 0 1,0 0-1,1 1 5,-1 0 0,1 0 0,0 1 0,-1-1 0,0 0 1,1 0-1,-1 1 0,0-1 0,0 1 0,1-1 0,-1 1 0,0-1 0,-1 1 1,2 2-1,12 31 42,-1 1-1,-2 0 1,-1 1 0,-2 1 0,5 63 0,-8-56-43,138 1348 47,-129-1152-59,77 932-132,-89-1156 138,40 275 5,-31-237-3,3-1-1,2 0 0,27 61 1,-26-91-112,-6-16 12,-11-8 96,0 0 0,0 0 0,1 0-1,-1 0 1,0 0 0,0 0 0,1 0-1,-1 0 1,0 0 0,0 0 0,0 0 0,1 0-1,-1-1 1,0 1 0,0 0 0,1 0-1,-1 0 1,0 0 0,0 0 0,0-1-1,0 1 1,1 0 0,-1 0 0,0 0-1,0-1 1,0 1 0,0 0 0,0 0-1,1 0 1,-1-1 0,0 1 0,0 0 0,0 0-1,0-1 1,0 1 0,0 0 0,0 0-1,0-1 1,0 1 0,0 0 0,3-30-38,-2 1 0,-2-46 1,-1 9 19,-32-452-85,-40 3 66,11 85 71,-29-382-97,53-12 140,39 686-75,7-308 9,0 351-3,4 1 0,38-155 0,-7 67 154,-35 157-104,-6 58 19,-1-17-51,0 281-1,-28 1380 45,1-724-4,27-954-67,0 1 1,0 0-1,0 0 1,1 0-1,-1 0 1,0 0-1,0 0 1,1 0-1,-1 0 0,0 0 1,0-1-1,0 1 1,1 0-1,-1 0 1,0 0-1,0 0 1,1 0-1,-1 0 1,0 1-1,0-1 0,0 0 1,1 0-1,-1 0 1,0 0-1,0 0 1,0 0-1,1 0 1,-1 0-1,0 0 1,0 1-1,0-1 1,1 0-1,-1 0 0,0 0 1,0 0-1,0 1 1,0-1-1,0 0 1,0 0-1,1 0 1,-1 1-1,6-18-4,-1 1 0,0-1-1,-2 0 1,0-1 0,0 1 0,-1-20 0,4-20 4,82-1070 3,-106 329 37,7 617-98,15-188-1,0 332 70,2 0 0,15-47 0,-10 43 2,6-50-1,-16 82-9,2-20 1,-1 25 1,1 16 0,15 194 183,-10-85-108,1 333 179,-10-290-181,-20 687 229,-26 274-245,3-547-62,18-211-26,18-233 20,5 0-1,6 1 1,40 261 0,100 443-45,-128-686-43,-1-12 18,60 251 68,-71-374-86,-3-27-117,-5-33-89,-16-69 239,-45-130-1,46 173 8,-128-525-73,116 413 122,-13-246 1,44 413 7,-5-857 0,26 689 10,-15 151-3,2 0 0,0 0 0,20-48 0,-27 76-9,1 0 0,0 0 0,-1 0 0,1 1-1,0-1 1,0 0 0,0 1 0,0-1 0,0 1 0,0-1 0,0 1 0,0-1 0,1 1 0,-1 0 0,0-1 0,1 1 0,-1 0 0,1 0 0,0 0 0,-1 0 0,1 1 0,0-1-1,0 0 1,-1 1 0,1-1 0,0 1 0,0 0 0,0-1 0,3 1 0,-3 1 4,1 0-1,0 1 1,-1-1-1,1 0 1,-1 1-1,1 0 1,-1-1 0,0 1-1,0 0 1,0 0-1,0 0 1,0 1-1,0-1 1,-1 0-1,1 1 1,-1-1 0,1 1-1,1 4 1,11 25 21,-2 2 0,-1-1 0,13 67 1,8 118-22,-21-129 4,49 479 108,1 5 87,43-12-94,-100-544-106,0 3 5,1 0 1,1 0 0,1-1 0,0 0-1,1 0 1,18 30 0,-26-49-10,0 0 1,1 1-1,-1-1 1,0 0-1,0 1 1,0-1 0,0 0-1,0 1 1,0-1-1,0 0 1,1 1-1,-1-1 1,0 0-1,0 1 1,0-1-1,1 0 1,-1 0-1,0 1 1,0-1-1,1 0 1,-1 0-1,0 1 1,1-1-1,-1 0 1,0 0-1,1 0 1,-1 0-1,0 1 1,1-1-1,-1 0 1,0 0-1,1 0 1,-1 0-1,0 0 1,1 0-1,-1 0 1,0 0-1,1 0 1,-1 0-1,1 0 1,-1 0-1,0 0 1,1-1-1,-1 1 1,0 0-1,1 0 1,-1 0-1,0 0 1,1-1-1,-1 1 1,0 0 0,0 0-1,1 0 1,-1-1-1,0 1 1,0 0-1,1-1 1,-1 1-1,0 0 1,0 0-1,0-1 1,1 0-1,3-25-138,-4 22 167,3-91-42,-16-162 1,4 135-45,-104-799-34,-1-8 113,26 277-46,61 491 54,11 35-32,3-228 0,11 320-4,-1-1 1,-9-36-1,0 4-3,9 44 10,0 8 0,1 1 0,1-1 0,0 1 0,1-1 0,0 1 0,4-17 0,-3 23 14,-2 6-15,1 0 0,0 0 0,0-1-1,1 1 1,-1 0 0,0 0 0,1-1 0,-1 1 0,1 0-1,0 0 1,0 0 0,0 0 0,0 0 0,0 0 0,0 0 0,1 0-1,-1 0 1,3-2 0,-3 5 0,1 1 0,-1-1 0,1 1 0,-1-1 0,0 1 0,0 0 0,0-1 0,0 1 0,0 0 0,0 0 0,0 0 1,0 0-1,-1 0 0,1 0 0,-1 0 0,1 0 0,-1 0 0,0 4 0,1-3 0,115 688 155,-32 9 321,-56 92-44,-28-663-404,-4-53-13,-3-1 1,-21 89 0,-2 24 18,-1 1 10,-62 211-1,66-293-35,-21 149 75,30-136-134,-59 211 1,69-298 49,1-1 0,1 1 1,2 0-1,0 36 0,-1 12-79,-4 110-69,4-42 59,3-66 95,3-55 1,-2 1 1,-1-1-1,-8 43 1,10-70-8,0 0 0,0 0 0,0-1 0,0 1 1,0 0-1,0 0 0,0-1 0,0 1 0,-1 0 0,1 0 1,0-1-1,0 1 0,-1 0 0,1-1 0,-1 1 0,1 0 0,0-1 1,-1 1-1,1-1 0,-1 1 0,0-1 0,1 1 0,-1-1 0,1 1 1,-1-1-1,0 1 0,1-1 0,-1 0 0,0 1 0,1-1 1,-1 0-1,0 0 0,0 1 0,1-1 0,-1 0 0,0 0 0,0 0 1,1 0-1,-1 0 0,0 0 0,0 0 0,1 0 0,-1-1 1,0 1-1,0 0 0,0-1 0,-5 1-7,-31 0 19,24-1-23,1 0 0,-1 1 0,1 0 0,-1 1 0,0 0 0,1 1 1,0 1-1,-1 0 0,1 1 0,0 0 0,-11 6 0,-1 5 11,2 0 0,0 2 0,1 1 0,0 0 1,-18 22-1,-84 114 39,46-54 60,19-26-64,-63 71 55,108-131-80,-1-1 0,0 0 0,0-2 0,-2 1 0,1-2 0,-1 0 0,-26 11 0,31-16-9,-1-1 0,1-1 1,-1 0-1,0 0 0,0-2 0,0 1 0,-18-1 0,24-1 2,-1-1 1,1 1-1,-1-1 0,1-1 0,0 1 0,-1-1 0,1 0 0,0 0 0,0-1 0,1 0 0,-1 0 0,0 0 0,1-1 1,0 0-1,-7-5 0,-14-19 8,2-1 0,0 0 0,2-2 0,1-1 0,-20-42 0,-68-179-48,26 55 61,47 143-34,32 49 7,3 3 39,1 2 21,0 11-37,3 46 0,3-1-1,13 59 1,-9-61 4,-2 1 0,1 58 0,-26-149-525,-7-34 572,-14-43-261,-76-162-1,28 77 61,73 166 106,2-1-1,-14-68 1,25 102 27,0 0 1,0 0-1,0 0 1,1 0-1,-1 0 1,0 0 0,0 0-1,0 1 1,1-1-1,-1 0 1,0 0-1,0 0 1,0 0-1,1 0 1,-1 0 0,0-1-1,0 1 1,1 0-1,-1 0 1,0 0-1,0 0 1,0 0-1,0 0 1,1 0 0,-1 0-1,0 0 1,0 0-1,0-1 1,0 1-1,1 0 1,-1 0-1,0 0 1,0 0 0,0-1-1,0 1 1,0 0-1,0 0 1,1 0-1,-1 0 1,0-1-1,0 1 1,0 0 0,0 0-1,0 0 1,0-1-1,0 1 1,0 0-1,0 0 1,0 0-1,0-1 1,0 1 0,0 0-1,0 0 1,0 0-1,0-1 1,0 1-1,0 0 1,-1 0-1,1 0 1,0-1 0,0 1-1,0 0 1,0 0-1,0 0 1,0 0-1,-1-1 1,1 1-1,0 0 1,0 0 0,9 8-33,-8-7 33,27 33 28,-1 2 0,-2 1 1,-2 1-1,-1 1 1,18 44-1,74 217 143,-110-287-171,1 0-5,-1 0 1,0 0 0,-1 1-1,0-1 1,1 27 0,-4-40-23,-6 0-130,1 0 154,-1-1 1,0 0 0,1-1-1,-1 1 1,1-1 0,-1 0-1,1 0 1,0-1-1,0 1 1,0-1 0,0-1-1,0 1 1,-5-6 0,-7-6-7,1-2 0,-19-25 0,-11-11 2,-104-87 17,118 114-4,25 21-4,1 0-1,-1 0 1,1-1 0,0 1 0,0-1-1,1-1 1,0 1 0,0-1 0,0 0-1,1 0 1,-7-14 0,-37-65 51,-48-127-69,76 172 17,-2 2-1,-1 0 0,-29-36 1,-93-102-6,119 146 3,-180-176 39,27 67-19,27 22-4,-208-172 24,309 245-44,2-2 1,1-3 0,4-1-1,1-3 1,-58-96 0,91 134 11,2 0 0,0 0 0,1-1 1,0 0-1,1-1 0,2 1 0,-1-1 1,2 0-1,1-1 0,0 1 0,1-26 0,1 28-3,2-1 0,0 1-1,1-1 1,0 1 0,2 0-1,0 1 1,0-1 0,2 1 0,0 0-1,0 0 1,14-19 0,-12 18 5,0-1 0,-2 0 0,0 0 1,0-1-1,-2 0 0,6-36 0,-6 6-2,-2-68 0,-3 73-8,2-31 8,-4 0 0,-3 1-1,-18-93 1,-89-281 29,54 226-16,50 179-28,2 1 1,-1-48-1,-7-46-8,-11-23 10,10 57-3,-49-178 0,-19 72 10,83 206-2,0 1 1,0 0-1,0 0 0,0-1 0,0 1 0,-1 0 0,1-1 0,0 1 1,0 0-1,0-1 0,0 1 0,0 0 0,0-1 0,0 1 1,0 0-1,0-1 0,0 1 0,0 0 0,0-1 0,1 1 1,-1 0-1,0-1 0,0 1 0,0 0 0,0 0 0,0-1 0,1 1 1,-1 0-1,0-1 0,0 1 0,1 0 0,-1 0 0,0 0 1,0-1-1,1 1 0,-1 0 0,0 0 0,0 0 0,1 0 0,-1-1 1,0 1-1,1 0 0,-1 0 0,0 0 0,1 0 0,-1 0 1,0 0-1,1 0 0,-1 0 0,0 0 0,1 0 0,27 7 5,26 20-1,-25 1 4,-26-24-6,0 0 1,0-1 0,1 1-1,-1-1 1,1 0-1,-1 0 1,1 0-1,0-1 1,5 3-1,-3-4-21,-5-1-11,6-11-6,-3-3 39,-1 0-1,-1-1 0,0 1 0,-1 0 0,-1 0 0,0-1 1,-3-20-1,1-13-28,0 16 18,-1 0-1,-9-42 1,5 42 12,3 0-1,-2-41 0,-1-128 31,7 189-34,-1-49-10,14-108-1,-6 118 13,-5 32 0,1 0 0,0 1 0,10-29 0,-8 32 11,-1 5-14,-1 0 0,2 0-1,-1 0 1,9-12 0,-5 4 15,-8 17-13,0 0 0,0 1-1,0-1 1,0 1 0,0-1 0,1 0-1,-1 1 1,0-1 0,0 0 0,1 1 0,-1-1-1,0 1 1,1-1 0,-1 1 0,1-1 0,-1 1-1,1-1 1,-1 1 0,1-1 0,-1 1 0,1 0-1,-1-1 1,1 1 0,-1 0 0,1-1 0,0 1-1,-1 0 1,1 0 0,0 0 0,-1 0 0,1-1-1,-1 1 1,1 0 0,0 0 0,-1 0 0,1 0-1,0 0 1,-1 1 0,1-1 0,1 0 0,1-1 3,0-1 0,0 0 0,1 0 0,-1 0 0,0 0 0,-1 0 1,1-1-1,0 1 0,-1-1 0,1 0 0,-1 0 0,0 0 0,0 0 1,3-5-1,-5 7-1,0 0 0,1 0 0,-1 1 0,0-1 0,1 0 0,-1 1 0,1-1 0,-1 0 0,0 1 0,1-1 0,0 0 0,-1 1 0,1-1 0,-1 1 0,1-1 0,0 1 0,-1-1 0,1 1 0,0 0 0,-1-1 0,1 1 0,0 0 0,0-1 0,-1 1 0,1 0 0,0 0 0,0 0 0,-1 0 0,1 0 0,0 0 0,0 0 0,0 0 0,-1 0 0,1 0 0,0 0 0,0 0 0,0 1 0,-1-1 0,1 0 0,0 1 0,-1-1 0,1 0 0,0 1 0,-1-1 0,1 1 0,0-1 0,-1 1 0,1-1 0,-1 1 0,1 0 0,-1-1 0,1 1 0,-1-1 0,1 1 0,-1 0 0,0 0 0,1-1 0,-1 2 0,31 55 119,-23-40-107,16 33 6,-3 0 0,26 93 0,-29-83-1,50 193 142,21 63-37,-42-150-66,-17-56-2,57 273 16,-23-90 2,37 97-20,-82-304-38,11 41 34,100 320-86,-25-96 21,-41-149 87,15 58-46,-62-177-18,4-1-1,3 0 1,37 81 0,-38-105 10,-18-42-15,1-1 0,0 0 0,1 0 0,14 20-1,-5-3-17,-13-25 11,0-1 0,0 1-1,-1 0 1,0 0 0,0 0-1,0 0 1,-1 1 0,0-1-1,-1 11 1,13 23-1431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19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55 392 32,'0'0'262,"-12"-2"560,8-12-728,1 0 1,1 0 0,-2-21-1,4 28-83,-1-5-2,-4-32 21,0 1 0,4-1 0,6-55 0,-4 94-22,0 2 0,0 0 1,0 0-1,0 0 1,1 0-1,-1 0 1,1 0-1,0 1 0,0-1 1,0 0-1,0 1 1,0-1-1,1 1 0,-1-1 1,1 1-1,0 0 1,-1 0-1,1 0 1,1 1-1,-1-1 0,0 1 1,0 0-1,0 0 1,1 0-1,-1 0 1,0 0-1,0 1 0,1-1 1,6 1-1,2-1 24,-1 1 0,1 0 0,0 1-1,0 0 1,0 1 0,0 0 0,17 6 0,12 10 16,-2 1 1,0 3 0,-2 0-1,35 30 1,2-2-4,-14-4-15,-57-43-28,1-1 0,-1 1 0,0 0 1,-1 0-1,1 1 0,-1 0 0,0-1 0,0 0 0,0 1 0,0 0 0,-1-1 1,1 1-1,-1 0 0,0 0 0,1 8 0,-2-11-2,-1 1 1,1-1-1,-1 0 0,0 0 0,1 1 1,-1-1-1,0 0 0,0 0 0,0 0 1,0 0-1,0 0 0,0 0 0,0 0 1,0 0-1,-1 0 0,1 0 0,0-1 1,0 1-1,-1 0 0,1-1 0,-1 1 1,-1 0-1,-44 13 13,36-11 0,-39 8 4,-1-3-1,0-2 1,0-3 0,-85-4 0,65 1 11,64 0-14,0 1-1,0 0 1,0 0 0,0 0-1,1 1 1,0 1-1,-1-1 1,0 1 0,1 0-1,0 0 1,0 0 0,1 1-1,-12 7 1,2 1-7,14-12-135,29-5-2419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1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1091 1523 0,'11'-5'363,"-1"0"0,0-1 0,0 0 0,0-2 0,10-8 0,56-46-217,3 4 1,2 4-1,2 2 0,158-69 0,-209 109-136,-1-1-1,-1-3 0,0 1 0,-1-3 1,0-1-1,-3-1 0,1-1 0,-1-1 0,-2-1 1,35-42-1,-58 63-9,0 0 1,0 1-1,0-1 1,0 0-1,0 0 0,0 0 1,0 0-1,-1 0 1,1-1-1,-1 1 0,1 0 1,-1-1-1,0 1 1,0 0-1,0-1 1,0 1-1,0 0 0,0 0 1,-1 0-1,1 0 1,-1 0-1,0-1 1,1 1-1,-1 0 0,0 0 1,0 0-1,0 1 1,-2-3-1,-5-6 4,1 1-1,0 0 1,-1 1-1,-13-10 1,4 2-2,-124-121-96,-226-170 1,320 275 81,-1 2 0,-1 4 0,-78-32 1,-165-41-17,220 78-13,-84-12 0,123 29 27,-1 0-1,0 2 1,0 2-1,-61 6 0,77-2 15,1 0 0,-1 3 0,1-1 0,1 1 0,-1 0-1,1 1 1,0 1 0,1 1 0,1 0 0,-1 1-1,1 1 1,1 0 0,0 1 0,-19 24 0,4 1 7,1 1 0,1 0 0,3 2 0,-26 63 0,36-72 1,1 2 1,3 1-1,-1 0 1,4 0-1,-6 71 1,11-40 15,2 2 0,11 82-1,18 48 32,8-3 1,114 346-1,-61-315-42,123 222 1,-100-223-9,52 86-5,-133-258 0,3-2 0,1-2 0,75 75 0,-66-79 3,1-3 0,61 42 0,-92-72-1,3-1-1,-1-2 1,1 1-1,-1-1 1,2-2 0,0 0-1,0-2 1,0 0-1,1-1 1,31 3 0,-16-5-4,63-5 0,-84 2 7,-1-3 0,-1 1 0,2 0 0,-2-2 0,0 1 1,1-2-1,16-8 0,-12 2 4,0 1 0,0-2-1,-2-1 1,1 1 0,-2-2 0,-1-1 0,1 0-1,-2-1 1,1 0 0,10-22 0,-6 6-4,-2-1 0,-2 1 0,0-2 1,-3 0-1,8-41 0,31-113-4,-30 120 4,-1 0 0,-4-2 0,-4-1 1,5-95-1,-16 118 1,2 12-13,-2-1-1,-2 0 1,-1 0 0,-3 1 0,-13-55-1,8 56-30,-2 1 0,-30-58 0,38 82 30,-1 1 0,-1 1 1,0 0-1,0-1 1,-2 1-1,1 1 0,0 0 1,-1 0-1,-1 0 1,1 2-1,-1-1 0,-20-9 1,26 14 8,-1 1 0,1-2 0,-1 2 0,0 0 0,1 0 0,-2 0 0,1 1 0,0 0 0,1-1-1,-1 2 1,0-1 0,0 1 0,1-1 0,-2 1 0,1 1 0,1 0 0,-1-1 0,1 1 0,-1 0 0,1 0 0,0 1 0,0-1 0,-1 1 0,1 0 0,1 0 0,-1 0 0,-5 6 0,-6 10 7,0-2 0,1 3-1,1-1 1,-15 33 0,18-34-5,-38 76 27,6 4-1,-48 162 0,71-201-26,14-45-5,0 0-1,-1 1 1,-12 23 0,16-35 1,-1 1 0,1-1 0,-1 0 0,0 0 0,1-1 0,-1 1 1,0 0-1,0-1 0,0 0 0,0 2 0,-1-2 0,1-1 0,0 1 0,-1 0 1,-1-1-1,2 0 0,-1 1 0,0-2 0,-4 2 0,1-2-1,0 1-1,0-2 1,0 1 0,0-1-1,1 0 1,-1 0-1,0-1 1,0 0 0,1 0-1,-1 0 1,1-1-1,0-1 1,0 1-1,1-1 1,-11-6 0,-4-7-15,0-2 0,-31-37 0,2 3 5,24 29 12,1-2 0,3-1 0,-1 1 0,-23-42 0,-37-68 0,74 118-3,0 0 1,1-1-1,-1 0 0,3 0 1,-6-38-1,-4-11-8,7 30 9,3 0 1,1 0-1,2 0 0,5-66 0,-2 18 11,0 71-7,1 1-1,0 0 1,8-26 0,-7 26-3,1 0 1,-2-1 0,2-26-1,-3 36 2,1 1 0,-1 1-1,1-1 1,0 1-1,-1-1 1,2 1-1,-1 0 1,0 0 0,7-6-1,8-17 10,-15 23-8,0 1-1,-1-1 0,1 1 0,0-1 0,0 0 0,0 1 0,1 0 0,-1 0 0,0 0 0,2 0 0,-2 1 0,1-1 0,0 1 0,-1-1 0,1 1 0,0 0 0,0 0 0,0 0 0,0 1 0,0-1 0,4 0 0,2 0 1,0 0 0,0 0 0,0 1 1,1 0-1,-2 1 0,14 2 0,7 14-1305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19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29 1658 320,'-2'-7'112,"0"14"66,1 22 77,9-3-108,1-1 0,0 0 0,20 30 0,4 13 34,112 328 296,-29 13-133,41 124-76,-45-202-142,311 846 73,-252-830-195,28-19-50,-118-196 24,97 164-149,-176-293 168,-1 0-1,1 0 0,1-1 1,-1 1-1,0-1 0,0 0 0,0 0 1,1 2-1,-1-2 0,0-1 1,1 1-1,0 0 0,-1-1 1,1 1-1,0-1 0,0 0 1,0 0-1,1 0 0,-1 0 0,0 0 1,0-1-1,0 1 0,0-1 1,1 0-1,-1 0 0,0 0 1,6-1-1,5-3-17,-1 1 0,0-2 0,1-1 0,-1 1 0,14-9 0,12-4-1,-2 4 22,0 3 0,39-8 0,14-1 0,-87 19 1,0 0-1,0 0 0,-1-1 0,1 1 1,0-1-1,-1 1 0,1-1 1,-1 0-1,1 0 0,-1 0 0,0-1 1,1 1-1,-1 0 0,0-1 0,0 1 1,0-1-1,-1 1 0,2-5 0,0 1 2,-1-1-1,0-1 1,0 1-1,0 0 0,-1 0 1,0 0-1,-1-13 0,-1-6 3,-1-2 0,-1 1 0,-9-31 0,-19-53 5,-5 2 0,-60-127 0,27 73-4,-106-318 12,-116-518-1,214 666-18,64 253 11,3-1 1,0-97-1,7 129-1,2 18-4,1 1 0,6-47-1,-5 70-4,1-1 0,-1 1 0,1 0 0,0 0-1,0 1 1,1-2 0,0 1 0,0 1 0,1 0-1,0 0 1,0 0 0,0 0 0,2 0 0,-2 0-1,10-6 1,-11 10 2,0 0 1,0 1-1,1-1 0,-1 1 0,1 0 0,0 0 1,-1 0-1,1 1 0,-1-1 0,1 1 0,-1 0 1,1 0-1,-1 0 0,1 0 0,-1 0 1,2 1-1,-2 0 0,1 0 0,-1 0 0,1 0 1,-1 0-1,0 1 0,0-1 0,0 1 0,5 3 1,10 6 14,-1 2 1,0-1 0,16 18 0,-26-24-20,58 58 28,-1 4 1,-4 2-1,-2 3 0,-4 2 0,-4 3 0,49 96 1,2 41 51,88 267 0,-95-230-48,10-5-1,156 267 1,-219-444-46,28 52 12,118 157 0,-177-265 7,2-2 0,-1-1 0,25 22-1,-31-29-8,0-1 0,1 2 0,-1-2 0,2 0 0,-2-1 0,1 1-1,0-1 1,0 0 0,0-1 0,0 1 0,1-1 0,10 0 0,-15-1 3,-1 0 1,1 0 0,0-1 0,-1 1-1,1 0 1,0-1 0,-1 0 0,1 1 0,-1-1-1,1 0 1,-1 0 0,2 0 0,-2 0 0,1 0-1,-1 0 1,0 0 0,0 0 0,0-1-1,1 1 1,-1 0 0,0-1 0,-1 1 0,1-2-1,0 2 1,0-1 0,-1 0 0,2-2-1,9-51-73,-10 45 74,47-415-3,-36 313-29,-5 0 0,-12-189 0,-4 214 20,-4 1 0,-3-1 0,-56-165 0,-125-203 49,120 293 0,-79-244-1,134 327-31,2-1 0,5 0 0,3-2-1,3 1 1,3-103 0,8 153-3,1-1 1,1 1-1,3 1 1,0 0-1,1-1 0,2 1 1,0 2-1,18-33 1,-28 60 0,0 1 0,0 0 0,0 0 1,0-1-1,0 1 0,0 0 0,0 0 0,1-1 1,-1 1-1,0 0 0,0 0 0,0 0 1,0-1-1,0 1 0,0 0 0,0 0 0,1 0 1,-1-1-1,0 1 0,0 0 0,0 0 1,0 0-1,1 0 0,-1-1 0,0 1 0,0 0 1,0 0-1,1 0 0,-1 0 0,0 0 1,0 0-1,1 0 0,-1 0 0,0 0 0,0 0 1,1 0-1,-1 0 0,0 0 0,0 0 1,1 0-1,-1 0 0,0 0 0,0 0 0,0 0 1,1 0-1,-1 0 0,0 0 0,1 0 1,7 14 33,-5-5-21,612 1553 313,-451-1081-246,322 655 0,-389-935-80,67 131-1,-119-250-12,110 145 1,-147-217 8,0 0 0,0-1 0,2-1 0,-1 0 1,0 1-1,1-2 0,1 0 0,20 10 1,-27-16-2,-1 1 0,1-1 1,-1 0-1,1 0 0,0 1 1,-1-1-1,1 0 1,0-1-1,-1 0 0,1 0 1,1 0-1,-2 0 0,1 0 1,0-1-1,0 0 0,-1-1 1,1 1-1,-1 0 1,1 0-1,-1-1 0,0 1 1,2-1-1,-2 0 0,0 0 1,0 0-1,0 0 0,0-1 1,-1 1-1,1-1 1,-1 0-1,1 0 0,1-3 1,17-28-7,-2-1-1,0-1 1,19-59 0,3-4 2,-34 85 12,-1-2-1,0 1 1,-1 0-1,0-1 1,0 0-1,-2-1 1,-1 2-1,0-1 1,-1-1-1,0 1 1,-2-1-1,0 1 1,0 0-1,-2-1 1,0 1-1,-11-30 1,-113-248 19,-32-86 15,41-96-31,20 68-7,41 232 5,-98-206-1,-108-156 13,185 385-12,-125-303-3,163 342-9,5-2 1,-23-133-1,-65-582 23,116 775-8,-6-52-2,-22-132-60,27 197 45,-3 0 0,-2 1-1,-26-60 1,31 88 10,-1-1 0,0 0 0,-2 2 0,1 0 0,-1-1 0,-1 2 0,0 1 0,-1-2 0,0 3 0,-18-11 0,19 12 0,-1 1 0,1 2 0,-2-1 0,1 1 0,0 1 0,-1-1 0,0 2 0,0 1 0,-1 0 0,1 1 0,0 0 0,-22 1 0,30 1 0,0 1 0,0 1 0,1-1 0,0 1 0,-1 0 0,1 0 0,0 0 0,0 1 0,0 0 0,0 1 0,0-1 0,1 0 0,-8 8 0,-5 6 0,1 1 0,-14 22 0,10-15 0,-418 476 64,421-482-66,1 1-1,1 0 1,0 2 0,1 0-1,2 0 1,0 2 0,-14 42-1,1 13-12,-15 90-1,17-65 7,8-29 7,3 1 0,-4 118 1,20 152 1,35-6 12,-5-76 3,-19-131-122,-23-154 93,2 1 1,-2-1-1,-1 2 1,-22-37-1,-2-5 2,-161-356-20,167 363 28,-3 3 1,-66-90-1,-93-80-7,128 156 22,-132-109 0,178 162-12,0 0 1,-1 2 0,0 0-1,0 1 1,-1 0 0,0 1-1,-2 1 1,2 1-1,-2 1 1,1 0 0,-1 0-1,1 2 1,-22 0-1,-29 1 3,41 0-6,0 2 1,0 0-1,-1 1 1,2 2-1,-1 1 1,0 2-1,-34 10 1,57-13 3,0-1 0,0 1 0,1 0 0,0 1 0,-1-1 0,2 1 0,-1 1 0,0-2 0,1 2 0,-1-1 0,0 0 0,1 1 0,1-1 0,-5 10 0,-2 9 0,-15 47 0,16-42 0,-3 10 8,-6 45 0,10-45 0,-13 42 0,15-58-11,0 0 0,-3 38 0,5-34 6,-5 69-29,-12-117-33,-17-42 62,26 44-4,-1 0 0,-23-30 0,1 8 1,26 29 3,-1 1 0,-1 0 0,-1 1 0,0-1 0,0 2 0,-1 0 0,-1 1 0,-13-10 0,14 13 1,0 0 0,0 0 0,-1 0 1,1 1-1,-22-4 0,30 8-2,0 1-1,-1-1 1,1 1-1,0 0 1,0 1-1,-1-1 1,0 1-1,1-1 1,0 1-1,0 1 1,0-1-1,0 0 1,0 1-1,0 0 1,1 0-1,-2 0 1,1 2-1,1-2 1,0 1-1,0-1 1,-4 4-1,-14 16 1,2 2-1,0 1 0,-17 30 1,31-48-38,2 1 1,-1 1-1,2-2 0,-1 1 1,-1 11-1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1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240 764 128,'-1'0'17,"1"0"0,-1 0 0,1 0 0,-1 0 0,0 0 0,1 0 0,-1 0 0,1 1 0,-1-1 0,1 0 0,-1 0 0,1 0 0,-1 1 0,1-1 0,-1 0 0,1 1 0,-1-1 0,1 0 0,0 1 0,-1-1 0,1 1 0,-1-1 0,1 0 0,0 1 0,0-1 0,-1 1 0,1-1 0,0 1 0,0-1 0,-1 1 0,1 0 0,0-1 0,0 1 0,0-1 0,0 1 0,4 30 320,21 27-5,255 439 905,-239-420-1123,108 256 272,-38-73-233,-13-65-78,-35-75-32,73 200-1,-6 108-10,-125-408-31,0-4 2,0 1 0,-1 0 0,-1 1-1,-1-1 1,0 0 0,-1 1 0,-1-1 0,0 1 0,-2-1-1,-4 28 1,-104 302 13,77-251 0,-57 122-1,-64 81 24,55-107-29,52-91-9,4 1-1,-38 135 1,-23 225-8,16-53-26,67-337 9,-3-1 1,-4-2-1,-57 106 0,40-94 10,-42 102 0,72-144 11,2 1-1,1 0 1,2 0 0,2 1-1,-3 45 1,8-47 3,0-18 0,1-1 0,1 1 0,1-1 0,1 1 0,0-1 0,7 31 0,-4-42 1,0-1-1,0 1 1,1 0-1,0-1 1,1-1 0,0 1-1,0-1 1,0 1 0,0-2-1,1 1 1,1-1-1,0-1 1,11 8 0,18 9 5,67 29-1,-71-35-4,53 23 10,2-3 0,129 32-1,-151-60-43,-64-6 30,1-2 0,-1 0 0,1 0-1,0 0 1,-1 0 0,1 0 0,1-2-1,-2 2 1,1-1 0,-1 1-1,1-1 1,-1 0 0,1 0 0,-1 0-1,1-1 1,-1 1 0,0-1 0,0 1-1,0-1 1,4-3 0,-2-5-5,1 0 0,-1-2 1,-1 2-1,-1-1 0,1-1 0,0-20 0,-3-77 19,-1 23-21,6 25 22,2 2-1,4-2 0,17-59 1,68-171-3,-16 56 22,28-137-25,50-160-7,-88 305 0,99-272 8,-25 150 19,-63 133 0,52-114-20,55-57-26,151-283 35,-70 264 1,-224 345-12,275-343 83,-277 357-85,-2-2 1,-2 0 0,-2-3-1,-3-2 1,-2 0 0,-2-2-1,34-94 1,-53 122 28,-2 0 1,-1 0-1,-1-1 0,-2 0 0,-1 1 1,2-48-1,-8 65-23,1 1 0,-1-1 1,-1 1-1,1-1 0,-2 2 0,1-1 1,-1 0-1,-1 0 0,0 1 0,-7-9 1,-14-35 7,-11-26-11,-4 1 0,-74-104-1,-124-127 19,225 292-20,-2 0 0,0 1 0,-28-23-1,38 34 2,-2 1 1,1 0-1,-1 0 0,1-1 0,-1 2 0,0 0 0,0 1 0,0-1 0,0 1 0,0 1 0,-1 0 0,-14-1 0,17 3-1,0 0-1,-1 0 1,1 0-1,0 1 1,0 0-1,0 0 1,0 1-1,0-1 1,0 1 0,1 1-1,0 0 1,0-1-1,0 1 1,0 0-1,-8 9 1,-7 10 3,0-1 0,-17 30 1,19-26-8,-22 35 4,1 1 0,4 2 0,-34 85 0,-64 214 139,100-268-109,-227 578 57,236-620-87,-115 232 27,128-264-35,9-17 4,1 0-1,-1 0 1,0 0-1,0-1 1,0 2 0,0-2-1,-1 1 1,0-1-1,1 0 1,-1 0 0,-6 4-1,8-6 1,0-1 0,-1 0 1,0 0-1,1 0 0,0 1 0,0-1 0,-1 0 0,1-1 1,0 1-1,0 0 0,-1 0 0,1 0 0,0-1 0,0 1 1,0-1-1,0 1 0,-1-1 0,1 1 0,0-1 0,0 0 1,0 1-1,0-1 0,0 0 0,0 0 0,1 0 0,-1 0 1,-1-1-1,-31-37-34,25 28 29,-8-6-2,2 1 0,1-3 0,-1 2 0,2-3 0,2 2 0,-2-3 0,-7-25 0,-21-48-131,-4 1 0,-99-154 1,20 40-23,69 94 70,-55-158 0,26 54-47,51 137 74,16 38 52,-1 1-1,-42-72 1,45 86 6,14 25 6,-1-1 0,1 0 0,-1 0 0,0 1 0,-1 0 0,0-1 0,1 1 0,0 0 0,-1 0 0,1 0 0,-1 0 0,0 0 0,1 0 0,-1 0 0,0 1 0,0-1 0,0 1 0,0-1 0,-1 1 0,1 0 0,0 0 0,-1 0 0,1 0 0,0-1 0,-2 2 0,2-1 0,-1 1 0,-3-1 0,-4 2 1,-1 2 0,0 0 0,1 0-1,0 0 1,0 1 0,0 0-1,0 1 1,1 0 0,0 0-1,-1 1 1,2 1 0,-12 10 0,-20 12 0,-128 75-2,-96 67 93,249-158-80,-1 1 0,2 1 0,0 0 0,-13 21 1,-19 20 1,28-34 13,12-14-21,0-1 1,0 1-1,-1-1 0,-12 9 0,15-15-16,9-3-36,-1-1 0,1 1 1,0-1-1,0 0 1,0 0-1,-1 0 1,0 0-1,0-2 0,0 2 1,-1-1-1,1 0 1,3-6-1,22-33-1176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197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172 245 32,'-7'-4'283,"-5"-2"986,11 24-761,1-9-657,2 24 206,1 1-1,2-1 0,1 1 1,2-1-1,1 0 1,20 47-1,238 886 387,-258-925-439,-1-1-5,2 0 0,1-1 0,24 55 0,-35-199-367,-19-4 138,-39-132 0,22 105 145,-6-27-114,-63-304-114,100 440 311,0 1 0,-2 1 0,-1-1 0,-3 0 0,1 2 0,-1 0 0,-20-29 0,31 52 5,0 0 1,0 1-1,0-1 0,-1 1 1,1-1-1,0 1 1,-1-1-1,1 1 0,0-1 1,-1 1-1,1-1 0,-1 1 1,1 0-1,-1-1 1,1 1-1,-1 0 0,1-1 1,-1 1-1,1 0 0,-1-2 1,1 2-1,-1 0 1,1 0-1,-1 0 0,0 0 1,1 0-1,-1-1 0,1 1 1,-1 0-1,1 0 1,-1 0-1,0 1 0,1-1 1,-1 0-1,1 0 0,-1 0 1,0 0-1,1 0 1,-1 2-1,1-2 0,-1 0 1,1 1-1,-1-1 0,1 0 1,-1 1-1,1-1 1,-1 0-1,1 1 0,0-1 1,-1 1-1,1-1 0,0 1 1,-1-1-1,1 1 1,0-1-1,-2 1 0,2-1 1,0 1-1,0 0 0,0-1 1,0 1-1,0-1 1,-1 1-1,1 0 0,0-1 1,0 1-1,1 0 0,3 79 142,25 141-1,-7-80-80,-10-79-35,-7-42-32,-1 2 1,3 39-1,-7-60-56,1-16-8,0 0 0,-1 0 0,-1 0 0,0-1 0,-2 2 0,-7-28-1,-35-87-36,13 45 38,23 57 37,-39-102-52,42 114 78,-1 1 1,-2-1-1,1 2 0,-1 0 1,0-1-1,-16-14 1,23 27 5,1 0-1,0 0 1,-1 0 0,1 0 0,-1 0 0,1 1 0,-1-1 0,0 0 0,1 1-1,-1-1 1,0 1 0,1-2 0,-4 2 0,4 0 2,1 0 1,-1 0 0,0 0-1,1 0 1,-1 0-1,0 0 1,1 0-1,-1 0 1,1 2-1,-1-2 1,0 0-1,1 0 1,-1 1-1,1-1 1,-1 0-1,1 1 1,-1-1-1,1 0 1,-1 1 0,1-1-1,-1 1 1,1-1-1,-1 1 1,1-1-1,0 1 1,-1-1-1,1 1 1,0-1-1,0 1 1,-1-1-1,1 1 1,0 0-1,0-1 1,0 1-1,0 0 1,-1-1 0,1 1-1,0-1 1,0 1-1,1 2 91,6-5-84,0 0-1,1 0 0,-1-1 0,0 0 1,0 0-1,0-2 0,-1 2 0,2-2 1,-2 1-1,0-1 0,0 1 1,-1-2-1,8-7 0,37-27-3,-42 35 1,1 0 0,0 1 0,1 1-1,-1-1 1,10-1 0,-16 4-4,0 0 0,-1 1 0,1 0 0,-1-1 0,0 1 0,1 0 0,-1 0 0,0 0 0,1 1 0,-1-1 0,0 1 0,1-1-1,-1 1 1,0 0 0,0-1 0,0 1 0,0 1 0,0-1 0,1 0 0,-1 0 0,0 1 0,0-1 0,0 1 0,-1-1 0,1 1 0,1 2 0,38 64 90,-2 2 1,43 114-1,-75-166-88,14 41 24,-3 2 0,-3-1 0,-2 2 0,5 78 0,-11-106-48,-2-32-2,-4-18-4,-3-28-33,-3 1-1,0 0 1,-3-1-1,-17-55 1,-68-167-101,86 247 148,-10-26 5,-3-1 4,4-2-1,0 1 1,-11-76 0,20 94 16,22 44 149,32 74-18,-4 2 1,53 162-1,-42-108-71,-49-130-74,-4-10-5,0 0 1,1-1-1,0 1 0,0 0 1,0-1-1,0 0 1,1 2-1,0-2 0,-1 0 1,6 4-1,-7-8 2,-1 0 1,0 0-1,0 0 0,1 0 0,-1 0 0,0 0 0,0 0 0,1 0 1,-1 0-1,0 0 0,0 0 0,1 0 0,-1 0 0,0 0 0,0 0 1,1 0-1,-1 0 0,0 0 0,0 0 0,0 0 0,1 0 0,-1-1 1,0 1-1,0 0 0,1 0 0,-1 0 0,0 0 0,0-1 0,0 1 1,0 0-1,0 0 0,1-1 0,-1 1 0,0 0 0,0 0 0,0 0 1,0-1-1,0 1 0,0 0 0,0 0 0,0-1 0,0 1 0,0 0 1,0 0-1,0-1 0,0 1 0,0 0 0,0 0 0,0-1 0,0 1 0,0 0 1,0-1-1,0-20-36,0 17 18,0-204-349,1 206 384,0 2-12,-1 0 1,1 0 0,0 0 0,-1 0 0,1 1 0,-1-1 0,1 0 0,-1 0-1,1 1 1,0-1 0,-1 0 0,1 0 0,-1 1 0,1-1 0,-1 1 0,0-1-1,1 1 1,-1-1 0,1 0 0,-1 1 0,0-1 0,1 1 0,-1 0-1,0-1 1,0 1 0,1-1 0,-1 1 0,0-1 0,0 1 0,0 0 0,0-1-1,0 1 1,0 0 0,0 27-12,-1-18 19,7 87 99,3-2 0,25 109-1,-7-56-4,-17-83-90,41 316 70,-48-319-129,-3-43 4,-3-44 3,-3-18-20,-2-1 1,-1 1-1,-2 1 0,-3 0 1,-22-48-1,-109-196-183,102 207 198,29 54 39,9 13 5,-2-1 1,1 1-1,-2 0 0,1 0 1,-3 1-1,-9-11 1,13 19 4,4 14 21,2 59 65,3-1 1,14 85-1,65 333 264,118 373-6,-200-858-352,3 7-7,0 1 0,0 0-1,2-1 1,-1 0 0,7 11 0,-11-20 3,0 0 0,0 0 0,1 0 0,-1 0 0,0 0 0,0 0 0,1 0 1,-1 0-1,0 0 0,0 0 0,0-1 0,1 1 0,-1 0 0,0 0 0,0 0 0,0 0 0,1-1 0,-1 1 0,0 0 0,0 0 0,0 0 0,0-1 0,0 1 0,1 0 0,-1 0 0,0-2 1,0 2-1,0 0 0,0 0 0,0 0 0,0-1 0,0 1 0,0 0 0,0 0 0,0-1 0,0 1 0,0 0 0,0 0 0,0-1 0,0 1 0,0 0 0,0 0 0,0-1 0,-1 1 0,1 0 0,0-1 1,1-18-36,-2-23-57,-3 1 1,-1 0-1,-12-42 1,-40-129-139,17 71 129,8 19 70,-208-665-319,229 757 355,-21-44 9,30 68-8,-1 1-1,0 0 1,0 1 0,0-1 0,-1 1 0,1 0 0,-2 0 0,1-1 0,-1 1 0,-8-6 0,13 10 0,-1-1 0,1 1 0,-1 0 0,1-1 0,-1 1 0,1 0 0,-1-1 0,1 1 1,-1 0-1,0 0 0,1 0 0,-1-1 0,1 1 0,-1 0 0,0 0 0,1 0 0,-1 0 0,1 0 1,-1 0-1,0 0 0,1 0 0,-1 0 0,1 0 0,-2 1 0,1-1 0,1 0 0,-1 0 1,1 0-1,-1 1 0,1-1 0,-1 0 0,1 1 0,-1-1 0,1 1 0,-1-1 0,1 0 1,-1 1-1,1-1 0,0 1 0,-1-1 0,1 1 0,0-1 0,-1 1 0,1-1 0,0 1 0,-1 0 1,-2 33 71,3-29-77,4 72 117,3-1 0,30 133 0,24 124 46,77 314 198,3-223-280,-83-251-65,-40-134-18,-14-32-1,-1 0 0,0 0 0,0 0 0,0 2-1,-1-2 1,0 1 0,1 14 0,-4-26-191,-8-25 52,-21-44 1,17 42 40,-14-43 0,20 44 49,1-1 0,-3-53 0,10 96 70,0 0 1,1 1-1,1-1 1,-1 0-1,2-1 1,9 23-1,43 76 103,-27-56-40,177 334 205,-199-380-393,-3-12 47,-3-27 28,-10-45-8,-24-44-177,-50-123 0,3 16 36,41 110 165,-24-83 21,64 216 21,0 20 78,12 63 0,120 325 318,-71-246-262,103 278-29,-183-496-239,0 1 0,-42-61 0,-65-79-215,61 90 201,41 61 110,17 21 16,0 0 1,1 0-1,-1 0 0,1-1 0,1 0 0,-1 0 0,-5-17 0,114 239 277,-38-88-150,-30-62-51,2-2-1,3-2 1,76 87 0,-88-112-58,-2-2 7,55 50 1,-25-14-22,-43-52-7,-11-13 1,-1 0 0,1 0 0,-1-1-1,1 2 1,1-2 0,0 0 0,-1 0-1,0 0 1,1 0 0,0-1 0,0 1-1,-1-1 1,1 0 0,1 0 0,0-1-1,-1 1 1,0-1 0,1 0 0,-1 0-1,0 0 1,1 0 0,-1-1 0,7 0-1,3 0-1,31-4-43,-42 3 44,-1 0-1,0 0 1,0 0 0,0 0 0,0-1-1,0 1 1,0-1 0,1 1-1,-1-1 1,-1 0 0,1 0-1,-1 0 1,1 0 0,-1 0-1,0 0 1,0 0 0,2-5 0,2-8-21,-1-1 0,-1 0 1,0 0-1,-1-1 0,-1 1 0,0 0 1,-1-1-1,-3-19 0,1-14-23,1 22 20,-1 2 0,-2-1 1,-1 0-1,-1 2 1,-1-1-1,-2 0 0,-18-40 1,-5 3-84,-68-102 1,96 159 105,-289-414-165,289 413 185,-1 1-1,0-1 1,-2 1 0,2 1 0,-1-1-1,0 0 1,-15-8 122,21 17-101,2 3-30,-2 0 1,1 2 0,1-2-1,-1 0 1,1 0-1,0 0 1,0 0 0,1-1-1,4 9 1,38 54 38,-8-13 7,200 430 155,-136-268-157,-98-209-52,14 26 1,-17-33-1,1 1 0,0-1-1,0 0 1,0 0 0,0 0-1,0 1 1,0-1 0,0 0-1,0 0 1,0 0 0,0-1-1,1 1 1,-1 0 0,0 0-1,1-1 1,0 1 0,-1 0-1,1-1 1,1 1 0,-2-11 5,-2-17-14,-2 0-1,-2 0 1,1 0-1,-2 1 1,-17-45 0,-64-129-82,84 193 89,-179-359-69,64 137-11,-101-279 0,26-108 82,178 558-1,11 37 2,-1 1 1,-1-1 0,-11-25-1,18 75 28,-1-2-26,24 132 42,68 246-1,-46-225 1,180 544 168,-189-619-210,-10-28 5,2 0 0,49 88 0,-78-164-8,0-1 0,0 0 0,0 0 0,0 1 0,0-1 0,0 0 0,0 0 0,0 1 0,0-1 0,0 0 0,1 0 0,-1 1 0,0-1 0,0 0 0,0 0 0,0 0 0,0 1 0,1-1 0,-1 0 0,0 0 0,0 0 0,0 1 0,2-1 0,-2 0 0,0 0 0,0 0 0,0 0 0,1 0 0,-1 0 0,0 0 0,0 1 0,1-1 0,-1 0 0,0 0 0,0 0 0,1 0 0,-1 0 0,0 0 0,1 0 0,-1 0 0,0 0 0,0 0 0,1-1 0,-1 1 0,0 0 0,0 0 0,1 0 0,3-16 12,-2-37-4,-3 46-17,0-21-2,-1-2 0,-2 1 0,-2 0 1,-11-39-1,-49-119-76,38 112 67,-92-270-46,-101-476-1,207 752 51,-34-133 0,40 186 16,4 19 0,1 28 5,3 39 33,4 1-1,19 101 0,-14-119-26,36 142 16,-45-195-28,0 0 1,0 0-1,0 0 1,0 0-1,0 0 1,0 0-1,1 0 1,-1 0-1,0 0 1,0 0-1,0 0 1,0 0-1,0 0 1,0 0-1,0 0 1,0 0-1,0 0 1,0 0-1,1 0 1,-1 0-1,0 0 1,0 0-1,0 0 1,0 0-1,0 0 1,0 0-1,0 0 1,0 0-1,0 0 1,0 0-1,0 0 1,1 0-1,-1 0 1,0 0-1,0 0 1,0 0-1,0 0 1,0 0-1,0 1 1,0-1-1,0 0 1,0 0-1,0 0 1,0 0-1,0 0 1,0 0-1,0 0 1,0 0-1,0 0 1,0 1-1,3-17-2,-1-20-6,-9-422-108,8 450 118,-1 1 0,2-2 1,-1 2-1,1-1 0,0 1 0,1-1 1,0 0-1,0 1 0,6-10 0,45-62 17,-35 53-16,2-5-2,3 2 0,-1-1 0,3 2 0,1 2 0,1 0 0,33-23 0,-59 48 0,1 0 1,-1 0-1,0-1 1,0 1-1,1 1 1,-1-2-1,1 1 0,0 0 1,0 1-1,-1 0 1,5-1-1,-6 1 32,-2 3 16,-4 6-50,0-1-1,-2 0 0,2-1 1,-2 0-1,1 1 0,-1-2 1,1 1-1,-17 9 1,-16 18 15,4 5-4,-47 70 0,-6 8-6,77-109-11,12-19 12,10-21 0,10-5-4,0 2 0,3 0 0,53-60 0,-43 54 0,48-71 0,-100 146 5,1 2 0,1 0-1,-16 56 1,-27 134 44,35-131-53,8-29 6,-4 3 13,4 1 1,2 2 0,-7 128-1,20-154-13,2 52 10,-1-90-11,1 1 0,1-1-1,0 1 1,0 0 0,0-1 0,1 0 0,1 0 0,5 11-1,-9-19 0,0 0 0,0 0 0,0 0-1,0-1 1,0 1 0,0 0-1,0 0 1,0 0 0,0 0-1,0 0 1,0 0 0,0 0-1,1-1 1,-1 1 0,0 0-1,0 0 1,0 0 0,0 0-1,0 0 1,0 0 0,0 0-1,0 0 1,0 0 0,0 0-1,0 0 1,1-1 0,-1 1-1,0 0 1,0 0 0,0 0-1,0 0 1,0 0 0,0 0-1,0 0 1,1 0 0,-1 0-1,0 0 1,0 0 0,0 0 0,0 0-1,0 0 1,0 0 0,0 0-1,1 0 1,-1 0 0,0 0-1,0 0 1,0 1 0,0-1-1,0 0 1,0 0 0,0 0-1,0 0 1,1 0 0,-1 0-1,0 0 1,0 0 0,0 0-1,0 0 1,0 0 0,0 1-1,0-1 1,0 0 0,0 0-1,0 0 1,0 0 0,0 0-1,3-18-49,-3-21-38,-3 15 80,1-1-1,2 0 1,0 1-1,1-1 1,2 1-1,0 0 1,2-1-1,0 2 0,12-29 1,187-425 19,-188 446-12,16-33-1,78-111-1,-112 188 30,-17 26-9,0 0-1,-45 61 1,25-41-2,-91 134 70,119-181-86,-6 12-16,18-55 12,1 0-1,2 1 1,1-1 0,1 1 0,2 0 0,1 1 0,0-1 0,29-54-1,-12 37 10,1 0 0,2 2 0,2 1-1,3 2 1,44-45 0,-23 33-6,4 2 1,123-85-1,-168 132 6,-13 4 11,-11 1-69,-13 2 7,-2 0 0,1 2 0,0 1 0,-37 13 0,37-10 47,0-1 0,1-2 1,-2 0-1,-39 2 0,62-7-1,1 0-1,0 0 1,0-1 0,0 1 0,0 0 0,1 0-1,-1 0 1,0-1 0,0 1 0,0 0-1,0-1 1,0 1 0,0-1 0,0 1 0,1-1-1,-1 1 1,0-1 0,0 1 0,1-1 0,-1 0-1,0 0 1,1 1 0,-1-1 0,1 0-1,-1 0 1,1 0 0,-1 0 0,1 1 0,0-1-1,-1 0 1,1 0 0,0 0 0,0 0 0,-1 0-1,1 0 1,0 0 0,0 0 0,0-2-1,1 1 2,-1-1 0,0 1 0,0 0-1,1 0 1,-1 1 0,1-1 0,0 0-1,-1 0 1,1 0 0,0 0-1,0 1 1,0-1 0,0 0 0,1 1-1,-1-1 1,0 1 0,1-1-1,2-1 1,24-14 32,1 2 1,1 2-1,37-13 0,-36 16-18,0-3 0,-1 0-1,35-22 1,223-163-15,-280 193-5,-7 4 2,0 0 0,0 0 1,0 1-1,0-1 0,0 0 0,1 1 0,-1-1 0,0 0 0,0 1 1,1 0-1,-1-1 0,0 1 0,1 0 0,1-1 0,-5 16 46,-14 11-60,-3-1 0,1 0-1,-2-1 1,0-2 0,-3 0 0,1-1 0,-2-1-1,-46 29 1,7-7 9,0 2-1,3 3 1,2 3-1,-101 111 0,109-99 42,2 3 0,4 0 0,1 4 0,6 1 0,-40 98 0,76-168-33,1 1 0,-1 0 0,1-1 0,0 1 0,0-1 0,-1 1 0,1 0 0,0-1 0,0 1 0,0 0 0,0-1 0,-1 1 0,1 0 0,0-1 0,0 1 0,0 0 0,1-1 0,-1 1 0,0 0 0,0-1 0,0 2 0,0-1 0,1-1 0,-1 1 0,0 0 0,1-1 0,-1 1 0,0-1 0,1 1 0,-1-1 0,1 1 0,-1-1 0,1 1 0,-1-1 0,1 1 0,-1-1 0,1 0 0,-1 1 0,1-1 0,0 0 0,-1 1 0,1-1 0,-1 0 0,2 0 0,33 0 0,-26-1 0,0 1 2,0-1 0,1-1-1,0 1 1,-1-1 0,-1-1 0,2-1-1,-1 1 1,-1-1 0,1 0 0,-1 0-1,1-1 1,-2 0 0,1-1 0,7-8 0,13-10 12,-2-3 0,30-40 0,-10 13-19,4 3 9,2 1 0,2 3 0,3 3-1,1 2 1,2 3 0,110-54 0,-161 88-12,1-1 1,0-1-1,-2 1 0,1-1 1,-1 0-1,0 0 0,0-2 1,0 1-1,-2-1 1,1 1-1,-1-1 0,-1-2 1,2 2-1,-3-1 1,1 1-1,-1-3 0,-1 2 1,5-20-1,-1-11-26,-2 0 1,0 0-1,-4-67 1,-1 80 56,1 14-27,1 0 0,1 1 0,0 0 0,0-1 0,1 1 0,1 0 1,6-13-1,4-8-30,-15 33 31,-1 1-1,1-1 0,0 0 0,0 1 0,-1-1 0,1 1 1,0-1-1,-1 1 0,1-1 0,-1 1 0,1-1 0,-1 1 1,1-1-1,-1 1 0,1 0 0,-1-1 0,1 1 0,-1 0 1,1-1-1,-1 1 0,0 0 0,1 0 0,-1 0 0,1-1 1,-2 1-1,1 0 0,1 0 0,-1 0 0,0 0 0,1 0 1,-1 0-1,0 0 0,1 1 0,-1-1 0,0 0 0,1 0 1,-1 1-1,-35 1-59,3 7 60,0 1 0,-1 2-1,-33 17 1,44-17 3,-1-1 1,0-2-1,0-1 0,-1 1 1,0-3-1,-1-1 0,-44 4 1,29-9 31,97-28 160,25-18-132,-48 26-29,2 1 1,61-24 0,-84 40-19,1 0 1,0 1 0,-1 0 0,26 1 0,-37 1-14,-1 0 0,1 0 0,-1 0 0,0 0 0,1 1 0,-1-1 0,1 0 0,-1 0 0,1 1 0,-1-1 0,0 0 0,1 1 0,-1-1 0,0 0 0,1 1 0,-1-1 0,0 0 0,1 1 0,-1-1 0,0 1 0,0-1 0,1 1 0,-1-1 0,0 1 0,0-1 0,0 0 0,0 1 0,0-1 0,0 1 0,0-1 0,0 1 0,0-1 0,0 1 0,0-1 0,0 1 0,0-1 0,0 2 0,-3 15 0,-2-8-9,0 0 0,0-1 0,-2 1 0,1-1 0,-1 0 0,1-1 0,-1 0 0,-1-1 0,-16 13 0,-19 18-18,-299 326 53,295-326-31,46-44-22,2-2 28,0 1 0,0 0 1,1 0-1,0 0 0,0-1 0,2 1 0,-1 1 0,0-1 0,1 1 0,0 0 0,9-13 1,10-10 3,37-36 0,-9 10-2,35-41-3,24-31 0,-83 92-2,4-5-5,1 1-1,1 1 0,49-43 1,-79 79 8,1-1 1,0 1 0,0 1-1,0 0 1,0 0-1,0 0 1,0 0 0,0 0-1,9-1 1,-11 3-1,0 0-1,-1-1 1,1 1-1,0 0 1,0 0 0,0 0-1,-1 1 1,1-1 0,0 0-1,0 1 1,-1-1 0,1 1-1,0 0 1,-1-1 0,1 1-1,1 0 1,-2 0-1,1 0 1,-1 0 0,1 0-1,-1 0 1,0 1 0,0-1-1,2 2 1,1 3 4,-1-2 0,1 0 0,-1 1 0,-1-1 0,1 1 0,0 0 0,-1 0 0,1 1 0,-1-1 0,-1 0 0,1 1 0,-1-1 0,0 0 0,-1 1 0,1-1 0,-1 8 0,6 262 252,-6-160-151,0-69-73,0-38-28,0-15-11,-1-61-141,-2 1-1,-22-104 0,18 140 124,4 18 22,0 1 0,1-2 0,-2-21 0,4 34 34,9 30 96,153 313 598,-158-328-714,-1 0 0,0 1-1,0-1 1,-2 0 0,0 2-1,0-2 1,-2 21-1,0-4-2,0-30-8,0 0-1,0 1 1,0-1 0,0 0-1,0 0 1,0 0 0,-1 0-1,1 0 1,0 0 0,-1-1 0,1 1-1,0 0 1,-1-1 0,1 1-1,-1-1 1,1 1 0,-1-1-1,0 0 1,1 0 0,-1 0-1,1 0 1,-5 0 0,-43 3 15,-1-5-16,38 1 0,0 0 0,0 0 0,0 1 0,-1 1 0,1 0 0,0 1 0,0 0 0,-1 0 0,2 1 0,-22 10 0,-166 79-6,128-63-1,2 4 0,-107 66 0,121-59 6,2 2 1,0 2-1,4 3 0,1 2 0,3 2 1,-43 60-1,66-73 1,0 0 0,3 1 0,0 1 1,4 1-1,1 1 0,-18 83 0,17-40-2,5 0 0,0 135 0,10-218-57,-2-17-138,1 1 172,1 0-1,0-1 1,1 1-1,1 0 1,0 0-1,0 0 1,7-18-1,-2-1-16,130-629-359,-130 633 375,-4 26 32,-1 39 36,-1-2-48,5 68 57,10 264 155,-15-288-155,3 0 1,17 89-1,-17-153-54,-1-14-8,2-25-23,-2-46-46,-3 44 48,1-112-192,-22-155 0,25 362 363,-3 2-1,-8 74 1,7-140-128,-1 0 1,0 0-1,0 0 0,-1 0 0,1 0 0,-1 1 0,0-1 1,0 0-1,0 0 0,-4 4 0,6-8-13,-1 0-1,1 0 1,-1 0 0,1 0 0,-1 0-1,1 0 1,-1 0 0,1 0 0,-1-1-1,1 1 1,-1 0 0,1 0 0,-1-1-1,1 1 1,0 0 0,-1 0-1,1-1 1,-1 1 0,1 0 0,0-1-1,-2 1 1,2-1 0,0 1 0,-1 0-1,1-1 1,0 1 0,0-1 0,0 1-1,-1-1 1,1 1 0,0-1 0,0 0-1,-8-21-365,-4-3-433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198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311 759 416,'0'-3'470,"26"7"16,46 5-301,0-4 1,1-2-1,117-11 1,-111-2-94,93-26 0,-111 21-74,1 2 0,0 3 0,77-1 0,-118 15-18,-21 7-12,-16 6-40,-1-5 16,-3 0-1,2-2 0,-2 1 1,0-2-1,-31 9 1,-113 27-54,125-36 74,-82 19-80,12-3 18,-124 44 1,217-64 82,1 2 0,-25 14 1,37-20-3,0 1 0,1-1 1,-1 1-1,1 0 1,-1 0-1,1 0 0,0 0 1,-1 1-1,1-1 1,0 0-1,0 1 0,0-1 1,1 1-1,-1 0 1,1 1-1,0-1 0,0-1 1,0 1-1,0 0 1,0 0-1,0 4 0,1-6 0,1 0-1,-1 0 0,1 1 1,-1-1-1,1 0 1,-1 0-1,1 0 0,0 0 1,0 0-1,-1 0 0,1 0 1,0 0-1,0 0 0,0 1 1,0-1-1,0-1 1,0 1-1,0 0 0,1-1 1,-1 1-1,0-1 0,0 1 1,1-1-1,0 1 0,-1-1 1,0 0-1,3 0 1,42 7 55,-42-7-54,43 2 23,1-3 0,0-1 1,0-3-1,-1-1 1,81-23-1,224-92 132,-321 108-157,18-6-37,66-37 1,-115 56 29,1 0 1,-1 0 0,1 0 0,-1 0-1,0 0 1,1 0 0,-1 0 0,1 0-1,-1-1 1,0 1 0,1 0 0,-1 0-1,0 0 1,1-1 0,-1 1-1,0 0 1,1-2 0,-1 2 0,0 0-1,1-1 1,-1 1 0,0 0 0,0-1-1,0 1 1,1 0 0,-1-1-1,0 1 1,0-1 0,0 1 0,0 0-1,0-1 1,0 1 0,1-1 0,-1 1-1,0-1 1,0 1 0,-1-1-1,-16-3-69,-34 6-4,10 6 57,0 3 1,1 1-1,0 1 1,1 3-1,-39 21 1,35-17 15,2-2 7,0 0 11,-50 29 0,81-42-9,0 2 0,1-1-1,0 1 1,1 0 0,0 0 0,-1 1-1,2 1 1,0 0 0,0-1-1,-9 16 1,15-21 4,-1 0 0,1 0 0,0 0 0,0 0 0,0 0 0,0 0 0,0 0-1,1 0 1,-1 0 0,1 1 0,0-1 0,0 1 0,0-1 0,0 0 0,1 0 0,-1 0 0,1 0 0,2 6 0,-2-7-3,0 0 1,1 1 0,0 0 0,0-1-1,0 0 1,0 0 0,0 0 0,0-1-1,0 1 1,0-1 0,1 1 0,-1-1-1,0 0 1,1 1 0,-1-1 0,1 0-1,-1-1 1,1 1 0,0 0 0,-1-1-1,2 1 1,2-1 0,14 1 15,1-1-1,-1-1 1,1 0 0,-1-2 0,1 0-1,-1-1 1,0-1 0,-1-1 0,1-2-1,-1 0 1,19-10 0,26-17 29,106-81-1,-83 54-18,1 4-27,-41 29-21,-1-2 0,-2-1 0,43-43 0,-83 71 4,-1 0 0,1-1 0,-1 1 0,0 0 1,1-1-1,-1 0 0,0 1 0,-1-1 0,0 0 0,0-1 0,-1 1 0,1-1 1,1-8-1,-3 11 7,0 0 0,0 0 1,0 0-1,-1-1 1,1 1-1,-1 1 0,1-1 1,-1 0-1,0 0 1,0 0-1,0 1 0,-1-1 1,1 0-1,0 1 1,-1-1-1,0 1 0,0 0 1,0 0-1,-1-2 0,1 2 1,0 0-1,0 1 1,-4-4-1,-3-4 6,-5 0 0,-77-42-11,-76-39-182,104 54 109,-128-84-12,160 104 143,42 27 76,20 17-69,56 67 53,-3 3-1,83 127 1,-149-202-139,-17-22 0,-1-12 0,-1-7-4,-1 2-1,-1-1 1,0 1 0,-1 0-1,-1 0 1,-1 0 0,0 0-1,-1 1 1,0 1-1,-1-1 1,-1 1 0,-11-15-1,-16-17-8,-2 2 0,-45-42-1,81 84 84,18 23 122,45 43 7,1-3 1,140 106-1,-171-141-136,-18-14-15,-1-2 1,0-1 0,16 9 0,-26-15-15,1-2-1,0 1 1,0-1 0,0 0 0,0 0-1,0 0 1,1 0 0,0 0 0,-1-1 0,0 1-1,0-1 1,1 0 0,-1 0 0,0 0-1,0 0 1,1-1 0,-1 1 0,0-1 0,7-2-1,-8 1-4,1 0 0,0 0 0,-1-1-1,1 0 1,-1 1 0,0-1 0,1 0 0,-1 1-1,-1-1 1,1 0 0,0 0 0,-1-1 0,1 1-1,-1 0 1,0 0 0,1-2 0,-1 2 0,-1 0-1,1-4 1,5-70-61,-6 74 65,-1-1-1,0 0 1,1 1-1,-1-1 1,0 1-1,-1-1 1,1 0 0,-2 0-1,2 1 1,-1 0-1,0 0 1,0 0-1,0 0 1,-1 0-1,1 0 1,-1 1 0,1-1-1,-1 1 1,0-1-1,0 1 1,-4-3-1,-11-5 6,1 1 0,-38-14 0,24 10-4,-237-114-2,252 118 0,-255-126 0,252 129 2,1 1 0,-1 0 0,-30-3 0,37 7-1,-1 0 0,1-1 0,0-2 1,0 1-1,-1 0 0,2-2 1,-1 1-1,0-1 0,1-1 0,-18-13 1,19 13-2,0-1 1,0 2-1,-1-1 1,0 1 0,0 1-1,-1-1 1,1 1-1,-24-3 1,11 3 1,-1 1-1,-29 0 1,87 5 6,-2 1 0,1 1 0,0 1 0,0 2 0,-2 2 0,1 1 0,48 22 0,-23-6 8,-2 4 0,-1 3 0,52 40 0,-31-30-16,-162-113-69,12 31 25,-147-55 1,63 29 12,139 56 33,-2 1 0,0 0 0,1 2 0,-25-3 0,33 7 0,1 1 0,0 0 0,-1 1-1,1 0 1,0 1 0,-1 0 0,2 2 0,-22 4 0,13 4 9,-1-1 0,-36 25-1,37-23-7,15-8-1,0-1-1,0 0 1,1 1-1,-2 0 1,2 1 0,0 0-1,0 0 1,1 0-1,-1 0 1,1 0 0,0 0-1,1 1 1,-2 1-1,-1 5 1,-2 12-1,0-1 0,2 1 0,1 0 0,0 1 0,-1 35 0,6 131-2,2-84 1,-2-89 0,1 0 0,1 0 0,0 0 0,2 0 0,0 0 0,1-1 0,0 0 0,1 0 0,1-1 0,14 24 0,-12-21 39,-5-13-285,-6-26 74,-24-82 65,-16-133-117,41 226 218,0-9-7,-1 2 0,-1-1 0,0 1 0,-1 0 0,-1-1 0,-1 2 0,0-1 0,-12-19 0,18 34 15,-1 0-1,0 0 0,0-1 0,0 1 1,1 0-1,-1 0 0,0 0 0,0 1 1,-1-1-1,1 0 0,0 1 0,0-1 0,0 0 1,0 1-1,-1-1 0,1 1 0,0 0 1,0-1-1,-1 1 0,1 0 0,0 0 0,-2 0 1,2 0-1,0 0 0,-1 0 0,1 0 1,0 0-1,0 0 0,-1 1 0,1-1 1,0 1-1,0-1 0,-1 1 0,1-1 0,0 1 1,0 0-1,-2 0 0,-1 3 6,0 1 0,-1-2 0,1 2 0,-1-1-1,2 0 1,-1 1 0,-3 5 0,-5 14 25,2 0 0,-1 0 0,2 1 0,1-1 0,2 2 0,0 0 0,1-1 0,1 1 0,1 45 0,-1-37-30,2-27-7,1-21 3,1 14 2,-1-24 0,0 0 0,2 0 0,1-1 0,1 0 0,0 2 0,2-1 0,2 1 0,14-40 0,7 6-26,3 1 1,1 2-1,4 1 0,52-61 1,-82 108 24,-1 0 1,0 1 0,1 0 0,-1 0-1,1 1 1,1-1 0,0 1-1,0 1 1,-1 0 0,1-2 0,0 3-1,0-1 1,1 1 0,-1 0 0,1 1-1,-1 0 1,1 0 0,9 0-1,-16 2 3,0 0-1,0 1 1,0-1-1,0 0 1,-1 0-1,1 0 1,-1 1-1,1-1 1,-1 0-1,1 1 1,-1-1-1,0 2 0,1-2 1,-1 0-1,0 1 1,0-1-1,0 1 1,0-1-1,-1 2 1,-2 39 6,-14 14 4,0-9 7,3 1-1,2 0 0,2 0 1,2 0-1,-1 57 1,8-67-13,0-9 4,5 50 0,-4-72-9,1 0 0,1-1-1,-1 0 1,1 1 0,0 0 0,0-1-1,1 0 1,0 0 0,0 0 0,0 0 0,1-1-1,1 2 1,3 3 0,-7-9-1,-1-1 0,0 1-1,1-1 1,-1 0 0,1 1 0,-1-1 0,1 1 0,0-1-1,-1 0 1,1 1 0,-1-1 0,1 0 0,-1 0-1,1 1 1,0-1 0,-1 0 0,1 0 0,0 0 0,-1 0-1,1 0 1,0 0 0,-1 0 0,1 0 0,0 0 0,-1 0-1,1 0 1,-1 0 0,1-1 0,0 1 0,-1 0-1,1 0 1,-1-1 0,1 1 0,0 0 0,-1-1 0,1 1-1,-1-1 1,1 1 0,-1-1 0,0 1 0,1 0 0,-1-1-1,1 0 1,-1 1 0,0-1 0,1 1 0,-1-1-1,0 1 1,0-1 0,1 0 0,-1 1 0,0-1 0,0 0-1,0 0 1,13-47-22,-11 36 11,18-71-166,-2-1 0,-5 0-1,-4-1 1,-1-91 0,-14 152 193,5 24-14,1-1-1,0 1 1,-1 0 0,1-1-1,-1 1 1,1 0-1,-1-1 1,1 1-1,-1 0 1,1-1-1,-1 1 1,1 0-1,-1 0 1,1 0-1,-1 0 1,1-1-1,-1 1 1,1 0 0,-1 0-1,1 0 1,-1 0-1,1 0 1,-1 0-1,-1 1 1,0-1 2,0 1 1,0 0 0,0 0-1,1 0 1,-1 1 0,0-1-1,0 0 1,1 1-1,-1-1 1,0 1 0,1-1-1,-1 1 1,0 0 0,1-1-1,0 1 1,-2 3-1,-8 17 39,0-1 0,2 1 0,-1 0-1,2 1 1,2 0 0,0 0-1,1 1 1,-3 35 0,8-59-43,0 1 0,0-1 0,0 0 0,0 1 0,1-1 0,-1 0 0,0 0-1,0 1 1,0-1 0,2 0 0,-2 0 0,0 1 0,0-1 0,1 0 0,-1 0 0,0 1 0,0-1 0,1 0 0,-1 0 0,0 0 0,1 0 0,-1 0 0,0 0 0,1 1 0,-1-1 0,0 0 0,1 0-1,-1 0 1,0 0 0,1 0 0,-1 0 0,0 0 0,1 0 0,-1 0 0,0 0 0,1-1 0,-1 1 0,0 0 0,1 0 0,-1 0 0,1-1 0,12-7 2,-11 4-3,-1 1-1,0 0 1,0-1 0,-1 1 0,1-1-1,-1 1 1,0-2 0,0-5 0,0 10 0,0 0 1,0 1 0,0-1 0,0 0-1,0 0 1,0 0 0,0 0 0,0 0-1,0 0 1,0 0 0,-1 0 0,1 0-1,0 0 1,0 0 0,0 0 0,0 0-1,0 1 1,0-1 0,0 0 0,0 0-1,0 0 1,0 0 0,0 0 0,-1 0-1,1 0 1,0 0 0,0 0 0,0 0-1,0 0 1,0 0 0,0 0 0,0 0-1,0 0 1,0 0 0,-1 0 0,1 0-1,0 0 1,0 0 0,0 0 0,0 0-1,0-1 1,0 1 0,0 0 0,0 0-1,0 0 1,0 0 0,0 0 0,-1 0-1,1 0 1,0 0 0,0 0 0,0 0-1,0 0 1,0 0 0,0 0 0,0-1-1,0 1 1,0 0 0,0 0 0,0 0-1,0 0 1,-7 24 16,0 25 32,2 0-1,2 1 0,4 59 1,0-34 50,0-35-80,1 1-1,3 0 0,12 51 1,-16-82-29,-2-33-8,0 1 0,-2 0 0,-1-1 0,-1 2 0,0-1 0,-2 1 0,-12-25 0,15 34 10,-1 1 0,-1 1 0,1-1 0,-3 0 0,1 1 0,0 1 0,-1-1-1,0 0 1,0 2 0,-2 0 0,1 0 0,-1 1 0,1-1 0,-17-7 0,25 14 10,0 0-1,0 0 1,0 1 0,0-1 0,0 1-1,0-1 1,0 1 0,0-1 0,0 1-1,0 0 1,-1 0 0,1-1 0,0 1-1,0 0 1,-1 0 0,1 0 0,0 0-1,-1 0 1,1 0 0,0 1 0,0-1-1,0 0 1,0 0 0,0 1-1,0-1 1,0 1 0,0-1 0,0 1-1,0-1 1,0 1 0,0 0 0,0 0-1,0-1 1,0 1 0,1 0 0,-1 0-1,0 0 1,1 0 0,-1 0 0,0 0-1,1 0 1,-1 0 0,1 0 0,0 0-1,-1 2 1,-1 6 10,1-1 1,1 1-1,0-1 0,0 1 0,2 12 0,-1 3 16,0 6 6,2 1 0,1 0 1,1-1-1,11 35 0,46 118 35,-29-92-30,172 522 21,-186-564-64,31 57-1,-50-105-2,1 0 0,-1 0 0,0 0 1,1 0-1,-1 0 0,1 0 0,-1 0 0,1 1 0,-1-1 0,1 0 0,0-1 0,-1 1 0,1 0 0,0 0 0,0-1 0,0 1 0,-1 0 0,1-1 0,0 1 0,0 0 0,0-1 0,0 0 0,2 1 0,-2-1-2,-1-1 0,1 0 0,0 0 0,-1 0 0,1 1 0,-1-1 0,1 0 0,-1 0 0,1 0 0,-1 0 0,0 0 0,1-1 0,-1 1 0,0 0 0,0 0 0,0 0-1,1 0 1,-2-2 0,2-59-184,-6 18 109,-3 1-1,-1 0 1,-2 1 0,-21-53 0,7 22 36,-163-433-149,105 290 150,80 209 48,-13-37 2,-3 0-1,-34-60 1,52 102 5,0-1 0,0 1 0,0 1-1,-1-1 1,1 0 0,-1 0-1,1 0 1,-1 1 0,0-1 0,1 1-1,-1-1 1,0 1 0,0 0-1,0 0 1,-1 0 0,0-1-1,1 1 1,-4-1 0,5 2-3,0 0 1,0 1 0,0-1-1,-1 1 1,1-1-1,0 1 1,0-1 0,0 2-1,0-1 1,0-1-1,0 1 1,0 0 0,0 0-1,0 0 1,1-1-1,-1 1 1,0 0 0,0 0-1,1 0 1,-1 1-1,1-1 1,-1 0 0,1 0-1,-1 0 1,1 0-1,-1 0 1,1 1 0,0-1-1,0 0 1,0 0-1,0 0 1,0 1 0,0-1-1,0 2 1,-2 45 96,1 1 0,3-1 0,1-1 0,13 63 0,57 188 56,-41-181-93,-23-79-55,26 99 40,91 233-1,-123-363-46,14 30 3,-17-35-7,1-1 0,1 0 0,-2 1 1,1-1-1,0 0 0,0 1 0,0-1 0,0 0 0,0 0 0,0 0 1,0 0-1,0 0 0,1 0 0,-1 0 0,0 0 0,1-1 1,1 2-1,-2-7-84,-4-29 32,-2 2 0,-1-1-1,-2 0 1,-1 0-1,-18-44 1,2 2-73,2 7 86,-25-87-142,-85-185 1,130 334 183,3 3 3,-1 0 0,0 1 0,0-1 0,0 1 0,0-1-1,-1 1 1,1-1 0,-2 1 0,2 0 0,-1-1 0,0 1 0,0 0 0,0 0 0,0 0 0,0 0-1,0 1 1,0-1 0,-1 1 0,1-1 0,-1 1 0,1 0 0,-5-1 0,7 2-2,-1 1 1,0-1 0,0 1 0,1 0-1,-1-1 1,-1 1 0,2 0-1,-1 0 1,1 0 0,-1-1 0,1 1-1,-1 0 1,1 0 0,0 0-1,-1 0 1,1 0 0,0 0 0,0 0-1,0 0 1,-1-1 0,1 1-1,0 0 1,0 0 0,1 0 0,-1 0-1,0 1 1,0-1 0,0 0-1,1 0 1,-1 1 0,1 5 14,-1 26 47,1-2 0,3 2 0,0-1 0,2 0 0,1 0 0,1-2 1,25 61-1,46 84 162,135 220 1,-204-379-221,0 0 0,1-1 0,0 1 0,1-2 0,0-1 0,1 1-1,2-2 1,-2 0 0,18 11 0,-30-22-6,0 0-1,0 0 1,0-1 0,0 1-1,0 0 1,1-1 0,-1 1-1,0-1 1,0 1 0,0-1-1,1 1 1,-1-1 0,0 0-1,0 0 1,1 0 0,-1 0-1,0 0 1,1 0 0,-1 0 0,0 0-1,0 0 1,1 0 0,0-1-1,-1 1 1,0 0 0,1-1-1,-1 1 1,0-1 0,0 0-1,0 1 1,0-1 0,0 0-1,0 0 1,0 1 0,0-1-1,0 0 1,0 0 0,0 0-1,-1 0 1,1 0 0,0-1-1,-1 1 1,2-3 0,0-4-3,1-1 0,-2 0 0,1 1 0,-1-2 0,0-12 0,-1 13 3,4-375-65,0 0-25,6 280 46,1-78-40,-12 188 91,0 0 0,-1 1 0,0-1 0,-1-1 0,1 1 0,-1-1 0,-4 6 0,-6 17-4,-5 25 24,2 0 0,4 1 0,1 2 0,-7 98 0,18 226 89,2-332-110,1 0 0,4 1 0,0-2 1,3 0-1,22 65 0,-24-100-20,-4-20-17,-2-26-31,-2-16 3,-1-2 0,-3 2-1,-2-1 1,-2 1-1,-4 0 1,0 1 0,-29-70-1,39 112 55,-25-56-21,0 3-1,-58-90 0,83 147 31,0 1 1,0-1 0,0 1-1,1-1 1,-1 1-1,-1 0 1,1 0-1,0 0 1,0 1 0,-1-1-1,1 0 1,-1 1-1,-2-3 1,3 36 112,3-1-84,1-1 0,2-1 0,2 2 1,14 49-1,53 117 132,-43-122-111,37 92 19,6-3 0,8-3 1,191 286-1,-268-442-73,59 75-6,-57-74 3,-1 0-1,2 0 0,0 0 1,-1-1-1,1 1 0,0-1 1,0-1-1,1 0 0,8 4 1,-14-33-88,-7 7 67,-1 0 0,0-1 1,-2 2-1,0-1 0,0 1 1,-1 0-1,-1 1 0,-18-22 1,5 5-36,-106-146-107,-265-283 1,388 456 165,3 1 5,-1 1 0,0 0 1,0 0-1,-2-1 0,1 1 1,1 1-1,-8-5 0,11 9 2,1 0 0,-1 0 0,1 0 0,0-1 0,-1 1 0,1 0 0,0 0 0,-1 0 0,1 0 0,0 0-1,0-1 1,0 1 0,0 0 0,0 0 0,0 0 0,0 0 0,0 0 0,0 2 0,1-1 5,0 18 11,1 1 0,1-1 0,1 0 0,1-1-1,0 1 1,2-1 0,1 1 0,13 26 0,93 140 143,-101-167-153,143 183 55,-112-151-48,-3 1-1,-1 3 0,-3 0 1,31 65-1,-20-14-13,-40-91-40,-4-20-35,-4-28 33,-6 11 0,0-1 0,-1 1 0,0 0 0,-21-39 0,-56-85-183,71 123 185,-131-184-147,99 148 167,3-2-1,2-2 0,-54-116 0,85 150 91,32 59-8,404 538 397,-385-523-463,47 41 1,-78-81-22,-9-15-26,-10-18-51,-4 0 57,-3 0-1,0 2 1,-35-49 0,-72-70-193,25 31 140,62 70 118,-13-16 91,47 56-84,6 8-2,32 34 19,100 124 167,43 46-42,-160-188-156,1-1-1,2-1 0,-1-1 1,2-1-1,0 0 0,0-3 1,41 17-1,-60-28-30,1 0 0,-1 0-1,1-1 1,1 1 0,-2-1 0,9 0-1,-13-1-13,-7-10 21,-1 0 1,0 2-1,-2-1 0,2 1 1,-2 0-1,1 0 0,-2 1 1,1 0-1,0 1 0,-1 0 1,0 1-1,-1 0 0,1-1 1,-1 2-1,0 1 1,0 0-1,0 0 0,0 1 1,-1 0-1,1 1 0,0 0 1,-24 2-1,30 1 7,0-1-1,-2 1 1,2 0-1,1 1 1,-1-1 0,0 1-1,0 0 1,1 0-1,0 2 1,0-2 0,-1 1-1,1 0 1,0 0-1,-4 6 1,4-3 2,-1 0 0,1-1 0,1 1 0,-1 0 0,0 0 0,1 0 0,1 1 0,-1 0 0,-1 12 0,4-13 1,0 2 0,0-1-1,1 0 1,0 0 0,0-1-1,1 2 1,0-1 0,0-1 0,1 0-1,1 1 1,-1 0 0,1-1 0,0 0-1,0-1 1,0 1 0,1-1 0,0 1-1,0-1 1,2-1 0,-1 0-1,10 8 1,-6-4 2,2-2 0,-1 0 0,0 0-1,2-1 1,-2-1 0,1 1 0,1-2-1,0 0 1,-1-1 0,1 0 0,1-1-1,22 2 1,-20-4-8,-14 0-1,1 0 0,0 1 1,0-1-1,0-1 0,-1 1 1,2 0-1,-1-1 0,0 1 1,4-3-1,-5 2 1,-1 0 0,0 0 0,0 0 1,0 0-1,-1 0 0,1 0 0,0-1 0,0 1 1,0 0-1,-1 0 0,1-1 0,-1 1 0,1-1 0,-1 0 1,0 0-1,1 1 0,-1 0 0,0-1 0,0 1 0,0-1 1,0 1-1,-1-3 0,0-7-13,-1 1-1,0-1 1,0 1 0,-1 0 0,-1 0 0,0 0-1,0 0 1,-2 1 0,1 0 0,0-1 0,-1 2-1,0-1 1,-1 1 0,0 1 0,-13-13 0,0 1 9,-3 0 0,1 2 0,-1 0 1,-44-22-1,64 37 5,0 0 0,-1 0 0,1 1 0,-1 0 0,1-1 0,-1 1 0,-1 0 0,1 1 0,1-1 0,-1 1 0,-4 0 0,7 0 0,-1 0 0,1 1 0,0-1 0,0 1 0,0-1 1,0 1-1,0 0 0,0-1 0,0 1 0,0 0 0,0 0 1,0 0-1,0 0 0,0 0 0,1 0 0,-1 0 0,0 0 1,1 0-1,-2 0 0,2 0 0,-1 0 0,1 0 0,-1 1 1,1 0-1,0-1 0,0 0 0,0 0 0,-1 1 0,1-1 1,0 0-1,0 0 0,1 1 0,-1 1 0,-1 15 20,1 2-1,1-2 0,1 1 1,1 0-1,0 0 0,1-1 1,1 0-1,0 0 1,1-1-1,1 1 0,2-1 1,0 0-1,0-1 0,1 1 1,22 25-1,-13-22 15,0 0 0,2-1 0,0-1 0,2-1 0,-1-1 0,2 0 1,43 20-1,-48-28-17,0 0 0,2 0-1,-2-2 1,2 0 0,0-1 0,0-2 0,-1 0 0,2-1 0,-1-1 0,37-3 0,-54 1-16,-1 0 0,1 0 0,0 0-1,0-1 1,0 1 0,0-1 0,-1 0 0,1 0 0,-1-2-1,0 2 1,0-1 0,0 1 0,0-1 0,-1 0 0,1 0-1,-1 0 1,1 0 0,2-5 0,4-8 2,-1-1 1,12-29-1,-15 31-2,20-53-75,-2-1 0,-5-1 0,-1-1 0,-5 0 0,-2-1 0,1-114 0,-11 184 70,0 0 0,-1 0 1,1 0-1,-2 0 0,1 0 0,1 0 0,-1 1 0,0-1 1,0 0-1,0 0 0,0 1 0,0-1 0,-1 1 1,1-2-1,0 2 0,-1-1 0,1 1 0,-1 0 1,1-1-1,-1 1 0,0 0 0,0 0 0,1 1 1,-1-1-1,0 0 0,0 0 0,0 1 0,0-1 1,0 1-1,0 0 0,-1-1 0,1 1 0,-2 0 0,-1 0-5,0-1 0,-1 1-1,1 0 1,0 1 0,0-1-1,-1 1 1,1 0 0,0 0-1,0 0 1,0 1 0,0 0-1,-6 3 1,-13 12 17,1 1-1,1 1 1,-1 1 0,3 1-1,0 0 1,1 2 0,-22 35-1,9-5 19,3 0 0,-34 89 0,49-109 29,9-19-26,6-15-22,141-296 19,-61 125-63,90-218-107,-183 407 151,-1 1 0,-8 21 0,-13 50 44,-35 145 0,54-159 19,3 1 1,3 1 0,3 113-1,5-189-70,1 0 0,0 0 0,0-1 0,0 1 0,0 0 0,0 0 0,1 0 0,-1-1 0,0 1 0,0 0 0,1 0 0,-1-1 0,0 1 0,1 0 0,-1 0 0,0-1 0,1 1 0,-1 0 0,1-1 0,-1 1 0,1 0 0,0-1 0,-1 1 0,1-1 0,-1 1 0,1-1 0,0 0 0,0 1 0,-1-1 0,1 1 0,1-1 0,-1 0 0,-1 0 0,1 0 0,0 1 0,0-1 0,0 0 0,-1 0 0,1 0 0,0 0 0,0 0 0,0 0 0,0 0 0,-1-1 0,2 1 0,1-1 0,0 0 0,0 1 0,-1-1 0,1-1 0,0 1 0,-1 0 0,1-1 0,-1 1 0,0-1 0,2 0 0,-2 0 0,4-4 0,10-19 6,1-2 0,-3 1-1,-1-2 1,13-34-1,-5 11 0,-3 5-25,-2-1 1,-1-1 0,-3-2 0,5-49-1,-7 18-28,0-104 0,-12 227 48,-1-1 0,-2 1 0,-3-1 0,-21 75 0,0-1 59,-24 206-1,45-261-47,3-11 35,2 63-1,3-111-45,-1 0 0,1-1 1,0 1-1,0-1 0,0 1 0,0 0 0,-1-1 0,1 1 0,0 0 0,0-1 0,0 1 1,0 0-1,1-1 0,-1 1 0,0-1 0,0 1 0,0 0 0,0-1 0,1 1 0,-1 0 1,0-1-1,0 1 0,1-1 0,-1 1 0,1-1 0,-1 1 0,0-1 0,1 1 0,-1-1 0,1 1 1,-1-1-1,1 0 0,-1 1 0,1-1 0,-1 0 0,1 1 0,0-1 0,-1 0 0,2 0 1,-2 0-1,1 1 0,0-1 0,-1 0 0,1 0 0,0 0 0,-1 0 0,1 0 0,0 0 1,-1 0-1,1 0 0,0 0 0,-1-1 0,1 1 0,-1 0 0,1 0 0,0-1 0,-1 1 1,1 0-1,-1 0 0,1-1 0,3-2 0,-1 1 0,1-1-1,-1 1 1,0-1 0,0 0 0,0 0 0,-1 0 0,2-1 0,1-4 0,13-35-11,0-1 1,-3-1 0,-2 0 0,12-72-1,-14 64 4,-1-1-47,-1 1 0,-3-1 1,-2-100-1,-6 117 24,-1 0 1,-2 0-1,-3 0 1,0 0-1,-2 1 1,-21-48-1,21 67 46,9 18-15,0-1-1,0 1 1,0-1 0,0 1-1,1-1 1,-1 1 0,0-1-1,1 1 1,-1 0 0,0-1-1,1 1 1,-1 0 0,1 0-1,-1 0 1,1-1 0,-1 1-1,1 0 1,0 0 0,-1 0-1,1 0 1,0 0 0,0 0-1,0 1 1,-98 284 31,86-256-32,-1-1 0,-2-2 0,-21 33 0,26-45 0,-1 1 0,-2-1 0,1-1 0,-1 0 0,-2-1 0,-25 20 0,36-31-3,0 1-1,-1-1 0,1 0 1,0 0-1,-1 0 1,1-1-1,-1 1 1,-10 1-1,14-3 3,0 0 0,0 0 1,0 0-1,-1 0 0,1 0 0,0-1 0,0 1 1,0 0-1,0 0 0,-1-1 0,1 1 0,0-1 0,0 1 1,0-1-1,0 1 0,0-1 0,0 0 0,0 0 1,0 1-1,0-1 0,1 0 0,-1 0 0,0 0 0,0 0 1,1 0-1,-1 0 0,1 0 0,-1 0 0,-1 0 0,2 0 1,0 0-1,-1 0 0,1-1 0,0 1 0,0 0 1,-1 0-1,1 0 0,0-3 0,-2-19 4,1 1-1,1-1 0,1-1 1,0 2-1,2-1 1,2 1-1,0-1 1,0 2-1,2-1 0,11-26 1,157-271 2,-56 123-5,-105 171 0,-11 19 0,0 0 0,0 1 0,0-1 0,2 1 0,-1 0 0,0-1 0,0 1 0,8-5 0,-11 9 2,0 0 0,0 0 0,0 1 0,1-1 0,-1 0 0,0 1 0,1 0 1,-1-1-1,1 1 0,0 0 0,-1-1 0,0 1 0,1 0 0,-1 0 0,1 0 0,-1 0 0,0 0 0,1 1 0,-1-1 0,0 0 0,1 1 0,-1-1 0,0 1 0,1-1 0,-1 1 0,0 0 0,0-1 0,0 1 1,1 0-1,-1 0 0,0 0 0,0 0 0,0 0 0,0 0 0,0 1 0,6 5 6,-3 1 0,1 0-1,-1-1 1,6 14 0,-3-4 2,5 1-3,-1 2-1,-1-1 1,-2 2 0,1-1 0,-1 1 0,-2 0-1,-1 1 1,-1-1 0,0 1 0,0 32 0,-2 45 7,-2 91 34,-2-163-42,-1 0-1,-1 1 1,-1-2 0,-17 48-1,22-72-6,-1-1 0,1 0-1,-1 0 1,1 1 0,-1-1-1,1 0 1,-1 0 0,0 1 0,0-1-1,0 1 1,1-1 0,-1 0-1,0 0 1,0 0 0,0 0-1,-1 0 1,1-1 0,0 1-1,-2 1 1,2-2-2,0 0 1,0 0-1,0 0 1,0 0-1,0 0 0,0 0 1,1-1-1,-1 1 0,0 0 1,0-1-1,0 1 1,1 0-1,-1-1 0,0 1 1,0-1-1,1 1 0,-1-1 1,0 1-1,1-1 1,-1 0-1,0 1 0,0-2 1,-3-3-9,1 0-1,1 1 1,-1 0 0,1-1 0,0 0 0,0 1 0,1-1 0,-1-1 0,0-6 0,-11-120-133,-29-204-379,41 324 539,1 12-13,0 0 0,0 0 0,0 0 0,0 1 0,1-1 0,-1 0 0,0 0 0,0 0 0,0 1 0,0-1 1,0 0-1,0 0 0,0 0 0,0 0 0,0 1 0,0-1 0,0 0 0,-1 0 0,1 0 0,0 1 0,0-1 0,0 0 1,0 0-1,0 0 0,0 0 0,0 1 0,0-1 0,0 0 0,-1 0 0,1 0 0,0 0 0,0 0 0,0 0 1,0 1-1,0-1 0,-2 0 0,2 0 0,0 0 0,0 0 0,0 0 0,0 0 0,-1 0 0,1 0 0,0 0 0,0 0 1,0 0-1,-1 0 0,1 0 0,0 0 0,0 0 0,0 0 0,-1 0 0,1 0 0,0 0 0,0 0 0,0 0 1,0 0-1,-1 0 0,1 0 0,0 0 0,0-1 0,0 1 0,-1 0 0,0 40 56,-3-1 0,-1 1-1,-2-1 1,-1 0 0,-3-1-1,-1 0 1,-1-1 0,-28 52 0,38-83-56,-9 19 20,0-1-1,-2-1 1,-1 0 0,-26 30 0,-16 14 13,27-31-22,-54 51 0,76-79-14,-1 0 1,-1-1-1,1 1 1,-1-1-1,1-1 0,-2 0 1,0-1-1,1 0 0,-1-1 1,-1 1-1,1-1 0,0-1 1,-2-1-1,-14 2 0,-9 0-3,19-1-3,0-1 0,0-1 0,-19-1 1,31-1 4,0 1 0,0-1 0,1 0 0,-1 0 0,1 0 0,0 0 0,0-1 0,-1 0 0,1 0 0,-1 0 0,1 0 0,1-1 0,-1 1 1,0-1-1,1-1 0,-4-3 0,-59-71-19,5-3 1,-96-164-1,126 189 10,2-3 0,4-1 1,2-1-1,3 0 0,-20-103 0,34 119 10,1-64 0,2 13 0,-25-213-32,27 172 11,17 149 69,-3 11-43,1 0 1,-2 0-1,-1 2 0,-1 0 1,0 0-1,7 40 0,-9-37-4,5 11 5,-3 1-1,-2 0 0,-1 0 0,2 61 0,-9-100-48,-2-16-886,-9-7 305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199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158 1613 224,'0'-3'25,"0"2"-17,1 0-1,-1 0 1,0-1 0,0 1-1,0 0 1,0 0 0,0 0-1,0 0 1,0-1-1,0 1 1,0 0 0,0 0-1,-1 0 1,1 0 0,-1 0-1,1 0 1,0-1 0,-1 1-1,0 0 1,1 0-1,-1 0 1,0 1 0,1-1-1,-1 0 1,0 0 0,0 0-1,0-1 1,0 2 0,0-1-1,-1 0 1,11 18 398,108 180 272,29 54-337,109 262-74,-248-499-234,5 11-177,-19-46-39,-11-19 57,-45-67 0,22 39 63,-16-22-64,-83-98 0,-37-59 99,58 72 182,57 96-116,56 77-49,5 2-5,2 36 75,5-33-53,-1 0 0,0 1 0,2-1 0,-1-1 0,0 0 0,0 0 0,0 0 0,0-1 1,13 1-1,-3 1-3,11 3 23,-1 0-1,-1 3 1,1-1 0,-2 2-1,1 1 1,-1 1 0,-1 1 0,0 1-1,-1 2 1,37 31 0,1 9 18,-1 3 1,-4 2-1,-1 3 1,-4 1-1,62 108 1,51 142 29,145 402 1,-299-697-86,-61-118-301,-124-180 0,-31 9 10,-208-282 310,412 547 10,-15-21-13,17 25 4,1-1 0,0 0 0,-1 0 0,0 1 0,1-1 0,-1 1 0,1-1 0,-1 1 0,0-1 0,1 1 0,-1-1 0,0 1 0,1-1 0,-1 1 0,0 0 0,0-1-1,-1 1 1,2 0 0,-1 0 0,0 0 0,0 0 0,0-1 0,1 1 0,-1 0 0,0 1 0,0-1 0,0 0 0,-1 0 0,1 4 3,-1 0-1,1 1 0,0-1 1,0 1-1,0-1 0,0 0 0,1 1 1,0-1-1,0 0 0,0 1 1,0 0-1,2 7 0,-1 7 13,0 9 7,2 1 0,0-1 0,2 0 0,3 0 0,-1 0 0,1-1 0,18 37 0,106 181 143,-63-124-94,-44-75-69,108 196 130,112 289 0,-96-152-146,-152-405-93,-9-26 95,-195-411-549,-40 14 242,231 421 307,-291-520-168,296 528 176,7 11 6,-1 0 0,0 0-1,0-1 1,-1 1 0,0 1-1,-1 0 1,0-1 0,0 2-1,-12-11 1,18 23 32,3 5-29,0 0 0,1 2 0,1-2 1,-1-1-1,2 2 0,-1-1 0,1-1 0,1 0 1,1 0-1,-1 0 0,8 7 0,15 25 35,39 67 33,76 121 85,136 286 0,-156-223-85,-60-134-24,152 273 0,-209-419-52,-5-7-9,2 1-1,0-1 1,-1 0 0,1 1 0,0 0 0,0-2 0,0 1-1,1-1 1,0 0 0,1 0 0,4 4 0,-10-8 3,1 0 0,-1 0 0,0 0 0,0 0 0,0 0 0,1 0 0,-1 0 0,0 0 0,0 0 1,0 0-1,1 0 0,-1 0 0,0 0 0,0 0 0,0 0 0,1 0 0,-1 0 0,0 0 0,0 0 1,0 0-1,1 0 0,-1 0 0,0 0 0,0 0 0,0 0 0,1-1 0,-1 1 0,0 0 0,0 0 0,0 0 1,0 0-1,0-1 0,1 1 0,-1 0 0,0 0 0,0 0 0,0 0 0,0-1 0,0 1 0,0 0 0,0 0 1,0 0-1,0-1 0,0 1 0,0 0 0,1 0 0,-1-1 0,0-14 16,0 10-10,-4-58-8,-3 2 0,-4-1 0,-1 2 0,-23-69-1,13 45-18,-32-124-27,-122-424-96,148 546 120,-34-93 53,62 179-28,0 0 0,0 0 0,0 0 0,0 0-1,0 1 1,0-1 0,0 0 0,0 0-1,0 0 1,0 0 0,-1 0 0,1 0 0,0 1-1,0-1 1,0 0 0,0 0 0,0 0-1,0 0 1,0 0 0,0 0 0,0 1 0,0-1-1,0 0 1,0 0 0,-1 0 0,1 0-1,0 0 1,0 0 0,0 0 0,0 0 0,0 0-1,0 0 1,-1 0 0,1 0 0,0 1-1,0-1 1,0 0 0,0 0 0,0 0 0,0 0-1,-1 0 1,1 0 0,0 0 0,0 0-1,0 0 1,0 0 0,0-1 0,-1 1 0,1 0-1,0 0 1,0 0 0,0 0 0,0 0-1,0 0 1,0 0 0,-1 0 0,0 14 8,5 36 15,2-1 0,2 1 1,3-2-1,2 0 0,21 55 0,7 25 28,32 153 9,-35-122 21,116 302 0,-132-421-75,4 19-20,-40-133-19,-65-170-103,-9 4 1,-12 4-1,-206-356 0,256 506 135,28 45 1,-2 0 0,0 1 0,-4 2 0,-1 1 0,-55-56-1,84 93 2,0 0 0,0 0 0,0 0 0,0 1 0,0-1 0,0 0-1,0 0 1,0 0 0,0 1 0,0-1 0,0 0 0,0 0 0,0 0 0,0 0-1,0 1 1,0-1 0,0 0 0,0 0 0,-1 0 0,1 1 0,0-1 0,0 0-1,0 0 1,0 0 0,0 0 0,0 0 0,-1 1 0,1-1 0,0 0 0,0 0-1,0 0 1,0 0 0,0 0 0,-1 0 0,1 0 0,0 0 0,0 0 0,0 0-1,-1 0 1,1 1 0,0-1 0,0 0 0,0 0 0,-1 0 0,1 0 0,0 0-1,0-1 1,0 1 0,0 0 0,-1 0 0,1 0 0,0 0 0,0 0 0,0 0-1,-1 0 1,1 0 0,0 0 0,0 0 0,0 0 0,0-1 0,0 1 0,-1 0-1,1 0 1,0 0 0,4 21 31,9 13 4,3-1-1,0 0 1,24 36-1,2 2 10,8 21-4,345 665 237,-380-727-277,395 779 102,-333-677-104,64 102 0,23 22-26,-211-297-284,-432-479-453,468 507 762,7 8 2,0-1 0,-1 0 0,1 1 0,-2 1 1,1-1-1,0 1 0,-1 0 0,1 0 0,-8-3 0,13 7 3,-1 1-1,1-1 0,-1 0 0,1 1 0,-1-1 1,1 1-1,-1-1 0,1 0 0,0 1 1,-2-1-1,2 1 0,0-1 0,-1 1 0,1 0 1,0-1-1,0 1 0,-1-1 0,1 1 0,0-1 1,0 1-1,0 0 0,0-1 0,0 1 1,0 0-1,0-1 0,0 1 0,0-1 0,0 1 1,0 0-1,0-1 0,0 1 0,1 0 1,-1-1 1,0 9 10,1 2-1,1-2 0,0 0 1,0 0-1,0-1 0,1 2 0,0-1 1,0-1-1,5 10 0,7 8 34,28 36-1,-10-15 9,30 42 92,5-3-1,131 131 1,-166-186-142,-33-31-6,0 0 0,0 0 0,0 0 0,0 0 0,0 0 0,-1 0 0,1 0 0,0-2 0,0 2-1,0 0 1,0 0 0,0 0 0,0 0 0,0 0 0,0 0 0,0 0 0,0 0 0,0 0 0,0-1 0,0 1 0,0 0 0,0 0 0,0 0 0,0 0 0,0 0 0,0 0 0,0 0 0,0 0 0,0 0-1,0 0 1,0-1 0,1 1 0,-1 0 0,0 0 0,0 0 0,0 0 0,0 0 0,0 0 0,0 0 0,0 0 0,0 0 0,0 0 0,0 0 0,0 0 0,0 0 0,0 0 0,1 0 0,-1 0 0,0 0-1,0 0 1,0-1 0,0 1 0,-14-22-3,-6-4-30,14 21 23,2 0 0,-1-1 0,1 1 1,0-1-1,0-1 0,0 1 0,1-1 1,0 1-1,0-1 0,1 0 0,0 0 1,-3-9-1,21 18 5,-2 7 18,-1 1 1,1 1 0,-2 0 0,0 0-1,0 2 1,-2-1 0,17 23 0,-7-10 9,170 244 168,-124-169-152,-65-98-39,1 0 1,0 1 0,0-1-1,0 0 1,0 0 0,1 0-1,-1-1 1,0 1 0,1-1-1,-1 1 1,1-1 0,0 0-1,0 0 1,-1 0 0,1 0-1,1 0 1,-1 0 0,0-1-1,0 0 1,0 1 0,-1-1-1,1 0 1,0-1 0,0 1-1,0 0 1,0-1 0,3 0-1,20-1 8,-21 1-7,0 1 0,0-1-1,1 0 1,-2 0-1,1-1 1,0 0 0,-1 0-1,1 0 1,-1 0-1,6-3 1,-5 2-1,0 0 0,0 0 0,0 1-1,1-1 1,-1 1 0,1 0 0,10-1 0,3 1 0,1 1 0,-1 1 0,1 1 0,-1 1 0,25 5 0,-43-7-1,0 0 1,0 1-1,1-1 1,-1 0-1,0 0 1,0 0-1,0 0 1,0 0-1,0 0 1,-1 0-1,1 0 1,0 0-1,0 0 1,0 0-1,0-1 1,0 1-1,0 0 1,0-1-1,-1 1 1,1 0-1,0-1 1,0 1-1,0-1 1,-1 1 0,1-1-1,0 0 1,0 0-1,0-1-1,0 0-1,0 1 1,0-1-1,-1 0 1,1 0-1,-1 0 1,1 0 0,-1 0-1,0 0 1,1 0-1,-1 0 1,-1-2-1,1-8-9,-2 2 0,1-1 0,-2 1-1,-3-13 1,-8-11-27,-3 1 0,0 2 0,-2-1-1,-1 1 1,-42-48 0,27 34 2,-111-141-14,-84-114-10,130 153 39,-95-186 1,-224-411 5,261 497-21,153 241 15,19 35 17,48 84 34,142 297 17,89 272 46,51-25-8,-311-601-93,-3 2 0,24 63 0,-115-194-50,-68-116-11,-196-384 0,-29-238 18,278 611 52,-108-255 5,171 432 19,21 46-16,79 148 20,-12-30-23,68 173 32,56 112 16,30-18-26,-226-409-183,-2-9 139,-6-22 51,-3 5-62,-23-50-1,6 19-21,-367-909-207,263 656 221,-43-73 68,155 345-28,3 0 1,2-1 0,0 0-1,3-1 1,2 0-1,-4-78 1,10 89-10,-2 2-1,0-2 1,-12-43-1,14 71 7,1 1-1,-1 0 1,1-1-1,-1 1 0,1-1 1,-1 1-1,0 0 1,1-1-1,-1 1 0,0 0 1,0 0-1,0 0 0,0-1 1,0 1-1,0 0 1,0 0-1,-1 1 0,1-1 1,0 0-1,-1 0 0,1 1 1,0-1-1,-1-1 1,1 2-1,-1 0 0,1-1 1,-2 1-1,2 0 1,-1 0-1,1-1 0,-1 1 1,-2 1-1,2-1 0,1 0 0,-1 0 0,0-1 1,0 1-1,0 0 0,0 0 0,0-1 0,0 0 0,1 1 0,-1-1 1,0 0-1,0 0 0,1 0 0,-1 0 0,1 0 0,-2 0 0,2 0 1,-1 0-1,1-1 0,-1 1 0,1-1 0,0 1 0,0-1 0,-2-2 1,-8-22-2,1 0 1,0 0 0,3-1 0,0 0 0,2-1-1,-3-31 1,4 7 2,2 0 1,7-74-1,-3 113-1,1 0 1,0 1-1,1-1 0,0 1 1,0 0-1,12-19 0,-10 20 0,-1-1 1,0 1-1,0-1 0,-1 1 0,-1-2 0,0 1 1,0 0-1,-1-2 0,1-11 0,-19 45-44,-2 20 60,-1 1 0,4 0 0,2 1 0,-12 51 0,5-19 5,-12 65 96,-29 269-1,59-386-100,4-32-12,7-23 27,228-621-22,-221 623-3,-15 31-7,-1 0 0,0 0 1,0 0-1,1 0 0,-1-1 1,0 1-1,0 0 0,1 0 1,-1 0-1,0 0 0,0 0 1,1 1-1,-1-1 0,0 0 1,0 0-1,1 0 0,-1 0 0,0 0 1,0 0-1,1 0 0,-1 0 1,0 1-1,0-1 0,0 0 1,1 0-1,-1 0 0,0 0 1,0 2-1,0-2 0,1 0 0,-1 0 1,0 0-1,0 1 0,0-1 1,0 0-1,0 0 0,0 1 1,0-1-1,0 0 0,1 0 1,-1 1-1,0-1 0,0 0 0,0 0 1,0 1-1,0-1 0,0 0 1,-1 1-1,1-1 0,0 0 1,3 63 32,-3-54-30,-21 670 162,14-355-53,8-257-106,-1-67-7,0 0 0,0 0 1,0 0-1,0 1 0,0-1 0,0 0 1,0 0-1,0 0 0,1 0 0,-1 0 1,0 0-1,0 1 0,0-1 1,0 0-1,0 0 0,1 0 0,-1 0 1,0 0-1,0 0 0,0 0 0,0 0 1,1 0-1,-1 0 0,0 0 0,0 0 1,0 0-1,1 0 0,-1 0 0,0 0 1,0 0-1,0 0 0,0 0 0,1 0 1,-1 0-1,0 0 0,0 0 1,0 0-1,0 0 0,1 0 0,-1 0 1,0-1-1,0 1 0,0 0 0,0 0 1,0 0-1,0 0 0,1 0 0,-1 0 1,0-1-1,0 1 0,0 0 0,0 0 1,0 0-1,0 0 0,0-1 0,0 1 1,0 0-1,0 0 0,0 0 1,0 0-1,0-1 0,0 1 0,0 0 1,0 0-1,6-12 7,-1 1 1,-1-2-1,0 1 0,-2 0 1,1-1-1,-1 1 0,-1-1 1,0-14-1,5-23-10,1-2-23,144-786-218,-138 799 234,-13 39 11,0 1 0,0-1 0,0 0 0,0 0-1,0 0 1,0 1 0,0-1 0,0 0 0,0 0 0,0 0 0,0 1-1,0-1 1,0 0 0,1 0 0,-1 0 0,0 0 0,0 1-1,0-1 1,0 0 0,0 0 0,0 0 0,1 0 0,-1 0-1,0 1 1,0-1 0,0 0 0,1 0 0,-1 0 0,0 0-1,0 0 1,0 0 0,0 0 0,1 0 0,-1 0 0,0 0 0,0 0-1,0 0 1,1 0 0,-1 0 0,0 0 0,0 0 0,0 0-1,1 0 1,-1 0 0,0 0 0,0 0 0,0 0 0,1 0-1,-1 0 1,0 0 0,0-1 0,0 1 0,0 0 0,1 0 0,-1 0-1,0 0 1,0 0 0,0-1 0,0 1 0,0 0 0,0 0-1,1 0 1,-1 0 0,0-1 0,0 1 0,0 0 0,4 22-11,7 327 109,-8-160-47,28 464 264,-6-464-277,-25-187-39,0 0 0,1 0 1,-1 0-1,0 0 0,1-1 1,-1 1-1,1 0 0,0 0 1,0 0-1,-1 0 0,1-1 0,0 1 1,1 0-1,1 2 0,-2-4 1,-1-1-1,1 1 0,0 0 0,-1-1 0,1 1 1,-1-1-1,1 1 0,-1-1 0,1 1 1,-1-1-1,1 1 0,-1-1 0,1 1 0,-1-1 1,0 0-1,1 1 0,-1-1 0,0 0 1,0 1-1,1-1 0,-1 0 0,0 0 0,0 1 1,0-1-1,0-1 0,12-68-6,37-910-393,-47 959 388,3 44 19,7 107 16,99 907 397,-96-943-404,30 95 0,-30-155-42,-4-25 7,-11-9 18,1 0 1,0-1-1,-1 1 1,1 0-1,-1-1 1,1 1-1,-1 0 1,1-1-1,-1 1 0,1-1 1,-1 1-1,0-1 1,1 1-1,-1-1 1,0 1-1,1-1 1,-1 0-1,0 1 1,1-1-1,-1 1 1,0-1-1,0 0 1,0 1-1,0-1 1,0-1-1,11-47 1,-4-1 1,-2 0-1,-2 0 0,-6-81 1,1 29-99,3 42 46,1 19-16,-6-44 1,-1 155 51,10 24 49,5 1 0,36 156 0,-5-38 34,-26-131-45,2 0 1,4-1 0,3-2 0,5-1 0,2-1 0,57 100 0,-84-170-24,24 35-26,-27-40 25,1 0 0,-1 0 0,1-1 0,-1 1 0,1-1 0,0 1 0,0-1 0,0 0 0,0 0 0,0 0 0,0 0 0,0 1 0,0-1 0,0 0 0,0-1 0,0 1 0,6 0 0,-8-2 0,1 1 1,0-1 0,-1 1 0,1-1-1,-1 1 1,1-1 0,-1 1 0,1-2-1,-1 1 1,0 1 0,1-1 0,-1 0-1,0 0 1,1 1 0,-1-1-1,0 0 1,0 1 0,0-1 0,0 0-1,0 0 1,0 1 0,0-1 0,0 0-1,0 0 1,0-1 0,0-30-27,0 23 25,-2-22-31,0 1 1,-2-1-1,-2 1 1,0 0-1,-1 1 1,-15-37-1,-85-163-382,17 40 239,85 181 162,4 13 9,3 17 6,8 4 23,0-2-1,1 0 1,24 35 0,4 9 30,126 314 216,-33 11-84,-103-313-155,5-1 0,84 143 0,-92-171-30,28 82 0,-44-106 0,-9-22-5,-1-4-27,0-4-24,-1 1 54,0 0-1,0 0 1,0 0-1,0 0 0,0 0 1,0 0-1,0 0 1,-1 1-1,1-1 1,-1 0-1,1 1 1,-5-4-1,1-2-4,3 3 0,-11-9-18,12 13-2,29 23 65,-25-21-35,1 2 3,0-1 1,0 1 0,1 0 0,-1 0 0,-1 0 0,1 0 0,-1 1 0,0-1 0,-1 2 0,1-1 0,-1 0 0,0 0 0,0 0 0,0 0 0,-1 0 0,1 1 0,0 8 0,-3-14-7,0 1 0,0 0 0,0-1 1,-1 1-1,1-1 0,0 1 0,0-1 1,0 0-1,0 1 0,0-1 0,0 0 1,-1 0-1,1 1 0,0-1 0,0 0 1,0 0-1,-1-1 0,1 1 0,0 0 1,0 0-1,-2-1 0,3 1 0,-3-1 1,0 1 0,1-1-1,-1 0 1,-1 0 0,2 0 0,-1-1-1,1 1 1,-1 0 0,1-1 0,0 0 0,-4-3-1,4 2 1,-1 1 0,1 0 0,0 0-1,-1 0 1,1 1 0,-2-1 0,1 1-1,1 0 1,-1-1 0,0 1 0,0 1-1,0-1 1,0 0 0,0 1 0,-4-1-1,7 2 1,-1-1 0,0 1 0,1 0 0,-1-1 0,1 1 0,-1 0 0,1 0 0,-1-1 0,1 1 0,-1 0 0,1 0 0,0 0 0,0 0 0,-1-1 0,1 1 0,0 0-1,0 0 1,0 0 0,0 0 0,0 0 0,0 0 0,0 0 0,0 2 0,0 32 37,1-24-29,-1 2 7,-2 32 75,2-45-90,0 0 0,0 0 0,0 1 1,0-1-1,0 0 0,0 1 0,-2-1 0,2 0 1,0 1-1,0-1 0,0 0 0,0 0 0,-1 1 1,1-1-1,0 0 0,0 0 0,0 1 0,-1-1 1,1 0-1,0 0 0,-1 0 0,1 0 0,0 1 1,0-1-1,-1 0 0,1 0 0,0 0 0,-1 0 1,1 0-1,0 0 0,-1 0 0,1 0 0,0 0 1,0 0-1,-1 0 0,1 0 0,-18-16 24,-12-27-21,-39-79 1,23 38-30,-49-80 11,7-6 0,-77-202-1,-10-173-14,-47-126 0,191 592 28,-112-312-4,117 303 3,3-1 0,-17-141 1,33 165-1,-13-186-17,19 204 15,0-43-13,2 82 16,-1 1-1,2 0 0,-1 0 1,1-1-1,0 1 0,1 0 0,0 0 1,0 0-1,4-8 0,-5 13 1,0-1 0,-1 1 0,1 0 0,0 0 0,0 1 0,1-1 0,-1 0 0,0 1 0,0-1 0,1 1 0,0 0 0,0-1 0,-1 1 0,1 0 0,0 1 0,-1-1 0,1 0 0,0 1 0,-1 0 0,1-1 0,0 1 0,0 0-1,0 0 1,-1 1 0,1-1 0,1 1 0,-2-1 0,1 1 0,0 0 0,-1 0 0,4 1 0,3 2 9,1 1 0,-1-1 1,0 2-1,0-1 0,-1 2 0,1-1 0,8 9 0,77 74-2,-92-87-8,-1 0 1,0 0 0,0 0-1,1 0 1,-1 0 0,0 0-1,0 0 1,0 0 0,-1 0-1,1 0 1,-1 1 0,1-1-1,-1 0 1,0 0 0,0 0-1,0 0 1,0 1-1,0-1 1,0 0 0,-1 0-1,1 0 1,-1 1 0,0-1-1,1 0 1,-1 0 0,0 0-1,0 0 1,-1 0 0,-1 2-1,-4 7-15,-1 1 0,-1-2 0,-17 17 0,8-7-3,8-8 12,2 2-1,0-1 0,1 0 1,1 1-1,0 0 0,0 0 1,1 1-1,1-1 0,-3 21 1,0 18 5,-3 64 0,10-111 5,-6 212 51,27-219-80,-17-1 29,0-1 0,-1 0 0,1-1 0,0 1 0,0 0 0,-1-1 0,1 1 0,-2-1 0,1 0 0,0 0 0,2-5 0,14-16 6,27-22 5,56-42 0,-39 35-7,-54 50-11,-12 17-8,-24 41-19,8-16 18,-64 154 14,73-169 0,3-6 0,1 0 0,1-1 0,0 2 0,-3 28 0,2 57-37,6-102 5,2-6-95,-1 1 122,1 0 0,-1 0 1,0 0-1,0 0 1,0 0-1,0 0 0,-1 0 1,0 0-1,0-1 1,0 1-1,0-1 0,-2-6 1,2-19 4,7-38-3,13-87-14,-15 134 15,0 0 0,1 0 0,1 2 0,1-2 0,14-23 0,-1 7 21,27-33-1,-46 68-17,0 0-1,-1 0 1,0 1-1,0-1 1,0 0-1,0 0 1,0 0-1,0-1 1,0 1-1,-1 0 1,1 0-1,-1 0 1,1-2-1,-1 2 1,0 0-1,0 0 1,0-1-1,0 1 1,-1 0-1,1 0 1,0-1-1,-1 1 1,0 0-1,1 0 1,-1 0-1,0 0 1,0 0-1,0 0 1,-2-3-1,-5-4-2,0 0 0,1 1 0,-2 1 0,1-1-1,-11-6 1,-15-15-10,-20-25-61,-88-113 0,126 145 58,1 0 0,0-2-1,3 1 1,0-2 0,0-1 0,2 2-1,2-3 1,-11-45 0,19 71 16,-1-1 0,1 1 0,0 0 0,-1 0 0,1-1 0,0 1 1,0 0-1,0 0 0,0-1 0,0 1 0,0 0 0,0 0 0,1 0 0,-1-1 0,0 1 1,1 0-1,-1 0 0,1 0 0,-1-1 0,1 1 0,-1 0 0,1 0 0,0 0 0,-1 0 0,1 0 1,1-1-1,-1 1 0,1 0 0,1 0 5,1 0 1,-1 0-1,1 1 1,-1-1-1,1 1 0,-1 0 1,1 0-1,-1 1 1,6 0-1,-3 0 6,0 0 1,0 1 0,0 0-1,0 1 1,1-1-1,-2 0 1,1 1-1,-1 0 1,0 1 0,1-1-1,-2 1 1,9 6-1,54 64 83,-45-48-70,257 315 204,-266-328-228,-11-12-1,0 1-1,0-1 1,0 1-1,0 0 1,-1 0-1,2 0 1,-1 0-1,-1 0 1,1 0-1,-1 1 1,2 4-1,-3-6-26,-5-2 9,-1-1-1,2 1 0,-1-1 1,0 0-1,1 0 0,-1 0 1,1-1-1,0 0 0,-7-5 1,-6-3-14,-71-49-129,2-4 1,-87-81 0,-20-17-75,169 142 242,1 0 0,-21-23 0,37 35-6,0 0 0,1 0 0,0 0 0,-1-1 0,2-1 1,0 1-1,1 0 0,0 0 0,-5-17 0,8 21 4,1 1 0,-1 0 0,1 0 0,-1-1 0,1 0 0,0 1 0,1-1 0,-1 1 0,2-7 0,-1 9 0,0 0 1,0 0-1,-1 0 0,1 0 0,0 1 1,1-2-1,-1 1 0,0 1 0,0-1 1,1 1-1,-1-1 0,1 1 1,-1 0-1,1 0 0,-1-1 0,1 1 1,0 0-1,0 0 0,0 1 0,-1-1 1,1 0-1,4 0 0,17-3 50,2 1-1,-1 1 1,1 1 0,-1 1 0,0 1-1,1 2 1,42 8 0,-39-2-13,0 2 1,0 0-1,-1 2 0,46 29 1,95 78 142,-115-80-155,-30-22-25,222 181 67,-217-173-66,0 2 1,-3 1-1,0 2 1,-1-1 0,-3 2-1,19 36 1,-40-68-10,-1 0 1,1 1-1,0-1 1,0 0 0,-1 0-1,1 1 1,0-1-1,-1 0 1,1 0 0,0 0-1,-1 0 1,1 0-1,0 1 1,-1-1 0,1 0-1,0 0 1,-1 0-1,1 0 1,0 0-1,-1 0 1,1 0 0,-1 0-1,1 0 1,0 0-1,-1 0 1,1-1 0,0 1-1,-1 0 1,1 0-1,0 0 1,-1 0 0,1 0-1,0-1 1,0 1-1,-1 0 1,1 0 0,0-1-1,-1 1 1,1 0-1,0-1 1,-23-8-145,-23-20 76,0-2 0,2-1 1,-54-53-1,-2 0-9,-75-68-25,-52-40-3,217 185 110,3 4 5,2 0 0,-1-1 1,1 0-1,0 0 0,0-1 1,-8-10-1,35 16 100,-12 5-78,-1-1 0,2 1 0,-2 2 0,1-2 0,-2 2 0,2-1 1,-2 1-1,0 1 0,13 13 0,4 5 16,378 405 358,-348-368-358,85 102-2,97 107-16,-148-162-33,-116-119-308,0-8 264,2-3 0,1 0 0,-33-34 0,11 9-44,-459-453-349,500 493 445,0-1 0,0 1 1,-1-1-1,1 1 0,-1 0 1,0 1-1,-1 0 1,0 0-1,1 0 0,-1 1 1,0 0-1,1 0 0,-3 0 1,2 1-1,-9-2 0,15 5 0,1 0-1,-1-1 0,0 1 1,1-1-1,-1 1 1,1 0-1,-1-1 0,1 1 1,-1 1-1,1-1 1,-1-1-1,1 1 1,0 0-1,-1 0 0,1 0 1,0 0-1,0-1 1,-1 1-1,1 0 0,0 0 1,0 0-1,0 0 1,0 0-1,0 0 0,1 1 1,-1 35 30,0-26-10,1 3-12,1 2 0,0-2 0,1 1 0,0-1 0,1 0 0,1 1 0,0-2 0,1 1 0,2 0 0,10 16 1,13 17 43,52 59-1,-75-97-42,27 29 21,2-2-1,1-1 0,2-2 1,1-2-1,1-1 0,80 39 0,-111-59-44,-24-13-70,-26-20 19,1-2 0,0-1 0,-62-61 0,63 53 35,-25-24-18,-121-88 0,267 196 261,58 54-46,79 54 59,-114-87-126,-2 4 1,-5 5-1,136 137 1,-172-143-107,-5 2 0,88 146 0,67 186-18,-171-305-36,-79-145-314,-68-128 240,-11-15-87,-213-247-182,-49-72 281,351 469 127,55 62 138,427 507 443,-366-416-496,-4 5-1,-5 3 1,89 188 0,-18-20-6,-39-82-47,-147-304-182,-475-813-630,451 807 800,59 134 97,6-8-98,3-1-1,-1 1 1,2-3 0,25 44 0,0 3 17,37 84 70,127 290 187,-155-331-223,85 204 70,-93-240-113,87 138 0,-120-211-36,-1 0 0,2 0 0,-1 0 0,0-1 0,1 0 0,0 0-1,0 0 1,0-1 0,0 1 0,2-1 0,-2 0 0,1 0 0,0-1 0,0 0 0,0 0 0,1-1 0,0 0 0,0 0 0,-1 0 0,11 0 0,-15-2 2,1 0 0,0-1 0,-1 0 0,0 0 0,0 1 0,0-1 0,0 0 0,0-1 0,0 1 1,0 0-1,0-1 0,0 1 0,-1-1 0,1 1 0,-1-1 0,1 0 0,-1 0 0,1 1 0,-1-2 0,0 1 0,0 0 0,0-1 1,0 1-1,0 0 0,-1 0 0,3-3 0,15-74-34,-14 56 31,2-23-33,-2-1 1,-3 1 0,-3-60-1,-1 13-15,0 14-7,-4 1-1,-3 0 1,-4 0 0,-2 1-1,-5 1 1,-2 2-1,-60-130 1,55 143-21,-19-67 0,46 123 91,3 51 90,9 53 1,2 17-33,-6 63-27,35 386 177,-33-506-200,1 13 5,5 0 0,26 85 0,-32-138-37,-9-43-26,-1-3 59,-2-40-57,-2 1 0,-16-77-1,-41-132-169,36 166 126,-42-158-117,66 257 188,2 9 9,1-1 0,-1 1 0,-1 0 0,1-1 0,0 1-1,0 0 1,0-1 0,-1 1 0,1 0 0,-1 0 0,1-1 0,-1 1 0,1 0 0,-1 0 0,0 0 0,0 0 0,0 0 0,1 0 0,-1 0 0,-2-2 0,2 9 23,2 40 22,3-1 0,2 0 1,17 67-1,52 138 197,-6-18-51,-38-109-110,54 136 0,-84-257-81,0 0 1,-1 1 0,1-1 0,0 0 0,-1 0 0,1 0 0,0 1 1,1-1-1,-1 0 0,1 0 0,0-1 0,-1 1 0,1 0 0,-1 1 0,1-2 0,0 1 0,-1-1 0,1 1 0,0-1 0,0 0 0,0 0 0,3 1 0,-4-3-2,-1 0-1,1 1 0,0-1 1,-1 0-1,1 0 1,0 0-1,-1-1 0,1 1 1,-1 0-1,0 0 0,1 0 1,-1-1-1,0 1 1,0 0-1,0-1 0,0 1 1,1 0-1,-2 0 1,1 0-1,0-2 0,0-40 44,-1 32-32,-12-352-62,-20-109-140,31 433 178,3 32 28,-1 24 0,33 747 222,10-390-160,-41-364-75,0 1 0,1 1 0,0-1 0,1-1 0,0 0 0,1 1 0,7 11 0,-12-22-1,0 0 0,-1-1 1,1 1-1,0 0 0,0 0 0,0-1 1,0 1-1,0 0 0,0 0 0,0-1 1,0 1-1,0 0 0,0 0 1,0-1-1,0 1 0,0 0 0,0 0 1,1-1-1,-1 1 0,0 0 1,0 0-1,0-1 0,0 1 0,0 0 1,0 0-1,1 0 0,-1-1 0,0 1 1,0 0-1,0 0 0,0 0 1,1 0-1,-1-1 0,0 1 0,0 0 1,1 0-1,-1 0 0,0 0 0,0 0 1,0 0-1,1 0 0,-1 0 1,0 0-1,0 0 0,1 0 0,-1 0 1,0 0-1,1 0 0,-1 0 0,0 0 1,0 0-1,1 0 0,-1 0 1,0 0-1,0 0 0,0 0 0,1 0 1,-1 0-1,0 0 0,0 1 1,1-1-1,-1 0 0,0 0 0,0 0 1,0 0-1,0 1 0,1-1 0,-1 0 1,0 1-1,2-23-34,-3-73 56,-1 15 1,11-100-1,-5 124-17,-5-93 0,-1 55-1,2-213-14,3 232 9,-1 54 1,0 2 1,-1-1 0,-1 0-1,-3 0 1,1 0 0,-1 0-1,-10-36 1,4 29 2,-77-178 14,73 181-14,0 0-1,-1 0 1,-2 1-1,0 2 0,-39-41 1,50 58 0,0 1-1,0 0 1,0 0 0,-1 0 0,1 0 0,-1 1-1,-1 0 1,1 0 0,0 0 0,0 1 0,0 0-1,0 0 1,-1 1 0,1 0 0,-12 0 0,11 1 0,-2-1 0,2-1 0,-1 1 0,1-1 0,-1 0 0,0-1 0,1-1 0,-1 1 0,1-1 0,0 0 0,-9-4 0,-48-38-15,2-2-1,3-2 1,1-5 0,3 0-1,-51-67 1,-64-136-56,128 186 28,-3 1 0,-97-114 0,132 173 44,-18-19-44,28 30 41,0 0 0,0 1-1,0-1 1,0 0 0,-1 0 0,1 0-1,0 0 1,0 0 0,0 0-1,0 0 1,0 0 0,0 0-1,0 0 1,0 0 0,0 0 0,0 0-1,0 0 1,0 0 0,0 0-1,-1 0 1,1 0 0,0 1 0,0-1-1,0 0 1,0 0 0,0 0-1,0 0 1,0 0 0,0 0 0,0 0-1,-1 0 1,1 0 0,0-1-1,0 1 1,0 0 0,0 0-1,0 0 1,0 0 0,0 0 0,0 0-1,0 0 1,0 0 0,0 0-1,0 0 1,-1 0 0,1 0 0,0 0-1,0 0 1,0 0 0,0-1-1,13 24 11,19 30-4,223 382 221,-180-293-132,65 173-1,-100-227-67,-38-86-54,-4-40 16,-1 0 1,-2 1-1,-1-1 1,-22-69-1,-67-141-71,21 61 25,-145-406-200,213 575 257,1 1 0,0-1 0,1 1 0,1-2 0,-2-29 0,7 71 13,1 0 0,9 36 0,4 21 18,12 235 102,-28-1429-544,1 1090 382,-2 0-1,0 0 0,-2 0 0,0 1 1,-2 0-1,-7-23 0,12 198 228,7-101-121,22 89 1,-5-41-15,57 473 271,-58-353-197,58 237 1,-80-451-137,41 148 52,-34-130-45,0-2-1,2 1 0,1-1 0,19 31 1,-27-49-11,-2-1-1,1 1 1,1-1 0,-1 1 0,0-1 0,1 0-1,-1 0 1,1 0 0,-1 0 0,1 0 0,0-1-1,0 1 1,0-1 0,0 1 0,0-1 0,1 0-1,-1 0 1,0 0 0,6 0 0,-8-2 1,0 0-1,0 0 1,0-1 0,0 0 0,0 1 0,0 0-1,0-1 1,0 1 0,0 0 0,-1-1 0,1 1 0,0 0-1,-1-1 1,1 1 0,-1-1 0,0 1 0,1-1-1,-1 0 1,0 1 0,0-1 0,0 1 0,0-1 0,-1-1-1,2-4 2,6-64-30,-4-139-1,-6 101-38,2 22-17,-3 0-1,-27-150 1,-63-158-275,13 52 62,89 428 428,107 330 272,-40-156-132,-19-45-90,45 161 33,-93-348-192,4 10-2,-1 0 0,2-1-1,26 48 1,-19-63-76,-19-21 22,-1-3-17,-1-25 25,-1 1-1,-1 1 0,-2-1 1,0 0-1,-1 1 0,-2 0 1,0 0-1,-19-35 0,-101-180-296,-13-24 151,142 300 313,12 33-89,142 340 404,-120-338-382,-29-63-69,-4-9 0,-15-38 14,-235-517-103,157 368 46,48 102 17,-35-82-21,101 229 279,-22-52-218,0-70-19,1 16-8,-8-73-1,4 105 10,0 0 1,-1 2-1,0-1 0,-1-1 1,0 2-1,-1 0 1,-1-1-1,-1 1 0,-14-22 1,20 32 1,1 1 0,-1 0 0,-1-1 0,1 1 0,0 0 1,0 0-1,0 0 0,-1 0 0,1 0 0,0 0 0,-1 0 0,1 0 1,-2 0-1,2 1 0,-1-1 0,1 0 0,-3 1 0,3 0 0,0 0 1,0 0-1,0 0 0,0 0 1,0 0-1,0 1 0,0-1 0,0 0 1,0 1-1,1-1 0,-1 1 1,0-1-1,0 1 0,0 0 0,0-1 1,1 1-1,-1 0 0,0-1 0,1 1 1,-2 2-1,-3 4 2,1 1 0,-1 1 0,1 0 0,1-1 0,-3 10 0,0 1-1,-15 43 11,16-41 4,-2-1-1,0 0 1,-2-1 0,-15 28 0,23-45-13,-12 13-10,12-15 6,1 0 1,-1 0-1,1 0 1,-1 0-1,1 0 1,-1 0 0,0 0-1,1 0 1,-1-1-1,1 1 1,-1 0-1,1 0 1,-1-1-1,1 1 1,0 0-1,-1 0 1,1-1 0,-1 1-1,1-1 1,-2 1-1,2 0 1,0-1-1,-1 1 1,1-1-1,0 1 1,0-1-1,-1 1 1,1-1 0,0 1-1,0-1 1,0 1-1,-1-1 1,1 1-1,0-1 1,0 1-1,0-1 1,0 0-1,-7-26 0,2 0 0,0 0-1,1 0 1,2-1 0,1 1-1,4-48 1,-2 7 5,1 33 1,1 1 1,9-38-1,-6 38 0,0-1 1,0-39-1,-5 48-5,2 0 0,7-36 0,3-20 0,-10-45 0,-6 96 0,3 0 0,1 1 0,2-1 0,7-35 0,4 24 4,3-1 1,1 2-1,2 0 0,36-53 0,-43 72-3,13-17-9,2 2 0,1 1 0,59-55 0,-41 44-3,-33 29 13,-1 1 1,1-2-1,11-22 0,-13 23-7,-1 0 0,1 0 0,25-26 0,-38 44 5,1 1-1,0-1 1,0 1 0,0-1 0,0 1-1,0-1 1,0 0 0,0 1-1,1-1 1,-1 1 0,0-1-1,0 1 1,0-1 0,0 1-1,1-1 1,-1 0 0,0 1-1,0-1 1,1 0 0,-1 1-1,0-1 1,0 0 0,1 1 0,-1-1-1,0 0 1,1 1 0,-1-1-1,1 0 1,-1 0 0,0 1-1,1-1 1,-1 0 0,1 0-1,-1 0 1,1 0 0,-1 0-1,0 0 1,1 0 0,-1 0-1,1 0 1,-1 0 0,1 0 0,-1 0-1,1 0 1,-1 0 0,1 0-1,-1 0 1,0 0 0,2 0-1,-2-1 1,1 1 0,-1 0-1,0 0 1,1-1 0,-1 1-1,0 0 1,1 0 0,-1-1-1,0 1 1,1 0 0,-1-1 0,0 1-1,1 0 1,-1-1 0,0 1-1,0-1 1,1 0 0,-4 32 21,-10 5-21,-1-2-1,-1 1 0,-3-3 1,-25 39-1,3-4-23,-3 5 19,18-33 7,3 1 0,-24 57-1,26-42-1,3 1 0,2 0 0,2 2 0,4-1 0,1 1 0,0 90 0,8-147-1,1-1 0,-1 1-1,0-1 1,0 1 0,0-1-1,1 1 1,-1-1 0,0 1-1,0-1 1,1 1 0,-1-1-1,1 1 1,-1-1 0,0 1-1,2-1 1,-2 0 0,1 1-1,-1-1 1,1 0 0,-1 1-1,1-1 1,-1 0-1,1 0 1,-1 0 0,1 1-1,-1-1 1,1 0 0,0 0-1,-1 0 1,1 0 0,-1 0-1,1 0 1,-1 0 0,1 0-1,0 0 1,-1 0 0,1 0-1,-1-1 1,1 1 0,-1 0-1,1 0 1,-1 0 0,1-1-1,27-11-35,-14-1 42,0-3 0,-1 2 0,0-2 0,-2 0 0,15-27 0,43-96-15,-38 70-10,5-11 17,-21 45-44,29-53 1,-77 198 14,6-41 50,5 3 0,2 1 1,4 1-1,-13 130 0,14 307 161,15-473-177,0-42-10,1-1-1,-1 1 0,2 0 1,-1 0-1,0 0 0,1 0 0,2-6 1,6-13 19,63-226-68,37-102-46,-102 331 72,-2-1 1,0 1-1,-2-1 1,1 0-1,-2 0 1,1-33-1,-4 53 31,-1-1 0,1 0 0,0 0 0,-1 0-1,1 1 1,-1-1 0,0 1 0,1-1 0,-1 1 0,0-1 0,0 1 0,-1 0-1,1-1 1,0 1 0,0 0 0,0 0 0,-1 0 0,1 0 0,0 0-1,-1 0 1,1 0 0,0 0 0,-1 0 0,1 1 0,-1-1 0,0 1 0,1-1-1,-1 1 1,-2-1 0,1 0-5,-1 0 0,1 1 0,-2 0 0,1-1 0,1 1 0,-1 0 0,0 1 0,1-1 0,-1 0 0,0 1 0,1 0 0,-8 2 0,3 4-6,0 0 1,0 0-1,1 1 1,-1 0-1,2 0 1,0 0-1,0 0 1,1 2-1,0-1 1,-9 19 0,6-11 2,-41 92 49,-64 206 0,99-272-22,-22 78 76,-39 104 51,69-214-144,1-12-1,-2-23-3,4-44-5,3-9-10,4 2 0,3 0-1,3-1 1,3 2-1,5-1 1,1 2 0,33-74-1,-50 143 18,3-10-3,2 0 0,16-25 0,-21 36 2,0 1 0,-1-2 0,1 2 0,0 0 1,1-1-1,-1 1 0,0 0 0,1 0 0,-1 1 1,1-1-1,0 0 0,-1 1 0,1-1 0,0 1 1,0 0-1,1 0 0,-1 0 0,0 1 0,0-1 1,4 0-1,-6 2 7,1-1 1,-1 1 0,1-1-1,-1 1 1,1 0 0,-1-1-1,1 1 1,-1 0 0,1 0-1,-1 0 1,0 0-1,0 0 1,0 1 0,2-1-1,-2 0 1,0 0 0,-1 1-1,1-1 1,0 1 0,0-1-1,0 1 1,-1-1 0,1 3-1,17 52 132,-9-24-46,18 1 15,-28-33-128,1-2 1,0 2-1,0-1 0,0 1 1,0-1-1,0 1 0,0-1 1,0 1-1,0-1 0,0 1 1,0-1-1,0 1 1,0-1-1,0 1 0,0-1 1,0 1-1,1 0 0,-1-1 1,0 1-1,0-1 0,0 1 1,1-1-1,-1 1 0,0 0 1,1-1-1,-1 1 1,0-1-1,1 1 0,-1 0 1,1 0-1,-1-1 0,0 1 1,1 0-1,-1 0 0,1-1 1,-1 1-1,1 0 0,-1 0 1,1 0-1,-1 0 1,1 0-1,-1-1 0,1 1 1,-1 0-1,1 0 0,-1 0 1,0 1-1,1-1 0,-1 0 1,1 0-1,-1 0 0,1 0 1,-1 0-1,1 0 1,-1 1-1,1-1 0,-1 0 1,1 0-1,-1 1 0,0-1 1,2 0-1,-2 1 0,0-1 1,1 0-1,-1 1 0,0-1 1,1 1-1,-1-21-1426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00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1788 96,'0'0'641,"21"0"106,-14 0-700,0-1 0,0 0 0,0 0 1,0 0-1,1 0 0,-2-1 0,1-2 0,0 2 0,-1-1 0,0 0 1,10-6-1,-2-1-12,1-2 0,-2 1 1,14-15-1,-17 14-27,2 1-1,-1 1 1,2-1 0,-1 2-1,16-8 1,-26 16 0,0 0 0,1 0-1,-1 0 1,1 0 0,-1 0 0,1 0 0,-1 1 0,1 0 0,0-1 0,-1 1 0,1 0-1,1 0 1,-2 1 0,1-1 0,-1 0 0,1 1 0,0 0 0,-1-1 0,1 1 0,-1 0-1,0 0 1,1 0 0,-1 1 0,0-1 0,1 1 0,-1-1 0,0 1 0,0 0 0,3 3-1,4 5 32,0 1-1,-1 0 0,-1 0 0,11 20 0,-7-12-43,224 450 267,-41 18-121,-97-233-101,-83-215-37,-10-26-6,1 0 0,0 2-1,0-3 1,1 1 0,1 0 0,1-1 0,14 21 0,-21-34-2,0 1 1,-1-1-1,1 0 0,-1 1 0,1-1 0,-1 0 0,1 1 1,-1-1-1,1 0 0,-1 0 0,0 1 0,1-1 0,-1 0 1,0 0-1,0 0 0,1-1 0,-1 2 0,0-1 0,0 0 1,0 0-1,0 0 0,0 0 0,0 1 0,0-1 0,-1 0 1,1 0-1,-1-1 0,0-40 1,-7 10-47,-1 0 0,-1 0 0,-3 1 0,-25-49 0,15 31-9,-395-780-409,362 723 459,-5 3 1,-3 2 0,-82-96-1,146 197 13,-1-1-1,1 1 0,0-1 0,0 1 1,-1-1-1,1 1 0,0-1 1,0 1-1,-1-1 0,1 1 0,0 0 1,-1-1-1,1 1 0,-1 0 1,1-1-1,-1 1 0,1 0 0,0-1 1,-1 1-1,1 0 0,-1 0 1,1-1-1,-1 1 0,0 0 0,1 0 1,-1 0-1,1 0 0,-1 0 1,1 0-1,-1 0 0,1 0 0,-1 0 1,1 0-1,-1 0 0,0 0 1,1 0-1,-1 0 0,1 1 0,-1-1 1,1 0-1,-1 1 0,-3 27 41,14 43-22,8-26 7,2-1-1,0-2 0,33 46 0,-8-10 9,123 237 18,182 303 62,-240-436-116,-103-169 2,-7-10-3,1-1 0,0 1 1,0 0-1,0 0 0,0-1 0,0 1 0,1-1 0,-1 0 0,0 0 0,1 0 0,0 0 1,0 0-1,3 3 0,-5-16-165,-8-23 120,-1 1 0,-3 0 0,-20-44 0,4 14-21,-401-903-285,285 651 299,132 290 53,-21-42 1,4-3 0,2 0 1,-33-143-1,-13-179 26,73 393-27,0-1-1,0 0 1,0 0 0,1 0 0,-1 0 0,0 0 0,0 0 0,0 1 0,0-1-1,1 0 1,-1 0 0,0 0 0,0 0 0,0 0 0,0 0 0,1 0 0,-1 0-1,0 0 1,0 0 0,0 0 0,1 0 0,-1 0 0,0 0 0,0 0 0,0 0-1,1 0 1,-1 0 0,0 0 0,0 0 0,0 0 0,0-1 0,1 1-1,-1 0 1,0 0 0,0 0 0,0 0 0,0 0 0,0 0 0,1 0 0,-1-1-1,0 1 1,0 0 0,0 0 0,0 0 0,0 0 0,0-1 0,0 1 0,0 0-1,0 0 1,0 0 0,1-1 0,-1 1 0,0 0 0,0 0 0,0 0 0,0 0-1,0-1 1,0 1 0,0 0 0,-1 0 0,1-1 0,15 15 29,-14-12-18,54 59 113,-4 2 0,60 98 0,70 154 43,-171-299-158,37 69 34,-4 2 0,37 104 1,-77-183-43,2 7-13,-9-21-12,-7-15 11,-173-306-206,-12-44 103,163 293 85,3-1 0,-39-160 1,66 220 38,1-1 0,0 1 0,1-20 0,2 38-6,-1 1 0,1-1 0,-1 1 1,1-1-1,0 1 0,-1 0 0,1-1 1,-1 1-1,1 0 0,0 0 0,-1-1 0,1 1 1,0 0-1,0 0 0,-1 0 0,1 0 1,0 0-1,-1 0 0,1 0 0,0 0 1,0 0-1,-1 0 0,1 0 0,0 0 1,-1 0-1,1 1 0,0-1 0,-1 0 1,1 1-1,1 0 0,4 2 20,0 0-1,1 1 1,-1 0-1,0 1 1,-1-1-1,0 1 1,0 1-1,0-1 1,1 0-1,6 12 1,40 73 92,-44-76-102,36 70 55,63 168-1,-251-499-418,-47-132 128,185 360 229,-1 1-1,2-1 1,1 0 0,1-1 0,0 1-1,2-1 1,0 1 0,2-23 0,-1 24 16,1 15-17,1-1 0,-1 0 0,1 0 0,0 1 0,0-1-1,0 1 1,0 0 0,0-1 0,2 0 0,-1 1 0,-1 0 0,1 1 0,0-1 0,1 1 0,-1-1-1,0 1 1,1 0 0,4-2 0,21-18 18,-27 20-19,0 1-1,1 0 0,-1 0 1,0 0-1,0 0 1,0 0-1,2 0 1,-2 1-1,0-1 1,1 1-1,-1 0 1,1-1-1,-1 1 0,0 0 1,1 1-1,-1-1 1,1 0-1,-1 1 1,0-1-1,1 1 1,-1 0-1,0-1 1,1 1-1,0 0 1,-1 1-1,0-1 0,3 2 1,9 7 25,1-1 0,20 18 0,-30-22-26,5 3 1,-1 1 1,0 0-1,-1 1 0,1 1 1,-2-1-1,0 1 0,0 1 1,-1-1-1,-1 1 1,7 17-1,0 12 37,15 77 0,-11-38-2,79 341 229,-33-64-171,-62-352-97,5 41-29,-6-38 15,-5-27 13,-18-65-101,-46-106 0,34 99-1,5 9 60,-126-382-227,155 454 272,-7-34 25,9 44-25,0 0-1,0 0 1,0 0 0,0 1-1,0-1 1,0 0-1,1 0 1,-1 0-1,0 0 1,0 0-1,0 0 1,0 0-1,0 0 1,0 0-1,0 0 1,0 0-1,0 1 1,0-1-1,0 0 1,0 0-1,0 0 1,1 0-1,-1 0 1,0 0-1,0 0 1,0 0 0,0 0-1,0 0 1,0 0-1,0 0 1,0 0-1,0 0 1,1 0-1,-1 0 1,0 0-1,0 0 1,0 0-1,0 0 1,0 0-1,0 0 1,0 0-1,0 0 1,1 0-1,-1 0 1,0 0-1,0 0 1,0-1-1,0 1 1,0 0-1,0 0 1,0 0 0,0 0-1,0 0 1,0 0-1,0 0 1,14 25 38,208 449 450,-166-331-365,55 213 0,7 174-92,-105-465-48,-4-29-50,-2 0 0,4 71 0,-13-137-13,-1 1 0,-2 0 1,-1 1-1,-19-54 0,3 9-23,-169-510-518,-26-100 482,210 644 133,5 28 330,5 40-276,1-2 0,2 2 0,0-1-1,3-1 1,20 48 0,2 9 10,140 519 339,58 167-192,-149-555-158,200 380 0,-180-426-52,82 160-83,-171-302 79,-1 0 1,7 31-1,-6-22 20,-68-118-455,-108-164 303,10-9 1,12-5-1,12-6 0,-100-291 0,220 524 148,9 23-4,-1 2-1,0 0 0,0 0 1,-1 0-1,0-1 1,-9-9-1,8 13 30,3 16 67,3 23-70,1-1-1,2-1 0,2 1 1,15 48-1,53 127 76,-52-151-79,94 220 244,240 417-1,-309-613-259,201 356 66,-33 13-28,-207-427-53,-7-20 0,-3-4 0,-16-35-7,5 13 23,-525-895-625,401 716 603,133 194 11,4 7 0,-1 0 0,1 0 0,-1 1 1,1-1-1,-1 0 0,1 0 0,-1 0 1,0 1-1,1-1 0,-1 0 1,0 0-1,0 1 0,1-1 0,-1 1 1,0-1-1,0 1 0,0-1 0,0 1 1,0-1-1,0 1 0,-1 0 0,1 13 27,2-2-24,0-1 1,0-1-1,1 0 1,1 2-1,-1-2 0,2 0 1,-1 0-1,6 9 0,46 78 43,-24-46-26,251 544 247,-4-7-21,-261-556-247,26 50 7,-148-303-169,13 37 11,-268-670-113,296 697 268,45 119 15,12 26-10,8 16-7,283 626 194,-131-312-59,-108-218-112,45 101 87,155 249 0,-242-446-111,-2-1-1,0 1 0,0-1 1,0 0-1,1 0 0,-1 0 1,1-1-1,-1 1 0,1-1 0,-1 1 1,1-1-1,0 1 0,0-1 0,0 0 1,2 2-1,-4-29-106,-10-11 105,-2 0 0,-2 1 1,-24-44-1,-5-18-39,-128-295-126,-28-69 21,152 337 113,-53-225 0,94 320 10,2 1 0,-2-62 0,7 90 22,-1 1 0,0 0 0,0 0 0,0 0 1,1 0-1,-1 0 0,0 0 0,0 0 0,1 0 0,-1 0 0,0 0 1,0 0-1,1 0 0,-1 0 0,0 0 0,0 0 0,1 0 0,-1 0 1,0 0-1,0 0 0,1 0 0,-1 0 0,0 0 0,0 0 0,0 0 1,1 1-1,-1-1 0,0 0 0,0 0 0,0 0 0,1 0 0,-1 0 1,0 1-1,0-1 0,0 0 0,0 0 0,1 0 0,-1 1 0,0-1 1,0 0-1,0 0 0,0 1 0,0-1 0,0 0 0,0 0 1,0 1-1,0-1 0,0 0 0,0 1 0,233 325 190,-171-230-86,74 162 0,52 216 49,-22-48-48,-12-100-66,-149-316-47,-2-5-12,0 0 0,-1 0 0,1 0 0,-1 0 0,0 1 0,-1-1 0,1 0 0,-1 0 0,0 2 0,1 8 0,-7-20-97,-29-38 79,2-2 0,-51-90-1,-40-115-179,98 196 204,-92-211-113,-94-320 0,204 563 132,6 15-4,0 1 1,-1-1-1,0 1 1,0 0-1,0 0 1,-1 0 0,0 1-1,0-2 1,0 2-1,0 0 1,-6-7-1,9 38 91,6 3-79,0 0 0,3 0-1,0-1 1,3 0 0,16 36 0,3 3 13,110 291 115,62 140 163,-73-251-149,6 10-14,-132-243-145,-7-11-6,-18-17-26,-32-41-36,51 53 71,-409-524-538,395 503 533,-180-263-55,170 255 99,46 73-2,1-2 0,2 0-1,47 60 1,-2 0 40,175 249 187,-59-88-76,-53-33-63,-64-105-85,-66-120-41,1 1 1,-1-1 0,1 0 0,0 0 0,0 0-1,0 0 1,1 0 0,-1 0 0,1-1 0,-1 1 0,2-1-1,-1 0 1,0 2 0,0-2 0,0-1 0,0 1 0,1 0-1,-1-1 1,0 0 0,1 1 0,-1-1 0,1-1-1,1 1 1,-2 0 0,1-1 0,5 0 0,-7-1 2,-1 0 1,0-1-1,1 1 0,-1-1 1,0 1-1,0-1 1,0 1-1,0-1 1,-1 0-1,1-1 0,0 2 1,-1-1-1,1 0 1,-1 0-1,1 0 1,-1 1-1,0-1 0,0-3 1,5-42 23,-4 38-21,1-1 0,0 2 0,0-1 0,0 0 0,1 1 0,0-2 1,0 2-1,7-11 0,10-30 1,-18 24-22,-5 24 9,-4 12 9,7-10 0,0 0-1,0 0 1,0-1-1,0 1 1,0 0-1,-1-1 0,1 1 1,0 0-1,-1-1 1,1 1-1,0 0 1,-1-1-1,1 1 1,-1-1-1,1 1 1,-1 0-1,1-1 1,-1 1-1,1-1 1,-1 0-1,0 1 1,1-1-1,-1 1 0,1-1 1,-1 0-1,0 0 1,0 1-1,1-1 1,-1 0-1,0 0 1,1 0-1,-1 0 1,0 0-1,0 0 1,0 0-1,-2-1-1,1 1 0,0-1 0,-1-1 0,1 1 0,0 0 0,0 0 0,0-1 0,-1 0-1,1 1 1,-3-4 0,-38-52 1,-123-290 3,67 125 28,-23-14-57,-31-64 29,112 209-16,-39-126 0,41 86 14,-82-236 27,96 309-26,-6-20 6,-3 1-1,-55-89 1,-88-142-22,86 141 9,46 111-9,23 28 8,21 26 18,1 43 32,0-38-49,0-2-20,1 14-6,99 261 60,-30-97-14,77 168-14,-85-212 0,50 159 0,-154-356-150,17 30 92,-101-133-16,-36-53-39,101 115 73,-71-163-1,46 85 26,71 145 15,23 100 96,5-30-80,31 57 0,0-1 11,264 695 213,-214-554-197,190 343 0,-234-473-31,-30-57-2,33 55 0,-7-17-10,-32-54 2,37 52 1,86 123 24,-22-23-27,-98-137-3,-16-37 2,1 1 0,0-2 1,1 1-1,-1-1 1,0 0-1,1 1 0,0-1 1,0 0-1,1 0 0,-1 0 1,7 5-1,-9-9-47,-5-2-304,1 1 270,1 0-1,0 0 1,0-1-1,0 1 1,0-1-1,1 0 0,-1 0 1,0 0-1,0 0 1,-2-1-1,-30-26-1097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01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948 3226 320,'6'18'31,"-1"-2"401,-3-37-121,-2 15-289,-1 0 0,0 0 0,0-1 0,-1 1-1,0 0 1,0 0 0,0 1 0,-1-1-1,0 1 1,0-2 0,-1 2 0,1 0 0,-1 0-1,0 1 1,0-1 0,0 1 0,-10-9 0,6 7-14,1 1 1,-1 0-1,0 0 1,0 0-1,-2 1 1,2-1-1,-1 1 1,0 1-1,-1 1 1,-17-4-1,26 6-2,0 0 0,-1 0 0,1 0-1,0 0 1,0 1 0,-1-1 0,1 0 0,0 1-1,-1-1 1,1 1 0,0-1 0,0 1 0,-1 0-1,1-1 1,0 1 0,0 0 0,1 0 0,-1-1 0,0 1-1,0 0 1,0 0 0,0 0 0,1 0 0,-1 0-1,1 1 1,-1 0 0,1-1 0,-1 0 0,1 0-1,-1 0 1,1 1 0,0-1 0,0 0 0,0 0-1,-1 1 1,2 1 0,-1 58 69,1-48-50,2 7 5,0 0-1,1 0 1,2 0-1,1-1 0,-1 1 1,2-1-1,0 0 1,15 21-1,-4-8 30,3-1 1,0 0-1,44 45 0,-57-67-50,1 0 0,1 1 0,-1-2 0,1-1 1,1 0-1,12 8 0,-18-13-7,-1 1 1,2-1-1,-1 0 1,1 0-1,-1-1 1,0 0-1,0 0 1,2 0-1,-2-1 1,0 0-1,1 0 1,-1-1-1,0 1 1,11-4-1,-14 3-2,-1 0-1,1 0 0,-1-1 1,0 0-1,0 1 0,0-1 1,0-1-1,0 1 0,0 0 1,0 0-1,0 0 0,0 0 1,0-1-1,-1 1 0,0 0 1,0-1-1,1 1 0,-2-1 1,1 0-1,0 1 0,0-5 1,9-65-17,-10 65 16,2-13-19,-1 1-1,-1-1 1,-1 1-1,-1 0 1,0 0 0,-2-1-1,0 2 1,-1-2-1,0 2 1,-3 0-1,-11-25 1,17 39 19,-18-36-31,-48-72 0,61 103 29,1 1 1,0 1-1,0-1 0,-1 0 0,-1 1 0,0 1 0,0-1 1,0 1-1,0 1 0,-1-1 0,0 1 0,0 0 1,0 1-1,-18-5 0,25 9 3,1 0 0,-1-1 0,1 1 0,-1 0 0,1 0 0,0 0 0,-1 0 0,1 0 0,-1 0 0,1 0 0,-1 1 0,1-1 0,-1 0 0,1 1 0,-1-1 0,1 1 0,0-1 0,-2 1 0,2 0 0,0 0 0,0 0 0,-1 0 0,1 0 0,0 0 0,0 0 0,0 0 0,0 0 0,0 0 0,0 0 0,1 1 0,-1-1 0,0 0 0,1 1 0,-1-1 0,1 0 0,-1 3 0,-1 6 0,0-2 0,1 1 0,1 0 0,0 1 0,0 9 0,1-1 0,-1 31 12,1-1-1,3 0 1,2 0 0,17 64 0,-11-68-8,-5-9 18,2-1-1,1-1 1,2 0-1,1-1 1,33 58-1,-44-86-18,1 0 1,-1-1-1,1 0 0,0 1 0,0-1 1,0 0-1,0 0 0,0 0 0,0 0 1,1 0-1,0-1 0,0 0 0,0 0 1,0 0-1,0-1 0,0 1 0,0-1 1,0 0-1,1 0 0,-1 0 0,1-1 1,6 1-1,-9-2-3,0 1 1,-1-1-1,1 0 0,0 1 1,-1-1-1,1 0 1,-1 0-1,1 0 0,-1 0 1,1 0-1,-1-1 1,0 1-1,1 0 0,-1-1 1,0 1-1,0-1 1,0 1-1,0-2 0,1 1 1,-2 1-1,1-1 1,0 0-1,-1 1 0,1-1 1,-1 0-1,0 0 1,1-2-1,7-60 6,-8 59-7,3-18-6,-2-1 0,0 1 0,-2-1-1,0 0 1,-2 1 0,0-1 0,-2 1 0,-2 0 0,1 0 0,-1 1 0,-20-39 0,15 40 4,-182-310-32,105 199 33,-105-162-9,136 196 7,-51-118 0,67 117 11,-26-59 7,68 224 45,8-6-52,4-1 1,1 0-1,38 102 0,-20-68 1,305 1013 152,-323-1064-170,-34-114-81,-22-37 46,-55-220-1,36 71 6,-81-272-85,128 480 98,9 30 22,-1-1-1,0 1 1,-14-25 0,24 96 31,10-11-13,1-1-1,34 68 0,-11-26 10,238 516 170,-270-586-186,1 2 1,0 0 0,2 0 1,-1-1-1,1 0 0,0-1 1,1 1-1,15 13 0,-23-24-7,-1 0-1,0-1 1,1 1 0,-1-1-1,1 1 1,-1-1-1,1 1 1,-1-1-1,1 2 1,-1-2 0,1 1-1,0-1 1,-1 0-1,1 1 1,0-1-1,-1 0 1,1 0-1,0 1 1,-1-1 0,1 0-1,0 0 1,-1 0-1,1 0 1,0 0-1,0 0 1,-1 0 0,2 0-1,-1 0 1,-1 0-1,1 0 1,0-1-1,-1 1 1,1 0 0,0 0-1,-1-1 1,1 1-1,0 0 1,-1-1-1,1 1 1,-1-2-1,1 2 1,-1-1 0,1 1-1,-1-1 1,1 1-1,-1-1 1,1 0-1,-1 1 1,0-1 0,1 1-1,-1-1 1,0 0-1,0 1 1,1-2-1,3-43-27,-4 40 27,0-52-8,-1-1-1,-4 1 1,-18-89 0,-17 11-17,-5 1 1,-5 4 0,-94-170-1,101 219 18,4-3 0,4 0 0,-46-167 0,74 203 8,3 0 0,1-1 0,6-71 0,-1 22 0,-2 91 0,1 0 0,-1-1 0,0 2 0,0-1 0,-1 0 0,0 0 0,0 1 0,0-2 0,-1 2 0,0-1 0,-5-11 0,2 19 0,4 12 0,7 96 32,5-1 0,36 156 0,-2-16 0,-31-175-32,28 91 0,-34-146-14,-4-32-43,-4-30 5,-5 0 39,-1 0-1,-22-75 0,-41-86-8,14 45 16,16 35-3,-1 6-9,6-1-1,-25-166 1,45 199 82,10 164-24,-4-1 0,-18 79 0,-5 55 27,24-172-120,7-137 27,-5-2 1,-3 2-1,-33-146 1,31 218 25,-1-9 0,5 19 73,1 16-20,1 11-24,-2 63 8,6-73-37,1-1 0,-1 1 0,0 0 0,0 0 0,0 0-1,0-1 1,0 1 0,0 0 0,1 0 0,-1 0 0,0 0 0,0 0 0,0-1-1,0 1 1,1 0 0,-1 0 0,0 0 0,0 0 0,0 0 0,1 0-1,-1 0 1,0 0 0,0 0 0,1 0 0,-1 0 0,0 0 0,0 0 0,0 0-1,1 0 1,-1 0 0,0 0 0,0 0 0,0 0 0,1 0 0,-1 0-1,0 0 1,0 0 0,1 0 0,-1 0 0,0 0 0,0 1 0,0-1 0,0 0-1,1 0 1,-1 0 0,0 0 0,0 0 0,0 1 0,0-1 0,0 0-1,1 0 1,-1 0 0,0 1 0,0-1 0,0 0 0,0 0 0,0 0 0,0 1-1,0-1 1,0 0 0,0 0 0,0 0 0,0 1 0,0-1 0,0 0-1,0 0 1,0 1 0,0-1 0,0 0 0,11-14-17,-2-18 6,-2-2-1,6-57 1,-7 39 7,-4 44 5,1 0 0,-1 0 1,1-1-1,0 2 0,1-1 0,-1 1 0,2 0 0,-1-1 0,1 1 1,8-9-1,65-62 16,-54 55-15,-8 8-2,-13 10 0,1 0 0,0 1 0,1-1 0,-1 0 0,1 1 0,0 1 0,0-1 0,1 1 0,-1 0 0,1 0 0,-1 0 0,1 1 0,0 0 0,-1 0 0,2 0 0,7 0 0,-13 3 2,0 0-1,0 0 0,0 0 1,0 1-1,-1-1 1,1 0-1,-1 1 0,1-1 1,-1 1-1,1-1 0,-1 1 1,0-1-1,1 1 1,-1-1-1,0 1 0,0-1 1,0 1-1,0-1 0,-1 1 1,1-1-1,-1 3 1,1-1-1,-2 19-1,-1 0 0,-1-1 0,-1 1 0,0-2 0,-3 1 0,1-1 0,-12 21 0,-5 18 0,-44 87 0,67-144-4,0 0 1,0 0-1,0 1 0,0-1 0,-1 0 0,1 0 0,-1 0 0,1-1 1,-1 1-1,0-1 0,0 1 0,1-1 0,-1 0 0,0 1 1,0-1-1,-4 1 0,6-2 2,-1 0 0,1 0 0,-1 0 0,1 0 0,-1 0 0,1 0 0,-1 0 1,1 0-1,-1 0 0,1 0 0,-1 0 0,1 0 0,-1-1 0,1 1 0,-2 0 0,2 0 0,0-1 0,-1 1 0,1 0 1,-1-1-1,1 1 0,0 0 0,-1-1 0,1 1 0,0 0 0,-1-1 0,-3-23-36,2 4 33,2 0 0,1 0-1,0-1 1,1 2 0,1-2-1,2 2 1,0-1 0,1 1-1,0 0 1,2 0 0,13-24-1,-16 34 4,-1 0 1,1 0 1,0 1 0,0 0 0,1 1-1,0-2 1,1 2 0,-1 0 0,1 1-1,11-8 1,-18 14 0,1 0 0,-1 0 1,1 0-1,-1 0 0,1 0 0,-1 0 0,1 0 0,-1 0 0,1 0 1,-1 0-1,1 1 0,-1-1 0,1 0 0,-1 0 0,1 1 1,-1-1-1,0 0 0,1 0 0,-1 1 0,1-1 0,-1 0 0,0 1 1,1-1-1,-1 1 0,0-1 0,0 1 0,1-1 0,-1 0 1,0 1-1,0-1 0,1 1 0,-1-1 0,0 1 0,0-1 1,0 1-1,0-1 0,0 1 0,0-1 0,0 1 0,0 0 0,0-1 1,0 1-1,0 0 0,1 31 17,-1-29-14,-1 31 2,-2-1 0,-1 1 1,-2-1-1,-2 0 0,-1 0 1,-23 57-1,-4-2 3,-36 104 16,38-111 8,34-132-64,10-15 18,1 0 0,5 2 0,32-90 0,-17 59 1,-21 64 2,0 0 0,18-29 1,-28 60 10,0 0-1,0 0 1,0 0 0,0 0 0,0 0 0,1 0-1,-1 0 1,0 1 0,0-1 0,0 0 0,0 0 0,0 0-1,0 0 1,1 0 0,-1 0 0,0 0 0,0 0-1,0 0 1,0 0 0,1 0 0,-1 0 0,0 0-1,0 0 1,0 0 0,0 0 0,0 0 0,1 0 0,-1 0-1,0 0 1,0 0 0,0 0 0,0 0 0,0 0-1,0-1 1,1 1 0,-1 0 0,0 0 0,0 0 0,0 0-1,0 0 1,0 0 0,0 0 0,0 0 0,0-1-1,1 1 1,-1 0 0,0 0 0,0 0 0,0 0-1,0 0 1,0-1 0,0 1 0,0 0 0,0 0 0,0 0-1,0 0 1,0 0 0,0-1 0,0 1 0,0 0-1,0 0 1,0 0 0,0 0 0,1 9 12,-1-9-12,-1 127 48,-17 147 0,7-199 16,-1 115 0,14-201-68,0-1 1,0 1-1,1-1 0,0 1 1,1 0-1,9-18 1,1-5 1,57-182 2,-32 95 0,56-126 0,-87 229 0,2 2 0,0-1 0,22-29 0,-28 41 0,-1 1 0,1 0 0,0 0 0,0 0 0,0 0 0,1 0 0,-1 1 0,2 0 0,-1 0 0,0 1 0,0-1 0,0 1 0,0 0 0,1 1 0,0-1 0,-1 1 0,11-1 0,-15 2 1,0 0 0,-1 0 0,1 1 0,0-1 0,-1 0 0,1 0 0,0 1 0,-1-1 0,1 1 0,-1-1 0,1 1 0,0-1-1,-1 1 1,1-1 0,-1 1 0,0-1 0,1 1 0,-1 0 0,1-1 0,-1 1 0,0-1 0,1 1 0,-1 0 0,0 0 0,0-1 0,0 1 0,1 0 0,-1-1-1,0 1 1,0 0 0,0 1 0,1 29 25,-1-25-23,-1 11-2,-1 0 0,0-1-1,-1 1 1,-1-1 0,0 1 0,-13 31 0,-56 93-2,22-43 1,16-26 7,-47 108 18,75-168-30,6-40-70,2 12 76,1 0-1,1 1 0,0-1 1,1 1-1,9-27 1,39-79 11,-39 95-11,33-65-1,4 3 0,4 1 0,4 4 0,2 2 0,75-74 0,-74 99-5,-70 102 37,-174 323-27,-103 206 43,295-620-90,8-7 41,3 1 0,43-77 0,-28 59-2,203-374-29,-229 428 30,-6 6 0,0 2-1,1 1 1,0-1-1,2 0 1,-2 1-1,1-1 1,0 1-1,1 0 1,-1 1-1,1 0 1,10-6-1,-15 11 3,-1 0 1,1 0-1,-1 0 0,1 0 0,-1 0 0,1 0 0,-1 0 0,1 0 1,-1 0-1,1 0 0,-1 1 0,1-1 0,-1 0 0,1 0 1,-1 1-1,0-1 0,1 0 0,-1 0 0,1 1 0,-1-1 1,0 0-1,1 1 0,-1-1 0,0 1 0,1-1 0,-1 1 0,0-1 1,1 1-1,-1-1 0,0 0 0,0 1 0,0-1 0,0 1 1,0-1-1,1 1 0,-1 0 0,0-1 0,0 1 0,0-1 1,0 1-1,0-1 0,0 1 0,-1 0 0,3 30 17,-2-28-14,0 413 93,1-451-118,15-67-1,0-16-28,-15 73 41,2 1 0,2-1 1,2 0-1,3 2 0,21-66 0,-4 65 9,-26 41 1,0 2 0,0 0 1,0-1-1,0 1 0,0 0 0,0-1 1,1 1-1,-1 0 0,0 0 1,1 0-1,-1 0 0,1 0 0,1 1 1,-2-1-1,1 0 0,-1 1 0,1-1 1,0 1-1,-1-1 0,1 1 0,0 0 1,0 0-1,-1 0 0,4 0 1,-3 1 1,0 0 1,-1 1-1,1-1 1,-1 0-1,0 1 1,1-1-1,-1 1 1,0 0-1,0-1 1,0 1-1,1 0 1,-1-1-1,0 2 1,-1-1 0,1 0-1,0 0 1,-1 0-1,0 0 1,1 0-1,-1 2 1,5 51 26,-5-43-21,5 170 50,3 53 18,0-95-55,-28-364-117,24 230 102,-1 1 0,0 0 0,-1 1 0,1-1 1,-1 0-1,1 14 0,-3 118 84,0-138-89,0 0 0,-1-1 0,1 1 0,-1 0 0,1 0 0,-1 0 0,0 0 0,1 0 0,-1 0 0,0-1 0,1 1 0,-1 0 0,0-1 0,0 1 0,0 0 0,0-1 0,0 1 0,0-1 0,0 1 0,0-1 0,0 0 0,0 1 0,0-1 0,0 0 0,0 0 0,0 0 0,0 0 0,0 0-1,0 0 1,0 0 0,0 0 0,0 0 0,0 0 0,-1-1 0,-46-6 3,29 0-2,-9-2-7,0 0 0,0 1 0,-32-3-1,51 11 5,0-1-1,0 1 1,-1 0-1,1 1 0,0 0 1,0 0-1,-1 1 0,1 0 1,0 1-1,1 0 1,0 0-1,-2 2 0,2-1 1,-8 5-1,-33 25-2,3 2-1,2 2 1,1 2-1,2 2 1,-58 76-1,92-112-5,11-35-70,11-1 82,1 2 0,2-1 0,1 1 0,1 3 0,41-44 0,-17 19 7,-16 16-9,1 2 0,1 1 0,1 2 0,2 2 0,1 0 0,1 2 0,40-21 0,-72 44-3,0 1 1,1-1-1,-1 1 0,0 0 1,1 0-1,-1 0 0,1 0 1,0 1-1,6-1 0,-9 1 3,-1 0 0,1 0 0,-1 0 0,1 1 0,-1-1 0,0 0 0,1 1 0,-1-1 0,1 0 0,-1 1 0,0-1 0,1 0 0,-1 1 0,0-1 0,1 0 0,-1 1 0,0-1 0,1 1 0,-1-1 0,0 1 0,0-1 0,0 1 0,0-1 0,1 1 0,-1-1 0,0 1 0,0-1 0,0 1 0,0-1 0,0 1 0,0 0 0,-1 20 3,1-17 0,-2 7-2,-1 1 0,0-1 1,0 0-1,-1 0 1,-2 1-1,1-2 0,0 0 1,-1 0-1,0 1 0,-15 15 1,-5 14-1,-208 354-10,153-254 7,8-36 23,71-98-26,3-16 0,1 0-1,0 1 1,1-2 0,0 2-1,1-1 1,0 1 0,1 0-1,0 0 1,8-11-1,0-5 1,23-36 5,2 0 0,3 3 0,3 1 0,1 2 0,5 3 0,0 1 0,64-49 0,-113 100 0,-1-1 0,0 1 0,1-1 0,-1 1-1,0-1 1,1 1 0,-1-1 0,1 1 0,-1 0 0,1-1-1,-1 1 1,1 0 0,-1-1 0,1 1 0,0 0 0,-1 0-1,1-1 1,-1 1 0,1 0 0,0 0 0,-1 0 0,1 0-1,-1 0 1,1 0 0,0 0 0,-1 0 0,1 0-1,-1 0 1,1 0 0,0 0 0,-1 0 0,1 1 0,-1-1-1,1 0 1,0 0 0,-1 1 0,1-1 0,-1 0 0,1 1-1,-1-1 1,1 1 0,-1-1 0,0 1 0,1-1 0,-1 0-1,1 1 1,-1-1 0,0 1 0,0 0 0,1-1-1,-1 1 1,0-1 0,0 1 0,2-1 0,-2 1 0,0 0-1,0 0 1,4 52-17,-2-22 12,-1-23 3,-1-7 1,0 1 1,0-1-1,0 0 1,0 1-1,0-1 0,1 2 1,-1-2-1,0 1 1,1-1-1,-1 0 0,1 1 1,0-1-1,-1 0 1,1 1-1,0-1 0,0 0 1,0 0-1,0 0 1,0 0-1,0 0 1,0 0-1,0 0 0,0 0 1,0 0-1,1 0 1,-1-1-1,0 1 0,1 0 1,-1-1-1,0 1 1,1-1-1,-1 0 0,1 1 1,-1-1-1,1 0 1,0 0-1,-1 0 0,1 0 1,-1 0-1,3 0 1,-3-1-2,-1 1 0,1 0 1,0 0-1,-1 0 1,1-1-1,-1 1 1,1 0-1,0-1 1,-1 1-1,1 0 0,-1-1 1,1 1-1,-1-1 1,1 1-1,-1-1 1,1 1-1,-1-1 1,0 1-1,1-1 0,-1 0 1,0 1-1,1-1 1,-1 1-1,0-1 1,0 0-1,0 1 1,1-1-1,-1 0 0,0 1 1,0-1-1,0-1 1,0-24-29,0 23 14,0 3 15,0-1 1,0 1-1,0 0 1,0 0 0,0-1-1,0 1 1,-1 0-1,1 0 1,0-1 0,0 1-1,0 0 1,0 0-1,-1 0 1,1-1 0,0 1-1,0 0 1,0 0-1,-1 0 1,1 0 0,0-1-1,0 1 1,-1 0-1,1 0 1,0 0 0,0 0-1,-1 0 1,1 0-1,0 0 1,0 0 0,-1 0-1,1 0 1,0 0-1,-1 0 1,1 0 0,0 0-1,0 0 1,-1 0-1,1 0 1,0 0 0,0 0-1,-1 0 1,1 1-1,0-1 1,0 0 0,-1 0-1,1 0 1,0 0-1,0 1 1,0-1 0,-1 0-1,-14 8-15,15-7 15,-3 2 1,0 0 0,1 1 0,-1 1 0,1-2 0,0 1 0,0 0 0,1 0 0,-3 6 0,6-10 1,-1 1 1,0 0-1,0 0 0,0-1 1,0 1-1,1-1 0,-1 1 1,0-1-1,1 0 0,-1 1 1,0-1-1,1 0 0,-1 0 0,0 0 1,1 0-1,-1 0 0,0 0 1,1 0-1,0-1 0,2 0 1,12 1 2,-15 0-3,0 1 0,0-1 0,0 1 0,-1-1 1,1 0-1,0 1 0,0 0 0,-1-1 0,1 1 0,0-1 0,-1 1 0,1 0 0,0 0 0,-1-1 0,1 2 0,-1-1 0,1 0 0,-1 0 0,0 0 1,1-1-1,-1 1 0,0 0 0,0 0 0,1 0 0,-1 0 0,0 0 0,0 0 0,0 0 0,0 1 0,-1 2 0,0 0 0,-1 0 0,1 0 0,-1 0 0,1-1 0,-1 2 0,0-1 0,-1-1 0,1 0 0,0 1 0,-1-1 0,0 0-1,0 0 1,0 0 0,0-1 0,-8 5 0,-1 3 3,0-1 0,-2-1 0,-20 10 0,10-9-8,-2-2-1,1 0 1,-1-2 0,-40 5-1,-34 6-5,36 2 16,3 4 0,-78 36 0,52-20-2,73-33-4,-1 3 1,2-1 0,0 0-1,0 1 1,1 1 0,0 1-1,-20 18 1,27-21-1,-1 0 1,1-1-1,0 1 0,0 0 1,1 0-1,0 2 0,1-2 1,0 1-1,0-1 0,0 1 1,1 1-1,0-1 0,1 0 1,0 1-1,0 11 0,0-4 0,1 1 0,1-1 0,0 0 0,1 1 0,1-2 0,1 2 0,5 13 0,80 240 96,-78-303-120,0-28-16,17-311-339,-29 371 379,1 0 0,0 0-1,0 0 1,0 0-1,0 0 1,0-1 0,0 1-1,1 0 1,-1 0 0,0 0-1,1 0 1,-1 0 0,0 0-1,1 0 1,-1 0-1,1 0 1,0 0 0,-1 0-1,1 0 1,1-1 0,-2 2 0,1 0 1,-1 0 0,1 0 0,0 0 0,-1-1 0,1 1-1,0 0 1,-1 0 0,1 1 0,0-1 0,-1 0-1,1 0 1,0 0 0,-1 0 0,1 1 0,0-1-1,-1 0 1,1 0 0,-1 1 0,1-1 0,-1 0-1,1 1 1,0 0 0,3 3 10,0-1-1,0 1 1,1 0-1,-2 0 1,0 2-1,5 6 1,3 14 19,-1-2 1,0 3 0,-3-2 0,6 32 0,12 111 167,-24-123-652,-1-76-560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0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30 4571 32,'0'0'480,"0"-18"129,0-57 32,-22 19-481,17 0-50,3-103 0,3 81-10,2 44-62,1 2 0,2-1 0,2 0-1,0 1 1,16-40 0,-8 28-35,45-158 42,36-211 0,-66 258-45,-12 78 0,-4 0 0,9-155 0,-22 200 0,1-1 0,2 1 0,12-40 0,-2 0 0,119-423 32,-106 408-26,48-166 20,-59 148-29,-14 76-4,2 0-1,11-43 0,9 7 4,37-71 1,-33 77 4,34-101-1,-2-114 0,-32 120 0,-23 132 0,-4 15 1,0-2 0,-1 1 0,0 0 1,1-16-1,-2 23 25,0 18 33,-19 361 53,3-153-16,-65 740 81,38-424-171,37-3-7,6-528 1,0 62 0,-3 0 0,-3-1 0,-4 0 0,-2 0 0,-31 103 0,13-97-13,-44 89-1,28-55 9,37-82-18,-2-1 0,-2 0 1,-25 43-1,29-58 15,1-1 1,1 1-1,1 1 0,0-1 1,-1 1-1,2 0 0,1 0 0,-5 28 1,8-31 5,-16 68-62,16-74 61,-2 0-1,1 0 0,0 0 0,0-1 1,-1 0-1,1 1 0,-1-1 1,0 0-1,-1 0 0,1 1 0,0-2 1,-1 0-1,-6 5 0,3-3-2,1 0 0,0 1 0,0 0 0,0 1 0,1 0 0,-9 11-1,12-14 2,0 0-1,-1 1 0,0-1 0,1 0 0,-1-1 1,-1 1-1,1-1 0,0 0 0,-2 1 0,2-2 1,-1 1-1,0 0 0,0-1 0,0 0 0,-1 1 1,1-1-1,0 0 0,-2 0 0,2-1 1,-1 0-1,0 0 0,-7 0 0,6-1-23,-2-1 0,2 0 0,-1 0 0,1 0-1,-1-1 1,1 0 0,-11-5 0,-15-4-42,-4 9 58,10 3 15,26-1-2,0 0 0,1 0 0,-1 0 0,0 0 0,1 1 0,-1-1 0,0 0 0,1 0 0,-1 1 0,0-1 0,1 0 0,-1 0 0,0 1 0,0-1 0,1 0 0,-1 1 0,0-1 0,0 0 0,1 1 0,-1-1 0,0 1 0,0-1 0,0 0 0,0 1 0,0-1 0,0 1 0,0-1 0,0 0 0,0 1 0,0-1 0,0 1 0,0-1 0,0 0 0,0 1 0,0-1 0,0 1 0,0-1 0,0 0 0,-1 1 0,1-1 0,0 0 0,0 1 0,0-1 0,-1 0 0,1 2 0,0-2 0,0 0 0,-1 1 0,1-1 0,0 0 0,-1 0 0,1 1 0,0-1 0,-1 0 0,34 1 13,0 1 0,-2 1 0,2 1 0,0 2 0,-1 2 0,33 13 0,-29-9 4,0-1 0,0 0 0,1-3 0,1-1-1,74 3 1,-110-11-17,0 1 0,0-1 0,0 0 0,0 1 0,0-1 0,0 0 0,0 0 0,0 0 0,0 0 0,-1-1-1,1 1 1,0 0 0,-1-1 0,2 1 0,0-4 0,0 3 1,-1 0 0,1-2-1,-1 2 1,1 0 0,0 0-1,0 0 1,0 0 0,4-1 0,3 1 3,0 0 1,0 1-1,0 0 1,1 0-1,18 3 1,1-1-6,-30-2 1,1 1 0,0 0 0,-1 0 0,1 0 0,0 0 0,-1 0 0,1-1 0,-1 1 0,1 0 0,-1-1 0,1 1 0,-1 0 0,1-1 0,-1 1 0,1-1 0,-1 1 0,1-1 0,-1 1 0,1-1 0,-1 1 0,0-1 1,1 1-1,-1-1 0,0 1 0,0-1 0,1 0 0,-1 1 0,0-1 0,0 1 0,0-1 0,0 0 0,0-1 0,1-27-2,-2 18-2,1 1 2,-1 0 1,-1 0-1,1 1 1,-2-2-1,1 2 1,-1 0-1,-1 0 0,-6-15 1,-49-71-13,8 13-11,-1-17-26,-108-150 0,141 223 39,1 0 1,1-2-1,2 0 0,-13-32 0,19 47 26,3 22 6,0 29 5,6-31-25,-1 57 8,2 0-1,2 0 1,4-1-1,24 105 1,-28-159-6,88 261 54,-91-270-56,0 0-1,0 0 1,0 0-1,0 0 1,0-1-1,0 1 1,0 0-1,0 0 1,1 0 0,-1 0-1,0 0 1,0 0-1,0 0 1,0 0-1,0 0 1,0 0-1,0 0 1,1 0-1,-1 0 1,0 0-1,0 0 1,0 0-1,0 0 1,0 0-1,0 0 1,0 0-1,1 0 1,-1 0 0,0 0-1,0 0 1,0 0-1,0 0 1,0 0-1,0 0 1,1 0-1,-1 0 1,0 0-1,0 0 1,0 0-1,0 0 1,0 0-1,0 0 1,0 0-1,0 1 1,0-1-1,0 0 1,1 0-1,-1 0 1,0 0 0,0 0-1,0 0 1,0 0-1,0 1 1,0-1-1,0 0 1,0 0-1,0 0 1,0 0-1,0 0 1,0 0-1,0 1 1,3-19-6,-2-31 15,-1 47-9,-3-56 12,-22-114 1,10 89-12,-23-118-51,-73-220-1,103 398 31,-25-79-65,28 94 74,2 0 1,-1 1 0,-1-1-1,1 1 1,-1 0 0,0 0 0,-1 1-1,-1-1 1,-9-9 0,16 16 9,-1-1 1,0 0 0,1 1 0,-1-1-1,0 0 1,0 1 0,1-1 0,-1 1-1,0-1 1,0 1 0,0 0 0,0-1-1,1 1 1,-1 0 0,0 0-1,0-1 1,0 1 0,0 0 0,0 0-1,0 0 1,0 0 0,0 0 0,0 0-1,-1 1 1,2-1 0,-1 0 0,0 0-1,0 1 1,0-1 0,0 0-1,0 1 1,0-1 0,1 1 0,-1-1-1,0 1 1,0-1 0,1 1 0,-1 0-1,0-1 1,1 1 0,-1 0 0,1-1-1,-1 2 1,-1 2 0,0 1 0,0 0 0,1-1 1,-1 1-1,1-1 0,1 1 0,-2 5 0,-3 73 32,6 100 0,1-60 27,-3 13-17,-1 18 65,20 167 0,-14-516-102,-9 83-4,-1 28 0,4-1 0,3 0 0,22-141 1,29 4 4,-41 185-63,1 0-1,3 1 0,34-63 0,-49 124-11,-38 144 83,-3 14 9,25-28 112,3 242 0,13-384-127,6 87 64,-5-93-64,2 1 1,-2-1-1,1 1 1,1-1-1,-1 0 1,1 0-1,0 0 1,1 0 0,-1 0-1,8 7 1,-10-12-8,0-1 0,0 0 1,1 0-1,0 0 0,0 0 1,-1 0-1,1 0 0,0 0 1,-1-1-1,1 1 1,0-1-1,-1 1 0,1-1 1,0 1-1,0-1 0,0 0 1,-1 0-1,1 0 0,0 0 1,0 0-1,0 0 1,-1-1-1,1 1 0,0-1 1,0 1-1,-1-1 0,2 1 1,-1-1-1,-1 0 1,1 0-1,-1 0 0,1 0 1,-1 0-1,1 0 0,-1 0 1,0-1-1,0 1 0,0 0 1,1-1-1,-1 1 1,0-1-1,0-1 0,10-27 7,-1 0 0,-2 1 0,-1-2 0,3-46 0,0 12-5,21-110 17,54-381-40,51-322-439,-125 824 391,-3-1 0,-3 0 0,-1-56 0,-4 110 69,0 0 0,1 1 1,-1-1-1,0 0 0,0 0 1,-1 1-1,1-1 0,0 0 1,0 1-1,0-1 0,0 0 1,-1 1-1,1-1 0,0 1 1,0-1-1,-1 0 0,1 1 1,-1-1-1,1 1 0,0-1 1,-1 1-1,1-1 0,-1 1 1,1-1-1,-1 1 0,1-1 1,-1 1-1,0 0 0,1-1 1,-1 1-1,0 0 0,1 0 1,-1-1-1,1 1 0,-1 0 1,0 0-1,1 0 0,-1 0 1,0 0-1,0 0 0,1 0 1,-1 0-1,-1 0 0,1 5 31,-33 856 193,17-718-153,-21 294 229,38-598-302,5-443-61,39-8 13,0 332 1,6-54-32,-61 381 98,-1-1 1,-31 73-1,-13 39 18,-22 151 153,-43 358 1,105-558-149,5 1 0,4 216 0,7-322-41,1 1 1,0-1 0,1 0 0,-1-1 0,1 1 0,-1 0 0,1 0-1,0-1 1,2 5 0,-3-8-1,-1 1-1,0-1 1,1 1 0,-1-1-1,1 1 1,-1-1-1,1 2 1,0-2-1,-1 1 1,1-1 0,-1 1-1,1-1 1,0 0-1,-1 1 1,1-1-1,0 0 1,-1 0 0,1 0-1,0 1 1,0-1-1,0 0 1,1 0-2,-1-1 0,0 1 0,-1-1 0,1 1-1,0-1 1,0 1 0,0-1 0,0-1 0,0 2 0,0-1 0,-1 0 0,1 0 0,1 0 0,-2 0-1,1 1 1,0-1 0,-1 0 0,0 0 0,2-2 0,6-18 4,-1-2 1,0 2-1,-2-2 0,6-40 1,-2 8 1,71-433-50,-2 10-47,39 10 13,-114 460 77,86-244-103,-70 203 33,3 1 1,54-85 0,-58 111 39,-18 22 32,0 0 0,1 0 0,-1 0 0,0-1 0,0 1 1,0 0-1,0 0 0,1 0 0,-1 0 0,0 0 0,0-1 0,1 1 0,-1 0 1,0 0-1,0 0 0,0 0 0,1 0 0,-1 0 0,0 0 0,0 0 0,1 0 1,-1 0-1,0 0 0,0 0 0,2 0 0,-2 0 0,0 0 0,0 0 0,0 0 1,1 0-1,-1 1 0,0-1 0,0 0 0,1 0 0,-1 0 0,0 0 0,0 0 1,0 1-1,0-1 0,1 0 0,-1 0 0,0 1 0,3 39-53,-3-26 51,-5 63 26,-4 0-1,-3 0 1,-31 104-1,10-42 22,-24 134 164,12 3 0,-19 553 0,64-744-198,-2-13 17,12 106 0,-9-174-24,12 54-2,-13-56-2,1 0 1,-1 0 0,1 0-1,0 0 1,0 0-1,0 0 1,0 0 0,0 0-1,0-1 1,0 1 0,1 1-1,-1-2 1,1 1 0,-1-1-1,1 1 1,-1-1 0,1 0-1,0 0 1,0 0-1,0 0 1,-1 0 0,1 0-1,3 0 1,-4-1-1,1 0 1,-1 0-1,2 0 0,-2-1 0,0 1 1,0-1-1,1 1 0,-1-1 0,0 1 1,0-1-1,1 0 0,-1 0 0,0 0 1,0 1-1,0-1 0,0 0 0,0 0 1,0 0-1,0-1 0,-1 1 1,1-1-1,0 1 0,0 0 0,-1-1 1,1 1-1,-1 0 0,1-1 0,-1 1 1,0 0-1,0-1 0,1 1 0,-1-2 1,8-61-23,-7 52 22,30-376-44,69-608-172,-59 745 114,34-286-263,-31 59 263,43 9 40,-75 420 63,-8 24 0,2 1 0,2 0 0,0 1 0,14-31 0,-11 43 7,-5 12 10,-1 24 23,-5 54-31,-4-2-1,-3 1 1,-4 0-1,-26 95 1,-128 347 98,86-290 8,-62 301-1,124-431-71,6 2 0,4 0-1,7 120 1,1-205-39,1 1 1,0-1-1,1 0 0,1 0 1,6 18-1,-7-31-4,-1 1 0,0-1 0,0 0 0,0 1 1,1 0-1,0-2 0,0 1 0,0 0 0,7 6 0,-8-9 0,0 0 0,0 1-1,0-1 1,1 0 0,-1 0-1,0 0 1,0 0 0,1-1 0,-1 1-1,0-1 1,1 1 0,-1-1 0,0 0-1,1 0 1,-1 0 0,1 0-1,-1 0 1,0 0 0,1-1 0,4 0-1,-4-1 0,-1 1 0,1-1 0,-1 1 0,0-1-1,1 0 1,-1 0 0,0 0 0,0 0-1,0 0 1,0-1 0,0 1 0,-1-1 0,1 1-1,-1-1 1,0-1 0,1 2 0,-1-1-1,1 0 1,-2 0 0,2-5 0,2-4 0,124-399 25,-72 220-16,250-954-590,-294 1065 527,-1 0 0,-5-1 0,-4-89 0,-2 164 56,2-17-1,1 0 0,1 1 0,1 0 0,1 1 0,1-1 0,1 1 0,1 0 0,13-25 0,-20 42 5,-2 3 22,-7 60 74,-35 99-60,6-20-17,-41 82 85,-156 313 0,163-377 57,65-153-185,3-12 17,2-14 12,7-32-10,3 1 0,24-78 0,-4 18-21,-22 81 19,211-788-66,-216 813 68,53-141-8,-47 129 4,0 1 0,2 0 0,0 1 0,1 0 0,17-20 0,-26 36-11,-2 9 4,-4 13 10,1 0 0,-2 0 1,-1-2-1,-1 2 0,0-2 0,-15 32 1,-8 23 5,-46 177 205,11 2 0,-37 307 0,95-512-188,4-24-14,-1-1 1,-1 0-1,-1 0 0,-15 40 1,21-68-15,0 0 0,-1-1 1,1 1-1,-1 0 1,0 1-1,-1-1 0,0-7 1,-1-19-9,5-64-11,26-161 0,42-95-68,-50 253 71,16-63-70,-6 37-100,15-146 0,-44 216 43,-2 55 147,0 0-1,0-1 1,1 1 0,-1 0 0,0-1 0,0 1-1,0 0 1,0-1 0,0 1 0,0-1-1,0 1 1,0 0 0,0-1 0,0 1-1,0-1 1,0 1 0,0 0 0,0-1 0,0 1-1,0 0 1,0-1 0,-1 1 0,1 0-1,0-1 1,0 1 0,0 0 0,-1-1 0,1 1-1,0 0 1,0-1 0,-1 1 0,1 0-1,0 0 1,-1-1 0,1 1 0,0 0-1,0 0 1,-1 0 0,1-1 0,-1 1 0,1 0-1,0 0 1,-1 0 0,1 0 0,0 0-1,-1 0 1,-17 13 7,17-12-7,-19 22 11,0 0 0,2 2 0,-24 40 0,-44 94 32,60-111-16,-12 32 105,-47 147 0,14-34-16,71-191-114,0-1 0,0 1 0,0-1 0,-1 0 0,1 0 0,0 0 0,-1 0 0,1 0 0,-1 0 0,1 1 0,-1-2 0,1 1 0,-1 0 0,0 0 0,0 0 0,1 0 0,-1 0 0,0 0 0,0-1 0,0 1 0,0 0 0,0-1 0,0 1 0,0-1 0,-2 1 0,2-2 0,0-1 0,0 0 0,0 0 0,0 0 0,0 0 0,1 0 0,-1-1 0,0 1 0,1 0 0,0-1 0,0 1 0,-2-1 0,4-3 0,-6-118-12,8 0 0,21-152-1,2-25-9,-19 199 17,-2 889 576,-10-740-551,2-43-22,3-30 0,8-48-192,27-102 0,-2 13-603,-25 84-912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03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55 782 0,'-21'13'384,"16"-8"-341,3-3-4,1 0 0,-1-1 0,1 1 0,-2-1 0,1 0 0,0 1 0,0-1 0,0 0 0,1 0 0,-2 0 0,-4 1 803,7 14-559,1-12-273,0 0 0,1 0 0,-1-1 0,1 1 0,0 0 0,1-1 0,-1 1 0,0 0 0,1-1 0,1 0 0,-1 0 0,0 0 0,0-1 0,0 1 0,0-1 0,5 3 0,10 10 28,229 167 362,-105-81-240,84 76-42,309 318-1,-432-383-103,115 164-1,-123-125-13,-23-32 0,-53-95-43,-20-61-245,-3 21 242,-1 1 0,0 1 1,-1-2-1,-2 2 0,1 0 0,-17-25 0,-66-74-156,82 103 196,-265-272-221,161 174 102,-487-502-174,573 583 302,-2 1-1,-44-32 1,57 47 8,0 1 1,-1 2 0,0 0 0,-1 0-1,0 1 1,1 1 0,-22-4 0,38 10-9,-1 0 1,0 0-1,1 0 1,-2 0 0,2 0-1,-1 0 1,1 0-1,-1 0 1,1 0 0,-1 0-1,0 0 1,1 1-1,-1-1 1,1 0 0,-1 0-1,1 0 1,-1 1-1,1-1 1,-1 0 0,1 1-1,0-1 1,-1 1-1,1-1 1,-1 0 0,1 1-1,0-1 1,-1 1 0,1-1-1,0 1 1,-1-1-1,1 1 1,0-1 0,0 1-1,0-1 1,0 1-1,-1-1 1,1 1 0,0-1-1,0 1 1,0 0-1,0-1 1,0 1 0,0-1-1,0 1 1,0-1-1,1 1 1,-1-1 0,0 1-1,0 0 1,0-1-1,1 1 1,10 38 33,4-5-14,1 0 0,2-1 0,23 33 0,76 94 60,-94-130-61,311 356 77,-206-247-55,157 220 0,-225-270-52,56 84-16,-325-474-224,152 222 149,-112-137-96,-38-57 80,170 219 111,2-2 0,4-1 0,-29-72 0,57 122 14,-13-36-30,17 33 49,12 24 81,73 104 90,90 161 0,-45-64-61,-45-78-75,-6 5 0,70 170 0,21 135-59,-148-390-26,-19-42-35,-18-39 5,-57-113-93,-7 1 0,-6 5 0,-139-166 0,105 153 149,112 139 27,7 16 144,14 22-144,2-2 0,1-1 0,2 0 0,1 0 0,25 25 0,-26-30 0,129 163 96,-148-185-149,-2-16 12,0 1-1,-2 0 1,0 0 0,1-1-1,-2 2 1,-9-23 0,-38-70-21,39 84 29,-143-258 9,-74-142-11,157 284 1,-172-239-1,226 354 3,0 2 1,-32-27-1,31 29-3,2 1 0,-1-2 0,-27-36 0,14 12-18,15 19-6,1 1 0,-13-26 1,23 37 20,1 1 1,0 0 0,1 0-1,-1-2 1,2 2 0,0-1-1,0 0 1,1-18 0,2 26 5,-1 1 1,1-1 0,0-1-1,1 2 1,-1-1-1,0 1 1,2-1-1,-2 1 1,1 0 0,0-1-1,0 1 1,3-3-1,35-32 15,-32 30-10,88-68 0,-62 50-5,-1 0 0,42-43 0,-62 41-5,-12 25-11,-2 8 32,-6 17-19,0-1 0,-23 42 0,1-2-4,22-44 7,-54 147 17,53-140-14,1 0 0,2 1 0,1 0 0,-1 46 0,5-72 7,2-3-26,6-8 15,-1 0 1,1-1-1,-1 0 0,-2 0 1,1-1-1,-2 0 0,1 0 0,-2 0 1,4-18-1,8-23 3,45-126-2,-60 179-1,0 0 0,0 0 0,0 0 0,0 0 0,2 0 0,-2 0 0,0 0 0,0 0 0,1 1 0,-1-1 0,1 0 0,-1 0 0,1 0 0,-1 0 0,1 0 0,0 1 0,-1-1 0,1 0 0,0 0 0,-1 1 0,1-1 0,0 0 0,0 1 0,0-1 0,1 0 0,-1 2 1,0-1 1,0 1 0,0-1 0,0 1-1,0 0 1,0-1 0,-1 1 0,1 0 0,0 0-1,0 0 1,-1 0 0,1-1 0,-1 1-1,1 0 1,0 0 0,-1 0 0,0 0 0,1 2-1,19 58 44,23 173 80,-26-125-10,53 179 0,-70-287-115,0 0 1,0 0-1,0 0 0,0 0 0,1 0 1,-1-1-1,0 1 0,1 0 0,-1 1 1,0-1-1,1 0 0,-1 0 0,1-1 1,-1 1-1,1 0 0,0 0 0,-1-1 1,1 1-1,0-1 0,-1 1 0,1 0 1,0-1-1,0 1 0,1 0 0,6-20-68,-1-36 29,-7 21 41,1-7-38,-1-1-1,-2 0 0,-2 1 1,-2 0-1,-18-68 1,-1 45 1,14 36 6,-14-50 0,25 77 30,0 1 1,0 0-1,-1 0 1,1 0-1,0 0 1,0-1-1,0 1 1,0 0-1,0 0 1,0 0-1,0 0 1,-1-1 0,1 1-1,0 0 1,0 0-1,0-1 1,0 1-1,0 0 1,0 0-1,0 0 1,0-1-1,0 1 1,0 0-1,0 0 1,0 0-1,0-1 1,0 1-1,1 0 1,-1 0-1,0 0 1,0-1-1,0 1 1,0 0-1,0 0 1,0 0-1,0-1 1,1 1-1,-1 0 1,0 0-1,0 0 1,0 0-1,0 0 1,1-1-1,-1 1 1,0 0 0,0 0-1,0 0 1,1 0-1,-1 0 1,0 0-1,0 0 1,0 0-1,1 0 1,-1 0-1,0 0 1,0 0-1,0 0 1,1 0-1,-1 0 1,0 0-1,0 0 1,1 0-1,-1 0 1,0 0-1,0 0 1,13 8 28,-13-8-28,27 25 40,0 1 0,-2 2 0,24 32 0,64 102 30,34 85 33,-11-22-27,-130-214-79,-4-6-6,1 0-1,0 0 1,0 0-1,0-1 1,1 1 0,0-1-1,0 1 1,0 0-1,1-1 1,-1-1 0,1 1-1,-1-1 1,1 0 0,10 4-1,-13-6-11,-2-1 17,1 0 0,-1 0-1,0 0 1,0 0 0,1 0 0,-1 0 0,0 0 0,0 0 0,1 0 0,-1 0-1,0 0 1,0 0 0,0 0 0,1 0 0,-1 0 0,0 0 0,0 0 0,1 0 0,-1-1-1,0 1 1,0 0 0,0 0 0,1 0 0,-1 0 0,0 0 0,0-1 0,0 1 0,0 0-1,1 0 1,-1 0 0,0-1 0,0 1 0,0 0 0,0 0 0,0 0 0,0-1 0,0 1-1,1 0 1,-1 0 0,0-1 0,0 1 0,0 0 0,0 0 0,0-1 0,0 1-1,0 0 1,0 0 0,0-1 0,0 1 0,-1 0 0,1 0 0,0 0 0,0-1 0,0 1-1,0 0 1,0 0 0,0-1 0,0 1 0,-1 0 0,1 0 0,0-1 0,-1-25-30,-2 2-1,0-2 1,-2 0 0,-1 2 0,-1-1 0,-1 1 0,0 0 0,-2 0 0,-17-28 0,-48-78-200,-100-131 0,-44-71-27,209 315 282,-45-73 110,56 105 403,7 11-472,20 29 43,68 108 82,99 114-86,157 234 84,37 53-166,-100-155-8,-260-360-12,-21-36-5,0 1 0,1-1-1,0-1 1,12 15 0,-20-27 3,-1 0 0,0 0 1,1 0-1,-1 1 0,0-1 1,1 0-1,-1 0 0,0 0 1,1 0-1,-1 0 0,0 0 1,1 0-1,-1 0 0,0 0 1,1 0-1,-1 0 0,1 0 1,-1 0-1,0 0 1,1 0-1,-1 0 0,0 0 1,1 0-1,-1 0 0,0 0 1,1-1-1,-1 1 0,0 0 1,1 0-1,-1 0 0,0-1 1,0 1-1,1 0 0,-1 0 1,0-1-1,0 1 0,1 0 1,-1-1-1,0 1 1,0 0-1,0-1 0,0 1 1,1 0-1,-1-1 0,0 1 1,0 0-1,0-1 0,0 1 1,0 0-1,0-1 0,0 1 1,0 0-1,0-1 0,0 0 1,4-23-9,-1 1 0,-1-1 0,0-1 1,-5-43-1,2 7-21,-1-50-93,0 36 7,2 0 0,17-119 0,59-165 10,-61 293-22,-14 59 87,-2 9 18,-11 35 64,-12 35 71,-60 128-1,-58 64 246,109-206-290,-78 104 1,110-160-66,0 0-1,0 0 1,-2-1-1,2 1 1,-1 0-1,1-1 1,-1 0-1,1 1 1,-1-1 0,0 0-1,0 0 1,0 0-1,0 0 1,1 0-1,-1 0 1,0 0-1,-3 1 1,4-2 0,1-2 0,-1 2-1,0 0 1,0-1 0,1 1 0,-1-1 0,0 1-1,1-1 1,-1 1 0,0-1 0,1 1-1,-1-1 1,1 0 0,-1 1 0,1-1 0,-2 0-1,2 0 1,-1 1 0,1-1 0,0 0 0,-1 0-1,1 0 1,0 1 0,0-1 0,0 0-1,0 0 1,0-1 0,-2-10 5,2-1 1,0 1-1,0-1 1,4-19-1,8-19 0,1-1 1,2 2-1,33-71 1,-1 1-6,7-22-14,88-167 1,-95 224-7,3 1-1,5 3 1,66-77 0,-105 138-50,-17 20 65,1 0 1,0 0-1,0 0 1,0 0 0,0 0-1,0 0 1,0 0-1,0 0 1,0 0 0,0 0-1,0 0 1,0 0-1,0 0 1,0 0 0,0 0-1,0 0 1,0 0 0,0 0-1,0 0 1,0 0-1,0 0 1,0-1 0,-27 31-26,-22 45 46,2 2 0,-60 136-1,50-93-2,-268 561 168,234-463-11,84-190-173,15-34-11,23-44-10,151-278 24,227-386-7,-405 707 4,164-244-18,-141 214 10,2 2 1,0 2-1,3 1 1,50-42-1,-80 73 6,-1 0-1,1-1 1,-1 1-1,1 0 1,-1 0-1,2 0 0,-1 0 1,0 1-1,-1-1 1,1 0-1,0 1 0,0-1 1,0 1-1,0 0 1,2-1-1,-4 1 3,1 1 1,-1-1-1,1 0 0,-1 1 0,1-1 0,-1 0 1,1 1-1,-1-1 0,0 1 0,1-1 0,-1 1 1,0-1-1,1 1 0,-1-1 0,0 1 0,1-1 1,-1 1-1,0-1 0,0 1 0,0 0 0,0-1 1,0 1-1,0-1 0,0 1 0,0-1 0,0 1 1,0 0-1,0-1 0,0 1 0,0 0 0,-2 10-2,0 0 0,-1 0 0,0-1 0,-5 11 0,-29 60 32,-74 121-1,58-111 14,-171 326 189,39 21 42,41 35-160,139-443-118,6-24-10,6-15-21,37-57 41,39-75 0,-27 42 10,428-636-52,-456 693 23,-11 16-50,1 2-1,1-1 0,34-34 1,-50 58-1,-6 12 20,-9 21 42,-3-1 0,0 0 0,-2-1 1,-42 54-1,21-29 7,-99 138 22,58-85 27,4 4 0,-69 136 0,128-211-28,1 0 1,3 1-1,1 1 0,2-1 1,0 1-1,3 1 0,2 0 1,1 63-1,3-88-23,1 16 40,-1-30-39,0 0 0,0 0 0,1-1-1,-1 1 1,1 0 0,-1 0 0,0-1-1,1 1 1,-1-1 0,1 1-1,0 0 1,-1-1 0,1 2 0,-1-2-1,1 1 1,0-1 0,-1 0 0,1 1-1,0-1 1,0 1 0,-1-1 0,1 0-1,0 0 1,0 0 0,-1 1-1,2-1 1,-1 0 0,0 0 0,0 0-1,-1 0 1,1 0 0,0 0 0,1-1-1,2 0 0,0 0-1,-1 0 0,1-1 1,0 0-1,0 1 0,-1-1 1,1 0-1,0 0 1,0-1-1,-1 1 0,0-1 1,0 1-1,0-1 0,0 0 1,3-5-1,41-60 1,-32 44 3,333-481 55,-318 466-71,-10 14-30,-2 1-1,0-2 1,-2-1-1,23-50 1,-38 76 34,-1 1 0,1-1-1,-1 0 1,0 0 0,1 0 0,-1 0 0,0 0 0,0 0 0,1 0 0,-1 1 0,0-1 0,0 0 0,0 0 0,0 0 0,0 0 0,0 0 0,0 0 0,-1 0 0,1 0 0,0 0 0,0 0 0,-2-1 0,2 2 3,-1-1 0,0 1 0,0 0 0,1 0 0,-1 0 0,0 0 0,0 0 0,1 0 0,-1 0 0,0 0 0,0 0 0,0 0 0,1 0 0,-1 1 0,0-1 0,1 0 0,-1 0 0,0 1 0,0-1 0,0 1 0,-44 30-37,44-31 43,-52 48-34,-78 90 1,73-74 16,-88 105 74,122-137-42,2 1 1,0 0-1,-26 60 0,46-100-30,1-2 0,0 1 0,0 0-1,0 1 1,1-1 0,0-1 0,1 1-1,2-13 1,2 5 19,1 0 0,1 0 0,0 1 0,2 1 0,16-25-1,62-70 48,-52 68-37,259-353 108,-261 341-133,0-3 0,-4 0 1,-1-2-1,-4-1 0,-2-1 0,-3-1 1,-2 0-1,-3-2 0,-3 0 0,-2 0 0,0-101 1,-9 157 7,0-87-29,-15-116 0,11 182 27,-1 1 0,-1 0-1,-1-1 1,-2 2 0,-1 0 0,-1 0 0,-1 1-1,-25-40 1,36 63 4,0 0 0,0 1-1,-1-1 1,1 0 0,-1 0 0,1 1-1,-1-1 1,0 1 0,1 0 0,-1-1-1,-1 1 1,1-1 0,0 1 0,0 0-1,0 0 1,0 1 0,0-1-1,-1 0 1,1 1 0,0-1 0,0 1-1,0 0 1,-1 0 0,1 0 0,0 0-1,0 0 1,0 0 0,-1 1 0,0-1-1,1 1 1,0 0 0,0-1 0,0 1-1,0 0 1,-4 4 0,-2 0-3,0 0 1,-1 1-1,2 0 1,0 1-1,0 0 1,-12 15-1,-54 85 84,3 2-1,-82 176 0,142-266-70,10-19-10,0 0 0,0 0 0,0 0-1,0 0 1,0 0 0,0-1 0,0 1-1,0 0 1,0 0 0,0 0 0,0 0-1,0 0 1,0 0 0,-1 0 0,1 0-1,0 0 1,0 0 0,0 0-1,0 0 1,0 0 0,0 0 0,0-1-1,-1 1 1,1 0 0,0 0 0,0 0-1,0 0 1,0 0 0,0 0 0,0 0-1,0 0 1,-1 0 0,1 0 0,0 1-1,0-1 1,0 0 0,0 0 0,0 0-1,0 0 1,0 0 0,-1 0 0,1 0-1,0 0 1,0 0 0,0 0 0,0 0-1,0 0 1,0 0 0,0 0 0,0 1-1,0-1 1,0 0 0,0 0-1,0 0 1,0 0 0,-1 0 0,1 0-1,0 0 1,0 1 0,0-1 0,0 0-1,0 0 1,0 0 0,0 0 0,0 0-1,-2-16-9,4-24 11,12-18 2,43-108 1,-24 77 10,45-162-23,-67 203 4,-2 1 1,-3 0 0,2-69-1,-8 111 5,-3-22-1,3 26 1,0 1 0,0-1 1,0 1-1,-1-1 0,1 1 0,0-1 0,-1 0 1,1 1-1,0-1 0,-1 1 0,1 0 0,-1-1 0,1 1 1,-1-1-1,1 1 0,-1 0 0,1-1 0,-1 1 1,1 0-1,-1-1 0,1 1 0,-1 0 0,1 0 0,-1 0 1,0-1-1,1 1 0,-1 0 0,1 0 0,-1 0 1,0 0-1,1 0 0,-1 0 0,0 0 0,1 0 0,-1 1 1,-1 0 0,-1 0 1,2 0-1,-1 0 1,1 0-1,0 1 1,-1-1 0,1 1-1,0-1 1,0 1-1,0-1 1,0 1-1,0 1 1,0-2-1,0 1 1,1 0-1,-1 0 1,1-1 0,-1 1-1,1 0 1,-1 3-1,-8 51 12,7-42-5,-21 147 34,13-66 10,-5 0 0,-40 131 0,-6-63 6,62-176-81,0 0 0,-1-1 1,-2-22-1,1-9-8,3 6 32,3 0 1,1 1-1,2-1 1,1 1-1,24-59 1,-2 6-1,-20 61 2,1 2 0,1-1 0,1 3 0,27-40 0,20-35 4,-60 100-7,-1 0 1,1 0 0,-1 0 0,1 1 0,0-1 0,-1-1 0,1 1 0,0 0 0,0 1-1,-1-1 1,1 0 0,0 1 0,0-1 0,0 1 0,0-1 0,0 1 0,0-1 0,0 1-1,0 0 1,0-1 0,0 1 0,0 0 0,0 0 0,0 0 0,0 0 0,0 0-1,0 0 1,0 0 0,0 0 0,1 0 0,0 0 0,-1 1 0,0-1 0,0 0 0,0 1-1,0-1 1,0 1 0,-1-1 0,1 1 0,0-1 0,0 1 0,0 0 0,0-1 0,-1 1-1,1 0 1,0 1 0,0 0 0,43 47 73,-36-38-57,153 205 131,-107-139-77,-42-59-60,1 0-1,3-1 1,-2-1 0,2 1-1,34 24 1,-48-42-159,-4-7 37,-11-18-37,-23-35-75,1 13 180,-72-101-261,-90-166 0,184 278 348,13 21 2,0 16-45,0-1 1,0 1-1,1 0 1,-1 0-1,0-1 0,1 1 1,-1 0-1,0 0 1,1 0-1,-1 0 0,1 0 1,-1 0-1,0 0 1,1 0-1,-1 0 1,1 0-1,-1 0 0,0 0 1,1 0-1,-1 0 1,0 0-1,1 0 1,-1 0-1,1 0 0,-1 0 1,0 0-1,1 1 1,-1-1-1,0 0 0,1 0 1,-1 0-1,0 1 1,0-1-1,1 0 1,-1 0-1,0 1 0,1-1 1,19 18 72,1 0 1,-2 0-1,0 2 0,19 26 1,14 16 44,79 87 133,66 67 110,-176-195-359,-1 0 1,0 1 0,-3 2-1,1 0 1,-2 0-1,-2 2 1,1-1-1,10 32 1,-17-40-9,-7-14 3,1-1-1,-1 0 0,0 2 0,1-1 1,-1-1-1,0 1 0,-1 0 1,1-1-1,0 1 0,-1 0 1,1 0-1,-1-1 0,0 1 1,0 0-1,0 0 0,-1 0 1,1 0-1,0 0 0,-1 0 0,0 0 1,0-1-1,0 1 0,0 0 1,0-1-1,0 1 0,-1-1 1,1 0-1,-1 1 0,0-1 1,1 0-1,-5 2 0,-69 75-15,-102 136-1,112-116 28,38-55-2,-2-2 1,-48 56 0,60-84-19,7-17-15,8-34-27,2 22 47,2-16-9,2 1 1,0 0 0,2 0-1,1 1 1,1-1-1,24-53 1,93-165-107,-106 215 119,-11 19-4,0-1 1,1 0 0,1 2-1,16-19 1,-26 32 5,0 0 1,0 0-1,0 1 1,0-1-1,0 0 0,0 0 1,0 0-1,0 0 1,0 1-1,0-1 0,0 0 1,0 0-1,0 0 1,0 0-1,0 1 1,0-1-1,0 0 0,0 0 1,0 0-1,0 0 1,1 1-1,-1-1 0,0 0 1,0 0-1,0 0 1,0 0-1,0 0 1,0 0-1,0 0 0,1 1 1,-1-1-1,0 0 1,0 0-1,0 0 0,0 0 1,1 0-1,-1 0 1,0 0-1,0 0 1,0 0-1,0 0 0,1 0 1,-1 0-1,0 0 1,0 0-1,0 0 0,0 0 1,1 0-1,-1 0 1,0 0-1,0 0 1,0 0-1,0 0 0,0 0 1,1 0-1,-1 0 1,0 0-1,0-1 0,0 1 1,0 0-1,0 0 1,1 0-1,-1 0 1,-2 28 14,0-2 0,-2 2 1,-1-1-1,-1 1 1,-20 48-1,-67 135 132,62-147-66,22-42-54,9-22-29,0 0 1,0 0 0,0 0 0,-1 0 0,1-1 0,0 1 0,0 0 0,0 0 0,0 0-1,0 0 1,-1 0 0,1 0 0,0-1 0,0 1 0,0 0 0,0 0 0,-1 0 0,1 0 0,0 0-1,0 0 1,0 0 0,0 0 0,-1 0 0,1 0 0,0 0 0,0 0 0,0 0 0,-1 0-1,1 0 1,0 0 0,0 0 0,0 0 0,-1 0 0,1 0 0,0 0 0,0 0 0,0 0 0,0 0-1,-1 1 1,1-1 0,0-1-2,5-71-45,3 1 0,3-1 0,34-116 0,-6 30 6,-99 242 138,-43 70-42,-74 129 89,168-264-135,-2-1-1,1 0 1,-2 0 0,0-2-1,-1 0 1,-18 17 0,29-31-7,0 0 1,0-1 0,0 1-1,0 0 1,0-1-1,-1 0 1,1 1 0,0-2-1,-1 1 1,1 0 0,-1 0-1,1-1 1,-1 1-1,-5-1 1,7 0-2,-1 0 0,1 0-1,0-1 1,0 1 0,-1 0 0,1-1-1,0 1 1,0-1 0,0 1-1,0-1 1,-1 1 0,1-1 0,0 0-1,0 0 1,0 0 0,1 1 0,-1-2-1,0 1 1,0 0 0,0 0 0,1 0-1,-1 0 1,0-1 0,1 1-1,-1 0 1,1 0 0,-1 0 0,1 0-1,0-1 1,-1 1 0,1-2 0,-5-35-11,2 0-1,0 0 1,6-40 0,-2 6 8,3 4-14,14-88 1,-10 108-7,-2-1-1,0 1 1,-4-1-1,-7-76 1,2 115 22,1-2 0,-1 2 0,-1 0 0,1 0 0,-2-1 0,-8-13 0,11 19 2,-1 0-1,1 1 0,-2 0 0,1 0 0,-1 0 0,1 0 0,-1 1 0,1-1 0,-1 1 0,0 0 0,0-1 0,0 2 1,-2-1-1,2 1 0,-9-3 0,11 4 0,2 1 1,-1 0 0,1 0-1,0 0 1,-1 0 0,1 0-1,0 0 1,0 0 0,-1 0-1,1 0 1,0 0 0,-1 0-1,1 1 1,0-1-1,0 0 1,-1 0 0,1 0-1,0 0 1,0 0 0,-1 1-1,1-1 1,0 0 0,0 0-1,-1 0 1,1 1-1,0-1 1,0 0 0,0 0-1,0 1 1,-1-1 0,1 0-1,0 0 1,0 1 0,0-1-1,0 0 1,0 1-1,0-1 1,0 0 0,0 0-1,0 1 1,0-1 0,0 0-1,0 1 1,0-1 0,0 0-1,0 0 1,0 1 0,0-1-1,0 1 1,-71 261 69,-6 17-12,56-206-53,15-50-1,-1 1-1,-1 0 0,0-2 0,-16 27 0,24-49-3,0 0-1,0 0 0,0-1 0,0 1 1,0 0-1,0 0 0,0 0 0,0 0 1,0 0-1,0 0 0,0-1 1,0 1-1,0 0 0,0 0 0,0 0 1,0 0-1,0 0 0,0 0 0,-1 0 1,1 0-1,0-1 0,0 1 1,0 0-1,0 0 0,0 0 0,0 0 1,0 0-1,0 0 0,0 0 0,-1 0 1,1 0-1,0 0 0,0 0 1,0 0-1,0 0 0,0 0 0,0 0 1,0 0-1,-1 0 0,1 0 0,0 0 1,0 0-1,0 0 0,0 0 1,0 0-1,0 0 0,0 0 0,-1 0 1,1 0-1,0 0 0,0 0 0,0 0 1,0 0-1,0 0 0,0 0 1,0 0-1,0 0 0,-1 0 0,1 0 1,0 1-1,0-1 0,0 0 0,0 0 1,0 0-1,0 0 0,0 0 1,-3-18-15,2-24-2,3 3 12,2 0 0,11-46 0,-8 47-11,-1-1-1,1-47 1,-7 85 16,0 0 0,1 1 1,-1-1-1,0-1 0,0 1 0,0 1 0,0-1 1,0 0-1,0 0 0,-1 1 0,1-1 0,0 0 0,0 0 1,-1 1-1,1-1 0,0 0 0,-1 1 0,1-1 0,0 0 1,-1 1-1,1-1 0,-1 0 0,1 1 0,-1-1 0,0 1 1,0-1-1,-16 8 20,-12 27 14,22-24-27,0 2 1,1-1 0,1 1-1,0 1 1,1-2-1,0 1 1,1 1-1,0 0 1,1-1-1,-1 1 1,2 19 0,6-31-12,0 0 1,-1-1 0,1 0-1,-1 0 1,1-1 0,-1 1-1,8-2 1,14-10 3,1 0 0,-1-3 0,37-26 0,-10 6 0,-8 5-12,-3-3 0,-1-2 0,-1-1 0,42-52 0,6-5-19,-88 93 30,0 0 0,1-1 0,-1 1 1,0-1-1,0 1 0,1 0 0,-1-1 0,0 1 0,1 0 0,-1 0 0,0-1 0,1 1 0,-1 0 1,1 0-1,-1 0 0,1-1 0,-1 1 0,0 0 0,1 0 0,-1 0 0,1 0 0,-1 0 0,1 0 1,-1 0-1,1 0 0,-1 0 0,1 0 0,-1 0 0,0 0 0,1 0 0,-1 0 0,1 0 1,-1 1-1,1-1 0,5 18-9,-5 42 18,-2-42-7,-4 56 36,-2-1 1,-4 0-1,-33 114 1,54-214-34,0 1 0,3 0 1,0 0-1,31-45 1,-19 34-102,20-46 1,-41 69-529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0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0 743 128,'2'40'345,"2"1"0,2 0 0,1-1 0,18 53-1,98 299 304,86 343 82,-140-314-667,2 9 26,-46-317-66,67 194-1,-74-261-21,3-1 0,1-1 0,2-1-1,3 0 1,0-1 0,66 70 0,-79-98-10,0-2 1,2 0-1,-1 0 1,0-2-1,2 0 1,-1-2 0,2 2-1,-1-3 1,2 0-1,-2-1 1,2-1-1,-1-1 1,0-1 0,2 0-1,-2-1 1,2-1-1,-2 1 1,36-7-1,-44 3 8,-1-1 0,0 0 0,1 0 0,-1-1 0,0-1 0,0 1 0,0-1 0,-1-1 0,0 0 0,0 0 0,-1-1 0,14-13 0,-9 6-10,-1 1-1,0-1 0,-1-1 0,0 0 0,-1-1 0,9-21 0,-11 15-3,-1 0-1,-1-1 1,0 0 0,-1 1-1,-2-2 1,-1 0-1,0 2 1,-6-41 0,4 51 10,-2 0 1,0-1-1,0 1 1,-1 0 0,0-1-1,0 2 1,-8-13-1,-53-81-31,47 75 22,-134-207-37,-148-309 1,195 300 66,84 189-11,3 0 0,-16-85 1,15 21-6,7-1 0,2-126 0,10 237 0,0-1 0,0 1 0,1 0 0,0-1 0,1 1 0,0 1 0,1-1 0,0 0 0,1 0 0,0 1 0,1 0 0,1 0 0,-1 0 0,1 1 0,0 0 0,1-1 0,0 2 0,1 0 0,0 0 0,0 0 0,0 0 0,1 1 0,0 1 0,11-6 0,1 2 6,-1 3 0,1 0 0,-1 1 0,2 1 0,-1 1 0,1 0 0,-1 2 0,1 1 0,26 1 0,-6-1 9,47-8 0,-80 7-14,-1 1-1,1-1 0,-1 0 0,0-1 0,1 0 0,-1 0 0,0 0 1,-1-1-1,9-6 0,-12 6-1,0 0 1,0 1-1,0-2 1,0 1 0,-1 0-1,0-1 1,0 1-1,0-1 1,1-1-1,-2 1 1,0 0-1,0-1 1,0 1 0,1-12-1,9-62-6,-3 0 0,-3-153 0,-6 199 7,-1 0-3,-2-1 0,-2 1 0,-1 1 0,-1-1 0,-1 1 0,-3 0 0,-1 0 0,0 2 1,-3 0-1,-34-54 0,32 56 3,5 7 4,-1 2-1,-1 1 0,-1-1 1,-20-21-1,29 35-2,1 1 0,0 0 0,-1 0 0,1 1 0,-1-1 0,0 1 0,-1 0 0,1 0 0,0 1 0,0 0 0,-1 0 0,1 1 0,-2 0 0,2 0 0,-1 1 0,1-1 0,-1 1 0,1 1 0,-12 1 0,12 0 3,0 0 1,0 0-1,0 1 0,-1 0 1,2 0-1,-1 1 0,1 0 1,0-1-1,0 2 0,-8 6 1,-44 53 38,55-62-43,-41 54 26,3 3-1,2 0 1,3 2-1,-37 89 1,71-149-27,1 1 3,-1 1 0,0-1 0,0 0 0,0 0 0,0 0 0,0 0 0,0 0 0,0-1 0,0 1 0,-1 0 0,1-1 0,-1 1 0,-2 1 0,2-18-29,-1-3 26,-1-7-12,-1 0 0,-1 0 0,-17-46 0,22 66 11,-1-1 1,-1 1-1,1 1 0,-1-1 1,0 1-1,0 0 0,0 0 1,0 0-1,-1 0 1,0 0-1,1 0 0,-1 1 1,0 0-1,0 0 0,-2 0 1,2 0-1,-1 1 0,1 0 1,-1 0-1,0 0 0,0 0 1,0 1-1,-1 0 0,1 0 1,-9 0-1,0 1 2,8-1 0,0 1 0,0 0 0,0 0 0,1 0 0,-1 1 0,0 0 0,-1 0 0,2 0 0,-1 1 0,1 0 0,-1 0 0,1 0 0,-9 5 0,0 5 5,0 1 0,0 0 0,2 1 0,0 1 0,-1-1 0,3 1 0,0 2 0,-15 29 0,-1 15 20,-24 71 0,45-114-24,-9 29-147,3 2 0,1 0 0,4 0 0,1 0 0,2 2 1,2-2-1,3 1 0,10 66 0,-11-92-1039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0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177 335 480,'0'0'6,"-1"0"0,1 0 0,-1 0 0,1 0 0,0 0 0,-1 0 0,1 0 0,-1 0 0,1 0 0,0 0 0,-1 0 0,1 0 0,-1 0 0,1 1 0,0-1 0,-1 0 0,1 0-1,-1 0 1,1 0 0,0 1 0,-1-1 0,1 0 0,0 1 0,-1-1 0,1 0 0,0 0 0,0 1 0,-1-1 0,1 0 0,0 1 0,0-1 0,0 2 0,-1-2 0,1 0 0,0 1-1,0-1 1,0 1 0,0-1 0,0 0 0,0 1 0,0-1 0,0 1 0,0 0 0,-3 7 62,0 0 0,1 1-1,0-1 1,1 2 0,0-1-1,0 0 1,1-1 0,0 2 0,1-1-1,1 10 1,24 101 263,-16-76-227,196 1070 1268,-154-775-1242,16-4 0,149 450-1,-69-424-127,-109-284-4,3-2-1,77 105 1,-107-163-5,2-1-1,0-1 1,0 0-1,2-1 1,0-1-1,1 1 1,-1-3-1,1 0 1,2 1-1,-1-3 1,1 0-1,0-1 1,1-1 0,-1 0-1,1-2 1,0 0-1,1-2 1,-1 0-1,41 0 1,-45-3-1,2 0 1,-1-2 0,1 0-1,-2-1 1,1 0-1,0-1 1,22-10 0,-30 9 2,0 1 0,1-1 0,-2 0 0,1-1 0,-1 0 0,0-2 0,0 2 0,-1-1 0,0-1 0,0 1 0,-1-2 0,0 0 0,8-13 1,-8 8 0,0 1 0,-2-1 0,0 0 0,0 0 0,-1 0 0,-1-2 0,1 2 0,-1-16 0,-2 8-15,0 0 1,-2-1-1,-1 2 1,-8-38-1,-5 12-33,-3 1 0,0 1 0,-35-53 0,29 50 26,-174-346-135,-63-278 124,250 631 28,1 0-1,2-1 1,1-1-1,2 1 1,3-1-1,1 0 1,2 1-1,6-46 1,-2 63 9,1 1 0,1 0 0,1 1 0,1-1 0,20-39 0,70-106 0,-64 115 0,-11 19 0,1 1 0,2 1 0,0 2 0,3 0 0,1 1 0,1 2 0,1 2 0,1 0 0,56-30 0,-70 44 1,34-18-3,67-30 0,-99 53 6,-1 0-1,1 1 1,-1-1 0,2 3-1,-1 1 1,1 0 0,22 1-1,-2 3 29,-1 2 0,1 1 0,54 14 0,-56-16-32,-39-27-26,-3-9 26,-3 1 0,0 1 0,-2 0 0,-14-43 0,-2-8 0,1 0 5,-16-77 16,-4-153-47,38 300 28,2-2 1,-2 2 0,0-1-1,-1 0 1,-9-20 0,11 30-3,1 0 1,0 0 0,-2 1 0,2-1-1,-1 1 1,0 0 0,0-1 0,0 2-1,-1-1 1,1 0 0,-1 0-1,1 0 1,-1 1 0,0 0 0,-1 0-1,1 0 1,0 1 0,0 0 0,0 0-1,-1 0 1,-5-1 0,-2 1 7,1 1 0,-1 0 1,0 0-1,1 1 0,0 1 0,-1 0 1,0 0-1,2 1 0,-14 5 1,0 5 24,-1 0 1,-35 25 0,47-30-31,-91 62 37,-175 151 1,240-185-43,1 2 0,2 2 1,2 2-1,2 0 0,3 4 1,-49 92-1,44-68 2,10-23 0,-29 84 0,53-130-2,0 0 0,0-1 0,0 1 0,0-1 0,0 1 0,0 0 0,0-1 0,-1 1 0,1-1 0,0 1 0,0-1 0,-1 2 1,1-1-1,0-1 0,-1 1 0,1-1 0,-1 0 0,1 1 0,0-1 0,-1 1 0,1-1 0,-1 0 0,1 1 0,-1-1 0,0 0 0,1 1 0,-1-1 0,1 0 0,-1 0 0,1 0 0,-1 0 0,0 1 0,1-1 0,-1 0 0,1 0 0,-1 0 0,-1 0 0,2 0 1,-1 0-1,0-1 0,1 1 0,-1 0 0,1 0 0,-1 0 0,1-1 0,-1 1 0,0 0 0,0-1 0,-2-2-2,0-1 1,0 1-1,1 0 1,-1 0-1,1-1 0,0 1 1,0-1-1,0 0 1,0 1-1,0-1 1,-1-9-1,-14-51-27,16 59 30,-27-132-55,-87-247 0,106 362 47,0-4 5,-1 2-1,-2-2 0,-1 2 1,-18-28-1,28 50 7,0-1 0,0 1 0,-1-1 0,1 1 0,0 0 0,-1 0-1,1 0 1,-1 0 0,0 1 0,1 0 0,-2 0 0,1 0 0,0 0 0,0 0 0,0 1 0,0-1 0,0 1 0,0 0 0,0 1-1,-1-1 1,-5 2 0,-10 1 13,-1 1-1,-33 12 1,54-16-16,-315 74 106,171-44-402,89-25-1160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0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0,'9'6'107,"0"1"1,0 0-1,-1 1 0,0 0 0,0 0 1,-1 0-1,0 1 0,-1 0 0,0 1 1,6 12-1,34 65 9,-33-58-91,2-1 0,0-1-1,2 0 1,36 44 0,12-3 30,89 102 56,-101-105-68,-12-16-9,64 99 1,-84-112-26,1-2 0,2-1 1,39 42-1,-41-49-8,-1 2 1,-2 0-1,22 42 0,-29-52 4,1-1-1,0 0 1,28 27-1,-11-13 0,-9-9 2,-15-16 1,0 0 0,0 0-1,0 1 1,-1 0 0,0 0-1,4 9 1,27 26 75,-12-16-47,-10-7-25,-7-10 1,-1 1 0,2-1 0,-1 0-1,1-1 1,11 9 0,22 38 43,-18-21 17,-21-30-62,0 0-1,0 0 1,1-1-1,-1 1 0,1-1 1,0 1-1,4 3 0,15 47 110,-18-46-79,-3-7-38,0 0 0,0 0 0,0 0 0,0 0-1,-1 0 1,1 0 0,0 0 0,-1 1-1,1-1 1,-1 0 0,0 0 0,1 1-1,-1-1 1,0 0 0,0 1 0,1-1-1,-1 2 1,-8-29-33,-5 31-758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0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0,'0'0'144,"29"6"406,-10 7-452,-1 0 0,0 1 0,-1 1-1,-1 1 1,0 1 0,25 34 0,0-1 7,89 93 130,178 153 0,199 199 51,-46 48-172,-415-486-114,73 91 46,154 149-1,64 40 51,-154-170-115,-65-63 38,259 240 120,332 333 144,-306-256-219,-169-205-78,-130-125 55,-20-22-38,143 87 1,-51-37-1,50 32-3,-139-93 0,39 22-18,138 97 41,-209-136-28,-2 3 0,75 78 0,-93-85 59,40 48-103,75 128 60,-68-96 133,-58-86-139,-8-11 2,-1 0 0,20 36 0,-24-40 6,0 0-1,0 0 0,2-1 0,17 16 1,-8-7 0,80 60 110,-96-79-249,5 4-406,-19-12-219,-22-16-477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0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96,'0'0'769,"3"1"-678,105 29 182,-1 5 0,144 68 0,-94-37-126,661 300 164,30 12-35,196 45-185,-738-279 11,-113-49-12,-104-54-21,128 61 100,316 103-1,200 39 83,-294-68-175,36 13 8,-322-129-101,195 66 34,-140-63 57,181 45-47,-139-46-20,9 3 50,-111-28-42,164 65-1,-135-41-32,255 97 82,-270-99-121,74 22 66,59 22 66,192 114 74,-172-68-128,-170-78 6,-117-58-28,-18-9 0,0 0 1,0 1-1,0 0 1,-1 0-1,0 1 1,0 0 0,0 1-1,11 11 1,-12-12 2,1 0 0,-1-1 1,1 0-1,1-1 0,-1 0 0,1 0 1,17 4-1,-14-4-15,131 45 24,-119-39 198,-18-6-550,-21-6-1759,-11-5 728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0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32,'34'27'134,"2"-1"0,1-2 0,0-2 0,2-1 0,70 27 0,-8-3 140,633 357 394,-605-326-599,571 366 203,54 8-19,-642-388-249,134 60 72,-178-90-46,544 229 179,100 37 143,-238-72-133,-253-133-170,-84-37-29,248 88 42,-181-71-38,524 189-8,-591-207 0,206 117 0,-186-83 21,228 94 0,-138-84-37,197 49-67,-195-71 44,129 50-73,-326-107 104,54 28 0,-61-27-3,-20-10-6,0 2 0,0 0 0,-1 1 0,32 26 0,-46-32 5,1-1 1,-1-1 0,21 10 0,17 10 2,-17-10 4,-25-13-13,0-1 1,-1 2-1,1-1 0,0 0 0,-1 1 0,0 0 0,0 0 1,7 8-1,-11-3-810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1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0,'3'24'143,"0"0"1,2 0-1,1 0 0,0 0 1,2-1-1,1 0 0,18 34 0,3 11 14,23 61 68,181 409 249,-98-200-274,-133-329-197,7 17 7,2 0 1,18 27-1,-19-35 5,-1 0-1,-1 0 0,-1 1 1,0 0-1,8 33 0,-12-38 7,1-1-1,0 0 0,0 0 1,2 0-1,-1-1 1,16 21-1,-12-19-2,-2 0 1,1 0-1,-2 0 1,8 22-1,-12-28-6,0-1 1,1 1-1,0-1 0,0 0 0,0 1 1,1-2-1,6 8 0,-1-2 13,-8-8-21,0-1 0,0 1-1,0 0 1,-1 0 0,0 0 0,1 0 0,-2 0 0,2 4 0,-2-4-2,1 0 0,0 0 1,0 0-1,1 0 0,-1 0 1,1-1-1,4 8 0,-5-8 3,0-1-1,1 1 0,-1-1 0,0 1 1,0 0-1,0-1 0,-1 1 1,1 0-1,-1 0 0,1 3 1,-1-2 1,0-1 0,1 0 1,-1 0-1,1 1 1,0-1-1,0 0 0,0 0 1,0 0-1,1 0 0,2 4 1,3 3-958,-1-29-212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1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32,'0'32'897,"1"-27"-860,0 0-1,0 1 1,0-1-1,1 0 1,-1 0 0,1 0-1,1-1 1,-1 1 0,1 0-1,0-1 1,0 0-1,6 7 1,53 54 180,-38-42-120,298 259 434,-129-121-411,-11-8-57,-81-71 16,-3 4 0,115 131-1,-21-1-78,76 97 0,96 111 160,-192-250-5,172 181 123,-209-221-272,-80-83 18,84 103-1,-113-124-47,38 36-1,4 5 31,134 147-33,-60-66 33,-23-24-38,173 143 0,-132-128 60,44 35-104,-41-32 62,-37-30 39,121 123-59,-131-122 30,47 64-1,-112-128 27,85 116 1,-35-40-4,-38-51-9,74 80 23,-96-109-19,7 6 4,-21-21-8,-26-32-79,-10-13-1271,-9-10 422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1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64,'5'31'876,"11"15"-623,-10-28-195,1 1 0,0-2 0,19 34 0,97 164 221,-54-88-152,-56-104-110,-2 1 1,0 1-1,12 43 0,-19-56-17,1 1 0,1-2 0,0 1 0,1-1 0,0 1 0,13 13 0,21 36 16,-32-34 19,-9-23-49,2 0 1,-1 0-1,0 0 0,1 0 1,0 0-1,0 0 0,4 5 1,3 2-36,-6-7 38,0-1 0,0 1-1,0-1 1,0 1 0,0 0-1,-1 0 1,0 0-1,0 1 1,0-1 0,0 0-1,-1 1 1,0-1 0,0 1-1,1 5 1,-2-6-107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1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29 32,'2'-22'436,"5"15"115,20 25 213,-8-2-913,33 26 362,88 89 1,-104-91-154,37 39 29,-27-33-63,-27-27 17,0 0 0,42 29 0,-47-40-572,-14-11-250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1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 1 32,'-1'0'25,"1"0"0,0 0 0,-1 0-1,1 0 1,0 0 0,-1 0 0,1 0 0,0 0 0,-1 1-1,1-1 1,0 0 0,0 0 0,-1 0 0,1 1 0,0-1-1,-1 0 1,1 0 0,0 1 0,0-1 0,0 0 0,-1 0-1,1 1 1,0-1 0,0 0 0,0 1 0,0-1 0,-1 0-1,1 1 1,0-1 0,0 0 0,0 1 0,0-1 0,0 1 0,0-1-1,0 0 1,0 1 0,0-1 0,0 0 0,0 1 0,0-1-1,1 0 1,-1 1 0,0-1 0,0 0 0,0 1 0,0-1-1,1 0 1,-1 1 0,0-1 0,0 0 0,0 0 0,1 1-1,-1-1 1,0 0 0,0 0 0,1 0 0,-1 1 0,0-1-1,1 0 1,-1 0 0,1 0 0,18 21 26,90 62 252,163 93-1,137 47 7,-1-1-139,354 234 54,177 73-69,-376-290-145,-526-226 0,914 373 60,-781-305-105,250 136 76,-134-61 5,-9-6-18,-32-15-15,-16-11-10,77 75 45,-208-138-39,-49-30 8,62 31 0,61 35-26,-57-29 29,166 86 12,-227-129-21,-18-8-11,54 33 0,-72-40 3,1 0 0,1-2 0,38 12 1,19 8 9,-34-19-1545,-60-9 678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1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96,'51'51'283,"2"-1"0,3-3 0,109 72 0,-38-29-128,685 438 638,-663-438-727,286 152 171,-32-18-73,-15-1 1,240 150 43,-322-177-88,143 96 75,81 110-24,-314-227-148,-167-136-41,69 61 15,26 19 6,584 352 56,-255-172-43,-419-263-12,-1 3-1,77 74 1,-65-55 28,133 134-38,30 63 34,-215-240-18,26 30 6,3-2 0,1-2 0,2-1 0,61 40 0,-89-72-136,-16-8 91,0 1-1,0-1 1,1 0 0,-1 0 0,0 1 0,0-1 0,0 1 0,0-1 0,0 1 0,0-1-1,0 1 1,0 0 0,0 0 0,-1-1 0,1 1 0,0 0 0,0 0 0,0 0 0,-1 0 0,1 0-1,-1 0 1,1 0 0,-1 0 0,1 0 0,-1 0 0,1 0 0,-1 0 0,0 0 0,0 0-1,1 1 1,-1 1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1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0 128,'0'0'336,"22"10"262,-15 0-485,-1 1 1,0 0-1,0 0 0,-1 0 0,7 24 0,0-5 14,446 979 1240,-222-512-1116,-198-413-236,170 365 55,-189-409-41,230 486 177,-208-446-199,72 110-1,-33-63 35,-24-32-81,139 249 37,-44-24 40,-115-231-15,-27-63-46,23 45 0,35 78 95,-38-78-73,-23-58 7,0 0 1,1-1-1,14 19 0,-18-22-82,-7-17-81,-35-58-882,12 18 31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1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 0 0,'11'17'140,"-1"1"0,-1 0 0,0 0 0,-1 1 0,-1 0 0,-1 0 0,0 1 0,-2 0 0,3 20 0,12 206 188,-14-137-172,13 892 416,-7-119-273,69 707-107,48 23-133,-109-1206-23,23 254-24,-26-538 19,-5-41-15,2 111 1,30 410 36,-1-160-10,-14-92-43,1 8 0,-15-125 21,0-7 27,29 200-80,-15-221 80,1-36 27,-15-37-43,0-11-27,0 47 43,-16-135-229,-2-81-215,-4-39-724,-6 21-162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1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10 0 64,'-1'1'38,"0"0"1,0 0-1,1-1 1,-1 1-1,0 0 0,1 0 1,-1 0-1,1 0 0,-1 0 1,1 0-1,-1 0 1,1 0-1,0 0 0,0 0 1,-1 0-1,1 0 0,0 0 1,0 0-1,0 0 1,0 0-1,0 0 0,0 0 1,0 0-1,1 1 0,2 34 156,60 155 518,-12-45-436,162 582 391,-124-459-400,15 4-219,-74-193-5,29 84 26,-56-152-68,96 364 78,-51-194-4,-6-26-64,19 57 21,-48-169-25,64 206-4,-60-187 47,-15-50-45,1 0 0,1 0 0,0-1 0,1 1 0,8 14 0,-8-16-9,1 0 0,-2-1 0,0 1 0,0 1 0,0-1 0,-2 1 0,3 17 0,-4-23 7,-1-1-1,1 0 0,1 0 1,-1 0-1,1 0 0,0 0 0,0 0 1,4 6-1,-3-6 1,-1-1 0,0 1 0,0 0 0,0 0 0,0 0 0,-1 0 0,0 0 0,1 8 0,19 69-29,-7-9-12,-1-1 86,-7-54 104,-5-10-437,-15-25-3169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1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32,'0'0'1276,"0"23"-705,4 34-374,3 0 1,2-1-1,25 87 0,-11-49-132,181 723 396,-190-764-431,19 76 20,70 244 98,63 121-137,-122-353 26,43 127-32,28 90 27,-90-272-38,-18-59 6,17 46 1,-5-9-1,2 3 0,0-9 0,-18-52 0,0 0 0,0 0 0,0 1 0,-1-1 0,1 1 0,0 8 0,11 26 0,-10-33 8,0-1 1,-1 1-1,0 0 1,-1 0-1,0 0 0,2 9 1,9 6-1088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2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96,'0'10'108,"1"1"-1,1-1 1,-1 1-1,2-1 1,0 0-1,0 1 1,0-2-1,1 1 1,1 0-1,0-1 1,0 0-1,1 0 1,9 12 0,511 701 1146,-336-434-1051,185 379 0,-195-359-140,-24-45-25,-49-98 10,-42-71 11,158 203-65,-97-138-9,52 66 7,62 82 0,-119-132-7,59 80 3,-82-107-39,-37-52 38,159 229-19,-183-272 33,394 514-29,-322-432 36,28 33-16,-26-26-4,-23-26 51,-69-90-36,31 54 0,11 16 1,8 13-5,-52-79 3,2 0 1,40 49-1,-38-56 25,-1 1-1,22 33 1,-10-21-20,-27-31-3,1 1 0,-1-1 0,0 1 0,0 0 1,7 13-1,-10-11-332,-14-12-577,-14-19-403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6.22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 1 64,'0'0'481,"-7"28"186,7-18-632,2 1 0,-1 0 0,1-1 0,1 1 0,0-1 0,0 1 0,1-1-1,9 16 1,53 80 124,-37-63-77,392 529 628,-62-95-502,-303-389-147,56 117-1,29 103 57,-122-266-115,61 150 38,80 165 54,-16-92 39,0 13-95,64 48-1,-112-209 78,1 2 10,80 133-23,-102-125-113,-49-90 35,29 58-1,-12-20-17,38 80 37,-72-141-36,-1 1 0,12 28 1,-7-26 3,-12-16-10,0 0-1,0 0 1,0 0 0,0 0-1,0 0 1,0 0-1,0 1 1,0-1 0,-1 0-1,1 1 1,0-1-1,-1 1 1,1-1 0,-1 0-1,1 4 1,-1-5-12,0-21-101,0 13-17,-1-1-1,-1 0 1,1 1 0,-1 0 0,0-1-1,-1 1 1,0 0 0,-5-8-1,-18-38-1263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7:40.0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32,'0'0'753,"0"46"-422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7:46.82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614 0 96,'0'0'1239,"-38"8"-348,29-6-876,0 1-1,1 0 1,0 0 0,-1 1 0,1 0-1,0 1 1,1 0 0,-1 0-1,1 0 1,0 1 0,1 0-1,-8 8 1,-2 4 27,-1 1-1,2 1 1,-14 25 0,13-18-33,2 1 0,1 0 1,-18 57-1,23-61-30,4-14 21,1 1 0,0-1 0,0 1 0,-1 18 0,-1-17 2,0 0 1,0-1 0,-1 1-1,0-1 1,-1 0 0,-1-1-1,-8 11 1,16-21-3,-8 10 3,1-1 1,-2 0-1,1-1 0,-1 0 0,0 0 0,-1-1 1,1 0-1,-2 0 0,-14 7 0,-63 17-40,75-29-53,17-4-87,-4 2 129,-2-1-105,1 1 135,0 0 0,0-1 0,0 1 0,0 0 0,0 0 0,0 0 0,0 0 0,0 0 0,0 0 0,0 0 0,0 0 0,0 0 0,0 0 0,0 1 0,0-1 0,0 0 0,0 1 1,0-1-1,-1 2 0,-6 0-136,20-6 153,10-4 81,0 2 1,0 0 0,0 1 0,1 2-1,0 0 1,-1 1 0,32 2-1,-42 0-54,-9-1-21,1 1 0,-1 0 0,0-1-1,1 1 1,-1 1 0,1-1 0,-1 1 0,7 1 0,-10-2 16,22 18 91,-14 2-162,1 6 143,-10-21-92,1 1 1,-1-1-1,0 1 0,-1-1 0,1 0 1,-1 0-1,0 1 0,0-1 0,-1 0 1,0-1-1,-4 8 0,-46 51 27,17-22 14,4 2-15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7:53.44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32,'59'1'317,"0"4"0,0 2-1,0 2 1,-1 4 0,64 21-1,-111-30-294,-1 1 0,1 0 0,-1 0 0,-1 1 0,1 0 0,-1 1-1,0 0 1,0 0 0,-1 1 0,0 0 0,0 1 0,11 17 0,-11-13 4,0 0 1,0 1-1,-1 0 1,-1 1-1,-1-1 1,0 1 0,0 0-1,3 28 1,-3 6 2,-4-25-13,2 0 1,1 0 0,7 26 0,-10-49-27,0 1 0,0-1 0,0 1 1,0-1-1,0 0 0,1 1 0,-1-1 1,0 0-1,1 0 0,-1 0 0,0 0 1,1 0-1,0 0 0,-1 0 0,1-1 1,-1 1-1,1-1 0,0 1 0,-1-1 1,1 1-1,0-1 0,2 0 0,42 3-496,-39-3 388,13 0-688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13.73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10 160,'0'0'411,"36"-9"347,-30 9-735,1 0 0,-1 1 0,1 0 0,-1 0 1,1 1-1,-1-1 0,0 2 0,0-1 0,0 1 0,0-1 0,0 2 0,-1-1 0,1 1 0,-1-1 0,0 1 0,0 1 0,0-1 0,-1 1 0,1 0 0,-1 0 0,6 11 0,1 0 0,-2 1 0,0 0-1,-1 0 1,0 1 0,-2 0 0,0 0-1,4 21 1,25 171 94,-30-187-111,1-1-1,1 0 0,1 0 1,1-1-1,0 0 0,2-1 1,1 0-1,0-1 0,1 0 1,1-1-1,1 0 0,1-1 1,0-1-1,1 0 0,34 23 1,43 30 31,-66-46-14,1-2 0,2 0-1,54 26 1,79 14 269,-77-30-168,-57-21-94,1-2-1,0-1 1,0-1-1,1-1 1,47 0 0,-7-5 20,94-14 0,-3-5-61,-120 10 11,0-2 0,80-34 0,1-4 11,-108 42-13,-2-1 0,1 0 0,16-13 0,-19 12 4,0 1-1,0 1 1,1 0-1,23-9 1,-22 10 0,0-1 1,-1 0-1,0-1 0,21-16 1,-4 3-47,40-24 81,-56 38-29,1-1 0,-1-1-1,-1 0 1,1-1 0,-2 0-1,1-1 1,-1 0 0,16-21 0,0-10-9,112-178-105,-126 171-636,-9 33-182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29.9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1 363 0,'0'0'251,"64"-39"998,2 0-1122,182-114 125,-194 123-225,17-12-27,-52 30-2,0 1 0,40-17 0,-49 24 2,-9 3 1,-1 1-1,1-1 0,-1 1 1,1 0-1,0-1 0,-1 1 1,1 0-1,0-1 0,-1 1 1,1 0-1,0 0 0,-1-1 1,1 1-1,0 0 0,-1 0 1,1 0-1,0 0 0,0 0 1,-1 0-1,1 0 0,0 0 1,0 1-1,-1-1 0,1 0 1,0 0-1,-1 1 0,1-1 0,0 0 1,-1 1-1,1-1 0,-1 0 1,1 1-1,0-1 0,-1 1 1,1-1-1,-1 1 0,1-1 1,-1 1-1,0 0 0,1-1 1,-1 1-1,1 0 0,0 36 14,-2-19-20,20 286 70,-8-21-80,-11-281 16,-1 1 1,0-1 0,0 0-1,0 1 1,0-1-1,0 0 1,-1 0 0,1 1-1,-1-1 1,1 0-1,-1 0 1,0-1-1,0 1 1,0 0 0,0-1-1,0 1 1,0-1-1,0 1 1,-4 0 0,-47 24 19,52-26-20,-24 8 21,0-1 0,-1-2 1,0 0-1,0-2 0,0-1 0,-1-1 0,-39-3 1,7 1-16,17 5 10,40-3-17,0-1 1,0 0 0,0 1 0,0 0-1,0-1 1,1 1 0,-1 0-1,0 0 1,0 0 0,0 0-1,1 0 1,-1 1 0,0-1 0,1 1-1,-1-1 1,-1 3 0,-18 55-283,8-38-470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3.51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1 167 416,'12'-2'45,"-1"0"-1,1 0 0,-1-1 0,1 0 1,-1-1-1,0 0 0,0-1 0,-1-1 1,12-7-1,4-5 24,-2-1 0,25-24 0,-10 7-37,-39 36-30,0-1 1,1 1-1,-1-1 0,1 1 0,-1-1 0,1 1 0,-1 0 0,1-1 0,-1 1 1,1 0-1,-1-1 0,1 1 0,-1 0 0,1 0 0,0-1 0,-1 1 0,1 0 0,0 0 1,-1 0-1,1 0 0,-1 0 0,1 0 0,0 0 0,-1 0 0,1 0 0,0 0 0,-1 0 1,1 0-1,-1 1 0,1-1 0,0 0 0,-1 0 0,1 1 0,-1-1 0,1 0 0,-1 1 1,1-1-1,-1 0 0,1 1 0,-1-1 0,1 1 0,-1-1 0,1 1 0,1 3 15,-1-1-1,1 1 1,-1-1-1,1 1 1,-1 0-1,0-1 1,-1 1-1,2 5 1,-1 4 26,0 0 0,-1 1 1,0-1-1,-3 21 1,-2-22-122,1-1 0,-1 0 1,-1 0-1,0 0 0,-1-1 0,0 0 1,-9 11-1,2-7-434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3.88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26 0 865,'-6'26'32,"1"-3"-32,-1-3 0,3-5 64,1-4 32,-1-8-192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4.23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55 262 1153,'0'33'-32,"0"5"64,-5 2 128,-1 0 32,-5-2-31,0-3-129,0-6 32,3-9-64,5-9-32,3-10-64,0-17-1218</inkml:trace>
  <inkml:trace contextRef="#ctx0" brushRef="#br0" timeOffset="1">215 1 1698,'11'41'96,"0"18"-128,0 10 128,-2 12 64,-7 5-64,-2 3 0,-11-8-96,-5-6 32,-6-17 0,0-11-64,2-14-32,9-17-320,0-9-513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4.63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97 0 769,'25'0'288,"0"20"-192,-3 15 256,-9 12-95,-4 9-129,-9 12-32,-6 10-32,-16 5 0,-5 4-64,-4 1 160,-2-9 32,6-10 1,4-14-129,10-21-128,4-14 31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5.02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92 1 1281,'13'25'-32,"-2"11"64,-5 6 128,-6 5 33,0 4-33,-14 4-64,-5-1 32,-1-1 32,1-8-160,0-7 64,2-12-96,9-12-128,3-14-160</inkml:trace>
  <inkml:trace contextRef="#ctx0" brushRef="#br0" timeOffset="1">229 171 1217,'0'42'32,"-2"-4"32,-4-7 353,3-9-257,3-11-96,0-8-64,6-15-513,-1-12 1,4-9-353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5.40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356 1 673,'11'30'384,"-2"12"-384,-4 5 352,-5 8 1,0 5-161,-2 5 64,-10 2-32,-4 4 161,-3-4-33,-1-7-320,1-5 64,0-10-128,-1-10-160,4-10-160,5-14-257,3-11-352</inkml:trace>
  <inkml:trace contextRef="#ctx0" brushRef="#br0" timeOffset="1">354 580 1666,'-28'56'0,"1"2"320,-4-1 64,1-1-31,-3 2-97,0-4-224,-3-1 0,3-6-64,0-5-449,-3-13-159,3-13-962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6.40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1 213 1537,'30'5'-32,"6"-5"32,11-7 64,8-17-64,6-7 129,-1-3-65,-2-2-128,-11 3 128,-11 7-96,-11 10-32,-11 7-129,-12 7-127,-7 6-385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6.76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6 231 993,'-5'18'64,"5"-11"320,16-7-159,15-7-161,7-15 64,9-11-160,3-5 64,-3-2 32,-6 2-160,-5 7 64,-11 8-128,-9 6-129,-10 10 1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7.15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7 170 609,'-1'1'25,"1"-1"0,-1 1 0,1 0 1,-1-1-1,1 1 0,-1 0 0,1-1 1,-1 1-1,1 0 0,0 0 0,-1-1 1,1 1-1,0 0 0,0 0 0,0 0 1,0 0-1,0-1 0,0 1 0,0 0 1,0 0-1,0 0 0,0 0 0,0-1 1,0 1-1,0 0 0,1 0 0,-1 0 1,0-1-1,1 2 0,1-2-7,-1 0 0,0 0-1,1 0 1,-1 0 0,0 0 0,1 0 0,-1 0-1,0 0 1,1-1 0,-1 1 0,0-1 0,0 1-1,1-1 1,-1 1 0,2-2 0,50-32 98,3-9-196,66-69 0,-131 123-215,0 1 1,0 0-1,-12 25 0,-2 3 315,5-15 9,12-17 44,-1 0 1,1 1 0,0 0-1,1 0 1,0 0-1,0 1 1,1 0 0,1 0-1,-1 0 1,-1 14 0,5-24-62,1 1 0,-1 0 0,1 0 1,-1-1-1,1 1 0,-1 0 1,1-1-1,0 1 0,-1-1 0,1 1 1,0-1-1,0 1 0,-1-1 0,1 0 1,0 1-1,0-1 0,0 0 1,-1 0-1,1 1 0,0-1 0,0 0 1,0 0-1,0 0 0,0 0 1,-1 0-1,1 0 0,0 0 0,0 0 1,0-1-1,0 1 0,0 0 1,-1 0-1,2-1 0,33-8 115,-14-1-95,-1 0-1,-1-2 1,0 0-1,31-27 1,-29 22-213,1 1 0,42-23 1,-56 36-381,-4 3-229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7.50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152 466 1089,'26'-19'-8,"0"-1"0,-2-1 0,0-1 0,-1-1 0,-2-1 0,23-32 0,16-16-37,-17 21 46,-24 28-22,0 0 0,2 1 1,0 1-1,1 1 0,35-25 1,-57 45 11,1 0-1,-1-1 1,0 1 0,0 0 0,0 0-1,0-1 1,1 1 0,-1 0 0,0 0 0,0 0-1,0 0 1,1-1 0,-1 1 0,0 0-1,0 0 1,1 0 0,-1 0 0,0 0-1,0 0 1,1 0 0,-1 0 0,0 0 0,1 0-1,-1 0 1,0 0 0,0 0 0,1 0-1,-1 0 1,0 0 0,0 0 0,1 0-1,-1 0 1,0 0 0,0 0 0,1 0 0,-1 0-1,0 0 1,0 1 0,1-1 0,-1 0-1,0 0 1,0 0 0,1 0 0,-1 1-1,0-1 1,0 0 0,-4 16-34,-15 17 157,-164 201 819,52-69-259,130-164-671,-96 118 326,81-101-356,-2-1 0,0 0 0,-1-1 0,-24 16 0,40-30-70,0 0 0,0-1 0,-1 1 0,1-1 0,-1 1 0,1-1 0,-1 0 0,0 0 0,0-1 0,1 1 0,-8-1 0,-4 0-1045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7.88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1 929,'8'32'128,"0"5"-128,-2 1 320,-4-4 1,1-5-193,0-5 0,0-10-160,-3-5 0,3-9-192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38.91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453 0 0,'15'23'282,"-1"0"-1,0 1 1,-2 0 0,-1 1 0,10 32-1,29 134 132,-45-164-416,-2 0-1,1 52 1,-6-77 1,0 0 1,0 0 0,0 0-1,-1 0 1,1 0-1,0-1 1,0 1 0,-1-1-1,1 1 1,-1-1 0,0 0-1,1 0 1,-6 1 0,-15 9 30,12-2-27,0-1 1,0-1-1,0 0 0,-1-1 0,0 0 0,-1 0 0,1-2 0,-1 1 1,0-2-1,0 0 0,0 0 0,-1-1 0,1-1 0,-19 0 0,21 0 2,1 0 0,0 0-1,-1 1 1,1 1-1,0 0 1,0 0-1,1 1 1,-1 0 0,-11 7-1,-14 10 0,-34 27 1,18-12 1,43-29-118,1-1-1,0 1 0,0 0 1,0 1-1,1-1 0,1 1 0,-1 1 1,1-1-1,-6 16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40.8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95 0 0,'0'0'160,"13"31"833,16 48-481,-18-55-407,-2 0 0,11 52 1,2 8 79,1 7-13,-12-26-168,-5-38-13,-2 1 1,2 41 0,-7-68 7,1 0 0,-1 1 0,0-1 0,0 0 0,1 0-1,-1 1 1,0-1 0,0 0 0,0 0 0,-1 0 0,1 0 0,0 0 0,0 0 0,0 0 0,-1-1 0,1 1 0,0 0 0,-1-1 0,1 1 0,-3 0 0,-37 13-26,33-12 28,-2 2-1,0 0 0,1 0 0,-1 1 0,1 0 0,0 0 0,1 1 0,-1 1 0,1-1 0,1 1 0,-1 0 0,1 1 0,0 0 0,1 0 0,0 1 0,0-1 0,1 1 0,0 1 0,0-1 0,1 1 0,1-1 0,-4 14 0,5-10-72,2-10-5,0 0 0,-1 1 0,1-1 0,-1 0 0,1 0 0,-1 1 0,0-1 0,0 0 0,-1 0 0,1 0 0,0 0 0,-4 5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03.49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597 56 224,'0'0'491,"-32"-11"977,-6-1-1400,-1 2 0,0 2-1,-43-4 1,64 10-49,0 2-1,-1 0 1,1 1 0,0 1 0,-1 1 0,1 1 0,1 0 0,-1 1 0,-17 7 0,29-9-10,-32 12 127,2 2-1,-52 32 1,87-48-163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04.21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309 0 32,'-58'33'1874,"22"-11"-1709,2 2 0,-41 36 0,62-48-120,1 0 0,0 1 1,0 1-1,2 0 0,0 1 0,0 0 1,1 0-1,-7 18 0,14-24-915,5-16 117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05.48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364 0 160,'-23'0'505,"-1"1"0,1 1 0,0 1 0,-39 10 0,49-9-504,0 1 0,0 0 0,0 1 0,1 1 0,0 0 0,0 0 1,1 1-1,0 1 0,-13 12 0,17-14-41,1-1-1,-1 1 1,1 0 0,0 1 0,1-1 0,-1 1 0,2 0-1,-1 1 1,1-1 0,0 1 0,1 0 0,0 0-1,1 0 1,-1 0 0,2 0 0,-2 14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13.83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121 0 128,'-45'48'1837,"36"-37"-1826,1 0 0,0 1 1,1 0-1,0 1 0,1-1 1,0 1-1,1 0 1,0 1-1,1-1 0,1 1 1,0 0-1,1 0 1,1 0-1,0 15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44.232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2 319 32,'-2'-41'860,"5"33"-827,0 1 0,1-1 0,0 1 1,0 0-1,0 0 0,1 0 0,0 0 1,0 1-1,7-6 0,2-2 13,0 2 0,30-22-1,-27 25-12,1 0 0,1 2 0,-1 0-1,1 1 1,1 1 0,22-3 0,-21 1-33,-18 6 0,-12 6 0,9-5 0,-24 14 18,0 1 0,1 1 0,1 1 0,-21 21 1,32-27-9,0 1 0,1 0 0,1 1 0,0 0 0,1 0 0,0 1 0,1 0 0,-9 27 0,16-37-9,6-8-1,18-20 1,25-33-8,-32 37 9,0 2-1,1 0 1,1 1-1,0 1 1,1 1 0,1 1-1,0 1 1,1 0-1,27-10 1,-42 20-3,0 1 0,1 0-1,-1 0 1,0 1 0,0 0 0,1 0 0,-1 1 0,1 0-1,-1 0 1,0 1 0,1 0 0,-1 0 0,0 1-1,0 0 1,1 0 0,-2 1 0,8 3 0,-21-7-6,-1 0 0,1 1 0,-1 1 0,1-1 1,-1 1-1,1 0 0,-1 1 0,1 0 1,0 0-1,-11 5 0,-5 4 24,0 1 0,1 1 0,1 1 0,0 0 0,1 2 0,0 0 1,2 2-1,0 0 0,-20 25 0,26-23-25,12-20 7,0 0 1,0 1-1,0-1 0,0 0 1,0 0-1,0 1 0,0-1 1,0 0-1,0 0 0,0 0 1,0 1-1,0-1 0,1 0 0,-1 0 1,0 1-1,0-1 0,0 0 1,0 0-1,0 0 0,0 0 1,0 1-1,1-1 0,-1 0 1,0 0-1,0 0 0,0 0 1,0 1-1,1-1 0,-1 0 1,0 0-1,0 0 0,0 0 1,1 0-1,-1 0 0,0 0 1,0 0-1,0 0 0,1 1 0,-1-1 1,0 0-1,0 0 0,1 0 1,2-1 3,0 1 1,-1-1-1,1 0 1,0 1-1,0-1 1,-1 0-1,1-1 1,0 1 0,-1 0-1,0-1 1,4-2-1,41-30-5,-29 18 1,1 2 1,1 0-1,1 1 1,0 1 0,0 1-1,1 1 1,30-9 0,0 1 12,21-5-72,-73 23 59,0 0 0,0 0 0,0 0 0,0 0 0,0 0 0,0 0 0,1 0 0,-1 0 0,0 0 0,0 0 0,0 0 0,0 0 0,0 0 0,0 0 0,0 0 0,0 0 0,0 0 0,1 0 0,-1 0 0,0 0 0,0 0 0,0 0 0,0 0 0,0 0 0,0 0 0,0 0 0,0 0 0,0 0 0,1 0 0,-1 0 0,0 0 0,0 1 0,0-1 0,0 0 0,0 0 0,0 0 0,0 0 0,0 0 0,0 0 0,0 0 0,0 0 0,0 0 0,0 0 0,0 1 0,0-1 0,0 0 0,0 0 0,0 0 0,0 0 0,0 0 0,0 0 0,0 0 0,0 0 0,0 0 0,0 1 0,0-1 0,0 0 0,0 0 0,0 0 0,0 0 0,0 0 0,0 0 0,0 0 0,0 0 0,0 0 0,0 0 0,0 1 0,-8 8-25,-10 8 56,-85 50 3,77-53-10,0 2 1,1 1-1,1 0 1,1 2-1,0 1 1,-36 42-1,58-62-22,0 1 0,0 0 0,0 0 0,1 0 0,-1-1 0,0 1 0,1 0-1,-1 0 1,1 0 0,-1 0 0,1 0 0,-1 0 0,1 0 0,0 0 0,-1 0 0,1 0 0,0 1-1,0-1 1,0 0 0,0 1 0,16-3 20,29-22 3,-21 6-24,144-91 2,-148 97 2,0 1-1,1 1 1,0 1-1,0 1 1,1 1-1,40-6 1,-62 12-5,0 0 0,1 0-1,-1 0 1,0 0 0,1-1 0,-1 1 0,0 0 0,1 0-1,-1 0 1,1 0 0,-1 0 0,0 0 0,1 0 0,-1 0-1,1 0 1,-1 0 0,0 1 0,1-1 0,-1 0-1,0 0 1,1 0 0,-1 0 0,0 0 0,1 1 0,-1-1-1,0 0 1,1 0 0,-1 1 0,0-1 0,1 0 0,-1 1-1,0-1 1,0 0 0,0 0 0,1 1 0,-1-1 0,0 0-1,0 1 1,0-1 0,1 1 0,-10 17 40,-21 14-25,-28 12 30,-69 38 0,-33 25-25,152-100-45,9-4 8,20-9 4,31-17 40,24-19-27,-43 21-23,2 2 1,1 1-1,61-21 0,-72 35-24,-24 6 51,-1-1 0,0 1 0,-1 0 1,1-1-1,0 1 0,0 0 0,-1 0 0,1-1 1,-1 1-1,1-1 0,-1 1 0,0 0 1,0-1-1,-1 3 0,-19 18 28,-1-2 0,0-1 0,-35 23 0,-3 3 32,37-27 1,15-13-54,1 1 1,-1 0 0,1 0-1,0 1 1,0 0 0,-8 11 0,15-17-12,0-1 1,0 0 0,0 0-1,0 1 1,0-1-1,0 0 1,0 0 0,0 1-1,0-1 1,0 0 0,0 0-1,0 1 1,0-1 0,0 0-1,0 0 1,0 1 0,0-1-1,0 0 1,1 0 0,-1 1-1,0-1 1,0 0 0,0 0-1,0 0 1,0 1-1,1-1 1,-1 0 0,0 0-1,0 0 1,0 0 0,1 1-1,-1-1 1,0 0 0,0 0-1,1 0 1,-1 0 0,0 0-1,0 0 1,1 0 0,-1 0-1,0 0 1,0 0 0,1 0-1,-1 0 1,0 0-1,0 0 1,1 0 0,-1 0-1,0 0 1,0 0 0,1 0-1,-1 0 1,0 0 0,0 0-1,1 0 1,-1 0 0,0 0-1,0-1 1,0 1 0,1 0-1,-1 0 1,0 0 0,0 0-1,1-1 1,19-5-15,48-36 21,-43 26-3,1 0-1,0 2 1,49-19-1,-21 16-61,-67 37 140,-67 35-123,48-35 49,1 2 0,-47 42-1,140-95-161,8-25 166,-56 44-7,0-1-1,0 2 1,1 0-1,1 1 1,26-13-1,-42 22-2,0 1-1,1 0 0,-1 0 0,1-1 1,-1 1-1,0 0 0,1 0 0,-1-1 1,1 1-1,-1 0 0,1 0 0,-1 0 1,0 0-1,1 0 0,-1 0 0,1 0 0,-1 0 1,1 0-1,-1 0 0,1 0 0,-1 0 1,1 0-1,-1 0 0,1 0 0,-1 0 1,0 1-1,1-1 0,-1 0 0,1 0 1,-1 0-1,1 1 0,-1-1 0,0 0 1,1 1-1,-5 15 18,-20 18 9,-11-3 0,-2-1 1,-54 32 0,85-58-26,-14 9-61,36-22 16,23-14 33,32-24 4,-58 37 6,0 1 0,0 0 0,1 1 0,0 0 1,18-7-1,-32 15 0,1 0 0,-1 0 0,0 0 0,0 0 1,0 0-1,1-1 0,-1 1 0,0 0 0,0 0 1,0 0-1,1 0 0,-1 0 0,0 0 0,0 0 0,1 0 1,-1 0-1,0 0 0,0 0 0,1 0 0,-1 0 1,0 0-1,0 0 0,1 0 0,-1 0 0,0 0 0,0 0 1,0 0-1,1 1 0,-1-1 0,0 0 0,0 0 1,0 0-1,1 0 0,-1 0 0,0 1 0,0-1 0,0 0 1,0 0-1,1 0 0,-1 0 0,0 1 0,0-1 1,0 0-1,0 0 0,0 1 0,0-1 0,0 0 0,0 0 1,0 1-1,-5 16 19,-15 14 1,-66 62-9,-25 29 42,111-122-53,0 0-1,0 1 1,0-1 0,-1 0 0,1 0-1,0 0 1,0 0 0,0 0 0,0 0 0,0 1-1,-1-1 1,1 0 0,0 0 0,0 0-1,0 1 1,0-1 0,0 0 0,0 0-1,0 0 1,0 1 0,0-1 0,0 0-1,0 0 1,0 0 0,0 1 0,0-1-1,0 0 1,0 0 0,0 0 0,0 1 0,0-1-1,0 0 1,0 0 0,0 0 0,0 1-1,0-1 1,0 0 0,0 0 0,1 0-1,-1 1 1,0-1 0,0 0 0,0 0-1,0 0 1,0 0 0,1 0 0,-1 1 0,14-1-36,16-11-19,219-152 71,-228 155-19,-21 8 3,1-1 0,-1 1-1,0 0 1,0 0-1,1 0 1,-1 0-1,0 0 1,1 0-1,-1 0 1,0 0 0,0 1-1,1-1 1,-1 0-1,0 0 1,0 0-1,0 0 1,1 0-1,-1 0 1,0 0 0,0 0-1,1 1 1,-1-1-1,0 0 1,0 0-1,0 0 1,1 1-1,-1-1 1,0 0-1,0 0 1,0 0 0,0 1-1,0-1 1,0 0-1,1 0 1,-1 1-1,0-1 1,0 0-1,-1 2 0,1 1-1,-1-2 0,1 1 0,-1 0 1,0 0-1,0 0 0,0 0 0,0 0 1,0-1-1,0 1 0,0 0 0,-1-1 1,1 1-1,0-1 0,-4 3 0,-28 26 15,16-17 4,1 1-1,1 0 0,0 1 1,1 1-1,1 0 0,0 1 1,1 1-1,1 0 0,-9 20 1,15-15 8,11-13-98,-4-10 70,0 0 1,1-1 0,-1 1-1,0 0 1,1-1 0,-1 0-1,0 1 1,0-1 0,0 0-1,0 0 1,0 0 0,0-1-1,0 1 1,0 0 0,3-3-1,22-18-20,-1-1-1,-1-1 0,-1-1 1,21-29-1,54-55 25,-64 85-31,-26 21 53,-20 19-27,-53 53 15,16-19 33,1 2 1,-42 64-1,86-111-42,-1 0-1,1 1 1,0-1 0,1 1-1,-1 0 1,1 0-1,0-1 1,1 1 0,-2 10-1,5-15-4,0-1 1,-1 0-1,1 1 0,0-1 0,0 0 0,0 0 0,0-1 1,0 1-1,-1 0 0,1-1 0,0 1 0,0-1 0,0 1 1,-1-1-1,1 0 0,2-1 0,21-17 9,-1-1 1,32-33-1,4-5 23,-47 46 3,-5 4-44,0 1 1,0 0-1,1 1 0,-1-1 0,1 2 0,1-1 0,-1 1 0,14-5 0,-57 46 61,7-11-38,15-15 3,0 0 0,0 1 0,1 1-1,0 0 1,1 0 0,1 1 0,0 0-1,1 1 1,-11 22 0,19-35-14,0-1 0,0 0 0,0 0 0,0 0 0,0 0 0,-1 1 0,1-1 0,0 0 0,0 0 0,0 0 0,0 0 0,0 1 0,1-1 0,-1 0 0,0 0 0,0 0 0,0 1 0,0-1 0,0 0 0,0 0 0,0 0 0,0 0 0,0 0 0,0 1 0,0-1 0,0 0 0,1 0 0,-1 0 0,0 0 0,0 0 0,0 0 0,0 1 0,0-1 0,1 0-1,-1 0 1,0 0 0,0 0 0,0 0 0,0 0 0,1 0 0,-1 0 0,0 0 0,0 0 0,0 0 0,0 0 0,1 0 0,-1 0 0,14-2 0,11-8 6,-1-7 42,33-33 0,-41 35-45,0 1 0,1 1 1,0 0-1,25-13 0,-41 25-1,-1 1-1,1-1 0,-1 1 0,1 0 1,-1-1-1,1 1 0,-1 0 0,1-1 0,0 1 1,-1 0-1,1 0 0,-1 0 0,1 0 1,0-1-1,-1 1 0,1 0 0,0 0 0,-1 0 1,1 0-1,-1 0 0,1 0 0,0 1 1,-1-1-1,1 0 0,0 0 0,-1 0 0,1 0 1,-1 1-1,1-1 0,0 1 0,-4 16 22,-20 23-14,4-16-13,3-7 2,1 1-1,1 1 0,1 0 1,0 1-1,1 0 1,2 1-1,0 0 1,-8 28-1,16-29-14,2-20 16,0 0 0,0 1 0,0-1 0,1 0 0,-1 0 0,0 0 0,0 1 0,0-1 0,0 0 0,1 0 0,-1 0 0,0 0 0,0 1 0,1-1 0,-1 0 0,0 0 0,0 0 0,0 0 0,1 0 0,-1 0 0,0 0 0,0 0 0,1 0 0,-1 0 0,0 0 0,0 0 0,1 0 0,-1 0 0,0 0 0,0 0 0,1 0 0,-1 0 0,0 0 0,0 0 0,1 0 0,-1 0 0,0 0 0,1-1 1,32-23-67,-32 23 66,46-36 1,89-52 1,-43 31 4,-92 58 37,-40 18-314,36-17 261,-1 0 1,1 1-1,0-2 0,-1 1 1,1 0-1,0-1 0,-1 1 1,1-1-1,-1 0 0,1 0 1,-1-1-1,1 1 0,-1-1 1,1 1-1,0-1 0,-1 0 1,1 0-1,0-1 0,0 1 1,0-1-1,0 1 0,0-1 1,0 0-1,0 0 0,0 0 1,1-1-1,-1 1 0,1-1 1,-3-3-1,2 4 9,0 0 0,0 0 0,0 0 0,0 1-1,0 0 1,0-1 0,0 1 0,0 0 0,0 0 0,0 1 0,-1-1 0,-5 1 0,4-1 7,1 1-1,0-1 1,0 0 0,0 0 0,0 0 0,0 0-1,0-1 1,-5-2 0,8 3-4,0 0 1,-1 1-1,1-1 0,0 0 1,0 0-1,0 0 0,0-1 1,0 1-1,0 0 1,0 0-1,0 0 0,0-1 1,0 1-1,1 0 0,-1-1 1,1 1-1,-1-1 0,1 1 1,-1-1-1,1 1 1,0-1-1,0 1 0,0-1 1,0 1-1,0-1 0,0 1 1,0-1-1,0 1 1,1-1-1,-1 1 0,0-1 1,1 1-1,-1-1 0,1 1 1,0-1-1,0 1 0,0-1 1,6-9-3,0 2 1,0-1 0,1 1-1,12-10 1,16-23-18,24-74 34,-57 110-20,0 0 1,-1 1 0,0-1-1,0 0 1,0-1-1,1-10 1,-3 12 0,1 0 0,0 0-1,0 1 1,0-1 0,1 0 0,-1 1 0,1-1 0,0 1 0,0 0 0,1-1 0,-1 1 0,5-5 0,-7 9 3,1 0 0,-1 0 0,0 0 0,0 0 0,1 0 1,-1 0-1,0 0 0,0 0 0,1 0 0,-1 0 0,0 0 0,0 0 0,1 0 1,-1 0-1,0 0 0,0 0 0,1 0 0,-1 1 0,0-1 0,0 0 0,1 0 1,-1 0-1,0 0 0,0 0 0,0 1 0,1-1 0,-1 0 0,0 0 0,0 0 1,0 1-1,0-1 0,1 0 0,-1 0 0,0 1 0,0-1 0,0 0 1,0 0-1,0 1 0,0-1 0,0 0 0,0 0 0,0 1 0,0-1 0,0 0 1,0 1-1,0-1 0,0 0 0,0 0 0,0 1 0,0-1 0,0 0 0,0 1 1,2 17 45,-1 0-5,-2-1 0,1 1 0,-2 0 0,-1-1 1,0 1-1,-1-1 0,0 0 0,-2 0 0,0 0 0,-1-1 0,0 0 0,-17 24 0,24-39-40,-1 0 1,0-1-1,1 1 0,-1 0 0,1 0 1,-1-1-1,1 1 0,-1 0 0,1 0 1,0 0-1,-1 0 0,1-1 0,0 1 1,0 0-1,-1 0 0,1 0 0,0 0 1,0 0-1,0 0 0,0 0 0,0 0 1,0-1-1,1 3 0,0-3 0,-1 0-1,1 1 1,0-1-1,0 0 1,-1 0-1,1 1 1,0-1-1,0 0 1,0 0-1,-1 0 1,1 0-1,0 0 1,0 0-1,-1 0 0,1-1 1,0 1-1,0 0 1,-1 0-1,1 0 1,1-1-1,43-23 40,-18 2-51,-2-2-1,-1-1 0,-1-1 1,21-30-1,-6 0-63,35-67 0,-22 18-736,-56 176 789,-4-14 239,-36 178 505,36-204-694,-1 0 0,-1-1-1,-2 0 1,-1-1 0,-26 40-1,31-50-16,21-24-93,21-26 46,-4-15-160,-1-2-1,-3-1 0,29-75 0,34-69 200,-85 187-14,1 0-1,0 0 1,1 0 0,0 0 0,8-7 0,-13 12 10,1 1 0,-1-1 0,1 0 0,0 1 0,-1-1 0,1 1 0,0-1 0,-1 1 0,1-1 0,0 1 0,0-1 0,0 1 0,-1 0 0,1 0 0,0-1 0,0 1 0,0 0 0,0 0 0,0 0 0,0 0 0,-1 0 0,1 0 0,0 0 0,0 0 0,0 0 0,0 0 0,0 0 0,0 1 0,-1-1 0,1 0 0,0 1 0,0-1 0,0 0 0,-1 1 0,1-1 0,0 1 0,0 0 0,-1-1 0,1 1 0,-1-1 0,1 1 0,0 0 0,-1 0 0,1-1 0,-1 1 0,0 0 0,1 0 0,-1-1 0,1 1 0,-1 0 0,0 0 0,0 0 0,0 0 0,1 0 0,-1 1 0,4 14 65,-1 0 0,0 0 0,-2 1 0,1-1 1,-2 0-1,0 1 0,-5 31 0,-2-6 125,-25 77 0,20-80-154,-2 1-1,-2-2 1,-2 0-1,-1-1 1,-2-1-1,-1-1 1,-2-1-1,-1-1 1,-2-1-1,-30 28 0,30-40-279,31-29-188,28-34 338,69-74-1,-65 80 108,-2-2 0,39-59 1,-37 32-96,-2-1 1,-4-1 0,-2-2 0,33-135 0,-54 172 70,-2 0 0,1-61 0,3-19-155,-7 178 275,0-29 67,0-1-1,-2 1 0,-10 67 1,-3-57-149,-2 0 0,-2-1 0,-31 57 1,-81 122 281,58-106 154,67-111-485,0 0 0,0 0 0,0 0 1,1 1-1,0-1 0,1 1 0,-1 0 0,1-1 0,-1 15 0,27-52-175,125-150 203,-95 119-5,-2-3 0,51-82 1,-90 120-92,-1-1 0,-1 0 0,-1-1 0,-1-1 0,5-33 0,13-39 17,-20 84 68,-4 20 24,-7 29 61,-30 67 117,-3-1 0,-93 169-1,77-174 7,-22 43-19,74-136-191,1 1 0,-1 0 0,1-1 0,-1 1 0,1 0 0,-1-1 0,1 1 0,0 0 0,-1 0 0,1-1 0,0 1 0,0 0 0,-1 0 1,1 0-1,0-1 0,0 1 0,0 0 0,0 0 0,0 0 0,0 0 0,0-1 0,1 1 0,-1 0 0,0 0 0,0-1 0,1 1 0,-1 0 0,0 0 0,1-1 1,-1 1-1,0 0 0,2 0 0,-1-1 1,1 1 0,-1-1 1,1 0-1,0 0 1,-1 0-1,1-1 0,-1 1 1,1 0-1,-1-1 0,1 1 1,0-1-1,-1 1 0,1-1 1,1-1-1,52-31-21,10-20 39,-3-3-1,-2-2 1,-3-3 0,60-82-1,-103 124-54,-1-1-1,12-23 1,-24 41 55,-4 15 18,1 0 0,-2 0 0,1-1 1,-2 1-1,0-1 0,0-1 1,-1 1-1,-11 16 0,10-16-15,-20 30 13,-64 77 0,67-92 52,1 2-1,2 0 0,0 1 0,2 1 0,-21 48 0,39-77-81,0 0 0,0 0-1,0 0 1,1 0 0,-1-1 0,0 1-1,1 1 1,0-1 0,-1 0-1,1 0 1,0 0 0,0 0-1,0 0 1,1 0 0,-1 0 0,1 4-1,0-6-1,0 1 0,-1 0 0,1-1 0,-1 1 0,1-1-1,0 0 1,0 1 0,-1-1 0,1 0 0,0 1 0,0-1 0,-1 0-1,1 0 1,0 0 0,0 1 0,0-1 0,-1 0 0,1 0-1,0 0 1,0 0 0,0-1 0,0 1 0,-1 0 0,1 0 0,0 0-1,0-1 1,0 1 0,9-4-31,-1 0 0,0 0 0,-1-1 0,1 0 0,7-6 0,-1-1 42,-22 15 7,-24 10 0,-8-3-117,-61 7 0,-3 0-195,-276 81 310,364-93-51,21-2-38,30-2 29,-35-1 55,34-3-48,-31 1-142,-24 2-11,-18 2 222,1 3 0,-1 1 1,1 1-1,0 3 0,0 0 1,1 3-1,-51 25 0,85-38-18,1 0-1,-1 1 0,1 0 0,-1-1 0,1 1 0,0 0 0,-1-1 0,1 1 0,0 0 0,-1 0 0,1 0 0,0 0 0,0 0 0,0 1 0,0-1 0,0 0 0,-1 3 0,2-4-5,0 1 0,1-1 0,-1 1 0,1 0 0,-1-1 0,1 1 0,-1-1 0,1 1 0,-1-1 0,1 1 0,-1-1 0,1 0 0,0 1 0,-1-1 0,1 0 0,-1 1 0,1-1 0,0 0 0,0 0 0,-1 0 0,1 1 0,0-1 0,-1 0 0,1 0 0,1 0 0,62 3 59,-62-3-58,35-2-8,-1-2 0,0-1 0,66-20 1,-67 15 9,1 2 1,0 1-1,69-4 0,-104 11-9,33 2-16,-30 5 35,-20 6-42,-9 0-11,0 0 0,-32 9-1,30-12 52,-50 26-1,76-36-11,1 0 0,-1 0 0,1 0 0,0 1 0,-1-1 0,1 0 0,0 0 0,-1 0 0,1 0 0,-1 1 0,1-1 0,0 0 0,-1 0 0,1 1 0,0-1 0,0 0 0,-1 0 0,1 1 0,0-1 0,0 0 0,-1 1 0,1-1 0,0 0 0,0 1 0,0-1 0,0 1 0,-1-1 0,1 0 0,0 1 0,0-1 0,0 1 0,0-1 0,0 0-1,0 1 1,0 0 0,15 3 30,28-6 32,-41 2-55,29-5 4,0-1 1,0-2-1,0-1 0,-1-2 0,51-24 1,-34 14-22,50-15 0,-77 33 40,-12 8 31,-16 20 89,-1 2-78,35-51-171,-3-3 91,-9 9-8,0 1 0,1 0 0,1 1 0,1 1 1,0 1-1,1 0 0,35-20 0,-53 34 15,1-1-1,0 1 1,0 0-1,-1-1 1,1 1 0,0 0-1,0-1 1,0 1 0,0 0-1,-1 0 1,1 0-1,0 0 1,0 0 0,0 0-1,0 0 1,0 0 0,0 0-1,-1 0 1,1 0-1,1 1 1,0 12 26,-21 20-3,-23 10-50,-3-2 0,-1-3 0,-87 56 0,131-92 18,-23 16-3,16-10 14,-1-1 0,1 0 0,-1-1 0,-1 0 0,1 0 0,-1-1 0,0 0 0,-14 3 0,49-14-19,-1-1 1,-1-1-1,1-1 1,-1-1-1,36-23 1,-26 15-8,1 1 1,48-17 0,-69 31 22,0-1 0,1 1 0,0 1 0,24-1 0,-48 20 10,-179 118 289,191-131-283,11-2-2,15-4-1,85-39 1,-80 27-10,0 2 1,51-12-1,-83 24-7,0 0 0,0 0-1,0-1 1,0 1 0,0 0 0,0 0 0,0 0 0,1 0 0,-1 0 0,0 0 0,0 0-1,0 0 1,0-1 0,1 1 0,-1 0 0,0 0 0,0 0 0,0 0 0,0 0 0,1 0-1,-1 0 1,0 0 0,0 0 0,0 0 0,0 0 0,1 0 0,-1 0 0,0 0 0,0 0-1,0 0 1,0 0 0,1 0 0,-1 1 0,0-1 0,0 0 0,0 0 0,0 0 0,1 0-1,-1 0 1,0 0 0,0 0 0,0 1 0,0-1 0,0 0 0,0 0 0,0 0-1,1 0 1,-1 0 0,0 1 0,0-1 0,0 0 0,0 0 0,0 0 0,0 0 0,0 1-1,0-1 1,0 0 0,0 0 0,0 0 0,0 0 0,0 1 0,0-1 0,0 0 0,0 0-1,0 1 1,-13 12-84,-23 15-47,9-8 112,-60 46 210,79-59-174,0 0 0,1 1 1,0 0-1,0 0 0,1 1 0,0 0 0,1 0 0,-5 10 0,9-18-11,1 0 0,-1 0 0,1 0 0,-1-1-1,1 1 1,0 0 0,-1 0 0,1 0-1,0 0 1,0 0 0,-1 0 0,1 0 0,0 0-1,0-1 1,0 1 0,0 0 0,0 0 0,0 0-1,1 0 1,-1 0 0,0 0 0,0 0 0,1 0-1,-1 0 1,0-1 0,1 1 0,-1 0-1,1 0 1,-1 0 0,1-1 0,-1 1 0,2 1-1,0-2-1,0 1-1,0-1 1,0 1-1,0-1 0,0 0 1,0 1-1,0-1 0,0 0 1,0 0-1,0 0 0,0-1 1,0 1-1,3-2 1,8-1 4,0-1 0,-1-1 0,20-9 0,22-20-46,-39 23 29,1 1 0,-1 0 0,1 1 0,1 1 0,0 1 0,0 0-1,1 1 1,24-5 0,-41 11 9,-1 0-1,0 0 0,0 0 0,0 0 1,1 0-1,-1 0 0,0-1 1,0 1-1,0 0 0,1 0 0,-1 0 1,0 0-1,0 0 0,0 0 1,1 1-1,-1-1 0,0 0 0,0 0 1,0 0-1,1 0 0,-1 0 1,0 0-1,0 0 0,0 0 0,0 0 1,1 0-1,-1 1 0,0-1 1,0 0-1,0 0 0,0 0 0,1 0 1,-1 0-1,0 1 0,0-1 1,0 0-1,0 0 0,0 0 0,0 1 1,0-1-1,0 0 0,0 0 1,0 0-1,0 1 0,0-1 0,0 0 1,0 0-1,-6 12-19,-16 12 27,-17 8 17,-2-1 1,-1-2-1,-1-1 0,-80 36 1,122-63-38,13-2 21,-5-1-11,1-1 0,0 0 0,-1 0 0,1-1 1,-1 0-1,0 0 0,12-9 0,48-44-2,-51 42 10,92-83 33,-4-4 1,170-220-1,-266 312-69,-1 0 0,-1 0-1,0-1 1,8-18 0,-12 24 23,-1 1-1,0 0 1,0-1 0,0 1-1,0-1 1,-1 1 0,0-1-1,0 1 1,0-1 0,-1 1-1,1-1 1,-1 1 0,0 0 0,0-1-1,-4-7 1,4 12 4,1 0 0,-1-1 0,0 1-1,0 0 1,0 0 0,0 0 0,0 0 0,0 0 0,1 0 0,-1 0-1,0 0 1,0 1 0,0-1 0,0 0 0,1 0 0,-1 1 0,0-1-1,0 0 1,0 1 0,1-1 0,-1 1 0,0-1 0,1 1 0,-1 0 0,0-1-1,1 1 1,-1-1 0,1 1 0,-1 1 0,-37 30 10,19-15 21,-26 13-94,0-1-1,-2-3 1,-71 30 0,60-29 405,58-27-331,0 0 0,-1 1 0,1-1 0,-1 0 0,1 1 0,-1-1 0,1 0 0,-1 0 0,1 1 0,-1-1 0,0 0 0,1 0 0,-1 0 0,1 0 0,-1 0 0,1 0 0,-1 0 0,0 0 1,1 0-1,-1 0 0,1 0 0,-1 0 0,1 0 0,-1-1 0,0 1 0,1 0 0,-1 0 0,1 0 0,-1-1 0,1 1 0,-1 0 0,1-1 0,0 1 0,-1-1 0,0 0 0,1-22 31,17-25-7,3 24-13,0 0 0,25-22 0,-25 27-25,-2 0 0,0-1 0,19-29 0,-37 49 8,1-1 1,-1 1-1,0 0 1,0 0-1,1 0 0,-1 0 1,0 0-1,0-1 0,0 1 1,1 0-1,-1 0 1,0 0-1,0-1 0,0 1 1,0 0-1,1 0 0,-1-1 1,0 1-1,0 0 1,0 0-1,0-1 0,0 1 1,0 0-1,0 0 1,0-1-1,0 1 0,0 0 1,0-1-1,0 1 0,0 0 1,0 0-1,0-1 1,0 1-1,0 0 0,0-1 1,0 1-1,0 0 0,0 0 1,0-1-1,-1 1 1,1 0-1,0 0 0,0 0 1,0-1-1,0 1 0,-1 0 1,1 0-1,0 0 1,0-1-1,-1 1 0,1 0 1,0 0-1,-1 0 0,-20 6-77,-27 20 73,46-25 19,-19 12 6,14-7-12,-1-1 1,0 0 0,0-1 0,0 1-1,-1-2 1,1 1 0,-1-1 0,0 0-1,-13 2 1,21-6-10,0 1-1,0 0 1,0-1 0,0 1-1,0-1 1,0 1 0,1-1-1,-1 0 1,0 1 0,0-1-1,1 0 1,-1 1 0,0-1-1,1 0 1,-1 0 0,1 0-1,-1 0 1,1 1 0,-1-1-1,1 0 1,0 0 0,-1 0-1,1 0 1,0 0 0,0 0-1,0 0 1,0 0 0,0 0-1,0 0 1,0-1 0,-1-40-110,2 32 93,-1 6 10,0-20 14,0 24-6,0-1 0,0 1 0,0-1 0,0 1-1,0-1 1,0 0 0,0 1 0,1-1-1,-1 1 1,0-1 0,0 1 0,0-1 0,1 1-1,-1-1 1,0 1 0,1-1 0,-1 1-1,0-1 1,1 1 0,-1-1 0,1 1 0,-1 0-1,1-1 1,-1 1 0,1 0 0,-1-1 0,1 1-1,-1 0 1,1 0 0,-1 0 0,2-1-1,-2 5 18,1-1-1,-1 1 0,0 0 0,0-1 0,0 1 0,0 0 0,0-1 0,-1 1 1,0-1-1,0 1 0,-1 3 0,-62 164 396,60-161-410,0 0 1,0 0 0,-1-1-1,-1 1 1,1-1-1,-10 10 1,17-26-76,9-10-7,52-40-34,138-94 0,-158 124 93,61-27-1,-68 37 4,-1-1-1,-1-2 1,49-37 0,-65 41 26,-7 9-2,-1-2 0,0 1 0,-1-1 0,0-1 0,13-16 0,-34 35-77,0 0 1,-1-1-1,1 0 0,-26 11 1,9-4 7,6-2 23,-7 3 138,1 0 1,-52 42-1,119-70 159,25-19-195,112-76 0,46-58 36,-201 154-97,-25 26-1,-33 39 5,33-47-2,-36 43 27,-1-2-1,-89 76 0,64-63 122,62-57-129,1 0 0,-1 1-1,1-1 1,1 1-1,-1 0 1,0 0 0,1 0-1,-4 10 1,6-14-20,1 0 1,0-1-1,0 1 0,0 0 1,0 0-1,-1 0 1,1-1-1,0 1 0,0 0 1,1 0-1,-1-1 0,0 1 1,0 0-1,0 0 1,0-1-1,1 1 0,-1 0 1,0 0-1,1-1 1,-1 1-1,0 0 0,1-1 1,-1 1-1,1 0 0,-1-1 1,2 1-1,0 1 2,0-1-1,1 0 1,-1 0-1,0 0 1,1 0 0,-1-1-1,1 1 1,-1-1-1,1 1 1,-1-1-1,1 0 1,4 0 0,2-1-18,1-1 0,0 1 1,-1-1-1,0-1 1,1 0-1,-1 0 1,0-1-1,0 0 0,-1 0 1,1-1-1,8-7 1,-6 5-36,0 1 0,0 0 0,1 0 0,-1 1 0,22-6 0,-30 11 45,0 0 0,1-1 1,-1 1-1,0 1 1,1-1-1,-1 0 0,0 1 1,5 1-1,-5-1 4,-1-1-1,1 1 0,-1-1 1,1 1-1,0-1 1,-1 0-1,1 0 1,0 0-1,-1 0 0,5-1 1,-5 0 0,0-1 1,0 1 0,0 0-1,0-1 1,-1 0 0,1 1-1,0-1 1,-1 0 0,1 0-1,-1 0 1,0 0 0,0 0-1,0 0 1,0 0 0,0 0-1,0 0 1,0 0-1,-1-1 1,1 1 0,-1 0-1,1-1 1,-1 1 0,0 0-1,0-1 1,0 1 0,-1-3-1,1-4-44,-1 1-1,1 0 1,-2-1-1,1 1 0,-6-16 1,2 12-17,2 3 6,-1 1 0,1 0 0,-2 0 0,-6-10 0,6 60 542,3-22-408,0 1 1,-1-1-1,-1 1 1,-10 26-1,8-26 12,1-1-1,0 1 0,2 0 0,-2 30 0,1-30-36,4-12-149,19-7 48,48-2-299,-66 0 344,0-1 0,-1 0 0,1 0 0,0 0 0,-1 0 0,1 0 0,-1 1 0,1-1 0,-1 0 0,1 0 0,-1 0 0,1 0 0,-1-1 0,0 1 0,0 0 0,0 0 0,1 0 0,-1 0 0,0 0 0,0 0 0,-1 0 0,1 0 0,0-2 0,-2-26 11,-3 15-116,2 0 1,0 0-1,1 0 0,-1-23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4:57.125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1 32,'0'0'1025,"33"7"-310,-18 2-609,-1 1-1,0 0 0,-1 0 0,0 1 1,-1 1-1,18 22 0,16 24 34,-33-37-132,-10-17-3,0 0-1,-1 1 0,1-1 1,-1 0-1,0 1 0,0 0 1,-1-1-1,2 6 0,0 0 6,0-1 0,0 1 1,1-1-1,1 0 0,-1-1 0,8 12 0,-5-10-12,-1 0 1,0 1-1,7 21 1,10 16 50,-18-40-47,0 0 0,-1 1 0,0 0 0,3 12 0,3 11 3,1 0 1,2-1-1,1-1 0,18 30 0,-10-20-5,-12-20 2,0-1 1,2 0-1,0 0 1,1-1-1,1-1 1,1 0-1,24 21 1,-8-12 18,0-2 1,2-2-1,1-1 1,1-1-1,52 21 1,-20-14-10,-38-13-7,0-3 0,2 0 0,43 9-1,-18-13-19,62 1-1,-10-1 13,-53-5-60,-1-2-1,96-13 1,-132 11 60,33-7-177,-36 6 133,1 0-1,29-1 1,-26 6-50,-20 1 158,-12 3 5,6-6-67,-1 0 0,0 0 1,1-1-1,-1 0 0,1 0 0,-1-1 1,1 1-1,0-2 0,-12-4 1,-3 0-62,-25-6 90,0 3 1,-1 2 0,0 2 0,-68 0-1,93 4 0,0-1 0,0-2 0,0 0 0,1-1 0,0-1 0,-38-19 0,6 5-2,40 14-18,1 0 1,-1 0-1,-23-19 1,-19-10-11,16 16-3,-71-50 1,96 59 9,0 1 0,1-1 0,0-1 1,-18-19-1,1-2-11,-52-42 0,-23-23-32,-82-108-137,152 176 53,31 28 113,0-2 0,0 1 0,1 0 1,-1-1-1,1 0 0,0 0 0,0 0 0,0-1 0,1 1 0,-1-1 1,1 0-1,-5-10 0,4-42-102,4 57 117,7 0-5,-1 0 0,0 1 0,1-1 0,-1 1 0,0 0 0,1 1 0,-1 0 0,0 0 0,0 0 0,0 0 0,-1 1 0,1 0 0,-1 1 0,8 5 0,5 3 19,0 1 0,-1 0 0,-1 2 0,0 0 0,-1 1 0,21 29 1,-18-21 14,0-2 0,2 0 1,23 22-1,-17-19 97,32 40 1,-33-31-160,-13-17 38,0-1 0,0 0 0,2-1 0,0 0 0,0-1 0,27 19 1,-23-22-6,-2 1 0,1 0 1,-2 1-1,0 1 0,23 25 1,-33-30-2,0 1 1,0 0 0,-1 0 0,-1 0 0,0 0-1,0 1 1,-1-1 0,0 1 0,1 21 0,-3-31-4,-1 0 0,1 0 0,-1 0 0,1 0 0,-1-1 0,1 1 0,-1 0 0,0 0 0,1 0 0,-1 0 0,0-1 0,0 1 0,1 0 0,-1-1 0,0 1 0,0-1 0,0 1 0,0-1 0,0 1 0,0-1 0,0 1 0,0-1 0,0 0 1,0 0-1,0 0 0,-1 1 0,-35 4 46,31-4-37,-5 1-12,1-1-1,0-1 1,0 0 0,0 0-1,-1-1 1,1 0 0,0 0-1,0-1 1,0-1 0,0 0-1,1 0 1,-1-1 0,1 0-1,0-1 1,-11-6 0,-15-8-9,0 1 0,-45-14 0,50 21-8,1-1 0,1-1 0,-1-2 0,-32-22 0,15-6-208,44 40 184,-1 0 0,1-1-1,-1 1 1,1 0 0,0-1-1,0 1 1,1-1 0,-1 0-1,1 0 1,-1 1 0,1-1-1,1 0 1,-2-5 0,5 15 64,1-1 0,-1 0-1,1-1 1,0 1 0,8 8 0,-4-6 51,10 13-31,2-1-1,0-2 0,1 0 0,26 16 1,99 51 284,-38-23-211,-79-44-88,0-2 0,1 0 0,1-2 0,0-2 0,0-1 0,64 12-1,-62-14 10,0 1-1,47 20 0,-48-17-1,0-1 1,47 10-1,-55-18-39,-1-1 1,1-2-1,0 0 0,0-1 0,26-6 1,21-1 7,-54 8-26,0 1-1,27 3 0,-30-1 2,0-2-1,1 0 0,-1 0 1,24-3-1,-26-1 9,0 1 0,0-1 0,0-1 0,-1 0-1,12-6 1,-3-10-705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73"/>
    </inkml:context>
    <inkml:brush xml:id="br0">
      <inkml:brushProperty name="width" value="0.5" units="cm"/>
      <inkml:brushProperty name="height" value="1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924 7807 0,'-6'2'171,"0"1"0,-1-1-1,1-1 1,-1 1 0,0-1 0,1 0 0,-1 0 0,0-1-1,-8 0 1,14 0-162,1 0 0,-1 0 0,1 1 0,-1-1 0,1 0 0,-1 1 0,1-1 0,0 0 0,-1 1 0,1-1 0,0 1 0,-1-1 0,1 1 0,0-1 0,0 0 0,-1 1 0,1-1 0,0 1 0,0-1 0,0 1 0,0-1 0,-1 1 0,1-1 0,0 1 0,0 0 0,0-1 0,0 1 0,0-1 0,0 1 0,1-1 0,-1 1 0,0-1 0,0 1 0,0-1 0,1 1 0,-1 1-1,0 0 0,0 0 0,1 0 0,0-1 0,-1 1 0,1 0 0,0 0 0,0-1 0,-1 1 0,1-1-1,0 1 1,2 1 0,19 16 51,1-1 0,1-2-1,1 0 1,0-1-1,1-2 1,29 11-1,172 52 128,-177-61-141,-17-3-10,-1 1 0,-1 2 1,-1 2-1,0 0 0,-1 2 0,-1 1 1,0 2-1,-2 0 0,35 39 0,-10-14 7,1-2-1,3-3 1,62 37-1,-44-30 10,77 65-1,-111-80-31,2-1 1,2-1-1,0-3 0,83 41 0,-97-57 42,58 25-8,112 34-1,-55-34 24,-47-13-71,-2 3 0,111 49 0,143 77 32,-122-54-37,-97-45 24,128 75 0,-200-95-20,2-3 0,1-2 0,100 33 0,91 17-86,133 39 127,-149-33-39,-25-6-66,7-8 90,67 19-22,-84-25-9,-124-38-7,113 24 1,72 22 24,-102-26-40,216 49 34,-77-36 5,-37-10-16,102 43 12,-107-25-8,-97-25-1,270 114-1,-197-48-14,77 32-8,-98-61 21,144 61-7,-175-70 24,-55-25-57,-29-5 37,-1 4 0,118 79 0,-113-61-35,-100-63 48,8-1-237,3-1 182,-23-7 31,0 2 13,-25-16 20,-56-48 0,59 43 5,-66-42 0,-25 4 117,-206-77 0,-147-13-31,-251-103-84,331 103 32,-4-26-102,124 54 53,13 6-100,-210-102 122,-46-40-24,76 36-16,-147-41 14,398 191-1,-227-57 0,-470-139 64,480 125-70,-228-87-5,18-48 3,-95-165-24,375 245-186,46 31 90,271 159-99,52 34 16,-21-15 297,411 312-64,-337-257-22,2-4 0,3-3-1,2-4 1,2-4 0,2-4 0,2-4-1,1-4 1,105 22 0,-84-29-3,723 181 28,-64-2-69,-644-171 99,386 61-118,-347-71 50,312 87 0,-430-95 7,0 2 0,-1 2 0,-1 3 0,-2 1 0,80 56 0,-110-65-7,0 2 1,-2 0-1,0 2 0,-1 0 0,0 0 0,-2 1 1,-1 1-1,0 1 0,-2-1 0,-1 2 0,0 0 1,11 48-1,-3-19-11,-12-37 10,-1-1-1,0 1 1,-1 0 0,-1 1-1,2 18 1,-5-33 1,-1-1 0,1 1 0,-1 0 0,0-1 0,1 1 0,-1 0 0,0-1 0,0 1 0,0-1 0,0 1 0,0-1 0,0 0 0,0 1 0,-1-1 0,1 0 0,0 0 0,-1 0 0,1 0 0,-1 0 0,1 0 0,-1 0 0,0 0 0,1-1 0,-1 1 0,0-1 0,1 1 0,-1-1 0,0 1 0,0-1 0,1 0 0,-1 0 0,0 0 0,0 0 0,-1-1 0,-9 2 5,1-1 1,0-1-1,0 0 0,-13-3 0,-13-8-8,0-1-1,2-1 0,-1-2 0,-49-32 0,-5 0 50,-278-112-16,-37-20 9,379 166-31,0 1-1,-1 1 1,0 1-1,-1 1 1,0 2-1,0 1 1,-1 1-1,0 1 1,-40-1-1,-14 8-45,31-1-43,-67-5 0,97 0 27,1 0-1,0-2 1,-30-12 0,34 11 12,0 1 1,0 1 0,-1 0 0,1 1 0,-36-2-1,63 20 50,18 14 19,2-2 1,1 0-1,1-3 0,1-1 0,55 28 0,-1-8 47,103 34-1,110 4 6,0 0 37,-266-67-100,0 1 0,-1 1 0,0 2 0,-1 1 0,-1 2 0,40 32 0,44 63 22,-79-77-16,61 52 1,-84-82-10,0 0 1,1-1 0,0-1 0,1 0 0,22 6-1,-22-7-18,-15-5 11,1 0 1,-1 0-1,0 0 1,1 0-1,-1 0 1,0 0-1,0 0 1,1 0-1,-1 0 1,0 0-1,1 0 1,-1 0-1,0 0 1,0 0 0,1-1-1,-1 1 1,0 0-1,0 0 1,1 0-1,-1 0 1,0-1-1,0 1 1,0 0-1,1 0 1,-1 0-1,0-1 1,0 1-1,0 0 1,0 0-1,1-1 1,-1 1-1,0 0 1,0 0-1,0-1 1,0 1-1,0 0 1,0 0-1,0-1 1,0 1-1,0 0 1,0-1-1,0 1 1,0 0-1,0 0 1,0-1-1,0 1 1,0 0-1,0-1 1,0 1-1,0 0 1,-4-17-67,-2 9 68,1 1 0,-1 0 1,0 0-1,-1 0 0,0 1 1,0 0-1,-13-9 1,-65-36 7,54 33-3,-381-228 16,-385-217 97,11 0 12,630 367-170,-361-190 156,-23-15-13,308 136-163,163 111 62,-2 3 0,-148-79 1,211 127-10,-179-85 19,-220-139-1,270 144 2,-266-117 1,375 187-17,0-2 1,1 0 0,1-2 0,1-1-1,0-1 1,2-1 0,0-1 0,1-1-1,1-1 1,1-1 0,-32-52 0,46 70-43,4 9 30,3 15-5,3-4 17,1-1 1,1 1 0,0-1-1,1-1 1,0 1-1,1-1 1,0 0 0,10 11-1,15 13 27,39 36 0,-35-39-22,2-2-1,72 44 0,94 36-12,1 2-6,-165-87 15,-1 1-1,66 59 0,-92-72 5,0-1-1,-1 2 1,0 0 0,-1 0-1,-1 1 1,12 23-1,-23-34-237,-5-8 88,-18-17 42,-29-33 89,-513-515-15,554 558 29,-22-18-20,-42-30-1,67 53 24,0-1-1,-1 1 0,1 1 0,-1-1 1,0 2-1,-1-1 0,1 1 0,-1 1 0,1-1 1,-1 2-1,-10-2 0,19 4 1,1-1 1,-1 0-1,0 1 0,0-1 0,1 0 1,-1 1-1,0-1 0,1 1 0,-1-1 0,0 1 1,1-1-1,-1 1 0,1-1 0,-1 1 1,1 0-1,-1-1 0,1 1 0,-1 0 0,1 0 1,0-1-1,-1 1 0,1 0 0,0 0 1,0-1-1,0 1 0,-1 0 0,1 0 0,0 0 1,0 0-1,0-1 0,0 1 0,0 0 1,1 0-1,-1 0 0,0-1 0,0 1 0,0 0 1,1 0-1,-1 0 0,1 7 2,-1 5-3,2-1 1,-1 1-1,1-1 1,1 1-1,0-1 1,1 0-1,0 0 1,1 0-1,1 0 0,-1-1 1,9 11-1,11 14-2,58 64 0,-62-79-1,-1 1 1,-1 2-1,-1 0 1,-1 0-1,-1 2 1,16 35-1,-14-8 23,13 72-1,-13-50-49,-27-180-674,-10 39 708,-2 2 1,-3 1-1,-52-96 0,-122-174 46,65 116-63,64 93-2,-93-227 0,157 338 21,1 1-1,0-1 1,1 0-1,0 0 1,1-1 0,-1-23-1,3 37-1,0-1 0,0 1-1,0-1 1,0 0 0,0 1-1,0-1 1,0 1-1,0-1 1,0 1 0,0-1-1,0 0 1,1 1 0,-1-1-1,0 1 1,0-1 0,1 1-1,-1-1 1,0 1 0,1-1-1,-1 1 1,0-1 0,1 1-1,-1 0 1,1-1 0,-1 1-1,1 0 1,-1-1 0,1 1-1,-1 0 1,2-1 0,19 5 70,28 24 20,-42-23-86,87 61 96,136 125 0,72 104-33,-59-56 12,-176-178-42,3-3 0,2-3 0,108 62 0,-171-111-57,0-1-1,0 0 1,1 0-1,-1-1 1,1 0-1,0-1 1,1 0 0,-1-1-1,0 0 1,14 1-1,-28-11-137,-26-21 115,0 1 1,-66-45-1,40 32 53,-65-54-15,4-6 1,4-4 0,5-5 0,-107-142 0,-223-394 12,385 562 144,221 313-23,-25-40-77,241 341-77,-369-510 20,-1-2 2,0 1 1,-2 1-1,0 0 1,17 42-1,-36-75-31,0 0-1,-2 1 1,-12-15-1,3 2 14,-141-188 6,-218-307 7,49-26 6,298 485-1,3-1 0,3-1 0,3-2 0,-20-98 0,35 141 11,10 30 34,1 0 1,-1 0-1,1 0 1,1 0-1,7 8 1,11 16-4,89 152 83,71 102-122,-176-276-7,0 2-8,1-1 0,0 1 1,1-2-1,1 1 1,-1-1-1,13 8 0,-26-30-260,-80-105 235,10 17 69,6 8-43,-4 3 0,-151-145 1,205 217 8,0 2 0,-26-18 0,37 29 6,0 0 0,0 1 0,-1 0 0,1 0 0,-1 0 0,0 1 0,1 0 0,-1 0 0,0 1 0,0-1 0,-10 1 0,16 1-3,0 0 0,1 0 0,-1 0 0,0 0 0,1 0 0,-1 0 0,1 0 0,-1 0 0,0 0 0,1 1 0,-1-1 0,1 0 0,-1 0 0,0 1 0,1-1 0,-1 0 0,1 1 0,-1-1 0,1 1 0,0-1 0,-1 0 0,1 1 0,-1-1 0,1 1 0,0-1 0,-1 1 0,1-1 0,0 1 0,-1 0 0,1-1-1,0 2 1,-1 21 18,2-9-5,0 10-6,1 0 0,1 0 0,1 0 0,2-1 0,11 34 0,54 115 36,-28-73-34,-14-31 2,2-1 0,3-1 0,72 101 0,-80-132-6,2-1 0,2-1 0,1-1 0,1-2 0,2-2 0,1 0 0,57 32 0,-83-55-7,6 5-18,1-1-1,0 0 1,0-2-1,1 0 1,33 9 0,-50-16 15,1 0 1,-1 0 0,0 0 0,1 0 0,-1 0 0,0 0 0,1 0 0,-1 0-1,0 0 1,1 0 0,-1 0 0,0 0 0,0 0 0,1 0 0,-1 0 0,0 0-1,1-1 1,-1 1 0,0 0 0,0 0 0,1 0 0,-1-1 0,0 1-1,0 0 1,1 0 0,-1-1 0,0 1 0,0 0 0,0-1 0,0 1 0,1 0-1,-1 0 1,0-1 0,0 1 0,0 0 0,0-1 0,0 1 0,0 0 0,0-1-1,0 1 1,0 0 0,0-1 0,0 1 0,0-1 0,-2-13-6,2 14-2,-12-34-22,0 1-1,-2 1 0,-2 0 0,-20-32 0,13 23 1,-10-20 3,-126-217-71,119 215 118,-3 1 0,-60-66-1,89 118 160,25 31-74,44 50-11,3-1-1,92 83 1,-149-152-91,52 50 16,1-2-1,3-3 0,83 52 0,-110-80-12,1-1 0,0-1 0,1-2 0,1-1 0,0-2 0,1-1 0,0-1 0,0-2 0,42 2 0,-44-6-2,0-2-1,-1-1 1,1-2 0,-1-1 0,36-8-1,-60 9-5,1 0 0,-1 0 0,0-1 0,1 1 0,-1-2 0,0 1 0,-1-1-1,1 0 1,-1 0 0,0-1 0,0 0 0,0 0 0,0-1 0,-1 1 0,0-1 0,0 0 0,-1 0-1,0-1 1,0 0 0,0 1 0,-1-1 0,0-1 0,0 1 0,-1 0 0,0-1 0,2-12 0,-2 3 1,-1 0-1,-1-1 1,0 1 0,-2 0 0,0-1 0,0 1 0,-2 0 0,-7-21 0,-9-19-4,-29-57 1,11 30 5,5 1-26,-44-168-1,68 208 24,2 0 0,1 0 1,2 0-1,3-1 0,1 1 0,6-45 0,-6 86 7,0 0 0,0 0 0,0 0-1,0 0 1,1-1 0,-1 1-1,1 0 1,-1 0 0,1 0-1,0 0 1,0 1 0,0-1-1,0 0 1,0 0 0,0 0-1,0 1 1,1-1 0,-1 1-1,1-1 1,-1 1 0,1-1-1,0 1 1,-1 0 0,1 0-1,0 0 1,0 0 0,0 0-1,0 0 1,3-1 0,-2 2 4,0 1 1,0-1-1,0 1 1,-1-1-1,1 1 1,0 0-1,0 0 1,-1 0-1,1 0 1,0 0-1,-1 1 1,0-1-1,1 1 1,-1 0-1,0-1 1,0 1-1,0 0 1,0 1-1,0-1 1,3 5-1,24 38 47,-2 2-1,-3 0 0,-1 2 1,24 77-1,4 5 33,245 519-9,-137-311-66,74 115-160,-221-438-138,-11-39-171,-8-15 426,-3 1 1,-1-1-1,-2 2 0,-1 0 1,-26-47-1,15 31 15,-82-178-6,-169-378 33,46-15-10,199 514 63,-25-187-1,53 281 105,9 26-76,36 66 88,25 53-51,67 204-37,127 495 1,-247-776-86,194 708 118,-128-511 29,113 240 1,-139-380-124,98 146 0,-151-251-37,-7-7-16,-23-17-48,-38-31-48,-370-351-270,425 390 405,0 0-1,-23-17 0,35 28-13,-1 0-1,1 0 0,0 1 1,0-1-1,-1 0 1,1 0-1,0 0 0,0 0 1,0 0-1,-1 0 1,1 0-1,0 0 0,0 0 1,0 0-1,0 1 1,-1-1-1,1 0 1,0 0-1,0 0 0,0 0 1,0 1-1,0-1 1,0 0-1,-1 0 0,1 0 1,0 1-1,0-1 1,0 0-1,0 0 1,0 0-1,0 1 0,0-1 1,0 0-1,0 0 1,0 0-1,0 1 0,0-1 1,0 0-1,0 0 1,0 0-1,0 1 1,0-1-1,0 0 0,0 0 1,0 0-1,1 1 1,-1-1-1,0 0 0,0 0 1,0 1-1,0 1 6,1 12-1,1 0-1,0-1 1,1 1 0,1-1 0,0 0 0,0 0 0,1 0 0,11 18-1,3 2 25,43 59 0,-46-72-22,1-1 1,1-1-1,0 0 0,1-2 0,1 0 0,40 24 0,140 58 127,-94-51-30,46 22 35,305 92 0,-333-126-108,-2 6 0,-2 5 0,-2 5 0,181 107 0,34 85-57,-32-21-12,-294-216-53,-11-5-151,-16-6 89,-15-14 132,0-2-1,1 0 1,1-3 0,1 0-1,-31-32 1,-140-156-185,193 202 193,-399-477-314,177 205 264,-643-891-220,372 486 374,772 1034 315,32 62-305,35 50-74,-39 24 26,-241-377-75,139 251 33,-147-279 14,4-2 0,86 97 0,505 450 178,-545-544-186,150 94 0,-201-142 3,34 33 22,-83-62-55,-1-1-1,0 0 0,1-1 0,-1 1 0,0 0 1,1-1-1,-1 0 0,0 1 0,0-1 0,0 0 1,-3-1-1,-33 0 10,0-3 0,0-1 0,0-2 0,0-1 1,1-3-1,-48-19 0,20 3 0,1-4 1,-98-62 0,70 28-14,2-4 0,4-3 1,3-5-1,-123-144 1,-253-386 41,333 430-32,74 102-15,-92-127 52,-204-219 0,285 361-31,-3 3-1,-2 3 1,-87-51 0,135 88-44,57 41 79,60 62 45,154 176 0,-149-150-61,66 75-39,233 342-1,-367-480 22,198 279-26,-190-278 25,3-2 0,1-1 0,2-3-1,63 47 1,69 26 53,258 125 0,-365-205-54,931 429 129,-691-328-94,445 191-33,-725-319-64,-20-7-88,-203-130-293,-302-202 233,15-30 92,199 110 96,-389-448 0,644 669 24,-27-31 63,-2 2 0,-76-62 0,112 105-50,0 1-1,0 1 0,-1 1 1,-1 0-1,1 1 1,-2 2-1,1 0 0,-1 0 1,-1 2-1,1 1 1,-1 0-1,0 2 0,-30-2 1,56 16 62,39 30-62,3-3 1,0-1 0,75 42 0,-51-33 21,481 264 50,-91-58-42,-6 51 167,-157-99-126,-138-105-49,176 79 0,183 54 36,-411-185-73,451 235 48,-20 37-16,-481-283-10,-26-20-79,-26-14 44,0 0 0,0 1 0,0 0 0,0 0 0,-1 0 0,1 1 0,-1 0 0,0 0 0,0 0 0,7 10 0,-12-9-196,-11-7 139,-43-18 23,0-1 0,-93-54 0,44 21 4,-572-265-326,-263-135 411,848 406 24,3 1 48,-119-46 0,190 87-69,-1 2-1,1 0 1,-1 1 0,0 1-1,0 1 1,-24 0 0,39 17-38,3-11-8,-1 0-1,1-1 0,0 1 1,0 0-1,1-1 1,-1 1-1,1-1 0,0 1 1,0-1-1,1 0 1,4 7-1,41 45 7,-35-42 11,32 31-13,2-1 1,2-3 0,2-1 0,2-3 0,1-3 0,1-1 0,2-4 0,84 33 0,-20-20-1,2-5 0,1-5 0,155 18 0,173 36-21,-377-66 36,-1 3-1,-2 4 1,134 68 0,-59-10-25,-6-3 0,166 69 0,136 44-11,-178-75 51,-89-31-51,-4-1 24,-155-78-113,-22-5-183,-37-7 95,-90-22 141,0-5 1,-196-72 0,184 41-41,-260-152 0,190 94 53,-284-122 438,379 193-252,-2 5-1,-163-34 0,92 36-75,-357-123 0,489 134-51,57 27-27,4 4 15,0-1-1,0 1 1,0 0-1,0-1 1,0 1-1,1-1 1,-1 1-1,0-1 1,1 0-1,-1 0 1,4 2-1,1 2 3,59 44-4,2-3 1,3-3-1,1-4 0,89 37 0,-43-27 5,208 56-1,133 0 9,111 32-6,-386-79-1,229 104 0,-368-141-9,448 185-30,-439-189 34,-1 2 1,-1 3-1,-2 2 0,62 39 0,-71-41-4,1-2-1,1-2 1,0-1-1,2-3 1,45 10-1,-1 1 1,-8-2 3,95 33 6,19 10-18,-172-59 9,-8-4 0,0 2 0,0-1 0,-1 2 0,0 0-1,0 0 1,0 1 0,-1 1 0,21 16 0,-6 18-95,-24-36 75,-1 0-1,2-1 1,-1 1 0,1-1-1,-1 0 1,2 0-1,-1 0 1,7 6 0,-38-11-604,-4-5 618,0 0-1,0-2 1,1-2-1,-36-14 1,-114-60-31,63 23-5,-218-107 69,233 121 33,-146-42 1,140 55 9,34 8-37,-2 4 0,-151-23 0,457 110 133,-121-31-148,-81-27-15,107 34 5,141 22 0,-176-43-7,116 41 0,-135-36 0,1-3 0,124 17 0,22-31 16,-228-9-17,1 0-1,0 0 1,0 0 0,0 0 0,0 0-1,0 0 1,0 0 0,0-1 0,-1 1-1,1 0 1,0-1 0,0 1 0,0 0-1,-1-1 1,1 1 0,0-1 0,0 1-1,-1-1 1,1 0 0,0 1 0,-1-1-1,1 0 1,-1 1 0,1-1 0,-1 0-1,1 0 1,-1 0 0,1 1 0,-1-1-1,0 0 1,0 0 0,1 0 0,-1 0-1,0 0 1,0 1 0,0-1 0,0 0-1,0 0 1,0 0 0,0 0 0,0 0-1,0 0 1,0 0 0,-1 1 0,1-1-1,-1-1 1,0-2 5,0 0-1,0 0 0,-1 1 1,1-1-1,-1 1 0,0-1 1,0 1-1,0 0 1,0 0-1,-4-3 0,-31-26 21,-81-51-1,25 19-11,-30-36 16,-114-121-1,109 98-23,-421-365 119,-916-626-1,1000 803-132,455 304 6,3 2-3,0 1 0,0 0-1,-1 0 1,1 1 0,-1 0 0,-11-3 0,38 28 7,197 164-5,430 283 0,-205-169-29,-331-215 22,180 181-1,-251-225 14,160 170 55,231 186-1,-413-383-49,-7-7-5,0 0 1,-1 1-1,0 0 1,0 1-1,-1 0 1,9 12-1,-17-16-29,-10-6-11,9 1 37,-29-4-2,0-2 0,1-1 0,0-1 1,-36-15-1,-118-60-19,97 42 27,-1530-776 108,1398 692-95,-1076-649 89,809 417-112,-95-60-20,412 325 22,-301-117 0,286 135 8,-248-140 0,139 29-38,128 77-8,-210-102 1,-59 17-7,-91-44-32,500 225 64,-4-2-14,-45-17 1,71 31 18,6 0 10,-1 0 0,1 1-1,-1-1 1,1 1 0,-1 0-1,0 0 1,1 0 0,-1 1 0,0-1-1,0 1 1,0 0 0,0 0-1,0 0 1,4 3 0,10 8 10,125 77 37,149 90-66,635 312 64,-721-384-61,311 146 13,77 41 19,136 123-5,-656-373-1,248 144-38,-233-142 10,154 58 0,-206-91-92,-33-12 31,-8-3-1,-53-17-5,-114-40 79,-216-81 14,320 110-4,2-4-1,0-2 1,-95-69 0,37 3 13,5-5 0,-146-167 0,152 149 4,-6 5 0,-5 5 0,-241-169 0,242 203 1,-4 6 0,-144-61 1,244 124-15,0 2-1,-1 1 1,0 1 0,0 1 0,-1 2 0,-38-2 0,65 19 25,2-4-28,2-1-1,-1 1 1,1 0 0,1-1-1,0 1 1,0-1 0,0 0-1,1 0 1,0 0 0,7 9-1,58 77 27,-58-82-31,84 95 8,4-4 0,5-5-1,125 91 1,-144-126-3,121 68-1,102 34 30,-142-79-18,171 117-1,-63 7 42,-11-8-20,-193-154 9,143 74 0,230 64 94,-334-143-123,306 87 10,-206-70 17,960 249-48,-1139-303-18,233 52 46,-222-49-98,-36-11 27,-24-7 75,-139-67-28,62 27-4,-39-18 1,3-6 0,3-5 0,-131-106 0,-551-544-86,520 452 68,188 182 45,-189-132 1,226 183-13,-2 3 0,-1 3 0,-2 3 0,-109-36 0,75 36 39,-346-119-23,345 111-31,2-5-1,-114-70 1,55 10-20,-75-44-27,174 128-72,80 32 124,0 1 1,-1 0-1,0 1 1,17 16-1,14 9-13,680 423-22,-383-255-2,-13-7 25,184 117 18,-29 42-83,-189-98 90,156 130-1,-446-383-17,-4-4-5,0 1 1,0-1-1,-1 0 1,1 0-1,0 1 0,-1-1 1,1 1-1,-1-1 0,0 1 1,0 0-1,1 0 0,-1-1 1,0 1-1,1 4 1,-33-6-286,-11-6 280,0-2 0,1-2 0,0-2 0,-54-23 0,58 22 4,-71-31 31,2-4 1,2-4-1,2-5 0,3-5 1,3-3-1,-124-110 0,-99-114 5,-23-20 157,-26 29 67,208 172-145,-285-173-76,-49 4-8,430 244-17,-1 3 0,-2 4 0,-107-29 1,-72-28-11,143 35-7,-162-101-1,230 127 9,1-2 0,1-2-1,1 0 1,2-2 0,0-2-1,2 0 1,1-2 0,-39-62-1,-174-250-5,202 292 17,1-1-1,4-3 1,-33-69-1,-103-220-43,159 324 28,-1-4 16,2 1 0,1-1 0,-9-46 0,11 41-25,-2 1 0,-15-40 1,-7 9 15,-3 2 0,-71-96 1,29 47 10,26 35-24,-74-120-27,118 179 42,-1 0-1,1 0 0,1-1 1,-4-21-1,-11-36 5,-58-86 3,-6-16-7,76 150 1,1-1 0,1 0 0,-3-40 0,7 54 0,-5-70 4,6 56-1,-2-1-1,0 1 1,-2 1-1,-1-1 0,0 0 1,-11-25-1,8 26 0,1-1 0,-8-46 0,11 48-10,-1-1 0,-1 1 0,-10-27 0,12 40-1,0 0 1,1 0 0,1-1-1,-1 1 1,2 0-1,-2-15 1,1 14-59,12 18 17,30 20 58,0 2 0,-2 1 0,38 39 0,-42-36 0,-7-7-4,43 54 0,126 147 30,-135-162-42,138 150 51,-105-119-46,27 31-8,-104-108 8,-1 1 1,-1 1-1,-1 0 1,17 38-1,-19-38-2,-12-22 2,0 1 0,-1-1 0,1 0 0,-1 1 0,1-1-1,-1 1 1,1-1 0,-1 0 0,1 0 0,-1 1 0,1-1 0,-1 0 0,1 0 0,-1 1 0,1-1 0,-1 0-1,0 0 1,1 0 0,-1 0 0,1 0 0,-1 0 0,0 0 0,1 0 0,-1 0 0,1 0 0,-1 0 0,1-1-1,-1 1 1,0 0 0,1 0 0,-1-1 0,1 1 0,-1 0 0,0-1 0,-28-6-129,-28-12 123,1-2 0,1-3 0,1-3 0,1-1 0,-78-58 0,101 63-7,2-1 1,1-1-1,1-2 1,1 0-1,1-2 1,1-1-1,2 0 1,1-2-1,2 0 1,-19-47 0,-6-56-2,64 177 71,2-1 0,31 42 0,-8-12-13,424 729 30,-107-175-30,-223-383-7,68 110-110,-201-345-31,-5-13-1,-7-17 67,-6-5 28,-2 0 0,-1 1 1,-2 0-1,-36-47 1,6 6-16,-200-280-70,26 39-30,152 204 49,-55-116-1,78 131 78,4-3-1,4-1 0,-28-113 1,63 187 16,6 16 40,17 27 84,-16-17-120,246 351 342,-83-108-245,-12-41-62,129 187-39,-233-312-27,-2 2-1,72 177 1,-15 44 55,-52-137-12,107 222-1,-145-358-10,2-1 1,1 0-1,2-2 0,0 0 0,3-1 0,0-2 0,50 42 1,-57-55-31,0 0 1,2-1 0,-1-1 0,2-1 0,-1-1-1,1-1 1,1 0 0,0-2 0,0 0 0,0-2-1,1-1 1,0 0 0,35 0 0,-57-4-86,-2-15 69,-1 8 17,0 1 0,0-1-1,-1 1 1,1 0 0,-2 0 0,1 0 0,-1 0-1,-7-9 1,-45-47-121,23 27 71,-190-203-74,27 31 113,-551-578 117,729 768-72,0 1 0,-1 1 0,-1 0-1,-1 2 1,1 0 0,-2 1-1,0 2 1,-34-13 0,56 23-24,0 0 1,0 0-1,0 0 1,0 1-1,0-1 1,0 0-1,0 0 1,0 0-1,1 0 1,-1 0-1,0 0 1,0 0-1,0 0 1,0 1-1,0-1 1,0 0-1,0 0 1,0 0-1,0 0 1,0 0-1,0 0 1,0 1-1,0-1 1,0 0-1,0 0 1,0 0-1,0 0 0,0 0 1,0 1-1,0-1 1,0 0-1,0 0 1,0 0-1,0 0 1,0 0-1,0 0 1,0 0-1,0 1 1,-1-1-1,1 0 1,0 0-1,0 0 1,0 0-1,0 0 1,0 0-1,0 0 1,0 0-1,0 0 1,-1 1-1,1-1 1,0 0-1,0 0 1,0 0-1,0 0 1,0 0-1,0 0 0,-1 0 1,14 15 51,98 91 56,-24-25-99,388 363 12,-326-319 4,220 141-1,214 91 77,-579-355-105,95 50-1,-89-48 5,1 1 0,0-1-1,1-1 1,-1 0 0,0-1 0,1 0 0,13 1 0,-24-3-4,-1 0 1,0 0 0,1 0-1,-1 0 1,0 0 0,1 0-1,-1 0 1,0 0 0,1-1 0,-1 1-1,0 0 1,1 0 0,-1 0-1,0 0 1,1 0 0,-1-1-1,0 1 1,0 0 0,1 0-1,-1 0 1,0-1 0,0 1 0,1 0-1,-1 0 1,0-1 0,0 1-1,1 0 1,-1-1 0,0 1-1,0 0 1,0 0 0,0-1-1,0 1 1,0 0 0,0-1 0,0 1-1,1-1 1,-1 1 0,0 0-1,0-1 1,0 1 0,-1 0-1,1-1 1,0 1 0,0 0-1,0-1 1,0 1 0,0 0 0,0-1-1,0 1 1,-1 0 0,1 0-1,0-1 1,0 1 0,0 0-1,-1-1 1,1 1 0,0 0-1,0 0 1,-1 0 0,1-1 0,0 1-1,-1 0 1,1-1-10,-10-9-10,0 0 0,0 0-1,-1 1 1,-1 1 0,1 0 0,-1 0-1,-1 1 1,-15-6 0,6 1-8,-174-85-4,102 52 54,2-3 0,-110-76 0,195 118-5,6 5-7,0 0 0,0 0 0,0 0-1,0 1 1,0-1 0,0 0 0,-1 1-1,1-1 1,0 0 0,0 1 0,-1-1-1,1 1 1,0 0 0,-1-1 0,-1 1-1,2 0-22,26 8 144,35 24-35,72 50 0,-40-23-44,778 452 234,-631-370-269,-5 10-1,-8 10 0,358 332 1,-470-385-16,-16-19 45,157 189 1,-249-270-51,-4-5 0,1-1 1,-1 1-1,0 0 1,0 0-1,0 0 1,0 0-1,-1 0 1,1 1-1,-1-1 1,0 0-1,2 5 1,-3-7-21,-2-2 32,0 1 0,0-1 0,1 0-1,-1 0 1,0 0 0,1 0 0,-1-1 0,1 1 0,-1 0 0,1-1-1,-2-2 1,-5-4-4,-86-81-24,5-5 0,-97-129 0,54 61 28,34 47-63,-499-649 30,436 504 22,-34-50-29,129 214 55,-86-96 1,103 143-30,-3 2-1,-1 2 1,-85-55 0,115 84 3,3 1 15,0-1-1,2-1 1,0-1-1,-28-34 1,-49-88-42,77 113 18,-5-5-13,-1 1 0,-1 1-1,-2 1 1,-1 2 0,-1 1 0,-56-39 0,37 25-12,1-2 1,2-1-1,-76-99 0,28 31-26,55 66 41,3-1 0,-43-74-1,-43-109-123,0 2 6,91 178 123,-2 1 1,-54-63-1,70 92 8,12 13 24,0 1-1,-1-1 1,0 1 0,0 0-1,-1 0 1,-10-6 0,16 16 20,6 14-9,0 1 0,1-1 1,1 0-1,17 28 0,4 11 16,37 80 11,133 204 1,-161-279-66,-30-47 14,1 0 0,1 0-1,0-1 1,1 0 0,0-1-1,1 0 1,1-1 0,20 16-1,-33-28-2,1-1-1,-1 0 1,0 1 0,1-1-1,-1 0 1,0 0-1,0 0 1,1 1 0,-1-1-1,0 0 1,1 0-1,-1 0 1,1 0 0,-1 1-1,0-1 1,1 0-1,-1 0 1,0 0 0,1 0-1,-1 0 1,1 0-1,-1 0 1,0 0 0,1 0-1,-1 0 1,1-1-1,-1 1 1,0 0 0,1 0-1,-1 0 1,0 0-1,1 0 1,-1-1-1,0 1 1,1 0 0,-1 0-1,0-1 1,1 1-1,-1 0 1,0 0 0,0-1-1,1 1 1,-1 0-1,0-1 1,0 1 0,0 0-1,0-1 1,1 1-1,-1-1 1,0 1 0,0 0-1,0-1 1,0 1-1,0 0 1,0-1 0,0 1-1,0-1 1,0 1-1,0 0 1,0-1-1,0 1 1,0 0 0,0-1-1,0 1 1,-1-1-1,-4-30-56,-4 5 41,-2 0 1,-1 0-1,-1 1 1,-19-26-1,-1-5 33,-75-122-177,58 98 85,2-2 0,-60-143 0,92 183 89,9 27-10,1-1 0,0-1 1,1 1-1,0-1 0,2 0 0,-3-28 0,6 45 5,0 0 0,0 0-1,0 0 1,0-1 0,1 1 0,-1 0 0,0 0 0,0 0-1,0 0 1,1 0 0,-1-1 0,0 1 0,0 0 0,0 0-1,1 0 1,-1 0 0,0 0 0,0 0 0,1 0 0,-1 0-1,0 0 1,0 0 0,1 0 0,-1 0 0,0 0 0,0 0-1,0 0 1,1 0 0,-1 0 0,0 0 0,0 0 0,1 0-1,-1 0 1,0 0 0,0 0 0,0 1 0,1-1 0,-1 0-1,0 0 1,0 0 0,0 0 0,1 0 0,-1 1 0,0-1-1,0 0 1,0 0 0,0 0 0,0 1 0,0-1 0,1 0-1,-1 0 1,0 1 0,17 17 39,0 1 1,-1 1-1,-1 0 0,-1 1 0,0 1 1,10 25-1,-4-12-23,9 15 21,2-1 0,46 54-1,-57-80-47,1 0-1,1-2 0,1-1 1,1 0-1,50 31 0,-36-36-88,-37-14 92,0-1 1,-1 0 0,1 0-1,0 0 1,0 0 0,0 0-1,-1 0 1,1 0 0,0 0 0,0 0-1,-1-1 1,1 1 0,0 0-1,0 0 1,-1-1 0,1 1-1,0 0 1,-1-1 0,1 1-1,0-1 1,-1 1 0,1-1-1,0 1 1,-1-1 0,1 1-1,-1-1 1,1 1 0,-1-1-1,0 0 1,1 1 0,-1-1-1,0 0 1,1 0 0,-1 1-1,0-1 1,0 0 0,1 0-1,-1 1 1,0-1 0,0 0-1,0 0 1,0 0 0,0 1-1,0-1 1,-1-1 0,0-37 0,-3 0-1,-1 1 1,-2 0 0,-1 0 0,-18-48 0,-84-186 3,30 84 0,23 52-22,56 136 22,1-1 0,0 1 0,0 0 0,-1-1 0,1 1 0,0 0 0,0-1 0,0 1 0,0 0 1,0-1-1,0 1 0,-1 0 0,1-1 0,0 1 0,0-1 0,0 1 0,0 0 0,0-1 0,0 1 1,1-1-1,-1 1 0,0 0 0,0-1 0,0 1 0,0 0 0,0-1 0,0 1 0,1 0 0,-1-1 1,0 1-1,0 0 0,1-1 0,-1 1 0,0 0 0,14 5 99,1 8-74,-1 0 0,0 1 0,-1 1-1,22 31 1,43 78 79,-50-76-93,90 162-10,11 17 17,-120-213-19,1 0 0,0-1 0,22 21 0,-29-34-20,-3-7 6,-6-13-16,-217-363-10,68 129-5,-31-100-227,160 300 264,-57-104 53,75 145-40,-1 1-1,-1 0 1,0 0 0,-1 1 0,0 0-1,0 1 1,-1 1 0,-26-17 0,22 14-4,0-1 0,2 0 0,-1-2 0,-20-27 0,-16-15-1,50 55 5,-1 1-1,1-1 1,0 1-1,0-1 1,-1 1-1,1 0 1,-1 0-1,1 0 1,-1 0-1,0 0 1,1 0-1,-1 0 1,0 1-1,0-1 1,0 0 0,1 1-1,-1 0 1,0-1-1,0 1 1,0 0-1,0 0 1,0 0-1,0 0 1,0 0-1,1 0 1,-1 1-1,0-1 1,0 1-1,0-1 1,0 1 0,1 0-1,-1 0 1,0-1-1,1 1 1,-1 1-1,-2 0 1,0 2 1,1 0 0,-1 1 0,1-1 0,0 1 0,0-1 0,0 1 0,0 0 1,1 0-1,0 0 0,-3 9 0,-41 178 26,46-192-32,0 0-1,0 1 1,0-1-1,0 0 1,0 1 0,0-1-1,0 0 1,0 1 0,0-1-1,0 0 1,0 1 0,1-1-1,-1 0 1,0 0-1,0 1 1,0-1 0,1 0-1,-1 0 1,0 1 0,0-1-1,1 0 1,-1 0 0,0 0-1,0 1 1,1-1-1,-1 0 1,0 0 0,1 0-1,-1 0 1,0 0 0,1 0-1,-1 0 1,0 1 0,1-1-1,-1 0 1,24 3 0,38-3 5,-43 0-13,-2 1 9,0 0 0,29 8 0,-30-6 5,1 0 0,30 2 0,-45-7-5,-1 1-1,1-1 1,0 0-1,-1 1 1,1-1-1,-1 0 1,1 0-1,-1 0 1,0 0-1,0 0 1,0 0 0,0-1-1,0 1 1,0 0-1,-1-1 1,1 1-1,-1-3 1,6-9-11,-3 11 13,0 0 0,0 0-1,1 0 1,0 1 0,-1-1-1,1 1 1,0 0 0,0 0-1,0 1 1,1-1 0,-1 1-1,0 0 1,1 0 0,-1 0-1,0 1 1,1-1 0,-1 1-1,1 0 1,-1 1 0,1-1-1,6 2 1,0 0 10,0 0-1,0 0 1,-1 1 0,1 1-1,-1 0 1,0 0 0,16 9-1,10 13-9,-1 2-1,-1 1 0,-1 1 0,-2 2 0,29 38 0,-19-16-1,-3 1 0,54 104 0,-85-146 4,-1 0-1,-1 1 0,0-1 1,0 1-1,-2 1 0,0-1 0,0 0 1,-1 1-1,-1 23 0,0-35-1,0 0 1,0 0-1,0-1 0,0 1 1,0 0-1,0 0 0,1-1 1,-1 1-1,1-1 0,0 1 1,0-1-1,0 0 0,0 0 0,0 0 1,3 2-1,42 33-57,-35-28 55,15 13 47,-2 2 0,37 41 0,12 13-64,-74-78 18,1 2-1,1-1 0,-1 1 0,1-1-1,-1 1 1,1-1 0,0 0 0,0 0 0,-1 0 0,1 0-1,0 0 1,0 0 0,0 0 0,0-1 0,0 1 0,0-1-1,3 1 1,-4-13-17,-4-18 3,-1 0-1,-1 1 0,-2 0 1,-1 0-1,-15-37 0,11 30 6,-11-21 23,-41-76 0,-7-14-88,45 84 45,6 18 36,-19-70 1,37 99 8,7 14 6,15 21 22,-17-15-39,48 56 100,-3 2 0,77 133 0,5 9 14,38 18-14,-68-95-15,106 179 0,-184-270-95,29 33 0,-43-58-20,-83-78-40,-8-30-40,4-3 0,-96-160 1,128 179 42,5-2 1,3-2-1,3-1 0,-25-97 1,48 142 65,13 40 59,62-3-70,-50 2 7,1 1 0,0 0 0,0 1 0,0 0 0,-1 1-1,18 3 1,-25-2 8,0 0 0,0 1 0,0 0 0,-1-1 0,1 1 0,-1 1 0,0-1 0,0 1 0,0-1 0,0 1 0,-1 1 0,0-1 0,0 0 0,0 1 0,4 7 0,7 14-5,16 46 0,-16-35-1,83 227 72,-33-83-43,1-6-18,65 164 55,-83-230-46,65 108-1,-81-179-50,-9-14 19,-24-23 3,0 0 0,0-1 0,0 1 0,0-1 0,0 1 0,0-1 0,0 0 0,0 0 0,0 0 0,0 0 0,0 0 0,0 0 0,0 0 0,0-1 0,-3 0 0,-12-5 2,0-2 0,0 0 0,0-1 0,1 0 0,0-2 0,-17-14 0,-14-8 16,-116-75-73,5-7 1,-181-172-1,228 176 63,41 39-8,-3 2 0,-92-66 0,159 132-4,-58-36 7,61 38 8,-1 0 0,1 1 0,-1-1 0,1 1 0,-1 0 1,0 0-1,0 0 0,0 0 0,0 1 0,1 0 1,-1 0-1,0 0 0,0 0 0,0 0 0,-5 2 0,8-1-3,0 0 0,0 0 0,-1 1 0,1-1-1,0 0 1,0 1 0,0-1 0,0 1 0,1-1-1,-1 1 1,0 0 0,1-1 0,-1 1 0,1 0-1,-1-1 1,1 1 0,0 0 0,0-1 0,-1 1-1,1 0 1,1 0 0,-1-1 0,0 3 0,0 4 2,-1 27 12,2 0 0,2 0-1,1 0 1,1 0 0,3 0-1,18 55 1,92 202 92,-84-215-80,127 269-60,-159-342 25,1 1 8,-1 0 0,1 0 0,-1 0 1,0 1-1,0-1 0,-1 1 0,1 0 1,-1-1-1,0 11 0,-1-16-49,-1-19-10,0 13 52,-1-1 0,0 1 0,-1 0 1,1 0-1,-1 0 0,0 0 0,-1 0 1,-6-8-1,-43-48-105,16 19 28,-322-398-66,346 426 157,0 0 1,-1 1 0,-19-17-1,27 27-6,1 1-1,-1-1 0,0 1 1,0 0-1,0 0 0,0 1 1,0-1-1,-1 1 0,1 1 1,-1-1-1,1 1 0,-1 0 1,-8 1-1,14 0-2,0 0 0,1 0 0,-1 0 0,0 1 0,0-1 0,0 0 0,0 0 0,0 1 0,0-1 0,0 1 0,1-1 0,-1 1 0,0-1 0,0 1 0,1 0 0,-1-1 0,0 1 0,1 0 0,-1-1 0,1 1 0,-1 0 0,1 0 1,-1 0-1,1 0 0,-1-1 0,1 1 0,0 0 0,0 0 0,-1 0 0,1 0 0,0 0 0,0 0 0,0 1 0,0 38 34,0-33-38,3 13 17,0-1 0,1 1 1,1-1-1,1 0 1,1 0-1,1 0 1,0-1-1,15 24 1,100 134 103,-113-163-115,53 65 43,2-4 0,118 103 0,169 107 119,-318-258-159,75 60 54,-5 5-1,-3 4 1,-4 4 0,113 152-1,-167-192-42,476 581 195,-162-284-187,1 1 66,-325-324-100,-2 1 0,-1 2 1,-2 1-1,-1 1 0,30 58 1,-54-90 11,0 1 0,-1-1 0,0 1 0,0 0 1,-1 0-1,0 0 0,0-1 0,0 15 0,-2-20-10,0 0-1,-1-1 1,1 1-1,0 0 0,0-1 1,0 1-1,-1 0 1,1-1-1,0 0 0,-1 1 1,1-1-1,0 0 1,-1 0-1,1 0 1,-1 0-1,1 0 0,0 0 1,-1 0-1,1 0 1,-3-1-1,0 1-8,-11-1-3,0-1-1,-1 0 0,1-1 0,0-1 0,0 0 0,0-1 0,1 0 1,-15-9-1,-109-66-53,111 63 47,-286-214-208,162 114 157,-443-371 30,422 326 26,-187-229-1,306 325 19,-3 3 0,-2 1-1,-4 4 1,-74-56 0,107 92 12,0-1 1,1-1-1,2-2 1,-41-50-1,60 69-62,10 16 46,14 19 20,57 69 36,-37-47-33,54 58-1,-45-64-11,1-2-1,3-3 1,1-1 0,90 49-1,-29-30 46,160 58 0,-188-81-39,-2 2 0,-1 4 0,-3 4 0,-1 3 0,-2 4 0,-3 2 0,116 112 0,-136-116-29,-50-48-33,-7-13-58,-143-167-224,118 146 352,-501-495 1,305 313 46,206 195-12,-29-38-1,47 52 41,12 11-54,18 14 17,350 305 211,-177-145-194,42 42-20,249 293 0,438 468 183,-733-807-151,348 238 0,-272-220-88,-160-117 16,238 143-92,-189-125 96,-98-53-91,3-3 0,1-3 1,84 29-1,-150-63-84,-2-3 157,0 0 0,-1 0 0,1 0 0,-1 0 0,1 1 0,-1-1 0,0 0 0,0 0 0,0 0 0,0 1 0,0-1 0,0 0 0,0 1 0,0-1 0,-1 1 1,1-1-1,-1 1 0,1 0 0,-4-2 0,-8-9-24,-508-516-394,104 78 260,26-23 93,116 136 83,124 155-31,-506-581-11,112 239 179,232 234-186,-47-8 51,-2-4 14,325 266-32,2-1 0,2-2 0,1-1 0,2-2 0,-30-57 0,188 255 130,392 529-102,-425-561-6,77 90-17,8-8 0,9-9 0,250 203 0,-276-270 2,-54-46 26,181 179-1,-271-241-42,0 1 0,26 40-1,-40-54 14,1 1-1,-1 0 1,-1 0 0,0 0-1,0 0 1,-1 1 0,-1-1-1,0 1 1,0 0-1,0 13 1,-2-23-4,0 0 0,-1 0-1,1-1 1,-1 1 0,1 0 0,-1-1-1,1 1 1,-1-1 0,0 1 0,1 0-1,-1-1 1,0 1 0,1-1 0,-1 0-1,0 1 1,1-1 0,-1 0 0,0 1-1,0-1 1,0 0 0,1 0 0,-1 0-1,0 1 1,0-1 0,0 0 0,1 0-1,-1 0 1,0 0 0,0-1 0,0 1-1,0 0 1,1 0 0,-1 0 0,-1-1-1,-37-8-57,7-3 44,2-1 0,0-2 0,-54-35 0,-85-73 4,140 101 30,-154-125-15,7-8 0,7-7 0,7-7 0,-233-316 1,126 89 7,-23-32-6,273 402-5,-12-19 12,-3 1 0,-1 2 0,-75-68 0,69 84 121,43 37-74,23 31-17,1-2 0,55 66 0,-6-11-13,65 99-25,379 485 52,-424-570-42,4-5 1,5-4-1,222 165 0,236 66 71,-31-21-69,-458-260-1,-2 4-1,-2 2 0,-3 3 0,-2 3 1,76 97-1,-128-135-265,-51-63 198,-50-38-1,4 4 22,-51-52 5,-177-158-5,-93-89-40,287 248 47,-127-169 0,-17-107-47,29-15 82,175 307-2,-3 0-18,-3 2-1,-6 4 0,-4 2 1,-93-94-1,128 155 13,26 27 0,2 0-1,-1 0 0,2-2 1,-1 1-1,-14-25 1,26 38-2,0 0 0,-1-1 0,1 1 1,0 0-1,0 0 0,0-1 0,0 1 0,0 0 1,0 0-1,-1-1 0,1 1 0,0 0 1,0 0-1,0-1 0,0 1 0,0 0 0,0-1 1,0 1-1,0 0 0,0 0 0,0-1 1,0 1-1,0 0 0,0-1 0,1 1 1,-1 0-1,0 0 0,0-1 0,0 1 0,0 0 1,0 0-1,1-1 0,-1 1 0,0 0 1,0 0-1,0 0 0,1-1 0,-1 1 0,0 0 1,0 0-1,1 0 0,-1 0 0,0-1 1,0 1-1,1 0 0,-1 0 0,22 3 43,7 9 3,-1 1-1,0 2 1,31 21 0,82 66 47,-111-80-65,198 155 47,-8 9 0,309 339-1,-141-105-5,28-26-20,-162-179-55,507 443 92,-547-464-71,522 449 87,-422-367-80,-133-111-12,-171-156-10,27 22-14,-2 2 0,44 52 0,-76-79 8,1-1 0,-1 0 0,0 1 0,0 0 1,-1-1-1,0 1 0,0 0 0,0 0 0,-1 0 1,2 12-1,-11-17-168,-1-1 140,1 0 0,0-1-1,0 0 1,0 0-1,0-1 1,0 0-1,0 0 1,-9-4-1,-69-37-8,53 25-7,-476-266-180,361 190 166,-176-147 0,-325-376 59,599 563 17,-588-597 232,583 602-223,-306-283 80,28-21-121,294 304 18,25 29 6,-1 1 1,-1 1 0,-1 0 0,-1 1 0,-25-19 0,42 36-5,1-1 1,-1 1 0,1-1 0,-1 1 0,1 0 0,-1-1 0,1 1 0,-1 0 0,1-1 0,-1 1 0,1 0 0,-1 0 0,0 0 0,1-1 0,-1 1 0,1 0 0,-1 0 0,0 0 0,1 0 0,-1 0 0,0 0 0,1 0 0,-1 0 0,1 1 0,-1-1 0,0 0 0,1 0 0,-1 0 0,0 1 0,1 0-1,-1 0 1,1-1 0,0 1 0,-1 0-1,1 0 1,0 0 0,0 0-1,-1 0 1,1 0 0,0 0 0,0 0-1,0-1 1,0 1 0,0 0-1,0 0 1,1 0 0,-1 0 0,1 1-1,4 15 4,2-1 0,0-1 0,1 1 0,1-1 0,0-1 0,1 0 0,0 0 0,17 16-1,2 7 16,86 96 6,213 190 1,-211-214-45,662 714-18,-187-184 74,-487-542-39,163 117 1,-98-84-2,-118-88 6,268 228-11,-259-221 6,-47-39-2,-1 0 1,0 0-1,-1 2 0,16 16 0,-27-26-44,-6-5-129,-212-126 23,81 43 90,-103-64-33,8-10 1,-351-315 0,508 406 97,-233-198 62,242 216-33,-3 4 1,-142-75-1,148 92-11,-249-133-6,299 155-14,9 6 1,0 0-1,0 0 0,0 0 0,0 0 1,0 0-1,-1 1 0,1-1 0,-1 1 0,1 0 1,0 0-1,-1 0 0,-7 0 0,29 22 33,127 111 11,252 179 0,-271-228-25,3-5-1,232 102 1,-290-150-17,303 133 16,-17 29-3,-285-141-17,-2 3-1,63 62 1,97 76-13,-122-111 23,-4 4 0,138 145 0,-137-127 16,-50-51 3,80 98 0,-111-120-16,0 1 9,26 44 0,-43-62-19,-4-7 0,0 0 0,0 0 0,1-1 0,0 1 0,0-1 0,9 9 0,-12-13-32,-10-11-443,-78-82 93,-105-142 0,-56-120 165,169 239 189,8 9 89,-111-218 0,179 318-43,1 0-1,-1-1 0,1 1 0,1 0 0,-1-1 1,1 0-1,0 1 0,0-14 0,25 18 170,-15 4-166,-1 0-1,1 0 1,-1 0-1,1 1 1,-1 0-1,0 1 1,0 0-1,0 0 1,12 10-1,68 58 52,-60-48-61,61 56 145,-4 5 0,-3 2 0,-4 5 0,96 146 0,-31-47 57,22 35-69,41 86-96,-205-310-117,-5-4-126,0 1 188,0-1-1,0 0 0,0 0 0,0 0 0,1-1 1,-1 0-1,-6-5 0,-3-3-7,-204-143-49,-335-311 0,508 423 65,-1 2 0,-3 2 1,-93-56-1,135 91 6,1 0 0,-1 1 0,1 0-1,-1 0 1,0 1 0,-8-2 0,13 3-7,1 0 1,-1 0-1,0-1 0,1 1 0,-1 0 0,1 0 1,-1 0-1,1 0 0,-1 0 0,1 0 1,-1 0-1,0 0 0,1 0 0,-1 0 0,1 0 1,-1 1-1,1-1 0,-1 0 0,1 0 1,-1 0-1,1 1 0,-1-1 0,1 0 1,-1 1-1,1-1 0,-1 0 0,0 1 0,3 6 3,-2-7-1,4 10 1,0-1 1,0-1 0,1 1-1,0-1 1,0 0 0,1 0 0,0 0-1,14 12 1,3 6 0,274 278 32,-196-208-29,109 142 31,-105-111-17,-83-106-18,1-1 1,1-1-1,0-1 1,1-2-1,52 27 1,-71-40-12,-1-1-1,1 1 1,-1-1 0,1 0-1,0-1 1,-1 1 0,1-1-1,7 1 1,-11-36-152,-3 21 143,-1 0 0,0 0 0,-1 0 0,0 0 0,-1 0 0,0 1 0,-8-15 0,-49-91-77,38 77 78,-58-110-149,-118-315-1,187 421 230,32 68 72,13 20-106,34 41 93,-3 2 0,98 181-1,8 17 139,-92-158-196,-74-119-64,0-1 2,-1 1-1,1-1 1,1 0-1,-1 0 1,11 9-1,-14-14-66,-1-5-96,-1-17 99,-1 0 0,-1 0 1,-1 1-1,0-1 0,-2 1 1,-13-32-1,-63-118-21,14 40 14,7-3 0,5-2-1,-51-191 1,99 271 79,8 55-5,1 0 1,0 0-1,-1 0 1,1 0-1,0 0 1,-1 0-1,1 0 0,0 0 1,0 0-1,-1 0 1,1 0-1,0 1 0,-1-1 1,1 0-1,0 0 1,-1 1-1,1-1 0,-1 1 1,1-1-1,-1 0 1,1 1-1,-1-1 0,1 1 1,0 1-1,31 29 36,-2 2-1,-1 2 1,-2 0 0,22 41-1,15 16 18,221 272 311,-195-252-206,-81-100-158,1 0 0,0-1 0,1 0-1,0 0 1,1-1 0,0-1 0,1 0 0,0-1 0,26 13 0,-38-21-11,-1 0-1,1 0 1,-1 0 0,0 0 0,1-1 0,-1 1 0,0 0-1,1 0 1,-1-1 0,0 1 0,1 0 0,-1 0 0,0-1 0,1 1-1,-1 0 1,0-1 0,0 1 0,1 0 0,-1-1 0,0 1-1,0-1 1,0 1 0,0 0 0,0-1 0,1 1 0,-1-1 0,0 1-1,0-1 1,0 1 0,0 0 0,0-1 0,0 1 0,0-1-1,-1 1 1,1 0 0,0-1 0,0-25-33,0 20 10,-1-4 3,0 0 0,0 1 0,-1 0 0,-1-1 0,0 1 0,0 0 0,0 0 0,-1 1 0,-7-12-1,-54-78-62,33 52 48,-300-418-61,301 416 101,-10-10 0,3-2 0,3-1 0,-34-81 0,63 124 85,13 24 111,14 15-173,110 106 9,133 165 0,-153-164 70,52 81-20,14 14-52,-188-247-631,-25-36 541,23 38-32,-140-216-44,-10-15 92,128 191 56,3 0 0,-29-81 0,53 114-9,9 15 15,-1 14-15,0 0-1,0 0 0,0 0 0,0 0 1,0-1-1,1 1 0,-1 0 0,0 0 1,0 0-1,0 0 0,0 0 0,1-1 1,-1 1-1,0 0 0,0 0 0,0 0 1,1 0-1,-1 0 0,0 0 0,0 0 1,0 0-1,1 0 0,-1 0 0,0 0 1,0 0-1,1 0 0,-1 0 0,0 0 1,0 0-1,0 0 0,1 0 1,-1 0-1,0 0 0,0 0 0,0 0 1,1 1-1,-1-1 0,0 0 0,0 0 1,0 0-1,0 0 0,0 0 0,1 1 1,-1-1-1,21 16 40,0 1 1,-1 1-1,32 36 1,48 72 11,115 189 164,-80-109-116,-20-62-23,-35-46-88,-78-101-20,-1-1-1,-1 1 1,1-1 0,0 1 0,-1-1 0,0 1 0,0-1 0,0 0 0,0 1 0,-1-5-1,-7-13 13,0 0-1,-1 1 0,-1 0 1,-1 0-1,-26-34 1,2 0 21,-9-10 0,-2 2 0,-71-73 1,16 20-2,-78-103 71,-179-212 343,283 337-348,-77-124-1,-47-116-37,172 285-12,-118-257-28,103 209 29,-51-124-10,40 112 1,-4 1 0,-101-140-1,-257-264-4,326 394-13,5-4 1,-86-165 0,105 172-7,11 17-17,23 38-35,-59-83 0,87 138 62,0 0 0,0 0 0,0-1 0,0 2 0,-1-1 1,1 0-1,-1 1 0,0 0 0,0 0 0,-1 0 0,1 0 1,-1 1-1,1-1 0,-1 1 0,0 0 0,-7-1 0,12 3 4,-1 1-1,0-1 1,1 1-1,-1 0 1,0 0-1,1-1 1,-1 1-1,1 0 1,-1 0-1,1 0 1,0 0-1,-1-1 1,1 1-1,0 0 1,0 0-1,-1 0 1,1 0-1,0 0 1,0 0-1,0 0 1,0 0-1,0 0 0,0 0 1,1 1-1,0 35 6,0-30-7,2 21 9,1 1 1,2-1 0,1 0-1,1-1 1,12 29 0,69 138-20,-71-159 12,525 888-3,-225-414-26,-37 19 5,-87-101 55,-175-395-48,-18-31-86,-3-29-106,-12-17 180,-2 2 1,-2 0-1,-34-60 0,19 38 11,-195-390-34,-131-268 102,284 558-49,6-2 0,-53-205-1,97 257 23,6-1 0,-7-185 0,25 292-26,-11-69 237,14 99-218,1 0 0,1 0 0,0 0 0,2-1 0,14 35 0,-9-22-2,231 755 49,-221-690-61,-5 1 1,-4 0-1,-4 1 0,-10 171 0,1-259-2,0-1-1,0 1 1,-2-1 0,1 0-1,-1 0 1,-1 0-1,-6 15 1,7-22 1,1 1 1,-1-1 0,0 1-1,0-1 1,0 0-1,-1 0 1,1 0-1,-1-1 1,0 1-1,0-1 1,0 0 0,-1 0-1,1 0 1,-1-1-1,1 1 1,-1-1-1,0 0 1,-10 2 0,-4-1 1,0 0 0,0-2-1,0 0 1,0-1 0,0-1 0,1-1 0,-1-1 0,0 0 0,1-1 0,-1-1 0,1-1 0,0-1 0,1 0 0,-31-18 0,-10-11-14,3-3 0,-92-81 0,141 115 13,-378-349 29,78 70-75,220 207 36,-762-628 51,558 507-36,-271-209 22,251 155-29,230 195-3,-2 3 0,-95-45-1,-62-33 9,239 132-7,0 0 0,0 0 0,-1-1 0,1 1 0,0 0 0,0 0 0,-1 0 0,1-1 0,0 1 0,0 0 0,-1 0 1,1 0-1,0 0 0,-1 0 0,1-1 0,0 1 0,-1 0 0,1 0 0,0 0 0,0 0 0,-1 0 0,1 0 0,0 0 0,-1 0 0,1 0 1,0 0-1,-1 0 0,1 0 0,0 0 0,-1 1 0,1-1 0,0 0 0,-1 0 0,1 0 0,0 0 0,0 1 0,-1-1 0,1 0 0,0 0 1,0 0-1,-1 1 0,1-1 0,0 0 0,0 0 0,0 1 0,-1 0 0,1 20-85,12 27-35,13 6 121,2-2 0,2 0 0,52 68 0,-29-44 0,-8-10 0,334 485-6,-310-464-13,154 153-1,107 51 27,-270-243-10,-10-8-43,62 63-1,-107-183-364,-5 77 413,1 1-1,0-1 1,0 1-1,0-1 1,1 1-1,-1-1 1,0 1-1,1-1 1,0 1-1,-1 0 1,1-1-1,2-3 1,-1 5-2,-1 0 1,1 0 0,0 0-1,-1 0 1,1 0 0,0 0 0,0 1-1,0-1 1,0 1 0,-1-1-1,1 1 1,0-1 0,0 1 0,0 0-1,0 0 1,0 0 0,3 1-1,15-1 11,-1 2 0,1 0 0,-1 1 0,0 1 0,0 1-1,28 11 1,109 59 59,-144-68-66,366 227 132,-14 33-100,-276-201-16,881 707 215,-533-329-219,-38 31 51,-342-406-59,-35-43-38,-10-11 11,0-2 1,0 0 0,1 0 0,1-1 0,15 12 0,-29-51-105,-3 16 119,0 1 0,-1 0 0,0 0 0,-1 1 0,0 0 0,-15-17 0,-55-53-44,38 41 33,-118-128-9,7-7 0,8-7 0,-147-245 0,41-20 168,250 451-110,0 0 1,1-1-1,0 1 0,1-1 0,-1 0 0,1 0 0,8 6 0,9 9-2,102 116 35,171 242 1,-163-201-49,239 278 247,-288-356-233,-40-49-11,3-3-1,1-1 0,86 63 1,-129-106-36,0 0-1,0 0 1,0 0 0,0 0 0,1-1-1,-1 1 1,1-1 0,0 0 0,0-1-1,0 1 1,0-1 0,0 0 0,0 0-1,0 0 1,0-1 0,0 0 0,7 0 0,-11-2 0,-1 0 1,1 0 0,0 1 0,-1-1-1,0 0 1,1 0 0,-1 0 0,0 1-1,0-1 1,0 0 0,0 0 0,-1 0 0,1-1-1,-1-3-19,1-6 17,-1 1 0,-1 1 0,0-1 0,-1 0 0,0 0 0,0 1 0,-1 0 0,-1-1 0,-5-8 0,-11-18 13,-28-34-1,25 36 16,-76-115-31,-157-313 1,243 427 126,38 74 87,-9-11-216,193 346 183,-18-30 157,-156-288-276,-21-36-24,0 1 1,-2 0 0,0 1 0,-1 0 0,-1 0 0,10 39-1,-18-59-19,-1-1-1,0 0 0,0 1 0,1-1 0,-1 1 0,0-1 0,0 1 0,0-1 0,1 0 0,-1 1 1,0-1-1,0 1 0,0-1 0,0 1 0,0-1 0,0 1 0,0-1 0,0 1 0,0-1 1,0 1-1,-1-1 0,1 0 0,0 1 0,0-1 0,0 1 0,0-1 0,-1 0 0,1 1 1,0-1-1,0 1 0,-1-1 0,1 0 0,0 1 0,-1-1 0,1 0 0,0 1 0,-1-1 0,1 0 1,-1 0-1,1 1 0,0-1 0,-1 0 0,1 0 0,-1 0 0,1 0 0,-1 0 0,1 1 1,-1-1-1,1 0 0,0 0 0,-1 0 0,1 0 0,-1 0 0,1 0 0,-1-1 0,1 1 1,-1 0-1,1 0 0,-1 0 0,1 0 0,0 0 0,-2-1 0,-27-17 23,25 14-46,-58-45 15,2-4 0,-58-66 0,44 43 14,-244-282-34,23-23 7,13 16 15,218 286 7,-748-871 0,760 896 2,-2 1 0,-3 4 0,-2 1 0,-1 3 0,-3 3 0,-1 3 0,-125-55 0,-92-5 83,-103-46 43,321 111-153,-91-64 0,112 68 50,-2 1 0,0 3 0,-2 1 0,-72-27 0,73 37-40,-42-12 9,1-4 0,-131-68 1,-75-80 32,292 179-27,-1 0 0,1 0 0,0 0 0,0 0 0,-1 0 0,1 0 1,0 0-1,0 0 0,-1 0 0,1-1 0,0 1 0,0 0 1,0 0-1,-1 0 0,1 0 0,0 0 0,0 0 0,0-1 0,-1 1 1,1 0-1,0 0 0,0 0 0,0 0 0,0-1 0,-1 1 0,1 0 1,0 0-1,0-1 0,0 1 0,0 0 0,0 0 0,0-1 1,0 1-1,0 0 0,0 0 0,0 0 0,0-1 0,0 1 0,0 0 1,0 0-1,0-1 0,0 1 0,0 0 0,0 0 0,0-1 0,0 1 1,0 0-1,0 0 0,0-1 0,1 1 0,18-1 30,54 11 18,-24-4-101,19-5 15,-67-1 38,-1 0 1,0-1-1,1 1 1,-1-1 0,0 1-1,0 0 1,0-1-1,0 1 1,0-1 0,0 1-1,0-1 1,0 1 0,0-1-1,0 1 1,0-1-1,0 1 1,0-1 0,0 1-1,0 0 1,0-1-1,0 1 1,-1-1 0,1 1-1,0-1 1,0 1-1,-1 0 1,1-1 0,0 1-1,0 0 1,-1-1 0,1 1-1,0 0 1,-1-1-1,1 1 1,-1-1 0,-12-15 24,0 0-44,1 0 1,1-1 0,-16-33 0,-11-45 60,-35-139 1,-5-17-225,12 85 59,-38-111 97,103 274 18,0 1 0,0 0 0,1-1-1,-1 1 1,1 0 0,0-1 0,0 1 0,0-1 0,0 1 0,0-1 0,1-2-1,-1 4 5,0 1 0,0-1 0,1 1 0,-1 0 0,0-1 0,0 1 0,1 0 0,-1-1 0,0 1 0,1 0 0,-1-1 0,0 1 0,1 0 0,-1 0 0,1-1 0,-1 1 0,0 0 0,1 0 0,-1 0 0,1-1 0,-1 1-1,1 0 1,-1 0 0,1 0 0,-1 0 0,1 0 0,-1 0 0,1 0 0,-1 0 0,0 0 0,1 0 0,-1 0 0,2 1 0,4 1-2,0 1 0,0 0 0,-1 0 0,1 0 0,-1 1-1,10 8 1,40 36 38,-2 2-1,-2 3 1,65 87 0,114 195-20,-192-277-18,78 131-4,-116-205-123,-3 0 134,0 1 0,-2 0 0,1-1-1,-2 2 1,-12-27 0,-50-73-2,27 47 23,-127-212-59,-94-167-4,183 297 67,-62-167 0,127 284-40,2-1 0,1 0 0,1 0 1,3-1-1,0 0 0,-3-62 1,23 121 70,-3-11-13,476 1014 15,-233-462 26,-241-540-73,-4-7-34,1-1 1,1 0-1,0 0 1,21 25-1,-26-44-158,-3-9 155,-1-15 75,-2 1-54,-1 0-1,-1 0 0,-2 0 0,-7-27 1,-39-97-119,30 89 88,-401-977 45,223 613-31,-84-204-6,210 418 57,64 176-37,2 0 0,1-1 0,1 0 0,0-41 0,5 74 2,0 0 1,0 0-1,0 0 0,0 0 1,0 0-1,0 0 0,0 1 1,0-1-1,0 0 0,0 0 1,1 0-1,-1 0 1,0 0-1,1 0 0,-1 1 1,1-1-1,-1 0 0,1 0 1,-1 1-1,2-2 0,11 6 12,19 30 103,-27-27-102,86 117 58,124 223 0,-152-238-59,587 1147-2,-521-943-19,177 361 81,-211-513-152,-104-210-177,-18-10 233,-2 1 0,-41-61 0,11 20-33,-435-800 30,57-24 69,436 921-37,-119-301-35,99 239 59,2-1 0,-18-116 0,37 180-22,0 1 0,0 0-1,0 0 1,0 0-1,0 0 1,0 0-1,-1 0 1,1 0 0,0 0-1,0 0 1,0-1-1,0 1 1,0 0-1,0 0 1,0 0 0,0 0-1,0 0 1,0 0-1,0 0 1,0-1-1,0 1 1,0 0 0,0 0-1,0 0 1,0 0-1,0 0 1,0 0-1,0 0 1,0-1 0,0 1-1,0 0 1,0 0-1,0 0 1,0 0-1,0 0 1,0 0 0,1 0-1,-1 0 1,0 0-1,0-1 1,0 1-1,0 0 1,0 0 0,0 0-1,0 0 1,0 0-1,0 0 1,1 0-1,-1 0 1,0 0-1,0 0 1,0 0 0,0 0-1,0 0 1,0 0-1,0 0 1,1 0-1,-1 0 1,0 0 0,0 0-1,0 0 1,0 0-1,0 0 1,0 0-1,0 0 1,1 0 0,-1 0-1,9 10 64,16 28 8,-18-28-51,332 551 176,99 171-140,-51 25-100,-265-489 139,259 581 302,-361-803-366,28 68-6,97 166-1,-135-263-33,-8-13-4,0 0-1,0-1 0,1 1 1,-1 0-1,1-1 1,0 1-1,0-1 0,0 0 1,5 3-1,-8-6 6,0 1 0,0-1 0,1 0 0,-1 0 0,0 0 0,0 0 0,0 0 0,0 0 0,0 0 0,1 1 0,-1-1 0,0 0 0,0 0 0,0 0 0,0 0 0,0 0 0,1 0 0,-1 0 0,0 0 0,0 0 0,0 0 0,1 0 0,-1 0 0,0 0 0,0 0 0,0 0 0,0 0 0,1 0 0,-1 0 0,0 0 0,0 0 0,0 0 0,0-1 0,0 1 0,1 0 0,-1 0 0,0 0 0,0 0 0,0 0 0,0 0 0,0 0 0,0-1 0,1 1 0,-1 0 0,0 0 0,0 0 0,0 0 0,0 0 0,0-1 0,0 1 0,0 0 0,0 0 0,0-1 0,1-13-69,-1 8 52,-1-15 2,-1-1 0,-1 0-1,-1 1 1,-1 0-1,0 0 1,-2 0 0,-11-25-1,-81-140-147,60 117 120,-79-138 45,-151-288-40,-233-651 62,290 638-10,-169-452 3,264 671-56,20 53 85,95 231-38,0 0 0,1 0-1,-1 0 1,1 0 0,0 0 0,1 0 0,-1 0 0,1 0 0,0 0 0,0 0 0,1 0 0,0 0 0,-1 0 0,2 0 0,-1 0 0,0 0 0,1 0 0,4-8 0,4-1-6,-6 8-1,0 0-1,0 0 0,1 1 1,-1-1-1,1 1 1,8-6-1,-12 10 5,-1 1 0,1-1 0,0 1 0,0 0 0,-1-1 0,1 1 0,0 0 0,0 0 0,0-1 0,0 1 0,-1 0 0,1 0 0,0 0 0,0 0 0,0 0 0,0 0 0,0 0 0,-1 0 0,1 0 0,0 1 0,0-1 0,0 0 0,0 1 0,1 0 0,0 1-1,-1-1 1,1 1 0,-1-1-1,1 1 1,-1-1 0,0 1-1,1 0 1,-1 0 0,0 0 0,0 0-1,-1 0 1,2 3 0,65 198 90,22 57 24,384 708 261,-185-471-422,-5 73 122,-6-13 71,-108-251-123,151 247 84,-251-447-67,131 194 50,375 526 39,-535-768-90,-39-56-215,-22-18-144,12 8 317,-85-65 4,-383-305-42,19-30 4,300 253 29,-419-421-109,47-39 37,406 449 17,147 181 58,335 332 137,-32-29-166,-226-226 60,115 113 37,-183-171-67,-1 2 1,-2 2-1,-1 0 1,23 46-1,-29-31 16,-20-50-64,-15-17 74,-236-239-35,-379-419-52,402 385 29,166 200 42,-72-136 0,87 135 4,5-1 0,-52-171 0,-15-73 9,85 280-17,-2 1 0,-2 2-1,-3 0 1,-38-50-1,0 4 22,5-3-1,-56-120 0,118 219-23,-1-1 1,1 1-1,-1-1 0,0 1 0,1 0 0,-1-1 0,0 1 0,1-1 1,-1 1-1,0 0 0,0 0 0,1 0 0,-1-1 0,0 1 1,0 0-1,1 0 0,-1 0 0,0 0 0,0 0 0,0 0 0,1 0 1,-1 0-1,0 1 0,0-1 0,1 0 0,-1 0 0,0 1 0,-1-1 1,-18 11 28,15-4-30,0 0 1,0 0 0,1 0-1,0 1 1,1 0 0,-1 0 0,1 0-1,1 0 1,0 0 0,0 1-1,1-1 1,-1 0 0,1 11-1,1 16 20,6 65-1,3-53-14,2 0 0,2-1 1,1-1-1,32 66 1,-7-15-5,203 479 32,-160-411-8,142 214 1,-96-196-39,226 251 0,-81-184 23,-196-186-18,-2 4 0,101 117-1,-92-79 13,181 218-28,-71-63 83,-146-187-46,3-2-1,114 120 1,101 42 85,-201-184-64,2-3-1,101 53 1,-58-43-29,342 182 55,-390-203-62,-7-1-29,1-4 0,106 42 0,-162-72 31,0 0 0,1 0 0,-1 0 0,0 0 0,1 1 0,-1-1 0,0 0-1,0 0 1,1 0 0,-1 0 0,0 0 0,1 0 0,-1 0 0,1 0 0,-1 0 0,0 0 0,1 0 0,-1 0 0,0 0 0,1 0 0,-1 0 0,0 0 0,0-1 0,1 1 0,-1 0 0,0 0 0,1 0 0,-1 0 0,0-1 0,0 1 0,1 0-1,-1 0 1,0-1 0,0 1 0,1 0 0,-1 0 0,0-1 0,0 1 0,0 0 0,0-1 0,1 1 0,-1-1 0,-3-19-6,-16-22 21,-38-36-22,-97-103 0,113 135 8,-90-100 2,-258-298-5,35-30-6,245 304 6,7-6 0,-91-214-1,166 319-18,3-1 0,4-1 0,2 0 0,4-2 0,3 0 0,4 0 0,2-82 0,5 160 27,0-1 0,1 0-1,0 0 1,-1 0 0,1-1-1,0 1 1,0 0 0,0 0-1,0 0 1,0-1 0,1 1-1,-1 0 1,0-1 0,1 1 0,-1-1-1,1 0 1,0 1 0,2 1-1,11 9 17,61 69 0,-3 4 0,113 171 0,89 218 14,5 181-29,-197-434 2,129 241 0,-209-456-22,25 40 38,-27-44-29,0 0-1,1 0 1,-1 0 0,1-1-1,0 1 1,-1 0-1,1-1 1,0 1-1,0-1 1,0 1-1,0-1 1,0 0-1,0 0 1,0 0 0,0 0-1,1 0 1,3 1-1,-5-3 7,-1 1 0,1 0 0,-1-1-1,1 1 1,-1 0 0,1-1 0,-1 1-1,1-1 1,-1 1 0,0-1 0,1 1 0,-1-1-1,1 1 1,-1-1 0,0 1 0,0-1-1,1 0 1,-1 1 0,0-1 0,0 1 0,0-1-1,0 0 1,0 1 0,1-1 0,-1 0-1,0 1 1,-1-1 0,1 1 0,0-1 0,0 0-1,0 1 1,0-1 0,0 1 0,-1-1 0,1 0-1,0-7 3,-1-13-4,-1 0 0,-1 1 0,-1 0-1,-1 0 1,-8-24 0,-47-106-92,26 69 65,-4-15 19,-139-322-58,-283-390 80,-103-122-38,523 851 43,32 63 39,7 23-21,8 22 21,64 183 19,2 7-52,-33-83 5,-40-136-27,0 0 0,0 1 0,1-1 0,-1 0 0,0 0-1,0 0 1,0 0 0,0 0 0,0 1 0,0-1 0,0 0 0,1 0 0,-1 0-1,0 1 1,0-1 0,0 0 0,0 0 0,0 0 0,0 0 0,0 1 0,0-1-1,0 0 1,0 0 0,0 0 0,0 1 0,0-1 0,0 0 0,0 0 0,0 0-1,0 1 1,0-1 0,0 0 0,-1 0 0,1 0 0,0 1 0,0-1-1,0 0 1,0 0 0,0 0 0,0 0 0,-1 0 0,1 1 0,0-1 0,0 0-1,0 0 1,0 0 0,-1 0 0,1 0 0,0 0 0,-12-6-25,-16-17-13,-16-19 35,2-2 0,-36-51 0,-67-106-14,140 195 16,-111-183 5,6 9 8,78 139 5,30 39-14,0 0 0,0 0-1,0 0 1,0 0-1,0 0 1,0 1 0,0-1-1,-1 1 1,1 0-1,-1-1 1,1 1-1,-1 0 1,0 0 0,1 1-1,-6-2 1,22 25 93,150 128 59,-99-94-134,62 53-5,4-6 0,4-5 0,183 99 0,-162-124-13,-137-67-12,0 0-1,1-2 1,-1 0-1,1-1 0,0-1 1,28 1-1,-47-4 9,1 0 0,-1 0 0,0-1 0,1 1 0,-1 0 0,0 0 0,1-1 0,-1 1 1,0 0-1,1-1 0,-1 0 0,0 1 0,0-1 0,0 0 0,0 1 0,1-1 0,-1 0 0,0 0 0,0 0 0,0 0 0,-1 0 0,1 0 0,0 0 0,0 0 0,-1-1 0,1 1 0,0 0 1,-1 0-1,1-1 0,0-1 0,2-47 22,-3 36-18,-3-63-3,-3 0 0,-4 0 1,-26-105-1,-83-220-7,-111-166-24,-43 21-16,156 319 40,78 159 7,38 67 0,1 1 1,-1-1-1,0 1 0,1-1 0,-1 1 1,0 0-1,0-1 0,0 1 1,0 0-1,0 0 0,0 0 0,0-1 1,0 1-1,-1 0 0,1 1 0,0-1 1,-1 0-1,0-1 0,1 6 3,0-1 0,0 1 0,1-1 0,0 1 0,0 0 0,0-1 0,0 1 0,0-1 0,1 1-1,1 4 1,11 57 33,2-1-1,48 122 0,-28-92-13,330 1101-16,-164-354-45,-130-530 35,-60-251-79,-9-37 22,-2-19 38,-1-5 9,-123-286-34,-241-560-235,-23-57 288,381 885-2,-117-334 2,108 298-10,3-1 0,2-1 0,2 0 1,-1-80-1,10 137 4,0-1-1,0 1 1,0-1 0,0 1 0,-1 0-1,1-1 1,0 1 0,0-1 0,0 1-1,0-1 1,0 1 0,0-1 0,0 1-1,0-1 1,0 1 0,1-1 0,-1 1 0,0 0-1,0-1 1,0 1 0,0-1 0,1 1-1,-1-1 1,0 1 0,0 0 0,1-1-1,-1 1 1,0 0 0,1-1 0,-1 1-1,0 0 1,1-1 0,-1 1 0,0 0-1,1 0 1,-1-1 0,1 1 0,-1 0-1,1 0 1,-1 0 0,0 0 0,1 0-1,-1 0 1,1-1 0,-1 1 0,1 0-1,0 0 1,16 14 40,-3 6-16,-2 1 0,0 1 0,-2 0 0,15 43 0,-18-48-16,40 121 30,44 210-1,-1 154-39,-44-233 19,-34-198-11,43 132 0,-44-182-84,-5-31 7,-3-39 57,-3 48 16,-2-76-30,-3-1 0,-4 1 1,-2 1-1,-25-80 0,-59-177-19,-42-166 58,29-174-29,88 528 12,7 59 9,-4 1-1,-44-131 1,54 191 2,2 1-1,1-1 1,1 0-1,1 0 1,2-33-1,-2 49-3,1 0 0,-1 0 0,-1 1 0,0-1 0,0 0 0,0 1 0,-1 0 0,-7-11 0,-15-42 0,21 34 1,1 1 0,-1-47 0,4 45 4,-1 0-1,-6-29 1,6 48-3,-1 0 0,1 0 0,-2 1 0,1-1 0,-1 1-1,0 0 1,-1 0 0,0 0 0,0 0 0,-8-8 0,-63-50 14,60 51-6,12 12-6,1 1-1,0-1 1,0 0 0,0-1-1,0 1 1,0 0-1,0-1 1,-2-4 0,5 3 18,1 3 40,13 10-24,51 41-21,-2 2 1,83 87-1,-127-119-5,-66-73-22,23 26 1,-39-38 0,55 59 8,-1 0 0,0 0 0,0 1 0,0 0 1,-1 0-1,0 1 0,0 0 0,0 1 0,-18-5 0,22 12-15,10 8-19,13 13 1,40 47 51,-4 2-1,-3 3 1,-4 2 0,-3 2 0,51 132 0,114 443-75,-194-607 52,160 599 3,108 371 43,-97-504 14,-182-505-56,-2-7-9,0 1-1,1 0 1,-1 0 0,1 0-1,-1-1 1,1 1-1,0 0 1,0-1-1,0 0 1,0 1-1,4 2 1,-4-9-32,-4-98 43,-4 1 0,-35-187 0,-221-597 1,55 230-1,171 512-2,6-1 0,-20-238 0,43 270 13,9-125-1,2 210-9,1-1 0,1 1 0,1 0 0,2 1 0,1 0 0,0 0-1,2 1 1,1 1 0,1 0 0,2 0 0,34-41 0,-50 64 0,1 0 0,0 0-1,-1 0 1,1 0 0,0 1 0,-1-1 0,1 0-1,0 0 1,0 0 0,0 1 0,0-1 0,0 0-1,0 1 1,0-1 0,0 1 0,0-1 0,0 1 0,0-1-1,0 1 1,0 0 0,1 0 0,-1 0 0,0-1-1,0 1 1,0 0 0,0 0 0,0 0 0,1 1-1,-1-1 1,0 0 0,0 0 0,0 1 0,0-1-1,0 1 1,0-1 0,0 1 0,0-1 0,0 1 0,0-1-1,0 1 1,0 0 0,0 0 0,0-1 0,0 1-1,-1 0 1,2 1 0,4 6 16,-1 1 0,0-1 1,-1 1-1,7 16 0,-6-12-18,17 41 18,-3 0-1,18 87 1,10 124-18,-39-211 10,98 935 74,-90-799-43,-12-126-28,-2-23-10,2 0 1,1-1-1,12 41 1,-9-66-22,-4-28-24,-3-28-28,-1 40 70,0-35 9,2-34-18,-4 0 0,-20-122 1,-3 75-38,-112-594-152,108 513 183,-5-320 0,32 438 2,0 43 12,2 0-1,6-53 1,-5 84 1,1 0-1,-1 0 1,1 0 0,1 0 0,5-10-1,-8 15 3,0 0-1,1 1 1,-1-1-1,1 0 1,-1 1-1,1-1 1,-1 1-1,1-1 1,-1 0-1,1 1 1,-1-1-1,1 1 1,0 0-1,-1-1 1,1 1-1,0-1 1,0 1-1,-1 0 1,1 0-1,0-1 1,1 1-1,-2 0 4,1 1-1,0-1 1,0 1-1,0-1 1,0 1 0,0-1-1,0 1 1,-1 0-1,1-1 1,0 1-1,-1 0 1,1-1 0,0 1-1,-1 0 1,1 0-1,-1 0 1,1 0-1,-1 0 1,1 0 0,-1-1-1,0 1 1,1 2-1,19 51 28,-2 1 1,15 80-1,8 124-8,-21-120-6,134 948 202,-113-811-158,99 354 0,-61-303-77,-171-725-293,-73-223 242,-32-170-16,192 760 82,-23-136 10,-12-298-1,53 491 104,13 49-69,-4 1 0,18 111 1,-20-84-35,183 740 133,41 205 42,-220-923-180,106 521 88,-79-438-54,86 217-1,-111-356-39,23 57-8,55 221 0,-101-335 0,-1 1-1,0-1 0,-1 0 1,-1 13-1,-9-31 11,-3-9 1,1 0 1,0-1 0,1-1-1,1 1 1,-11-30-1,-6-8-10,-176-297-107,123 219 88,-68-119-6,12-7 0,-103-275 0,209 456 26,-11-25 0,4-3 0,-31-144 0,63 218-3,6 25-16,13 41-32,-1 1 50,51 136 61,79 328 0,19 62-2,-5-194 19,-127-310-57,2-1 0,3-1 0,2-2 0,46 49-1,-53-76-2,-31-26-11,0-1 0,1 1 0,-1 0 0,1-1 0,-1 1 1,1-1-1,-1 0 0,1 1 0,-1-1 0,1 1 0,0-1 0,-1 0 0,1 1 0,0-1 0,-1 0 0,1 0 0,0 0 0,-1 1 0,1-1 1,0 0-1,-1 0 0,1 0 0,0 0 0,-1 0 0,1 0 0,0 0 0,-1-1 0,1 1 0,0 0 0,-1 0 0,1 0 0,0-1 0,-1 1 0,1 0 1,0-1-1,-1 1 0,1 0 0,-1-1 0,1 1 0,-1-1 0,1 1 0,-1-1 0,1 1 0,-1-1 0,1 0 0,-1 1 0,0-1 0,1 1 0,-1-1 1,0 0-1,0 1 0,1-1 0,-1 0 0,0 1 0,0-1 0,0-1 0,2-27 2,-1-1 0,-1 1 0,-2 0 0,-1 0 0,-11-47 0,-50-151-11,37 140 17,-619-1905-215,545 1697 193,13-4 0,-66-410 0,20 90 43,127 591-54,11 41-30,12 48-3,49 458 155,-55-401-89,7 75-5,99 730 41,-109-886-27,25 101-1,-28-125-24,0 0 1,1 0-1,1-1 1,0 0-1,1 0 0,0 0 1,15 19-1,-21-30 8,0 0 0,0 0-1,0 0 1,0 0 0,0 0 0,1 0-1,-1 0 1,0 0 0,0 0 0,1 0-1,-1 0 1,1-1 0,-1 1 0,0-1-1,1 1 1,-1-1 0,1 0 0,-1 1-1,3-1 1,-3 0 0,1-1 1,-1 1-1,0 0 0,0-1 0,0 1 1,0-1-1,0 0 0,0 1 0,0-1 1,0 0-1,0 0 0,0 1 1,0-1-1,0 0 0,-1 0 0,1 0 1,0 0-1,-1 0 0,2-1 0,1-6 11,0 0 0,0 0 0,0 0 0,-1-1 0,2-13-1,13-137-6,-6-274-1,-11 317-4,-27-366-25,1-99-2,27 564 39,0 0-1,1 1 1,0 0 0,1-1 0,6-16 0,-8 32-9,-1 0 1,0 0-1,0 0 1,1 0-1,-1 0 1,1 0-1,-1 0 0,1 0 1,0 0-1,-1 0 1,1 0-1,0 0 0,-1 1 1,1-1-1,0 0 1,0 0-1,0 1 1,0-1-1,0 1 0,0-1 1,0 0-1,0 1 1,2-1-1,-2 1-2,0 0-1,0 1 1,0-1-1,0 0 1,0 1-1,0-1 1,0 1 0,0-1-1,0 1 1,0 0-1,0-1 1,0 1-1,0 0 1,0 0-1,0-1 1,-1 1 0,1 0-1,0 0 1,-1 0-1,1 0 1,-1 0-1,1 0 1,-1 0 0,1 0-1,-1 1 1,9 22 46,-1 0 0,7 31 0,-5-15-32,100 433 123,-5-19-25,74 166-78,62 265 22,-125-387-28,37-12 33,-52-241-20,-36-94-34,55 193-1,-118-333-30,0 0-1,0 0 0,-1 1 1,-1 19-1,0-27 0,0-2 27,-1-6-181,-10-28 135,-28-50 0,8 18 20,-164-351-237,-97-228-8,204 416 248,9-4 0,-78-392 0,141 524 23,5 0 0,1-102 0,33 223 21,14 24 56,-2 2-1,39 69 1,45 111-40,192 566 173,-136-309 146,-121-348-306,5-4 0,110 185 0,-108-223-56,54 113 1,-97-169 2,-2-8-5,-2 0 0,-1 1 0,-1 1 0,8 40 0,20 105 40,102 279 0,-91-334-2,6-2 1,109 173-1,-133-238-30,168 270 35,179 330-27,-365-619-4,-1 0 1,-2 1-1,-2 0 0,-1 1 1,4 48-1,-12-42-14,-1-44-38,-1-6-96,-61-184 0,5 20-76,-197-662-73,112 333 304,121 394-50,5 0-1,-6-198 1,22 301 37,0 1-1,0 0 0,-1-1 1,1 1-1,0 0 1,0-1-1,0 1 1,0-1-1,0 1 1,0 0-1,0-1 1,0 1-1,0-1 0,0 1 1,0 0-1,0-1 1,1 1-1,-1 0 1,0-1-1,0 1 1,0 0-1,0-1 0,1 1 1,-1 0-1,0-1 1,0 1-1,0 0 1,1 0-1,-1-1 1,0 1-1,1 0 0,-1 0 1,0-1-1,1 1 1,-1 0-1,0 0 1,1 0-1,-1 0 1,0-1-1,1 1 1,-1 0-1,1 0 0,12 11-79,-4 5 80,-1 0 1,-1 1-1,10 28 1,-3-6 18,106 288 105,53 138 12,56 184 175,-15-51-37,-162-466-229,89 188 106,46 131-153,-106-177-7,-3-36-32,-78-237 34,0-1 6,0 0 1,0 0-1,0 1 0,0-1 1,0 0-1,0 1 1,0-1-1,0 0 1,0 0-1,1 1 0,-1-1 1,0 0-1,0 1 1,0-1-1,0 0 1,0 0-1,0 1 1,1-1-1,-1 0 0,0 0 1,0 1-1,0-1 1,1 0-1,-1 0 1,0 0-1,0 0 0,0 1 1,1-1-1,-1 0 1,0 0-1,0 0 1,1 0-1,-1 0 0,0 0 1,1 1-1,-1-1 1,0 0-1,0 0 1,1 0-1,0-9-323,0-109 80,2 30 163,-4 0 1,-4 0-1,-21-114 1,-155-458 89,23 104-9,152 530 2,-2-5-1,1 0 0,2 0-1,-3-50 1,19 96 12,68 114 175,107 240 0,20 166-94,-52 45 207,-34-110 27,-110-436-321,28 61 0,-34-109-547,-3-11 481,-3-42-11,-3 1-1,-24-116 1,-52-127-89,65 249 112,1 8 43,-135-531 0,125 461-11,6-2-1,-7-219 1,26 341 15,0 0 0,0 0 0,0 0 1,0 0-1,0-1 0,0 1 0,1 0 0,-1 0 0,1 0 0,0 0 1,-1 0-1,1 0 0,1-2 0,-1 4 1,-1-1 0,0 1 0,1 0 0,-1 0-1,1 0 1,-1 0 0,1 0 0,-1 0 0,1 0 0,-1 0 0,0 0 0,1 0-1,-1 0 1,1 0 0,-1 0 0,1 1 0,-1-1 0,0 0 0,1 0 0,-1 0 0,1 1-1,-1-1 1,0 0 0,1 0 0,-1 1 0,0-1 0,1 0 0,-1 1 0,0-1-1,1 0 1,-1 1 0,0-1 0,0 0 0,0 1 0,1 0 0,5 8-3,-1-1 1,0 1-1,7 20 1,326 1043 489,-259-699-228,10 36-63,-86-385-183,-3-21-10,0 1-1,1 0 1,-1 0-1,1 0 1,0-1 0,0 1-1,0 0 1,1-1-1,-1 1 1,1-1-1,0 1 1,4 5-1,-5-8-91,-1-21-220,0-153 16,-34-280 1,-98-285 223,120 668 156,4 0-1,0-84 1,9 170-24,2 0-1,0-1 1,0 0 0,2 1 0,0-1 0,8 17 0,7 23-31,212 847 549,-230-889-583,14 53 34,3-1 0,2 0 0,3-2 1,3-1-1,2-1 0,47 72 1,-76-133-44,0 0 0,0 1 0,0-1 0,0 0 0,1 1 0,-1-1 0,0 0 0,0 0 0,0 1 1,0-1-1,0 0 0,0 0 0,0 1 0,1-1 0,-1 0 0,0 0 0,0 1 0,0-1 0,0 0 1,1 0-1,-1 0 0,0 1 0,0-1 0,1 0 0,-1 0 0,0 0 0,0 0 0,1 0 0,-1 0 1,0 0-1,0 1 0,1-1 0,-1 0 0,0 0 0,1 0 0,-1 0 0,0 0 0,0 0 1,1 0-1,-1 0 0,0 0 0,1-1 0,-1 1 0,0 0 0,0 0 0,1 0 0,-1 0 0,0 0 1,0 0-1,1 0 0,-1-1 0,0 1 0,0 0 0,1 0 0,-1 0 0,0-1 0,0 1 0,1 0 1,3-28-147,-6-50 250,2 70-147,-27-238-254,18 181 196,-2 1 0,-25-76 0,-52-120-162,-27-99 205,111 341 82,0 0 1,1 0-1,0-28 0,14 71 345,30 50-284,-3 2 0,-4 2 0,-3 0 0,-4 2 0,25 125 0,-43-155-31,48 246 261,-43-242-250,2 0-1,3-1 1,32 63-1,-34-84-7,-2-1-22,1-2-1,31 43 0,-47-73-25,0 0 1,0 0-1,0-1 0,0 1 0,0 0 0,0 0 0,1-1 1,-1 1-1,0 0 0,0 0 0,0-1 0,0 1 0,0 0 1,0 0-1,1 0 0,-1-1 0,0 1 0,0 0 0,0 0 1,1 0-1,-1 0 0,0-1 0,0 1 0,1 0 0,-1 0 1,0 0-1,0 0 0,1 0 0,-1 0 0,0 0 0,0 0 1,1 0-1,-1 0 0,0 0 0,0 0 0,1 0 0,-1 0 1,0 0-1,1 0 0,-1 0 0,0 0 0,0 0 0,1 0 1,-1 0-1,0 0 0,0 1 0,0-1 0,1 0 0,-1 0 1,0 0-1,0 0 0,0 1 0,1-1 0,-1 0 0,0 0 1,0 0-1,0 1 0,0-1 0,1 0 0,-1 0 0,0 1 1,0-1-1,0 0 0,0 0 0,0 1 0,0-1 0,0 1 1,1-25-203,-1 20 234,1-97-207,-5 0 0,-27-167 0,-14 68-58,-15-79 112,48 208 131,-4-141-1,17 175-6,-1 36 0,0 1-1,0-1 1,1 1 0,-1-1 0,0 1-1,0-1 1,0 1 0,0-1-1,1 1 1,-1-1 0,0 1-1,1 0 1,-1-1 0,0 1 0,1-1-1,-1 1 1,0 0 0,1-1-1,-1 1 1,1 0 0,-1-1-1,0 1 1,1 0 0,-1 0 0,1-1-1,-1 1 1,1 0 0,-1 0-1,1 0 1,-1 0 0,1 0-1,-1 0 1,1 0 0,0 0 0,-1 0-1,1 0 1,-1 0 0,1 0-1,0 0 1,16 6 1,-9 3 19,0-1 0,0 1 0,0 0 0,-1 1 0,0-1 0,-1 1 1,7 17-1,27 57 118,55 176 1,-68-178-59,80 299 273,-93-325-327,-14-55-52,-2-9-119,-6-18 151,-1 0-1,-20-41 1,3 9-39,-164-527-135,104 295 134,-11-36-8,70 219 52,-14-117 0,100 500 191,-6-39-172,-37-139 39,-5 1 0,-4 0 0,-8 142 0,1-232-56,-1-1-1,0 0 1,-1 0-1,0 0 1,-3 9 0,4-15-10,0 0 0,0 0 0,1-1 0,-1 1 0,0 0 1,0-1-1,-1 1 0,1 0 0,0-1 0,0 0 0,-1 1 1,1-1-1,-1 0 0,1 1 0,-1-1 0,0 0 0,1 0 1,-1-1-1,0 1 0,0 0 0,1 0 0,-1-1 0,0 1 1,0-1-1,0 0 0,-3 1 0,-2-2-6,0 1 0,0-1 0,0-1 0,1 1 0,-1-1 0,0 0 0,1-1 0,0 1 0,-1-1 1,1-1-1,0 1 0,0-1 0,1 0 0,-8-7 0,-7-8-13,0-2 1,-22-30 0,12 15-4,-312-397-235,223 276 200,-740-937 7,442 510 203,354 480-129,4-2 0,5-3 0,5-2 0,4-3 0,6-1 0,4-2 0,-30-192 0,13-39 38,41 287-58,7 38-20,6 32-26,16 63 86,51 131 0,-16-56-47,303 1150 30,-285-1014-26,43 272-24,-107-520-45,-3-24 6,-2-17-1,-4-15 53,0 0 0,-2 0 0,0 1 0,-2 0-1,-8-23 1,-2-8 25,-59-169-18,-117-237 1,78 196-42,-158-409-28,72 172 1,-40-155-54,225 608 118,4 19-4,8 24 0,4 19-26,9 28 41,3-1 1,1 0-1,27 57 0,2 7 1,15 49 15,248 639 64,68-30-103,-321-676 36,4-3 1,108 128-1,-162-212-18,32 33-6,-34-34 1,0-1-1,0 0 1,1 0-1,-1 1 1,0-1-1,1 0 1,-1 0 0,0 0-1,1 0 1,-1-1-1,1 1 1,0 0-1,-1-1 1,1 1-1,-1-1 1,1 1-1,0-1 1,-1 0-1,1 1 1,0-1 0,0 0-1,1-1 1,-2 1-1,-1-1 0,1 0 0,0 0 1,-1 0-1,1 1 0,-1-1 0,1 0 0,-1 0 1,0 0-1,1 0 0,-1 0 0,0 0 1,1 0-1,-1 0 0,0 0 0,0 0 0,0 0 1,0-2-1,3-61-6,-3-1 1,-3 0-1,-22-127 1,-64-193-125,83 364 125,-157-580-23,-133-565 77,283 1098-57,3 0 1,-3-120-1,13 188 12,0-1-1,0 0 1,0 1-1,-1-1 1,1 0 0,0 1-1,0-1 1,0 1-1,0-1 1,0 0-1,1 1 1,-1-1-1,0 1 1,0-1-1,0 0 1,0 1-1,1-1 1,-1 1-1,0-1 1,0 1 0,1-1-1,-1 1 1,1-1-1,-1 1 1,0-1-1,1 1 1,0-1-1,11 13-7,18 44 37,-27-48-22,164 404 173,-107-252-133,732 1944 34,-543-1338-27,-240-737-46,68 207 61,-62-208-123,-17-41-56,-19-60 66,-2 2 0,-55-115 0,40 98 15,-186-425-86,-180-441 141,1-299-28,342 995-3,11-3 0,-29-514 0,78 312 54,8 413-59,-7 50 11,0 1 0,0-1 1,0 0-1,0 1 0,0-1 0,0 0 0,0 1 1,0-1-1,0 0 0,0 1 0,1-1 0,-1 0 1,0 0-1,0 1 0,0-1 0,1 0 0,-1 0 1,0 1-1,0-1 0,1 0 0,-1 0 0,0 0 1,0 1-1,1-1 0,-1 0 0,0 0 0,1 0 1,-1 0-1,0 0 0,1 0 0,-1 0 0,0 1 0,1-1 1,-1 0-1,0 0 0,1 0 0,-1 0 0,0-1 1,1 1-1,-1 0 0,0 0 0,0 0 0,1 0 1,-1 0-1,0 0 0,1 0 0,-1-1 0,0 1 1,1 0-1,-1 0 0,0 0 0,0-1 0,1 1 1,-1 0-1,0 0 0,0-1 0,0 1 0,1 0 1,-1 0-1,0-1 0,0 1 0,0 0 0,0-1 1,0 1-1,0 0 0,1-1 0,-1 1 0,14 37 62,58 277 173,12 135-88,180 793-11,96-136-33,67-27-116,-412-1044 2,237 586-74,-251-664-256,-2 7 329,-2-1 1,-2 1 0,-11-44 0,-38-113 28,25 96-11,-44-151 4,-122-451 34,-190-980-279,276 1109 91,50 0 90,60 517 49,4 47 13,5 14 16,0 10 2,0 1 1,-1 0-1,0 0 1,-2 1-1,0 0 1,4 22-1,-2-9 2,166 613 223,-83-299-165,221 992-79,-155-627 71,-82-360 20,40 163 142,-76-371-94,84 204 0,-111-316-128,-8-18-18,0 0 1,1-1-1,0 1 0,1-1 1,0 0-1,2-1 0,-1 0 1,1 0-1,16 15 0,-24-26-3,-1-1-1,0 1 0,1-1 1,-1 1-1,1-1 0,-1 1 1,0-1-1,1 1 0,-1-1 1,1 0-1,-1 1 0,1-1 1,-1 0-1,1 1 0,-1-1 1,1 0-1,0 0 0,-1 0 1,1 0-1,-1 1 0,1-1 1,0 0-1,-1 0 0,1 0 1,-1 0-1,1 0 0,0 0 0,-1 0 1,1-1-1,-1 1 0,1 0 1,0 0-1,-1 0 0,1-1 1,-1 1-1,1 0 0,-1 0 1,1-1-1,-1 1 0,1-1 1,-1 1-1,1 0 0,-1-1 1,1 1-1,-1-1 0,0 1 1,1-1-1,-1 1 0,0-1 1,0 1-1,1-1 0,-1 1 1,0-1-1,0 0 0,1 0 1,1-42-172,-3 31 176,-3-127-70,-7 0 0,-29-138-1,-121-465-212,76 371 196,20 79 85,-174-859-110,214 990 137,-7-315 1,33 426-27,-1 49-1,0 1 0,0-1 0,0 0 1,0 1-1,0-1 0,0 1 0,0-1 0,0 1 0,0-1 0,0 0 0,0 1 0,0-1 1,1 1-1,-1-1 0,0 1 0,0-1 0,1 1 0,-1-1 0,0 1 0,1-1 0,-1 1 0,0-1 1,1 1-1,-1 0 0,1-1 0,-1 1 0,1 0 0,-1-1 0,1 1 0,-1 0 0,1 0 1,-1-1-1,1 1 0,0 0 0,0 0 0,0 1 1,0-1-1,1 1 0,-1-1 0,0 1 1,0 0-1,0 0 0,0-1 1,0 1-1,-1 0 0,1 0 1,0 0-1,0 0 0,-1 0 1,1 0-1,1 2 0,13 26 38,-1 1 0,-2 0 0,10 35-1,-13-37-12,217 806 173,-61 16-149,-142-725-53,152 903 191,-148-863-99,-14-79-43,5-1 0,2 0 0,41 102 0,-53-173-84,-3-15-109,-3-28-41,-7-42 118,-3 1 1,-4 0-1,-28-99 1,29 127 53,-106-417-102,-123-515-67,60-4 104,167 856 70,3-160-1,20 300 36,228 742 219,-185-565-221,18 56-33,211 795 336,-201-640-145,-21-93 12,-38-233-141,3 0-1,46 96 1,-48-120 3,-17-41 15,-4-11-133,-2-11-59,0-7 46,-4-32 22,-1 0 1,-3 1-1,-1 0 1,-2 0-1,-20-47 1,5 9-11,-198-591-87,60 195 57,-57-261-10,204 677 120,-4 1 0,-2 0 0,-2 2 0,-4 1 0,-1 1 0,-40-54 0,-203-249 217,223 298-201,-1 2 0,-4 3 1,-76-65-1,105 101-15,0-1 0,2-1 0,0-2 0,2 0 0,1-1-1,1-2 1,1 0 0,2-1 0,1 0 0,1-2 0,2 1 0,1-2 0,2 0-1,-7-35 1,-66-443-14,7 14 44,33 248-47,-10-256 0,47 387 13,3 98-39,-1 41 16,31 529 93,107 634-134,-125-1080 62,5-1 0,4 0 0,39 126 0,-54-247-543,-6-26 537,-15-55-54,-4 1 0,-64-175 0,58 193 31,-109-318-1,-148-462-9,271 811 32,8 27-3,0 0 0,-16-35 0,15 49-3,3 12 4,0 22-9,2 48 21,4 1-1,3-1 1,16 84 0,62 222 68,-58-275-73,104 403-11,42-15 79,-168-486-69,17 41 11,1 0 0,54 84 1,-73-130-21,-1 1 0,1-1 0,0 0 0,-1 0 0,1 0 1,0 0-1,1-1 0,-1 1 0,0 0 0,0-1 1,1 0-1,-1 1 0,5 0 0,-5-32-151,-6-19 148,-2 1 0,-2 0-1,-2 1 1,-23-65-1,11 38 3,-436-1295-38,324 992 44,-60-151 19,191 521-14,-11-26-13,-1 0 1,-23-37-1,33 63 11,1-1-1,-1 1 1,-1 1-1,0-1 0,0 1 1,0 0-1,0 0 1,-1 1-1,0-1 1,0 2-1,-1-1 0,1 1 1,-1 0-1,-15-5 1,19 7 2,0 1 0,0-1 0,-1-1 1,1 1-1,1 0 0,-1-1 0,0 0 1,1 0-1,-1 0 0,1 0 0,0-1 1,0 1-1,0-1 0,0 0 0,1 0 1,0 0-1,0 0 0,0 0 0,-3-8 1,-2-11 3,0 1 0,-5-42-1,4 23 24,-79-272-17,55 230 23,-4 2 0,-55-93 1,64 124-30,11 18-12,-19-59 0,22 55-18,-18-38 1,7 26 11,-3 2 1,-1 1-1,-2 1 0,-3 2 1,-1 1-1,-58-55 1,55 64 8,2-2 0,1-1 0,2-2 0,-44-66 0,54 65-12,-3 2 1,0 0-1,-36-35 0,58 67 11,-7-6-1,1 0-1,0-1 1,-13-20 0,22 28-5,0 3 5,0 0 0,0 0 0,0 0 0,0-1 0,0 1 0,0 0 0,0 0 0,0-1 0,0 1 1,0 0-1,0 0 0,0-1 0,-1 1 0,1 0 0,0 0 0,0 0 0,0-1 0,0 1 0,0 0 0,0 0 0,0 0 0,-1-1 0,1 1 0,0 0 1,0 0-1,0 0 0,-1 0 0,1-1 0,0 1 0,0 0 0,0 0 0,-1 0 0,1 0 0,0 0 0,0 0 0,0 0 0,-1 0 0,1 0 0,0 0 0,0 0 1,-1 0-1,1 0 0,0 0 0,-1 0 0,0 0-47,1 13-11,1 13 69,2 0-1,0 0 1,2 0-1,15 48 1,48 104 67,-33-91-58,128 280-1,1 1-9,5 79 63,129 318 117,-289-744-183,56 126 23,87 301 1,-130-342-36,-36-181-21,-147-378-35,21 66 55,52 121-24,-123-398-29,193 601 57,3-1 0,2 0 0,3-1 0,-2-97-1,12 160-1,1-7 1,8 15-19,3 12 20,-1 0 0,-2 0 0,1 1 0,-2 0 0,11 37 0,23 119 19,-29-115-14,128 719 8,-102-538 2,-19-105 14,20 98 17,-38-219-51,-2-13 6,0 0 0,0 1 1,0-1-1,1 0 0,-1 1 0,1-1 0,-1 0 0,1 1 1,0-1-1,0 0 0,0 0 0,0 0 0,0 0 0,0 0 1,2 2-1,-2-4-1,1-1 0,-1-1 1,0 1-1,0 0 0,0 0 0,-1 0 1,1 0-1,0-1 0,0 1 1,-1 0-1,1-1 0,-1 1 0,1 0 1,-1-1-1,1 1 0,-1-1 1,0 1-1,0-1 0,0 1 0,0-1 1,0 1-1,0-3 0,1-3 2,6-89-33,-3 0 0,-16-171 0,8 224 30,-18-349-40,22 386 44,0-3-5,0 0 1,0 0 0,1-1 0,4-14-1,-5 23 5,0 0-1,0 0 1,1-1-1,-1 1 1,1 0-1,-1 0 0,1 0 1,-1 0-1,1 1 1,-1-1-1,1 0 1,0 0-1,0 0 1,-1 0-1,1 1 1,0-1-1,0 0 0,0 1 1,0-1-1,0 0 1,0 1-1,0-1 1,0 1-1,0 0 1,0-1-1,0 1 1,0 0-1,0 0 0,0 0 1,0-1-1,0 1 1,1 0-1,-1 0 1,0 1-1,0-1 1,0 0-1,0 0 1,0 1-1,0-1 0,0 0 1,0 1-1,0-1 1,0 1-1,0-1 1,0 1-1,0-1 1,1 2-1,6 4 2,-1 1 0,0 0 1,0 0-1,-1 1 0,1-1 0,-2 2 0,1-1 1,-1 0-1,0 1 0,-1 0 0,6 16 0,-7-17 6,143 387 145,-20-44 38,-119-333-161,-5-12-28,0 0 0,0 0 0,0-1 0,1 1 0,0 0 0,0-1 0,7 8 0,-9-12-54,-3-15 48,-6-1 5,0 1-1,0 0 1,-2 1 0,1 0 0,-15-14 0,-10-14 1,-335-537-40,301 461 14,20 37-39,40 73 91,3 11-35,4 18-17,1-19 31,1 43 0,3 0 1,2 0 0,13 53-1,47 136-22,-30-116 38,65 169 8,-8-28-18,-78-206-2,-1 0 1,11 108 0,-25-138-26,0-20 15,0 1 1,0-1 0,0 1-1,1-1 1,-1 0-1,1 1 1,0-1-1,3 7 1,-3-9-7,-4-7-63,-56-103-58,13 26 99,-64-120 44,21 41-32,-85-216 0,271 577 100,-36-80-61,53 133 31,-56-117-23,6-2 1,83 129 0,-132-241-26,0 0 0,35 36-1,-46-54-7,0 0 1,0 1-1,1-2 0,0 1 0,-1 0 0,1-1 0,1 0 0,-1 0 0,0-1 0,1 1 0,-1-1 0,1 0 0,0-1 1,-1 1-1,1-1 0,0 0 0,0-1 0,0 1 0,9-2 0,-13 1 0,1-1 0,-1 0 0,0 0 0,1 0 0,-1-1 0,0 1 0,0 0 0,0-1 0,0 0 0,0 1 0,0-1 0,0 0 0,-1 0 0,1 0 0,-1 0 0,1 0 0,-1 0 0,0 0-1,0-1 1,0 1 0,1-5 0,15-58-1,-16 59 8,12-99-31,-5 0-1,-6-131 0,-3 137 43,-12-420-42,0 307 15,15-235 0,-2 439 12,7-43 11,-7 49-11,1 0-1,-1 0 0,1 0 0,0 0 0,-1 1 0,1-1 0,0 0 0,0 1 1,0-1-1,0 0 0,0 1 0,1-1 0,-1 1 0,0 0 0,1-1 1,-1 1-1,1 0 0,-1 0 0,1 0 0,3-2 0,-3 3 0,-1 0-1,1 0 1,-1-1-1,0 1 1,1 0-1,-1 0 1,1 0-1,-1 1 1,1-1-1,-1 0 1,1 1 0,-1-1-1,0 0 1,1 1-1,-1 0 1,0-1-1,1 1 1,-1 0-1,0 0 1,0-1-1,0 1 1,1 0-1,-1 0 1,0 1-1,0-1 1,-1 0-1,1 0 1,0 0-1,0 0 1,0 2-1,23 50 31,-22-47-23,38 130 66,-5 2 1,17 147-1,-39-203-53,115 748 76,-127-818-100,29 140 60,-25-132-49,1 1 0,1-2 1,1 1-1,0-1 1,12 20-1,-19-39-10,-1 1 1,0 0-1,1 0 0,-1 0 1,1 0-1,-1 0 0,1-1 1,0 1-1,-1 0 0,1 0 1,0-1-1,-1 1 0,1-1 1,0 1-1,0 0 0,0-1 1,-1 1-1,1-1 0,0 0 1,0 1-1,0-1 0,0 0 1,0 1-1,0-1 0,0 0 1,0 0-1,1 0 0,0-1 2,-1 1-1,0-1 0,0 0 0,0 0 0,0 0 1,0 0-1,0 0 0,0 0 0,0 0 0,0 0 1,0 0-1,0-1 0,-1 1 0,1 0 1,-1-1-1,1-1 0,15-59 27,-8-24-51,-6-149 1,-4 113-26,-32-547-117,1 8 16,32 590 156,0 21 5,6-67 0,7 69 1,-11 46-9,0 0-1,0 0 1,0 0-1,0 1 1,0-1-1,0 0 1,1 1-1,-1-1 1,1 0 0,-1 1-1,1 0 1,-1-1-1,1 1 1,0 0-1,0 0 1,-1 0-1,1 0 1,0 0-1,3 0 1,-4 0-1,0 1 0,0 0 0,0 0 0,1 0 0,-1 0 0,0 0 0,0 0 0,0 0 0,0 1 0,1-1 0,-1 0 0,0 1 0,0-1 0,0 0 0,0 1 0,0 0 0,0-1 0,0 1 0,0-1 0,0 1 0,0 0 0,0 0 0,0 0 0,0 0 0,-1-1 0,2 2 0,5 8 13,-1-1 0,1 1-1,-1 0 1,-1 0 0,0 1 0,5 14 0,22 81 57,-32-106-70,44 186 39,-9 1 0,19 289 0,-33 391-28,-22-794-20,9 218 34,-5-256-16,2 1 0,1 0 0,2-1 0,2 0 0,24 60 0,-31-89-9,0-1 0,1 1 0,-1-1 0,1 1 0,0-1 0,6 6 0,-9-11-2,0 1-1,-1 0 1,1 0-1,0-1 1,0 1-1,0 0 1,-1-1-1,1 1 1,0-1-1,0 1 1,0-1-1,0 1 0,0-1 1,0 0-1,0 1 1,0-1-1,0 0 1,0 0-1,0 0 1,0 0-1,0 0 1,0 0-1,0 0 1,1 0-1,-1 0 1,0 0-1,0-1 1,0 1-1,0 0 1,0-1-1,-1 1 1,1-1-1,0 1 1,0-1-1,0 0 1,0 1-1,0-1 0,-1 0 1,1 1-1,0-1 1,0 0-1,-1 0 1,1 0-1,-1 0 1,1 1-1,-1-1 1,1 0-1,0-2 1,5-10-12,-1 1 0,-1-1 0,0 0 1,0-1-1,-1 1 0,1-16 0,4-92 13,-6 78-13,13-288-328,-38-447 0,-13 436 235,-40-708 150,76 1044-42,3-38-16,-3 43 16,0 0 1,0 0 0,1 0-1,-1 0 1,0-1-1,1 1 1,-1 0 0,1 0-1,-1 1 1,1-1-1,-1 0 1,1 0 0,0 0-1,0 0 1,-1 0-1,1 1 1,0-1 0,0 0-1,0 1 1,0-1 0,0 1-1,0-1 1,0 1-1,0-1 1,0 1 0,0-1-1,0 1 1,2 0-1,-2 0 4,0 0 1,1 0-1,-1 0 0,0 1 0,0-1 0,0 0 0,0 1 0,0-1 0,0 1 1,0-1-1,0 1 0,0 0 0,0-1 0,0 1 0,0 0 0,0 0 0,-1 0 1,1-1-1,0 1 0,0 0 0,-1 0 0,1 0 0,-1 0 0,2 2 0,8 19 60,0 0-1,-2 0 0,0 1 0,-1 0 0,-2 0 0,5 32 0,79 665 19,-46 15 4,-14-197-49,-26-499-37,36 484-5,33-9 55,-69-499-42,32 141 22,-29-135-24,1 0 0,2 0 0,0 0 0,21 35 0,-27-52-9,-1-1 0,1 1 0,0-1 0,0 0 0,0 0 0,1 0 0,-1 0 0,0 0 0,7 2 0,-9-4-6,0-1 1,0 1 0,0-1 0,0 0-1,0 1 1,0-1 0,1 0-1,-1 0 1,0 0 0,0 0 0,0 0-1,0 0 1,0 0 0,0-1 0,0 1-1,1 0 1,-1 0 0,0-1 0,0 1-1,0-1 1,0 1 0,0-1 0,0 1-1,0-1 1,-1 0 0,1 0 0,0 1-1,0-1 1,0 0 0,-1 0 0,1 0-1,0 0 1,-1 0 0,1 0-1,-1 0 1,1 0 0,-1 0 0,1 0-1,-1 0 1,0 0 0,0 0 0,1 0-1,-1 0 1,0-2 0,6-28-33,-1 0-1,-1-1 1,-2 0 0,-1 1 0,-4-42 0,1-10 30,2 78 10,-41-1010 0,-123-40-122,24 181 36,128 775 128,1-149 1,27 273 139,5 23-95,-3 1-1,-2 1 1,12 57 0,20 167-66,121 1192 120,-63-460-84,-104-984-50,41 264 138,-34-237-122,3-1 1,2-1-1,33 75 0,-46-121-23,28 52-3,-28-51-1,1 1 0,-1-1 0,1 0 0,-1 0-1,1 0 1,0 0 0,0 0 0,0-1 0,0 1 0,0-1 0,0 1 0,1-1 0,-1 0-1,0 0 1,1 0 0,-1 0 0,1 0 0,-1 0 0,4 0 0,-6-1-5,1 0 1,0 0-1,-1 0 1,1-1-1,0 1 1,-1 0-1,1 0 1,0 0-1,-1-1 1,1 1-1,-1 0 1,1-1-1,0 1 1,-1 0-1,1-1 1,-1 1-1,1-1 0,-1 1 1,1-1-1,-1 1 1,0-1-1,1 0 1,-1 1-1,1-1 1,-1 1-1,0-1 1,0 0-1,1 1 1,-1-1-1,0 0 1,3-26-63,-3 18 37,3-294 16,-4 158 10,-75-1002-4,-109 12-67,87 563 105,75 383 28,3-201-1,19 338-22,0 30-12,0-1 0,2 0 0,0 1 0,2-1 0,9-37 0,-12 59-17,0 1 0,0-1 0,0 1 0,0-1 0,0 1 1,0-1-1,1 1 0,-1-1 0,0 1 0,0-1 1,1 1-1,-1-1 0,0 1 0,1-1 0,-1 1 0,0-1 1,1 1-1,-1 0 0,1-1 0,-1 1 0,1 0 1,-1-1-1,1 1 0,-1 0 0,1-1 0,-1 1 1,1 0-1,-1 0 0,1 0 0,-1 0 0,1 0 0,-1 0 1,1 0-1,0-1 0,-1 2 0,1-1 0,-1 0 1,2 0-1,-1 1 5,1 0 0,0 0 0,-1 0 0,0 0 0,1 0 1,-1 1-1,0-1 0,1 0 0,-1 1 0,0-1 0,0 1 0,0-1 0,0 1 1,0 2-1,13 30 42,-2 1-1,-1 1 1,-1 0 0,-3 0 0,6 63 0,-7-55-43,133 1314 47,-126-1123-59,76 908-132,-87-1126 138,39 268 5,-30-232-3,2 0-1,3-1 0,25 61 1,-24-89-112,-6-17 12,-11-7 96,0 0 0,0 0 0,1 0-1,-1 0 1,0 0 0,0 0 0,1 0-1,-1 0 1,0 0 0,0 0 0,1 0 0,-1 0-1,0-1 1,0 1 0,0 0 0,1 0-1,-1 0 1,0 0 0,0 0 0,0-1-1,1 1 1,-1 0 0,0 0 0,0 0-1,0 0 1,0-1 0,0 1 0,0 0-1,1 0 1,-1-1 0,0 1 0,0 0 0,0 0-1,0 0 1,0-1 0,0 1 0,0 0-1,0 0 1,0-1 0,0 1 0,3-29-38,-2 1 0,-2-46 1,-1 10 19,-31-441-85,-39 3 66,10 83 71,-27-373-97,51-11 140,37 668-75,8-300 9,0 343-3,4 0 0,37-150 0,-8 64 154,-33 153-104,-6 58 19,-1-18-51,0 275-1,-27 1345 45,1-707-4,26-928-67,0 0 1,0 0-1,0 0 1,0 0-1,1 0 1,-1 0-1,0 0 1,0 0-1,1 0 0,-1-1 1,0 1-1,0 0 1,0 0-1,1 0 1,-1 0-1,0 0 1,0 0-1,0 0 1,1 1-1,-1-1 0,0 0 1,0 0-1,1 0 1,-1 0-1,0 0 1,0 0-1,0 0 1,0 0-1,1 0 1,-1 1-1,0-1 1,0 0-1,0 0 0,0 0 1,1 0-1,-1 0 1,0 1-1,0-1 1,0 0-1,0 0 1,0 1-1,6-17-4,-1-1 0,0 1-1,-2-1 1,0 0 0,0 0 0,-1-18 0,4-21 4,80-1043 3,-104 321 37,8 601-98,13-183-1,1 325 70,2-1 0,14-47 0,-9 44 2,6-50-1,-16 80-9,2-19 1,-1 24 1,1 16 0,14 188 183,-10-81-108,3 323 179,-12-282-181,-18 669 229,-26 268-245,4-533-62,16-206-26,18-227 20,5 0-1,6 0 1,39 255 0,97 432-45,-123-668-43,-3-13 18,59 245 68,-69-364-86,-3-27-117,-4-33-89,-18-65 239,-42-129-1,45 170 8,-125-512-73,112 403 122,-12-241 1,43 404 7,-5-837 0,26 673 10,-15 146-3,1 1 0,2 0 0,18-47 0,-26 74-9,1 0 0,-1 0 0,1 1 0,0-1-1,0 0 1,-1 1 0,1-1 0,0 1 0,0-1 0,1 1 0,-1-1 0,0 1 0,0 0 0,1-1 0,-1 1 0,0 0 0,1 0 0,0 0 0,-1 0 0,1 0 0,-1 0 0,1 1-1,0-1 1,0 1 0,-1-1 0,1 1 0,0-1 0,0 1 0,3 0 0,-3 1 4,1 0-1,-1 0 1,1 1-1,-1-1 1,1 1-1,-1-1 1,0 1 0,0 0-1,0 0 1,0 0-1,0 0 1,0 0-1,0 0 1,0 1-1,-1-1 1,0 0 0,1 1-1,0 3 1,12 26 21,-2 1 0,-1 0 0,13 64 1,6 116-22,-19-126 4,48 466 108,0 5 87,43-10-94,-98-532-106,0 4 5,0-1 1,2 1 0,1-1 0,0-1-1,1 1 1,17 28 0,-25-47-10,0 0 1,0 1-1,1-1 1,-1 0-1,0 1 1,0-1 0,0 0-1,0 1 1,0-1-1,0 0 1,0 1-1,1-1 1,-1 0-1,0 1 1,0-1-1,0 0 1,1 0-1,-1 1 1,0-1-1,1 0 1,-1 0-1,0 0 1,0 1-1,1-1 1,-1 0-1,0 0 1,1 0-1,-1 0 1,0 0-1,1 1 1,-1-1-1,0 0 1,1 0-1,-1 0 1,0 0-1,1 0 1,-1 0-1,1 0 1,-1 0-1,0 0 1,1 0-1,-1-1 1,0 1-1,1 0 1,-1 0-1,0 0 1,1 0-1,-1 0 1,0-1-1,0 1 1,1 0 0,-1 0-1,0-1 1,0 1-1,1 0 1,-1 0-1,0-1 1,0 1-1,1 0 1,-1-1-1,0 1 1,0-1-1,4-24-138,-4 20 167,3-87-42,-15-158 1,3 131-45,-102-779-34,1-8 113,24 271-46,59 477 54,12 35-32,2-222 0,11 312-4,-1-1 1,-9-35-1,1 3-3,8 44 10,0 8 0,1 0 0,1-1 0,0 1 0,1 0 0,1 0 0,2-16 0,-2 23 14,-2 4-15,1 1 0,0 0 0,0 0-1,1-1 1,-1 1 0,0 0 0,1 0 0,-1 0 0,1 0-1,0 0 1,0-1 0,0 1 0,0 0 0,0 1 0,0-1 0,0 0-1,1 0 1,1-2 0,-1 6 0,-1-1 0,1 0 0,-1 1 0,0-1 0,1 1 0,-1 0 0,0-1 0,0 1 0,0 0 0,0 0 0,-1-1 1,1 1-1,0 0 0,-1 0 0,1 0 0,-1 0 0,0 0 0,0 4 0,1-3 0,112 671 155,-31 9 321,-55 88-44,-27-644-404,-4-54-13,-3 0 1,-19 87 0,-4 23 18,0 2 10,-60 205-1,63-286-35,-20 146 75,30-133-134,-59 206 1,68-292 49,2 1 0,0 0 1,2 0-1,1 35 0,-3 13-79,-2 106-69,3-41 59,3-64 95,3-53 1,-2 0 1,-1-1-1,-8 42 1,10-68-8,0 0 0,0 0 0,0-1 0,0 1 1,0 0-1,0 0 0,0-1 0,0 1 0,0 0 0,-1 0 1,1-1-1,0 1 0,-1 0 0,1-1 0,0 1 0,-1-1 0,1 1 1,-1 0-1,1-1 0,-1 1 0,1-1 0,-1 1 0,1-1 0,-1 1 1,0-1-1,1 0 0,-1 1 0,0-1 0,1 0 0,-1 1 1,0-1-1,1 0 0,-1 0 0,0 0 0,0 0 0,1 1 0,-1-1 1,0 0-1,0 0 0,1-1 0,-1 1 0,0 0 0,0 0 1,1 0-1,-1 0 0,-1-1 0,-3 1-7,-31-1 19,24 0-23,-1 1 0,1-1 0,0 2 0,-1 0 0,1 0 0,0 1 1,0 1-1,0 0 0,0 0 0,1 1 0,-13 6 0,2 4 11,0 2 0,0 0 0,2 1 0,0 1 1,-18 21-1,-83 111 39,46-53 60,19-25-64,-62 70 55,105-128-80,0-2 0,-1 1 0,0-2 0,-1 0 0,0 0 0,-1-2 0,-24 12 0,29-17-9,-1 0 0,1-1 1,0 0-1,-1 0 0,0-1 0,0-1 0,-16 0 0,21-1 2,1-1 1,0 1-1,-1-1 0,1 0 0,0-1 0,0 0 0,0 0 0,0 0 0,0-1 0,1 1 0,-1-1 0,1-1 0,-1 1 1,1-1-1,-6-5 0,-14-18 8,1-1 0,1-1 0,1-1 0,2-1 0,-20-42 0,-67-173-48,27 53 61,45 139-34,31 49 7,3 1 39,1 3 21,0 12-37,3 43 0,2 0-1,14 57 1,-9-59 4,-2 0 0,0 57 0,-24-145-525,-8-33 572,-12-42-261,-76-159-1,28 77 61,72 160 106,1 0-1,-14-66 1,25 99 27,1 0 1,-1 0-1,0 0 1,0 0-1,0 0 1,1 0 0,-1 0-1,0 0 1,0 0-1,0 0 1,1 0-1,-1 0 1,0 0-1,0 0 1,0 0 0,1 0-1,-1 0 1,0 0-1,0 0 1,0 0-1,1 0 1,-1 0-1,0 0 1,0 0 0,0 0-1,0-1 1,1 1-1,-1 0 1,0 0-1,0 0 1,0 0-1,0 0 1,0-1 0,1 1-1,-1 0 1,0 0-1,0 0 1,0 0-1,0-1 1,0 1-1,0 0 1,0 0 0,0 0-1,0-1 1,0 1-1,0 0 1,0 0-1,0 0 1,0-1-1,0 1 1,0 0 0,0 0-1,0 0 1,0-1-1,0 1 1,0 0-1,0 0 1,0 0-1,0-1 1,0 1 0,0 0-1,-1 0 1,1 0-1,0 0 1,0 0-1,0-1 1,0 1-1,0 0 1,-1 0 0,11 8-33,-10-8 33,27 34 28,-1 1 0,-1 1 1,-2 1-1,-2 1 1,18 43-1,72 212 143,-107-280-171,1-1-5,-1 1 1,0 0 0,-1 0-1,0 0 1,1 25 0,-4-37-23,-6-1-130,0-1 154,1 0 1,-1 0 0,1 0-1,0 0 1,-1-1 0,1 0-1,0 0 1,0-1-1,0 1 1,0-1 0,0 0-1,1-1 1,-6-4 0,-7-8-7,2 0 0,-20-25 0,-9-11 2,-102-84 17,114 110-4,25 22-4,1-1-1,0 0 1,0 0 0,0-1 0,0 0-1,1 0 1,0 0 0,0-1 0,1 1-1,-1-1 1,-5-14 0,-37-63 51,-47-124-69,75 169 17,-2 0-1,-2 1 0,-28-35 1,-90-100-6,115 144 3,-174-173 39,26 65-19,25 22-4,-202-168 24,301 239-44,2-2 1,2-2 0,3-2-1,1-2 1,-57-94 0,90 130 11,1 0 0,0 0 0,1 0 1,1-1-1,0 0 0,1 0 0,1-1 1,1 1-1,1-1 0,0 0 0,1-25 0,2 27-3,0 0 0,1 0-1,1 0 1,0 1 0,1-1-1,1 1 1,1 0 0,0 0 0,1 0-1,0 1 1,14-19 0,-12 17 5,-1-1 0,-1 1 0,0-1 1,-1 0-1,-1-1 0,6-34 0,-6 5-2,-2-67 0,-3 72-8,1-30 8,-2 1 0,-4-1-1,-18-89 1,-86-275 29,53 220-16,48 175-28,2 0 1,-1-45-1,-6-45-8,-12-24 10,11 57-3,-49-174 0,-17 70 10,80 202-2,-1-1 1,1 1-1,0 0 0,0-1 0,0 1 0,0 0 0,0 0 0,0-1 1,0 1-1,0 0 0,0-1 0,0 1 0,0 0 0,0-1 1,0 1-1,0 0 0,0-1 0,0 1 0,0 0 0,0-1 1,0 1-1,0 0 0,0-1 0,0 1 0,1 0 0,-1 0 0,0-1 1,0 1-1,0 0 0,1 0 0,-1-1 0,0 1 0,0 0 1,1 0-1,-1 0 0,0-1 0,0 1 0,1 0 0,-1 0 0,0 0 1,1 0-1,-1 0 0,0 0 0,1 0 0,-1-1 0,0 1 1,1 0-1,-1 0 0,0 0 0,1 0 0,-1 0 0,27 7 5,26 20-1,-25 0 4,-25-23-6,0 0 1,0-1 0,1 0-1,-1 0 1,1 0-1,-1 0 1,1 0-1,0-1 1,5 3-1,-4-4-21,-4-1-11,6-11-6,-3-3 39,-2 1-1,1-1 0,-2 0 0,0 0 0,0 0 0,-1 0 1,-3-20-1,1-13-28,0 16 18,-1-1-1,-9-40 1,6 41 12,1 0-1,-1-41 0,0-123 31,6 183-34,-1-47-10,14-106-1,-6 115 13,-6 32 0,2-1 0,0 1 0,10-28 0,-8 32 11,-2 4-14,1 0 0,0 1-1,0-1 1,9-12 0,-5 5 15,-8 16-13,0 1 0,0-1-1,0 0 1,0 1 0,0-1 0,0 0-1,1 1 1,-1-1 0,0 1 0,1-1 0,-1 1-1,0-1 1,1 1 0,-1-1 0,0 1 0,1-1-1,-1 1 1,1-1 0,-1 1 0,1-1 0,-1 1-1,1 0 1,-1-1 0,1 1 0,0 0 0,-1 0-1,1-1 1,-1 1 0,1 0 0,0 0 0,-1 0-1,1 0 1,0 0 0,-1 0 0,1 0 0,0 0-1,-1 0 1,1 0 0,-1 0 0,2 1 0,1-3 3,0 0 0,1 1 0,-1-1 0,0 0 0,-1 0 0,1-1 1,0 1-1,0 0 0,-1-1 0,0 0 0,1 0 0,-1 1 0,0-1 1,2-6-1,-3 8-1,-1 1 0,0-1 0,0 0 0,1 0 0,-1 1 0,0-1 0,1 0 0,-1 1 0,1-1 0,-1 1 0,1-1 0,-1 1 0,1-1 0,-1 0 0,1 1 0,0 0 0,-1-1 0,1 1 0,0-1 0,-1 1 0,1 0 0,0 0 0,0-1 0,-1 1 0,1 0 0,0 0 0,0 0 0,-1 0 0,1 0 0,0 0 0,0 0 0,-1 0 0,1 0 0,0 0 0,0 0 0,-1 0 0,1 0 0,0 1 0,0-1 0,-1 0 0,1 1 0,0-1 0,-1 1 0,1-1 0,0 0 0,-1 1 0,1-1 0,-1 1 0,1 0 0,-1-1 0,1 1 0,-1-1 0,1 1 0,-1 0 0,0-1 0,1 1 0,-1 0 0,1 0 0,29 55 119,-22-39-107,15 31 6,-3 1 0,26 91 0,-28-82-1,48 188 142,21 63-37,-41-147-66,-18-55-2,58 267 16,-24-89 2,37 95-20,-81-296-38,12 40 34,96 312-86,-24-94 21,-39-145 87,14 56-46,-60-172-18,3 0-1,4-2 1,35 80 0,-37-102 10,-17-42-15,1 0 0,0 0 0,1-1 0,13 21-1,-4-4-17,-13-25 11,0 0 0,-1 1-1,1 0 1,-1 0 0,-1 0-1,1 0 1,-1 0 0,0 0-1,0 10 1,11 23-1431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7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54 382 32,'0'0'262,"-12"-2"560,8-11-728,1-1 1,1 0 0,-2-20-1,4 27-83,-1-4-2,-4-32 21,1 1 0,3-1 0,5-54 0,-3 93-22,0 1 0,0 0 1,0 0-1,0 0 1,1 0-1,-1 0 1,1 0-1,0 1 0,0-1 1,0 0-1,0 1 1,0-1-1,1 1 0,-1 0 1,1 0-1,0 0 1,-1 0-1,1 0 1,0 1-1,0-1 0,0 1 1,0 0-1,0 0 1,1 0-1,-1 0 1,0 0-1,0 1 0,1-1 1,5 1-1,3-1 24,-1 1 0,1 0 0,-1 1-1,1 0 1,0 1 0,-1 0 0,18 6 0,11 9 16,-2 2 1,0 2 0,-2 1-1,34 28 1,2-1-4,-13-4-15,-56-42-28,0-1 0,0 1 0,0 0 1,-1 0-1,1 0 0,-1 1 0,0-1 0,0 0 0,0 1 0,0 0 0,-1-1 1,1 1-1,-1 0 0,0 0 0,1 7 0,-2-10-2,-1 1 1,1-1-1,-1 0 0,0 0 0,1 1 1,-1-1-1,0 0 0,0 0 0,0 0 1,0 0-1,0 0 0,0 0 0,0 0 1,0 0-1,-1 0 0,1 0 0,0-1 1,0 1-1,-1 0 0,1-1 0,-1 1 1,-1 0-1,-42 12 13,34-10 0,-38 8 4,-1-3-1,1-2 1,-1-3 0,-83-4 0,64 1 11,62 0-14,0 1-1,1 0 1,-1 0 0,0 0-1,1 1 1,0 0-1,-1 0 1,1 1 0,0 0-1,0 0 1,0 0 0,1 1-1,-11 7 1,1 0-7,14-11-135,28-4-2419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1064 1485 0,'10'-5'363,"0"0"0,0-1 0,0 0 0,-1-1 0,11-9 0,54-44-217,3 3 1,2 4-1,2 3 0,154-68 0,-204 106-136,-1-1-1,0-2 0,-1 0 0,-1-2 1,0-2-1,-2 0 0,0-2 0,-1 0 0,-1-2 1,33-40-1,-56 61-9,0 0 1,0 1-1,0-1 1,0 0-1,0 0 0,0 0 1,0 0-1,-1 0 1,1-1-1,-1 1 0,1 0 1,-1 0-1,0 0 1,0 0-1,0-1 1,0 1-1,0 0 0,0 0 1,-1 0-1,1 0 1,-1 0-1,0-1 1,1 1-1,-1 0 0,0 0 1,0 0-1,0 1 1,-2-3-1,-4-5 4,0 0-1,0 0 1,-1 1-1,-12-9 1,3 1-2,-120-117-96,-221-167 1,312 269 81,-1 2 0,-1 3 0,-75-30 1,-162-41-17,215 77-13,-82-12 0,119 28 27,0 0-1,0 2 1,0 2-1,-60 6 0,76-2 15,0 0 0,0 2 0,0 0 0,1 1 0,0 0-1,0 1 1,1 1 0,0 0 0,1 1 0,0 1-1,0 0 1,1 1 0,1 1 0,-19 23 0,3 1 7,2 1 0,1 0 0,2 2 0,-25 61 0,36-69 1,0 1 1,3 1-1,0 0 1,3 0-1,-6 69 1,11-38 15,2 1 0,11 80-1,17 47 32,8-2 1,111 336-1,-59-307-42,120 217 1,-98-217-9,51 83-5,-130-252 0,3-1 0,1-2 0,73 73 0,-64-77 3,1-3 0,59 41 0,-89-71-1,2 0-1,0-2 1,0 0-1,0 0 1,1-2 0,1 0-1,-1-2 1,1 0-1,0-1 1,31 2 0,-16-4-4,62-5 0,-83 2 7,0-2 0,-1 0 0,1 0 0,-1-2 0,0 1 1,0-2-1,16-8 0,-11 3 4,0 0 0,-1-2-1,-1 0 1,0 0 0,-1-2 0,-1 0 0,0-1-1,-1 0 1,0-1 0,11-21 0,-7 6-4,-1-1 0,-2 0 0,-1-1 1,-2 0-1,8-40 0,29-110-4,-28 117 4,-2-1 0,-3-1 0,-4-1 1,4-93-1,-15 115 1,2 12-13,-2-1-1,-2 0 1,-1 0 0,-2 1 0,-14-54-1,8 55-30,-1 1 0,-30-57 0,37 81 30,-1 0 0,-1 1 1,0 0-1,0 0 1,-1 0-1,0 1 0,0 0 1,-1 0-1,0 1 1,0 1-1,-1-1 0,-19-9 1,25 14 8,-1 1 0,1-1 0,-1 1 0,0 0 0,1 0 0,-1 0 0,0 1 0,0 0 0,1-1-1,-1 2 1,0-1 0,0 1 0,1-1 0,-1 1 0,0 1 0,1-1 0,-1 0 0,1 1 0,-1 0 0,1 0 0,0 1 0,0-1 0,0 1 0,0 0 0,1 0 0,-1 0 0,-5 6 0,-6 9 7,1-1 0,0 2-1,2 0 1,-16 31 0,18-32-5,-36 74 27,5 3-1,-47 159 0,69-197-26,15-43-5,-1 0-1,-1 0 1,-12 23 0,16-34 1,-1 1 0,1-1 0,0 0 0,-1 0 0,1-1 0,-1 1 1,0 0-1,0-1 0,0 0 0,0 1 0,-1-1 0,1-1 0,0 1 0,-1 0 1,0-1-1,1 0 0,-1 1 0,0-2 0,-4 2 0,1-2-1,0 1-1,1-2 1,-1 1 0,0-1-1,1 0 1,-1 0-1,0-1 1,1 0 0,0 0-1,-1 0 1,1-1-1,0 0 1,0 0-1,1-1 1,-10-6 0,-5-7-15,1-1 0,-31-37 0,2 4 5,24 27 12,1-1 0,2-1 0,0 0 0,-23-40 0,-36-67 0,72 116-3,0-1 1,1 0-1,0-1 0,2 1 1,-6-38-1,-4-10-8,8 29 9,2 0 1,1 0-1,2 0 0,5-65 0,-2 18 11,0 70-7,1 0-1,0 0 1,7-25 0,-6 26-3,1-1 1,-2-1 0,2-25-1,-3 36 2,1 0 0,-1 1-1,1-1 1,0 1-1,-1-1 1,2 1-1,-1 0 1,0 0 0,6-6-1,9-16 10,-15 22-8,0 1-1,-1-1 0,1 1 0,0-1 0,0 1 0,0 0 0,1 0 0,-1 0 0,0 0 0,1 0 0,-1 1 0,1-1 0,0 1 0,-1-1 0,1 1 0,0 0 0,0 0 0,0 0 0,0 1 0,0-1 0,4 0 0,1 0 1,1 0 0,0 0 0,0 1 1,0 0-1,-1 1 0,14 2 0,6 14-1305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28 1617 320,'-2'-7'112,"0"14"66,1 21 77,9-3-108,1 0 0,0-1 0,19 30 0,4 12 34,110 320 296,-29 13-133,40 120-76,-44-196-142,303 825 73,-245-810-195,27-18-50,-115-192 24,95 161-149,-172-286 168,-1 0-1,1 0 0,0-1 1,0 1-1,0-1 0,0 0 0,0 0 1,1 1-1,-1-1 0,0-1 1,1 1-1,0 0 0,-1-1 1,1 1-1,0-1 0,0 0 1,0 0-1,0 0 0,0 0 0,0 0 1,0-1-1,0 1 0,0-1 1,1 0-1,-1 0 0,0 0 1,6-1-1,4-3-17,0 1 0,0-2 0,0 0 0,0 0 0,13-9 0,12-4-1,-2 5 22,0 2 0,39-7 0,12-2 0,-84 19 1,0 0-1,0 0 0,-1-1 0,1 1 1,0-1-1,-1 1 0,1-1 1,-1 0-1,1 0 0,-1 0 0,0 0 1,0 0-1,0 0 0,0-1 0,0 1 1,0-1-1,-1 1 0,2-5 0,0 1 2,-1-1-1,0 0 1,0 0-1,0 0 0,-1 0 1,0 0-1,-1-12 0,-1-7 3,-1-1 0,-1 1 0,-9-31 0,-18-51 5,-5 2 0,-59-124 0,27 71-4,-104-310 12,-112-505-1,208 649-18,62 247 11,3-1 1,0-94-1,8 125-1,1 18-4,1 0 0,5-45-1,-4 68-4,1 0 0,-1 0 0,1 0 0,0 0-1,0 1 1,1-1 0,0 0 0,0 1 0,1 0-1,0 0 1,0 0 0,0 0 0,1 1 0,-1-1-1,10-6 1,-11 10 2,0 0 1,0 1-1,1-1 0,-1 1 0,0 0 0,1 0 1,-1 0-1,1 1 0,-1-1 0,1 1 0,-1 0 1,1 0-1,-1 0 0,1 0 0,-1 0 1,1 1-1,-1 0 0,1 0 0,-1 0 0,1 0 1,-1 0-1,0 1 0,0-1 0,0 1 0,5 3 1,9 6 14,0 1 1,-1 0 0,16 17 0,-25-23-20,57 57 28,-2 3 1,-3 2-1,-3 3 0,-3 2 0,-4 3 0,47 94 1,3 40 51,85 260 0,-93-225-48,11-4-1,151 260 1,-213-432-46,28 50 12,114 153 0,-172-259 7,1-1 0,0-1 0,24 21-1,-30-28-8,0-1 0,1 1 0,-1-1 0,1 0 0,-1-1 0,1 1-1,0-1 1,0 0 0,0-1 0,0 1 0,0-1 0,11 0 0,-15-1 3,-1 0 1,1 0 0,0-1 0,-1 1-1,1 0 1,0-1 0,-1 0 0,1 1 0,-1-1-1,1 0 1,-1 0 0,1 0 0,-1 0 0,1 0-1,-1 0 1,0 0 0,0 0 0,0-1-1,1 1 1,-1 0 0,0-1 0,-1 1 0,1-1-1,0 1 1,0-1 0,-1 0 0,2-2-1,9-50-73,-10 44 74,46-404-3,-36 305-29,-4 0 0,-12-185 0,-4 209 20,-3 1 0,-4 0 0,-54-162 0,-122-198 49,117 286 0,-77-237-1,130 318-31,3-1 0,4 0 0,3-2-1,4 1 1,2-101 0,8 150-3,1-1 1,1 1-1,2 0 1,1 1-1,1-1 0,2 1 1,0 1-1,17-31 1,-27 58 0,0 1 0,0 0 0,0 0 1,0-1-1,0 1 0,0 0 0,0 0 0,1-1 1,-1 1-1,0 0 0,0 0 0,0 0 1,0-1-1,0 1 0,0 0 0,0 0 0,1 0 1,-1-1-1,0 1 0,0 0 0,0 0 1,0 0-1,1 0 0,-1-1 0,0 1 0,0 0 1,0 0-1,1 0 0,-1 0 0,0 0 1,0 0-1,1 0 0,-1 0 0,0 0 0,0 0 1,1 0-1,-1 0 0,0 0 0,0 0 1,1 0-1,-1 0 0,0 0 0,0 0 0,0 0 1,1 0-1,-1 0 0,0 0 0,1 0 1,6 14 33,-4-6-21,597 1515 313,-440-1054-246,314 639 0,-380-912-80,66 128-1,-116-245-12,107 143 1,-143-212 8,0-1 0,0 0 0,1-1 0,0 0 1,0 0-1,1-1 0,0 0 0,21 10 1,-28-16-2,0 1 0,1-1 1,-1 0-1,1 0 0,0 0 1,-1 0-1,1 0 1,0-1-1,-1 0 0,1 0 1,0 0-1,-1 0 0,1 0 1,0-1-1,0 0 0,-1 0 1,1 0-1,-1 0 1,1 0-1,-1-1 0,0 1 1,1-1-1,-1 0 0,0 0 1,0 0-1,0 0 0,0-1 1,-1 1-1,1-1 1,-1 0-1,1 0 0,1-3 1,16-27-7,-1-1-1,-1-1 1,19-58 0,3-3 2,-33 82 12,-1-1-1,0 0 1,-1 0-1,0 0 1,-1-1-1,-1 0 1,-1 1-1,0-1 1,-1 0-1,0 0 1,-2 0-1,0 0 1,0 0-1,-2 0 1,0 0-1,-10-29 1,-111-241 19,-31-85 15,40-93-31,19 66-7,41 227 5,-96-202-1,-106-151 13,181 375-12,-122-296-3,159 334-9,5-2 1,-22-130-1,-64-567 23,113 755-8,-6-50-2,-21-129-60,26 192 45,-3 0 0,-1 1-1,-26-58 1,30 85 10,-1-1 0,0 1 0,-1 1 0,0 0 0,-1 0 0,0 1 0,-1 1 0,-1-1 0,0 2 0,-17-11 0,19 13 0,-2 0 0,1 2 0,-1-1 0,0 1 0,0 1 0,0 0 0,-1 1 0,0 1 0,0 0 0,0 1 0,0 0 0,-21 1 0,29 1 0,1 1 0,-1 1 0,1-1 0,0 1 0,-1 0 0,1 0 0,0 0 0,0 1 0,1 0 0,-1 0 0,0 0 0,1 0 0,-8 8 0,-4 6 0,0 0 0,-13 22 0,9-14 0,-407 463 64,411-469-66,0 0-1,1 1 1,1 1 0,0 0-1,2 1 1,1 1 0,-15 42-1,2 12-12,-15 87-1,17-62 7,7-29 7,3 1 0,-3 115 1,19 149 1,34-7 12,-5-74 3,-19-127-122,-21-150 93,1 0 1,-2 0-1,-1 1 1,-21-35-1,-2-6 2,-157-347-20,162 355 28,-2 2 1,-65-87-1,-90-79-7,125 153 22,-129-107 0,173 158-12,0 1 1,0 1 0,-1 0-1,0 1 1,0 1 0,-1 0-1,-1 1 1,1 1-1,-1 1 1,0 0 0,0 1-1,0 1 1,-21 0-1,-28 1 3,40 0-6,-1 2 1,1 0-1,-1 1 1,1 2-1,0 1 1,0 1-1,-34 11 1,56-13 3,1-1 0,-1 1 0,1 0 0,0 1 0,-1-1 0,2 1 0,-1 0 0,0-1 0,1 2 0,-1-1 0,1 0 0,0 1 0,1-1 0,-5 9 0,-2 10 0,-14 45 0,15-41 0,-3 10 8,-5 44 0,9-44 0,-13 41 0,15-56-11,0-1 0,-2 38 0,4-34 6,-5 68-29,-12-115-33,-16-40 62,26 42-4,-2 1 0,-22-30 0,1 8 1,25 29 3,-1 0 0,-1 0 0,0 1 0,-1 0 0,0 1 0,-1 0 0,0 1 0,-14-9 0,15 12 1,-1 0 0,0 0 0,0 1 1,0 0-1,-21-4 0,29 8-2,0 1-1,-1-1 1,1 1-1,0 0 1,0 1-1,0-1 1,-1 1-1,1-1 1,0 1-1,0 1 1,0-1-1,0 0 1,0 1-1,0 0 1,1 0-1,-1 0 1,0 1-1,1-1 1,0 1-1,0-1 1,-4 4-1,-13 16 1,1 1-1,1 1 0,-18 30 1,32-47-38,1 1 1,-1 0-1,2-1 0,-1 1 1,-1 11-1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234 745 128,'-1'0'17,"1"0"0,-1 0 0,1 0 0,-1 0 0,0 0 0,1 0 0,-1 0 0,1 1 0,-1-1 0,1 0 0,-1 0 0,1 0 0,-1 1 0,1-1 0,-1 0 0,1 1 0,-1-1 0,1 0 0,0 1 0,-1-1 0,1 1 0,-1-1 0,1 0 0,0 1 0,0-1 0,-1 1 0,1-1 0,0 1 0,0-1 0,-1 1 0,1 0 0,0-1 0,0 1 0,0-1 0,0 1 0,4 29 320,21 26-5,248 429 905,-233-410-1123,105 250 272,-37-72-233,-12-63-78,-35-73-32,72 195-1,-7 106-10,-121-399-31,0-3 2,0 0 0,-1 1 0,-1 0-1,-1 0 1,0 0 0,-1 0 0,-1 0 0,0 0 0,-2 0-1,-4 27 1,-101 294 13,75-244 0,-56 118-1,-62 80 24,53-105-29,51-89-9,4 2-1,-37 131 1,-22 219-8,15-51-26,66-329 9,-4-1 1,-3-1-1,-56 102 0,39-91 10,-41 100 0,71-141 11,1 1-1,1 0 1,3 0 0,1 1-1,-3 44 1,8-46 3,0-18 0,1 0 0,1 0 0,1 0 0,1 0 0,0 0 0,7 29 0,-4-40 1,0-1-1,0 1 1,1-1-1,0 0 1,0-1 0,1 1-1,0-1 1,0 0 0,0-1-1,1 1 1,0-1-1,1-1 1,11 8 0,17 8 5,65 29-1,-69-35-4,52 23 10,2-3 0,126 32-1,-148-59-43,-62-7 30,1-1 0,-1 0 0,1 0-1,0 0 1,-1 0 0,1 0 0,0-1-1,-1 1 1,1-1 0,-1 1-1,1-1 1,-1 0 0,1 0 0,-1 0-1,1-1 1,-1 1 0,0-1 0,0 1-1,0-1 1,4-3 0,-2-5-5,0 0 0,0-1 1,-1 1-1,-1-1 0,1 0 0,0-21 0,-3-74 19,-1 22-21,6 25 22,2 1-1,3-1 0,18-58 1,65-167-3,-15 55 22,28-134-25,48-155-7,-86 296 0,97-264 8,-25 145 19,-61 131 0,51-112-20,53-55-26,148-276 35,-69 257 1,-218 336-12,268-334 83,-270 349-85,-2-3 1,-2 0 0,-2-3-1,-3-1 1,-2-1 0,-2-2-1,34-91 1,-53 119 28,-1 0 1,-1-1-1,-1 0 0,-2 0 0,-1 0 1,1-46-1,-6 64-23,0 0 0,-1-1 1,-1 1-1,1 0 0,-2 1 0,1-1 1,-1 0-1,-1 1 0,0 0 0,-6-9 1,-15-33 7,-10-26-11,-4 1 0,-72-102-1,-121-123 19,219 284-20,-1 1 0,-1 0 0,-27-22-1,37 33 2,-1 1 1,0 0-1,-1 0 0,1 0 0,-1 1 0,1 0 0,-1 1 0,0-1 0,0 1 0,0 1 0,0 0 0,-15-1 0,17 3-1,0 0-1,0 0 1,0 0-1,0 1 1,0 0-1,0 0 1,0 1-1,1-1 1,-1 1 0,1 0-1,0 1 1,0-1-1,0 1 1,0 0-1,-7 9 1,-8 9 3,1 0 0,-17 28 1,18-24-8,-21 33 4,1 2 0,4 1 0,-33 83 0,-63 209 139,98-261-109,-222 563 57,231-604-87,-113 226 27,126-258-35,8-16 4,1 0-1,-1 0 1,0 0-1,0-1 1,0 1 0,0-1-1,-1 1 1,0-1-1,1 0 1,-1 0 0,-6 4-1,8-6 1,0-1 0,0 0 1,-1 0-1,1 0 0,0 1 0,0-1 0,-1 0 0,1-1 1,0 1-1,0 0 0,-1 0 0,1 0 0,0-1 0,0 1 1,0-1-1,0 1 0,-1-1 0,1 1 0,0-1 0,0 0 1,0 1-1,0-1 0,0 0 0,0 0 0,1 0 0,-1 0 1,-1-1-1,-30-36-34,24 27 29,-7-5-2,1 0 0,1-2 0,0 1 0,1-2 0,2 1 0,-1-2 0,-8-25 0,-20-47-131,-4 1 0,-96-149 1,19 38-23,67 92 70,-53-155 0,25 54-47,50 133 74,15 37 52,0 1-1,-42-70 1,44 83 6,14 25 6,-1-1 0,1 1 0,-1-1 0,0 1 0,0 0 0,-1-1 0,1 1 0,0 0 0,-1 0 0,1 0 0,-1 0 0,0 0 0,1 0 0,-1 0 0,0 1 0,0-1 0,0 1 0,0-1 0,-1 1 0,1 0 0,0 0 0,-1 0 0,1 0 0,0 0 0,-1 1 0,1-1 0,-1 1 0,-3-1 0,-4 2 1,-1 1 0,1 1 0,0 0-1,0 0 1,0 1 0,1 0-1,-1 1 1,1 0 0,0 0-1,0 1 1,1 0 0,-12 11 0,-19 11 0,-125 74-2,-93 64 93,242-153-80,0 1 0,1 0 0,1 1 0,-14 20 1,-18 20 1,28-34 13,11-13-21,0-1 1,0 0-1,-1 0 0,-11 9 0,14-15-16,9-3-36,-1-1 0,1 1 1,0-1-1,-1 0 1,1 0-1,-1 0 1,0 0-1,0-1 0,0 1 1,-1-1-1,1 0 1,3-6-1,21-32-1176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78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168 239 32,'-7'-4'283,"-5"-2"986,11 24-761,1-10-657,2 25 206,1 0-1,2-1 0,1 1 1,2-1-1,0 0 1,21 46-1,231 864 387,-251-902-439,-1-1-5,1 0 0,2-1 0,23 54 0,-34-194-367,-18-5 138,-39-128 0,22 103 145,-6-27-114,-61-297-114,97 430 311,0 1 0,-2 0 0,-1 0 0,-2 0 0,0 1 0,-1 1 0,-19-29 0,30 51 5,0 0 1,0 1-1,0-1 0,-1 1 1,1-1-1,0 1 1,-1-1-1,1 1 0,0-1 1,-1 1-1,1-1 0,-1 1 1,1 0-1,-1-1 1,1 1-1,-1 0 0,1-1 1,-1 1-1,1 0 0,-1-1 1,1 1-1,-1 0 1,1 0-1,-1 0 0,0 0 1,1 0-1,-1-1 0,1 1 1,-1 0-1,1 0 1,-1 0-1,0 1 0,1-1 1,-1 0-1,1 0 0,-1 0 1,0 0-1,1 0 1,-1 1-1,1-1 0,-1 0 1,1 1-1,-1-1 0,1 0 1,-1 1-1,1-1 1,-1 0-1,1 1 0,0-1 1,-1 1-1,1-1 0,0 1 1,-1-1-1,1 1 1,0-1-1,-1 1 0,1-1 1,0 1-1,0 0 0,0-1 1,0 1-1,0-1 1,-1 1-1,1 0 0,0-1 1,0 1-1,1 0 0,2 77 142,26 138-1,-8-79-80,-9-76-35,-7-42-32,-1 2 1,2 39-1,-6-59-56,1-16-8,0 1 0,-1-1 0,-1 0 0,0 0 0,-1 1 0,-8-27-1,-34-85-36,13 45 38,22 54 37,-38-99-52,41 112 78,-1 0 1,-1 0-1,0 1 0,-1 0 1,0 0-1,-15-15 1,22 27 5,1 0-1,0 0 1,-1 0 0,1 0 0,-1 0 0,1 1 0,-1-1 0,0 0 0,1 1-1,-1-1 1,0 1 0,1-1 0,-3 1 0,3 0 2,1 0 1,-1 0 0,0 0-1,1 0 1,-1 0-1,0 0 1,1 0-1,-1 0 1,1 1-1,-1-1 1,0 0-1,1 0 1,-1 1-1,1-1 1,-1 0-1,1 1 1,-1-1-1,1 0 1,-1 1 0,1-1-1,-1 1 1,1-1-1,-1 1 1,1-1-1,0 1 1,-1-1-1,1 1 1,0-1-1,0 1 1,-1-1-1,1 1 1,0 0-1,0-1 1,0 1-1,0 0 1,-1-1 0,1 1-1,0-1 1,0 1-1,1 2 91,6-5-84,0 0-1,0 0 0,0-1 0,0 0 1,0 0-1,0-1 0,-1 1 0,1-2 1,-1 1-1,0-1 0,0 1 1,-1-2-1,7-6 0,37-27-3,-41 34 1,1 0 0,0 1 0,0 1-1,0-1 1,10-1 0,-16 4-4,-1 0 0,0 1 0,1 0 0,-1-1 0,0 1 0,1 0 0,-1 0 0,0 0 0,1 1 0,-1-1 0,0 1 0,1-1-1,-1 1 1,0 0 0,0-1 0,0 1 0,0 1 0,0-1 0,0 0 0,0 0 0,0 1 0,0-1 0,0 1 0,-1-1 0,1 1 0,1 2 0,37 62 90,-2 2 1,42 112-1,-73-163-88,13 41 24,-2 1 0,-3 0 0,-3 1 0,6 77 0,-11-104-48,-3-31-2,-3-18-4,-3-27-33,-2 1-1,-1 0 1,-3 0-1,-16-55 1,-67-162-101,84 240 148,-10-25 5,-2-1 4,3-1-1,1 0 1,-12-74 0,21 92 16,20 42 149,32 73-18,-4 2 1,52 157-1,-42-104-71,-47-128-74,-4-9-5,0 0 1,1-1-1,0 1 0,0 0 1,0-1-1,0 0 1,1 1-1,0-1 0,-1 0 1,5 4-1,-6-8 2,-1 0 1,0 0-1,0 0 0,1 0 0,-1 0 0,0 0 0,0 0 0,1 0 1,-1 0-1,0 0 0,0 0 0,1 0 0,-1 0 0,0 0 0,0 0 1,1 0-1,-1 0 0,0 0 0,0 0 0,0 0 0,1 0 0,-1-1 1,0 1-1,0 0 0,1 0 0,-1 0 0,0 0 0,0-1 0,0 1 1,0 0-1,0 0 0,1-1 0,-1 1 0,0 0 0,0 0 0,0 0 1,0-1-1,0 1 0,0 0 0,0 0 0,0-1 0,0 1 0,0 0 1,0 0-1,0-1 0,0 1 0,0 0 0,0 0 0,0-1 0,0 1 0,0 0 1,0-1-1,0-19-36,0 16 18,0-199-349,1 201 384,0 2-12,-1 0 1,1 0 0,0 0 0,-1 0 0,1 1 0,-1-1 0,1 0 0,-1 0-1,1 1 1,0-1 0,-1 0 0,1 0 0,-1 1 0,1-1 0,-1 1 0,0-1-1,1 1 1,-1-1 0,1 0 0,-1 1 0,0-1 0,1 1 0,-1 0-1,0-1 1,0 1 0,1-1 0,-1 1 0,0-1 0,0 1 0,0 0 0,0-1-1,0 1 1,0 0 0,0 26-12,-1-17 19,7 84 99,3-1 0,24 106-1,-7-55-4,-16-80-90,39 307 70,-46-311-129,-3-41 4,-3-43 3,-2-18-20,-3-1 1,-1 1-1,-2 1 0,-2 0 1,-22-47-1,-107-191-183,100 202 198,29 53 39,8 12 5,-2 0 1,1 0-1,-2 0 0,1 1 1,-2 0-1,-10-11 1,13 19 4,4 14 21,2 57 65,3 0 1,14 82-1,63 325 264,115 363-6,-195-836-352,3 7-7,0 1 0,0-1-1,1 0 1,0 0 0,7 10 0,-11-19 3,0 0 0,0 0 0,1 0 0,-1 0 0,0 0 0,0 0 0,1 0 1,-1 0-1,0 0 0,0 0 0,0-1 0,1 1 0,-1 0 0,0 0 0,0 0 0,0 0 0,1-1 0,-1 1 0,0 0 0,0 0 0,0 0 0,0-1 0,0 1 0,1 0 0,-1 0 0,0-1 1,0 1-1,0 0 0,0 0 0,0 0 0,0-1 0,0 1 0,0 0 0,0 0 0,0-1 0,0 1 0,0 0 0,0 0 0,0-1 0,0 1 0,0 0 0,0 0 0,0-1 0,-1 1 0,1 0 0,0-1 1,1-18-36,-2-22-57,-3 1 1,-1 0-1,-11-41 1,-40-125-139,17 68 129,8 19 70,-203-648-319,223 738 355,-20-44 9,29 68-8,-1 0-1,0 0 1,0 1 0,0-1 0,-1 1 0,1 0 0,-1 0 0,0 0 0,-1 0 0,-8-6 0,13 10 0,-1-1 0,1 1 0,-1 0 0,1-1 0,-1 1 0,1 0 0,-1-1 0,1 1 1,-1 0-1,0 0 0,1 0 0,-1-1 0,1 1 0,-1 0 0,0 0 0,1 0 0,-1 0 0,1 0 1,-1 0-1,0 0 0,1 0 0,-1 0 0,1 0 0,-1 1 0,0-1 0,1 0 0,-1 0 1,1 0-1,-1 1 0,1-1 0,-1 0 0,1 1 0,-1-1 0,1 1 0,-1-1 0,1 0 1,-1 1-1,1-1 0,0 1 0,-1-1 0,1 1 0,0-1 0,-1 1 0,1-1 0,0 1 0,-1 0 1,-2 32 71,3-28-77,4 70 117,3-1 0,29 130 0,23 120 46,76 307 198,2-217-280,-80-246-65,-40-130-18,-13-31-1,-1 0 0,0 0 0,0 0 0,0 1-1,-1-1 1,0 1 0,1 13 0,-4-24-191,-8-26 52,-20-42 1,16 41 40,-13-42 0,19 42 49,1 0 0,-3-52 0,10 94 70,0 0 1,1 0-1,1 0 1,-1 0-1,2-1 1,9 22-1,41 74 103,-26-54-40,173 325 205,-194-370-393,-3-12 47,-3-26 28,-10-45-8,-23-42-177,-49-119 0,3 14 36,40 108 165,-23-81 21,62 211 21,0 19 78,11 61 0,118 318 318,-70-241-262,101 272-29,-178-484-239,-1 1 0,-40-60 0,-64-76-215,59 87 201,41 60 110,16 20 16,0 0 1,1 0-1,0 0 0,0 0 0,1-1 0,-1 0 0,-5-16 0,112 232 277,-38-85-150,-29-60-51,2-3-1,3-1 1,74 84 0,-86-109-58,-1-2 7,53 49 1,-25-14-22,-41-50-7,-11-13 1,-1 0 0,1 0 0,-1-1-1,1 1 1,0-1 0,1 0 0,-1 0-1,0 0 1,1 0 0,0-1 0,0 1-1,-1-1 1,1 0 0,1 0 0,-1-1-1,0 1 1,0-1 0,1 0 0,-1 0-1,0 0 1,1 0 0,-1-1 0,6 0-1,4 0-1,30-4-43,-41 3 44,-1 0-1,0 0 1,0 0 0,0 0 0,0-1-1,0 1 1,0-1 0,0 1-1,0-1 1,-1 0 0,1 0-1,-1 0 1,1 0 0,-1 0-1,0 0 1,0 0 0,2-4 0,2-9-21,-1-1 0,-1 1 1,0-1-1,-1 0 0,-1 0 0,0 0 1,-1 0-1,-3-19 0,1-14-23,1 22 20,-1 1 0,-2 0 1,-1 0-1,-1 1 1,-1 0-1,-1 0 0,-19-40 1,-4 4-84,-66-100 1,93 155 105,-282-403-165,282 402 185,-1 1-1,0-1 1,-1 1 0,1 1 0,-1-1-1,0 1 1,-14-9 122,20 17-101,1 3-30,-1 0 1,1 1 0,1-1-1,-1 0 1,1 0-1,0 0 1,0 0 0,1-1-1,4 8 1,37 53 38,-8-12 7,195 419 155,-133-261-157,-95-205-52,14 26 1,-17-32-1,1 1 0,0-1-1,0 0 1,0 0 0,0 0-1,0 1 1,0-1 0,0 0-1,0 0 1,0 0 0,0-1-1,1 1 1,-1 0 0,0 0-1,1-1 1,-1 1 0,0 0-1,1-1 1,1 1 0,-2-11 5,-2-16-14,-2 0-1,-1-1 1,0 1-1,-2 1 1,-17-45 0,-61-125-82,81 189 89,-175-351-69,63 133-11,-98-271 0,24-105 82,175 543-1,10 37 2,-1 0 1,-1 0 0,-10-25-1,17 73 28,-1-2-26,23 129 42,67 240-1,-45-219 1,175 530 168,-184-604-210,-10-27 5,3 0 0,47 86 0,-76-160-8,0-1 0,0 0 0,0 0 0,0 1 0,0-1 0,0 0 0,0 0 0,0 1 0,0-1 0,0 0 0,1 0 0,-1 1 0,0-1 0,0 0 0,0 0 0,0 0 0,0 1 0,1-1 0,-1 0 0,0 0 0,0 0 0,0 1 0,1-1 0,-1 0 0,0 0 0,0 0 0,0 0 0,1 0 0,-1 0 0,0 0 0,0 1 0,1-1 0,-1 0 0,0 0 0,0 0 0,1 0 0,-1 0 0,0 0 0,1 0 0,-1 0 0,0 0 0,0 0 0,1-1 0,-1 1 0,0 0 0,0 0 0,1 0 0,3-16 12,-2-35-4,-3 44-17,0-21-2,-1-1 0,-2 1 0,-1 0 1,-12-39-1,-47-115-76,36 109 67,-89-263-46,-98-465-1,201 734 51,-33-130 0,40 181 16,3 19 0,1 27 5,3 39 33,4 0-1,18 99 0,-13-117-26,35 139 16,-44-190-28,0 0 1,0 0-1,0 0 1,0 0-1,0 0 1,0 0-1,1 0 1,-1 0-1,0 0 1,0 0-1,0 0 1,0 0-1,0 0 1,0 0-1,0 0 1,0 0-1,0 0 1,0 0-1,1 0 1,-1 0-1,0 0 1,0 0-1,0 0 1,0 0-1,0 0 1,0 0-1,0 0 1,0 0-1,0 0 1,0 0-1,0 0 1,1 0-1,-1 0 1,0 0-1,0 0 1,0 0-1,0 0 1,0 0-1,0 1 1,0-1-1,0 0 1,0 0-1,0 0 1,0 0-1,0 0 1,0 0-1,0 0 1,0 0-1,0 0 1,0 1-1,3-16-2,-1-20-6,-9-412-108,8 439 118,-1 1 0,2-1 1,-1 1-1,1-1 0,0 1 0,0-1 1,1 1-1,0 0 0,6-10 0,44-60 17,-35 52-16,3-5-2,2 1 0,0 0 0,2 2 0,1 1 0,2 1 0,31-23 0,-57 47 0,1 0 1,-1 0-1,0-1 1,0 1-1,1 1 1,-1-1-1,1 0 0,-1 0 1,1 1-1,-1 0 1,5-1-1,-6 1 32,-2 3 16,-4 5-50,0 0-1,-1 0 0,1-1 1,-2 0-1,1 0 0,-1-1 1,1 1-1,-16 9 1,-16 17 15,4 5-4,-46 68 0,-6 8-6,75-106-11,12-19 12,10-20 0,9-5-4,1 2 0,2 0 0,52-59 0,-41 53 0,46-69 0,-98 142 5,1 2 0,2 0-1,-16 55 1,-27 130 44,35-127-53,7-29 6,-3 4 13,3 0 1,2 2 0,-6 125-1,19-150-13,2 50 10,-1-87-11,1 1 0,1-1-1,0 1 1,0-1 0,0 0 0,1 0 0,0 0 0,6 10-1,-9-18 0,0 0 0,0 0 0,0 0-1,0-1 1,0 1 0,0 0-1,0 0 1,0 0 0,0 0-1,0 0 1,0 0 0,0 0-1,1-1 1,-1 1 0,0 0-1,0 0 1,0 0 0,0 0-1,0 0 1,0 0 0,0 0-1,0 0 1,0 0 0,0 0-1,0 0 1,1-1 0,-1 1-1,0 0 1,0 0 0,0 0-1,0 0 1,0 0 0,0 0-1,0 0 1,1 0 0,-1 0-1,0 0 1,0 0 0,0 0 0,0 0-1,0 0 1,0 0 0,0 0-1,1 0 1,-1 0 0,0 0-1,0 0 1,0 1 0,0-1-1,0 0 1,0 0 0,0 0-1,0 0 1,1 0 0,-1 0-1,0 0 1,0 0 0,0 0-1,0 0 1,0 0 0,0 1-1,0-1 1,0 0 0,0 0-1,0 0 1,0 0 0,0 0-1,3-17-49,-3-21-38,-3 14 80,1 0-1,2 0 1,0 0-1,1 0 1,2 0-1,0 1 1,2-1-1,0 1 0,11-28 1,183-414 19,-183 435-12,15-32-1,76-109-1,-109 184 30,-16 25-9,-1 0-1,-43 59 1,24-39-2,-89 130 70,116-176-86,-5 11-16,17-53 12,1 0-1,2 0 1,0 0 0,2 1 0,2 0 0,1 0 0,0 0 0,28-53-1,-12 36 10,1 1 0,3 1 0,1 1-1,3 2 1,43-44 0,-22 32-6,3 3 1,121-84-1,-165 129 6,-12 4 11,-10 1-69,-14 2 7,-1 0 0,0 2 0,1 1 0,-37 13 0,37-11 47,0 0 0,0-2 1,-1 0-1,-39 2 0,62-7-1,0 0-1,0 0 1,0-1 0,0 1 0,0 0 0,1 0-1,-1 0 1,0-1 0,0 1 0,0 0-1,0-1 1,0 1 0,0-1 0,0 1 0,1-1-1,-1 1 1,0-1 0,0 1 0,1-1 0,-1 0-1,0 0 1,1 1 0,-1-1 0,1 0-1,-1 0 1,1 0 0,-1 0 0,1 1 0,0-1-1,-1 0 1,1 0 0,0 0 0,0 0 0,-1 0-1,1 0 1,0 0 0,0 0 0,0-2-1,1 1 2,-1 0 0,0 0 0,0 0-1,1 0 1,-1 1 0,1-1 0,0 0-1,-1 0 1,1 0 0,0 0-1,0 1 1,0-1 0,0 0 0,1 1-1,-1-1 1,0 1 0,1-1-1,2-1 1,23-13 32,1 1 1,1 2-1,37-12 0,-36 15-18,0-2 0,-1-1-1,35-21 1,217-159-15,-274 188-5,-6 4 2,0 0 0,0 0 1,0 1-1,0-1 0,0 0 0,1 1 0,-1-1 0,0 0 0,0 1 1,1 0-1,-1-1 0,0 1 0,1 0 0,1-1 0,-5 16 46,-14 10-60,-2 0 0,0-1-1,-1-1 1,-1-1 0,-2-1 0,0 0 0,-1-2-1,-45 29 1,6-7 9,1 2-1,2 3 1,3 2-1,-99 109 0,106-96 42,2 2 0,4 1 0,2 3 0,4 1 0,-38 96 0,74-164-33,1 1 0,-1 0 0,1-1 0,0 1 0,0-1 0,-1 1 0,1 0 0,0-1 0,0 1 0,0 0 0,0-1 0,-1 1 0,1 0 0,0-1 0,0 1 0,0 0 0,1-1 0,-1 1 0,0 0 0,0-1 0,0 1 0,0 0 0,1-1 0,-1 1 0,0 0 0,1-1 0,-1 1 0,0-1 0,1 1 0,-1-1 0,1 1 0,-1-1 0,1 1 0,-1-1 0,1 1 0,-1-1 0,1 0 0,-1 1 0,1-1 0,0 0 0,-1 1 0,1-1 0,-1 0 0,2 0 0,32 0 0,-25-1 0,0 1 2,0-1 0,0-1-1,1 1 1,-1-1 0,-1-1 0,1 0-1,0 0 1,-1-1 0,1 0 0,-1 0-1,0-1 1,-1 0 0,1-1 0,7-7 0,12-11 12,-2-2 0,30-39 0,-10 12-19,3 3 9,3 2 0,2 2 0,2 3-1,2 2 1,1 3 0,108-53 0,-157 86-12,1-1 1,-1 0-1,-1 0 0,1-1 1,-1 0-1,0 0 0,-1-1 1,1 0-1,-2-1 1,1 1-1,-1-1 0,-1-1 1,1 1-1,-2-1 1,1 1-1,-1-2 0,-1 1 1,5-19-1,-1-11-26,-2 0 1,-1 0-1,-3-66 1,-1 79 56,1 13-27,1 1 0,1 0 0,0 0 0,0 0 0,1 0 0,1 0 1,6-12-1,3-8-30,-14 32 31,-1 1-1,1-1 0,0 0 0,0 1 0,-1-1 0,1 1 1,0-1-1,-1 1 0,1-1 0,-1 1 0,1-1 0,-1 1 1,1-1-1,-1 1 0,1 0 0,-1-1 0,1 1 0,-1 0 1,1-1-1,-1 1 0,0 0 0,1 0 0,-1 0 0,1-1 1,-1 1-1,0 0 0,1 0 0,-1 0 0,0 0 0,1 0 1,-1 0-1,0 0 0,1 1 0,-1-1 0,0 0 0,1 0 1,-1 1-1,-34 1-59,2 7 60,1 1 0,-1 1-1,-32 18 1,42-18 3,0 0 1,0-2-1,-1-1 0,0 0 1,-1-2-1,0-1 0,-43 4 1,28-9 31,94-27 160,25-18-132,-46 25-29,1 2 1,59-24 0,-81 39-19,1 0 1,-1 1 0,0 0 0,25 1 0,-36 1-14,-1 0 0,1 0 0,-1 0 0,0 0 0,1 1 0,-1-1 0,1 0 0,-1 0 0,1 1 0,-1-1 0,0 0 0,1 1 0,-1-1 0,0 0 0,1 1 0,-1-1 0,0 0 0,1 1 0,-1-1 0,0 1 0,0-1 0,1 1 0,-1-1 0,0 1 0,0-1 0,0 0 0,0 1 0,0-1 0,0 1 0,0-1 0,0 1 0,0-1 0,0 1 0,0-1 0,0 1 0,0-1 0,0 2 0,-3 14 0,-2-7-9,0 0 0,0-1 0,-1 0 0,0 0 0,-1 0 0,1-1 0,-1 0 0,-1-1 0,-15 12 0,-19 18-18,-291 318 53,287-318-31,45-43-22,2-1 28,0 0 0,0 0 1,1 0-1,0 0 0,0 0 0,1 0 0,0 1 0,0-1 0,1 1 0,0 0 0,9-12 1,9-10 3,37-36 0,-10 11-2,35-41-3,24-30 0,-82 90-2,4-5-5,1 1-1,1 1 0,48-42 1,-77 77 8,1 0 1,0 0 0,0 1-1,0 0 1,0 0-1,0 0 1,0 0 0,0 0-1,8-1 1,-10 3-1,0 0-1,-1-1 1,1 1-1,0 0 1,0 0 0,0 0-1,-1 1 1,1-1 0,0 0-1,0 1 1,-1-1 0,1 1-1,0 0 1,-1-1 0,1 1-1,0 0 1,-1 0-1,1 0 1,-1 0 0,1 0-1,-1 0 1,0 1 0,0-1-1,2 2 1,1 2 4,-1-1 0,1 0 0,-1 1 0,-1-1 0,1 1 0,0 0 0,-1 0 0,0 0 0,0 0 0,-1 0 0,1 1 0,-1-1 0,0 0 0,-1 1 0,1-1 0,-1 7 0,6 256 252,-6-156-151,0-67-73,0-37-28,0-15-11,-1-59-141,-2 1-1,-21-102 0,17 137 124,4 17 22,0 1 0,1-1 0,-2-21 0,4 33 34,9 29 96,149 305 598,-154-319-714,-1 0 0,0 0-1,0 0 1,-2 0 0,0 1-1,0-1 1,-2 20-1,0-4-2,0-29-8,0 0-1,0 1 1,0-1 0,0 0-1,0 0 1,0 0 0,-1 0-1,1 0 1,0 0 0,-1-1 0,1 1-1,0 0 1,-1-1 0,1 1-1,-1-1 1,1 1 0,-1-1-1,0 0 1,1 0 0,-1 0-1,1 0 1,-4 0 0,-43 3 15,-1-5-16,37 1 0,1 0 0,-1 0 0,0 1 0,0 1 0,0 0 0,0 1 0,0 0 0,0 0 0,1 1 0,-21 9 0,-162 78-6,125-62-1,1 4 0,-103 65 0,117-58 6,2 2 1,1 2-1,3 3 0,1 1 0,3 3 1,-41 58-1,63-71 1,1 0 0,2 1 0,1 1 1,3 1-1,1 1 0,-17 81 0,17-39-2,4 0 0,0 131 0,10-212-57,-2-16-138,1 0 172,1 0-1,0 0 1,1 0-1,1 1 1,0-1-1,0 0 1,7-17-1,-2-1-16,126-614-359,-126 618 375,-4 25 32,-1 38 36,-1-2-48,5 67 57,9 257 155,-14-281-155,3 0 1,17 87-1,-18-150-54,0-13-8,2-24-23,-2-45-46,-3 42 48,1-108-192,-21-152 0,24 354 363,-3 1-1,-8 72 1,7-136-128,-1 0 1,0 0-1,0 0 0,-1 0 0,1 0 0,-1 0 0,0 0 1,0 0-1,0 0 0,-4 4 0,6-8-13,-1 0-1,1 0 1,-1 0 0,1 0 0,-1 0-1,1 0 1,-1 0 0,1 0 0,-1-1-1,1 1 1,-1 0 0,1 0 0,-1-1-1,1 1 1,0 0 0,-1 0-1,1-1 1,-1 1 0,1 0 0,0-1-1,-1 1 1,1-1 0,0 1 0,-1 0-1,1-1 1,0 1 0,0-1 0,0 1-1,-1-1 1,1 1 0,0-1 0,0 0-1,-8-20-365,-4-4-433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79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303 740 416,'0'-3'470,"26"7"16,44 5-301,0-4 1,1-2-1,114-11 1,-108-2-94,91-25 0,-108 20-74,0 3 0,0 2 0,76-1 0,-116 15-18,-20 7-12,-15 5-40,-2-4 16,-2 0-1,1-2 0,-1 0 1,-1-1-1,-29 9 1,-111 25-54,122-34 74,-80 19-80,11-4 18,-120 43 1,212-62 82,0 2 0,-24 13 1,36-19-3,0 1 0,1-1 1,-1 1-1,1 0 1,-1 0-1,1 0 0,0 0 1,0 1-1,0-1 1,0 0-1,0 1 0,0-1 1,1 1-1,-1 0 1,1 0-1,0 0 0,0-1 1,0 1-1,0 0 1,0 0-1,0 4 0,1-6 0,1 0-1,-1 0 0,1 1 1,-1-1-1,1 0 1,-1 0-1,1 0 0,0 0 1,0 0-1,-1 0 0,1 0 1,0 0-1,0 0 0,0 0 1,0 0-1,0-1 1,0 1-1,0 0 0,1-1 1,-1 1-1,0-1 0,0 1 1,0-1-1,1 1 0,-1-1 1,0 0-1,3 0 1,41 7 55,-41-7-54,42 2 23,1-3 0,-1-1 1,1-3-1,-1-1 1,79-22-1,218-90 132,-313 106-157,18-7-37,64-36 1,-112 55 29,1 0 1,-1 0 0,1 0 0,-1 0-1,0 0 1,1 0 0,-1 0 0,1 0-1,-1-1 1,0 1 0,1 0 0,-1 0-1,0 0 1,1-1 0,-1 1-1,0 0 1,1-1 0,-1 1 0,0 0-1,1-1 1,-1 1 0,0 0 0,0-1-1,0 1 1,1 0 0,-1-1-1,0 1 1,0-1 0,0 1 0,0 0-1,0-1 1,0 1 0,1-1 0,-1 1-1,0-1 1,0 1 0,-1-1-1,-16-3-69,-32 6-4,9 6 57,0 2 1,1 2-1,0 1 1,1 2-1,-38 21 1,34-16 15,2-3 7,0 1 11,-49 28 0,79-41-9,1 1 0,0 0-1,0 1 1,1 0 0,0 0 0,0 1-1,1 0 1,0 1 0,0-1-1,-8 15 1,14-20 4,-1 0 0,1 0 0,0 0 0,0 0 0,0 0 0,0 0 0,0 0-1,1 0 1,-1 0 0,1 0 0,0 0 0,0 1 0,0-1 0,0 0 0,1 0 0,-1 0 0,1 0 0,2 6 0,-2-7-3,0 0 1,1 1 0,0-1 0,-1 0-1,1 0 1,0 0 0,0 0 0,0-1-1,0 1 1,0-1 0,1 1 0,-1-1-1,0 0 1,1 1 0,-1-1 0,1 0-1,-1-1 1,1 1 0,0 0 0,-1-1-1,1 1 1,3-1 0,14 1 15,0-1-1,0-1 1,0 0 0,0-2 0,0 0-1,0-1 1,-1-1 0,0-1 0,0-1-1,0-1 1,18-10 0,25-16 29,104-79-1,-81 53-18,1 3-27,-41 29-21,0-2 0,-2-2 0,42-41 0,-81 69 4,-1 0 0,1 0 0,-1 0 0,0 0 1,0-1-1,0 0 0,0 1 0,-1-1 0,0 0 0,0 0 0,-1 0 0,1-1 1,1-8-1,-3 11 7,0 0 0,0 0 1,0 0-1,-1 0 1,1 0-1,-1 1 0,1-1 1,-1 0-1,0 0 1,0 0-1,0 1 0,-1-1 1,1 0-1,0 1 1,-1-1-1,0 1 0,0 0 1,0 0-1,0-1 0,0 1 1,0 0-1,0 1 1,-4-4-1,-3-4 6,-5 0 0,-74-40-11,-75-39-182,101 53 109,-124-82-12,156 101 143,41 27 76,19 16-69,55 66 53,-3 2-1,80 125 1,-144-198-139,-17-21 0,-1-12 0,-1-6-4,-1 1-1,-1 0 1,0 0 0,-1 0-1,-1 1 1,0-1 0,-1 1-1,-1 0 1,0 1-1,-1 0 1,0 0 0,-12-14-1,-15-17-8,-2 2 0,-44-41-1,79 82 84,18 23 122,43 41 7,2-2 1,135 102-1,-165-136-136,-19-15-15,0-1 1,0-1 0,15 9 0,-25-16-15,1-1-1,0 1 1,0-1 0,0 0 0,0 0-1,0 0 1,0 0 0,1 0 0,-1-1 0,0 1-1,0-1 1,1 0 0,-1 0 0,0 0-1,0 0 1,1-1 0,-1 1 0,0-1 0,6-2-1,-7 1-4,1 0 0,0 0 0,-1 0-1,1-1 1,-1 1 0,0-1 0,1 0 0,-1 1-1,-1-1 1,1 0 0,0 0 0,-1-1 0,1 1-1,-1 0 1,0 0 0,0-1 0,0 1 0,-1 0-1,1-4 1,5-68-61,-6 72 65,-1-1-1,0 0 1,1 1-1,-1-1 1,0 1-1,-1-1 1,1 1 0,-1-1-1,1 1 1,-1 0-1,0 0 1,0 0-1,0 0 1,-1 0-1,1 0 1,-1 1 0,1-1-1,-1 1 1,0-1-1,0 1 1,-4-2-1,-10-6 6,0 1 0,-36-13 0,22 9-4,-230-111-2,246 115 0,-250-122 0,247 125 2,0 1 0,0 0 0,-30-3 0,36 7-1,0 0 0,0-1 0,0-1 1,0 0-1,0 0 0,1-2 1,-1 1-1,1-1 0,0-1 0,-17-12 1,18 12-2,0-1 1,0 2-1,0-1 1,-1 1 0,0 1-1,0 0 1,0 0-1,-23-3 1,10 3 1,0 1-1,-29 0 1,85 5 6,-1 1 0,0 1 0,0 1 0,0 2 0,-1 1 0,0 2 0,47 21 0,-23-5 8,-1 3 0,-1 3 0,50 39 0,-30-29-16,-158-110-69,12 30 25,-143-54 1,61 29 12,135 54 33,-1 1 0,0 1 0,0 1 0,-24-3 0,33 7 0,0 1 0,0 0 0,0 1-1,0 0 1,0 1 0,0 0 0,1 2 0,-21 4 0,12 3 9,0 0 0,-36 24-1,37-22-7,14-8-1,0-1-1,0 0 1,1 1-1,-1 0 1,1 0 0,0 1-1,0 0 1,1 0-1,-1 0 1,1 0 0,0 0-1,1 1 1,-1 0-1,-2 6 1,-2 11-1,0 0 0,2 0 0,1 1 0,1 0 0,-2 35 0,6 127-2,2-82 1,-2-86 0,1-1 0,1 1 0,0-1 0,1 1 0,1-1 0,1 0 0,0 0 0,1-1 0,1 0 0,13 23 0,-11-21 39,-5-12-285,-6-25 74,-23-81 65,-16-129-117,40 220 218,0-8-7,-1 1 0,-1 0 0,0 0 0,-1 0 0,-1 0 0,-1 1 0,0 0 0,-11-20 0,17 34 15,-1 0-1,0 0 0,0 0 0,0 0 1,1 0-1,-1 0 0,0 0 0,0 1 1,-1-1-1,1 0 0,0 1 0,0-1 0,0 0 1,0 1-1,-1-1 0,1 1 0,0 0 1,0-1-1,-1 1 0,1 0 0,0 0 0,-1 0 1,1 0-1,0 0 0,-1 0 0,1 0 1,0 0-1,0 0 0,-1 1 0,1-1 1,0 1-1,0-1 0,-1 1 0,1-1 0,0 1 1,0 0-1,-2 0 0,-1 3 6,0 0 0,-1-1 0,1 2 0,0-1-1,1 0 1,-1 1 0,-3 5 0,-5 13 25,2 0 0,0 1 0,1 0 0,1 0 0,2 1 0,0 0 0,2 0 0,0 0 0,1 44 0,-1-36-30,2-26-7,1-20 3,1 13 2,-1-24 0,0 1 0,2-1 0,1 0 0,1 0 0,0 1 0,2 0 0,1 0 0,15-38 0,6 5-26,3 2 1,2 1-1,3 1 0,51-59 1,-81 105 24,0 1 1,0 0 0,1 0 0,-1 0-1,1 1 1,1-1 0,-1 1-1,1 1 1,-1 0 0,1-1 0,0 2-1,0-1 1,0 1 0,0 0 0,1 1-1,-1 0 1,1 0 0,8 0-1,-15 2 3,0 0-1,0 1 1,0-1-1,0 0 1,-1 0-1,1 0 1,-1 1-1,1-1 1,-1 0-1,1 1 1,-1-1-1,0 1 0,1-1 1,-1 0-1,0 1 1,0-1-1,0 1 1,0-1-1,-1 2 1,-2 38 6,-14 14 4,1-9 7,2 0-1,3 1 0,1 0 1,2 0-1,-1 55 1,8-65-13,0-9 4,5 49 0,-4-70-9,1 0 0,1-1-1,-1 0 1,1 1 0,0-1 0,0 0-1,1 0 1,0 0 0,0 0 0,0 0 0,1-1-1,0 1 1,4 4 0,-7-9-1,-1-1 0,0 1-1,1-1 1,-1 0 0,1 1 0,-1-1 0,1 1 0,0-1-1,-1 0 1,1 1 0,-1-1 0,1 0 0,-1 0-1,1 1 1,0-1 0,-1 0 0,1 0 0,0 0 0,-1 0-1,1 0 1,0 0 0,-1 0 0,1 0 0,0 0 0,-1 0-1,1 0 1,-1 0 0,1-1 0,0 1 0,-1 0-1,1 0 1,-1-1 0,1 1 0,0 0 0,-1-1 0,1 1-1,-1-1 1,1 1 0,-1-1 0,0 1 0,1 0 0,-1-1-1,1 0 1,-1 1 0,0-1 0,1 1 0,-1-1-1,0 1 1,0-1 0,1 0 0,-1 1 0,0-1 0,0 0-1,0 0 1,12-45-22,-10 34 11,18-69-166,-3-1 0,-4 0-1,-4-1 1,-2-88 0,-12 147 193,4 24-14,1-1-1,0 1 1,-1 0 0,1-1-1,-1 1 1,1 0-1,-1-1 1,1 1-1,-1 0 1,1-1-1,-1 1 1,1 0-1,-1 0 1,1 0-1,-1 0 1,1-1-1,-1 1 1,1 0 0,-1 0-1,1 0 1,-1 0-1,1 0 1,-1 0-1,-1 1 1,0-1 2,0 1 1,0 0 0,0 0-1,1 0 1,-1 1 0,0-1-1,0 0 1,1 1-1,-1-1 1,0 1 0,1-1-1,0 1 1,-1 0 0,1-1-1,0 1 1,-2 3-1,-8 16 39,0 0 0,2 0 0,0 1-1,1 0 1,2 0 0,0 1-1,1 0 1,-2 35 0,7-58-43,0 1 0,0-1 0,0 0 0,0 1 0,1-1 0,-1 0 0,0 0-1,0 1 1,0-1 0,1 0 0,-1 0 0,0 1 0,0-1 0,1 0 0,-1 0 0,0 1 0,0-1 0,1 0 0,-1 0 0,0 0 0,1 0 0,-1 0 0,0 0 0,1 1 0,-1-1 0,0 0 0,1 0-1,-1 0 1,0 0 0,1 0 0,-1 0 0,0 0 0,1 0 0,-1 0 0,0 0 0,1-1 0,-1 1 0,0 0 0,1 0 0,-1 0 0,1-1 0,12-7 2,-11 4-3,-1 1-1,0 0 1,0-1 0,-1 1 0,1-1-1,-1 1 1,0-1 0,0-6 0,0 10 0,0 0 1,0 1 0,0-1 0,0 0-1,0 0 1,0 0 0,0 0 0,0 0-1,0 0 1,0 0 0,-1 0 0,1 0-1,0 0 1,0 0 0,0 0 0,0 0-1,0 1 1,0-1 0,0 0 0,0 0-1,0 0 1,0 0 0,0 0 0,-1 0-1,1 0 1,0 0 0,0 0 0,0 0-1,0 0 1,0 0 0,0 0 0,0 0-1,0 0 1,0 0 0,-1 0 0,1 0-1,0 0 1,0 0 0,0 0 0,0 0-1,0-1 1,0 1 0,0 0 0,0 0-1,0 0 1,0 0 0,0 0 0,-1 0-1,1 0 1,0 0 0,0 0 0,0 0-1,0 0 1,0 0 0,0 0 0,0-1-1,0 1 1,0 0 0,0 0 0,0 0-1,0 0 1,-7 23 16,0 25 32,2 0-1,2 1 0,4 57 1,0-33 50,0-34-80,1 1-1,3 0 0,12 50 1,-16-81-29,-2-31-8,0 0 0,-2 1 0,-1-1 0,-1 1 0,0 0 0,-2 0 0,-11-24 0,14 34 10,-1 0 0,-1 1 0,1-1 0,-2 1 0,0 0 0,0 1 0,-1-1-1,0 1 1,0 1 0,-1 0 0,0 0 0,-1 1 0,1 0 0,-16-8 0,24 14 10,0 0-1,0 0 1,0 1 0,0-1 0,0 1-1,0-1 1,0 1 0,0-1 0,0 1-1,0 0 1,-1 0 0,1-1 0,0 1-1,0 0 1,0 0 0,0 0 0,0 0-1,-1 0 1,1 0 0,0 1 0,0-1-1,0 0 1,0 0 0,0 1-1,0-1 1,0 1 0,0-1 0,0 1-1,0-1 1,0 1 0,0 0 0,0 0-1,0-1 1,0 1 0,1 0 0,-1 0-1,0 0 1,1 0 0,-1 0 0,0 0-1,1 0 1,-1 0 0,1 0 0,0 0-1,-1 2 1,-1 5 10,1 0 1,1 1-1,0-1 0,0 1 0,2 11 0,-1 3 16,0 7 6,2 0 0,1 0 1,1-1-1,10 35 0,46 114 35,-29-89-30,168 509 21,-182-551-64,31 57-1,-49-103-2,1 0 0,-1 0 0,0 0 1,1 0-1,-1 0 0,1 0 0,-1 0 0,1 0 0,-1 0 0,1 0 0,0-1 0,-1 1 0,1 0 0,0 0 0,0-1 0,0 1 0,-1 0 0,1-1 0,0 1 0,0 0 0,0-1 0,0 0 0,2 1 0,-2-1-2,-1-1 0,1 0 0,0 0 0,-1 0 0,1 1 0,-1-1 0,1 0 0,-1 0 0,1 0 0,-1 0 0,0 0 0,1 0 0,-1 0 0,0 0 0,0 0 0,0 0-1,1 0 1,-2-2 0,2-58-184,-6 18 109,-3 1-1,-1 1 1,-2 0 0,-20-52 0,7 22 36,-159-423-149,102 284 150,78 203 48,-13-36 2,-2 0-1,-34-58 1,51 99 5,0-1 0,0 1 0,0 1-1,-1-1 1,1 0 0,-1 0-1,1 0 1,-1 1 0,0-1 0,1 1-1,-1-1 1,0 1 0,0 0-1,0 0 1,0 0 0,-1 0-1,1 0 1,-4-1 0,5 2-3,0 0 1,0 1 0,0-1-1,-1 1 1,1-1-1,0 1 1,0-1 0,0 1-1,0 0 1,0-1-1,0 1 1,0 0 0,0 0-1,0 0 1,1-1-1,-1 1 1,0 0 0,0 0-1,1 0 1,-1 1-1,1-1 1,-1 0 0,1 0-1,-1 0 1,1 0-1,-1 0 1,1 1 0,0-1-1,0 0 1,0 0-1,0 0 1,0 1 0,0-1-1,0 2 1,-2 44 96,1 0 0,3 0 0,1-1 0,13 61 0,55 184 56,-40-177-93,-22-77-55,25 96 40,89 228-1,-120-354-46,14 29 3,-17-34-7,1-1 0,0 0 0,-1 1 1,1-1-1,0 0 0,0 1 0,0-1 0,0 0 0,0 0 0,0 0 1,0 0-1,0 0 0,1 0 0,-1 0 0,0 0 0,1-1 1,1 2-1,-2-7-84,-4-28 32,-2 1 0,-1 0-1,-1 0 1,-2 0-1,-18-43 1,3 2-73,2 6 86,-25-84-142,-83-180 1,127 325 183,3 3 3,-1 0 0,0 1 0,0-1 0,0 1 0,0-1-1,-1 1 1,1-1 0,-1 1 0,1 0 0,-1 0 0,0 0 0,0 0 0,0 0 0,0 0 0,0 0-1,0 1 1,0-1 0,-1 1 0,1-1 0,-1 1 0,1 0 0,-5-1 0,7 2-2,-1 1 1,0-1 0,0 1 0,1 0-1,-1-1 1,0 1 0,1 0-1,-1 0 1,1 0 0,-1-1 0,1 1-1,-1 0 1,1 0 0,0 0-1,-1 0 1,1 0 0,0 0 0,0 0-1,0 0 1,-1-1 0,1 1-1,0 0 1,0 0 0,1 0 0,-1 0-1,0 0 1,0 0 0,0 0-1,1 0 1,-1 1 0,1 5 14,-1 25 47,1-1 0,2 1 0,1-1 0,2 0 0,1 0 0,1-1 1,24 58-1,45 83 162,132 214 1,-200-369-221,1-1 0,1 0 0,0 0 0,0-1 0,1-1 0,1 0-1,1-1 1,-1 0 0,17 10 0,-29-21-6,0 0-1,0 0 1,0-1 0,0 1-1,0 0 1,1-1 0,-1 1-1,0-1 1,0 1 0,0-1-1,1 1 1,-1-1 0,0 0-1,0 0 1,1 0 0,-1 0-1,0 0 1,1 0 0,-1 0 0,0 0-1,0 0 1,1 0 0,-1-1-1,0 1 1,0 0 0,1-1-1,-1 1 1,0-1 0,0 0-1,0 1 1,0-1 0,0 0-1,0 0 1,0 1 0,0-1-1,0 0 1,0 0 0,0 0-1,-1 0 1,1 0 0,0-1-1,-1 1 1,2-2 0,0-5-3,1-1 0,-2 0 0,1 1 0,-1-1 0,0-13 0,-1 13 3,4-365-65,0 0-25,5 272 46,2-75-40,-12 183 91,0 0 0,-1 0 0,0 0 0,-1-1 0,1 1 0,-1-1 0,-3 6 0,-7 16-4,-5 24 24,3 1 0,3 1 0,1 1 0,-6 97 0,17 219 89,2-323-110,1 0 0,3 0 0,1-1 1,3 0-1,21 63 0,-23-97-20,-4-20-17,-2-25-31,-2-16 3,-1-1 0,-3 1-1,-2-1 1,-2 1-1,-3 1 1,-1 0 0,-28-68-1,38 109 55,-24-54-21,-1 2-1,-56-87 0,82 143 31,-1 1 1,0-1 0,0 1-1,1-1 1,-1 1-1,-1 0 1,1 0-1,0 0 1,0 1 0,-1-1-1,1 0 1,-1 1-1,-2-2 1,3 34 112,3-1-84,1-1 0,2 0 0,2 1 1,14 48-1,51 114 132,-42-119-111,36 90 19,6-3 0,8-3 1,187 278-1,-262-430-73,57 73-6,-55-72 3,-1 0-1,1 0 0,1 0 1,-1-1-1,1 0 0,0 0 1,0-1-1,0 0 0,9 4 1,-14-32-88,-7 6 67,-1 0 0,0 0 1,-1 1-1,-1 0 0,0 0 1,-1 1-1,-1 0 0,-17-21 1,5 5-36,-104-143-107,-258-275 1,378 444 165,3 1 5,-1 1 0,0 0 1,0 0-1,-1 0 0,0 0 1,1 1-1,-8-5 0,11 9 2,1 0 0,-1 0 0,1 0 0,0-1 0,-1 1 0,1 0 0,0 0 0,-1 0 0,1 0 0,0 0-1,0-1 1,0 1 0,0 0 0,0 0 0,0 0 0,0 0 0,0 0 0,0 1 0,1 0 5,0 18 11,1 0 0,1 0 0,1-1 0,1 0-1,0 0 1,1 0 0,2 0 0,13 26 0,90 137 143,-98-164-153,139 179 55,-109-147-48,-3 1-1,-1 2 0,-3 1 1,30 63-1,-19-14-13,-40-88-40,-3-20-35,-4-27 33,-5 10 0,-1 0 0,-1 0 0,0 1 0,-20-39 0,-55-82-183,69 120 185,-127-180-147,96 144 167,3-1-1,2-3 0,-53-112 0,84 146 91,30 57-8,394 525 397,-375-510-463,46 39 1,-76-78-22,-9-14-26,-10-19-51,-4 1 57,-2 0-1,-1 1 1,-34-47 0,-70-68-193,25 30 140,60 68 118,-13-16 91,46 55-84,6 8-2,31 33 19,97 121 167,43 45-42,-157-183-156,2-2-1,1 0 0,0-2 1,1 0-1,0-1 0,1-2 1,39 16-1,-58-27-30,1 0 0,-1 0-1,1-1 1,0 1 0,-1-1 0,9 0-1,-13-1-13,-7-10 21,-1 1 1,0 1-1,-1-1 0,1 1 1,-2 0-1,1 1 0,-1 0 1,0 0-1,0 1 0,-1 0 1,0 1-1,0 0 0,0 0 1,-1 1-1,1 1 1,-1 0-1,0 0 0,0 1 1,0 0-1,0 1 0,0 0 1,-23 2-1,29 1 7,0-1-1,-1 1 1,1 0-1,1 1 1,-1-1 0,0 1-1,0 0 1,1 0-1,0 1 1,0-1 0,0 1-1,0 0 1,0 0-1,-4 6 1,4-3 2,-1-1 0,1 0 0,1 1 0,-1 0 0,1 0 0,0 0 0,1 0 0,-1 1 0,-1 12 0,4-13 1,0 1 0,0 0-1,1 0 1,0 0 0,0-1-1,1 1 1,0 0 0,0-1 0,1 0-1,0 1 1,0-1 0,1 0 0,0 0-1,0-1 1,0 1 0,1-1 0,0 0-1,0 0 1,1-1 0,0 0-1,10 8 1,-6-5 2,1-1 0,0 0 0,0 0-1,1-1 1,-1-1 0,1 0 0,1-1-1,-1 0 1,0-1 0,1 0 0,0-1-1,22 2 1,-19-4-8,-14 0-1,1 0 0,0 1 1,0-1-1,0-1 0,-1 1 1,1 0-1,0-1 0,0 1 1,4-3-1,-5 2 1,-1 0 0,0 0 0,0 0 1,0 0-1,-1 0 0,1 0 0,0-1 0,0 1 1,0 0-1,-1 0 0,1-1 0,-1 1 0,1-1 0,-1 1 1,0-1-1,1 1 0,-1 0 0,0-1 0,0 1 0,0-1 1,0 1-1,-1-3 0,0-7-13,-1 1-1,0 0 1,0 0 0,-1 0 0,-1 0 0,0 1-1,0-1 1,-1 1 0,0 0 0,0 0 0,-1 1-1,0-1 1,-1 1 0,0 1 0,-12-12 0,-1 0 9,-2 1 0,1 1 0,-2 1 1,-42-22-1,62 36 5,0 0 0,-1 0 0,1 1 0,-1 0 0,1-1 0,-1 1 0,0 0 0,0 1 0,1-1 0,-1 1 0,-4 0 0,7 0 0,-1 0 0,1 1 0,0-1 0,0 1 0,0-1 1,0 1-1,0 0 0,0-1 0,0 1 0,0 0 0,0 0 1,0 0-1,0 0 0,0 0 0,1 0 0,-1 0 0,0 0 1,1 0-1,-1 0 0,1 0 0,-1 0 0,1 0 0,-1 1 1,1-1-1,0 0 0,0 0 0,0 0 0,-1 1 0,1-1 1,0 0-1,0 0 0,1 1 0,-1 1 0,-1 15 20,1 1-1,1-1 0,1 0 1,0 1-1,1-1 0,1 0 1,1-1-1,0 1 1,1-1-1,1 0 0,1 0 1,1-1-1,0 0 0,1 0 1,21 25-1,-13-21 15,1-1 0,1 0 0,1-2 0,1 0 0,0-1 0,1-1 1,43 20-1,-48-27-17,1 0 0,1 0-1,-1-2 1,1-1 0,1 0 0,-1-2 0,0 0 0,1-1 0,-1-1 0,37-3 0,-53 1-16,-1 0 0,1 0 0,0 0-1,0-1 1,-1 1 0,1-1 0,-1 0 0,1 0 0,-1-1-1,0 1 1,0-1 0,0 1 0,0-1 0,-1 0 0,1 0-1,-1 0 1,1 0 0,1-5 0,5-7 2,-1-2 1,11-28-1,-14 31-2,20-53-75,-3 0 0,-4-1 0,-2-1 0,-4-1 0,-2 0 0,0-111 0,-10 179 70,0 0 0,-1 0 1,1 0-1,-1 0 0,0 0 0,1 0 0,-1 1 0,0-1 1,0 0-1,0 0 0,0 1 0,0-1 0,-1 1 1,1-1-1,0 1 0,-1-1 0,1 1 0,-1 0 1,1-1-1,-1 1 0,0 0 0,0 0 0,1 1 1,-1-1-1,0 0 0,0 0 0,0 1 0,0-1 1,0 1-1,0 0 0,0-1 0,0 1 0,-2 0 0,-1 0-5,0-1 0,-1 1-1,1 0 1,0 1 0,0-1-1,0 1 1,0 0 0,0 0-1,0 0 1,0 1 0,0 0-1,-5 3 1,-14 11 17,2 2-1,0 0 1,0 2 0,2 0-1,1 1 1,0 1 0,-21 35-1,9-6 19,3 1 0,-34 86 0,49-105 29,8-20-26,6-14-22,137-288 19,-59 121-63,88-212-107,-179 396 151,0 2 0,-9 20 0,-12 49 44,-34 141 0,52-155 19,3 1 1,4 1 0,2 110-1,5-184-70,1 0 0,0 0 0,0-1 0,0 1 0,0 0 0,0 0 0,1 0 0,-1-1 0,0 1 0,0 0 0,1 0 0,-1-1 0,0 1 0,1 0 0,-1 0 0,0-1 0,1 1 0,-1 0 0,1-1 0,-1 1 0,1 0 0,0-1 0,-1 1 0,1-1 0,-1 1 0,1-1 0,0 0 0,0 1 0,-1-1 0,1 1 0,0-1 0,0 0 0,-1 0 0,1 0 0,0 1 0,0-1 0,0 0 0,-1 0 0,1 0 0,0 0 0,0 0 0,0 0 0,0 0 0,-1-1 0,2 1 0,1-1 0,0 0 0,0 1 0,-1-1 0,1-1 0,0 1 0,-1 0 0,1-1 0,-1 1 0,0-1 0,1 0 0,-1 0 0,4-4 0,10-18 6,0-2 0,-2 0-1,-1-1 1,12-33-1,-4 10 0,-4 5-25,-1-1 1,-2-1 0,-2-1 0,5-49-1,-8 18-28,1-101 0,-12 221 48,-1-1 0,-2 1 0,-2-1 0,-22 73 0,1-1 59,-24 201-1,45-255-47,2-10 35,2 61-1,3-108-45,-1 0 0,1-1 1,0 1-1,0-1 0,0 1 0,0 0 0,-1-1 0,1 1 0,0 0 0,0-1 0,0 1 1,0 0-1,1-1 0,-1 1 0,0-1 0,0 1 0,0 0 0,0-1 0,1 1 0,-1 0 1,0-1-1,0 1 0,1-1 0,-1 1 0,1-1 0,-1 1 0,0-1 0,1 1 0,-1-1 0,1 1 1,-1-1-1,1 0 0,-1 1 0,1-1 0,-1 0 0,1 1 0,0-1 0,-1 0 0,1 0 1,-1 0-1,1 1 0,0-1 0,-1 0 0,1 0 0,0 0 0,-1 0 0,1 0 0,0 0 1,-1 0-1,1 0 0,0 0 0,-1-1 0,1 1 0,-1 0 0,1 0 0,0-1 0,-1 1 1,1 0-1,-1 0 0,1-1 0,3-2 0,-1 1 0,1-1-1,-1 1 1,0-1 0,0 0 0,0 0 0,-1 0 0,1-1 0,2-3 0,13-35-11,-1-1 1,-2-1 0,-2 0 0,11-70-1,-13 62 4,-1 0-47,-2 0 0,-2-1 1,-2-97-1,-6 114 24,-1 0 1,-2 0-1,-2 0 1,-1 0-1,-2 1 1,-20-47-1,20 65 46,9 18-15,0-1-1,0 1 1,0-1 0,0 1-1,1-1 1,-1 1 0,0-1-1,1 1 1,-1 0 0,0-1-1,1 1 1,-1 0 0,1 0-1,-1 0 1,1-1 0,-1 1-1,1 0 1,0 0 0,-1 0-1,1 0 1,0 0 0,0 0-1,0 1 1,-95 277 31,83-250-32,-1-1 0,-1-1 0,-21 31 0,25-43 0,-1 0 0,-1 0 0,0-1 0,-1-1 0,-1 0 0,-25 19 0,35-30-3,0 1-1,-1-1 0,1 0 1,0 0-1,-1 0 1,1-1-1,-1 1 1,-9 1-1,13-3 3,0 0 0,0 0 1,0 0-1,-1 0 0,1 0 0,0-1 0,0 1 1,0 0-1,0 0 0,-1-1 0,1 1 0,0-1 0,0 1 1,0-1-1,0 1 0,0-1 0,0 0 0,0 0 1,0 1-1,0-1 0,1 0 0,-1 0 0,0 0 0,0 0 1,1 0-1,-1 0 0,1 0 0,-1 0 0,0 0 0,1 0 1,0 0-1,-1 0 0,1-1 0,0 1 0,0 0 1,-1 0-1,1 0 0,0-3 0,-2-18 4,1 0-1,1 0 0,1-1 1,0 1-1,2 0 1,1 0-1,1 0 1,0 1-1,2 0 0,11-26 1,152-264 2,-54 120-5,-102 167 0,-11 18 0,0 0 0,0 1 0,0-1 0,1 1 0,0 0 0,0 0 0,0 0 0,8-5 0,-11 9 2,0 0 0,0 0 0,0 1 0,1-1 0,-1 0 0,0 1 0,1 0 1,-1-1-1,0 1 0,1 0 0,-1-1 0,0 1 0,1 0 0,-1 0 0,1 0 0,-1 0 0,0 0 0,1 1 0,-1-1 0,0 0 0,1 1 0,-1-1 0,0 1 0,1-1 0,-1 1 0,0 0 0,0-1 0,0 1 1,1 0-1,-1 0 0,0 0 0,0 0 0,0 0 0,0 0 0,0 1 0,5 5 6,-2 0 0,1 1-1,-1-1 1,6 14 0,-3-5 2,4 2-3,0 1-1,-1 0 1,-2 1 0,0 0 0,0 0 0,-2 1-1,-1 0 1,-1 0 0,0 0 0,0 32 0,-2 43 7,-2 89 34,-2-158-42,-1-1-1,-1 1 1,-1-1 0,-16 46-1,21-70-6,-1-1 0,1 0-1,-1 0 1,1 1 0,-1-1-1,1 0 1,-1 0 0,0 1 0,0-1-1,0 0 1,1 0 0,-1 0-1,0 0 1,0 0 0,0 0-1,-1 0 1,1-1 0,0 1-1,-2 1 1,2-2-2,0 0 1,0 0-1,0 0 1,0 0-1,0 0 0,0 0 1,1-1-1,-1 1 0,0 0 1,0-1-1,0 1 1,1 0-1,-1-1 0,0 1 1,0-1-1,1 1 0,-1-1 1,0 1-1,1-1 1,-1 0-1,0 1 0,0-2 1,-2-2-9,0-1-1,1 1 1,-1 0 0,1-1 0,0 0 0,0 1 0,1-1 0,-1 0 0,0-7 0,-11-117-133,-28-198-379,40 315 539,1 12-13,0 0 0,0 0 0,0 0 0,0 1 0,1-1 0,-1 0 0,0 0 0,0 0 0,0 1 0,0-1 1,0 0-1,0 0 0,0 0 0,0 0 0,0 1 0,0-1 0,0 0 0,-1 0 0,1 0 0,0 1 0,0-1 0,0 0 1,0 0-1,0 0 0,0 0 0,0 1 0,0-1 0,0 0 0,-1 0 0,1 0 0,0 0 0,0 0 0,0 0 1,0 1-1,0-1 0,-1 0 0,1 0 0,0 0 0,0 0 0,0 0 0,0 0 0,-1 0 0,1 0 0,0 0 0,0 0 1,0 0-1,-1 0 0,1 0 0,0 0 0,0 0 0,0 0 0,-1 0 0,1 0 0,0 0 0,0 0 0,0 0 1,0 0-1,-1 0 0,1 0 0,0 0 0,0-1 0,0 1 0,-1 0 0,0 39 56,-3-1 0,-1 1-1,-2-1 1,-1 0 0,-2-1-1,-2 0 1,-1-1 0,-27 51 0,37-81-56,-8 18 20,-1-1-1,-2 0 1,0-1 0,-26 30 0,-16 13 13,27-30-22,-53 50 0,74-77-14,-1 0 1,0-1-1,0 0 1,-1 0-1,1-1 0,-1 0 1,-1-1-1,1 0 0,-1-1 1,0 0-1,0 0 0,0-1 1,-1-1-1,-15 2 0,-8 0-3,19-1-3,-1-1 0,0-1 0,-18-1 1,30-1 4,1 1 0,-1-1 0,1 0 0,-1 0 0,1 0 0,0 0 0,0-1 0,-1 0 0,1 0 0,0 0 0,0 0 0,1-1 0,-1 1 1,0-1-1,1 0 0,-4-4 0,-57-69-19,4-3 1,-93-160-1,123 184 10,2-2 0,3-2 1,3 0-1,2-1 0,-19-100 0,34 116 10,0-62 0,2 13 0,-24-209-32,26 169 11,16 144 69,-2 12-43,0-1 1,-1 1-1,-1 1 0,-1 0 1,-1 1-1,8 38 0,-9-35-4,4 10 5,-2 1-1,-2 0 0,-1 0 0,2 59 0,-9-97-48,-2-16-886,-9-6 305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80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154 1573 224,'0'-3'25,"0"2"-17,1 0-1,-1 0 1,0-1 0,0 1-1,0 0 1,0 0 0,0 0-1,0 0 1,0-1-1,0 1 1,0 0 0,0 0-1,-1 0 1,1 0 0,-1 0-1,1 0 1,0-1 0,-1 1-1,0 0 1,1 0-1,-1 0 1,0 1 0,1-1-1,-1 0 1,0 0 0,0 0-1,0 0 1,0 1 0,0-1-1,-1 0 1,11 17 398,105 176 272,29 53-337,105 255-74,-241-486-234,5 10-177,-19-44-39,-11-19 57,-43-66 0,21 39 63,-16-22-64,-80-95 0,-37-58 99,57 71 182,56 93-116,54 75-49,5 2-5,2 35 75,5-32-53,-1 0 0,0 0 0,1 0 0,0-1 0,0 0 0,0 0 0,0 0 0,0-1 1,12 1-1,-2 1-3,10 3 23,-1 0-1,0 2 1,0 0 0,-1 2-1,0 1 1,-1 0 0,0 2 0,-1 1-1,0 1 1,35 31 0,2 9 18,-2 2 1,-3 3-1,-2 2 1,-3 2-1,60 104 1,50 139 29,142 392 1,-293-679-86,-58-116-301,-122-175 0,-30 9 10,-202-275 310,401 533 10,-15-20-13,17 24 4,1-1 0,0 0 0,-1 0 0,0 1 0,1-1 0,-1 1 0,1-1 0,-1 1 0,0-1 0,1 1 0,-1-1 0,0 1 0,1-1 0,-1 1 0,0 0 0,0-1-1,0 1 1,1 0 0,-1 0 0,0 0 0,0 0 0,0-1 0,1 1 0,-1 0 0,0 1 0,0-1 0,0 0 0,-1 0 0,1 4 3,-1 0-1,1 0 0,0 0 1,0 1-1,0-1 0,0 0 0,1 1 1,0-1-1,0 0 0,0 1 1,0-1-1,2 8 0,-1 7 13,0 8 7,2 1 0,0 0 0,2-1 0,2 0 0,0 0 0,1 0 0,17 35 0,104 177 143,-62-121-94,-42-73-69,104 191 130,110 282 0,-93-149-146,-149-394-93,-9-26 95,-190-400-549,-39 13 242,226 411 307,-285-508-168,290 516 176,6 10 6,-1 0 0,0 0-1,0 0 1,-1 0 0,0 1-1,0 0 1,-1 0 0,0 1-1,-12-11 1,18 23 32,3 5-29,0 0 0,1 1 0,1-1 1,-1-1-1,2 1 0,-1 0 0,1-1 0,1 0 1,0 0-1,0-1 0,8 8 0,14 24 35,38 65 33,75 118 85,132 280 0,-152-219-85,-59-130-24,149 267 0,-204-410-52,-5-6-9,1 1-1,1-1 1,-1 0 0,1 1 0,0-1 0,0-1 0,0 1-1,1-1 1,0 0 0,0 0 0,5 4 0,-10-8 3,1 0 0,-1 0 0,0 0 0,0 0 0,0 0 0,1 0 0,-1 0 0,0 0 0,0 0 1,0 0-1,1 0 0,-1 0 0,0 0 0,0 0 0,0 0 0,1 0 0,-1 0 0,0 0 0,0 0 1,0 0-1,1 0 0,-1 0 0,0 0 0,0 0 0,0 0 0,1-1 0,-1 1 0,0 0 0,0 0 0,0 0 1,0 0-1,0-1 0,1 1 0,-1 0 0,0 0 0,0 0 0,0 0 0,0-1 0,0 1 0,0 0 0,0 0 1,0 0-1,0-1 0,0 1 0,0 0 0,1 0 0,-1-1 0,0-14 16,0 10-10,-4-56-8,-3 1 0,-3 0 0,-2 1 0,-22-66-1,12 43-18,-30-121-27,-120-413-96,145 532 120,-34-91 53,61 175-28,0 0 0,0 0 0,0 0 0,0 0-1,0 1 1,0-1 0,0 0 0,0 0-1,0 0 1,0 0 0,-1 0 0,1 0 0,0 1-1,0-1 1,0 0 0,0 0 0,0 0-1,0 0 1,0 0 0,0 0 0,0 1 0,0-1-1,0 0 1,0 0 0,-1 0 0,1 0-1,0 0 1,0 0 0,0 0 0,0 0 0,0 0-1,0 0 1,-1 0 0,1 0 0,0 1-1,0-1 1,0 0 0,0 0 0,0 0 0,0 0-1,-1 0 1,1 0 0,0 0 0,0 0-1,0 0 1,0 0 0,0-1 0,-1 1 0,1 0-1,0 0 1,0 0 0,0 0 0,0 0-1,0 0 1,0 0 0,-1 0 0,0 14 8,5 35 15,2-1 0,2 0 1,3-1-1,1 0 0,22 53 0,6 25 28,31 149 9,-34-119 21,113 295 0,-129-411-75,5 18-20,-40-129-19,-63-166-103,-9 4 1,-11 4-1,-202-347 0,251 493 135,26 44 1,-1 0 0,-1 1 0,-3 2 0,-1 1 0,-54-55-1,82 91 2,0 0 0,0 0 0,0 0 0,0 1 0,0-1 0,0 0-1,0 0 1,0 0 0,0 1 0,0-1 0,0 0 0,0 0 0,0 0 0,0 0-1,0 1 1,0-1 0,0 0 0,0 0 0,-1 0 0,1 1 0,0-1 0,0 0-1,0 0 1,0 0 0,0 0 0,0 0 0,-1 1 0,1-1 0,0 0 0,0 0-1,0 0 1,0 0 0,0 0 0,-1 0 0,1 0 0,0 0 0,0 0 0,0 0-1,-1 0 1,1 1 0,0-1 0,0 0 0,0 0 0,-1 0 0,1 0 0,0 0-1,0-1 1,0 1 0,0 0 0,-1 0 0,1 0 0,0 0 0,0 0 0,0 0-1,-1 0 1,1 0 0,0 0 0,0 0 0,0 0 0,0-1 0,0 1 0,-1 0-1,1 0 1,0 0 0,4 21 31,9 12 4,2-1-1,1 0 1,23 35-1,2 3 10,8 19-4,336 649 237,-371-708-277,386 758 102,-325-659-104,63 99 0,22 22-26,-206-290-284,-421-467-453,456 494 762,7 8 2,0-1 0,-1 1 0,1 0 0,-1 1 1,0-1-1,0 1 0,-1 0 0,1 0 0,-8-3 0,13 7 3,-1 1-1,1-1 0,-1 0 0,1 1 0,-1-1 1,1 1-1,-1-1 0,1 0 0,0 1 1,-1-1-1,1 1 0,0-1 0,-1 1 0,1 0 1,0-1-1,0 1 0,-1-1 0,1 1 0,0-1 1,0 1-1,0 0 0,0-1 0,0 1 1,0 0-1,0-1 0,0 1 0,0-1 0,0 1 1,0 0-1,0-1 0,0 1 0,1 0 1,-1-1 1,0 9 10,1 1-1,0-1 0,1 0 1,0 0-1,0-1 0,1 1 0,0 0 1,0-1-1,5 9 0,7 9 34,26 34-1,-8-14 9,28 41 92,5-3-1,128 127 1,-161-181-142,-33-30-6,0 0 0,0 0 0,0 0 0,0 0 0,0 0 0,-1 0 0,1 0 0,0-1 0,0 1-1,0 0 1,0 0 0,0 0 0,0 0 0,0 0 0,0 0 0,0 0 0,0 0 0,0 0 0,0-1 0,0 1 0,0 0 0,0 0 0,0 0 0,0 0 0,0 0 0,0 0 0,0 0 0,0 0 0,0 0-1,0 0 1,0-1 0,1 1 0,-1 0 0,0 0 0,0 0 0,0 0 0,0 0 0,0 0 0,0 0 0,0 0 0,0 0 0,0 0 0,0 0 0,0 0 0,0 0 0,0 0 0,1 0 0,-1 0 0,0 0-1,0 0 1,0-1 0,0 1 0,-14-22-3,-6-3-30,15 20 23,1 0 0,-1-1 0,1 1 1,0-1-1,0 0 0,0 0 0,1-1 1,0 1-1,0-1 0,1 0 0,0 1 1,-2-10-1,19 18 5,-1 7 18,-1 1 1,0 0 0,-1 1 0,0 0-1,-1 1 1,-1 0 0,16 22 0,-6-9 9,165 237 168,-121-165-152,-63-95-39,1 0 1,0 1 0,0-1-1,0 0 1,0 0 0,1 0-1,-1-1 1,0 1 0,1-1-1,-1 1 1,1-1 0,0 0-1,0 0 1,-1 0 0,1 0-1,0 0 1,0 0 0,0-1-1,0 0 1,0 1 0,-1-1-1,1 0 1,0-1 0,0 1-1,0 0 1,0-1 0,3 0-1,19-1 8,-20 1-7,0 1 0,0-1-1,0 0 1,-1 0-1,1-1 1,0 0 0,-1 0-1,1 0 1,-1 0-1,5-3 1,-4 2-1,0 0 0,0 0 0,0 1-1,1 0 1,-1 0 0,1 0 0,9-1 0,4 1 0,0 1 0,0 1 0,0 1 0,0 1 0,24 5 0,-42-7-1,0 0 1,0 1-1,0-1 1,0 0-1,0 0 1,0 0-1,0 0 1,0 0-1,0 0 1,-1 0-1,1 0 1,0 0-1,0 0 1,0 0-1,0-1 1,0 1-1,0 0 1,0-1-1,-1 1 1,1 0-1,0-1 1,0 1-1,0-1 1,-1 1 0,1-1-1,0 0 1,0 0-1,0-1-1,0 0-1,0 1 1,0-1-1,-1 0 1,1 0-1,-1 0 1,1 0 0,-1 0-1,0 0 1,1 0-1,-1 0 1,-1-2-1,1-7-9,-2 1 0,1-1 0,-2 1-1,-3-12 1,-8-11-27,-2 1 0,-1 1 0,-1 0-1,-2 1 1,-40-47 0,26 33 2,-109-137-14,-81-112-10,127 150 39,-94-182 1,-217-400 5,254 484-21,149 235 15,19 35 17,46 81 34,139 289 17,87 266 46,49-24-8,-303-586-93,-2 1 0,22 62 0,-111-189-50,-67-113-11,-191-375 0,-28-232 18,271 596 52,-106-248 5,168 420 19,20 46-16,76 143 20,-11-28-23,67 168 32,54 109 16,29-17-26,-220-399-183,-2-9 139,-6-21 51,-3 5-62,-22-49-1,6 18-21,-358-886-207,256 640 221,-42-71 68,152 336-28,2 0 1,2-1 0,1 0-1,2-1 1,2 0-1,-4-76 1,10 87-10,-2 1-1,0-1 1,-11-42-1,13 69 7,1 1-1,-1 0 1,1-1-1,-1 1 0,1-1 1,-1 1-1,0 0 1,1-1-1,-1 1 0,0 0 1,0 0-1,0 0 0,0-1 1,0 1-1,0 0 1,0 0-1,-1 1 0,1-1 1,0 0-1,-1 0 0,1 1 1,0-1-1,-1 0 1,1 1-1,-1 0 0,1-1 1,-1 1-1,1 0 1,-1 0-1,1-1 0,-1 1 1,-2 1-1,2-1 0,1 0 0,-1 0 0,0-1 1,0 1-1,0 0 0,0 0 0,0-1 0,0 0 0,1 1 0,-1-1 1,0 0-1,0 0 0,1 0 0,-1 0 0,1 0 0,-1 0 0,1 0 1,-1 0-1,1-1 0,-1 1 0,1-1 0,0 1 0,0-1 0,-2-2 1,-8-21-2,1-1 1,1 1 0,2-1 0,0-1 0,2 0-1,-3-30 1,4 6 2,2 0 1,7-72-1,-3 111-1,1-1 1,0 1-1,1 0 0,0 0 1,0 0-1,11-18 0,-9 19 0,-1 0 1,0 0-1,0-1 0,-1 1 0,-1-1 0,0 0 1,0 0-1,-1-1 0,0-12 0,-17 45-44,-3 19 60,0 1 0,3 0 0,2 1 0,-11 49 0,5-17 5,-13 62 96,-27 263-1,57-377-100,4-30-12,7-24 27,222-604-22,-216 607-3,-14 30-7,-1 0 0,0 0 1,0 0-1,1 0 0,-1-1 1,0 1-1,0 0 0,1 0 1,-1 0-1,0 0 0,0 0 1,1 1-1,-1-1 0,0 0 1,0 0-1,1 0 0,-1 0 0,0 0 1,0 0-1,1 0 0,-1 0 1,0 1-1,0-1 0,0 0 1,1 0-1,-1 0 0,0 0 1,0 1-1,0-1 0,1 0 0,-1 0 1,0 0-1,0 1 0,0-1 1,0 0-1,0 0 0,0 1 1,0-1-1,0 0 0,1 0 1,-1 1-1,0-1 0,0 0 0,0 0 1,0 1-1,0-1 0,0 0 1,-1 1-1,1-1 0,0 0 1,3 62 32,-3-53-30,-20 653 162,13-347-53,8-249-106,-1-66-7,0 0 0,0 0 1,0 0-1,0 1 0,0-1 0,0 0 1,0 0-1,0 0 0,1 0 0,-1 0 1,0 0-1,0 1 0,0-1 1,0 0-1,0 0 0,1 0 0,-1 0 1,0 0-1,0 0 0,0 0 0,0 0 1,1 0-1,-1 0 0,0 0 0,0 0 1,0 0-1,1 0 0,-1 0 0,0 0 1,0 0-1,0 0 0,0 0 0,1 0 1,-1 0-1,0 0 0,0 0 1,0 0-1,0 0 0,1 0 0,-1 0 1,0-1-1,0 1 0,0 0 0,0 0 1,0 0-1,0 0 0,1 0 0,-1 0 1,0-1-1,0 1 0,0 0 0,0 0 1,0 0-1,0 0 0,0-1 0,0 1 1,0 0-1,0 0 0,0 0 1,0 0-1,0-1 0,0 1 0,0 0 1,0 0-1,5-12 7,0 1 1,-1-1-1,0 0 0,-2 0 1,1 0-1,-1 0 0,-1-1 1,0-13-1,5-23-10,1-1-23,140-768-218,-135 780 234,-12 38 11,0 1 0,0-1 0,0 0 0,0 0-1,0 0 1,0 1 0,0-1 0,0 0 0,0 0 0,0 0 0,0 1-1,0-1 1,0 0 0,1 0 0,-1 0 0,0 0 0,0 1-1,0-1 1,0 0 0,0 0 0,0 0 0,1 0 0,-1 0-1,0 1 1,0-1 0,0 0 0,1 0 0,-1 0 0,0 0-1,0 0 1,0 0 0,0 0 0,1 0 0,-1 0 0,0 0 0,0 0-1,0 0 1,1 0 0,-1 0 0,0 0 0,0 0 0,0 0-1,1 0 1,-1 0 0,0 0 0,0 0 0,0 0 0,1 0-1,-1 0 1,0 0 0,0-1 0,0 1 0,0 0 0,1 0 0,-1 0-1,0 0 1,0 0 0,0-1 0,0 1 0,0 0 0,0 0-1,1 0 1,-1 0 0,0-1 0,0 1 0,0 0 0,4 22-11,7 318 109,-8-156-47,27 453 264,-6-453-277,-24-182-39,0 0 0,1 0 1,-1 0-1,0 0 0,1-1 1,-1 1-1,1 0 0,0 0 1,0 0-1,-1 0 0,1-1 0,0 1 1,1 0-1,1 2 0,-2-4 1,-1-1-1,1 1 0,0 0 0,-1-1 0,1 1 1,-1-1-1,1 1 0,-1-1 0,1 1 1,-1-1-1,1 1 0,-1-1 0,1 1 0,-1-1 1,0 0-1,1 1 0,-1-1 0,0 0 1,0 1-1,1-1 0,-1 0 0,0 0 0,0 1 1,0-1-1,0-1 0,12-66-6,35-888-393,-45 936 388,3 42 19,7 105 16,96 884 397,-93-919-404,29 92 0,-30-151-42,-3-24 7,-11-9 18,1 0 1,0-1-1,-1 1 1,1 0-1,-1-1 1,1 1-1,-1 0 1,1-1-1,-1 1 0,1-1 1,-1 1-1,0-1 1,1 1-1,-1-1 1,0 1-1,1-1 1,-1 0-1,0 1 1,1-1-1,-1 1 1,0-1-1,0 0 1,0 1-1,0-1 1,0-1-1,10-46 1,-3 0 1,-2-1-1,-2 0 0,-6-79 1,1 29-99,3 41 46,1 18-16,-6-43 1,-1 151 51,10 24 49,5 0 0,35 153 0,-5-37 34,-26-128-45,3-1 1,3 0 0,4-2 0,4 0 0,2-2 0,56 97 0,-82-165-24,23 34-26,-26-39 25,1 0 0,-1 0 0,1-1 0,-1 1 0,1-1 0,0 1 0,0-1 0,0 0 0,0 0 0,0 0 0,0 0 0,0 0 0,0 0 0,0 0 0,0-1 0,0 1 0,5 0 0,-7-2 0,1 1 1,0-1 0,-1 1 0,1-1-1,-1 1 1,1-1 0,-1 1 0,1-1-1,-1 0 1,0 1 0,1-1 0,-1 0-1,0 0 1,1 1 0,-1-1-1,0 0 1,0 1 0,0-1 0,0 0-1,0 0 1,0 1 0,0-1 0,0 0-1,0 0 1,0-1 0,0-29-27,0 22 25,-2-21-31,0 0 1,-2 0-1,-1 1 1,-1 0-1,-1 0 1,-15-35-1,-82-159-382,16 39 239,83 176 162,4 13 9,3 16 6,8 4 23,0-1-1,1-1 1,23 35 0,4 8 30,123 306 216,-33 12-84,-99-306-155,4-1 0,82 139 0,-90-166-30,28 80 0,-43-104 0,-9-21-5,-1-4-27,0-4-24,-1 1 54,0 0-1,0 0 1,0 0-1,0 0 0,0 0 1,0 0-1,0 0 1,-1 1-1,1-1 1,-1 0-1,1 1 1,-5-4-1,1-1-4,3 2 0,-10-9-18,11 13-2,28 22 65,-24-20-35,1 2 3,0-1 1,0 1 0,0 0 0,0 0 0,-1 0 0,1 0 0,-1 1 0,0-1 0,-1 1 0,1 0 0,-1 0 0,0 0 0,0 0 0,0 0 0,-1 0 0,1 0 0,0 9 0,-3-14-7,0 1 0,0 0 0,0-1 1,-1 1-1,1-1 0,0 1 0,0-1 1,0 0-1,0 1 0,0-1 0,0 0 1,-1 0-1,1 1 0,0-1 0,0 0 1,0 0-1,-1-1 0,1 1 0,0 0 1,0 0-1,-2-1 0,3 1 0,-3-1 1,0 1 0,1-1-1,-1 0 1,0 0 0,1 0 0,-1-1-1,1 1 1,-1 0 0,1-1 0,0 0 0,-4-3-1,4 3 1,-1 0 0,1 0 0,0 0-1,-1 0 1,1 1 0,-1-1 0,0 1-1,1 0 1,-1-1 0,0 1 0,0 1-1,0-1 1,0 0 0,0 1 0,-4-1-1,7 2 1,-1-1 0,0 1 0,1 0 0,-1-1 0,1 1 0,-1 0 0,1 0 0,-1-1 0,1 1 0,-1 0 0,1 0 0,0 0 0,0 0 0,-1-1 0,1 1 0,0 0-1,0 0 1,0 0 0,0 0 0,0 0 0,0 0 0,0 0 0,0 1 0,0 33 37,1-25-29,-1 3 7,-2 31 75,2-44-90,0 0 0,0 0 0,0 1 1,0-1-1,0 0 0,0 1 0,-1-1 0,1 0 1,0 1-1,0-1 0,0 0 0,0 0 0,-1 1 1,1-1-1,0 0 0,0 0 0,0 1 0,-1-1 1,1 0-1,0 0 0,-1 0 0,1 0 0,0 1 1,0-1-1,-1 0 0,1 0 0,0 0 0,-1 0 1,1 0-1,0 0 0,-1 0 0,1 0 0,0 0 1,0 0-1,-1 0 0,1 0 0,-18-16 24,-11-26-21,-38-77 1,22 37-30,-48-78 11,7-5 0,-75-198-1,-9-168-14,-47-124 0,187 578 28,-109-304-4,113 295 3,4 0 0,-17-139 1,32 162-1,-12-182-17,18 199 15,0-41-13,2 79 16,-1 1-1,2 0 0,-1 0 1,1 0-1,0 0 0,0 0 0,1 0 1,0 0-1,4-7 0,-5 12 1,0-1 0,-1 1 0,1 0 0,0 0 0,0 1 0,1-1 0,-1 0 0,0 1 0,0-1 0,1 1 0,-1 0 0,1-1 0,-1 1 0,1 0 0,0 1 0,-1-1 0,1 0 0,0 1 0,-1 0 0,1-1 0,0 1 0,0 0-1,0 0 1,-1 1 0,1-1 0,0 1 0,-1-1 0,1 1 0,0 0 0,-1 0 0,4 1 0,3 2 9,1 1 0,-2-1 1,1 2-1,0-1 0,-1 1 0,0 0 0,9 9 0,75 72-2,-90-85-8,-1 0 1,0 0 0,0-1-1,0 1 1,0 0 0,0 0-1,0 0 1,0 0 0,-1 0-1,1 0 1,-1 1 0,1-1-1,-1 0 1,0 0 0,0 0-1,0 0 1,0 1-1,0-1 1,0 0 0,-1 0-1,1 0 1,-1 0 0,0 0-1,1 0 1,-1 0 0,0 0-1,0 0 1,0 0 0,-2 2-1,-4 7-15,-1 0 0,-1-1 0,-16 17 0,7-8-3,9-7 12,1 1-1,0 0 0,1 0 1,1 0-1,0 1 0,1 0 1,0 0-1,1 0 0,-3 20 1,0 18 5,-3 62 0,10-108 5,-5 206 51,25-213-80,-16-1 29,0-1 0,-1 0 0,1 0 0,0 0 0,-1 0 0,0-1 0,1 1 0,-2-1 0,1 0 0,0 0 0,2-5 0,13-15 6,27-22 5,55-41 0,-39 35-7,-52 48-11,-12 17-8,-23 39-19,7-15 18,-62 150 14,72-164 0,2-7 0,1 1 0,1-1 0,0 1 0,-3 28 0,2 55-37,6-99 5,2-5-95,-1 0 122,1 0 0,-1 0 1,0 0-1,0 0 1,0 0-1,0 0 0,-1 0 1,0 0-1,0 0 1,0 0-1,0-1 0,-2-6 1,2-18 4,7-37-3,13-86-14,-16 132 15,1-1 0,1 1 0,1 1 0,1-1 0,13-23 0,0 7 21,26-32-1,-46 66-17,1 0-1,-1 0 1,0 1-1,0-1 1,0 0-1,0 0 1,0 0-1,0-1 1,0 1-1,-1 0 1,1 0-1,-1 0 1,1-1-1,-1 1 1,0 0-1,0 0 1,0-1-1,0 1 1,-1 0-1,1 0 1,0-1-1,-1 1 1,0 0-1,1 0 1,-1 0-1,0 0 1,0 0-1,0 0 1,-2-3-1,-4-3-2,-1-1 0,1 1 0,-2 1 0,1-1-1,-10-5 1,-15-15-10,-20-25-61,-85-110 0,122 142 58,1-1 0,1-1-1,2 0 1,0-1 0,1-1 0,1 1-1,2-2 1,-10-44 0,18 69 16,-1-1 0,1 1 0,0 0 0,-1 0 0,1-1 0,0 1 1,0 0-1,0 0 0,0-1 0,0 1 0,0 0 0,0 0 0,1 0 0,-1-1 0,0 1 1,1 0-1,-1 0 0,1 0 0,-1-1 0,1 1 0,-1 0 0,1 0 0,0 0 0,-1 0 0,1 0 1,0 0-1,0 0 0,1 0 0,1 0 5,1 0 1,-1 0-1,1 1 1,-1-1-1,1 1 0,-1 0 1,1 0-1,-1 1 1,5 0-1,-2 0 6,0 0 1,0 1 0,0-1-1,0 2 1,0-1-1,-1 0 1,1 1-1,-1 0 1,0 1 0,1-1-1,-2 1 1,8 6-1,54 62 83,-45-47-70,251 308 204,-259-321-228,-11-11-1,0 1-1,0-1 1,0 1-1,0 0 1,-1 0-1,1 0 1,0 0-1,-1 0 1,1 0-1,-1 1 1,2 4-1,-3-6-26,-5-2 9,0-1-1,1 1 0,-1-1 1,0 0-1,1 0 0,-1 0 1,1-1-1,0 0 0,-6-5 1,-7-3-14,-69-47-129,2-4 1,-84-80 0,-20-16-75,164 139 242,2-1 0,-21-22 0,36 35-6,0-1 0,1 0 0,0 0 0,0-1 0,1 0 1,0 0-1,1 0 0,0 0 0,-5-16 0,8 20 4,1 1 0,-1 0 0,1 0 0,-1-1 0,1 1 0,0 0 0,1-1 0,-1 1 0,2-7 0,-1 9 0,0 0 1,0 0-1,-1 0 0,1 0 0,0 1 1,1-1-1,-1 0 0,0 1 0,0-1 1,1 1-1,-1-1 0,1 1 1,-1 0-1,1 0 0,-1-1 0,1 1 1,0 0-1,0 0 0,0 1 0,-1-1 1,1 0-1,3 0 0,18-3 50,1 1-1,0 1 1,0 1 0,-1 1 0,1 1-1,0 2 1,41 8 0,-37-2-13,-1 1 1,0 1-1,0 2 0,44 28 1,93 76 142,-113-78-155,-28-22-25,216 177 67,-212-168-66,0 1 1,-2 1-1,-1 2 1,-1 0 0,-2 1-1,18 35 1,-39-66-10,-1 0 1,1 1-1,0-1 1,0 0 0,-1 0-1,1 1 1,0-1-1,-1 0 1,1 0 0,0 0-1,-1 0 1,1 0-1,0 1 1,-1-1 0,1 0-1,0 0 1,-1 0-1,1 0 1,0 0-1,-1 0 1,1 0 0,-1 0-1,1 0 1,0 0-1,-1 0 1,1-1 0,0 1-1,-1 0 1,1 0-1,0 0 1,-1 0 0,1 0-1,0-1 1,0 1-1,-1 0 1,1 0 0,0-1-1,-1 1 1,1 0-1,0-1 1,-22-8-145,-23-19 76,0-2 0,2-1 1,-52-52-1,-3 0-9,-73-66-25,-50-39-3,211 180 110,4 4 5,1 0 0,-1-1 1,1 0-1,0 0 0,0 0 1,-7-11-1,33 16 100,-11 5-78,-1-1 0,1 1 0,-1 1 0,1-1 0,-2 2 0,1-1 1,-1 1-1,0 1 0,12 12 0,5 5 16,368 396 358,-340-360-358,84 100-2,94 104-16,-144-158-33,-114-115-308,1-9 264,2-2 0,0-1 0,-31-33 0,10 10-44,-448-443-349,489 481 445,-1-1 0,0 1 1,-1 0-1,1 0 0,-1 0 1,0 1-1,0 0 1,-1 0-1,1 0 0,-1 1 1,0 0-1,1 0 0,-2 1 1,1 0-1,-9-2 0,15 5 0,1 0-1,-1-1 0,0 1 1,1-1-1,-1 1 1,1 0-1,-1-1 0,1 1 1,-1 0-1,1 0 1,-1-1-1,1 1 1,0 0-1,-1 0 0,1 0 1,0 0-1,0-1 1,-1 1-1,1 0 0,0 0 1,0 0-1,0 0 1,0 0-1,0 0 0,1 1 1,-1 34 30,0-25-10,1 3-12,1 1 0,0-1 0,1 0 0,0 0 0,1 0 0,1 0 0,0-1 0,1 1 0,1-1 0,11 17 1,12 15 43,51 59-1,-73-95-42,26 28 21,2-2-1,1-1 0,2-2 1,1-2-1,1-1 0,78 39 0,-108-59-44,-24-11-70,-25-21 19,1-1 0,0-2 0,-61-58 0,62 50 35,-24-22-18,-118-86 0,259 190 261,58 54-46,76 52 59,-110-85-126,-3 4 1,-4 5-1,132 134 1,-168-140-107,-4 2 0,85 142 0,66 182-18,-168-297-36,-76-142-314,-66-125 240,-11-15-87,-208-240-182,-48-70 281,343 457 127,53 60 138,417 495 443,-357-406-496,-4 5-1,-5 3 1,86 183 0,-16-20-6,-39-79-47,-143-297-182,-464-792-630,441 786 800,57 132 97,6-9-98,2-1-1,0 1 1,2-2 0,24 42 0,0 3 17,36 82 70,124 283 187,-151-323-223,83 199 70,-91-234-113,85 135 0,-117-206-36,-1 0 0,1 0 0,0-1 0,0 0 0,1 0 0,0 0-1,0 0 1,0-1 0,0 1 0,1-1 0,-1-1 0,1 1 0,0-1 0,0 0 0,0 0 0,1-1 0,-1 0 0,1 0 0,-1 0 0,11 0 0,-15-2 2,0 0 0,1-1 0,-1 0 0,0 0 0,0 1 0,0-1 0,0 0 0,0-1 0,0 1 1,0 0-1,0-1 0,0 1 0,-1-1 0,1 1 0,-1-1 0,1 0 0,-1 0 0,1 1 0,-1-1 0,0 0 0,0 0 0,0-1 1,0 1-1,0 0 0,-1 0 0,2-3 0,16-72-34,-14 55 31,2-23-33,-2-1 1,-3 1 0,-3-58-1,-1 12-15,0 14-7,-4 1-1,-3 0 1,-3 0 0,-3 1-1,-4 1 1,-3 1-1,-58-125 1,54 138-21,-19-65 0,45 120 91,3 50 90,9 52 1,1 16-33,-5 61-27,34 377 177,-32-493-200,1 12 5,4 0 0,26 83 0,-31-134-37,-9-43-26,-1-2 59,-2-39-57,-2 0 0,-15-74-1,-41-129-169,36 162 126,-41-155-117,64 252 188,2 8 9,1-1 0,-1 1 0,-1 0 0,1-1 0,0 1-1,0 0 1,0-1 0,-1 1 0,1 0 0,-1 0 0,1-1 0,-1 1 0,1 0 0,-1 0 0,0 0 0,0 0 0,0 0 0,1 0 0,-1 0 0,-2-2 0,2 9 23,2 39 22,3-1 0,2 0 1,16 65-1,51 135 197,-5-18-51,-38-106-110,53 132 0,-82-250-81,0 0 1,-1 1 0,1-1 0,0 0 0,-1 0 0,1 0 0,0 1 1,1-1-1,-1 0 0,0 0 0,1-1 0,-1 1 0,1 0 0,-1 0 0,1-1 0,0 1 0,-1-1 0,1 1 0,0-1 0,0 0 0,0 0 0,3 1 0,-4-3-2,-1 0-1,1 1 0,0-1 1,-1 0-1,1 0 1,0 0-1,-1-1 0,1 1 1,-1 0-1,0 0 0,1 0 1,-1 0-1,0 0 1,0 0-1,0-1 0,0 1 1,1 0-1,-2 0 1,1 0-1,0-2 0,0-39 44,-1 31-32,-12-343-62,-19-106-140,30 422 178,3 31 28,-1 24 0,32 728 222,10-381-160,-40-354-75,0 1 0,1 0 0,0 0 0,1-1 0,0 0 0,0 0 0,8 12 0,-12-22-1,0 0 0,-1-1 1,1 1-1,0 0 0,0 0 0,0-1 1,0 1-1,0 0 0,0 0 0,0-1 1,0 1-1,0 0 0,0 0 1,0-1-1,0 1 0,0 0 0,0 0 1,1-1-1,-1 1 0,0 0 1,0 0-1,0-1 0,0 1 0,0 0 1,0 0-1,1 0 0,-1-1 0,0 1 1,0 0-1,0 0 0,0 0 1,1 0-1,-1-1 0,0 1 0,0 0 1,1 0-1,-1 0 0,0 0 0,0 0 1,0 0-1,1 0 0,-1 0 1,0 0-1,0 0 0,1 0 0,-1 0 1,0 0-1,1 0 0,-1 0 0,0 0 1,0 0-1,1 0 0,-1 0 1,0 0-1,0 0 0,0 0 0,1 0 1,-1 0-1,0 0 0,0 1 1,1-1-1,-1 0 0,0 0 0,0 0 1,0 0-1,0 1 0,1-1 0,-1 0 1,0 1-1,2-22-34,-3-72 56,-1 15 1,11-98-1,-5 122-17,-5-91 0,-1 53-1,2-207-14,3 225 9,-1 54 1,-1 1 1,0 0 0,-1-1-1,-2 1 1,0-1 0,-1 1-1,-10-36 1,4 29 2,-75-174 14,72 177-14,-1-1-1,-1 1 1,-1 1-1,-1 1 0,-37-39 1,48 56 0,0 1-1,0 0 1,0 0 0,-1 0 0,1 0 0,-1 1-1,0 0 1,0 0 0,0 0 0,0 1 0,0 0-1,0 0 1,0 1 0,0 0 0,-12 0 0,11 1 0,-1-1 0,1-1 0,-1 1 0,1-1 0,-1 0 0,1-1 0,0 0 0,-1 0 0,1-1 0,0 0 0,-8-4 0,-48-37-15,3-2-1,2-2 1,2-4 0,2-1-1,-49-65 1,-63-132-56,125 180 28,-3 2 0,-94-111 0,128 168 44,-17-18-44,27 29 41,0 0 0,0 1-1,0-1 1,0 0 0,-1 0 0,1 0-1,0 0 1,0 0 0,0 0-1,0 0 1,0 0 0,0 0-1,0 0 1,0 0 0,0 0 0,0 0-1,0 0 1,0 0 0,0 0-1,-1 0 1,1 0 0,0 1 0,0-1-1,0 0 1,0 0 0,0 0-1,0 0 1,0 0 0,0 0 0,0 0-1,-1 0 1,1 0 0,0-1-1,0 1 1,0 0 0,0 0-1,0 0 1,0 0 0,0 0 0,0 0-1,0 0 1,0 0 0,0 0-1,0 0 1,-1 0 0,1 0 0,0 0-1,0 0 1,0 0 0,0-1-1,12 23 11,20 30-4,216 372 221,-175-286-132,64 170-1,-98-223-67,-37-83-54,-4-39 16,-1 0 1,-2 1-1,-1-1 1,-21-67-1,-66-138-71,21 60 25,-141-397-200,207 562 257,1 0 0,0 0 0,1 0 0,1-1 0,-2-29 0,7 69 13,1 1 0,9 34 0,4 21 18,11 229 102,-27-1393-544,1 1063 382,-2-1-1,0 1 0,-2 0 0,0 0 1,-2 1-1,-7-23 0,12 193 228,7-98-121,22 86 1,-6-39-15,56 461 271,-57-345-197,57 232 1,-78-440-137,40 144 52,-33-127-45,0-1-1,2 0 0,0 0 0,20 29 1,-28-47-11,-1-1-1,1 1 1,1-1 0,-1 1 0,0-1 0,1 0-1,-1 0 1,1 0 0,-1 0 0,1 0 0,0-1-1,0 1 1,0-1 0,0 0 0,0 0 0,0 0-1,0 0 1,0 0 0,6 0 0,-8-2 1,0 0-1,0 0 1,0-1 0,0 1 0,0 0 0,0 0-1,0-1 1,0 1 0,0 0 0,-1-1 0,1 1 0,0 0-1,-1-1 1,1 1 0,-1-1 0,0 1 0,1-1-1,-1 0 1,0 1 0,0-1 0,0 1 0,0-1 0,-1-1-1,2-4 2,6-62-30,-5-136-1,-4 99-38,1 21-17,-3 1-1,-27-148 1,-60-153-275,12 51 62,87 417 428,104 321 272,-39-151-132,-19-44-90,45 156 33,-91-338-192,3 9-2,0 0 0,2-1-1,25 47 1,-19-62-76,-18-20 22,-1-3-17,-1-24 25,-1 1-1,-1 0 0,-1 0 1,-1 0-1,-1 0 0,-2 1 1,0 0-1,-18-35 0,-99-175-296,-12-23 151,138 292 313,11 32-89,139 332 404,-116-330-382,-30-61-69,-3-9 0,-14-37 14,-230-504-103,153 359 46,47 99 17,-34-80-21,99 224 279,-22-52-218,0-67-19,1 15-8,-8-71-1,4 102 10,0 1 1,-1 1-1,0-1 0,-1 0 1,0 1-1,-1 0 1,-1 0-1,0 0 0,-15-21 1,20 31 1,1 1 0,-1 0 0,-1-1 0,1 1 0,0 0 1,0 0-1,0 0 0,-1 0 0,1 0 0,0 0 0,-1 0 0,1 0 1,-1 0-1,1 1 0,-1-1 0,1 0 0,-3 1 0,3 0 0,0 0 1,0 0-1,0 0 0,0 0 1,0 0-1,0 1 0,0-1 0,0 0 1,0 1-1,1-1 0,-1 1 1,0-1-1,0 1 0,0 0 0,0-1 1,1 1-1,-1 0 0,0-1 0,1 1 1,-2 2-1,-3 4 2,1 1 0,0 0 0,0 1 0,1-1 0,-3 10 0,0 0-1,-14 43 11,15-41 4,-2 0-1,0-1 1,-2 0 0,-14 26 0,22-43-13,-12 13-10,12-15 6,1 0 1,-1 0-1,1 0 1,-1 0-1,1 0 1,-1 0 0,0 0-1,1 0 1,-1-1-1,1 1 1,-1 0-1,1 0 1,-1-1-1,1 1 1,0 0-1,-1 0 1,1-1 0,-1 1-1,1-1 1,-1 1-1,1 0 1,0-1-1,-1 1 1,1-1-1,0 1 1,0-1-1,-1 1 1,1-1 0,0 1-1,0-1 1,0 1-1,-1-1 1,1 1-1,0-1 1,0 1-1,0-1 1,0 0-1,-7-25 0,2 0 0,0-1-1,1 1 1,2-1 0,1 0-1,4-46 1,-2 7 5,1 32 1,1 1 1,9-38-1,-6 38 0,-1-1 1,1-38-1,-5 47-5,2-1 0,7-34 0,3-20 0,-11-44 0,-4 94 0,2 0 0,1 0 0,1 0 0,8-34 0,4 23 4,2-1 1,2 2-1,1 0 0,36-52 0,-42 71-3,12-17-9,2 2 0,2 1 0,56-54 0,-39 43-3,-32 29 13,-1 0 1,0-1-1,12-22 0,-14 22-7,0 0 0,1 1 0,24-26 0,-37 43 5,1 1-1,0-1 1,0 1 0,0-1 0,0 1-1,0-1 1,0 0 0,0 1-1,1-1 1,-1 1 0,0-1-1,0 1 1,0-1 0,0 1-1,1-1 1,-1 0 0,0 1-1,0-1 1,1 0 0,-1 1-1,0-1 1,0 0 0,1 1 0,-1-1-1,0 0 1,1 1 0,-1-1-1,1 0 1,-1 0 0,0 1-1,1-1 1,-1 0 0,1 0-1,-1 0 1,1 0 0,-1 0-1,0 0 1,1 0 0,-1 0-1,1 0 1,-1 0 0,1 0 0,-1 0-1,1 0 1,-1 0 0,1 0-1,-1 0 1,0 0 0,1 0-1,-1-1 1,1 1 0,-1 0-1,0 0 1,1-1 0,-1 1-1,0 0 1,1 0 0,-1-1-1,0 1 1,1 0 0,-1-1 0,0 1-1,1 0 1,-1-1 0,0 1-1,0-1 1,1 0 0,-4 31 21,-9 5-21,-2-2-1,-1 1 0,-2-2 1,-25 37-1,3-4-23,-3 5 19,18-32 7,2 1 0,-23 56-1,26-41-1,2 0 0,3 1 0,1 1 0,4 0 0,1 1 0,1 87 0,7-143-1,1-1 0,-1 1-1,0-1 1,0 1 0,0-1-1,1 1 1,-1-1 0,0 1-1,0-1 1,1 1 0,-1-1-1,1 1 1,-1-1 0,0 1-1,1-1 1,-1 0 0,1 1-1,-1-1 1,1 0 0,-1 1-1,1-1 1,-1 0-1,1 0 1,-1 0 0,1 1-1,-1-1 1,1 0 0,0 0-1,-1 0 1,1 0 0,-1 0-1,1 0 1,-1 0 0,1 0-1,0 0 1,-1 0 0,1 0-1,-1-1 1,1 1 0,-1 0-1,1 0 1,-1 0 0,1-1-1,26-11-35,-13-1 42,0-2 0,-2 1 0,1-2 0,-2 1 0,14-27 0,42-94-15,-36 69-10,4-11 17,-21 44-44,29-52 1,-75 193 14,6-39 50,4 2 0,3 1 1,3 1-1,-12 127 0,13 299 161,15-461-177,0-41-10,1 0-1,-1 0 0,2 0 1,-1 0-1,0 0 0,1 0 0,2-6 1,6-12 19,61-221-68,36-99-46,-99 322 72,-2 0 1,0 0-1,-2 0 1,0-1-1,-1 1 1,1-33-1,-4 52 31,-1-1 0,1 0 0,0 1 0,-1-1-1,1 1 1,-1-1 0,0 1 0,1-1 0,-1 1 0,0-1 0,0 1 0,0 0-1,0-1 1,0 1 0,0 0 0,0 0 0,-1 0 0,1 0 0,0 0-1,-1 0 1,1 0 0,0 0 0,-1 0 0,1 1 0,-1-1 0,0 1 0,1-1-1,-1 1 1,-2-1 0,1 0-5,-1 0 0,1 1 0,-1 0 0,0-1 0,1 1 0,-1 0 0,0 1 0,1-1 0,-1 0 0,0 1 0,1 0 0,-7 2 0,2 4-6,0 0 1,0 0-1,1 0 1,0 1-1,1 0 1,0 0-1,0 0 1,1 1-1,0 0 1,-8 18 0,5-10 2,-40 89 49,-62 201 0,96-265-22,-21 76 76,-38 102 51,67-210-144,1-11-1,-2-22-3,4-43-5,3-9-10,4 2 0,3-1-1,3 0 1,3 2-1,4-1 1,2 2 0,31-72-1,-48 139 18,3-10-3,2 0 0,15-24 0,-20 35 2,0 1 0,-1-1 0,1 1 0,0 0 1,1-1-1,-1 1 0,0 0 0,1 0 0,-1 1 1,1-1-1,0 0 0,-1 1 0,1-1 0,0 1 1,0 0-1,0 0 0,0 0 0,0 1 0,0-1 1,4 0-1,-6 2 7,1-1 1,-1 1 0,1-1-1,-1 1 1,1 0 0,-1-1-1,1 1 1,-1 0 0,1 0-1,-1 0 1,0 0-1,0 0 1,0 1 0,1-1-1,-1 0 1,0 0 0,-1 1-1,1-1 1,0 1 0,0-1-1,0 1 1,-1-1 0,1 3-1,17 50 132,-9-23-46,17 1 15,-27-32-128,1-1 1,0 1-1,0-1 0,0 1 1,0-1-1,0 1 0,0-1 1,0 1-1,0-1 0,0 1 1,0-1-1,0 1 1,0-1-1,0 1 0,0-1 1,0 1-1,1 0 0,-1-1 1,0 1-1,0-1 0,0 1 1,1-1-1,-1 1 0,0 0 1,1-1-1,-1 1 1,0-1-1,1 1 0,-1 0 1,1 0-1,-1-1 0,0 1 1,1 0-1,-1 0 0,1-1 1,-1 1-1,1 0 0,-1 0 1,1 0-1,-1 0 1,1 0-1,-1-1 0,1 1 1,-1 0-1,1 0 0,-1 0 1,0 1-1,1-1 0,-1 0 1,1 0-1,-1 0 0,1 0 1,-1 0-1,1 0 1,-1 1-1,1-1 0,-1 0 1,1 0-1,-1 1 0,0-1 1,1 0-1,-1 1 0,0-1 1,1 0-1,-1 1 0,0-1 1,1 1-1,-1-21-1426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81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1743 96,'0'0'641,"20"0"106,-13 0-700,0-1 0,0 0 0,0 0 1,0 0-1,0 0 0,-1-1 0,1-1 0,0 1 0,-1-1 0,0 0 1,9-6-1,-1-1-12,0-1 0,-1 0 1,13-15-1,-16 15-27,2 0-1,-1 1 1,1 0 0,0 1-1,15-8 1,-25 16 0,0 0 0,1 0-1,-1 0 1,1 0 0,-1 0 0,1 0 0,-1 1 0,1 0 0,0-1 0,-1 1 0,1 0-1,0 0 1,-1 1 0,1-1 0,-1 0 0,1 1 0,0 0 0,-1-1 0,1 1 0,-1 0-1,0 0 1,1 0 0,-1 1 0,0-1 0,1 1 0,-1-1 0,0 1 0,0 0 0,2 3-1,5 5 32,0 0-1,-1 1 0,-1 0 0,10 19 0,-6-11-43,218 438 267,-40 18-121,-94-228-101,-82-209-37,-9-25-6,1 0 0,0 1-1,0-2 1,1 1 0,1-1 0,0 0 0,15 20 0,-21-33-2,0 1 1,-1-1-1,1 0 0,-1 1 0,1-1 0,-1 0 0,1 1 1,-1-1-1,1 0 0,-1 0 0,0 1 0,1-1 0,-1 0 1,0 0-1,0 0 0,1 0 0,-1 1 0,0-1 0,0 0 1,0 0-1,0 0 0,0 0 0,0 1 0,0-1 0,-1 0 1,1 0-1,-1-1 0,0-39 1,-7 10-47,-1-1 0,-1 1 0,-2 1 0,-25-48 0,14 30-9,-384-760-409,352 705 459,-4 2 1,-4 3 0,-79-94-1,142 192 13,-1-1-1,1 1 0,0-1 0,0 1 1,-1-1-1,1 1 0,0-1 1,0 1-1,-1-1 0,1 1 0,0 0 1,-1-1-1,1 1 0,-1 0 1,1-1-1,-1 1 0,1 0 0,0-1 1,-1 1-1,1 0 0,-1 0 1,1-1-1,-1 1 0,0 0 0,1 0 1,-1 0-1,1 0 0,-1 0 1,1 0-1,-1 0 0,1 0 0,-1 0 1,1 0-1,-1 0 0,0 0 1,1 0-1,-1 0 0,1 1 0,-1-1 1,1 0-1,-1 1 0,-3 26 41,14 42-22,8-25 7,1-1-1,1-2 0,31 45 0,-7-10 9,120 231 18,177 296 62,-233-426-116,-102-164 2,-6-10-3,1-1 0,0 1 1,0-1-1,0 1 0,0-1 0,0 1 0,1-1 0,-1 0 0,0 0 0,1 0 0,0 0 1,0 0-1,3 3 0,-5-16-165,-8-22 120,-1 1 0,-2 0 0,-21-43 0,5 13-21,-391-880-285,277 635 299,130 283 53,-21-42 1,3-2 0,3 0 1,-33-140-1,-12-174 26,71 383-27,0-1-1,0 0 1,0 0 0,1 0 0,-1 0 0,0 0 0,0 0 0,0 1 0,0-1-1,1 0 1,-1 0 0,0 0 0,0 0 0,0 0 0,0 0 0,1 0 0,-1 0-1,0 0 1,0 0 0,0 0 0,1 0 0,-1 0 0,0 0 0,0 0 0,0 0-1,1 0 1,-1 0 0,0 0 0,0 0 0,0 0 0,0-1 0,1 1-1,-1 0 1,0 0 0,0 0 0,0 0 0,0 0 0,0 0 0,1 0 0,-1-1-1,0 1 1,0 0 0,0 0 0,0 0 0,0 0 0,0-1 0,0 1 0,0 0-1,0 0 1,0 0 0,1-1 0,-1 1 0,0 0 0,0 0 0,0 0 0,0 0-1,0-1 1,0 1 0,0 0 0,-1 0 0,1-1 0,15 15 29,-14-12-18,52 57 113,-3 3 0,58 95 0,69 150 43,-168-292-158,37 68 34,-4 2 0,36 101 1,-75-178-43,2 7-13,-9-21-12,-7-15 11,-168-297-206,-12-44 103,159 286 85,2-1 0,-37-156 1,64 214 38,1 0 0,0 0 0,1-19 0,2 37-6,-1 1 0,1-1 0,-1 1 1,1-1-1,0 1 0,-1 0 0,1-1 1,-1 1-1,1 0 0,0 0 0,-1-1 0,1 1 1,0 0-1,0 0 0,-1 0 0,1 0 1,0 0-1,-1 0 0,1 0 0,0 0 1,0 0-1,-1 0 0,1 0 0,0 0 1,-1 0-1,1 1 0,0-1 0,-1 0 1,1 1-1,1 0 0,4 2 20,0 0-1,0 1 1,0 0-1,0 1 1,-1-1-1,0 1 1,0 0-1,0 0 1,0 0-1,7 12 1,39 70 92,-43-73-102,35 68 55,61 164-1,-245-487-418,-45-129 128,180 352 229,0 0-1,1 0 1,1-1 0,1 0 0,0 0-1,2 0 1,0 0 0,2-22 0,-1 24 16,1 14-17,1-1 0,-1 0 0,1 0 0,0 1 0,0-1-1,0 1 1,0 0 0,0-1 0,1 1 0,0 0 0,-1 0 0,1 1 0,0-1 0,1 1 0,-1-1-1,0 1 1,1 0 0,4-2 0,20-17 18,-26 19-19,0 1-1,1 0 0,-1 0 1,0 0-1,0 0 1,0 0-1,1 0 1,-1 1-1,0-1 1,1 1-1,-1 0 1,1-1-1,-1 1 0,0 0 1,1 1-1,-1-1 1,1 0-1,-1 1 1,0-1-1,1 1 1,-1 0-1,0-1 1,0 1-1,1 0 1,-1 1-1,0-1 0,3 2 1,9 6 25,0 0 0,21 18 0,-31-23-26,6 4 1,-1 1 1,0 0-1,-1 1 0,0 0 1,-1 0-1,0 1 0,0 0 1,-1 0-1,-1 1 1,6 16-1,1 12 37,14 75 0,-10-37-2,76 333 229,-31-63-171,-61-343-97,5 39-29,-6-36 15,-5-26 13,-17-64-101,-46-103 0,34 96-1,5 9 60,-123-373-227,151 444 272,-7-34 25,9 43-25,0 0-1,0 0 1,0 0 0,0 1-1,0-1 1,0 0-1,1 0 1,-1 0-1,0 0 1,0 0-1,0 0 1,0 0-1,0 0 1,0 0-1,0 0 1,0 0-1,0 1 1,0-1-1,0 0 1,0 0-1,0 0 1,1 0-1,-1 0 1,0 0-1,0 0 1,0 0 0,0 0-1,0 0 1,0 0-1,0 0 1,0 0-1,0 0 1,1 0-1,-1 0 1,0 0-1,0 0 1,0 0-1,0 0 1,0 0-1,0 0 1,0 0-1,0 0 1,1 0-1,-1 0 1,0 0-1,0 0 1,0-1-1,0 1 1,0 0-1,0 0 1,0 0 0,0 0-1,0 0 1,0 0-1,0 0 1,14 24 38,202 438 450,-161-322-365,53 207 0,7 170-92,-102-454-48,-4-28-50,-3 0 0,5 69 0,-13-133-13,-1 1 0,-2 0 1,-1 0-1,-18-52 0,3 9-23,-166-497-518,-24-98 482,204 628 133,5 27 330,5 39-276,1-1 0,2 1 0,0-1-1,2 0 1,21 46 0,1 9 10,137 506 339,56 162-192,-145-540-158,195 370 0,-176-415-52,81 156-83,-167-295 79,-2 0 1,8 31-1,-6-22 20,-67-115-455,-105-160 303,10-8 1,12-6-1,11-5 0,-97-284 0,214 510 148,9 24-4,-1 1-1,0 0 0,0 0 1,-1 0-1,0 0 1,-8-10-1,7 13 30,3 16 67,3 22-70,1-1-1,2 0 0,2 0 1,14 47-1,52 123 76,-50-146-79,91 214 244,234 407-1,-301-598-259,195 347 66,-31 13-28,-202-417-53,-7-19 0,-3-4 0,-16-34-7,6 12 23,-513-872-625,392 698 603,129 190 11,4 6 0,-1 0 0,1 0 0,-1 1 1,1-1-1,-1 0 0,1 0 0,-1 0 1,0 1-1,1-1 0,-1 0 1,0 0-1,0 1 0,1-1 0,-1 1 1,0-1-1,0 1 0,0-1 0,0 1 1,0-1-1,0 1 0,-1 0 0,1 13 27,2-3-24,0 0 1,0-1-1,1 0 1,1 1-1,-1-1 0,2 0 1,-1 0-1,5 8 0,46 77 43,-24-45-26,245 530 247,-4-7-21,-254-542-247,25 49 7,-145-295-169,14 35 11,-262-652-113,288 679 268,45 116 15,11 25-10,8 16-7,276 610 194,-128-304-59,-105-212-112,44 98 87,151 243 0,-237-435-111,-1-1-1,0 0 0,0 0 1,0 0-1,1 0 0,-1 0 1,1-1-1,-1 1 0,1-1 0,-1 1 1,1-1-1,0 1 0,0-1 0,0 0 1,2 2-1,-4-28-106,-10-12 105,-2 1 0,-1 1 1,-24-43-1,-5-17-39,-125-288-126,-27-68 21,148 329 113,-51-219 0,91 312 10,2 0 0,-2-59 0,7 87 22,-1 1 0,0 0 0,0 0 0,0 0 1,1 0-1,-1 0 0,0 0 0,0 0 0,1 0 0,-1 0 0,0 0 1,0 0-1,1 0 0,-1 0 0,0 0 0,0 0 0,1 0 0,-1 0 1,0 0-1,0 0 0,1 0 0,-1 0 0,0 0 0,0 0 0,0 0 1,1 1-1,-1-1 0,0 0 0,0 0 0,0 0 0,1 0 0,-1 0 1,0 1-1,0-1 0,0 0 0,0 0 0,1 0 0,-1 1 0,0-1 1,0 0-1,0 0 0,0 1 0,0-1 0,0 0 0,0 0 1,0 1-1,0-1 0,0 0 0,0 1 0,227 316 190,-167-223-86,73 158 0,50 210 49,-21-47-48,-12-97-66,-145-308-47,-2-5-12,0-1 0,-1 1 0,1 0 0,-1 0 0,0 1 0,-1-1 0,1 0 0,-1 0 0,0 1 0,1 9 0,-7-20-97,-28-37 79,1-2 0,-48-87-1,-40-113-179,95 191 204,-89-205-113,-92-312 0,200 548 132,5 15-4,0 1 1,-1 0-1,0 0 1,0 0-1,0 0 1,-1 0 0,0 1-1,0-1 1,0 1-1,0 0 1,-6-7-1,9 37 91,6 4-79,0-1 0,3 0-1,0 0 1,2-1 0,17 35 0,2 4 13,107 283 115,61 136 163,-71-244-149,6 10-14,-129-238-145,-7-10-6,-18-17-26,-30-39-36,49 51 71,-399-511-538,385 491 533,-175-257-55,166 249 99,44 71-2,2-2 0,1 0-1,46 58 1,-1 1 40,170 242 187,-58-86-76,-51-31-63,-63-104-85,-64-116-41,1 1 1,-1-1 0,1 0 0,0 0 0,0 0-1,0 0 1,1 0 0,-1 0 0,1-1 0,-1 1 0,1-1-1,0 0 1,0 1 0,0-1 0,0-1 0,0 1 0,1 0-1,-1-1 1,0 0 0,1 1 0,-1-1 0,1-1-1,0 1 1,-1 0 0,1-1 0,5 0 0,-7-1 2,-1 0 1,0-1-1,1 1 0,-1-1 1,0 1-1,0-1 1,0 1-1,0-1 1,-1 0-1,1 0 0,0 1 1,-1-1-1,1 0 1,-1 0-1,1 0 1,-1 1-1,0-1 0,0-3 1,5-41 23,-4 37-21,0 0 0,1 1 0,0-1 0,0 0 0,1 1 0,0-1 1,0 1-1,7-11 0,9-28 1,-17 22-22,-5 24 9,-3 12 9,6-10 0,0 0-1,0 0 1,0-1-1,0 1 1,0 0-1,-1-1 0,1 1 1,0 0-1,-1-1 1,1 1-1,0 0 1,-1-1-1,1 1 1,-1-1-1,1 1 1,-1 0-1,1-1 1,-1 1-1,1-1 1,-1 0-1,0 1 1,1-1-1,-1 1 0,1-1 1,-1 0-1,0 0 1,0 1-1,1-1 1,-1 0-1,0 0 1,1 0-1,-1 0 1,0 0-1,0 0 1,0 0-1,-2-1-1,1 1 0,0-1 0,-1-1 0,1 1 0,0 0 0,0 0 0,0-1 0,0 0-1,0 1 1,-3-4 0,-37-51 1,-120-282 3,65 122 28,-22-14-57,-30-63 29,109 204-16,-38-122 0,40 83 14,-80-230 27,94 302-26,-6-20 6,-3 1-1,-54-87 1,-86-139-22,84 139 9,46 107-9,21 28 8,21 25 18,1 42 32,0-37-49,0-2-20,1 13-6,97 255 60,-30-94-14,75 163-14,-82-206 0,48 154 0,-150-346-150,17 29 92,-99-130-16,-35-52-39,98 113 73,-68-159-1,44 82 26,69 142 15,23 97 96,5-28-80,29 54 0,1 0 11,258 677 213,-210-539-197,186 333 0,-228-460-31,-30-56-2,33 53 0,-7-16-10,-31-53 2,35 51 1,85 120 24,-22-22-27,-95-134-3,-16-36 2,1 0 0,0-1 1,0 1-1,0-1 1,0 0-1,1 1 0,0-1 1,0 0-1,1-1 0,-1 1 1,7 5-1,-9-9-47,-5-2-304,1 1 270,1 0-1,0 0 1,0-1-1,0 1 1,0-1-1,1 0 0,-1 0 1,0 0-1,0 0 1,-2-1-1,-29-25-1097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8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924 3145 320,'6'18'31,"-1"-3"401,-3-35-121,-2 14-289,-1 0 0,0 0 0,0 0 0,-1 0-1,0 0 1,0 0 0,0 1 0,-1-1-1,0 1 1,0-1 0,0 1 0,0 0 0,-1 0-1,0 1 1,0-1 0,0 1 0,-10-8 0,7 6-14,0 1 1,-1 0-1,0 0 1,0 0-1,-1 1 1,1 0-1,-1 0 1,0 1-1,0 1 1,-18-4-1,26 6-2,0 0 0,-1 0 0,1 0-1,0 0 1,0 1 0,-1-1 0,1 0 0,0 1-1,0-1 1,0 1 0,0-1 0,0 1 0,-1 0-1,1-1 1,0 1 0,0 0 0,1 0 0,-1-1 0,0 1-1,0 0 1,0 0 0,0 0 0,1 0 0,-1 0-1,1 1 1,-1-1 0,1 0 0,-1 0 0,1 0-1,-1 0 1,1 1 0,0-1 0,0 0 0,0 0-1,-1 1 1,2 1 0,-1 57 69,1-48-50,2 8 5,0-1-1,1 1 1,2-1-1,0 0 0,0 0 1,2 0-1,0-1 1,14 21-1,-3-7 30,2-2 1,1 0-1,42 44 0,-55-65-50,1 0 0,0 0 0,0-1 0,1-1 1,0 0-1,13 7 0,-18-12-7,-1 1 1,1-1-1,0 0 1,1 0-1,-1-1 1,0 0-1,0 0 1,1 0-1,-1-1 1,0 0-1,1 0 1,-1-1-1,0 1 1,10-4-1,-13 3-2,-1 0-1,1 0 0,-1-1 1,0 0-1,0 1 0,0-1 1,0 0-1,0 0 0,0 0 1,0 0-1,0 0 0,-1 0 1,1-1-1,-1 1 0,0 0 1,0-1-1,1 1 0,-2-1 1,1 0-1,0 1 0,0-5 1,9-63-17,-10 63 16,2-12-19,-1 0-1,-1 0 1,-1 0-1,-1 1 1,0-1 0,-2 0-1,0 1 1,-1-1-1,0 1 1,-2 1-1,-12-25 1,17 38 19,-17-35-31,-48-70 0,61 100 29,0 1 1,0 1-1,0-1 0,-1 1 0,-1 0 0,1 1 0,-1-1 1,0 1-1,0 1 0,-1 0 0,1 0 0,-1 0 1,0 1-1,-17-5 0,24 9 3,1 0 0,-1-1 0,1 1 0,-1 0 0,1 0 0,0 0 0,-1 0 0,1 0 0,-1 0 0,1 0 0,-1 1 0,1-1 0,-1 0 0,1 1 0,-1-1 0,1 1 0,0-1 0,-1 1 0,1 0 0,0 0 0,0 0 0,-1 0 0,1 0 0,0 0 0,0 0 0,0 0 0,0 0 0,0 0 0,0 0 0,1 1 0,-1-1 0,0 0 0,1 1 0,-1-1 0,1 0 0,-1 3 0,-1 5 0,0-1 0,1 1 0,1 0 0,0 0 0,0 10 0,1-2 0,-1 31 12,1-1-1,3 0 1,2 0 0,16 62 0,-10-66-8,-5-9 18,1-1-1,2-1 1,2 0-1,1 0 1,31 55-1,-42-83-18,1 0 1,-1-1-1,1 0 0,0 1 0,0-1 1,0 0-1,0 0 0,0 0 0,0-1 1,1 1-1,0-1 0,-1 0 0,1 0 1,0 0-1,0-1 0,0 1 0,0-1 1,0 0-1,1 0 0,-1 0 0,0-1 1,7 1-1,-9-2-3,0 1 1,-1-1-1,1 0 0,0 1 1,-1-1-1,1 0 1,-1 0-1,1 0 0,-1 0 1,1 0-1,-1-1 1,0 1-1,1 0 0,-1-1 1,0 1-1,0-1 1,0 1-1,0-1 0,0 0 1,-1 1-1,1-1 1,0 0-1,-1 1 0,1-1 1,-1 0-1,0 0 1,1-2-1,7-58 6,-8 57-7,3-18-6,-2 0 0,0 0 0,-2 0-1,0 0 1,-2 0 0,0 0 0,-2 0 0,-1 1 0,0 0 0,-1 0 0,-19-37 0,14 38 4,-177-302-32,102 195 33,-102-159-9,132 192 7,-49-116 0,65 114 11,-25-57 7,66 219 45,8-7-52,3 0 1,2-1-1,37 100 0,-20-66 1,297 987 152,-314-1037-170,-33-111-81,-22-36 46,-54-215-1,36 69 6,-80-264-85,126 467 98,8 29 22,-1 0-1,0 0 1,-13-23 0,23 92 31,9-10-13,2-1-1,33 67 0,-11-26 10,232 503 170,-263-572-186,1 3 1,0 0 0,1-1 1,0 0-1,1 0 0,0-1 1,1 0-1,14 14 0,-22-24-7,-1 0-1,0-1 1,1 1 0,-1-1-1,1 1 1,-1-1-1,1 1 1,-1-1-1,1 1 1,-1-1 0,1 1-1,0-1 1,-1 0-1,1 1 1,0-1-1,-1 0 1,1 0-1,0 1 1,-1-1 0,1 0-1,0 0 1,-1 0-1,1 0 1,0 0-1,0 0 1,-1 0 0,1 0-1,0 0 1,-1 0-1,1 0 1,0-1-1,-1 1 1,1 0 0,0 0-1,-1-1 1,1 1-1,0 0 1,-1-1-1,1 1 1,-1-1-1,1 1 1,-1-1 0,1 1-1,-1-1 1,1 1-1,-1-1 1,1 0-1,-1 1 1,0-1 0,1 1-1,-1-1 1,0 0-1,0 1 1,1-2-1,3-42-27,-4 39 27,0-51-8,-1 0-1,-4 0 1,-17-86 0,-17 10-17,-5 2 1,-5 3 0,-91-166-1,98 214 18,4-2 0,4-1 0,-45-163 0,72 198 8,3 0 0,1 0 0,6-70 0,-1 21 0,-2 89 0,1 0 0,-1 0 0,0 1 0,0-1 0,-1 0 0,0 0 0,0 1 0,0-1 0,-1 1 0,0-1 0,-5-11 0,2 19 0,4 12 0,7 93 32,5 0 0,35 151 0,-2-15 0,-31-171-32,28 89 0,-33-143-14,-4-30-43,-4-30 5,-5 0 39,-1 0-1,-21-73 0,-40-84-8,13 44 16,16 34-3,-1 6-9,6-1-1,-25-162 1,45 195 82,9 159-24,-4-1 0,-17 77 0,-6 54 27,25-168-120,6-134 27,-5-1 1,-3 1-1,-32-142 1,30 213 25,-1-9 0,6 18 73,0 16-20,1 11-24,-2 61 8,6-71-37,1-1 0,-1 1 0,0 0 0,0 0 0,0 0-1,0-1 1,0 1 0,0 0 0,1 0 0,-1 0 0,0 0 0,0 0 0,0-1-1,0 1 1,1 0 0,-1 0 0,0 0 0,0 0 0,0 0 0,1 0-1,-1 0 1,0 0 0,0 0 0,1 0 0,-1 0 0,0 0 0,0 0 0,0 0-1,1 0 1,-1 0 0,0 0 0,0 0 0,0 0 0,1 0 0,-1 0-1,0 0 1,0 0 0,1 0 0,-1 0 0,0 0 0,0 1 0,0-1 0,0 0-1,1 0 1,-1 0 0,0 0 0,0 0 0,0 1 0,0-1 0,0 0-1,1 0 1,-1 0 0,0 1 0,0-1 0,0 0 0,0 0 0,0 0 0,0 1-1,0-1 1,0 0 0,0 0 0,0 0 0,0 1 0,0-1 0,0 0-1,0 0 1,0 1 0,0-1 0,0 0 0,10-13-17,-1-19 6,-2-1-1,6-56 1,-7 39 7,-4 42 5,0 0 0,0 0 1,1 0-1,0 1 0,1-1 0,-1 1 0,2 0 0,-1 0 0,1 0 1,7-9-1,64-60 16,-52 54-15,-9 7-2,-12 10 0,1 0 0,0 1 0,1-1 0,-1 1 0,1 0 0,0 1 0,0-1 0,0 1 0,0 0 0,1 0 0,-1 0 0,1 1 0,0 0 0,-1 0 0,1 0 0,8 0 0,-13 3 2,0 0-1,0 0 0,0 0 1,0 1-1,-1-1 1,1 0-1,-1 1 0,1-1 1,-1 1-1,1-1 0,-1 1 1,0-1-1,1 1 1,-1-1-1,0 1 0,0-1 1,0 1-1,0-1 0,-1 1 1,1-1-1,-1 3 1,1-1-1,-2 18-1,-1 0 0,-1 0 0,-1 0 0,0-1 0,-2 0 0,0 0 0,-12 20 0,-4 17 0,-43 86 0,65-141-4,0 0 1,0 0-1,0 0 0,0 0 0,-1 0 0,1 0 0,-1 0 0,1-1 1,-1 1-1,0-1 0,0 1 0,1-1 0,-1 0 0,0 1 1,0-1-1,-4 1 0,6-2 2,-1 0 0,1 0 0,-1 0 0,1 0 0,-1 0 0,1 0 0,-1 0 1,1 0-1,-1 0 0,1 0 0,-1 0 0,1 0 0,-1-1 0,1 1 0,-1 0 0,1 0 0,0-1 0,-1 1 0,1 0 1,-1-1-1,1 1 0,0 0 0,-1-1 0,1 1 0,0 0 0,-1-1 0,-3-22-36,2 3 33,2 1 0,1-1-1,0 0 1,1 1 0,1-1-1,1 1 1,1 0 0,1 0-1,0 1 1,2-1 0,12-23-1,-15 33 4,-1 1 1,1-1 1,0 1 0,0 0 0,1 1-1,-1-1 1,2 1 0,-1 0 0,1 1-1,10-8 1,-17 14 0,1 0 0,-1 0 1,1 0-1,-1 0 0,1 0 0,-1 0 0,1 0 0,-1 0 0,1 0 1,-1 0-1,1 1 0,-1-1 0,1 0 0,-1 0 0,1 1 1,-1-1-1,0 0 0,1 0 0,-1 1 0,1-1 0,-1 0 0,0 1 1,1-1-1,-1 1 0,0-1 0,0 1 0,1-1 0,-1 0 1,0 1-1,0-1 0,1 1 0,-1-1 0,0 1 0,0-1 1,0 1-1,0-1 0,0 1 0,0-1 0,0 1 0,0 0 0,0-1 1,0 1-1,0 0 0,1 30 17,-1-28-14,-1 30 2,-2 0 0,-1 0 1,-2-1-1,-1 0 0,-2 0 1,-22 56-1,-4-2 3,-36 101 16,38-108 8,33-129-64,10-14 18,1 0 0,4 1 0,32-87 0,-17 57 1,-20 63 2,0 0 0,17-29 1,-27 59 10,0 0-1,0 0 1,0 0 0,0 0 0,0 0 0,1 0-1,-1 0 1,0 1 0,0-1 0,0 0 0,0 0 0,0 0-1,0 0 1,1 0 0,-1 0 0,0 0 0,0 0-1,0 0 1,0 0 0,1 0 0,-1 0 0,0 0-1,0 0 1,0 0 0,0 0 0,0 0 0,1 0 0,-1 0-1,0 0 1,0 0 0,0 0 0,0 0 0,0 0-1,0-1 1,1 1 0,-1 0 0,0 0 0,0 0 0,0 0-1,0 0 1,0 0 0,0 0 0,0 0 0,0-1-1,1 1 1,-1 0 0,0 0 0,0 0 0,0 0-1,0 0 1,0-1 0,0 1 0,0 0 0,0 0 0,0 0-1,0 0 1,0 0 0,0-1 0,0 1 0,0 0-1,0 0 1,0 0 0,0 0 0,1 9 12,-1-9-12,-1 124 48,-17 143 0,8-194 16,-2 113 0,14-197-68,0-1 1,0 1-1,1 0 0,0 0 1,1 0-1,8-17 1,2-5 1,55-178 2,-31 93 0,55-123 0,-85 224 0,1 1 0,1 0 0,21-29 0,-27 40 0,-1 1 0,1 0 0,0 0 0,0 0 0,0 1 0,1-1 0,-1 1 0,1 0 0,0 0 0,0 1 0,0-1 0,0 1 0,0 0 0,1 1 0,-1-1 0,0 1 0,11-1 0,-15 2 1,0 0 0,-1 0 0,1 1 0,0-1 0,-1 0 0,1 0 0,0 1 0,-1-1 0,1 1 0,-1-1 0,1 1 0,0-1-1,-1 1 1,1-1 0,-1 1 0,0-1 0,1 1 0,-1 0 0,1-1 0,-1 1 0,0-1 0,1 1 0,-1 0 0,0 0 0,0-1 0,0 1 0,1 0 0,-1-1-1,0 1 1,0 0 0,0 1 0,1 28 25,-1-24-23,-1 10-2,-1 1 0,0-1-1,-1 0 1,-1 0 0,0 0 0,-13 31 0,-54 91-2,21-43 1,16-25 7,-46 106 18,74-164-30,5-40-70,2 13 76,1-1-1,0 1 0,1 0 1,1 0-1,9-26 1,38-77 11,-39 93-11,33-64-1,4 3 0,4 2 0,3 3 0,3 2 0,72-72 0,-71 96-5,-69 100 37,-169 315-27,-101 200 43,287-604-90,9-6 41,3 0 0,41-75 0,-27 58-2,198-365-29,-223 417 30,-6 7 0,0 1-1,1 1 1,0-1-1,1 0 1,-1 1-1,1 0 1,0 0-1,1 0 1,-1 1-1,1 0 1,9-6-1,-14 11 3,-1 0 1,1 0-1,-1 0 0,1 0 0,-1 0 0,1 0 0,-1 0 0,1 0 1,-1 0-1,1 0 0,-1 1 0,1-1 0,-1 0 0,1 0 1,-1 1-1,0-1 0,1 0 0,-1 0 0,1 1 0,-1-1 1,0 0-1,1 1 0,-1-1 0,0 1 0,1-1 0,-1 1 0,0-1 1,1 1-1,-1-1 0,0 0 0,0 1 0,0-1 0,0 1 1,0-1-1,1 1 0,-1 0 0,0-1 0,0 1 0,0-1 1,0 1-1,0-1 0,0 1 0,-1 0 0,3 29 17,-2-27-14,0 403 93,1-440-118,14-66-1,1-15-28,-15 71 41,2 1 0,2-1 1,2 1-1,2 1 0,22-65 0,-5 64 9,-25 41 1,0 1 0,0 0 1,0-1-1,0 1 0,0 0 0,0-1 1,1 1-1,-1 0 0,0 0 1,1 0-1,-1 0 0,1 0 0,0 1 1,-1-1-1,1 0 0,-1 1 0,1-1 1,0 1-1,-1-1 0,1 1 0,0 0 1,0 0-1,-1 0 0,4 0 1,-3 1 1,0 0 1,-1 1-1,1-1 1,-1 0-1,0 1 1,1-1-1,-1 1 1,0 0-1,0-1 1,0 1-1,0 0 1,0-1-1,0 1 1,-1 0 0,1 0-1,0 0 1,-1 0-1,0 0 1,1 0-1,-1 2 1,5 50 26,-5-43-21,5 167 50,3 51 18,0-93-55,-28-354-117,24 224 102,-1 1 0,0 0 0,-1 0 0,1 0 1,-1 0-1,1 13 0,-3 116 84,0-135-89,0 0 0,-1-1 0,1 1 0,-1 0 0,1 0 0,-1 0 0,0 0 0,1 0 0,-1 0 0,0-1 0,1 1 0,-1 0 0,0-1 0,0 1 0,0 0 0,0-1 0,0 1 0,0-1 0,0 1 0,0-1 0,0 0 0,0 1 0,0-1 0,0 0 0,0 0 0,0 0 0,0 0 0,0 0-1,0 0 1,0 0 0,0 0 0,0 0 0,0 0 0,-1-1 0,-44-6 3,27 0-2,-8-2-7,0 0 0,-1 2 0,-30-4-1,49 11 5,0-1-1,0 1 1,0 0-1,0 1 0,0 0 1,0 0-1,0 1 0,0 0 1,0 1-1,1 0 1,0 0-1,-1 1 0,1 0 1,-8 5-1,-31 24-2,2 2-1,2 2 1,1 2-1,2 2 1,-57 74-1,91-109-5,9-34-70,12-1 82,1 1 0,1 0 0,2 1 0,0 2 0,41-42 0,-17 18 7,-16 16-9,1 2 0,1 1 0,2 2 0,1 1 0,1 1 0,1 2 0,39-21 0,-70 43-3,0 1 1,1-1-1,-1 1 0,0 0 1,1 0-1,-1 0 0,1 0 1,-1 1-1,7-1 0,-9 1 3,-1 0 0,1 0 0,-1 0 0,1 1 0,-1-1 0,0 0 0,1 1 0,-1-1 0,1 0 0,-1 1 0,0-1 0,1 0 0,-1 1 0,0-1 0,1 0 0,-1 1 0,0-1 0,1 1 0,-1-1 0,0 1 0,0-1 0,0 1 0,0-1 0,1 1 0,-1-1 0,0 1 0,0-1 0,0 1 0,0-1 0,0 1 0,0 0 0,-1 19 3,1-16 0,-2 7-2,-1 0 0,0 0 1,0 0-1,-1 0 1,-1 0-1,0-1 0,0 0 1,-1 0-1,0 0 0,-14 16 1,-6 13-1,-202 345-10,149-248 7,8-34 23,69-96-26,3-16 0,1 0-1,0 1 1,1-1 0,0 1-1,1-1 1,0 1 0,0 0-1,1 1 1,8-12-1,0-4 1,22-36 5,2 1 0,3 2 0,3 2 0,1 1 0,4 3 0,1 2 0,62-49 0,-110 98 0,-1-1 0,0 1 0,1-1 0,-1 1-1,0-1 1,1 1 0,-1-1 0,1 1 0,-1 0 0,1-1-1,-1 1 1,1 0 0,-1-1 0,1 1 0,0 0 0,-1 0-1,1-1 1,-1 1 0,1 0 0,0 0 0,-1 0 0,1 0-1,-1 0 1,1 0 0,0 0 0,-1 0 0,1 0-1,-1 0 1,1 0 0,0 0 0,-1 0 0,1 1 0,-1-1-1,1 0 1,0 0 0,-1 1 0,1-1 0,-1 0 0,1 1-1,-1-1 1,1 1 0,-1-1 0,0 1 0,1-1 0,-1 0-1,1 1 1,-1-1 0,0 1 0,0 0 0,1-1-1,-1 1 1,0-1 0,0 1 0,1-1 0,-1 1 0,0 0-1,0 0 1,4 51-17,-2-22 12,-1-22 3,-1-7 1,0 1 1,0-1-1,0 0 1,0 1-1,0-1 0,1 1 1,-1-1-1,0 1 1,1-1-1,-1 0 0,1 1 1,0-1-1,-1 0 1,1 1-1,0-1 0,0 0 1,0 0-1,0 0 1,0 0-1,0 0 1,0 0-1,0 0 0,0 0 1,0 0-1,1 0 1,-1-1-1,0 1 0,1 0 1,-1-1-1,0 1 1,1-1-1,-1 0 0,1 1 1,-1-1-1,1 0 1,-1 0-1,0 0 0,1 0 1,-1 0-1,3 0 1,-3-1-2,-1 1 0,1 0 1,0 0-1,-1 0 1,1-1-1,-1 1 1,1 0-1,0-1 1,-1 1-1,1 0 0,-1-1 1,1 1-1,-1-1 1,1 1-1,-1-1 1,1 1-1,-1-1 1,0 1-1,1-1 0,-1 0 1,0 1-1,1-1 1,-1 1-1,0-1 1,0 0-1,0 1 1,1-1-1,-1 0 0,0 1 1,0-1-1,0-1 1,0-23-29,0 22 14,0 3 15,0-1 1,0 1-1,0 0 1,0 0 0,0-1-1,0 1 1,-1 0-1,1 0 1,0-1 0,0 1-1,0 0 1,0 0-1,-1 0 1,1-1 0,0 1-1,0 0 1,0 0-1,-1 0 1,1 0 0,0-1-1,0 1 1,-1 0-1,1 0 1,0 0 0,0 0-1,-1 0 1,1 0-1,0 0 1,0 0 0,-1 0-1,1 0 1,0 0-1,-1 0 1,1 0 0,0 0-1,0 0 1,-1 0-1,1 0 1,0 0 0,0 0-1,-1 0 1,1 1-1,0-1 1,0 0 0,-1 0-1,1 0 1,0 0-1,0 1 1,0-1 0,-1 0-1,-13 8-15,14-7 15,-3 2 1,0 0 0,1 1 0,-1 0 0,1-1 0,0 1 0,0 0 0,1 0 0,-3 6 0,6-10 1,-1 1 1,0 0-1,0 0 0,0-1 1,0 1-1,1-1 0,-1 1 1,0-1-1,1 0 0,-1 1 1,0-1-1,1 0 0,-1 0 0,0 0 1,1 0-1,-1 0 0,0 0 1,1 0-1,-1-1 0,3 0 1,12 1 2,-15 0-3,0 1 0,0-1 0,0 1 0,-1-1 1,1 0-1,0 1 0,0 0 0,-1-1 0,1 1 0,0-1 0,-1 1 0,1 0 0,0 0 0,-1-1 0,1 1 0,-1 0 0,1 0 0,-1 0 0,0 0 1,1-1-1,-1 1 0,0 0 0,0 0 0,1 0 0,-1 0 0,0 0 0,0 0 0,0 0 0,0 1 0,-1 2 0,0 0 0,-1 0 0,1 0 0,-1 0 0,1-1 0,-1 1 0,0 0 0,-1-1 0,1 0 0,0 1 0,-1-1 0,0 0-1,0 0 1,0 0 0,0-1 0,-7 5 0,-2 2 3,0 0 0,-1-1 0,-20 9 0,9-8-8,-1-2-1,0 0 1,0-2 0,-39 4-1,-34 7-5,36 2 16,2 3 0,-75 36 0,50-20-2,71-32-4,0 2 1,1 0 0,0 0-1,1 1 1,0 1 0,0 0-1,-19 19 1,26-22-1,-1 1 1,1-1-1,1 1 0,-1 0 1,1 0-1,0 1 0,1-1 1,0 1-1,0-1 0,0 1 1,1 0-1,0 0 0,1 0 1,0 1-1,0 10 0,0-3 0,1 0 0,1 0 0,0 0 0,1 0 0,1-1 0,1 1 0,5 14 0,78 233 96,-77-295-120,1-28-16,16-302-339,-28 361 379,1 0 0,0 0-1,0 0 1,0 0-1,0 0 1,0-1 0,0 1-1,1 0 1,-1 0 0,0 0-1,1 0 1,-1 0 0,0 0-1,1 0 1,-1 0-1,1 0 1,0 0 0,-1 0-1,1 0 1,1-1 0,-2 2 0,1 0 1,-1 0 0,1 0 0,0 0 0,-1-1 0,1 1-1,0 0 1,-1 0 0,1 1 0,0-1 0,-1 0-1,1 0 1,0 0 0,-1 0 0,1 1 0,0-1-1,-1 0 1,1 0 0,-1 1 0,1-1 0,-1 0-1,1 1 1,0 0 0,3 3 10,0-1-1,0 1 1,0 0-1,-1 0 1,0 1-1,5 7 1,3 13 19,-1-1 1,-1 2 0,-2-1 0,6 30 0,11 109 167,-23-120-652,-1-74-560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83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29 4457 32,'0'0'480,"0"-18"129,0-55 32,-21 18-481,16 1-50,3-101 0,3 79-10,2 43-62,1 1 0,2 0 0,1 0-1,1 1 1,16-39 0,-9 27-35,45-154 42,34-206 0,-63 252-45,-13 76 0,-3 0 0,8-151 0,-21 194 0,1 0 0,2 1 0,11-39 0,-1 0 0,116-413 32,-104 398-26,47-161 20,-57 143-29,-14 75-4,1 0-1,12-43 0,8 8 4,37-70 1,-33 76 4,34-99-1,-3-111 0,-31 117 0,-22 128 0,-4 15 1,0-1 0,-1 0 0,0 0 1,1-15-1,-2 22 25,0 17 33,-19 353 53,4-150-16,-64 722 81,37-414-171,36-2-7,6-515 1,0 60 0,-3 0 0,-3-1 0,-3 1 0,-3-1 0,-30 100 0,13-93-13,-43 85-1,27-52 9,36-81-18,-2-1 0,-1 0 1,-26 43-1,30-58 15,0 0 1,1 1-1,1 0 0,0 0 1,0 1-1,1-1 0,1 1 0,-5 27 1,8-30 5,-16 66-62,16-72 61,-1-1-1,0 1 0,0 0 0,0-1 1,-1 0-1,1 1 0,-1-1 1,0 0-1,-1 0 0,1 0 0,0-1 1,-1 0-1,-5 5 0,2-3-2,1 0 0,0 1 0,0 0 0,0 0 0,1 1 0,-8 11-1,11-14 2,0 0-1,-1 0 0,0 0 0,1 0 0,-1-1 1,-1 1-1,1-1 0,0 0 0,-1 1 0,1-2 1,-1 1-1,0 0 0,0-1 0,0 0 0,-1 0 1,1 0-1,0 0 0,-1 0 0,1-1 1,-1 0-1,0 0 0,-7 0 0,6-1-23,-1-1 0,1 0 0,-1 0 0,1 0-1,-1-1 1,1 0 0,-10-4 0,-15-5-42,-5 9 58,11 3 15,25-1-2,0 0 0,1 0 0,-1 0 0,0 0 0,1 1 0,-1-1 0,0 0 0,1 0 0,-1 1 0,0-1 0,1 0 0,-1 0 0,0 1 0,0-1 0,1 0 0,-1 1 0,0-1 0,0 0 0,1 1 0,-1-1 0,0 1 0,0-1 0,0 0 0,0 1 0,0-1 0,0 1 0,0-1 0,0 0 0,0 1 0,0-1 0,0 1 0,0-1 0,0 0 0,0 1 0,0-1 0,0 1 0,0-1 0,0 0 0,-1 1 0,1-1 0,0 0 0,0 1 0,0-1 0,-1 0 0,1 1 0,0-1 0,0 0 0,-1 1 0,1-1 0,0 0 0,-1 0 0,1 1 0,0-1 0,-1 0 0,33 1 13,0 1 0,-1 1 0,1 1 0,0 2 0,-1 2 0,33 12 0,-29-8 4,0-1 0,0-1 0,1-2 0,1-1-1,72 3 1,-107-11-17,0 1 0,0-1 0,0 0 0,0 1 0,0-1 0,0 0 0,0 0 0,0 0 0,0 0 0,-1-1-1,1 1 1,0 0 0,-1-1 0,1 1 0,1-4 0,0 3 1,-1 0 0,1-1-1,-1 1 1,1 0 0,0 0-1,0 0 1,0 0 0,4-1 0,2 1 3,1 0 1,0 1-1,0 0 1,0 0-1,19 3 1,0-1-6,-29-2 1,1 1 0,0 0 0,-1 0 0,1 0 0,0 0 0,-1 0 0,1-1 0,-1 1 0,1 0 0,-1-1 0,1 1 0,-1 0 0,1-1 0,-1 1 0,1-1 0,-1 1 0,1-1 0,-1 1 0,1-1 0,-1 1 0,0-1 1,1 1-1,-1-1 0,0 1 0,0-1 0,1 0 0,-1 1 0,0-1 0,0 1 0,0-1 0,0 0 0,0-1 0,1-26-2,-2 17-2,1 2 2,-1-1 1,-1 0-1,1 1 1,-2-1-1,1 1 1,-1 0-1,-1 0 0,-6-14 1,-47-70-13,7 13-11,-1-16-26,-105-147 0,138 218 39,0-1 1,2-1-1,1 0 0,-12-32 0,18 47 26,3 20 6,0 29 5,6-30-25,-1 56 8,2-1-1,2 0 1,4 0-1,23 102 1,-27-156-6,86 256 54,-89-264-56,0 0-1,0 0 1,0 0-1,0 0 1,0-1-1,0 1 1,0 0-1,0 0 1,1 0 0,-1 0-1,0 0 1,0 0-1,0 0 1,0 0-1,0 0 1,0 0-1,0 0 1,1 0-1,-1 0 1,0 0-1,0 0 1,0 0-1,0 0 1,0 0-1,0 0 1,0 0-1,1 0 1,-1 0 0,0 0-1,0 0 1,0 0-1,0 0 1,0 0-1,0 0 1,1 0-1,-1 0 1,0 0-1,0 0 1,0 0-1,0 0 1,0 0-1,0 0 1,0 0-1,0 1 1,0-1-1,0 0 1,1 0-1,-1 0 1,0 0 0,0 0-1,0 0 1,0 0-1,0 1 1,0-1-1,0 0 1,0 0-1,0 0 1,0 0-1,0 0 1,0 0-1,0 1 1,3-19-6,-2-30 15,-1 46-9,-3-54 12,-22-112 1,11 87-12,-23-115-51,-72-214-1,102 387 31,-26-76-65,29 91 74,1 0 1,-1 1 0,-1 0-1,1 0 1,-1 0 0,0 0 0,-1 1-1,0-1 1,-10-8 0,16 15 9,-1-1 1,0 0 0,1 1 0,-1-1-1,0 0 1,0 1 0,1-1 0,-1 1-1,0-1 1,0 1 0,0 0 0,0-1-1,1 1 1,-1 0 0,0 0-1,0-1 1,0 1 0,0 0 0,0 0-1,0 0 1,0 0 0,0 0 0,0 0-1,0 1 1,1-1 0,-1 0 0,0 0-1,0 1 1,0-1 0,0 0-1,0 1 1,0-1 0,1 1 0,-1-1-1,0 1 1,0-1 0,1 1 0,-1 0-1,0-1 1,1 1 0,-1 0 0,1-1-1,-1 2 1,-1 2 0,0 1 0,0-1 0,1 0 1,-1 1-1,1-1 0,1 1 0,-2 5 0,-3 71 32,6 97 0,1-58 27,-3 13-17,-1 17 65,20 163 0,-14-503-102,-9 80-4,-1 28 0,4 0 0,3-1 0,21-138 1,29 5 4,-40 180-63,1 0-1,2 1 0,34-62 0,-48 122-11,-37 139 83,-3 15 9,24-28 112,4 236 0,12-374-127,6 84 64,-5-90-64,1 1 1,-1-1-1,1 0 1,1 0-1,-1 0 1,1 0-1,0 0 1,1-1 0,-1 1-1,8 7 1,-10-12-8,0-1 0,0 0 1,1 0-1,-1 0 0,1 0 1,-1 0-1,1 0 0,0 0 1,-1-1-1,1 1 1,0-1-1,-1 1 0,1-1 1,0 1-1,0-1 0,0 0 1,-1 0-1,1 0 0,0 0 1,0 0-1,0 0 1,-1-1-1,1 1 0,0-1 1,0 1-1,-1-1 0,1 1 1,0-1-1,-1 0 1,1 0-1,-1 0 0,1 0 1,-1 0-1,1 0 0,-1 0 1,0-1-1,0 1 0,0 0 1,1-1-1,-1 1 1,0-1-1,0-1 0,10-26 7,-2 0 0,-1 0 0,-1-1 0,3-45 0,0 12-5,20-108 17,53-371-40,49-314-439,-121 803 391,-3 0 0,-3-1 0,-1-54 0,-4 107 69,0 0 0,1 1 1,-1-1-1,0 0 0,0 0 1,-1 1-1,1-1 0,0 0 1,0 1-1,0-1 0,0 0 1,-1 1-1,1-1 0,0 1 1,0-1-1,-1 0 0,1 1 1,-1-1-1,1 1 0,0-1 1,-1 1-1,1-1 0,-1 1 1,1-1-1,-1 1 0,1-1 1,-1 1-1,0 0 0,1-1 1,-1 1-1,0 0 0,1 0 1,-1-1-1,1 1 0,-1 0 1,0 0-1,1 0 0,-1 0 1,0 0-1,0 0 0,1 0 1,-1 0-1,-1 0 0,1 5 31,-32 835 193,16-701-153,-20 287 229,37-583-302,5-432-61,38-7 13,0 323 1,6-53-32,-60 372 98,-1-1 1,-30 71-1,-12 38 18,-22 147 153,-42 349 1,102-543-149,5 0 0,5 211 0,6-314-41,1 0 1,0 0 0,0 0 0,0-1 0,1 1 0,-1 0 0,1 0-1,0-1 1,2 5 0,-3-8-1,-1 1-1,0-1 1,1 1 0,-1-1-1,1 1 1,-1-1-1,1 1 1,0-1-1,-1 1 1,1-1 0,-1 1-1,1-1 1,0 0-1,-1 1 1,1-1-1,0 0 1,-1 0 0,1 0-1,0 1 1,0-1-1,0 0 1,1 0-2,-1-1 0,0 1 0,-1-1 0,1 1-1,0-1 1,0 1 0,0-1 0,0 0 0,0 1 0,0-1 0,-1 0 0,1 0 0,0 0 0,-1 0-1,1 1 1,0-1 0,-1 0 0,0 0 0,2-2 0,6-18 4,-1-1 1,0 1-1,-2-1 0,5-39 1,-1 7 1,69-422-50,-2 10-47,38 10 13,-111 448 77,84-238-103,-68 199 33,2 0 1,53-83 0,-56 109 39,-18 21 32,0 0 0,1 0 0,-1 0 0,0-1 0,0 1 1,0 0-1,0 0 0,1 0 0,-1 0 0,0 0 0,0-1 0,1 1 0,-1 0 1,0 0-1,0 0 0,0 0 0,1 0 0,-1 0 0,0 0 0,0 0 0,1 0 1,-1 0-1,0 0 0,0 0 0,1 0 0,-1 0 0,0 0 0,0 0 0,0 0 1,1 0-1,-1 1 0,0-1 0,0 0 0,1 0 0,-1 0 0,0 0 0,0 0 1,0 1-1,0-1 0,1 0 0,-1 0 0,0 1 0,3 38-53,-3-26 51,-5 62 26,-3 0-1,-4 0 1,-30 102-1,10-42 22,-24 132 164,12 2 0,-18 539 0,62-725-198,-2-13 17,12 104 0,-9-170-24,11 52-2,-12-54-2,1 0 1,-1 0 0,1 0-1,0 0 1,0 0-1,0 0 1,0 0 0,0 0-1,0-1 1,0 1 0,1 0-1,-1-1 1,1 1 0,-1-1-1,1 1 1,-1-1 0,1 0-1,0 0 1,0 0-1,0 0 1,-1 0 0,1 0-1,3 0 1,-4-1-1,1 0 1,-1 0-1,1 0 0,-1-1 0,0 1 1,0-1-1,1 1 0,-1-1 0,0 1 1,0-1-1,1 0 0,-1 0 0,0 0 1,0 1-1,0-1 0,0 0 0,0 0 1,0 0-1,0-1 0,-1 1 1,1 0-1,0 0 0,0 0 0,-1-1 1,1 1-1,-1 0 0,1-1 0,-1 1 1,0 0-1,0-1 0,1 1 0,-1-2 1,8-59-23,-7 50 22,29-366-44,67-594-172,-57 728 114,33-280-263,-30 58 263,42 9 40,-73 409 63,-8 24 0,2 0 0,1 1 0,1 0 0,14-29 0,-12 41 7,-4 12 10,-1 23 23,-5 53-31,-4-1-1,-3 0 1,-3 0-1,-26 92 1,-125 339 98,84-282 8,-61 292-1,122-419-71,5 1 0,4 1-1,7 116 1,1-199-39,1 0 1,0 0-1,1-1 0,1 1 1,6 17-1,-8-30-4,0 1 0,0-1 0,0 0 0,0 1 1,1-1-1,0-1 0,0 1 0,0 0 0,7 6 0,-8-9 0,0 0 0,0 1-1,0-1 1,0 0 0,0 0-1,0 0 1,0 0 0,1-1 0,-1 1-1,0-1 1,1 1 0,-1-1 0,0 0-1,1 0 1,-1 0 0,1 0-1,-1 0 1,0 0 0,1-1 0,3 0-1,-3-1 0,-1 1 0,1-1 0,-1 1 0,0-1-1,1 0 1,-1 0 0,0 0 0,0 0-1,0 0 1,0-1 0,0 1 0,-1-1 0,1 1-1,-1-1 1,0 0 0,1 1 0,-1-1-1,0 0 1,-1 0 0,2-5 0,2-4 0,121-388 25,-70 213-16,243-929-590,-286 1038 527,-2 0 0,-4-1 0,-4-87 0,-2 160 56,2-16-1,1 0 0,1 0 0,1 1 0,1 0 0,1 0 0,0 0 0,2 1 0,13-25 0,-20 41 5,-2 3 22,-7 59 74,-34 96-60,6-20-17,-40 81 85,-153 304 0,160-367 57,63-149-185,3-11 17,2-15 12,7-30-10,3 0 0,23-76 0,-4 18-21,-21 79 19,206-769-66,-211 794 68,51-139-8,-45 127 4,0 0 0,1 1 0,1 0 0,1 1 0,16-20 0,-25 35-11,-2 9 4,-4 12 10,1 1 0,-2-1 1,-1-1-1,0 1 0,-1-1 0,-15 30 1,-7 24 5,-45 171 205,10 3 0,-35 299 0,92-499-188,4-24-14,-1 0 1,-1-1-1,-1 1 0,-14 38 1,20-66-15,0 0 0,-1 0 1,1 0-1,-1 0 1,0 1-1,-1-1 0,0-7 1,-1-18-9,5-62-11,25-158 0,41-92-68,-48 246 71,15-61-70,-6 37-100,15-144 0,-43 212 43,-2 53 147,0 0-1,0-1 1,1 1 0,-1 0 0,0-1 0,0 1-1,0 0 1,0-1 0,0 1 0,0-1-1,0 1 1,0 0 0,0-1 0,0 1-1,0-1 1,0 1 0,0 0 0,0-1 0,0 1-1,0 0 1,0-1 0,-1 1 0,1 0-1,0-1 1,0 1 0,0 0 0,-1-1 0,1 1-1,0 0 1,0-1 0,-1 1 0,1 0-1,0 0 1,-1-1 0,1 1 0,0 0-1,0 0 1,-1 0 0,1-1 0,-1 1 0,1 0-1,0 0 1,-1 0 0,1 0 0,0 0-1,-1 0 1,-16 13 7,16-12-7,-19 21 11,1 1 0,1 1 0,-23 39 0,-43 92 32,59-108-16,-12 31 105,-46 143 0,14-32-16,69-187-114,0-1 0,0 0 0,0 0 0,-1 0 0,1 0 0,0 0 0,-1 0 0,1 0 0,-1 0 0,1 1 0,-1-2 0,1 1 0,-1 0 0,0 0 0,0 0 0,1 0 0,-1 0 0,0 0 0,0-1 0,0 1 0,0 0 0,0-1 0,0 1 0,0-1 0,-2 1 0,2-2 0,0-1 0,0 0 0,0 0 0,0 0 0,0 0 0,1 0 0,-1-1 0,0 1 0,1 0 0,0 0 0,0 0 0,-1-1 0,2-3 0,-4-115-12,6 0 0,22-148-1,1-25-9,-18 195 17,-2 866 576,-10-721-551,2-42-22,3-29 0,8-47-192,26-100 0,-2 13-603,-24 82-912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84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54 762 0,'-21'13'384,"16"-8"-341,3-3-4,1 0 0,-1-1 0,1 1 0,-1-1 0,0 0 0,0 1 0,0-1 0,0 0 0,1 0 0,-2 0 0,-4 1 803,7 13-559,1-11-273,0 0 0,1 0 0,-1-1 0,1 1 0,0 0 0,1-1 0,-1 0 0,0 1 0,1-1 0,0 0 0,0 0 0,0 0 0,0-1 0,0 1 0,0-1 0,5 3 0,9 9 28,224 164 362,-102-80-240,81 75-42,302 309-1,-422-372-103,113 159-1,-121-122-13,-22-31 0,-51-93-43,-20-59-245,-3 21 242,-1 0 0,0 1 1,-1-1-1,-1 1 0,0 1 0,-17-25 0,-63-73-156,79 102 196,-258-266-221,157 169 102,-475-488-174,558 567 302,-1 2-1,-43-32 1,55 47 8,0 0 1,0 2 0,-1 0 0,0 1-1,-1 0 1,1 1 0,-21-4 0,37 10-9,-1 0 1,0 0-1,1 0 1,-1 0 0,1 0-1,-1 0 1,1 0-1,-1 0 1,1 0 0,-1 0-1,0 0 1,1 1-1,-1-1 1,1 0 0,-1 0-1,1 0 1,-1 1-1,1-1 1,-1 0 0,1 1-1,0-1 1,-1 1-1,1-1 1,-1 0 0,1 1-1,0-1 1,-1 1 0,1-1-1,0 1 1,-1-1-1,1 1 1,0-1 0,0 1-1,0-1 1,0 1-1,-1-1 1,1 1 0,0-1-1,0 1 1,0 0-1,0-1 1,0 1 0,0-1-1,0 1 1,0-1-1,1 1 1,-1-1 0,0 1-1,0 0 1,0-1-1,1 1 1,10 37 33,3-5-14,2 0 0,1-1 0,23 32 0,74 92 60,-91-126-61,302 346 77,-200-240-55,153 214 0,-219-264-52,54 83-16,-317-462-224,148 216 149,-108-134-96,-38-55 80,166 213 111,2-1 0,3-2 0,-27-70 0,55 119 14,-13-35-30,17 33 49,12 22 81,71 102 90,87 157 0,-43-62-61,-44-76-75,-6 4 0,68 166 0,21 132-59,-145-380-26,-18-42-35,-17-37 5,-57-111-93,-6 2 0,-6 4 0,-135-162 0,102 150 149,109 135 27,7 16 144,14 21-144,1-2 0,2 0 0,1-1 0,2 0 0,24 25 0,-26-30 0,126 159 96,-144-180-149,-2-15 12,0 0-1,-1 0 1,-1 0 0,1 0-1,-2 1 1,-9-22 0,-37-68-21,39 81 29,-140-251 9,-73-139-11,154 278 1,-168-234-1,221 346 3,-1 1 1,-31-26-1,31 29-3,1 0 0,0-1 0,-27-36 0,14 12-18,14 19-6,1 0 0,-12-25 1,22 37 20,1 0 1,0 0 0,1 0-1,0-1 1,1 1 0,0-1-1,0 1 1,1-19 0,2 26 5,-1 1 1,1-1 0,0 0-1,1 1 1,-1-1-1,0 1 1,1-1-1,-1 1 1,1 0 0,0-1-1,0 1 1,3-3-1,34-31 15,-31 29-10,86-66 0,-61 49-5,-1-1 0,41-41 0,-60 40-5,-12 24-11,-2 8 32,-6 16-19,0 0 0,-22 40 0,1-2-4,21-42 7,-53 143 17,52-137-14,2 1 0,1 0 0,1 0 0,-1 45 0,5-70 7,2-2-26,6-9 15,-1 0 1,0-1-1,0 1 0,-2-1 1,1-1-1,-2 1 0,1-1 0,-2 0 1,3-17-1,9-23 3,44-122-2,-59 174-1,0 0 0,0 0 0,0 0 0,0 0 0,1 0 0,-1 0 0,0 0 0,0 0 0,1 1 0,-1-1 0,1 0 0,-1 0 0,1 0 0,-1 0 0,1 0 0,0 1 0,-1-1 0,1 0 0,0 0 0,-1 1 0,1-1 0,0 0 0,0 1 0,0-1 0,1 0 0,-1 2 1,0-1 1,0 1 0,0-1 0,0 1-1,0 0 1,0-1 0,-1 1 0,1 0 0,0 0-1,0 0 1,-1 0 0,1-1 0,-1 1-1,1 0 1,0 0 0,-1 0 0,0 0 0,1 2-1,18 57 44,23 168 80,-25-122-10,51 175 0,-68-280-115,0 0 1,0 0-1,0 0 0,0 0 0,1 0 1,-1-1-1,0 1 0,1 0 0,-1 0 1,0 0-1,1 0 0,-1 0 0,1-1 1,-1 1-1,1 0 0,0 0 0,-1-1 1,1 1-1,0-1 0,-1 1 0,1 0 1,0-1-1,0 1 0,1 0 0,6-19-68,-2-36 29,-6 21 41,1-7-38,-1-1-1,-2 0 0,-2 1 1,-1 0-1,-19-66 1,0 43 1,13 36 6,-13-49 0,24 75 30,0 1 1,0 0-1,-1 0 1,1 0-1,0 0 1,0-1-1,0 1 1,0 0-1,0 0 1,0 0-1,0 0 1,-1-1 0,1 1-1,0 0 1,0 0-1,0-1 1,0 1-1,0 0 1,0 0-1,0 0 1,0-1-1,0 1 1,0 0-1,0 0 1,0 0-1,0-1 1,0 1-1,1 0 1,-1 0-1,0 0 1,0-1-1,0 1 1,0 0-1,0 0 1,0 0-1,0-1 1,1 1-1,-1 0 1,0 0-1,0 0 1,0 0-1,0 0 1,1-1-1,-1 1 1,0 0 0,0 0-1,0 0 1,1 0-1,-1 0 1,0 0-1,0 0 1,0 0-1,1 0 1,-1 0-1,0 0 1,0 0-1,0 0 1,1 0-1,-1 0 1,0 0-1,0 0 1,1 0-1,-1 0 1,0 0-1,0 0 1,12 8 28,-12-8-28,27 24 40,-1 2 0,-2 1 0,24 32 0,62 99 30,34 82 33,-12-20-27,-126-210-79,-4-5-6,1 0-1,0 0 1,0 0-1,0-1 1,1 1 0,-1-1-1,1 1 1,0-1-1,1 0 1,-1-1 0,1 1-1,-1-1 1,1 0 0,9 4-1,-12-6-11,-2-1 17,1 0 0,-1 0-1,0 0 1,0 0 0,1 0 0,-1 0 0,0 0 0,0 0 0,1 0 0,-1 0-1,0 0 1,0 0 0,0 0 0,1 0 0,-1 0 0,0 0 0,0 0 0,1 0 0,-1-1-1,0 1 1,0 0 0,0 0 0,1 0 0,-1 0 0,0 0 0,0-1 0,0 1 0,0 0-1,1 0 1,-1 0 0,0-1 0,0 1 0,0 0 0,0 0 0,0 0 0,0-1 0,0 1-1,1 0 1,-1 0 0,0-1 0,0 1 0,0 0 0,0 0 0,0-1 0,0 1-1,0 0 1,0 0 0,0-1 0,0 1 0,-1 0 0,1 0 0,0 0 0,0-1 0,0 1-1,0 0 1,0 0 0,0-1 0,0 1 0,-1 0 0,1 0 0,0-1 0,-1-24-30,-2 1-1,0-1 1,-2 0 0,0 1 0,-2 0 0,-1 0 0,0 1 0,-2 0 0,-16-28 0,-47-76-200,-98-127 0,-42-70-27,203 307 282,-44-70 110,55 101 403,7 12-472,20 27 43,65 106 82,97 111-86,153 228 84,37 52-166,-99-151-8,-252-351-12,-21-35-5,-1 0 0,2 0-1,0-1 1,11 14 0,-19-26 3,-1 0 0,0 0 1,1 0-1,-1 1 0,0-1 1,1 0-1,-1 0 0,0 0 1,1 0-1,-1 0 0,0 0 1,1 0-1,-1 0 0,0 0 1,1 0-1,-1 0 0,1 0 1,-1 0-1,0 0 1,1 0-1,-1 0 0,0 0 1,1 0-1,-1 0 0,0 0 1,1-1-1,-1 1 0,0 0 1,1 0-1,-1 0 0,0-1 1,0 1-1,1 0 0,-1 0 1,0-1-1,0 1 0,1 0 1,-1-1-1,0 1 1,0 0-1,0-1 0,0 1 1,1 0-1,-1-1 0,0 1 1,0 0-1,0-1 0,0 1 1,0 0-1,0-1 0,0 1 1,0 0-1,0-1 0,0 0 1,4-22-9,-1 0 0,-1 0 0,0-1 1,-5-43-1,2 8-21,-1-49-93,0 34 7,2 1 0,17-116 0,57-161 10,-60 286-22,-13 57 87,-2 9 18,-10 34 64,-13 34 71,-58 125-1,-56 63 246,106-202-290,-77 102 1,108-156-66,0 0-1,0 0 1,-1-1-1,1 1 1,-1 0-1,1-1 1,-1 0-1,1 1 1,-1-1 0,0 0-1,0 0 1,0 0-1,0 0 1,1 0-1,-1 0 1,0 0-1,-3 0 1,4-1 0,1-1 0,-1 1-1,0 0 1,0-1 0,1 1 0,-1-1 0,0 1-1,1-1 1,-1 1 0,0-1 0,1 1-1,-1-1 1,1 0 0,-1 1 0,1-1 0,-1 0-1,1 0 1,-1 1 0,1-1 0,0 0 0,-1 0-1,1 0 1,0 1 0,0-1 0,0 0-1,0 0 1,0-1 0,-2-10 5,2 0 1,0 0-1,0-1 1,4-18-1,7-19 0,2 0 1,2 1-1,31-69 1,0 1-6,7-22-14,85-162 1,-92 218-7,3 1-1,4 3 1,65-75 0,-102 135-50,-17 19 65,1 0 1,0 0-1,0 0 1,0 0 0,0 0-1,0 0 1,0 0-1,0 0 1,0 0 0,0 0-1,0 0 1,0 0-1,0 0 1,0 0 0,0 0-1,0 0 1,0 0 0,0 0-1,0 0 1,0 0-1,0 0 1,0-1 0,-26 30-26,-22 44 46,2 2 0,-58 133-1,48-91-2,-261 547 168,229-451-11,81-186-173,15-33-11,22-43-10,147-271 24,222-376-7,-395 689 4,160-237-18,-138 208 10,2 2 1,1 1-1,2 2 1,49-41-1,-78 71 6,-1 0-1,1-1 1,-1 1-1,1 0 1,-1 0-1,1 0 0,0 0 1,0 1-1,-1-1 1,1 0-1,0 1 0,0-1 1,0 1-1,0 0 1,2-1-1,-4 1 3,1 1 1,-1-1-1,1 0 0,-1 1 0,1-1 0,-1 0 1,1 1-1,-1-1 0,0 1 0,1-1 0,-1 1 1,0-1-1,1 1 0,-1-1 0,0 1 0,1-1 1,-1 1-1,0-1 0,0 1 0,0 0 0,0-1 1,0 1-1,0-1 0,0 1 0,0-1 0,0 1 1,0 0-1,0-1 0,0 1 0,0 0 0,-2 10-2,0-1 0,-1 1 0,0-1 0,-5 10 0,-28 59 32,-72 118-1,56-108 14,-166 318 189,38 20 42,39 34-160,136-432-118,6-23-10,6-15-21,36-55 41,38-74 0,-27 42 10,418-621-52,-444 676 23,-12 16-50,2 1-1,0 0 0,34-33 1,-49 56-1,-6 11 20,-9 21 42,-2 0 0,-1-1 0,-2-1 1,-40 53-1,20-28 7,-97 134 22,57-83 27,4 4 0,-67 133 0,124-206-28,2 0 1,2 1-1,1 1 0,2-1 1,1 1-1,2 1 0,2 0 1,1 62-1,3-86-23,1 15 40,-1-29-39,0 0 0,0 0 0,1-1-1,-1 1 1,1 0 0,-1 0 0,0-1-1,1 1 1,-1-1 0,1 1-1,0 0 1,-1-1 0,1 1 0,-1-1-1,1 1 1,0-1 0,-1 0 0,1 1-1,0-1 1,0 1 0,-1-1 0,1 0-1,0 0 1,0 0 0,-1 1-1,1-1 1,0 0 0,0 0 0,0 0-1,-1 0 1,1 0 0,0 0 0,1-1-1,2 0 0,0 0-1,-1 0 0,1 0 1,0-1-1,0 1 0,-1-1 1,1 0-1,-1 0 1,1-1-1,-1 1 0,0-1 1,0 1-1,0-1 0,0 0 1,3-5-1,40-58 1,-32 43 3,326-470 55,-311 455-71,-10 14-30,-1 0-1,-1-1 1,-1-1-1,22-49 1,-37 74 34,-1 1 0,1-1-1,-1 0 1,0 0 0,1 0 0,-1 0 0,0 0 0,0 0 0,1 0 0,-1 1 0,0-1 0,0 0 0,0 0 0,0 0 0,0 0 0,0 0 0,0 0 0,-1 0 0,1 0 0,0 0 0,0 0 0,-2-1 0,2 2 3,-1-1 0,0 1 0,0 0 0,1 0 0,-1 0 0,0 0 0,0 0 0,1 0 0,-1 0 0,0 0 0,0 0 0,0 0 0,1 0 0,-1 1 0,0-1 0,1 0 0,-1 0 0,0 1 0,0-1 0,0 1 0,-42 29-37,42-30 43,-51 47-34,-76 88 1,72-73 16,-87 103 74,120-134-42,1 1 1,1 1-1,-26 57 0,45-97-30,1-1 0,0 0 0,0 0-1,0 1 1,1-1 0,0 0 0,1 0-1,2-13 1,2 6 19,1-1 0,1 1 0,0 0 0,1 1 0,17-24-1,60-68 48,-51 66-37,252-344 108,-253 332-133,-1-2 0,-4-1 1,-1-2-1,-3 0 0,-3-2 0,-2 0 1,-3-1-1,-2-1 0,-3 0 0,-3-1 0,1-98 1,-9 153 7,0-84-29,-14-114 0,10 178 27,-1 0 0,-1 1-1,-1-1 1,-2 1 0,0 1 0,-2 0 0,-1 0-1,-24-38 1,35 61 4,0 0 0,0 1-1,-1-1 1,1 0 0,-1 0 0,1 1-1,-1-1 1,0 1 0,1 0 0,-1-1-1,0 1 1,0 0 0,0 0 0,0 0-1,0 0 1,0 1 0,0-1-1,-1 0 1,1 1 0,0-1 0,0 1-1,0 0 1,-1 0 0,1 0 0,0 0-1,0 0 1,0 0 0,-1 1 0,1-1-1,0 1 1,0 0 0,0-1 0,0 1-1,0 0 1,-4 3 0,-2 1-3,0 0 1,0 1-1,1 0 1,0 1-1,0 0 1,-11 14-1,-54 83 84,4 3-1,-80 170 0,138-258-70,10-19-10,0 0 0,0 0 0,0 0-1,0 0 1,0 0 0,0-1 0,0 1-1,0 0 1,0 0 0,0 0 0,0 0-1,0 0 1,0 0 0,-1 0 0,1 0-1,0 0 1,0 0 0,0 0-1,0 0 1,0 0 0,0 0 0,0-1-1,-1 1 1,1 0 0,0 0 0,0 0-1,0 0 1,0 0 0,0 0 0,0 0-1,0 0 1,-1 0 0,1 0 0,0 1-1,0-1 1,0 0 0,0 0 0,0 0-1,0 0 1,0 0 0,-1 0 0,1 0-1,0 0 1,0 0 0,0 0 0,0 0-1,0 0 1,0 0 0,0 0 0,0 1-1,0-1 1,0 0 0,0 0-1,0 0 1,0 0 0,-1 0 0,1 0-1,0 0 1,0 1 0,0-1 0,0 0-1,0 0 1,0 0 0,0 0 0,0 0-1,-2-16-9,4-23 11,12-17 2,42-106 1,-24 75 10,44-158-23,-66 199 4,-1 0 1,-3 0 0,2-67-1,-8 108 5,-3-21-1,3 25 1,0 1 0,0-1 1,0 1-1,-1-1 0,1 1 0,0-1 0,-1 0 1,1 1-1,0-1 0,-1 1 0,1 0 0,-1-1 0,1 1 1,-1-1-1,1 1 0,-1 0 0,1-1 0,-1 1 1,1 0-1,-1-1 0,1 1 0,-1 0 0,1 0 0,-1 0 1,0-1-1,1 1 0,-1 0 0,1 0 0,-1 0 1,0 0-1,1 0 0,-1 0 0,0 0 0,1 0 0,-1 1 1,-1 0 0,0 0 1,1 0-1,-1 0 1,1 0-1,0 1 1,-1-1 0,1 1-1,0-1 1,0 1-1,0-1 1,0 1-1,0 0 1,0-1-1,0 1 1,1 0-1,-1 0 1,1-1 0,-1 1-1,1 0 1,-1 3-1,-8 50 12,7-42-5,-20 144 34,12-64 10,-5 0 0,-38 127 0,-7-61 6,61-172-81,0 0 0,-1 0 1,-2-22-1,1-9-8,3 6 32,3 0 1,1 1-1,2-1 1,1 1-1,23-58 1,-2 6-1,-19 60 2,0 2 0,2-1 0,1 2 0,26-38 0,19-35 4,-58 98-7,-1 0 1,1 0 0,-1 0 0,1 1 0,0-1 0,-1 0 0,1 0 0,0 0 0,0 1-1,-1-1 1,1 0 0,0 1 0,0-1 0,0 1 0,0-1 0,0 1 0,0-1 0,0 1-1,0 0 1,0-1 0,0 1 0,0 0 0,0 0 0,0 0 0,0 0 0,0 0-1,0 0 1,0 0 0,0 0 0,1 0 0,-1 0 0,0 1 0,0-1 0,0 0 0,0 1-1,0-1 1,0 1 0,-1-1 0,1 1 0,0-1 0,0 1 0,0 0 0,0-1 0,-1 1-1,1 0 1,0 0 0,0 1 0,42 46 73,-35-37-57,149 200 131,-105-136-77,-40-58-60,1 1-1,2-2 1,-1 0 0,2 0-1,32 24 1,-46-41-159,-4-6 37,-10-19-37,-23-33-75,1 12 180,-71-98-261,-87-162 0,179 271 348,13 20 2,0 16-45,0-1 1,0 1-1,1 0 1,-1 0-1,0-1 0,1 1 1,-1 0-1,0 0 1,1 0-1,-1 0 0,1 0 1,-1 0-1,0 0 1,1 0-1,-1 0 1,1 0-1,-1 0 0,0 0 1,1 0-1,-1 0 1,0 0-1,1 0 1,-1 0-1,1 0 0,-1 0 1,0 0-1,1 1 1,-1-1-1,0 0 0,1 0 1,-1 0-1,0 1 1,0-1-1,1 0 1,-1 0-1,0 1 0,1-1 1,19 17 72,0 1 1,-1 0-1,-1 1 0,19 26 1,14 15 44,77 86 133,64 64 110,-172-189-359,0-1 1,-1 2 0,-2 1-1,0 0 1,-1 1-1,-2 1 1,0 0-1,11 30 1,-18-38-9,-6-14 3,1-1-1,-1 0 0,0 1 0,1 0 1,-1-1-1,0 1 0,-1 0 1,1-1-1,0 1 0,-1 0 1,1 0-1,-1-1 0,0 1 1,0 0-1,0 0 0,-1 0 1,1-1-1,0 1 0,-1 0 0,0 0 1,0-1-1,0 1 0,0 0 1,0-1-1,0 1 0,-1-1 1,1 0-1,-1 1 0,0-1 1,1 0-1,-4 2 0,-69 73-15,-98 132-1,109-112 28,36-54-2,-1-2 1,-47 54 0,58-81-19,8-17-15,7-33-27,2 21 47,2-15-9,1 1 1,1-1 0,2 1-1,1 1 1,1-1-1,23-52 1,91-161-107,-104 210 119,-10 18-4,0-1 1,1 1 0,1 1-1,15-18 1,-25 31 5,0 0 1,0 0-1,0 1 1,0-1-1,0 0 0,0 0 1,0 0-1,0 0 1,0 1-1,0-1 0,0 0 1,0 0-1,0 0 1,0 0-1,0 1 1,0-1-1,0 0 0,0 0 1,0 0-1,0 0 1,1 1-1,-1-1 0,0 0 1,0 0-1,0 0 1,0 0-1,0 0 1,0 0-1,0 0 0,1 1 1,-1-1-1,0 0 1,0 0-1,0 0 0,0 0 1,1 0-1,-1 0 1,0 0-1,0 0 1,0 0-1,0 0 0,1 0 1,-1 0-1,0 0 1,0 0-1,0 0 0,0 0 1,1 0-1,-1 0 1,0 0-1,0 0 1,0 0-1,0 0 0,0 0 1,1 0-1,-1 0 1,0 0-1,0-1 0,0 1 1,0 0-1,0 0 1,1 0-1,-1 0 1,-2 27 14,0-1 0,-2 1 1,-1-1-1,-1 1 1,-19 48-1,-66 130 132,61-142-66,21-42-54,9-21-29,0 0 1,0 0 0,0 0 0,-1 0 0,1-1 0,0 1 0,0 0 0,0 0 0,0 0-1,0 0 1,-1 0 0,1 0 0,0-1 0,0 1 0,0 0 0,0 0 0,-1 0 0,1 0 0,0 0-1,0 0 1,0 0 0,0 0 0,-1 0 0,1 0 0,0 0 0,0 0 0,0 0 0,-1 0-1,1 0 1,0 0 0,0 0 0,0 0 0,-1 0 0,1 0 0,0 0 0,0 0 0,0 0 0,0 0-1,-1 1 1,1-1 0,0-1-2,5-69-45,3 1 0,3-1 0,33-114 0,-6 30 6,-97 236 138,-41 68-42,-73 126 89,164-257-135,-1-2-1,0 1 1,-2-1 0,0-1-1,0 0 1,-18 16 0,28-30-7,0 0 1,0-1 0,0 1-1,0-1 1,0 0-1,-1 0 1,1 1 0,0-2-1,-1 1 1,1 0 0,-1 0-1,1-1 1,-1 1-1,-4-1 1,6 0-2,-1 0 0,1 0-1,0-1 1,0 1 0,-1 0 0,1-1-1,0 1 1,0-1 0,0 1-1,0-1 1,-1 1 0,1-1 0,0 0-1,0 0 1,0 0 0,1 1 0,-1-1-1,0 0 1,0 0 0,0 0 0,1 0-1,-1 0 1,0-1 0,1 1-1,-1 0 1,1 0 0,-1 0 0,1 0-1,0-1 1,-1 1 0,1-2 0,-5-34-11,2 0-1,1 0 1,4-39 0,-1 6 8,3 3-14,14-85 1,-10 105-7,-2 0-1,-1 0 1,-3-1-1,-7-74 1,3 112 22,0-1 0,-1 1 0,-1 0 0,1 0 0,-2 0 0,-8-14 0,11 19 2,-1 1-1,1 0 0,-1 0 0,0 0 0,-1 0 0,1 0 0,-1 1 0,1-1 0,-1 1 0,0 0 0,0 0 0,0 1 1,-1-1-1,1 1 0,-9-3 0,11 4 0,2 1 1,-1 0 0,1 0-1,0 0 1,-1 0 0,1 0-1,0 0 1,0 0 0,-1 0-1,1 0 1,0 0 0,-1 0-1,1 1 1,0-1-1,0 0 1,-1 0 0,1 0-1,0 0 1,0 0 0,-1 1-1,1-1 1,0 0 0,0 0-1,-1 0 1,1 1-1,0-1 1,0 0 0,0 0-1,0 1 1,-1-1 0,1 0-1,0 0 1,0 1 0,0-1-1,0 0 1,0 1-1,0-1 1,0 0 0,0 0-1,0 1 1,0-1 0,0 0-1,0 1 1,0-1 0,0 0-1,0 0 1,0 1 0,0-1-1,0 1 1,-69 254 69,-6 17-12,54-201-53,16-48-1,-2 0-1,-1 0 0,0-1 0,-15 26 0,23-48-3,0 0-1,0 0 0,0-1 0,0 1 1,0 0-1,0 0 0,0 0 0,0 0 1,0 0-1,0 0 0,0-1 1,0 1-1,0 0 0,0 0 0,0 0 1,0 0-1,0 0 0,0 0 0,-1 0 1,1 0-1,0-1 0,0 1 1,0 0-1,0 0 0,0 0 0,0 0 1,0 0-1,0 0 0,0 0 0,-1 0 1,1 0-1,0 0 0,0 0 1,0 0-1,0 0 0,0 0 0,0 0 1,0 0-1,-1 0 0,1 0 0,0 0 1,0 0-1,0 0 0,0 0 1,0 0-1,0 0 0,0 0 0,-1 0 1,1 0-1,0 0 0,0 0 0,0 0 1,0 0-1,0 0 0,0 0 1,0 0-1,0 0 0,-1 0 0,1 0 1,0 1-1,0-1 0,0 0 0,0 0 1,0 0-1,0 0 0,0 0 1,-3-18-15,2-23-2,3 3 12,2 0 0,10-45 0,-7 46-11,-1-1-1,1-46 1,-7 83 16,0 0 0,1 1 1,-1-1-1,0 0 0,0 0 0,0 1 0,0-1 1,0 0-1,0 0 0,-1 1 0,1-1 0,0 0 0,0 0 1,-1 1-1,1-1 0,0 0 0,-1 1 0,1-1 0,0 0 1,-1 1-1,1-1 0,-1 0 0,1 1 0,-1-1 0,0 1 1,0-1-1,-15 8 20,-13 26 14,22-23-27,1 1 1,0 0 0,1 1-1,0 0 1,1-1-1,0 1 1,1 1-1,0-1 1,1 0-1,0 1 1,1 18 0,5-30-12,1 0 1,-1-1 0,1 0-1,-1 0 1,1-1 0,-1 1-1,7-2 1,15-10 3,0 0 0,-1-2 0,37-26 0,-10 6 0,-9 4-12,-2-2 0,-1-2 0,-1-1 0,41-51 0,6-4-19,-86 90 30,0 0 0,1-1 0,-1 1 1,0-1-1,0 1 0,1 0 0,-1-1 0,0 1 0,1 0 0,-1 0 0,0-1 0,1 1 0,-1 0 1,1 0-1,-1 0 0,1-1 0,-1 1 0,0 0 0,1 0 0,-1 0 0,1 0 0,-1 0 0,1 0 1,-1 0-1,1 0 0,-1 0 0,1 0 0,-1 0 0,0 0 0,1 0 0,-1 0 0,1 0 1,-1 1-1,1-1 0,5 17-9,-5 42 18,-2-42-7,-4 55 36,-2 0 1,-4-1-1,-32 111 1,53-208-34,0 0 0,2 1 1,1 0-1,30-45 1,-19 34-102,20-45 1,-40 68-529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0 724 128,'2'39'345,"2"1"0,2 0 0,1-1 0,17 52-1,96 291 304,84 335 82,-137-307-667,2 10 26,-45-310-66,66 189-1,-72-254-21,2-1 0,2-1 0,1-1-1,3 0 1,1-2 0,63 70 0,-76-97-10,0-1 1,1 0-1,0-1 1,0-1-1,1 0 1,0-2 0,1 1-1,0-2 1,1 0-1,-1-1 1,1-1-1,0-1 1,0-1 0,1 0-1,-1-1 1,1-1-1,-1 0 1,34-5-1,-42 2 8,-1-1 0,0 0 0,0 0 0,0-1 0,0-1 0,0 1 0,-1-1 0,0-1 0,0 1 0,0-1 0,-1-1 0,13-13 0,-8 7-10,-1 0-1,-1-1 0,0 0 0,0-1 0,-1 0 0,8-21 0,-10 14-3,-1 1-1,-1-2 1,0 1 0,-2 0-1,-1-1 1,-1 0-1,0 1 1,-6-39 0,4 49 10,-1 0 1,-1 0-1,0 0 1,-1 0 0,0 0-1,0 1 1,-8-13-1,-51-78-31,45 73 22,-130-202-37,-144-302 1,189 294 66,83 183-11,2 0 0,-15-82 1,15 20-6,6-1 0,2-123 0,10 231 0,0 0 0,0 0 0,1 0 0,0 0 0,1 0 0,0 1 0,1-1 0,0 1 0,1-1 0,0 1 0,1 0 0,0 1 0,0-1 0,1 1 0,0 0 0,1 0 0,0 1 0,0 0 0,1 0 0,0 0 0,0 1 0,1 0 0,-1 1 0,12-6 0,0 3 6,0 2 0,0 0 0,0 1 0,1 1 0,0 1 0,0 0 0,0 2 0,0 1 0,26 1 0,-6-1 9,46-7 0,-79 6-14,0 1-1,1-1 0,-1 0 0,0-1 0,0 0 0,0 0 0,0 0 1,-1-1-1,8-5 0,-11 5-1,0 0 1,0 1-1,0-2 1,0 1 0,-1 0-1,0-1 1,0 1-1,0-1 1,0 0-1,-1 0 1,0 0-1,0-1 1,0 1 0,1-11-1,9-61-6,-3 0 0,-3-150 0,-6 195 7,-1 0-3,-2-1 0,-2 1 0,-1 0 0,-1 0 0,-1 1 0,-2 0 0,-2 0 0,0 1 1,-2 1-1,-34-53 0,31 55 3,5 7 4,0 1-1,-2 1 0,0 0 1,-21-21-1,30 34-2,0 1 0,0 0 0,-1 0 0,1 1 0,-1 0 0,0 0 0,0 0 0,0 0 0,0 1 0,0 0 0,-1 0 0,1 1 0,-1 0 0,1 0 0,-1 1 0,1-1 0,-1 1 0,1 1 0,-11 1 0,11 0 3,0 0 1,0 0-1,0 1 0,0 0 1,1 0-1,-1 0 0,1 1 1,0-1-1,0 2 0,-7 6 1,-44 51 38,54-60-43,-40 53 26,3 2-1,2 1 1,3 1-1,-36 88 1,69-146-27,1 1 3,-1 0 0,0 0 0,0 0 0,0 0 0,0 0 0,0 0 0,0 0 0,0-1 0,0 1 0,-1 0 0,1-1 0,-1 1 0,-2 1 0,2-18-29,-1-2 26,-1-8-12,0 1 0,-2 0 0,-17-46 0,22 65 11,-1 0 1,-1 0-1,1 1 0,0-1 1,-1 1-1,0 0 0,0 0 1,0 0-1,-1 0 1,0 1-1,1-1 0,-1 1 1,0 0-1,0 0 0,-1 0 1,1 0-1,-1 1 0,1 0 1,-1 0-1,0 0 0,0 0 1,0 1-1,0 0 0,0 0 1,-9 0-1,0 1 2,9-1 0,-1 1 0,0 0 0,0 0 0,1 0 0,-1 1 0,0 0 0,0 0 0,1 0 0,-1 1 0,1 0 0,-1 0 0,1 0 0,-8 5 0,-1 5 5,0 0 0,1 1 0,1 1 0,0 0 0,0 0 0,2 1 0,0 1 0,-14 29 0,-2 14 20,-22 70 0,43-111-24,-9 28-147,3 1 0,2 1 0,3 0 0,1 0 0,2 1 1,2-1-1,3 1 0,10 64 0,-11-90-1039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173 327 480,'0'0'6,"-1"0"0,1 0 0,-1 0 0,1 0 0,0 0 0,-1 0 0,1 0 0,-1 0 0,1 0 0,0 0 0,-1 0 0,1 0 0,-1 0 0,1 1 0,0-1 0,-1 0 0,1 0-1,-1 0 1,1 0 0,0 1 0,-1-1 0,1 0 0,0 1 0,-1-1 0,1 0 0,0 0 0,0 1 0,-1-1 0,1 0 0,0 1 0,0-1 0,0 1 0,-1-1 0,1 0 0,0 1-1,0-1 1,0 1 0,0-1 0,0 0 0,0 1 0,0-1 0,0 1 0,0 0 0,-3 7 62,0 0 0,1 1-1,0-1 1,1 1 0,0 0-1,0 0 1,1-1 0,0 1 0,1 0-1,1 10 1,23 98 263,-15-74-227,191 1043 1268,-150-756-1242,15-3 0,146 438-1,-68-413-127,-106-277-4,3-2-1,75 103 1,-104-160-5,1 0-1,1-1 1,0-1-1,1 0 1,1-1-1,0 0 1,0-2-1,1 0 1,1 0-1,0-2 1,0 0-1,1-1 1,0-1 0,0-1-1,0-1 1,1 0-1,0-2 1,0 0-1,39 0 1,-43-3-1,1 0 1,0-2 0,0 0-1,-1-1 1,1 0-1,-1-1 1,22-9 0,-29 8 2,0 1 0,0-1 0,-1 0 0,1-1 0,-1 0 0,0-1 0,-1 1 0,0-1 0,0-1 0,0 1 0,-1-1 0,0-1 0,7-13 1,-7 9 0,0 0 0,-2-1 0,0 1 0,0-1 0,-1 0 0,-1-1 0,0 1 0,0-15 0,-2 7-15,0 1 1,-2-1-1,0 1 1,-9-36-1,-5 11-33,-2 1 0,-1 1 0,-33-52 0,27 50 26,-169-338-135,-61-272 124,243 616 28,1 0-1,2-1 1,2 0-1,1 0 1,3-1-1,1 0 1,2 1-1,6-45 1,-2 62 9,1 0 0,0 1 0,2 0 0,1 0 0,19-38 0,69-104 0,-63 112 0,-11 19 0,2 1 0,1 1 0,1 1 0,2 1 0,1 1 0,1 2 0,2 1 0,0 1 0,54-30 0,-67 44 1,33-19-3,65-28 0,-97 51 6,0 0-1,0 1 1,0 0 0,1 2-1,0 1 1,0 0 0,22 1-1,-2 3 29,-1 2 0,1 1 0,52 13 0,-54-15-32,-38-26-26,-3-9 26,-2 1 0,-1 0 0,-2 1 0,-14-42 0,-1-8 0,0 0 5,-15-75 16,-4-149-47,38 292 28,1-1 1,-2 1 0,0-1-1,-1 1 1,-9-20 0,11 29-3,1 0 1,0 0 0,-1 1 0,1-1-1,-1 1 1,0 0 0,0-1 0,0 2-1,-1-1 1,1 0 0,-1 1-1,1-1 1,-1 1 0,0 0 0,0 0-1,0 0 1,0 1 0,0 0 0,0 0-1,-1 0 1,-5-1 0,-1 1 7,0 1 0,-1 0 1,1 0-1,0 1 0,0 1 0,-1 0 1,1 0-1,1 1 0,-13 5 1,-1 4 24,0 1 1,-35 24 0,47-29-31,-90 60 37,-170 147 1,234-179-43,1 1 0,2 2 1,2 2-1,2 0 0,2 3 1,-47 91-1,43-67 2,10-22 0,-29 82 0,52-127-2,0 0 0,0-1 0,0 1 0,0-1 0,0 1 0,0 0 0,0-1 0,-1 1 0,1-1 0,0 1 0,0-1 0,-1 1 1,1 0-1,0-1 0,-1 1 0,1-1 0,-1 0 0,1 1 0,0-1 0,-1 1 0,1-1 0,-1 0 0,1 1 0,-1-1 0,0 0 0,1 1 0,-1-1 0,1 0 0,-1 0 0,1 0 0,-1 0 0,0 1 0,1-1 0,-1 0 0,1 0 0,-1 0 0,0 0 0,1 0 1,-1 0-1,0-1 0,1 1 0,-1 0 0,1 0 0,-1 0 0,1-1 0,-1 1 0,0 0 0,0-1 0,-2-2-2,0 0 1,0 0-1,1 0 1,-1 0-1,1-1 0,0 1 1,0-1-1,0 0 1,0 1-1,0-1 1,-1-8-1,-13-51-27,15 58 30,-26-128-55,-86-242 0,105 354 47,-1-4 5,-1 1-1,-2-1 0,0 1 1,-18-26-1,27 48 7,0-1 0,0 1 0,-1-1 0,1 1 0,0 0 0,-1 0-1,1 0 1,-1 0 0,0 1 0,1 0 0,-1 0 0,0 0 0,0 0 0,0 0 0,0 1 0,0-1 0,0 1 0,0 0 0,0 1-1,0-1 1,-6 2 0,-10 1 13,0 1-1,-33 12 1,53-16-16,-307 72 106,167-43-402,86-24-1160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8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0,'9'6'107,"0"1"1,-1 0-1,0 0 0,0 1 0,-1 0 1,0 0-1,0 1 0,-1 0 0,0 0 1,6 12-1,33 65 9,-33-59-91,3 1 0,0-1-1,1-1 1,36 42 0,12-1 30,85 99 56,-97-103-68,-12-15-9,62 97 1,-81-111-26,1-1 0,1 0 1,38 40-1,-39-47-8,-2 0 1,-1 2-1,21 40 0,-29-51 4,1 0-1,1 0 1,28 25-1,-12-12 0,-9-8 2,-14-16 1,0 0 0,0 0-1,-1 0 1,0 1 0,0 0-1,4 8 1,26 27 75,-11-17-47,-11-7-25,-6-8 1,-1-1 0,1 0 0,1-1-1,0 1 1,10 7 0,22 38 43,-17-21 17,-22-29-62,1-1-1,1 1 1,-1 0-1,1-1 0,-1 1 1,1-1-1,4 4 0,14 46 110,-17-46-79,-3-6-38,0 0 0,0 0 0,0 0 0,0 0-1,-1 0 1,1 1 0,0-1 0,-1 0-1,1 0 1,-1 0 0,0 1 0,1-1-1,-1 0 1,0 1 0,0-1 0,0 0-1,0 2 1,-7-28-33,-6 29-758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8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0,'0'0'144,"28"6"406,-10 6-452,0 1 0,-1 1 0,0 1-1,-1 0 1,-1 1 0,25 34 0,1-1 7,85 91 130,175 148 0,193 195 51,-45 46-172,-404-474-114,71 90 46,150 144-1,63 40 51,-151-166-115,-62-61 38,251 232 120,324 327 144,-297-250-219,-167-201-78,-125-121 55,-20-23-38,139 87 1,-49-37-1,48 32-3,-135-93 0,38 24-18,134 93 41,-203-132-28,-2 3 0,72 76 0,-90-83 59,39 47-103,73 124 60,-65-92 133,-58-85-139,-7-11 2,-1 1 0,19 34 0,-24-38 6,1 0-1,0-1 0,1 0 0,17 16 1,-7-8 0,77 59 110,-93-78-249,5 5-406,-19-12-219,-21-15-477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8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96,'0'0'769,"3"1"-678,103 28 182,-3 5 0,143 67 0,-94-36-126,646 291 164,29 13-35,191 43-185,-720-272 11,-110-47-12,-101-53-21,125 60 100,307 99-1,195 39 83,-286-66-175,35 12 8,-313-125-101,189 63 34,-135-60 57,174 43-47,-134-44-20,8 2 50,-107-27-42,160 63-1,-134-40-32,251 96 82,-264-98-121,72 22 66,58 22 66,187 110 74,-168-65-128,-166-77 6,-114-56-28,-17-10 0,0 1 1,-1 1-1,1 0 1,-1 0-1,0 1 1,0 0 0,-1 1-1,12 11 1,-12-13 2,0 1 0,1-1 1,-1-1-1,1 1 0,0-1 0,1-1 1,16 5-1,-13-4-15,127 43 24,-115-37 198,-19-6-550,-19-5-1759,-11-7 728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9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32,'33'26'134,"2"-1"0,1-1 0,1-2 0,0-2 0,70 26 0,-9-1 140,617 347 394,-589-319-599,557 359 203,52 6-19,-626-377-249,131 58 72,-173-88-46,529 224 179,98 35 143,-231-70-133,-248-129-170,-81-37-29,241 87 42,-176-70-38,510 184-8,-575-200 0,201 112 0,-182-80 21,222 91 0,-134-81-37,192 47-67,-190-69 44,125 49-73,-318-105 104,54 28 0,-60-26-3,-19-10-6,-1 1 0,0 1 0,-1 1 0,32 24 0,-45-30 5,0-1 1,1-1 0,19 10 0,16 8 2,-16-7 4,-24-15-13,0 1 1,0 0-1,-1 0 0,1 0 0,-1 1 0,0 0 0,0 0 1,6 7-1,-10-2-810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9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0,'2'24'143,"2"-1"1,1 0-1,0 1 0,2-1 1,0-1-1,2 0 0,18 35 0,2 8 14,22 61 68,178 399 249,-97-196-274,-129-320-197,7 17 7,2-1 1,16 27-1,-17-35 5,-1 1-1,-1-1 0,-1 2 1,-1-1-1,9 33 0,-12-38 7,0 1-1,1-2 0,1 1 1,0-1-1,1 0 1,14 21-1,-12-20-2,0 0 1,-1 1-1,-1 0 1,8 21-1,-13-28-6,2 1 1,-1-1-1,1 1 0,0-1 0,0-1 1,1 1-1,6 6 0,-2-1 13,-7-8-21,0-1 0,0 1-1,0 0 1,-1-1 0,0 1 0,1 0 0,-2 0 0,2 4 0,-2-4-2,1 0 0,0 0 1,0 0-1,0-1 0,1 1 1,-1 0-1,5 6 0,-4-7 3,-1-1-1,0 1 0,0-1 0,0 1 1,0-1-1,0 1 0,0 0 1,-1-1-1,1 1 0,-1 4 1,0-4 1,1 0 0,-1 0 1,1 0-1,-1 0 1,1 1-1,0-1 0,0 0 1,1-1-1,-1 1 0,3 5 1,3 1-958,-1-27-212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9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32,'0'31'897,"1"-26"-860,0 0-1,0 0 1,0 0-1,1 0 1,-1 0 0,1 0-1,0-1 1,1 1 0,-1-1-1,1 1 1,0-1-1,6 7 1,51 52 180,-36-40-120,290 252 434,-126-119-411,-10-6-57,-79-71 16,-4 5 0,113 128-1,-22-1-78,76 93 0,93 110 160,-188-245-5,168 178 123,-202-216-272,-80-82 18,83 101-1,-112-120-47,39 34-1,4 5 31,129 144-33,-57-66 33,-23-22-38,169 140 0,-129-126 60,42 34-104,-38-30 62,-38-30 39,119 120-59,-128-119 30,46 62-1,-109-124 27,83 113 1,-35-39-4,-36-50-9,71 78 23,-93-107-19,6 7 4,-19-20-8,-26-32-79,-10-13-1271,-9-9 422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9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64,'5'31'876,"11"13"-623,-11-26-195,2 0 0,0-1 0,18 32 0,95 161 221,-52-86-152,-56-101-110,-1 0 1,-1 1-1,13 42 0,-19-54-17,1 0 0,1 0 0,0-1 0,0 0 0,1 0 0,13 14 0,19 35 16,-30-35 19,-8-21-49,0 0 1,0 0-1,1 0 0,-1 0 1,1 0-1,0 0 0,4 5 1,3 2-36,-6-8 38,0 0 0,0 1-1,0 0 1,-1-1 0,1 1-1,-1 0 1,0 0-1,0 0 1,0 1 0,0-1-1,-1 0 1,0 1 0,0-1-1,1 6 1,-2-6-107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9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28 32,'2'-21'436,"5"14"115,19 25 213,-8-3-913,34 26 362,84 86 1,-102-87-154,38 37 29,-27-33-63,-27-25 17,1-1 0,40 30 0,-45-40-572,-14-12-250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9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 1 32,'-1'0'25,"1"0"0,0 0 0,-1 0-1,1 0 1,0 0 0,-1 0 0,1 0 0,0 0 0,-1 1-1,1-1 1,0 0 0,-1 0 0,1 0 0,0 0 0,0 1-1,-1-1 1,1 0 0,0 0 0,0 1 0,0-1 0,-1 0-1,1 1 1,0-1 0,0 0 0,0 1 0,0-1 0,-1 0-1,1 1 1,0-1 0,0 0 0,0 1 0,0-1 0,0 0 0,0 1-1,0-1 1,0 0 0,0 1 0,0-1 0,0 0 0,0 1-1,1-1 1,-1 0 0,0 1 0,0-1 0,0 0 0,0 1-1,0-1 1,1 0 0,-1 0 0,0 1 0,0-1 0,1 0-1,-1 0 1,0 1 0,0-1 0,1 0 0,-1 0 0,0 0-1,1 1 1,-1-1 0,1 0 0,17 21 26,89 59 252,158 92-1,134 45 7,-2-1-139,347 229 54,171 71-69,-366-283-145,-514-220 0,894 362 60,-764-295-105,244 131 76,-130-59 5,-8-5-18,-33-16-15,-15-9-10,76 71 45,-204-133-39,-47-30 8,60 30 0,60 35-26,-56-28 29,162 83 12,-222-126-21,-16-8-11,51 33 0,-69-39 3,1-1 0,0 0 0,38 10 1,18 8 9,-33-18-1545,-59-9 678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9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96,'50'50'283,"2"-2"0,2-2 0,107 70 0,-37-28-128,668 426 638,-647-426-727,279 149 171,-31-19-73,-15-1 1,234 147 43,-313-173-88,138 93 75,80 108-24,-307-220-148,-162-135-41,67 60 15,26 20 6,569 342 56,-249-167-43,-408-257-12,-2 3-1,76 72 1,-64-53 28,130 129-38,29 63 34,-209-234-18,26 29 6,1-2 0,2-2 0,2-2 0,59 41 0,-86-71-136,-16-8 91,0 0-1,0 0 1,1 1 0,-1-1 0,0 0 0,0 1 0,0-1 0,0 1 0,0-1 0,0 1-1,0 0 1,-1-1 0,1 1 0,0 0 0,0-1 0,0 1 0,-1 0 0,1 0 0,0 0 0,-1 0-1,1 0 1,-1 0 0,1 0 0,-1 0 0,1 0 0,-1 0 0,0 0 0,1 0 0,-1 0-1,0 0 1,0 3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9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0 128,'0'0'336,"21"10"262,-14 0-485,-1 0 1,0 1-1,0 0 0,-1 0 0,7 22 0,-1-3 14,436 954 1240,-217-500-1116,-194-402-236,167 356 55,-184-400-41,224 475 177,-203-434-199,70 106-1,-32-61 35,-23-32-81,135 244 37,-43-25 40,-112-224-15,-26-61-46,22 44 0,34 74 95,-36-74-73,-24-58 7,2 0 1,-1 0-1,15 19 0,-18-22-82,-7-17-81,-34-56-882,11 17 31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9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 0 0,'10'17'140,"0"0"0,0 0 0,-2 1 0,0 1 0,-1-1 0,-1 1 0,-1 0 0,0 1 0,1 19 0,13 200 188,-14-132-172,12 869 416,-7-116-273,69 689-107,45 22-133,-105-1174-23,22 246-24,-26-524 19,-3-40-15,0 108 1,30 400 36,-1-156-10,-13-89-43,-1 6 0,-13-120 21,0-8 27,27 195-80,-13-214 80,0-38 27,-14-34-43,-1-10-27,1 45 43,-15-132-229,-3-80-215,-5-37-724,-4 22-162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19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 0 64,'0'1'38,"-1"0"1,0-1-1,0 1 1,1 0-1,-1 0 0,1 0 1,-1 0-1,1 0 0,-1-1 1,1 1-1,-1 0 1,1 0-1,0 0 0,-1 0 1,1 0-1,0 0 0,0 0 1,0 0-1,0 0 1,0 0-1,0 0 0,0 1 1,0-1-1,1 1 0,2 32 156,59 153 518,-13-45-436,159 568 391,-121-448-400,14 5-219,-71-190-5,26 84 26,-53-150-68,95 356 78,-52-190-4,-5-25-64,19 55 21,-48-163-25,63 199-4,-58-181 47,-15-49-45,1-1 0,0 1 0,1-1 0,1 0 0,8 15 0,-8-17-9,0 0 0,0 1 0,-1 0 0,0 0 0,-1 0 0,-1 0 0,3 18 0,-4-24 7,-1 0-1,1 0 0,1 0 1,-1 0-1,1 0 0,0 0 0,0-1 1,4 8-1,-4-8 1,1 1 0,-1-1 0,0 1 0,0 0 0,-1 0 0,0 0 0,1 0 0,-1 8 0,20 66-29,-8-8-12,0 0 86,-7-54 104,-5-9-437,-14-25-3169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20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32,'0'0'1276,"0"22"-705,4 34-374,2-1 1,3 1-1,24 83 0,-10-48-132,176 706 396,-185-745-431,18 73 20,68 239 98,62 117-137,-119-343 26,41 124-32,29 86 27,-89-264-38,-17-58 6,17 46 1,-6-10-1,3 3 0,-1-8 0,-17-51 0,0 0 0,0 0 0,0 0 0,-1 0 0,0 1 0,2 7 0,9 27 0,-9-34 8,-1 0 1,1 1-1,-2 0 1,1 0-1,-1 0 0,1 8 1,11 6-1088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20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96,'0'10'108,"1"0"-1,1 1 1,-1-1-1,2 0 1,-1 0-1,1 0 1,1-1-1,0 1 1,0-1-1,1 0 1,0 0-1,1 0 1,9 11 0,498 684 1146,-328-423-1051,180 369 0,-189-349-140,-24-45-25,-48-95 10,-40-69 11,153 197-65,-94-134-9,51 64 7,60 81 0,-116-129-7,57 77 3,-80-104-39,-35-50 38,154 223-19,-177-266 33,382 502-29,-312-421 36,26 32-16,-25-26-4,-22-25 51,-67-88-36,30 54 0,10 15 1,9 11-5,-52-75 3,3-1 1,38 48-1,-37-55 25,0 2-1,21 31 1,-10-19-20,-25-31-3,-1 0 0,0 0 0,0 1 0,-1 0 1,8 12-1,-10-10-332,-14-12-577,-12-18-403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12.20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64,'0'0'481,"-6"27"186,6-17-632,1 1 0,1-1 0,0 1 0,1-1 0,0 0 0,0 0 0,1 0-1,8 16 1,52 76 124,-36-60-77,383 516 628,-61-92-502,-295-380-147,54 113-1,29 102 57,-120-260-115,60 145 38,78 163 54,-15-91 39,-1 13-95,63 47-1,-110-204 78,1 2 10,79 129-23,-99-121-113,-49-87 35,29 55-1,-13-19-17,39 79 37,-72-138-36,0 0 0,11 27 1,-6-24 3,-12-16-10,0 0-1,0 0 1,0 0 0,0 0-1,0 0 1,0 1-1,0-1 1,0 0 0,-1 0-1,1 1 1,0-1-1,-1 0 1,1 1 0,-1-1-1,1 3 1,-1-3-12,0-22-101,-1 13-17,1 0-1,-2-1 1,1 1 0,-1 0 0,0 0-1,-1 0 1,0 0 0,-4-8-1,-19-36-1263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57.1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1056 163 224,'-2'1'48,"-1"-1"0,1 0 1,0-1-1,0 1 0,0 0 0,0-1 0,0 1 0,0-1 0,0 0 1,0 1-1,0-1 0,0 0 0,0 0 0,0 0 0,0-1 0,0 1 0,1 0 1,-1-1-1,1 1 0,-1-1 0,1 1 0,-1-1 0,-1-3 0,-25-23 201,-2 11-207,-1 2 0,0 1 0,-1 1 0,0 1 0,-1 2 0,0 2 0,-57-8 1,75 14-35,1 0 1,0 1-1,-1 1 1,1 0 0,-1 0-1,1 2 1,-1 0-1,1 0 1,0 2 0,0 0-1,0 0 1,1 1-1,-1 1 1,1 0 0,0 1-1,1 0 1,-19 15-1,20-13 0,0 1-1,1 0 1,0 1-1,0 0 1,1 0 0,1 1-1,0 0 1,1 1-1,0 0 1,-9 24-1,9-14-5,1 0-1,1 0 0,1 0 0,1 0 1,0 47-1,1-15-1,-3 0 0,-16 68 0,20-116-8,0 0 0,-1 0 0,0 0-1,0 0 1,-1-1 0,0 1 0,0-1 0,-1 1 0,1-1 0,-1 0-1,-1-1 1,1 1 0,-1-1 0,0 0 0,0 0 0,0 0 0,-1 0-1,-10 5 1,-123 92-93,120-85 74,19-17 27,-1 1-1,1-1 1,0 0-1,0 1 1,0-1-1,0 0 1,0 1 0,0-1-1,0 0 1,0 1-1,0-1 1,0 0-1,0 0 1,0 1-1,0-1 1,0 0 0,0 1-1,1-1 1,-1 0-1,0 1 1,0-1-1,0 0 1,0 0-1,1 1 1,-1-1 0,0 0-1,0 0 1,0 1-1,1-1 1,-1 0-1,0 0 1,0 0-1,1 1 1,-1-1 0,0 0-1,1 0 1,-1 0-1,0 0 1,0 0-1,1 0 1,-1 0-1,0 0 1,1 1 0,-1-1-1,0 0 1,1 0-1,-1 0 1,0-1-1,1 1 1,-1 0-1,0 0 1,1 0 0,-1 0-1,0 0 1,0 0-1,1 0 1,-1 0-1,0-1 1,1 1-1,25-1 15,47-9-1,-47 6 0,50-3 1,-73 8-12,0 0 0,0 0 0,-1 0 0,1 0 1,0 0-1,0 1 0,-1 0 0,1-1 0,0 1 0,-1 0 0,0 0 1,5 5-1,22 26 2,-25-26 2,-1 0 0,1 0 1,-2 1-1,1-1 0,-1 1 1,0 0-1,0-1 0,-1 1 1,0 0-1,0 0 0,-1 12 0,6 37 47,3 74 43,-5-37-65,-5-79-23,1 0 0,1 1 0,0-1 1,1 1-1,0-1 0,1 0 0,9 26 0,-2-18-6,0-1 10,0-1-1,18 27 1,-22-40-9,1 0 0,-1 0 0,1 0 0,1-1 0,0 0 0,0-1 0,0 0 0,14 8 0,1-2 6,1-1 0,1-1 0,0-1 0,0-1 0,0-2 0,1 0 0,44 3 0,193-4 109,-155-7-89,50-2 37,208-33 0,150-64-91,-430 76-119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59.4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32,'0'0'379,"3"9"-107,9 11-154,0 0-1,-1 0 1,-2 1-1,0 0 1,-1 0-1,10 41 0,-16-48-93,0-1 0,1 0 0,1 0 1,0-1-1,1 1 0,0-1 0,10 17 0,-10-25-24,-2-2 5,1 0 1,-1 0-1,0 0 1,0-1-1,1 0 0,-1 1 1,0-1-1,1 0 1,0 0-1,-1-1 1,1 1-1,-1-1 1,1 0-1,0 0 1,-1 0-1,1 0 1,-1-1-1,1 1 1,5-3-1,0 0 28,-1-1 0,1-1 0,-1 1 0,0-1 0,11-10 0,19-9 55,23-6-58,-38 19-5,-1 0 0,2 1 0,-1 1 0,40-9-1,-48 16-6,20-5 8,-1 1 0,56-1 1,-84 7-22,38 0 28,62 8 1,-89-6-28,-1 2 0,1 0 1,-1 1-1,0 1 0,-1 0 1,1 1-1,15 9 0,102 74 41,-79-52-22,74 40-1,-119-73-24,1-1 0,0 1 0,-1-2 0,1 1 0,1-2 0,-1 1 0,0-1 0,0-1 0,1 0 0,-1 0 0,1-1 0,-1-1 0,1 1 0,-1-2 0,1 1 0,-1-1 0,0-1 0,0 0 0,0-1 0,0 0 0,-1 0 0,11-7 0,57-44 0,-3-3 0,69-70 0,-137 122 0,63-56-17,-62 56 15,0 1 0,1-1 1,0 2-1,0-1 0,0 1 0,0 0 0,14-4 0,-19 7 3,0 0-1,0 1 0,0-1 0,0 1 0,0 0 1,0 0-1,0 0 0,0 0 0,0 0 0,0 1 1,0 0-1,-1-1 0,1 1 0,0 0 1,0 0-1,0 1 0,-1-1 0,1 0 0,3 4 1,-3-2-1,0 0 1,0 0 0,0 1 0,0-1 0,-1 1-1,0 0 1,0 0 0,0 0 0,0 0 0,0 0-1,1 8 1,2 11 3,-2 0-1,-1 0 1,0 0-1,-3 27 1,1-26-4,4 54 41,27 148-1,-14-121-24,-15-32-16,-3-41 0,0-30-2,0 0 1,-1-1 0,1 1 0,-1-1 0,1 1 0,-1-1 0,0 1 0,0-1 0,1 0-1,-1 0 1,0 0 0,0 0 0,0-1 0,0 1 0,-3 0 0,2 1-8,-13 3 1,0 0 1,-1 0-1,1-2 1,-1 0-1,0 0 1,1-2-1,-1 0 1,0-1-1,-24-3 1,-64 3-20,97 2 27,0 0 0,0 0-1,0 1 1,0 0 0,1 0-1,-1 0 1,1 1 0,0 1-1,0-1 1,0 1 0,0 0-1,1 1 1,0-1 0,0 1-1,1 1 1,-1-1 0,2 1-1,-1 0 1,-6 11 0,0 3 0,0 1 0,2 0 0,0 1 1,2 0-1,-7 35 0,7-22 4,2-7 1,-2-2 0,-11 36 0,14-53-4,-1-1 0,1 1 0,-2-1-1,1 0 1,-1 0 0,-1-1 0,1 1-1,-2-2 1,-13 13 0,5-7-1,-1-1 1,0-1 0,-1 0-1,0-1 1,-31 11 0,-101 25 11,127-38 12,-15 2-1191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0.23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1 397 609,'10'21'68,"0"-1"0,1 0 0,1-1 0,1 0 1,1-1-1,1-1 0,0 0 0,1-1 0,1 0 1,0-2-1,35 24 0,-13-14 24,1-1-1,1-1 0,1-3 1,82 26-1,-85-35-50,0-2 0,0-1 0,1-3-1,0-1 1,-1-2 0,1-1-1,47-8 1,-61 4-19,0-2 0,-1-2 0,0 0 0,0-1 0,-1-1 0,41-25 0,-23 10 12,-2-2 0,67-58 0,-106 84-33,23-20-3,-1-1 0,38-47 0,-55 60-2,-1 1 0,1-1 0,-1 0 0,-1-1 0,0 1 0,0-1-1,-1 0 1,0 0 0,-1 0 0,0 0 0,-1 0 0,1-18 0,-4-14-13,-2 1 0,-2 0 0,-1 0 0,-2 1 0,-17-45 0,26 83-4,-1 0-5,1 1 0,0 0 0,0 0 0,0 0 0,-1 0 0,1-1-1,0 1 1,-1 0 0,1 0 0,-1 0 0,0 0 0,1 0 0,-1 0 0,0 0 0,0 0-1,1 0 1,-1 0 0,0 1 0,0-1 0,0 0 0,0 1 0,0-1 0,0 0 0,0 1-1,0-1 1,-2 0 0,-3 1-625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1.2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 53 673,'-13'0'608,"13"-4"-352,0-1-256,0 1 0,0 0 97,0-5-65,0 4 32,0 1 96,0 0-192,0-5-96,13 4-353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3.1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422 1 32,'0'0'1201,"0"3"-1083,3 24-29,1 1 0,1 0 1,1-1-1,2 0 1,19 47-1,6 25 10,-11-25-31,-3 0 1,-4 2-1,-3 0 0,2 90 1,-18-165-87,0 1 0,0-1 1,-1 0-1,1-1 1,0 1-1,0-1 1,0 1-1,-1-1 1,1 0-1,-8-2 0,2 2-13,-514 0-33,523 0-53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3.72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0 128,'0'0'662,"1"4"-358,6 14-209,1-1 0,1 0-1,1 0 1,0-1-1,15 19 1,17 27 74,120 214 434,-142-244-579,-13-22-21,0 0 0,0 0-1,-1 1 1,-1 0 0,1 0-1,-2 0 1,0 0 0,0 1-1,-1 0 1,-1 0 0,1 0-1,-1 17 1,-2-25-4,0 0-1,0 0 0,-1 1 1,1-1-1,-1 0 1,0 0-1,0 0 1,-1 0-1,1 0 1,-1 0-1,0 0 1,0-1-1,-4 7 1,-2-2-6,1 0-1,-1-1 1,0 0 0,-11 7 0,7-5 5,-2 1-65,1 1 0,0 1 0,0 0-1,-13 18 1,12-12-718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5.1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32,'0'0'427,"16"2"-91,-13 0-316,0-1 0,0 1 0,0 0 0,0 1 0,0-1 0,0 1-1,-1-1 1,1 1 0,-1 0 0,0 0 0,0 0 0,0 0 0,0 0-1,0 0 1,0 1 0,-1-1 0,0 0 0,2 7 0,-1 4 10,0 0 1,0-1-1,-2 26 1,0-25-18,-7-5-488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5.37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423 84 64,'2'-4'2121,"-2"4"-2091,-26-7 10,-2 2-1,1 0 0,0 2 0,-46 1 1,31 1 42,-44-7 0,74 6-82,-1 0-1,1-1 1,0-1 0,0 0-1,0 0 1,1-2-1,-20-11 1,31 17-16,0 0 1,0 0-1,0 0 0,0 0 1,1 0-1,-1 0 0,0 0 1,0 0-1,0 0 0,0 0 1,0 0-1,1 0 0,-1 0 1,0 0-1,0-1 0,0 1 0,0 0 1,0 0-1,0 0 0,1 0 1,-1 0-1,0 0 0,0-1 1,0 1-1,0 0 0,0 0 1,0 0-1,0 0 0,0 0 1,0-1-1,0 1 0,0 0 1,0 0-1,0 0 0,0 0 1,0-1-1,0 1 0,0 0 0,0 0 1,0 0-1,0-1 0,0 1 1,0 0-1,0 0 0,0 0 1,0 0-1,0 0 0,0-1 1,0 1-1,0 0 0,0 0 1,-1 0-1,1 0 0,0 0 1,0 0-1,0-1 0,17 1-440,-16 0 381,18 2-593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5.94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483 0 64,'0'0'438,"-34"6"619,-149 55-282,6-1-573,150-54-250,16-3-326,-1 0 0,1 0 1,-17 8-1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6.92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364 1 0,'-8'2'287,"0"1"1,0 0-1,0 1 1,1 0-1,-1 0 1,-11 9-1,-17 8-158,-10 2-87,0-2 1,-1-2 0,-75 19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7.39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105 0 32,'0'0'171,"-4"37"918,-96 283 464,99-316-2204,1-18-1447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1:43.282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11 82 0,'1'-3'59,"0"0"0,0 0 1,0 0-1,0 0 0,1 0 0,-1 1 0,1-1 1,-1 0-1,1 1 0,0 0 0,0-1 0,0 1 1,0 0-1,1 0 0,-1 0 0,1 0 0,-1 0 1,1 1-1,-1-1 0,1 1 0,0 0 0,0-1 0,4 0 1,10-5 16,1 1 0,26-5 1,-39 10-71,-1 0 1,1 0 0,0 1 0,0-1-1,0 1 1,0 1 0,0-1 0,0 0-1,0 1 1,0 0 0,0 1 0,0-1-1,-1 1 1,9 3 0,-30-7-33,10 2-6,27-6 15,-8 5 30,0 0-1,0 1 1,0 0-1,0 1 1,0 0-1,0 1 0,0 0 1,-1 1-1,1 0 1,0 1-1,19 10 1,-29-14-9,0 1 0,0 0 0,-1 0 0,1 0 0,0 0 0,0 0 0,-1 0 0,1 0 0,-1 1 0,1-1 0,-1 1 0,1-1 0,-1 1 0,0-1 0,0 1 0,0 0 0,0-1 0,0 1 0,1 3 0,-2-5 22,-13-1-125,-1-1 37,1-1 0,0 0 0,0-1 1,0 0-1,1-1 0,0 0 0,0-1 0,-13-8 0,25 14 62,0 0 0,0 0 0,0 0 0,0 0 0,0 0 0,0 0 0,1 0 0,-1 0 0,0 0 0,0 0 0,0 0 0,0 0 0,0 0 0,0 0 0,0 0 0,0 0 0,0 0 0,1 0 0,-1 0 0,0 0 0,0 0 0,0-1 0,0 1 0,0 0 0,0 0 1,0 0-1,0 0 0,0 0 0,0 0 0,0 0 0,0 0 0,0 0 0,0 0 0,1 0 0,-1-1 0,0 1 0,0 0 0,0 0 0,0 0 0,0 0 0,0 0 0,0 0 0,0 0 0,0 0 0,0 0 0,0-1 0,0 1 0,0 0 0,0 0 0,0 0 0,-1 0 0,1 0 0,0 0 0,0 0 0,0 0 0,0 0 0,0-1 0,0 1 0,0 0 0,0 0 0,17 0 86,21 4-13,-18 1-20,-1 1-1,1 1 1,-1 1 0,0 0-1,-1 2 1,29 18-1,-51-30-56,-35-29-451,37 29 432,0 0-1,0 0 0,0 0 0,1 0 0,-1-1 0,0 1 0,1 0 0,0-1 1,0 0-1,0 1 0,0-1 0,0 0 0,0 1 0,1-1 0,-1 0 0,1-3 1,0 6 28,1-1 0,0 0 0,0 1 1,0-1-1,-1 0 0,1 1 1,0-1-1,0 1 0,0 0 0,0-1 1,0 1-1,0 0 0,0 0 1,0-1-1,0 1 0,0 0 0,0 0 1,0 0-1,0 0 0,0 0 1,0 0-1,0 1 0,0-1 0,1 0 1,28 5 166,-20-1-92,1 1 0,-1 0 0,0 1 0,15 12 0,-21-15-54,1 0 0,-1 1-1,1 0 1,-1 0 0,0 1-1,-1-1 1,1 1 0,-1-1 0,0 1-1,5 11 1,-9-16-31,1 1 0,-1 0 1,0-1-1,1 1 0,-1 0 0,0-1 0,0 1 0,1-1 1,-1 1-1,0-1 0,0 0 0,0 1 0,0-1 0,0 0 0,0 1 1,0-1-1,0 0 0,0 0 0,0 0 0,0 0 0,0 0 0,0 0 1,1 0-1,-1 0 0,0-1 0,0 1 0,0 0 0,-2-1 1,-34-4 27,-6-2-66,0 2 0,-87 1 1,163 5 67,0 1-1,-1 2 1,1 1 0,-1 1 0,38 14 0,-69-20-27,0 0 0,-1 0 0,1 0 1,0 1-1,0-1 0,0 0 0,-1 0 0,1 1 0,0-1 0,0 0 0,0 1 1,-1-1-1,1 1 0,0-1 0,-1 1 0,1 0 0,-1-1 0,1 1 0,0 0 1,-1-1-1,1 1 0,-1 0 0,0-1 0,1 1 0,-1 0 0,1 1 0,-20 6-261,-48-3-147,61-5 440,-151 8 61,157-8-113,42 0 167,10-1-55,-17-1-37,46 4-1,-73-1-33,0 0 0,0 0 0,1 1-1,-1 0 1,-1 0 0,1 1 0,0 0 0,-1 1 0,1-1 0,-1 1-1,7 6 1,-12-9-17,0 1 0,0 0 0,-1-1 0,1 1 0,0 0-1,-1 0 1,0 0 0,1 0 0,-1 0 0,0 1 0,0-1-1,0 0 1,0 0 0,-1 1 0,1-1 0,-1 1 0,1-1-1,-1 0 1,0 1 0,0-1 0,0 1 0,0-1 0,0 1-1,-1-1 1,1 1 0,-1-1 0,0 0 0,-1 4 0,-2 27-34,4-70-838,-1 31 831,0 0 1,0 0 0,0 1 0,-1-1 0,0 0-1,0 1 1,-1 0 0,1-1 0,-1 1 0,0 0 0,-6-7-1,-15-31 204,37 48 314,5 7-312,-8-1-95,0 0 0,-1 1 0,-1 0 0,0 1 1,0-1-1,-1 2 0,-1-1 0,0 1 0,6 24 0,1-2 8,-17-44-125,-1 0-1,1 0 1,-1 1 0,-1 0 0,1 0 0,-1 0 0,-1 1 0,1 0 0,-1 0 0,0 0-1,0 1 1,-1 0 0,-10-5 0,-24-12 47,-61-22 0,94 41 6,5 1-11,0 0-1,1 0 1,-1 0-1,1 0 0,0 0 1,0-1-1,-1 1 0,2-1 1,-1 0-1,0 0 1,0 0-1,1 0 0,0-1 1,0 1-1,-2-4 0,-12-17-7,15 23 16,-1-1 0,0 1 0,0 0 1,0 0-1,0 0 0,0 0 0,0 0 0,0 0 0,0 1 1,0-1-1,0 1 0,0-1 0,-1 1 0,1 0 0,0 0 1,0 0-1,0 0 0,-1 0 0,1 1 0,0-1 0,0 1 1,0-1-1,0 1 0,0 0 0,0-1 0,0 1 0,0 0 0,0 1 1,-2 1-1,-3 5 3,-11 10 50,17-18-60,1 0-1,0 1 0,0-1 0,0 0 1,-1 0-1,1 0 0,0 0 0,0 0 1,0 1-1,-1-1 0,1 0 0,0 0 1,0 0-1,-1 0 0,1 0 0,0 0 1,0 0-1,-1 0 0,1 0 0,0 0 1,0 0-1,-1 0 0,1 0 0,0 0 1,-1 0-1,1 0 0,0 0 0,0 0 1,0 0-1,-1 0 0,1-1 0,0 1 1,0 0-1,-1 0 0,1 0 1,0 0-1,0 0 0,0-1 0,-1 1 1,1 0-1,0 0 0,0 0 0,0-1 1,0 1-1,0 0 0,-1 0 0,1-1 1,0 1-1,0 0 0,0 0 0,0-1 1,0 1-1,0 0 0,0 0 0,0-1 1,0 1-1,0 0 0,0 0 0,0-1 1,0 1-1,0 0 0,0 0 0,0-1 1,0 1-1,0 0 0,1 0 0,-1-1 1,0 1-1,0-1-1,0 1 1,0-1-1,0 0 1,0 1-1,0-1 1,0 0-1,0 1 1,0-1-1,0 0 1,-1 1-1,1-1 1,0 1-1,0-1 1,-1 0-1,1 1 1,0-1-1,-1 1 1,1-1-1,0 1 1,-1-1-1,1 1 1,-1-1-1,1 1 1,-1 0-1,1-1 1,-1 1-1,1 0 1,-1-1-1,0 1 1,1 0-1,-1 0 0,1-1 1,-2 1-1,-25 4 19,-25 22-8,52-26-10,-57 32 83,57-32-107,0-47-464,0 47 496,0 0 1,1-1-1,-1 1 0,0-1 1,0 1-1,0-1 0,0 0 1,0 1-1,0-1 1,0 1-1,0-1 0,0 1 1,0-1-1,0 1 1,-1-1-1,1 1 0,0-1 1,0 1-1,0-1 0,-1 1 1,1 0-1,0-1 1,0 1-1,-1-1 0,1 1 1,0 0-1,-1-1 0,1 1 1,-1 0-1,1-1 1,0 1-1,-1 0 0,1-1 1,-1 1-1,1 0 0,-1 0 1,1 0-1,-1-1 1,1 1-1,-1 0 0,1 0 1,-1 0-1,1 0 0,-1 0 1,1 0-1,-1 0 1,1 0-1,-1 0 0,0 0 1,0 1 9,0-1 0,0 1 1,-1 0-1,1-1 1,0 1-1,0 0 0,0 0 1,0 0-1,0 0 0,0 0 1,0 0-1,1 0 0,-1 0 1,0 0-1,1 0 0,-1 0 1,0 0-1,0 2 0,-8 16-50,4-32-170,-7-15 37,11 28 179,0 0-1,0-1 1,0 1 0,1 0-1,-1-1 1,0 1-1,0 0 1,0 0 0,0 0-1,0 0 1,0 0-1,0 0 1,0 0 0,1 0-1,-1 0 1,0 0-1,0 0 1,0 1 0,0-1-1,0 0 1,0 1-1,1-1 1,-1 0 0,0 1-1,0-1 1,1 1-1,-1 0 1,0-1 0,0 1-1,1-1 1,-1 1-1,1 0 1,-1 0 0,1-1-1,-1 1 1,1 0-1,-1 1 1,-19 18 217,18-20-145,11-13-106,-8 11 24,1-1 0,0-1 0,0 1 0,1-1 0,-1 1 0,1 0 0,0 0 0,0 0 0,0 1-1,0-1 1,0 1 0,0-1 0,1 1 0,-1 0 0,1 0 0,0 1 0,-1-1 0,1 1 0,0 0 0,0 0 0,0 0 0,5 0 0,-31 22-23,-16-18-135,2 1 194,34-4-32,1 1-1,-1 0 1,1 0 0,0 0 0,0 0-1,-1 0 1,1 0 0,0 0 0,0 0 0,0 0-1,0 0 1,0 1 0,0-1 0,1 0-1,-1 1 1,0-1 0,1 0 0,-1 1 0,1-1-1,-1 1 1,1-1 0,-1 4 0,-5 13-55,4-17 26,3-12-52,0 9 85,0-1-1,0 1 1,1 0 0,-1-1-1,1 1 1,0 0-1,-1 0 1,1 0 0,0 0-1,0 0 1,0 0-1,0 1 1,5-3 0,34-20 23,-36 21-35,1 0 9,1-1 1,0 1-1,0 1 1,-1-1 0,1 1-1,1 0 1,-1 1-1,0 0 1,0 0-1,1 1 1,-1-1 0,0 1-1,8 2 1,-10-1-3,0 0 0,-1 0 0,1 1 0,0 0 0,-1 0 0,0 0 0,1 1 0,-1-1 0,0 1 0,0 0 0,-1 0 0,1 0 0,0 1 0,-1-1 0,0 1 0,0 0 0,0 0 0,-1 0 0,1 0 0,1 5 0,2 4-12,-5-12 5,-1 0 0,0 1 0,1-1 0,-1 0 0,1 1 0,0-1 0,-1 0 0,1 0 0,0 0-1,0 0 1,0 1 0,0-1 0,0 0 0,0 0 0,0-1 0,0 1 0,0 0 0,0 0 0,0 0 0,1-1 0,-1 1 0,0-1-1,0 1 1,1-1 0,-1 1 0,1-1 0,-1 0 0,0 0 0,1 0 0,-1 1 0,0-1 0,1-1 0,2 1 0,42-2 7,-30 1 4,1 0 1,-1 1-1,32 4 0,-48-4-8,0 0 0,1 0 0,-1 0 0,0 0 1,0 0-1,1 0 0,-1 0 0,0 0 0,0 0 0,0 0 0,1 0 0,-1 0 0,0 0 1,0 0-1,0 1 0,1-1 0,-1 0 0,0 0 0,0 0 0,0 0 0,0 0 0,1 0 1,-1 0-1,0 1 0,0-1 0,0 0 0,0 0 0,0 0 0,0 0 0,1 1 0,-1-1 1,0 0-1,0 0 0,0 0 0,0 1 0,0-1 0,0 0 0,0 0 0,0 0 0,0 1 1,0-1-1,0 0 0,0 0 0,0 1 0,0-1 0,0 0 0,0 0 0,0 1 0,-11 8 10,-16 4-20,13-8-5,-1 0 0,-1-1 0,1-1 0,-1-1 0,1 0 0,-1-1 0,0 0 0,1-2 0,-1 0 0,-30-5 0,44 5 15,-1 0 0,1 1 0,0 0 0,-1-1 0,1 1 0,-1 0 0,1 0 0,-1 0 0,1 0 0,0 1 0,-1-1 0,1 1 0,-1-1 0,1 1 0,0 0 1,-1 0-1,1 0 0,0 0 0,0 1 0,0-1 0,0 0 0,0 1 0,0 0 0,0-1 0,-2 4 0,0 1 21,0-1 0,1 1 1,-1 0-1,1 1 0,0-1 0,1 0 1,0 1-1,-2 8 0,11-33-84,0 1 0,2 0 0,0 1 0,20-28 0,-27 42 74,0 1-1,1 0 0,-1-1 1,0 1-1,0 0 0,1 0 1,-1 1-1,0-1 1,1 0-1,-1 1 0,1-1 1,-1 1-1,1 0 1,2 0-1,46 2 45,-26-1-20,4-2-83,-16 0 52,-1 1 0,1 0-1,0 0 1,-1 2 0,1-1 0,17 6-1,-30-7-2,1 0-1,-1 0 1,1 0-1,-1 0 0,1 1 1,-1-1-1,1 0 1,-1 0-1,0 1 0,1-1 1,-1 0-1,1 1 1,-1-1-1,0 0 1,1 1-1,-1-1 0,0 1 1,0-1-1,1 1 1,-1-1-1,0 1 0,0-1 1,1 0-1,-1 1 1,0-1-1,0 1 1,0-1-1,0 1 0,0-1 1,0 1-1,0 0 1,0-1-1,0 1 0,0-1 1,0 1-1,0-1 1,0 1-1,-1-1 0,1 1 1,0-1-1,0 0 1,0 1-1,-1-1 1,1 1-1,0-1 0,-1 1 1,1-1-1,0 0 1,-1 1-1,1-1 0,0 0 1,-1 1-1,1-1 1,-1 0-1,1 1 1,-1-1-1,1 0 0,-1 0 1,-27 17 12,11-12-70,12-4 60,-1 0 1,1 0 0,0 1 0,0 0-1,0 0 1,0 0 0,0 1-1,0-1 1,1 1 0,-5 4 0,44-4 60,97-3-6,-132 0-58,0 0 0,0 0-1,1 0 1,-1 0 0,0 0-1,0 0 1,0 0 0,1 0-1,-1 0 1,0 0 0,0 0-1,0 0 1,1 0 0,-1 0-1,0 0 1,0 0-1,0 0 1,1 0 0,-1 0-1,0 0 1,0 0 0,0 0-1,1 0 1,-1 0 0,0 1-1,0-1 1,0 0 0,0 0-1,0 0 1,1 0 0,-1 1-1,0-1 1,0 0-1,0 0 1,0 0 0,0 0-1,0 1 1,0-1 0,0 0-1,0 0 1,0 0 0,0 1-1,1-1 1,-1 0 0,0 0-1,0 1 1,-8 9-50,-16 7-86,-49 6 130,122-13 60,14-10-28,-62 0-15,-25 16 37,10-11-97,-1 2 70,39-6 50,44-7-61,-68 6-9,1 0 0,-1 0 0,1 0 0,-1 1 0,0-1 0,1 0 0,-1 0 0,1 1 0,-1-1 0,0 0 0,1 1 0,-1-1 0,0 1 0,1-1 0,-1 0-1,0 1 1,1-1 0,-1 1 0,0-1 0,0 1 0,0-1 0,1 1 0,-1-1 0,0 1 0,0-1 0,0 1 0,0-1 0,0 1 0,0-1 0,0 1 0,0-1-1,0 1 1,0-1 0,0 1 0,-1-1 0,1 1 0,0-1 0,0 0 0,0 1 0,0-1 0,-1 1 0,1-1 0,0 1 0,-1-1 0,0 1 0,-10 22 3,-35 16 34,97-42-11,-34 1-6,-4 0 3,0 1 0,0 1 0,24 2 0,-37-2-22,1 0 0,-1 0 1,0 0-1,1 0 0,-1 0 0,0 0 0,1 0 0,-1 0 1,1 1-1,-1-1 0,0 0 0,0 0 0,1 0 0,-1 1 1,0-1-1,1 0 0,-1 0 0,0 1 0,0-1 0,1 0 1,-1 0-1,0 1 0,0-1 0,0 0 0,1 1 0,-1-1 1,0 0-1,0 1 0,0-1 0,0 1 0,0-1 1,0 0-1,0 1 0,0-1 0,0 0 0,0 1 0,0-1 1,0 0-1,0 1 0,0-1 0,0 1 0,0-1 0,0 0 1,-1 1-1,1-1 0,0 0 0,0 1 0,0-1 0,0 0 1,-1 0-1,1 1 0,0-1 0,0 0 0,-1 1 1,1-1-1,0 0 0,-1 0 0,1 0 0,0 1 0,-1-1 1,1 0-1,0 0 0,-1 0 0,1 0 0,-21 16-31,5-12 31,0 0 0,0-1 0,0 0 0,0-2 0,0 1 0,-23-3 0,26 1 16,13 0-45,3 0 34,0-1 0,1 1 0,-1 0 0,0 0 0,0 0 0,1 0 0,-1 0 0,0 1 0,4 0 0,4 1 9,54-3-4,-52-1-9,1 2 0,0 0 1,-1 0-1,1 1 0,0 1 0,-1 0 0,14 4 0,19 12-3,-45-18 59,-16-15-155,6 7 106,3 5-22,1-1 0,1 0 0,-1 0 1,0 0-1,1-1 0,0 0 0,0 0 0,0 0 0,1 0 1,0-1-1,0 1 0,0-1 0,0 0 0,1 0 0,0 0 1,0 0-1,-1-9 0,4 15 13,-1-1-1,1 1 1,-1-1 0,1 1-1,-1-1 1,1 1-1,-1-1 1,1 1 0,-1-1-1,1 1 1,0 0 0,-1-1-1,1 1 1,0 0 0,-1 0-1,1-1 1,0 1-1,-1 0 1,1 0 0,0 0-1,-1 0 1,1 0 0,0 0-1,0 0 1,-1 0 0,1 0-1,0 0 1,-1 0-1,1 1 1,0-1 0,-1 0-1,1 0 1,1 1 0,25 7 57,-16 0-17,-1 1 0,0-1 0,0 2 0,-1-1 0,0 1-1,0 0 1,11 20 0,32 35 134,-119-63-453,44-1 264,-5 0-40,-53 9 0,79-5 58,11 4 4,12 5-4,32 9-56,-40-19 68,0 1-1,-1 0 1,17 10-1,-92-8-164,44-8 152,0-1-1,-35-7 1,-1-1-38,43 11 91,12 6-29,19 7-62,2-9 83,-16-4-334,-21-1 76,-14 2 138,-28-4 41,55 2 25,0-1 0,-1 0 1,1 0-1,0 0 1,0 0-1,0-1 1,0 1-1,1-1 0,-1 0 1,0 0-1,1 0 1,-1 0-1,1 0 1,-1 0-1,-2-5 0,-14-13-12,19 20 26,0-1 1,0 1 0,-1-1 0,1 1-1,0 0 1,-1-1 0,1 1-1,0 0 1,-1-1 0,1 1 0,-1 0-1,1-1 1,0 1 0,-1 0-1,1 0 1,-1-1 0,1 1 0,-1 0-1,1 0 1,-1 0 0,1 0-1,-1 0 1,1 0 0,-1 0 0,1 0-1,-1 0 1,1 0 0,-1 0-1,1 0 1,-1 0 0,1 0 0,-1 0-1,0 1 1,-2 4 21,0 0 1,-1 0-1,1 0 0,-1 0 0,0 0 1,-1-1-1,1 0 0,-10 7 0,14-10-40,44 0 10,-38-3-15,0 1 0,0-1 0,0-1 1,0 1-1,-1-1 0,8-4 1,6-11-145,-19 17 147,0 0 0,1 1 0,-1-1 0,0 0-1,0 0 1,0 1 0,1-1 0,-1 0 0,0 0 0,0 1-1,0-1 1,0 0 0,0 0 0,-1 1 0,1-1 0,0 0 0,0 0-1,0 1 1,-1-1 0,1 0 0,0 0 0,-1 1 0,1-1-1,-1 0 1,1 1 0,0-1 0,-1 1 0,0-2 0,-3 0 2,1-1 0,-1 1 0,1-1 0,-1 1 0,0 0 0,0 1 0,0-1 0,-5-1 0,-30-16 30,22 4 52,0-1-1,-22-28 0,48 39 110,-8 5-179,1-1-1,0 0 1,-1 1-1,1-1 0,0 0 1,-1 0-1,1 0 1,-1 0-1,1 0 0,-1 0 1,1-1-1,-1 1 1,0 0-1,0-1 0,0 1 1,0-1-1,0 1 1,1-3-1,-3-12-41,2 7 75,16 5 13,-11 3-40,-1 0 1,1 0 0,-1 1-1,1-1 1,-1 1-1,1 0 1,-1 1 0,1 0-1,-1-1 1,10 4-1,-12-2-1,1 0 0,0 1 0,-1-1-1,0 1 1,0-1 0,0 1 0,0 0-1,0 0 1,0 1 0,-1-1 0,1 0 0,-1 1-1,0 0 1,0-1 0,1 5 0,-1-4-2,0 1 0,0-1 1,0 0-1,0 1 0,-1-1 1,0 1-1,0-1 0,0 1 1,-1 0-1,1 0 0,-1-1 1,0 1-1,-1 0 0,1-1 1,-1 1-1,0 0 0,0-1 1,0 1-1,-1-1 0,1 1 1,-5 6-1,6-10-5,-1 0-1,0 0 1,1 0-1,-1-1 1,1 1-1,-1 0 1,1 0-1,-1 0 1,1 0 0,0 0-1,-1 0 1,1 0-1,0 0 1,0 0-1,0 0 1,0 0-1,0 0 1,0 0-1,0 2 1,13 4-9,-12-7 9,0 0-1,0 0 1,0 0 0,0 0 0,0 1-1,0-1 1,0 1 0,0-1 0,0 0-1,0 1 1,-1-1 0,1 1 0,0 0-1,0-1 1,0 1 0,-1 0 0,1 0-1,0-1 1,-1 1 0,1 0 0,0 0-1,-1 0 1,1 0 0,-1 0 0,0 0-1,1 0 1,-1 0 0,0 0 0,1 0-1,-1 0 1,0 0 0,0 0 0,0 2-1,-8 28 22,7-28-18,0 0 1,0 1-1,0-1 1,0 0-1,0 0 1,1 1-1,0-1 1,-1 0-1,1 1 1,1 3-1,-1-7-4,1 1 0,0 0 0,0 0 1,0 0-1,0-1 0,0 1 0,0 0 0,0-1 0,0 1 0,0-1 0,0 1 0,0-1 0,0 0 1,0 1-1,1-1 0,-1 0 0,0 0 0,0 0 0,0 0 0,0 0 0,2 0 0,34-1 59,-27 1-85,-9 0 29,-1 0 0,1 0 0,0 0 0,0 0 0,0 0 0,0 0 0,-1 0 1,1 0-1,0 0 0,0 1 0,0-1 0,0 0 0,-1 0 0,1 1 0,0-1 0,0 1 0,-1-1 0,1 1 1,0-1-1,-1 1 0,1-1 0,-1 1 0,1 0 0,0-1 0,-1 1 0,1 0 0,-1-1 0,0 1 1,1 0-1,-1 0 0,0-1 0,1 1 0,-1 0 0,0 1 0,1-1-2,-1 0 0,0 0 0,0 0 0,1 0 0,-1 0 0,1 0 0,-1-1 0,1 1 0,-1 0 1,1 0-1,0 0 0,-1-1 0,1 1 0,0 0 0,0 0 0,-1-1 0,1 1 0,0-1 0,0 1 0,0-1 0,0 1 0,0-1 0,0 0 0,0 1 0,-1-1 0,1 0 0,0 0 0,0 0 0,0 1 0,0-1 0,0 0 0,0 0 0,0-1 0,2 1 1,19 1-12,-19 0 7,0 0-1,1-1 0,-1 0 1,0 1-1,0-1 0,0 0 0,0 0 1,1-1-1,-1 1 0,0-1 1,0 1-1,0-1 0,0 0 1,0 0-1,0-1 0,0 1 1,0-1-1,0 1 0,-1-1 1,1 0-1,-1 0 0,1 0 0,2-3 1,42-46-19,-37 41 14,0 0 0,0-1 0,10-15 0,-19 26 7,-1 0 1,1-1-1,-1 1 1,1-1-1,-1 1 1,0-1-1,0 1 0,1-1 1,-1 1-1,0-1 1,1 1-1,-1-1 0,0 1 1,0-1-1,0 1 1,0-1-1,0 0 0,0 1 1,0-1-1,0 1 1,0-1-1,0 1 1,0-1-1,0 0 0,0 1 1,0-1-1,0 1 1,-1-1-1,1 1 0,0-1 1,0 1-1,-1-1 1,1 1-1,0-1 1,-1 1-1,1-1 0,0 1 1,-1-1-1,-25-2-25,-32 16 100,39-6 59,33-16-65,34-15 33,11 9-24,0 2 1,1 3-1,0 2 0,62 0 1,-59 4-16,-41 2-75,61-2 30,-79 4-7,0 0 0,0 0 0,0 1 0,0-1 0,0 1 0,0 0 0,0 0 0,0 0 0,-1 1 0,1-1 0,0 1 0,-1 0 0,1 0 0,-1 0 0,0 0 0,4 4 0,-6-5-12,-1 0 1,1 0-1,0 0 0,0 1 1,-1-1-1,1 0 0,-1 1 1,1-1-1,-1 1 0,1-1 1,-1 0-1,0 1 0,0-1 1,0 1-1,0-1 0,0 1 1,0-1-1,0 1 1,0-1-1,0 1 0,-1-1 1,1 0-1,-1 1 0,1-1 1,-1 1-1,1-1 0,-1 0 1,0 0-1,0 1 0,1-1 1,-1 0-1,0 0 0,0 0 1,0 0-1,0 0 0,-1 0 1,1 0-1,0 0 1,0-1-1,-2 2 0,-7 4-38,0 0 0,-1 0 0,-19 7 0,24-11 10,-34 15 19,-1-1 1,-1-3-1,0-2 1,-1-1-1,0-2 1,-78 4-1,113-13-8,0-1-1,0 1 1,0-1-1,0 0 0,1-1 1,-1 0-1,-7-4 0,9 4 29,1 0 0,-1 0 0,0 1 0,0 0 0,0 0 0,0 1 0,-1-1 0,1 1 0,0 1 0,0-1 0,-13 1 0,18 1-3,0-1-1,0 1 1,0-1 0,0 1 0,0 0-1,0-1 1,0 1 0,0 0-1,1 0 1,-1 0 0,0-1-1,0 1 1,1 0 0,-1 0-1,1 0 1,-1 0 0,1 0-1,-1 0 1,1 0 0,-1 0 0,1 1-1,0-1 1,0 0 0,0 0-1,-1 0 1,1 0 0,0 0-1,0 0 1,0 1 0,1-1-1,-1 0 1,0 0 0,0 0-1,1 0 1,-1 0 0,1 0 0,-1 0-1,1 1 1,0 2 8,0-1 1,0 0-1,1 0 1,-1 0-1,1 0 1,-1 0-1,1 0 1,0-1-1,0 1 0,0 0 1,1-1-1,3 4 1,8-1-11,0 0 1,-1-1 0,2 0-1,-1-1 1,0-1-1,1 0 1,-1-1 0,18-1-1,24 4 34,-45-3-29,0 1 0,-1 0-1,1 0 1,-1 2 0,1-1 0,-1 1 0,0 1-1,0-1 1,-1 2 0,12 7 0,-36-21-154,-1-1 0,0 2 1,0 0-1,-31-8 0,-79-13 205,89 20-78,32 7 43,0 0-3,0-1 0,0 1 0,0 0 0,0 1 0,0-1 1,-1 1-1,1 0 0,0 1 0,-11 1 0,16 1-10,-1 0 1,1 0 0,0 0 0,-1 1-1,1-1 1,1 0 0,-1 0-1,0 0 1,1 1 0,0-1-1,0 0 1,0 0 0,0 0-1,0 0 1,2 3 0,5 5 25,0-1 0,1 0 0,0 0 1,1 0-1,0-1 0,1-1 0,-1 0 0,2 0 1,-1-1-1,22 9 0,-8-5 9,0 0 1,1-2-1,1-1 0,34 6 0,-20-8-13,0-2-1,1-2 1,-1-1 0,0-3-1,1-1 1,42-9-1,-22-1-19,-1-3-1,0-3 0,72-32 1,-115 43-11,5-1-18,0-2-1,-1 0 0,30-21 1,-47 29-8,-1 0 1,0 0-1,0-1 1,0 1-1,0-1 0,0 0 1,-1 0-1,0-1 1,0 1-1,0-1 1,0 1-1,-1-1 1,1 0-1,-1 0 1,-1 0-1,1-1 1,-1 1-1,0 0 1,0 0-1,0-1 1,0-9-1,-2 12 18,0 0 1,0 0-1,0 0 1,0 1-1,0-1 1,0 0-1,-1 1 1,0-1-1,1 1 1,-1-1-1,0 1 1,0 0-1,0 0 1,0-1-1,-1 2 1,1-1-1,0 0 1,-1 0-1,0 1 1,1-1-1,-1 1 1,0 0-1,1 0 1,-5-1-1,-11-4 14,-1 1 0,-32-6 0,30 8-60,-6-3 31,-1 1-1,0 2 0,-1 0 0,1 3 1,0 0-1,0 1 0,0 2 0,0 1 1,0 1-1,0 1 0,1 2 0,-34 14 1,43-14 76,11-5-47,1 0 0,-1 0 1,0-1-1,0 1 1,0-2-1,0 1 1,-11 0-1,18-2-29,13 0 26,271-16 75,-264 17-122,-5-1-50,-30-2-286,-85-9 147,45 7 202,-75-17 1,46 5 96,-45-12-28,117 25-42,0-1 0,0-1 0,1 0-1,-1 0 1,1-1 0,0-1 0,-18-14-1,27 19-2,-1 0-1,0-1 0,0 1 0,1-1 1,-1 0-1,1 0 0,0 0 0,0 0 1,0 0-1,0 0 0,1-1 0,-1 1 1,1 0-1,0-1 0,0 1 1,0-1-1,0 0 0,1 1 0,0-1 1,-1 0-1,2-7 0,0 6 4,0 0-1,1 0 0,0 0 1,0 0-1,1 0 1,-1 0-1,1 1 1,0-1-1,0 1 1,1 0-1,-1-1 1,1 2-1,6-7 1,1 2 18,0-1 1,0 1-1,0 1 1,1 0 0,0 1-1,1 0 1,-1 1-1,1 0 1,0 1 0,0 1-1,18-3 1,132 5 108,-75 3-15,-70 0-82,-1 1 1,0 0 0,0 2 0,-1 0 0,1 1 0,-1 0-1,0 1 1,-1 1 0,21 14 0,-8 0 43,-1 1 0,-2 1 0,31 37 0,11 11 19,-87-102-289,-8 10 156,-1 2 0,-1 1 0,0 1 0,-1 2 0,-1 1 0,0 1 0,-39-8 0,64 19 42,-50-15-47,-69-10-1,110 24 36,-1 0-1,0 1 1,0 1-1,0 1 0,0 0 1,0 1-1,0 1 1,-30 9-1,-170 56-217,205-64 205,1 1 0,0 0 0,0 0 0,0 1 0,1 1-1,0 0 1,0 0 0,1 1 0,0 0 0,0 1 0,1 0-1,0 0 1,-11 18 0,18-24 28,0 0-1,1 0 1,-1-1-1,1 1 1,-1 0 0,1 0-1,0-1 1,0 1 0,1 0-1,-1 0 1,1 0-1,-1-1 1,1 1 0,1 4-1,19 43 57,-14-33-50,6 17 6,-9-23-3,0 1 0,1-1 0,0 0 0,1-1-1,0 1 1,0-1 0,1 0 0,0-1-1,11 11 1,-12-14 2,-1 0 0,0 1 0,0-1 0,0 1 0,-1 0 0,0 1 0,0-1 0,3 11 0,0-2-54,-1-5 48,1-1-1,0 0 1,0 0 0,1 0 0,0-1 0,0 0 0,1 0-1,0-1 1,12 8 0,10 5 94,55 30 1,-70-45-81,1-1 0,0 0 1,-1-1-1,1-1 1,1-1-1,-1 0 0,31-2 1,30 5 81,-62-5-105,0 0 0,0-2 1,-1 0-1,1 0 1,0-2-1,-1 0 1,0 0-1,0-2 1,26-12-1,40-13-9,-11 7 119,-52 17-100,0 0 0,1 1-1,0 1 1,1 0 0,-1 2 0,27-2-1,-45 5-5,-1 0-1,1 0 1,-1 0-1,1 0 1,0 0-1,-1 0 1,1 0-1,-1 0 0,1 0 1,-1 1-1,1-1 1,-1 0-1,1 0 1,-1 0-1,1 1 1,-1-1-1,1 0 0,-1 1 1,1-1-1,-1 0 1,0 1-1,1-1 1,-1 0-1,0 1 1,1-1-1,-1 1 1,0-1-1,1 1 0,-1-1 1,0 1-1,0-1 1,0 1-1,1-1 1,-1 1-1,0-1 1,0 1-1,0-1 0,0 1 1,0-1-1,0 1 1,0 0-1,0-1 1,0 1-1,0-1 1,0 1-1,-1-1 1,1 1-1,0-1 0,0 1 1,0-1-1,-1 1 1,1-1-1,0 1 1,0-1-1,-1 1 1,1-1-1,-1 0 1,0 1-1,-22 27-45,-178 100-96,201-127 136,-1-1-1,0 0 1,1 1-1,-1-1 1,0 0-1,1 1 1,-1-1 0,1 1-1,-1-1 1,1 1-1,-1-1 1,1 1-1,-1-1 1,1 1 0,-1 0-1,1-1 1,0 1-1,-1 0 1,1-1-1,0 1 1,0 0 0,-1-1-1,1 1 1,0 0-1,0 1 1,13 8-66,29-4 120,-14-8-38,44-7-1,-44 5-6,45-2 1,-55 5-10,-11 0-2,0 1 1,1 0-1,-1 0 0,0 0 0,0 1 1,0 0-1,1 0 0,-1 1 0,-1 0 1,1 0-1,0 1 0,6 3 1,-12-6 4,-1 0 1,1 1 0,-1-1 0,0 1 0,1-1 0,-1 0 0,0 1 0,1-1 0,-1 1 0,0-1 0,0 1 0,0-1-1,1 1 1,-1 0 0,0-1 0,0 1 0,0-1 0,0 1 0,0-1 0,0 1 0,0-1 0,0 1 0,0 0 0,0-1-1,0 1 1,0-1 0,-1 1 0,1-1 0,0 1 0,0-1 0,0 1 0,-1-1 0,1 1 0,0-1 0,-1 1 0,1-1-1,0 0 1,-1 1 0,1-1 0,-1 1 0,1-1 0,-1 0 0,1 1 0,-1-1 0,1 0 0,-1 0 0,1 1 0,-1-1 0,1 0-1,-1 0 1,1 0 0,-2 0 0,-31 13-156,31-13 144,-248 54-384,250-54 395,-1 0 0,0 0 0,1 0 0,-1 0 0,1 0 0,-1 0 0,1 0 0,-1 0 0,1 0 0,-1 1 0,0-1 0,1 0 0,-1 0 0,1 1 0,-1-1 1,1 0-1,-1 1 0,1-1 0,0 0 0,-1 1 0,1-1 0,-1 0 0,1 1 0,0-1 0,-1 1 0,1-1 0,0 1 0,-1 0 0,16 6 49,28-2 24,-19-5-16,5 0 75,51-5 0,-69 3-126,1-1-1,-1 0 0,1-1 0,-1 0 0,0 0 0,0-1 1,14-10-1,0 0 7,-1-1-1,-1-2 1,-1 0 0,27-29 0,-40 37-8,0-1 1,0 0-1,-1-1 0,-1 1 1,0-2-1,0 1 0,-2-1 1,1 0-1,-2 0 0,7-27 1,-8 21 20,2-6-107,-1 0 1,1-29 0,-5 53 129,-10 21-118,4-3 76,0 0-1,-2-1 1,1 0-1,-2-1 0,0 0 1,-1 0-1,-1-1 1,-23 25-1,12-18-30,-1-2 1,0 0-1,-2-2 0,-38 21 1,129-120-30,-42 55 77,-2 0-1,20-34 1,-37 53-34,0 0 1,-1 0-1,0 0 1,0-1-1,-1 1 1,0-1-1,-1 0 1,1 0-1,-2 0 0,1 0 1,-1 0-1,-1-1 1,0-11-1,0 18 4,-1 1-1,1 0 1,-1 0 0,0-1-1,1 1 1,-1 0-1,0 0 1,0 0 0,0 0-1,-1 0 1,1 0 0,0 0-1,-1 0 1,1 1-1,-1-1 1,0 1 0,0-1-1,1 1 1,-1-1 0,0 1-1,0 0 1,0 0-1,0 0 1,0 0 0,-1 0-1,1 0 1,0 1-1,0-1 1,-1 1 0,1 0-1,-4-1 1,-7 1 42,-1 0-1,1 1 1,-1 0 0,-18 5-1,-6 0-51,36-6 17,-1 1 0,1-1-1,-1 0 1,1 0 0,-1-1 0,1 1 0,-1 0-1,1-1 1,-1 1 0,1-1 0,0 0 0,-1 0-1,1 0 1,0 0 0,0-1 0,0 1-1,-4-3 1,5 3-2,1-1 0,-1 1-1,1 0 1,-1-1-1,1 1 1,-1-1 0,1 1-1,0-1 1,0 1-1,-1-1 1,1 1 0,0-1-1,1 1 1,-1-1 0,0 1-1,0 0 1,1-1-1,-1 1 1,0-1 0,1 1-1,0-1 1,-1 1-1,1 0 1,0 0 0,0-1-1,-1 1 1,1 0 0,0 0-1,0 0 1,0 0-1,3-2 1,-1-1 3,0 1 0,0 0 1,0 0-1,0 0 0,1 0 0,-1 0 1,1 1-1,0-1 0,0 1 0,8-3 1,-11 5-3,-1 0 0,1-1 0,0 1 0,0 0 1,0 0-1,0 0 0,0 0 0,-1 0 0,1 0 0,0 0 1,0 1-1,0-1 0,0 0 0,-1 0 0,1 1 1,0-1-1,0 0 0,0 1 0,-1-1 0,1 1 0,0-1 1,1 2-1,-1-1 2,0 1-1,0 0 1,0-1 0,0 1 0,0 0-1,-1 0 1,1 0 0,0 0 0,-1 0-1,0 0 1,1 0 0,-1 0 0,0 4-1,0 3 27,-1 1-1,0-1 1,-1 1-1,0-1 0,-1 0 1,0 1-1,0-1 1,-1-1-1,0 1 1,0 0-1,-10 12 0,9-13 21,0 1-1,0-1 1,1 1-1,0 0 0,0 0 1,1 1-1,0-1 1,1 1-1,0 0 0,-1 11 1,3-21-46,0 1 0,0-1 1,0 1-1,0 0 0,0-1 1,0 1-1,0-1 0,0 1 0,0-1 1,1 1-1,-1 0 0,0-1 1,0 1-1,0-1 0,1 1 0,-1-1 1,0 1-1,1-1 0,-1 1 1,1-1-1,-1 0 0,0 1 0,1-1 1,-1 1-1,1-1 0,-1 0 1,1 1-1,-1-1 0,1 0 0,-1 0 1,2 1-1,20-4-26,-17 1 15,0-1 0,0 1 0,0-1 0,-1 0 0,1 0 0,6-6 0,-3 0-44,1-1-1,-2-1 0,1 1 1,-1-1-1,-1-1 0,0 1 1,-1-1-1,0 0 0,4-14 0,-8 21 43,0-1 0,0 1 0,0 0 0,-1 0 0,0-1 0,0 1 0,0 0 0,-1 0 0,0-1 0,0 1 0,0 0 0,0 0-1,-1 0 1,0 0 0,0 0 0,0 0 0,-1 1 0,1-1 0,-1 1 0,0 0 0,-1-1 0,1 1 0,-1 1 0,-6-6 0,3 2 55,5 6-34,-1-1 0,1 0 0,-1 1 0,1-1 1,0 0-1,0-1 0,0 1 0,0 0 0,0-1 0,0 1 1,0-1-1,1 1 0,0-1 0,-1 0 0,1 0 0,0 0 1,0 1-1,1-1 0,-1 0 0,1 0 0,-1 0 0,1 0 1,0 0-1,0-5 0,0 6-3,1 0-1,-1 1 1,0-1 0,0 1 0,1-1 0,-1 0-1,1 1 1,-1-1 0,1 1 0,0-1 0,0 1-1,0 0 1,0-1 0,0 1 0,0 0 0,0-1-1,0 1 1,0 0 0,0 0 0,1 0 0,-1 0-1,0 0 1,1 1 0,-1-1 0,1 0-1,-1 0 1,1 1 0,-1-1 0,1 1 0,-1 0-1,1-1 1,0 1 0,-1 0 0,4 0 0,9-1 65,0 1 1,1 0-1,19 4 1,3-1-81,-15-3 23,0-1-1,1-2 0,-1 0 1,0-1-1,0-1 1,-1 0-1,26-12 0,-39 14-33,1-1 0,0-1 0,-1 1 0,0-1 0,0-1 0,0 0 0,-1 0 0,0 0 0,0-1 0,-1 0 0,1 0 0,-1-1 0,-1 1 0,0-2 0,0 1 0,0 0 0,-1-1 0,-1 0 0,5-14 0,-14 36-14,-2 0 1,1 0-1,-2-1 1,1 0-1,-18 17 1,-81 87 58,80-86-15,11-15-12,10-9 33,-1 0-1,1 0 0,0 1 0,1 0 1,0-1-1,0 2 0,0-1 0,1 1 1,0-1-1,-4 13 0,8-19-30,0-1-1,0 1 1,0-1-1,0 0 1,0 1-1,0-1 1,0 0-1,0 1 1,0-1-1,0 0 1,0 1 0,0-1-1,1 0 1,-1 0-1,0 1 1,0-1-1,0 0 1,1 1-1,-1-1 1,0 0-1,0 0 1,1 1-1,-1-1 1,0 0-1,0 0 1,1 0-1,-1 1 1,0-1-1,1 0 1,-1 0-1,0 0 1,1 0 0,-1 0-1,0 0 1,1 0-1,-1 0 1,0 0-1,1 0 1,-1 0-1,0 0 1,1 0-1,-1 0 1,0 0-1,1 0 1,-1 0-1,0 0 1,1 0-1,-1 0 1,0 0-1,1-1 1,-1 1 0,0 0-1,0 0 1,1 0-1,-1-1 1,0 1-1,0 0 1,1-1-1,19-11-51,16-25-11,50-70-1,-1 0-6,-54 69-25,48-77 0,-36 48 82,-42 64 15,1 1 1,-1 0 0,1-1-1,0 1 1,0 0-1,-1 0 1,1 1 0,0-1-1,1 0 1,-1 1-1,0-1 1,0 1 0,4-2-1,-6 3 2,0 0 0,1 0 0,-1 0 0,1 0 0,-1 0 0,0 0 0,1 0 0,-1 0 0,1 0 0,-1 0 0,0 0 0,1 1 0,-1-1 0,1 0 0,-1 0 0,0 0 0,1 0 0,-1 1 0,0-1 0,1 0 0,-1 0 0,0 1 0,1-1 0,-1 0 0,0 1 0,0-1 0,1 0 0,-1 1 1,0-1-1,4 24 84,-5 1-16,-2-1 0,-1 0 0,-14 46 0,-2 17 212,11-35-130,-5 102 1,14-153-144,2-1-214,-1 0 200,-1 0-1,0 0 1,1 0 0,-1 0-1,0 0 1,1 0 0,-1 0-1,0 0 1,1 0 0,-1 0-1,0 0 1,1 0 0,-1 0-1,0 0 1,1 0 0,-1 0-1,0-1 1,1 1-1,-1 0 1,0 0 0,0 0-1,1 0 1,-1-1 0,0 1-1,0 0 1,1 0 0,-1-1-1,0 1 1,0 0 0,0 0-1,1-1 1,-1 1 0,0 0-1,0-1 1,0 1 0,0 0-1,0 0 1,0-1 0,1 1-1,-1 0 1,0-1 0,0 1-1,0 0 1,0-1 0,0 1-1,0 0 1,0-1 0,-1 1-1,1 0 1,0-1 0,0 1-1,0-1 1,-1 0-8,1 0 1,-1 0-1,1 0 0,-1 0 1,0 0-1,1 0 1,-1 1-1,0-1 0,0 0 1,0 0-1,0 1 0,0-1 1,0 0-1,0 1 1,0-1-1,-1 0 0,-10-2-34,-1 0-1,1 1 0,-1 0 1,1 1-1,-1 0 0,0 1 0,0 0 1,1 1-1,-1 1 0,-15 3 1,9 0 55,1 0 0,0 2 0,1 0 0,-1 0 0,1 2 0,-19 12 0,36-21-10,1 0 0,-1 0 1,0 0-1,0 0 0,0 0 0,1 0 0,-1 1 1,0-1-1,0 0 0,0 0 0,0 0 0,1 0 1,-1 0-1,0 0 0,0 0 0,0 0 0,0 1 1,1-1-1,-1 0 0,0 0 0,0 0 0,0 0 1,0 1-1,0-1 0,0 0 0,0 0 1,0 0-1,0 1 0,0-1 0,0 0 0,0 0 1,1 0-1,-1 0 0,0 1 0,0-1 0,0 0 1,-1 0-1,1 0 0,0 1 0,0-1 0,0 0 1,0 0-1,0 0 0,0 1 0,0-1 1,0 0-1,0 0 0,0 0 0,0 0 0,-1 1 1,1-1-1,0 0 0,0 0 0,0 0 0,0 0 1,0 0-1,-1 0 0,1 1 0,0-1 0,0 0 1,0 0-1,0 0 0,-1 0 0,1 0 0,0 0 1,0 0-1,0 0 0,-1 0 0,1 0 1,26 3 29,34-8 21,-11-6-2,0 3 1,0 2-1,83 0 0,-131 6-53,0-1-1,0 1 0,0 0 0,0-1 0,0 1 0,0-1 1,1 1-1,-1-1 0,0 0 0,0 1 0,0-1 0,-1 0 1,1 0-1,0 1 0,0-1 0,0 0 0,0 0 0,-1 0 0,1 0 1,-1 0-1,1 0 0,0 0 0,-1 0 0,0-1 0,1 1 1,-1 0-1,0 0 0,1 0 0,-1 0 0,0-1 0,0 1 1,0 0-1,0-2 0,-2-53-138,0 37 98,-3-41 120,6 64-99,-1-1 54,0 1 0,0-1 0,-1 1 0,1 0 0,-1-1 0,1 1 0,-1-1 0,-2 6-1,-1-7-31,-1 0 0,1 1-1,0-1 1,-1-1 0,0 1-1,1-1 1,-1 0 0,0 0-1,0 0 1,0 0 0,0-1-1,0 0 1,0 0 0,1-1-1,-8 0 1,-20 1-51,-43 10 74,43-5-18,-47 1-1,68-6-4,-1 0 1,1-1-1,0-1 0,0 1 0,0-2 1,0 0-1,0 0 0,-11-6 0,-4-1-5,-1 1-1,0 1 1,0 2-1,-51-6 1,-19-4 82,36-4-118,47 15 78,0 0 0,-1 1-1,-28-5 1,29 7-19,1 0 0,0-2 0,0 1 1,-13-6-1,-26-8 138,26 14-153,0 1 0,0 1-1,1 1 1,-43 6 0,33-3 59,27-2-34,-38 3-1,-1-2 0,-75-6 0,114 3-18,1-1 0,-1 0 0,1-1-1,-1 0 1,1 0 0,0-1 0,-9-5 0,11 5-7,-1 1 1,1-1 0,-1 1 0,0 1 0,0-1 0,0 1 0,0 0 0,0 1 0,-1 0-1,-10-2 1,-17 3-33,1 2-1,-1 1 0,0 1 0,1 2 0,0 2 1,-54 18-1,68-16 0,0 0 0,-25 17-1,34-19 7,0-1-1,-1 0 0,0-1 0,-1 0 0,1-1 0,-1 0 0,0 0 1,0-2-1,-1 0 0,-14 3 0,23-5 18,-1-1 1,1 1-1,0 0 1,-1-1-1,1 0 1,0 0-1,-1 0 1,1-1-1,-1 0 0,1 1 1,0-2-1,0 1 1,0 0-1,-1-1 1,1 0-1,1 1 0,-1-2 1,0 1-1,0 0 1,1-1-1,-1 0 1,1 0-1,-3-3 0,0 0 8,0 0 0,0 0 0,1-1 0,0 0 0,0 0 0,0 0 0,1 0 0,0-1 0,1 0 0,0 0 0,0 0 0,-1-9 0,3 13 8,0 1-1,0-1 1,0 0 0,0 1-1,-1-1 1,0 1 0,1 0 0,-1-1-1,0 1 1,0 0 0,-1 0-1,1 0 1,-1 1 0,1-1 0,-1 0-1,0 1 1,0 0 0,0 0 0,0 0-1,-1 0 1,1 0 0,-5-1-1,3 2-3,0 0-1,-1 1 0,1-1 0,0 1 0,-1 0 1,1 1-1,-1 0 0,1-1 0,0 2 0,0-1 1,-1 1-1,1-1 0,0 1 0,-9 6 0,-19 6 0,32-14-4,0 1 1,1-1 0,-1 0 0,0 1 0,0-1 0,1 0 0,-1 0 0,0 1 0,1-1-1,-1 0 1,0 0 0,0 0 0,1 0 0,-1 0 0,0 0 0,0 0 0,1-1 0,-1 1-1,0 0 1,0 0 0,1 0 0,-1-1 0,0 1 0,1 0 0,-1-1 0,0 1 0,0-1 0,0-1 7,0 1 0,0 0 0,0 0 0,0 0 0,0 1 0,-1-1 0,1 0 1,0 0-1,0 0 0,-1 1 0,1-1 0,0 1 0,-1-1 0,1 1 0,-2-1 0,-12-6-19,14 7 14,1 0 0,0-1 0,0 1 0,0-1 0,0 1-1,-1-1 1,1 0 0,0 1 0,0-1 0,0 1 0,0-1 0,0 1 0,0-1 0,1 1 0,-1-1-1,0 1 1,0-1 0,0 1 0,0-1 0,1 1 0,-1-1 0,0 1 0,0 0 0,1-1-1,-1 1 1,0-1 0,1 1 0,-1 0 0,0-1 0,1 1 0,-1 0 0,1-1 0,7-8 13,5-9 46,-13 17-59,0 0-1,0 0 1,0 1 0,-1-1 0,1 0-1,0 1 1,-1-1 0,1 1 0,0-1-1,-1 0 1,1 1 0,-1-1 0,1 1-1,-1-1 1,1 1 0,-1-1-1,1 1 1,-1-1 0,1 1 0,-1 0-1,0-1 1,1 1 0,-1 0 0,0 0-1,1-1 1,-1 1 0,0 0-1,1 0 1,-1 0 0,-1 0 0,1-2-28,0 0 1,0 1 0,0-1 0,0 0 0,0 0 0,1 0-1,-1 0 1,1 0 0,-1 0 0,1 0 0,0 0 0,-1 0-1,1 0 1,0 0 0,0 0 0,1 0 0,-1 0-1,0 0 1,1 0 0,-1 0 0,2-3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1:54.57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9 133 64,'-2'54'1265,"-3"9"-1103,4-53-78,4-42-47,5-176-273,-8 189 227,0 18 9,5 41 21,3-19 7,1 0 0,1 0 0,22 34 0,-19-39-84,-6-18-62,-5-30-90,-2 24 200,10 21 70,-6-8 4,-18-15-33,11 6-39,-1 1 1,1 0 0,0-1 0,0 0 0,0 0 0,0 0 0,1 0 0,-1 0 0,1-1 0,0 1 0,0-1 0,1 1 0,-1-1 0,1 0 0,0 1 0,1-1 0,-1-5 0,2 10 15,1 0 1,-1 0-1,1 1 0,-1-1 1,1 0-1,-1 1 0,0-1 1,1 1-1,-1 0 1,0-1-1,1 1 0,-1 0 1,0 0-1,0 0 0,1 0 1,-1 0-1,1 1 1,9 13 20,-1 0 1,-1 1-1,0 0 1,-1 0-1,-1 1 1,-1 0-1,0 1 1,-1-1 0,-1 1-1,2 19 1,-5-35-33,-1 0 1,1 1 0,0-1 0,0 0-1,0 0 1,0 0 0,0 1 0,1-1-1,-1-1 1,0 1 0,1 0 0,0 0-1,-1 0 1,1-1 0,0 1 0,0-1-1,0 1 1,0-1 0,0 0 0,0 0-1,0 0 1,0 0 0,1 0 0,-1-1-1,0 1 1,1 0 0,-1-1 0,0 0-1,1 0 1,2 1 0,-2-1-1,1 1 0,0-1 1,-1 1-1,1 0 0,0 1 1,-1-1-1,0 1 0,1-1 1,-1 1-1,0 0 0,4 3 1,-6-4 2,-1 1 0,1-1 0,0 0 0,-1 1 0,1-1 0,-1 0 0,1 1 0,-1-1 0,0 1 0,0-1 0,0 0 0,0 1 0,0-1 0,0 1 1,0-1-1,0 1 0,0-1 0,-1 1 0,1-1 0,-1 0 0,1 1 0,-1-1 0,1 0 0,-1 1 0,0-1 0,-1 2 0,-26 37-23,23-34 45,5-4-25,-1-1 0,0 0 0,0 0 0,0 0 0,0 0 0,0 1 0,0-1 0,0-1 0,0 1 0,0 0 0,0 0 0,-1 0 0,1-1 0,0 1 0,-1 0 0,1-1 0,-2 1 0,3-1-2,-1 0 1,0 0-1,1-1 1,-1 1-1,1 0 1,-1 0 0,0-1-1,1 1 1,-1 0-1,1-1 1,-1 1-1,1 0 1,-1-1-1,1 1 1,0-1-1,-1 1 1,1-1-1,-1 1 1,1-1 0,0 1-1,0-1 1,-1 1-1,1-1 1,0 1-1,0-1 1,-1 0-1,-1-6-7,1 0-1,0 1 0,0-1 0,0 0 1,1-8-1,0 14 8,0 1 0,0-1 0,0 1 0,0-1 0,0 1 0,1-1 1,-1 0-1,0 1 0,0-1 0,0 1 0,1-1 0,-1 1 0,0-1 0,1 1 0,-1-1 1,0 1-1,1 0 0,-1-1 0,1 1 0,-1-1 0,0 1 0,1 0 0,-1-1 0,1 1 1,-1 0-1,1 0 0,-1-1 0,1 1 0,0 0 0,-1 0 0,1 0 0,-1 0 0,1 0 0,0 0 1,29 2 42,27 19-33,-55-19 20,-12-2-181,-15-7-92,12-1 230,1-1 1,0 0 0,1 0-1,0-1 1,0-1 0,1 1-1,-11-16 1,43 34 234,-7 4-155,-1 1 0,0 0-1,0 0 1,18 27 0,-27-33-51,0 1 0,0-1 1,-1 1-1,0 0 0,0 0 0,-1 1 1,0-1-1,-1 1 0,0-1 0,0 1 1,-1 0-1,0 10 0,-1-18-14,0 0 0,0-1 0,0 1 0,0 0 0,0 0 0,0-1 0,0 1 0,0 0 0,-1-1 0,1 1 0,0 0 0,-1-1 0,1 1 0,0 0 0,-1-1 1,1 1-1,-1 0 0,1-1 0,-1 1 0,1-1 0,-1 1 0,0-1 0,1 0 0,-1 1 0,1-1 0,-1 1 0,0-1 0,0 0 0,1 0 0,-1 1 0,0-1 0,1 0 0,-1 0 0,0 0 0,0 0 0,1 0 0,-1 0 0,0 0 0,0 0 0,1 0 0,-1 0 0,0 0 0,0 0 0,1-1 0,-1 1 0,0 0 0,1 0 1,-1-1-1,0 1 0,0-1 0,-3-1-4,1 1 0,-1-1 1,0 1-1,1-1 1,0 0-1,-1-1 0,1 1 1,-3-4-1,-19-25-12,-44-51-111,63 75 118,-1 1 1,0 0-1,0 1 1,0-1 0,-1 2-1,1-1 1,-1 1-1,0 0 1,-13-4-1,20 7 11,0 1 1,0 0-1,-1-1 0,1 1 1,0 0-1,0 0 0,0 0 1,-1 0-1,1 0 0,0 0 1,0 0-1,0 0 0,-1 0 1,1 0-1,0 1 0,0-1 1,0 0-1,0 1 0,-1-1 1,1 1-1,0 0 0,0-1 1,0 1-1,0 0 0,0 0 1,0-1-1,1 1 0,-1 0 1,0 0-1,0 0 0,1 0 1,-1 0-1,0 0 0,1 0 1,-1 0-1,1 0 0,-1 1 1,1-1-1,0 0 0,-1 0 1,1 0-1,0 2 0,-1 3 7,1 0-1,-1-1 0,2 1 0,-1-1 1,0 1-1,1 0 0,0-1 1,2 8-1,2-3-70,-5-15-76,0 2 122,0 1-1,-1 0 1,0 0-1,1 0 1,-1 0 0,0 0-1,0 0 1,0 0-1,0 0 1,0 0-1,-3-2 1,-20-16 40,22 22 105,13 12-7,-2-5-69,1 0 0,0-1 1,0 0-1,22 12 0,-22-15-6,0 2-1,0-1 0,-1 1 1,16 15-1,-22-18-41,0 0 1,0 0-1,-1 0 0,1 0 0,-1 0 0,0 1 0,0-1 1,0 1-1,-1 0 0,1-1 0,-1 1 0,-1 0 1,1 0-1,0 0 0,-1 7 0,0-11-3,0 0-1,0 0 1,0-1-1,1 1 1,-1 0-1,0 0 1,0 0 0,0 0-1,-1-1 1,1 1-1,0 0 1,0 0-1,0 0 1,-1-1-1,1 1 1,0 0-1,-1 0 1,1-1 0,0 1-1,-1 0 1,1 0-1,-1-1 1,1 1-1,-2 0 1,-11-11-72,-8-33-32,17 18 71,-5-21-30,9 45 60,0-1 0,-1 0 0,1 1 0,-1-1 1,1 1-1,-1-1 0,0 0 0,0 1 1,0 0-1,0-1 0,0 1 0,0 0 1,0-1-1,0 1 0,0 0 0,0 0 0,-1 0 1,-2-2-1,3 3 4,-1 0 0,0 1 1,1-1-1,-1 1 0,1-1 0,-1 1 0,1-1 1,-1 1-1,1 0 0,-1 0 0,1 0 1,0 0-1,-1 0 0,1 0 0,0 0 1,0 0-1,0 0 0,0 1 0,0-1 0,0 0 1,0 1-1,0-1 0,1 1 0,-1-1 1,0 1-1,1-1 0,-1 1 0,1-1 0,0 3 1,-16 51 111,16-49-104,0-1 0,1 1 0,-1 0-1,1 0 1,0-1 0,1 1 0,-1 0-1,1-1 1,0 1 0,1-1 0,-1 0 0,1 0-1,5 8 1,-6-11-9,0 1 0,0-1-1,0 0 1,0 1 0,0-1 0,0 0 0,0 0 0,1 0-1,-1-1 1,1 1 0,-1-1 0,1 1 0,0-1-1,0 0 1,-1 0 0,1 0 0,0 0 0,0 0-1,0-1 1,0 1 0,0-1 0,0 0 0,0 0 0,0 0-1,0 0 1,0-1 0,0 1 0,4-2 0,-3 0 4,-1 1 0,0-1 0,1 0 1,-1-1-1,0 1 0,0 0 0,0-1 1,0 0-1,-1 0 0,4-3 1,-4 3-12,1 0 1,-1 0 0,1 0-1,0 0 1,-1 1 0,1 0 0,1-1-1,-1 1 1,0 0 0,0 0-1,1 1 1,-1-1 0,1 1 0,4-2-1,-4 3 9,1-1 0,0 1 0,-1 0 0,1 0 1,0 1-1,0-1 0,-1 1 0,1 0 0,-1 0 0,1 1 0,-1-1 0,7 4 0,11 3-27,-88-45-61,107 39 218,-21 3-112,-7-3-15,0 1-1,0 1 1,0 0-1,0 0 0,23 13 1,-36-15 47,0-2-54,0 1 0,0 0 1,0 0-1,0-1 0,0 1 0,0 0 0,0 0 0,0 0 0,1-1 1,-1 1-1,0 0 0,0 0 0,1-1 0,-1 1 0,1 0 0,-1-1 1,0 1-1,1 0 0,-1-1 0,1 1 0,-1-1 0,1 1 1,0 0-1,-1-1 0,1 0 0,0 1 0,-1-1 0,2 1 0,33 27-52,-7-6 3,-14-3 21,-28-20-71,-30-22-1,-2-20 47,40 35 48,-2 1 0,1-1 0,-1 1 0,0 1 0,0 0 0,-12-7 0,19 13 10,-1-1-1,0 1 0,1 0 0,-1 0 1,0 0-1,1 0 0,-1 0 0,0 0 1,0 0-1,1 1 0,-1-1 0,1 0 1,-1 1-1,0-1 0,1 1 0,-1 0 1,1 0-1,-1 0 0,1-1 1,-1 1-1,1 0 0,-2 2 0,-36 35 114,17-17-79,-1-4-43,0-2 0,-2-1 0,-32 14 0,25-12-2,30-15 7,-1 1 1,1 0-1,0 0 0,0-1 0,0 1 0,0 0 1,1 1-1,-1-1 0,1 0 0,-1 0 0,1 1 1,0-1-1,-1 1 0,1-1 0,1 1 1,-1 0-1,0-1 0,1 1 0,-1 0 0,1 0 1,0-1-1,0 1 0,0 0 0,0 0 0,0-1 1,1 4-1,0 1-2,0-1 1,0 1-1,1 0 0,0-1 1,0 0-1,0 1 0,1-1 1,0 0-1,5 8 0,-2-8 10,-1 0-1,1 0 0,-1-1 0,1 0 0,1 0 0,-1-1 0,1 1 0,0-1 0,0-1 0,0 1 0,0-1 0,1-1 0,7 3 0,-3-2 5,0-1 0,0 0-1,1-1 1,-1 0 0,0-1-1,0 0 1,24-4 0,-33 2-13,1 1 0,-1-1 1,1 0-1,-1 0 0,0 0 1,0 0-1,0-1 1,0 1-1,0-1 0,0 1 1,-1-1-1,1 0 0,-1 0 1,0-1-1,0 1 0,3-5 1,-3 5-18,-1 0 1,1 0 0,0-1-1,-1 1 1,0 0-1,0-1 1,0 1 0,0 0-1,-1-1 1,1 1-1,-1-1 1,0 1-1,0-1 1,0 1 0,0-1-1,-1 1 1,1-1-1,-2-4 1,-1 4 19,0 0 0,-1 0 0,1 1 0,-1-1-1,1 1 1,-1 0 0,0 0 0,0 0 0,0 1 0,-1-1 0,1 1 0,-1 0 0,1 0 0,-7-1-1,5 1-2,1 0-1,-1 1 0,0-1 0,1 1 0,-1 1 0,0-1 0,0 1 0,0 0 0,0 0 0,0 0 0,-10 3 0,13-1 16,-1 1 0,1-1-1,-1 1 1,1 0 0,0 0-1,0 0 1,0 1 0,0-1-1,1 1 1,-1-1 0,1 1-1,0 0 1,0 0 0,0 0-1,1 0 1,-1 0 0,1 0-1,0 0 1,0 1 0,1-1-1,-1 0 1,1 1 0,0-1-1,1 6 1,0-9-12,0 1 0,0-1 0,0 0 0,0 0 0,1 0 1,-1 0-1,0 0 0,1 0 0,-1 0 0,1 0 0,-1-1 0,1 1 0,0-1 0,-1 1 0,1-1 1,0 1-1,-1-1 0,1 0 0,0 0 0,-1 0 0,1 0 0,0 0 0,2 0 0,41-4-31,29-18 29,-61 16-16,0 2 0,1 0 0,0 0 0,0 1 0,26-2 0,-40 6 14,0 0-1,0 0 0,0 0 1,0 0-1,0 0 0,0 0 1,-1 0-1,1 0 0,0 0 1,0-1-1,-1 1 0,1 0 1,-1 0-1,1 0 0,-1 0 1,1-1-1,-1 1 0,1 0 1,-1 0-1,1-1 0,-2 2 1,-20 10-4,-1 0 0,0-1 0,-25 7 0,27-11 9,1 1 1,1 1 0,-1 0 0,-34 25-1,52-33-1,1 0 0,-1 0 0,1 0-1,-1 0 1,1 1 0,0-1 0,0 1 0,0-1 0,0 0-1,0 1 1,0 0 0,0-1 0,0 1 0,1 0 0,-1-1-1,1 1 1,-1 0 0,1 0 0,0-1 0,-1 1 0,1 0-1,0 0 1,0 0 0,0-1 0,0 1 0,1 0-1,-1 0 1,0-1 0,2 4 0,-1-3 0,0 1 1,1-1-1,-1 0 1,1 0-1,0 1 1,-1-1-1,1 0 1,0-1-1,0 1 1,0 0-1,0 0 0,1-1 1,-1 0-1,0 1 1,1-1-1,-1 0 1,1 0-1,3 1 1,33 8 44,0-1 1,69 5-1,-94-12-43,0-2-1,0 0 0,0 0 0,0-2 1,0 1-1,0-2 0,-1 0 0,1-1 0,-1 0 1,1-1-1,15-8 0,-24 10-5,-1 1 0,1-2 1,-1 1-1,0 0 0,0-1 0,-1 0 0,1 1 0,-1-1 0,0-1 0,0 1 1,0 0-1,0-1 0,-1 0 0,0 0 0,0 1 0,0-1 0,-1 0 0,1 0 0,-1-1 1,0 1-1,-1 0 0,1 0 0,-1-1 0,0 1 0,0 0 0,-1 0 0,0 0 1,0-1-1,0 1 0,0 0 0,-1 0 0,0 0 0,0 0 0,0 1 0,0-1 1,-6-6-1,-14-18-9,11 15-7,0-1 1,-13-23-1,3 82 71,13-29-55,-1-1 1,0 0-1,-1 0 1,-1-1-1,0 0 0,-1-1 1,0 0-1,-1-1 1,-24 16-1,37-27 2,0 0-1,0 0 1,-1 0-1,1 0 1,0 0-1,0 0 0,0 0 1,-1 1-1,1-1 1,0 0-1,0 0 1,0 0-1,-1 0 1,1 0-1,0 0 1,0 0-1,0 0 1,0 1-1,-1-1 1,1 0-1,0 0 1,0 0-1,0 0 1,0 1-1,0-1 1,0 0-1,-1 0 1,1 0-1,0 1 1,0-1-1,0 0 1,0 0-1,0 0 1,0 1-1,0-1 1,0 0-1,0 0 1,0 0-1,0 1 1,0-1-1,0 0 1,0 0-1,0 0 1,0 1-1,0-1 1,0 0-1,0 0 1,1 0-1,-1 1 1,0-1-1,0 0 1,0 0-1,0 0 1,0 0-1,1 1 1,16 2 25,23-7-43,-27 0 16,0-1 0,0 0 0,-1-1 0,0-1 0,0 0 0,0 0 0,-1-1 0,10-10 0,-13 12 2,0-1-1,-1 0 0,0-1 0,-1 1 0,1-1 1,-2 0-1,1-1 0,-1 0 0,0 1 1,-1-2-1,6-15 0,-10 20-5,0 0 0,0 0 0,0 0 1,0 0-1,-1 0 0,0 0 0,0 0 0,0 0 0,-1 0 0,1 0 0,-1 0 1,0 1-1,-1-1 0,1 1 0,-1-1 0,0 1 0,0 0 0,0 0 0,0 0 1,-1 1-1,-5-5 0,-11-10-36,0 1 1,-39-24 0,52 37 43,2-1 28,8 6-15,21 13-8,38 25 43,-28-8 30,50 59 0,-7-7-64,-76-82-8,38 41 111,-36-39-113,-1 0-1,1 0 1,-1 0-1,0 1 0,0-1 1,0 1-1,-1-1 0,1 1 1,-1 0-1,0-1 1,2 8-1,-3-12-79,0 0 64,1 0 0,-1-1 0,0 1 0,0 0 1,0 0-1,0 0 0,0-1 0,0 1 0,-1 0 0,1 0 0,0 0 0,-1-1 1,1 1-1,0 0 0,-1 0 0,1 0 0,-1 0 0,0 0 0,1 0 0,-2-1 1,-15-24-81,17 26 87,-22-27-76,-1 2-1,-1 0 1,-32-25-1,-12-12 153,97 112 204,-6-20-228,2-1 0,1-1 0,1-1 0,2-1 0,52 36 48,-130-65-311,33 2 247,-17-3-43,0 2 1,0 2-1,-34 3 1,66-3 11,0 0 0,0 0-1,0 0 1,-1 1 0,1-1 0,0 0 0,0 1 0,0-1-1,0 0 1,0 1 0,0 0 0,0-1 0,0 1-1,1-1 1,-1 1 0,0 0 0,0 0 0,0 0 0,1-1-1,-1 1 1,0 0 0,1 0 0,-1 0 0,1 0-1,-1 0 1,1 0 0,-1 0 0,1 0 0,0 0 0,-1 0-1,1 0 1,0 0 0,0 1 0,0-1 0,0 0 0,0 0-1,0 0 1,0 0 0,0 0 0,1 0 0,-1 0-1,0 0 1,1 2 0,0 0 1,0-1 0,0 1 0,0-1-1,1 1 1,-1-1 0,1 1 0,-1-1 0,1 0 0,0 0-1,-1 0 1,1 0 0,0 0 0,1 0 0,-1 0-1,0-1 1,4 3 0,9-1-4,0 0-1,0 0 1,0-2-1,0 0 1,0 0-1,0-2 1,0 0-1,19-3 1,36-1-29,-34 3 36,0-1 0,0-2 0,56-16 0,-35 8 2,-163 10-189,85 3 166,0-1 0,0-1 0,0-1 0,1-1 1,-1 0-1,1-2 0,0 0 0,0-1 0,1-1 0,0-1 0,0-1 0,1 0 1,-23-18-1,22 14-9,13 9 57,15 12 22,12 7-43,1-1 1,0 0-1,1-2 1,0 0-1,1-2 1,0 0-1,1-2 0,31 6 1,-25-5 46,-22-5-54,2-1 0,-1 0 1,0 0-1,11 0 0,-63-17-202,21 6 168,0-2 0,0-1 0,1-1 0,0 0 0,1-2 0,1 0 0,0-1 0,2 0 1,-1-2-1,2 0 0,-23-34 0,34 34 70,16 20 44,32 26 86,-29-18-153,157 76 211,-2 0-191,-151-77-35,0-1 1,1 0 0,0-2-1,0 0 1,0-1-1,1-1 1,-1-1 0,1-1-1,26 0 1,48 5-8,-36 2 64,-19-2-80,70 2 1,-95-6-589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16"/>
    </inkml:context>
    <inkml:brush xml:id="br0">
      <inkml:brushProperty name="width" value="0.5" units="cm"/>
      <inkml:brushProperty name="height" value="1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924 7807 0,'-6'2'171,"0"1"0,-1-1-1,1-1 1,-1 1 0,0-1 0,1 0 0,-1 0 0,0-1-1,-8 0 1,14 0-162,1 0 0,-1 0 0,1 1 0,-1-1 0,1 0 0,-1 1 0,1-1 0,0 0 0,-1 1 0,1-1 0,0 1 0,-1-1 0,1 1 0,0-1 0,0 0 0,-1 1 0,1-1 0,0 1 0,0-1 0,0 1 0,0-1 0,-1 1 0,1-1 0,0 1 0,0 0 0,0-1 0,0 1 0,0-1 0,0 1 0,1-1 0,-1 1 0,0-1 0,0 1 0,0-1 0,1 1 0,-1 1-1,0 0 0,0 0 0,1 0 0,0-1 0,-1 1 0,1 0 0,0 0 0,0-1 0,-1 1 0,1-1-1,0 1 1,2 1 0,19 16 51,1-1 0,1-2-1,1 0 1,0-1-1,1-2 1,29 11-1,172 52 128,-177-61-141,-17-3-10,-1 1 0,-1 2 1,-1 2-1,0 0 0,-1 2 0,-1 1 1,0 2-1,-2 0 0,35 39 0,-10-14 7,1-2-1,3-3 1,62 37-1,-44-30 10,77 65-1,-111-80-31,2-1 1,2-1-1,0-3 0,83 41 0,-97-57 42,58 25-8,112 34-1,-55-34 24,-47-13-71,-2 3 0,111 49 0,143 77 32,-122-54-37,-97-45 24,128 75 0,-200-95-20,2-3 0,1-2 0,100 33 0,91 17-86,133 39 127,-149-33-39,-25-6-66,7-8 90,67 19-22,-84-25-9,-124-38-7,113 24 1,72 22 24,-102-26-40,216 49 34,-77-36 5,-37-10-16,102 43 12,-107-25-8,-97-25-1,270 114-1,-197-48-14,77 32-8,-98-61 21,144 61-7,-175-70 24,-55-25-57,-29-5 37,-1 4 0,118 79 0,-113-61-35,-100-63 48,8-1-237,3-1 182,-23-7 31,0 2 13,-25-16 20,-56-48 0,59 43 5,-66-42 0,-25 4 117,-206-77 0,-147-13-31,-251-103-84,331 103 32,-4-26-102,124 54 53,13 6-100,-210-102 122,-46-40-24,76 36-16,-147-41 14,398 191-1,-227-57 0,-470-139 64,480 125-70,-228-87-5,18-48 3,-95-165-24,375 245-186,46 31 90,271 159-99,52 34 16,-21-15 297,411 312-64,-337-257-22,2-4 0,3-3-1,2-4 1,2-4 0,2-4 0,2-4-1,1-4 1,105 22 0,-84-29-3,723 181 28,-64-2-69,-644-171 99,386 61-118,-347-71 50,312 87 0,-430-95 7,0 2 0,-1 2 0,-1 3 0,-2 1 0,80 56 0,-110-65-7,0 2 1,-2 0-1,0 2 0,-1 0 0,0 0 0,-2 1 1,-1 1-1,0 1 0,-2-1 0,-1 2 0,0 0 1,11 48-1,-3-19-11,-12-37 10,-1-1-1,0 1 1,-1 0 0,-1 1-1,2 18 1,-5-33 1,-1-1 0,1 1 0,-1 0 0,0-1 0,1 1 0,-1 0 0,0-1 0,0 1 0,0-1 0,0 1 0,0-1 0,0 0 0,0 1 0,-1-1 0,1 0 0,0 0 0,-1 0 0,1 0 0,-1 0 0,1 0 0,-1 0 0,0 0 0,1-1 0,-1 1 0,0-1 0,1 1 0,-1-1 0,0 1 0,0-1 0,1 0 0,-1 0 0,0 0 0,0 0 0,-1-1 0,-9 2 5,1-1 1,0-1-1,0 0 0,-13-3 0,-13-8-8,0-1-1,2-1 0,-1-2 0,-49-32 0,-5 0 50,-278-112-16,-37-20 9,379 166-31,0 1-1,-1 1 1,0 1-1,-1 1 1,0 2-1,0 1 1,-1 1-1,0 1 1,-40-1-1,-14 8-45,31-1-43,-67-5 0,97 0 27,1 0-1,0-2 1,-30-12 0,34 11 12,0 1 1,0 1 0,-1 0 0,1 1 0,-36-2-1,63 20 50,18 14 19,2-2 1,1 0-1,1-3 0,1-1 0,55 28 0,-1-8 47,103 34-1,110 4 6,0 0 37,-266-67-100,0 1 0,-1 1 0,0 2 0,-1 1 0,-1 2 0,40 32 0,44 63 22,-79-77-16,61 52 1,-84-82-10,0 0 1,1-1 0,0-1 0,1 0 0,22 6-1,-22-7-18,-15-5 11,1 0 1,-1 0-1,0 0 1,1 0-1,-1 0 1,0 0-1,0 0 1,1 0-1,-1 0 1,0 0-1,1 0 1,-1 0-1,0 0 1,0 0 0,1-1-1,-1 1 1,0 0-1,0 0 1,1 0-1,-1 0 1,0-1-1,0 1 1,0 0-1,1 0 1,-1 0-1,0-1 1,0 1-1,0 0 1,0 0-1,1-1 1,-1 1-1,0 0 1,0 0-1,0-1 1,0 1-1,0 0 1,0 0-1,0-1 1,0 1-1,0 0 1,0-1-1,0 1 1,0 0-1,0 0 1,0-1-1,0 1 1,0 0-1,0-1 1,0 1-1,0 0 1,-4-17-67,-2 9 68,1 1 0,-1 0 1,0 0-1,-1 0 0,0 1 1,0 0-1,-13-9 1,-65-36 7,54 33-3,-381-228 16,-385-217 97,11 0 12,630 367-170,-361-190 156,-23-15-13,308 136-163,163 111 62,-2 3 0,-148-79 1,211 127-10,-179-85 19,-220-139-1,270 144 2,-266-117 1,375 187-17,0-2 1,1 0 0,1-2 0,1-1-1,0-1 1,2-1 0,0-1 0,1-1-1,1-1 1,1-1 0,-32-52 0,46 70-43,4 9 30,3 15-5,3-4 17,1-1 1,1 1 0,0-1-1,1-1 1,0 1-1,1-1 1,0 0 0,10 11-1,15 13 27,39 36 0,-35-39-22,2-2-1,72 44 0,94 36-12,1 2-6,-165-87 15,-1 1-1,66 59 0,-92-72 5,0-1-1,-1 2 1,0 0 0,-1 0-1,-1 1 1,12 23-1,-23-34-237,-5-8 88,-18-17 42,-29-33 89,-513-515-15,554 558 29,-22-18-20,-42-30-1,67 53 24,0-1-1,-1 1 0,1 1 0,-1-1 1,0 2-1,-1-1 0,1 1 0,-1 1 0,1-1 1,-1 2-1,-10-2 0,19 4 1,1-1 1,-1 0-1,0 1 0,0-1 0,1 0 1,-1 1-1,0-1 0,1 1 0,-1-1 0,0 1 1,1-1-1,-1 1 0,1-1 0,-1 1 1,1 0-1,-1-1 0,1 1 0,-1 0 0,1 0 1,0-1-1,-1 1 0,1 0 0,0 0 1,0-1-1,0 1 0,-1 0 0,1 0 0,0 0 1,0 0-1,0-1 0,0 1 0,0 0 1,1 0-1,-1 0 0,0-1 0,0 1 0,0 0 1,1 0-1,-1 0 0,1 7 2,-1 5-3,2-1 1,-1 1-1,1-1 1,1 1-1,0-1 1,1 0-1,0 0 1,1 0-1,1 0 0,-1-1 1,9 11-1,11 14-2,58 64 0,-62-79-1,-1 1 1,-1 2-1,-1 0 1,-1 0-1,-1 2 1,16 35-1,-14-8 23,13 72-1,-13-50-49,-27-180-674,-10 39 708,-2 2 1,-3 1-1,-52-96 0,-122-174 46,65 116-63,64 93-2,-93-227 0,157 338 21,1 1-1,0-1 1,1 0-1,0 0 1,1-1 0,-1-23-1,3 37-1,0-1 0,0 1-1,0-1 1,0 0 0,0 1-1,0-1 1,0 1-1,0-1 1,0 1 0,0-1-1,0 0 1,1 1 0,-1-1-1,0 1 1,0-1 0,1 1-1,-1-1 1,0 1 0,1-1-1,-1 1 1,0-1 0,1 1-1,-1 0 1,1-1 0,-1 1-1,1 0 1,-1-1 0,1 1-1,-1 0 1,2-1 0,19 5 70,28 24 20,-42-23-86,87 61 96,136 125 0,72 104-33,-59-56 12,-176-178-42,3-3 0,2-3 0,108 62 0,-171-111-57,0-1-1,0 0 1,1 0-1,-1-1 1,1 0-1,0-1 1,1 0 0,-1-1-1,0 0 1,14 1-1,-28-11-137,-26-21 115,0 1 1,-66-45-1,40 32 53,-65-54-15,4-6 1,4-4 0,5-5 0,-107-142 0,-223-394 12,385 562 144,221 313-23,-25-40-77,241 341-77,-369-510 20,-1-2 2,0 1 1,-2 1-1,0 0 1,17 42-1,-36-75-31,0 0-1,-2 1 1,-12-15-1,3 2 14,-141-188 6,-218-307 7,49-26 6,298 485-1,3-1 0,3-1 0,3-2 0,-20-98 0,35 141 11,10 30 34,1 0 1,-1 0-1,1 0 1,1 0-1,7 8 1,11 16-4,89 152 83,71 102-122,-176-276-7,0 2-8,1-1 0,0 1 1,1-2-1,1 1 1,-1-1-1,13 8 0,-26-30-260,-80-105 235,10 17 69,6 8-43,-4 3 0,-151-145 1,205 217 8,0 2 0,-26-18 0,37 29 6,0 0 0,0 1 0,-1 0 0,1 0 0,-1 0 0,0 1 0,1 0 0,-1 0 0,0 1 0,0-1 0,-10 1 0,16 1-3,0 0 0,1 0 0,-1 0 0,0 0 0,1 0 0,-1 0 0,1 0 0,-1 0 0,0 0 0,1 1 0,-1-1 0,1 0 0,-1 0 0,0 1 0,1-1 0,-1 0 0,1 1 0,-1-1 0,1 1 0,0-1 0,-1 0 0,1 1 0,-1-1 0,1 1 0,0-1 0,-1 1 0,1-1 0,0 1 0,-1 0 0,1-1-1,0 2 1,-1 21 18,2-9-5,0 10-6,1 0 0,1 0 0,1 0 0,2-1 0,11 34 0,54 115 36,-28-73-34,-14-31 2,2-1 0,3-1 0,72 101 0,-80-132-6,2-1 0,2-1 0,1-1 0,1-2 0,2-2 0,1 0 0,57 32 0,-83-55-7,6 5-18,1-1-1,0 0 1,0-2-1,1 0 1,33 9 0,-50-16 15,1 0 1,-1 0 0,0 0 0,1 0 0,-1 0 0,0 0 0,1 0 0,-1 0-1,0 0 1,1 0 0,-1 0 0,0 0 0,0 0 0,1 0 0,-1 0 0,0 0-1,1-1 1,-1 1 0,0 0 0,0 0 0,1 0 0,-1-1 0,0 1-1,0 0 1,1 0 0,-1-1 0,0 1 0,0 0 0,0-1 0,0 1 0,1 0-1,-1 0 1,0-1 0,0 1 0,0 0 0,0-1 0,0 1 0,0 0 0,0-1-1,0 1 1,0 0 0,0-1 0,0 1 0,0-1 0,-2-13-6,2 14-2,-12-34-22,0 1-1,-2 1 0,-2 0 0,-20-32 0,13 23 1,-10-20 3,-126-217-71,119 215 118,-3 1 0,-60-66-1,89 118 160,25 31-74,44 50-11,3-1-1,92 83 1,-149-152-91,52 50 16,1-2-1,3-3 0,83 52 0,-110-80-12,1-1 0,0-1 0,1-2 0,1-1 0,0-2 0,1-1 0,0-1 0,0-2 0,42 2 0,-44-6-2,0-2-1,-1-1 1,1-2 0,-1-1 0,36-8-1,-60 9-5,1 0 0,-1 0 0,0-1 0,1 1 0,-1-2 0,0 1 0,-1-1-1,1 0 1,-1 0 0,0-1 0,0 0 0,0 0 0,0-1 0,-1 1 0,0-1 0,0 0 0,-1 0-1,0-1 1,0 0 0,0 1 0,-1-1 0,0-1 0,0 1 0,-1 0 0,0-1 0,2-12 0,-2 3 1,-1 0-1,-1-1 1,0 1 0,-2 0 0,0-1 0,0 1 0,-2 0 0,-7-21 0,-9-19-4,-29-57 1,11 30 5,5 1-26,-44-168-1,68 208 24,2 0 0,1 0 1,2 0-1,3-1 0,1 1 0,6-45 0,-6 86 7,0 0 0,0 0 0,0 0-1,0 0 1,1-1 0,-1 1-1,1 0 1,-1 0 0,1 0-1,0 0 1,0 1 0,0-1-1,0 0 1,0 0 0,0 0-1,0 1 1,1-1 0,-1 1-1,1-1 1,-1 1 0,1-1-1,0 1 1,-1 0 0,1 0-1,0 0 1,0 0 0,0 0-1,0 0 1,3-1 0,-2 2 4,0 1 1,0-1-1,0 1 1,-1-1-1,1 1 1,0 0-1,0 0 1,-1 0-1,1 0 1,0 0-1,-1 1 1,0-1-1,1 1 1,-1 0-1,0-1 1,0 1-1,0 0 1,0 1-1,0-1 1,3 5-1,24 38 47,-2 2-1,-3 0 0,-1 2 1,24 77-1,4 5 33,245 519-9,-137-311-66,74 115-160,-221-438-138,-11-39-171,-8-15 426,-3 1 1,-1-1-1,-2 2 0,-1 0 1,-26-47-1,15 31 15,-82-178-6,-169-378 33,46-15-10,199 514 63,-25-187-1,53 281 105,9 26-76,36 66 88,25 53-51,67 204-37,127 495 1,-247-776-86,194 708 118,-128-511 29,113 240 1,-139-380-124,98 146 0,-151-251-37,-7-7-16,-23-17-48,-38-31-48,-370-351-270,425 390 405,0 0-1,-23-17 0,35 28-13,-1 0-1,1 0 0,0 1 1,0-1-1,-1 0 1,1 0-1,0 0 0,0 0 1,0 0-1,-1 0 1,1 0-1,0 0 0,0 0 1,0 0-1,0 1 1,-1-1-1,1 0 1,0 0-1,0 0 0,0 0 1,0 1-1,0-1 1,0 0-1,-1 0 0,1 0 1,0 1-1,0-1 1,0 0-1,0 0 1,0 0-1,0 1 0,0-1 1,0 0-1,0 0 1,0 0-1,0 1 0,0-1 1,0 0-1,0 0 1,0 0-1,0 1 1,0-1-1,0 0 0,0 0 1,0 0-1,1 1 1,-1-1-1,0 0 0,0 0 1,0 1-1,0 1 6,1 12-1,1 0-1,0-1 1,1 1 0,1-1 0,0 0 0,0 0 0,1 0 0,11 18-1,3 2 25,43 59 0,-46-72-22,1-1 1,1-1-1,0 0 0,1-2 0,1 0 0,40 24 0,140 58 127,-94-51-30,46 22 35,305 92 0,-333-126-108,-2 6 0,-2 5 0,-2 5 0,181 107 0,34 85-57,-32-21-12,-294-216-53,-11-5-151,-16-6 89,-15-14 132,0-2-1,1 0 1,1-3 0,1 0-1,-31-32 1,-140-156-185,193 202 193,-399-477-314,177 205 264,-643-891-220,372 486 374,772 1034 315,32 62-305,35 50-74,-39 24 26,-241-377-75,139 251 33,-147-279 14,4-2 0,86 97 0,505 450 178,-545-544-186,150 94 0,-201-142 3,34 33 22,-83-62-55,-1-1-1,0 0 0,1-1 0,-1 1 0,0 0 1,1-1-1,-1 0 0,0 1 0,0-1 0,0 0 1,-3-1-1,-33 0 10,0-3 0,0-1 0,0-2 0,0-1 1,1-3-1,-48-19 0,20 3 0,1-4 1,-98-62 0,70 28-14,2-4 0,4-3 1,3-5-1,-123-144 1,-253-386 41,333 430-32,74 102-15,-92-127 52,-204-219 0,285 361-31,-3 3-1,-2 3 1,-87-51 0,135 88-44,57 41 79,60 62 45,154 176 0,-149-150-61,66 75-39,233 342-1,-367-480 22,198 279-26,-190-278 25,3-2 0,1-1 0,2-3-1,63 47 1,69 26 53,258 125 0,-365-205-54,931 429 129,-691-328-94,445 191-33,-725-319-64,-20-7-88,-203-130-293,-302-202 233,15-30 92,199 110 96,-389-448 0,644 669 24,-27-31 63,-2 2 0,-76-62 0,112 105-50,0 1-1,0 1 0,-1 1 1,-1 0-1,1 1 1,-2 2-1,1 0 0,-1 0 1,-1 2-1,1 1 1,-1 0-1,0 2 0,-30-2 1,56 16 62,39 30-62,3-3 1,0-1 0,75 42 0,-51-33 21,481 264 50,-91-58-42,-6 51 167,-157-99-126,-138-105-49,176 79 0,183 54 36,-411-185-73,451 235 48,-20 37-16,-481-283-10,-26-20-79,-26-14 44,0 0 0,0 1 0,0 0 0,0 0 0,-1 0 0,1 1 0,-1 0 0,0 0 0,0 0 0,7 10 0,-12-9-196,-11-7 139,-43-18 23,0-1 0,-93-54 0,44 21 4,-572-265-326,-263-135 411,848 406 24,3 1 48,-119-46 0,190 87-69,-1 2-1,1 0 1,-1 1 0,0 1-1,0 1 1,-24 0 0,39 17-38,3-11-8,-1 0-1,1-1 0,0 1 1,0 0-1,1-1 1,-1 1-1,1-1 0,0 1 1,0-1-1,1 0 1,4 7-1,41 45 7,-35-42 11,32 31-13,2-1 1,2-3 0,2-1 0,2-3 0,1-3 0,1-1 0,2-4 0,84 33 0,-20-20-1,2-5 0,1-5 0,155 18 0,173 36-21,-377-66 36,-1 3-1,-2 4 1,134 68 0,-59-10-25,-6-3 0,166 69 0,136 44-11,-178-75 51,-89-31-51,-4-1 24,-155-78-113,-22-5-183,-37-7 95,-90-22 141,0-5 1,-196-72 0,184 41-41,-260-152 0,190 94 53,-284-122 438,379 193-252,-2 5-1,-163-34 0,92 36-75,-357-123 0,489 134-51,57 27-27,4 4 15,0-1-1,0 1 1,0 0-1,0-1 1,0 1-1,1-1 1,-1 1-1,0-1 1,1 0-1,-1 0 1,4 2-1,1 2 3,59 44-4,2-3 1,3-3-1,1-4 0,89 37 0,-43-27 5,208 56-1,133 0 9,111 32-6,-386-79-1,229 104 0,-368-141-9,448 185-30,-439-189 34,-1 2 1,-1 3-1,-2 2 0,62 39 0,-71-41-4,1-2-1,1-2 1,0-1-1,2-3 1,45 10-1,-1 1 1,-8-2 3,95 33 6,19 10-18,-172-59 9,-8-4 0,0 2 0,0-1 0,-1 2 0,0 0-1,0 0 1,0 1 0,-1 1 0,21 16 0,-6 18-95,-24-36 75,-1 0-1,2-1 1,-1 1 0,1-1-1,-1 0 1,2 0-1,-1 0 1,7 6 0,-38-11-604,-4-5 618,0 0-1,0-2 1,1-2-1,-36-14 1,-114-60-31,63 23-5,-218-107 69,233 121 33,-146-42 1,140 55 9,34 8-37,-2 4 0,-151-23 0,457 110 133,-121-31-148,-81-27-15,107 34 5,141 22 0,-176-43-7,116 41 0,-135-36 0,1-3 0,124 17 0,22-31 16,-228-9-17,1 0-1,0 0 1,0 0 0,0 0 0,0 0-1,0 0 1,0 0 0,0-1 0,-1 1-1,1 0 1,0-1 0,0 1 0,0 0-1,-1-1 1,1 1 0,0-1 0,0 1-1,-1-1 1,1 0 0,0 1 0,-1-1-1,1 0 1,-1 1 0,1-1 0,-1 0-1,1 0 1,-1 0 0,1 1 0,-1-1-1,0 0 1,0 0 0,1 0 0,-1 0-1,0 0 1,0 1 0,0-1 0,0 0-1,0 0 1,0 0 0,0 0 0,0 0-1,0 0 1,0 0 0,-1 1 0,1-1-1,-1-1 1,0-2 5,0 0-1,0 0 0,-1 1 1,1-1-1,-1 1 0,0-1 1,0 1-1,0 0 1,0 0-1,-4-3 0,-31-26 21,-81-51-1,25 19-11,-30-36 16,-114-121-1,109 98-23,-421-365 119,-916-626-1,1000 803-132,455 304 6,3 2-3,0 1 0,0 0-1,-1 0 1,1 1 0,-1 0 0,-11-3 0,38 28 7,197 164-5,430 283 0,-205-169-29,-331-215 22,180 181-1,-251-225 14,160 170 55,231 186-1,-413-383-49,-7-7-5,0 0 1,-1 1-1,0 0 1,0 1-1,-1 0 1,9 12-1,-17-16-29,-10-6-11,9 1 37,-29-4-2,0-2 0,1-1 0,0-1 1,-36-15-1,-118-60-19,97 42 27,-1530-776 108,1398 692-95,-1076-649 89,809 417-112,-95-60-20,412 325 22,-301-117 0,286 135 8,-248-140 0,139 29-38,128 77-8,-210-102 1,-59 17-7,-91-44-32,500 225 64,-4-2-14,-45-17 1,71 31 18,6 0 10,-1 0 0,1 1-1,-1-1 1,1 1 0,-1 0-1,0 0 1,1 0 0,-1 1 0,0-1-1,0 1 1,0 0 0,0 0-1,0 0 1,4 3 0,10 8 10,125 77 37,149 90-66,635 312 64,-721-384-61,311 146 13,77 41 19,136 123-5,-656-373-1,248 144-38,-233-142 10,154 58 0,-206-91-92,-33-12 31,-8-3-1,-53-17-5,-114-40 79,-216-81 14,320 110-4,2-4-1,0-2 1,-95-69 0,37 3 13,5-5 0,-146-167 0,152 149 4,-6 5 0,-5 5 0,-241-169 0,242 203 1,-4 6 0,-144-61 1,244 124-15,0 2-1,-1 1 1,0 1 0,0 1 0,-1 2 0,-38-2 0,65 19 25,2-4-28,2-1-1,-1 1 1,1 0 0,1-1-1,0 1 1,0-1 0,0 0-1,1 0 1,0 0 0,7 9-1,58 77 27,-58-82-31,84 95 8,4-4 0,5-5-1,125 91 1,-144-126-3,121 68-1,102 34 30,-142-79-18,171 117-1,-63 7 42,-11-8-20,-193-154 9,143 74 0,230 64 94,-334-143-123,306 87 10,-206-70 17,960 249-48,-1139-303-18,233 52 46,-222-49-98,-36-11 27,-24-7 75,-139-67-28,62 27-4,-39-18 1,3-6 0,3-5 0,-131-106 0,-551-544-86,520 452 68,188 182 45,-189-132 1,226 183-13,-2 3 0,-1 3 0,-2 3 0,-109-36 0,75 36 39,-346-119-23,345 111-31,2-5-1,-114-70 1,55 10-20,-75-44-27,174 128-72,80 32 124,0 1 1,-1 0-1,0 1 1,17 16-1,14 9-13,680 423-22,-383-255-2,-13-7 25,184 117 18,-29 42-83,-189-98 90,156 130-1,-446-383-17,-4-4-5,0 1 1,0-1-1,-1 0 1,1 0-1,0 1 0,-1-1 1,1 1-1,-1-1 0,0 1 1,0 0-1,1 0 0,-1-1 1,0 1-1,1 4 1,-33-6-286,-11-6 280,0-2 0,1-2 0,0-2 0,-54-23 0,58 22 4,-71-31 31,2-4 1,2-4-1,2-5 0,3-5 1,3-3-1,-124-110 0,-99-114 5,-23-20 157,-26 29 67,208 172-145,-285-173-76,-49 4-8,430 244-17,-1 3 0,-2 4 0,-107-29 1,-72-28-11,143 35-7,-162-101-1,230 127 9,1-2 0,1-2-1,1 0 1,2-2 0,0-2-1,2 0 1,1-2 0,-39-62-1,-174-250-5,202 292 17,1-1-1,4-3 1,-33-69-1,-103-220-43,159 324 28,-1-4 16,2 1 0,1-1 0,-9-46 0,11 41-25,-2 1 0,-15-40 1,-7 9 15,-3 2 0,-71-96 1,29 47 10,26 35-24,-74-120-27,118 179 42,-1 0-1,1 0 0,1-1 1,-4-21-1,-11-36 5,-58-86 3,-6-16-7,76 150 1,1-1 0,1 0 0,-3-40 0,7 54 0,-5-70 4,6 56-1,-2-1-1,0 1 1,-2 1-1,-1-1 0,0 0 1,-11-25-1,8 26 0,1-1 0,-8-46 0,11 48-10,-1-1 0,-1 1 0,-10-27 0,12 40-1,0 0 1,1 0 0,1-1-1,-1 1 1,2 0-1,-2-15 1,1 14-59,12 18 17,30 20 58,0 2 0,-2 1 0,38 39 0,-42-36 0,-7-7-4,43 54 0,126 147 30,-135-162-42,138 150 51,-105-119-46,27 31-8,-104-108 8,-1 1 1,-1 1-1,-1 0 1,17 38-1,-19-38-2,-12-22 2,0 1 0,-1-1 0,1 0 0,-1 1 0,1-1-1,-1 1 1,1-1 0,-1 0 0,1 0 0,-1 1 0,1-1 0,-1 0 0,1 0 0,-1 1 0,1-1 0,-1 0-1,0 0 1,1 0 0,-1 0 0,1 0 0,-1 0 0,0 0 0,1 0 0,-1 0 0,1 0 0,-1 0 0,1-1-1,-1 1 1,0 0 0,1 0 0,-1-1 0,1 1 0,-1 0 0,0-1 0,-28-6-129,-28-12 123,1-2 0,1-3 0,1-3 0,1-1 0,-78-58 0,101 63-7,2-1 1,1-1-1,1-2 1,1 0-1,1-2 1,1-1-1,2 0 1,1-2-1,2 0 1,-19-47 0,-6-56-2,64 177 71,2-1 0,31 42 0,-8-12-13,424 729 30,-107-175-30,-223-383-7,68 110-110,-201-345-31,-5-13-1,-7-17 67,-6-5 28,-2 0 0,-1 1 1,-2 0-1,-36-47 1,6 6-16,-200-280-70,26 39-30,152 204 49,-55-116-1,78 131 78,4-3-1,4-1 0,-28-113 1,63 187 16,6 16 40,17 27 84,-16-17-120,246 351 342,-83-108-245,-12-41-62,129 187-39,-233-312-27,-2 2-1,72 177 1,-15 44 55,-52-137-12,107 222-1,-145-358-10,2-1 1,1 0-1,2-2 0,0 0 0,3-1 0,0-2 0,50 42 1,-57-55-31,0 0 1,2-1 0,-1-1 0,2-1 0,-1-1-1,1-1 1,1 0 0,0-2 0,0 0 0,0-2-1,1-1 1,0 0 0,35 0 0,-57-4-86,-2-15 69,-1 8 17,0 1 0,0-1-1,-1 1 1,1 0 0,-2 0 0,1 0 0,-1 0-1,-7-9 1,-45-47-121,23 27 71,-190-203-74,27 31 113,-551-578 117,729 768-72,0 1 0,-1 1 0,-1 0-1,-1 2 1,1 0 0,-2 1-1,0 2 1,-34-13 0,56 23-24,0 0 1,0 0-1,0 0 1,0 1-1,0-1 1,0 0-1,0 0 1,0 0-1,1 0 1,-1 0-1,0 0 1,0 0-1,0 0 1,0 1-1,0-1 1,0 0-1,0 0 1,0 0-1,0 0 1,0 0-1,0 0 1,0 1-1,0-1 1,0 0-1,0 0 1,0 0-1,0 0 0,0 0 1,0 1-1,0-1 1,0 0-1,0 0 1,0 0-1,0 0 1,0 0-1,0 0 1,0 0-1,0 1 1,-1-1-1,1 0 1,0 0-1,0 0 1,0 0-1,0 0 1,0 0-1,0 0 1,0 0-1,0 0 1,-1 1-1,1-1 1,0 0-1,0 0 1,0 0-1,0 0 1,0 0-1,0 0 0,-1 0 1,14 15 51,98 91 56,-24-25-99,388 363 12,-326-319 4,220 141-1,214 91 77,-579-355-105,95 50-1,-89-48 5,1 1 0,0-1-1,1-1 1,-1 0 0,0-1 0,1 0 0,13 1 0,-24-3-4,-1 0 1,0 0 0,1 0-1,-1 0 1,0 0 0,1 0-1,-1 0 1,0 0 0,1-1 0,-1 1-1,0 0 1,1 0 0,-1 0-1,0 0 1,1 0 0,-1-1-1,0 1 1,0 0 0,1 0-1,-1 0 1,0-1 0,0 1 0,1 0-1,-1 0 1,0-1 0,0 1-1,1 0 1,-1-1 0,0 1-1,0 0 1,0 0 0,0-1-1,0 1 1,0 0 0,0-1 0,0 1-1,1-1 1,-1 1 0,0 0-1,0-1 1,0 1 0,-1 0-1,1-1 1,0 1 0,0 0-1,0-1 1,0 1 0,0 0 0,0-1-1,0 1 1,-1 0 0,1 0-1,0-1 1,0 1 0,0 0-1,-1-1 1,1 1 0,0 0-1,0 0 1,-1 0 0,1-1 0,0 1-1,-1 0 1,1-1-10,-10-9-10,0 0 0,0 0-1,-1 1 1,-1 1 0,1 0 0,-1 0-1,-1 1 1,-15-6 0,6 1-8,-174-85-4,102 52 54,2-3 0,-110-76 0,195 118-5,6 5-7,0 0 0,0 0 0,0 0-1,0 1 1,0-1 0,0 0 0,-1 1-1,1-1 1,0 0 0,0 1 0,-1-1-1,1 1 1,0 0 0,-1-1 0,-1 1-1,2 0-22,26 8 144,35 24-35,72 50 0,-40-23-44,778 452 234,-631-370-269,-5 10-1,-8 10 0,358 332 1,-470-385-16,-16-19 45,157 189 1,-249-270-51,-4-5 0,1-1 1,-1 1-1,0 0 1,0 0-1,0 0 1,0 0-1,-1 0 1,1 1-1,-1-1 1,0 0-1,2 5 1,-3-7-21,-2-2 32,0 1 0,0-1 0,1 0-1,-1 0 1,0 0 0,1 0 0,-1-1 0,1 1 0,-1 0 0,1-1-1,-2-2 1,-5-4-4,-86-81-24,5-5 0,-97-129 0,54 61 28,34 47-63,-499-649 30,436 504 22,-34-50-29,129 214 55,-86-96 1,103 143-30,-3 2-1,-1 2 1,-85-55 0,115 84 3,3 1 15,0-1-1,2-1 1,0-1-1,-28-34 1,-49-88-42,77 113 18,-5-5-13,-1 1 0,-1 1-1,-2 1 1,-1 2 0,-1 1 0,-56-39 0,37 25-12,1-2 1,2-1-1,-76-99 0,28 31-26,55 66 41,3-1 0,-43-74-1,-43-109-123,0 2 6,91 178 123,-2 1 1,-54-63-1,70 92 8,12 13 24,0 1-1,-1-1 1,0 1 0,0 0-1,-1 0 1,-10-6 0,16 16 20,6 14-9,0 1 0,1-1 1,1 0-1,17 28 0,4 11 16,37 80 11,133 204 1,-161-279-66,-30-47 14,1 0 0,1 0-1,0-1 1,1 0 0,0-1-1,1 0 1,1-1 0,20 16-1,-33-28-2,1-1-1,-1 0 1,0 1 0,1-1-1,-1 0 1,0 0-1,0 0 1,1 1 0,-1-1-1,0 0 1,1 0-1,-1 0 1,1 0 0,-1 1-1,0-1 1,1 0-1,-1 0 1,0 0 0,1 0-1,-1 0 1,1 0-1,-1 0 1,0 0 0,1 0-1,-1 0 1,1-1-1,-1 1 1,0 0 0,1 0-1,-1 0 1,0 0-1,1 0 1,-1-1-1,0 1 1,1 0 0,-1 0-1,0-1 1,1 1-1,-1 0 1,0 0 0,0-1-1,1 1 1,-1 0-1,0-1 1,0 1 0,0 0-1,0-1 1,1 1-1,-1-1 1,0 1 0,0 0-1,0-1 1,0 1-1,0 0 1,0-1 0,0 1-1,0-1 1,0 1-1,0 0 1,0-1-1,0 1 1,0 0 0,0-1-1,0 1 1,-1-1-1,-4-30-56,-4 5 41,-2 0 1,-1 0-1,-1 1 1,-19-26-1,-1-5 33,-75-122-177,58 98 85,2-2 0,-60-143 0,92 183 89,9 27-10,1-1 0,0-1 1,1 1-1,0-1 0,2 0 0,-3-28 0,6 45 5,0 0 0,0 0-1,0 0 1,0-1 0,1 1 0,-1 0 0,0 0 0,0 0-1,0 0 1,1 0 0,-1-1 0,0 1 0,0 0 0,0 0-1,1 0 1,-1 0 0,0 0 0,0 0 0,1 0 0,-1 0-1,0 0 1,0 0 0,1 0 0,-1 0 0,0 0 0,0 0-1,0 0 1,1 0 0,-1 0 0,0 0 0,0 0 0,1 0-1,-1 0 1,0 0 0,0 0 0,0 1 0,1-1 0,-1 0-1,0 0 1,0 0 0,0 0 0,1 0 0,-1 1 0,0-1-1,0 0 1,0 0 0,0 0 0,0 1 0,0-1 0,1 0-1,-1 0 1,0 1 0,17 17 39,0 1 1,-1 1-1,-1 0 0,-1 1 0,0 1 1,10 25-1,-4-12-23,9 15 21,2-1 0,46 54-1,-57-80-47,1 0-1,1-2 0,1-1 1,1 0-1,50 31 0,-36-36-88,-37-14 92,0-1 1,-1 0 0,1 0-1,0 0 1,0 0 0,0 0-1,-1 0 1,1 0 0,0 0 0,0 0-1,-1-1 1,1 1 0,0 0-1,0 0 1,-1-1 0,1 1-1,0 0 1,-1-1 0,1 1-1,0-1 1,-1 1 0,1-1-1,0 1 1,-1-1 0,1 1-1,-1-1 1,1 1 0,-1-1-1,0 0 1,1 1 0,-1-1-1,0 0 1,1 0 0,-1 1-1,0-1 1,0 0 0,1 0-1,-1 1 1,0-1 0,0 0-1,0 0 1,0 0 0,0 1-1,0-1 1,-1-1 0,0-37 0,-3 0-1,-1 1 1,-2 0 0,-1 0 0,-18-48 0,-84-186 3,30 84 0,23 52-22,56 136 22,1-1 0,0 1 0,0 0 0,-1-1 0,1 1 0,0 0 0,0-1 0,0 1 0,0 0 1,0-1-1,0 1 0,-1 0 0,1-1 0,0 1 0,0-1 0,0 1 0,0 0 0,0-1 0,0 1 1,1-1-1,-1 1 0,0 0 0,0-1 0,0 1 0,0 0 0,0-1 0,0 1 0,1 0 0,-1-1 1,0 1-1,0 0 0,1-1 0,-1 1 0,0 0 0,14 5 99,1 8-74,-1 0 0,0 1 0,-1 1-1,22 31 1,43 78 79,-50-76-93,90 162-10,11 17 17,-120-213-19,1 0 0,0-1 0,22 21 0,-29-34-20,-3-7 6,-6-13-16,-217-363-10,68 129-5,-31-100-227,160 300 264,-57-104 53,75 145-40,-1 1-1,-1 0 1,0 0 0,-1 1 0,0 0-1,0 1 1,-1 1 0,-26-17 0,22 14-4,0-1 0,2 0 0,-1-2 0,-20-27 0,-16-15-1,50 55 5,-1 1-1,1-1 1,0 1-1,0-1 1,-1 1-1,1 0 1,-1 0-1,1 0 1,-1 0-1,0 0 1,1 0-1,-1 0 1,0 1-1,0-1 1,0 0 0,1 1-1,-1 0 1,0-1-1,0 1 1,0 0-1,0 0 1,0 0-1,0 0 1,0 0-1,1 0 1,-1 1-1,0-1 1,0 1-1,0-1 1,0 1 0,1 0-1,-1 0 1,0-1-1,1 1 1,-1 1-1,-2 0 1,0 2 1,1 0 0,-1 1 0,1-1 0,0 1 0,0-1 0,0 1 0,0 0 1,1 0-1,0 0 0,-3 9 0,-41 178 26,46-192-32,0 0-1,0 1 1,0-1-1,0 0 1,0 1 0,0-1-1,0 0 1,0 1 0,0-1-1,0 0 1,0 1 0,1-1-1,-1 0 1,0 0-1,0 1 1,0-1 0,1 0-1,-1 0 1,0 1 0,0-1-1,1 0 1,-1 0 0,0 0-1,0 1 1,1-1-1,-1 0 1,0 0 0,1 0-1,-1 0 1,0 0 0,1 0-1,-1 0 1,0 1 0,1-1-1,-1 0 1,24 3 0,38-3 5,-43 0-13,-2 1 9,0 0 0,29 8 0,-30-6 5,1 0 0,30 2 0,-45-7-5,-1 1-1,1-1 1,0 0-1,-1 1 1,1-1-1,-1 0 1,1 0-1,-1 0 1,0 0-1,0 0 1,0 0 0,0-1-1,0 1 1,0 0-1,-1-1 1,1 1-1,-1-3 1,6-9-11,-3 11 13,0 0 0,0 0-1,1 0 1,0 1 0,-1-1-1,1 1 1,0 0 0,0 0-1,0 1 1,1-1 0,-1 1-1,0 0 1,1 0 0,-1 0-1,0 1 1,1-1 0,-1 1-1,1 0 1,-1 1 0,1-1-1,6 2 1,0 0 10,0 0-1,0 0 1,-1 1 0,1 1-1,-1 0 1,0 0 0,16 9-1,10 13-9,-1 2-1,-1 1 0,-1 1 0,-2 2 0,29 38 0,-19-16-1,-3 1 0,54 104 0,-85-146 4,-1 0-1,-1 1 0,0-1 1,0 1-1,-2 1 0,0-1 0,0 0 1,-1 1-1,-1 23 0,0-35-1,0 0 1,0 0-1,0-1 0,0 1 1,0 0-1,0 0 0,1-1 1,-1 1-1,1-1 0,0 1 1,0-1-1,0 0 0,0 0 0,0 0 1,3 2-1,42 33-57,-35-28 55,15 13 47,-2 2 0,37 41 0,12 13-64,-74-78 18,1 2-1,1-1 0,-1 1 0,1-1-1,-1 1 1,1-1 0,0 0 0,0 0 0,-1 0 0,1 0-1,0 0 1,0 0 0,0 0 0,0-1 0,0 1 0,0-1-1,3 1 1,-4-13-17,-4-18 3,-1 0-1,-1 1 0,-2 0 1,-1 0-1,-15-37 0,11 30 6,-11-21 23,-41-76 0,-7-14-88,45 84 45,6 18 36,-19-70 1,37 99 8,7 14 6,15 21 22,-17-15-39,48 56 100,-3 2 0,77 133 0,5 9 14,38 18-14,-68-95-15,106 179 0,-184-270-95,29 33 0,-43-58-20,-83-78-40,-8-30-40,4-3 0,-96-160 1,128 179 42,5-2 1,3-2-1,3-1 0,-25-97 1,48 142 65,13 40 59,62-3-70,-50 2 7,1 1 0,0 0 0,0 1 0,0 0 0,-1 1-1,18 3 1,-25-2 8,0 0 0,0 1 0,0 0 0,-1-1 0,1 1 0,-1 1 0,0-1 0,0 1 0,0-1 0,0 1 0,-1 1 0,0-1 0,0 0 0,0 1 0,4 7 0,7 14-5,16 46 0,-16-35-1,83 227 72,-33-83-43,1-6-18,65 164 55,-83-230-46,65 108-1,-81-179-50,-9-14 19,-24-23 3,0 0 0,0-1 0,0 1 0,0-1 0,0 1 0,0-1 0,0 0 0,0 0 0,0 0 0,0 0 0,0 0 0,0 0 0,0 0 0,0-1 0,-3 0 0,-12-5 2,0-2 0,0 0 0,0-1 0,1 0 0,0-2 0,-17-14 0,-14-8 16,-116-75-73,5-7 1,-181-172-1,228 176 63,41 39-8,-3 2 0,-92-66 0,159 132-4,-58-36 7,61 38 8,-1 0 0,1 1 0,-1-1 0,1 1 0,-1 0 1,0 0-1,0 0 0,0 0 0,0 1 0,1 0 1,-1 0-1,0 0 0,0 0 0,0 0 0,-5 2 0,8-1-3,0 0 0,0 0 0,-1 1 0,1-1-1,0 0 1,0 1 0,0-1 0,0 1 0,1-1-1,-1 1 1,0 0 0,1-1 0,-1 1 0,1 0-1,-1-1 1,1 1 0,0 0 0,0-1 0,-1 1-1,1 0 1,1 0 0,-1-1 0,0 3 0,0 4 2,-1 27 12,2 0 0,2 0-1,1 0 1,1 0 0,3 0-1,18 55 1,92 202 92,-84-215-80,127 269-60,-159-342 25,1 1 8,-1 0 0,1 0 0,-1 0 1,0 1-1,0-1 0,-1 1 0,1 0 1,-1-1-1,0 11 0,-1-16-49,-1-19-10,0 13 52,-1-1 0,0 1 0,-1 0 1,1 0-1,-1 0 0,0 0 0,-1 0 1,-6-8-1,-43-48-105,16 19 28,-322-398-66,346 426 157,0 0 1,-1 1 0,-19-17-1,27 27-6,1 1-1,-1-1 0,0 1 1,0 0-1,0 0 0,0 1 1,0-1-1,-1 1 0,1 1 1,-1-1-1,1 1 0,-1 0 1,-8 1-1,14 0-2,0 0 0,1 0 0,-1 0 0,0 1 0,0-1 0,0 0 0,0 0 0,0 1 0,0-1 0,0 1 0,1-1 0,-1 1 0,0-1 0,0 1 0,1 0 0,-1-1 0,0 1 0,1 0 0,-1-1 0,1 1 0,-1 0 0,1 0 1,-1 0-1,1 0 0,-1-1 0,1 1 0,0 0 0,0 0 0,-1 0 0,1 0 0,0 0 0,0 0 0,0 1 0,0 38 34,0-33-38,3 13 17,0-1 0,1 1 1,1-1-1,1 0 1,1 0-1,1 0 1,0-1-1,15 24 1,100 134 103,-113-163-115,53 65 43,2-4 0,118 103 0,169 107 119,-318-258-159,75 60 54,-5 5-1,-3 4 1,-4 4 0,113 152-1,-167-192-42,476 581 195,-162-284-187,1 1 66,-325-324-100,-2 1 0,-1 2 1,-2 1-1,-1 1 0,30 58 1,-54-90 11,0 1 0,-1-1 0,0 1 0,0 0 1,-1 0-1,0 0 0,0-1 0,0 15 0,-2-20-10,0 0-1,-1-1 1,1 1-1,0 0 0,0-1 1,0 1-1,-1 0 1,1-1-1,0 0 0,-1 1 1,1-1-1,0 0 1,-1 0-1,1 0 1,-1 0-1,1 0 0,0 0 1,-1 0-1,1 0 1,-3-1-1,0 1-8,-11-1-3,0-1-1,-1 0 0,1-1 0,0-1 0,0 0 0,0-1 0,1 0 1,-15-9-1,-109-66-53,111 63 47,-286-214-208,162 114 157,-443-371 30,422 326 26,-187-229-1,306 325 19,-3 3 0,-2 1-1,-4 4 1,-74-56 0,107 92 12,0-1 1,1-1-1,2-2 1,-41-50-1,60 69-62,10 16 46,14 19 20,57 69 36,-37-47-33,54 58-1,-45-64-11,1-2-1,3-3 1,1-1 0,90 49-1,-29-30 46,160 58 0,-188-81-39,-2 2 0,-1 4 0,-3 4 0,-1 3 0,-2 4 0,-3 2 0,116 112 0,-136-116-29,-50-48-33,-7-13-58,-143-167-224,118 146 352,-501-495 1,305 313 46,206 195-12,-29-38-1,47 52 41,12 11-54,18 14 17,350 305 211,-177-145-194,42 42-20,249 293 0,438 468 183,-733-807-151,348 238 0,-272-220-88,-160-117 16,238 143-92,-189-125 96,-98-53-91,3-3 0,1-3 1,84 29-1,-150-63-84,-2-3 157,0 0 0,-1 0 0,1 0 0,-1 0 0,1 1 0,-1-1 0,0 0 0,0 0 0,0 0 0,0 1 0,0-1 0,0 0 0,0 1 0,0-1 0,-1 1 1,1-1-1,-1 1 0,1 0 0,-4-2 0,-8-9-24,-508-516-394,104 78 260,26-23 93,116 136 83,124 155-31,-506-581-11,112 239 179,232 234-186,-47-8 51,-2-4 14,325 266-32,2-1 0,2-2 0,1-1 0,2-2 0,-30-57 0,188 255 130,392 529-102,-425-561-6,77 90-17,8-8 0,9-9 0,250 203 0,-276-270 2,-54-46 26,181 179-1,-271-241-42,0 1 0,26 40-1,-40-54 14,1 1-1,-1 0 1,-1 0 0,0 0-1,0 0 1,-1 1 0,-1-1-1,0 1 1,0 0-1,0 13 1,-2-23-4,0 0 0,-1 0-1,1-1 1,-1 1 0,1 0 0,-1-1-1,1 1 1,-1-1 0,0 1 0,1 0-1,-1-1 1,0 1 0,1-1 0,-1 0-1,0 1 1,1-1 0,-1 0 0,0 1-1,0-1 1,0 0 0,1 0 0,-1 0-1,0 1 1,0-1 0,0 0 0,1 0-1,-1 0 1,0 0 0,0-1 0,0 1-1,0 0 1,1 0 0,-1 0 0,-1-1-1,-37-8-57,7-3 44,2-1 0,0-2 0,-54-35 0,-85-73 4,140 101 30,-154-125-15,7-8 0,7-7 0,7-7 0,-233-316 1,126 89 7,-23-32-6,273 402-5,-12-19 12,-3 1 0,-1 2 0,-75-68 0,69 84 121,43 37-74,23 31-17,1-2 0,55 66 0,-6-11-13,65 99-25,379 485 52,-424-570-42,4-5 1,5-4-1,222 165 0,236 66 71,-31-21-69,-458-260-1,-2 4-1,-2 2 0,-3 3 0,-2 3 1,76 97-1,-128-135-265,-51-63 198,-50-38-1,4 4 22,-51-52 5,-177-158-5,-93-89-40,287 248 47,-127-169 0,-17-107-47,29-15 82,175 307-2,-3 0-18,-3 2-1,-6 4 0,-4 2 1,-93-94-1,128 155 13,26 27 0,2 0-1,-1 0 0,2-2 1,-1 1-1,-14-25 1,26 38-2,0 0 0,-1-1 0,1 1 1,0 0-1,0 0 0,0-1 0,0 1 0,0 0 1,0 0-1,-1-1 0,1 1 0,0 0 1,0 0-1,0-1 0,0 1 0,0 0 0,0-1 1,0 1-1,0 0 0,0 0 0,0-1 1,0 1-1,0 0 0,0-1 0,1 1 1,-1 0-1,0 0 0,0-1 0,0 1 0,0 0 1,0 0-1,1-1 0,-1 1 0,0 0 1,0 0-1,0 0 0,1-1 0,-1 1 0,0 0 1,0 0-1,1 0 0,-1 0 0,0-1 1,0 1-1,1 0 0,-1 0 0,22 3 43,7 9 3,-1 1-1,0 2 1,31 21 0,82 66 47,-111-80-65,198 155 47,-8 9 0,309 339-1,-141-105-5,28-26-20,-162-179-55,507 443 92,-547-464-71,522 449 87,-422-367-80,-133-111-12,-171-156-10,27 22-14,-2 2 0,44 52 0,-76-79 8,1-1 0,-1 0 0,0 1 0,0 0 1,-1-1-1,0 1 0,0 0 0,0 0 0,-1 0 1,2 12-1,-11-17-168,-1-1 140,1 0 0,0-1-1,0 0 1,0 0-1,0-1 1,0 0-1,0 0 1,-9-4-1,-69-37-8,53 25-7,-476-266-180,361 190 166,-176-147 0,-325-376 59,599 563 17,-588-597 232,583 602-223,-306-283 80,28-21-121,294 304 18,25 29 6,-1 1 1,-1 1 0,-1 0 0,-1 1 0,-25-19 0,42 36-5,1-1 1,-1 1 0,1-1 0,-1 1 0,1 0 0,-1-1 0,1 1 0,-1 0 0,1-1 0,-1 1 0,1 0 0,-1 0 0,0 0 0,1-1 0,-1 1 0,1 0 0,-1 0 0,0 0 0,1 0 0,-1 0 0,0 0 0,1 0 0,-1 0 0,1 1 0,-1-1 0,0 0 0,1 0 0,-1 0 0,0 1 0,1 0-1,-1 0 1,1-1 0,0 1 0,-1 0-1,1 0 1,0 0 0,0 0-1,-1 0 1,1 0 0,0 0 0,0 0-1,0-1 1,0 1 0,0 0-1,0 0 1,1 0 0,-1 0 0,1 1-1,4 15 4,2-1 0,0-1 0,1 1 0,1-1 0,0-1 0,1 0 0,0 0 0,17 16-1,2 7 16,86 96 6,213 190 1,-211-214-45,662 714-18,-187-184 74,-487-542-39,163 117 1,-98-84-2,-118-88 6,268 228-11,-259-221 6,-47-39-2,-1 0 1,0 0-1,-1 2 0,16 16 0,-27-26-44,-6-5-129,-212-126 23,81 43 90,-103-64-33,8-10 1,-351-315 0,508 406 97,-233-198 62,242 216-33,-3 4 1,-142-75-1,148 92-11,-249-133-6,299 155-14,9 6 1,0 0-1,0 0 0,0 0 0,0 0 1,0 0-1,-1 1 0,1-1 0,-1 1 0,1 0 1,0 0-1,-1 0 0,-7 0 0,29 22 33,127 111 11,252 179 0,-271-228-25,3-5-1,232 102 1,-290-150-17,303 133 16,-17 29-3,-285-141-17,-2 3-1,63 62 1,97 76-13,-122-111 23,-4 4 0,138 145 0,-137-127 16,-50-51 3,80 98 0,-111-120-16,0 1 9,26 44 0,-43-62-19,-4-7 0,0 0 0,0 0 0,1-1 0,0 1 0,0-1 0,9 9 0,-12-13-32,-10-11-443,-78-82 93,-105-142 0,-56-120 165,169 239 189,8 9 89,-111-218 0,179 318-43,1 0-1,-1-1 0,1 1 0,1 0 0,-1-1 1,1 0-1,0 1 0,0-14 0,25 18 170,-15 4-166,-1 0-1,1 0 1,-1 0-1,1 1 1,-1 0-1,0 1 1,0 0-1,0 0 1,12 10-1,68 58 52,-60-48-61,61 56 145,-4 5 0,-3 2 0,-4 5 0,96 146 0,-31-47 57,22 35-69,41 86-96,-205-310-117,-5-4-126,0 1 188,0-1-1,0 0 0,0 0 0,0 0 0,1-1 1,-1 0-1,-6-5 0,-3-3-7,-204-143-49,-335-311 0,508 423 65,-1 2 0,-3 2 1,-93-56-1,135 91 6,1 0 0,-1 1 0,1 0-1,-1 0 1,0 1 0,-8-2 0,13 3-7,1 0 1,-1 0-1,0-1 0,1 1 0,-1 0 0,1 0 1,-1 0-1,1 0 0,-1 0 0,1 0 1,-1 0-1,0 0 0,1 0 0,-1 0 0,1 0 1,-1 1-1,1-1 0,-1 0 0,1 0 1,-1 0-1,1 1 0,-1-1 0,1 0 1,-1 1-1,1-1 0,-1 0 0,0 1 0,3 6 3,-2-7-1,4 10 1,0-1 1,0-1 0,1 1-1,0-1 1,0 0 0,1 0 0,0 0-1,14 12 1,3 6 0,274 278 32,-196-208-29,109 142 31,-105-111-17,-83-106-18,1-1 1,1-1-1,0-1 1,1-2-1,52 27 1,-71-40-12,-1-1-1,1 1 1,-1-1 0,1 0-1,0-1 1,-1 1 0,1-1-1,7 1 1,-11-36-152,-3 21 143,-1 0 0,0 0 0,-1 0 0,0 0 0,-1 0 0,0 1 0,-8-15 0,-49-91-77,38 77 78,-58-110-149,-118-315-1,187 421 230,32 68 72,13 20-106,34 41 93,-3 2 0,98 181-1,8 17 139,-92-158-196,-74-119-64,0-1 2,-1 1-1,1-1 1,1 0-1,-1 0 1,11 9-1,-14-14-66,-1-5-96,-1-17 99,-1 0 0,-1 0 1,-1 1-1,0-1 0,-2 1 1,-13-32-1,-63-118-21,14 40 14,7-3 0,5-2-1,-51-191 1,99 271 79,8 55-5,1 0 1,0 0-1,-1 0 1,1 0-1,0 0 1,-1 0-1,1 0 0,0 0 1,0 0-1,-1 0 1,1 0-1,0 1 0,-1-1 1,1 0-1,0 0 1,-1 1-1,1-1 0,-1 1 1,1-1-1,-1 0 1,1 1-1,-1-1 0,1 1 1,0 1-1,31 29 36,-2 2-1,-1 2 1,-2 0 0,22 41-1,15 16 18,221 272 311,-195-252-206,-81-100-158,1 0 0,0-1 0,1 0-1,0 0 1,1-1 0,0-1 0,1 0 0,0-1 0,26 13 0,-38-21-11,-1 0-1,1 0 1,-1 0 0,0 0 0,1-1 0,-1 1 0,0 0-1,1 0 1,-1-1 0,0 1 0,1 0 0,-1 0 0,0-1 0,1 1-1,-1 0 1,0-1 0,0 1 0,1 0 0,-1-1 0,0 1-1,0-1 1,0 1 0,0 0 0,0-1 0,1 1 0,-1-1 0,0 1-1,0-1 1,0 1 0,0 0 0,0-1 0,0 1 0,0-1-1,-1 1 1,1 0 0,0-1 0,0-25-33,0 20 10,-1-4 3,0 0 0,0 1 0,-1 0 0,-1-1 0,0 1 0,0 0 0,0 0 0,-1 1 0,-7-12-1,-54-78-62,33 52 48,-300-418-61,301 416 101,-10-10 0,3-2 0,3-1 0,-34-81 0,63 124 85,13 24 111,14 15-173,110 106 9,133 165 0,-153-164 70,52 81-20,14 14-52,-188-247-631,-25-36 541,23 38-32,-140-216-44,-10-15 92,128 191 56,3 0 0,-29-81 0,53 114-9,9 15 15,-1 14-15,0 0-1,0 0 0,0 0 0,0 0 1,0-1-1,1 1 0,-1 0 0,0 0 1,0 0-1,0 0 0,0 0 0,1-1 1,-1 1-1,0 0 0,0 0 0,0 0 1,1 0-1,-1 0 0,0 0 0,0 0 1,0 0-1,1 0 0,-1 0 0,0 0 1,0 0-1,1 0 0,-1 0 0,0 0 1,0 0-1,0 0 0,1 0 1,-1 0-1,0 0 0,0 0 0,0 0 1,1 1-1,-1-1 0,0 0 0,0 0 1,0 0-1,0 0 0,0 0 0,1 1 1,-1-1-1,21 16 40,0 1 1,-1 1-1,32 36 1,48 72 11,115 189 164,-80-109-116,-20-62-23,-35-46-88,-78-101-20,-1-1-1,-1 1 1,1-1 0,0 1 0,-1-1 0,0 1 0,0-1 0,0 0 0,0 1 0,-1-5-1,-7-13 13,0 0-1,-1 1 0,-1 0 1,-1 0-1,-26-34 1,2 0 21,-9-10 0,-2 2 0,-71-73 1,16 20-2,-78-103 71,-179-212 343,283 337-348,-77-124-1,-47-116-37,172 285-12,-118-257-28,103 209 29,-51-124-10,40 112 1,-4 1 0,-101-140-1,-257-264-4,326 394-13,5-4 1,-86-165 0,105 172-7,11 17-17,23 38-35,-59-83 0,87 138 62,0 0 0,0 0 0,0-1 0,0 2 0,-1-1 1,1 0-1,-1 1 0,0 0 0,0 0 0,-1 0 0,1 0 1,-1 1-1,1-1 0,-1 1 0,0 0 0,-7-1 0,12 3 4,-1 1-1,0-1 1,1 1-1,-1 0 1,0 0-1,1-1 1,-1 1-1,1 0 1,-1 0-1,1 0 1,0 0-1,-1-1 1,1 1-1,0 0 1,0 0-1,-1 0 1,1 0-1,0 0 1,0 0-1,0 0 1,0 0-1,0 0 0,0 0 1,1 1-1,0 35 6,0-30-7,2 21 9,1 1 1,2-1 0,1 0-1,1-1 1,12 29 0,69 138-20,-71-159 12,525 888-3,-225-414-26,-37 19 5,-87-101 55,-175-395-48,-18-31-86,-3-29-106,-12-17 180,-2 2 1,-2 0-1,-34-60 0,19 38 11,-195-390-34,-131-268 102,284 558-49,6-2 0,-53-205-1,97 257 23,6-1 0,-7-185 0,25 292-26,-11-69 237,14 99-218,1 0 0,1 0 0,0 0 0,2-1 0,14 35 0,-9-22-2,231 755 49,-221-690-61,-5 1 1,-4 0-1,-4 1 0,-10 171 0,1-259-2,0-1-1,0 1 1,-2-1 0,1 0-1,-1 0 1,-1 0-1,-6 15 1,7-22 1,1 1 1,-1-1 0,0 1-1,0-1 1,0 0-1,-1 0 1,1 0-1,-1-1 1,0 1-1,0-1 1,0 0 0,-1 0-1,1 0 1,-1-1-1,1 1 1,-1-1-1,0 0 1,-10 2 0,-4-1 1,0 0 0,0-2-1,0 0 1,0-1 0,0-1 0,1-1 0,-1-1 0,0 0 0,1-1 0,-1-1 0,1-1 0,0-1 0,1 0 0,-31-18 0,-10-11-14,3-3 0,-92-81 0,141 115 13,-378-349 29,78 70-75,220 207 36,-762-628 51,558 507-36,-271-209 22,251 155-29,230 195-3,-2 3 0,-95-45-1,-62-33 9,239 132-7,0 0 0,0 0 0,-1-1 0,1 1 0,0 0 0,0 0 0,-1 0 0,1-1 0,0 1 0,0 0 0,-1 0 1,1 0-1,0 0 0,-1 0 0,1-1 0,0 1 0,-1 0 0,1 0 0,0 0 0,0 0 0,-1 0 0,1 0 0,0 0 0,-1 0 0,1 0 1,0 0-1,-1 0 0,1 0 0,0 0 0,-1 1 0,1-1 0,0 0 0,-1 0 0,1 0 0,0 0 0,0 1 0,-1-1 0,1 0 0,0 0 1,0 0-1,-1 1 0,1-1 0,0 0 0,0 0 0,0 1 0,-1 0 0,1 20-85,12 27-35,13 6 121,2-2 0,2 0 0,52 68 0,-29-44 0,-8-10 0,334 485-6,-310-464-13,154 153-1,107 51 27,-270-243-10,-10-8-43,62 63-1,-107-183-364,-5 77 413,1 1-1,0-1 1,0 1-1,0-1 1,1 1-1,-1-1 1,0 1-1,1-1 1,0 1-1,-1 0 1,1-1-1,2-3 1,-1 5-2,-1 0 1,1 0 0,0 0-1,-1 0 1,1 0 0,0 0 0,0 1-1,0-1 1,0 1 0,-1-1-1,1 1 1,0-1 0,0 1 0,0 0-1,0 0 1,0 0 0,3 1-1,15-1 11,-1 2 0,1 0 0,-1 1 0,0 1 0,0 1-1,28 11 1,109 59 59,-144-68-66,366 227 132,-14 33-100,-276-201-16,881 707 215,-533-329-219,-38 31 51,-342-406-59,-35-43-38,-10-11 11,0-2 1,0 0 0,1 0 0,1-1 0,15 12 0,-29-51-105,-3 16 119,0 1 0,-1 0 0,0 0 0,-1 1 0,0 0 0,-15-17 0,-55-53-44,38 41 33,-118-128-9,7-7 0,8-7 0,-147-245 0,41-20 168,250 451-110,0 0 1,1-1-1,0 1 0,1-1 0,-1 0 0,1 0 0,8 6 0,9 9-2,102 116 35,171 242 1,-163-201-49,239 278 247,-288-356-233,-40-49-11,3-3-1,1-1 0,86 63 1,-129-106-36,0 0-1,0 0 1,0 0 0,0 0 0,1-1-1,-1 1 1,1-1 0,0 0 0,0-1-1,0 1 1,0-1 0,0 0 0,0 0-1,0 0 1,0-1 0,0 0 0,7 0 0,-11-2 0,-1 0 1,1 0 0,0 1 0,-1-1-1,0 0 1,1 0 0,-1 0 0,0 1-1,0-1 1,0 0 0,0 0 0,-1 0 0,1-1-1,-1-3-19,1-6 17,-1 1 0,-1 1 0,0-1 0,-1 0 0,0 0 0,0 1 0,-1 0 0,-1-1 0,-5-8 0,-11-18 13,-28-34-1,25 36 16,-76-115-31,-157-313 1,243 427 126,38 74 87,-9-11-216,193 346 183,-18-30 157,-156-288-276,-21-36-24,0 1 1,-2 0 0,0 1 0,-1 0 0,-1 0 0,10 39-1,-18-59-19,-1-1-1,0 0 0,0 1 0,1-1 0,-1 1 0,0-1 0,0 1 0,0-1 0,1 0 0,-1 1 1,0-1-1,0 1 0,0-1 0,0 1 0,0-1 0,0 1 0,0-1 0,0 1 0,0-1 1,0 1-1,-1-1 0,1 0 0,0 1 0,0-1 0,0 1 0,0-1 0,-1 0 0,1 1 1,0-1-1,0 1 0,-1-1 0,1 0 0,0 1 0,-1-1 0,1 0 0,0 1 0,-1-1 0,1 0 1,-1 0-1,1 1 0,0-1 0,-1 0 0,1 0 0,-1 0 0,1 0 0,-1 0 0,1 1 1,-1-1-1,1 0 0,0 0 0,-1 0 0,1 0 0,-1 0 0,1 0 0,-1-1 0,1 1 1,-1 0-1,1 0 0,-1 0 0,1 0 0,0 0 0,-2-1 0,-27-17 23,25 14-46,-58-45 15,2-4 0,-58-66 0,44 43 14,-244-282-34,23-23 7,13 16 15,218 286 7,-748-871 0,760 896 2,-2 1 0,-3 4 0,-2 1 0,-1 3 0,-3 3 0,-1 3 0,-125-55 0,-92-5 83,-103-46 43,321 111-153,-91-64 0,112 68 50,-2 1 0,0 3 0,-2 1 0,-72-27 0,73 37-40,-42-12 9,1-4 0,-131-68 1,-75-80 32,292 179-27,-1 0 0,1 0 0,0 0 0,0 0 0,-1 0 0,1 0 1,0 0-1,0 0 0,-1 0 0,1-1 0,0 1 0,0 0 1,0 0-1,-1 0 0,1 0 0,0 0 0,0 0 0,0-1 0,-1 1 1,1 0-1,0 0 0,0 0 0,0 0 0,0-1 0,-1 1 0,1 0 1,0 0-1,0-1 0,0 1 0,0 0 0,0 0 0,0-1 1,0 1-1,0 0 0,0 0 0,0 0 0,0-1 0,0 1 0,0 0 1,0 0-1,0-1 0,0 1 0,0 0 0,0 0 0,0-1 0,0 1 1,0 0-1,0 0 0,0-1 0,1 1 0,18-1 30,54 11 18,-24-4-101,19-5 15,-67-1 38,-1 0 1,0-1-1,1 1 1,-1-1 0,0 1-1,0 0 1,0-1-1,0 1 1,0-1 0,0 1-1,0-1 1,0 1 0,0-1-1,0 1 1,0-1-1,0 1 1,0-1 0,0 1-1,0 0 1,0-1-1,0 1 1,-1-1 0,1 1-1,0-1 1,0 1-1,-1 0 1,1-1 0,0 1-1,0 0 1,-1-1 0,1 1-1,0 0 1,-1-1-1,1 1 1,-1-1 0,-12-15 24,0 0-44,1 0 1,1-1 0,-16-33 0,-11-45 60,-35-139 1,-5-17-225,12 85 59,-38-111 97,103 274 18,0 1 0,0 0 0,1-1-1,-1 1 1,1 0 0,0-1 0,0 1 0,0-1 0,0 1 0,0-1 0,1-2-1,-1 4 5,0 1 0,0-1 0,1 1 0,-1 0 0,0-1 0,0 1 0,1 0 0,-1-1 0,0 1 0,1 0 0,-1-1 0,0 1 0,1 0 0,-1 0 0,1-1 0,-1 1 0,0 0 0,1 0 0,-1 0 0,1-1 0,-1 1-1,1 0 1,-1 0 0,1 0 0,-1 0 0,1 0 0,-1 0 0,1 0 0,-1 0 0,0 0 0,1 0 0,-1 0 0,2 1 0,4 1-2,0 1 0,0 0 0,-1 0 0,1 0 0,-1 1-1,10 8 1,40 36 38,-2 2-1,-2 3 1,65 87 0,114 195-20,-192-277-18,78 131-4,-116-205-123,-3 0 134,0 1 0,-2 0 0,1-1-1,-2 2 1,-12-27 0,-50-73-2,27 47 23,-127-212-59,-94-167-4,183 297 67,-62-167 0,127 284-40,2-1 0,1 0 0,1 0 1,3-1-1,0 0 0,-3-62 1,23 121 70,-3-11-13,476 1014 15,-233-462 26,-241-540-73,-4-7-34,1-1 1,1 0-1,0 0 1,21 25-1,-26-44-158,-3-9 155,-1-15 75,-2 1-54,-1 0-1,-1 0 0,-2 0 0,-7-27 1,-39-97-119,30 89 88,-401-977 45,223 613-31,-84-204-6,210 418 57,64 176-37,2 0 0,1-1 0,1 0 0,0-41 0,5 74 2,0 0 1,0 0-1,0 0 0,0 0 1,0 0-1,0 0 0,0 1 1,0-1-1,0 0 0,0 0 1,1 0-1,-1 0 1,0 0-1,1 0 0,-1 1 1,1-1-1,-1 0 0,1 0 1,-1 1-1,2-2 0,11 6 12,19 30 103,-27-27-102,86 117 58,124 223 0,-152-238-59,587 1147-2,-521-943-19,177 361 81,-211-513-152,-104-210-177,-18-10 233,-2 1 0,-41-61 0,11 20-33,-435-800 30,57-24 69,436 921-37,-119-301-35,99 239 59,2-1 0,-18-116 0,37 180-22,0 1 0,0 0-1,0 0 1,0 0-1,0 0 1,0 0-1,-1 0 1,1 0 0,0 0-1,0 0 1,0-1-1,0 1 1,0 0-1,0 0 1,0 0 0,0 0-1,0 0 1,0 0-1,0 0 1,0-1-1,0 1 1,0 0 0,0 0-1,0 0 1,0 0-1,0 0 1,0 0-1,0 0 1,0-1 0,0 1-1,0 0 1,0 0-1,0 0 1,0 0-1,0 0 1,0 0 0,1 0-1,-1 0 1,0 0-1,0-1 1,0 1-1,0 0 1,0 0 0,0 0-1,0 0 1,0 0-1,0 0 1,1 0-1,-1 0 1,0 0-1,0 0 1,0 0 0,0 0-1,0 0 1,0 0-1,0 0 1,1 0-1,-1 0 1,0 0 0,0 0-1,0 0 1,0 0-1,0 0 1,0 0-1,0 0 1,1 0 0,-1 0-1,9 10 64,16 28 8,-18-28-51,332 551 176,99 171-140,-51 25-100,-265-489 139,259 581 302,-361-803-366,28 68-6,97 166-1,-135-263-33,-8-13-4,0 0-1,0-1 0,1 1 1,-1 0-1,1-1 1,0 1-1,0-1 0,0 0 1,5 3-1,-8-6 6,0 1 0,0-1 0,1 0 0,-1 0 0,0 0 0,0 0 0,0 0 0,0 0 0,0 0 0,1 1 0,-1-1 0,0 0 0,0 0 0,0 0 0,0 0 0,0 0 0,1 0 0,-1 0 0,0 0 0,0 0 0,0 0 0,1 0 0,-1 0 0,0 0 0,0 0 0,0 0 0,0 0 0,1 0 0,-1 0 0,0 0 0,0 0 0,0 0 0,0-1 0,0 1 0,1 0 0,-1 0 0,0 0 0,0 0 0,0 0 0,0 0 0,0 0 0,0-1 0,1 1 0,-1 0 0,0 0 0,0 0 0,0 0 0,0 0 0,0-1 0,0 1 0,0 0 0,0 0 0,0-1 0,1-13-69,-1 8 52,-1-15 2,-1-1 0,-1 0-1,-1 1 1,-1 0-1,0 0 1,-2 0 0,-11-25-1,-81-140-147,60 117 120,-79-138 45,-151-288-40,-233-651 62,290 638-10,-169-452 3,264 671-56,20 53 85,95 231-38,0 0 0,1 0-1,-1 0 1,1 0 0,0 0 0,1 0 0,-1 0 0,1 0 0,0 0 0,0 0 0,1 0 0,0 0 0,-1 0 0,2 0 0,-1 0 0,0 0 0,1 0 0,4-8 0,4-1-6,-6 8-1,0 0-1,0 0 0,1 1 1,-1-1-1,1 1 1,8-6-1,-12 10 5,-1 1 0,1-1 0,0 1 0,0 0 0,-1-1 0,1 1 0,0 0 0,0 0 0,0-1 0,0 1 0,-1 0 0,1 0 0,0 0 0,0 0 0,0 0 0,0 0 0,0 0 0,-1 0 0,1 0 0,0 1 0,0-1 0,0 0 0,0 1 0,1 0 0,0 1-1,-1-1 1,1 1 0,-1-1-1,1 1 1,-1-1 0,0 1-1,1 0 1,-1 0 0,0 0 0,0 0-1,-1 0 1,2 3 0,65 198 90,22 57 24,384 708 261,-185-471-422,-5 73 122,-6-13 71,-108-251-123,151 247 84,-251-447-67,131 194 50,375 526 39,-535-768-90,-39-56-215,-22-18-144,12 8 317,-85-65 4,-383-305-42,19-30 4,300 253 29,-419-421-109,47-39 37,406 449 17,147 181 58,335 332 137,-32-29-166,-226-226 60,115 113 37,-183-171-67,-1 2 1,-2 2-1,-1 0 1,23 46-1,-29-31 16,-20-50-64,-15-17 74,-236-239-35,-379-419-52,402 385 29,166 200 42,-72-136 0,87 135 4,5-1 0,-52-171 0,-15-73 9,85 280-17,-2 1 0,-2 2-1,-3 0 1,-38-50-1,0 4 22,5-3-1,-56-120 0,118 219-23,-1-1 1,1 1-1,-1-1 0,0 1 0,1 0 0,-1-1 0,0 1 0,1-1 1,-1 1-1,0 0 0,0 0 0,1 0 0,-1-1 0,0 1 1,0 0-1,1 0 0,-1 0 0,0 0 0,0 0 0,0 0 0,1 0 1,-1 0-1,0 1 0,0-1 0,1 0 0,-1 0 0,0 1 0,-1-1 1,-18 11 28,15-4-30,0 0 1,0 0 0,1 0-1,0 1 1,1 0 0,-1 0 0,1 0-1,1 0 1,0 0 0,0 1-1,1-1 1,-1 0 0,1 11-1,1 16 20,6 65-1,3-53-14,2 0 0,2-1 1,1-1-1,32 66 1,-7-15-5,203 479 32,-160-411-8,142 214 1,-96-196-39,226 251 0,-81-184 23,-196-186-18,-2 4 0,101 117-1,-92-79 13,181 218-28,-71-63 83,-146-187-46,3-2-1,114 120 1,101 42 85,-201-184-64,2-3-1,101 53 1,-58-43-29,342 182 55,-390-203-62,-7-1-29,1-4 0,106 42 0,-162-72 31,0 0 0,1 0 0,-1 0 0,0 0 0,1 1 0,-1-1 0,0 0-1,0 0 1,1 0 0,-1 0 0,0 0 0,1 0 0,-1 0 0,1 0 0,-1 0 0,0 0 0,1 0 0,-1 0 0,0 0 0,1 0 0,-1 0 0,0 0 0,0-1 0,1 1 0,-1 0 0,0 0 0,1 0 0,-1 0 0,0-1 0,0 1 0,1 0-1,-1 0 1,0-1 0,0 1 0,1 0 0,-1 0 0,0-1 0,0 1 0,0 0 0,0-1 0,1 1 0,-1-1 0,-3-19-6,-16-22 21,-38-36-22,-97-103 0,113 135 8,-90-100 2,-258-298-5,35-30-6,245 304 6,7-6 0,-91-214-1,166 319-18,3-1 0,4-1 0,2 0 0,4-2 0,3 0 0,4 0 0,2-82 0,5 160 27,0-1 0,1 0-1,0 0 1,-1 0 0,1-1-1,0 1 1,0 0 0,0 0-1,0 0 1,0-1 0,1 1-1,-1 0 1,0-1 0,1 1 0,-1-1-1,1 0 1,0 1 0,2 1-1,11 9 17,61 69 0,-3 4 0,113 171 0,89 218 14,5 181-29,-197-434 2,129 241 0,-209-456-22,25 40 38,-27-44-29,0 0-1,1 0 1,-1 0 0,1-1-1,0 1 1,-1 0-1,1-1 1,0 1-1,0-1 1,0 1-1,0-1 1,0 0-1,0 0 1,0 0 0,0 0-1,1 0 1,3 1-1,-5-3 7,-1 1 0,1 0 0,-1-1-1,1 1 1,-1 0 0,1-1 0,-1 1-1,1-1 1,-1 1 0,0-1 0,1 1 0,-1-1-1,1 1 1,-1-1 0,0 1 0,0-1-1,1 0 1,-1 1 0,0-1 0,0 1 0,0-1-1,0 0 1,0 1 0,1-1 0,-1 0-1,0 1 1,-1-1 0,1 1 0,0-1 0,0 0-1,0 1 1,0-1 0,0 1 0,-1-1 0,1 0-1,0-7 3,-1-13-4,-1 0 0,-1 1 0,-1 0-1,-1 0 1,-8-24 0,-47-106-92,26 69 65,-4-15 19,-139-322-58,-283-390 80,-103-122-38,523 851 43,32 63 39,7 23-21,8 22 21,64 183 19,2 7-52,-33-83 5,-40-136-27,0 0 0,0 1 0,1-1 0,-1 0 0,0 0-1,0 0 1,0 0 0,0 0 0,0 1 0,0-1 0,0 0 0,1 0 0,-1 0-1,0 1 1,0-1 0,0 0 0,0 0 0,0 0 0,0 0 0,0 1 0,0-1-1,0 0 1,0 0 0,0 0 0,0 1 0,0-1 0,0 0 0,0 0 0,0 0-1,0 1 1,0-1 0,0 0 0,-1 0 0,1 0 0,0 1 0,0-1-1,0 0 1,0 0 0,0 0 0,0 0 0,-1 0 0,1 1 0,0-1 0,0 0-1,0 0 1,0 0 0,-1 0 0,1 0 0,0 0 0,-12-6-25,-16-17-13,-16-19 35,2-2 0,-36-51 0,-67-106-14,140 195 16,-111-183 5,6 9 8,78 139 5,30 39-14,0 0 0,0 0-1,0 0 1,0 0-1,0 0 1,0 1 0,0-1-1,-1 1 1,1 0-1,-1-1 1,1 1-1,-1 0 1,0 0 0,1 1-1,-6-2 1,22 25 93,150 128 59,-99-94-134,62 53-5,4-6 0,4-5 0,183 99 0,-162-124-13,-137-67-12,0 0-1,1-2 1,-1 0-1,1-1 0,0-1 1,28 1-1,-47-4 9,1 0 0,-1 0 0,0-1 0,1 1 0,-1 0 0,0 0 0,1-1 0,-1 1 1,0 0-1,1-1 0,-1 0 0,0 1 0,0-1 0,0 0 0,0 1 0,1-1 0,-1 0 0,0 0 0,0 0 0,0 0 0,-1 0 0,1 0 0,0 0 0,0 0 0,-1-1 0,1 1 0,0 0 1,-1 0-1,1-1 0,0-1 0,2-47 22,-3 36-18,-3-63-3,-3 0 0,-4 0 1,-26-105-1,-83-220-7,-111-166-24,-43 21-16,156 319 40,78 159 7,38 67 0,1 1 1,-1-1-1,0 1 0,1-1 0,-1 1 1,0 0-1,0-1 0,0 1 1,0 0-1,0 0 0,0 0 0,0-1 1,0 1-1,-1 0 0,1 1 0,0-1 1,-1 0-1,0-1 0,1 6 3,0-1 0,0 1 0,1-1 0,0 1 0,0 0 0,0-1 0,0 1 0,0-1 0,1 1-1,1 4 1,11 57 33,2-1-1,48 122 0,-28-92-13,330 1101-16,-164-354-45,-130-530 35,-60-251-79,-9-37 22,-2-19 38,-1-5 9,-123-286-34,-241-560-235,-23-57 288,381 885-2,-117-334 2,108 298-10,3-1 0,2-1 0,2 0 1,-1-80-1,10 137 4,0-1-1,0 1 1,0-1 0,0 1 0,-1 0-1,1-1 1,0 1 0,0-1 0,0 1-1,0-1 1,0 1 0,0-1 0,0 1-1,0-1 1,0 1 0,1-1 0,-1 1 0,0 0-1,0-1 1,0 1 0,0-1 0,1 1-1,-1-1 1,0 1 0,0 0 0,1-1-1,-1 1 1,0 0 0,1-1 0,-1 1-1,0 0 1,1-1 0,-1 1 0,0 0-1,1 0 1,-1-1 0,1 1 0,-1 0-1,1 0 1,-1 0 0,0 0 0,1 0-1,-1 0 1,1-1 0,-1 1 0,1 0-1,0 0 1,16 14 40,-3 6-16,-2 1 0,0 1 0,-2 0 0,15 43 0,-18-48-16,40 121 30,44 210-1,-1 154-39,-44-233 19,-34-198-11,43 132 0,-44-182-84,-5-31 7,-3-39 57,-3 48 16,-2-76-30,-3-1 0,-4 1 1,-2 1-1,-25-80 0,-59-177-19,-42-166 58,29-174-29,88 528 12,7 59 9,-4 1-1,-44-131 1,54 191 2,2 1-1,1-1 1,1 0-1,1 0 1,2-33-1,-2 49-3,1 0 0,-1 0 0,-1 1 0,0-1 0,0 0 0,0 1 0,-1 0 0,-7-11 0,-15-42 0,21 34 1,1 1 0,-1-47 0,4 45 4,-1 0-1,-6-29 1,6 48-3,-1 0 0,1 0 0,-2 1 0,1-1 0,-1 1-1,0 0 1,-1 0 0,0 0 0,0 0 0,-8-8 0,-63-50 14,60 51-6,12 12-6,1 1-1,0-1 1,0 0 0,0-1-1,0 1 1,0 0-1,0-1 1,-2-4 0,5 3 18,1 3 40,13 10-24,51 41-21,-2 2 1,83 87-1,-127-119-5,-66-73-22,23 26 1,-39-38 0,55 59 8,-1 0 0,0 0 0,0 1 0,0 0 1,-1 0-1,0 1 0,0 0 0,0 1 0,-18-5 0,22 12-15,10 8-19,13 13 1,40 47 51,-4 2-1,-3 3 1,-4 2 0,-3 2 0,51 132 0,114 443-75,-194-607 52,160 599 3,108 371 43,-97-504 14,-182-505-56,-2-7-9,0 1-1,1 0 1,-1 0 0,1 0-1,-1-1 1,1 1-1,0 0 1,0-1-1,0 0 1,0 1-1,4 2 1,-4-9-32,-4-98 43,-4 1 0,-35-187 0,-221-597 1,55 230-1,171 512-2,6-1 0,-20-238 0,43 270 13,9-125-1,2 210-9,1-1 0,1 1 0,1 0 0,2 1 0,1 0 0,0 0-1,2 1 1,1 1 0,1 0 0,2 0 0,34-41 0,-50 64 0,1 0 0,0 0-1,-1 0 1,1 0 0,0 1 0,-1-1 0,1 0-1,0 0 1,0 0 0,0 1 0,0-1 0,0 0-1,0 1 1,0-1 0,0 1 0,0-1 0,0 1 0,0-1-1,0 1 1,0 0 0,1 0 0,-1 0 0,0-1-1,0 1 1,0 0 0,0 0 0,0 0 0,1 1-1,-1-1 1,0 0 0,0 0 0,0 1 0,0-1-1,0 1 1,0-1 0,0 1 0,0-1 0,0 1 0,0-1-1,0 1 1,0 0 0,0 0 0,0-1 0,0 1-1,-1 0 1,2 1 0,4 6 16,-1 1 0,0-1 1,-1 1-1,7 16 0,-6-12-18,17 41 18,-3 0-1,18 87 1,10 124-18,-39-211 10,98 935 74,-90-799-43,-12-126-28,-2-23-10,2 0 1,1-1-1,12 41 1,-9-66-22,-4-28-24,-3-28-28,-1 40 70,0-35 9,2-34-18,-4 0 0,-20-122 1,-3 75-38,-112-594-152,108 513 183,-5-320 0,32 438 2,0 43 12,2 0-1,6-53 1,-5 84 1,1 0-1,-1 0 1,1 0 0,1 0 0,5-10-1,-8 15 3,0 0-1,1 1 1,-1-1-1,1 0 1,-1 1-1,1-1 1,-1 1-1,1-1 1,-1 0-1,1 1 1,-1-1-1,1 1 1,0 0-1,-1-1 1,1 1-1,0-1 1,0 1-1,-1 0 1,1 0-1,0-1 1,1 1-1,-2 0 4,1 1-1,0-1 1,0 1-1,0-1 1,0 1 0,0-1-1,0 1 1,-1 0-1,1-1 1,0 1-1,-1 0 1,1-1 0,0 1-1,-1 0 1,1 0-1,-1 0 1,1 0-1,-1 0 1,1 0 0,-1-1-1,0 1 1,1 2-1,19 51 28,-2 1 1,15 80-1,8 124-8,-21-120-6,134 948 202,-113-811-158,99 354 0,-61-303-77,-171-725-293,-73-223 242,-32-170-16,192 760 82,-23-136 10,-12-298-1,53 491 104,13 49-69,-4 1 0,18 111 1,-20-84-35,183 740 133,41 205 42,-220-923-180,106 521 88,-79-438-54,86 217-1,-111-356-39,23 57-8,55 221 0,-101-335 0,-1 1-1,0-1 0,-1 0 1,-1 13-1,-9-31 11,-3-9 1,1 0 1,0-1 0,1-1-1,1 1 1,-11-30-1,-6-8-10,-176-297-107,123 219 88,-68-119-6,12-7 0,-103-275 0,209 456 26,-11-25 0,4-3 0,-31-144 0,63 218-3,6 25-16,13 41-32,-1 1 50,51 136 61,79 328 0,19 62-2,-5-194 19,-127-310-57,2-1 0,3-1 0,2-2 0,46 49-1,-53-76-2,-31-26-11,0-1 0,1 1 0,-1 0 0,1-1 0,-1 1 1,1-1-1,-1 0 0,1 1 0,-1-1 0,1 1 0,0-1 0,-1 0 0,1 1 0,0-1 0,-1 0 0,1 0 0,0 0 0,-1 1 0,1-1 1,0 0-1,-1 0 0,1 0 0,0 0 0,-1 0 0,1 0 0,0 0 0,-1-1 0,1 1 0,0 0 0,-1 0 0,1 0 0,0-1 0,-1 1 0,1 0 1,0-1-1,-1 1 0,1 0 0,-1-1 0,1 1 0,-1-1 0,1 1 0,-1-1 0,1 1 0,-1-1 0,1 0 0,-1 1 0,0-1 0,1 1 0,-1-1 1,0 0-1,0 1 0,1-1 0,-1 0 0,0 1 0,0-1 0,0-1 0,2-27 2,-1-1 0,-1 1 0,-2 0 0,-1 0 0,-11-47 0,-50-151-11,37 140 17,-619-1905-215,545 1697 193,13-4 0,-66-410 0,20 90 43,127 591-54,11 41-30,12 48-3,49 458 155,-55-401-89,7 75-5,99 730 41,-109-886-27,25 101-1,-28-125-24,0 0 1,1 0-1,1-1 1,0 0-1,1 0 0,0 0 1,15 19-1,-21-30 8,0 0 0,0 0-1,0 0 1,0 0 0,0 0 0,1 0-1,-1 0 1,0 0 0,0 0 0,1 0-1,-1 0 1,1-1 0,-1 1 0,0-1-1,1 1 1,-1-1 0,1 0 0,-1 1-1,3-1 1,-3 0 0,1-1 1,-1 1-1,0 0 0,0-1 0,0 1 1,0-1-1,0 0 0,0 1 0,0-1 1,0 0-1,0 0 0,0 1 1,0-1-1,0 0 0,-1 0 0,1 0 1,0 0-1,-1 0 0,2-1 0,1-6 11,0 0 0,0 0 0,0 0 0,-1-1 0,2-13-1,13-137-6,-6-274-1,-11 317-4,-27-366-25,1-99-2,27 564 39,0 0-1,1 1 1,0 0 0,1-1 0,6-16 0,-8 32-9,-1 0 1,0 0-1,0 0 1,1 0-1,-1 0 1,1 0-1,-1 0 0,1 0 1,0 0-1,-1 0 1,1 0-1,0 0 0,-1 1 1,1-1-1,0 0 1,0 0-1,0 1 1,0-1-1,0 1 0,0-1 1,0 0-1,0 1 1,2-1-1,-2 1-2,0 0-1,0 1 1,0-1-1,0 0 1,0 1-1,0-1 1,0 1 0,0-1-1,0 1 1,0 0-1,0-1 1,0 1-1,0 0 1,0 0-1,0-1 1,-1 1 0,1 0-1,0 0 1,-1 0-1,1 0 1,-1 0-1,1 0 1,-1 0 0,1 0-1,-1 1 1,9 22 46,-1 0 0,7 31 0,-5-15-32,100 433 123,-5-19-25,74 166-78,62 265 22,-125-387-28,37-12 33,-52-241-20,-36-94-34,55 193-1,-118-333-30,0 0-1,0 0 0,-1 1 1,-1 19-1,0-27 0,0-2 27,-1-6-181,-10-28 135,-28-50 0,8 18 20,-164-351-237,-97-228-8,204 416 248,9-4 0,-78-392 0,141 524 23,5 0 0,1-102 0,33 223 21,14 24 56,-2 2-1,39 69 1,45 111-40,192 566 173,-136-309 146,-121-348-306,5-4 0,110 185 0,-108-223-56,54 113 1,-97-169 2,-2-8-5,-2 0 0,-1 1 0,-1 1 0,8 40 0,20 105 40,102 279 0,-91-334-2,6-2 1,109 173-1,-133-238-30,168 270 35,179 330-27,-365-619-4,-1 0 1,-2 1-1,-2 0 0,-1 1 1,4 48-1,-12-42-14,-1-44-38,-1-6-96,-61-184 0,5 20-76,-197-662-73,112 333 304,121 394-50,5 0-1,-6-198 1,22 301 37,0 1-1,0 0 0,-1-1 1,1 1-1,0 0 1,0-1-1,0 1 1,0-1-1,0 1 1,0 0-1,0-1 1,0 1-1,0-1 0,0 1 1,0 0-1,0-1 1,1 1-1,-1 0 1,0-1-1,0 1 1,0 0-1,0-1 0,1 1 1,-1 0-1,0-1 1,0 1-1,0 0 1,1 0-1,-1-1 1,0 1-1,1 0 0,-1 0 1,0-1-1,1 1 1,-1 0-1,0 0 1,1 0-1,-1 0 1,0-1-1,1 1 1,-1 0-1,1 0 0,12 11-79,-4 5 80,-1 0 1,-1 1-1,10 28 1,-3-6 18,106 288 105,53 138 12,56 184 175,-15-51-37,-162-466-229,89 188 106,46 131-153,-106-177-7,-3-36-32,-78-237 34,0-1 6,0 0 1,0 0-1,0 1 0,0-1 1,0 0-1,0 1 1,0-1-1,0 0 1,0 0-1,1 1 0,-1-1 1,0 0-1,0 1 1,0-1-1,0 0 1,0 0-1,0 1 1,1-1-1,-1 0 0,0 0 1,0 1-1,0-1 1,1 0-1,-1 0 1,0 0-1,0 0 0,0 1 1,1-1-1,-1 0 1,0 0-1,0 0 1,1 0-1,-1 0 0,0 0 1,1 1-1,-1-1 1,0 0-1,0 0 1,1 0-1,0-9-323,0-109 80,2 30 163,-4 0 1,-4 0-1,-21-114 1,-155-458 89,23 104-9,152 530 2,-2-5-1,1 0 0,2 0-1,-3-50 1,19 96 12,68 114 175,107 240 0,20 166-94,-52 45 207,-34-110 27,-110-436-321,28 61 0,-34-109-547,-3-11 481,-3-42-11,-3 1-1,-24-116 1,-52-127-89,65 249 112,1 8 43,-135-531 0,125 461-11,6-2-1,-7-219 1,26 341 15,0 0 0,0 0 0,0 0 1,0 0-1,0-1 0,0 1 0,1 0 0,-1 0 0,1 0 0,0 0 1,-1 0-1,1 0 0,1-2 0,-1 4 1,-1-1 0,0 1 0,1 0 0,-1 0-1,1 0 1,-1 0 0,1 0 0,-1 0 0,1 0 0,-1 0 0,0 0 0,1 0-1,-1 0 1,1 0 0,-1 0 0,1 1 0,-1-1 0,0 0 0,1 0 0,-1 0 0,1 1-1,-1-1 1,0 0 0,1 0 0,-1 1 0,0-1 0,1 0 0,-1 1 0,0-1-1,1 0 1,-1 1 0,0-1 0,0 0 0,0 1 0,1 0 0,5 8-3,-1-1 1,0 1-1,7 20 1,326 1043 489,-259-699-228,10 36-63,-86-385-183,-3-21-10,0 1-1,1 0 1,-1 0-1,1 0 1,0-1 0,0 1-1,0 0 1,1-1-1,-1 1 1,1-1-1,0 1 1,4 5-1,-5-8-91,-1-21-220,0-153 16,-34-280 1,-98-285 223,120 668 156,4 0-1,0-84 1,9 170-24,2 0-1,0-1 1,0 0 0,2 1 0,0-1 0,8 17 0,7 23-31,212 847 549,-230-889-583,14 53 34,3-1 0,2 0 0,3-2 1,3-1-1,2-1 0,47 72 1,-76-133-44,0 0 0,0 1 0,0-1 0,0 0 0,1 1 0,-1-1 0,0 0 0,0 0 0,0 1 1,0-1-1,0 0 0,0 0 0,0 1 0,1-1 0,-1 0 0,0 0 0,0 1 0,0-1 0,0 0 1,1 0-1,-1 0 0,0 1 0,0-1 0,1 0 0,-1 0 0,0 0 0,0 0 0,1 0 0,-1 0 1,0 0-1,0 1 0,1-1 0,-1 0 0,0 0 0,1 0 0,-1 0 0,0 0 0,0 0 1,1 0-1,-1 0 0,0 0 0,1-1 0,-1 1 0,0 0 0,0 0 0,1 0 0,-1 0 0,0 0 1,0 0-1,1 0 0,-1-1 0,0 1 0,0 0 0,1 0 0,-1 0 0,0-1 0,0 1 0,1 0 1,3-28-147,-6-50 250,2 70-147,-27-238-254,18 181 196,-2 1 0,-25-76 0,-52-120-162,-27-99 205,111 341 82,0 0 1,1 0-1,0-28 0,14 71 345,30 50-284,-3 2 0,-4 2 0,-3 0 0,-4 2 0,25 125 0,-43-155-31,48 246 261,-43-242-250,2 0-1,3-1 1,32 63-1,-34-84-7,-2-1-22,1-2-1,31 43 0,-47-73-25,0 0 1,0 0-1,0-1 0,0 1 0,0 0 0,0 0 0,1-1 1,-1 1-1,0 0 0,0 0 0,0-1 0,0 1 0,0 0 1,0 0-1,1 0 0,-1-1 0,0 1 0,0 0 0,0 0 1,1 0-1,-1 0 0,0-1 0,0 1 0,1 0 0,-1 0 1,0 0-1,0 0 0,1 0 0,-1 0 0,0 0 0,0 0 1,1 0-1,-1 0 0,0 0 0,0 0 0,1 0 0,-1 0 1,0 0-1,1 0 0,-1 0 0,0 0 0,0 0 0,1 0 1,-1 0-1,0 0 0,0 1 0,0-1 0,1 0 0,-1 0 1,0 0-1,0 0 0,0 1 0,1-1 0,-1 0 0,0 0 1,0 0-1,0 1 0,0-1 0,1 0 0,-1 0 0,0 1 1,0-1-1,0 0 0,0 0 0,0 1 0,0-1 0,0 1 1,1-25-203,-1 20 234,1-97-207,-5 0 0,-27-167 0,-14 68-58,-15-79 112,48 208 131,-4-141-1,17 175-6,-1 36 0,0 1-1,0-1 1,1 1 0,-1-1 0,0 1-1,0-1 1,0 1 0,0-1-1,1 1 1,-1-1 0,0 1-1,1 0 1,-1-1 0,0 1 0,1-1-1,-1 1 1,0 0 0,1-1-1,-1 1 1,1 0 0,-1-1-1,0 1 1,1 0 0,-1 0 0,1-1-1,-1 1 1,1 0 0,-1 0-1,1 0 1,-1 0 0,1 0-1,-1 0 1,1 0 0,0 0 0,-1 0-1,1 0 1,-1 0 0,1 0-1,0 0 1,16 6 1,-9 3 19,0-1 0,0 1 0,0 0 0,-1 1 0,0-1 0,-1 1 1,7 17-1,27 57 118,55 176 1,-68-178-59,80 299 273,-93-325-327,-14-55-52,-2-9-119,-6-18 151,-1 0-1,-20-41 1,3 9-39,-164-527-135,104 295 134,-11-36-8,70 219 52,-14-117 0,100 500 191,-6-39-172,-37-139 39,-5 1 0,-4 0 0,-8 142 0,1-232-56,-1-1-1,0 0 1,-1 0-1,0 0 1,-3 9 0,4-15-10,0 0 0,0 0 0,1-1 0,-1 1 0,0 0 1,0-1-1,-1 1 0,1 0 0,0-1 0,0 0 0,-1 1 1,1-1-1,-1 0 0,1 1 0,-1-1 0,0 0 0,1 0 1,-1-1-1,0 1 0,0 0 0,1 0 0,-1-1 0,0 1 1,0-1-1,0 0 0,-3 1 0,-2-2-6,0 1 0,0-1 0,0-1 0,1 1 0,-1-1 0,0 0 0,1-1 0,0 1 0,-1-1 1,1-1-1,0 1 0,0-1 0,1 0 0,-8-7 0,-7-8-13,0-2 1,-22-30 0,12 15-4,-312-397-235,223 276 200,-740-937 7,442 510 203,354 480-129,4-2 0,5-3 0,5-2 0,4-3 0,6-1 0,4-2 0,-30-192 0,13-39 38,41 287-58,7 38-20,6 32-26,16 63 86,51 131 0,-16-56-47,303 1150 30,-285-1014-26,43 272-24,-107-520-45,-3-24 6,-2-17-1,-4-15 53,0 0 0,-2 0 0,0 1 0,-2 0-1,-8-23 1,-2-8 25,-59-169-18,-117-237 1,78 196-42,-158-409-28,72 172 1,-40-155-54,225 608 118,4 19-4,8 24 0,4 19-26,9 28 41,3-1 1,1 0-1,27 57 0,2 7 1,15 49 15,248 639 64,68-30-103,-321-676 36,4-3 1,108 128-1,-162-212-18,32 33-6,-34-34 1,0-1-1,0 0 1,1 0-1,-1 1 1,0-1-1,1 0 1,-1 0 0,0 0-1,1 0 1,-1-1-1,1 1 1,0 0-1,-1-1 1,1 1-1,-1-1 1,1 1-1,0-1 1,-1 0-1,1 1 1,0-1 0,0 0-1,1-1 1,-2 1-1,-1-1 0,1 0 0,0 0 1,-1 0-1,1 1 0,-1-1 0,1 0 0,-1 0 1,0 0-1,1 0 0,-1 0 0,0 0 1,1 0-1,-1 0 0,0 0 0,0 0 0,0 0 1,0-2-1,3-61-6,-3-1 1,-3 0-1,-22-127 1,-64-193-125,83 364 125,-157-580-23,-133-565 77,283 1098-57,3 0 1,-3-120-1,13 188 12,0-1-1,0 0 1,0 1-1,-1-1 1,1 0 0,0 1-1,0-1 1,0 1-1,0-1 1,0 0-1,1 1 1,-1-1-1,0 1 1,0-1-1,0 0 1,0 1-1,1-1 1,-1 1-1,0-1 1,0 1 0,1-1-1,-1 1 1,1-1-1,-1 1 1,0-1-1,1 1 1,0-1-1,11 13-7,18 44 37,-27-48-22,164 404 173,-107-252-133,732 1944 34,-543-1338-27,-240-737-46,68 207 61,-62-208-123,-17-41-56,-19-60 66,-2 2 0,-55-115 0,40 98 15,-186-425-86,-180-441 141,1-299-28,342 995-3,11-3 0,-29-514 0,78 312 54,8 413-59,-7 50 11,0 1 0,0-1 1,0 0-1,0 1 0,0-1 0,0 0 0,0 1 1,0-1-1,0 0 0,0 1 0,1-1 0,-1 0 1,0 0-1,0 1 0,0-1 0,1 0 0,-1 0 1,0 1-1,0-1 0,1 0 0,-1 0 0,0 0 1,0 1-1,1-1 0,-1 0 0,0 0 0,1 0 1,-1 0-1,0 0 0,1 0 0,-1 0 0,0 1 0,1-1 1,-1 0-1,0 0 0,1 0 0,-1 0 0,0-1 1,1 1-1,-1 0 0,0 0 0,0 0 0,1 0 1,-1 0-1,0 0 0,1 0 0,-1-1 0,0 1 1,1 0-1,-1 0 0,0 0 0,0-1 0,1 1 1,-1 0-1,0 0 0,0-1 0,0 1 0,1 0 1,-1 0-1,0-1 0,0 1 0,0 0 0,0-1 1,0 1-1,0 0 0,1-1 0,-1 1 0,14 37 62,58 277 173,12 135-88,180 793-11,96-136-33,67-27-116,-412-1044 2,237 586-74,-251-664-256,-2 7 329,-2-1 1,-2 1 0,-11-44 0,-38-113 28,25 96-11,-44-151 4,-122-451 34,-190-980-279,276 1109 91,50 0 90,60 517 49,4 47 13,5 14 16,0 10 2,0 1 1,-1 0-1,0 0 1,-2 1-1,0 0 1,4 22-1,-2-9 2,166 613 223,-83-299-165,221 992-79,-155-627 71,-82-360 20,40 163 142,-76-371-94,84 204 0,-111-316-128,-8-18-18,0 0 1,1-1-1,0 1 0,1-1 1,0 0-1,2-1 0,-1 0 1,1 0-1,16 15 0,-24-26-3,-1-1-1,0 1 0,1-1 1,-1 1-1,1-1 0,-1 1 1,0-1-1,1 1 0,-1-1 1,1 0-1,-1 1 0,1-1 1,-1 0-1,1 1 0,-1-1 1,1 0-1,0 0 0,-1 0 1,1 0-1,-1 1 0,1-1 1,0 0-1,-1 0 0,1 0 1,-1 0-1,1 0 0,0 0 0,-1 0 1,1-1-1,-1 1 0,1 0 1,0 0-1,-1 0 0,1-1 1,-1 1-1,1 0 0,-1 0 1,1-1-1,-1 1 0,1-1 1,-1 1-1,1 0 0,-1-1 1,1 1-1,-1-1 0,0 1 1,1-1-1,-1 1 0,0-1 1,0 1-1,1-1 0,-1 1 1,0-1-1,0 0 0,1 0 1,1-42-172,-3 31 176,-3-127-70,-7 0 0,-29-138-1,-121-465-212,76 371 196,20 79 85,-174-859-110,214 990 137,-7-315 1,33 426-27,-1 49-1,0 1 0,0-1 0,0 0 1,0 1-1,0-1 0,0 1 0,0-1 0,0 1 0,0-1 0,0 0 0,0 1 0,0-1 1,1 1-1,-1-1 0,0 1 0,0-1 0,1 1 0,-1-1 0,0 1 0,1-1 0,-1 1 0,0-1 1,1 1-1,-1 0 0,1-1 0,-1 1 0,1 0 0,-1-1 0,1 1 0,-1 0 0,1 0 1,-1-1-1,1 1 0,0 0 0,0 0 0,0 1 1,0-1-1,1 1 0,-1-1 0,0 1 1,0 0-1,0 0 0,0-1 1,0 1-1,-1 0 0,1 0 1,0 0-1,0 0 0,-1 0 1,1 0-1,1 2 0,13 26 38,-1 1 0,-2 0 0,10 35-1,-13-37-12,217 806 173,-61 16-149,-142-725-53,152 903 191,-148-863-99,-14-79-43,5-1 0,2 0 0,41 102 0,-53-173-84,-3-15-109,-3-28-41,-7-42 118,-3 1 1,-4 0-1,-28-99 1,29 127 53,-106-417-102,-123-515-67,60-4 104,167 856 70,3-160-1,20 300 36,228 742 219,-185-565-221,18 56-33,211 795 336,-201-640-145,-21-93 12,-38-233-141,3 0-1,46 96 1,-48-120 3,-17-41 15,-4-11-133,-2-11-59,0-7 46,-4-32 22,-1 0 1,-3 1-1,-1 0 1,-2 0-1,-20-47 1,5 9-11,-198-591-87,60 195 57,-57-261-10,204 677 120,-4 1 0,-2 0 0,-2 2 0,-4 1 0,-1 1 0,-40-54 0,-203-249 217,223 298-201,-1 2 0,-4 3 1,-76-65-1,105 101-15,0-1 0,2-1 0,0-2 0,2 0 0,1-1-1,1-2 1,1 0 0,2-1 0,1 0 0,1-2 0,2 1 0,1-2 0,2 0-1,-7-35 1,-66-443-14,7 14 44,33 248-47,-10-256 0,47 387 13,3 98-39,-1 41 16,31 529 93,107 634-134,-125-1080 62,5-1 0,4 0 0,39 126 0,-54-247-543,-6-26 537,-15-55-54,-4 1 0,-64-175 0,58 193 31,-109-318-1,-148-462-9,271 811 32,8 27-3,0 0 0,-16-35 0,15 49-3,3 12 4,0 22-9,2 48 21,4 1-1,3-1 1,16 84 0,62 222 68,-58-275-73,104 403-11,42-15 79,-168-486-69,17 41 11,1 0 0,54 84 1,-73-130-21,-1 1 0,1-1 0,0 0 0,-1 0 0,1 0 1,0 0-1,1-1 0,-1 1 0,0 0 0,0-1 1,1 0-1,-1 1 0,5 0 0,-5-32-151,-6-19 148,-2 1 0,-2 0-1,-2 1 1,-23-65-1,11 38 3,-436-1295-38,324 992 44,-60-151 19,191 521-14,-11-26-13,-1 0 1,-23-37-1,33 63 11,1-1-1,-1 1 1,-1 1-1,0-1 0,0 1 1,0 0-1,0 0 1,-1 1-1,0-1 1,0 2-1,-1-1 0,1 1 1,-1 0-1,-15-5 1,19 7 2,0 1 0,0-1 0,-1-1 1,1 1-1,1 0 0,-1-1 0,0 0 1,1 0-1,-1 0 0,1 0 0,0-1 1,0 1-1,0-1 0,0 0 0,1 0 1,0 0-1,0 0 0,0 0 0,-3-8 1,-2-11 3,0 1 0,-5-42-1,4 23 24,-79-272-17,55 230 23,-4 2 0,-55-93 1,64 124-30,11 18-12,-19-59 0,22 55-18,-18-38 1,7 26 11,-3 2 1,-1 1-1,-2 1 0,-3 2 1,-1 1-1,-58-55 1,55 64 8,2-2 0,1-1 0,2-2 0,-44-66 0,54 65-12,-3 2 1,0 0-1,-36-35 0,58 67 11,-7-6-1,1 0-1,0-1 1,-13-20 0,22 28-5,0 3 5,0 0 0,0 0 0,0 0 0,0-1 0,0 1 0,0 0 0,0 0 0,0-1 0,0 1 1,0 0-1,0 0 0,0-1 0,-1 1 0,1 0 0,0 0 0,0 0 0,0-1 0,0 1 0,0 0 0,0 0 0,0 0 0,-1-1 0,1 1 0,0 0 1,0 0-1,0 0 0,-1 0 0,1-1 0,0 1 0,0 0 0,0 0 0,-1 0 0,1 0 0,0 0 0,0 0 0,0 0 0,-1 0 0,1 0 0,0 0 0,0 0 1,-1 0-1,1 0 0,0 0 0,-1 0 0,0 0-47,1 13-11,1 13 69,2 0-1,0 0 1,2 0-1,15 48 1,48 104 67,-33-91-58,128 280-1,1 1-9,5 79 63,129 318 117,-289-744-183,56 126 23,87 301 1,-130-342-36,-36-181-21,-147-378-35,21 66 55,52 121-24,-123-398-29,193 601 57,3-1 0,2 0 0,3-1 0,-2-97-1,12 160-1,1-7 1,8 15-19,3 12 20,-1 0 0,-2 0 0,1 1 0,-2 0 0,11 37 0,23 119 19,-29-115-14,128 719 8,-102-538 2,-19-105 14,20 98 17,-38-219-51,-2-13 6,0 0 0,0 1 1,0-1-1,1 0 0,-1 1 0,1-1 0,-1 0 0,1 1 1,0-1-1,0 0 0,0 0 0,0 0 0,0 0 0,0 0 1,2 2-1,-2-4-1,1-1 0,-1-1 1,0 1-1,0 0 0,0 0 0,-1 0 1,1 0-1,0-1 0,0 1 1,-1 0-1,1-1 0,-1 1 0,1 0 1,-1-1-1,1 1 0,-1-1 1,0 1-1,0-1 0,0 1 0,0-1 1,0 1-1,0-3 0,1-3 2,6-89-33,-3 0 0,-16-171 0,8 224 30,-18-349-40,22 386 44,0-3-5,0 0 1,0 0 0,1-1 0,4-14-1,-5 23 5,0 0-1,0 0 1,1-1-1,-1 1 1,1 0-1,-1 0 0,1 0 1,-1 0-1,1 1 1,-1-1-1,1 0 1,0 0-1,0 0 1,-1 0-1,1 1 1,0-1-1,0 0 0,0 1 1,0-1-1,0 0 1,0 1-1,0-1 1,0 1-1,0 0 1,0-1-1,0 1 1,0 0-1,0 0 0,0 0 1,0-1-1,0 1 1,1 0-1,-1 0 1,0 1-1,0-1 1,0 0-1,0 0 1,0 1-1,0-1 0,0 0 1,0 1-1,0-1 1,0 1-1,0-1 1,0 1-1,0-1 1,1 2-1,6 4 2,-1 1 0,0 0 1,0 0-1,-1 1 0,1-1 0,-2 2 0,1-1 1,-1 0-1,0 1 0,-1 0 0,6 16 0,-7-17 6,143 387 145,-20-44 38,-119-333-161,-5-12-28,0 0 0,0 0 0,0-1 0,1 1 0,0 0 0,0-1 0,7 8 0,-9-12-54,-3-15 48,-6-1 5,0 1-1,0 0 1,-2 1 0,1 0 0,-15-14 0,-10-14 1,-335-537-40,301 461 14,20 37-39,40 73 91,3 11-35,4 18-17,1-19 31,1 43 0,3 0 1,2 0 0,13 53-1,47 136-22,-30-116 38,65 169 8,-8-28-18,-78-206-2,-1 0 1,11 108 0,-25-138-26,0-20 15,0 1 1,0-1 0,0 1-1,1-1 1,-1 0-1,1 1 1,0-1-1,3 7 1,-3-9-7,-4-7-63,-56-103-58,13 26 99,-64-120 44,21 41-32,-85-216 0,271 577 100,-36-80-61,53 133 31,-56-117-23,6-2 1,83 129 0,-132-241-26,0 0 0,35 36-1,-46-54-7,0 0 1,0 1-1,1-2 0,0 1 0,-1 0 0,1-1 0,1 0 0,-1 0 0,0-1 0,1 1 0,-1-1 0,1 0 0,0-1 1,-1 1-1,1-1 0,0 0 0,0-1 0,0 1 0,9-2 0,-13 1 0,1-1 0,-1 0 0,0 0 0,1 0 0,-1-1 0,0 1 0,0 0 0,0-1 0,0 0 0,0 1 0,0-1 0,0 0 0,-1 0 0,1 0 0,-1 0 0,1 0 0,-1 0 0,0 0-1,0-1 1,0 1 0,1-5 0,15-58-1,-16 59 8,12-99-31,-5 0-1,-6-131 0,-3 137 43,-12-420-42,0 307 15,15-235 0,-2 439 12,7-43 11,-7 49-11,1 0-1,-1 0 0,1 0 0,0 0 0,-1 1 0,1-1 0,0 0 0,0 1 1,0-1-1,0 0 0,0 1 0,1-1 0,-1 1 0,0 0 0,1-1 1,-1 1-1,1 0 0,-1 0 0,1 0 0,3-2 0,-3 3 0,-1 0-1,1 0 1,-1-1-1,0 1 1,1 0-1,-1 0 1,1 0-1,-1 1 1,1-1-1,-1 0 1,1 1 0,-1-1-1,0 0 1,1 1-1,-1 0 1,0-1-1,1 1 1,-1 0-1,0 0 1,0-1-1,0 1 1,1 0-1,-1 0 1,0 1-1,0-1 1,-1 0-1,1 0 1,0 0-1,0 0 1,0 2-1,23 50 31,-22-47-23,38 130 66,-5 2 1,17 147-1,-39-203-53,115 748 76,-127-818-100,29 140 60,-25-132-49,1 1 0,1-2 1,1 1-1,0-1 1,12 20-1,-19-39-10,-1 1 1,0 0-1,1 0 0,-1 0 1,1 0-1,-1 0 0,1-1 1,0 1-1,-1 0 0,1 0 1,0-1-1,-1 1 0,1-1 1,0 1-1,0 0 0,0-1 1,-1 1-1,1-1 0,0 0 1,0 1-1,0-1 0,0 0 1,0 1-1,0-1 0,0 0 1,0 0-1,1 0 0,0-1 2,-1 1-1,0-1 0,0 0 0,0 0 0,0 0 1,0 0-1,0 0 0,0 0 0,0 0 0,0 0 1,0 0-1,0-1 0,-1 1 0,1 0 1,-1-1-1,1-1 0,15-59 27,-8-24-51,-6-149 1,-4 113-26,-32-547-117,1 8 16,32 590 156,0 21 5,6-67 0,7 69 1,-11 46-9,0 0-1,0 0 1,0 0-1,0 1 1,0-1-1,0 0 1,1 1-1,-1-1 1,1 0 0,-1 1-1,1 0 1,-1-1-1,1 1 1,0 0-1,0 0 1,-1 0-1,1 0 1,0 0-1,3 0 1,-4 0-1,0 1 0,0 0 0,0 0 0,1 0 0,-1 0 0,0 0 0,0 0 0,0 0 0,0 1 0,1-1 0,-1 0 0,0 1 0,0-1 0,0 0 0,0 1 0,0 0 0,0-1 0,0 1 0,0-1 0,0 1 0,0 0 0,0 0 0,0 0 0,0 0 0,-1-1 0,2 2 0,5 8 13,-1-1 0,1 1-1,-1 0 1,-1 0 0,0 1 0,5 14 0,22 81 57,-32-106-70,44 186 39,-9 1 0,19 289 0,-33 391-28,-22-794-20,9 218 34,-5-256-16,2 1 0,1 0 0,2-1 0,2 0 0,24 60 0,-31-89-9,0-1 0,1 1 0,-1-1 0,1 1 0,0-1 0,6 6 0,-9-11-2,0 1-1,-1 0 1,1 0-1,0-1 1,0 1-1,0 0 1,-1-1-1,1 1 1,0-1-1,0 1 1,0-1-1,0 1 0,0-1 1,0 0-1,0 1 1,0-1-1,0 0 1,0 0-1,0 0 1,0 0-1,0 0 1,0 0-1,0 0 1,1 0-1,-1 0 1,0 0-1,0-1 1,0 1-1,0 0 1,0-1-1,-1 1 1,1-1-1,0 1 1,0-1-1,0 0 1,0 1-1,0-1 0,-1 0 1,1 1-1,0-1 1,0 0-1,-1 0 1,1 0-1,-1 0 1,1 1-1,-1-1 1,1 0-1,0-2 1,5-10-12,-1 1 0,-1-1 0,0 0 1,0-1-1,-1 1 0,1-16 0,4-92 13,-6 78-13,13-288-328,-38-447 0,-13 436 235,-40-708 150,76 1044-42,3-38-16,-3 43 16,0 0 1,0 0 0,1 0-1,-1 0 1,0-1-1,1 1 1,-1 0 0,1 0-1,-1 1 1,1-1-1,-1 0 1,1 0 0,0 0-1,0 0 1,-1 0-1,1 1 1,0-1 0,0 0-1,0 1 1,0-1 0,0 1-1,0-1 1,0 1-1,0-1 1,0 1 0,0-1-1,0 1 1,2 0-1,-2 0 4,0 0 1,1 0-1,-1 0 0,0 1 0,0-1 0,0 0 0,0 1 0,0-1 0,0 1 1,0-1-1,0 1 0,0 0 0,0-1 0,0 1 0,0 0 0,0 0 0,-1 0 1,1-1-1,0 1 0,0 0 0,-1 0 0,1 0 0,-1 0 0,2 2 0,8 19 60,0 0-1,-2 0 0,0 1 0,-1 0 0,-2 0 0,5 32 0,79 665 19,-46 15 4,-14-197-49,-26-499-37,36 484-5,33-9 55,-69-499-42,32 141 22,-29-135-24,1 0 0,2 0 0,0 0 0,21 35 0,-27-52-9,-1-1 0,1 1 0,0-1 0,0 0 0,0 0 0,1 0 0,-1 0 0,0 0 0,7 2 0,-9-4-6,0-1 1,0 1 0,0-1 0,0 0-1,0 1 1,0-1 0,1 0-1,-1 0 1,0 0 0,0 0 0,0 0-1,0 0 1,0 0 0,0-1 0,0 1-1,1 0 1,-1 0 0,0-1 0,0 1-1,0-1 1,0 1 0,0-1 0,0 1-1,0-1 1,-1 0 0,1 0 0,0 1-1,0-1 1,0 0 0,-1 0 0,1 0-1,0 0 1,-1 0 0,1 0-1,-1 0 1,1 0 0,-1 0 0,1 0-1,-1 0 1,0 0 0,0 0 0,1 0-1,-1 0 1,0-2 0,6-28-33,-1 0-1,-1-1 1,-2 0 0,-1 1 0,-4-42 0,1-10 30,2 78 10,-41-1010 0,-123-40-122,24 181 36,128 775 128,1-149 1,27 273 139,5 23-95,-3 1-1,-2 1 1,12 57 0,20 167-66,121 1192 120,-63-460-84,-104-984-50,41 264 138,-34-237-122,3-1 1,2-1-1,33 75 0,-46-121-23,28 52-3,-28-51-1,1 1 0,-1-1 0,1 0 0,-1 0-1,1 0 1,0 0 0,0 0 0,0-1 0,0 1 0,0-1 0,0 1 0,1-1 0,-1 0-1,0 0 1,1 0 0,-1 0 0,1 0 0,-1 0 0,4 0 0,-6-1-5,1 0 1,0 0-1,-1 0 1,1-1-1,0 1 1,-1 0-1,1 0 1,0 0-1,-1-1 1,1 1-1,-1 0 1,1-1-1,0 1 1,-1 0-1,1-1 1,-1 1-1,1-1 0,-1 1 1,1-1-1,-1 1 1,0-1-1,1 0 1,-1 1-1,1-1 1,-1 1-1,0-1 1,0 0-1,1 1 1,-1-1-1,0 0 1,3-26-63,-3 18 37,3-294 16,-4 158 10,-75-1002-4,-109 12-67,87 563 105,75 383 28,3-201-1,19 338-22,0 30-12,0-1 0,2 0 0,0 1 0,2-1 0,9-37 0,-12 59-17,0 1 0,0-1 0,0 1 0,0-1 0,0 1 1,0-1-1,1 1 0,-1-1 0,0 1 0,0-1 1,1 1-1,-1-1 0,0 1 0,1-1 0,-1 1 0,0-1 1,1 1-1,-1 0 0,1-1 0,-1 1 0,1 0 1,-1-1-1,1 1 0,-1 0 0,1-1 0,-1 1 1,1 0-1,-1 0 0,1 0 0,-1 0 0,1 0 0,-1 0 1,1 0-1,0-1 0,-1 2 0,1-1 0,-1 0 1,2 0-1,-1 1 5,1 0 0,0 0 0,-1 0 0,0 0 0,1 0 1,-1 1-1,0-1 0,1 0 0,-1 1 0,0-1 0,0 1 0,0-1 0,0 1 1,0 2-1,13 30 42,-2 1-1,-1 1 1,-1 0 0,-3 0 0,6 63 0,-7-55-43,133 1314 47,-126-1123-59,76 908-132,-87-1126 138,39 268 5,-30-232-3,2 0-1,3-1 0,25 61 1,-24-89-112,-6-17 12,-11-7 96,0 0 0,0 0 0,1 0-1,-1 0 1,0 0 0,0 0 0,1 0-1,-1 0 1,0 0 0,0 0 0,1 0 0,-1 0-1,0-1 1,0 1 0,0 0 0,1 0-1,-1 0 1,0 0 0,0 0 0,0-1-1,1 1 1,-1 0 0,0 0 0,0 0-1,0 0 1,0-1 0,0 1 0,0 0-1,1 0 1,-1-1 0,0 1 0,0 0 0,0 0-1,0 0 1,0-1 0,0 1 0,0 0-1,0 0 1,0-1 0,0 1 0,3-29-38,-2 1 0,-2-46 1,-1 10 19,-31-441-85,-39 3 66,10 83 71,-27-373-97,51-11 140,37 668-75,8-300 9,0 343-3,4 0 0,37-150 0,-8 64 154,-33 153-104,-6 58 19,-1-18-51,0 275-1,-27 1345 45,1-707-4,26-928-67,0 0 1,0 0-1,0 0 1,0 0-1,1 0 1,-1 0-1,0 0 1,0 0-1,1 0 0,-1-1 1,0 1-1,0 0 1,0 0-1,1 0 1,-1 0-1,0 0 1,0 0-1,0 0 1,1 1-1,-1-1 0,0 0 1,0 0-1,1 0 1,-1 0-1,0 0 1,0 0-1,0 0 1,0 0-1,1 0 1,-1 1-1,0-1 1,0 0-1,0 0 0,0 0 1,1 0-1,-1 0 1,0 1-1,0-1 1,0 0-1,0 0 1,0 1-1,6-17-4,-1-1 0,0 1-1,-2-1 1,0 0 0,0 0 0,-1-18 0,4-21 4,80-1043 3,-104 321 37,8 601-98,13-183-1,1 325 70,2-1 0,14-47 0,-9 44 2,6-50-1,-16 80-9,2-19 1,-1 24 1,1 16 0,14 188 183,-10-81-108,3 323 179,-12-282-181,-18 669 229,-26 268-245,4-533-62,16-206-26,18-227 20,5 0-1,6 0 1,39 255 0,97 432-45,-123-668-43,-3-13 18,59 245 68,-69-364-86,-3-27-117,-4-33-89,-18-65 239,-42-129-1,45 170 8,-125-512-73,112 403 122,-12-241 1,43 404 7,-5-837 0,26 673 10,-15 146-3,1 1 0,2 0 0,18-47 0,-26 74-9,1 0 0,-1 0 0,1 1 0,0-1-1,0 0 1,-1 1 0,1-1 0,0 1 0,0-1 0,1 1 0,-1-1 0,0 1 0,0 0 0,1-1 0,-1 1 0,0 0 0,1 0 0,0 0 0,-1 0 0,1 0 0,-1 0 0,1 1-1,0-1 1,0 1 0,-1-1 0,1 1 0,0-1 0,0 1 0,3 0 0,-3 1 4,1 0-1,-1 0 1,1 1-1,-1-1 1,1 1-1,-1-1 1,0 1 0,0 0-1,0 0 1,0 0-1,0 0 1,0 0-1,0 0 1,0 1-1,-1-1 1,0 0 0,1 1-1,0 3 1,12 26 21,-2 1 0,-1 0 0,13 64 1,6 116-22,-19-126 4,48 466 108,0 5 87,43-10-94,-98-532-106,0 4 5,0-1 1,2 1 0,1-1 0,0-1-1,1 1 1,17 28 0,-25-47-10,0 0 1,0 1-1,1-1 1,-1 0-1,0 1 1,0-1 0,0 0-1,0 1 1,0-1-1,0 0 1,0 1-1,1-1 1,-1 0-1,0 1 1,0-1-1,0 0 1,1 0-1,-1 1 1,0-1-1,1 0 1,-1 0-1,0 0 1,0 1-1,1-1 1,-1 0-1,0 0 1,1 0-1,-1 0 1,0 0-1,1 1 1,-1-1-1,0 0 1,1 0-1,-1 0 1,0 0-1,1 0 1,-1 0-1,1 0 1,-1 0-1,0 0 1,1 0-1,-1-1 1,0 1-1,1 0 1,-1 0-1,0 0 1,1 0-1,-1 0 1,0-1-1,0 1 1,1 0 0,-1 0-1,0-1 1,0 1-1,1 0 1,-1 0-1,0-1 1,0 1-1,1 0 1,-1-1-1,0 1 1,0-1-1,4-24-138,-4 20 167,3-87-42,-15-158 1,3 131-45,-102-779-34,1-8 113,24 271-46,59 477 54,12 35-32,2-222 0,11 312-4,-1-1 1,-9-35-1,1 3-3,8 44 10,0 8 0,1 0 0,1-1 0,0 1 0,1 0 0,1 0 0,2-16 0,-2 23 14,-2 4-15,1 1 0,0 0 0,0 0-1,1-1 1,-1 1 0,0 0 0,1 0 0,-1 0 0,1 0-1,0 0 1,0-1 0,0 1 0,0 0 0,0 1 0,0-1 0,0 0-1,1 0 1,1-2 0,-1 6 0,-1-1 0,1 0 0,-1 1 0,0-1 0,1 1 0,-1 0 0,0-1 0,0 1 0,0 0 0,0 0 0,-1-1 1,1 1-1,0 0 0,-1 0 0,1 0 0,-1 0 0,0 0 0,0 4 0,1-3 0,112 671 155,-31 9 321,-55 88-44,-27-644-404,-4-54-13,-3 0 1,-19 87 0,-4 23 18,0 2 10,-60 205-1,63-286-35,-20 146 75,30-133-134,-59 206 1,68-292 49,2 1 0,0 0 1,2 0-1,1 35 0,-3 13-79,-2 106-69,3-41 59,3-64 95,3-53 1,-2 0 1,-1-1-1,-8 42 1,10-68-8,0 0 0,0 0 0,0-1 0,0 1 1,0 0-1,0 0 0,0-1 0,0 1 0,0 0 0,-1 0 1,1-1-1,0 1 0,-1 0 0,1-1 0,0 1 0,-1-1 0,1 1 1,-1 0-1,1-1 0,-1 1 0,1-1 0,-1 1 0,1-1 0,-1 1 1,0-1-1,1 0 0,-1 1 0,0-1 0,1 0 0,-1 1 1,0-1-1,1 0 0,-1 0 0,0 0 0,0 0 0,1 1 0,-1-1 1,0 0-1,0 0 0,1-1 0,-1 1 0,0 0 0,0 0 1,1 0-1,-1 0 0,-1-1 0,-3 1-7,-31-1 19,24 0-23,-1 1 0,1-1 0,0 2 0,-1 0 0,1 0 0,0 1 1,0 1-1,0 0 0,0 0 0,1 1 0,-13 6 0,2 4 11,0 2 0,0 0 0,2 1 0,0 1 1,-18 21-1,-83 111 39,46-53 60,19-25-64,-62 70 55,105-128-80,0-2 0,-1 1 0,0-2 0,-1 0 0,0 0 0,-1-2 0,-24 12 0,29-17-9,-1 0 0,1-1 1,0 0-1,-1 0 0,0-1 0,0-1 0,-16 0 0,21-1 2,1-1 1,0 1-1,-1-1 0,1 0 0,0-1 0,0 0 0,0 0 0,0 0 0,0-1 0,1 1 0,-1-1 0,1-1 0,-1 1 1,1-1-1,-6-5 0,-14-18 8,1-1 0,1-1 0,1-1 0,2-1 0,-20-42 0,-67-173-48,27 53 61,45 139-34,31 49 7,3 1 39,1 3 21,0 12-37,3 43 0,2 0-1,14 57 1,-9-59 4,-2 0 0,0 57 0,-24-145-525,-8-33 572,-12-42-261,-76-159-1,28 77 61,72 160 106,1 0-1,-14-66 1,25 99 27,1 0 1,-1 0-1,0 0 1,0 0-1,0 0 1,1 0 0,-1 0-1,0 0 1,0 0-1,0 0 1,1 0-1,-1 0 1,0 0-1,0 0 1,0 0 0,1 0-1,-1 0 1,0 0-1,0 0 1,0 0-1,1 0 1,-1 0-1,0 0 1,0 0 0,0 0-1,0-1 1,1 1-1,-1 0 1,0 0-1,0 0 1,0 0-1,0 0 1,0-1 0,1 1-1,-1 0 1,0 0-1,0 0 1,0 0-1,0-1 1,0 1-1,0 0 1,0 0 0,0 0-1,0-1 1,0 1-1,0 0 1,0 0-1,0 0 1,0-1-1,0 1 1,0 0 0,0 0-1,0 0 1,0-1-1,0 1 1,0 0-1,0 0 1,0 0-1,0-1 1,0 1 0,0 0-1,-1 0 1,1 0-1,0 0 1,0 0-1,0-1 1,0 1-1,0 0 1,-1 0 0,11 8-33,-10-8 33,27 34 28,-1 1 0,-1 1 1,-2 1-1,-2 1 1,18 43-1,72 212 143,-107-280-171,1-1-5,-1 1 1,0 0 0,-1 0-1,0 0 1,1 25 0,-4-37-23,-6-1-130,0-1 154,1 0 1,-1 0 0,1 0-1,0 0 1,-1-1 0,1 0-1,0 0 1,0-1-1,0 1 1,0-1 0,0 0-1,1-1 1,-6-4 0,-7-8-7,2 0 0,-20-25 0,-9-11 2,-102-84 17,114 110-4,25 22-4,1-1-1,0 0 1,0 0 0,0-1 0,0 0-1,1 0 1,0 0 0,0-1 0,1 1-1,-1-1 1,-5-14 0,-37-63 51,-47-124-69,75 169 17,-2 0-1,-2 1 0,-28-35 1,-90-100-6,115 144 3,-174-173 39,26 65-19,25 22-4,-202-168 24,301 239-44,2-2 1,2-2 0,3-2-1,1-2 1,-57-94 0,90 130 11,1 0 0,0 0 0,1 0 1,1-1-1,0 0 0,1 0 0,1-1 1,1 1-1,1-1 0,0 0 0,1-25 0,2 27-3,0 0 0,1 0-1,1 0 1,0 1 0,1-1-1,1 1 1,1 0 0,0 0 0,1 0-1,0 1 1,14-19 0,-12 17 5,-1-1 0,-1 1 0,0-1 1,-1 0-1,-1-1 0,6-34 0,-6 5-2,-2-67 0,-3 72-8,1-30 8,-2 1 0,-4-1-1,-18-89 1,-86-275 29,53 220-16,48 175-28,2 0 1,-1-45-1,-6-45-8,-12-24 10,11 57-3,-49-174 0,-17 70 10,80 202-2,-1-1 1,1 1-1,0 0 0,0-1 0,0 1 0,0 0 0,0 0 0,0-1 1,0 1-1,0 0 0,0-1 0,0 1 0,0 0 0,0-1 1,0 1-1,0 0 0,0-1 0,0 1 0,0 0 0,0-1 1,0 1-1,0 0 0,0-1 0,0 1 0,1 0 0,-1 0 0,0-1 1,0 1-1,0 0 0,1 0 0,-1-1 0,0 1 0,0 0 1,1 0-1,-1 0 0,0-1 0,0 1 0,1 0 0,-1 0 0,0 0 1,1 0-1,-1 0 0,0 0 0,1 0 0,-1-1 0,0 1 1,1 0-1,-1 0 0,0 0 0,1 0 0,-1 0 0,27 7 5,26 20-1,-25 0 4,-25-23-6,0 0 1,0-1 0,1 0-1,-1 0 1,1 0-1,-1 0 1,1 0-1,0-1 1,5 3-1,-4-4-21,-4-1-11,6-11-6,-3-3 39,-2 1-1,1-1 0,-2 0 0,0 0 0,0 0 0,-1 0 1,-3-20-1,1-13-28,0 16 18,-1-1-1,-9-40 1,6 41 12,1 0-1,-1-41 0,0-123 31,6 183-34,-1-47-10,14-106-1,-6 115 13,-6 32 0,2-1 0,0 1 0,10-28 0,-8 32 11,-2 4-14,1 0 0,0 1-1,0-1 1,9-12 0,-5 5 15,-8 16-13,0 1 0,0-1-1,0 0 1,0 1 0,0-1 0,0 0-1,1 1 1,-1-1 0,0 1 0,1-1 0,-1 1-1,0-1 1,1 1 0,-1-1 0,0 1 0,1-1-1,-1 1 1,1-1 0,-1 1 0,1-1 0,-1 1-1,1 0 1,-1-1 0,1 1 0,0 0 0,-1 0-1,1-1 1,-1 1 0,1 0 0,0 0 0,-1 0-1,1 0 1,0 0 0,-1 0 0,1 0 0,0 0-1,-1 0 1,1 0 0,-1 0 0,2 1 0,1-3 3,0 0 0,1 1 0,-1-1 0,0 0 0,-1 0 0,1-1 1,0 1-1,0 0 0,-1-1 0,0 0 0,1 0 0,-1 1 0,0-1 1,2-6-1,-3 8-1,-1 1 0,0-1 0,0 0 0,1 0 0,-1 1 0,0-1 0,1 0 0,-1 1 0,1-1 0,-1 1 0,1-1 0,-1 1 0,1-1 0,-1 0 0,1 1 0,0 0 0,-1-1 0,1 1 0,0-1 0,-1 1 0,1 0 0,0 0 0,0-1 0,-1 1 0,1 0 0,0 0 0,0 0 0,-1 0 0,1 0 0,0 0 0,0 0 0,-1 0 0,1 0 0,0 0 0,0 0 0,-1 0 0,1 0 0,0 1 0,0-1 0,-1 0 0,1 1 0,0-1 0,-1 1 0,1-1 0,0 0 0,-1 1 0,1-1 0,-1 1 0,1 0 0,-1-1 0,1 1 0,-1-1 0,1 1 0,-1 0 0,0-1 0,1 1 0,-1 0 0,1 0 0,29 55 119,-22-39-107,15 31 6,-3 1 0,26 91 0,-28-82-1,48 188 142,21 63-37,-41-147-66,-18-55-2,58 267 16,-24-89 2,37 95-20,-81-296-38,12 40 34,96 312-86,-24-94 21,-39-145 87,14 56-46,-60-172-18,3 0-1,4-2 1,35 80 0,-37-102 10,-17-42-15,1 0 0,0 0 0,1-1 0,13 21-1,-4-4-17,-13-25 11,0 0 0,-1 1-1,1 0 1,-1 0 0,-1 0-1,1 0 1,-1 0 0,0 0-1,0 10 1,11 23-1431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1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54 382 32,'0'0'262,"-12"-2"560,8-11-728,1-1 1,1 0 0,-2-20-1,4 27-83,-1-4-2,-4-32 21,1 1 0,3-1 0,5-54 0,-3 93-22,0 1 0,0 0 1,0 0-1,0 0 1,1 0-1,-1 0 1,1 0-1,0 1 0,0-1 1,0 0-1,0 1 1,0-1-1,1 1 0,-1 0 1,1 0-1,0 0 1,-1 0-1,1 0 1,0 1-1,0-1 0,0 1 1,0 0-1,0 0 1,1 0-1,-1 0 1,0 0-1,0 1 0,1-1 1,5 1-1,3-1 24,-1 1 0,1 0 0,-1 1-1,1 0 1,0 1 0,-1 0 0,18 6 0,11 9 16,-2 2 1,0 2 0,-2 1-1,34 28 1,2-1-4,-13-4-15,-56-42-28,0-1 0,0 1 0,0 0 1,-1 0-1,1 0 0,-1 1 0,0-1 0,0 0 0,0 1 0,0 0 0,-1-1 1,1 1-1,-1 0 0,0 0 0,1 7 0,-2-10-2,-1 1 1,1-1-1,-1 0 0,0 0 0,1 1 1,-1-1-1,0 0 0,0 0 0,0 0 1,0 0-1,0 0 0,0 0 0,0 0 1,0 0-1,-1 0 0,1 0 0,0-1 1,0 1-1,-1 0 0,1-1 0,-1 1 1,-1 0-1,-42 12 13,34-10 0,-38 8 4,-1-3-1,1-2 1,-1-3 0,-83-4 0,64 1 11,62 0-14,0 1-1,1 0 1,-1 0 0,0 0-1,1 1 1,0 0-1,-1 0 1,1 1 0,0 0-1,0 0 1,0 0 0,1 1-1,-11 7 1,1 0-7,14-11-135,28-4-2419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1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1064 1485 0,'10'-5'363,"0"0"0,0-1 0,0 0 0,-1-1 0,11-9 0,54-44-217,3 3 1,2 4-1,2 3 0,154-68 0,-204 106-136,-1-1-1,0-2 0,-1 0 0,-1-2 1,0-2-1,-2 0 0,0-2 0,-1 0 0,-1-2 1,33-40-1,-56 61-9,0 0 1,0 1-1,0-1 1,0 0-1,0 0 0,0 0 1,0 0-1,-1 0 1,1-1-1,-1 1 0,1 0 1,-1 0-1,0 0 1,0 0-1,0-1 1,0 1-1,0 0 0,0 0 1,-1 0-1,1 0 1,-1 0-1,0-1 1,1 1-1,-1 0 0,0 0 1,0 0-1,0 1 1,-2-3-1,-4-5 4,0 0-1,0 0 1,-1 1-1,-12-9 1,3 1-2,-120-117-96,-221-167 1,312 269 81,-1 2 0,-1 3 0,-75-30 1,-162-41-17,215 77-13,-82-12 0,119 28 27,0 0-1,0 2 1,0 2-1,-60 6 0,76-2 15,0 0 0,0 2 0,0 0 0,1 1 0,0 0-1,0 1 1,1 1 0,0 0 0,1 1 0,0 1-1,0 0 1,1 1 0,1 1 0,-19 23 0,3 1 7,2 1 0,1 0 0,2 2 0,-25 61 0,36-69 1,0 1 1,3 1-1,0 0 1,3 0-1,-6 69 1,11-38 15,2 1 0,11 80-1,17 47 32,8-2 1,111 336-1,-59-307-42,120 217 1,-98-217-9,51 83-5,-130-252 0,3-1 0,1-2 0,73 73 0,-64-77 3,1-3 0,59 41 0,-89-71-1,2 0-1,0-2 1,0 0-1,0 0 1,1-2 0,1 0-1,-1-2 1,1 0-1,0-1 1,31 2 0,-16-4-4,62-5 0,-83 2 7,0-2 0,-1 0 0,1 0 0,-1-2 0,0 1 1,0-2-1,16-8 0,-11 3 4,0 0 0,-1-2-1,-1 0 1,0 0 0,-1-2 0,-1 0 0,0-1-1,-1 0 1,0-1 0,11-21 0,-7 6-4,-1-1 0,-2 0 0,-1-1 1,-2 0-1,8-40 0,29-110-4,-28 117 4,-2-1 0,-3-1 0,-4-1 1,4-93-1,-15 115 1,2 12-13,-2-1-1,-2 0 1,-1 0 0,-2 1 0,-14-54-1,8 55-30,-1 1 0,-30-57 0,37 81 30,-1 0 0,-1 1 1,0 0-1,0 0 1,-1 0-1,0 1 0,0 0 1,-1 0-1,0 1 1,0 1-1,-1-1 0,-19-9 1,25 14 8,-1 1 0,1-1 0,-1 1 0,0 0 0,1 0 0,-1 0 0,0 1 0,0 0 0,1-1-1,-1 2 1,0-1 0,0 1 0,1-1 0,-1 1 0,0 1 0,1-1 0,-1 0 0,1 1 0,-1 0 0,1 0 0,0 1 0,0-1 0,0 1 0,0 0 0,1 0 0,-1 0 0,-5 6 0,-6 9 7,1-1 0,0 2-1,2 0 1,-16 31 0,18-32-5,-36 74 27,5 3-1,-47 159 0,69-197-26,15-43-5,-1 0-1,-1 0 1,-12 23 0,16-34 1,-1 1 0,1-1 0,0 0 0,-1 0 0,1-1 0,-1 1 1,0 0-1,0-1 0,0 0 0,0 1 0,-1-1 0,1-1 0,0 1 0,-1 0 1,0-1-1,1 0 0,-1 1 0,0-2 0,-4 2 0,1-2-1,0 1-1,1-2 1,-1 1 0,0-1-1,1 0 1,-1 0-1,0-1 1,1 0 0,0 0-1,-1 0 1,1-1-1,0 0 1,0 0-1,1-1 1,-10-6 0,-5-7-15,1-1 0,-31-37 0,2 4 5,24 27 12,1-1 0,2-1 0,0 0 0,-23-40 0,-36-67 0,72 116-3,0-1 1,1 0-1,0-1 0,2 1 1,-6-38-1,-4-10-8,8 29 9,2 0 1,1 0-1,2 0 0,5-65 0,-2 18 11,0 70-7,1 0-1,0 0 1,7-25 0,-6 26-3,1-1 1,-2-1 0,2-25-1,-3 36 2,1 0 0,-1 1-1,1-1 1,0 1-1,-1-1 1,2 1-1,-1 0 1,0 0 0,6-6-1,9-16 10,-15 22-8,0 1-1,-1-1 0,1 1 0,0-1 0,0 1 0,0 0 0,1 0 0,-1 0 0,0 0 0,1 0 0,-1 1 0,1-1 0,0 1 0,-1-1 0,1 1 0,0 0 0,0 0 0,0 0 0,0 1 0,0-1 0,4 0 0,1 0 1,1 0 0,0 0 0,0 1 1,0 0-1,-1 1 0,14 2 0,6 14-1305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1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28 1617 320,'-2'-7'112,"0"14"66,1 21 77,9-3-108,1 0 0,0-1 0,19 30 0,4 12 34,110 320 296,-29 13-133,40 120-76,-44-196-142,303 825 73,-245-810-195,27-18-50,-115-192 24,95 161-149,-172-286 168,-1 0-1,1 0 0,0-1 1,0 1-1,0-1 0,0 0 0,0 0 1,1 1-1,-1-1 0,0-1 1,1 1-1,0 0 0,-1-1 1,1 1-1,0-1 0,0 0 1,0 0-1,0 0 0,0 0 0,0 0 1,0-1-1,0 1 0,0-1 1,1 0-1,-1 0 0,0 0 1,6-1-1,4-3-17,0 1 0,0-2 0,0 0 0,0 0 0,13-9 0,12-4-1,-2 5 22,0 2 0,39-7 0,12-2 0,-84 19 1,0 0-1,0 0 0,-1-1 0,1 1 1,0-1-1,-1 1 0,1-1 1,-1 0-1,1 0 0,-1 0 0,0 0 1,0 0-1,0 0 0,0-1 0,0 1 1,0-1-1,-1 1 0,2-5 0,0 1 2,-1-1-1,0 0 1,0 0-1,0 0 0,-1 0 1,0 0-1,-1-12 0,-1-7 3,-1-1 0,-1 1 0,-9-31 0,-18-51 5,-5 2 0,-59-124 0,27 71-4,-104-310 12,-112-505-1,208 649-18,62 247 11,3-1 1,0-94-1,8 125-1,1 18-4,1 0 0,5-45-1,-4 68-4,1 0 0,-1 0 0,1 0 0,0 0-1,0 1 1,1-1 0,0 0 0,0 1 0,1 0-1,0 0 1,0 0 0,0 0 0,1 1 0,-1-1-1,10-6 1,-11 10 2,0 0 1,0 1-1,1-1 0,-1 1 0,0 0 0,1 0 1,-1 0-1,1 1 0,-1-1 0,1 1 0,-1 0 1,1 0-1,-1 0 0,1 0 0,-1 0 1,1 1-1,-1 0 0,1 0 0,-1 0 0,1 0 1,-1 0-1,0 1 0,0-1 0,0 1 0,5 3 1,9 6 14,0 1 1,-1 0 0,16 17 0,-25-23-20,57 57 28,-2 3 1,-3 2-1,-3 3 0,-3 2 0,-4 3 0,47 94 1,3 40 51,85 260 0,-93-225-48,11-4-1,151 260 1,-213-432-46,28 50 12,114 153 0,-172-259 7,1-1 0,0-1 0,24 21-1,-30-28-8,0-1 0,1 1 0,-1-1 0,1 0 0,-1-1 0,1 1-1,0-1 1,0 0 0,0-1 0,0 1 0,0-1 0,11 0 0,-15-1 3,-1 0 1,1 0 0,0-1 0,-1 1-1,1 0 1,0-1 0,-1 0 0,1 1 0,-1-1-1,1 0 1,-1 0 0,1 0 0,-1 0 0,1 0-1,-1 0 1,0 0 0,0 0 0,0-1-1,1 1 1,-1 0 0,0-1 0,-1 1 0,1-1-1,0 1 1,0-1 0,-1 0 0,2-2-1,9-50-73,-10 44 74,46-404-3,-36 305-29,-4 0 0,-12-185 0,-4 209 20,-3 1 0,-4 0 0,-54-162 0,-122-198 49,117 286 0,-77-237-1,130 318-31,3-1 0,4 0 0,3-2-1,4 1 1,2-101 0,8 150-3,1-1 1,1 1-1,2 0 1,1 1-1,1-1 0,2 1 1,0 1-1,17-31 1,-27 58 0,0 1 0,0 0 0,0 0 1,0-1-1,0 1 0,0 0 0,0 0 0,1-1 1,-1 1-1,0 0 0,0 0 0,0 0 1,0-1-1,0 1 0,0 0 0,0 0 0,1 0 1,-1-1-1,0 1 0,0 0 0,0 0 1,0 0-1,1 0 0,-1-1 0,0 1 0,0 0 1,0 0-1,1 0 0,-1 0 0,0 0 1,0 0-1,1 0 0,-1 0 0,0 0 0,0 0 1,1 0-1,-1 0 0,0 0 0,0 0 1,1 0-1,-1 0 0,0 0 0,0 0 0,0 0 1,1 0-1,-1 0 0,0 0 0,1 0 1,6 14 33,-4-6-21,597 1515 313,-440-1054-246,314 639 0,-380-912-80,66 128-1,-116-245-12,107 143 1,-143-212 8,0-1 0,0 0 0,1-1 0,0 0 1,0 0-1,1-1 0,0 0 0,21 10 1,-28-16-2,0 1 0,1-1 1,-1 0-1,1 0 0,0 0 1,-1 0-1,1 0 1,0-1-1,-1 0 0,1 0 1,0 0-1,-1 0 0,1 0 1,0-1-1,0 0 0,-1 0 1,1 0-1,-1 0 1,1 0-1,-1-1 0,0 1 1,1-1-1,-1 0 0,0 0 1,0 0-1,0 0 0,0-1 1,-1 1-1,1-1 1,-1 0-1,1 0 0,1-3 1,16-27-7,-1-1-1,-1-1 1,19-58 0,3-3 2,-33 82 12,-1-1-1,0 0 1,-1 0-1,0 0 1,-1-1-1,-1 0 1,-1 1-1,0-1 1,-1 0-1,0 0 1,-2 0-1,0 0 1,0 0-1,-2 0 1,0 0-1,-10-29 1,-111-241 19,-31-85 15,40-93-31,19 66-7,41 227 5,-96-202-1,-106-151 13,181 375-12,-122-296-3,159 334-9,5-2 1,-22-130-1,-64-567 23,113 755-8,-6-50-2,-21-129-60,26 192 45,-3 0 0,-1 1-1,-26-58 1,30 85 10,-1-1 0,0 1 0,-1 1 0,0 0 0,-1 0 0,0 1 0,-1 1 0,-1-1 0,0 2 0,-17-11 0,19 13 0,-2 0 0,1 2 0,-1-1 0,0 1 0,0 1 0,0 0 0,-1 1 0,0 1 0,0 0 0,0 1 0,0 0 0,-21 1 0,29 1 0,1 1 0,-1 1 0,1-1 0,0 1 0,-1 0 0,1 0 0,0 0 0,0 1 0,1 0 0,-1 0 0,0 0 0,1 0 0,-8 8 0,-4 6 0,0 0 0,-13 22 0,9-14 0,-407 463 64,411-469-66,0 0-1,1 1 1,1 1 0,0 0-1,2 1 1,1 1 0,-15 42-1,2 12-12,-15 87-1,17-62 7,7-29 7,3 1 0,-3 115 1,19 149 1,34-7 12,-5-74 3,-19-127-122,-21-150 93,1 0 1,-2 0-1,-1 1 1,-21-35-1,-2-6 2,-157-347-20,162 355 28,-2 2 1,-65-87-1,-90-79-7,125 153 22,-129-107 0,173 158-12,0 1 1,0 1 0,-1 0-1,0 1 1,0 1 0,-1 0-1,-1 1 1,1 1-1,-1 1 1,0 0 0,0 1-1,0 1 1,-21 0-1,-28 1 3,40 0-6,-1 2 1,1 0-1,-1 1 1,1 2-1,0 1 1,0 1-1,-34 11 1,56-13 3,1-1 0,-1 1 0,1 0 0,0 1 0,-1-1 0,2 1 0,-1 0 0,0-1 0,1 2 0,-1-1 0,1 0 0,0 1 0,1-1 0,-5 9 0,-2 10 0,-14 45 0,15-41 0,-3 10 8,-5 44 0,9-44 0,-13 41 0,15-56-11,0-1 0,-2 38 0,4-34 6,-5 68-29,-12-115-33,-16-40 62,26 42-4,-2 1 0,-22-30 0,1 8 1,25 29 3,-1 0 0,-1 0 0,0 1 0,-1 0 0,0 1 0,-1 0 0,0 1 0,-14-9 0,15 12 1,-1 0 0,0 0 0,0 1 1,0 0-1,-21-4 0,29 8-2,0 1-1,-1-1 1,1 1-1,0 0 1,0 1-1,0-1 1,-1 1-1,1-1 1,0 1-1,0 1 1,0-1-1,0 0 1,0 1-1,0 0 1,1 0-1,-1 0 1,0 1-1,1-1 1,0 1-1,0-1 1,-4 4-1,-13 16 1,1 1-1,1 1 0,-18 30 1,32-47-38,1 1 1,-1 0-1,2-1 0,-1 1 1,-1 11-1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2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234 745 128,'-1'0'17,"1"0"0,-1 0 0,1 0 0,-1 0 0,0 0 0,1 0 0,-1 0 0,1 1 0,-1-1 0,1 0 0,-1 0 0,1 0 0,-1 1 0,1-1 0,-1 0 0,1 1 0,-1-1 0,1 0 0,0 1 0,-1-1 0,1 1 0,-1-1 0,1 0 0,0 1 0,0-1 0,-1 1 0,1-1 0,0 1 0,0-1 0,-1 1 0,1 0 0,0-1 0,0 1 0,0-1 0,0 1 0,4 29 320,21 26-5,248 429 905,-233-410-1123,105 250 272,-37-72-233,-12-63-78,-35-73-32,72 195-1,-7 106-10,-121-399-31,0-3 2,0 0 0,-1 1 0,-1 0-1,-1 0 1,0 0 0,-1 0 0,-1 0 0,0 0 0,-2 0-1,-4 27 1,-101 294 13,75-244 0,-56 118-1,-62 80 24,53-105-29,51-89-9,4 2-1,-37 131 1,-22 219-8,15-51-26,66-329 9,-4-1 1,-3-1-1,-56 102 0,39-91 10,-41 100 0,71-141 11,1 1-1,1 0 1,3 0 0,1 1-1,-3 44 1,8-46 3,0-18 0,1 0 0,1 0 0,1 0 0,1 0 0,0 0 0,7 29 0,-4-40 1,0-1-1,0 1 1,1-1-1,0 0 1,0-1 0,1 1-1,0-1 1,0 0 0,0-1-1,1 1 1,0-1-1,1-1 1,11 8 0,17 8 5,65 29-1,-69-35-4,52 23 10,2-3 0,126 32-1,-148-59-43,-62-7 30,1-1 0,-1 0 0,1 0-1,0 0 1,-1 0 0,1 0 0,0-1-1,-1 1 1,1-1 0,-1 1-1,1-1 1,-1 0 0,1 0 0,-1 0-1,1-1 1,-1 1 0,0-1 0,0 1-1,0-1 1,4-3 0,-2-5-5,0 0 0,0-1 1,-1 1-1,-1-1 0,1 0 0,0-21 0,-3-74 19,-1 22-21,6 25 22,2 1-1,3-1 0,18-58 1,65-167-3,-15 55 22,28-134-25,48-155-7,-86 296 0,97-264 8,-25 145 19,-61 131 0,51-112-20,53-55-26,148-276 35,-69 257 1,-218 336-12,268-334 83,-270 349-85,-2-3 1,-2 0 0,-2-3-1,-3-1 1,-2-1 0,-2-2-1,34-91 1,-53 119 28,-1 0 1,-1-1-1,-1 0 0,-2 0 0,-1 0 1,1-46-1,-6 64-23,0 0 0,-1-1 1,-1 1-1,1 0 0,-2 1 0,1-1 1,-1 0-1,-1 1 0,0 0 0,-6-9 1,-15-33 7,-10-26-11,-4 1 0,-72-102-1,-121-123 19,219 284-20,-1 1 0,-1 0 0,-27-22-1,37 33 2,-1 1 1,0 0-1,-1 0 0,1 0 0,-1 1 0,1 0 0,-1 1 0,0-1 0,0 1 0,0 1 0,0 0 0,-15-1 0,17 3-1,0 0-1,0 0 1,0 0-1,0 1 1,0 0-1,0 0 1,0 1-1,1-1 1,-1 1 0,1 0-1,0 1 1,0-1-1,0 1 1,0 0-1,-7 9 1,-8 9 3,1 0 0,-17 28 1,18-24-8,-21 33 4,1 2 0,4 1 0,-33 83 0,-63 209 139,98-261-109,-222 563 57,231-604-87,-113 226 27,126-258-35,8-16 4,1 0-1,-1 0 1,0 0-1,0-1 1,0 1 0,0-1-1,-1 1 1,0-1-1,1 0 1,-1 0 0,-6 4-1,8-6 1,0-1 0,0 0 1,-1 0-1,1 0 0,0 1 0,0-1 0,-1 0 0,1-1 1,0 1-1,0 0 0,-1 0 0,1 0 0,0-1 0,0 1 1,0-1-1,0 1 0,-1-1 0,1 1 0,0-1 0,0 0 1,0 1-1,0-1 0,0 0 0,0 0 0,1 0 0,-1 0 1,-1-1-1,-30-36-34,24 27 29,-7-5-2,1 0 0,1-2 0,0 1 0,1-2 0,2 1 0,-1-2 0,-8-25 0,-20-47-131,-4 1 0,-96-149 1,19 38-23,67 92 70,-53-155 0,25 54-47,50 133 74,15 37 52,0 1-1,-42-70 1,44 83 6,14 25 6,-1-1 0,1 1 0,-1-1 0,0 1 0,0 0 0,-1-1 0,1 1 0,0 0 0,-1 0 0,1 0 0,-1 0 0,0 0 0,1 0 0,-1 0 0,0 1 0,0-1 0,0 1 0,0-1 0,-1 1 0,1 0 0,0 0 0,-1 0 0,1 0 0,0 0 0,-1 1 0,1-1 0,-1 1 0,-3-1 0,-4 2 1,-1 1 0,1 1 0,0 0-1,0 0 1,0 1 0,1 0-1,-1 1 1,1 0 0,0 0-1,0 1 1,1 0 0,-12 11 0,-19 11 0,-125 74-2,-93 64 93,242-153-80,0 1 0,1 0 0,1 1 0,-14 20 1,-18 20 1,28-34 13,11-13-21,0-1 1,0 0-1,-1 0 0,-11 9 0,14-15-16,9-3-36,-1-1 0,1 1 1,0-1-1,-1 0 1,1 0-1,-1 0 1,0 0-1,0-1 0,0 1 1,-1-1-1,1 0 1,3-6-1,21-32-1176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21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168 239 32,'-7'-4'283,"-5"-2"986,11 24-761,1-10-657,2 25 206,1 0-1,2-1 0,1 1 1,2-1-1,0 0 1,21 46-1,231 864 387,-251-902-439,-1-1-5,1 0 0,2-1 0,23 54 0,-34-194-367,-18-5 138,-39-128 0,22 103 145,-6-27-114,-61-297-114,97 430 311,0 1 0,-2 0 0,-1 0 0,-2 0 0,0 1 0,-1 1 0,-19-29 0,30 51 5,0 0 1,0 1-1,0-1 0,-1 1 1,1-1-1,0 1 1,-1-1-1,1 1 0,0-1 1,-1 1-1,1-1 0,-1 1 1,1 0-1,-1-1 1,1 1-1,-1 0 0,1-1 1,-1 1-1,1 0 0,-1-1 1,1 1-1,-1 0 1,1 0-1,-1 0 0,0 0 1,1 0-1,-1-1 0,1 1 1,-1 0-1,1 0 1,-1 0-1,0 1 0,1-1 1,-1 0-1,1 0 0,-1 0 1,0 0-1,1 0 1,-1 1-1,1-1 0,-1 0 1,1 1-1,-1-1 0,1 0 1,-1 1-1,1-1 1,-1 0-1,1 1 0,0-1 1,-1 1-1,1-1 0,0 1 1,-1-1-1,1 1 1,0-1-1,-1 1 0,1-1 1,0 1-1,0 0 0,0-1 1,0 1-1,0-1 1,-1 1-1,1 0 0,0-1 1,0 1-1,1 0 0,2 77 142,26 138-1,-8-79-80,-9-76-35,-7-42-32,-1 2 1,2 39-1,-6-59-56,1-16-8,0 1 0,-1-1 0,-1 0 0,0 0 0,-1 1 0,-8-27-1,-34-85-36,13 45 38,22 54 37,-38-99-52,41 112 78,-1 0 1,-1 0-1,0 1 0,-1 0 1,0 0-1,-15-15 1,22 27 5,1 0-1,0 0 1,-1 0 0,1 0 0,-1 0 0,1 1 0,-1-1 0,0 0 0,1 1-1,-1-1 1,0 1 0,1-1 0,-3 1 0,3 0 2,1 0 1,-1 0 0,0 0-1,1 0 1,-1 0-1,0 0 1,1 0-1,-1 0 1,1 1-1,-1-1 1,0 0-1,1 0 1,-1 1-1,1-1 1,-1 0-1,1 1 1,-1-1-1,1 0 1,-1 1 0,1-1-1,-1 1 1,1-1-1,-1 1 1,1-1-1,0 1 1,-1-1-1,1 1 1,0-1-1,0 1 1,-1-1-1,1 1 1,0 0-1,0-1 1,0 1-1,0 0 1,-1-1 0,1 1-1,0-1 1,0 1-1,1 2 91,6-5-84,0 0-1,0 0 0,0-1 0,0 0 1,0 0-1,0-1 0,-1 1 0,1-2 1,-1 1-1,0-1 0,0 1 1,-1-2-1,7-6 0,37-27-3,-41 34 1,1 0 0,0 1 0,0 1-1,0-1 1,10-1 0,-16 4-4,-1 0 0,0 1 0,1 0 0,-1-1 0,0 1 0,1 0 0,-1 0 0,0 0 0,1 1 0,-1-1 0,0 1 0,1-1-1,-1 1 1,0 0 0,0-1 0,0 1 0,0 1 0,0-1 0,0 0 0,0 0 0,0 1 0,0-1 0,0 1 0,-1-1 0,1 1 0,1 2 0,37 62 90,-2 2 1,42 112-1,-73-163-88,13 41 24,-2 1 0,-3 0 0,-3 1 0,6 77 0,-11-104-48,-3-31-2,-3-18-4,-3-27-33,-2 1-1,-1 0 1,-3 0-1,-16-55 1,-67-162-101,84 240 148,-10-25 5,-2-1 4,3-1-1,1 0 1,-12-74 0,21 92 16,20 42 149,32 73-18,-4 2 1,52 157-1,-42-104-71,-47-128-74,-4-9-5,0 0 1,1-1-1,0 1 0,0 0 1,0-1-1,0 0 1,1 1-1,0-1 0,-1 0 1,5 4-1,-6-8 2,-1 0 1,0 0-1,0 0 0,1 0 0,-1 0 0,0 0 0,0 0 0,1 0 1,-1 0-1,0 0 0,0 0 0,1 0 0,-1 0 0,0 0 0,0 0 1,1 0-1,-1 0 0,0 0 0,0 0 0,0 0 0,1 0 0,-1-1 1,0 1-1,0 0 0,1 0 0,-1 0 0,0 0 0,0-1 0,0 1 1,0 0-1,0 0 0,1-1 0,-1 1 0,0 0 0,0 0 0,0 0 1,0-1-1,0 1 0,0 0 0,0 0 0,0-1 0,0 1 0,0 0 1,0 0-1,0-1 0,0 1 0,0 0 0,0 0 0,0-1 0,0 1 0,0 0 1,0-1-1,0-19-36,0 16 18,0-199-349,1 201 384,0 2-12,-1 0 1,1 0 0,0 0 0,-1 0 0,1 1 0,-1-1 0,1 0 0,-1 0-1,1 1 1,0-1 0,-1 0 0,1 0 0,-1 1 0,1-1 0,-1 1 0,0-1-1,1 1 1,-1-1 0,1 0 0,-1 1 0,0-1 0,1 1 0,-1 0-1,0-1 1,0 1 0,1-1 0,-1 1 0,0-1 0,0 1 0,0 0 0,0-1-1,0 1 1,0 0 0,0 26-12,-1-17 19,7 84 99,3-1 0,24 106-1,-7-55-4,-16-80-90,39 307 70,-46-311-129,-3-41 4,-3-43 3,-2-18-20,-3-1 1,-1 1-1,-2 1 0,-2 0 1,-22-47-1,-107-191-183,100 202 198,29 53 39,8 12 5,-2 0 1,1 0-1,-2 0 0,1 1 1,-2 0-1,-10-11 1,13 19 4,4 14 21,2 57 65,3 0 1,14 82-1,63 325 264,115 363-6,-195-836-352,3 7-7,0 1 0,0-1-1,1 0 1,0 0 0,7 10 0,-11-19 3,0 0 0,0 0 0,1 0 0,-1 0 0,0 0 0,0 0 0,1 0 1,-1 0-1,0 0 0,0 0 0,0-1 0,1 1 0,-1 0 0,0 0 0,0 0 0,0 0 0,1-1 0,-1 1 0,0 0 0,0 0 0,0 0 0,0-1 0,0 1 0,1 0 0,-1 0 0,0-1 1,0 1-1,0 0 0,0 0 0,0 0 0,0-1 0,0 1 0,0 0 0,0 0 0,0-1 0,0 1 0,0 0 0,0 0 0,0-1 0,0 1 0,0 0 0,0 0 0,0-1 0,-1 1 0,1 0 0,0-1 1,1-18-36,-2-22-57,-3 1 1,-1 0-1,-11-41 1,-40-125-139,17 68 129,8 19 70,-203-648-319,223 738 355,-20-44 9,29 68-8,-1 0-1,0 0 1,0 1 0,0-1 0,-1 1 0,1 0 0,-1 0 0,0 0 0,-1 0 0,-8-6 0,13 10 0,-1-1 0,1 1 0,-1 0 0,1-1 0,-1 1 0,1 0 0,-1-1 0,1 1 1,-1 0-1,0 0 0,1 0 0,-1-1 0,1 1 0,-1 0 0,0 0 0,1 0 0,-1 0 0,1 0 1,-1 0-1,0 0 0,1 0 0,-1 0 0,1 0 0,-1 1 0,0-1 0,1 0 0,-1 0 1,1 0-1,-1 1 0,1-1 0,-1 0 0,1 1 0,-1-1 0,1 1 0,-1-1 0,1 0 1,-1 1-1,1-1 0,0 1 0,-1-1 0,1 1 0,0-1 0,-1 1 0,1-1 0,0 1 0,-1 0 1,-2 32 71,3-28-77,4 70 117,3-1 0,29 130 0,23 120 46,76 307 198,2-217-280,-80-246-65,-40-130-18,-13-31-1,-1 0 0,0 0 0,0 0 0,0 1-1,-1-1 1,0 1 0,1 13 0,-4-24-191,-8-26 52,-20-42 1,16 41 40,-13-42 0,19 42 49,1 0 0,-3-52 0,10 94 70,0 0 1,1 0-1,1 0 1,-1 0-1,2-1 1,9 22-1,41 74 103,-26-54-40,173 325 205,-194-370-393,-3-12 47,-3-26 28,-10-45-8,-23-42-177,-49-119 0,3 14 36,40 108 165,-23-81 21,62 211 21,0 19 78,11 61 0,118 318 318,-70-241-262,101 272-29,-178-484-239,-1 1 0,-40-60 0,-64-76-215,59 87 201,41 60 110,16 20 16,0 0 1,1 0-1,0 0 0,0 0 0,1-1 0,-1 0 0,-5-16 0,112 232 277,-38-85-150,-29-60-51,2-3-1,3-1 1,74 84 0,-86-109-58,-1-2 7,53 49 1,-25-14-22,-41-50-7,-11-13 1,-1 0 0,1 0 0,-1-1-1,1 1 1,0-1 0,1 0 0,-1 0-1,0 0 1,1 0 0,0-1 0,0 1-1,-1-1 1,1 0 0,1 0 0,-1-1-1,0 1 1,0-1 0,1 0 0,-1 0-1,0 0 1,1 0 0,-1-1 0,6 0-1,4 0-1,30-4-43,-41 3 44,-1 0-1,0 0 1,0 0 0,0 0 0,0-1-1,0 1 1,0-1 0,0 1-1,0-1 1,-1 0 0,1 0-1,-1 0 1,1 0 0,-1 0-1,0 0 1,0 0 0,2-4 0,2-9-21,-1-1 0,-1 1 1,0-1-1,-1 0 0,-1 0 0,0 0 1,-1 0-1,-3-19 0,1-14-23,1 22 20,-1 1 0,-2 0 1,-1 0-1,-1 1 1,-1 0-1,-1 0 0,-19-40 1,-4 4-84,-66-100 1,93 155 105,-282-403-165,282 402 185,-1 1-1,0-1 1,-1 1 0,1 1 0,-1-1-1,0 1 1,-14-9 122,20 17-101,1 3-30,-1 0 1,1 1 0,1-1-1,-1 0 1,1 0-1,0 0 1,0 0 0,1-1-1,4 8 1,37 53 38,-8-12 7,195 419 155,-133-261-157,-95-205-52,14 26 1,-17-32-1,1 1 0,0-1-1,0 0 1,0 0 0,0 0-1,0 1 1,0-1 0,0 0-1,0 0 1,0 0 0,0-1-1,1 1 1,-1 0 0,0 0-1,1-1 1,-1 1 0,0 0-1,1-1 1,1 1 0,-2-11 5,-2-16-14,-2 0-1,-1-1 1,0 1-1,-2 1 1,-17-45 0,-61-125-82,81 189 89,-175-351-69,63 133-11,-98-271 0,24-105 82,175 543-1,10 37 2,-1 0 1,-1 0 0,-10-25-1,17 73 28,-1-2-26,23 129 42,67 240-1,-45-219 1,175 530 168,-184-604-210,-10-27 5,3 0 0,47 86 0,-76-160-8,0-1 0,0 0 0,0 0 0,0 1 0,0-1 0,0 0 0,0 0 0,0 1 0,0-1 0,0 0 0,1 0 0,-1 1 0,0-1 0,0 0 0,0 0 0,0 0 0,0 1 0,1-1 0,-1 0 0,0 0 0,0 0 0,0 1 0,1-1 0,-1 0 0,0 0 0,0 0 0,0 0 0,1 0 0,-1 0 0,0 0 0,0 1 0,1-1 0,-1 0 0,0 0 0,0 0 0,1 0 0,-1 0 0,0 0 0,1 0 0,-1 0 0,0 0 0,0 0 0,1-1 0,-1 1 0,0 0 0,0 0 0,1 0 0,3-16 12,-2-35-4,-3 44-17,0-21-2,-1-1 0,-2 1 0,-1 0 1,-12-39-1,-47-115-76,36 109 67,-89-263-46,-98-465-1,201 734 51,-33-130 0,40 181 16,3 19 0,1 27 5,3 39 33,4 0-1,18 99 0,-13-117-26,35 139 16,-44-190-28,0 0 1,0 0-1,0 0 1,0 0-1,0 0 1,0 0-1,1 0 1,-1 0-1,0 0 1,0 0-1,0 0 1,0 0-1,0 0 1,0 0-1,0 0 1,0 0-1,0 0 1,0 0-1,1 0 1,-1 0-1,0 0 1,0 0-1,0 0 1,0 0-1,0 0 1,0 0-1,0 0 1,0 0-1,0 0 1,0 0-1,0 0 1,1 0-1,-1 0 1,0 0-1,0 0 1,0 0-1,0 0 1,0 0-1,0 1 1,0-1-1,0 0 1,0 0-1,0 0 1,0 0-1,0 0 1,0 0-1,0 0 1,0 0-1,0 0 1,0 1-1,3-16-2,-1-20-6,-9-412-108,8 439 118,-1 1 0,2-1 1,-1 1-1,1-1 0,0 1 0,0-1 1,1 1-1,0 0 0,6-10 0,44-60 17,-35 52-16,3-5-2,2 1 0,0 0 0,2 2 0,1 1 0,2 1 0,31-23 0,-57 47 0,1 0 1,-1 0-1,0-1 1,0 1-1,1 1 1,-1-1-1,1 0 0,-1 0 1,1 1-1,-1 0 1,5-1-1,-6 1 32,-2 3 16,-4 5-50,0 0-1,-1 0 0,1-1 1,-2 0-1,1 0 0,-1-1 1,1 1-1,-16 9 1,-16 17 15,4 5-4,-46 68 0,-6 8-6,75-106-11,12-19 12,10-20 0,9-5-4,1 2 0,2 0 0,52-59 0,-41 53 0,46-69 0,-98 142 5,1 2 0,2 0-1,-16 55 1,-27 130 44,35-127-53,7-29 6,-3 4 13,3 0 1,2 2 0,-6 125-1,19-150-13,2 50 10,-1-87-11,1 1 0,1-1-1,0 1 1,0-1 0,0 0 0,1 0 0,0 0 0,6 10-1,-9-18 0,0 0 0,0 0 0,0 0-1,0-1 1,0 1 0,0 0-1,0 0 1,0 0 0,0 0-1,0 0 1,0 0 0,0 0-1,1-1 1,-1 1 0,0 0-1,0 0 1,0 0 0,0 0-1,0 0 1,0 0 0,0 0-1,0 0 1,0 0 0,0 0-1,0 0 1,1-1 0,-1 1-1,0 0 1,0 0 0,0 0-1,0 0 1,0 0 0,0 0-1,0 0 1,1 0 0,-1 0-1,0 0 1,0 0 0,0 0 0,0 0-1,0 0 1,0 0 0,0 0-1,1 0 1,-1 0 0,0 0-1,0 0 1,0 1 0,0-1-1,0 0 1,0 0 0,0 0-1,0 0 1,1 0 0,-1 0-1,0 0 1,0 0 0,0 0-1,0 0 1,0 0 0,0 1-1,0-1 1,0 0 0,0 0-1,0 0 1,0 0 0,0 0-1,3-17-49,-3-21-38,-3 14 80,1 0-1,2 0 1,0 0-1,1 0 1,2 0-1,0 1 1,2-1-1,0 1 0,11-28 1,183-414 19,-183 435-12,15-32-1,76-109-1,-109 184 30,-16 25-9,-1 0-1,-43 59 1,24-39-2,-89 130 70,116-176-86,-5 11-16,17-53 12,1 0-1,2 0 1,0 0 0,2 1 0,2 0 0,1 0 0,0 0 0,28-53-1,-12 36 10,1 1 0,3 1 0,1 1-1,3 2 1,43-44 0,-22 32-6,3 3 1,121-84-1,-165 129 6,-12 4 11,-10 1-69,-14 2 7,-1 0 0,0 2 0,1 1 0,-37 13 0,37-11 47,0 0 0,0-2 1,-1 0-1,-39 2 0,62-7-1,0 0-1,0 0 1,0-1 0,0 1 0,0 0 0,1 0-1,-1 0 1,0-1 0,0 1 0,0 0-1,0-1 1,0 1 0,0-1 0,0 1 0,1-1-1,-1 1 1,0-1 0,0 1 0,1-1 0,-1 0-1,0 0 1,1 1 0,-1-1 0,1 0-1,-1 0 1,1 0 0,-1 0 0,1 1 0,0-1-1,-1 0 1,1 0 0,0 0 0,0 0 0,-1 0-1,1 0 1,0 0 0,0 0 0,0-2-1,1 1 2,-1 0 0,0 0 0,0 0-1,1 0 1,-1 1 0,1-1 0,0 0-1,-1 0 1,1 0 0,0 0-1,0 1 1,0-1 0,0 0 0,1 1-1,-1-1 1,0 1 0,1-1-1,2-1 1,23-13 32,1 1 1,1 2-1,37-12 0,-36 15-18,0-2 0,-1-1-1,35-21 1,217-159-15,-274 188-5,-6 4 2,0 0 0,0 0 1,0 1-1,0-1 0,0 0 0,1 1 0,-1-1 0,0 0 0,0 1 1,1 0-1,-1-1 0,0 1 0,1 0 0,1-1 0,-5 16 46,-14 10-60,-2 0 0,0-1-1,-1-1 1,-1-1 0,-2-1 0,0 0 0,-1-2-1,-45 29 1,6-7 9,1 2-1,2 3 1,3 2-1,-99 109 0,106-96 42,2 2 0,4 1 0,2 3 0,4 1 0,-38 96 0,74-164-33,1 1 0,-1 0 0,1-1 0,0 1 0,0-1 0,-1 1 0,1 0 0,0-1 0,0 1 0,0 0 0,0-1 0,-1 1 0,1 0 0,0-1 0,0 1 0,0 0 0,1-1 0,-1 1 0,0 0 0,0-1 0,0 1 0,0 0 0,1-1 0,-1 1 0,0 0 0,1-1 0,-1 1 0,0-1 0,1 1 0,-1-1 0,1 1 0,-1-1 0,1 1 0,-1-1 0,1 1 0,-1-1 0,1 0 0,-1 1 0,1-1 0,0 0 0,-1 1 0,1-1 0,-1 0 0,2 0 0,32 0 0,-25-1 0,0 1 2,0-1 0,0-1-1,1 1 1,-1-1 0,-1-1 0,1 0-1,0 0 1,-1-1 0,1 0 0,-1 0-1,0-1 1,-1 0 0,1-1 0,7-7 0,12-11 12,-2-2 0,30-39 0,-10 12-19,3 3 9,3 2 0,2 2 0,2 3-1,2 2 1,1 3 0,108-53 0,-157 86-12,1-1 1,-1 0-1,-1 0 0,1-1 1,-1 0-1,0 0 0,-1-1 1,1 0-1,-2-1 1,1 1-1,-1-1 0,-1-1 1,1 1-1,-2-1 1,1 1-1,-1-2 0,-1 1 1,5-19-1,-1-11-26,-2 0 1,-1 0-1,-3-66 1,-1 79 56,1 13-27,1 1 0,1 0 0,0 0 0,0 0 0,1 0 0,1 0 1,6-12-1,3-8-30,-14 32 31,-1 1-1,1-1 0,0 0 0,0 1 0,-1-1 0,1 1 1,0-1-1,-1 1 0,1-1 0,-1 1 0,1-1 0,-1 1 1,1-1-1,-1 1 0,1 0 0,-1-1 0,1 1 0,-1 0 1,1-1-1,-1 1 0,0 0 0,1 0 0,-1 0 0,1-1 1,-1 1-1,0 0 0,1 0 0,-1 0 0,0 0 0,1 0 1,-1 0-1,0 0 0,1 1 0,-1-1 0,0 0 0,1 0 1,-1 1-1,-34 1-59,2 7 60,1 1 0,-1 1-1,-32 18 1,42-18 3,0 0 1,0-2-1,-1-1 0,0 0 1,-1-2-1,0-1 0,-43 4 1,28-9 31,94-27 160,25-18-132,-46 25-29,1 2 1,59-24 0,-81 39-19,1 0 1,-1 1 0,0 0 0,25 1 0,-36 1-14,-1 0 0,1 0 0,-1 0 0,0 0 0,1 1 0,-1-1 0,1 0 0,-1 0 0,1 1 0,-1-1 0,0 0 0,1 1 0,-1-1 0,0 0 0,1 1 0,-1-1 0,0 0 0,1 1 0,-1-1 0,0 1 0,0-1 0,1 1 0,-1-1 0,0 1 0,0-1 0,0 0 0,0 1 0,0-1 0,0 1 0,0-1 0,0 1 0,0-1 0,0 1 0,0-1 0,0 1 0,0-1 0,0 2 0,-3 14 0,-2-7-9,0 0 0,0-1 0,-1 0 0,0 0 0,-1 0 0,1-1 0,-1 0 0,-1-1 0,-15 12 0,-19 18-18,-291 318 53,287-318-31,45-43-22,2-1 28,0 0 0,0 0 1,1 0-1,0 0 0,0 0 0,1 0 0,0 1 0,0-1 0,1 1 0,0 0 0,9-12 1,9-10 3,37-36 0,-10 11-2,35-41-3,24-30 0,-82 90-2,4-5-5,1 1-1,1 1 0,48-42 1,-77 77 8,1 0 1,0 0 0,0 1-1,0 0 1,0 0-1,0 0 1,0 0 0,0 0-1,8-1 1,-10 3-1,0 0-1,-1-1 1,1 1-1,0 0 1,0 0 0,0 0-1,-1 1 1,1-1 0,0 0-1,0 1 1,-1-1 0,1 1-1,0 0 1,-1-1 0,1 1-1,0 0 1,-1 0-1,1 0 1,-1 0 0,1 0-1,-1 0 1,0 1 0,0-1-1,2 2 1,1 2 4,-1-1 0,1 0 0,-1 1 0,-1-1 0,1 1 0,0 0 0,-1 0 0,0 0 0,0 0 0,-1 0 0,1 1 0,-1-1 0,0 0 0,-1 1 0,1-1 0,-1 7 0,6 256 252,-6-156-151,0-67-73,0-37-28,0-15-11,-1-59-141,-2 1-1,-21-102 0,17 137 124,4 17 22,0 1 0,1-1 0,-2-21 0,4 33 34,9 29 96,149 305 598,-154-319-714,-1 0 0,0 0-1,0 0 1,-2 0 0,0 1-1,0-1 1,-2 20-1,0-4-2,0-29-8,0 0-1,0 1 1,0-1 0,0 0-1,0 0 1,0 0 0,-1 0-1,1 0 1,0 0 0,-1-1 0,1 1-1,0 0 1,-1-1 0,1 1-1,-1-1 1,1 1 0,-1-1-1,0 0 1,1 0 0,-1 0-1,1 0 1,-4 0 0,-43 3 15,-1-5-16,37 1 0,1 0 0,-1 0 0,0 1 0,0 1 0,0 0 0,0 1 0,0 0 0,0 0 0,1 1 0,-21 9 0,-162 78-6,125-62-1,1 4 0,-103 65 0,117-58 6,2 2 1,1 2-1,3 3 0,1 1 0,3 3 1,-41 58-1,63-71 1,1 0 0,2 1 0,1 1 1,3 1-1,1 1 0,-17 81 0,17-39-2,4 0 0,0 131 0,10-212-57,-2-16-138,1 0 172,1 0-1,0 0 1,1 0-1,1 1 1,0-1-1,0 0 1,7-17-1,-2-1-16,126-614-359,-126 618 375,-4 25 32,-1 38 36,-1-2-48,5 67 57,9 257 155,-14-281-155,3 0 1,17 87-1,-18-150-54,0-13-8,2-24-23,-2-45-46,-3 42 48,1-108-192,-21-152 0,24 354 363,-3 1-1,-8 72 1,7-136-128,-1 0 1,0 0-1,0 0 0,-1 0 0,1 0 0,-1 0 0,0 0 1,0 0-1,0 0 0,-4 4 0,6-8-13,-1 0-1,1 0 1,-1 0 0,1 0 0,-1 0-1,1 0 1,-1 0 0,1 0 0,-1-1-1,1 1 1,-1 0 0,1 0 0,-1-1-1,1 1 1,0 0 0,-1 0-1,1-1 1,-1 1 0,1 0 0,0-1-1,-1 1 1,1-1 0,0 1 0,-1 0-1,1-1 1,0 1 0,0-1 0,0 1-1,-1-1 1,1 1 0,0-1 0,0 0-1,-8-20-365,-4-4-433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22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303 740 416,'0'-3'470,"26"7"16,44 5-301,0-4 1,1-2-1,114-11 1,-108-2-94,91-25 0,-108 20-74,0 3 0,0 2 0,76-1 0,-116 15-18,-20 7-12,-15 5-40,-2-4 16,-2 0-1,1-2 0,-1 0 1,-1-1-1,-29 9 1,-111 25-54,122-34 74,-80 19-80,11-4 18,-120 43 1,212-62 82,0 2 0,-24 13 1,36-19-3,0 1 0,1-1 1,-1 1-1,1 0 1,-1 0-1,1 0 0,0 0 1,0 1-1,0-1 1,0 0-1,0 1 0,0-1 1,1 1-1,-1 0 1,1 0-1,0 0 0,0-1 1,0 1-1,0 0 1,0 0-1,0 4 0,1-6 0,1 0-1,-1 0 0,1 1 1,-1-1-1,1 0 1,-1 0-1,1 0 0,0 0 1,0 0-1,-1 0 0,1 0 1,0 0-1,0 0 0,0 0 1,0 0-1,0-1 1,0 1-1,0 0 0,1-1 1,-1 1-1,0-1 0,0 1 1,0-1-1,1 1 0,-1-1 1,0 0-1,3 0 1,41 7 55,-41-7-54,42 2 23,1-3 0,-1-1 1,1-3-1,-1-1 1,79-22-1,218-90 132,-313 106-157,18-7-37,64-36 1,-112 55 29,1 0 1,-1 0 0,1 0 0,-1 0-1,0 0 1,1 0 0,-1 0 0,1 0-1,-1-1 1,0 1 0,1 0 0,-1 0-1,0 0 1,1-1 0,-1 1-1,0 0 1,1-1 0,-1 1 0,0 0-1,1-1 1,-1 1 0,0 0 0,0-1-1,0 1 1,1 0 0,-1-1-1,0 1 1,0-1 0,0 1 0,0 0-1,0-1 1,0 1 0,1-1 0,-1 1-1,0-1 1,0 1 0,-1-1-1,-16-3-69,-32 6-4,9 6 57,0 2 1,1 2-1,0 1 1,1 2-1,-38 21 1,34-16 15,2-3 7,0 1 11,-49 28 0,79-41-9,1 1 0,0 0-1,0 1 1,1 0 0,0 0 0,0 1-1,1 0 1,0 1 0,0-1-1,-8 15 1,14-20 4,-1 0 0,1 0 0,0 0 0,0 0 0,0 0 0,0 0 0,0 0-1,1 0 1,-1 0 0,1 0 0,0 0 0,0 1 0,0-1 0,0 0 0,1 0 0,-1 0 0,1 0 0,2 6 0,-2-7-3,0 0 1,1 1 0,0-1 0,-1 0-1,1 0 1,0 0 0,0 0 0,0-1-1,0 1 1,0-1 0,1 1 0,-1-1-1,0 0 1,1 1 0,-1-1 0,1 0-1,-1-1 1,1 1 0,0 0 0,-1-1-1,1 1 1,3-1 0,14 1 15,0-1-1,0-1 1,0 0 0,0-2 0,0 0-1,0-1 1,-1-1 0,0-1 0,0-1-1,0-1 1,18-10 0,25-16 29,104-79-1,-81 53-18,1 3-27,-41 29-21,0-2 0,-2-2 0,42-41 0,-81 69 4,-1 0 0,1 0 0,-1 0 0,0 0 1,0-1-1,0 0 0,0 1 0,-1-1 0,0 0 0,0 0 0,-1 0 0,1-1 1,1-8-1,-3 11 7,0 0 0,0 0 1,0 0-1,-1 0 1,1 0-1,-1 1 0,1-1 1,-1 0-1,0 0 1,0 0-1,0 1 0,-1-1 1,1 0-1,0 1 1,-1-1-1,0 1 0,0 0 1,0 0-1,0-1 0,0 1 1,0 0-1,0 1 1,-4-4-1,-3-4 6,-5 0 0,-74-40-11,-75-39-182,101 53 109,-124-82-12,156 101 143,41 27 76,19 16-69,55 66 53,-3 2-1,80 125 1,-144-198-139,-17-21 0,-1-12 0,-1-6-4,-1 1-1,-1 0 1,0 0 0,-1 0-1,-1 1 1,0-1 0,-1 1-1,-1 0 1,0 1-1,-1 0 1,0 0 0,-12-14-1,-15-17-8,-2 2 0,-44-41-1,79 82 84,18 23 122,43 41 7,2-2 1,135 102-1,-165-136-136,-19-15-15,0-1 1,0-1 0,15 9 0,-25-16-15,1-1-1,0 1 1,0-1 0,0 0 0,0 0-1,0 0 1,0 0 0,1 0 0,-1-1 0,0 1-1,0-1 1,1 0 0,-1 0 0,0 0-1,0 0 1,1-1 0,-1 1 0,0-1 0,6-2-1,-7 1-4,1 0 0,0 0 0,-1 0-1,1-1 1,-1 1 0,0-1 0,1 0 0,-1 1-1,-1-1 1,1 0 0,0 0 0,-1-1 0,1 1-1,-1 0 1,0 0 0,0-1 0,0 1 0,-1 0-1,1-4 1,5-68-61,-6 72 65,-1-1-1,0 0 1,1 1-1,-1-1 1,0 1-1,-1-1 1,1 1 0,-1-1-1,1 1 1,-1 0-1,0 0 1,0 0-1,0 0 1,-1 0-1,1 0 1,-1 1 0,1-1-1,-1 1 1,0-1-1,0 1 1,-4-2-1,-10-6 6,0 1 0,-36-13 0,22 9-4,-230-111-2,246 115 0,-250-122 0,247 125 2,0 1 0,0 0 0,-30-3 0,36 7-1,0 0 0,0-1 0,0-1 1,0 0-1,0 0 0,1-2 1,-1 1-1,1-1 0,0-1 0,-17-12 1,18 12-2,0-1 1,0 2-1,0-1 1,-1 1 0,0 1-1,0 0 1,0 0-1,-23-3 1,10 3 1,0 1-1,-29 0 1,85 5 6,-1 1 0,0 1 0,0 1 0,0 2 0,-1 1 0,0 2 0,47 21 0,-23-5 8,-1 3 0,-1 3 0,50 39 0,-30-29-16,-158-110-69,12 30 25,-143-54 1,61 29 12,135 54 33,-1 1 0,0 1 0,0 1 0,-24-3 0,33 7 0,0 1 0,0 0 0,0 1-1,0 0 1,0 1 0,0 0 0,1 2 0,-21 4 0,12 3 9,0 0 0,-36 24-1,37-22-7,14-8-1,0-1-1,0 0 1,1 1-1,-1 0 1,1 0 0,0 1-1,0 0 1,1 0-1,-1 0 1,1 0 0,0 0-1,1 1 1,-1 0-1,-2 6 1,-2 11-1,0 0 0,2 0 0,1 1 0,1 0 0,-2 35 0,6 127-2,2-82 1,-2-86 0,1-1 0,1 1 0,0-1 0,1 1 0,1-1 0,1 0 0,0 0 0,1-1 0,1 0 0,13 23 0,-11-21 39,-5-12-285,-6-25 74,-23-81 65,-16-129-117,40 220 218,0-8-7,-1 1 0,-1 0 0,0 0 0,-1 0 0,-1 0 0,-1 1 0,0 0 0,-11-20 0,17 34 15,-1 0-1,0 0 0,0 0 0,0 0 1,1 0-1,-1 0 0,0 0 0,0 1 1,-1-1-1,1 0 0,0 1 0,0-1 0,0 0 1,0 1-1,-1-1 0,1 1 0,0 0 1,0-1-1,-1 1 0,1 0 0,0 0 0,-1 0 1,1 0-1,0 0 0,-1 0 0,1 0 1,0 0-1,0 0 0,-1 1 0,1-1 1,0 1-1,0-1 0,-1 1 0,1-1 0,0 1 1,0 0-1,-2 0 0,-1 3 6,0 0 0,-1-1 0,1 2 0,0-1-1,1 0 1,-1 1 0,-3 5 0,-5 13 25,2 0 0,0 1 0,1 0 0,1 0 0,2 1 0,0 0 0,2 0 0,0 0 0,1 44 0,-1-36-30,2-26-7,1-20 3,1 13 2,-1-24 0,0 1 0,2-1 0,1 0 0,1 0 0,0 1 0,2 0 0,1 0 0,15-38 0,6 5-26,3 2 1,2 1-1,3 1 0,51-59 1,-81 105 24,0 1 1,0 0 0,1 0 0,-1 0-1,1 1 1,1-1 0,-1 1-1,1 1 1,-1 0 0,1-1 0,0 2-1,0-1 1,0 1 0,0 0 0,1 1-1,-1 0 1,1 0 0,8 0-1,-15 2 3,0 0-1,0 1 1,0-1-1,0 0 1,-1 0-1,1 0 1,-1 1-1,1-1 1,-1 0-1,1 1 1,-1-1-1,0 1 0,1-1 1,-1 0-1,0 1 1,0-1-1,0 1 1,0-1-1,-1 2 1,-2 38 6,-14 14 4,1-9 7,2 0-1,3 1 0,1 0 1,2 0-1,-1 55 1,8-65-13,0-9 4,5 49 0,-4-70-9,1 0 0,1-1-1,-1 0 1,1 1 0,0-1 0,0 0-1,1 0 1,0 0 0,0 0 0,0 0 0,1-1-1,0 1 1,4 4 0,-7-9-1,-1-1 0,0 1-1,1-1 1,-1 0 0,1 1 0,-1-1 0,1 1 0,0-1-1,-1 0 1,1 1 0,-1-1 0,1 0 0,-1 0-1,1 1 1,0-1 0,-1 0 0,1 0 0,0 0 0,-1 0-1,1 0 1,0 0 0,-1 0 0,1 0 0,0 0 0,-1 0-1,1 0 1,-1 0 0,1-1 0,0 1 0,-1 0-1,1 0 1,-1-1 0,1 1 0,0 0 0,-1-1 0,1 1-1,-1-1 1,1 1 0,-1-1 0,0 1 0,1 0 0,-1-1-1,1 0 1,-1 1 0,0-1 0,1 1 0,-1-1-1,0 1 1,0-1 0,1 0 0,-1 1 0,0-1 0,0 0-1,0 0 1,12-45-22,-10 34 11,18-69-166,-3-1 0,-4 0-1,-4-1 1,-2-88 0,-12 147 193,4 24-14,1-1-1,0 1 1,-1 0 0,1-1-1,-1 1 1,1 0-1,-1-1 1,1 1-1,-1 0 1,1-1-1,-1 1 1,1 0-1,-1 0 1,1 0-1,-1 0 1,1-1-1,-1 1 1,1 0 0,-1 0-1,1 0 1,-1 0-1,1 0 1,-1 0-1,-1 1 1,0-1 2,0 1 1,0 0 0,0 0-1,1 0 1,-1 1 0,0-1-1,0 0 1,1 1-1,-1-1 1,0 1 0,1-1-1,0 1 1,-1 0 0,1-1-1,0 1 1,-2 3-1,-8 16 39,0 0 0,2 0 0,0 1-1,1 0 1,2 0 0,0 1-1,1 0 1,-2 35 0,7-58-43,0 1 0,0-1 0,0 0 0,0 1 0,1-1 0,-1 0 0,0 0-1,0 1 1,0-1 0,1 0 0,-1 0 0,0 1 0,0-1 0,1 0 0,-1 0 0,0 1 0,0-1 0,1 0 0,-1 0 0,0 0 0,1 0 0,-1 0 0,0 0 0,1 1 0,-1-1 0,0 0 0,1 0-1,-1 0 1,0 0 0,1 0 0,-1 0 0,0 0 0,1 0 0,-1 0 0,0 0 0,1-1 0,-1 1 0,0 0 0,1 0 0,-1 0 0,1-1 0,12-7 2,-11 4-3,-1 1-1,0 0 1,0-1 0,-1 1 0,1-1-1,-1 1 1,0-1 0,0-6 0,0 10 0,0 0 1,0 1 0,0-1 0,0 0-1,0 0 1,0 0 0,0 0 0,0 0-1,0 0 1,0 0 0,-1 0 0,1 0-1,0 0 1,0 0 0,0 0 0,0 0-1,0 1 1,0-1 0,0 0 0,0 0-1,0 0 1,0 0 0,0 0 0,-1 0-1,1 0 1,0 0 0,0 0 0,0 0-1,0 0 1,0 0 0,0 0 0,0 0-1,0 0 1,0 0 0,-1 0 0,1 0-1,0 0 1,0 0 0,0 0 0,0 0-1,0-1 1,0 1 0,0 0 0,0 0-1,0 0 1,0 0 0,0 0 0,-1 0-1,1 0 1,0 0 0,0 0 0,0 0-1,0 0 1,0 0 0,0 0 0,0-1-1,0 1 1,0 0 0,0 0 0,0 0-1,0 0 1,-7 23 16,0 25 32,2 0-1,2 1 0,4 57 1,0-33 50,0-34-80,1 1-1,3 0 0,12 50 1,-16-81-29,-2-31-8,0 0 0,-2 1 0,-1-1 0,-1 1 0,0 0 0,-2 0 0,-11-24 0,14 34 10,-1 0 0,-1 1 0,1-1 0,-2 1 0,0 0 0,0 1 0,-1-1-1,0 1 1,0 1 0,-1 0 0,0 0 0,-1 1 0,1 0 0,-16-8 0,24 14 10,0 0-1,0 0 1,0 1 0,0-1 0,0 1-1,0-1 1,0 1 0,0-1 0,0 1-1,0 0 1,-1 0 0,1-1 0,0 1-1,0 0 1,0 0 0,0 0 0,0 0-1,-1 0 1,1 0 0,0 1 0,0-1-1,0 0 1,0 0 0,0 1-1,0-1 1,0 1 0,0-1 0,0 1-1,0-1 1,0 1 0,0 0 0,0 0-1,0-1 1,0 1 0,1 0 0,-1 0-1,0 0 1,1 0 0,-1 0 0,0 0-1,1 0 1,-1 0 0,1 0 0,0 0-1,-1 2 1,-1 5 10,1 0 1,1 1-1,0-1 0,0 1 0,2 11 0,-1 3 16,0 7 6,2 0 0,1 0 1,1-1-1,10 35 0,46 114 35,-29-89-30,168 509 21,-182-551-64,31 57-1,-49-103-2,1 0 0,-1 0 0,0 0 1,1 0-1,-1 0 0,1 0 0,-1 0 0,1 0 0,-1 0 0,1 0 0,0-1 0,-1 1 0,1 0 0,0 0 0,0-1 0,0 1 0,-1 0 0,1-1 0,0 1 0,0 0 0,0-1 0,0 0 0,2 1 0,-2-1-2,-1-1 0,1 0 0,0 0 0,-1 0 0,1 1 0,-1-1 0,1 0 0,-1 0 0,1 0 0,-1 0 0,0 0 0,1 0 0,-1 0 0,0 0 0,0 0 0,0 0-1,1 0 1,-2-2 0,2-58-184,-6 18 109,-3 1-1,-1 1 1,-2 0 0,-20-52 0,7 22 36,-159-423-149,102 284 150,78 203 48,-13-36 2,-2 0-1,-34-58 1,51 99 5,0-1 0,0 1 0,0 1-1,-1-1 1,1 0 0,-1 0-1,1 0 1,-1 1 0,0-1 0,1 1-1,-1-1 1,0 1 0,0 0-1,0 0 1,0 0 0,-1 0-1,1 0 1,-4-1 0,5 2-3,0 0 1,0 1 0,0-1-1,-1 1 1,1-1-1,0 1 1,0-1 0,0 1-1,0 0 1,0-1-1,0 1 1,0 0 0,0 0-1,0 0 1,1-1-1,-1 1 1,0 0 0,0 0-1,1 0 1,-1 1-1,1-1 1,-1 0 0,1 0-1,-1 0 1,1 0-1,-1 0 1,1 1 0,0-1-1,0 0 1,0 0-1,0 0 1,0 1 0,0-1-1,0 2 1,-2 44 96,1 0 0,3 0 0,1-1 0,13 61 0,55 184 56,-40-177-93,-22-77-55,25 96 40,89 228-1,-120-354-46,14 29 3,-17-34-7,1-1 0,0 0 0,-1 1 1,1-1-1,0 0 0,0 1 0,0-1 0,0 0 0,0 0 0,0 0 1,0 0-1,0 0 0,1 0 0,-1 0 0,0 0 0,1-1 1,1 2-1,-2-7-84,-4-28 32,-2 1 0,-1 0-1,-1 0 1,-2 0-1,-18-43 1,3 2-73,2 6 86,-25-84-142,-83-180 1,127 325 183,3 3 3,-1 0 0,0 1 0,0-1 0,0 1 0,0-1-1,-1 1 1,1-1 0,-1 1 0,1 0 0,-1 0 0,0 0 0,0 0 0,0 0 0,0 0 0,0 0-1,0 1 1,0-1 0,-1 1 0,1-1 0,-1 1 0,1 0 0,-5-1 0,7 2-2,-1 1 1,0-1 0,0 1 0,1 0-1,-1-1 1,0 1 0,1 0-1,-1 0 1,1 0 0,-1-1 0,1 1-1,-1 0 1,1 0 0,0 0-1,-1 0 1,1 0 0,0 0 0,0 0-1,0 0 1,-1-1 0,1 1-1,0 0 1,0 0 0,1 0 0,-1 0-1,0 0 1,0 0 0,0 0-1,1 0 1,-1 1 0,1 5 14,-1 25 47,1-1 0,2 1 0,1-1 0,2 0 0,1 0 0,1-1 1,24 58-1,45 83 162,132 214 1,-200-369-221,1-1 0,1 0 0,0 0 0,0-1 0,1-1 0,1 0-1,1-1 1,-1 0 0,17 10 0,-29-21-6,0 0-1,0 0 1,0-1 0,0 1-1,0 0 1,1-1 0,-1 1-1,0-1 1,0 1 0,0-1-1,1 1 1,-1-1 0,0 0-1,0 0 1,1 0 0,-1 0-1,0 0 1,1 0 0,-1 0 0,0 0-1,0 0 1,1 0 0,-1-1-1,0 1 1,0 0 0,1-1-1,-1 1 1,0-1 0,0 0-1,0 1 1,0-1 0,0 0-1,0 0 1,0 1 0,0-1-1,0 0 1,0 0 0,0 0-1,-1 0 1,1 0 0,0-1-1,-1 1 1,2-2 0,0-5-3,1-1 0,-2 0 0,1 1 0,-1-1 0,0-13 0,-1 13 3,4-365-65,0 0-25,5 272 46,2-75-40,-12 183 91,0 0 0,-1 0 0,0 0 0,-1-1 0,1 1 0,-1-1 0,-3 6 0,-7 16-4,-5 24 24,3 1 0,3 1 0,1 1 0,-6 97 0,17 219 89,2-323-110,1 0 0,3 0 0,1-1 1,3 0-1,21 63 0,-23-97-20,-4-20-17,-2-25-31,-2-16 3,-1-1 0,-3 1-1,-2-1 1,-2 1-1,-3 1 1,-1 0 0,-28-68-1,38 109 55,-24-54-21,-1 2-1,-56-87 0,82 143 31,-1 1 1,0-1 0,0 1-1,1-1 1,-1 1-1,-1 0 1,1 0-1,0 0 1,0 1 0,-1-1-1,1 0 1,-1 1-1,-2-2 1,3 34 112,3-1-84,1-1 0,2 0 0,2 1 1,14 48-1,51 114 132,-42-119-111,36 90 19,6-3 0,8-3 1,187 278-1,-262-430-73,57 73-6,-55-72 3,-1 0-1,1 0 0,1 0 1,-1-1-1,1 0 0,0 0 1,0-1-1,0 0 0,9 4 1,-14-32-88,-7 6 67,-1 0 0,0 0 1,-1 1-1,-1 0 0,0 0 1,-1 1-1,-1 0 0,-17-21 1,5 5-36,-104-143-107,-258-275 1,378 444 165,3 1 5,-1 1 0,0 0 1,0 0-1,-1 0 0,0 0 1,1 1-1,-8-5 0,11 9 2,1 0 0,-1 0 0,1 0 0,0-1 0,-1 1 0,1 0 0,0 0 0,-1 0 0,1 0 0,0 0-1,0-1 1,0 1 0,0 0 0,0 0 0,0 0 0,0 0 0,0 0 0,0 1 0,1 0 5,0 18 11,1 0 0,1 0 0,1-1 0,1 0-1,0 0 1,1 0 0,2 0 0,13 26 0,90 137 143,-98-164-153,139 179 55,-109-147-48,-3 1-1,-1 2 0,-3 1 1,30 63-1,-19-14-13,-40-88-40,-3-20-35,-4-27 33,-5 10 0,-1 0 0,-1 0 0,0 1 0,-20-39 0,-55-82-183,69 120 185,-127-180-147,96 144 167,3-1-1,2-3 0,-53-112 0,84 146 91,30 57-8,394 525 397,-375-510-463,46 39 1,-76-78-22,-9-14-26,-10-19-51,-4 1 57,-2 0-1,-1 1 1,-34-47 0,-70-68-193,25 30 140,60 68 118,-13-16 91,46 55-84,6 8-2,31 33 19,97 121 167,43 45-42,-157-183-156,2-2-1,1 0 0,0-2 1,1 0-1,0-1 0,1-2 1,39 16-1,-58-27-30,1 0 0,-1 0-1,1-1 1,0 1 0,-1-1 0,9 0-1,-13-1-13,-7-10 21,-1 1 1,0 1-1,-1-1 0,1 1 1,-2 0-1,1 1 0,-1 0 1,0 0-1,0 1 0,-1 0 1,0 1-1,0 0 0,0 0 1,-1 1-1,1 1 1,-1 0-1,0 0 0,0 1 1,0 0-1,0 1 0,0 0 1,-23 2-1,29 1 7,0-1-1,-1 1 1,1 0-1,1 1 1,-1-1 0,0 1-1,0 0 1,1 0-1,0 1 1,0-1 0,0 1-1,0 0 1,0 0-1,-4 6 1,4-3 2,-1-1 0,1 0 0,1 1 0,-1 0 0,1 0 0,0 0 0,1 0 0,-1 1 0,-1 12 0,4-13 1,0 1 0,0 0-1,1 0 1,0 0 0,0-1-1,1 1 1,0 0 0,0-1 0,1 0-1,0 1 1,0-1 0,1 0 0,0 0-1,0-1 1,0 1 0,1-1 0,0 0-1,0 0 1,1-1 0,0 0-1,10 8 1,-6-5 2,1-1 0,0 0 0,0 0-1,1-1 1,-1-1 0,1 0 0,1-1-1,-1 0 1,0-1 0,1 0 0,0-1-1,22 2 1,-19-4-8,-14 0-1,1 0 0,0 1 1,0-1-1,0-1 0,-1 1 1,1 0-1,0-1 0,0 1 1,4-3-1,-5 2 1,-1 0 0,0 0 0,0 0 1,0 0-1,-1 0 0,1 0 0,0-1 0,0 1 1,0 0-1,-1 0 0,1-1 0,-1 1 0,1-1 0,-1 1 1,0-1-1,1 1 0,-1 0 0,0-1 0,0 1 0,0-1 1,0 1-1,-1-3 0,0-7-13,-1 1-1,0 0 1,0 0 0,-1 0 0,-1 0 0,0 1-1,0-1 1,-1 1 0,0 0 0,0 0 0,-1 1-1,0-1 1,-1 1 0,0 1 0,-12-12 0,-1 0 9,-2 1 0,1 1 0,-2 1 1,-42-22-1,62 36 5,0 0 0,-1 0 0,1 1 0,-1 0 0,1-1 0,-1 1 0,0 0 0,0 1 0,1-1 0,-1 1 0,-4 0 0,7 0 0,-1 0 0,1 1 0,0-1 0,0 1 0,0-1 1,0 1-1,0 0 0,0-1 0,0 1 0,0 0 0,0 0 1,0 0-1,0 0 0,0 0 0,1 0 0,-1 0 0,0 0 1,1 0-1,-1 0 0,1 0 0,-1 0 0,1 0 0,-1 1 1,1-1-1,0 0 0,0 0 0,0 0 0,-1 1 0,1-1 1,0 0-1,0 0 0,1 1 0,-1 1 0,-1 15 20,1 1-1,1-1 0,1 0 1,0 1-1,1-1 0,1 0 1,1-1-1,0 1 1,1-1-1,1 0 0,1 0 1,1-1-1,0 0 0,1 0 1,21 25-1,-13-21 15,1-1 0,1 0 0,1-2 0,1 0 0,0-1 0,1-1 1,43 20-1,-48-27-17,1 0 0,1 0-1,-1-2 1,1-1 0,1 0 0,-1-2 0,0 0 0,1-1 0,-1-1 0,37-3 0,-53 1-16,-1 0 0,1 0 0,0 0-1,0-1 1,-1 1 0,1-1 0,-1 0 0,1 0 0,-1-1-1,0 1 1,0-1 0,0 1 0,0-1 0,-1 0 0,1 0-1,-1 0 1,1 0 0,1-5 0,5-7 2,-1-2 1,11-28-1,-14 31-2,20-53-75,-3 0 0,-4-1 0,-2-1 0,-4-1 0,-2 0 0,0-111 0,-10 179 70,0 0 0,-1 0 1,1 0-1,-1 0 0,0 0 0,1 0 0,-1 1 0,0-1 1,0 0-1,0 0 0,0 1 0,0-1 0,-1 1 1,1-1-1,0 1 0,-1-1 0,1 1 0,-1 0 1,1-1-1,-1 1 0,0 0 0,0 0 0,1 1 1,-1-1-1,0 0 0,0 0 0,0 1 0,0-1 1,0 1-1,0 0 0,0-1 0,0 1 0,-2 0 0,-1 0-5,0-1 0,-1 1-1,1 0 1,0 1 0,0-1-1,0 1 1,0 0 0,0 0-1,0 0 1,0 1 0,0 0-1,-5 3 1,-14 11 17,2 2-1,0 0 1,0 2 0,2 0-1,1 1 1,0 1 0,-21 35-1,9-6 19,3 1 0,-34 86 0,49-105 29,8-20-26,6-14-22,137-288 19,-59 121-63,88-212-107,-179 396 151,0 2 0,-9 20 0,-12 49 44,-34 141 0,52-155 19,3 1 1,4 1 0,2 110-1,5-184-70,1 0 0,0 0 0,0-1 0,0 1 0,0 0 0,0 0 0,1 0 0,-1-1 0,0 1 0,0 0 0,1 0 0,-1-1 0,0 1 0,1 0 0,-1 0 0,0-1 0,1 1 0,-1 0 0,1-1 0,-1 1 0,1 0 0,0-1 0,-1 1 0,1-1 0,-1 1 0,1-1 0,0 0 0,0 1 0,-1-1 0,1 1 0,0-1 0,0 0 0,-1 0 0,1 0 0,0 1 0,0-1 0,0 0 0,-1 0 0,1 0 0,0 0 0,0 0 0,0 0 0,0 0 0,-1-1 0,2 1 0,1-1 0,0 0 0,0 1 0,-1-1 0,1-1 0,0 1 0,-1 0 0,1-1 0,-1 1 0,0-1 0,1 0 0,-1 0 0,4-4 0,10-18 6,0-2 0,-2 0-1,-1-1 1,12-33-1,-4 10 0,-4 5-25,-1-1 1,-2-1 0,-2-1 0,5-49-1,-8 18-28,1-101 0,-12 221 48,-1-1 0,-2 1 0,-2-1 0,-22 73 0,1-1 59,-24 201-1,45-255-47,2-10 35,2 61-1,3-108-45,-1 0 0,1-1 1,0 1-1,0-1 0,0 1 0,0 0 0,-1-1 0,1 1 0,0 0 0,0-1 0,0 1 1,0 0-1,1-1 0,-1 1 0,0-1 0,0 1 0,0 0 0,0-1 0,1 1 0,-1 0 1,0-1-1,0 1 0,1-1 0,-1 1 0,1-1 0,-1 1 0,0-1 0,1 1 0,-1-1 0,1 1 1,-1-1-1,1 0 0,-1 1 0,1-1 0,-1 0 0,1 1 0,0-1 0,-1 0 0,1 0 1,-1 0-1,1 1 0,0-1 0,-1 0 0,1 0 0,0 0 0,-1 0 0,1 0 0,0 0 1,-1 0-1,1 0 0,0 0 0,-1-1 0,1 1 0,-1 0 0,1 0 0,0-1 0,-1 1 1,1 0-1,-1 0 0,1-1 0,3-2 0,-1 1 0,1-1-1,-1 1 1,0-1 0,0 0 0,0 0 0,-1 0 0,1-1 0,2-3 0,13-35-11,-1-1 1,-2-1 0,-2 0 0,11-70-1,-13 62 4,-1 0-47,-2 0 0,-2-1 1,-2-97-1,-6 114 24,-1 0 1,-2 0-1,-2 0 1,-1 0-1,-2 1 1,-20-47-1,20 65 46,9 18-15,0-1-1,0 1 1,0-1 0,0 1-1,1-1 1,-1 1 0,0-1-1,1 1 1,-1 0 0,0-1-1,1 1 1,-1 0 0,1 0-1,-1 0 1,1-1 0,-1 1-1,1 0 1,0 0 0,-1 0-1,1 0 1,0 0 0,0 0-1,0 1 1,-95 277 31,83-250-32,-1-1 0,-1-1 0,-21 31 0,25-43 0,-1 0 0,-1 0 0,0-1 0,-1-1 0,-1 0 0,-25 19 0,35-30-3,0 1-1,-1-1 0,1 0 1,0 0-1,-1 0 1,1-1-1,-1 1 1,-9 1-1,13-3 3,0 0 0,0 0 1,0 0-1,-1 0 0,1 0 0,0-1 0,0 1 1,0 0-1,0 0 0,-1-1 0,1 1 0,0-1 0,0 1 1,0-1-1,0 1 0,0-1 0,0 0 0,0 0 1,0 1-1,0-1 0,1 0 0,-1 0 0,0 0 0,0 0 1,1 0-1,-1 0 0,1 0 0,-1 0 0,0 0 0,1 0 1,0 0-1,-1 0 0,1-1 0,0 1 0,0 0 1,-1 0-1,1 0 0,0-3 0,-2-18 4,1 0-1,1 0 0,1-1 1,0 1-1,2 0 1,1 0-1,1 0 1,0 1-1,2 0 0,11-26 1,152-264 2,-54 120-5,-102 167 0,-11 18 0,0 0 0,0 1 0,0-1 0,1 1 0,0 0 0,0 0 0,0 0 0,8-5 0,-11 9 2,0 0 0,0 0 0,0 1 0,1-1 0,-1 0 0,0 1 0,1 0 1,-1-1-1,0 1 0,1 0 0,-1-1 0,0 1 0,1 0 0,-1 0 0,1 0 0,-1 0 0,0 0 0,1 1 0,-1-1 0,0 0 0,1 1 0,-1-1 0,0 1 0,1-1 0,-1 1 0,0 0 0,0-1 0,0 1 1,1 0-1,-1 0 0,0 0 0,0 0 0,0 0 0,0 0 0,0 1 0,5 5 6,-2 0 0,1 1-1,-1-1 1,6 14 0,-3-5 2,4 2-3,0 1-1,-1 0 1,-2 1 0,0 0 0,0 0 0,-2 1-1,-1 0 1,-1 0 0,0 0 0,0 32 0,-2 43 7,-2 89 34,-2-158-42,-1-1-1,-1 1 1,-1-1 0,-16 46-1,21-70-6,-1-1 0,1 0-1,-1 0 1,1 1 0,-1-1-1,1 0 1,-1 0 0,0 1 0,0-1-1,0 0 1,1 0 0,-1 0-1,0 0 1,0 0 0,0 0-1,-1 0 1,1-1 0,0 1-1,-2 1 1,2-2-2,0 0 1,0 0-1,0 0 1,0 0-1,0 0 0,0 0 1,1-1-1,-1 1 0,0 0 1,0-1-1,0 1 1,1 0-1,-1-1 0,0 1 1,0-1-1,1 1 0,-1-1 1,0 1-1,1-1 1,-1 0-1,0 1 0,0-2 1,-2-2-9,0-1-1,1 1 1,-1 0 0,1-1 0,0 0 0,0 1 0,1-1 0,-1 0 0,0-7 0,-11-117-133,-28-198-379,40 315 539,1 12-13,0 0 0,0 0 0,0 0 0,0 1 0,1-1 0,-1 0 0,0 0 0,0 0 0,0 1 0,0-1 1,0 0-1,0 0 0,0 0 0,0 0 0,0 1 0,0-1 0,0 0 0,-1 0 0,1 0 0,0 1 0,0-1 0,0 0 1,0 0-1,0 0 0,0 0 0,0 1 0,0-1 0,0 0 0,-1 0 0,1 0 0,0 0 0,0 0 0,0 0 1,0 1-1,0-1 0,-1 0 0,1 0 0,0 0 0,0 0 0,0 0 0,0 0 0,-1 0 0,1 0 0,0 0 0,0 0 1,0 0-1,-1 0 0,1 0 0,0 0 0,0 0 0,0 0 0,-1 0 0,1 0 0,0 0 0,0 0 0,0 0 1,0 0-1,-1 0 0,1 0 0,0 0 0,0-1 0,0 1 0,-1 0 0,0 39 56,-3-1 0,-1 1-1,-2-1 1,-1 0 0,-2-1-1,-2 0 1,-1-1 0,-27 51 0,37-81-56,-8 18 20,-1-1-1,-2 0 1,0-1 0,-26 30 0,-16 13 13,27-30-22,-53 50 0,74-77-14,-1 0 1,0-1-1,0 0 1,-1 0-1,1-1 0,-1 0 1,-1-1-1,1 0 0,-1-1 1,0 0-1,0 0 0,0-1 1,-1-1-1,-15 2 0,-8 0-3,19-1-3,-1-1 0,0-1 0,-18-1 1,30-1 4,1 1 0,-1-1 0,1 0 0,-1 0 0,1 0 0,0 0 0,0-1 0,-1 0 0,1 0 0,0 0 0,0 0 0,1-1 0,-1 1 1,0-1-1,1 0 0,-4-4 0,-57-69-19,4-3 1,-93-160-1,123 184 10,2-2 0,3-2 1,3 0-1,2-1 0,-19-100 0,34 116 10,0-62 0,2 13 0,-24-209-32,26 169 11,16 144 69,-2 12-43,0-1 1,-1 1-1,-1 1 0,-1 0 1,-1 1-1,8 38 0,-9-35-4,4 10 5,-2 1-1,-2 0 0,-1 0 0,2 59 0,-9-97-48,-2-16-886,-9-6 305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23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154 1573 224,'0'-3'25,"0"2"-17,1 0-1,-1 0 1,0-1 0,0 1-1,0 0 1,0 0 0,0 0-1,0 0 1,0-1-1,0 1 1,0 0 0,0 0-1,-1 0 1,1 0 0,-1 0-1,1 0 1,0-1 0,-1 1-1,0 0 1,1 0-1,-1 0 1,0 1 0,1-1-1,-1 0 1,0 0 0,0 0-1,0 0 1,0 1 0,0-1-1,-1 0 1,11 17 398,105 176 272,29 53-337,105 255-74,-241-486-234,5 10-177,-19-44-39,-11-19 57,-43-66 0,21 39 63,-16-22-64,-80-95 0,-37-58 99,57 71 182,56 93-116,54 75-49,5 2-5,2 35 75,5-32-53,-1 0 0,0 0 0,1 0 0,0-1 0,0 0 0,0 0 0,0 0 0,0-1 1,12 1-1,-2 1-3,10 3 23,-1 0-1,0 2 1,0 0 0,-1 2-1,0 1 1,-1 0 0,0 2 0,-1 1-1,0 1 1,35 31 0,2 9 18,-2 2 1,-3 3-1,-2 2 1,-3 2-1,60 104 1,50 139 29,142 392 1,-293-679-86,-58-116-301,-122-175 0,-30 9 10,-202-275 310,401 533 10,-15-20-13,17 24 4,1-1 0,0 0 0,-1 0 0,0 1 0,1-1 0,-1 1 0,1-1 0,-1 1 0,0-1 0,1 1 0,-1-1 0,0 1 0,1-1 0,-1 1 0,0 0 0,0-1-1,0 1 1,1 0 0,-1 0 0,0 0 0,0 0 0,0-1 0,1 1 0,-1 0 0,0 1 0,0-1 0,0 0 0,-1 0 0,1 4 3,-1 0-1,1 0 0,0 0 1,0 1-1,0-1 0,0 0 0,1 1 1,0-1-1,0 0 0,0 1 1,0-1-1,2 8 0,-1 7 13,0 8 7,2 1 0,0 0 0,2-1 0,2 0 0,0 0 0,1 0 0,17 35 0,104 177 143,-62-121-94,-42-73-69,104 191 130,110 282 0,-93-149-146,-149-394-93,-9-26 95,-190-400-549,-39 13 242,226 411 307,-285-508-168,290 516 176,6 10 6,-1 0 0,0 0-1,0 0 1,-1 0 0,0 1-1,0 0 1,-1 0 0,0 1-1,-12-11 1,18 23 32,3 5-29,0 0 0,1 1 0,1-1 1,-1-1-1,2 1 0,-1 0 0,1-1 0,1 0 1,0 0-1,0-1 0,8 8 0,14 24 35,38 65 33,75 118 85,132 280 0,-152-219-85,-59-130-24,149 267 0,-204-410-52,-5-6-9,1 1-1,1-1 1,-1 0 0,1 1 0,0-1 0,0-1 0,0 1-1,1-1 1,0 0 0,0 0 0,5 4 0,-10-8 3,1 0 0,-1 0 0,0 0 0,0 0 0,0 0 0,1 0 0,-1 0 0,0 0 0,0 0 1,0 0-1,1 0 0,-1 0 0,0 0 0,0 0 0,0 0 0,1 0 0,-1 0 0,0 0 0,0 0 1,0 0-1,1 0 0,-1 0 0,0 0 0,0 0 0,0 0 0,1-1 0,-1 1 0,0 0 0,0 0 0,0 0 1,0 0-1,0-1 0,1 1 0,-1 0 0,0 0 0,0 0 0,0 0 0,0-1 0,0 1 0,0 0 0,0 0 1,0 0-1,0-1 0,0 1 0,0 0 0,1 0 0,-1-1 0,0-14 16,0 10-10,-4-56-8,-3 1 0,-3 0 0,-2 1 0,-22-66-1,12 43-18,-30-121-27,-120-413-96,145 532 120,-34-91 53,61 175-28,0 0 0,0 0 0,0 0 0,0 0-1,0 1 1,0-1 0,0 0 0,0 0-1,0 0 1,0 0 0,-1 0 0,1 0 0,0 1-1,0-1 1,0 0 0,0 0 0,0 0-1,0 0 1,0 0 0,0 0 0,0 1 0,0-1-1,0 0 1,0 0 0,-1 0 0,1 0-1,0 0 1,0 0 0,0 0 0,0 0 0,0 0-1,0 0 1,-1 0 0,1 0 0,0 1-1,0-1 1,0 0 0,0 0 0,0 0 0,0 0-1,-1 0 1,1 0 0,0 0 0,0 0-1,0 0 1,0 0 0,0-1 0,-1 1 0,1 0-1,0 0 1,0 0 0,0 0 0,0 0-1,0 0 1,0 0 0,-1 0 0,0 14 8,5 35 15,2-1 0,2 0 1,3-1-1,1 0 0,22 53 0,6 25 28,31 149 9,-34-119 21,113 295 0,-129-411-75,5 18-20,-40-129-19,-63-166-103,-9 4 1,-11 4-1,-202-347 0,251 493 135,26 44 1,-1 0 0,-1 1 0,-3 2 0,-1 1 0,-54-55-1,82 91 2,0 0 0,0 0 0,0 0 0,0 1 0,0-1 0,0 0-1,0 0 1,0 0 0,0 1 0,0-1 0,0 0 0,0 0 0,0 0 0,0 0-1,0 1 1,0-1 0,0 0 0,0 0 0,-1 0 0,1 1 0,0-1 0,0 0-1,0 0 1,0 0 0,0 0 0,0 0 0,-1 1 0,1-1 0,0 0 0,0 0-1,0 0 1,0 0 0,0 0 0,-1 0 0,1 0 0,0 0 0,0 0 0,0 0-1,-1 0 1,1 1 0,0-1 0,0 0 0,0 0 0,-1 0 0,1 0 0,0 0-1,0-1 1,0 1 0,0 0 0,-1 0 0,1 0 0,0 0 0,0 0 0,0 0-1,-1 0 1,1 0 0,0 0 0,0 0 0,0 0 0,0-1 0,0 1 0,-1 0-1,1 0 1,0 0 0,4 21 31,9 12 4,2-1-1,1 0 1,23 35-1,2 3 10,8 19-4,336 649 237,-371-708-277,386 758 102,-325-659-104,63 99 0,22 22-26,-206-290-284,-421-467-453,456 494 762,7 8 2,0-1 0,-1 1 0,1 0 0,-1 1 1,0-1-1,0 1 0,-1 0 0,1 0 0,-8-3 0,13 7 3,-1 1-1,1-1 0,-1 0 0,1 1 0,-1-1 1,1 1-1,-1-1 0,1 0 0,0 1 1,-1-1-1,1 1 0,0-1 0,-1 1 0,1 0 1,0-1-1,0 1 0,-1-1 0,1 1 0,0-1 1,0 1-1,0 0 0,0-1 0,0 1 1,0 0-1,0-1 0,0 1 0,0-1 0,0 1 1,0 0-1,0-1 0,0 1 0,1 0 1,-1-1 1,0 9 10,1 1-1,0-1 0,1 0 1,0 0-1,0-1 0,1 1 0,0 0 1,0-1-1,5 9 0,7 9 34,26 34-1,-8-14 9,28 41 92,5-3-1,128 127 1,-161-181-142,-33-30-6,0 0 0,0 0 0,0 0 0,0 0 0,0 0 0,-1 0 0,1 0 0,0-1 0,0 1-1,0 0 1,0 0 0,0 0 0,0 0 0,0 0 0,0 0 0,0 0 0,0 0 0,0 0 0,0-1 0,0 1 0,0 0 0,0 0 0,0 0 0,0 0 0,0 0 0,0 0 0,0 0 0,0 0 0,0 0-1,0 0 1,0-1 0,1 1 0,-1 0 0,0 0 0,0 0 0,0 0 0,0 0 0,0 0 0,0 0 0,0 0 0,0 0 0,0 0 0,0 0 0,0 0 0,0 0 0,0 0 0,1 0 0,-1 0 0,0 0-1,0 0 1,0-1 0,0 1 0,-14-22-3,-6-3-30,15 20 23,1 0 0,-1-1 0,1 1 1,0-1-1,0 0 0,0 0 0,1-1 1,0 1-1,0-1 0,1 0 0,0 1 1,-2-10-1,19 18 5,-1 7 18,-1 1 1,0 0 0,-1 1 0,0 0-1,-1 1 1,-1 0 0,16 22 0,-6-9 9,165 237 168,-121-165-152,-63-95-39,1 0 1,0 1 0,0-1-1,0 0 1,0 0 0,1 0-1,-1-1 1,0 1 0,1-1-1,-1 1 1,1-1 0,0 0-1,0 0 1,-1 0 0,1 0-1,0 0 1,0 0 0,0-1-1,0 0 1,0 1 0,-1-1-1,1 0 1,0-1 0,0 1-1,0 0 1,0-1 0,3 0-1,19-1 8,-20 1-7,0 1 0,0-1-1,0 0 1,-1 0-1,1-1 1,0 0 0,-1 0-1,1 0 1,-1 0-1,5-3 1,-4 2-1,0 0 0,0 0 0,0 1-1,1 0 1,-1 0 0,1 0 0,9-1 0,4 1 0,0 1 0,0 1 0,0 1 0,0 1 0,24 5 0,-42-7-1,0 0 1,0 1-1,0-1 1,0 0-1,0 0 1,0 0-1,0 0 1,0 0-1,0 0 1,-1 0-1,1 0 1,0 0-1,0 0 1,0 0-1,0-1 1,0 1-1,0 0 1,0-1-1,-1 1 1,1 0-1,0-1 1,0 1-1,0-1 1,-1 1 0,1-1-1,0 0 1,0 0-1,0-1-1,0 0-1,0 1 1,0-1-1,-1 0 1,1 0-1,-1 0 1,1 0 0,-1 0-1,0 0 1,1 0-1,-1 0 1,-1-2-1,1-7-9,-2 1 0,1-1 0,-2 1-1,-3-12 1,-8-11-27,-2 1 0,-1 1 0,-1 0-1,-2 1 1,-40-47 0,26 33 2,-109-137-14,-81-112-10,127 150 39,-94-182 1,-217-400 5,254 484-21,149 235 15,19 35 17,46 81 34,139 289 17,87 266 46,49-24-8,-303-586-93,-2 1 0,22 62 0,-111-189-50,-67-113-11,-191-375 0,-28-232 18,271 596 52,-106-248 5,168 420 19,20 46-16,76 143 20,-11-28-23,67 168 32,54 109 16,29-17-26,-220-399-183,-2-9 139,-6-21 51,-3 5-62,-22-49-1,6 18-21,-358-886-207,256 640 221,-42-71 68,152 336-28,2 0 1,2-1 0,1 0-1,2-1 1,2 0-1,-4-76 1,10 87-10,-2 1-1,0-1 1,-11-42-1,13 69 7,1 1-1,-1 0 1,1-1-1,-1 1 0,1-1 1,-1 1-1,0 0 1,1-1-1,-1 1 0,0 0 1,0 0-1,0 0 0,0-1 1,0 1-1,0 0 1,0 0-1,-1 1 0,1-1 1,0 0-1,-1 0 0,1 1 1,0-1-1,-1 0 1,1 1-1,-1 0 0,1-1 1,-1 1-1,1 0 1,-1 0-1,1-1 0,-1 1 1,-2 1-1,2-1 0,1 0 0,-1 0 0,0-1 1,0 1-1,0 0 0,0 0 0,0-1 0,0 0 0,1 1 0,-1-1 1,0 0-1,0 0 0,1 0 0,-1 0 0,1 0 0,-1 0 0,1 0 1,-1 0-1,1-1 0,-1 1 0,1-1 0,0 1 0,0-1 0,-2-2 1,-8-21-2,1-1 1,1 1 0,2-1 0,0-1 0,2 0-1,-3-30 1,4 6 2,2 0 1,7-72-1,-3 111-1,1-1 1,0 1-1,1 0 0,0 0 1,0 0-1,11-18 0,-9 19 0,-1 0 1,0 0-1,0-1 0,-1 1 0,-1-1 0,0 0 1,0 0-1,-1-1 0,0-12 0,-17 45-44,-3 19 60,0 1 0,3 0 0,2 1 0,-11 49 0,5-17 5,-13 62 96,-27 263-1,57-377-100,4-30-12,7-24 27,222-604-22,-216 607-3,-14 30-7,-1 0 0,0 0 1,0 0-1,1 0 0,-1-1 1,0 1-1,0 0 0,1 0 1,-1 0-1,0 0 0,0 0 1,1 1-1,-1-1 0,0 0 1,0 0-1,1 0 0,-1 0 0,0 0 1,0 0-1,1 0 0,-1 0 1,0 1-1,0-1 0,0 0 1,1 0-1,-1 0 0,0 0 1,0 1-1,0-1 0,1 0 0,-1 0 1,0 0-1,0 1 0,0-1 1,0 0-1,0 0 0,0 1 1,0-1-1,0 0 0,1 0 1,-1 1-1,0-1 0,0 0 0,0 0 1,0 1-1,0-1 0,0 0 1,-1 1-1,1-1 0,0 0 1,3 62 32,-3-53-30,-20 653 162,13-347-53,8-249-106,-1-66-7,0 0 0,0 0 1,0 0-1,0 1 0,0-1 0,0 0 1,0 0-1,0 0 0,1 0 0,-1 0 1,0 0-1,0 1 0,0-1 1,0 0-1,0 0 0,1 0 0,-1 0 1,0 0-1,0 0 0,0 0 0,0 0 1,1 0-1,-1 0 0,0 0 0,0 0 1,0 0-1,1 0 0,-1 0 0,0 0 1,0 0-1,0 0 0,0 0 0,1 0 1,-1 0-1,0 0 0,0 0 1,0 0-1,0 0 0,1 0 0,-1 0 1,0-1-1,0 1 0,0 0 0,0 0 1,0 0-1,0 0 0,1 0 0,-1 0 1,0-1-1,0 1 0,0 0 0,0 0 1,0 0-1,0 0 0,0-1 0,0 1 1,0 0-1,0 0 0,0 0 1,0 0-1,0-1 0,0 1 0,0 0 1,0 0-1,5-12 7,0 1 1,-1-1-1,0 0 0,-2 0 1,1 0-1,-1 0 0,-1-1 1,0-13-1,5-23-10,1-1-23,140-768-218,-135 780 234,-12 38 11,0 1 0,0-1 0,0 0 0,0 0-1,0 0 1,0 1 0,0-1 0,0 0 0,0 0 0,0 0 0,0 1-1,0-1 1,0 0 0,1 0 0,-1 0 0,0 0 0,0 1-1,0-1 1,0 0 0,0 0 0,0 0 0,1 0 0,-1 0-1,0 1 1,0-1 0,0 0 0,1 0 0,-1 0 0,0 0-1,0 0 1,0 0 0,0 0 0,1 0 0,-1 0 0,0 0 0,0 0-1,0 0 1,1 0 0,-1 0 0,0 0 0,0 0 0,0 0-1,1 0 1,-1 0 0,0 0 0,0 0 0,0 0 0,1 0-1,-1 0 1,0 0 0,0-1 0,0 1 0,0 0 0,1 0 0,-1 0-1,0 0 1,0 0 0,0-1 0,0 1 0,0 0 0,0 0-1,1 0 1,-1 0 0,0-1 0,0 1 0,0 0 0,4 22-11,7 318 109,-8-156-47,27 453 264,-6-453-277,-24-182-39,0 0 0,1 0 1,-1 0-1,0 0 0,1-1 1,-1 1-1,1 0 0,0 0 1,0 0-1,-1 0 0,1-1 0,0 1 1,1 0-1,1 2 0,-2-4 1,-1-1-1,1 1 0,0 0 0,-1-1 0,1 1 1,-1-1-1,1 1 0,-1-1 0,1 1 1,-1-1-1,1 1 0,-1-1 0,1 1 0,-1-1 1,0 0-1,1 1 0,-1-1 0,0 0 1,0 1-1,1-1 0,-1 0 0,0 0 0,0 1 1,0-1-1,0-1 0,12-66-6,35-888-393,-45 936 388,3 42 19,7 105 16,96 884 397,-93-919-404,29 92 0,-30-151-42,-3-24 7,-11-9 18,1 0 1,0-1-1,-1 1 1,1 0-1,-1-1 1,1 1-1,-1 0 1,1-1-1,-1 1 0,1-1 1,-1 1-1,0-1 1,1 1-1,-1-1 1,0 1-1,1-1 1,-1 0-1,0 1 1,1-1-1,-1 1 1,0-1-1,0 0 1,0 1-1,0-1 1,0-1-1,10-46 1,-3 0 1,-2-1-1,-2 0 0,-6-79 1,1 29-99,3 41 46,1 18-16,-6-43 1,-1 151 51,10 24 49,5 0 0,35 153 0,-5-37 34,-26-128-45,3-1 1,3 0 0,4-2 0,4 0 0,2-2 0,56 97 0,-82-165-24,23 34-26,-26-39 25,1 0 0,-1 0 0,1-1 0,-1 1 0,1-1 0,0 1 0,0-1 0,0 0 0,0 0 0,0 0 0,0 0 0,0 0 0,0 0 0,0 0 0,0-1 0,0 1 0,5 0 0,-7-2 0,1 1 1,0-1 0,-1 1 0,1-1-1,-1 1 1,1-1 0,-1 1 0,1-1-1,-1 0 1,0 1 0,1-1 0,-1 0-1,0 0 1,1 1 0,-1-1-1,0 0 1,0 1 0,0-1 0,0 0-1,0 0 1,0 1 0,0-1 0,0 0-1,0 0 1,0-1 0,0-29-27,0 22 25,-2-21-31,0 0 1,-2 0-1,-1 1 1,-1 0-1,-1 0 1,-15-35-1,-82-159-382,16 39 239,83 176 162,4 13 9,3 16 6,8 4 23,0-1-1,1-1 1,23 35 0,4 8 30,123 306 216,-33 12-84,-99-306-155,4-1 0,82 139 0,-90-166-30,28 80 0,-43-104 0,-9-21-5,-1-4-27,0-4-24,-1 1 54,0 0-1,0 0 1,0 0-1,0 0 0,0 0 1,0 0-1,0 0 1,-1 1-1,1-1 1,-1 0-1,1 1 1,-5-4-1,1-1-4,3 2 0,-10-9-18,11 13-2,28 22 65,-24-20-35,1 2 3,0-1 1,0 1 0,0 0 0,0 0 0,-1 0 0,1 0 0,-1 1 0,0-1 0,-1 1 0,1 0 0,-1 0 0,0 0 0,0 0 0,0 0 0,-1 0 0,1 0 0,0 9 0,-3-14-7,0 1 0,0 0 0,0-1 1,-1 1-1,1-1 0,0 1 0,0-1 1,0 0-1,0 1 0,0-1 0,0 0 1,-1 0-1,1 1 0,0-1 0,0 0 1,0 0-1,-1-1 0,1 1 0,0 0 1,0 0-1,-2-1 0,3 1 0,-3-1 1,0 1 0,1-1-1,-1 0 1,0 0 0,1 0 0,-1-1-1,1 1 1,-1 0 0,1-1 0,0 0 0,-4-3-1,4 3 1,-1 0 0,1 0 0,0 0-1,-1 0 1,1 1 0,-1-1 0,0 1-1,1 0 1,-1-1 0,0 1 0,0 1-1,0-1 1,0 0 0,0 1 0,-4-1-1,7 2 1,-1-1 0,0 1 0,1 0 0,-1-1 0,1 1 0,-1 0 0,1 0 0,-1-1 0,1 1 0,-1 0 0,1 0 0,0 0 0,0 0 0,-1-1 0,1 1 0,0 0-1,0 0 1,0 0 0,0 0 0,0 0 0,0 0 0,0 0 0,0 1 0,0 33 37,1-25-29,-1 3 7,-2 31 75,2-44-90,0 0 0,0 0 0,0 1 1,0-1-1,0 0 0,0 1 0,-1-1 0,1 0 1,0 1-1,0-1 0,0 0 0,0 0 0,-1 1 1,1-1-1,0 0 0,0 0 0,0 1 0,-1-1 1,1 0-1,0 0 0,-1 0 0,1 0 0,0 1 1,0-1-1,-1 0 0,1 0 0,0 0 0,-1 0 1,1 0-1,0 0 0,-1 0 0,1 0 0,0 0 1,0 0-1,-1 0 0,1 0 0,-18-16 24,-11-26-21,-38-77 1,22 37-30,-48-78 11,7-5 0,-75-198-1,-9-168-14,-47-124 0,187 578 28,-109-304-4,113 295 3,4 0 0,-17-139 1,32 162-1,-12-182-17,18 199 15,0-41-13,2 79 16,-1 1-1,2 0 0,-1 0 1,1 0-1,0 0 0,0 0 0,1 0 1,0 0-1,4-7 0,-5 12 1,0-1 0,-1 1 0,1 0 0,0 0 0,0 1 0,1-1 0,-1 0 0,0 1 0,0-1 0,1 1 0,-1 0 0,1-1 0,-1 1 0,1 0 0,0 1 0,-1-1 0,1 0 0,0 1 0,-1 0 0,1-1 0,0 1 0,0 0-1,0 0 1,-1 1 0,1-1 0,0 1 0,-1-1 0,1 1 0,0 0 0,-1 0 0,4 1 0,3 2 9,1 1 0,-2-1 1,1 2-1,0-1 0,-1 1 0,0 0 0,9 9 0,75 72-2,-90-85-8,-1 0 1,0 0 0,0-1-1,0 1 1,0 0 0,0 0-1,0 0 1,0 0 0,-1 0-1,1 0 1,-1 1 0,1-1-1,-1 0 1,0 0 0,0 0-1,0 0 1,0 1-1,0-1 1,0 0 0,-1 0-1,1 0 1,-1 0 0,0 0-1,1 0 1,-1 0 0,0 0-1,0 0 1,0 0 0,-2 2-1,-4 7-15,-1 0 0,-1-1 0,-16 17 0,7-8-3,9-7 12,1 1-1,0 0 0,1 0 1,1 0-1,0 1 0,1 0 1,0 0-1,1 0 0,-3 20 1,0 18 5,-3 62 0,10-108 5,-5 206 51,25-213-80,-16-1 29,0-1 0,-1 0 0,1 0 0,0 0 0,-1 0 0,0-1 0,1 1 0,-2-1 0,1 0 0,0 0 0,2-5 0,13-15 6,27-22 5,55-41 0,-39 35-7,-52 48-11,-12 17-8,-23 39-19,7-15 18,-62 150 14,72-164 0,2-7 0,1 1 0,1-1 0,0 1 0,-3 28 0,2 55-37,6-99 5,2-5-95,-1 0 122,1 0 0,-1 0 1,0 0-1,0 0 1,0 0-1,0 0 0,-1 0 1,0 0-1,0 0 1,0 0-1,0-1 0,-2-6 1,2-18 4,7-37-3,13-86-14,-16 132 15,1-1 0,1 1 0,1 1 0,1-1 0,13-23 0,0 7 21,26-32-1,-46 66-17,1 0-1,-1 0 1,0 1-1,0-1 1,0 0-1,0 0 1,0 0-1,0-1 1,0 1-1,-1 0 1,1 0-1,-1 0 1,1-1-1,-1 1 1,0 0-1,0 0 1,0-1-1,0 1 1,-1 0-1,1 0 1,0-1-1,-1 1 1,0 0-1,1 0 1,-1 0-1,0 0 1,0 0-1,0 0 1,-2-3-1,-4-3-2,-1-1 0,1 1 0,-2 1 0,1-1-1,-10-5 1,-15-15-10,-20-25-61,-85-110 0,122 142 58,1-1 0,1-1-1,2 0 1,0-1 0,1-1 0,1 1-1,2-2 1,-10-44 0,18 69 16,-1-1 0,1 1 0,0 0 0,-1 0 0,1-1 0,0 1 1,0 0-1,0 0 0,0-1 0,0 1 0,0 0 0,0 0 0,1 0 0,-1-1 0,0 1 1,1 0-1,-1 0 0,1 0 0,-1-1 0,1 1 0,-1 0 0,1 0 0,0 0 0,-1 0 0,1 0 1,0 0-1,0 0 0,1 0 0,1 0 5,1 0 1,-1 0-1,1 1 1,-1-1-1,1 1 0,-1 0 1,1 0-1,-1 1 1,5 0-1,-2 0 6,0 0 1,0 1 0,0-1-1,0 2 1,0-1-1,-1 0 1,1 1-1,-1 0 1,0 1 0,1-1-1,-2 1 1,8 6-1,54 62 83,-45-47-70,251 308 204,-259-321-228,-11-11-1,0 1-1,0-1 1,0 1-1,0 0 1,-1 0-1,1 0 1,0 0-1,-1 0 1,1 0-1,-1 1 1,2 4-1,-3-6-26,-5-2 9,0-1-1,1 1 0,-1-1 1,0 0-1,1 0 0,-1 0 1,1-1-1,0 0 0,-6-5 1,-7-3-14,-69-47-129,2-4 1,-84-80 0,-20-16-75,164 139 242,2-1 0,-21-22 0,36 35-6,0-1 0,1 0 0,0 0 0,0-1 0,1 0 1,0 0-1,1 0 0,0 0 0,-5-16 0,8 20 4,1 1 0,-1 0 0,1 0 0,-1-1 0,1 1 0,0 0 0,1-1 0,-1 1 0,2-7 0,-1 9 0,0 0 1,0 0-1,-1 0 0,1 0 0,0 1 1,1-1-1,-1 0 0,0 1 0,0-1 1,1 1-1,-1-1 0,1 1 1,-1 0-1,1 0 0,-1-1 0,1 1 1,0 0-1,0 0 0,0 1 0,-1-1 1,1 0-1,3 0 0,18-3 50,1 1-1,0 1 1,0 1 0,-1 1 0,1 1-1,0 2 1,41 8 0,-37-2-13,-1 1 1,0 1-1,0 2 0,44 28 1,93 76 142,-113-78-155,-28-22-25,216 177 67,-212-168-66,0 1 1,-2 1-1,-1 2 1,-1 0 0,-2 1-1,18 35 1,-39-66-10,-1 0 1,1 1-1,0-1 1,0 0 0,-1 0-1,1 1 1,0-1-1,-1 0 1,1 0 0,0 0-1,-1 0 1,1 0-1,0 1 1,-1-1 0,1 0-1,0 0 1,-1 0-1,1 0 1,0 0-1,-1 0 1,1 0 0,-1 0-1,1 0 1,0 0-1,-1 0 1,1-1 0,0 1-1,-1 0 1,1 0-1,0 0 1,-1 0 0,1 0-1,0-1 1,0 1-1,-1 0 1,1 0 0,0-1-1,-1 1 1,1 0-1,0-1 1,-22-8-145,-23-19 76,0-2 0,2-1 1,-52-52-1,-3 0-9,-73-66-25,-50-39-3,211 180 110,4 4 5,1 0 0,-1-1 1,1 0-1,0 0 0,0 0 1,-7-11-1,33 16 100,-11 5-78,-1-1 0,1 1 0,-1 1 0,1-1 0,-2 2 0,1-1 1,-1 1-1,0 1 0,12 12 0,5 5 16,368 396 358,-340-360-358,84 100-2,94 104-16,-144-158-33,-114-115-308,1-9 264,2-2 0,0-1 0,-31-33 0,10 10-44,-448-443-349,489 481 445,-1-1 0,0 1 1,-1 0-1,1 0 0,-1 0 1,0 1-1,0 0 1,-1 0-1,1 0 0,-1 1 1,0 0-1,1 0 0,-2 1 1,1 0-1,-9-2 0,15 5 0,1 0-1,-1-1 0,0 1 1,1-1-1,-1 1 1,1 0-1,-1-1 0,1 1 1,-1 0-1,1 0 1,-1-1-1,1 1 1,0 0-1,-1 0 0,1 0 1,0 0-1,0-1 1,-1 1-1,1 0 0,0 0 1,0 0-1,0 0 1,0 0-1,0 0 0,1 1 1,-1 34 30,0-25-10,1 3-12,1 1 0,0-1 0,1 0 0,0 0 0,1 0 0,1 0 0,0-1 0,1 1 0,1-1 0,11 17 1,12 15 43,51 59-1,-73-95-42,26 28 21,2-2-1,1-1 0,2-2 1,1-2-1,1-1 0,78 39 0,-108-59-44,-24-11-70,-25-21 19,1-1 0,0-2 0,-61-58 0,62 50 35,-24-22-18,-118-86 0,259 190 261,58 54-46,76 52 59,-110-85-126,-3 4 1,-4 5-1,132 134 1,-168-140-107,-4 2 0,85 142 0,66 182-18,-168-297-36,-76-142-314,-66-125 240,-11-15-87,-208-240-182,-48-70 281,343 457 127,53 60 138,417 495 443,-357-406-496,-4 5-1,-5 3 1,86 183 0,-16-20-6,-39-79-47,-143-297-182,-464-792-630,441 786 800,57 132 97,6-9-98,2-1-1,0 1 1,2-2 0,24 42 0,0 3 17,36 82 70,124 283 187,-151-323-223,83 199 70,-91-234-113,85 135 0,-117-206-36,-1 0 0,1 0 0,0-1 0,0 0 0,1 0 0,0 0-1,0 0 1,0-1 0,0 1 0,1-1 0,-1-1 0,1 1 0,0-1 0,0 0 0,0 0 0,1-1 0,-1 0 0,1 0 0,-1 0 0,11 0 0,-15-2 2,0 0 0,1-1 0,-1 0 0,0 0 0,0 1 0,0-1 0,0 0 0,0-1 0,0 1 1,0 0-1,0-1 0,0 1 0,-1-1 0,1 1 0,-1-1 0,1 0 0,-1 0 0,1 1 0,-1-1 0,0 0 0,0 0 0,0-1 1,0 1-1,0 0 0,-1 0 0,2-3 0,16-72-34,-14 55 31,2-23-33,-2-1 1,-3 1 0,-3-58-1,-1 12-15,0 14-7,-4 1-1,-3 0 1,-3 0 0,-3 1-1,-4 1 1,-3 1-1,-58-125 1,54 138-21,-19-65 0,45 120 91,3 50 90,9 52 1,1 16-33,-5 61-27,34 377 177,-32-493-200,1 12 5,4 0 0,26 83 0,-31-134-37,-9-43-26,-1-2 59,-2-39-57,-2 0 0,-15-74-1,-41-129-169,36 162 126,-41-155-117,64 252 188,2 8 9,1-1 0,-1 1 0,-1 0 0,1-1 0,0 1-1,0 0 1,0-1 0,-1 1 0,1 0 0,-1 0 0,1-1 0,-1 1 0,1 0 0,-1 0 0,0 0 0,0 0 0,0 0 0,1 0 0,-1 0 0,-2-2 0,2 9 23,2 39 22,3-1 0,2 0 1,16 65-1,51 135 197,-5-18-51,-38-106-110,53 132 0,-82-250-81,0 0 1,-1 1 0,1-1 0,0 0 0,-1 0 0,1 0 0,0 1 1,1-1-1,-1 0 0,0 0 0,1-1 0,-1 1 0,1 0 0,-1 0 0,1-1 0,0 1 0,-1-1 0,1 1 0,0-1 0,0 0 0,0 0 0,3 1 0,-4-3-2,-1 0-1,1 1 0,0-1 1,-1 0-1,1 0 1,0 0-1,-1-1 0,1 1 1,-1 0-1,0 0 0,1 0 1,-1 0-1,0 0 1,0 0-1,0-1 0,0 1 1,1 0-1,-2 0 1,1 0-1,0-2 0,0-39 44,-1 31-32,-12-343-62,-19-106-140,30 422 178,3 31 28,-1 24 0,32 728 222,10-381-160,-40-354-75,0 1 0,1 0 0,0 0 0,1-1 0,0 0 0,0 0 0,8 12 0,-12-22-1,0 0 0,-1-1 1,1 1-1,0 0 0,0 0 0,0-1 1,0 1-1,0 0 0,0 0 0,0-1 1,0 1-1,0 0 0,0 0 1,0-1-1,0 1 0,0 0 0,0 0 1,1-1-1,-1 1 0,0 0 1,0 0-1,0-1 0,0 1 0,0 0 1,0 0-1,1 0 0,-1-1 0,0 1 1,0 0-1,0 0 0,0 0 1,1 0-1,-1-1 0,0 1 0,0 0 1,1 0-1,-1 0 0,0 0 0,0 0 1,0 0-1,1 0 0,-1 0 1,0 0-1,0 0 0,1 0 0,-1 0 1,0 0-1,1 0 0,-1 0 0,0 0 1,0 0-1,1 0 0,-1 0 1,0 0-1,0 0 0,0 0 0,1 0 1,-1 0-1,0 0 0,0 1 1,1-1-1,-1 0 0,0 0 0,0 0 1,0 0-1,0 1 0,1-1 0,-1 0 1,0 1-1,2-22-34,-3-72 56,-1 15 1,11-98-1,-5 122-17,-5-91 0,-1 53-1,2-207-14,3 225 9,-1 54 1,-1 1 1,0 0 0,-1-1-1,-2 1 1,0-1 0,-1 1-1,-10-36 1,4 29 2,-75-174 14,72 177-14,-1-1-1,-1 1 1,-1 1-1,-1 1 0,-37-39 1,48 56 0,0 1-1,0 0 1,0 0 0,-1 0 0,1 0 0,-1 1-1,0 0 1,0 0 0,0 0 0,0 1 0,0 0-1,0 0 1,0 1 0,0 0 0,-12 0 0,11 1 0,-1-1 0,1-1 0,-1 1 0,1-1 0,-1 0 0,1-1 0,0 0 0,-1 0 0,1-1 0,0 0 0,-8-4 0,-48-37-15,3-2-1,2-2 1,2-4 0,2-1-1,-49-65 1,-63-132-56,125 180 28,-3 2 0,-94-111 0,128 168 44,-17-18-44,27 29 41,0 0 0,0 1-1,0-1 1,0 0 0,-1 0 0,1 0-1,0 0 1,0 0 0,0 0-1,0 0 1,0 0 0,0 0-1,0 0 1,0 0 0,0 0 0,0 0-1,0 0 1,0 0 0,0 0-1,-1 0 1,1 0 0,0 1 0,0-1-1,0 0 1,0 0 0,0 0-1,0 0 1,0 0 0,0 0 0,0 0-1,-1 0 1,1 0 0,0-1-1,0 1 1,0 0 0,0 0-1,0 0 1,0 0 0,0 0 0,0 0-1,0 0 1,0 0 0,0 0-1,0 0 1,-1 0 0,1 0 0,0 0-1,0 0 1,0 0 0,0-1-1,12 23 11,20 30-4,216 372 221,-175-286-132,64 170-1,-98-223-67,-37-83-54,-4-39 16,-1 0 1,-2 1-1,-1-1 1,-21-67-1,-66-138-71,21 60 25,-141-397-200,207 562 257,1 0 0,0 0 0,1 0 0,1-1 0,-2-29 0,7 69 13,1 1 0,9 34 0,4 21 18,11 229 102,-27-1393-544,1 1063 382,-2-1-1,0 1 0,-2 0 0,0 0 1,-2 1-1,-7-23 0,12 193 228,7-98-121,22 86 1,-6-39-15,56 461 271,-57-345-197,57 232 1,-78-440-137,40 144 52,-33-127-45,0-1-1,2 0 0,0 0 0,20 29 1,-28-47-11,-1-1-1,1 1 1,1-1 0,-1 1 0,0-1 0,1 0-1,-1 0 1,1 0 0,-1 0 0,1 0 0,0-1-1,0 1 1,0-1 0,0 0 0,0 0 0,0 0-1,0 0 1,0 0 0,6 0 0,-8-2 1,0 0-1,0 0 1,0-1 0,0 1 0,0 0 0,0 0-1,0-1 1,0 1 0,0 0 0,-1-1 0,1 1 0,0 0-1,-1-1 1,1 1 0,-1-1 0,0 1 0,1-1-1,-1 0 1,0 1 0,0-1 0,0 1 0,0-1 0,-1-1-1,2-4 2,6-62-30,-5-136-1,-4 99-38,1 21-17,-3 1-1,-27-148 1,-60-153-275,12 51 62,87 417 428,104 321 272,-39-151-132,-19-44-90,45 156 33,-91-338-192,3 9-2,0 0 0,2-1-1,25 47 1,-19-62-76,-18-20 22,-1-3-17,-1-24 25,-1 1-1,-1 0 0,-1 0 1,-1 0-1,-1 0 0,-2 1 1,0 0-1,-18-35 0,-99-175-296,-12-23 151,138 292 313,11 32-89,139 332 404,-116-330-382,-30-61-69,-3-9 0,-14-37 14,-230-504-103,153 359 46,47 99 17,-34-80-21,99 224 279,-22-52-218,0-67-19,1 15-8,-8-71-1,4 102 10,0 1 1,-1 1-1,0-1 0,-1 0 1,0 1-1,-1 0 1,-1 0-1,0 0 0,-15-21 1,20 31 1,1 1 0,-1 0 0,-1-1 0,1 1 0,0 0 1,0 0-1,0 0 0,-1 0 0,1 0 0,0 0 0,-1 0 0,1 0 1,-1 0-1,1 1 0,-1-1 0,1 0 0,-3 1 0,3 0 0,0 0 1,0 0-1,0 0 0,0 0 1,0 0-1,0 1 0,0-1 0,0 0 1,0 1-1,1-1 0,-1 1 1,0-1-1,0 1 0,0 0 0,0-1 1,1 1-1,-1 0 0,0-1 0,1 1 1,-2 2-1,-3 4 2,1 1 0,0 0 0,0 1 0,1-1 0,-3 10 0,0 0-1,-14 43 11,15-41 4,-2 0-1,0-1 1,-2 0 0,-14 26 0,22-43-13,-12 13-10,12-15 6,1 0 1,-1 0-1,1 0 1,-1 0-1,1 0 1,-1 0 0,0 0-1,1 0 1,-1-1-1,1 1 1,-1 0-1,1 0 1,-1-1-1,1 1 1,0 0-1,-1 0 1,1-1 0,-1 1-1,1-1 1,-1 1-1,1 0 1,0-1-1,-1 1 1,1-1-1,0 1 1,0-1-1,-1 1 1,1-1 0,0 1-1,0-1 1,0 1-1,-1-1 1,1 1-1,0-1 1,0 1-1,0-1 1,0 0-1,-7-25 0,2 0 0,0-1-1,1 1 1,2-1 0,1 0-1,4-46 1,-2 7 5,1 32 1,1 1 1,9-38-1,-6 38 0,-1-1 1,1-38-1,-5 47-5,2-1 0,7-34 0,3-20 0,-11-44 0,-4 94 0,2 0 0,1 0 0,1 0 0,8-34 0,4 23 4,2-1 1,2 2-1,1 0 0,36-52 0,-42 71-3,12-17-9,2 2 0,2 1 0,56-54 0,-39 43-3,-32 29 13,-1 0 1,0-1-1,12-22 0,-14 22-7,0 0 0,1 1 0,24-26 0,-37 43 5,1 1-1,0-1 1,0 1 0,0-1 0,0 1-1,0-1 1,0 0 0,0 1-1,1-1 1,-1 1 0,0-1-1,0 1 1,0-1 0,0 1-1,1-1 1,-1 0 0,0 1-1,0-1 1,1 0 0,-1 1-1,0-1 1,0 0 0,1 1 0,-1-1-1,0 0 1,1 1 0,-1-1-1,1 0 1,-1 0 0,0 1-1,1-1 1,-1 0 0,1 0-1,-1 0 1,1 0 0,-1 0-1,0 0 1,1 0 0,-1 0-1,1 0 1,-1 0 0,1 0 0,-1 0-1,1 0 1,-1 0 0,1 0-1,-1 0 1,0 0 0,1 0-1,-1-1 1,1 1 0,-1 0-1,0 0 1,1-1 0,-1 1-1,0 0 1,1 0 0,-1-1-1,0 1 1,1 0 0,-1-1 0,0 1-1,1 0 1,-1-1 0,0 1-1,0-1 1,1 0 0,-4 31 21,-9 5-21,-2-2-1,-1 1 0,-2-2 1,-25 37-1,3-4-23,-3 5 19,18-32 7,2 1 0,-23 56-1,26-41-1,2 0 0,3 1 0,1 1 0,4 0 0,1 1 0,1 87 0,7-143-1,1-1 0,-1 1-1,0-1 1,0 1 0,0-1-1,1 1 1,-1-1 0,0 1-1,0-1 1,1 1 0,-1-1-1,1 1 1,-1-1 0,0 1-1,1-1 1,-1 0 0,1 1-1,-1-1 1,1 0 0,-1 1-1,1-1 1,-1 0-1,1 0 1,-1 0 0,1 1-1,-1-1 1,1 0 0,0 0-1,-1 0 1,1 0 0,-1 0-1,1 0 1,-1 0 0,1 0-1,0 0 1,-1 0 0,1 0-1,-1-1 1,1 1 0,-1 0-1,1 0 1,-1 0 0,1-1-1,26-11-35,-13-1 42,0-2 0,-2 1 0,1-2 0,-2 1 0,14-27 0,42-94-15,-36 69-10,4-11 17,-21 44-44,29-52 1,-75 193 14,6-39 50,4 2 0,3 1 1,3 1-1,-12 127 0,13 299 161,15-461-177,0-41-10,1 0-1,-1 0 0,2 0 1,-1 0-1,0 0 0,1 0 0,2-6 1,6-12 19,61-221-68,36-99-46,-99 322 72,-2 0 1,0 0-1,-2 0 1,0-1-1,-1 1 1,1-33-1,-4 52 31,-1-1 0,1 0 0,0 1 0,-1-1-1,1 1 1,-1-1 0,0 1 0,1-1 0,-1 1 0,0-1 0,0 1 0,0 0-1,0-1 1,0 1 0,0 0 0,0 0 0,-1 0 0,1 0 0,0 0-1,-1 0 1,1 0 0,0 0 0,-1 0 0,1 1 0,-1-1 0,0 1 0,1-1-1,-1 1 1,-2-1 0,1 0-5,-1 0 0,1 1 0,-1 0 0,0-1 0,1 1 0,-1 0 0,0 1 0,1-1 0,-1 0 0,0 1 0,1 0 0,-7 2 0,2 4-6,0 0 1,0 0-1,1 0 1,0 1-1,1 0 1,0 0-1,0 0 1,1 1-1,0 0 1,-8 18 0,5-10 2,-40 89 49,-62 201 0,96-265-22,-21 76 76,-38 102 51,67-210-144,1-11-1,-2-22-3,4-43-5,3-9-10,4 2 0,3-1-1,3 0 1,3 2-1,4-1 1,2 2 0,31-72-1,-48 139 18,3-10-3,2 0 0,15-24 0,-20 35 2,0 1 0,-1-1 0,1 1 0,0 0 1,1-1-1,-1 1 0,0 0 0,1 0 0,-1 1 1,1-1-1,0 0 0,-1 1 0,1-1 0,0 1 1,0 0-1,0 0 0,0 0 0,0 1 0,0-1 1,4 0-1,-6 2 7,1-1 1,-1 1 0,1-1-1,-1 1 1,1 0 0,-1-1-1,1 1 1,-1 0 0,1 0-1,-1 0 1,0 0-1,0 0 1,0 1 0,1-1-1,-1 0 1,0 0 0,-1 1-1,1-1 1,0 1 0,0-1-1,0 1 1,-1-1 0,1 3-1,17 50 132,-9-23-46,17 1 15,-27-32-128,1-1 1,0 1-1,0-1 0,0 1 1,0-1-1,0 1 0,0-1 1,0 1-1,0-1 0,0 1 1,0-1-1,0 1 1,0-1-1,0 1 0,0-1 1,0 1-1,1 0 0,-1-1 1,0 1-1,0-1 0,0 1 1,1-1-1,-1 1 0,0 0 1,1-1-1,-1 1 1,0-1-1,1 1 0,-1 0 1,1 0-1,-1-1 0,0 1 1,1 0-1,-1 0 0,1-1 1,-1 1-1,1 0 0,-1 0 1,1 0-1,-1 0 1,1 0-1,-1-1 0,1 1 1,-1 0-1,1 0 0,-1 0 1,0 1-1,1-1 0,-1 0 1,1 0-1,-1 0 0,1 0 1,-1 0-1,1 0 1,-1 1-1,1-1 0,-1 0 1,1 0-1,-1 1 0,0-1 1,1 0-1,-1 1 0,0-1 1,1 0-1,-1 1 0,0-1 1,1 1-1,-1-21-1426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24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1743 96,'0'0'641,"20"0"106,-13 0-700,0-1 0,0 0 0,0 0 1,0 0-1,0 0 0,-1-1 0,1-1 0,0 1 0,-1-1 0,0 0 1,9-6-1,-1-1-12,0-1 0,-1 0 1,13-15-1,-16 15-27,2 0-1,-1 1 1,1 0 0,0 1-1,15-8 1,-25 16 0,0 0 0,1 0-1,-1 0 1,1 0 0,-1 0 0,1 0 0,-1 1 0,1 0 0,0-1 0,-1 1 0,1 0-1,0 0 1,-1 1 0,1-1 0,-1 0 0,1 1 0,0 0 0,-1-1 0,1 1 0,-1 0-1,0 0 1,1 0 0,-1 1 0,0-1 0,1 1 0,-1-1 0,0 1 0,0 0 0,2 3-1,5 5 32,0 0-1,-1 1 0,-1 0 0,10 19 0,-6-11-43,218 438 267,-40 18-121,-94-228-101,-82-209-37,-9-25-6,1 0 0,0 1-1,0-2 1,1 1 0,1-1 0,0 0 0,15 20 0,-21-33-2,0 1 1,-1-1-1,1 0 0,-1 1 0,1-1 0,-1 0 0,1 1 1,-1-1-1,1 0 0,-1 0 0,0 1 0,1-1 0,-1 0 1,0 0-1,0 0 0,1 0 0,-1 1 0,0-1 0,0 0 1,0 0-1,0 0 0,0 0 0,0 1 0,0-1 0,-1 0 1,1 0-1,-1-1 0,0-39 1,-7 10-47,-1-1 0,-1 1 0,-2 1 0,-25-48 0,14 30-9,-384-760-409,352 705 459,-4 2 1,-4 3 0,-79-94-1,142 192 13,-1-1-1,1 1 0,0-1 0,0 1 1,-1-1-1,1 1 0,0-1 1,0 1-1,-1-1 0,1 1 0,0 0 1,-1-1-1,1 1 0,-1 0 1,1-1-1,-1 1 0,1 0 0,0-1 1,-1 1-1,1 0 0,-1 0 1,1-1-1,-1 1 0,0 0 0,1 0 1,-1 0-1,1 0 0,-1 0 1,1 0-1,-1 0 0,1 0 0,-1 0 1,1 0-1,-1 0 0,0 0 1,1 0-1,-1 0 0,1 1 0,-1-1 1,1 0-1,-1 1 0,-3 26 41,14 42-22,8-25 7,1-1-1,1-2 0,31 45 0,-7-10 9,120 231 18,177 296 62,-233-426-116,-102-164 2,-6-10-3,1-1 0,0 1 1,0-1-1,0 1 0,0-1 0,0 1 0,1-1 0,-1 0 0,0 0 0,1 0 0,0 0 1,0 0-1,3 3 0,-5-16-165,-8-22 120,-1 1 0,-2 0 0,-21-43 0,5 13-21,-391-880-285,277 635 299,130 283 53,-21-42 1,3-2 0,3 0 1,-33-140-1,-12-174 26,71 383-27,0-1-1,0 0 1,0 0 0,1 0 0,-1 0 0,0 0 0,0 0 0,0 1 0,0-1-1,1 0 1,-1 0 0,0 0 0,0 0 0,0 0 0,0 0 0,1 0 0,-1 0-1,0 0 1,0 0 0,0 0 0,1 0 0,-1 0 0,0 0 0,0 0 0,0 0-1,1 0 1,-1 0 0,0 0 0,0 0 0,0 0 0,0-1 0,1 1-1,-1 0 1,0 0 0,0 0 0,0 0 0,0 0 0,0 0 0,1 0 0,-1-1-1,0 1 1,0 0 0,0 0 0,0 0 0,0 0 0,0-1 0,0 1 0,0 0-1,0 0 1,0 0 0,1-1 0,-1 1 0,0 0 0,0 0 0,0 0 0,0 0-1,0-1 1,0 1 0,0 0 0,-1 0 0,1-1 0,15 15 29,-14-12-18,52 57 113,-3 3 0,58 95 0,69 150 43,-168-292-158,37 68 34,-4 2 0,36 101 1,-75-178-43,2 7-13,-9-21-12,-7-15 11,-168-297-206,-12-44 103,159 286 85,2-1 0,-37-156 1,64 214 38,1 0 0,0 0 0,1-19 0,2 37-6,-1 1 0,1-1 0,-1 1 1,1-1-1,0 1 0,-1 0 0,1-1 1,-1 1-1,1 0 0,0 0 0,-1-1 0,1 1 1,0 0-1,0 0 0,-1 0 0,1 0 1,0 0-1,-1 0 0,1 0 0,0 0 1,0 0-1,-1 0 0,1 0 0,0 0 1,-1 0-1,1 1 0,0-1 0,-1 0 1,1 1-1,1 0 0,4 2 20,0 0-1,0 1 1,0 0-1,0 1 1,-1-1-1,0 1 1,0 0-1,0 0 1,0 0-1,7 12 1,39 70 92,-43-73-102,35 68 55,61 164-1,-245-487-418,-45-129 128,180 352 229,0 0-1,1 0 1,1-1 0,1 0 0,0 0-1,2 0 1,0 0 0,2-22 0,-1 24 16,1 14-17,1-1 0,-1 0 0,1 0 0,0 1 0,0-1-1,0 1 1,0 0 0,0-1 0,1 1 0,0 0 0,-1 0 0,1 1 0,0-1 0,1 1 0,-1-1-1,0 1 1,1 0 0,4-2 0,20-17 18,-26 19-19,0 1-1,1 0 0,-1 0 1,0 0-1,0 0 1,0 0-1,1 0 1,-1 1-1,0-1 1,1 1-1,-1 0 1,1-1-1,-1 1 0,0 0 1,1 1-1,-1-1 1,1 0-1,-1 1 1,0-1-1,1 1 1,-1 0-1,0-1 1,0 1-1,1 0 1,-1 1-1,0-1 0,3 2 1,9 6 25,0 0 0,21 18 0,-31-23-26,6 4 1,-1 1 1,0 0-1,-1 1 0,0 0 1,-1 0-1,0 1 0,0 0 1,-1 0-1,-1 1 1,6 16-1,1 12 37,14 75 0,-10-37-2,76 333 229,-31-63-171,-61-343-97,5 39-29,-6-36 15,-5-26 13,-17-64-101,-46-103 0,34 96-1,5 9 60,-123-373-227,151 444 272,-7-34 25,9 43-25,0 0-1,0 0 1,0 0 0,0 1-1,0-1 1,0 0-1,1 0 1,-1 0-1,0 0 1,0 0-1,0 0 1,0 0-1,0 0 1,0 0-1,0 0 1,0 0-1,0 1 1,0-1-1,0 0 1,0 0-1,0 0 1,1 0-1,-1 0 1,0 0-1,0 0 1,0 0 0,0 0-1,0 0 1,0 0-1,0 0 1,0 0-1,0 0 1,1 0-1,-1 0 1,0 0-1,0 0 1,0 0-1,0 0 1,0 0-1,0 0 1,0 0-1,0 0 1,1 0-1,-1 0 1,0 0-1,0 0 1,0-1-1,0 1 1,0 0-1,0 0 1,0 0 0,0 0-1,0 0 1,0 0-1,0 0 1,14 24 38,202 438 450,-161-322-365,53 207 0,7 170-92,-102-454-48,-4-28-50,-3 0 0,5 69 0,-13-133-13,-1 1 0,-2 0 1,-1 0-1,-18-52 0,3 9-23,-166-497-518,-24-98 482,204 628 133,5 27 330,5 39-276,1-1 0,2 1 0,0-1-1,2 0 1,21 46 0,1 9 10,137 506 339,56 162-192,-145-540-158,195 370 0,-176-415-52,81 156-83,-167-295 79,-2 0 1,8 31-1,-6-22 20,-67-115-455,-105-160 303,10-8 1,12-6-1,11-5 0,-97-284 0,214 510 148,9 24-4,-1 1-1,0 0 0,0 0 1,-1 0-1,0 0 1,-8-10-1,7 13 30,3 16 67,3 22-70,1-1-1,2 0 0,2 0 1,14 47-1,52 123 76,-50-146-79,91 214 244,234 407-1,-301-598-259,195 347 66,-31 13-28,-202-417-53,-7-19 0,-3-4 0,-16-34-7,6 12 23,-513-872-625,392 698 603,129 190 11,4 6 0,-1 0 0,1 0 0,-1 1 1,1-1-1,-1 0 0,1 0 0,-1 0 1,0 1-1,1-1 0,-1 0 1,0 0-1,0 1 0,1-1 0,-1 1 1,0-1-1,0 1 0,0-1 0,0 1 1,0-1-1,0 1 0,-1 0 0,1 13 27,2-3-24,0 0 1,0-1-1,1 0 1,1 1-1,-1-1 0,2 0 1,-1 0-1,5 8 0,46 77 43,-24-45-26,245 530 247,-4-7-21,-254-542-247,25 49 7,-145-295-169,14 35 11,-262-652-113,288 679 268,45 116 15,11 25-10,8 16-7,276 610 194,-128-304-59,-105-212-112,44 98 87,151 243 0,-237-435-111,-1-1-1,0 0 0,0 0 1,0 0-1,1 0 0,-1 0 1,1-1-1,-1 1 0,1-1 0,-1 1 1,1-1-1,0 1 0,0-1 0,0 0 1,2 2-1,-4-28-106,-10-12 105,-2 1 0,-1 1 1,-24-43-1,-5-17-39,-125-288-126,-27-68 21,148 329 113,-51-219 0,91 312 10,2 0 0,-2-59 0,7 87 22,-1 1 0,0 0 0,0 0 0,0 0 1,1 0-1,-1 0 0,0 0 0,0 0 0,1 0 0,-1 0 0,0 0 1,0 0-1,1 0 0,-1 0 0,0 0 0,0 0 0,1 0 0,-1 0 1,0 0-1,0 0 0,1 0 0,-1 0 0,0 0 0,0 0 0,0 0 1,1 1-1,-1-1 0,0 0 0,0 0 0,0 0 0,1 0 0,-1 0 1,0 1-1,0-1 0,0 0 0,0 0 0,1 0 0,-1 1 0,0-1 1,0 0-1,0 0 0,0 1 0,0-1 0,0 0 0,0 0 1,0 1-1,0-1 0,0 0 0,0 1 0,227 316 190,-167-223-86,73 158 0,50 210 49,-21-47-48,-12-97-66,-145-308-47,-2-5-12,0-1 0,-1 1 0,1 0 0,-1 0 0,0 1 0,-1-1 0,1 0 0,-1 0 0,0 1 0,1 9 0,-7-20-97,-28-37 79,1-2 0,-48-87-1,-40-113-179,95 191 204,-89-205-113,-92-312 0,200 548 132,5 15-4,0 1 1,-1 0-1,0 0 1,0 0-1,0 0 1,-1 0 0,0 1-1,0-1 1,0 1-1,0 0 1,-6-7-1,9 37 91,6 4-79,0-1 0,3 0-1,0 0 1,2-1 0,17 35 0,2 4 13,107 283 115,61 136 163,-71-244-149,6 10-14,-129-238-145,-7-10-6,-18-17-26,-30-39-36,49 51 71,-399-511-538,385 491 533,-175-257-55,166 249 99,44 71-2,2-2 0,1 0-1,46 58 1,-1 1 40,170 242 187,-58-86-76,-51-31-63,-63-104-85,-64-116-41,1 1 1,-1-1 0,1 0 0,0 0 0,0 0-1,0 0 1,1 0 0,-1 0 0,1-1 0,-1 1 0,1-1-1,0 0 1,0 1 0,0-1 0,0-1 0,0 1 0,1 0-1,-1-1 1,0 0 0,1 1 0,-1-1 0,1-1-1,0 1 1,-1 0 0,1-1 0,5 0 0,-7-1 2,-1 0 1,0-1-1,1 1 0,-1-1 1,0 1-1,0-1 1,0 1-1,0-1 1,-1 0-1,1 0 0,0 1 1,-1-1-1,1 0 1,-1 0-1,1 0 1,-1 1-1,0-1 0,0-3 1,5-41 23,-4 37-21,0 0 0,1 1 0,0-1 0,0 0 0,1 1 0,0-1 1,0 1-1,7-11 0,9-28 1,-17 22-22,-5 24 9,-3 12 9,6-10 0,0 0-1,0 0 1,0-1-1,0 1 1,0 0-1,-1-1 0,1 1 1,0 0-1,-1-1 1,1 1-1,0 0 1,-1-1-1,1 1 1,-1-1-1,1 1 1,-1 0-1,1-1 1,-1 1-1,1-1 1,-1 0-1,0 1 1,1-1-1,-1 1 0,1-1 1,-1 0-1,0 0 1,0 1-1,1-1 1,-1 0-1,0 0 1,1 0-1,-1 0 1,0 0-1,0 0 1,0 0-1,-2-1-1,1 1 0,0-1 0,-1-1 0,1 1 0,0 0 0,0 0 0,0-1 0,0 0-1,0 1 1,-3-4 0,-37-51 1,-120-282 3,65 122 28,-22-14-57,-30-63 29,109 204-16,-38-122 0,40 83 14,-80-230 27,94 302-26,-6-20 6,-3 1-1,-54-87 1,-86-139-22,84 139 9,46 107-9,21 28 8,21 25 18,1 42 32,0-37-49,0-2-20,1 13-6,97 255 60,-30-94-14,75 163-14,-82-206 0,48 154 0,-150-346-150,17 29 92,-99-130-16,-35-52-39,98 113 73,-68-159-1,44 82 26,69 142 15,23 97 96,5-28-80,29 54 0,1 0 11,258 677 213,-210-539-197,186 333 0,-228-460-31,-30-56-2,33 53 0,-7-16-10,-31-53 2,35 51 1,85 120 24,-22-22-27,-95-134-3,-16-36 2,1 0 0,0-1 1,0 1-1,0-1 1,0 0-1,1 1 0,0-1 1,0 0-1,1-1 0,-1 1 1,7 5-1,-9-9-47,-5-2-304,1 1 270,1 0-1,0 0 1,0-1-1,0 1 1,0-1-1,1 0 0,-1 0 1,0 0-1,0 0 1,-2-1-1,-29-25-1097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25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924 3145 320,'6'18'31,"-1"-3"401,-3-35-121,-2 14-289,-1 0 0,0 0 0,0 0 0,-1 0-1,0 0 1,0 0 0,0 1 0,-1-1-1,0 1 1,0-1 0,0 1 0,0 0 0,-1 0-1,0 1 1,0-1 0,0 1 0,-10-8 0,7 6-14,0 1 1,-1 0-1,0 0 1,0 0-1,-1 1 1,1 0-1,-1 0 1,0 1-1,0 1 1,-18-4-1,26 6-2,0 0 0,-1 0 0,1 0-1,0 0 1,0 1 0,-1-1 0,1 0 0,0 1-1,0-1 1,0 1 0,0-1 0,0 1 0,-1 0-1,1-1 1,0 1 0,0 0 0,1 0 0,-1-1 0,0 1-1,0 0 1,0 0 0,0 0 0,1 0 0,-1 0-1,1 1 1,-1-1 0,1 0 0,-1 0 0,1 0-1,-1 0 1,1 1 0,0-1 0,0 0 0,0 0-1,-1 1 1,2 1 0,-1 57 69,1-48-50,2 8 5,0-1-1,1 1 1,2-1-1,0 0 0,0 0 1,2 0-1,0-1 1,14 21-1,-3-7 30,2-2 1,1 0-1,42 44 0,-55-65-50,1 0 0,0 0 0,0-1 0,1-1 1,0 0-1,13 7 0,-18-12-7,-1 1 1,1-1-1,0 0 1,1 0-1,-1-1 1,0 0-1,0 0 1,1 0-1,-1-1 1,0 0-1,1 0 1,-1-1-1,0 1 1,10-4-1,-13 3-2,-1 0-1,1 0 0,-1-1 1,0 0-1,0 1 0,0-1 1,0 0-1,0 0 0,0 0 1,0 0-1,0 0 0,-1 0 1,1-1-1,-1 1 0,0 0 1,0-1-1,1 1 0,-2-1 1,1 0-1,0 1 0,0-5 1,9-63-17,-10 63 16,2-12-19,-1 0-1,-1 0 1,-1 0-1,-1 1 1,0-1 0,-2 0-1,0 1 1,-1-1-1,0 1 1,-2 1-1,-12-25 1,17 38 19,-17-35-31,-48-70 0,61 100 29,0 1 1,0 1-1,0-1 0,-1 1 0,-1 0 0,1 1 0,-1-1 1,0 1-1,0 1 0,-1 0 0,1 0 0,-1 0 1,0 1-1,-17-5 0,24 9 3,1 0 0,-1-1 0,1 1 0,-1 0 0,1 0 0,0 0 0,-1 0 0,1 0 0,-1 0 0,1 0 0,-1 1 0,1-1 0,-1 0 0,1 1 0,-1-1 0,1 1 0,0-1 0,-1 1 0,1 0 0,0 0 0,0 0 0,-1 0 0,1 0 0,0 0 0,0 0 0,0 0 0,0 0 0,0 0 0,0 0 0,1 1 0,-1-1 0,0 0 0,1 1 0,-1-1 0,1 0 0,-1 3 0,-1 5 0,0-1 0,1 1 0,1 0 0,0 0 0,0 10 0,1-2 0,-1 31 12,1-1-1,3 0 1,2 0 0,16 62 0,-10-66-8,-5-9 18,1-1-1,2-1 1,2 0-1,1 0 1,31 55-1,-42-83-18,1 0 1,-1-1-1,1 0 0,0 1 0,0-1 1,0 0-1,0 0 0,0 0 0,0-1 1,1 1-1,0-1 0,-1 0 0,1 0 1,0 0-1,0-1 0,0 1 0,0-1 1,0 0-1,1 0 0,-1 0 0,0-1 1,7 1-1,-9-2-3,0 1 1,-1-1-1,1 0 0,0 1 1,-1-1-1,1 0 1,-1 0-1,1 0 0,-1 0 1,1 0-1,-1-1 1,0 1-1,1 0 0,-1-1 1,0 1-1,0-1 1,0 1-1,0-1 0,0 0 1,-1 1-1,1-1 1,0 0-1,-1 1 0,1-1 1,-1 0-1,0 0 1,1-2-1,7-58 6,-8 57-7,3-18-6,-2 0 0,0 0 0,-2 0-1,0 0 1,-2 0 0,0 0 0,-2 0 0,-1 1 0,0 0 0,-1 0 0,-19-37 0,14 38 4,-177-302-32,102 195 33,-102-159-9,132 192 7,-49-116 0,65 114 11,-25-57 7,66 219 45,8-7-52,3 0 1,2-1-1,37 100 0,-20-66 1,297 987 152,-314-1037-170,-33-111-81,-22-36 46,-54-215-1,36 69 6,-80-264-85,126 467 98,8 29 22,-1 0-1,0 0 1,-13-23 0,23 92 31,9-10-13,2-1-1,33 67 0,-11-26 10,232 503 170,-263-572-186,1 3 1,0 0 0,1-1 1,0 0-1,1 0 0,0-1 1,1 0-1,14 14 0,-22-24-7,-1 0-1,0-1 1,1 1 0,-1-1-1,1 1 1,-1-1-1,1 1 1,-1-1-1,1 1 1,-1-1 0,1 1-1,0-1 1,-1 0-1,1 1 1,0-1-1,-1 0 1,1 0-1,0 1 1,-1-1 0,1 0-1,0 0 1,-1 0-1,1 0 1,0 0-1,0 0 1,-1 0 0,1 0-1,0 0 1,-1 0-1,1 0 1,0-1-1,-1 1 1,1 0 0,0 0-1,-1-1 1,1 1-1,0 0 1,-1-1-1,1 1 1,-1-1-1,1 1 1,-1-1 0,1 1-1,-1-1 1,1 1-1,-1-1 1,1 0-1,-1 1 1,0-1 0,1 1-1,-1-1 1,0 0-1,0 1 1,1-2-1,3-42-27,-4 39 27,0-51-8,-1 0-1,-4 0 1,-17-86 0,-17 10-17,-5 2 1,-5 3 0,-91-166-1,98 214 18,4-2 0,4-1 0,-45-163 0,72 198 8,3 0 0,1 0 0,6-70 0,-1 21 0,-2 89 0,1 0 0,-1 0 0,0 1 0,0-1 0,-1 0 0,0 0 0,0 1 0,0-1 0,-1 1 0,0-1 0,-5-11 0,2 19 0,4 12 0,7 93 32,5 0 0,35 151 0,-2-15 0,-31-171-32,28 89 0,-33-143-14,-4-30-43,-4-30 5,-5 0 39,-1 0-1,-21-73 0,-40-84-8,13 44 16,16 34-3,-1 6-9,6-1-1,-25-162 1,45 195 82,9 159-24,-4-1 0,-17 77 0,-6 54 27,25-168-120,6-134 27,-5-1 1,-3 1-1,-32-142 1,30 213 25,-1-9 0,6 18 73,0 16-20,1 11-24,-2 61 8,6-71-37,1-1 0,-1 1 0,0 0 0,0 0 0,0 0-1,0-1 1,0 1 0,0 0 0,1 0 0,-1 0 0,0 0 0,0 0 0,0-1-1,0 1 1,1 0 0,-1 0 0,0 0 0,0 0 0,0 0 0,1 0-1,-1 0 1,0 0 0,0 0 0,1 0 0,-1 0 0,0 0 0,0 0 0,0 0-1,1 0 1,-1 0 0,0 0 0,0 0 0,0 0 0,1 0 0,-1 0-1,0 0 1,0 0 0,1 0 0,-1 0 0,0 0 0,0 1 0,0-1 0,0 0-1,1 0 1,-1 0 0,0 0 0,0 0 0,0 1 0,0-1 0,0 0-1,1 0 1,-1 0 0,0 1 0,0-1 0,0 0 0,0 0 0,0 0 0,0 1-1,0-1 1,0 0 0,0 0 0,0 0 0,0 1 0,0-1 0,0 0-1,0 0 1,0 1 0,0-1 0,0 0 0,10-13-17,-1-19 6,-2-1-1,6-56 1,-7 39 7,-4 42 5,0 0 0,0 0 1,1 0-1,0 1 0,1-1 0,-1 1 0,2 0 0,-1 0 0,1 0 1,7-9-1,64-60 16,-52 54-15,-9 7-2,-12 10 0,1 0 0,0 1 0,1-1 0,-1 1 0,1 0 0,0 1 0,0-1 0,0 1 0,0 0 0,1 0 0,-1 0 0,1 1 0,0 0 0,-1 0 0,1 0 0,8 0 0,-13 3 2,0 0-1,0 0 0,0 0 1,0 1-1,-1-1 1,1 0-1,-1 1 0,1-1 1,-1 1-1,1-1 0,-1 1 1,0-1-1,1 1 1,-1-1-1,0 1 0,0-1 1,0 1-1,0-1 0,-1 1 1,1-1-1,-1 3 1,1-1-1,-2 18-1,-1 0 0,-1 0 0,-1 0 0,0-1 0,-2 0 0,0 0 0,-12 20 0,-4 17 0,-43 86 0,65-141-4,0 0 1,0 0-1,0 0 0,0 0 0,-1 0 0,1 0 0,-1 0 0,1-1 1,-1 1-1,0-1 0,0 1 0,1-1 0,-1 0 0,0 1 1,0-1-1,-4 1 0,6-2 2,-1 0 0,1 0 0,-1 0 0,1 0 0,-1 0 0,1 0 0,-1 0 1,1 0-1,-1 0 0,1 0 0,-1 0 0,1 0 0,-1-1 0,1 1 0,-1 0 0,1 0 0,0-1 0,-1 1 0,1 0 1,-1-1-1,1 1 0,0 0 0,-1-1 0,1 1 0,0 0 0,-1-1 0,-3-22-36,2 3 33,2 1 0,1-1-1,0 0 1,1 1 0,1-1-1,1 1 1,1 0 0,1 0-1,0 1 1,2-1 0,12-23-1,-15 33 4,-1 1 1,1-1 1,0 1 0,0 0 0,1 1-1,-1-1 1,2 1 0,-1 0 0,1 1-1,10-8 1,-17 14 0,1 0 0,-1 0 1,1 0-1,-1 0 0,1 0 0,-1 0 0,1 0 0,-1 0 0,1 0 1,-1 0-1,1 1 0,-1-1 0,1 0 0,-1 0 0,1 1 1,-1-1-1,0 0 0,1 0 0,-1 1 0,1-1 0,-1 0 0,0 1 1,1-1-1,-1 1 0,0-1 0,0 1 0,1-1 0,-1 0 1,0 1-1,0-1 0,1 1 0,-1-1 0,0 1 0,0-1 1,0 1-1,0-1 0,0 1 0,0-1 0,0 1 0,0 0 0,0-1 1,0 1-1,0 0 0,1 30 17,-1-28-14,-1 30 2,-2 0 0,-1 0 1,-2-1-1,-1 0 0,-2 0 1,-22 56-1,-4-2 3,-36 101 16,38-108 8,33-129-64,10-14 18,1 0 0,4 1 0,32-87 0,-17 57 1,-20 63 2,0 0 0,17-29 1,-27 59 10,0 0-1,0 0 1,0 0 0,0 0 0,0 0 0,1 0-1,-1 0 1,0 1 0,0-1 0,0 0 0,0 0 0,0 0-1,0 0 1,1 0 0,-1 0 0,0 0 0,0 0-1,0 0 1,0 0 0,1 0 0,-1 0 0,0 0-1,0 0 1,0 0 0,0 0 0,0 0 0,1 0 0,-1 0-1,0 0 1,0 0 0,0 0 0,0 0 0,0 0-1,0-1 1,1 1 0,-1 0 0,0 0 0,0 0 0,0 0-1,0 0 1,0 0 0,0 0 0,0 0 0,0-1-1,1 1 1,-1 0 0,0 0 0,0 0 0,0 0-1,0 0 1,0-1 0,0 1 0,0 0 0,0 0 0,0 0-1,0 0 1,0 0 0,0-1 0,0 1 0,0 0-1,0 0 1,0 0 0,0 0 0,1 9 12,-1-9-12,-1 124 48,-17 143 0,8-194 16,-2 113 0,14-197-68,0-1 1,0 1-1,1 0 0,0 0 1,1 0-1,8-17 1,2-5 1,55-178 2,-31 93 0,55-123 0,-85 224 0,1 1 0,1 0 0,21-29 0,-27 40 0,-1 1 0,1 0 0,0 0 0,0 0 0,0 1 0,1-1 0,-1 1 0,1 0 0,0 0 0,0 1 0,0-1 0,0 1 0,0 0 0,1 1 0,-1-1 0,0 1 0,11-1 0,-15 2 1,0 0 0,-1 0 0,1 1 0,0-1 0,-1 0 0,1 0 0,0 1 0,-1-1 0,1 1 0,-1-1 0,1 1 0,0-1-1,-1 1 1,1-1 0,-1 1 0,0-1 0,1 1 0,-1 0 0,1-1 0,-1 1 0,0-1 0,1 1 0,-1 0 0,0 0 0,0-1 0,0 1 0,1 0 0,-1-1-1,0 1 1,0 0 0,0 1 0,1 28 25,-1-24-23,-1 10-2,-1 1 0,0-1-1,-1 0 1,-1 0 0,0 0 0,-13 31 0,-54 91-2,21-43 1,16-25 7,-46 106 18,74-164-30,5-40-70,2 13 76,1-1-1,0 1 0,1 0 1,1 0-1,9-26 1,38-77 11,-39 93-11,33-64-1,4 3 0,4 2 0,3 3 0,3 2 0,72-72 0,-71 96-5,-69 100 37,-169 315-27,-101 200 43,287-604-90,9-6 41,3 0 0,41-75 0,-27 58-2,198-365-29,-223 417 30,-6 7 0,0 1-1,1 1 1,0-1-1,1 0 1,-1 1-1,1 0 1,0 0-1,1 0 1,-1 1-1,1 0 1,9-6-1,-14 11 3,-1 0 1,1 0-1,-1 0 0,1 0 0,-1 0 0,1 0 0,-1 0 0,1 0 1,-1 0-1,1 0 0,-1 1 0,1-1 0,-1 0 0,1 0 1,-1 1-1,0-1 0,1 0 0,-1 0 0,1 1 0,-1-1 1,0 0-1,1 1 0,-1-1 0,0 1 0,1-1 0,-1 1 0,0-1 1,1 1-1,-1-1 0,0 0 0,0 1 0,0-1 0,0 1 1,0-1-1,1 1 0,-1 0 0,0-1 0,0 1 0,0-1 1,0 1-1,0-1 0,0 1 0,-1 0 0,3 29 17,-2-27-14,0 403 93,1-440-118,14-66-1,1-15-28,-15 71 41,2 1 0,2-1 1,2 1-1,2 1 0,22-65 0,-5 64 9,-25 41 1,0 1 0,0 0 1,0-1-1,0 1 0,0 0 0,0-1 1,1 1-1,-1 0 0,0 0 1,1 0-1,-1 0 0,1 0 0,0 1 1,-1-1-1,1 0 0,-1 1 0,1-1 1,0 1-1,-1-1 0,1 1 0,0 0 1,0 0-1,-1 0 0,4 0 1,-3 1 1,0 0 1,-1 1-1,1-1 1,-1 0-1,0 1 1,1-1-1,-1 1 1,0 0-1,0-1 1,0 1-1,0 0 1,0-1-1,0 1 1,-1 0 0,1 0-1,0 0 1,-1 0-1,0 0 1,1 0-1,-1 2 1,5 50 26,-5-43-21,5 167 50,3 51 18,0-93-55,-28-354-117,24 224 102,-1 1 0,0 0 0,-1 0 0,1 0 1,-1 0-1,1 13 0,-3 116 84,0-135-89,0 0 0,-1-1 0,1 1 0,-1 0 0,1 0 0,-1 0 0,0 0 0,1 0 0,-1 0 0,0-1 0,1 1 0,-1 0 0,0-1 0,0 1 0,0 0 0,0-1 0,0 1 0,0-1 0,0 1 0,0-1 0,0 0 0,0 1 0,0-1 0,0 0 0,0 0 0,0 0 0,0 0 0,0 0-1,0 0 1,0 0 0,0 0 0,0 0 0,0 0 0,-1-1 0,-44-6 3,27 0-2,-8-2-7,0 0 0,-1 2 0,-30-4-1,49 11 5,0-1-1,0 1 1,0 0-1,0 1 0,0 0 1,0 0-1,0 1 0,0 0 1,0 1-1,1 0 1,0 0-1,-1 1 0,1 0 1,-8 5-1,-31 24-2,2 2-1,2 2 1,1 2-1,2 2 1,-57 74-1,91-109-5,9-34-70,12-1 82,1 1 0,1 0 0,2 1 0,0 2 0,41-42 0,-17 18 7,-16 16-9,1 2 0,1 1 0,2 2 0,1 1 0,1 1 0,1 2 0,39-21 0,-70 43-3,0 1 1,1-1-1,-1 1 0,0 0 1,1 0-1,-1 0 0,1 0 1,-1 1-1,7-1 0,-9 1 3,-1 0 0,1 0 0,-1 0 0,1 1 0,-1-1 0,0 0 0,1 1 0,-1-1 0,1 0 0,-1 1 0,0-1 0,1 0 0,-1 1 0,0-1 0,1 0 0,-1 1 0,0-1 0,1 1 0,-1-1 0,0 1 0,0-1 0,0 1 0,0-1 0,1 1 0,-1-1 0,0 1 0,0-1 0,0 1 0,0-1 0,0 1 0,0 0 0,-1 19 3,1-16 0,-2 7-2,-1 0 0,0 0 1,0 0-1,-1 0 1,-1 0-1,0-1 0,0 0 1,-1 0-1,0 0 0,-14 16 1,-6 13-1,-202 345-10,149-248 7,8-34 23,69-96-26,3-16 0,1 0-1,0 1 1,1-1 0,0 1-1,1-1 1,0 1 0,0 0-1,1 1 1,8-12-1,0-4 1,22-36 5,2 1 0,3 2 0,3 2 0,1 1 0,4 3 0,1 2 0,62-49 0,-110 98 0,-1-1 0,0 1 0,1-1 0,-1 1-1,0-1 1,1 1 0,-1-1 0,1 1 0,-1 0 0,1-1-1,-1 1 1,1 0 0,-1-1 0,1 1 0,0 0 0,-1 0-1,1-1 1,-1 1 0,1 0 0,0 0 0,-1 0 0,1 0-1,-1 0 1,1 0 0,0 0 0,-1 0 0,1 0-1,-1 0 1,1 0 0,0 0 0,-1 0 0,1 1 0,-1-1-1,1 0 1,0 0 0,-1 1 0,1-1 0,-1 0 0,1 1-1,-1-1 1,1 1 0,-1-1 0,0 1 0,1-1 0,-1 0-1,1 1 1,-1-1 0,0 1 0,0 0 0,1-1-1,-1 1 1,0-1 0,0 1 0,1-1 0,-1 1 0,0 0-1,0 0 1,4 51-17,-2-22 12,-1-22 3,-1-7 1,0 1 1,0-1-1,0 0 1,0 1-1,0-1 0,1 1 1,-1-1-1,0 1 1,1-1-1,-1 0 0,1 1 1,0-1-1,-1 0 1,1 1-1,0-1 0,0 0 1,0 0-1,0 0 1,0 0-1,0 0 1,0 0-1,0 0 0,0 0 1,0 0-1,1 0 1,-1-1-1,0 1 0,1 0 1,-1-1-1,0 1 1,1-1-1,-1 0 0,1 1 1,-1-1-1,1 0 1,-1 0-1,0 0 0,1 0 1,-1 0-1,3 0 1,-3-1-2,-1 1 0,1 0 1,0 0-1,-1 0 1,1-1-1,-1 1 1,1 0-1,0-1 1,-1 1-1,1 0 0,-1-1 1,1 1-1,-1-1 1,1 1-1,-1-1 1,1 1-1,-1-1 1,0 1-1,1-1 0,-1 0 1,0 1-1,1-1 1,-1 1-1,0-1 1,0 0-1,0 1 1,1-1-1,-1 0 0,0 1 1,0-1-1,0-1 1,0-23-29,0 22 14,0 3 15,0-1 1,0 1-1,0 0 1,0 0 0,0-1-1,0 1 1,-1 0-1,1 0 1,0-1 0,0 1-1,0 0 1,0 0-1,-1 0 1,1-1 0,0 1-1,0 0 1,0 0-1,-1 0 1,1 0 0,0-1-1,0 1 1,-1 0-1,1 0 1,0 0 0,0 0-1,-1 0 1,1 0-1,0 0 1,0 0 0,-1 0-1,1 0 1,0 0-1,-1 0 1,1 0 0,0 0-1,0 0 1,-1 0-1,1 0 1,0 0 0,0 0-1,-1 0 1,1 1-1,0-1 1,0 0 0,-1 0-1,1 0 1,0 0-1,0 1 1,0-1 0,-1 0-1,-13 8-15,14-7 15,-3 2 1,0 0 0,1 1 0,-1 0 0,1-1 0,0 1 0,0 0 0,1 0 0,-3 6 0,6-10 1,-1 1 1,0 0-1,0 0 0,0-1 1,0 1-1,1-1 0,-1 1 1,0-1-1,1 0 0,-1 1 1,0-1-1,1 0 0,-1 0 0,0 0 1,1 0-1,-1 0 0,0 0 1,1 0-1,-1-1 0,3 0 1,12 1 2,-15 0-3,0 1 0,0-1 0,0 1 0,-1-1 1,1 0-1,0 1 0,0 0 0,-1-1 0,1 1 0,0-1 0,-1 1 0,1 0 0,0 0 0,-1-1 0,1 1 0,-1 0 0,1 0 0,-1 0 0,0 0 1,1-1-1,-1 1 0,0 0 0,0 0 0,1 0 0,-1 0 0,0 0 0,0 0 0,0 0 0,0 1 0,-1 2 0,0 0 0,-1 0 0,1 0 0,-1 0 0,1-1 0,-1 1 0,0 0 0,-1-1 0,1 0 0,0 1 0,-1-1 0,0 0-1,0 0 1,0 0 0,0-1 0,-7 5 0,-2 2 3,0 0 0,-1-1 0,-20 9 0,9-8-8,-1-2-1,0 0 1,0-2 0,-39 4-1,-34 7-5,36 2 16,2 3 0,-75 36 0,50-20-2,71-32-4,0 2 1,1 0 0,0 0-1,1 1 1,0 1 0,0 0-1,-19 19 1,26-22-1,-1 1 1,1-1-1,1 1 0,-1 0 1,1 0-1,0 1 0,1-1 1,0 1-1,0-1 0,0 1 1,1 0-1,0 0 0,1 0 1,0 1-1,0 10 0,0-3 0,1 0 0,1 0 0,0 0 0,1 0 0,1-1 0,1 1 0,5 14 0,78 233 96,-77-295-120,1-28-16,16-302-339,-28 361 379,1 0 0,0 0-1,0 0 1,0 0-1,0 0 1,0-1 0,0 1-1,1 0 1,-1 0 0,0 0-1,1 0 1,-1 0 0,0 0-1,1 0 1,-1 0-1,1 0 1,0 0 0,-1 0-1,1 0 1,1-1 0,-2 2 0,1 0 1,-1 0 0,1 0 0,0 0 0,-1-1 0,1 1-1,0 0 1,-1 0 0,1 1 0,0-1 0,-1 0-1,1 0 1,0 0 0,-1 0 0,1 1 0,0-1-1,-1 0 1,1 0 0,-1 1 0,1-1 0,-1 0-1,1 1 1,0 0 0,3 3 10,0-1-1,0 1 1,0 0-1,-1 0 1,0 1-1,5 7 1,3 13 19,-1-1 1,-1 2 0,-2-1 0,6 30 0,11 109 167,-23-120-652,-1-74-560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26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29 4457 32,'0'0'480,"0"-18"129,0-55 32,-21 18-481,16 1-50,3-101 0,3 79-10,2 43-62,1 1 0,2 0 0,1 0-1,1 1 1,16-39 0,-9 27-35,45-154 42,34-206 0,-63 252-45,-13 76 0,-3 0 0,8-151 0,-21 194 0,1 0 0,2 1 0,11-39 0,-1 0 0,116-413 32,-104 398-26,47-161 20,-57 143-29,-14 75-4,1 0-1,12-43 0,8 8 4,37-70 1,-33 76 4,34-99-1,-3-111 0,-31 117 0,-22 128 0,-4 15 1,0-1 0,-1 0 0,0 0 1,1-15-1,-2 22 25,0 17 33,-19 353 53,4-150-16,-64 722 81,37-414-171,36-2-7,6-515 1,0 60 0,-3 0 0,-3-1 0,-3 1 0,-3-1 0,-30 100 0,13-93-13,-43 85-1,27-52 9,36-81-18,-2-1 0,-1 0 1,-26 43-1,30-58 15,0 0 1,1 1-1,1 0 0,0 0 1,0 1-1,1-1 0,1 1 0,-5 27 1,8-30 5,-16 66-62,16-72 61,-1-1-1,0 1 0,0 0 0,0-1 1,-1 0-1,1 1 0,-1-1 1,0 0-1,-1 0 0,1 0 0,0-1 1,-1 0-1,-5 5 0,2-3-2,1 0 0,0 1 0,0 0 0,0 0 0,1 1 0,-8 11-1,11-14 2,0 0-1,-1 0 0,0 0 0,1 0 0,-1-1 1,-1 1-1,1-1 0,0 0 0,-1 1 0,1-2 1,-1 1-1,0 0 0,0-1 0,0 0 0,-1 0 1,1 0-1,0 0 0,-1 0 0,1-1 1,-1 0-1,0 0 0,-7 0 0,6-1-23,-1-1 0,1 0 0,-1 0 0,1 0-1,-1-1 1,1 0 0,-10-4 0,-15-5-42,-5 9 58,11 3 15,25-1-2,0 0 0,1 0 0,-1 0 0,0 0 0,1 1 0,-1-1 0,0 0 0,1 0 0,-1 1 0,0-1 0,1 0 0,-1 0 0,0 1 0,0-1 0,1 0 0,-1 1 0,0-1 0,0 0 0,1 1 0,-1-1 0,0 1 0,0-1 0,0 0 0,0 1 0,0-1 0,0 1 0,0-1 0,0 0 0,0 1 0,0-1 0,0 1 0,0-1 0,0 0 0,0 1 0,0-1 0,0 1 0,0-1 0,0 0 0,-1 1 0,1-1 0,0 0 0,0 1 0,0-1 0,-1 0 0,1 1 0,0-1 0,0 0 0,-1 1 0,1-1 0,0 0 0,-1 0 0,1 1 0,0-1 0,-1 0 0,33 1 13,0 1 0,-1 1 0,1 1 0,0 2 0,-1 2 0,33 12 0,-29-8 4,0-1 0,0-1 0,1-2 0,1-1-1,72 3 1,-107-11-17,0 1 0,0-1 0,0 0 0,0 1 0,0-1 0,0 0 0,0 0 0,0 0 0,0 0 0,-1-1-1,1 1 1,0 0 0,-1-1 0,1 1 0,1-4 0,0 3 1,-1 0 0,1-1-1,-1 1 1,1 0 0,0 0-1,0 0 1,0 0 0,4-1 0,2 1 3,1 0 1,0 1-1,0 0 1,0 0-1,19 3 1,0-1-6,-29-2 1,1 1 0,0 0 0,-1 0 0,1 0 0,0 0 0,-1 0 0,1-1 0,-1 1 0,1 0 0,-1-1 0,1 1 0,-1 0 0,1-1 0,-1 1 0,1-1 0,-1 1 0,1-1 0,-1 1 0,1-1 0,-1 1 0,0-1 1,1 1-1,-1-1 0,0 1 0,0-1 0,1 0 0,-1 1 0,0-1 0,0 1 0,0-1 0,0 0 0,0-1 0,1-26-2,-2 17-2,1 2 2,-1-1 1,-1 0-1,1 1 1,-2-1-1,1 1 1,-1 0-1,-1 0 0,-6-14 1,-47-70-13,7 13-11,-1-16-26,-105-147 0,138 218 39,0-1 1,2-1-1,1 0 0,-12-32 0,18 47 26,3 20 6,0 29 5,6-30-25,-1 56 8,2-1-1,2 0 1,4 0-1,23 102 1,-27-156-6,86 256 54,-89-264-56,0 0-1,0 0 1,0 0-1,0 0 1,0-1-1,0 1 1,0 0-1,0 0 1,1 0 0,-1 0-1,0 0 1,0 0-1,0 0 1,0 0-1,0 0 1,0 0-1,0 0 1,1 0-1,-1 0 1,0 0-1,0 0 1,0 0-1,0 0 1,0 0-1,0 0 1,0 0-1,1 0 1,-1 0 0,0 0-1,0 0 1,0 0-1,0 0 1,0 0-1,0 0 1,1 0-1,-1 0 1,0 0-1,0 0 1,0 0-1,0 0 1,0 0-1,0 0 1,0 0-1,0 1 1,0-1-1,0 0 1,1 0-1,-1 0 1,0 0 0,0 0-1,0 0 1,0 0-1,0 1 1,0-1-1,0 0 1,0 0-1,0 0 1,0 0-1,0 0 1,0 0-1,0 1 1,3-19-6,-2-30 15,-1 46-9,-3-54 12,-22-112 1,11 87-12,-23-115-51,-72-214-1,102 387 31,-26-76-65,29 91 74,1 0 1,-1 1 0,-1 0-1,1 0 1,-1 0 0,0 0 0,-1 1-1,0-1 1,-10-8 0,16 15 9,-1-1 1,0 0 0,1 1 0,-1-1-1,0 0 1,0 1 0,1-1 0,-1 1-1,0-1 1,0 1 0,0 0 0,0-1-1,1 1 1,-1 0 0,0 0-1,0-1 1,0 1 0,0 0 0,0 0-1,0 0 1,0 0 0,0 0 0,0 0-1,0 1 1,1-1 0,-1 0 0,0 0-1,0 1 1,0-1 0,0 0-1,0 1 1,0-1 0,1 1 0,-1-1-1,0 1 1,0-1 0,1 1 0,-1 0-1,0-1 1,1 1 0,-1 0 0,1-1-1,-1 2 1,-1 2 0,0 1 0,0-1 0,1 0 1,-1 1-1,1-1 0,1 1 0,-2 5 0,-3 71 32,6 97 0,1-58 27,-3 13-17,-1 17 65,20 163 0,-14-503-102,-9 80-4,-1 28 0,4 0 0,3-1 0,21-138 1,29 5 4,-40 180-63,1 0-1,2 1 0,34-62 0,-48 122-11,-37 139 83,-3 15 9,24-28 112,4 236 0,12-374-127,6 84 64,-5-90-64,1 1 1,-1-1-1,1 0 1,1 0-1,-1 0 1,1 0-1,0 0 1,1-1 0,-1 1-1,8 7 1,-10-12-8,0-1 0,0 0 1,1 0-1,-1 0 0,1 0 1,-1 0-1,1 0 0,0 0 1,-1-1-1,1 1 1,0-1-1,-1 1 0,1-1 1,0 1-1,0-1 0,0 0 1,-1 0-1,1 0 0,0 0 1,0 0-1,0 0 1,-1-1-1,1 1 0,0-1 1,0 1-1,-1-1 0,1 1 1,0-1-1,-1 0 1,1 0-1,-1 0 0,1 0 1,-1 0-1,1 0 0,-1 0 1,0-1-1,0 1 0,0 0 1,1-1-1,-1 1 1,0-1-1,0-1 0,10-26 7,-2 0 0,-1 0 0,-1-1 0,3-45 0,0 12-5,20-108 17,53-371-40,49-314-439,-121 803 391,-3 0 0,-3-1 0,-1-54 0,-4 107 69,0 0 0,1 1 1,-1-1-1,0 0 0,0 0 1,-1 1-1,1-1 0,0 0 1,0 1-1,0-1 0,0 0 1,-1 1-1,1-1 0,0 1 1,0-1-1,-1 0 0,1 1 1,-1-1-1,1 1 0,0-1 1,-1 1-1,1-1 0,-1 1 1,1-1-1,-1 1 0,1-1 1,-1 1-1,0 0 0,1-1 1,-1 1-1,0 0 0,1 0 1,-1-1-1,1 1 0,-1 0 1,0 0-1,1 0 0,-1 0 1,0 0-1,0 0 0,1 0 1,-1 0-1,-1 0 0,1 5 31,-32 835 193,16-701-153,-20 287 229,37-583-302,5-432-61,38-7 13,0 323 1,6-53-32,-60 372 98,-1-1 1,-30 71-1,-12 38 18,-22 147 153,-42 349 1,102-543-149,5 0 0,5 211 0,6-314-41,1 0 1,0 0 0,0 0 0,0-1 0,1 1 0,-1 0 0,1 0-1,0-1 1,2 5 0,-3-8-1,-1 1-1,0-1 1,1 1 0,-1-1-1,1 1 1,-1-1-1,1 1 1,0-1-1,-1 1 1,1-1 0,-1 1-1,1-1 1,0 0-1,-1 1 1,1-1-1,0 0 1,-1 0 0,1 0-1,0 1 1,0-1-1,0 0 1,1 0-2,-1-1 0,0 1 0,-1-1 0,1 1-1,0-1 1,0 1 0,0-1 0,0 0 0,0 1 0,0-1 0,-1 0 0,1 0 0,0 0 0,-1 0-1,1 1 1,0-1 0,-1 0 0,0 0 0,2-2 0,6-18 4,-1-1 1,0 1-1,-2-1 0,5-39 1,-1 7 1,69-422-50,-2 10-47,38 10 13,-111 448 77,84-238-103,-68 199 33,2 0 1,53-83 0,-56 109 39,-18 21 32,0 0 0,1 0 0,-1 0 0,0-1 0,0 1 1,0 0-1,0 0 0,1 0 0,-1 0 0,0 0 0,0-1 0,1 1 0,-1 0 1,0 0-1,0 0 0,0 0 0,1 0 0,-1 0 0,0 0 0,0 0 0,1 0 1,-1 0-1,0 0 0,0 0 0,1 0 0,-1 0 0,0 0 0,0 0 0,0 0 1,1 0-1,-1 1 0,0-1 0,0 0 0,1 0 0,-1 0 0,0 0 0,0 0 1,0 1-1,0-1 0,1 0 0,-1 0 0,0 1 0,3 38-53,-3-26 51,-5 62 26,-3 0-1,-4 0 1,-30 102-1,10-42 22,-24 132 164,12 2 0,-18 539 0,62-725-198,-2-13 17,12 104 0,-9-170-24,11 52-2,-12-54-2,1 0 1,-1 0 0,1 0-1,0 0 1,0 0-1,0 0 1,0 0 0,0 0-1,0-1 1,0 1 0,1 0-1,-1-1 1,1 1 0,-1-1-1,1 1 1,-1-1 0,1 0-1,0 0 1,0 0-1,0 0 1,-1 0 0,1 0-1,3 0 1,-4-1-1,1 0 1,-1 0-1,1 0 0,-1-1 0,0 1 1,0-1-1,1 1 0,-1-1 0,0 1 1,0-1-1,1 0 0,-1 0 0,0 0 1,0 1-1,0-1 0,0 0 0,0 0 1,0 0-1,0-1 0,-1 1 1,1 0-1,0 0 0,0 0 0,-1-1 1,1 1-1,-1 0 0,1-1 0,-1 1 1,0 0-1,0-1 0,1 1 0,-1-2 1,8-59-23,-7 50 22,29-366-44,67-594-172,-57 728 114,33-280-263,-30 58 263,42 9 40,-73 409 63,-8 24 0,2 0 0,1 1 0,1 0 0,14-29 0,-12 41 7,-4 12 10,-1 23 23,-5 53-31,-4-1-1,-3 0 1,-3 0-1,-26 92 1,-125 339 98,84-282 8,-61 292-1,122-419-71,5 1 0,4 1-1,7 116 1,1-199-39,1 0 1,0 0-1,1-1 0,1 1 1,6 17-1,-8-30-4,0 1 0,0-1 0,0 0 0,0 1 1,1-1-1,0-1 0,0 1 0,0 0 0,7 6 0,-8-9 0,0 0 0,0 1-1,0-1 1,0 0 0,0 0-1,0 0 1,0 0 0,1-1 0,-1 1-1,0-1 1,1 1 0,-1-1 0,0 0-1,1 0 1,-1 0 0,1 0-1,-1 0 1,0 0 0,1-1 0,3 0-1,-3-1 0,-1 1 0,1-1 0,-1 1 0,0-1-1,1 0 1,-1 0 0,0 0 0,0 0-1,0 0 1,0-1 0,0 1 0,-1-1 0,1 1-1,-1-1 1,0 0 0,1 1 0,-1-1-1,0 0 1,-1 0 0,2-5 0,2-4 0,121-388 25,-70 213-16,243-929-590,-286 1038 527,-2 0 0,-4-1 0,-4-87 0,-2 160 56,2-16-1,1 0 0,1 0 0,1 1 0,1 0 0,1 0 0,0 0 0,2 1 0,13-25 0,-20 41 5,-2 3 22,-7 59 74,-34 96-60,6-20-17,-40 81 85,-153 304 0,160-367 57,63-149-185,3-11 17,2-15 12,7-30-10,3 0 0,23-76 0,-4 18-21,-21 79 19,206-769-66,-211 794 68,51-139-8,-45 127 4,0 0 0,1 1 0,1 0 0,1 1 0,16-20 0,-25 35-11,-2 9 4,-4 12 10,1 1 0,-2-1 1,-1-1-1,0 1 0,-1-1 0,-15 30 1,-7 24 5,-45 171 205,10 3 0,-35 299 0,92-499-188,4-24-14,-1 0 1,-1-1-1,-1 1 0,-14 38 1,20-66-15,0 0 0,-1 0 1,1 0-1,-1 0 1,0 1-1,-1-1 0,0-7 1,-1-18-9,5-62-11,25-158 0,41-92-68,-48 246 71,15-61-70,-6 37-100,15-144 0,-43 212 43,-2 53 147,0 0-1,0-1 1,1 1 0,-1 0 0,0-1 0,0 1-1,0 0 1,0-1 0,0 1 0,0-1-1,0 1 1,0 0 0,0-1 0,0 1-1,0-1 1,0 1 0,0 0 0,0-1 0,0 1-1,0 0 1,0-1 0,-1 1 0,1 0-1,0-1 1,0 1 0,0 0 0,-1-1 0,1 1-1,0 0 1,0-1 0,-1 1 0,1 0-1,0 0 1,-1-1 0,1 1 0,0 0-1,0 0 1,-1 0 0,1-1 0,-1 1 0,1 0-1,0 0 1,-1 0 0,1 0 0,0 0-1,-1 0 1,-16 13 7,16-12-7,-19 21 11,1 1 0,1 1 0,-23 39 0,-43 92 32,59-108-16,-12 31 105,-46 143 0,14-32-16,69-187-114,0-1 0,0 0 0,0 0 0,-1 0 0,1 0 0,0 0 0,-1 0 0,1 0 0,-1 0 0,1 1 0,-1-2 0,1 1 0,-1 0 0,0 0 0,0 0 0,1 0 0,-1 0 0,0 0 0,0-1 0,0 1 0,0 0 0,0-1 0,0 1 0,0-1 0,-2 1 0,2-2 0,0-1 0,0 0 0,0 0 0,0 0 0,0 0 0,1 0 0,-1-1 0,0 1 0,1 0 0,0 0 0,0 0 0,-1-1 0,2-3 0,-4-115-12,6 0 0,22-148-1,1-25-9,-18 195 17,-2 866 576,-10-721-551,2-42-22,3-29 0,8-47-192,26-100 0,-2 13-603,-24 82-912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27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54 762 0,'-21'13'384,"16"-8"-341,3-3-4,1 0 0,-1-1 0,1 1 0,-1-1 0,0 0 0,0 1 0,0-1 0,0 0 0,1 0 0,-2 0 0,-4 1 803,7 13-559,1-11-273,0 0 0,1 0 0,-1-1 0,1 1 0,0 0 0,1-1 0,-1 0 0,0 1 0,1-1 0,0 0 0,0 0 0,0 0 0,0-1 0,0 1 0,0-1 0,5 3 0,9 9 28,224 164 362,-102-80-240,81 75-42,302 309-1,-422-372-103,113 159-1,-121-122-13,-22-31 0,-51-93-43,-20-59-245,-3 21 242,-1 0 0,0 1 1,-1-1-1,-1 1 0,0 1 0,-17-25 0,-63-73-156,79 102 196,-258-266-221,157 169 102,-475-488-174,558 567 302,-1 2-1,-43-32 1,55 47 8,0 0 1,0 2 0,-1 0 0,0 1-1,-1 0 1,1 1 0,-21-4 0,37 10-9,-1 0 1,0 0-1,1 0 1,-1 0 0,1 0-1,-1 0 1,1 0-1,-1 0 1,1 0 0,-1 0-1,0 0 1,1 1-1,-1-1 1,1 0 0,-1 0-1,1 0 1,-1 1-1,1-1 1,-1 0 0,1 1-1,0-1 1,-1 1-1,1-1 1,-1 0 0,1 1-1,0-1 1,-1 1 0,1-1-1,0 1 1,-1-1-1,1 1 1,0-1 0,0 1-1,0-1 1,0 1-1,-1-1 1,1 1 0,0-1-1,0 1 1,0 0-1,0-1 1,0 1 0,0-1-1,0 1 1,0-1-1,1 1 1,-1-1 0,0 1-1,0 0 1,0-1-1,1 1 1,10 37 33,3-5-14,2 0 0,1-1 0,23 32 0,74 92 60,-91-126-61,302 346 77,-200-240-55,153 214 0,-219-264-52,54 83-16,-317-462-224,148 216 149,-108-134-96,-38-55 80,166 213 111,2-1 0,3-2 0,-27-70 0,55 119 14,-13-35-30,17 33 49,12 22 81,71 102 90,87 157 0,-43-62-61,-44-76-75,-6 4 0,68 166 0,21 132-59,-145-380-26,-18-42-35,-17-37 5,-57-111-93,-6 2 0,-6 4 0,-135-162 0,102 150 149,109 135 27,7 16 144,14 21-144,1-2 0,2 0 0,1-1 0,2 0 0,24 25 0,-26-30 0,126 159 96,-144-180-149,-2-15 12,0 0-1,-1 0 1,-1 0 0,1 0-1,-2 1 1,-9-22 0,-37-68-21,39 81 29,-140-251 9,-73-139-11,154 278 1,-168-234-1,221 346 3,-1 1 1,-31-26-1,31 29-3,1 0 0,0-1 0,-27-36 0,14 12-18,14 19-6,1 0 0,-12-25 1,22 37 20,1 0 1,0 0 0,1 0-1,0-1 1,1 1 0,0-1-1,0 1 1,1-19 0,2 26 5,-1 1 1,1-1 0,0 0-1,1 1 1,-1-1-1,0 1 1,1-1-1,-1 1 1,1 0 0,0-1-1,0 1 1,3-3-1,34-31 15,-31 29-10,86-66 0,-61 49-5,-1-1 0,41-41 0,-60 40-5,-12 24-11,-2 8 32,-6 16-19,0 0 0,-22 40 0,1-2-4,21-42 7,-53 143 17,52-137-14,2 1 0,1 0 0,1 0 0,-1 45 0,5-70 7,2-2-26,6-9 15,-1 0 1,0-1-1,0 1 0,-2-1 1,1-1-1,-2 1 0,1-1 0,-2 0 1,3-17-1,9-23 3,44-122-2,-59 174-1,0 0 0,0 0 0,0 0 0,0 0 0,1 0 0,-1 0 0,0 0 0,0 0 0,1 1 0,-1-1 0,1 0 0,-1 0 0,1 0 0,-1 0 0,1 0 0,0 1 0,-1-1 0,1 0 0,0 0 0,-1 1 0,1-1 0,0 0 0,0 1 0,0-1 0,1 0 0,-1 2 1,0-1 1,0 1 0,0-1 0,0 1-1,0 0 1,0-1 0,-1 1 0,1 0 0,0 0-1,0 0 1,-1 0 0,1-1 0,-1 1-1,1 0 1,0 0 0,-1 0 0,0 0 0,1 2-1,18 57 44,23 168 80,-25-122-10,51 175 0,-68-280-115,0 0 1,0 0-1,0 0 0,0 0 0,1 0 1,-1-1-1,0 1 0,1 0 0,-1 0 1,0 0-1,1 0 0,-1 0 0,1-1 1,-1 1-1,1 0 0,0 0 0,-1-1 1,1 1-1,0-1 0,-1 1 0,1 0 1,0-1-1,0 1 0,1 0 0,6-19-68,-2-36 29,-6 21 41,1-7-38,-1-1-1,-2 0 0,-2 1 1,-1 0-1,-19-66 1,0 43 1,13 36 6,-13-49 0,24 75 30,0 1 1,0 0-1,-1 0 1,1 0-1,0 0 1,0-1-1,0 1 1,0 0-1,0 0 1,0 0-1,0 0 1,-1-1 0,1 1-1,0 0 1,0 0-1,0-1 1,0 1-1,0 0 1,0 0-1,0 0 1,0-1-1,0 1 1,0 0-1,0 0 1,0 0-1,0-1 1,0 1-1,1 0 1,-1 0-1,0 0 1,0-1-1,0 1 1,0 0-1,0 0 1,0 0-1,0-1 1,1 1-1,-1 0 1,0 0-1,0 0 1,0 0-1,0 0 1,1-1-1,-1 1 1,0 0 0,0 0-1,0 0 1,1 0-1,-1 0 1,0 0-1,0 0 1,0 0-1,1 0 1,-1 0-1,0 0 1,0 0-1,0 0 1,1 0-1,-1 0 1,0 0-1,0 0 1,1 0-1,-1 0 1,0 0-1,0 0 1,12 8 28,-12-8-28,27 24 40,-1 2 0,-2 1 0,24 32 0,62 99 30,34 82 33,-12-20-27,-126-210-79,-4-5-6,1 0-1,0 0 1,0 0-1,0-1 1,1 1 0,-1-1-1,1 1 1,0-1-1,1 0 1,-1-1 0,1 1-1,-1-1 1,1 0 0,9 4-1,-12-6-11,-2-1 17,1 0 0,-1 0-1,0 0 1,0 0 0,1 0 0,-1 0 0,0 0 0,0 0 0,1 0 0,-1 0-1,0 0 1,0 0 0,0 0 0,1 0 0,-1 0 0,0 0 0,0 0 0,1 0 0,-1-1-1,0 1 1,0 0 0,0 0 0,1 0 0,-1 0 0,0 0 0,0-1 0,0 1 0,0 0-1,1 0 1,-1 0 0,0-1 0,0 1 0,0 0 0,0 0 0,0 0 0,0-1 0,0 1-1,1 0 1,-1 0 0,0-1 0,0 1 0,0 0 0,0 0 0,0-1 0,0 1-1,0 0 1,0 0 0,0-1 0,0 1 0,-1 0 0,1 0 0,0 0 0,0-1 0,0 1-1,0 0 1,0 0 0,0-1 0,0 1 0,-1 0 0,1 0 0,0-1 0,-1-24-30,-2 1-1,0-1 1,-2 0 0,0 1 0,-2 0 0,-1 0 0,0 1 0,-2 0 0,-16-28 0,-47-76-200,-98-127 0,-42-70-27,203 307 282,-44-70 110,55 101 403,7 12-472,20 27 43,65 106 82,97 111-86,153 228 84,37 52-166,-99-151-8,-252-351-12,-21-35-5,-1 0 0,2 0-1,0-1 1,11 14 0,-19-26 3,-1 0 0,0 0 1,1 0-1,-1 1 0,0-1 1,1 0-1,-1 0 0,0 0 1,1 0-1,-1 0 0,0 0 1,1 0-1,-1 0 0,0 0 1,1 0-1,-1 0 0,1 0 1,-1 0-1,0 0 1,1 0-1,-1 0 0,0 0 1,1 0-1,-1 0 0,0 0 1,1-1-1,-1 1 0,0 0 1,1 0-1,-1 0 0,0-1 1,0 1-1,1 0 0,-1 0 1,0-1-1,0 1 0,1 0 1,-1-1-1,0 1 1,0 0-1,0-1 0,0 1 1,1 0-1,-1-1 0,0 1 1,0 0-1,0-1 0,0 1 1,0 0-1,0-1 0,0 1 1,0 0-1,0-1 0,0 0 1,4-22-9,-1 0 0,-1 0 0,0-1 1,-5-43-1,2 8-21,-1-49-93,0 34 7,2 1 0,17-116 0,57-161 10,-60 286-22,-13 57 87,-2 9 18,-10 34 64,-13 34 71,-58 125-1,-56 63 246,106-202-290,-77 102 1,108-156-66,0 0-1,0 0 1,-1-1-1,1 1 1,-1 0-1,1-1 1,-1 0-1,1 1 1,-1-1 0,0 0-1,0 0 1,0 0-1,0 0 1,1 0-1,-1 0 1,0 0-1,-3 0 1,4-1 0,1-1 0,-1 1-1,0 0 1,0-1 0,1 1 0,-1-1 0,0 1-1,1-1 1,-1 1 0,0-1 0,1 1-1,-1-1 1,1 0 0,-1 1 0,1-1 0,-1 0-1,1 0 1,-1 1 0,1-1 0,0 0 0,-1 0-1,1 0 1,0 1 0,0-1 0,0 0-1,0 0 1,0-1 0,-2-10 5,2 0 1,0 0-1,0-1 1,4-18-1,7-19 0,2 0 1,2 1-1,31-69 1,0 1-6,7-22-14,85-162 1,-92 218-7,3 1-1,4 3 1,65-75 0,-102 135-50,-17 19 65,1 0 1,0 0-1,0 0 1,0 0 0,0 0-1,0 0 1,0 0-1,0 0 1,0 0 0,0 0-1,0 0 1,0 0-1,0 0 1,0 0 0,0 0-1,0 0 1,0 0 0,0 0-1,0 0 1,0 0-1,0 0 1,0-1 0,-26 30-26,-22 44 46,2 2 0,-58 133-1,48-91-2,-261 547 168,229-451-11,81-186-173,15-33-11,22-43-10,147-271 24,222-376-7,-395 689 4,160-237-18,-138 208 10,2 2 1,1 1-1,2 2 1,49-41-1,-78 71 6,-1 0-1,1-1 1,-1 1-1,1 0 1,-1 0-1,1 0 0,0 0 1,0 1-1,-1-1 1,1 0-1,0 1 0,0-1 1,0 1-1,0 0 1,2-1-1,-4 1 3,1 1 1,-1-1-1,1 0 0,-1 1 0,1-1 0,-1 0 1,1 1-1,-1-1 0,0 1 0,1-1 0,-1 1 1,0-1-1,1 1 0,-1-1 0,0 1 0,1-1 1,-1 1-1,0-1 0,0 1 0,0 0 0,0-1 1,0 1-1,0-1 0,0 1 0,0-1 0,0 1 1,0 0-1,0-1 0,0 1 0,0 0 0,-2 10-2,0-1 0,-1 1 0,0-1 0,-5 10 0,-28 59 32,-72 118-1,56-108 14,-166 318 189,38 20 42,39 34-160,136-432-118,6-23-10,6-15-21,36-55 41,38-74 0,-27 42 10,418-621-52,-444 676 23,-12 16-50,2 1-1,0 0 0,34-33 1,-49 56-1,-6 11 20,-9 21 42,-2 0 0,-1-1 0,-2-1 1,-40 53-1,20-28 7,-97 134 22,57-83 27,4 4 0,-67 133 0,124-206-28,2 0 1,2 1-1,1 1 0,2-1 1,1 1-1,2 1 0,2 0 1,1 62-1,3-86-23,1 15 40,-1-29-39,0 0 0,0 0 0,1-1-1,-1 1 1,1 0 0,-1 0 0,0-1-1,1 1 1,-1-1 0,1 1-1,0 0 1,-1-1 0,1 1 0,-1-1-1,1 1 1,0-1 0,-1 0 0,1 1-1,0-1 1,0 1 0,-1-1 0,1 0-1,0 0 1,0 0 0,-1 1-1,1-1 1,0 0 0,0 0 0,0 0-1,-1 0 1,1 0 0,0 0 0,1-1-1,2 0 0,0 0-1,-1 0 0,1 0 1,0-1-1,0 1 0,-1-1 1,1 0-1,-1 0 1,1-1-1,-1 1 0,0-1 1,0 1-1,0-1 0,0 0 1,3-5-1,40-58 1,-32 43 3,326-470 55,-311 455-71,-10 14-30,-1 0-1,-1-1 1,-1-1-1,22-49 1,-37 74 34,-1 1 0,1-1-1,-1 0 1,0 0 0,1 0 0,-1 0 0,0 0 0,0 0 0,1 0 0,-1 1 0,0-1 0,0 0 0,0 0 0,0 0 0,0 0 0,0 0 0,0 0 0,-1 0 0,1 0 0,0 0 0,0 0 0,-2-1 0,2 2 3,-1-1 0,0 1 0,0 0 0,1 0 0,-1 0 0,0 0 0,0 0 0,1 0 0,-1 0 0,0 0 0,0 0 0,0 0 0,1 0 0,-1 1 0,0-1 0,1 0 0,-1 0 0,0 1 0,0-1 0,0 1 0,-42 29-37,42-30 43,-51 47-34,-76 88 1,72-73 16,-87 103 74,120-134-42,1 1 1,1 1-1,-26 57 0,45-97-30,1-1 0,0 0 0,0 0-1,0 1 1,1-1 0,0 0 0,1 0-1,2-13 1,2 6 19,1-1 0,1 1 0,0 0 0,1 1 0,17-24-1,60-68 48,-51 66-37,252-344 108,-253 332-133,-1-2 0,-4-1 1,-1-2-1,-3 0 0,-3-2 0,-2 0 1,-3-1-1,-2-1 0,-3 0 0,-3-1 0,1-98 1,-9 153 7,0-84-29,-14-114 0,10 178 27,-1 0 0,-1 1-1,-1-1 1,-2 1 0,0 1 0,-2 0 0,-1 0-1,-24-38 1,35 61 4,0 0 0,0 1-1,-1-1 1,1 0 0,-1 0 0,1 1-1,-1-1 1,0 1 0,1 0 0,-1-1-1,0 1 1,0 0 0,0 0 0,0 0-1,0 0 1,0 1 0,0-1-1,-1 0 1,1 1 0,0-1 0,0 1-1,0 0 1,-1 0 0,1 0 0,0 0-1,0 0 1,0 0 0,-1 1 0,1-1-1,0 1 1,0 0 0,0-1 0,0 1-1,0 0 1,-4 3 0,-2 1-3,0 0 1,0 1-1,1 0 1,0 1-1,0 0 1,-11 14-1,-54 83 84,4 3-1,-80 170 0,138-258-70,10-19-10,0 0 0,0 0 0,0 0-1,0 0 1,0 0 0,0-1 0,0 1-1,0 0 1,0 0 0,0 0 0,0 0-1,0 0 1,0 0 0,-1 0 0,1 0-1,0 0 1,0 0 0,0 0-1,0 0 1,0 0 0,0 0 0,0-1-1,-1 1 1,1 0 0,0 0 0,0 0-1,0 0 1,0 0 0,0 0 0,0 0-1,0 0 1,-1 0 0,1 0 0,0 1-1,0-1 1,0 0 0,0 0 0,0 0-1,0 0 1,0 0 0,-1 0 0,1 0-1,0 0 1,0 0 0,0 0 0,0 0-1,0 0 1,0 0 0,0 0 0,0 1-1,0-1 1,0 0 0,0 0-1,0 0 1,0 0 0,-1 0 0,1 0-1,0 0 1,0 1 0,0-1 0,0 0-1,0 0 1,0 0 0,0 0 0,0 0-1,-2-16-9,4-23 11,12-17 2,42-106 1,-24 75 10,44-158-23,-66 199 4,-1 0 1,-3 0 0,2-67-1,-8 108 5,-3-21-1,3 25 1,0 1 0,0-1 1,0 1-1,-1-1 0,1 1 0,0-1 0,-1 0 1,1 1-1,0-1 0,-1 1 0,1 0 0,-1-1 0,1 1 1,-1-1-1,1 1 0,-1 0 0,1-1 0,-1 1 1,1 0-1,-1-1 0,1 1 0,-1 0 0,1 0 0,-1 0 1,0-1-1,1 1 0,-1 0 0,1 0 0,-1 0 1,0 0-1,1 0 0,-1 0 0,0 0 0,1 0 0,-1 1 1,-1 0 0,0 0 1,1 0-1,-1 0 1,1 0-1,0 1 1,-1-1 0,1 1-1,0-1 1,0 1-1,0-1 1,0 1-1,0 0 1,0-1-1,0 1 1,1 0-1,-1 0 1,1-1 0,-1 1-1,1 0 1,-1 3-1,-8 50 12,7-42-5,-20 144 34,12-64 10,-5 0 0,-38 127 0,-7-61 6,61-172-81,0 0 0,-1 0 1,-2-22-1,1-9-8,3 6 32,3 0 1,1 1-1,2-1 1,1 1-1,23-58 1,-2 6-1,-19 60 2,0 2 0,2-1 0,1 2 0,26-38 0,19-35 4,-58 98-7,-1 0 1,1 0 0,-1 0 0,1 1 0,0-1 0,-1 0 0,1 0 0,0 0 0,0 1-1,-1-1 1,1 0 0,0 1 0,0-1 0,0 1 0,0-1 0,0 1 0,0-1 0,0 1-1,0 0 1,0-1 0,0 1 0,0 0 0,0 0 0,0 0 0,0 0 0,0 0-1,0 0 1,0 0 0,0 0 0,1 0 0,-1 0 0,0 1 0,0-1 0,0 0 0,0 1-1,0-1 1,0 1 0,-1-1 0,1 1 0,0-1 0,0 1 0,0 0 0,0-1 0,-1 1-1,1 0 1,0 0 0,0 1 0,42 46 73,-35-37-57,149 200 131,-105-136-77,-40-58-60,1 1-1,2-2 1,-1 0 0,2 0-1,32 24 1,-46-41-159,-4-6 37,-10-19-37,-23-33-75,1 12 180,-71-98-261,-87-162 0,179 271 348,13 20 2,0 16-45,0-1 1,0 1-1,1 0 1,-1 0-1,0-1 0,1 1 1,-1 0-1,0 0 1,1 0-1,-1 0 0,1 0 1,-1 0-1,0 0 1,1 0-1,-1 0 1,1 0-1,-1 0 0,0 0 1,1 0-1,-1 0 1,0 0-1,1 0 1,-1 0-1,1 0 0,-1 0 1,0 0-1,1 1 1,-1-1-1,0 0 0,1 0 1,-1 0-1,0 1 1,0-1-1,1 0 1,-1 0-1,0 1 0,1-1 1,19 17 72,0 1 1,-1 0-1,-1 1 0,19 26 1,14 15 44,77 86 133,64 64 110,-172-189-359,0-1 1,-1 2 0,-2 1-1,0 0 1,-1 1-1,-2 1 1,0 0-1,11 30 1,-18-38-9,-6-14 3,1-1-1,-1 0 0,0 1 0,1 0 1,-1-1-1,0 1 0,-1 0 1,1-1-1,0 1 0,-1 0 1,1 0-1,-1-1 0,0 1 1,0 0-1,0 0 0,-1 0 1,1-1-1,0 1 0,-1 0 0,0 0 1,0-1-1,0 1 0,0 0 1,0-1-1,0 1 0,-1-1 1,1 0-1,-1 1 0,0-1 1,1 0-1,-4 2 0,-69 73-15,-98 132-1,109-112 28,36-54-2,-1-2 1,-47 54 0,58-81-19,8-17-15,7-33-27,2 21 47,2-15-9,1 1 1,1-1 0,2 1-1,1 1 1,1-1-1,23-52 1,91-161-107,-104 210 119,-10 18-4,0-1 1,1 1 0,1 1-1,15-18 1,-25 31 5,0 0 1,0 0-1,0 1 1,0-1-1,0 0 0,0 0 1,0 0-1,0 0 1,0 1-1,0-1 0,0 0 1,0 0-1,0 0 1,0 0-1,0 1 1,0-1-1,0 0 0,0 0 1,0 0-1,0 0 1,1 1-1,-1-1 0,0 0 1,0 0-1,0 0 1,0 0-1,0 0 1,0 0-1,0 0 0,1 1 1,-1-1-1,0 0 1,0 0-1,0 0 0,0 0 1,1 0-1,-1 0 1,0 0-1,0 0 1,0 0-1,0 0 0,1 0 1,-1 0-1,0 0 1,0 0-1,0 0 0,0 0 1,1 0-1,-1 0 1,0 0-1,0 0 1,0 0-1,0 0 0,0 0 1,1 0-1,-1 0 1,0 0-1,0-1 0,0 1 1,0 0-1,0 0 1,1 0-1,-1 0 1,-2 27 14,0-1 0,-2 1 1,-1-1-1,-1 1 1,-19 48-1,-66 130 132,61-142-66,21-42-54,9-21-29,0 0 1,0 0 0,0 0 0,-1 0 0,1-1 0,0 1 0,0 0 0,0 0 0,0 0-1,0 0 1,-1 0 0,1 0 0,0-1 0,0 1 0,0 0 0,0 0 0,-1 0 0,1 0 0,0 0-1,0 0 1,0 0 0,0 0 0,-1 0 0,1 0 0,0 0 0,0 0 0,0 0 0,-1 0-1,1 0 1,0 0 0,0 0 0,0 0 0,-1 0 0,1 0 0,0 0 0,0 0 0,0 0 0,0 0-1,-1 1 1,1-1 0,0-1-2,5-69-45,3 1 0,3-1 0,33-114 0,-6 30 6,-97 236 138,-41 68-42,-73 126 89,164-257-135,-1-2-1,0 1 1,-2-1 0,0-1-1,0 0 1,-18 16 0,28-30-7,0 0 1,0-1 0,0 1-1,0-1 1,0 0-1,-1 0 1,1 1 0,0-2-1,-1 1 1,1 0 0,-1 0-1,1-1 1,-1 1-1,-4-1 1,6 0-2,-1 0 0,1 0-1,0-1 1,0 1 0,-1 0 0,1-1-1,0 1 1,0-1 0,0 1-1,0-1 1,-1 1 0,1-1 0,0 0-1,0 0 1,0 0 0,1 1 0,-1-1-1,0 0 1,0 0 0,0 0 0,1 0-1,-1 0 1,0-1 0,1 1-1,-1 0 1,1 0 0,-1 0 0,1 0-1,0-1 1,-1 1 0,1-2 0,-5-34-11,2 0-1,1 0 1,4-39 0,-1 6 8,3 3-14,14-85 1,-10 105-7,-2 0-1,-1 0 1,-3-1-1,-7-74 1,3 112 22,0-1 0,-1 1 0,-1 0 0,1 0 0,-2 0 0,-8-14 0,11 19 2,-1 1-1,1 0 0,-1 0 0,0 0 0,-1 0 0,1 0 0,-1 1 0,1-1 0,-1 1 0,0 0 0,0 0 0,0 1 1,-1-1-1,1 1 0,-9-3 0,11 4 0,2 1 1,-1 0 0,1 0-1,0 0 1,-1 0 0,1 0-1,0 0 1,0 0 0,-1 0-1,1 0 1,0 0 0,-1 0-1,1 1 1,0-1-1,0 0 1,-1 0 0,1 0-1,0 0 1,0 0 0,-1 1-1,1-1 1,0 0 0,0 0-1,-1 0 1,1 1-1,0-1 1,0 0 0,0 0-1,0 1 1,-1-1 0,1 0-1,0 0 1,0 1 0,0-1-1,0 0 1,0 1-1,0-1 1,0 0 0,0 0-1,0 1 1,0-1 0,0 0-1,0 1 1,0-1 0,0 0-1,0 0 1,0 1 0,0-1-1,0 1 1,-69 254 69,-6 17-12,54-201-53,16-48-1,-2 0-1,-1 0 0,0-1 0,-15 26 0,23-48-3,0 0-1,0 0 0,0-1 0,0 1 1,0 0-1,0 0 0,0 0 0,0 0 1,0 0-1,0 0 0,0-1 1,0 1-1,0 0 0,0 0 0,0 0 1,0 0-1,0 0 0,0 0 0,-1 0 1,1 0-1,0-1 0,0 1 1,0 0-1,0 0 0,0 0 0,0 0 1,0 0-1,0 0 0,0 0 0,-1 0 1,1 0-1,0 0 0,0 0 1,0 0-1,0 0 0,0 0 0,0 0 1,0 0-1,-1 0 0,1 0 0,0 0 1,0 0-1,0 0 0,0 0 1,0 0-1,0 0 0,0 0 0,-1 0 1,1 0-1,0 0 0,0 0 0,0 0 1,0 0-1,0 0 0,0 0 1,0 0-1,0 0 0,-1 0 0,1 0 1,0 1-1,0-1 0,0 0 0,0 0 1,0 0-1,0 0 0,0 0 1,-3-18-15,2-23-2,3 3 12,2 0 0,10-45 0,-7 46-11,-1-1-1,1-46 1,-7 83 16,0 0 0,1 1 1,-1-1-1,0 0 0,0 0 0,0 1 0,0-1 1,0 0-1,0 0 0,-1 1 0,1-1 0,0 0 0,0 0 1,-1 1-1,1-1 0,0 0 0,-1 1 0,1-1 0,0 0 1,-1 1-1,1-1 0,-1 0 0,1 1 0,-1-1 0,0 1 1,0-1-1,-15 8 20,-13 26 14,22-23-27,1 1 1,0 0 0,1 1-1,0 0 1,1-1-1,0 1 1,1 1-1,0-1 1,1 0-1,0 1 1,1 18 0,5-30-12,1 0 1,-1-1 0,1 0-1,-1 0 1,1-1 0,-1 1-1,7-2 1,15-10 3,0 0 0,-1-2 0,37-26 0,-10 6 0,-9 4-12,-2-2 0,-1-2 0,-1-1 0,41-51 0,6-4-19,-86 90 30,0 0 0,1-1 0,-1 1 1,0-1-1,0 1 0,1 0 0,-1-1 0,0 1 0,1 0 0,-1 0 0,0-1 0,1 1 0,-1 0 1,1 0-1,-1 0 0,1-1 0,-1 1 0,0 0 0,1 0 0,-1 0 0,1 0 0,-1 0 0,1 0 1,-1 0-1,1 0 0,-1 0 0,1 0 0,-1 0 0,0 0 0,1 0 0,-1 0 0,1 0 1,-1 1-1,1-1 0,5 17-9,-5 42 18,-2-42-7,-4 55 36,-2 0 1,-4-1-1,-32 111 1,53-208-34,0 0 0,2 1 1,1 0-1,30-45 1,-19 34-102,20-45 1,-40 68-529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0 724 128,'2'39'345,"2"1"0,2 0 0,1-1 0,17 52-1,96 291 304,84 335 82,-137-307-667,2 10 26,-45-310-66,66 189-1,-72-254-21,2-1 0,2-1 0,1-1-1,3 0 1,1-2 0,63 70 0,-76-97-10,0-1 1,1 0-1,0-1 1,0-1-1,1 0 1,0-2 0,1 1-1,0-2 1,1 0-1,-1-1 1,1-1-1,0-1 1,0-1 0,1 0-1,-1-1 1,1-1-1,-1 0 1,34-5-1,-42 2 8,-1-1 0,0 0 0,0 0 0,0-1 0,0-1 0,0 1 0,-1-1 0,0-1 0,0 1 0,0-1 0,-1-1 0,13-13 0,-8 7-10,-1 0-1,-1-1 0,0 0 0,0-1 0,-1 0 0,8-21 0,-10 14-3,-1 1-1,-1-2 1,0 1 0,-2 0-1,-1-1 1,-1 0-1,0 1 1,-6-39 0,4 49 10,-1 0 1,-1 0-1,0 0 1,-1 0 0,0 0-1,0 1 1,-8-13-1,-51-78-31,45 73 22,-130-202-37,-144-302 1,189 294 66,83 183-11,2 0 0,-15-82 1,15 20-6,6-1 0,2-123 0,10 231 0,0 0 0,0 0 0,1 0 0,0 0 0,1 0 0,0 1 0,1-1 0,0 1 0,1-1 0,0 1 0,1 0 0,0 1 0,0-1 0,1 1 0,0 0 0,1 0 0,0 1 0,0 0 0,1 0 0,0 0 0,0 1 0,1 0 0,-1 1 0,12-6 0,0 3 6,0 2 0,0 0 0,0 1 0,1 1 0,0 1 0,0 0 0,0 2 0,0 1 0,26 1 0,-6-1 9,46-7 0,-79 6-14,0 1-1,1-1 0,-1 0 0,0-1 0,0 0 0,0 0 0,0 0 1,-1-1-1,8-5 0,-11 5-1,0 0 1,0 1-1,0-2 1,0 1 0,-1 0-1,0-1 1,0 1-1,0-1 1,0 0-1,-1 0 1,0 0-1,0-1 1,0 1 0,1-11-1,9-61-6,-3 0 0,-3-150 0,-6 195 7,-1 0-3,-2-1 0,-2 1 0,-1 0 0,-1 0 0,-1 1 0,-2 0 0,-2 0 0,0 1 1,-2 1-1,-34-53 0,31 55 3,5 7 4,0 1-1,-2 1 0,0 0 1,-21-21-1,30 34-2,0 1 0,0 0 0,-1 0 0,1 1 0,-1 0 0,0 0 0,0 0 0,0 0 0,0 1 0,0 0 0,-1 0 0,1 1 0,-1 0 0,1 0 0,-1 1 0,1-1 0,-1 1 0,1 1 0,-11 1 0,11 0 3,0 0 1,0 0-1,0 1 0,0 0 1,1 0-1,-1 0 0,1 1 1,0-1-1,0 2 0,-7 6 1,-44 51 38,54-60-43,-40 53 26,3 2-1,2 1 1,3 1-1,-36 88 1,69-146-27,1 1 3,-1 0 0,0 0 0,0 0 0,0 0 0,0 0 0,0 0 0,0 0 0,0-1 0,0 1 0,-1 0 0,1-1 0,-1 1 0,-2 1 0,2-18-29,-1-2 26,-1-8-12,0 1 0,-2 0 0,-17-46 0,22 65 11,-1 0 1,-1 0-1,1 1 0,0-1 1,-1 1-1,0 0 0,0 0 1,0 0-1,-1 0 1,0 1-1,1-1 0,-1 1 1,0 0-1,0 0 0,-1 0 1,1 0-1,-1 1 0,1 0 1,-1 0-1,0 0 0,0 0 1,0 1-1,0 0 0,0 0 1,-9 0-1,0 1 2,9-1 0,-1 1 0,0 0 0,0 0 0,1 0 0,-1 1 0,0 0 0,0 0 0,1 0 0,-1 1 0,1 0 0,-1 0 0,1 0 0,-8 5 0,-1 5 5,0 0 0,1 1 0,1 1 0,0 0 0,0 0 0,2 1 0,0 1 0,-14 29 0,-2 14 20,-22 70 0,43-111-24,-9 28-147,3 1 0,2 1 0,3 0 0,1 0 0,2 1 1,2-1-1,3 1 0,10 64 0,-11-90-1039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173 327 480,'0'0'6,"-1"0"0,1 0 0,-1 0 0,1 0 0,0 0 0,-1 0 0,1 0 0,-1 0 0,1 0 0,0 0 0,-1 0 0,1 0 0,-1 0 0,1 1 0,0-1 0,-1 0 0,1 0-1,-1 0 1,1 0 0,0 1 0,-1-1 0,1 0 0,0 1 0,-1-1 0,1 0 0,0 0 0,0 1 0,-1-1 0,1 0 0,0 1 0,0-1 0,0 1 0,-1-1 0,1 0 0,0 1-1,0-1 1,0 1 0,0-1 0,0 0 0,0 1 0,0-1 0,0 1 0,0 0 0,-3 7 62,0 0 0,1 1-1,0-1 1,1 1 0,0 0-1,0 0 1,1-1 0,0 1 0,1 0-1,1 10 1,23 98 263,-15-74-227,191 1043 1268,-150-756-1242,15-3 0,146 438-1,-68-413-127,-106-277-4,3-2-1,75 103 1,-104-160-5,1 0-1,1-1 1,0-1-1,1 0 1,1-1-1,0 0 1,0-2-1,1 0 1,1 0-1,0-2 1,0 0-1,1-1 1,0-1 0,0-1-1,0-1 1,1 0-1,0-2 1,0 0-1,39 0 1,-43-3-1,1 0 1,0-2 0,0 0-1,-1-1 1,1 0-1,-1-1 1,22-9 0,-29 8 2,0 1 0,0-1 0,-1 0 0,1-1 0,-1 0 0,0-1 0,-1 1 0,0-1 0,0-1 0,0 1 0,-1-1 0,0-1 0,7-13 1,-7 9 0,0 0 0,-2-1 0,0 1 0,0-1 0,-1 0 0,-1-1 0,0 1 0,0-15 0,-2 7-15,0 1 1,-2-1-1,0 1 1,-9-36-1,-5 11-33,-2 1 0,-1 1 0,-33-52 0,27 50 26,-169-338-135,-61-272 124,243 616 28,1 0-1,2-1 1,2 0-1,1 0 1,3-1-1,1 0 1,2 1-1,6-45 1,-2 62 9,1 0 0,0 1 0,2 0 0,1 0 0,19-38 0,69-104 0,-63 112 0,-11 19 0,2 1 0,1 1 0,1 1 0,2 1 0,1 1 0,1 2 0,2 1 0,0 1 0,54-30 0,-67 44 1,33-19-3,65-28 0,-97 51 6,0 0-1,0 1 1,0 0 0,1 2-1,0 1 1,0 0 0,22 1-1,-2 3 29,-1 2 0,1 1 0,52 13 0,-54-15-32,-38-26-26,-3-9 26,-2 1 0,-1 0 0,-2 1 0,-14-42 0,-1-8 0,0 0 5,-15-75 16,-4-149-47,38 292 28,1-1 1,-2 1 0,0-1-1,-1 1 1,-9-20 0,11 29-3,1 0 1,0 0 0,-1 1 0,1-1-1,-1 1 1,0 0 0,0-1 0,0 2-1,-1-1 1,1 0 0,-1 1-1,1-1 1,-1 1 0,0 0 0,0 0-1,0 0 1,0 1 0,0 0 0,0 0-1,-1 0 1,-5-1 0,-1 1 7,0 1 0,-1 0 1,1 0-1,0 1 0,0 1 0,-1 0 1,1 0-1,1 1 0,-13 5 1,-1 4 24,0 1 1,-35 24 0,47-29-31,-90 60 37,-170 147 1,234-179-43,1 1 0,2 2 1,2 2-1,2 0 0,2 3 1,-47 91-1,43-67 2,10-22 0,-29 82 0,52-127-2,0 0 0,0-1 0,0 1 0,0-1 0,0 1 0,0 0 0,0-1 0,-1 1 0,1-1 0,0 1 0,0-1 0,-1 1 1,1 0-1,0-1 0,-1 1 0,1-1 0,-1 0 0,1 1 0,0-1 0,-1 1 0,1-1 0,-1 0 0,1 1 0,-1-1 0,0 0 0,1 1 0,-1-1 0,1 0 0,-1 0 0,1 0 0,-1 0 0,0 1 0,1-1 0,-1 0 0,1 0 0,-1 0 0,0 0 0,1 0 1,-1 0-1,0-1 0,1 1 0,-1 0 0,1 0 0,-1 0 0,1-1 0,-1 1 0,0 0 0,0-1 0,-2-2-2,0 0 1,0 0-1,1 0 1,-1 0-1,1-1 0,0 1 1,0-1-1,0 0 1,0 1-1,0-1 1,-1-8-1,-13-51-27,15 58 30,-26-128-55,-86-242 0,105 354 47,-1-4 5,-1 1-1,-2-1 0,0 1 1,-18-26-1,27 48 7,0-1 0,0 1 0,-1-1 0,1 1 0,0 0 0,-1 0-1,1 0 1,-1 0 0,0 1 0,1 0 0,-1 0 0,0 0 0,0 0 0,0 0 0,0 1 0,0-1 0,0 1 0,0 0 0,0 1-1,0-1 1,-6 2 0,-10 1 13,0 1-1,-33 12 1,53-16-16,-307 72 106,167-43-402,86-24-1160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3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0,'9'6'107,"0"1"1,-1 0-1,0 0 0,0 1 0,-1 0 1,0 0-1,0 1 0,-1 0 0,0 0 1,6 12-1,33 65 9,-33-59-91,3 1 0,0-1-1,1-1 1,36 42 0,12-1 30,85 99 56,-97-103-68,-12-15-9,62 97 1,-81-111-26,1-1 0,1 0 1,38 40-1,-39-47-8,-2 0 1,-1 2-1,21 40 0,-29-51 4,1 0-1,1 0 1,28 25-1,-12-12 0,-9-8 2,-14-16 1,0 0 0,0 0-1,-1 0 1,0 1 0,0 0-1,4 8 1,26 27 75,-11-17-47,-11-7-25,-6-8 1,-1-1 0,1 0 0,1-1-1,0 1 1,10 7 0,22 38 43,-17-21 17,-22-29-62,1-1-1,1 1 1,-1 0-1,1-1 0,-1 1 1,1-1-1,4 4 0,14 46 110,-17-46-79,-3-6-38,0 0 0,0 0 0,0 0 0,0 0-1,-1 0 1,1 1 0,0-1 0,-1 0-1,1 0 1,-1 0 0,0 1 0,1-1-1,-1 0 1,0 1 0,0-1 0,0 0-1,0 2 1,-7-28-33,-6 29-758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3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0,'0'0'144,"28"6"406,-10 6-452,0 1 0,-1 1 0,0 1-1,-1 0 1,-1 1 0,25 34 0,1-1 7,85 91 130,175 148 0,193 195 51,-45 46-172,-404-474-114,71 90 46,150 144-1,63 40 51,-151-166-115,-62-61 38,251 232 120,324 327 144,-297-250-219,-167-201-78,-125-121 55,-20-23-38,139 87 1,-49-37-1,48 32-3,-135-93 0,38 24-18,134 93 41,-203-132-28,-2 3 0,72 76 0,-90-83 59,39 47-103,73 124 60,-65-92 133,-58-85-139,-7-11 2,-1 1 0,19 34 0,-24-38 6,1 0-1,0-1 0,1 0 0,17 16 1,-7-8 0,77 59 110,-93-78-249,5 5-406,-19-12-219,-21-15-477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3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96,'0'0'769,"3"1"-678,103 28 182,-3 5 0,143 67 0,-94-36-126,646 291 164,29 13-35,191 43-185,-720-272 11,-110-47-12,-101-53-21,125 60 100,307 99-1,195 39 83,-286-66-175,35 12 8,-313-125-101,189 63 34,-135-60 57,174 43-47,-134-44-20,8 2 50,-107-27-42,160 63-1,-134-40-32,251 96 82,-264-98-121,72 22 66,58 22 66,187 110 74,-168-65-128,-166-77 6,-114-56-28,-17-10 0,0 1 1,-1 1-1,1 0 1,-1 0-1,0 1 1,0 0 0,-1 1-1,12 11 1,-12-13 2,0 1 0,1-1 1,-1-1-1,1 1 0,0-1 0,1-1 1,16 5-1,-13-4-15,127 43 24,-115-37 198,-19-6-550,-19-5-1759,-11-7 728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3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32,'33'26'134,"2"-1"0,1-1 0,1-2 0,0-2 0,70 26 0,-9-1 140,617 347 394,-589-319-599,557 359 203,52 6-19,-626-377-249,131 58 72,-173-88-46,529 224 179,98 35 143,-231-70-133,-248-129-170,-81-37-29,241 87 42,-176-70-38,510 184-8,-575-200 0,201 112 0,-182-80 21,222 91 0,-134-81-37,192 47-67,-190-69 44,125 49-73,-318-105 104,54 28 0,-60-26-3,-19-10-6,-1 1 0,0 1 0,-1 1 0,32 24 0,-45-30 5,0-1 1,1-1 0,19 10 0,16 8 2,-16-7 4,-24-15-13,0 1 1,0 0-1,-1 0 0,1 0 0,-1 1 0,0 0 0,0 0 1,6 7-1,-10-2-810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3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0,'2'24'143,"2"-1"1,1 0-1,0 1 0,2-1 1,0-1-1,2 0 0,18 35 0,2 8 14,22 61 68,178 399 249,-97-196-274,-129-320-197,7 17 7,2-1 1,16 27-1,-17-35 5,-1 1-1,-1-1 0,-1 2 1,-1-1-1,9 33 0,-12-38 7,0 1-1,1-2 0,1 1 1,0-1-1,1 0 1,14 21-1,-12-20-2,0 0 1,-1 1-1,-1 0 1,8 21-1,-13-28-6,2 1 1,-1-1-1,1 1 0,0-1 0,0-1 1,1 1-1,6 6 0,-2-1 13,-7-8-21,0-1 0,0 1-1,0 0 1,-1-1 0,0 1 0,1 0 0,-2 0 0,2 4 0,-2-4-2,1 0 0,0 0 1,0 0-1,0-1 0,1 1 1,-1 0-1,5 6 0,-4-7 3,-1-1-1,0 1 0,0-1 0,0 1 1,0-1-1,0 1 0,0 0 1,-1-1-1,1 1 0,-1 4 1,0-4 1,1 0 0,-1 0 1,1 0-1,-1 0 1,1 1-1,0-1 0,0 0 1,1-1-1,-1 1 0,3 5 1,3 1-958,-1-27-212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3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32,'0'31'897,"1"-26"-860,0 0-1,0 0 1,0 0-1,1 0 1,-1 0 0,1 0-1,0-1 1,1 1 0,-1-1-1,1 1 1,0-1-1,6 7 1,51 52 180,-36-40-120,290 252 434,-126-119-411,-10-6-57,-79-71 16,-4 5 0,113 128-1,-22-1-78,76 93 0,93 110 160,-188-245-5,168 178 123,-202-216-272,-80-82 18,83 101-1,-112-120-47,39 34-1,4 5 31,129 144-33,-57-66 33,-23-22-38,169 140 0,-129-126 60,42 34-104,-38-30 62,-38-30 39,119 120-59,-128-119 30,46 62-1,-109-124 27,83 113 1,-35-39-4,-36-50-9,71 78 23,-93-107-19,6 7 4,-19-20-8,-26-32-79,-10-13-1271,-9-9 422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3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64,'5'31'876,"11"13"-623,-11-26-195,2 0 0,0-1 0,18 32 0,95 161 221,-52-86-152,-56-101-110,-1 0 1,-1 1-1,13 42 0,-19-54-17,1 0 0,1 0 0,0-1 0,0 0 0,1 0 0,13 14 0,19 35 16,-30-35 19,-8-21-49,0 0 1,0 0-1,1 0 0,-1 0 1,1 0-1,0 0 0,4 5 1,3 2-36,-6-8 38,0 0 0,0 1-1,0 0 1,-1-1 0,1 1-1,-1 0 1,0 0-1,0 0 1,0 1 0,0-1-1,-1 0 1,0 1 0,0-1-1,1 6 1,-2-6-107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3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28 32,'2'-21'436,"5"14"115,19 25 213,-8-3-913,34 26 362,84 86 1,-102-87-154,38 37 29,-27-33-63,-27-25 17,1-1 0,40 30 0,-45-40-572,-14-12-250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3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 1 32,'-1'0'25,"1"0"0,0 0 0,-1 0-1,1 0 1,0 0 0,-1 0 0,1 0 0,0 0 0,-1 1-1,1-1 1,0 0 0,-1 0 0,1 0 0,0 0 0,0 1-1,-1-1 1,1 0 0,0 0 0,0 1 0,0-1 0,-1 0-1,1 1 1,0-1 0,0 0 0,0 1 0,0-1 0,-1 0-1,1 1 1,0-1 0,0 0 0,0 1 0,0-1 0,0 0 0,0 1-1,0-1 1,0 0 0,0 1 0,0-1 0,0 0 0,0 1-1,1-1 1,-1 0 0,0 1 0,0-1 0,0 0 0,0 1-1,0-1 1,1 0 0,-1 0 0,0 1 0,0-1 0,1 0-1,-1 0 1,0 1 0,0-1 0,1 0 0,-1 0 0,0 0-1,1 1 1,-1-1 0,1 0 0,17 21 26,89 59 252,158 92-1,134 45 7,-2-1-139,347 229 54,171 71-69,-366-283-145,-514-220 0,894 362 60,-764-295-105,244 131 76,-130-59 5,-8-5-18,-33-16-15,-15-9-10,76 71 45,-204-133-39,-47-30 8,60 30 0,60 35-26,-56-28 29,162 83 12,-222-126-21,-16-8-11,51 33 0,-69-39 3,1-1 0,0 0 0,38 10 1,18 8 9,-33-18-1545,-59-9 678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3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96,'50'50'283,"2"-2"0,2-2 0,107 70 0,-37-28-128,668 426 638,-647-426-727,279 149 171,-31-19-73,-15-1 1,234 147 43,-313-173-88,138 93 75,80 108-24,-307-220-148,-162-135-41,67 60 15,26 20 6,569 342 56,-249-167-43,-408-257-12,-2 3-1,76 72 1,-64-53 28,130 129-38,29 63 34,-209-234-18,26 29 6,1-2 0,2-2 0,2-2 0,59 41 0,-86-71-136,-16-8 91,0 0-1,0 0 1,1 1 0,-1-1 0,0 0 0,0 1 0,0-1 0,0 1 0,0-1 0,0 1-1,0 0 1,-1-1 0,1 1 0,0 0 0,0-1 0,0 1 0,-1 0 0,1 0 0,0 0 0,-1 0-1,1 0 1,-1 0 0,1 0 0,-1 0 0,1 0 0,-1 0 0,0 0 0,1 0 0,-1 0-1,0 0 1,0 3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4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0 128,'0'0'336,"21"10"262,-14 0-485,-1 0 1,0 1-1,0 0 0,-1 0 0,7 22 0,-1-3 14,436 954 1240,-217-500-1116,-194-402-236,167 356 55,-184-400-41,224 475 177,-203-434-199,70 106-1,-32-61 35,-23-32-81,135 244 37,-43-25 40,-112-224-15,-26-61-46,22 44 0,34 74 95,-36-74-73,-24-58 7,2 0 1,-1 0-1,15 19 0,-18-22-82,-7-17-81,-34-56-882,11 17 31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4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 0 64,'0'1'38,"-1"0"1,0-1-1,0 1 1,1 0-1,-1 0 0,1 0 1,-1 0-1,1 0 0,-1-1 1,1 1-1,-1 0 1,1 0-1,0 0 0,-1 0 1,1 0-1,0 0 0,0 0 1,0 0-1,0 0 1,0 0-1,0 0 0,0 1 1,0-1-1,1 1 0,2 32 156,59 153 518,-13-45-436,159 568 391,-121-448-400,14 5-219,-71-190-5,26 84 26,-53-150-68,95 356 78,-52-190-4,-5-25-64,19 55 21,-48-163-25,63 199-4,-58-181 47,-15-49-45,1-1 0,0 1 0,1-1 0,1 0 0,8 15 0,-8-17-9,0 0 0,0 1 0,-1 0 0,0 0 0,-1 0 0,-1 0 0,3 18 0,-4-24 7,-1 0-1,1 0 0,1 0 1,-1 0-1,1 0 0,0 0 0,0-1 1,4 8-1,-4-8 1,1 1 0,-1-1 0,0 1 0,0 0 0,-1 0 0,0 0 0,1 0 0,-1 8 0,20 66-29,-8-8-12,0 0 86,-7-54 104,-5-9-437,-14-25-3169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4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32,'0'0'1276,"0"22"-705,4 34-374,2-1 1,3 1-1,24 83 0,-10-48-132,176 706 396,-185-745-431,18 73 20,68 239 98,62 117-137,-119-343 26,41 124-32,29 86 27,-89-264-38,-17-58 6,17 46 1,-6-10-1,3 3 0,-1-8 0,-17-51 0,0 0 0,0 0 0,0 0 0,-1 0 0,0 1 0,2 7 0,9 27 0,-9-34 8,-1 0 1,1 1-1,-2 0 1,1 0-1,-1 0 0,1 8 1,11 6-1088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4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96,'0'10'108,"1"0"-1,1 1 1,-1-1-1,2 0 1,-1 0-1,1 0 1,1-1-1,0 1 1,0-1-1,1 0 1,0 0-1,1 0 1,9 11 0,498 684 1146,-328-423-1051,180 369 0,-189-349-140,-24-45-25,-48-95 10,-40-69 11,153 197-65,-94-134-9,51 64 7,60 81 0,-116-129-7,57 77 3,-80-104-39,-35-50 38,154 223-19,-177-266 33,382 502-29,-312-421 36,26 32-16,-25-26-4,-22-25 51,-67-88-36,30 54 0,10 15 1,9 11-5,-52-75 3,3-1 1,38 48-1,-37-55 25,0 2-1,21 31 1,-10-19-20,-25-31-3,-1 0 0,0 0 0,0 1 0,-1 0 1,8 12-1,-10-10-332,-14-12-577,-12-18-403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4:00.54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64,'0'0'481,"-6"27"186,6-17-632,1 1 0,1-1 0,0 1 0,1-1 0,0 0 0,0 0 0,1 0-1,8 16 1,52 76 124,-36-60-77,383 516 628,-61-92-502,-295-380-147,54 113-1,29 102 57,-120-260-115,60 145 38,78 163 54,-15-91 39,-1 13-95,63 47-1,-110-204 78,1 2 10,79 129-23,-99-121-113,-49-87 35,29 55-1,-13-19-17,39 79 37,-72-138-36,0 0 0,11 27 1,-6-24 3,-12-16-10,0 0-1,0 0 1,0 0 0,0 0-1,0 0 1,0 1-1,0-1 1,0 0 0,-1 0-1,1 1 1,0-1-1,-1 0 1,1 1 0,-1-1-1,1 3 1,-1-3-12,0-22-101,-1 13-17,1 0-1,-2-1 1,1 1 0,-1 0 0,0 0-1,-1 0 1,0 0 0,-4-8-1,-19-36-1263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6:05:16.30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 0 0,'10'17'140,"0"0"0,0 0 0,-2 1 0,0 1 0,-1-1 0,-1 1 0,-1 0 0,0 1 0,1 19 0,13 200 188,-14-132-172,12 869 416,-7-116-273,69 689-107,45 22-133,-105-1174-23,22 246-24,-26-524 19,-3-40-15,0 108 1,30 400 36,-1-156-10,-13-89-43,-1 6 0,-13-120 21,0-8 27,27 195-80,-13-214 80,0-38 27,-14-34-43,-1-10-27,1 45 43,-15-132-229,-3-80-215,-5-37-724,-4 22-162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52:02.855"/>
    </inkml:context>
    <inkml:brush xml:id="br0">
      <inkml:brushProperty name="width" value="0.5" units="cm"/>
      <inkml:brushProperty name="height" value="1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837 1 0,'0'0'1447,"0"40"-1180,3 8-188,2-1 0,3 0 0,13 48 0,2 16 53,10 51-37,-11-56-46,12 128-1,-16-103 53,-10-91-103,-2 1 1,1 45-1,-1 201 2,-5-210 9,0-10 0,-8 85 0,-27 137 7,33-280-19,-5 28-14,-1 54 0,7-90 6,-7-4-203,4-6 210,-1 1-1,2-1 0,-1 0 0,2 0 1,-1-1-1,1 1 0,0-12 0,-2-7 6,-8-93-119,7-203 0,6 175 60,-2-489-705,-14 729 816,8 324 214,-1-125-181,0-38-17,0 29-79,10-214 34,-1-38-22,-2 0 0,0-1 0,-6 35 0,4-52-8,-1 0 0,0-1 0,-1 0 0,0 1 0,-1-1 0,0-1 0,-7 10 0,1 0 34,11-19-27,0 1 0,0-1-1,-1 0 1,1 0 0,0 0 0,0 0 0,0 0-1,0 0 1,0 0 0,0 0 0,0 0-1,0 0 1,0 0 0,0 1 0,0-1-1,0 0 1,0 0 0,0 0 0,0 0-1,0 0 1,0 0 0,0 0 0,0 0 0,0 1-1,0-1 1,0 0 0,0 0 0,0 0-1,0 0 1,0 0 0,0 0 0,0 0-1,0 0 1,0 1 0,0-1 0,0 0-1,0 0 1,0 0 0,0 0 0,0 0 0,0 0-1,0 0 1,1 0 0,-1 0 0,0 0-1,0 0 1,0 0 0,0 1 0,0-1-1,0 0 1,0 0 0,0 0 0,0 0-1,1 0 1,-1 0 0,0 0 0,0 0 0,0 0-1,0 0 1,0 0 0,0 0 0,0 0-1,0 0 1,1 0 0,-1 0 0,0 0-1,0 0 1,0 0 0,2-2 4,0 0 0,0 0 1,-1 1-1,1-1 0,0 0 0,-1 0 1,0-1-1,1 1 0,-1 0 0,0 0 1,0-1-1,0 1 0,1-4 0,245-954-10,-246 956 5,16-90-7,4-102-1,-12 99 34,4-231-42,-6 274 53,-7 53-5,7 5-75,-1 10 68,0 0-1,-1 0 1,-1 1-1,0-1 1,-1 1-1,2 19 1,2 7-47,9 67 45,2 137 1,-12-129 20,-1 55 76,-5-95-65,16 129-1,-16-204-55,0-1 0,0 1 0,0 0 0,0-1 1,0 1-1,0 0 0,0-1 0,0 1 0,0 0 0,0-1 0,0 1 0,0 0 0,1-1 0,-1 1 0,0-1 0,0 1 1,1 0-1,-1-1 0,0 1 0,1-1 0,-1 1 0,1-1 0,-1 1 0,1-1 0,-1 1 0,1-1 0,-1 1 1,1-1-1,-1 0 0,1 1 0,-1-1 0,1 0 0,0 0 0,-1 1 0,1-1 0,0 0 0,-1 0 0,1 0 0,0 0 1,-1 0-1,1 0 0,0 0 0,-1 0 0,1 0 0,0 0 0,-1 0 0,1 0 0,0-1 0,1 0 2,-1 0 0,1 0 1,-1 0-1,1 0 0,-1-1 0,0 1 0,0-1 0,0 1 0,0-1 0,0 1 0,0-1 0,0 1 0,0-1 0,0 0 0,-1 0 0,1-2 0,8-50-22,-3 0-1,-3 0 1,-5-96 0,0 42 5,0 68 5,-2 0 0,-2 0-1,-1 1 1,-2 0 0,-2 0 0,-1 1 0,-3 0-1,0 1 1,-30-50 0,6 17 16,-43-71-37,52 91 57,-39-90 0,68 138-27,-6-24-25,7 26 27,0 0 1,0 0-1,0-1 1,0 1-1,0 0 1,0 0-1,1 0 0,-1-1 1,0 1-1,0 0 1,0 0-1,0 0 1,1 0-1,-1-1 1,0 1-1,0 0 1,0 0-1,1 0 1,-1 0-1,0 0 1,0 0-1,1 0 1,-1 0-1,0 0 1,0 0-1,1-1 0,-1 1 1,0 0-1,0 0 1,1 1-1,-1-1 1,0 0-1,0 0 1,1 0-1,-1 0 1,0 0-1,0 0 1,0 0-1,1 0 1,-1 0-1,0 0 1,0 1-1,1-1 1,-1 0-1,38 28 54,-10-3-44,-1 2-1,-1 1 1,-1 1 0,-2 1-1,-1 1 1,-2 1-1,0 1 1,-3 0-1,17 43 1,6 37 45,41 183 0,-44-146 92,-13-84-153,-19-54 8,0 1 1,0-1-1,-1 1 0,-1 0 1,0 1-1,2 23 0,-6-36-2,1-1-1,-1 1 1,1 0-1,-1 0 1,0 0 0,1-1-1,-1 1 1,0 0-1,0 0 1,1-1-1,-1 1 1,0-1-1,0 1 1,0-1 0,0 1-1,0-1 1,0 0-1,0 1 1,0-1-1,0 0 1,0 0-1,0 0 1,0 1-1,0-1 1,0 0 0,0 0-1,-2-1 1,-37 1 31,33 0-28,3 0-4,0 1 1,0-1 0,0 1 0,0 0 0,0 0 0,0 0 0,0 1-1,0-1 1,0 1 0,1 0 0,-1 0 0,0 0 0,1 1 0,0-1-1,-1 1 1,1 0 0,0 0 0,1 0 0,-5 5 0,-3 6-10,1 1 1,0 0 0,-9 24 0,-1 0 1,-11 19 40,2 1 0,-33 107 0,40-94 65,7-21-58,-2 1-1,-2-2 0,-41 80 1,25-71-36,-65 121 20,86-154-41,1 0 11,1 0 1,-8 29 0,-4 16 27,12-37-42,-14 67 0,20-68 30,-1 9-12,-1-1 0,-22 71 0,27-106-2,1 0 0,0 0 1,1 0-1,-1 0 1,1 0-1,0 0 0,1 0 1,-1 0-1,1 0 0,3 11 1,-1 0 23,1 16-16,-2 1 0,-1-1 1,-2 1-1,-2-1 1,-10 54-1,-51 164 13,53-211-15,-83 265-44,83-273 41,-25 55-1,32-78 2,0 1-1,1 1 1,0-1 0,0 0-1,1 1 1,1-1 0,-1 12 0,2 80 66,2-46-125,-2-12 128,4 152-26,-1-161-15,1 0 0,2-1 0,16 52 0,52 184 27,67 114-65,-67-169 16,-56-152-4,13 83 0,6 24-8,16 25 50,77 151-107,-110-292 85,-6-16-39,11 42-1,28 98 29,-7-69 17,-61-138-105,-1 1-1,-27-37 1,-24-39 9,19 10 51,-51-138 1,-18-111 35,69 198-65,24 65 53,4 0 0,-19-163 0,21-167-8,18 332 0,-3 0 1,-3 1 0,-27-128-1,19 140 18,3 0-1,-5-91 1,11-135-17,6 208-18,-1 83 16,0-1 0,1 1 1,-1-1-1,1 1 0,-1-1 0,1 1 0,-1-1 0,1 1 0,-1 0 1,1-1-1,-1 1 0,1 0 0,-1-1 0,1 1 0,0 0 1,-1 0-1,1-1 0,-1 1 0,1 0 0,0 0 0,-1 0 0,1 0 1,0 0-1,-1 0 0,1 0 0,0 0 0,-1 0 0,1 0 1,0 1-1,-1-1 0,1 0 0,-1 0 0,1 0 0,0 1 0,26 10 23,-20-1-17,0 1 0,0-1 1,-1 1-1,0 0 0,-1 1 0,0-1 0,5 21 0,15 89 9,-9 24 0,-4 219 0,-10-180-9,36 364 24,-33-490-44,-5-43 21,1 0 1,1 0-1,0-1 1,8 26-1,-30-120-31,-31-90 20,7-3 0,-32-277 0,65 326 15,6-1-1,5 0 0,6 0 1,39-222-1,3 117-15,126-355 0,-145 494-34,-25 84 48,-2 18-7,-6 55 24,-18 98-1,2-33 2,-14 742 185,78-260-74,-14-320-132,30 233 67,-53-490-84,-7-37 13,0 1 0,0 0-1,0 0 1,0 0 0,0 0 0,1 0-1,-1 0 1,0 0 0,0-1-1,0 1 1,0 0 0,0 0 0,0 0-1,0 0 1,0 0 0,0 0 0,1 0-1,-1 0 1,0 0 0,0 0-1,0 0 1,0 0 0,0 0 0,0 0-1,0 0 1,1 0 0,-1-1-1,0 1 1,0 0 0,0 0 0,0 1-1,0-1 1,0 0 0,1 0-1,-1 0 1,0 0 0,0 0 0,0 0-1,0 0 1,0 0 0,0 0 0,1 0-1,-1 0 1,0 0 0,0 0-1,0 0 1,0 0 0,0 0 0,0 1-1,0-1 1,0 0 0,0 0-1,0 0 1,1 0 0,5-63 5,-3-256 28,4-63-80,205-1455-54,-194 1717 63,17-151-167,-22 731 267,0 61-5,-30-219 99,-71 392 0,49-411-130,12 1 0,13 405 0,14-677-25,-1-1 1,1 0 0,1 1 0,0-1-1,0 0 1,1 0 0,0 0 0,1 0 0,0 0 0,1 0 0,0-1-1,8 14 1,-12-23-3,0 0-1,1-1 1,-1 1-1,0 0 0,1-1 1,-1 1-1,1-1 1,-1 1-1,0 0 1,1-1-1,0 1 1,-1-1-1,1 1 1,-1-1-1,1 0 0,-1 1 1,1-1-1,0 1 1,-1-1-1,1 0 1,0 0-1,-1 1 1,1-1-1,0 0 0,0 0 1,-1 0-1,1 0 1,0 0-1,-1 0 1,1 0-1,0 0 1,0 0-1,-1 0 0,1 0 1,0 0-1,-1-1 1,1 1-1,0 0 1,-1-1-1,1 1 1,0 0-1,-1-1 0,1 1 1,-1-1-1,1 1 1,0 0-1,-1-1 1,1 0-1,-1 1 1,0-1-1,1 1 1,-1-1-1,1 1 0,-1-1 1,0 0-1,1 1 1,-1-1-1,0 0 1,0 0-1,0 1 1,0-1-1,1 0 0,-1 1 1,0-1-1,0 0 1,0 0-1,0 1 1,-1-2-1,5-271 98,-7 133-62,65-1579-70,33 785-299,-59 604-49,-21-62 76,-15 363 309,0 28 1,0 1 0,1-1 0,-1 1 0,0-1 0,1 1 0,-1-1 0,0 0 0,1 1 0,-1 0 0,1-1 0,-1 1 0,1-1 0,-1 1 0,1-1 1,-1 1-1,1 0 0,0-1 0,-1 1 0,1 0 0,-1 0 0,1 0 0,0-1 0,-1 1 0,1 0 0,0 0 0,-1 0 0,1 0 0,-1 0 1,1 0-1,0 0 0,-1 0 0,1 0 0,0 1 0,-1-1 0,1 0 0,0 0 0,-1 0 0,1 1 0,-1-1 0,1 0 0,-1 1 0,1-1 0,-1 0 1,1 1-1,-1-1 0,1 1 0,-1-1 0,1 1 0,0 0 0,4 5 3,0 0 1,0 0-1,-1 0 0,0 1 1,0 0-1,0-1 0,-1 2 1,0-1-1,0 0 0,2 11 1,14 81 16,-5 73 57,-15 319-1,-50 27 213,-32-1-44,-24 184 14,91-552-259,8 0 1,11 166 0,-3-302-2,1 0 1,1 0-1,0-1 1,0 1-1,2 0 1,-1-1-1,2 0 0,0 1 1,0-2-1,1 1 1,10 14-1,-14-33-12,-1-1 0,0 1 0,0-1 0,0 0 0,-1 1 0,0-1 0,-2-8 0,0 0 6,-2 0-1,0 0 1,-1 0 0,-12-28-1,16 43 8,0-1-1,0 0 1,0 1-1,-1-1 1,1 1-1,0-1 1,-1 1-1,1 0 1,-1-1-1,0 1 1,1 0-1,-1 0 1,0 0-1,0 0 1,1 1-1,-1-1 1,0 0-1,0 1 1,0-1-1,0 1 1,0 0-1,0 0 1,0-1-1,0 1 1,0 0-1,0 1 1,0-1-1,0 0 1,0 1-1,0-1 1,0 1-1,1-1 1,-4 2-1,-6 3 2,0 0 0,0 0 0,1 1 0,-11 7 0,20-12-2,-6 4-2,1-1 0,-1 0 1,0 0-1,0 0 1,-1-1-1,1 0 0,-1 0 1,1-1-1,-1 0 0,0-1 1,0 1-1,0-1 0,0-1 1,0 0-1,0 0 0,0 0 1,0-1-1,0 0 0,0-1 1,0 0-1,0 0 0,1-1 1,-1 1-1,1-2 0,0 1 1,0-1-1,0 0 0,-10-8 1,-44-41-19,2-3 1,-88-107-1,101 105-29,2-3 0,3-1-1,-51-103 1,-72-214-96,103 257 144,40 84 4,-19-48 1,31 64-9,-1 1 0,-1 0 1,-1 1-1,-1 0 0,-1 1 1,-1 0-1,-21-21 0,92 108 4,62 71 98,-33-51-22,-4 3 0,-4 3 0,-4 4-1,66 118 1,-79-99-19,69 186-1,10 138-22,-113-361-18,44 93-1,-34-88 5,-35-83-20,0 0 1,0 1-1,-1-1 0,2 0 0,-1 0 0,0 0 0,0 0 0,1 0 0,-1 0 1,1 0-1,-1 0 0,1-1 0,0 1 0,-1-1 0,1 1 0,0-1 0,0 0 1,4 3-1,-5-4-1,0 0 0,-1 0-1,1 0 1,-1 0 0,1 0 0,0-1 0,-1 1 0,1 0 0,0 0 0,-1 0 0,1 0 0,-1-1 0,1 1 0,-1 0 0,1-1-1,0 1 1,-1 0 0,1-1 0,-1 1 0,0-1 0,1 1 0,-1-1 0,1 0 0,9-25 10,9-188 40,-10 80-32,33-184-14,114-431 1,-33 171 18,-67 308-71,128-372-1,-82 387 24,-6 16-202,-96 239 228,0 0 1,0 0 0,0 0-1,0 0 1,0 0 0,0 0-1,0 0 1,0 0 0,0 0-1,0 0 1,-1 0 0,1 0-1,0 0 1,0 0 0,0 0-1,0 0 1,0 0 0,0 0-1,0 0 1,0 0 0,0 0-1,0 0 1,0 0 0,-1 0-1,1 0 1,0 0 0,0 0-1,0 0 1,0-1 0,0 1-1,0 0 1,0 0 0,0 0-1,0 0 1,0 0 0,0 0-1,0 0 1,0 0 0,0 0-1,0 0 1,0 0 0,0 0-1,0 0 1,0-1 0,-11 14 11,-11 18 35,12-10-34,2 0-1,0 1 0,1 0 1,2 0-1,-6 45 0,1 122 46,5-46-70,-35 308 62,-24 317 130,35 1-70,29 206-462,20-1671 327,9 241 69,36-380-1,88-196-303,-165 1170 266,-63 617 61,36 7 89,24-417-50,-45 295-127,10-161 70,43-299-58,6-98-44,-13 94 1,12-165 52,0 0-1,0 0 1,-1 0-1,0 0 1,-1-1 0,-1 1-1,-8 15 1,13-27-1,0 1 0,-1-1-1,1 1 1,0-1 0,-1 0 0,1 1 0,0-1-1,-1 0 1,1 1 0,-1-1 0,1 0-1,0 0 1,-1 1 0,1-1 0,-1 0 0,1 0-1,-1 0 1,1 0 0,-1 1 0,1-1-1,-1 0 1,1 0 0,-1 0 0,1 0 0,-1 0-1,1 0 1,-1 0 0,1-1 0,-1 1-1,1 0 1,-1 0 0,1 0 0,-1 0 0,1-1-1,0 1 1,-1 0 0,1 0 0,-1-1-1,1 1 1,0 0 0,-1-1 0,1 1 0,0 0-1,-1-1 1,1 1 0,0-1 0,-1 1-1,1 0 1,0-1 0,0 1 0,-1-1 0,-10-23 48,1-18-55,3 1 0,1-1 0,1 0 0,3-1 0,3-46 0,-1-11 63,-26-554 24,-7-471-172,55 788 42,-20 316 18,1-51-35,-3 73 69,0-1 0,0 0 1,0 0-1,0 0 0,0 0 0,0 1 1,0-1-1,0 0 0,0 0 0,-1 0 1,1 0-1,0 1 0,0-1 0,0 0 1,0 0-1,0 0 0,0 0 0,0 1 0,0-1 1,0 0-1,-1 0 0,1 0 0,0 0 1,0 0-1,0 0 0,0 1 0,0-1 1,0 0-1,-1 0 0,1 0 0,0 0 1,0 0-1,0 0 0,0 0 0,-1 0 1,1 0-1,0 0 0,0 0 0,0 0 0,-1 0 1,1 0-1,0 0 0,0 0 0,0 0 1,0 0-1,-1 0 0,1 0 0,0 0 1,0 0-1,0 0 0,0 0 0,-1 0 1,1 0-1,0-1 0,0 1 0,0 0 1,0 0-1,0 0 0,0 0 0,-1 0 1,1 0-1,0-1 0,0 1 0,0 0 0,0 0 1,0 0-1,-5 9 8,1 2 0,0-1 0,1 0 0,1 1 0,-1 0 0,0 18 0,-4 79 39,7-77-86,-4 524 80,-1 41 132,-29-114-180,-5 251 120,50-527-173,-1-59-8,-4 240 84,-6-386 0,-2-24-26,1-1 0,1 0-1,4-27 1,0-11 30,5-112-17,6 1-1,9 0 1,57-214 0,54-128 13,-36-5-11,-86 417-18,5 2 1,37-121 0,-44 201 31,-11 20-20,1 1 0,-1 0 0,0-1 1,0 1-1,0 0 0,0-1 0,1 1 0,-1 0 0,0 0 0,0-1 0,1 1 1,-1 0-1,0 0 0,1-1 0,-1 1 0,0 0 0,0 0 0,1 0 0,-1 0 1,0-1-1,1 1 0,-1 0 0,1 0 0,-1 0 0,0 0 0,1 0 0,-1 0 1,0 0-1,1 0 0,-1 0 0,0 0 0,1 0 0,-1 0 0,0 0 0,1 0 1,-1 0-1,1 1 0,-1-1 0,0 0 0,0 0 0,1 0 0,-1 0 0,0 1 1,1-1-1,-1 0 0,0 0 0,0 1 0,1-1 0,-1 0 0,0 0 0,0 1 1,1-1-1,-1 0 0,0 1 0,0-1 0,0 0 0,0 1 0,0-1 0,0 0 1,1 1-1,-1-1 0,0 1 0,0-1 0,0 1 0,6 30 7,-1 0-1,-1 0 0,-1 1 1,-2-1-1,-5 52 0,2 1-32,-11 370 65,-53 482 42,65-807-176,4-181 143,13-72 0,-2 30-13,16-167-35,29-222-13,32 14-30,-82 437-37,-9 32 79,0 0 1,1 1-1,-1-1 1,0 0-1,0 0 0,0 0 1,0 0-1,0 0 1,0 0-1,0 0 1,0 0-1,0 0 0,0 0 1,0 0-1,1 0 1,-1 0-1,0 0 1,0 0-1,0 0 0,0 0 1,0 0-1,0 0 1,0 0-1,0 0 1,1 0-1,-1 0 0,0 0 1,0 0-1,0 0 1,0 0-1,0 0 1,0 0-1,0 0 0,0 0 1,1 0-1,-1 0 1,0 0-1,0 0 1,0 0-1,0 0 0,0 0 1,0 0-1,0 0 1,0 0-1,0 0 1,0-1-1,0 1 0,0 0 1,1 0-1,-3 53-62,-13 64 95,-42 164 1,31-177 14,5 1 1,-11 154 0,29-103-80,-15 194 45,-41 85-28,75-481 5,8-47 27,133-785 12,-123 585-45,-5-302 1,-30 446-139,-7 1 0,-6 0 0,-50-219 0,-4-86 189,36 188 2,26 242-41,0-1 0,-1 1 1,-2 0-1,-18-36 1,16 36 17,1-1 0,0 1 0,2-2 0,-5-25 0,7 10-27,1 1 0,2-42 0,3 81 14,1-1 0,-1 1 0,0-1 0,0 1 0,0 0 0,1-1 0,-1 1 0,0 0 1,1-1-1,-1 1 0,0 0 0,1 0 0,-1-1 0,0 1 0,1 0 0,-1 0 0,0-1 0,1 1 0,-1 0 1,1 0-1,-1 0 0,0 0 0,1 0 0,-1 0 0,1 0 0,-1 0 0,1 0 0,-1 0 0,0 0 0,1 0 1,-1 0-1,1 0 0,-1 0 0,1 0 0,-1 0 0,0 0 0,1 1 0,-1-1 0,1 0 0,-1 0 1,0 0-1,1 1 0,-1-1 0,0 0 0,1 1 0,-1-1 0,0 0 0,0 1 0,1-1 0,-1 0 0,0 1 1,0-1-1,0 0 0,1 1 0,-1-1 0,0 1 0,6 11 10,-2-1 0,1 1 0,-1 0-1,-1 0 1,0 0 0,1 17 0,2 1-10,8 68 9,-5 1 0,-5 171-1,-5-170 57,-24 442 307,18-452-354,-1 260 51,8-301-15,3-27-27,3-21-8,5-17-1,-11 16-18,17-39-12,-3 0 1,-1-1-1,-2 0 1,8-52-1,8-27 0,34-127 91,72-238-147,-128 470 56,-2 3-16,0 1 0,2 0-1,-1-1 1,1 1 0,9-13-1,-14 23 29,0 0-1,0 0 0,0 0 1,0-1-1,0 1 0,0 0 1,0 0-1,1 0 0,-1 0 1,0-1-1,0 1 0,0 0 0,0 0 1,0 0-1,1 0 0,-1-1 1,0 1-1,0 0 0,0 0 1,1 0-1,-1 0 0,0 0 1,0 0-1,0 0 0,1 0 0,-1 0 1,0 0-1,0 0 0,0 0 1,1 0-1,-1 0 0,0 0 1,0 0-1,0 0 0,1 0 1,-1 0-1,0 0 0,0 0 1,0 0-1,1 0 0,-1 0 0,0 0 1,0 0-1,0 0 0,1 1 1,-1-1-1,0 0 0,0 0 1,0 0-1,0 0 0,0 0 1,1 1-1,-1-1 0,0 0 0,0 0 1,0 0-1,0 1 0,4 16-49,1 82 100,-4 1-1,-19 157 1,-101 602 148,111-759-140,16-197-33,4-1 0,31-117-1,-19 100-55,2-6 22,5 0-1,6 2 1,68-153 0,-86 237-29,-9 28-34,-5 21 48,-2 38 21,-2-1 0,-2 0-1,-11 67 1,-39 163 121,13-80-121,-18 393 154,23-167-41,-6-210-8,42-347-98,6-1 0,30-143 0,90-249-150,-56 337 237,-73 186-92,0 0 0,0 1 0,0-1 0,0 0-1,0 0 1,0 0 0,0 1 0,0-1 0,0 0 0,0 0 0,0 1-1,0-1 1,0 0 0,1 0 0,-1 0 0,0 1 0,0-1 0,0 0-1,0 0 1,1 0 0,-1 1 0,0-1 0,0 0 0,0 0 0,1 0 0,-1 0-1,0 0 1,0 0 0,0 0 0,1 1 0,-1-1 0,0 0 0,0 0-1,1 0 1,-1 0 0,0 0 0,0 0 0,1 0 0,-1 0 0,0 0-1,0 0 1,1 0 0,-1-1 0,0 1 0,0 0 0,1 0 0,-1 0 0,0 0-1,0 0 1,0 0 0,1 0 0,-1-1 0,0 1 0,0 0 0,0 0-1,0 0 1,1 0 0,-1-1 0,0 1 0,0 0 0,0 0 0,0 0-1,0-1 1,0 1 0,1-1 0,7 22 12,-2 19 0,-2-1 0,-1 2 0,-5 78 0,0-27-39,-1-7 37,-24 146-1,-36 85 65,30-160-99,5-18 43,-79 321-7,33-200-69,68-232 41,0 0 0,3 1 0,0-1-1,1 31 1,2-57-35,2-4-6,7-12 60,0-1 0,-1 0-1,-1 0 1,-1-1 0,7-26-1,1-1-36,78-298 43,-58 203 8,71-312 85,121-413-233,-215 827 126,-8 28 2,-1 0-1,1 0 0,0 0 0,1 0 0,0 0 0,9-12 0,-13 45-10,-41 232 64,-79 441-113,-58-13 130,169-655-79,3-9 9,0 1 1,1 0-1,1 0 1,-1 28-1,8-78 5,1-1 0,1 2 0,1-1 0,12-31 0,-1-1-16,178-646 126,43 17-231,-224 656 151,10-21-2,-3-1-1,-2-1 0,17-87 0,-33 115-66,-2-57 1,-3 66 38,2 0 1,1-1-1,0 1 0,2 0 1,7-31-1,3 4 33,-1 5-44,34-82 0,-45 122 43,-23 6 10,21-3-43,0 0 0,-1 0-1,1-1 1,0 1-1,0-1 1,-1 1 0,1-1-1,0 0 1,-1 1-1,1-1 1,0 0 0,-1 0-1,1 0 1,-1 0 0,1 0-1,0 0 1,-1-1-1,1 1 1,0 0 0,-1-1-1,1 1 1,0-1-1,0 1 1,-1-1 0,1 1-1,0-1 1,0 0-1,0 0 1,0 0 0,0 0-1,0 1 1,0-1-1,0-1 1,0 1 0,0 0-1,1 0 1,-2-1-1,-3-11 6,1 1-1,0-1 1,1 0-1,1 0 1,0 0-1,-1-18 0,5-88-3,0 48 14,6-89-55,6 1 0,66-291 0,63-25 35,-73 268-159,-67 197 150,-1 4 1,0 0-1,0 0 0,-1 0 1,0 0-1,0 0 0,0-6 1,-3 11 10,1 1-1,-1 0 1,0 0 0,1 0-1,-1 0 1,0 0 0,1 0 0,-1 1-1,1-1 1,-1 0 0,0 1 0,1-1-1,-1 1 1,-1 0 0,1 5 1,-1-1 1,1 0-1,0 1 0,0-1 1,0 1-1,-1 10 0,-3 10-32,-362 1241-66,268-930 236,-78 310-73,169-599-96,-4 72-1,18-212 56,28-147 1,-16 131-12,169-885-42,38 274-37,-214 694 20,-22 59 39,-66 165 31,-219 525 113,296-723-138,0 1 0,1-1 0,-1 1 1,0-1-1,-1 0 0,1 0 0,0 1 0,0-1 0,0 0 0,-1 0 1,1 0-1,-1 0 0,1-1 0,-1 1 0,1 0 0,-1-1 0,1 1 0,-1-1 1,1 1-1,-1-1 0,0 0 0,1 1 0,-1-1 0,0 0 0,1 0 0,-1 0 1,0-1-1,1 1 0,-1 0 0,0-1 0,1 1 0,-1-1 0,1 1 1,-1-1-1,-2-1 0,-2-1 5,0 1 0,0-1 1,1-1-1,-1 1 0,1-1 0,0 0 0,0 0 1,-5-6-1,-2-7 0,0 0-1,2-1 1,0 0 0,1-1 0,0 0-1,2 0 1,0 0 0,-6-36 0,0-12-2,-4-86 0,-19-324-57,26 413 51,-3 0 1,-37-108 0,30 109 1,2-1 1,-16-104 0,21-13-4,14-257 0,64-101 64,-59 503-54,12-70-6,4 0 0,5 1 0,41-100 0,-65 197 10,12-26 2,-10 26-10,-2 14 1,-6 47-12,-12 66-1,0-1-7,-8 731 46,0 7 163,17-802-205,-3 70 29,24-177-98,-3 19 124,107-505 16,-36-10-105,-30 183 48,-27 214-48,7 1 1,6 2-1,82-203 0,-118 360 45,0 25 0,-3 44 13,-31 245-9,16-189-7,-105 789 63,2-337 143,117-583-198,-7 47-30,8-47-33,0-9 21,3-31 67,2 0 0,2 0 0,14-48-1,-2 8-6,234-997-65,-167 715 38,63-302-92,-146 649 78,0-5 8,0 0-1,2 0 0,12-33 0,-16 51 18,-1-1 0,0 1 0,1 0-1,-1 0 1,0 0 0,0-1 0,1 1-1,-1 0 1,0 0 0,1 0-1,-1 0 1,0 0 0,1 0 0,-1 0-1,0 0 1,1 0 0,-1 0-1,0 0 1,1 0 0,-1 0 0,0 0-1,1 0 1,-1 0 0,0 0-1,1 0 1,-1 0 0,0 0 0,1 1-1,-1-1 1,0 0 0,1 0-1,-1 0 1,0 1 0,0-1 0,1 0-1,-1 0 1,0 1 0,0-1 0,1 0-1,-1 0 1,0 1 0,0-1-1,0 0 1,0 1 0,0-1 0,1 0-1,-1 1 1,0-1 0,0 0-1,0 1 1,0 0 0,5 30 5,-1 0 0,-1 0 0,-2 1 0,-4 46 0,-27 131 76,-242 978 9,140-644-35,109-414-43,6 1 0,0 171 1,17-98-32,-10 1 0,-39 223 0,30-313 24,4 1-1,1 137 0,14-76 102,0-175-134,20 0-21,1 9 134,-20-8-84,1-1-1,-1 0 0,1 0 1,-1 0-1,1 0 1,-1-1-1,1 1 0,0 0 1,-1-1-1,1 1 1,0-1-1,0 1 0,-1-1 1,3 0-1,-2 0-6,1 1 0,-1-1 0,1-1 1,-1 1-1,1 0 0,-1 0 0,1-1 0,-1 0 0,0 1 0,1-1 0,-1 0 0,0 0 0,0 0 0,0 0 1,3-3-1,-2 2 7,-1-2 0,0 1 1,0 0-1,0 0 0,0-1 0,-1 1 1,1-1-1,-1 1 0,0-1 1,1-4-1,81-382 14,-79 367-21,18-98 12,74-369 1,-68 378-13,6 1 0,61-139 0,112-159 5,-202 433 15,-4 18-20,-10 23 3,-2-1 0,-27 88-1,-9 45-17,33-97 58,0 195-1,14-295-39,1 0 0,-1 1 1,0-1-1,1 0 0,-1 0 0,1 0 0,-1 0 0,1 0 0,-1 0 0,0 0 0,1 0 1,-1 0-1,1 0 0,-1 0 0,1 0 0,-1-1 0,0 1 0,1 0 0,-1 0 0,1 0 0,-1 0 1,0-1-1,1 1 0,-1 0 0,0 0 0,1-1 0,-1 1 0,0 0 0,0-1 0,1 0 1,5-11 0,0-1 1,-1 0 0,0 0-1,-1 0 1,4-26 0,1 1 23,119-394 2,-84 313-27,88-170 0,-125 276-2,-3 4 4,1 0-1,0 0 1,0 0 0,1 1 0,0 0 0,0 0 0,9-7 0,-15 15-2,0 0 1,0 0-1,0 0 1,0 1 0,0-1-1,0 0 1,0 0-1,0 1 1,0-1-1,0 0 1,0 0-1,0 0 1,0 1-1,0-1 1,0 0-1,0 0 1,0 0-1,0 1 1,0-1-1,0 0 1,1 0 0,-1 0-1,0 0 1,0 1-1,0-1 1,0 0-1,0 0 1,1 0-1,-1 0 1,0 0-1,0 1 1,0-1-1,0 0 1,1 0-1,-1 0 1,0 0-1,0 0 1,0 0 0,1 0-1,-1 0 1,0 0-1,0 0 1,1 0-1,-1 0 1,0 0-1,0 0 1,0 0-1,1 0 1,-1 0-1,0 0 1,0 0-1,0 0 1,1 0 0,-1 0-1,0 0 1,0-1-1,0 1 1,0 0-1,1 0 1,-1 0-1,0 0 1,0 0-1,0 0 1,0-1-1,1 1 1,-1 0-1,0 0 1,0-1-1,2 22-7,-2-1 0,0 1 0,-1-1 0,-1 1-1,-9 39 1,-38 108 54,31-111-8,-9 29 1,-14 43 71,-37 199 0,79-317-126,7-16 14,11-20-14,22-50 21,-3-3 0,-3 0 0,32-111 0,-35 98-15,116-448 70,-44 137-224,-97 384 133,-7 36 58,0-13-26,-13 264 13,1-62 1,-1-10 22,-9-1 0,-66 275 1,-145 369 83,226-818-120,-172 529 86,178-548-70,2-27-45,2 1-1,0-1 1,1 0 0,2 1-1,11-30 1,-2 3 23,76-283 46,50-168 1,37 15-164,-163 453 156,-6 9-30,1 1 1,1 0-1,1 1 0,1 0 1,30-37-1,-43 59-3,0-1-1,0 1 1,0 0-1,0 0 1,0 0-1,0-1 1,0 1-1,0 0 1,0 0 0,0 0-1,0-1 1,0 1-1,0 0 1,0 0-1,1 0 1,-1-1-1,0 1 1,0 0-1,0 0 1,0 0 0,0 0-1,1-1 1,-1 1-1,0 0 1,0 0-1,0 0 1,1 0-1,-1 0 1,0 0-1,0 0 1,0 0 0,1 0-1,-1-1 1,0 1-1,0 0 1,0 0-1,1 0 1,-1 0-1,0 0 1,0 0-1,0 0 1,1 0 0,-1 1-1,0-1 1,0 0-1,1 0 1,-1 0-1,0 0 1,0 0-1,0 0 1,1 0-1,-1 0 1,0 0-1,0 1 1,0-1 0,0 0-1,0 0 1,1 0-1,-1 0 1,0 1-1,0-1 1,0 0-1,0 0 1,-1 18-83,-8 16 78,-1-1-1,-2-1 1,-1 0-1,-31 55 1,10-21-11,-50 105 50,-261 541 61,30 10-112,301-688 14,8-21 12,0 0-1,1 0 1,1 1-1,0 0 0,0-1 1,2 1-1,-2 16 0,20-60-141,43-112 132,-6-4 0,-6-1 0,-6-2 0,38-286 0,-60 281-8,98-551-94,-100 642 85,3 1 1,2 1 0,4 0 0,45-78 0,-39 90-68,-22 38 19,-5 12-19,-7 27-63,-11 25 138,-3 0 1,-2-1-1,-2-1 1,-37 65-1,15-29 36,-470 1105 66,113 40-39,351-1006 149,49-207-166,7-18-21,17-26-12,7-25 19,-2-1 1,-2-1 0,31-83 0,-38 85-18,21-46-6,293-746-25,-23 37 55,-262 703-30,3 3 1,5 1 0,5 4-1,3 2 1,123-131 0,-176 209-6,-1 1 9,1 1 0,-1 0-1,2 0 1,0 2 0,16-11 0,-29 21-4,-1-1 1,1 1 0,-1 0 0,1-1 0,-1 1 0,1 0 0,-1 0-1,1-1 1,-1 1 0,1 0 0,0 0 0,-1 0 0,1 0 0,-1 0-1,1 0 1,0 0 0,-1 0 0,1 0 0,0 0 0,-1 0 0,1 0-1,-1 0 1,1 1 0,-1-1 0,1 0 0,0 0 0,-1 1 0,1-1-1,-1 0 1,1 1 0,-1-1 0,1 0 0,-1 1 0,1 0 0,4 23-11,-13 35-5,-6-11 16,-3-1 0,-25 54 0,18-46 0,-712 1631-49,710-1625 69,-83 202-56,82-190 63,-25 115 0,50-162-49,7-24-10,6-14 6,24-43 15,-2-3 1,-3-1-1,34-95 1,-35 84-2,51-123 22,319-687 66,-369 826-114,59-80 1,-56 98 90,-33 36-54,0 0 0,1-1 0,-1 1 0,0 0 1,0-1-1,1 1 0,-1 0 0,0 0 0,0-1 0,1 1 0,-1 0 0,0 0 0,1-1 0,-1 1 0,0 0 0,1 0 0,-1 0 0,0 0 0,1-1 0,-1 1 0,1 0 0,-1 0 0,0 0 0,1 0 0,-1 0 0,1 0 0,-1 0 0,0 0 0,1 0 0,-1 0 0,0 0 0,1 1 0,-1-1 0,1 0 0,-1 0 0,0 0 0,1 0 0,-1 1 0,0-1 0,1 0 0,-1 0 0,0 1 0,1-1 0,1 21-4,-2-15 16,-2 21-3,-1-1 1,-1 0-1,-1 0 0,-1 0 1,-1-1-1,-17 38 0,-79 152-55,94-198 41,-162 297-18,-124 254 22,-77 430-25,369-986 32,-14 37 38,-11 54 0,27-87-6,11-30-138,-7 10 85,35-61 5,51-115-1,16-87 28,-14 33-4,327-645 22,-44 102 1,-366 758-42,174-384 18,28 14-31,-183 349-28,-27 39 47,0 1-1,0 0 1,0-1-1,0 1 1,0 0-1,0 0 1,0-1-1,0 1 1,0 0-1,0 0 1,0-1-1,1 1 1,-1 0-1,0-1 1,0 1-1,0 0 1,0 0-1,1 0 1,-1-1-1,0 1 1,0 0-1,0 0 1,1 0-1,-1-1 1,0 1-1,0 0 1,1 0-1,-1 0 1,0 0-1,0 0 1,1-1-1,-1 1 1,0 0-1,0 0 1,1 0-1,-1 0 1,0 0-1,1 0 1,-1 0-1,0 0 1,1 0-1,-1 0 1,0 0-1,0 0 0,1 1 1,-1-1-1,1 0 1,-4 18-1,-10 18 15,-1 0 0,-2 0 0,-37 60 0,9-18 4,-121 228-75,-348 723 153,436-820-140,-74 313 0,145-502 54,4-12 19,0 1 0,0-1 0,1 1 0,-1 13 0,15-50-89,-2 11 37,180-368 35,383-703 36,-559 1063-55,-7 8 11,1 2 0,1-1 0,1 1 1,0 1-1,24-24 0,-27 36-17,-8 17-57,-5 15 74,-1 0 0,-2-1 0,0 0 0,-2 0 0,-21 43 0,-83 136 41,104-190-26,-28 43-47,18-30 30,1 0-1,-25 60 1,45-91 0,-1 1 0,1-1 0,-1 0 0,1 0 0,-1 1 0,1-1 0,-1 0 0,1 0 0,-1 0 0,1 0 0,-1 1 0,1-1 0,-1 0 0,1 0 0,-1 0 0,1 0 0,0 0 0,-1 0 0,1-1 0,-1 1 0,1 0 0,-1 0 0,1 0 0,-1 0 0,1-1 0,0 1 0,64-32 89,-50 24-93,1 0 1,0 1-1,18-7 1,-22 10 6,1-1 0,-1 0 0,0-1 0,-1-1 0,0 0 0,0 0 0,0-1 0,-1 0 0,0-1 0,0 0 0,-1-1 0,-1 0 0,1-1 0,12-20 0,2-12-11,-1-1 1,28-78 0,-41 97-3,52-162 27,49-250 0,19-69-65,-120 480 40,58-202-42,-57 185 27,-2 0 0,-2 0 0,1-62 0,-7 89 23,-1-15 3,2 0 0,0 0 0,2 0 0,14-59 0,-15 89-5,-1-1 0,1 1 0,0 0 0,-1 0 0,1 0 0,0 0 0,0 0 0,-1 0 0,1 1 0,0-1 0,0 0 0,0 1 0,0 0 0,0-1 0,0 1 0,0 0 0,0 0 0,0 0 0,0 0 0,4 1 0,44 7 1,-46-6 0,-1 1-1,1-1 1,-1 1 0,1-1 0,-1 1-1,0 0 1,0 0 0,0 1-1,-1-1 1,1 1 0,-1-1-1,0 1 1,0 0 0,0 0-1,0 0 1,2 8 0,0 4-2,0 0 1,-1 0 0,2 20-1,-2 13 12,-3-1 0,-1 1 0,-3-1-1,-10 53 1,-54 190 85,29-135-52,105-309-64,13-41 70,141-389-221,-200 528 140,-19 88 80,-3 6-50,-2 0 0,-1 0 0,-2 0 0,-20 64 0,-67 150 54,79-215-46,-29 71 51,-151 427-34,150-363 81,-38 303 0,84-482-108,4-44-42,24-93 0,132-308 46,-119 356 0,4 3 0,94-140 0,-139 231 0,6-11 19,2 1 0,-1 0-1,14-12 1,-30 56-126,-31 48 68,-72 110 1,37-67 19,-271 575-25,53 21 70,276-681-18,-8 21 58,1-4-83,2 1 0,-19 82 1,40-139 15,0 0 1,1 0-1,-1 0 0,0 0 1,0 0-1,0 0 1,0 0-1,0 0 1,1 0-1,-1 0 1,0 0-1,0 0 1,0 0-1,0 0 1,0 0-1,1 0 1,-1 0-1,0 0 1,0 0-1,0 0 1,0 0-1,0 0 1,1 0-1,-1 0 0,0 1 1,0-1-1,0 0 1,0 0-1,0 0 1,0 0-1,0 0 1,1 0-1,-1 0 1,0 1-1,0-1 1,0 0-1,0 0 1,0 0-1,0 0 1,0 0-1,0 0 1,0 1-1,0-1 1,0 0-1,0 0 0,0 0 1,0 0-1,0 0 1,0 1-1,0-1 1,0 0-1,0 0 1,0 0-1,0 0 1,0 0-1,0 1 1,0-1-1,0 0 1,0 0-1,0 0 1,0 0-1,0 0 1,-1 1-1,14-14 24,29-43 16,-3-1 1,52-101-1,-53 90-98,242-512 61,21-35 17,-299 611-20,9-16-48,1 1-1,22-27 0,-32 43 58,3-1 22,-3 14-73,-3 8 63,-1 0 0,-1 0-1,0 0 1,-1 0 0,-8 19 0,-40 95-84,34-88 89,-94 215-49,-81 212 96,152-338-109,82-199 10,46-101 38,119-168 0,-197 321-15,2 0 0,0 0 0,0 1 1,22-19-1,-27 28 4,0-1 0,-1 2-1,2-1 1,-1 0 0,0 1 0,1 0 0,0 1-1,-1 0 1,1 0 0,0 0 0,0 1 0,0 0-1,14-1 1,-19 2 0,-1 1 1,0-1-1,1 1 0,-1-1 1,0 1-1,1-1 0,-1 1 0,0 0 1,0 0-1,1 0 0,-1-1 1,0 1-1,0 0 0,0 1 0,0-1 1,0 0-1,0 0 0,-1 0 0,1 0 1,0 1-1,0-1 0,-1 0 1,1 1-1,-1-1 0,0 0 0,1 1 1,-1-1-1,0 1 0,0-1 0,1 0 1,-1 1-1,-1 1 0,2 62 13,-2-45-8,-2 3-5,0 0 1,-2-1-1,0 1 1,-2-1-1,0 0 1,-1 0-1,-14 23 1,7-11-5,-170 374 4,184-406 0,11-20-107,24-42 117,35-86 0,13-25-3,17 3-93,-99 168 87,0 0 0,0 0 0,0-1 0,0 1 0,0 0 0,0 0 0,0-1 0,0 1 0,1 0 0,-1 0 0,0-1 0,0 1 0,0 0 0,0 0 0,0 0 0,0-1 0,0 1 0,0 0 0,1 0-1,-1 0 1,0-1 0,0 1 0,0 0 0,0 0 0,1 0 0,-1 0 0,0 0 0,0-1 0,0 1 0,1 0 0,-1 0 0,0 0 0,0 0 0,1 0 0,-1 0 0,0 0 0,0 0 0,0 0 0,1 0 0,-1 0 0,0 0-1,0 0 1,1 0 0,-1 0 0,0 0 0,0 0 0,1 0 0,-1 0 0,0 0 0,1 1 0,3 15 7,-3 33-29,-1-43 23,-1 19 7,0 0 0,-2 1-1,-1-1 1,-1 0 0,-1-1 0,-1 1 0,-1-1 0,-15 30 0,89-188-30,-31 52 42,89-144 0,-108 204-47,1 0-1,37-38 0,-54 60 27,0 0 1,1 0-1,-1 0 0,0 0 1,0 0-1,0 0 0,0 0 1,1 0-1,-1 0 0,0 0 1,0 0-1,0 0 0,0 0 1,1 0-1,-1 0 0,0 0 1,0 0-1,0 0 0,1 0 0,-1 0 1,0 0-1,0 0 0,0 0 1,0 0-1,1 0 0,-1 0 1,0 0-1,0 0 0,0 1 1,0-1-1,0 0 0,1 0 1,-1 0-1,0 0 0,0 0 1,0 0-1,0 1 0,0-1 0,0 0 1,0 0-1,0 0 0,1 0 1,-1 1-1,0-1 0,0 0 1,0 0-1,0 0 0,0 0 1,0 1-1,0-1 0,0 0 1,0 0-1,0 0 0,0 1 1,0-1-1,0 0 0,-1 0 0,4 24 41,-9 38 18,-2-35-46,-2 0 0,-24 49 0,7-19 17,-114 247 45,-240 381-1,255-466-84,-139 329-1,241-491 4,0 2-7,-2-1 1,-56 90-1,75-139 11,1 0-1,-2-1 1,1 0-1,-1 0 1,0 0 0,-1-1-1,1-1 1,-2 1-1,1-1 1,-17 7 0,20-12 8,5-26-10,3-24-29,2 0-1,20-91 1,39-100 65,-22 92 3,-10 25-85,11-49 26,99-254 0,-28 158 25,-131 294 11,3-7-27,-215 389-30,118-198-10,-316 540 152,313-561-74,-208 263-1,270-397-69,52-81-139,8-2 169,1 1 0,1 0-1,1 1 1,1 0 0,23-37 0,0-3-1,276-596-16,-100 207-48,-112 254 82,90-202 1,-150 309 2,-4 0 0,29-137 1,-55 180-25,-9 51 24,0-1 0,0 1 0,0 0 0,0 0 0,0 0 0,0 0-1,0 0 1,1 0 0,-1 0 0,0 0 0,0 0 0,0 0 0,0 0-1,0 0 1,0 1 0,0-1 0,0 0 0,1 1 0,-1-1 0,0 0-1,0 1 1,-1 0 0,-11 11 5,1 0 0,-1 1 0,2 1 0,0 0 1,1 1-1,0 0 0,-13 26 0,14-24-5,-324 537-9,-136 246 9,-72 135 200,474-828-150,16-24-64,-3-3 0,-69 80 0,118-160-74,5-11 80,6-14 34,37-63-146,-26 56 86,-1 0 0,18-58 1,-11 26 30,3 2 0,2 1 1,61-96-1,-32 58 9,34-67 43,186-322-93,-182 336 40,126-153 1,-182 257 22,-37 45-29,-2 6 5,-7 13 6,-19 35 16,-519 842 111,406-675-116,-13 55-5,46-77-18,38-82-66,-75 144 144,141-255-86,1 0 0,0 1 0,0-1 0,0 0 0,0 1 0,0-1 0,1 1 0,0-1 0,0 7 0,0-9 17,2-2-38,7-8 26,-1 1 0,0-1 0,0-1-1,-1 1 1,0-1 0,6-11 0,-1 1-15,26-29 36,1 1 1,3 2-1,50-44 1,-25 26 32,429-457-10,-403 421-11,-91 98-4,-3 32 15,-2-14-22,-1 0 1,0 0 0,-1 0-1,-1 0 1,-1-1 0,0 0-1,-1 0 1,-9 13 0,-2 6 21,-18 28-50,-3-1-1,-69 81 1,-112 101-6,-25 30 113,172-185-136,37-46 48,1 2 0,3 1 1,-41 71-1,101-154 5,53-56 1,-53 63 6,89-107 21,144-154 66,291-234-36,-524 500-47,198-181-29,-225 207 12,0-1 0,0 1 0,1-1 0,-1 1 0,0 0 0,1-1 0,-1 1 0,0 0-1,1-1 1,-1 1 0,1 0 0,-1-1 0,1 1 0,-1 0 0,1 0 0,-1-1 0,1 1 0,-1 0 0,1 0 0,-1 0-1,1 0 1,-1 0 0,1 0 0,-1 0 0,1 0 0,-1 0 0,1 0 0,-1 0 0,1 0 0,-1 0 0,1 0 0,-3 16 43,-17 27-4,-68 88-12,-183 210-1,161-213-58,-121 186 1,196-251 15,34-64 15,0 1 1,0 0-1,0 0 0,0 0 1,0 0-1,1 0 1,-1 0-1,0 0 1,0 0-1,0 0 1,0 0-1,0 0 1,1 0-1,-1 1 1,0-1-1,0 0 1,0 0-1,0 0 1,0 0-1,1 0 1,-1 0-1,0 0 1,0 0-1,0 0 1,0 0-1,0 0 1,0 1-1,0-1 1,1 0-1,-1 0 1,0 0-1,0 0 1,0 0-1,0 0 0,0 1 1,0-1-1,0 0 1,0 0-1,0 0 1,0 0-1,0 1 1,0-1-1,0 0 1,0 0-1,0 0 1,0 0-1,0 0 1,0 1-1,0-1 1,0 0-1,0 0 1,0 0-1,0 0 1,0 0-1,0 1 1,0-1-1,-1 0 1,1 0-1,0 0 1,0 0-1,0 0 1,11-6-15,0-1 1,0-1-1,-1 0 0,15-14 1,-14 12 6,238-232 19,-134 127 48,61-64-36,113-108-3,-248 254-27,-34 31 5,-24 23 5,-122 116 13,-206 155-1,20-21-2,253-204 1,3 3 0,-75 98 0,139-162-20,0 1 1,0 0 0,1 1-1,-7 14 1,26-32-43,177-173 93,35-31-111,139-52 144,-85 67-108,-148 103 40,-125 93 1,-11 15 26,-23 28-52,-2-1 0,-1-1 0,-2-2-1,-47 44 1,24-25-5,-310 289 86,212-209-187,-150 173 0,217-199-52,76-96 154,1 0-1,0 1 1,1 0-1,0 0 1,2 1-1,-7 20 0,12-34 20,0 0-1,-1-1 0,1 1 0,0 0 0,0 0 1,-1-1-1,1 1 0,0 0 0,0 0 0,0-1 1,0 1-1,0 0 0,0 0 0,0-1 0,0 1 0,1 0 1,-1 0-1,0-1 0,0 1 0,1 0 0,-1-1 1,0 1-1,1 0 0,-1-1 0,0 1 0,1-1 1,-1 1-1,1 0 0,-1-1 0,1 1 0,0-1 1,-1 1-1,1-1 0,-1 0 0,1 1 0,0-1 1,-1 0-1,1 1 0,0-1 0,-1 0 0,1 0 0,0 1 1,0-1-1,-1 0 0,2 0 0,3 0-1,-1-1 0,1 1 0,-1-1 0,1 0 0,-1 0 0,0 0 0,5-3 0,11-6 26,0-2 0,0-1 0,-1 0 0,-1-1 0,-1-1 0,25-26 0,-31 30-21,468-529 290,-292 314-319,637-805 213,-353 442-286,-327 430 52,246-211 0,-178 189-33,-619 554 107,387-352-34,-1-1-1,0-1 1,-1-1 0,-1-1-1,-1-1 1,0-1 0,-45 20-1,3-9-46,2 4 0,1 2-1,1 3 1,2 3 0,2 2-1,2 2 1,1 4 0,3 1-1,2 3 1,-63 78-1,102-116 84,7-16-13,9-26-23,13-15 14,2 1 0,50-78 0,-40 72 20,298-460 59,-165 267-44,-112 164-38,44-93 0,-82 146-3,-1-1 0,-2 0 0,-1 0 0,-1-1 0,-1 0 0,-1 0 0,3-57 0,-9 83-2,0 1 1,1-1-1,-1 0 1,-1 0-1,1 0 1,0 0-1,0 0 1,-1 1-1,1-1 1,-1 0-1,1 0 1,-1 1-1,0-1 1,0 0-1,0 1 1,0-1-1,0 0 0,0 1 1,0 0-1,0-1 1,-1 1-1,1 0 1,0-1-1,-1 1 1,-2-2-1,-2 2-2,1-1 0,-1 1 0,0 0 0,1 0 1,-1 0-1,0 1 0,-6 0 0,8 0 3,-18 1 1,0 1 1,0 1-1,0 1 1,1 1-1,-1 1 1,1 0 0,0 2-1,1 1 1,0 0-1,0 1 1,-25 18-1,-19 17 17,-111 102-1,-75 93 140,-224 281 1,462-507-158,-31 34 8,3 2 0,2 2 0,-62 111 0,83-115-35,17-47 27,0-1-1,-1 1 1,1-1-1,0 1 1,0-1-1,0 1 1,0-1-1,-1 1 0,1-1 1,0 1-1,0 0 1,0-1-1,0 1 1,0-1-1,0 1 1,1-1-1,-1 1 1,0-1-1,0 1 0,0 0 1,0-1-1,1 1 1,-1-1-1,0 1 1,1-1-1,-1 1 1,0-1-1,1 0 1,-1 1-1,0-1 1,1 1-1,-1-1 0,1 0 1,-1 1-1,1-1 1,-1 0-1,1 0 1,-1 1-1,2-1 1,22-3-21,-19 2 15,24-8 8,-1-1-1,0-2 1,-1-1-1,-1-1 1,50-34 0,-46 28-12,192-136 123,234-216-1,-352 284-113,558-526 65,-466 405-90,194-267-1,-366 445 5,-8 10 31,-1 0 0,17-31 0,-23 15 8,30-29 15,-32 55-34,0 0 0,-1 0 1,0-1-1,5-16 1,15-29-2,258-381-24,-254 395 8,34-68 1,-132 265-30,21-75 48,25-43 32,-31 67 0,47-81-34,17-25-1,25-34-3,-32 32 6,144-183 33,-44 50-50,-4 12-58,-96 123 39,-4 9 13,-7 14-3,-98 169 29,9-18 21,69-121 26,16-31-22,0 1 1,2 0-1,0 1 0,-11 42 1,19-62-29,1-1-1,0 1 1,0-1 0,0 1 0,0-1-1,-1 1 1,1-1 0,0 1 0,0-1 0,0 1-1,0-1 1,0 1 0,1-1 0,-1 1-1,0-1 1,0 1 0,0-1 0,0 1-1,0-1 1,1 1 0,-1-1 0,0 1-1,1-1 1,-1 1 0,0-1 0,0 1 0,1-1-1,-1 0 1,1 1 0,-1-1 0,0 0-1,1 1 1,-1-1 0,1 0 0,-1 0-1,1 1 1,-1-1 0,1 0 0,-1 0-1,1 0 1,-1 0 0,1 0 0,-1 1-1,1-1 1,-1 0 0,1 0 0,0 0 0,-1 0-1,1-1 1,-1 1 0,1 0 0,-1 0-1,1 0 1,-1 0 0,1 0 0,-1-1-1,1 1 1,-1 0 0,0-1 0,1 1-1,-1 0 1,1-1 0,-1 1 0,1-1 0,32-21 31,4-17-41,-2-3-1,55-85 1,-40 53 36,32-20 16,-80 92-52,37-39-34,-37 39 46,0 0 0,1-1 0,0 1 0,0 0 0,-1 1 0,1-1 0,1 0 0,-1 1 0,0-1 0,0 1 0,0 0 0,1 0 0,4 0 0,-7 1-3,0 1 1,0 0-1,-1 0 1,1 0-1,-1 0 1,1 0 0,-1 0-1,1 0 1,-1 0-1,1 0 1,-1 0 0,0 1-1,0-1 1,0 0-1,1 0 1,-1 0-1,0 0 1,-1 0 0,1 0-1,0 1 1,0 0-1,-3 33-21,0-21 28,-1-1 0,0 1 0,-1-1 1,0 0-1,-1-1 0,-11 18 1,-54 74 45,46-71-47,-521 689 57,345-464-49,60-79-2,-156 215 42,276-358-59,21-36 7,-1 0-1,1 0 0,0 0 0,0 0 0,-1 1 0,1-1 0,0 0 0,0 0 0,0 0 0,0 1 0,-1-1 0,1 0 0,0 0 0,0 0 1,0 1-1,0-1 0,0 0 0,-1 0 0,1 1 0,0-1 0,0 0 0,0 0 0,0 1 0,0-1 0,0 0 0,0 0 0,0 1 1,0-1-1,0 0 0,0 0 0,0 1 0,0-1 0,0 0 0,0 0 0,1 1 0,-1-1 0,0 0 0,0 0 0,0 1 0,0-1 0,0 0 1,1 0-1,-1 0 0,0 1 0,0-1 0,0 0 0,0 0 0,1 0 0,-1 0 0,0 1 0,0-1 0,1 0 0,-1 0 0,0 0 1,0 0-1,1 0 0,-1 0 0,0 0 0,0 0 0,1 0 0,-1 0 0,0 0 0,1 0 0,20-10 6,13-15-4,-2-1 0,-1-1 0,35-40 0,86-110 0,-113 131-33,493-639 31,-509 656 9,-27 40-21,-36 57-17,-72 113 20,-439 659 55,451-707-41,7-13 11,-85 149 0,169-253-12,6-12-2,0 0 0,0 1 1,1-1-1,0 1 0,0 0 0,0 0 0,0 0 1,1 0-1,0 0 0,0 0 0,0 0 0,0 7 0,3-9 36,5-8-33,18-13-34,-1-1 0,-2-1 0,40-44 0,59-87 24,-76 93-18,330-439 116,-136 179-213,-410 562 280,3-2-159,-90 69-9,150-185 42,87-96-92,56-66-39,265-350 7,49-57 26,-338 430 69,-10 11-5,0 1 0,0-1 1,0 0-1,1 1 0,-1-1 1,0 0-1,1 1 0,0 0 0,-1-1 1,1 1-1,0 0 0,-1 0 1,1 0-1,0 0 0,0 0 1,0 0-1,3 0 0,-3 12 16,-3 5-13,-1 0-1,-1 0 0,0 0 0,-1 0 1,-1 0-1,0-1 0,-10 20 0,-62 109-11,64-121-5,-170 282 73,168-273-54,15-32-10,1 0 1,-1 0-1,0-1 1,0 1-1,1 0 1,-1 0-1,0 0 1,0 0-1,0 0 0,1 0 1,-1 0-1,0 0 1,0 0-1,1 1 1,-1-1-1,0 0 1,0 0-1,0 0 0,1 0 1,-1 0-1,0 0 1,0 0-1,0 0 1,1 1-1,-1-1 1,0 0-1,0 0 0,0 0 1,0 0-1,1 1 1,-1-1-1,0 0 1,0 0-1,0 0 0,0 1 1,0-1-1,0 0 1,0 0-1,0 0 1,0 1-1,0-1 1,0 0-1,0 0 0,0 1 1,0-1-1,0 0 1,0 0-1,0 0 1,0 1-1,0-1 1,0 0-1,0 0 0,0 1 1,0-1-1,0 0 1,0 0-1,0 0 1,-1 1-1,15-14-94,10-21 47,-3 0 1,0-2 0,18-47-1,40-125-330,26-146-294,-1 3 568,-104 350 125,0 1 0,0-1 1,0 1-1,0 0 0,0-1 1,0 1-1,0-1 1,0 1-1,0 0 0,0-1 1,0 1-1,1-1 0,-1 1 1,0 0-1,0-1 0,0 1 1,1-1-1,-1 1 1,0 0-1,0-1 0,1 1 1,-1 0-1,0 0 0,1-1 1,-1 1-1,0 0 0,1 0 1,-1-1-1,1 1 1,-1 0-1,0 0 0,1 0 1,-1 0-1,1 0 0,0-1 1,5 17 184,-1 27-159,-8 5 16,-1 0 1,-3 0 0,-1-1-1,-3 0 1,-30 80 0,-56 133 99,-11 30 354,99-267-371,15-40-113,157-354-56,-115 248 81,-12 25-74,5 3 1,59-101-1,-90 179-32,-5 8 55,0 1 0,0-1 0,0 1 0,1 1 1,1-1-1,-1 1 0,12-10 0,-18 17-2,0 0 0,1 0 0,-1 0 0,1 0 0,-1 0 0,0 0 0,1 1 0,-1-1 0,0 0 0,1 0 0,-1 0 0,0 0 0,1 0 0,-1 0-1,0 1 1,0-1 0,1 0 0,-1 0 0,0 0 0,1 1 0,-1-1 0,0 0 0,0 1 0,0-1 0,1 0 0,-1 0 0,0 1 0,0-1 0,0 0 0,0 1 0,1-1 0,-1 0 0,0 1-1,0-1 1,0 0 0,0 1 0,0-1 0,0 1 0,0-1 0,0 0 0,0 1 0,0-1 0,0 0 0,0 1 0,-1-1 0,1 0 0,0 1 0,0-1 0,0 1 0,-1 26-37,0-26 35,-1 16 3,-1 0 0,-1-1 0,0 1 0,-1-1 0,-1 0 0,-10 18 0,-56 95-22,45-84 69,-446 695 41,452-710-105,18-28-6,4-7-2,29-55 13,68-151-13,-85 177 14,-1-1 0,-2 0-1,-1 0 1,5-52 0,-13 81 3,-1-1 0,1 1 1,-1-1-1,-1 1 0,1 0 1,-1-1-1,0 1 0,0 0 1,-1 0-1,0 0 0,0 0 1,-4-8-1,3 10 2,0 0-1,0 1 1,0-1-1,0 1 1,-1 0-1,1 0 1,-1 0-1,0 0 0,0 1 1,0-1-1,0 1 1,0 0-1,0 0 1,0 1-1,-1-1 1,1 1-1,-7-1 1,-8-2-12,0 2 1,-1 0 0,1 1-1,0 0 1,-1 2 0,1 0-1,0 1 1,-25 7 0,15-1 1,-1 1 0,2 2 0,0 0 0,-44 26 0,-3 12 30,1 3-1,-102 96 1,166-139-10,-214 198 27,-199 243-1,-156 261-49,473-575 92,152-207-219,43-47 156,57-78 40,205-210 1,-141 207-103,8 9 0,378-253 1,-568 425 26,4-5-17,2 1 0,1 2-1,0 1 1,61-22-1,-95 40 39,0 1 0,0 0 0,-1-1-1,1 1 1,0 0 0,0-1 0,0 1 0,0 0-1,0 0 1,0 0 0,0 0 0,0 0-1,0 0 1,0 0 0,0 0 0,0 0 0,0 1-1,0-1 1,0 0 0,0 1 0,0-1-1,1 1 1,-2 0-2,1 1-1,-1-1 0,0 0 1,0 0-1,0 0 0,0 0 1,0 1-1,0-1 0,0 0 1,0 0-1,0 0 0,0 1 1,0-1-1,-1 0 0,1 0 1,-1 0-1,1 0 1,-1 0-1,0 2 0,-6 12 5,-1 0 0,0 0 0,-1-1 0,-1 0 0,-18 20 0,-68 64 51,57-61-43,-376 346 42,-231 239 76,319-247-69,-285 301-55,300-377 19,272-256 27,33-28 1,11-13-65,9-9-54,356-315 100,-319 275 20,452-473-50,-157 153 10,27 25-73,186-68 158,-85 67-121,68-112-118,-530 448 165,-16 20-31,-22 25-17,-425 461 59,-44-35 5,398-373-85,-113 137 0,203-212-43,23-20 19,25-21 6,322-267 196,-11 7-138,223-110 40,-569 391-25,-1 1 0,0 0 0,0 0-1,1 0 1,-1 0-1,1 1 1,-1-1-1,1 1 1,0 1-1,0-1 1,0 1-1,8-2 1,-12 9-77,-2 7 74,0 0-1,-2 0 1,0 0-1,0 0 1,-1 0-1,-1-1 0,0 1 1,0-1-1,-2 0 1,-12 18-1,-14 18 36,-44 48-1,56-72-14,-30 33-28,-3-2 0,-89 70 0,-136 81 13,74-58-38,-316 304 59,39 38-38,433-433 37,32-37-17,-32 31 0,187-194-115,-35 32 147,427-405-54,32 35 20,-455 398-5,28-24-5,177-106 1,-306 210-3,-2 0-7,0 0 0,0 1 1,1 0-1,-1-1 0,1 1 0,-1 1 1,1-1-1,0 1 0,0 0 0,0 0 1,6 0-1,-11 1 9,0 0 1,0 0 0,0 0-1,0 0 1,1 0-1,-1 0 1,0 0 0,0 0-1,0 0 1,0 0 0,0 0-1,1 0 1,-1 0-1,0 0 1,0 0 0,0 0-1,0 0 1,0 0 0,0 0-1,1 1 1,-1-1-1,0 0 1,0 0 0,0 0-1,0 0 1,0 0-1,0 0 1,0 1 0,0-1-1,0 0 1,0 0 0,0 0-1,0 0 1,0 0-1,0 1 1,1-1 0,-1 0-1,0 0 1,0 0 0,0 0-1,-1 0 1,1 1-1,0-1 1,0 0 0,0 0-1,0 0 1,0 0-1,0 0 1,0 1 0,0-1-1,0 0 1,0 0 0,0 0-1,0 0 1,0 0-1,0 0 1,-1 0 0,1 1-1,0-1 1,0 0 0,0 0-1,0 0 1,0 0-1,0 0 1,-1 0 0,1 0-1,0 0 1,0 0-1,-7 15 10,-1-1-1,0-1 0,-1 1 0,-1-2 1,0 1-1,0-1 0,-1 0 0,-19 14 1,-9 12-3,-675 627 48,394-378 77,-529 505-58,649-604 39,167-156-113,-1-2 0,-1-1 0,-2-2 0,-45 25 0,51-41 70,27-10-70,1 0-1,0 0 1,0 0-1,0 0 1,0 0 0,0 0-1,0 1 1,0 0-1,1-1 1,-1 1-1,0 0 1,1 0-1,-3 4 1,-28 30 15,-1 0-1,-1-3 1,-45 34 0,21-18-58,-87 93 1,11-8 41,-219 192 7,331-302-44,-29 22 22,223-147-197,462-394 252,-178 128-30,596-410-19,-644 480 30,-392 286-4,5-5-36,1 2 1,31-17 0,-52 31 19,0-1 0,1 1 0,-1 0 0,0 0 0,0-1 0,0 1 0,1 0 0,-1 0 1,0 0-1,0-1 0,1 1 0,-1 0 0,0 0 0,0 0 0,1 0 0,-1 0 0,0 0 0,0 0 0,1-1 0,-1 1 1,0 0-1,1 0 0,-1 0 0,0 0 0,0 0 0,1 0 0,-1 0 0,0 0 0,1 0 0,-1 1 0,0-1 1,0 0-1,1 0 0,-1 0 0,0 0 0,0 0 0,1 0 0,-1 1 0,0-1 0,0 0 0,1 0 0,-1 0 1,0 1-1,0-1 0,0 0 0,1 0 0,-1 0 0,0 1 0,0-1 0,0 0 0,0 0 0,0 1 0,0-1 1,0 0-1,1 1 0,-7 17-16,-13 15 25,-2 0 1,-1-1-1,-51 55 0,44-53-30,-41 44 36,-4-3 1,-3-4-1,-115 83 1,-284 150-19,265-177 5,5 8-1,-266 229 1,-342 422-2,791-757-4,18-22 8,-1 0 0,0 0 1,0 0-1,0-1 0,-10 7 0,51-18-25,-3-7 11,0-2 0,-1 0 0,-1-2 1,35-24-1,-8 5 0,73-46 67,125-102 0,105-114-80,-162 129 60,252-165 1,-443 328-50,104-60-8,-97 58 8,0 0 0,0 2-1,1 0 1,0 0 0,-1 1 0,18-1-1,-32 4 15,1 1-1,-1 0 1,1 0 0,-1 0-1,1 0 1,-1 0-1,1 0 1,-1 0-1,1 0 1,0 0-1,-1 0 1,1 1-1,-1-1 1,1 0-1,-1 0 1,1 0-1,-1 1 1,1-1 0,-1 0-1,1 1 1,-1-1-1,0 0 1,1 1-1,-1-1 1,1 0-1,-1 1 1,0-1-1,1 1 1,-1-1-1,0 1 1,1-1 0,-1 1-1,-1 22 57,-21 22 10,-3-15-84,-1-1 0,-2-1 0,0-1 0,-2-2 0,-45 30 1,-180 95 20,69-44-92,-253 173 55,246-144 61,25-15-68,232-169-54,-43 31 85,1 2-1,31-19 1,47-14 13,108-37 0,56-26 108,-11-30-236,-248 140 125,-3 1 0,0-1 0,0 1-1,0 0 1,1 0-1,-1 1 1,0-1 0,0 0-1,1 1 1,-1-1-1,0 1 1,4 0 0,-22 20 120,-10 8-124,-2-1 0,-1-2 0,-1-1-1,-37 22 1,-143 76-23,76-48 8,16-6 10,-218 142 25,316-194-19,1 2 1,-30 34-1,29-30-8,19-21 6,0 0-1,0 0 1,-1 0 0,1 1 0,0-1-1,0 0 1,0 0 0,1 1-1,-1-1 1,0 1 0,0-1-1,1 1 1,-1-1 0,1 1 0,-1-1-1,1 1 1,0-1 0,-1 1-1,1-1 1,0 1 0,0 0-1,0-1 1,0 1 0,1-1 0,-1 1-1,0 0 1,1 1 0,1-1 3,-1-1-1,0 1 1,0-1 0,1 0 0,-1 0 0,1 0-1,-1 0 1,1 0 0,0 0 0,-1 0 0,1 0 0,0-1-1,0 1 1,0-1 0,-1 1 0,1-1 0,0 0 0,0 0-1,0 1 1,0-1 0,2-1 0,18 0 2,0-1 0,-1-1-1,1-1 1,-1-1 0,0 0 0,0-2-1,0-1 1,-1 0 0,0-1 0,-1-2 0,20-13-1,23-19 51,104-97 0,-147 122-44,190-182 67,42-38-1,-193 189-45,2 3-1,105-62 1,103-48 28,239-128 68,-426 242-144,293-142 32,-227 105-50,-64 31 39,279-166 28,-18-30-94,-88 23 19,-215 181 16,-2-1 0,-2-2 1,59-91-1,-95 133 23,0 0 1,0 1-1,-1-1 1,1 0-1,0 0 1,-1 0-1,1 0 1,-1 0-1,1 0 1,-1 0-1,1 0 1,-1 0-1,0-1 1,1 1 0,-1 0-1,0 0 1,0 0-1,0 0 1,0 0-1,0-1 1,0 1-1,0 0 1,0 0-1,-1 0 1,1 0-1,-1-2 1,-1 3 1,0-1 1,0 0 0,0 1-1,-1-1 1,1 1 0,0 0 0,-1 0-1,1 0 1,0 0 0,0 0 0,-1 1-1,1-1 1,0 1 0,-4 1-1,-12 2-49,-1 2 0,1 0-1,1 1 1,-31 17 0,-70 50-71,50-30 82,-58 34 85,-457 253-113,257-184-279,-425 206 287,676-317 73,75-37-9,0 0 1,0 0 0,0 0-1,0-1 1,0 1-1,1 0 1,-1 0-1,0 0 1,0 0-1,1 0 1,-1 0 0,1 0-1,-1 1 1,1-1-1,-1 0 1,1 0-1,0 0 1,-1 0-1,1 1 1,0-1 0,-1 0-1,2 0 1,494-512 67,-223 243-50,547-469 28,-804 723-64,-31 20-40,-31 21-32,-174 117 60,-216 148-45,-142 58 153,578-348-79,-4 2-3,1 0 0,0 0 0,-1 0 0,1-1 0,-1 1 1,1-1-1,-1 0 0,0 0 0,1 0 0,-1 0 0,-5-1 1,10-6 49,11-13-39,1 0 1,0 1 0,1 1 0,1 0 0,1 1-1,30-24 1,116-80 34,202-108 2,55-39 41,156-140 95,-475 343-225,-64 43 53,-1-2 1,-1-1 0,57-53 0,17-27-13,-56 56-25,-2-2-1,-2-3 0,47-66 1,-50 57-21,78-82 1,-29 38 24,-86 96-11,0 0 1,0-1-1,-1 0 0,-1 0 1,0-1-1,0 0 0,-1 0 1,-1 0-1,0 0 0,0-1 1,-2 0-1,3-21 0,0 23 14,-7 21-8,-12 11 36,-223 315 20,176-259 1,-3-2 0,-90 80 0,146-147-10,5-5-17,1 0 0,-1-1 0,0 1 0,0 0-1,0-1 1,0 0 0,-1 0 0,1 0 0,0 0-1,-1 0 1,0-1 0,-4 2 0,7-8-40,2-2 38,0 1-1,0 0 0,0 0 0,1 0 1,-1 0-1,1 1 0,1-1 0,-1 0 1,1 1-1,4-7 0,43-56 7,-30 43 18,42-64-25,-42 57-7,1 2-1,1 0 1,2 1 0,33-31-1,-55 58 10,0 1 1,0-1-1,0 0 0,0 1 0,0 0 0,0-1 1,1 1-1,-1 0 0,0 0 0,1 0 1,-1 0-1,1 0 0,-1 1 0,4-1 0,-5 1 1,0 0 0,0 0 0,0 1-1,0-1 1,0 0 0,-1 1 0,1-1-1,0 1 1,0-1 0,0 1 0,0-1 0,-1 1-1,1-1 1,0 1 0,-1 0 0,1-1-1,0 1 1,-1 0 0,1 0 0,-1-1-1,1 1 1,-1 0 0,0 0 0,1 0-1,0 1 1,1 8 11,0-1 0,-1 1-1,0-1 1,-1 1 0,0 17-1,0-12-13,-2 12 24,-1 0 0,-1 1 0,-2-1 0,-14 44 0,8-32 13,-7 47 0,18-85-37,1 1 0,0-1 0,-1 0 1,1 1-1,0-1 0,0 1 0,0-1 0,0 0 1,0 1-1,1-1 0,-1 0 0,0 1 0,0-1 0,1 0 1,-1 1-1,2 1 0,-2-3 0,1 0 0,-1 0 0,0 0 0,1 0 0,-1 1 1,1-1-1,-1 0 0,1 0 0,-1 0 0,1 0 0,-1 0 0,0 0 0,1 0 0,-1 0 0,1 0 0,-1 0 0,1 0 0,-1-1 1,1 1-1,-1 0 0,1 0 0,-1 0 0,0-1 0,1 1 0,-1 0 0,0 0 0,1-1 0,-1 1 0,1-1 0,3-3-1,1 1-1,-1-1 1,-1-1-1,1 1 1,0-1 0,2-5-1,63-122-87,-43 77 60,3 1-1,48-68 1,-76 121 28,-1 0 1,1 0-1,0 0 1,-1 0 0,1 0-1,0 0 1,0 0 0,0 0-1,0 0 1,0 0 0,0 1-1,0-1 1,0 0 0,0 1-1,0-1 1,0 0 0,1 1-1,-1 0 1,0-1 0,3 1-1,-4 0 5,1 0 0,0 1 0,-1-1 0,1 1 0,0-1 0,-1 1 0,1 0 0,-1-1 0,1 1 0,-1 0 0,1-1 0,-1 1 0,1 0 0,-1-1 0,0 1 0,1 0 0,-1 0-1,0 0 1,0-1 0,1 1 0,-1 0 0,0 0 0,0 1 0,1 66 148,-1-54-174,-3 27 53,-1 0 0,-2-1-1,-14 54 1,-6 32 102,25-126-129,1 1 0,0 0 0,-1-1 0,1 1 0,0 0 0,0 0 0,0-1-1,0 1 1,-1 0 0,1 0 0,0-1 0,1 1 0,-1 0 0,0 0 0,0-1 0,0 1 0,0 0-1,0 0 1,1-1 0,-1 1 0,0 0 0,1-1 0,-1 1 0,0 0 0,1-1 0,-1 1-1,1 0 1,-1-1 0,1 1 0,1 0 0,-1-1-3,0 0 0,0-1-1,1 1 1,-1 0 0,0 0 0,0-1 0,1 1-1,-1-1 1,0 0 0,0 1 0,0-1-1,0 0 1,0 1 0,0-1 0,2-2 0,37-41-39,121-237-121,-150 262 154,-11 19 6,0 0 1,1 0-1,-1 0 0,0 0 1,0 0-1,0 0 0,0 0 0,0 0 1,0-1-1,0 1 0,0 0 1,0 0-1,0 0 0,0 0 0,0 0 1,1 0-1,-1 0 0,0 0 1,0 0-1,0 0 0,0 0 0,0 0 1,0 0-1,0 0 0,0 0 1,1 0-1,-1 0 0,0 0 0,0 0 1,0 0-1,0 0 0,0 0 1,0 0-1,0 0 0,1 0 0,-1 0 1,0 0-1,0 0 0,0 0 1,0 0-1,0 0 0,0 0 0,0 0 1,0 0-1,0 0 0,1 0 1,-1 0-1,0 0 0,0 0 0,0 1 1,0-1-1,0 0 0,0 0 1,0 0-1,0 0 0,0 0 0,0 0 1,0 0-1,0 0 0,0 0 1,0 1-1,0-1 0,-5 35 36,-17 29-4,-42 83 1,25-61-23,13-26-10,-67 174 262,90-222-226,1 0 0,0 0 0,1 0 0,1 0 1,0 12-1,0-11 19,0-13-52,1 1 1,-1 0-1,0 0 1,1-1-1,-1 1 1,1 0-1,-1-1 1,0 1-1,1-1 1,0 1-1,-1-1 1,1 1-1,-1-1 1,1 1-1,0-1 1,-1 1-1,1-1 1,0 0-1,-1 1 1,1-1-1,0 0 1,0 0-1,-1 1 1,1-1-1,0 0 1,0 0-1,-1 0 1,1 0-1,0 0 1,0 0-1,0 0 1,-1 0-1,2-1 1,31-4-65,-25 2 68,0-1-1,0-1 0,-1 0 0,1 0 0,-1 0 0,0-1 0,-1 0 0,11-11 0,47-66 10,-31 40-17,-17 22-1,12-12-7,-2-1 0,-1-1-1,-2-1 1,37-77 0,-55 94-1,-1 0 0,-1 0-1,0-1 1,-1 1 0,-2-1 0,-1-23 0,1 11 6,0-22 24,1 1-200,-10-91 1,6 126 146,-1 0-1,0 1 1,-1-1-1,-1 1 1,-1 0-1,0 0 1,-1 1-1,-20-29 1,18 30 34,0 0 0,1-1 1,0 0-1,1 0 0,1-1 1,-6-21-1,11 33-1,1 1 1,0-1 0,0 1-1,0-1 1,1 1-1,0-1 1,0 1-1,0-1 1,0 1-1,1-1 1,-1 1 0,1-1-1,0 1 1,1-1-1,-1 1 1,1 0-1,0 0 1,0 0-1,0 0 1,0 0 0,1 0-1,0 0 1,-1 1-1,1-1 1,1 1-1,-1 0 1,0 0 0,1 0-1,0 1 1,4-4-1,3 1 11,-1 0-1,0 1 1,1 0-1,0 0 1,0 2-1,0-1 1,0 1-1,0 1 1,0 0-1,1 0 1,-1 1-1,0 1 1,1 0-1,-1 0 1,16 5-1,-19-4-4,-1 0 1,0 1-1,0-1 0,0 2 0,0-1 0,0 1 0,0 0 0,-1 0 0,0 1 0,0-1 0,0 2 0,-1-1 0,0 0 1,0 1-1,0 0 0,0 0 0,-1 1 0,0-1 0,-1 1 0,1 0 0,-1 0 0,-1 0 0,1 1 0,1 7 0,1 30 22,-1 0 0,-2 0 0,-3 0-1,-1 0 1,-13 70 0,4-29-24,12-80-17,4-14 7,12-35 5,19-63-48,91-231-314,-118 317 346,1 0 1,14-21-1,-21 36 19,0 0-1,1 1 0,-1-1 1,1 1-1,0-1 1,1 1-1,-1 0 0,1 1 1,0-1-1,0 1 0,0 0 1,9-4-1,-13 6-1,-1 1 0,1 0 0,-1 0 0,1 0 0,-1-1 0,1 1 0,0 0 0,-1 0 0,1 0 0,-1 0 1,1 0-1,-1 0 0,1 0 0,-1 0 0,1 0 0,-1 0 0,1 0 0,-1 1 0,1-1 0,-1 0 0,1 0 0,-1 0 0,1 1 0,-1-1 0,1 0 0,-1 1 0,1-1 1,-1 0-1,0 1 0,1-1 0,-1 1 0,1-1 0,-1 0 0,0 1 0,0-1 0,1 1 0,-1-1 0,0 1 0,0-1 0,1 2 0,1 23 62,-2-19-62,-1 18 1,-2 1 0,0-1 0,-1-1 0,-12 42 0,-43 93 11,11-33 30,37-97-4,7-17-31,0 0 0,0 0 0,1 1 0,0 0 0,-2 20 0,5-30 41,4-5-53,-1 0 0,0-1 0,0 1 0,-1-1 0,1 1 0,-1-1 0,1 0 0,-1 0 0,2-5 0,0 1-15,5-9 9,0-1 28,0 1 1,2 1-1,16-22 1,-23 34-23,-1 0 1,1 1 0,-1-1 0,1 1 0,0 0-1,0 0 1,0 0 0,1 1 0,-1 0 0,1-1 0,0 1-1,-1 1 1,1-1 0,0 1 0,0 0 0,0 0-1,0 0 1,5 1 0,-9 0 7,-1 0-1,1 0 1,-1 0 0,1 1-1,-1-1 1,1 0 0,-1 1-1,1-1 1,-1 0 0,0 1-1,1-1 1,-1 1 0,1-1-1,-1 1 1,0-1 0,0 0-1,1 1 1,-1-1 0,0 1-1,0-1 1,0 1-1,1 0 1,-1-1 0,0 1-1,0-1 1,0 1 0,0-1-1,0 1 1,0-1 0,0 2-1,0 24 26,-1-16 17,1 2-38,-2-1 0,1 1-1,-1-1 1,-1 0 0,0 1 0,-1-1 0,-7 15 0,-44 77-15,10-21 84,24-38-86,7-17 63,-17 49 0,30-73-52,0 1 0,1-1-1,-1 0 1,0 0 0,1 0 0,0 0 0,0 0 0,0 0 0,0 1 0,1 5 0,-1-8-2,1 0 0,-1 0 0,1 0 0,-1 0 0,1 0 0,0 0-1,0 0 1,-1-1 0,1 1 0,0 0 0,0 0 0,0 0 0,0-1 0,0 1 0,0 0 0,0-1 0,0 1 0,0-1 0,0 0 0,0 1 0,0-1 0,0 0 0,0 1 0,0-1 0,0 0 0,1 0 0,-1 0-1,0 0 1,2 0 0,7-1-4,0 0 0,0 0-1,0-1 1,-1 0 0,1-1 0,0 0-1,-1 0 1,0-1 0,14-8-1,8-7 49,38-31-1,13-8-58,-72 52 15,1-1-1,0 2 0,-1-1 0,2 2 0,-1-1 1,1 2-1,-1-1 0,1 2 0,0-1 1,0 2-1,19-1 0,-30 2 4,1 0 0,-1 1 0,0-1-1,0 1 1,0-1 0,0 1 0,0 0 0,0-1 0,0 1-1,0 0 1,0 0 0,-1 0 0,1 0 0,0 0 0,0-1-1,-1 1 1,1 1 0,0-1 0,-1 0 0,1 0 0,-1 0-1,0 0 1,1 0 0,-1 0 0,0 0 0,1 1 0,-1-1-1,0 0 1,0 0 0,0 0 0,0 2 0,0 48 2,-1-40-19,0 1 20,-1 1-1,0-1 1,-1-1-1,0 1 1,-1 0-1,-1-1 1,0 1-1,0-1 1,-1-1-1,-10 16 1,-11 21-66,27-47 60,0 0-1,0 0 0,1 0 0,-1 0 1,0 0-1,0 0 0,0 0 1,0 0-1,0 0 0,0 0 0,0 0 1,0 0-1,1 0 0,-1 0 1,0 0-1,0 0 0,0 0 0,0 0 1,0 0-1,0 0 0,0 0 0,0 0 1,1 0-1,-1 0 0,0 0 1,0 0-1,0 0 0,0 0 0,0 0 1,0 0-1,0 0 0,0 1 0,0-1 1,0 0-1,0 0 0,0 0 1,0 0-1,0 0 0,1 0 0,-1 0 1,0 0-1,0 0 0,0 1 0,0-1 1,0 0-1,0 0 0,0 0 1,0 0-1,0 0 0,0 0 0,0 0 1,0 0-1,0 1 0,0-1 0,0 0 1,-1 0-1,1 0 0,0 0 1,0 0-1,0 0 0,15-8-38,15-14 41,213-225 24,-52 47-7,483-360-87,-547 463 15,-126 97-10,-3 0 96,-8 5-56,0 1-1,0-1 1,1 2-1,0-1 1,1 1-1,-1 1 1,-8 9-1,-9 7-19,-692 686-9,692-682 55,12-16 0,1 1 0,1 1 0,0 0 0,1 1 0,1 0 0,-13 24 0,23-39-3,0 0 0,-1 1 0,1-1 0,0 0 0,0 0 1,0 0-1,0 0 0,0 0 0,0 0 0,0 1 0,0-1 1,0 0-1,0 0 0,0 0 0,0 0 0,0 1 0,0-1 1,0 0-1,0 0 0,0 0 0,0 0 0,0 1 1,0-1-1,0 0 0,0 0 0,0 0 0,0 0 0,0 0 1,0 1-1,0-1 0,0 0 0,0 0 0,0 0 0,1 0 1,-1 0-1,0 0 0,0 1 0,0-1 0,0 0 0,0 0 1,0 0-1,1 0 0,-1 0 0,0 0 0,0 0 0,0 0 1,0 0-1,0 0 0,1 0 0,-1 0 0,0 0 0,0 0 1,0 0-1,0 0 0,1 0 0,-1 0 0,0 0 1,0 0-1,0 0 0,11-4 8,6-6-31,-1-2 0,-1 0 0,23-23 1,-3 4 59,131-123 11,85-71-78,-191 173 8,-30 26 72,40-28 0,-67 52-86,-13 18 90,-47 50-16,-1-3 1,-113 93-1,-124 85-102,-208 189 306,459-390-261,26-24 21,0 0 0,1 2-1,1 0 1,-20 28 0,36-46 0,0 0 0,-1 1 0,1-1-1,0 0 1,-1 1 0,1-1 0,0 0 0,-1 1 0,1-1-1,0 1 1,0-1 0,0 0 0,-1 1 0,1-1 0,0 1-1,0-1 1,0 1 0,0-1 0,0 1 0,0-1 0,0 1-1,0-1 1,0 1 0,0-1 0,0 0 0,0 1 0,0-1-1,0 1 1,0-1 0,1 1 0,-1-1 0,0 1 0,0-1-1,0 0 1,1 1 0,-1-1 0,0 0 0,1 1 0,-1-1-1,0 0 1,1 1 0,-1-1 0,0 0 0,1 1 0,-1-1-1,0 0 1,1 0 0,-1 0 0,1 1 0,-1-1 0,1 0-1,-1 0 1,1 0 0,-1 0 0,0 0 0,2 0 0,25-2-60,-8-6 64,0-1-1,0 0 0,-1-1 0,0-1 1,-1-1-1,0 0 0,18-18 0,10-7 11,36-21-26,2 4 0,136-66 0,-211 116 17,-6 2-6,1 1 0,0-1 0,0 1 0,0 0 0,0 0 0,0 0 0,0 0 0,1 1 0,2-1 0,-4 1 48,-6 4-80,-131 126 42,-7 8 33,-31 1-39,61-54-11,4 6 1,-132 143-1,233-229 8,6-4-1,0 0 0,0 0 0,0 0 0,0 0 0,0 0 0,0 0 0,0 0 0,0 0 0,0 0 0,0 1-1,1-1 1,-1 0 0,0 0 0,1 1 0,-1-1 0,1 0 0,-1 1 0,1-1 0,0 1 0,-1 1 0,7-1-42,1-3 37,-1 0 0,1 0 0,0-1 1,-1 0-1,1 0 0,-1 0 1,0-1-1,0 0 0,0 0 1,10-8-1,65-51 27,-32 22-9,110-66 22,-82 56-80,-62 46 18,-15 16 67,-15 20 16,-114 130-105,75-97 116,-65 100 1,108-150-106,9-12 36,0 0-1,0 0 0,0-1 1,0 1-1,0 1 0,1-1 1,-1 0-1,1 0 0,-1 4 1,17-6-9,-7-1 16,0-1 0,0 0-1,0-1 1,0 0 0,-1 0 0,1-1 0,-1 0 0,0 0 0,12-8-1,62-46 23,-59 40-17,1-2-36,33-36 0,-33 32 65,38-32 1,-54 49-46,0 1 1,1 0 0,0 0-1,0 1 1,0 0 0,0 1 0,1 0-1,-1 0 1,1 0 0,9 0-1,-9 1 8,13 2 5,-21 1-8,-1 0 0,1-1 0,-1 1 0,1 0 0,-1 0 1,1 0-1,-1-1 0,0 1 0,0 0 0,1 0 0,-1 0 0,0 0 0,0 0 1,0-1-1,0 1 0,0 0 0,0 0 0,0 0 0,0 0 0,-1 0 0,1 0 1,0-1-1,0 1 0,-1 0 0,1 0 0,0 0 0,-2 0 0,-5 18 21,-1-2 0,0 1 0,-22 30-1,4-6-2,26-40-19,-1 0 0,0 0 0,1-1 0,-1 1 0,0 0 0,0-1 0,0 1-1,0-1 1,0 1 0,-1-1 0,1 1 0,0-1 0,-1 0 0,1 0 0,-1 0 0,1 0 0,-1 0-1,1 0 1,-1 0 0,0 0 0,1 0 0,-1-1 0,0 1 0,0-1 0,0 0 0,0 1-1,1-1 1,-1 0 0,0 0 0,0 0 0,0 0 0,0 0 0,0-1 0,1 1 0,-1 0-1,0-1 1,0 1 0,0-1 0,1 0 0,-1 0 0,0 0 0,1 0 0,-2-1 0,-4-1-7,1 1 0,0 0 1,0 0-1,-1 1 1,-9-2-1,-4 2 19,-1 1-1,1 1 1,0 1 0,-1 1-1,1 1 1,-24 8-1,-121 48 17,89-30-60,-47 20 68,-179 102 0,-99 93-8,178-105-61,-695 403 77,836-500-52,92-76 15,24-12 7,2 1 0,2 2 0,44-38 0,-11 11-71,-63 60 56,566-549-52,-403 393-30,-141 132 70,-2-1 0,-1-1 0,30-54 0,-54 84 10,0 0-1,0 0 1,-1-1-1,0 1 1,0-1-1,0 0 0,2-11 1,-4 16 3,0 0 0,-1-1 0,1 1 1,0 0-1,0-1 0,-1 1 0,1-1 1,0 1-1,-1 0 0,0 0 0,1-1 0,-1 1 1,0 0-1,1 0 0,-1 0 0,0 0 1,0 0-1,0 0 0,0 0 0,0 0 1,0 0-1,0 0 0,0 0 0,-1 1 0,1-1 1,0 0-1,0 1 0,-1-1 0,1 1 1,0 0-1,-1-1 0,1 1 0,0 0 0,-1 0 1,1 0-1,-1 0 0,-1 0 0,-39-2-2,1 1-1,-1 2 0,1 3 1,0 0-1,0 3 0,-54 16 0,-237 94 6,151-39-2,4 7-1,-210 137 0,344-194 35,-2 1-21,-1-1 0,-52 22 0,95-48-12,1-1 0,-1 0-1,1 0 1,-1 0-1,0 0 1,0 0-1,1-1 1,-1 1-1,0-1 1,0 0-1,0 0 1,0 0 0,0 0-1,-5-1 1,7 1-3,0-1 1,1 1 0,-1-1-1,0 0 1,1 1 0,-1-1-1,0 0 1,1 1 0,-1-1-1,1 0 1,-1 0 0,1 1-1,-1-1 1,1 0 0,0 0-1,-1 0 1,1 0-1,0 0 1,0 0 0,0 0-1,0 1 1,0-1 0,0 0-1,0 0 1,0 0 0,0 0-1,0 0 1,1-2 0,1-7-11,1 0 0,1 0 0,0 0 0,0 0 0,1 0 0,7-9 0,54-80 24,4 3-1,5 4 1,3 2 0,112-98-1,114-65 14,-109 95-26,-515 470-80,-4 47 119,315-349-40,-57 64 10,-3-3 0,-139 109 0,192-171 8,27-23-73,318-272 171,-274 242-92,69-52-32,5 7 0,196-104 1,-265 161 35,1 3 1,2 2 0,1 3-1,70-17 1,-100 35-52,0 1 1,0 2 0,49 1-1,-81 2 26,0 0 0,-1-1 0,1 1 0,0 0 0,0 0 0,-1 0 0,1 0 0,0 0 0,0 1 0,-1-1 0,1 1 0,0-1 0,-1 1 0,1-1 0,0 1 0,-1 0 0,1 0 0,-1 0 0,1 0 0,-1 0 0,0 0 0,1 0 0,-1 0 0,0 0 0,0 1 0,0-1 0,0 1 0,0-1 0,0 1 0,0-1 0,0 1 0,0-1 0,-1 1 0,1 0 0,-1-1 0,1 1 0,-1 0 0,0-1 0,0 1 0,0 0 0,0 0 0,0 1 0,-1 2 7,0 0 0,0 0 0,0 0 0,-1 0 0,0-1-1,0 1 1,0 0 0,-1-1 0,1 0 0,-1 1 0,0-1 0,-1-1 0,-3 5-1,-12 10-7,-1-2-1,-1 0 0,0-1 1,0-1-1,-2-2 0,0 0 1,0-1-1,-1-1 0,0-1 1,-1-2-1,0 0 0,0-2 1,0 0-1,-1-2 0,-42 0 1,43-4 2,0-2 0,0 0 0,0-2 0,-34-11 0,32 8 6,-1 1-1,0 2 1,-33-3 0,40 7-3,0 1 0,-1 1 1,1 0-1,0 2 0,0 1 0,1 0 1,-1 1-1,1 2 0,0 0 1,1 1-1,-1 1 0,2 0 0,-1 2 1,-25 19-1,-37 30-2,-98 93 1,-62 87 67,76-53-84,97-106 45,-112 104 0,-217 143-68,371-307 36,-249 194 7,-273 233-76,193-123 70,348-320-20,5-4 21,0 0 0,0 0 0,0 0 0,0 0 1,0 0-1,0 1 0,1-1 0,-1 1 0,0-1 0,1 1 0,-1 0 0,1-1 0,-2 4 0,3-4-6,-1-1 0,1 1 0,0-1 1,-1 0-1,1 0 1,0 0-1,-1 1 1,1-1-1,-1 0 1,1 0-1,0 1 0,0-1 1,-1 0-1,1 1 1,0-1-1,0 0 1,-1 1-1,1-1 0,0 0 1,0 1-1,0-1 1,-1 1-1,1-1 1,0 0-1,0 1 1,0-1-1,0 1 0,0-1 1,0 1-1,0-1 1,0 0-1,0 1 1,0-1-1,0 1 1,0-1-1,0 1 0,1-1 1,-1 0-1,0 1 1,0-1-1,0 0 1,0 1-1,1-1 0,-1 1 1,0-1-1,1 0 1,-1 0-1,0 1 1,13 1 7,-1-1 0,1 0 1,-1-1-1,0 0 0,1-1 1,-1 0-1,1-1 1,-1 0-1,0-1 0,0-1 1,13-5-1,19-10 16,66-39 0,-58 29-55,220-103 55,510-171 0,-720 283-20,-1-3 0,-1-3 0,-1-2 0,-2-3 0,78-54 0,-248 145-63,-355 165 10,220-115-14,195-85 84,-323 161 27,302-143-75,2 2-1,-125 103 1,196-148 30,-1 1 0,1 0 0,0-1 0,0 1 0,0 0 0,0 0 0,0 0 0,1-1 0,-1 1 0,0 0 0,0 0-1,1 0 1,-1 1 0,0-1 0,1 0 0,-1 0 0,1 0 0,-1 0 0,1 0 0,0 1 0,-1-1 0,1 0 0,0 0 0,0 1 0,0-1 0,0 0 0,0 0 0,0 1-1,0-1 1,1 2 0,0-2 3,1 0-1,-1 0 1,1 0 0,-1 0-1,1 0 1,0 0-1,-1 0 1,1 0-1,0-1 1,-1 1-1,1-1 1,0 1 0,0-1-1,0 0 1,0 1-1,-1-1 1,1 0-1,4-1 1,6 1 1,2 1-2,1-1 0,-1 0-1,0-2 1,0 1 0,0-2-1,0 0 1,22-8 0,732-345 59,-141 1-33,-548 310 12,-104 48-172,-119 75 101,52-26 71,-397 214-112,473-259 98,14-6-17,-1 0 0,1 1 0,0-1 0,0 0 0,-1 1 0,1-1 0,0 1 0,0-1 0,0 1 0,-3 4 0,4-5-66,4 0 53,1-1 0,-1 0 0,0 0 0,1-1 0,-1 1 0,0-1-1,1 1 1,-1-1 0,0 0 0,0 0 0,0 0 0,0-1 0,0 1-1,3-3 1,-1 2 8,352-161 197,227-95-163,10-30-16,-411 192-14,7-8 11,60-31-108,-181 99 42,-36 18 39,47-19-1,233-108-58,-304 140 75,-1 1-8,-1 0-1,1 0 1,0 1-1,0 0 1,0 0 0,15-3-1,-21 6-34,-25 33 10,-44 23 18,-1-3 0,-4-4 0,-93 50 0,38-24 98,-68 40-40,-62 38 143,256-153-192,1 0 1,-1 0 0,1 1 0,-1-1-1,1 0 1,0 0 0,-1 0 0,1 0-1,-1 1 1,1-1 0,-1 0-1,1 0 1,0 1 0,-1-1 0,1 0-1,0 1 1,-1-1 0,1 0 0,0 1-1,0-1 1,-1 0 0,1 1 0,0-1-1,0 1 1,-1-1 0,1 1 0,0-1-1,0 0 1,0 1 0,0-1-1,0 1 1,0-1 0,0 1 0,0-1-1,0 2 1,18-2 20,33-11 49,93-48-94,79-36 75,11-16-64,-119 59 14,171-104 0,-51-21 18,-49 34-17,21-15-28,-206 158 27,-1-1 0,0 1 1,1 0-1,-1-1 0,0 1 1,1 0-1,-1 0 0,0 0 1,1-1-1,-1 1 0,1 0 1,-1 0-1,1 0 0,-1 0 0,0 0 1,1 0-1,-1 0 0,1 0 1,-1 0-1,1 0 0,-1 0 1,0 0-1,1 0 0,-1 0 1,1 0-1,-1 0 0,1 0 1,-1 1-1,0-1 0,1 0 1,-1 0-1,1 0 0,-1 1 0,0-1 1,1 0-1,-1 1 0,0-1 1,1 0-1,-1 1 0,0-1 1,0 0-1,1 1 0,-1-1 1,0 0-1,0 1 0,0-1 1,0 1-1,1-1 0,-1 1 0,0-1 1,0 0-1,0 1 0,0-1 1,0 1-1,0-1 0,0 1 1,0-1-1,0 1 0,0-1 1,0 0-1,0 1 0,-1-1 1,1 1-1,0-1 0,0 0 1,0 1-1,-1 0 0,-8 34 97,-5-13-90,0-2 0,-2 0 0,0-1 0,-1 0 0,-1-2 0,-24 19 0,12-9 21,-48 46 12,-2-4 1,-3-4-1,-103 62 0,153-112-22,0-1 0,-1-2 0,0-1-1,-66 12 1,-41 13 53,-285 140-28,277-110-51,114-49 23,20-9-31,-1-1 1,0-1 0,-1 0 0,1-1 0,-25 5 0,30-8 24,0 1 1,0 1-1,0 0 1,1 0-1,-1 1 0,1 0 1,-13 10-1,13-9-10,0 0-1,-1 0 1,0-1-1,0 0 1,-1-1-1,-18 5 1,22-7 0,0 1 0,0 0 0,0 0 0,0 1 0,0 0 0,0 0 0,-7 7 0,-35 17-5,36-22 1,1 1 0,0 1 1,-15 12-1,-30 17 24,-84 48-15,130-77-5,-17 9 24,-49 21 0,24-14-8,-6 3 93,-93 27 0,105-39-76,-80 22 170,-169 66-58,68-25-247,24 8 261,-12 4-94,29-11-166,120-55 117,1 3 0,1 4 0,2 2 0,-65 45 0,92-57 8,0-1 1,-51 18 0,34-15-67,-24 12-96,-150 60 276,214-89-144,0-2 0,0 1 0,0-2 0,-1 0 1,1-1-1,-1 0 0,0-1 0,0-1 0,0 0 1,-20-4-1,31 3 3,0-1 1,1 0 0,-1 0-1,1 0 1,0 0 0,0-1-1,0 1 1,0-1-1,0 0 1,0 0 0,1 0-1,-1 0 1,1 0 0,0 0-1,0-1 1,0 1-1,-2-8 1,-1-2 17,0 1-1,1-1 1,-4-26 0,-11-142-122,10-313 0,10 308 64,19-271-133,-20 448 173,-1 0 1,0 0-1,0 0 0,-1 0 0,-1 0 0,1 1 1,-1-1-1,-1 1 0,1-1 0,-2 1 0,1 0 0,-1 0 1,0 1-1,0 0 0,-1 0 0,0 0 0,-1 0 0,1 1 1,-1 0-1,0 0 0,-1 1 0,1 0 0,-1 1 0,0-1 1,-16-5-1,10 5-6,0 0 1,0 1-1,0 0 1,0 1 0,-1 1-1,1 0 1,-1 1-1,1 0 1,-1 2 0,0-1-1,1 2 1,-1 0-1,1 1 1,0 0 0,-22 8-1,-21 17-107,-85 53-1,99-53 57,-1-3-1,0-1 1,-79 28-1,109-47 43,-1-1 0,0-1 0,0 0 0,0-1 0,0-1 0,0 0 0,0-1 0,0-1-1,-1 0 1,-26-6 0,30 3 14,0 0 0,0-1 0,1 0 0,-1 0 0,1-1 0,0-1 0,1 0-1,-1 0 1,2-1 0,-1-1 0,1 1 0,0-2 0,-8-9 0,-4-11-4,0-1 1,3-1 0,0-1 0,2 0-1,2-1 1,-16-51 0,-41-223-43,65 277 49,-49-314-17,33 184-4,-7 0-1,-59-184 1,-39-74 43,121 398-40,-2 0 0,0 0 0,-1 1-1,-1 0 1,-1 1 0,0 0 0,-2 1 0,0 0-1,-1 1 1,-1 0 0,0 1 0,-1 1-1,-1 1 1,-23-17 0,-176-129-146,206 153 160,0 1 1,-1 0 0,0 1 0,0 0-1,0 1 1,-14-3 0,13 3 16,-1 0 0,0-1 1,1 0-1,-16-10 1,25 13-14,0 0 1,0 0 0,-1 0 0,1 0-1,-1 1 1,1-1 0,-1 1 0,1 0-1,-1 0 1,0 0 0,0 1 0,1-1 0,-1 1-1,0 0 1,0 0 0,0 0 0,-5 2-1,6-1 2,1 0-1,-1 0 0,0 1 0,1 0 0,-1-1 0,1 1 1,-1 0-1,1 0 0,0 0 0,0 0 0,0 0 0,0 1 1,0-1-1,1 1 0,-1-1 0,1 1 0,-1 0 1,1-1-1,0 1 0,0 0 0,0 0 0,0 0 0,0 5 1,-10 61-11,3 1 0,2 113 1,4-79 48,-9 1206 233,21-1088-191,45 262-1,-49-433-83,-3 0-1,-3 65 1,-1-43 39,-6 248-25,7-240-59,1-88 48,0-1-1,0 1 1,0 0 0,1 0 0,4-12-1,7-24-355,-11-1-557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50:31.11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2451 989 609,'0'1'27,"0"-1"-1,0 1 1,0-1 0,0 0 0,-1 1 0,1-1 0,0 1 0,0-1 0,0 0 0,0 1 0,-1-1 0,1 1 0,0-1 0,-1 0-1,1 1 1,0-1 0,0 0 0,-1 1 0,1-1 0,0 0 0,-1 0 0,1 1 0,-1-1 0,1 0 0,0 0 0,-1 0 0,1 0 0,-1 1-1,1-1 1,0 0 0,-1 0 0,1 0 0,-1 0 0,1 0 0,-1 0 0,1 0 0,0 0 0,-1 0 0,1 0 0,-1-1 0,1 1-1,-1 0 1,1 0 0,0 0 0,-1 0 0,1-1 0,0 1 0,-2-1 0,0 0 44,0 0-1,0 0 1,0 0-1,-1 0 1,1 0 0,0-1-1,-3-2 1,-3-8-46,1 1 1,0-1-1,0-1 0,1 1 1,-8-27-1,-15-71-40,23 87 17,-25-112-12,-34-130-55,57 239 45,0 0 0,-2 0 0,-1 2 0,-16-29 0,20 41-1,0 0-1,-2 1 1,1 1-1,-1-1 1,0 2-1,-1-1 1,0 1-1,-1 1 1,0 0-1,-12-7 1,7 7 9,0 1 0,0 0-1,-1 1 1,0 1 0,-28-5 0,-89-2 11,17 2 0,81 4 17,15 2-13,0 1 0,0 1-1,0 0 1,0 2-1,-23 3 1,42-3-2,0 0 0,1 1-1,-1 0 1,0-1 0,1 1 0,-1 0-1,1 0 1,-1 0 0,1 0 0,-1 0-1,1 0 1,0 0 0,-1 1 0,1-1-1,0 0 1,0 1 0,0-1 0,0 1-1,0 0 1,0-1 0,0 1 0,1 0-1,-1-1 1,1 1 0,-1 0 0,0 2-1,0 5 5,-1 0 0,1 1-1,1 17 1,0-20-7,0 43 20,3 0 0,9 58 0,44 156 17,-38-202-11,2-2 0,34 72 0,38 84 41,-75-165-46,-1 0 0,12 75 0,61 254 206,-82-359-209,11 23 0,-12-30-16,1 1 0,-2 0 0,0 1 0,3 15 0,-5-6 18,1 44 1,-5-65-14,1 0 1,-1 0-1,-1 0 0,1 0 0,0 0 1,-1-1-1,0 1 0,0 0 1,0-1-1,-5 7 0,-6 11 1,-29 60 56,-3-2 1,-78 103-1,-167 197 31,-27-27 17,60-90 7,24 21-85,68-38-32,94-137 0,-104 120 0,89-121 0,71-89 0,2-2 0,1 0 0,0 0 0,-10 22 0,20-33-3,0-1 0,0 1 0,1 0-1,0 0 1,0 0 0,0 0 0,0 1 0,1-1-1,-1 0 1,1 0 0,1 0 0,-1 1-1,1-1 1,0 0 0,0 0 0,0 0 0,0 0-1,5 9 1,2 4 3,2-1-1,0 0 0,20 26 1,-7-11-1,44 75 1,-30-47 0,64 83 0,-98-141-3,-1 1 0,0-1 1,1 0-1,0 1 0,-1-1 0,1 0 0,0 0 0,0-1 0,3 2 0,-5-2 1,0-1-1,1 0 1,-1 1-1,0-1 0,0 0 1,1 0-1,-1 0 1,0 1-1,1-2 0,-1 1 1,0 0-1,0 0 1,1 0-1,-1-1 0,0 1 1,0 0-1,1-1 1,-1 1-1,0-1 1,0 0-1,0 1 0,0-1 1,0 0-1,0 0 1,0 0-1,0 1 0,1-3 1,13-17 2,-1-1 0,15-28 1,2-5 3,12-9 8,77-88 0,66-48 32,-34 38-21,-5 1-5,206-244 103,-181 147-145,-59 79-86,-110 173 110,38-51-11,-36 50 9,0 0 1,1 1 0,0-1-1,0 1 1,0 0-1,11-6 1,-16 11 2,0-1 0,1 1 1,-1 0-1,0 0 0,1-1 0,-1 1 1,0 0-1,1 0 0,-1 0 0,0 1 1,1-1-1,-1 0 0,0 0 0,1 1 1,-1-1-1,0 1 0,1-1 0,-1 1 1,0 0-1,0-1 0,0 1 0,0 0 1,0 0-1,0 0 0,0 0 0,0 0 1,0 0-1,0 0 0,0 0 0,-1 0 1,1 1-1,1 1 0,1 2 6,0 1 0,0-1 0,-1 1 0,1 0 0,-1 0 0,1 7 1,4 33 4,3 85 0,-8-75-10,28 266 72,-19-253-47,2 0 0,36 107 0,28 23 26,17 53-42,-27-2-35,-47-171 21,-1-15-5,4-2 0,2 0 0,41 74 0,-64-132-4,0 0 0,0 0 0,1 0-1,0-1 1,-1 1 0,1-1-1,0 1 1,1-1 0,-1 0 0,0-1-1,1 1 1,0 0 0,-1-1-1,7 3 1,-4-3-5,0 0 1,0-1-1,1 1 0,-1-1 0,0-1 0,1 1 1,-1-1-1,1 0 0,7-2 0,39-5 4,-24 2 1,39 0 0,47 10 12,-114-5 1,0-1 1,0 1-1,0-1 1,0 0-1,0 0 1,0 1-1,0-1 1,0 0-1,0 0 1,0 0-1,-1 0 1,1 0-1,0 0 0,-1 0 1,1 0-1,-1 0 1,1-1-1,-1 1 1,1 0-1,-1 0 1,0 0-1,1-3 1,0-1 1,8-22-3,-1-1 0,-2-1 0,-1 1 0,3-40 0,-3-117 0,-5 170 0,0-25 4,-2-1 1,-2 1-1,-2-1 0,-11-44 0,4 25 4,-10-94-1,9-63 10,12 184-17,-8-230 4,-17-214 3,4 167 4,1 63-17,1 38 1,20 67 5,2 78 0,-1 58 1,1 0-1,0-1 1,0 1 0,0 0-1,1 0 1,0-1 0,0 2-1,1-1 1,-1 0 0,5-6-1,6-9 8,20-24-1,-20 28-2,389-563-5,-119 167 14,-200 309 56,166-162 1,-221 242-87,14-13 33,-38 33-13,-1 0 1,1 0-1,-1-1 1,0 1-1,0-1 1,0 0-1,3-8 1,-4 8 0,-1 0-1,0 1 1,0-1-1,-1 0 1,0 0 0,1 0-1,-1 1 1,-1-1-1,1 0 1,-1 0-1,0 0 1,0 1 0,-2-7-1,-3-7-2,-1 0-1,-10-17 0,1 0-10,-3-15-63,-12-56 0,-11-30-25,38 125 86,-1 0-1,0 0 0,0 0 0,-1 0 1,-8-11-1,11 19 8,0-1 1,0 1-1,0 0 1,-1 1-1,1-1 1,0 0-1,-1 1 1,0 0-1,0 0 1,1 0-1,-1 0 1,0 1-1,0 0 1,-1-1-1,1 1 1,0 1 0,-7-1-1,-2 0 4,-1 0 0,1 1 0,-1 0 0,1 2 0,0-1 0,0 2 0,-1 0 0,1 0 0,1 2 0,-25 10 0,6 4 12,0 2 0,2 1-1,0 1 1,-50 53 0,-113 107-5,134-130 18,-26 33-19,23-21-7,-66 79 33,92-111-11,6-5-31,21-19 14,0 0 1,-1-1-1,0 0 1,0-1-1,-13 9 1,15-12-5,0 1 0,0 0 0,1 0 1,0 0-1,-6 7 0,-21 17 15,25-23-18,-1-1 1,1-1 0,-1 0 0,-13 5 0,15-6-9,7-9-661,0-5-129,0 0-320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8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6100 0 705,'-12'1'86,"0"0"0,0 0 1,1 2-1,-2 0 0,-15 6 0,-59 29 246,26-11-183,-184 72 95,-358 150 183,10 32 18,-197 87-317,638-305-119,-127 45 14,154-67-31,-138 48-16,-164 88-22,102-37 22,-299 158-29,409-168 47,-112 57 12,184-118-7,-355 176 29,455-222-95,-3-1 0,0-3 1,-64 17-1,100-36-894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8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5092 0 0,'-2'2'43,"-1"0"0,0-1 1,0 0-1,0 1 0,0-1 0,0 0 1,0 0-1,0-1 0,0 1 0,0-1 0,-1 0 1,1 0-1,0 0 0,-5 0 0,4 0 8,1 0-12,1 0 0,-1 1 0,0 0 0,0-1 0,1 1 0,-1 0 0,0 0-1,1 1 1,-1-1 0,1 0 0,-1 1 0,1 0 0,0 0 0,-4 3 0,-30 37 97,14-15-55,-111 114 171,-89 95 265,2-6-224,-347 327 28,47-158-270,312-248-33,-575 463 9,287-164 3,413-371-28,-98 103 9,-106 95 10,212-214-34,-137 90-1,30-52-4,88-50 4,41-24 11,30-15 3,-1 0-1,1 2 0,-25 19 1,32-19 0,-26 20 0,-50 53 0,-99 120 0,63-74-6,124-130-164,1 1 0,0 0-1,0 0 1,0 0-1,0 1 1,0-1 0,1 1-1,0-1 1,0 1-1,0 0 1,0 0-1,-1 8 1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8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2912 1 64,'-2'11'221,"0"1"-1,0 0 1,-1 0-1,-1 0 1,-5 12 0,5-13-141,-25 60 194,-2-1 0,-76 123 0,-104 115 55,66-100-188,31-36-40,-258 360-10,-225 178-44,159-196 2,243-286-17,-99 123-32,242-279 3,3 3 1,-47 99-1,-54 168-194,144-325-1144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38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446 267 0,'2'10'417,"-1"-10"-384,-1 1 1,1 0-1,-1 0 0,0 0 0,0 0 1,1 0-1,-1 1 0,0-1 0,0 0 1,0 0-1,0 0 0,0 0 1,0 0-1,0 0 0,-1 0 0,1 0 1,0 0-1,-1 0 0,1 0 0,-1 1 1,-4 4-12,-1-1 0,1 0-1,-1 0 1,-1 0 0,1-1 0,0 1 0,-13 4 0,6-2 0,-40 23 70,-91 58 130,128-75-203,0 0-1,0 0 1,1 2-1,1 0 0,1 0 1,-16 24-1,29-39-17,-1 1-1,0 0 1,1 0-1,-1 0 1,0 0-1,1 0 0,-1 0 1,1 0-1,0 0 1,-1 0-1,1 0 1,0 0-1,0 0 1,-1 0-1,1 0 1,0 0-1,0 0 0,0 0 1,0 0-1,0 0 1,0 0-1,1 2 1,0-2-1,-1 0 1,1-1-1,-1 1 1,1 0 0,0-1-1,0 1 1,-1-1-1,1 1 1,0-1 0,0 1-1,0-1 1,-1 0-1,1 1 1,0-1-1,0 0 1,0 0 0,0 0-1,0 0 1,0 0-1,1 0 1,2 0 0,1 0 1,0 0-1,0-1 1,-1 0-1,1 0 1,-1 0-1,1-1 1,-1 1-1,5-3 1,21-17-2,-1-1 0,43-43 0,-24 20-6,0 2-65,2 3 0,58-36 0,-94 66-20,-14 21 139,-4-5-47,1 0-1,-1 0 1,0 0 0,-1-1-1,1 0 1,-1 0 0,0 0-1,-8 5 1,1 1 4,-40 36 14,-103 101 41,128-119-7,1 1-1,1 2 0,-29 48 0,52-76-44,0 1-1,-1-1 1,1 1-1,1 0 1,-1-1-1,1 1 1,-1 0 0,1 0-1,1 0 1,-1 0-1,0 10 1,2-15-8,-1 1 1,1 0 0,-1-1-1,0 1 1,1-1-1,-1 1 1,1-1 0,0 0-1,-1 1 1,1-1-1,-1 1 1,1-1 0,-1 0-1,1 0 1,0 1-1,-1-1 1,1 0 0,0 0-1,-1 0 1,1 0-1,0 0 1,-1 0 0,1 0-1,0 0 1,-1 0-1,1 0 1,1 0 0,23-2 19,-21 0-17,1 0 0,-1 0 0,0 0-1,1 0 1,-1-1 0,0 1 0,0-1 0,-1 0 0,5-4-1,32-36 27,-30 31-27,255-265-34,-235 241-50,-28 33 50,-2 4 11,-14 19 49,5-4-8,1 0 0,0 0 0,1 1 0,0 0 0,2 0 0,0 1 0,-5 32 0,4-4 49,0 87 1,6-133-70,1 0-1,-1 0 1,0 0 0,0 0 0,0 0-1,0 0 1,0 0 0,0 0-1,0 0 1,0 0 0,0 0 0,0 0-1,0-1 1,0 1 0,0 0-1,0 0 1,0 0 0,1 0 0,-1 0-1,0 0 1,0 0 0,0 0-1,0 0 1,0 0 0,0 0 0,0 0-1,0 0 1,0 0 0,0 0-1,1 0 1,-1 0 0,0 0 0,0 0-1,0 0 1,0 0 0,0 0-1,0 0 1,0 0 0,0 0 0,0 0-1,0 1 1,0-1 0,1 0-1,-1 0 1,0 0 0,0 0 0,0 0-1,0 0 1,0 0 0,0 0-1,0 0 1,0 0 0,0 0 0,0 0-1,0 0 1,0 1 0,0-1-1,0 0 1,0 0 0,5-7-15,2-11-13,0 1 1,-1-1-1,-1 0 0,0-1 0,-2 1 1,0-1-1,1-31 0,-3-12-67,-8-61 0,3 68 91,3 9 4,1 45 1,0 1 0,0 0 0,0-1 0,-1 1 0,1-1 0,0 1 1,0-1-1,0 1 0,0-1 0,0 1 0,1 0 0,-1-1 0,0 1 0,0-1 1,0 1-1,0 0 0,0-1 0,1 1 0,-1-1 0,0 1 0,0 0 1,0-1-1,1 1 0,-1 0 0,0-1 0,1 1 0,-1 0 0,0-1 0,0 1 1,1 0-1,-1 0 0,1 0 0,-1-1 0,0 1 0,1 0 0,-1 0 1,0 0-1,1 0 0,-1 0 0,1 0 0,-1 0 0,1-1 0,-1 1 0,0 0 1,1 1-1,-1-1 0,1 0 0,-1 0 0,0 0 0,1 0 0,-1 0 1,1 0-1,-1 0 0,0 1 0,1-1 0,-1 0 0,0 0 0,1 1 0,-1-1 1,0 0-1,1 0 0,-1 1 0,0-1 0,0 0 0,1 1 0,-1 0 5,9 8 39,-1 0 1,0 1-1,0 0 0,-1 1 1,-1 0-1,0 0 1,6 13-1,-2-3-3,169 318 620,-150-276-656,-29-68-49,-1 0 1,1 0 0,0 0 0,0 0-1,1-5 1,-1-18-131,-1 13 123,-2 0 0,1 0 1,-2 1-1,-6-20 0,-27-57-148,24 62 138,-8-24-65,13 31 89,-1-1 0,0 1 0,-2 1-1,-1 0 1,-18-25 0,30 45 39,0 1 0,-1-1 0,1 1 0,0 0 0,-1-1 0,1 1 0,0-1 1,-1 1-1,1 0 0,0 0 0,-1-1 0,1 1 0,-1 0 0,1 0 0,0-1 0,-1 1 0,1 0 0,-1 0 1,1 0-1,-1 0 0,1 0 0,-1-1 0,-3 9 106,5 20 37,-1-24-157,3 14 84,7 33 1,2 3 3,-9-32-49,-1 0 0,0 1-1,-2 0 1,-3 39 0,2-55-24,0 0 0,-1 0 0,0-1 0,0 1 0,0 0 0,-1-1 0,0 1 0,0-1 0,0 0 0,-1 0 0,0 0 0,0 0 0,-1-1 0,1 0 0,-1 0 0,0 0 0,0-1 0,-1 1 0,-6 3 0,8-6-6,1 0 0,-1 0 1,0-1-1,0 0 0,0 1 0,0-1 0,0-1 1,0 1-1,0-1 0,-1 1 0,1-1 0,0-1 1,0 1-1,0 0 0,-5-2 0,-6-2-23,1-1 1,-27-12-1,-10-3 0,-76-4-30,87 19 53,-52-15 0,76 16 5,13 4-6,1 0 0,-1 0 1,1-1-1,-1 1 0,1-1 1,-1 0-1,1 1 0,0-1 1,-1-1-1,1 1 0,0 0 1,0-1-1,0 1 0,-4-4 1,5 4 3,1 0-1,-1 0 1,1 1 0,-1-1 0,0 0 0,1 1 0,-1-1-1,0 0 1,0 1 0,1-1 0,-1 1 0,0-1 0,0 1-1,0-1 1,0 1 0,1 0 0,-1 0 0,0-1 0,0 1 0,0 0-1,0 0 1,0 0 0,0 0 0,0 0 0,0 0 0,0 0-1,0 0 1,0 0 0,0 1 0,0-1 0,1 0 0,-1 1 0,0-1-1,0 0 1,0 1 0,0-1 0,-1 2 0,-6 9 4,7-10-5,-1 0 0,1 0 0,0 0 0,0 0 0,1 0 0,-1 0 0,0 1 0,0-1 0,0 0 0,1 1 0,-1-1 0,1 0 0,-2 4 0,-2 7 0,5-4 1,-1 0-1,1 0 1,1-1 0,-1 1 0,1 0-1,1-1 1,-1 0 0,1 1-1,0-1 1,1 0 0,0 0-1,0-1 1,0 0 0,0 1-1,8 7 1,-1-4 2,-1 0 1,1 0-1,1-1 0,-1 0 1,1-1-1,1-1 0,15 7 0,-28-13-4,0-1-1,1 0 0,-1 0 0,0 0 1,1 0-1,-1 0 0,0 0 1,0 0-1,1 0 0,-1 0 0,0 0 1,1 0-1,-1 0 0,0 0 0,0 0 1,1 0-1,-1 0 0,0-1 1,1 1-1,-1 0 0,0 0 0,0 0 1,1 0-1,-1-1 0,0 1 0,0 0 1,0 0-1,1 0 0,-1-1 0,0 1 1,0 0-1,0 0 0,1-1 1,-1 1-1,0 0 0,0 0 0,0-1 1,0 1-1,0 0 0,0-1 0,0 1 1,0 0-1,0-1 0,0 1 0,0 0 1,0 0-1,0-1 0,0 0 1,0-17-29,0 16 16,0-6-18,-1 0 0,0-1 0,0 1 0,-1 0 0,0 0 0,0 0 0,-1 0 0,0 1 0,0-1 0,-1 1 0,0 0 0,-7-11 0,-14-26 24,-8-11 43,33 62 87,12 22-40,0-1 0,2 0-1,29 44 1,-34-57-51,11 18 30,47 72 122,-55-88-147,0-1 1,2-1-1,28 26 1,-42-40-41,1-1 1,-1 1-1,1 0 1,0-1-1,-1 0 1,1 1-1,0-1 1,-1 1-1,1-1 0,0 0 1,0 1-1,-1-1 1,1 0-1,0 0 1,0 0-1,-1 0 1,1 0-1,0 0 1,1 0-1,-2 0 2,1 0 0,-1 0 0,1-1 0,-1 1 0,0 0 0,1-1 0,-1 1 0,0-1 0,1 1 0,-1 0 0,0-1 0,1 1 0,-1-1 0,0 1 0,0-1 0,1 1 0,-1-1 0,0 1 0,0-1 0,0 1 0,1-2 0,-1-4-17,1-1 1,-1 0-1,-1-13 0,0 7-31,-1-26-24,-3 0 1,-1 0 0,-1 0 0,-20-59 0,13 50-27,-16-96 0,31 134 124,3 18 50,-3-7-44,77 196 443,-12-26-164,-51-138-219,1-1 0,40 59-1,-52-85-86,0-1-1,1 0 1,-1 0-1,8 5 0,-11-9-4,0 0-1,0 0 0,0 0 0,0 0 0,1 0 0,-1-1 1,0 1-1,0 0 0,1-1 0,-1 1 0,0-1 1,1 0-1,-1 1 0,1-1 0,-1 0 0,0 0 1,1 0-1,-1 0 0,1 0 0,-1 0 0,0 0 0,1-1 1,-1 1-1,0-1 0,1 1 0,1-2 0,-2 1-5,0 0-1,0 0 1,-1 0-1,1 0 1,0 0-1,-1 0 1,1 0-1,0 0 1,-1 0-1,0-1 1,1 1-1,-1 0 0,0-1 1,1 1-1,-1 0 1,0-3-1,0-25-80,0 20 40,1-10-10,-2 0 0,0-1-1,-1 1 1,-1 0 0,0 0-1,-2 0 1,-7-22-1,-27-57-32,-52-155-173,89 248 266,1 0-1,0 0 1,0 0 0,0 0 0,1-11 0,0 16 1,0 0-1,0 0 1,0 0-1,0 0 1,0 0-1,0 0 1,0-1-1,0 1 1,1 0-1,-1 0 1,0 0-1,0 0 1,0 0 0,0 0-1,0 0 1,0 0-1,1 0 1,-1 0-1,0 0 1,0 0-1,0 0 1,0 0-1,1 0 1,-1 0 0,0 0-1,0 0 1,0 0-1,0 0 1,0 0-1,1 0 1,-1 0-1,0 0 1,0 0-1,0 0 1,0 0-1,0 0 1,0 0 0,1 0-1,-1 0 1,0 0-1,0 1 1,0-1-1,0 0 1,0 0-1,0 0 1,0 0-1,0 0 1,1 0 0,-1 1-1,0-1 1,0 0-1,7 6 47,0 0 1,-1 0-1,1 1 1,-1 0-1,-1 0 1,6 9-1,29 51 123,-37-61-158,50 103 220,-41-80-170,1-1-1,1-1 1,1-1 0,1 0-1,29 36 1,-44-61-65,1 1 0,-1 0-1,1-1 1,0 1 0,0-1 0,-1 0 0,1 1 0,0-1 0,0 0 0,0 0 0,0 0-1,1-1 1,-1 1 0,3 0 0,-4-1-3,0 0 0,0 0 0,0 0 0,0-1 0,0 1 0,0 0 0,0-1 0,0 1 0,0-1 0,0 1 0,0-1 0,-1 1 0,1-1 0,0 0 0,0 1 0,0-1 0,-1 0-1,1 0 1,-1 1 0,1-1 0,0 0 0,-1 0 0,1 0 0,-1 0 0,0 0 0,1 0 0,-1 0 0,0 0 0,1 0 0,-1 0 0,0 0 0,0 0 0,0-2 0,2-10-85,-2 0 1,0-24-1,-1 13 17,1 16 53,-1 0 0,0 0 0,0 0-1,-1 0 1,0 0 0,0 1 0,-1-1 0,-4-8-1,-34-58-101,6 14 106,30 52 22,4 12 28,4 14 22,9 23 44,10 47-1,-19-70-72,-1 0-1,0 0 0,-1 0 1,-1 1-1,-3 25 1,3-42-26,-1 0 0,1 1-1,-1-1 1,0 0 0,0 0 0,0 0 0,0 0 0,-1 0 0,1 0 0,0 0 0,-1 0-1,1-1 1,-1 1 0,0 0 0,1-1 0,-1 0 0,0 1 0,0-1 0,0 0 0,0 0-1,0 0 1,0 0 0,0 0 0,0 0 0,-4 0 0,-3 1-20,-1 0 1,1-1-1,-1 0 1,-13 0-1,-12 0-18,0-2 0,0-1-1,0-2 1,-62-16 0,87 16 31,3 1 1,0 1 0,1 0-1,-13-1 1,18 2 5,0 1 0,1 0-1,-1 0 1,0 0 0,0 0-1,0 0 1,0 0 0,0 0-1,0 0 1,0 1 0,0-1-1,0 0 1,0 1 0,0-1-1,0 0 1,0 1 0,0-1-1,0 1 1,1 0 0,-1-1-1,0 1 1,0 0 0,1-1-1,-1 1 1,0 0 0,1 0-1,-1 0 1,1-1 0,-1 1-1,1 0 1,-1 0-1,0 1 1,-1 6 5,1 0-1,-1 0 0,1-1 1,0 1-1,1 0 1,0 0-1,0 0 1,1 0-1,0 0 0,0 0 1,1 0-1,-1 0 1,2-1-1,-1 1 1,1-1-1,0 1 0,1-1 1,3 7-1,9 9 23,0 0-1,2-1 1,34 33-1,-45-48-24,20 23 34,-12-13 42,33 29 0,-43-42-70,0 0 0,0 0 0,0-1 0,1 0 0,-1 0 0,1-1 0,0 1 0,0-1 0,0-1 0,0 1 1,10 0-1,-5-1-2,0 0 1,0-2-1,-1 1 1,1-1-1,0-1 1,0 0-1,-1-1 1,21-7-1,33-21 2,-1-2-1,64-48 1,105-101 7,-220 172-50,-1-1 0,0-1 1,11-14-1,-20 23 27,0 1 0,0-1 1,0 0-1,0 0 0,-1 0 0,1 0 1,-1 0-1,1 0 0,-1 0 0,0-1 0,0 1 1,-1 0-1,1-1 0,-1 1 0,1 0 1,-1-1-1,0 1 0,0-1 0,0 1 1,-1-1-1,-1-5 0,1 7 2,0 1-1,0-1 1,0 1 0,0-1-1,0 1 1,0 0-1,0 0 1,-1 0 0,1 0-1,-1 0 1,1 0 0,0 0-1,-1 0 1,0 0-1,1 1 1,-1-1 0,1 0-1,-1 1 1,0 0 0,1-1-1,-4 1 1,-41-1-117,29 2 92,-3-1 21,-1 0-1,0 2 0,-37 8 1,-199 58 15,233-63 1,-1 0 1,1-2-1,-1-1 1,-32-2-1,57 0-3,-1 1 0,1-1 1,0 0-1,-1 0 0,1 1 0,0-1 0,-1 1 0,1-1 1,0 0-1,-1 1 0,1-1 0,0 1 0,0-1 1,-1 1-1,1-1 0,0 1 0,0-1 0,0 1 0,0-1 1,0 1-1,0-1 0,-1 1 0,1-1 0,0 1 0,0-1 1,1 1-1,-1-1 0,0 1 0,0-1 0,0 1 0,0-1 1,0 1-1,0-1 0,1 1 0,-1-1 0,0 0 0,1 2 1,8 20 41,-6-18-34,1 0 1,0-1-1,0 1 1,0-1-1,0 0 1,0 0 0,0-1-1,1 1 1,0-1-1,-1 0 1,1 0 0,0-1-1,0 1 1,0-1-1,0 0 1,0-1-1,0 1 1,6-1 0,1 0 3,-1-1 1,1 0 0,-1 0 0,1-1 0,-1-1 0,0 0 0,14-6 0,5-5 0,-1-2 0,-1-1 0,31-24 0,75-70-43,-106 86-122,-1-1-1,47-60 1,-65 72-1,-9 14 149,0 0-1,0-1 1,0 1 0,0 0-1,0 0 1,0 0 0,1 0-1,-1 0 1,0 0-1,0 0 1,0-1 0,0 1-1,0 0 1,0 0 0,0 0-1,0 0 1,0 0 0,0-1-1,0 1 1,0 0-1,0 0 1,0 0 0,0 0-1,0 0 1,0-1 0,0 1-1,0 0 1,0 0 0,0 0-1,0 0 1,0 0 0,0 0-1,-1-1 1,1 1-1,0 0 1,0 0 0,0 0-1,0 0 1,0 0 0,0 0-1,0 0 1,0 0 0,0-1-1,-1 1 1,1 0-1,0 0 1,0 0 0,0 0-1,0 0 1,-1 0 0,-1 0-3,0 0 1,0 0 0,0 0-1,0 1 1,0-1 0,0 0-1,0 1 1,0 0 0,0-1-1,0 1 1,0 0 0,1 0-1,-4 2 1,-26 21-42,18-14 35,-81 64 4,-138 102 130,209-161-98,1 2 0,1 1 0,1 0 0,0 2 0,1 0 0,1 1 0,1 1 0,-19 33 1,32-48-6,1 1 0,0-1 0,0 1 0,-2 12 0,5-18-15,-1 1 1,1-1-1,0 1 0,0-1 1,0 1-1,0-1 0,0 1 0,1 3 1,-1-5-6,1 0 0,-1 0 0,0-1 0,1 1 0,-1 0 0,0 0 0,1-1 0,-1 1 0,1 0 0,-1 0 0,1-1 0,-1 1 0,1-1 0,0 1 0,-1-1 0,1 1 0,0-1 0,-1 1-1,1-1 1,0 1 0,0-1 0,-1 0 0,1 1 0,1-1 0,8 1 1,-1 0-1,1 0 0,0-1 0,0 0 0,0-1 0,-1 0 0,1-1 1,0 0-1,-1-1 0,0 0 0,1 0 0,-1-1 0,9-5 0,7-6 3,1 0 0,-2-2 0,26-22 0,113-106-94,-160 142 82,1 0 0,-1 0 1,0 0-1,1 1 1,0-1-1,-1 1 0,1 0 1,0 0-1,0 0 0,0 1 1,1 0-1,-1-1 1,6 1-1,-10 1 8,0 0-1,0 0 1,1 0-1,-1 0 1,0 0 0,0 0-1,0 0 1,0 0-1,1 0 1,-1 0 0,0 0-1,0 0 1,0 0-1,1 1 1,-1-1 0,0 0-1,0 0 1,0 0-1,0 0 1,0 0 0,1 1-1,-1-1 1,0 0-1,0 0 1,0 0 0,0 1-1,0-1 1,0 0-1,0 0 1,0 0 0,0 1-1,0-1 1,0 0 0,0 0-1,0 0 1,0 1-1,0-1 1,0 0 0,0 0-1,0 0 1,0 1-1,0-1 1,0 0 0,0 0-1,0 0 1,0 1-1,0-1 1,0 0 0,0 0-1,0 0 1,-1 1-1,-4 9-26,-1-5-8,1-1 0,0 0 0,-1 0 1,0 0-1,0-1 0,-12 6 0,-8 4-15,-12 9 38,-52 38 0,80-52 33,0 1 0,0-1 1,0 2-1,2 0 0,-1 0 0,1 1 0,0 0 0,1 0 0,-9 19 0,14-25 0,1-1 0,-1 1 0,1 0 0,0-1 0,0 1 0,0 0 0,0 7 1,1-10-17,0-1 1,0 0 0,0 0 0,0 1-1,0-1 1,1 0 0,-1 1-1,0-1 1,1 0 0,-1 0 0,0 1-1,1-1 1,0 0 0,-1 0 0,1 0-1,0 0 1,-1 0 0,1 0 0,0 0-1,0 0 1,0 0 0,0 0 0,0 0-1,0-1 1,0 1 0,0 0 0,0-1-1,0 1 1,0-1 0,1 1 0,1 0-1,7 0 3,0 1-1,0-1 0,0-1 1,0 0-1,1-1 0,-1 0 1,0 0-1,0-1 0,16-5 1,6-5 32,48-24 0,-47 20-33,-8 1-36,0-1 1,-1-1-1,0 0 1,-1-3-1,23-24 1,-16 15-58,50-36 1,-55 45-177,-23 19 172,-12 2 74,-8 6-27,1 2 0,-19 11 1,-1 1-76,4-4 65,-71 42-5,92-52 74,1 2 0,0 0-1,0 0 1,0 1 0,1 0 0,-10 15 0,19-24-7,0 0-1,0 0 1,0 0-1,0 0 1,0 0-1,1 1 1,-1-1-1,0 0 1,1 0-1,-1 1 1,1-1-1,0 1 1,-1-1-1,1 0 1,0 1-1,0-1 1,0 1-1,0-1 1,0 1-1,0-1 1,0 1-1,0-1 1,0 0-1,1 1 1,-1-1 0,1 1-1,0 1 1,0-1 2,1-1 1,-1 0 0,0 1 0,1-1 0,-1 0 0,1 0-1,-1 0 1,1 0 0,-1 0 0,1-1 0,0 1 0,-1 0-1,1-1 1,0 0 0,0 1 0,0-1 0,-1 0-1,1 0 1,3 0 0,2 1 4,0-1-1,-1 0 0,1-1 1,0 0-1,-1 0 0,1 0 1,-1-1-1,1 0 1,-1 0-1,0-1 0,0 0 1,0 0-1,0 0 1,0-1-1,0 0 0,5-6 1,214-218 10,-202 202-26,-3 4-37,-1-1 0,-1-1-1,-1 0 1,-2-1 0,0-1-1,-1 0 1,15-43-1,-11 20-119,-1 0 0,-3-1-1,12-74 1,-26 123 155,0 0 0,1 0 0,-1 0 0,0 0 0,0 0 0,0 0 0,0 1 0,0-1 1,0 0-1,0 0 0,0 0 0,0 0 0,0 0 0,0 0 0,-1 0 0,1 0 1,0 1-1,-1-1 0,1 0 0,0 0 0,-1 0 0,1 1 0,-1-1 0,1 0 1,-1 0-1,0 1 0,1-1 0,-1 0 0,0 1 0,1-1 0,-3 0 0,2 1 6,0 0-1,-1 0 0,1 0 0,-1 0 1,1 1-1,0-1 0,-1 0 1,1 1-1,0-1 0,-1 1 0,1-1 1,0 1-1,0 0 0,0 0 1,-1-1-1,1 1 0,0 0 0,0 0 1,-1 2-1,-20 21 78,2 0-1,-27 42 1,-7 9-13,3-11-45,14-15 27,-2-1 1,-2-3-1,-57 50 0,94-91-50,-1-1 1,1 0-1,-1 0 1,1 0-1,-1 0 1,0-1-1,0 0 1,0 0 0,-10 2-1,14-4-1,1 1 0,0-1 0,-1 0 0,1 0 0,0 0 0,-1 0 0,1 0 0,0-1 0,-1 1 0,1 0 0,-1 0 0,1 0-1,0 0 1,-1 0 0,1 0 0,0-1 0,0 1 0,-1 0 0,1 0 0,0 0 0,-1-1 0,1 1 0,0 0 0,0-1 0,-1 1 0,1 0 0,0 0 0,0-1 0,0 1 0,-1 0 0,1-1 0,0 1 0,0-1 0,0 1 0,0 0-1,0-1 1,0-16-30,0 9 37,0-4-6,1-1 0,1 1 0,-1-1 0,2 1 0,0 0 0,0 0 0,1 0 0,0 1 0,9-17 0,9-15 0,2 1 0,41-55 0,-61 92 1,0 0 0,0 1-1,0-1 1,0 1 0,1 0 0,8-5-1,-14 14 86,-6 10-74,-1 0 0,-1-1-1,0 0 1,-1 0 0,0-1 0,-18 17 0,-6 11 33,-20 25 24,54-66-69,-1 0 0,1 0 0,0 0 0,0 0-1,0 1 1,0-1 0,0 0 0,0 0 0,0 0-1,0 0 1,0 0 0,0 1 0,-1-1 0,1 0 0,0 0-1,0 0 1,0 0 0,0 0 0,0 0 0,0 0 0,-1 0-1,1 0 1,0 1 0,0-1 0,0 0 0,0 0-1,0 0 1,-1 0 0,1 0 0,0 0 0,0 0 0,0 0-1,0 0 1,-1 0 0,1 0 0,0 0 0,0 0-1,0 0 1,0-1 0,0 1 0,-1 0 0,1 0 0,-2-9-18,1-19-18,1 22 33,1-8-2,1 0-1,1 1 0,0-1 1,0 1-1,1 0 1,1 0-1,8-18 1,3-10-10,16-27 10,-43 90 31,-2-1 1,-23 33-1,9-17-9,10-10-17,-27 37 0,38-58 0,1 1 0,-1-1 0,0 0 0,-1 0 0,1-1 0,-11 7 0,16-11 0,1-1 0,0 0 0,0 0 0,-1 0-1,1 1 1,0-1 0,-1 0 0,1 0 0,0 0-1,-1 0 1,1 1 0,-1-1 0,1 0 0,0 0 0,-1 0-1,1 0 1,0 0 0,-1 0 0,1 0 0,-1 0-1,1 0 1,0 0 0,-1-1 0,1 1 0,0 0 0,-1 0-1,1 0 1,0 0 0,-1 0 0,1-1 0,0 1 0,-1-1-1,-2-13-18,10-20-14,4 7 31,1 0 0,28-45 0,0 0 2,99-227 32,-129 277-32,-2-1 0,-1 0 0,-1 0 0,-1-1 0,0 1 0,-2-1 0,1-32 0,-4 56 0,0 0 1,0 0-1,0 0 0,0 1 0,0-1 1,0 0-1,0 0 0,0 0 0,0 0 0,0 0 1,1 0-1,-1 0 0,0 0 0,0 0 0,0 0 1,0 0-1,0 0 0,0 0 0,0 0 1,0 0-1,0 0 0,1 0 0,-1 0 0,0 0 1,0 0-1,0 0 0,0 0 0,0 0 1,0 0-1,0 0 0,0 0 0,1 0 0,-1 0 1,0 0-1,0 0 0,0 0 0,0 0 0,0 0 1,0 0-1,0 0 0,0 0 0,0 0 1,1 0-1,-1 0 0,0-1 0,0 1 0,0 0 1,0 0-1,5 20 33,-2 0 0,0 0 0,0 1 1,-2 37-1,0-30-12,-1-16-11,3 49 65,-2 0-1,-3-1 1,-12 76 0,2-79 0,3 0 0,-3 90 0,17-151-166,3-13 37,1-1 1,-2 1-1,6-20 0,-1 3-46,5-17-17,-2-1 0,11-63 0,3-107-55,-24 71-154,-5 151 329,-1 0 0,1 0-1,0 0 1,0 0 0,0 0 0,0 0-1,0 0 1,0 0 0,0 0 0,0 0-1,0 0 1,0 0 0,0 0-1,0 0 1,0 0 0,0 0 0,0 0-1,0 0 1,0 0 0,0 0 0,0 0-1,-1 0 1,1 0 0,0 0 0,0 0-1,0 0 1,0 0 0,0 0 0,0 0-1,0 0 1,0 0 0,0 0 0,-4 12 43,-4 21 4,-12 90 420,-8 202-1,27-310-436,0-4-8,0 0 0,1-1 1,3 21-1,-3-30-25,0-1 0,0 1-1,0-1 1,0 0 0,0 1 0,0-1 0,0 1 0,0-1 0,1 1-1,-1-1 1,0 0 0,0 1 0,0-1 0,1 1 0,-1-1 0,0 0-1,0 1 1,1-1 0,-1 0 0,0 1 0,1-1 0,-1 0 0,1 0-1,-1 1 1,0-1 0,1 0 0,-1 0 0,0 0 0,2 1 0,10-7-11,9-17-11,-2-6-84,-1-1 0,-2 0 0,17-45 1,-25 53 40,-1 0 0,-2-1 1,0 0-1,-1 0 0,-1 0 1,0-38-1,1 148 279,-2-60-129,-2-11-11,0 1 0,2-1 0,0 1 0,1-1 0,0 0 0,10 27 0,-13-42-76,0-1 1,0 1-1,0-1 0,0 1 1,0-1-1,1 1 0,-1-1 1,0 1-1,0-1 0,0 1 1,1-1-1,-1 0 0,0 1 1,1-1-1,-1 1 0,0-1 1,1 0-1,-1 1 0,0-1 1,1 0-1,-1 0 0,1 1 1,-1-1-1,0 0 0,1 0 1,-1 1-1,1-1 1,-1 0-1,1 0 0,-1 0 1,1 0-1,-1 0 0,1 0 1,-1 0-1,1 0 0,-1 0 1,0 0-1,1 0 0,-1 0 1,1 0-1,-1-1 0,1 1 1,-1 0-1,1 0 0,-1 0 1,0-1-1,1 1 0,-1 0 1,1-1-1,-1 1 1,0 0-1,1-1 0,-1 1 1,0 0-1,1-1 0,-1 1 1,0-1-1,0 1 0,1 0 1,-1-1-1,0 1 0,0-1 1,0 1-1,0-1 0,1 0 1,12-37-108,-11 33 87,1-11-69,5-12-45,-8 27 135,0 0-1,1 0 1,-1 1 0,1-1-1,-1 0 1,1 0 0,0 1-1,-1-1 1,1 0 0,0 1-1,-1-1 1,1 1 0,0-1-1,0 1 1,-1-1-1,1 1 1,0-1 0,0 1-1,0 0 1,0-1 0,-1 1-1,1 0 1,0 0 0,0 0-1,1 0 1,0 0 3,0 0 0,-1 0 0,1 0 0,0 0 0,-1 0 0,1 1-1,0-1 1,-1 1 0,1 0 0,-1-1 0,1 1 0,-1 0 0,1 0 0,-1 0 0,1 0 0,-1 0 0,0 0 0,1 0 0,-1 1 0,0-1-1,2 3 1,-2-1 5,1 0 0,-1 0-1,1 1 1,-1-1-1,0 1 1,0-1-1,-1 1 1,1-1 0,-1 1-1,1 5 1,-1 0 4,-1 0 0,0 1 0,0-1 0,0 0 0,-1 0 0,-1 0 0,1 0 0,-6 10 0,-34 54-1,30-55-3,0 1-1,2 0 1,-16 38 0,1 28 116,24-81-134,2-5 3,0-1-1,-1 1 1,1-1-1,0 1 1,0 0-1,0 0 1,0 0 0,0-1-1,0 1 1,0 0-1,2-1 1,2-3-3,39-47-88,52-81 0,-95 130 78,6-6-11,-11 33 85,1-17-47,-1 0 0,0 0 0,0 0 0,-1 0 0,0-1 0,-7 8 0,7-9 0,0 1 0,1-1 0,0 1 0,0 0 0,0 0 0,0 0 0,1 1 0,0-1 0,-2 9 0,-1 6 42,3-12 4,1-1 0,0 1 1,0 0-1,0 11 0,2-19-51,0-1-1,1 0 0,-1 0 0,0 0 1,0 0-1,0 1 0,0-1 0,1 0 1,-1 0-1,0 0 0,0 0 0,0 0 0,1 0 1,-1 0-1,0 0 0,0 0 0,1 0 1,-1 1-1,0-1 0,0 0 0,0 0 1,1 0-1,-1 0 0,0-1 0,0 1 0,1 0 1,-1 0-1,0 0 0,0 0 0,0 0 1,1 0-1,-1 0 0,0 0 0,0 0 1,0-1-1,1 1 0,-1 0 0,0 0 1,0 0-1,0 0 0,0-1 0,1 1 0,-1 0 1,0 0-1,0-1 0,3-2-7,0 0-1,0-1 1,0 1-1,0-1 1,-1 0-1,0 0 1,0 0-1,0 0 1,0-1-1,0 1 1,0-5-1,0 5-35,-1 1 0,-1-1 0,1 1 0,0-1 0,-1 1 0,0-1 0,0 0 0,0 1-1,0-1 1,-1 0 0,1 1 0,-1-1 0,0 1 0,0-1 0,-2-4 0,-8-9-721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39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0 582 96,'179'224'2264,"-166"-210"-2249,0-1 1,2 0 0,-1-1 0,2-1 0,18 11 0,2-3 8,48 19 1,-67-32-1,0 2 1,-1 0-1,20 14 0,-31-19-20,0 1 0,0 0-1,-1 0 1,0 0 0,1 1 0,-2-1-1,1 1 1,0 0 0,-1 0-1,0 1 1,0-1 0,-1 1-1,5 11 1,42 129 34,-47-135-38,0 1 0,-1-1 0,0 1 0,-1 0 0,0-1 0,-1 1 0,0 0 0,-4 15 0,3-21-6,1-5-20,-1-3 9,1 0 1,-1 0 0,1 0 0,-1 0 0,1-1 0,0 1 0,0 0 0,0-1 0,0 1 0,0-1 0,1 1 0,-2-5 0,2 6 0,-11-33-57,-1 1-1,-17-32 0,-15-39-25,30 63 99,3 12 0,-14-60 0,30 149 203,36 83 52,-27-104-203,-3 0 0,13 70 0,-15-2-191,-9-189-143,1-4-31,-11-105 1,-2-117 317,11 294-7,1 1 1,0-1 0,1 1-1,1 0 1,0-1-1,1 1 1,0 0-1,1 0 1,0 0-1,11-21 1,-14 32 3,0 0 0,0 1 0,0-1 0,0 1 0,0-1 0,0 1 0,0 0 0,1-1 0,-1 1 0,0 0 0,1 0 0,-1 0 0,3-1 0,-4 2 3,1 0 0,0 0 0,-1-1 0,1 1 1,0 0-1,0 0 0,-1 0 0,1 0 0,0 0 0,0 0 0,-1 1 0,1-1 1,0 0-1,0 0 0,-1 0 0,1 1 0,0-1 0,-1 0 0,1 1 0,0-1 0,0 1 1,2 2 14,-1 0 1,1 0 0,-1 0-1,0 1 1,0-1 0,0 0-1,0 1 1,0-1 0,-1 1 0,2 4-1,53 220 407,-17-56-144,-34-156-273,77 255 242,-74-254-292,-8-17 39,0 0-1,0 0 1,0 0-1,0 0 0,0 0 1,0 0-1,0 0 1,1 0-1,-1 0 0,0 0 1,0 0-1,0 0 1,0 0-1,0 0 1,0 0-1,0 0 0,0 0 1,1 0-1,-1 0 1,0 0-1,0 0 0,0 0 1,0 0-1,0 0 1,0 0-1,0 0 0,0 0 1,1 0-1,-1 0 1,0 0-1,0 0 1,0 0-1,0 0 0,0 0 1,0-1-1,0 1 1,0 0-1,0 0 0,0 0 1,0 0-1,1 0 1,-1 0-1,0 0 1,0 0-1,0 0 0,0-1 1,0 1-1,0 0 1,0 0-1,0 0 0,0 0 1,0 0-1,0 0 1,0 0-1,0-1 0,0 1 1,0 0-1,0 0 1,1-32-199,-1 26 181,0-25-69,1 2-9,-1 0 0,-2 0 0,-7-39 0,-59-178-234,9 38 321,140 494 732,-34-123-467,-19-75-162,7 28-26,-29-98-91,-6-19 21,0 1 1,0 0-1,0 0 0,0 0 0,0 0 0,0 0 0,0 0 0,0 0 1,0 0-1,0 0 0,0 0 0,0 0 0,0 0 0,0 0 1,0 0-1,0 0 0,1 0 0,-1 0 0,0 0 0,0 0 0,0 0 1,0 0-1,0 0 0,0 0 0,0 0 0,0 0 0,0 0 0,0 0 1,0 0-1,0 0 0,0 0 0,0 0 0,0 0 0,0 0 1,0 0-1,0 0 0,0 1 0,0-1 0,1 0 0,-1 0 0,0 0 1,0 0-1,-8-30-161,-17-27-9,4 11 109,2 0 1,1-1-1,3-1 1,-11-57-1,22 81 67,-1-41-1,11 76 89,60 176 241,4 12-29,-60-184-286,-9-14-16,0 0 1,0 1-1,0-1 1,0 1-1,0-1 1,0 1-1,-1-1 1,1 1-1,0 0 1,-1-1-1,1 1 1,-1 0-1,1 2 1,-1 2-13,2-7-16,-1-13-42,-4 0 39,-1 1 1,-1 0-1,0 0 0,0 0 0,-1 0 1,-1 1-1,-9-14 0,-7-15-42,-24-43 51,-4 1 0,-118-146-1,140 194 22,-46-41 0,60 62 0,0 2 0,-1 0 0,-1 1 0,0 0 0,-28-12 0,32 19 4,0 1 0,-1 0-1,1 1 1,-1 0 0,1 1 0,-1 1-1,-13 1 1,1-1-2,25 0-3,-1-1 0,0 1 0,1 0 0,-1-1 0,1 0 0,-1 1 0,1-1 0,-1 0 0,1 0 0,-1 0-1,1 0 1,0 0 0,0 0 0,-1 0 0,1-1 0,0 1 0,0 0 0,0-1 0,0 1 0,0-1 0,0 1 0,1-1-1,-1 0 1,0 1 0,1-1 0,0 1 0,-1-1 0,1 0 0,-1-2 0,0-3-3,0 0 0,0 0 1,0 0-1,1 0 0,0 0 0,1-8 1,0 12 3,0 0 1,0 0-1,0 0 1,0 1-1,0-1 1,0 0-1,1 1 1,0-1-1,-1 1 1,1 0-1,4-5 1,26-22 17,-22 21-16,11-10 1,0 2 1,30-18-1,-40 28-1,1 0 1,-1 1-1,1 0 1,0 0-1,0 2 1,24-5-1,-36 8-1,1 0 0,-1 0 1,0-1-1,1 1 0,-1 0 0,1 0 0,-1 0 1,1 0-1,-1 0 0,1 0 0,-1 0 0,1 0 0,-1 0 1,1 0-1,-1 0 0,1 1 0,-1-1 0,1 0 1,-1 0-1,1 0 0,-1 1 0,0-1 0,1 0 0,-1 0 1,1 1-1,-1-1 0,0 0 0,1 1 0,-1-1 1,0 1-1,1-1 0,-1 0 0,0 1 0,0-1 1,1 1-1,-1-1 0,0 1 0,0-1 0,0 1 0,0-1 1,0 1-1,0-1 0,1 1 0,-1-1 0,0 1 1,0-1-1,0 1 0,-1-1 0,1 1 0,0-1 1,0 1-1,0-1 0,0 1 0,0-1 0,0 1 0,-1-1 1,1 1-1,0-1 0,0 1 0,-1-1 0,1 0 1,-1 1-1,-1 3-7,0 0 1,0-1 0,0 1-1,-1-1 1,1 0 0,-6 6-1,-93 68-29,-24 24 6,95-73 56,29-27-54,3-9-37,5-4 64,0 0 0,1 1 0,0 1 0,0-1 0,1 1 0,0 1 0,1 0 0,13-10 0,93-59 0,-105 72 0,36-20 2,11-6-9,-52 27-20,-12 6-31,-23 13 59,1 2 1,1 1 0,0 1-1,1 1 1,-42 43-1,50-44 33,1 1-1,0 1 1,1 1-1,2 0 1,0 1-1,1 1 1,-20 46-1,31-65-28,1 0 0,0 0 0,-1 0 0,1 1 0,1-1 0,-2 7 0,3-11-5,-1 1-1,0 0 0,0 0 1,0 0-1,0-1 0,1 1 1,-1 0-1,0 0 0,1-1 1,-1 1-1,0 0 0,1-1 1,-1 1-1,1 0 0,-1-1 1,1 1-1,0-1 0,-1 1 1,1-1-1,-1 1 0,1-1 1,0 1-1,-1-1 0,1 0 1,0 1-1,0-1 0,-1 0 1,1 1-1,0-1 0,0 0 1,-1 0-1,1 0 0,0 0 1,0 0-1,0 0 0,0 0 1,8 0-1,0-1 1,-1 1 0,1-2-1,0 1 1,-1-1-1,0-1 1,1 1 0,-1-1-1,0-1 1,0 0-1,-1 0 1,1-1 0,13-10-1,4-7 0,0-1 1,29-35-1,-38 40-2,96-104-525,-129 155 453,-14 20 66,-119 225 360,143-263-326,2 0 0,-1 0 1,2 1-1,0 0 1,0 0-1,-1 31 1,4-38-16,1 0 0,0-1 0,1 1 1,0 0-1,0 0 0,1 0 0,0-1 0,0 1 0,1-1 1,0 0-1,0 1 0,1-1 0,0-1 0,6 9 1,-7-11-10,0-1 0,0 0 1,0 0-1,0 0 0,0-1 1,1 1-1,0-1 1,0 0-1,0 0 0,0 0 1,0-1-1,1 0 1,-1 1-1,1-2 0,-1 1 1,1 0-1,0-1 1,-1 0-1,1 0 0,0 0 1,0-1-1,5 0 1,-8 0-3,-1 0 1,0 0-1,0 0 1,0-1-1,1 1 1,-1 0-1,0-1 1,0 1-1,0-1 1,0 1-1,1-1 1,-1 0-1,0 1 1,0-1-1,0 0 1,-1 0-1,1 0 1,0 0-1,1-1 1,0-1-3,0 0 0,-1 0 0,1 0 0,-1 0 0,1 0 0,-1 0 0,1-4 0,1-7-14,0 0 0,0-23 0,-3 35 16,3-37-39,-3 0 0,-6-63 0,4 82 33,-1 0-1,-1 1 1,-1-1 0,-1 1 0,-1 0 0,-15-33-1,22 52 9,0 0 0,0 1 0,0-1 0,0 0 0,0 0 0,-1 0 0,1 0 0,0 0 0,0 0 0,0 0 0,0 0 0,0 0 0,0 0 0,0 0 0,0 0 0,0 0 0,0 0 0,0 0-1,0 0 1,0 0 0,0 0 0,0 0 0,0 0 0,0 0 0,0 0 0,-1 0 0,1 0 0,0 0 0,0 0 0,0 0 0,0 0 0,0 0 0,0 0 0,0 0 0,0 0 0,0 0 0,0 0 0,0 0 0,0 0 0,0 0 0,0 0-1,0 0 1,-1 0 0,1 0 0,0 0 0,0 0 0,0 0 0,0 0 0,0 0 0,0 0 0,0 0 0,0 0 0,0 0 0,0 0 0,0-1 0,0 13 21,3 16 4,32 115 129,-17-73-59,-14-56-80,3 15 44,19 53 1,-23-75-57,0 0 0,0 0 1,1-1-1,0 1 0,0-1 0,0 0 0,1 0 1,0-1-1,0 1 0,0-1 0,1 0 1,10 7-1,-14-11-8,-1 0 0,0 0 0,1 0 0,-1-1 0,0 1 1,1-1-1,-1 1 0,1-1 0,-1 1 0,1-1 0,-1 0 0,1 0 0,-1 0 0,1 0 1,-1 0-1,1 0 0,-1 0 0,1-1 0,-1 1 0,0 0 0,1-1 0,-1 1 1,1-1-1,-1 0 0,0 1 0,1-1 0,-1 0 0,0 0 0,0 0 0,1 0 0,-1 0 1,0 0-1,0 0 0,0-1 0,0 1 0,-1 0 0,1 0 0,0-1 0,0 1 1,-1-1-1,1 1 0,-1-1 0,2-2 0,0-12-89,0-1 1,-1 0-1,-2-31 0,1 14-6,-1 19 83,-1 1 0,0-1 0,-1 0 0,-1 1 0,0 0 0,-1 0 0,-7-16 0,7 18 11,4 9 6,0 0 0,0 0 1,0 0-1,-1 0 0,1 1 1,-1-1-1,0 1 0,1-1 1,-1 1-1,0-1 0,-1 1 1,1 0-1,0 0 0,-1 0 1,1 1-1,-1-1 0,1 0 1,-1 1-1,0 0 0,1 0 1,-1-1-1,0 2 0,-4-2 1,5 2-2,0-1 1,0 1 0,0-1 0,0 0-1,1 1 1,-1-1 0,0 0-1,0 0 1,1 0 0,-1-1-1,0 1 1,1 0 0,-1-1-1,1 1 1,0-1 0,-1 1 0,1-1-1,-2-2 1,0-3 3,0 0-1,0 0 1,-3-15 0,4 16-3,1 0 0,-1 1 0,0-1 0,-1 0 1,1 1-1,-1-1 0,-5-6 0,-24-25 1,15 18 3,-29-41 1,41 53-5,1 0 1,0-1-1,0 0 0,1 0 1,0 0-1,1 0 1,-1 0-1,1-1 0,-1-16 1,2 19-3,1 1 0,0-1 1,0 1-1,0-1 0,1 1 1,0 0-1,0-1 0,0 1 1,0 0-1,1-1 0,0 1 1,5-9-1,-3 8 8,0 1 0,0-1-1,1 1 1,0 1 0,0-1 0,0 1-1,0-1 1,1 2 0,11-7 0,14-5 31,0 1 1,37-9-1,4-3-15,86-44 4,-199 82-187,-2 8 135,-59 19 1,79-32 15,0-2 1,0 0 0,-1-2-1,-36 1 1,39-4 15,24 0 10,36 0 23,30-7-8,0-4 0,108-31 0,-111 19-64,-61 23 0,-8 3-5,-20 18 12,-36 44-1,19-18 18,-24 25 158,4 3-1,-82 135 1,246-358-220,-99 142 61,122-155-113,-107 138 111,1 1-1,1 0 1,1 2 0,39-26 0,-47 41-6,-15 5 17,0 0 1,0 0-1,1 0 1,-1 0-1,0 0 0,0 0 1,0 1-1,1-1 1,-1 0-1,0 0 0,0 0 1,0 0-1,0 0 0,1 1 1,-1-1-1,0 0 1,0 0-1,0 0 0,0 1 1,0-1-1,0 0 1,0 0-1,1 0 0,-1 1 1,0-1-1,0 0 1,0 0-1,0 1 0,0-1 1,0 0-1,0 0 1,0 0-1,0 1 0,0-1 1,-1 4 3,0-1 0,1 0 1,-1 0-1,0 0 0,-1 0 1,-2 6-1,-10 15 22,-1 1 1,-22 24-1,1 1 28,3-3 76,3 2 0,-39 84 0,66-127-155,5-8 12,9-16 12,8-11 3,1 2 5,-2 3-104,0 0 1,27-25-1,-31 37 38,-14 12 59,0 0 0,0 0-1,1 0 1,-1 0 0,0-1 0,0 1 0,0 0-1,1 0 1,-1 0 0,0 0 0,0 0-1,0 0 1,0 0 0,1 0 0,-1 0-1,0 0 1,0 0 0,0 0 0,1 0-1,-1 0 1,0 0 0,0 0 0,0 0-1,1 0 1,-1 0 0,0 0 0,0 0 0,0 0-1,1 0 1,-1 1 0,0-1 0,0 0-1,0 0 1,0 0 0,1 0 0,-1 0-1,0 1 1,0-1 0,0 0 0,0 0-1,0 0 1,0 0 0,0 1 0,1-1-1,-1 2 2,0 0 0,1 1 0,-1-1 0,0 0 0,0 0 0,0 0-1,0 1 1,0-1 0,-1 0 0,1 0 0,-1 0 0,1 0-1,-1 0 1,-1 3 0,-16 32 17,12-26-16,-48 85 56,54-96-59,0 0-1,0 0 1,0 0-1,0 0 1,0-1-1,0 1 1,0 0-1,0 0 1,0 0-1,0 0 1,0 0-1,0 0 1,0 0-1,0 0 1,0 0-1,0-1 1,0 1-1,0 0 1,0 0-1,0 0 1,0 0-1,0 0 1,-1 0-1,1 0 1,0 0-1,0 0 1,0 0-1,0 0 1,0 0-1,0 0 1,0 0-1,0 0 1,0-1-1,-1 1 1,1 0-1,0 0 1,0 0-1,0 0 1,0 0-1,0 0 1,0 0-1,0 0 1,0 1-1,-1-1 1,1 0-1,0 0 1,0 0-1,0 0 1,0 0-1,0 0 1,0 0-1,0 0 1,0 0-1,0 0 1,0 0-1,-1 0 1,1-9-5,-1-1 6,1 1-1,0 0 1,1 0-1,0 0 1,1-1-1,-1 1 1,2 1-1,-1-1 1,6-12-1,11-17-3,2 1-1,2 1 1,1 1-1,1 1 1,46-47-1,-52 60 7,-10 11 0,0 0 1,0 1 0,12-8 0,-17 14-2,0 1 0,0-1 0,0 1 0,1 0 0,-1 1 0,1-1 0,-1 1 1,1 0-1,-1 0 0,1 0 0,0 0 0,4 1 0,2 1 0,0 1-1,-1 0 1,1 1 0,-1 0-1,0 1 1,0 0 0,14 8-1,4 1 0,3 4-2,-29-17 4,-1 1-1,0 0 0,0 0 1,1 0-1,-1 0 0,0 0 1,0 1-1,0-1 1,0 0-1,0 0 0,0 1 1,-1-1-1,1 1 0,0-1 1,-1 0-1,1 1 1,-1-1-1,1 1 0,-1 0 1,1 1-1,-1-3-4,-1 1-1,1-1 1,0 0 0,0 1-1,-1-1 1,1 1 0,0-1-1,-1 0 1,1 0 0,0 1-1,-1-1 1,1 0-1,0 1 1,-1-1 0,1 0-1,-1 0 1,1 0 0,0 0-1,-1 1 1,1-1 0,-1 0-1,1 0 1,-1 0 0,1 0-1,0 0 1,-1 0-1,0 0 1,-15 0-97,14 0 70,-9 0-23,0-1 0,0-1 0,1 0 0,-1 0 0,-14-7-1,-51-24-14,69 30 49,-10-6 6,1-1 0,-22-17 0,9 5 15,29 22-3,-1-1 1,0 1-1,0 0 0,1-1 0,-1 1 1,0-1-1,1 0 0,-1 1 1,0-1-1,1 0 0,-1 1 1,1-1-1,-1 0 0,1 1 1,-1-1-1,1 0 0,0 0 1,-1 0-1,1-1 0,0 2 2,0 0-1,0-1 1,1 1-1,-1-1 0,0 1 1,0 0-1,1-1 1,-1 1-1,0 0 0,0-1 1,1 1-1,-1 0 1,0-1-1,1 1 1,-1 0-1,1 0 0,-1-1 1,0 1-1,1 0 1,-1 0-1,1 0 0,-1 0 1,1-1-1,0 1 1,34-3 71,-20 3-45,0 1-1,-1 0 1,1 1-1,-1 0 0,22 7 1,-28-6-9,0 1 1,0 0-1,-1 0 0,1 0 1,-1 1-1,0 0 0,0 1 1,-1 0-1,1 0 1,-1 0-1,5 8 0,7 10 35,-2 2-1,-1 0 1,0 0-1,-2 2 1,18 54-1,-26-62-51,0 1 0,-2-1 0,0 1 0,-2 0 0,-1 38 0,0-49-1,0-9-3,0-1 0,0 1 0,0-1 0,0 1 1,0-1-1,0 1 0,0-1 0,0 1 0,0-1 1,-1 1-1,1-1 0,0 1 0,0-1 1,-1 1-1,1-1 0,0 1 0,-1-1 0,1 0 1,0 1-1,-1-1 0,1 0 0,-1 1 0,1-1 1,0 0-1,-1 1 0,1-1 0,-1 0 0,1 0 1,-1 0-1,1 1 0,-1-1 0,1 0 1,-1 0-1,1 0 0,-1 0 0,1 0 0,-1 0 1,1 0-1,-1 0 0,1 0 0,-1 0 0,1 0 1,-2-1-1,1 1-7,-1 0-1,1-1 1,-1 1 0,1-1-1,0 1 1,-1-1 0,1 0-1,0 1 1,-1-1 0,1 0-1,0 0 1,0 0 0,0 0-1,-2-2 1,-6-17-46,2 1 0,0-1 0,0 0 0,2 0 0,-5-36 0,6 31 34,3 24 20,-8-50 18,8 39 53,8 34 35,4 20 14,-1 0-1,5 59 1,-10 135 206,-6-159-259,1-72-61,0 0 0,1 0 0,-1 0-1,1 0 1,0-1 0,1 7 0,1-8-15,-3-2 11,0-1-1,1 0 0,-1 0 1,0 0-1,0 0 0,0 0 1,1 0-1,-1 0 0,0 0 1,0 0-1,0 0 1,0 0-1,1 0 0,-1 0 1,0 0-1,0 0 0,0 0 1,1-1-1,-1 1 0,0 0 1,0 0-1,0 0 1,0 0-1,0 0 0,1 0 1,-1 0-1,0-1 0,0 1 1,0 0-1,0 0 0,0 0 1,0 0-1,1-1 1,-1 1-1,0 0 0,0 0 1,0 0-1,0 0 0,0-1 1,0 1-1,0 0 0,0-1 1,3-9-15,-3 9 15,4-28-118,-2 0 0,-1-1 0,-4-42 0,3 60 98,-4-30-92,-13-61-1,10 65 114,11 124 229,0-51-181,-2-13 1,1-1 0,1 1-1,1-1 1,0 1-1,12 27 1,-16-48-51,-1 0 1,0 0 0,1 0-1,-1 0 1,1 0-1,-1 0 1,1 0 0,-1 0-1,1-1 1,-1 1 0,1 0-1,0 0 1,0-1-1,-1 1 1,1 0 0,0-1-1,0 1 1,0-1 0,0 1-1,-1-1 1,1 1 0,0-1-1,0 0 1,0 0-1,0 1 1,0-1 0,0 0-1,0 0 1,0 0 0,0 0-1,0 0 1,0 0-1,0 0 1,0-1 0,0 1-1,0 0 1,0-1 0,0 1-1,0 0 1,0-1-1,-1 1 1,1-1 0,0 1-1,0-1 1,0 0 0,-1 1-1,1-1 1,0 0-1,0-1 1,4-3-5,-1 0 0,0 0 0,0 0 0,0-1 0,-1 1 0,4-9 0,-3 4-28,0 0 0,-1 0-1,0 0 1,0-1 0,-1 0-1,-1 1 1,0-1-1,0 0 1,-1 0 0,-2-20-1,-3-2-22,-1 1-1,-13-39 1,1 5-22,-3-3 73,17 61 32,1 12 34,1 15 43,4 6-53,1 1 0,1-1 0,10 38-1,4 18 68,-10-21-25,2 104 0,-10-164-157,0-16-37,-1 1 79,0-1 1,-1 0-1,-1 1 1,0 0-1,-11-30 1,-37-75-184,10 25 107,14 20 86,10 26 18,-32-69 0,47 115-1,0 0 0,0 0 1,0 1-1,0-1 1,0 0-1,0 1 1,-1-1-1,1 1 1,-1 0-1,0-1 1,1 1-1,-1 1 1,0-1-1,0 0 1,0 1-1,0 0 1,-1 0-1,1 0 0,0 0 1,0 0-1,-1 0 1,1 1-1,-1 0 1,1 0-1,-5 0 1,-8 2 31,1 1 1,0 0-1,1 1 1,-22 8-1,9-2-19,7-4-13,0 0 0,0 2 1,1 1-1,0 0 0,0 1 1,-21 16-1,41-26-5,-1 0 0,0 0 0,1 0 0,-1 0 0,0 0 0,0 0 0,1 0 0,-1 0 0,0 0 0,0 0 0,1 0 0,-1 1 0,0-1 0,0 0 0,1 0 0,-1 0 0,0 0 0,0 0-1,0 1 1,1-1 0,-1 0 0,0 0 0,0 0 0,0 1 0,1-1 0,-1 0 0,0 0 0,0 1 0,0-1 0,0 0 0,0 0 0,0 1 0,0-1 0,1 0 0,-1 0 0,0 1 0,0-1 0,0 0 0,0 1 0,0-1 0,0 0 0,0 0 0,0 1 0,0-1 0,-1 0 0,1 1 0,0-1 0,0 0 0,0 0 0,0 1 0,0-1 0,0 0 0,0 0 0,-1 1 0,1-1 0,0 0 0,0 0 0,0 0 0,-1 1 0,1-1 0,0 0 0,0 0 0,0 0 0,-1 1 0,33-1-13,-22-1 11,213 4-228,-241-3 195,-3-1 22,-1 2 0,-36 5 0,58-6 12,0 0 1,0 0 0,0 0 0,0 0 0,0 0 0,0 1 0,0-1 0,0 0 0,0 0 0,0 0 0,0 0-1,0 0 1,0 0 0,0 0 0,0 0 0,0 0 0,0 0 0,1 0 0,-1 0 0,0 0 0,0 0-1,0 0 1,0 0 0,0 0 0,0 1 0,0-1 0,0 0 0,0 0 0,0 0 0,0 0 0,0 0-1,0 0 1,0 0 0,0 0 0,0 0 0,-1 0 0,1 0 0,0 0 0,0 0 0,0 0 0,0 0 0,0 0-1,0 1 1,0-1 0,0 0 0,0 0 0,0 0 0,0 0 0,0 0 0,0 0 0,0 0 0,0 0-1,0 0 1,0 0 0,0 0 0,0 0 0,0 0 0,0 0 0,-1 0 0,1 0 0,0 0 0,9 4 8,14 3 38,-22-7-41,12 4 13,8 1 17,0 2-1,26 11 1,-41-15-29,0 0 0,-1 1 0,1-1 1,-1 1-1,0 0 0,0 0 0,0 1 1,0 0-1,-1 0 0,0 0 0,0 0 1,5 8-1,-1 0 5,-7-11-10,1 0 1,-1 0-1,1 0 0,-1 1 1,0-1-1,0 0 1,0 1-1,0-1 1,0 1-1,0 2 1,-2-4-6,1-1 1,-1 1-1,0-1 1,0 0-1,0 1 1,0-1-1,0 0 1,1 0-1,-1 1 1,0-1 0,0 0-1,0 0 1,0 0-1,0 0 1,0 0-1,-1-1 1,-1 1-4,1 0 0,-1-1 0,1 0 0,-1 1 0,0-1 0,1 0 0,-1 0 1,1 0-1,0-1 0,-1 1 0,1-1 0,0 1 0,0-1 0,-2-2 0,-30-33-73,10 9 40,9 17 40,1 1 0,-1 1 0,-1 0 0,1 0 0,-2 2 0,-29-10 0,43 17 26,2 29 12,1-27-37,-1-1-1,1 1 1,-1 0 0,1-1 0,-1 1 0,1 0 0,-1-1 0,0 1 0,0-1-1,0 1 1,0-1 0,0 0 0,0 1 0,-1 0 0,-22 21 10,10-10-9,6-6 7,1 0-1,0 1 1,1 0-1,0 0 1,0 1 0,1-1-1,-1 1 1,2 1-1,-1-1 1,2 1-1,-1-1 1,1 1-1,0 0 1,-2 18-1,-1 175 129,7-142-119,-1-61-50,0-24-155,-1-17 158,4-113-151,0 126 153,0 1-1,1-1 0,13-40 0,9-7 28,-15 46 0,-1 0 0,-1 0 0,5-34 0,-13 38 0,-1 22 0,0 1 0,0-1 0,0 1 0,0-1 0,0 1 0,1-1 0,-1 1 0,1-1 0,0 1 0,-1 0 0,1-1 0,0 1 0,0 0 0,0-1 0,1 1 0,-1 0 0,1 0 0,-1 0 0,1 0 0,-1 1 0,1-1 0,2-1 0,23-18 0,-19 17 0,-1-1 0,0-1 0,0 0 0,6-6 0,-13 12 1,0-1 1,1 1-1,-1 0 0,0 0 1,0 0-1,1-1 0,-1 1 1,0 0-1,1 0 0,-1-1 0,0 1 1,0 0-1,1-1 0,-1 1 1,0 0-1,0-1 0,0 1 1,0 0-1,1-1 0,-1 1 1,0-1-1,0 1 0,0 0 0,0-1 1,0 1-1,0-1 0,0 1 1,0 0-1,0-1 0,0 1 1,0-1-1,0 1 0,-1-1 0,-11 0 71,4 2-54,-5-1 8,-3-1 12,1 1-1,0 1 0,0 0 1,0 2-1,0-1 0,-15 6 1,-21 13 25,28-11-210,0-1-1,-45 10 1,46-17-793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35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280 38 192,'0'1'20,"-1"-1"-1,1 1 0,0-1 1,-1 1-1,1-1 0,-1 1 1,1-1-1,-1 0 0,1 1 1,-1-1-1,1 0 0,-1 1 1,1-1-1,-1 0 1,1 0-1,-1 1 0,1-1 1,-1 0-1,0 0 0,1 0 1,-1 0-1,1 0 0,-1 0 1,1 0-1,-1 0 0,0 0 1,-24-1 158,18 1-169,-8 2 37,-1 0-1,1 1 0,0 0 1,0 1-1,0 1 0,1 1 1,0 0-1,0 1 1,0 1-1,1 0 0,-14 11 1,21-15 0,1 0 1,0 0-1,1 1 0,-1 0 1,-5 7-1,8-10-29,1 1-1,0-1 0,-1 0 0,1 0 1,0 1-1,1-1 0,-1 1 0,0-1 1,1 0-1,-1 1 0,1 0 0,-1-1 1,1 1-1,0-1 0,0 1 0,1-1 1,0 5-1,-1-6-14,1 1 1,-1-1-1,1 0 0,0 0 1,-1 0-1,1 0 0,0 0 1,0 0-1,0 0 0,0 0 1,0 0-1,0 0 0,0-1 1,0 1-1,0 0 0,0-1 1,0 1-1,0-1 0,0 1 1,1-1-1,-1 0 0,0 1 1,0-1-1,1 0 0,0 0 1,38 2 71,-32-2-54,8-1-8,0 0 0,-1-2 0,1 0-1,-1 0 1,1-2 0,-1 0 0,20-9 0,98-61 15,-82 44 11,7-4-65,-58 35 27,1 0 0,-1 0 0,0 0-1,1-1 1,-1 1 0,0 0 0,1 0 0,-1 0-1,0-1 1,1 1 0,-1 0 0,0-1 0,0 1 0,1 0-1,-1 0 1,0-1 0,0 1 0,0 0 0,0-1-1,1 1 1,-1-1 0,0 1 0,0 0 0,0-1 0,0 1-1,0 0 1,0-1 0,0 1 0,0-1 0,0 1-1,0 0 1,0-1 0,0 1 0,0-1 0,0 1-1,0 0 1,0-1 0,-1 1 0,1 0 0,0-1 0,0 1-1,0 0 1,-1-1 0,1 1 0,0 0 0,0-1-1,-1 1 1,1 0 0,0 0 0,0-1 0,-1 1-1,1 0 1,0 0 0,-1-1 0,1 1 0,-1 0 0,-8 0-1,-2-1-4,1 1-1,-1 0 1,1 1 0,-1 0-1,0 1 1,1 0 0,0 1 0,-1 0-1,-13 7 1,0 3 8,-43 32-1,60-40 10,1 1 0,-1-1-1,1 2 1,0-1 0,1 1-1,-1-1 1,1 2 0,1-1-1,-1 0 1,-4 13 0,8-18-3,0 1 0,0-1 0,0 1 0,1-1 0,-1 1 1,1 0-1,0-1 0,0 1 0,0-1 0,0 6 0,0-7-7,1 0 0,-1 0 0,0-1-1,1 1 1,-1 0 0,1 0-1,-1 0 1,1 0 0,-1-1 0,1 1-1,-1 0 1,1-1 0,0 1 0,-1 0-1,1-1 1,0 1 0,0-1 0,-1 1-1,1-1 1,0 1 0,0-1 0,0 0-1,0 1 1,-1-1 0,1 0 0,0 0-1,0 0 1,0 0 0,0 0 0,1 0-1,6 1 8,0 0-1,0-1 1,1 0-1,-1 0 1,0-1-1,0 0 1,0-1-1,0 0 0,0 0 1,0-1-1,10-4 1,14-13-1,40-32 1,-59 41-7,0 0-1,0-1 1,-1-1-1,-1 0 1,13-19 0,-22 28-5,-1 1 1,1 0 0,0-1 0,-1 1-1,0-1 1,1 0 0,-1 1 0,-1-1-1,1 0 1,0 0 0,-1-5 0,0 8 1,0 1 1,0-1 0,0 1-1,-1-1 1,1 1 0,0-1-1,0 1 1,-1 0 0,1-1-1,0 1 1,0-1 0,-1 1-1,1 0 1,0-1 0,-1 1-1,1 0 1,0-1-1,-1 1 1,1 0 0,-1 0-1,1 0 1,-1-1 0,1 1-1,0 0 1,-1 0 0,1 0-1,-1 0 1,1 0 0,-1 0-1,1 0 1,-1 0-1,0 0 1,-21 0-32,14 0 12,-7 1-39,0 1 1,0 0-1,-22 7 0,3-1-395,9-4-432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36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13 1979 448,'-6'3'389,"8"-9"-58,11-9-95,35-29 4,74-90 0,-82 86-272,2 1 0,92-78 0,-105 95-203,-45 43 238,1 1 0,0 1 0,-22 27-1,5-5 3,-238 262 188,262-291-171,0 2 0,1-1 0,0 1 1,1 0-1,-9 17 0,15-27-21,0 1 0,0-1 0,0 0 0,0 1 0,0-1 0,0 1 0,0-1 0,-1 0 0,1 1 0,0-1 0,0 0 0,1 1 0,-1-1 0,0 1 0,0-1 0,0 0 0,0 1 0,0-1 0,0 0 0,0 1 0,1-1-1,-1 0 1,0 1 0,0-1 0,0 0 0,1 1 0,-1-1 0,0 0 0,0 1 0,1-1 0,-1 0 0,0 0 0,1 0 0,-1 1 0,0-1 0,1 0 0,-1 0 0,0 0 0,1 0 0,-1 0 0,0 1 0,1-1 0,-1 0 0,0 0 0,1 0 0,0 0 0,21 0 16,-15-1-16,2 0 4,0 0-1,0-2 1,0 1-1,0-1 1,-1 0-1,1-1 1,-1 0-1,0 0 0,9-7 1,33-15 9,-11 11-27,55-12-1,-94 27 14,0 0 0,0 0 0,0 0 0,0 0 0,0 0 0,0 0 0,0 0 0,0 0 0,1 0 0,-1 0 0,0 1 0,0-1 0,0 0 0,0 0 0,0 0 0,0 0 0,0 0 0,0 0 0,0 0 0,0 0 0,1 0 0,-1 0 0,0 0 0,0 0 0,0 0 0,0 1 0,0-1 0,0 0 0,0 0 0,0 0 0,0 0 0,0 0 0,0 0 0,0 0 0,0 0 0,0 1 0,0-1 0,0 0 0,0 0 0,0 0 0,0 0 0,0 0 0,0 0 0,0 0 0,0 0 0,0 0 0,0 1 0,0-1 0,0 0 0,0 0 0,0 0 0,0 0 0,0 0 0,-1 0 0,1 0 0,0 0 0,0 0 0,0 0 0,0 0 0,0 1 0,0-1 0,0 0 0,0 0 0,-8 12 10,-10 12 7,-77 80 15,81-78 21,12-24-53,22-6 11,-7-4-11,-1-1 0,0 0 0,15-14 0,5-5 0,4-2 0,-2-1 0,44-52 0,53-81 0,-8 8 0,-26 53-116,-78 84 77,-12 11 34,0 0 0,0-1-1,-1 1 1,0-2-1,-1 1 1,5-11 0,-11 20 5,1 1 0,0-1 0,0 0 0,0 0 0,0 0 0,0 0 0,0 0 0,-1 0 0,1 0 0,0 0 0,0 0 0,0 0 0,0 0 0,0 0 0,-1 0 0,1 0 0,0 0 0,0 0 0,0 0 0,0 0 0,0 0 0,-1 0 0,1 0 0,0 0 0,0 0 0,0 0 0,0 0 0,0 0 0,-1 0 0,1 0 0,0 0 0,0 0 0,0-1 0,0 1 0,0 0 0,0 0 0,0 0 0,-1 0 0,1 0 0,0 0 0,0-1 0,0 1 0,0 0 0,0 0 0,0 0 0,0 0 0,0 0 0,0-1 0,0 1 0,0 0 0,0 0 0,0 0 0,0 0 0,0 0 0,0-1 0,0 1 0,0 0 0,0 0 0,0-1 0,-82 62-20,-84 80 1,-66 85 95,74-70-17,147-146-53,-6 7 20,0-2 1,-22 15-1,49-48-79,217-261 122,19 13-74,-12 43 5,-85 80-80,-136 123 60,-11 12 22,-2 8-2,0-1 0,-1 1 0,1 0 0,0 0 0,0 0 0,0 0 0,0 0 0,0 0 0,-1-1 0,1 1 0,0 0 1,0 0-1,0 0 0,0 0 0,-1 0 0,1 0 0,0 0 0,0 0 0,0 0 0,-1 0 0,1 0 0,0 0 0,0 0 0,0 0 0,-1 0 0,1 0 0,0 0 0,0 0 0,0 0 0,0 0 0,-1 0 1,1 0-1,0 0 0,0 1 0,0-1 0,0 0 0,-1 0 0,1 0 0,-16 8 7,0 1-1,0 1 1,1 0 0,-14 12 0,-59 57 45,47-41-42,-202 206 21,15 14 104,175-197-87,31-35-43,22-26-5,0 0-1,0 0 1,0 0 0,0 0 0,0-1-1,0 1 1,0 0 0,0 0 0,0 0 0,0 0-1,0 0 1,0 0 0,0 0 0,0 0-1,0 0 1,0 0 0,0 0 0,0 0-1,0 0 1,0-1 0,0 1 0,0 0-1,0 0 1,0 0 0,0 0 0,0 0 0,0 0-1,0 0 1,0 0 0,0 0 0,0 0-1,0 0 1,0 0 0,0 0 0,0 0-1,-1 0 1,1 0 0,0 0 0,0 0-1,0 0 1,0 0 0,0 0 0,0 0 0,0 0-1,0 0 1,0 0 0,0 0 0,0 0-1,0 0 1,0 0 0,-1 0 0,1 0-1,0 0 1,0 0 0,0 0 0,0 0-1,0 0 1,0 0 0,0 0 0,0 0 0,0 0-1,0 0 1,0 0 0,0 0 0,0 0-1,0 0 1,0 0 0,0-3 1,1 0 1,0 0 0,0 0-1,0-1 1,0 1 0,1 0-1,-1 1 1,1-1-1,0 0 1,0 0 0,2-2-1,3-5 1,68-97 4,131-143-1,117-66 6,-199 205-150,-120 104 155,-11 7-12,-13 7-3,-22 17 10,1 2-1,-66 54 1,90-67-11,-237 211 111,19 17 8,212-215-105,16-18-12,0 0 0,0 0-1,-16 12 1,35-44-29,27-33 27,1 2 0,3 1 0,77-73 0,166-126 0,70-72-96,-347 315 82,0 2 5,-1 0-1,-1-1 0,0 0 1,0 0-1,-1-1 1,0 0-1,6-12 1,-10-2 41,-2 24-32,0 0 1,0-1-1,0 1 1,0 0-1,0 0 1,0 0-1,0 0 1,0 0-1,0 0 1,-1-1-1,1 1 1,0 0-1,0 0 1,0 0-1,0 0 0,0 0 1,0 0-1,0-1 1,0 1-1,0 0 1,-1 0-1,1 0 1,0 0-1,0 0 1,0 0-1,0 0 1,0 0-1,0 0 1,0 0-1,-1 0 1,1 0-1,0 0 1,0 0-1,0 0 1,0 0-1,0 0 1,-1 0-1,1 0 1,0 0-1,0 0 1,0 0-1,0 0 1,0 0-1,0 0 1,-1 0-1,1 0 1,0 0-1,0 0 1,0 0-1,-1 1 2,-2-1-2,1 1 0,0-1 0,0 1 0,0 0-1,0 0 1,0 0 0,0 0 0,0 1 0,0-1 0,1 1 0,-1-1-1,0 1 1,-1 2 0,-21 28-14,10-12 4,-221 244 35,28-37 99,197-209-122,6-8-63,5-13 52,1 0 0,0 1 0,0-1-1,0 1 1,1-1 0,4-3 0,8-9 4,240-302-72,-26-21-54,-184 258 35,-39 66 100,-6 14-3,0 0 0,-1 0-1,1 0 1,0 0 0,0 0-1,0 0 1,0-1 0,0 1 0,0 0-1,0 0 1,0 0 0,0 0-1,-1 0 1,1 0 0,0 0-1,0 0 1,0 0 0,0 0 0,0 0-1,0 0 1,-1 0 0,1 0-1,0 0 1,0 0 0,0 0 0,0 0-1,0 0 1,0 0 0,-1 0-1,1 0 1,0 0 0,0 0-1,0 0 1,0 0 0,0 0 0,0 0-1,0 0 1,-1 0 0,1 0-1,0 0 1,0 1 0,0-1 0,0 0-1,0 0 1,0 0 0,-19 16 15,-172 208 86,124-142-76,19-22 23,5-7-22,-56 56-1,81-90-5,18-18-48,2-6 1,12-14 25,2 0 0,0 1 0,0 1 0,2 0 0,20-14 0,0-1 7,168-160 25,-158 142-42,-3-2 1,42-62 0,-55 68 8,108-144-7,-129 172 14,-6 7-5,-4 8 6,-1 3 4,-25 3-197,19-2 178,0 1-1,-1 1 0,1-1 0,0 1 0,0 1 1,1-1-1,-1 1 0,1 0 0,0 0 0,0 0 1,-8 9-1,-22 35 10,1 1 0,-39 76 0,62-105 0,11-20 0,-12 21 0,1 0 0,1 1 0,-11 30 0,87-221-99,1-3 0,-53 134 90,-9 25 6,0-1 0,0 0 1,-2 0-1,1-1 0,2-28 0,0 11-111,-5 26 87,1 0 1,-1 0 0,0 0-1,0-10 1,-1 16 42,-4 0-11,3 1-4,0-1-1,0 1 0,0 0 0,0-1 0,1 1 0,-1 0 0,0-1 0,0 1 0,0 0 0,1 0 0,-1 0 0,0 0 0,1 0 0,-1 0 0,1 0 0,-1 0 0,1 0 0,-1 0 0,1 0 0,0 0 0,-1 2 1,0 0 3,-18 33 11,-2 0-1,-1-1 1,-37 43 0,45-62 12,1 2 0,1-1 1,0 2-1,1 0 1,1 0-1,-14 37 1,25-56-29,-1 0 1,0 0 0,0 0 0,0 0-1,0 0 1,0 0 0,1 0-1,-1 0 1,0-1 0,0 1 0,0 0-1,0 0 1,1 0 0,-1 0-1,0 0 1,0 1 0,0-1 0,0 0-1,0 0 1,1 0 0,-1 0-1,0 0 1,0 0 0,0 0 0,0 0-1,0 0 1,1 0 0,-1 0-1,0 0 1,0 1 0,0-1 0,0 0-1,0 0 1,0 0 0,0 0-1,1 0 1,-1 0 0,0 1 0,0-1-1,0 0 1,0 0 0,0 0-1,0 0 1,0 1 0,0-1 0,0 0-1,0 0 1,0 0 0,0 0-1,0 1 1,0-1 0,0 0 0,0 0-1,0 0 1,0 1 0,10-11-16,8-14 6,-1 0 0,-1-1 0,15-32 0,3-5-14,-24 45 4,10-27 0,-15 30 15,1 0 1,1 1-1,12-20 0,-7 15 13,-10 13-7,1 1 1,0-1-1,1 0 1,-1 1-1,1 0 1,-1-1 0,1 2-1,1-1 1,-1 0-1,0 1 1,8-5 0,-11 8 7,1-1 0,-1 1 0,0 0 0,0 0 0,0 0 1,1 0-1,-1 0 0,0 0 0,0 0 0,1 0 0,-1 0 0,0 0 1,0 1-1,0-1 0,0 1 0,1-1 0,-1 1 0,0-1 0,0 1 1,1 1-1,3-1-9,2-1 0,-7 0 1,1 1 0,0 0 0,-1-1 0,1 1 0,-1-1 0,1 1 0,-1 0 1,1 0-1,-1-1 0,1 1 0,-1 0 0,0 0 0,1-1 0,-1 1 0,0 0 0,0 0 0,1 0 1,-1 0-1,0-1 0,0 1 0,0 1 0,0 24 37,0-21-31,1 105 126,-3 123 273,-1-207-375,-1 0 0,-9 31 0,-3 20 37,11-45-44,-1-1 1,-1 0-1,-2 0 1,-23 55-1,24-72-23,-1 0 0,-1-1 0,0 0 0,-1-1 0,-24 21 0,9-8 4,-44 42 8,-96 69 1,159-131-14,1 0-9,0-1 1,0 1-1,0 1 0,-9 10 1,15-16-88,2-2-27,19-18 48,-1-2 0,21-28 1,-4 3-33,28-30 36,-3-4 0,77-131 0,-139 212 70,18-30-4,-2 0 0,-1-1-1,-1 0 1,15-52 0,-23 62 5,-3 15 5,-2 0 0,1 0 1,0 0-1,0-13 1,2 16-1,-3-11 27,3 4-32,-3 7 0,-1 1 0,1-1 0,0 1 0,0-1 0,0 1 0,1-1 0,-1 1 0,0 0 0,3-3 0,-4 5 1,1 0 1,-1 0 0,0 0-1,1 0 1,-1 0-1,0 0 1,1 0-1,-1 0 1,1 0-1,-1 0 1,0 0 0,1 0-1,-1 0 1,0 0-1,1 0 1,-1 0-1,0 0 1,1 0-1,-1 0 1,0 1 0,1-1-1,-1 0 1,0 0-1,1 0 1,-1 1-1,0-1 1,0 0-1,1 0 1,-1 1-1,0-1 1,0 0 0,1 1-1,-1-1 1,0 0-1,0 1 1,0-1-1,0 0 1,0 1-1,1-1 1,-1 0 0,0 1-1,0-1 1,0 1-1,3 14 0,-3-15-1,3 22 24,-2 0-1,-1-1 0,0 1 1,-2 0-1,0 0 0,-1-1 1,-8 30-1,-3-5 54,-2-1-1,-27 55 1,24-58-27,-1-2 0,-2 0 0,-2-2 0,-36 47 1,38-62-46,-1 0 0,-1-2 1,0-1-1,-2-1 0,-43 25 1,-30 21-17,99-65 10,0 0 1,0 0-1,-1 0 1,1 0-1,0 0 0,0 0 1,0 0-1,0 0 0,0 0 1,0 0-1,0 0 1,0 0-1,0 0 0,0 0 1,0 1-1,0-1 1,0 0-1,0 0 0,0 0 1,0 0-1,-1 0 0,1 0 1,0 0-1,0 0 1,0 0-1,0 0 0,0 0 1,0 0-1,0 0 0,0 0 1,0 0-1,0 1 1,0-1-1,0 0 0,0 0 1,0 0-1,0 0 1,0 0-1,0 0 0,0 0 1,0 0-1,0 0 0,0 0 1,0 0-1,0 0 1,0 1-1,0-1 0,0 0 1,0 0-1,1 0 1,-1 0-1,0 0 0,0 0 1,0 0-1,0 0 0,0 0 1,0 0-1,0 0 1,0 0-1,0 0 0,0 0 1,0 0-1,0 0 1,0 0-1,0 0 0,8 2-67,14-5-26,-8-5 93,-1 0 0,0 0-1,0-1 1,-1-1 0,0 0-1,15-17 1,6-4-1,-20 19 2,114-105-51,-102 90 36,0-1 0,35-53 0,18-48-17,-40 72-32,-38 107 64,0-20 0,0-27 0,-44 55 42,-2-2-1,-2-3 0,-104 90 1,-153 120 230,285-245-270,1 2 0,-29 39-1,47-58-3,0 0 0,1 1 0,-1-1 0,1 0 0,-1 0 0,1 0 0,0 0 0,-1 0 0,1 0 0,0 1 0,0-1 0,0 0 0,0 0 0,0 0 0,0 2 0,0-2-24,30-8-6,-9-6 32,0-1 0,0 0 0,24-25 0,-37 33 0,-1-1-171,-1 0 0,1 0 0,-1 0 0,9-13 0,-6 2-1088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34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1327 186 96,'-25'-1'1292,"7"0"-1198,-1 1-1,1 1 1,-1 0 0,1 2 0,0 0 0,-20 6 0,-152 76-36,139-65-41,-7 2 22,0 2-1,2 3 1,-59 38-1,10 2-9,-44 31 38,122-75-35,1 1 0,0 1 0,2 1 1,-22 31-1,5 3 29,-35 64 0,66-102-45,1 0 0,0 1 0,2 0 0,-7 34 0,-4 12 6,9-41-22,1 1 0,2 0 0,0 0 0,2 1 0,-1 41 0,5-45 2,0-5 7,2 32-1,-1-48-6,0 1-1,0 0 0,0 0 0,1 0 0,0 0 1,0-1-1,1 1 0,-1-1 0,7 10 1,-7-13 1,1 1 1,-1-1-1,0 0 1,1-1 0,-1 1-1,1 0 1,0-1 0,-1 1-1,6 1 1,11 7 13,-14-9-17,0 1 1,0-1-1,0 0 0,0-1 0,0 1 1,0-1-1,7 0 0,-9 0 3,5-2 6,-2 1 0,1-1 0,0 0 0,0-1 0,-1 0 0,1 0 0,-1 0 0,0-1 0,12-8 0,14-8 8,91-40 5,162-91 36,-205 101-57,142-94 5,-14-16-2,-188 141-4,-1 0 0,0-2 0,19-29 0,41-73 0,-16 23 0,-60 96-1,1-1 1,-1 1-1,0-1 0,-1 0 1,1 0-1,-1-1 0,0 1 1,0-1-1,0 1 0,-1-1 1,0 1-1,0-1 0,0 0 1,-1 1-1,0-7 0,1 0-6,-2 0 0,0 0-1,0 0 1,-1 0 0,0 1 0,-8-23-1,8 30 6,1 1-1,-1-1 1,1 1-1,-1 0 1,0-1-1,0 1 1,-1 0-1,1 0 0,-1 0 1,1 1-1,-1-1 1,0 1-1,0-1 1,0 1-1,0 0 0,0 0 1,-1 1-1,1-1 1,-1 1-1,1-1 1,-1 1-1,1 0 0,-1 0 1,1 1-1,-6-1 1,-51 0-18,-61 8 1,-22 1 4,116-8 8,0 1-1,1 1 1,-1 1-1,1 2 1,-1 1 0,1 1-1,1 1 1,-1 1-1,-45 25 1,-22 24 16,-84 45 14,163-95-23,1 0 1,0 1-1,0 0 1,1 1 0,0 1-1,-16 19 1,-56 81 5,55-71-6,16-21 5,0 0-1,2 1 0,0 1 1,1 0-1,1 0 1,0 1-1,2 0 0,1 1 1,0 0-1,-2 28 0,-13 293 28,22-343-34,-1-1 0,1 0 1,0 0-1,0 0 0,0 0 0,0 0 0,0 0 0,-1 0 0,1 0 0,0-1 0,0 1 0,0 0 0,-1 0 0,1-1 0,0 1 0,0-1 0,0 1 0,0-1 0,4-6-4,-2 1-1,1 0 1,-1-1 0,0 1-1,0-1 1,-1 0-1,0 0 1,2-11 0,6-15-22,9-16-40,40-77 0,37-40 101,-46 84-187,49-111 0,-90 172 82,0 0-1,-2 0 1,0-1 0,-2 0 0,0 0 0,-1-1 0,1-38 0,-5 60 99,-3 3-13,0 0 0,0 1 0,1-1 0,-1 1 0,0-1 0,1 1 0,0 0 0,0 0 0,-1 0 0,-1 6 0,-18 39 72,16-33-49,-73 161 134,27-58-42,-13 36-60,34-76-33,-17 56 18,40-105-15,2 0-1,2 1 1,0 0-1,1 54 1,3-83-40,0 0 1,0 0-1,0-1 1,0 1-1,0 0 1,0 0-1,0-1 1,0 1 0,0 0-1,1-1 1,-1 1-1,0 0 1,1-1-1,-1 1 1,0 0-1,1-1 1,-1 1 0,1 0-1,-1-1 1,1 1-1,-1-1 1,1 1-1,-1-1 1,1 0-1,-1 1 1,1-1 0,0 1-1,-1-1 1,1 0-1,0 0 1,-1 1-1,1-1 1,0 0-1,-1 0 1,1 0 0,0 0-1,-1 0 1,2 0-1,-1 0 1,1 0-1,-1 0 1,0 0-1,1 0 1,-1-1-1,0 1 1,0-1 0,1 1-1,-1-1 1,0 1-1,0-1 1,0 0-1,0 1 1,0-1-1,0 0 1,0 0-1,0 0 1,0 0-1,1-2 1,4-8-37,0-1 1,-1 0-1,-1 0 1,0 0-1,-1-1 1,0 1-1,2-17 1,-1-9-189,-2-45 0,-2 83 226,0-1-1,1 0 1,-1 1 0,0-1-1,0 1 1,0-1 0,0 1 0,0-1-1,0 1 1,0-1 0,0 0-1,0 1 1,0-1 0,0 1 0,0-1-1,-1 1 1,1-1 0,0 1-1,0-1 1,0 1 0,-1-1 0,1 1-1,0-1 1,-1 1 0,1-1-1,0 1 1,-1-1 0,1 1 0,-1 0-1,1-1 1,0 1 0,-1 0-1,1-1 1,-1 1 0,1 0 0,-1 0-1,1 0 1,-1-1 0,1 1-1,-1 0 1,1 0 0,-1 0-1,1 0 1,-2 0 0,1 15 95,1-12-88,0-1 0,0 1 0,0 0 0,1 0 0,-1-1 0,0 1 0,1 0 0,0-1 0,0 1 0,-1 0 0,2-1 0,-1 1 0,0-1 0,0 1 0,1-1 0,-1 0 0,1 0 0,0 1 0,-1-1 0,1 0 0,0-1 0,0 1 0,0 0 0,1-1 0,-1 1 0,0-1 0,0 0 0,1 1 0,-1-1 0,1 0 0,3 0 0,3 2 11,1 0 0,-1-1-1,1 0 1,0-1 0,0 0 0,0 0-1,11-2 1,-5 1 6,-1 0 0,18 3-1,-33-3-23,0 0 0,1 0 0,-1 1 0,1-1 0,-1 0 0,1 0 0,-1 0-1,0 1 1,1-1 0,-1 0 0,1 0 0,-1 1 0,0-1 0,1 0-1,-1 1 1,0-1 0,1 1 0,-1-1 0,0 0 0,0 1 0,1-1-1,-1 1 1,0-1 0,0 1 0,0-1 0,0 0 0,1 1 0,-1-1 0,0 1-1,0-1 1,0 1 0,0-1 0,0 1 0,0-1 0,0 1 0,0 0-1,-1 0 2,1 0 0,0 0 0,0 0-1,-1 0 1,1 0 0,0 0-1,-1 0 1,1 0 0,-1 0-1,1-1 1,-1 1 0,1 0-1,-1 0 1,0-1 0,1 1-1,-1 0 1,0-1 0,-1 2 0,-11 3-2,0 0 0,-1 0 0,1-2 0,-1 0 1,0 0-1,-22 0 0,17-1 4,-26-1 23,32-1-28,0 0 1,1 0-1,-22 5 0,30-4 3,1 0 0,0-1 0,0 2-1,0-1 1,0 0 0,1 1-1,-1-1 1,0 1 0,0 0 0,1 0-1,-1 0 1,1 0 0,0 1-1,-1-1 1,1 1 0,0-1-1,0 1 1,1 0 0,-3 4 0,-1 5 15,1 0 1,0 0 0,1 0 0,1 0 0,-3 23 0,2 66 112,3-86-111,0-7-15,0 1 1,1-1 0,0 0 0,0 1-1,1-1 1,0 0 0,0 0-1,1 0 1,0 0 0,0-1-1,5 8 1,-5-11-3,0 0 0,-1 0 0,1 0-1,1-1 1,-1 0 0,0 1 0,1-1 0,0-1 0,-1 1 0,1-1 0,0 1 0,0-1 0,1 0 0,-1 0-1,0-1 1,0 0 0,1 1 0,-1-2 0,1 1 0,7 0 0,-4 0-3,1 0 1,0-1 0,0 0-1,0-1 1,0 0-1,-1 0 1,1-1-1,0 0 1,-1 0-1,1-1 1,12-7 0,9-10-35,40-33 0,20-14-66,-88 67 84,0-1 0,0 0 0,-1-1 0,1 1 0,-1 0-1,1 0 1,-1-1 0,1 1 0,-1-1 0,0 1 0,1-1 0,-1 0 0,1-1 0,-2 3 11,0-1 1,0 1-1,0 0 0,0-1 1,0 1-1,0 0 0,0 0 1,0-1-1,0 1 0,0 0 0,0-1 1,0 1-1,-1 0 0,1 0 1,0-1-1,0 1 0,0 0 1,0 0-1,0-1 0,-1 1 0,1 0 1,0 0-1,0-1 0,0 1 1,-1 0-1,1 0 0,0 0 1,0 0-1,0-1 0,-1 1 0,-17-4-75,-214 1-100,228 4 193,0-1 0,-1 1 0,1 0 0,0 0 0,-1 0 0,1 1 0,0 0 0,0 0 0,0 0-1,0 0 1,0 0 0,1 1 0,-1 0 0,1 0 0,-1 0 0,1 0 0,0 0 0,0 1 0,0-1 0,1 1 0,-1 0 0,1 0 0,0 0 0,0 0 0,0 1 0,1-1 0,-1 0 0,1 1 0,0-1 0,0 1 0,1 0 0,-1 5 0,1-10-9,0 1 0,0 0 0,0-1 0,0 1 0,0 0 0,1 0 0,-1-1 0,0 1 0,0 0 0,1-1 0,-1 1 0,0 0 0,1-1 0,-1 1 0,1-1 0,-1 1 0,1-1 0,-1 1 0,1-1 0,-1 1 0,1-1 0,-1 1 0,1-1 0,0 1 0,22 5 57,30-8 32,-49 1-84,16-2 18,0-1 1,0-1 0,0-1-1,21-9 1,77-40 3,-54 23-28,509-225 142,-478 219-352,-89 35 128,-31 6 53,-424 170-256,410-157 315,0 3 0,-36 22-1,56-29-8,1 1-1,0 1 1,1 1-1,0 0 1,-23 28-1,37-38 0,-1-1-1,1 1 1,0 0-1,1 0 1,-3 7-1,4-12-19,1 1 0,-1-1 0,1 1 0,0 0 0,-1 0-1,1-1 1,0 1 0,0 0 0,0 0 0,0-1 0,-1 1-1,1 0 1,0 0 0,0-1 0,0 1 0,1 0-1,-1 0 1,0-1 0,0 1 0,0 0 0,0 0 0,1-1-1,-1 1 1,0 0 0,1-1 0,-1 1 0,0 0 0,1-1-1,-1 1 1,1 0 0,-1-1 0,1 1 0,-1-1-1,1 1 1,0-1 0,-1 1 0,1-1 0,-1 0 0,1 1-1,0-1 1,-1 0 0,1 0 0,0 1 0,-1-1 0,1 0-1,0 0 1,0 0 0,0 0 0,18 1 3,1 0 0,-1-2 0,0 0 0,0-2 0,0 0 0,0-1 1,-1-1-1,25-10 0,144-72 45,-177 81-50,45-25-60,-1-2 1,-2-3-1,-1-2 0,-2-3 1,52-54-1,-100 93 34,-6 13 58,-261 435 277,227-384-264,23-38-19,0 0 0,2 1 1,1 1-1,-17 46 0,29-67-25,-1 0-1,1 0 0,1 1 0,-1-1 0,1 11 0,0-14-1,0-2 0,1 1 0,-1-1 0,0 0 0,0 1-1,1-1 1,-1 0 0,0 0 0,0 0 0,1 1-1,-1-1 1,0 0 0,1 0 0,-1 0-1,0 0 1,1 1 0,-1-1 0,0 0 0,1 0-1,-1 0 1,0 0 0,1 0 0,-1 0 0,0 0-1,1 0 1,-1 0 0,1 0 0,-1 0 0,0-1-1,1 1 1,-1 0 0,1 0 0,14-6-30,-1-6-11,-1 0 0,0-1 0,-1-1 1,18-27-1,-9 14-32,-2 2 14,-1-2 1,0-1-1,16-36 1,-27 49 14,-1 0 0,0-1 1,-1 1-1,0-1 0,-2-1 1,0 1-1,0 0 0,-1-22 0,-3 25 14,-3 11 23,-3 11 17,6-9-11,-8 15 24,0 1 0,1 0-1,1 1 1,-6 17 0,-20 78 209,9-28 6,10-40-85,-10 31 90,-33 71-1,51-132-229,1-5-2,1 0 1,0 1-1,1-1 1,-5 17-1,8-17-15,18-8-54,-7-2 53,0 0 0,0-1 0,0-1 0,0 0 0,15-7 0,-12 5-10,30-7-1,-23 8-13,42-1 1,-61 6 30,1-1 0,-1 1 0,0 0 0,1 0 1,-1 0-1,0 0 0,0 0 0,1 1 0,-1-1 0,0 1 0,0 0 0,-1-1 0,1 1 0,0 0 0,0 0 1,-1 0-1,1 0 0,-1 0 0,2 5 0,0-3 1,-1-1-1,1 1 1,-1-1 0,1 0-1,6 6 1,-8-9-3,-1 1-1,1-1 1,0 0-1,0 1 1,0-1 0,0 0-1,-1 0 1,1 1-1,0-1 1,0 0 0,0 0-1,0 0 1,0 0-1,0 0 1,-1 0-1,1 0 1,0-1 0,0 1-1,0 0 1,0 0-1,-1-1 1,1 1 0,0 0-1,0-1 1,0 1-1,-1-1 1,1 1-1,0-1 1,-1 0 0,1 1-1,1-2 1,16-25-45,-17 24 46,16-29-21,-2-1-1,-1 0 1,-2-1-1,10-41 0,23-149-182,-28 127 159,-1 11-2,97-430-173,-55 311-117,-58 205 338,0 0 0,0 0 0,0 0 0,0 0 0,0 0 0,0 0 0,0 0 0,0 1 0,0-1 0,0 0-1,0 0 1,0 0 0,0 0 0,0 0 0,0 0 0,0 0 0,0 0 0,0 0 0,1 0 0,-1 0-1,0 0 1,0 0 0,0 0 0,0 0 0,0 0 0,0 0 0,0 0 0,0 0 0,0 0 0,0 0 0,0 0-1,0 0 1,0 0 0,0 0 0,0 0 0,0 0 0,0 0 0,0 0 0,0 0 0,0 0 0,0 0-1,0 0 1,0 0 0,1 0 0,0 9 23,0 15 2,-2 8-2,-2 0 0,0 0-1,-3-1 1,-14 53-1,-53 122-5,42-122 1,5-15-14,-126 311 69,127-327-63,-3 0 0,-2-2 0,-2-2 0,-71 84 0,100-129-12,-35 34-7,36-36 6,-1 0 0,1 0 0,-1 0 0,1 0 1,-1-1-1,0 1 0,0-1 0,0 1 1,0-1-1,0 0 0,0-1 0,-5 2 0,8-2 1,-1 0 0,1 0 0,0 0 0,0 0 0,0 0 0,0 0 0,-1 0 0,1 0 0,0 0 0,0 0 0,0 0 0,0 0 0,-1 0 0,1 0-1,0 0 1,0 0 0,0 0 0,0-1 0,0 1 0,-1 0 0,1 0 0,0 0 0,0 0 0,0 0 0,0 0 0,0-1 0,0 1 0,-1 0 0,1 0-1,0 0 1,0 0 0,0 0 0,0-1 0,0 1 0,0 0 0,0 0 0,0 0 0,0 0 0,0-1 0,0 1 0,0 0 0,0 0 0,0 0 0,0-1-1,-1-11-48,0-1 0,1 0-1,0 1 1,1-1-1,0 1 1,6-22-1,26-77-338,-11 42 64,19-74-200,41-133 28,-60 213 503,3 0 0,38-69 0,-47 103 91,26-35-1,-33 53-53,0 0-1,0 1 1,1 0-1,0 0 1,16-10 0,-1 6 27,-25 14-64,0 0-1,1 0 1,-1-1 0,0 1-1,1 0 1,-1 0-1,1 0 1,-1 0 0,1 0-1,-1 0 1,0 0 0,1 0-1,-1 0 1,1 0-1,-1 0 1,1 0 0,-1 0-1,0 0 1,1 0 0,-1 0-1,1 0 1,-1 0-1,0 1 1,1-1 0,-1 0-1,1 0 1,-1 1 0,0-1-1,1 0 1,-1 0-1,0 1 1,1-1 0,-1 0-1,0 1 1,0-1 0,1 1-1,-1-1 1,0 0-1,0 1 1,0-1 0,1 1-1,-1-1 1,0 0 0,0 1-1,0-1 1,0 1-1,0-1 1,0 1 0,0-1-1,0 1 1,0 0 0,-1 13 74,-1 1 1,-1-1-1,0 0 1,-1 0-1,0 0 1,-1-1-1,-11 21 1,-4 16 11,-200 520 544,158-418-508,54-136-118,7-14-28,1-4-8,11-25-92,-2 4 136,-2 8-36,373-899-209,-344 847 216,-24 45 12,0 0 1,-2 0 0,0-1 0,-1 0 0,6-28 0,14-40 24,-29 91-26,0 0 0,0 0 0,0 1 0,0-1 0,0 0 0,-1 0 0,1 0 0,0 0-1,0 0 1,0 0 0,0 0 0,0 0 0,0 0 0,0 0 0,0 0 0,0 0 0,0 0 0,-1 0 0,1 0-1,0 0 1,0 0 0,0-1 0,0 1 0,0 0 0,0 0 0,0 0 0,0 0 0,0 0 0,0 0 0,0 0-1,0 0 1,0 0 0,-1 0 0,1 0 0,0 0 0,0 0 0,0 0 0,0 0 0,0-1 0,0 1-1,0 0 1,0 0 0,0 0 0,0 0 0,0 0 0,0 0 0,0 0 0,0 0 0,0 0 0,0 0 0,0-1-1,0 1 1,0 0 0,0 0 0,0 0 0,0 0 0,-66 55-150,27-21 65,-409 315 58,410-324 18,-53 26 0,54-32 6,23-10 8,109-89 43,-28 22-37,215-185 16,-264 226-31,-1-1 0,0-1 0,-1 0 0,-2-2 0,0 1 0,0-2 0,-2 0 0,-1 0 0,0-1 0,-2-1 0,9-32 0,-6 12 3,5-24-4,33-80 0,-44 137 4,1-6 7,-7 17 53,0 0-27,-1 0-30,0 0 0,0 0 0,0 0-1,1 1 1,-1-1 0,0 0 0,0 0 0,0 1 0,1-1-1,-1 1 1,0-1 0,0 1 0,1-1 0,-1 1-1,0-1 1,1 1 0,-1 0 0,1-1 0,-1 1 0,1 0-1,-1 0 1,1-1 0,-1 1 0,1 0 0,-1 0-1,1 1 1,-3 4 8,-28 45-7,-118 192 19,-16-12-10,134-196-15,-17 22-36,48-56-42,0-8 76,0 1-1,1 0 1,0 0-1,1-1 0,-1 1 1,1 0-1,0 0 0,3-5 1,27-47-27,-8 15 24,-2 0-37,-2-2 0,-3 0 1,-1-1-1,-2-1 0,-2 0 0,-2-1 1,4-52-1,-11 65 16,-3 20 33,1 0 0,0 0 0,1 0 0,1 0 1,0 1-1,10-27 0,-10 38 23,-2 14 69,-3 16-60,0-1 1,-2 1-1,0-1 1,-2 0 0,-15 44-1,-60 126 92,67-165-91,-18 45 39,-50 100 38,72-158-117,0-1-1,-2 0 0,0-1 0,-1 0 1,0-1-1,-1 0 0,-20 15 0,29-26-7,1-1 0,0 0 0,-1 0 0,1 0 0,-1-1 0,0 1 0,0-1-1,0-1 1,0 1 0,0-1 0,-9 2 0,12-3-21,3-2 19,-1 0 0,1 0 0,-1 0 0,0 0 0,1 0 0,-1 0 0,0 0 0,0 0 0,-1-4 0,1-14 15,4 10-11,0-1 0,1 1 0,0 0 0,6-10 0,4-7-26,7-11 18,1 2 1,2 1-1,2 0 1,38-37-1,43-58 89,-94 108-72,-2-1-1,0 0 1,-1-1 0,-1 0 0,8-34-1,-2 11-8,6-23 13,-2-1-1,17-114 1,-35 177-4,0-27 0,-2 34 1,0 0-1,-1 1 1,1-1-1,0 0 1,-1 0-1,1 1 1,0-1-1,-1 0 1,1 1-1,-1-1 1,1 0-1,-1 1 1,1-1-1,-1 1 1,0-1-1,1 1 1,-1-1-1,0 1 1,1-1-1,-1 1 1,0 0-1,1-1 1,-1 1-1,0 0 1,0 0-1,1-1 1,-2 1-1,-25-4 18,23 3-18,-8 1 0,0 0 0,-1 0 0,1 1 0,0 1 0,-17 3 0,-59 23 0,18-5 0,17-9-6,2 2-1,0 3 1,1 2-1,-70 40 1,95-47 2,19-11-6,-1 0 0,1 1 0,0 0-1,-1 0 1,2 1 0,-1 0 0,-10 10 0,16-14 7,0-1 1,0 0 0,-1 0 0,1 1-1,0-1 1,0 0 0,0 0 0,-1 1 0,1-1-1,0 0 1,0 0 0,0 1 0,0-1-1,0 0 1,0 1 0,-1-1 0,1 0 0,0 1-1,0-1 1,0 0 0,0 0 0,0 1-1,0-1 1,0 0 0,0 1 0,0-1 0,1 0-1,-1 1 1,0-1 0,0 0 0,0 1-1,0-1 1,0 0 0,0 0 0,1 1 0,-1-1-1,0 0 1,0 1 0,0-1 0,1 0-1,-1 0 1,0 0 0,0 1 0,0-1-1,1 0 1,-1 0 0,0 0 0,1 0 0,-1 1-1,0-1 1,0 0 0,1 0 0,-1 0-1,0 0 1,1 0 0,-1 0 0,0 0 0,1 0-1,-1 0 1,20-1-99,-9-4 101,1-1 0,-1 0 0,15-11 0,14-8 0,-20 15 0,186-91 17,-162 82-12,1 3 0,81-19 0,-95 30 4,-22 4-3,0 0 0,-1-1 0,1 0 0,-1 0 1,1-1-1,-1 0 0,0-1 0,14-7 0,12-7-6,-10-5 0,-23 21 5,-18 485 791,10-419-700,-27 119 0,32-174-96,-1 0 0,2 0 0,-2 15 0,3-23-2,0-1 1,0 1 0,0-1-1,0 1 1,0-1-1,0 0 1,0 1 0,1-1-1,-1 1 1,0-1-1,0 1 1,0-1 0,0 0-1,1 1 1,-1-1-1,0 0 1,0 1 0,1-1-1,-1 0 1,0 1-1,1-1 1,-1 0 0,0 1-1,1-1 1,-1 0-1,1 0 1,-1 0 0,0 1-1,1-1 1,-1 0-1,1 0 1,-1 0 0,0 0-1,1 0 1,-1 0-1,1 0 1,-1 0 0,1 0-1,-1 0 1,1 0-1,12-3-63,-5-1 64,0-1-1,-1 0 1,0 0-1,0-1 1,0 0-1,0 0 1,7-10-1,40-55-69,-36 44 15,57-83-145,14-18 103,-68 100 84,2 1 0,35-33-1,-37 42 25,-12 11-8,0-1 1,0 0-1,0-1 1,-1 0-1,0 0 1,11-18-1,-61 69 94,-131 171-39,127-152-39,37-49-10,-81 116 139,89-124-185,6-7-15,18-24 28,29-42 0,-15 18-5,15-26 11,-33 48 9,1 0 0,37-40 1,-33 47 12,-15 14-1,0 0 0,0-1 1,-1-1-1,0 1 0,0-1 1,-1 0-1,8-16 0,-12 20-3,1 0 0,0 0 0,0 0 0,0 1 0,0 0 1,1 0-1,0 0 0,0 0 0,7-4 0,-4 3 3,-1 0 0,0-1 1,9-11-1,-10 10-2,0 1 0,1 0 0,0 1 0,0-1 0,1 2 0,13-10 0,-16 14 6,-1 0-1,1-1 0,0 2 0,0-1 1,0 1-1,0-1 0,0 1 1,0 1-1,0-1 0,0 1 1,-1 0-1,9 2 0,24 3 22,-14-6-22,-15 1-1,-1-1-1,1 1 0,-1-2 1,1 1-1,0-1 1,-1-1-1,8-2 0,-4 3 3,-10 8 9,-11 14 17,8-17-26,-76 143 92,-6-3 0,-120 156 0,-19 12-34,210-294-71,1 0 0,-19 41-1,27-53-33,1-9-52,2-12-66,3 5 131,0 0 0,0 0 0,1 0 0,0 0 0,7-14 0,27-48-150,-17 36 129,132-283-198,61-115 120,-196 404 140,38-52 1,-55 81-11,0 0 1,1 1-1,-1-1 1,1 1-1,-1-1 1,1 1 0,-1-1-1,1 1 1,-1-1-1,1 1 1,-1 0-1,1-1 1,0 1-1,-1 0 1,1-1-1,0 1 1,-1 0-1,2-1 1,-1 2 0,-1-1 0,0 1 0,0-1 0,0 1 0,1-1 0,-1 1 0,0-1 0,0 1-1,0-1 1,0 1 0,0-1 0,0 1 0,0 0 0,0-1 0,0 1 0,0-1 0,0 1 0,0-1 0,0 1 0,-1-1 0,1 1 0,0-1 0,0 1 0,0-1 0,-1 1-1,1-1 1,0 1 0,-1-1 0,-9 21 13,-1-1 0,-1-1-1,-1 0 1,-25 30-1,4-6 3,-311 424 429,253-339-384,126-163-155,5-7 67,82-69 0,55-23-24,-160 121 43,-1 0 0,0-1-1,18-22 1,-69 80 51,2 2-1,-29 54 1,-58 119 202,42-72-142,-192 354 65,202-384-171,-11 21 0,334-635-459,-98 224 145,-97 175 169,-57 94 145,2-2 0,-1 0-1,1 0 1,0 0-1,0 0 1,0 1-1,1 0 1,-1 0-1,1 0 1,1 0-1,5-4 0,-10 9 6,-1 0 0,1-1 0,-1 1 0,1 0 0,0-1 0,-1 1 0,1 0 0,0 0 0,-1 0 0,1 0 0,0-1 0,0 1 0,-1 0 0,1 0 0,0 0 0,-1 1 0,1-1 0,0 0 0,-1 0 0,1 0 0,0 0 0,-1 1-1,1-1 1,0 0 0,-1 1 0,1-1 0,0 1 0,-1-1 0,1 0 0,-1 1 0,1-1 0,-1 1 0,1 0 0,-1-1 0,0 1 0,1-1 0,-1 1 0,1 0 0,-1-1 0,0 1 0,0 0 0,1-1 0,-1 1 0,0 0 0,1 5 28,0 0 1,0-1 0,-1 1 0,1 10-1,-1-13-19,-1 9 10,0 1 1,-1-1-1,0 0 0,0 0 1,-1 0-1,-1-1 0,0 1 0,-9 18 1,-7 6 21,-28 41 1,30-50-28,-11 19 19,-31 44 66,-96 197 0,105-169-90,-57 131 9,107-247-23,-20 40-141,21-42 137,0 0 1,0 1-1,0-1 0,0 0 1,0 1-1,0-1 1,-1 0-1,1 1 0,0-1 1,0 0-1,0 1 1,-1-1-1,1 0 0,0 0 1,0 1-1,-1-1 1,1 0-1,0 0 1,0 0-1,-1 1 0,1-1 1,0 0-1,-1 0 1,1 0-1,0 0 0,-1 0 1,1 0-1,-1 1 1,4-24-72,5-10-43,2 0 1,21-49 0,38-62-63,-31 69 141,354-625 7,-356 646 32,57-64 0,-92 116 8,0 1 1,0 0 0,0 0 0,0-1 0,0 1 0,0 0 0,0 0 0,1 0 0,-1 0 0,0 1-1,1-1 1,-1 0 0,1 1 0,-1-1 0,1 1 0,-1-1 0,3 0 0,-11 18 108,-9 10-97,-1-1 0,-29 34 0,6-10-10,-72 103 70,-99 177 0,79-49-19,93-187-46,-100 169-1,-11-21 18,134-220-49,-1 0-1,-25 26 0,42-48 10,-1 1-1,1-1 0,-1 1 1,0-1-1,1 1 1,-1-1-1,0 0 1,1 1-1,-1-1 0,0 0 1,0 0-1,1 1 1,-1-1-1,0 0 1,0 0-1,1 0 1,-1 0-1,0 0 0,0 0 1,0 0-1,1 0 1,-1 0-1,0-1 1,0 1-1,1 0 0,-1 0 1,0-1-1,1 1 1,-1 0-1,-1-2 1,-21-18-183,7 5 167,9 13 19,1-1 1,0 1 0,-1 1 0,1-1 0,-1 1 0,0 0 0,1 1-1,-13 0 1,19 0 5,-1 0-1,1 0 1,0 0-1,0 0 1,-1 1 0,1-1-1,0 0 1,0 0-1,0 0 1,-1 0-1,1 0 1,0 0-1,0 1 1,0-1-1,-1 0 1,1 0-1,0 0 1,0 1 0,0-1-1,0 0 1,-1 0-1,1 0 1,0 1-1,0-1 1,0 0-1,0 0 1,0 1-1,0-1 1,0 0-1,0 0 1,0 1 0,0-1-1,0 0 1,0 0-1,0 1 1,0-1-1,0 0 1,0 0-1,0 1 1,0-1-1,0 0 1,0 0-1,0 1 1,0-1 0,0 0-1,1 1 1,4 10 32,1-4-24,-1 0 5,0-1 0,0 0 0,0 0 1,1-1-1,0 0 0,0 0 0,0 0 0,1-1 0,0 0 0,-1 0 0,1 0 0,11 3 0,-6-4 2,0 0 0,-1 1 0,22 11-1,-27-12-6,-1 1 0,0-1 0,-1 1 0,1 0 0,-1 0-1,0 0 1,0 1 0,0 0 0,0-1 0,4 8-1,-5-6 5,-2-5-8,0 1-1,0-1 1,0 1 0,0-1 0,0 1-1,-1 0 1,1-1 0,-1 1 0,1 0-1,-1 0 1,1 3 0,1-1 126,-5-8 15,0 1-137,-1 1 0,0-1-1,0 1 1,0 1-1,0-1 1,0 0 0,-7-1-1,-21-9-2,2-8-6,22 14-5,0 1 0,-1 0-1,1 0 1,-12-4-1,12 8-12,0 0-1,0 1 1,-13 1-1,16-1 13,-24 0-15,25 1 21,4 1 0,0 0-5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33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9 75 128,'-4'11'353,"-1"4"234,5-14-569,0 0 1,0-1 0,0 1-1,0 0 1,0-1-1,0 1 1,0 0 0,0-1-1,1 1 1,-1 0 0,0-1-1,0 1 1,0 0-1,1-1 1,-1 1 0,0-1-1,1 1 1,-1-1 0,0 1-1,1 0 1,-1-1-1,1 0 1,-1 1 0,1-1-1,-1 1 1,1 0 0,18 0 41,-7-2-52,-11 1-7,-1 0 0,1 0 1,-1 0-1,1 0 0,0 0 0,-1 0 1,1 0-1,0 0 0,-1 0 1,1 1-1,0-1 0,-1 0 0,1 0 1,-1 1-1,1-1 0,-1 0 0,1 1 1,0-1-1,-1 0 0,1 1 0,-1-1 1,0 1-1,2 0 0,0 16 27,-2-13-27,-1 1 3,0 0 1,-1 0-1,1 0 1,-1 0-1,0 0 1,0 0-1,-1 0 1,1 0-1,-1-1 1,0 0-1,0 1 1,-6 5-1,9-10-4,0 0 1,1 0-1,-1 1 0,0-1 0,0 0 0,0 0 0,0 0 1,0 0-1,1 1 0,-1-1 0,0 0 0,0 0 0,0 0 0,0 0 1,1 0-1,-1 1 0,0-1 0,0 0 0,0 0 0,1 0 0,-1 0 1,0 0-1,0 0 0,1 0 0,-1 0 0,0 0 0,0 0 1,1 0-1,-1 0 0,0 0 0,0 0 0,0 0 0,1 0 0,-1 0 1,0 0-1,0 0 0,1 0 0,-1-1 0,14 0 5,-5-3 3,0 0-1,0-1 1,-1 0 0,1 0-1,9-9 1,11-7 5,7-5-13,-22 16 0,0 0 0,21-10 0,-31 19 5,-5 14 48,-6-1-43,0-1 0,-1 1-1,0-1 1,0-1-1,-11 10 1,-6 9 2,8-10 19,13-14-14,-1-1 1,0 2-1,1-1 0,0 0 1,0 1-1,0 0 0,1 0 0,-4 10 1,7-16-18,0 0 1,0 1 0,0-1 0,0 0-1,0 1 1,0-1 0,0 0 0,0 1-1,0-1 1,0 0 0,0 1 0,0-1-1,0 0 1,0 1 0,0-1 0,0 0-1,0 1 1,1-1 0,-1 0 0,0 0-1,0 1 1,0-1 0,1 0 0,-1 1 0,0-1-1,0 0 1,1 0 0,-1 0 0,0 1-1,0-1 1,1 0 0,-1 0 0,0 0-1,1 0 1,-1 0 0,0 1 0,0-1-1,1 0 1,-1 0 0,0 0 0,1 0-1,-1 0 1,0 0 0,1 0 0,-1 0-1,0 0 1,1 0 0,-1 0 0,0-1-1,1 1 1,-1 0 0,1 0 0,17-5-4,-6-1 7,0-1 0,0 0 0,-1-1 0,0 0 0,13-14 0,14-10 4,-25 23-8,-4 1 0,2 0-1,-1 1 0,1 0 1,0 1-1,0 0 0,1 1 0,15-5 1,-27 10 0,0 0 0,0 0 0,0 0 0,1 1 0,-1-1 0,0 0 0,0 0 0,0 0 0,0 0 0,0 0 0,0 0 0,0 1 0,0-1 0,1 0 0,-1 0 0,0 0 0,0 0 0,0 1 0,0-1 0,0 0 0,0 0 0,0 0 0,0 1 0,0-1 0,0 0 0,0 0 0,0 0 0,0 0 0,0 1 0,0-1 0,0 0 0,0 0 0,0 0 0,0 0 0,-1 1 0,1-1 0,0 0 0,0 0 0,0 0 0,0 0 0,0 0 0,0 1 0,0-1 0,-1 0 0,1 0 0,0 0 0,0 0 0,-9 12 5,0-1 1,0 0 0,-1-1 0,0 0-1,-22 16 1,9-7-3,-19 16-3,20-18 2,1 0 0,-30 34-1,49-49 4,2-2-5,-1 1 0,1-1 0,0 1 0,-1-1 0,1 1 0,0-1 0,-1 1 0,1-1 0,0 1 1,0-1-1,-1 1 0,1-1 0,0 1 0,0-1 0,0 1 0,0-1 0,0 1 0,0-1 0,0 1 0,0-1 0,0 1 0,0 0 0,10 0 21,-5-1-18,1-1-1,0 1 0,-1-2 1,1 1-1,-1-1 0,1 1 1,-1-2-1,0 1 0,7-4 1,45-34 32,-34 23-30,56-45-5,60-39 0,-125 94-33,-7 6 12,-7 5 16,-11 11 13,1-1-1,-2-1 0,-24 24 1,-46 31-11,-77 72 30,154-136-23,3-3-4,1 0-1,0 0 1,-1 0 0,1 0-1,0 0 1,-1 1 0,1-1-1,0 0 1,0 1 0,0-1-1,-2 3 1,21-6-54,-2-5 55,0-1 0,-1-1 0,28-20-1,-9 4-3,48-30 13,73-45-3,-125 85-7,-22 15-11,-10 4 3,2-3 10,-7 10 2,0 0 0,-1-1 0,0 0-1,-18 18 1,-46 33 6,48-41-17,-187 145 18,198-155 10,9-3-26,5-5-1,3-2-4,2-1 7,1 1 1,-1-1 0,0-1 0,1 1-1,-1-1 1,0 0 0,0-1 0,8-4-1,47-31 23,-30 17-25,75-49-14,-45 29 29,70-36-1,-118 73-26,-14 9 24,-12 10 6,12-15-16,-212 192 3,158-144 9,-51 39 14,102-83-28,8-2-6,10-3-5,-2-3 16,1 0 0,-1-1 0,0-1 0,0 0 0,-1 0 0,1-2 0,14-12 0,7-3 0,158-89-27,-211 135 22,-107 83 18,-40 39 6,156-132-24,11-13 5,0 0 0,0 0 0,0 0-1,0 0 1,0 0 0,0 0 0,0 1 0,0-1-1,0 0 1,0 0 0,0 0 0,0 0 0,-1 0-1,1 0 1,0 0 0,0 0 0,0 0 0,0 1-1,0-1 1,0 0 0,0 0 0,0 0 0,0 0-1,0 0 1,0 0 0,0 0 0,0 0 0,0 1-1,0-1 1,0 0 0,0 0 0,0 0 0,0 0-1,1 0 1,-1 0 0,0 0 0,0 0 0,0 0-1,0 1 1,0-1 0,0 0 0,0 0 0,0 0-1,0 0 1,0 0 0,0 0 0,0 0 0,0 0-1,1 0 1,-1 0 0,0 0 0,0 0 0,0 0-1,0 0 1,27-8-16,10-11 16,-1-2 0,42-30 0,-24 14 0,-12 9-5,-23 14-1,0 1 1,1 2 0,0 0-1,24-9 1,-40 19 7,-1 0 0,1 0-1,0 0 1,0 1 0,6 0 0,-11 13 19,-1-8-21,0 0 0,0-1 0,-1 1 0,0 0 0,1-1 0,-1 0 0,-1 1 0,-3 3 0,-33 31 0,29-29 0,-166 158 59,177-167-60,-4 2 1,1 0 0,-1 1 0,0-1-1,0-1 1,-6 4 0,10-5-6,-1-1 0,0 0 0,0 1 0,0-1 0,0 0 0,1 0 0,-1 0 0,0 0 0,0 0 0,0 0 0,0 0 0,0 0 0,1 0 0,-1 0 0,0 0 0,0 0 0,0-1-1,0 1 1,1 0 0,-1-1 0,0 1 0,0-1 0,1 1 0,-1-1 0,0 1 0,1-1 0,-1 1 0,0-1 0,1 0 0,-1 1 0,1-1 0,-1 0 0,1 1 0,-1-1 0,1-1 0,-28-46-210,-1 1 0,-2 2-1,-40-45 1,55 72 165,6 6 32,0 1-1,-13-11 0,20 19 31,0 1-1,0-1 1,0 1-1,0 0 1,-1 1-1,1-1 1,0 0-1,-1 1 1,0 0-1,1 0 1,-1 0 0,0 0-1,-5 0 1,9 2-5,-1-1 1,1 0-1,-1 0 1,1 1 0,-1-1-1,1 0 1,-1 0 0,1 1-1,-1-1 1,1 1-1,-1-1 1,1 1 0,-1-1-1,1 1 1,0-1 0,-1 1-1,1-1 1,0 1 0,-1-1-1,1 1 1,0-1-1,0 1 1,-1 0 0,1-1-1,0 1 1,0 0 0,0-1-1,0 1 1,0-1-1,0 1 1,0 0 0,0-1-1,0 1 1,0 0 0,0-1-1,0 1 1,1-1 0,-1 2-1,7 28 56,5 0 36,1 0 0,1 0 0,24 34 0,7 16 76,183 306 119,-223-375-352,-1-3-41,-3-12 8,-2-22-74,-1 0-1,-10-51 1,-21-52-257,14 61 203,8 23 116,-1-8 69,-3 1 1,-29-69-1,38 104 55,5 13 0,0 1-1,0 0 1,0 0 0,0 0-1,-1 0 1,1 0 0,-1 0 0,-4-5-1,6 8-9,0 0 0,0 0 0,-1 0 0,1 0-1,0 0 1,0 0 0,0 0 0,-1 0 0,1 1 0,0-1-1,0 0 1,0 0 0,-1 0 0,1 0 0,0 1-1,0-1 1,0 0 0,0 0 0,0 0 0,-1 1 0,1-1-1,0 0 1,0 0 0,0 0 0,0 1 0,0-1-1,0 0 1,0 0 0,0 1 0,0-1 0,0 0 0,0 0-1,0 1 1,0-1 0,0 0 0,0 0 0,0 0 0,0 1-1,0-1 1,0 0 0,0 0 0,0 1 0,0-1-1,1 0 1,0 16 23,50 179 474,0-6-159,17 160-35,39 168-173,-103-500-137,26 90 1,-26-95-4,1 0 0,0 0-1,1 0 1,0-1 0,0 0 0,10 12 0,-15-22-2,-1-1 1,0 1 0,1-1 0,-1 1-1,1-1 1,-1 1 0,1-1 0,-1 1 0,1-1-1,-1 0 1,1 1 0,-1-1 0,1 0-1,-1 1 1,1-1 0,0 0 0,-1 0-1,1 1 1,0-1 0,-1 0 0,2 0-1,-2 0-1,1-1 1,-1 1-1,0 0 0,1 0 0,-1-1 0,1 1 0,-1 0 0,0-1 0,1 1 0,-1 0 0,0-1 0,0 1 0,1-1 1,-1 1-1,0-1 0,0 1 0,1 0 0,-1-1 0,0 1 0,0-1 0,0 0 0,4-33-127,-4 28 117,3-53-149,-3 0 1,-2 0-1,-17-98 1,-17-40 79,-36-204-108,22-6 94,39 314 101,8 84 93,2 16 46,0 19-44,2 3-54,2 0 1,1-1 0,9 38 0,0-5 16,21 118 29,89 543 372,-86-508-443,-36-210-23,0 0 0,0 0 0,0-1-1,0 1 1,1 0 0,-1 0 0,1-1 0,0 1 0,3 3 0,-1-19-111,-2-18 95,-2-36-1,-1 16-45,-1-21-123,-18-113 0,-28-73-51,30 167 177,-75-320-16,58 266 69,-44-138 45,77 275-29,1 6-4,1 0 0,0 0 0,0-1 0,-1 1 1,1 0-1,0 0 0,-1 0 0,1 0 0,-1 0 0,1 1 0,-1-1 0,0 0 0,1 0 0,-1 0 0,0 0 1,0 1-1,1-1 0,-3-1 0,3 2-2,0 0 1,0 0-1,0 0 1,0 0 0,0 0-1,-1 0 1,1 0-1,0 0 1,0 0-1,0 0 1,0 0 0,-1 1-1,1-1 1,0 0-1,0 0 1,0 0-1,0 0 1,0 0-1,0 0 1,-1 0 0,1 0-1,0 1 1,0-1-1,0 0 1,0 0-1,0 0 1,0 0 0,0 0-1,0 1 1,0-1-1,0 0 1,0 0-1,0 0 1,-1 0-1,1 1 1,0-1 0,0 0-1,0 0 1,0 0-1,0 0 1,0 0-1,1 1 1,-1-1 0,0 0-1,0 0 1,0 0-1,0 0 1,0 1-1,0-1 1,-2 26 41,1 0-1,2 1 1,5 38 0,20 84 123,118 417 337,-86-351-464,-35-124-32,0 1 1,43 113 1,-63-198-10,10 21-9,-12-26 8,0-1-1,0 0 0,0 0 1,0 0-1,0 0 1,0 0-1,0 0 0,0 0 1,0 0-1,0-1 1,0 1-1,0 0 0,0-1 1,1 1-1,-1 0 1,0-1-1,3 1 0,-4-1 0,1 0-1,-1 0 1,1 0-1,-1 0 0,0 0 1,1 0-1,-1 0 1,1-1-1,-1 1 0,0 0 1,1 0-1,-1 0 0,1 0 1,-1-1-1,0 1 1,1 0-1,-1 0 0,0-1 1,1 1-1,-1 0 1,0-1-1,0 1 0,1 0 1,-1-1-1,0 1 0,0 0 1,0-1-1,1 1 1,-1-1-1,0 1 0,0 0 1,0-1-1,0 1 1,0-1-1,2-19-31,-2 14 21,3-103-193,-6-1 0,-22-162 0,-63-210-9,28 168 204,53 273 11,-6-28 11,3 0 0,-3-112-1,15 204 31,1-1-1,1 0 0,9 31 1,-4-16 11,143 545 470,-109-426-462,39 111-60,-78-256-1,-3-7-2,0 0-1,1-1 1,-1 1-1,1 0 1,0-1-1,0 1 1,0-1-1,0 0 1,0 1-1,1-1 0,2 3 1,-5-6 1,1 0-1,-1 0 1,0 0 0,0 0 0,0 0-1,0 0 1,0 0 0,0 0 0,0 0-1,0 0 1,1 0 0,-1 0-1,0 0 1,0 0 0,0 0 0,0 0-1,0 0 1,0 0 0,0 0 0,1 0-1,-1 0 1,0 0 0,0 0 0,0 0-1,0 0 1,0 0 0,0 0-1,0 0 1,1 0 0,-1 0 0,0 0-1,0 0 1,0 0 0,0-1 0,0 1-1,0 0 1,0 0 0,0 0 0,0 0-1,0 0 1,1 0 0,-1 0 0,0 0-1,0-1 1,0 1 0,0 0-1,0 0 1,0 0 0,0 0 0,0 0-1,0 0 1,0-1 0,0 1 0,0 0-1,0 0 1,0-11-49,0 8 31,-1-16-11,0 0 0,-1 1-1,-1-1 1,-8-24 0,-28-75-139,20 65 91,5 10 10,-129-416-215,132 417 281,-12-57 12,19 80 23,1 13-1,2 12 2,2 5-8,0 0 0,1 0 0,0 1 0,0-1 0,1-1 1,5 14-1,32 66 91,-31-71-88,53 109 90,58 134 148,-57-88-266,-62-190-126,1 0 0,-3-21-1,-5-3 15,-2 1 0,-2 0 0,-27-71 0,8 28 16,-61-201-128,88 274 232,1 8-5,1-1-1,0 1 1,0 0 0,0 0-1,0 0 1,-1-1 0,1 1-1,0 0 1,-1 0 0,1 0-1,-1 0 1,1 0 0,-1 0-1,0 0 1,1 0 0,-1 0-1,0 0 1,0 0 0,0 0-1,1 1 1,-1-1-1,0 0 1,0 0 0,-1 0-1,1 1 1,1 0 0,0 0 0,0 0 0,-1 1-1,1-1 1,0 0 0,0 0 0,0 0 0,-1 0 0,1 0-1,0 0 1,0 1 0,0-1 0,-1 0 0,1 0-1,0 0 1,0 1 0,0-1 0,0 0 0,0 0-1,0 0 1,-1 1 0,1-1 0,0 0 0,0 0-1,0 1 1,0-1 0,0 0 0,0 0 0,0 1 0,0-1-1,0 0 1,0 0 0,0 1 0,0-1 0,0 0-1,0 1 1,-2 38 113,1 1 1,2 0-1,1-1 0,3 1 0,15 70 1,-4-49 56,3 0 0,50 113 0,-50-134-155,1 0-1,2-1 0,38 50 1,-57-85-23,0 0 1,0-1-1,1 0 0,-1 0 1,1 0-1,8 5 1,-11-7 1,0-1 1,1 1 0,-1 0-1,0-1 1,1 1-1,-1-1 1,1 0 0,-1 1-1,0-1 1,1 0 0,-1 0-1,1 0 1,-1 0-1,1 0 1,-1 0 0,1 0-1,-1-1 1,0 1 0,1-1-1,-1 1 1,0-1 0,1 1-1,-1-1 1,0 0-1,1 1 1,1-3 0,0-1-20,1 0-1,-1 0 1,0 0 0,0-1 0,0 1 0,-1-1 0,1 0 0,-1 0 0,0 0 0,0 0 0,0-6 0,1-1-95,-1 0 0,0 0 1,0-24-1,-2 35 114,0 0 0,0 0 0,0 0 0,0 0 0,0 1 0,0-1-1,0 0 1,0 0 0,0 0 0,0 1 0,-1-1 0,1 0 0,0 0 0,-1 0-1,1 1 1,0-1 0,-1 0 0,1 1 0,-1-1 0,1 0 0,-1 1 0,0-1-1,1 1 1,-1-1 0,1 1 0,-1-1 0,0 1 0,1-1 0,-3 0 0,1 1-5,0 0 0,0 0 1,0 0-1,0 0 0,0 0 1,0 0-1,0 0 0,0 1 1,0-1-1,0 1 0,-3 0 1,-6 4-26,-1 1 1,-19 12-1,-68 54 236,-116 108 0,199-170-124,16-10-76,0 0 0,-1 0 0,1 0-1,0 1 1,0-1 0,-1 0 0,1 0 0,0 0-1,0 0 1,-1-1 0,1 1 0,0 0-1,0 0 1,-1 0 0,1 0 0,0 0-1,0 0 1,0 0 0,-1 0 0,1 0-1,0-1 1,0 1 0,0 0 0,-1 0-1,1 0 1,0 0 0,0-1 0,0 1-1,0 0 1,-1 0 0,1 0 0,0-1-1,0 1 1,0 0 0,0-1 0,0-1 2,0 0 1,0-1-1,0 1 1,0 0 0,0-1-1,1 1 1,-1 0-1,1-1 1,0 1-1,-1 0 1,1 0-1,2-4 1,6-11-5,1 1-1,0 0 1,1 0-1,1 1 1,0 1-1,1 0 1,23-20-1,3 3 14,70-44 0,189-80 23,-315 168-14,-25 25-1,6-6-8,-21 19 26,3 3 1,-61 77-1,80-85 100,2 1-1,2 2 0,-42 89 0,66-119-139,20-35-40,-6 7 53,33-43-9,2 3-1,2 2 0,2 2 1,2 2-1,1 2 0,3 3 1,93-54-1,-133 86-4,-1 0 0,1 1 0,-1 1 0,21-5 0,-32 9 0,1-1 0,-1 1 1,0 0-1,1 0 0,-1 0 0,0 0 1,0 0-1,1 0 0,-1 0 0,0 1 1,0-1-1,1 0 0,-1 0 0,0 0 1,0 0-1,1 0 0,-1 0 0,0 0 1,0 1-1,0-1 0,1 0 1,-1 0-1,0 0 0,0 0 0,0 1 1,1-1-1,-1 0 0,0 0 0,0 1 1,0-1-1,0 0 0,0 0 0,0 1 1,1-1-1,-1 0 0,0 0 1,0 1-1,0-1 0,0 0 0,0 0 1,0 1-1,0-1 0,0 0 0,0 1 1,0-1-1,0 0 0,0 0 0,0 1 1,-1-1-1,1 0 0,0 0 1,0 1-1,0-1 0,0 0 0,-1 1 1,-7 17-7,-7 2 14,-1 0 0,-23 21 0,13-14-7,-131 130-1,-15 15 13,134-129 18,2 1 0,-39 61 0,75-104-29,-5 4 12,1 1 0,0 0-1,1 1 1,-1-1 0,1 1 0,1-1 0,-1 1 0,1 0 0,0 0 0,0 0-1,0 12 1,2-19-13,0 0 0,0 1-1,0-1 1,0 0-1,0 1 1,0-1 0,1 0-1,-1 0 1,0 1-1,0-1 1,0 0 0,0 0-1,1 0 1,-1 1-1,0-1 1,0 0 0,1 0-1,-1 0 1,0 0 0,0 1-1,1-1 1,-1 0-1,0 0 1,0 0 0,1 0-1,-1 0 1,0 0-1,1 0 1,-1 0 0,0 0-1,0 0 1,1 0 0,-1 0-1,1 0 1,12-1-11,-11 0 9,5-1 1,0 0 0,0 0 1,0-1-1,0 0 0,0 0 1,0-1-1,-1 0 0,8-6 1,52-47 2,-36 30 2,396-333 17,-406 343-34,76-61-92,-111 90 84,1 1 0,-23 25 0,3-3 15,25-26 6,-225 232 99,186-186-57,1 3 0,-60 99-1,104-152-36,-1 1 6,0 0 0,0 1-1,1-1 1,0 1 0,0 0-1,0 0 1,1 0 0,0 0 0,0 1-1,0 9 1,3-17-15,0 0 0,1 1 0,-1-1 0,0 0 0,1 0-1,-1-1 1,0 1 0,1 0 0,-1 0 0,0-1 0,1 1 0,0-1 0,8-5 6,-1 0 0,-1 0 0,1-1 0,-1 0 1,0-1-1,-1 0 0,0 0 0,7-10 0,15-16 5,236-235-161,-11 11-49,-247 253 108,-13 15 86,-15 22 43,8-15-38,-196 279 160,175-241 13,2 1 0,3 2 0,-37 99 0,59-138-131,1 1 0,1 0 1,1 0-1,0 1 0,-1 38 0,6-59-41,-1 0 1,0 1-1,1-1 0,-1 0 0,0 0 0,1 0 0,-1 0 1,1 0-1,-1 0 0,0 0 0,1 0 0,-1 0 0,1 0 0,-1 0 1,0 0-1,1 0 0,-1 0 0,0-1 0,1 1 0,-1 0 1,0 0-1,1 0 0,-1-1 0,0 1 0,1 0 0,-1 0 0,0-1 1,1 1-1,-1-1 0,12-9 5,-1-1 0,-1-1 0,0 0 0,11-18 0,6-6 15,36-44-4,159-222-325,-43-12-623,-186 326 937,-1 0-1,0-1 0,-11 14 1,-7 7 14,2 2-10,-294 437 564,262-363-247,48-91-286,2-1 0,0 1 0,0 1 0,-4 27-1,10-42-36,-1 1 0,1-1-1,0 0 1,-1 0-1,2 1 1,-1-1-1,1 4 1,-1-7-1,0 1-1,0-1 1,0 0 0,0 1-1,1-1 1,-1 0 0,0 1-1,0-1 1,0 0 0,1 1 0,-1-1-1,0 0 1,0 1 0,1-1-1,-1 0 1,0 0 0,1 1-1,-1-1 1,0 0 0,1 0-1,-1 0 1,0 1 0,1-1 0,0 0-1,0 0-1,0 0 0,0 0 0,0 0 0,0-1 0,0 1-1,0 0 1,0 0 0,0-1 0,0 1 0,0 0 0,-1-1 0,1 1 0,2-2-1,5-5 2,1 0 0,-2-1 0,1 0 0,13-18 0,-8 10 2,76-91 8,18-20-145,108-168-1,92-270-150,-286 521 258,-1-1 1,-3 0-1,22-86 1,-36 119 38,2-23 51,-5 35-58,-1 0-1,1-1 0,0 1 0,-1 0 1,1-1-1,-1 1 0,1 0 0,-1 0 1,1-1-1,-1 1 0,0 0 0,1 0 1,-1 0-1,1 0 0,-1 0 0,1 0 0,-1 0 1,1 0-1,-1 0 0,0 0 0,1 0 1,-1 0-1,1 0 0,-1 0 0,1 1 1,-1-1-1,-20 6 24,5 3-40,1 1-1,1 1 1,0 0-1,-24 26 1,15-16 1,-221 226 9,19-17 5,219-224-1,0 0 1,0-1-1,0 0 0,-1 0 1,0 0-1,0-1 0,-10 5 1,16-22-107,1 3 99,1-1 1,1 1-1,-1 1 0,2-1 1,-1 0-1,1 0 0,1 1 1,-1 0-1,2 0 0,7-14 1,8-8 9,37-43 1,-56 72-4,278-305 50,-62 73-114,-195 209 50,-4 6 4,-1-2 0,0 0 0,-1-1 0,16-32 1,-45 55 58,4 4-48,1-1 1,0 1 0,1 1-1,-1 0 1,1 0 0,0 0-1,1 1 1,-7 7 0,-10 10-2,-482 459 188,484-464-181,4-2 1,-27 20 0,39-33-9,1-1-1,-1 0 0,0-1 1,0 1-1,0-1 1,0 0-1,0 0 0,0 0 1,-1-1-1,1 0 1,-9 1-1,13-2-2,1 0 1,-1 0-1,0-1 1,0 1-1,1 0 0,-1 0 1,0 0-1,1-1 1,-1 1-1,0 0 0,1-1 1,-1 1-1,0-1 1,1 1-1,-1-1 0,1 1 1,-1-1-1,1 1 1,-1-1-1,1 0 0,-1 1 1,1-1-1,0 1 1,-1-1-1,1 0 0,0 0 1,0 1-1,-1-1 0,1 0 1,0 0-1,0 1 1,0-2-1,-2-30-79,3 22 64,-1 1 18,1 0 1,0 0-1,1 0 0,0 1 1,0-1-1,1 1 0,0-1 1,1 1-1,-1 0 1,6-8-1,9-12 5,27-36 0,-37 54-2,85-109 10,182-179 0,-260 284-18,59-52-13,-66 60 21,0 0 0,1 1-1,-1-1 1,1 2-1,0-1 1,0 2 0,12-5-1,-19 8 27,-2 2-18,-1-1 0,0 1 0,0 0 0,0-1 0,0 1 0,-1-1 0,1 1 0,0-1 1,-1 1-1,1-1 0,-1 0 0,1 0 0,-3 1 0,-2 3 13,-438 388-11,398-357-4,-128 91 50,169-124-58,-19 12 3,23-15-3,0 1 1,0 0-1,0-1 1,0 1-1,0-1 0,0 0 1,0 1-1,0-1 1,0 0-1,-1 0 0,1 0 1,0 0-1,0 0 0,0 0 1,0 0-1,0 0 1,0 0-1,-2-1 0,2-6-57,1 2 53,1 0 1,0 0-1,0 0 0,1 0 1,-1 0-1,1 0 1,0 1-1,0-1 1,1 1-1,-1 0 1,1 0-1,5-7 0,9-9-9,21-21-1,-24 27 13,227-211 2,-55 54 0,-127 112 0,-2 2 0,91-71 0,-118 109 0,-30 19 0,1 0-1,-1 0 1,0-1 0,1 1 0,-1 0-1,0 0 1,1 0 0,-1-1-1,1 1 1,-1 0 0,1 0 0,-1 0-1,0 0 1,1 0 0,-1 0 0,1 0-1,-1 0 1,1 0 0,-1 0-1,0 0 1,1 0 0,-1 1 0,1-1-1,-1 0 1,1 0 0,-1 0 0,0 0-1,1 1 1,-1-1 0,0 0-1,1 0 1,-1 1 0,2 15-12,-2-11 12,-1 7 4,0 1 0,-1-1 0,0 0 1,-1 0-1,0 0 0,-1 0 1,-7 17-1,-46 80 57,49-96-50,-74 120 95,-109 131-1,-5 7 37,83-108-57,175-240-166,3 3-1,3 3 1,91-73-1,105-81 77,-243 210 5,-14 13-1,-7 6 1,-4 7 6,-26 32 18,-64 74-1,46-61 0,-24 31 132,4 4-1,-99 171 1,163-253-170,6-7 2,6-7-12,12-14 16,24-30 0,2-2-32,219-210-359,-240 238 397,11-9-2,38-47 0,-64 68 5,-1-1-1,-1-1 1,0 0 0,0 0-1,-1 0 1,-1-1-1,0 0 1,6-21 0,4-19-3,-10 40 2,-1-1-1,-1 0 1,-1 0 0,0 0-1,2-29 1,-5 21 0,1 11-2,-1-1 0,0 1 1,-1 0-1,0 0 0,0 0 0,-2 0 0,1 0 0,-7-16 0,-8-20-27,13 36 28,0 0 0,-10-21-1,12 26 3,-1 0 0,1 1-1,1-1 1,-1-1 0,1 1-1,0 0 1,1 0 0,-1 0 0,2-13-1,-1 6-1,0 13 2,0 0 1,1 0 0,-1 0 0,0 0-1,0 1 1,0-1 0,1 0-1,-1 0 1,0 0 0,1 1-1,-1-1 1,1 0 0,-1 1 0,1-1-1,-1 0 1,1 1 0,-1-1-1,1 1 1,0-1 0,-1 0-1,1 1 1,0 0 0,-1-1 0,1 1-1,0-1 1,0 1 0,-1 0-1,1 0 1,0-1 0,0 1 0,0 0-1,-1 0 1,1 0 0,0 0-1,0 0 1,0 0 0,-1 0-1,1 0 1,0 0 0,0 1 0,0-1-1,-1 0 1,1 0 0,0 1-1,0-1 1,-1 1 0,1-1 0,0 1-1,-1-1 1,1 1 0,0-1-1,0 2 1,4 5 8,-1 1 0,1-1 0,-2 1 0,1 1 0,-1-1 0,0 0 0,3 15 0,3 8 15,29 99 90,-26-85-94,21 68 33,-65-237-349,-43-146-460,104 308 1007,-13-12-159,-1 0 0,-2 1 0,0 1 0,11 39-1,-15-33-32,-12-46-58,-2 0 0,0 1 0,0 0 0,-1 0 0,0 0 0,-13-16 1,-2-4-10,2 2 4,-1 0-1,-1 1 1,-1 2-1,-1 0 1,-42-34-1,65 59 6,-1 0 0,0 1 0,1-1 0,-1 0 0,1 1 0,-1-1 0,0 1 0,0-1 0,1 1 0,-1 0 0,0-1 0,0 1 0,0 0 0,1-1 0,-1 1 0,0 0-1,-1 0 1,-2 17 11,4-16-14,-8 359 259,8-268-226,5-63-36,4-39-198,0-14 122,10-40 1,-14 42 5,1 1 1,1 0-1,13-26 1,-20 46 74,1 0 0,0-1 1,0 1-1,-1 0 0,1 0 0,0 0 0,0-1 1,0 1-1,0 0 0,1 0 0,-1 1 0,0-1 1,0 0-1,0 0 0,1 1 0,-1-1 0,0 0 1,1 1-1,-1 0 0,1-1 0,-1 1 0,0 0 1,3-1-1,-3 1 3,0 1 0,0-1 0,0 0 0,0 0 0,1 1 0,-1-1 0,0 1 0,0-1 0,0 1 0,0-1 0,-1 1 0,1 0 0,0-1 0,0 1 0,0 0 0,0 0 1,-1 0-1,1-1 0,0 1 0,-1 0 0,1 0 0,0 0 0,-1 0 0,1 0 0,-1 0 0,0 1 0,1-1 0,-1 0 0,0 1 0,2 6 14,-1 0-1,0 0 0,-1 0 1,0 0-1,0 0 1,-1 0-1,0 0 0,0 0 1,-1-1-1,0 1 1,0 0-1,-1-1 1,1 1-1,-7 9 0,-5 8-5,-1 0-1,-29 36 1,25-37 21,-170 250 278,58-83-134,-13 15-144,142-203-32,0-1-1,1-1-1,0 1 1,-1 0-1,1 0 1,0-1-1,0 1 1,0 0-1,0 0 1,1 0-1,-2 5 1,12-13-138,16-21 102,32-41 1,-6 4-46,-48 60 77,79-84-46,-69 75 47,0 1 0,1 0 1,0 1-1,21-11 0,-37 22 3,1 0 1,0 1-1,0-1 0,0 0 0,0 0 1,0 0-1,0 0 0,0 0 0,0 0 1,0 0-1,0 0 0,0 0 0,0 1 1,0-1-1,0 0 0,0 0 0,0 0 1,0 0-1,0 0 0,0 0 0,0 0 1,0 0-1,0 0 0,0 0 0,0 1 1,0-1-1,0 0 0,0 0 0,1 0 0,-1 0 1,0 0-1,0 0 0,0 0 0,0 0 1,0 0-1,0 0 0,0 0 0,0 0 1,0 0-1,0 0 0,0 0 0,0 1 1,0-1-1,1 0 0,-1 0 0,0 0 1,0 0-1,0 0 0,0 0 0,0 0 1,0 0-1,0 0 0,0 0 0,0 0 1,0 0-1,1 0 0,-1 0 0,0 0 0,0-1 1,0 1-1,0 0 0,0 3 0,-2 4 8,0 1-1,0 0 0,-1-1 1,0 1-1,0-1 1,0 0-1,-6 9 1,-37 49-9,16-24 27,-99 154 140,117-183-167,10-16-46,5-8 18,14-26-18,1 1 0,2 1 0,1 1 0,46-58 0,-65 91 45,16-22 3,0 1-1,2 0 1,0 2-1,39-32 1,-48 47 5,-8 7-3,-4 5 7,-1 1-3,0 0 1,0-1-1,-1 1 1,1-1-1,-1 1 0,0-1 1,-1 0-1,-6 9 1,-42 47-15,26-33 16,-15 19 32,-1-2-1,-78 64 0,112-104-45,-1 0 1,0 0 0,0-1-1,0 0 1,0-1-1,-1 0 1,1-1-1,-1 0 1,0 0 0,0-1-1,-19 1 1,17-3-16,-1 0 0,0-1 1,0-1-1,0 0 1,1-1-1,-1 0 0,1-1 1,-23-10-1,-107-62-54,9 5 22,117 63 46,1-1 0,0 0 1,0-1-1,1-1 0,0-1 0,1 0 1,0 0-1,1-2 0,0 1 0,1-2 1,1 0-1,0 0 0,1-1 1,1 0-1,0 0 0,1-1 0,0 0 1,-5-24-1,9 28 7,-1-6 1,0 0-1,-1 0 1,-2 0 0,1 0-1,-2 1 1,-1 0-1,-16-26 1,17 31-3,0 0 0,-7-19 0,8 19 24,7 12-21,0 1-1,0-1 1,0 1 0,0 0-1,-1-1 1,1 1-1,0 0 1,0-1 0,0 1-1,-1 0 1,1-1-1,0 1 1,0 0 0,-1-1-1,1 1 1,0 0-1,-1 0 1,1-1 0,0 1-1,-1 0 1,1 0-1,0 0 1,-1-1 0,1 1-1,0 0 1,-1 0-1,1 0 1,-1 0 0,1 0-1,0 0 1,-1 0-1,1 0 1,-1 0 0,1 0-1,0 0 1,-1 0-1,1 0 1,0 0 0,-1 0-1,1 1 1,-1-1-1,1 0 1,0 0 0,-1 0-1,0 1 1,1 0 2,-1 0-1,0 0 1,0 0 0,1 0 0,-1 0-1,0 0 1,1 0 0,-1 0 0,1 0 0,-1 0-1,1 0 1,-1 0 0,1 1 0,0 1 0,-7 317 33,9-197-62,-2-36 42,-5-95-85,-10-34-1,-11-55 1,15 50 18,-20-52 1,22 77 49,0-4 3,-1 0-1,-1 1 0,-2 1 0,-22-34 0,20 41 31,9 16 40,6 8-14,0-3-39,0 21 27,1 0 0,1 0 0,2-1 0,5 26 0,16 64 73,-16-62-24,32 99 1,-38-143-147,0-1 0,0 0 0,0 0 0,1 0 0,0-1 0,0 1 0,0-1 0,1 0 0,0 0 0,0-1 1,0 1-1,9 5 0,4 0-846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37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640 7 0,'-3'-7'1139,"-2"13"-755,-5 10-241,-11 37 177,3 1 0,-21 96 0,5 72-128,-13 69 184,35-235-326,-2 0 0,-3-1 1,-26 57-1,-26 39-59,-45 105-19,90-197 17,3 2 0,-22 103 1,11-35 8,2-10-23,19-76 9,-19 49 0,29-89 15,0 0 0,1-1 0,0 1 1,-1 0-1,1-1 0,0 1 0,0 0 0,0-1 0,1 1 0,-1 0 0,1-1 0,-1 1 1,1 0-1,0-1 0,0 1 0,0-1 0,2 4 0,0-1-1,0 0 0,0 0-1,1 0 1,-1 0 0,1-1-1,8 8 1,-8-10 4,0-1 0,0 1 0,0-1 0,1 0 0,-1 0 0,0 0 0,1-1-1,-1 0 1,0 0 0,1 0 0,-1 0 0,6-2 0,15 2 5,-15 0 2,0 1-1,0 1 1,-1 0-1,1 0 1,-1 1-1,1 0 1,-1 1-1,0 0 1,0 0 0,0 1-1,-1 1 1,0-1-1,0 1 1,9 9-1,5 20-8,-22-35 0,0 0-1,1 1 0,-1-1 1,0 0-1,1 1 0,-1-1 1,0 0-1,1 0 1,-1 1-1,0-1 0,1 0 1,-1 0-1,0 0 1,1 1-1,-1-1 0,1 0 1,-1 0-1,1 0 0,-1 0 1,0 0-1,1 0 1,-1 0-1,1 0 0,-1 0 1,1 0-1,-1 0 0,0 0 1,1 0-1,-1 0 1,1-1-1,-1 1 0,0 0 1,1 0-1,0-1 0,8-11-33,-6 8 26,-2 2 8,1-1 0,0 1-1,0 0 1,-1-1 0,1 1-1,-1-1 1,1 0 0,-1 1-1,0-1 1,0 0 0,0 0-1,-1 0 1,1-3 0,3-44-14,-2 18 0,14-122-30,53-372-196,-51 433 135,3 1 0,5 1 0,57-138-1,-56 174 47,-17 35 42,0-1 0,-1 1-1,9-37 1,-15 45 38,-5 19 20,-5 16-7,-2 0-26,-1 0-1,-23 36 0,0 1 9,-64 150 109,-110 338 1,105-267-126,95-269-81,7-22-64,1-7 82,1-44 44,3 1 0,2 0-1,27-109 1,69-169-106,161-279-505,-255 603 705,-7 20 122,-8 28-31,5-32-188,-28 109 146,-72 179 0,-12 40 108,97-264-206,2 0 0,4 1-1,2 1 1,1 91 0,8-93-19,1-28 6,-6 64-1,-4-62-76,10-40 66,-1 0 1,0 0-1,0 0 0,0 0 1,0 0-1,0 0 1,1 0-1,-1 1 1,0-1-1,0 1 1,0-1-1,1 1 1,9 19 10,-7-15-5,-1 1-1,0-1 1,0 1-1,-1 0 1,2 7-1,1 6-1,-4-11-2,1-1 0,0 1 0,1-1 1,5 14-1,-7-19-4,0 0 1,0-1-1,1 1 0,-1-1 1,0 1-1,1-1 1,-1 1-1,0-1 1,1 0-1,0 0 1,-1 0-1,1 1 1,0-2-1,-1 1 1,1 0-1,0 0 0,0-1 1,0 1-1,0-1 1,-1 1-1,1-1 1,0 0-1,3 0 1,-3 0-1,0 1 1,1-1 0,-1-1 0,0 1-1,0 0 1,0 0 0,0-1 0,0 1-1,0-1 1,0 0 0,0 0-1,0 0 1,0 0 0,0 0 0,0 0-1,-1 0 1,1 0 0,0-1 0,-1 1-1,1-1 1,1-2 0,0-1 1,-1 0 0,0 0 0,0 0 0,0 0 0,-1 0 0,0 0 0,1-10 0,20-91-8,51-152 1,-72 255 5,125-543-245,-65 247 148,-59 289 96,3-14-15,1 0 1,1 0-1,11-24 0,-17 45 16,1 1 0,-1-1 0,1 1 0,0-1 0,0 1 0,4-4 0,-6 6 0,0 0 1,0 0-1,0-1 0,0 1 0,0 0 0,0 0 0,0 0 0,1 0 0,-1 0 0,0 0 0,0 0 1,0 0-1,0 0 0,0 0 0,0 0 0,0 0 0,0 0 0,0 0 0,1-1 0,-1 1 0,0 0 1,0 0-1,0 0 0,0 0 0,0 0 0,0 0 0,0 0 0,0 0 0,1 0 0,-1 0 0,0 0 1,0 0-1,0 1 0,0-1 0,0 0 0,0 0 0,0 0 0,0 0 0,1 0 0,-1 0 1,0 0-1,0 0 0,0 0 0,0 0 0,0 0 0,0 0 0,0 0 0,0 0 0,0 1 0,0-1 1,0 0-1,0 0 0,0 0 0,0 0 0,0 0 0,0 0 0,1 0 0,-1 0 0,0 1 0,0-1 1,0 8 17,0-7-11,-1 9-2,1-1-1,-2 0 0,1 0 0,-1 0 1,-1 0-1,1-1 0,-6 12 1,-32 60-26,24-51 13,-40 81 38,6 3 1,3 1 0,-49 193-1,89-280-30,1-2 0,-12 30 0,12-46-34,2-15-56,2-21 17,14-352-199,-5 311 261,2 1 0,3 1 1,31-104-1,38-49 11,34-116 0,-88 217 0,8-27 0,-31 129 0,-1 0 0,0 0 0,-1 0 0,-1-31 0,-1 45 1,0 1-1,-1-1 1,1 0-1,-1 1 1,0-1-1,1 1 1,-1-1-1,0 1 1,0-1-1,0 1 1,0-1-1,0 1 1,0 0-1,-1 0 1,1 0 0,0 0-1,0 0 1,-1 0-1,1 0 1,-1 0-1,1 0 1,-1 0-1,1 1 1,-1-1-1,1 1 1,-1-1-1,0 1 1,1 0-1,-3 0 1,-5-2 3,-1 0 0,0 1 0,-12 0 0,20 1-3,-1 1 0,1-1-1,0 1 1,0 0 0,-1 0 0,1 0-1,0 0 1,0 0 0,0 0 0,0 0-1,0 1 1,0-1 0,1 1 0,-1-1-1,-1 3 1,-25 31 20,23-28-17,3-3 1,0 1 0,1-1-1,-1 1 1,1 0 0,0 0-1,0 0 1,0 0-1,1 0 1,-1 0 0,1 0-1,1 6 1,-2 19 30,-27 146 128,-1 6 32,27-126-195,3-56-2,-1 1 1,0-1-1,0 0 0,0 0 1,1 1-1,-1-1 0,0 0 1,0 0-1,1 0 0,-1 1 1,0-1-1,0 0 0,1 0 1,-1 0-1,0 0 1,1 0-1,-1 1 0,0-1 1,0 0-1,1 0 0,-1 0 1,0 0-1,1 0 0,-1 0 1,0 0-1,1 0 0,-1 0 1,0-1-1,1 1 1,-1 0-1,0 0 0,0 0 1,1 0-1,-1 0 0,0 0 1,1-1-1,-1 1 0,0 0 1,0 0-1,1 0 0,-1-1 1,0 1-1,0 0 1,0 0-1,1-1 0,-1 1 1,0 0-1,0-1 0,0 1 1,0 0-1,1-1 0,8-12-24,0-1-1,-1-1 0,0 0 1,-1 0-1,-1 0 0,7-24 1,1 1-55,67-231-82,-70 229 161,-10 36 6,1-1 0,0 1 1,0 0-1,0 1 0,0-1 0,0 0 0,1 1 1,0-1-1,0 1 0,4-4 0,0 1 17,0-1-1,1 2 1,11-8-1,-17 12-14,-1 0 1,0 0-1,1 1 1,-1-1-1,1 0 0,-1 1 1,1-1-1,-1 1 0,1-1 1,-1 1-1,1 0 0,-1 0 1,1 0-1,-1 0 0,1 0 1,0 0-1,-1 0 0,3 1 1,-3 0-1,0-1 0,0 1 0,0 0 0,0 0 0,0-1 0,0 1 0,0 0 0,-1 0 0,1 0 0,0 0 0,0 0 0,-1 0 0,1 1 0,-1-1 0,1 0 0,-1 0 0,1 0 0,0 2 0,1 7 19,-1 0 0,0 0 0,0-1-1,-1 21 1,-1-16-32,0 43 35,-14 87 0,-21 56 67,16-100-42,-11 142 0,30-183-149,1-58-6,0-3-10,1-11 40,1 0-1,0 0 0,8-23 1,0-8-1,17-167-155,-8 40 109,-15 141 107,18-93-50,-17 103 58,0 1-1,2 0 1,0 0-1,10-20 1,-17 39 10,0-1 0,0 1 0,0-1 1,1 0-1,-1 1 0,0-1 0,0 1 0,1-1 0,-1 0 0,0 1 1,1-1-1,-1 1 0,1-1 0,-1 1 0,0 0 0,1-1 1,-1 1-1,1-1 0,-1 1 0,1 0 0,0-1 0,-1 1 0,1 0 1,-1 0-1,1 0 0,-1-1 0,1 1 0,0 0 0,-1 0 0,1 0 1,0 0-1,-1 0 0,1 0 0,-1 0 0,1 0 0,0 0 1,-1 0-1,1 1 0,-1-1 0,1 0 0,0 0 0,-1 1 0,1-1 1,-1 0-1,1 1 0,-1-1 0,1 0 0,-1 1 0,1-1 0,0 1 1,1 3 20,1-1 1,-1 0 0,1 1-1,-1 0 1,0 0-1,1 4 1,6 15 25,-1 1-1,-1 0 0,-1 0 1,-1 1-1,3 40 0,-5 128 28,-4-116-63,-8 167 59,2-64-526,-7-489 66,3-194 32,12 477 352,-1 7 7,0-1 1,2 0-1,0 1 1,9-34-1,-10 50 10,0 0 1,0 1-1,1-1 0,-1 0 1,1 0-1,0 1 0,0-1 1,0 1-1,0 0 0,0 0 0,1-1 1,-1 1-1,0 1 0,1-1 1,0 0-1,-1 1 0,1-1 0,0 1 1,0 0-1,-1 0 0,1 0 1,0 0-1,0 1 0,6-1 1,-8 1-15,0 0 1,0 0 0,0 0 0,0 1-1,0-1 1,0 0 0,-1 1 0,1-1 0,0 1-1,0-1 1,0 1 0,0-1 0,-1 1-1,1-1 1,0 1 0,0 0 0,-1-1-1,1 1 1,-1 0 0,1 0 0,0 0 0,-1 0-1,1 1 1,8 24 51,-6-18-40,28 98 106,-4 2 0,26 204 0,-48-71-97,-5-166-22,0-50-3,-1-1-1,-7 43 0,8-67-3,0 0 0,0 0 0,0 0 0,0 0 0,0 0 0,0 0 0,0 1-1,0-1 1,0 0 0,0 0 0,0 0 0,0 0 0,0 0 0,0 0 0,0 1 0,0-1 0,0 0 0,0 0 0,0 0 0,0 0 0,0 0-1,0 0 1,0 0 0,-1 0 0,1 1 0,0-1 0,0 0 0,0 0 0,0 0 0,0 0 0,0 0 0,0 0 0,0 0 0,0 0-1,0 0 1,0 0 0,-1 0 0,1 1 0,0-1 0,0 0 0,0 0 0,0 0 0,0 0 0,0 0 0,0 0 0,-1 0 0,1 0 0,0 0-1,0 0 1,0 0 0,0 0 0,0 0 0,0 0 0,0 0 0,-1 0 0,-2-9-74,-2-12 58,-12-86-228,-33-297-570,47 67 776,4 324 75,1 0-1,1 0 0,0 0 1,7-17-1,-1 0 101,-9 28-126,1 1 0,-1 0 0,0-1 0,1 1 0,-1-1 0,1 1 1,0 0-1,-1-1 0,1 1 0,0 0 0,0 0 0,0-1 0,-1 1 1,1 0-1,1 0 0,-1 0 0,0 0 0,0 0 0,2 0 0,-3 1 0,1 0-1,-1 0 0,1 1 0,-1-1 1,1 0-1,-1 1 0,1-1 0,-1 1 1,1-1-1,-1 0 0,0 1 0,1-1 1,-1 1-1,0-1 0,1 1 0,-1 0 1,0-1-1,0 1 0,1-1 0,-1 1 1,0-1-1,0 1 0,0 0 0,0-1 1,0 1-1,0 0 0,0-1 0,0 1 1,0-1-1,0 1 0,0 0 1,0 1 7,10 106 195,-6 190-1,-5-166-131,-3-2-44,-6 0 0,-31 159 0,30-205-37,9-83-77,0-6 57,0-12-7,-43-347-511,-26 4 461,65 329 85,1 8 23,0-1 0,-1 1 0,-13-30 0,8 37 113,5 16-28,2 11 8,1 12-38,1-1 0,1 0 0,2 26 1,-1-3 9,7 132 200,36 233 0,-5-9-291,-21-1 0,-16-373-1,7 110-25,-8-133-206,1-6 90,-1-18 41,-3-34 10,-55-348-677,33 245 554,12 72 81,-48-381 20,60 456 130,1 4 232,2 17 25,4 16-52,15 41 1,1 1-71,1 32-71,-3 2-1,-4 0 0,-5 1 0,-2 139 0,-1 63 37,-6-279-106,2-1 0,7 28-1,-7-44-22,-1-12-53,2-19-2,6-111-203,-8-167-1,-4 165 113,0 3 77,2-169 55,2 255 38,9-51 1,-6 56-11,-4 31 21,1 14 34,0 18 72,-3-22-125,25 552 642,-31-415-567,-37 210 0,13-128-39,13 21-147,18-408-323,36-277 1,-32 418 386,10-36 0,-10 54 26,-3 18 31,0 18 16,-5 5 20,-1-2-1,-1 1 1,-2 0 0,-14 43 0,-2 7 53,19-64-73,3-10-19,0-1 0,-1 1 0,0-1 0,0 0 0,-1 1 0,0-1 0,0 0-1,-6 8 1,9-15-13,-1 1-1,0 0 0,0-1 0,1 1 1,-1-1-1,0 1 0,0-1 0,0 1 1,0-1-1,0 1 0,0-1 0,0 0 1,1 0-1,-1 1 0,0-1 0,0 0 1,0 0-1,0 0 0,0 0 0,0 0 1,0 0-1,0-1 0,0 1 0,0 0 1,0 0-1,0-1 0,0 1 0,0-1 1,0 1-1,1-1 0,-1 1 0,-1-1 1,-1-1-12,1 0 0,-1-1 1,1 1-1,-1 0 0,1-1 1,0 1-1,0-1 0,-2-3 1,-1-3-8,1 0 1,1 0-1,0-1 1,0 1 0,-3-21-1,-8-22-27,14 51 49,0 1-1,0-1 1,-1 0 0,1 0-1,-1 0 1,1 0 0,-1 0-1,1 1 1,-1-1 0,1 0-1,-1 1 1,0-1 0,1 0 0,-2 0-1,2 1 1,-1 0 0,1-1 0,0 1 0,-1 0 0,1 0 0,0 0 0,-1 0 0,1 0 0,0 0 0,-1 0 0,1 0-1,0 0 1,-1 0 0,1 0 0,0 0 0,-1 1 0,1-1 0,0 0 0,0 0 0,-1 0 0,1 0 0,0 1 0,-1-1 0,1 0 0,0 1 0,-2 0 3,1 1 1,0-1-1,0 1 1,-1 0 0,1 0-1,0-1 1,1 1-1,-1 0 1,0 0 0,0 3-1,-2 15 14,1 0 0,0 0 0,1 0 0,2 0-1,2 26 1,0-29 21,0 0 0,0 0 0,2 0 0,11 29 0,37 65 123,1 6 20,20 88-48,-73-262-305,-2-55-43,4-177-110,1 229 304,2 0 0,23-101 0,-26 149-8,1 1-1,9-22 1,-13 49-4,-18 90 169,4-30 77,-6 117 0,20 166 294,0-344-483,2-1 1,4 25 0,-5-33-20,1 0 0,0-1 1,0 1-1,0-1 0,1 0 0,0 1 0,0-1 0,0 0 0,4 5 0,-5-8-4,-1-1-1,0 0 1,1 0-1,-1 1 1,0-1-1,1 0 1,0 0-1,-1 0 0,1 0 1,-1-1-1,1 1 1,0 0-1,0-1 1,-1 1-1,1-1 1,0 0-1,0 0 0,0 1 1,-1-1-1,1 0 1,0-1-1,0 1 1,0 0-1,-1 0 1,1-1-1,0 1 1,0-1-1,-1 0 0,1 0 1,0 1-1,1-3 1,2 0 3,1-1 0,-2 0-1,1 0 1,0 0 0,-1 0 0,1-1 0,6-10 0,7-13-33,-1-1 1,-2 0 0,-1-2-1,0 0 1,-3 0 0,0-1-1,10-53 1,-27 107 7,0-1 0,-17 39 1,15-42 35,0 1 0,1 1 0,1-1 0,1 1 0,-4 31 0,8-41 10,0 4-7,0-1 1,1 1-1,0 0 1,3 17-1,-3-30-18,0 0-1,1 0 1,-1 0 0,1-1 0,-1 1-1,1 0 1,-1 0 0,1 0-1,0-1 1,-1 1 0,1 0 0,0-1-1,-1 1 1,1 0 0,0-1-1,0 1 1,0-1 0,0 0 0,-1 1-1,1-1 1,0 1 0,0-1-1,0 0 1,0 0 0,0 0 0,0 0-1,0 0 1,0 0 0,0 0-1,0 0 1,0 0 0,0 0 0,0 0-1,-1 0 1,1-1 0,0 1-1,0 0 1,0-1 0,0 1 0,0-1-1,-1 1 1,1-1 0,0 0-1,1 0 1,3-9-1,1 1 0,-1 0 0,-1-1 0,6-18 0,-3 8 0,21-57-31,28-127 1,-6-85-80,-35 176 41,14-94-126,-18 147 140,27-84 1,-11 66 55,-10 31-5,-1-2 0,9-55 0,-24 89-1,-1 15 5,0 0 0,0 0 0,0 0 0,0 0 0,0 0 1,0 0-1,0-1 0,0 1 0,0 0 0,0 0 0,0 0 0,0 0 0,0 0 0,0 0 0,0 0 1,0 0-1,0 0 0,0 0 0,0 0 0,0 0 0,0 0 0,-1 0 0,1 0 0,0 0 0,0 0 1,0 0-1,0 0 0,0 0 0,0 0 0,0 0 0,0 0 0,0 0 0,0 0 0,0 0 0,-1 0 1,1 0-1,0 0 0,0 0 0,0 0 0,0 0 0,0 0 0,0 0 0,0 0 0,0 0 0,0 0 1,0 0-1,0 0 0,0 0 0,0 0 0,-1 0 0,1 0 0,0 0 0,0 0 0,0 0 0,0 0 1,0 0-1,0 1 0,0-1 0,0 0 0,0 0 0,0 0 0,0 0 0,0 0 0,0 0 0,-14 25 25,6-11-19,-148 265 100,-53 88 82,200-352-172,4-7-12,1-1-1,-1 1 0,0-1 0,0 0 1,-1-1-1,0 1 0,-8 6 0,13-12-3,0-1 0,0 1 1,1-1-1,-1 1 0,0-1 0,0 1 0,1-1 0,-1 0 0,0 1 0,0-1 0,0 0 1,0 0-1,1 0 0,-1 0 0,0 0 0,0 0 0,0 0 0,-1 0 0,2 0 0,-1 0 0,1-1 0,-1 1-1,1 0 1,-1-1 0,1 1 0,-1-1-1,1 1 1,0-1 0,-1 1 0,1 0-1,-1-1 1,1 0 0,0 1 0,0-1-1,-1 1 1,1-1 0,0 1 0,0-1-1,-1 0 1,1-5-3,-1 0-1,0 0 0,1 0 0,1-10 1,0 4-2,0-16 3,1-1 0,1 1 0,2 0 0,10-39 0,3 9-1,26-57 0,-20 62-5,3 1 1,2 2 0,1 0-1,3 3 1,2 0-1,2 3 1,62-60 0,-82 89-7,12-14-47,-27 27 60,-1 0 0,1 0 0,-1 0 0,0 0 0,0 0 0,0 0 0,0 0 0,0 0-1,0-1 1,-1 1 0,1 0 0,-1-1 0,1 1 0,-1-3 0,0 4 2,0 0 0,0 1 0,0-1 0,-1 0 0,1 1 1,0-1-1,0 1 0,-1-1 0,1 0 0,0 1 0,-1-1 0,1 1 0,0-1 0,-1 1 0,1-1 0,-1 1 0,1-1 0,-1 1 1,1-1-1,-1 1 0,0 0 0,1-1 0,-1 1 0,1 0 0,-1 0 0,0-1 0,1 1 0,-1 0 0,1 0 0,-2 0 0,0-1 1,1 1 0,-1 0 0,1 0-1,-1 0 1,0 0 0,1 0-1,-1 1 1,1-1 0,-1 0-1,1 1 1,-1-1 0,1 1-1,-1 0 1,-1 1 0,-17 13-18,1 2-1,-23 25 1,-6 6-26,43-44 40,-237 228-23,237-226 21,8-7-6,7-7-13,17-24 20,-2-1 0,41-69 0,-32 47-20,80-108 15,-88 133 18,0 0-1,58-49 1,-34 37-4,-48 39-1,-5 3 8,-10 7 22,-16 15-32,2 2 0,0 0 0,1 2 0,1 1 0,-38 53 0,11-1 31,-47 91-1,52-78 57,-53 142-1,81-179-56,2 2-1,2 0 1,3 1 0,-6 64-1,18-88-91,6-47 47,1 0 0,1 0-1,0 1 1,15-18 0,-9 12-23,-12 15 29,8-10-11,1-1 0,0 2 0,17-16 0,-28 28 15,0 0 0,0-1 1,0 1-1,0 0 1,0 0-1,0 0 1,0 0-1,0-1 0,1 1 1,-1 0-1,0 0 1,0 0-1,0 0 1,0 0-1,0 0 0,1 0 1,-1-1-1,0 1 1,0 0-1,0 0 1,0 0-1,1 0 0,-1 0 1,0 0-1,0 0 1,0 0-1,0 0 0,1 0 1,-1 0-1,0 0 1,0 0-1,0 0 1,0 0-1,1 0 0,-1 0 1,0 0-1,0 0 1,0 0-1,0 0 1,1 1-1,-1-1 0,0 0 1,0 0-1,0 0 1,0 0-1,-1 11-17,-10 15 25,-10 15 5,-32 44-1,-10 19 50,54-87-50,1 0-1,1 1 0,0-1 1,-5 25-1,10-33 7,1-1 0,0 0 0,0 0 0,1 9 0,0-16-16,0-1 1,0 0-1,0 0 0,0 0 0,0 1 0,0-1 0,0 0 1,0 0-1,0 1 0,0-1 0,0 0 0,1 0 1,-1 0-1,0 0 0,0 1 0,0-1 0,0 0 0,0 0 1,1 0-1,-1 0 0,0 1 0,0-1 0,0 0 0,0 0 1,1 0-1,-1 0 0,0 0 0,0 0 0,0 0 0,1 0 1,-1 0-1,0 0 0,0 0 0,1 0 0,-1 0 0,0 0 1,0 0-1,0 0 0,1 0 0,-1 0 0,0 0 0,0 0 1,0 0-1,1 0 0,-1 0 0,0 0 0,0 0 0,0 0 1,1-1-1,-1 1 0,0 0 0,0 0 0,0 0 0,0 0 1,0-1-1,1 1 0,-1 0 0,0 0 0,0 0 0,0 0 1,0-1-1,0 1 0,0 0 0,0-1 0,1 1 0,10-11 1,-1 0 1,-1 0-1,0-1 1,0 0-1,13-26 1,3-3-6,164-236-252,-189 288 245,-19 38 35,-2-1 0,-37 66 0,12-27 33,29-56-39,-17 39 66,31-62-78,0 0 1,1 0 0,0 0-1,0 0 1,0 1-1,1-1 1,0 9-1,7-22-27,27-41-5,49-90 0,-7 9-18,-62 107 29,39-54-162,-50 72 150,1-1-25,-2 10 35,-3 5 32,0 0 0,0 0 0,-1 0 1,0 0-1,-1-1 0,-7 15 0,-4 16 39,-66 156 48,58-150-76,2 2 1,2 0-1,-19 78 1,36-114-23,0 1 0,1 0 0,1 18 0,0-29-4,-1-4 0,1 0 0,0 0 0,0 1 0,0-1 0,0 0 0,0 1 0,0-1 0,0 0 0,0 0 0,0 1 0,0-1 0,0 0 0,0 0 0,0 1 0,1-1 0,-1 0 0,0 1 0,0-1 0,0 0 0,0 0 0,0 0 0,0 1 0,1-1 0,-1 0 0,0 0 0,0 1 0,0-1 0,1 0 0,-1 0 0,0 0 0,0 0 0,0 0 0,1 1 0,-1-1 0,0 0 0,0 0 0,1 0 0,-1 0 0,0 0 0,0 0 0,1 0 0,10-7 0,-6 0-10,0 0-1,-1-1 1,0 1 0,-1-1 0,6-14-1,4-10-28,7-10-75,-2-2 1,-1 0 0,-3-2 0,12-57 0,-12 45 18,-10 50 46,-8 36 27,-20 68 98,4-17 8,10-33 7,2-1 0,2 2 0,2-1-1,4 94 1,0-133-84,1-1-1,0 0 1,0 1-1,0-1 1,0 0-1,1 0 1,0 0-1,1 0 0,-1 0 1,1 0-1,0 0 1,0-1-1,7 8 1,-1-10-39,-9-3 28,1 0 1,-1 0 0,0 0-1,0 0 1,1 0 0,-1 0-1,0 0 1,0 0 0,1 0-1,-1 0 1,0 0 0,0 0-1,1 0 1,-1 0 0,0 1-1,0-1 1,1 0 0,-1 0-1,0 0 1,0 0 0,1 0-1,-1 1 1,0-1 0,0 0-1,0 0 1,1 0 0,-1 1-1,0-1 1,0 0 0,0 0-1,0 1 1,5-421-403,0 159 353,1 179 45,18-98 0,1 67 1,6 2 1,3 0-1,85-182 0,102-253 34,-221 545-27,0 1 0,0 0 0,1 0 0,-1 0 0,0-1 1,0 1-1,0 0 0,0 0 0,0-1 0,0 1 0,0 0 0,0 0 0,0-1 0,0 1 0,0 0 0,0 0 1,0-1-1,0 1 0,0 0 0,0-1 0,0 1 0,0 0 0,0 0 0,0-1 0,0 1 0,0 0 0,0 0 1,0 0-1,-1-1 0,1 1 0,0 0 0,0 0 0,0-1 0,0 1 0,-1 0 0,1 0 0,0 0 1,-11 2 0,-10 13-1,-26 31 18,15-13 21,-71 54 0,70-59-39,33-28 0,0 0 0,0 0-1,0 0 1,0 0 0,-1 0 0,1 0-1,0 0 1,0 0 0,0 1-1,0-1 1,0 0 0,0 0-1,0 0 1,-1 0 0,1 0-1,0 0 1,0 0 0,0 0-1,0 0 1,0 0 0,-1 0 0,1 0-1,0 0 1,0 0 0,0 0-1,0 0 1,0 0 0,0 0-1,-1 0 1,1 0 0,0 0-1,0 0 1,0 0 0,0-1-1,0 1 1,0 0 0,0 0 0,-1 0-1,1 0 1,0 0 0,0 0-1,0 0 1,0 0 0,0-1-1,0 1 1,0 0 0,0 0-1,0 0 1,0 0 0,0 0-1,0 0 1,0-1 0,0 1 0,0 0-1,0 0 1,-1 0 0,1 0-1,0 0 1,1-1 0,-1 1-1,0 0 1,0 0 0,0 0-1,0 0 1,0 0 0,0 0-1,0-1 1,0 1 0,0 0 0,0-1-5,1-10 4,0 1 0,0-1 1,1 0-1,1 1 0,0-1 0,0 1 1,6-14-1,39-71 2,-31 63-2,11-19-15,42-57 0,-84 125 24,-20 19-1,-16 19 16,23-17 18,1 0 0,-26 54 0,-31 87 165,50-105-124,27-58-82,18-35-22,0-1 12,202-280-150,-59 88 63,-145 198 97,16-23 0,-24 34 0,0 1 0,0-1 0,1 1 0,-1-1 0,1 1 0,-1 0 0,1 0 0,0 1 0,5-3 0,-8 3 1,0 1-1,0 0 1,1 0-1,-1 0 1,0 0-1,0 0 1,1 0-1,-1 0 0,0 0 1,1 0-1,-1 0 1,0 0-1,0 0 1,1 0-1,-1 0 0,0 0 1,1 0-1,-1 0 1,0 0-1,0 0 1,1 0-1,-1 1 0,0-1 1,0 0-1,1 0 1,-1 0-1,0 0 1,0 1-1,0-1 1,1 0-1,-1 0 0,0 0 1,0 1-1,0-1 1,0 0-1,1 0 1,-1 1-1,0-1 0,0 0 1,0 1-1,0-1 1,0 0-1,0 1 1,1 15 29,-2-11-15,1 17-3,0 0 1,-2-1 0,-1 1-1,0-1 1,-2 0 0,0 0-1,-15 39 1,-107 209 71,-3 9 46,38-33-93,91-244-66,1-8-36,2-13-44,5-5 104,1 1 1,1 1-1,15-29 0,-10 22-24,13-25-8,3 1-1,46-63 1,81-88 36,-107 143-30,-18 24-145,-40 50 190,0 1 1,-12 28-1,9-19 1,-175 294 72,47-90 56,40-49 70,94-164-218,10-15-29,11-17 20,118-161 30,27-34-5,-20 62-11,-47 54 0,-91 95-2,0 0 1,0 0-1,0 0 1,-1 0-1,1-1 1,-1 1-1,1-1 1,-1 0-1,0 0 1,-1 0-1,1 0 1,0 0 0,-1 0-1,0 0 1,0 0-1,0-1 1,0-6-1,3-43 20,-2 41-25,-1 0 0,0-1-1,-2-23 1,1 35 6,-1 0 0,0 0 0,1 0-1,-1 0 1,0 0 0,0 0-1,0 0 1,-1 1 0,1-1-1,0 0 1,0 1 0,-1-1-1,1 0 1,-1 1 0,0 0 0,1 0-1,-1-1 1,0 1 0,0 0-1,0 0 1,0 0 0,0 1-1,-3-2 1,-5-1-8,-1 0 0,-22-3 0,29 6 9,-20-3-2,6 1-5,1 0 1,0-2-1,-27-8 0,39 10 5,1 0 0,0 0 0,0 0 1,-1 0-1,1-1 0,1 0 0,-1 0 0,0 0 0,1 0 0,-1-1 1,1 1-1,0-1 0,0 0 0,0 0 0,1 0 0,-1-1 0,1 1 0,-2-6 1,0 1-8,1-1 0,0 0 0,1 1 1,-1-1-1,2 0 0,0 0 0,0 0 1,0-1-1,1 1 0,2-12 1,-1 18 8,0 0 0,1 1 0,-1-1 0,1 0 0,0 1 0,0-1 0,0 1 0,1 0 0,-1-1 0,5-3 0,32-30 0,-26 26 0,-9 7 0,-3 3 0,0 1-1,0-1 1,0 0 0,0 0 0,0 1-1,0-1 1,0 0 0,-1 0-1,1 0 1,0 0 0,-1 0 0,1 0-1,-1 0 1,1 0 0,-1 0 0,1 0-1,-1-1 1,0 1 0,0 0-1,1-2 1,-26 2-149,16 2 131,6-2-30,9-4 42,-4 4 14,6-4-2,0 1 0,0 0 0,0 0 0,0 1 0,1 0 0,0 0 0,-1 1 0,1 0 0,0 1 0,0 0 0,0 0 0,0 1 0,0 0 0,16 3 0,-23-2-3,0-1 0,0 1-1,0 0 1,1 0 0,-1 0-1,0 0 1,0 0 0,0 0-1,-1 0 1,1 1 0,0-1-1,0 1 1,-1-1 0,3 3-1,12 29 53,-13-25-47,1 0 1,0 0-1,9 15 1,-12-23-9,-1 0 1,0 1-1,0-1 1,1 0-1,-1 1 1,0-1-1,0 1 1,0-1 0,1 0-1,-1 1 1,0-1-1,0 1 1,0-1-1,0 1 1,0-1-1,0 1 1,0-1 0,0 0-1,0 1 1,0-1-1,0 1 1,0-1-1,0 1 1,-1-1-1,1 0 1,0 1 0,0-1-1,0 1 1,0-1-1,-1 0 1,1 1-1,0-1 1,-1 1-1,1-1 1,0 0 0,0 0-1,-1 1 1,1-1-1,0 0 1,-1 1-1,1-1 1,-1 0-1,1 0 1,0 0 0,-1 0-1,1 1 1,-1-1-1,1 0 1,0 0-1,-2 0 1,-1 2-3,-63 43-43,-85 78 0,96-77 44,35-29 1,5-4 15,-25 17-1,36-27-16,-1 0 0,0 0 0,1-1 0,-1 0 0,0 0 0,0 0-1,-1-1 1,1 0 0,0 0 0,-8 0 0,12-1 1,1 0-1,-1-1 1,1 1 0,0 0 0,-1-1 0,1 1 0,-1-1-1,1 1 1,0-1 0,-1 1 0,1-1 0,0 1-1,0-1 1,-1 1 0,1-1 0,0 1 0,0-1-1,0 1 1,0-1 0,-1 1 0,1-1 0,0 0 0,0 1-1,0-1 1,0 1 0,0-1 0,0 1 0,1-2-1,0-22-31,-1 22 31,1-7 1,1 0 0,0 1-1,0 0 1,1 0 0,0-1-1,0 2 1,1-1-1,0 0 1,0 1 0,7-9-1,8-10-6,30-31 0,-44 51 7,11-10 5,0 0 0,0 1 0,2 1 0,0 0 0,19-10 0,-23 16 1,0 1 0,0 1 0,1 0 0,-1 1 0,2 1 0,-1 0 0,27-2 0,-32 4 2,1 2-1,-1-1 0,1 2 0,-1-1 0,0 1 1,1 1-1,17 5 0,-23-5-1,0 1 0,0-1 0,-1 1 0,1 0 0,-1 0 0,1 0 0,-1 1 0,0 0-1,-1 0 1,1 0 0,0 0 0,-1 1 0,0-1 0,0 1 0,0 0 0,3 9 0,-1-1 14,-1 2-1,-1-1 1,0 0-1,-1 1 1,0-1 0,-1 1-1,-1-1 1,-2 22-1,2-3 2,-1-11-14,-1-1 0,-1 1 1,0-1-1,-2 0 0,0 0 1,-2-1-1,-16 37 0,-7 5 12,-40 60-1,64-111-17,5-8-1,0-1 0,0 1 0,-1 0 0,1-1 0,-1 1 0,0-1 0,0 1 0,0-1 0,0 0 1,0 0-1,0 0 0,0 0 0,-1 0 0,1 0 0,-1-1 0,-4 3 0,7-4-2,-1 0 1,1 0-1,-1 0 0,1-1 1,-1 1-1,1 0 0,-1 0 0,1 0 1,-1-1-1,1 1 0,-1 0 0,1 0 1,-1-1-1,1 1 0,-1 0 1,1-1-1,0 1 0,-1-1 0,1 1 1,0 0-1,-1-1 0,1 1 0,0-1 1,-1 1-1,1-1 0,0 1 1,0-1-1,0 0 0,0 1 0,-1-1 1,1 1-1,0-2 0,-4-23-107,4 18 86,-34-334-521,29 307 513,5 34 33,0-1 0,0 0-1,0 0 1,0 0 0,-1 0-1,1 1 1,0-1-1,-1 0 1,1 0 0,-1 1-1,1-1 1,0 0 0,-1 1-1,0-1 1,1 0-1,-1 0 1,0 1 2,1 1 0,-1-1 0,1 0 0,0 1-1,0-1 1,-1 0 0,1 1 0,0-1 0,-1 0 0,1 1 0,0-1-1,0 1 1,0-1 0,-1 0 0,1 1 0,0-1 0,0 1 0,0-1-1,0 1 1,0-1 0,0 1 0,0-1 0,0 1 0,0-1 0,0 1-1,0-1 1,0 1 0,-1 48 128,1 1-1,2-1 0,3 0 1,1 0-1,3 0 1,24 79-1,12-16-13,-44-108-133,-3-29-95,-1 0 0,-1 0 0,-10-37 0,-1-6-16,10 34 83,0 0 1,2-1-1,2 1 0,3-44 0,-2 77 43,0 0 0,0 1 0,0-1 1,0 0-1,0 0 0,1 1 0,-1-1 0,0 0 0,0 1 0,0-1 0,1 1 0,-1-1 0,0 0 0,0 1 0,1-1 0,-1 1 0,1-1 0,-1 1 0,0-1 0,1 1 0,-1-1 0,1 1 0,-1-1 0,1 1 0,0 0 0,0-1 0,0 1 4,0 0 0,-1 0-1,1 0 1,0 0 0,0 1-1,-1-1 1,1 0-1,0 0 1,0 1 0,-1-1-1,1 1 1,0-1 0,-1 1-1,1-1 1,-1 1 0,1-1-1,-1 1 1,1-1 0,-1 1-1,1 0 1,-1-1-1,1 1 1,0 1 0,4 10 33,1 0 0,-2 1 1,1-1-1,-2 1 0,0 0 1,3 23-1,-1-8 25,10 56 127,-4 2 1,1 137 0,-12 226 8,-2-418-196,0-20-23,2-10-32,0-3-42,24-629-900,-19 533 887,13-100-53,-13 162 147,2 0-1,1 0 1,17-45-1,-24 76 16,1 0 0,0 0 0,0 0 0,1 0 0,-1 0 0,1 0 0,0 1 0,0-1 0,0 1 0,1 0 0,-1 0 0,1 0 0,5-3 0,-8 6 1,-1 1-1,1 0 1,0-1-1,-1 1 1,1 0-1,0 0 1,-1-1-1,1 1 1,-1 0 0,1 0-1,0 0 1,-1 0-1,1 0 1,0 0-1,-1 0 1,1 0-1,0 0 1,-1 0-1,1 0 1,0 1 0,-1-1-1,1 0 1,0 0-1,-1 1 1,1-1-1,-1 1 1,2 0-1,-1 0 6,0 1-1,0-1 1,0 1-1,0 0 0,0-1 1,0 1-1,0 0 1,0 0-1,-1-1 0,1 4 1,5 19 74,-1 1 1,-1-1-1,1 34 1,-3 82 164,-2-99-188,0 52 43,-5 0 0,-16 95-1,-85 302 152,10-55-149,91-421-146,5-15 29,-1 1-1,1-1 1,-1 0 0,1 1 0,0-1 0,-1 0 0,1 1 0,0-1 0,0 0 0,-1 0-1,1 1 1,0-1 0,0 0 0,0 0 0,0 1 0,0-1 0,0 0 0,0-1 0,-5-93-126,4 0 0,4 0 0,4 1 0,30-157 0,-11 136 133,5 2 0,4 1 0,68-148 0,-88 226 12,79-158-3,-69 152-7,-23 38 7,-1 0 1,1 1 0,-1-1 0,1 1 0,-1-1 0,1 1 0,0-1-1,0 1 1,0 0 0,0 0 0,0 0 0,0 0 0,0 1 0,0-1-1,0 0 1,0 1 0,3-1 0,-4 1 3,-1 0 1,1 0-1,-1 0 0,1 0 1,-1 0-1,1 0 0,-1 1 1,1-1-1,-1 0 0,0 0 1,1 0-1,-1 1 0,1-1 1,-1 0-1,0 0 0,1 1 1,-1-1-1,1 0 0,-1 1 1,0-1-1,0 0 0,1 1 1,-1-1-1,0 1 0,1 0 1,3 6 32,-1 1 0,0 0 0,0 0 0,-1 0 1,0 0-1,0 0 0,0 1 0,0 11 0,0 78 112,-3-67-104,-1 28 0,-2 1 0,-3-1 0,-2 0 0,-29 99-1,-51 123 152,-57 230 108,145-504-307,-3 13 24,4-20-24,0 1 0,0-1 0,0 1 0,-1-1 0,1 1 1,0-1-1,0 1 0,0-1 0,-1 1 0,1-1 0,0 1 1,0-1-1,-1 0 0,1 1 0,0-1 0,-1 1 0,1-1 1,0 0-1,-1 1 0,1-1 0,-1 0 0,1 0 0,0 1 0,-1-1 1,0-4-181,1-19 94,-1-17 45,3 1-1,7-57 0,135-480-602,-16 245 422,-121 312 227,0 0 0,-1-1 0,-1 0 0,5-33 0,0-81 11,-9 109-16,0 10-42,0-1 0,-1 1 0,-1-1 1,-1 1-1,-4-25 0,4 34 24,0 0-1,0 0 1,-1 1 0,1-1-1,-1 1 1,0-1 0,-1 1-1,1 0 1,-1 0 0,0 0-1,0 1 1,-1-1 0,1 1-1,-1 0 1,0 1 0,-8-6-1,2 4 19,0 1 1,0-1-1,-1 2 0,1 0 1,-1 0-1,0 1 0,0 1 1,-21-1-1,12 1 5,-34-6 0,48 5-3,1 0 1,-1 0-1,1 0 0,-1-1 1,1 0-1,0-1 1,0 1-1,0-1 0,-6-5 1,3 2-1,0 0 0,0 1 0,-1 0 0,0 1 0,0 0 0,0 1 0,0 0 0,-1 0 0,0 1 0,1 1 0,-18-2 0,27 3 2,5 0 3,12-1 12,24 0 23,208 16 189,-240-14-213,57 6 66,-59-6-75,1 0-1,-1 0 1,0 0-1,0-1 1,1 0-1,-1-1 0,11-3 1,-15 4-11,0-1 1,0 1-1,-1 0 1,1-1-1,0 1 1,0-1-1,-1 0 1,1 1-1,-1-1 0,1 0 1,-1 0-1,0 0 1,2-4-1,-3 5 0,1 1 0,-1-1 0,0 0 0,1 0 0,-1 0 0,0 1-1,0-1 1,0 0 0,0 0 0,0 0 0,0 1 0,0-1 0,0 0 0,0 0-1,0 0 1,0 0 0,-1 1 0,1-1 0,0 0 0,0 0 0,-1 0-1,1 1 1,0-1 0,-1 0 0,1 1 0,-1-1 0,1 0 0,-1 1 0,0-1-1,1 1 1,-1-1 0,1 1 0,-1-1 0,0 1 0,1-1 0,-1 1 0,0 0-1,0-1 1,1 1 0,-2-1 0,-59-21-174,-77-36 62,124 51 108,0 0-1,0 1 1,-1 1-1,0 0 1,0 1-1,0 1 1,0 0-1,-1 1 1,-21 1-1,20 5 84,12-1 3,7-2 84,89-1 121,128 17 0,-196-13-268,-6-1-18,0 0-1,19-1 1,-35-2-2,-1 0 0,1 0 0,0 0 0,0 0 0,-1 0 0,1-1 0,0 1 0,-1 0 0,1 0 0,0-1 0,-1 1 0,1-1 0,-1 1 0,1 0 0,0-1 0,-1 1 1,1-1-1,-1 1 0,1-1 0,-1 0 0,0 1 0,1-1 0,-1 1 0,0-1 0,1 0 0,-1 1 0,0-1 0,1 0 0,-1-1 0,0 2-11,9 0-6,94-12 22,-101 12 2,0 0-1,-1 0 1,1 0-1,0 1 1,0-1 0,0 1-1,-1-1 1,1 1-1,0-1 1,-1 1-1,1 0 1,0 0-1,-1 0 1,1 0-1,-1 0 1,1 0-1,-1 0 1,2 3-1,0 0 5,0 0 0,0 1-1,-1 0 1,1-1 0,1 7-1,-1-4 2,0 2 10,-1-1 0,0 1 0,-1 0 0,0 0 0,0 0 0,-1 0 0,-1 13 0,1-5-4,-1 0-8,0 0 0,-1 0 0,-1 0 0,-1 0-1,0-1 1,-1 1 0,-14 30 0,6-21 3,-1 0-1,0-1 1,-34 42 0,45-64-16,-7 8-151,7-11 65,1-8 40,2-28-33,1 1 0,1-1 0,12-57 1,-12 83 79,0-1 1,1 1-1,0 0 1,1 0 0,0 0-1,0 0 1,1 0-1,1 1 1,7-12 0,0 14 13,-13 7-6,1 0 1,-1 0-1,1 0 0,-1 0 1,0 0-1,1 0 1,-1 0-1,0 0 1,1 0-1,-1 0 0,0 0 1,1 0-1,-1 0 1,1 0-1,-1 0 0,0 0 1,1 1-1,-1-1 1,0 0-1,1 0 1,-1 0-1,0 1 0,0-1 1,1 0-1,-1 0 1,0 1-1,0-1 0,1 0 1,-1 1-1,0-1 1,0 0-1,0 1 0,0-1 1,1 0-1,-1 1 1,0-1-1,0 1 1,0-1-1,0 0 0,0 1 1,0-1-1,0 1 1,0-1-1,2 23 78,-3 33 0,1-17-29,-2-9 6,0 0 0,-2 0 0,-2-1 0,0 1 0,-19 51 0,-65 136 322,84-206-360,-7 26 19,25-90-149,13-27-148,20-109 1,10-35 62,-48 209 192,-7 15 6,0 0-1,0 0 1,0-1-1,0 1 1,0 0-1,0 0 0,0 0 1,0 0-1,0 0 1,0 0-1,0 0 1,1 0-1,-1 0 0,0 0 1,0 0-1,0 0 1,0 0-1,0 0 1,0 0-1,0 0 0,0 0 1,0 0-1,1 0 1,-1 0-1,0 0 1,0 0-1,0 0 0,0 0 1,0 0-1,0 0 1,0 0-1,0 0 1,0 0-1,0 0 0,1 0 1,-1 0-1,0 0 1,0 0-1,0 1 1,0-1-1,0 0 0,0 0 1,0 0-1,0 0 1,0 0-1,0 0 1,0 0-1,0 0 0,0 0 1,0 0-1,0 1 1,0-1-1,0 0 1,0 0-1,0 0 0,0 0 1,0 0-1,0 0 1,3 27 96,-3-9-60,1 36 90,-3-1 0,-1 1 0,-16 78-1,-5-42 63,-58 148-1,-58 76-104,138-308-85,0-1 0,0-1 1,0 1-1,-1 0 1,1-1-1,-1 0 1,0 0-1,0 0 1,0 0 0,-1 0-1,1 0 1,-8 5-1,11-9-2,0 0 1,-1 0-1,1 0 0,-1 0 1,1 0-1,-1 0 0,1 0 0,0 0 1,-1 0-1,1 0 0,-1 0 0,1 0 1,-1 0-1,1 0 0,0 0 0,-1 0 1,1 0-1,-1 0 0,1-1 1,0 1-1,-1 0 0,1 0 0,0-1 1,-1 1-1,1 0 0,0 0 0,-1-1 1,1 1-1,0 0 0,-1-1 0,1 1 1,0-1-1,0 1 0,-1 0 1,1-1-1,0 1 0,0-1 0,0 1 1,0 0-1,0-1 0,0 1 0,-1-1 1,1 0-1,-3-21-170,3 21 167,-6-224-393,-2-19-24,6 213 374,-24-259-185,25 282 233,-1-9 0,0 1 0,-1 0 1,-1 0-1,0 0 1,-10-24-1,13 39 3,1 0 0,-1-1 0,1 1 0,-1 0 0,1 0 0,-1 0 0,0 0-1,1 0 1,-1 0 0,0 1 0,0-1 0,0 0 0,0 0 0,0 0 0,0 1 0,0-1 0,0 1 0,0-1 0,0 1 0,-2-1 0,2 1 3,0 0-1,0 0 1,0 0 0,0 0 0,0 0 0,0 1-1,0-1 1,0 0 0,1 1 0,-1-1-1,0 1 1,0-1 0,0 1 0,0-1 0,0 1-1,1 0 1,-1 0 0,-1 1 0,-1 1 6,0 2-1,0-1 1,0 0 0,1 0 0,0 1 0,-1-1 0,2 1 0,-3 7-1,-2 17 55,1 0-1,-2 53 0,6 63 151,2-70-89,-38 767 616,25-735-669,-4 0 0,-51 183 0,19-117-113,32-112-16,14-53 40,0 1-1,0-1 1,1 1-1,0 0 1,1-1-1,-1 1 1,1 0-1,1 0 1,0-1-1,2 13 1,8 28 13,-8-34 2,1 0 0,7 22 0,22 46 1,-30-76 0,-1 0 0,0 0 0,0 0 0,1 15 0,-2-14 0,1 1 0,0-1 0,3 11 0,-1-4-5,4 8 17,-8-22-16,1 0-1,-1 0 1,1-1 0,-1 1-1,1 0 1,-1 0 0,1-1 0,0 1-1,-1-1 1,1 1 0,0-1-1,0 1 1,-1-1 0,1 1 0,0-1-1,0 0 1,0 1 0,-1-1 0,1 0-1,0 0 1,0 0 0,0 1-1,1-1 1,21 0-70,-11 1 73,-1-1-1,0 0 1,14-3 0,-21 2-1,-1 1 1,0-1-1,1 0 1,-1-1 0,0 1-1,0-1 1,0 1 0,0-1-1,0 0 1,0 0 0,-1 0-1,1-1 1,0 1-1,-1-1 1,3-3 0,4-7-13,-1 0-1,-1-1 1,0 0 0,9-29 0,14-64-107,-27 95 89,8-37-119,-1 0 0,-3-1 0,2-95 0,-17-357-420,7 502 573,1 0 0,0 0-1,0 0 1,0 0 0,0-1 0,0 1 0,0 0-1,0 0 1,0 0 0,0 0 0,0 0-1,-1 0 1,1 0 0,0 0 0,0 0 0,0-1-1,0 1 1,0 0 0,0 0 0,-1 0 0,1 0-1,0 0 1,0 0 0,0 0 0,0 0-1,0 0 1,0 0 0,-1 0 0,1 0 0,0 0-1,0 0 1,0 0 0,0 0 0,0 0 0,-1 0-1,1 0 1,0 0 0,0 1 0,0-1-1,0 0 1,0 0 0,0 0 0,0 0 0,-1 0-1,1 0 1,0 0 0,0 0 0,0 0 0,0 1-1,-8 6 54,-33 86 36,4 3 0,3 1-1,5 1 1,-19 114 0,38-142-63,2 0 1,3 118-1,7-216-61,1 1 0,7-33 0,0 1-54,1-19-34,27-219-297,-20 1-458,-19 264 780,-2 21 108,-3 14 89,-4 16 143,-11 116 289,4-18-302,3-48-85,4 0 0,2 1 1,3 0-1,6 96 0,0-152-116,1-1 1,7 28-1,-8-38-27,0 0 0,-1 1 1,2-1-1,-1 0 0,0 0 1,1 0-1,-1 0 0,1 0 0,0-1 1,0 1-1,0 0 0,0-1 0,0 0 1,1 1-1,-1-1 0,1 0 0,4 2 1,-6-3-4,0-1-1,0 1 1,0-1 0,1 0 0,-1 1 0,0-1 0,1 0-1,-1 0 1,0 0 0,0 0 0,1-1 0,-1 1 0,0 0 0,0 0-1,1-1 1,-1 1 0,0-1 0,0 1 0,0-1 0,0 1 0,0-1-1,1 0 1,-1 0 0,0 1 0,-1-1 0,1 0 0,0 0 0,0 0-1,1-2 1,2-3-1,-1 0 0,1 0 0,-1-1 0,3-9-1,-2 6 2,26-70-177,-3-1 0,-4-2 0,-3 0 0,-3-1 0,11-163 0,-29 210 51,0 27 124,1 1 0,0 0 0,2-11 0,-35 166 313,4-19-120,17-71-94,-1 5 33,2 0-1,-7 125 1,17-91-71,3 105 69,-2-199-128,0 6 2,0 0 0,0 0 0,1-1 0,0 1 0,0-1 0,1 1 1,0-1-1,0 1 0,5 8 0,-6-14-6,1 0 1,0-1-1,0 1 0,0 0 0,0-1 1,0 0-1,0 1 0,0-1 1,-1 0-1,1 0 0,0 0 0,0 0 1,0 0-1,0-1 0,0 1 1,0-1-1,0 1 0,0-1 0,0 0 1,0 1-1,-1-1 0,3-2 1,9-12-1,-11 12 4,0-1 0,1 1 0,-1 0-1,1 0 1,0 0 0,0 0 0,0 0 0,1 1-1,4-3 1,2 1 6,-10 4-7,1 0 0,0 0 1,-1 0-1,1 0 0,-1 0 1,1-1-1,0 1 0,-1 0 0,1 0 1,-1-1-1,1 1 0,-1 0 1,1-1-1,-1 1 0,0-1 0,1 1 1,-1-1-1,1 1 0,-1-1 1,0 1-1,1-1 0,-1 1 1,0-1-1,1 1 0,-1-1 0,0 0 1,0 0-1,3-4-6,-1-2 6,1-1 0,-1 0 1,0 0-1,-1 0 0,0 0 1,1-8-1,3-21-5,4-20 4,5-102 1,-13-59 3,-3 122 0,4 0 0,15-108 1,54-168-35,8-27 53,-65 331-32,38-109 1,-50 167 10,-1 8 0,-1-1 0,1 1 0,0 0 0,-1 0 0,1 0 0,0-1 0,0 1 0,0 0 0,0 0 0,1 1 0,-1-1 0,0 0 0,3-2 0,-4 5 0,1 0 0,-1 0 0,0 0 0,1 0 0,-1 0 0,0 0 0,1-1 0,-1 1 0,0 0 0,0 0 0,0 0 0,0 0 0,0 0 0,0 2 0,-1 13 0,0 0 0,-1-1 0,0 1 0,-2-1 0,0 1 0,-8 22 0,-145 472 20,49-147-8,21-24-12,87-339-2,-1 0 1,1 0 0,0 0 0,0 0 0,0 0 0,0 0 0,0 0-1,0 0 1,0 0 0,0 0 0,0 0 0,0 0 0,0 0-1,0 0 1,0 0 0,0 0 0,0 0 0,1-13-44,3-21-12,36-126 41,36-181-32,-37-70-105,-26-2-156,-10 283 226,13-330 46,-3 333 37,-10 153 59,-5 11-44,-3 0 1,0-1 0,-18 59 0,9-35 1,1-5 23,-62 320 288,66-290-264,6-77-69,2-26-70,14-153 59,-13 139 1,1 3 13,-1 0-1,-2 1 1,0-1 0,-12-51-1,9 62 1,0 1 1,-2-1-1,0 1 0,0 0 0,-17-25 1,21 37 3,-1 0 0,1 0 0,-1 1 0,0-1 0,-1 1 0,1 0 0,-1 0 0,1 1 0,-1-1 0,0 1 0,-1 0 0,1 1 0,0-1 0,-1 1 0,1 0 0,-1 1 0,0-1 0,1 1 0,-1 0 0,-10 0 0,5 1 26,0 0-1,0 1 1,0 1-1,0-1 1,0 2-1,-15 5 0,-30 6 26,30-9-36,21-2-36,18-2-1505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7:40.0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32,'0'0'753,"0"46"-422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7:46.82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614 0 96,'0'0'1239,"-38"8"-348,29-6-876,0 1-1,1 0 1,0 0 0,-1 1 0,1 0-1,0 1 1,1 0 0,-1 0-1,1 0 1,0 1 0,1 0-1,-8 8 1,-2 4 27,-1 1-1,2 1 1,-14 25 0,13-18-33,2 1 0,1 0 1,-18 57-1,23-61-30,4-14 21,1 1 0,0-1 0,0 1 0,-1 18 0,-1-17 2,0 0 1,0-1 0,-1 1-1,0-1 1,-1 0 0,-1-1-1,-8 11 1,16-21-3,-8 10 3,1-1 1,-2 0-1,1-1 0,-1 0 0,0 0 0,-1-1 1,1 0-1,-2 0 0,-14 7 0,-63 17-40,75-29-53,17-4-87,-4 2 129,-2-1-105,1 1 135,0 0 0,0-1 0,0 1 0,0 0 0,0 0 0,0 0 0,0 0 0,0 0 0,0 0 0,0 0 0,0 0 0,0 0 0,0 0 0,0 1 0,0-1 0,0 0 0,0 1 1,0-1-1,-1 2 0,-6 0-136,20-6 153,10-4 81,0 2 1,0 0 0,0 1 0,1 2-1,0 0 1,-1 1 0,32 2-1,-42 0-54,-9-1-21,1 1 0,-1 0 0,0-1-1,1 1 1,-1 1 0,1-1 0,-1 1 0,7 1 0,-10-2 16,22 18 91,-14 2-162,1 6 143,-10-21-92,1 1 1,-1-1-1,0 1 0,-1-1 0,1 0 1,-1 0-1,0 1 0,0-1 0,-1 0 1,0-1-1,-4 8 0,-46 51 27,17-22 14,4 2-15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7:53.44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32,'59'1'317,"0"4"0,0 2-1,0 2 1,-1 4 0,64 21-1,-111-30-294,-1 1 0,1 0 0,-1 0 0,-1 1 0,1 0 0,-1 1-1,0 0 1,0 0 0,-1 1 0,0 0 0,0 1 0,11 17 0,-11-13 4,0 0 1,0 1-1,-1 0 1,-1 1-1,-1-1 1,0 1 0,0 0-1,3 28 1,-3 6 2,-4-25-13,2 0 1,1 0 0,7 26 0,-10-49-27,0 1 0,0-1 0,0 1 1,0-1-1,0 0 0,1 1 0,-1-1 1,0 0-1,1 0 0,-1 0 0,0 0 1,1 0-1,0 0 0,-1 0 0,1-1 1,-1 1-1,1-1 0,0 1 0,-1-1 1,1 1-1,0-1 0,2 0 0,42 3-496,-39-3 388,13 0-688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13.73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10 160,'0'0'411,"36"-9"347,-30 9-735,1 0 0,-1 1 0,1 0 0,-1 0 1,1 1-1,-1-1 0,0 2 0,0-1 0,0 1 0,0-1 0,0 2 0,-1-1 0,1 1 0,-1-1 0,0 1 0,0 1 0,0-1 0,-1 1 0,1 0 0,-1 0 0,6 11 0,1 0 0,-2 1 0,0 0-1,-1 0 1,0 1 0,-2 0 0,0 0-1,4 21 1,25 171 94,-30-187-111,1-1-1,1 0 0,1 0 1,1-1-1,0 0 0,2-1 1,1 0-1,0-1 0,1 0 1,1-1-1,1 0 0,1-1 1,0-1-1,1 0 0,34 23 1,43 30 31,-66-46-14,1-2 0,2 0-1,54 26 1,79 14 269,-77-30-168,-57-21-94,1-2-1,0-1 1,0-1-1,1-1 1,47 0 0,-7-5 20,94-14 0,-3-5-61,-120 10 11,0-2 0,80-34 0,1-4 11,-108 42-13,-2-1 0,1 0 0,16-13 0,-19 12 4,0 1-1,0 1 1,1 0-1,23-9 1,-22 10 0,0-1 1,-1 0-1,0-1 0,21-16 1,-4 3-47,40-24 81,-56 38-29,1-1 0,-1-1-1,-1 0 1,1-1 0,-2 0-1,1-1 1,-1 0 0,16-21 0,0-10-9,112-178-105,-126 171-636,-9 33-182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29.9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1 363 0,'0'0'251,"64"-39"998,2 0-1122,182-114 125,-194 123-225,17-12-27,-52 30-2,0 1 0,40-17 0,-49 24 2,-9 3 1,-1 1-1,1-1 0,-1 1 1,1 0-1,0-1 0,-1 1 1,1 0-1,0-1 0,-1 1 1,1 0-1,0 0 0,-1-1 1,1 1-1,0 0 0,-1 0 1,1 0-1,0 0 0,0 0 1,-1 0-1,1 0 0,0 0 1,0 1-1,-1-1 0,1 0 1,0 0-1,-1 1 0,1-1 0,0 0 1,-1 1-1,1-1 0,-1 0 1,1 1-1,0-1 0,-1 1 1,1-1-1,-1 1 0,1-1 1,-1 1-1,0 0 0,1-1 1,-1 1-1,1 0 0,0 36 14,-2-19-20,20 286 70,-8-21-80,-11-281 16,-1 1 1,0-1 0,0 0-1,0 1 1,0-1-1,0 0 1,-1 0 0,1 1-1,-1-1 1,1 0-1,-1 0 1,0-1-1,0 1 1,0 0 0,0-1-1,0 1 1,0-1-1,0 1 1,-4 0 0,-47 24 19,52-26-20,-24 8 21,0-1 0,-1-2 1,0 0-1,0-2 0,0-1 0,-1-1 0,-39-3 1,7 1-16,17 5 10,40-3-17,0-1 1,0 0 0,0 1 0,0 0-1,0-1 1,1 1 0,-1 0-1,0 0 1,0 0 0,0 0-1,1 0 1,-1 1 0,0-1 0,1 1-1,-1-1 1,-1 3 0,-18 55-283,8-38-470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3.51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1 167 416,'12'-2'45,"-1"0"-1,1 0 0,-1-1 0,1 0 1,-1-1-1,0 0 0,0-1 0,-1-1 1,12-7-1,4-5 24,-2-1 0,25-24 0,-10 7-37,-39 36-30,0-1 1,1 1-1,-1-1 0,1 1 0,-1-1 0,1 1 0,-1 0 0,1-1 0,-1 1 1,1 0-1,-1-1 0,1 1 0,-1 0 0,1 0 0,0-1 0,-1 1 0,1 0 0,0 0 1,-1 0-1,1 0 0,-1 0 0,1 0 0,0 0 0,-1 0 0,1 0 0,0 0 0,-1 0 1,1 0-1,-1 1 0,1-1 0,0 0 0,-1 0 0,1 1 0,-1-1 0,1 0 0,-1 1 1,1-1-1,-1 0 0,1 1 0,-1-1 0,1 1 0,-1-1 0,1 1 0,1 3 15,-1-1-1,1 1 1,-1-1-1,1 1 1,-1 0-1,0-1 1,-1 1-1,2 5 1,-1 4 26,0 0 0,-1 1 1,0-1-1,-3 21 1,-2-22-122,1-1 0,-1 0 1,-1 0-1,0 0 0,-1-1 0,0 0 1,-9 11-1,2-7-434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3.88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26 0 865,'-6'26'32,"1"-3"-32,-1-3 0,3-5 64,1-4 32,-1-8-192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4.23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55 262 1153,'0'33'-32,"0"5"64,-5 2 128,-1 0 32,-5-2-31,0-3-129,0-6 32,3-9-64,5-9-32,3-10-64,0-17-1218</inkml:trace>
  <inkml:trace contextRef="#ctx0" brushRef="#br0" timeOffset="1">215 1 1698,'11'41'96,"0"18"-128,0 10 128,-2 12 64,-7 5-64,-2 3 0,-11-8-96,-5-6 32,-6-17 0,0-11-64,2-14-32,9-17-320,0-9-513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4.63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97 0 769,'25'0'288,"0"20"-192,-3 15 256,-9 12-95,-4 9-129,-9 12-32,-6 10-32,-16 5 0,-5 4-64,-4 1 160,-2-9 32,6-10 1,4-14-129,10-21-128,4-14 31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5.02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92 1 1281,'13'25'-32,"-2"11"64,-5 6 128,-6 5 33,0 4-33,-14 4-64,-5-1 32,-1-1 32,1-8-160,0-7 64,2-12-96,9-12-128,3-14-160</inkml:trace>
  <inkml:trace contextRef="#ctx0" brushRef="#br0" timeOffset="1">229 171 1217,'0'42'32,"-2"-4"32,-4-7 353,3-9-257,3-11-96,0-8-64,6-15-513,-1-12 1,4-9-353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5.40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356 1 673,'11'30'384,"-2"12"-384,-4 5 352,-5 8 1,0 5-161,-2 5 64,-10 2-32,-4 4 161,-3-4-33,-1-7-320,1-5 64,0-10-128,-1-10-160,4-10-160,5-14-257,3-11-352</inkml:trace>
  <inkml:trace contextRef="#ctx0" brushRef="#br0" timeOffset="1">354 580 1666,'-28'56'0,"1"2"320,-4-1 64,1-1-31,-3 2-97,0-4-224,-3-1 0,3-6-64,0-5-449,-3-13-159,3-13-962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6.40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1 213 1537,'30'5'-32,"6"-5"32,11-7 64,8-17-64,6-7 129,-1-3-65,-2-2-128,-11 3 128,-11 7-96,-11 10-32,-11 7-129,-12 7-127,-7 6-385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6.76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6 231 993,'-5'18'64,"5"-11"320,16-7-159,15-7-161,7-15 64,9-11-160,3-5 64,-3-2 32,-6 2-160,-5 7 64,-11 8-128,-9 6-129,-10 10 1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7.15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7 170 609,'-1'1'25,"1"-1"0,-1 1 0,1 0 1,-1-1-1,1 1 0,-1 0 0,1-1 1,-1 1-1,1 0 0,0 0 0,-1-1 1,1 1-1,0 0 0,0 0 0,0 0 1,0 0-1,0-1 0,0 1 0,0 0 1,0 0-1,0 0 0,0 0 0,0-1 1,0 1-1,0 0 0,1 0 0,-1 0 1,0-1-1,1 2 0,1-2-7,-1 0 0,0 0-1,1 0 1,-1 0 0,0 0 0,1 0 0,-1 0-1,0 0 1,1-1 0,-1 1 0,0-1 0,0 1-1,1-1 1,-1 1 0,2-2 0,50-32 98,3-9-196,66-69 0,-131 123-215,0 1 1,0 0-1,-12 25 0,-2 3 315,5-15 9,12-17 44,-1 0 1,1 1 0,0 0-1,1 0 1,0 0-1,0 1 1,1 0 0,1 0-1,-1 0 1,-1 14 0,5-24-62,1 1 0,-1 0 0,1 0 1,-1-1-1,1 1 0,-1 0 1,1-1-1,0 1 0,-1-1 0,1 1 1,0-1-1,0 1 0,-1-1 0,1 0 1,0 1-1,0-1 0,0 0 1,-1 0-1,1 1 0,0-1 0,0 0 1,0 0-1,0 0 0,0 0 1,-1 0-1,1 0 0,0 0 0,0 0 1,0-1-1,0 1 0,0 0 1,-1 0-1,2-1 0,33-8 115,-14-1-95,-1 0-1,-1-2 1,0 0-1,31-27 1,-29 22-213,1 1 0,42-23 1,-56 36-381,-4 3-229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7.50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152 466 1089,'26'-19'-8,"0"-1"0,-2-1 0,0-1 0,-1-1 0,-2-1 0,23-32 0,16-16-37,-17 21 46,-24 28-22,0 0 0,2 1 1,0 1-1,1 1 0,35-25 1,-57 45 11,1 0-1,-1-1 1,0 1 0,0 0 0,0 0-1,0-1 1,1 1 0,-1 0 0,0 0 0,0 0-1,0 0 1,1-1 0,-1 1 0,0 0-1,0 0 1,1 0 0,-1 0 0,0 0-1,0 0 1,1 0 0,-1 0 0,0 0 0,1 0-1,-1 0 1,0 0 0,0 0 0,1 0-1,-1 0 1,0 0 0,0 0 0,1 0-1,-1 0 1,0 0 0,0 0 0,1 0 0,-1 0-1,0 0 1,0 1 0,1-1 0,-1 0-1,0 0 1,0 0 0,1 0 0,-1 1-1,0-1 1,0 0 0,-4 16-34,-15 17 157,-164 201 819,52-69-259,130-164-671,-96 118 326,81-101-356,-2-1 0,0 0 0,-1-1 0,-24 16 0,40-30-70,0 0 0,0-1 0,-1 1 0,1-1 0,-1 1 0,1-1 0,-1 0 0,0 0 0,0-1 0,1 1 0,-8-1 0,-4 0-1045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7.88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1 929,'8'32'128,"0"5"-128,-2 1 320,-4-4 1,1-5-193,0-5 0,0-10-160,-3-5 0,3-9-192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38.91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453 0 0,'15'23'282,"-1"0"-1,0 1 1,-2 0 0,-1 1 0,10 32-1,29 134 132,-45-164-416,-2 0-1,1 52 1,-6-77 1,0 0 1,0 0 0,0 0-1,-1 0 1,1 0-1,0-1 1,0 1 0,-1-1-1,1 1 1,-1-1 0,0 0-1,1 0 1,-6 1 0,-15 9 30,12-2-27,0-1 1,0-1-1,0 0 0,-1-1 0,0 0 0,-1 0 0,1-2 0,-1 1 1,0-2-1,0 0 0,0 0 0,-1-1 0,1-1 0,-19 0 0,21 0 2,1 0 0,0 0-1,-1 1 1,1 1-1,0 0 1,0 0-1,1 1 1,-1 0 0,-11 7-1,-14 10 0,-34 27 1,18-12 1,43-29-118,1-1-1,0 1 0,0 0 1,0 1-1,1-1 0,1 1 0,-1 1 1,1-1-1,-6 16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40.8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95 0 0,'0'0'160,"13"31"833,16 48-481,-18-55-407,-2 0 0,11 52 1,2 8 79,1 7-13,-12-26-168,-5-38-13,-2 1 1,2 41 0,-7-68 7,1 0 0,-1 1 0,0-1 0,0 0 0,1 0-1,-1 1 1,0-1 0,0 0 0,0 0 0,-1 0 0,1 0 0,0 0 0,0 0 0,0 0 0,-1-1 0,1 1 0,0 0 0,-1-1 0,1 1 0,-3 0 0,-37 13-26,33-12 28,-2 2-1,0 0 0,1 0 0,-1 1 0,1 0 0,0 0 0,1 1 0,-1 1 0,1-1 0,1 1 0,-1 0 0,1 1 0,0 0 0,1 0 0,0 1 0,0-1 0,1 1 0,0 1 0,0-1 0,1 1 0,1-1 0,-4 14 0,5-10-72,2-10-5,0 0 0,-1 1 0,1-1 0,-1 0 0,1 0 0,-1 1 0,0-1 0,0 0 0,-1 0 0,1 0 0,0 0 0,-4 5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03.49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597 56 224,'0'0'491,"-32"-11"977,-6-1-1400,-1 2 0,0 2-1,-43-4 1,64 10-49,0 2-1,-1 0 1,1 1 0,0 1 0,-1 1 0,1 1 0,1 0 0,-1 1 0,-17 7 0,29-9-10,-32 12 127,2 2-1,-52 32 1,87-48-163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04.21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309 0 32,'-58'33'1874,"22"-11"-1709,2 2 0,-41 36 0,62-48-120,1 0 0,0 1 1,0 1-1,2 0 0,0 1 0,0 0 1,1 0-1,-7 18 0,14-24-915,5-16 117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05.48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364 0 160,'-23'0'505,"-1"1"0,1 1 0,0 1 0,-39 10 0,49-9-504,0 1 0,0 0 0,0 1 0,1 1 0,0 0 0,0 0 1,1 1-1,0 1 0,-13 12 0,17-14-41,1-1-1,-1 1 1,1 0 0,0 1 0,1-1 0,-1 1 0,2 0-1,-1 1 1,1-1 0,0 1 0,1 0 0,0 0-1,1 0 1,-1 0 0,2 0 0,-2 14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13.83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121 0 128,'-45'48'1837,"36"-37"-1826,1 0 0,0 1 1,1 0-1,0 1 0,1-1 1,0 1-1,1 0 1,0 1-1,1-1 0,1 1 1,0 0-1,1 0 1,1 0-1,0 15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44.232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2 319 32,'-2'-41'860,"5"33"-827,0 1 0,1-1 0,0 1 1,0 0-1,0 0 0,1 0 0,0 0 1,0 1-1,7-6 0,2-2 13,0 2 0,30-22-1,-27 25-12,1 0 0,1 2 0,-1 0-1,1 1 1,1 1 0,22-3 0,-21 1-33,-18 6 0,-12 6 0,9-5 0,-24 14 18,0 1 0,1 1 0,1 1 0,-21 21 1,32-27-9,0 1 0,1 0 0,1 1 0,0 0 0,1 0 0,0 1 0,1 0 0,-9 27 0,16-37-9,6-8-1,18-20 1,25-33-8,-32 37 9,0 2-1,1 0 1,1 1-1,0 1 1,1 1 0,1 1-1,0 1 1,1 0-1,27-10 1,-42 20-3,0 1 0,1 0-1,-1 0 1,0 1 0,0 0 0,1 0 0,-1 1 0,1 0-1,-1 0 1,0 1 0,1 0 0,-1 0 0,0 1-1,0 0 1,1 0 0,-2 1 0,8 3 0,-21-7-6,-1 0 0,1 1 0,-1 1 0,1-1 1,-1 1-1,1 0 0,-1 1 0,1 0 1,0 0-1,-11 5 0,-5 4 24,0 1 0,1 1 0,1 1 0,0 0 0,1 2 0,0 0 1,2 2-1,0 0 0,-20 25 0,26-23-25,12-20 7,0 0 1,0 1-1,0-1 0,0 0 1,0 0-1,0 1 0,0-1 1,0 0-1,0 0 0,0 0 1,0 1-1,0-1 0,1 0 0,-1 0 1,0 1-1,0-1 0,0 0 1,0 0-1,0 0 0,0 0 1,0 1-1,1-1 0,-1 0 1,0 0-1,0 0 0,0 0 1,0 1-1,1-1 0,-1 0 1,0 0-1,0 0 0,0 0 1,1 0-1,-1 0 0,0 0 1,0 0-1,0 0 0,1 1 0,-1-1 1,0 0-1,0 0 0,1 0 1,2-1 3,0 1 1,-1-1-1,1 0 1,0 1-1,0-1 1,-1 0-1,1-1 1,0 1 0,-1 0-1,0-1 1,4-2-1,41-30-5,-29 18 1,1 2 1,1 0-1,1 1 1,0 1 0,0 1-1,1 1 1,30-9 0,0 1 12,21-5-72,-73 23 59,0 0 0,0 0 0,0 0 0,0 0 0,0 0 0,0 0 0,1 0 0,-1 0 0,0 0 0,0 0 0,0 0 0,0 0 0,0 0 0,0 0 0,0 0 0,0 0 0,0 0 0,1 0 0,-1 0 0,0 0 0,0 0 0,0 0 0,0 0 0,0 0 0,0 0 0,0 0 0,0 0 0,0 0 0,1 0 0,-1 0 0,0 0 0,0 1 0,0-1 0,0 0 0,0 0 0,0 0 0,0 0 0,0 0 0,0 0 0,0 0 0,0 0 0,0 0 0,0 0 0,0 1 0,0-1 0,0 0 0,0 0 0,0 0 0,0 0 0,0 0 0,0 0 0,0 0 0,0 0 0,0 0 0,0 1 0,0-1 0,0 0 0,0 0 0,0 0 0,0 0 0,0 0 0,0 0 0,0 0 0,0 0 0,0 0 0,0 0 0,0 1 0,-8 8-25,-10 8 56,-85 50 3,77-53-10,0 2 1,1 1-1,1 0 1,1 2-1,0 1 1,-36 42-1,58-62-22,0 1 0,0 0 0,0 0 0,1 0 0,-1-1 0,0 1 0,1 0-1,-1 0 1,1 0 0,-1 0 0,1 0 0,-1 0 0,1 0 0,0 0 0,-1 0 0,1 0 0,0 1-1,0-1 1,0 0 0,0 1 0,16-3 20,29-22 3,-21 6-24,144-91 2,-148 97 2,0 1-1,1 1 1,0 1-1,0 1 1,1 1-1,40-6 1,-62 12-5,0 0 0,1 0-1,-1 0 1,0 0 0,1-1 0,-1 1 0,0 0 0,1 0-1,-1 0 1,1 0 0,-1 0 0,0 0 0,1 0 0,-1 0-1,1 0 1,-1 0 0,0 1 0,1-1 0,-1 0-1,0 0 1,1 0 0,-1 0 0,0 0 0,1 1 0,-1-1-1,0 0 1,1 0 0,-1 1 0,0-1 0,1 0 0,-1 1-1,0-1 1,0 0 0,0 0 0,1 1 0,-1-1 0,0 0-1,0 1 1,0-1 0,1 1 0,-10 17 40,-21 14-25,-28 12 30,-69 38 0,-33 25-25,152-100-45,9-4 8,20-9 4,31-17 40,24-19-27,-43 21-23,2 2 1,1 1-1,61-21 0,-72 35-24,-24 6 51,-1-1 0,0 1 0,-1 0 1,1-1-1,0 1 0,0 0 0,-1 0 0,1-1 1,-1 1-1,1-1 0,-1 1 0,0 0 1,0-1-1,-1 3 0,-19 18 28,-1-2 0,0-1 0,-35 23 0,-3 3 32,37-27 1,15-13-54,1 1 1,-1 0 0,1 0-1,0 1 1,0 0 0,-8 11 0,15-17-12,0-1 1,0 0 0,0 0-1,0 1 1,0-1-1,0 0 1,0 0 0,0 1-1,0-1 1,0 0 0,0 0-1,0 1 1,0-1 0,0 0-1,0 0 1,0 1 0,0-1-1,0 0 1,1 0 0,-1 1-1,0-1 1,0 0 0,0 0-1,0 0 1,0 1-1,1-1 1,-1 0 0,0 0-1,0 0 1,0 0 0,1 1-1,-1-1 1,0 0 0,0 0-1,1 0 1,-1 0 0,0 0-1,0 0 1,1 0 0,-1 0-1,0 0 1,0 0 0,1 0-1,-1 0 1,0 0-1,0 0 1,1 0 0,-1 0-1,0 0 1,0 0 0,1 0-1,-1 0 1,0 0 0,0 0-1,1 0 1,-1 0 0,0 0-1,0-1 1,0 1 0,1 0-1,-1 0 1,0 0 0,0 0-1,1-1 1,19-5-15,48-36 21,-43 26-3,1 0-1,0 2 1,49-19-1,-21 16-61,-67 37 140,-67 35-123,48-35 49,1 2 0,-47 42-1,140-95-161,8-25 166,-56 44-7,0-1-1,0 2 1,1 0-1,1 1 1,26-13-1,-42 22-2,0 1-1,1 0 0,-1 0 0,1-1 1,-1 1-1,0 0 0,1 0 0,-1-1 1,1 1-1,-1 0 0,1 0 0,-1 0 1,0 0-1,1 0 0,-1 0 0,1 0 0,-1 0 1,1 0-1,-1 0 0,1 0 0,-1 0 1,1 0-1,-1 0 0,1 0 0,-1 0 1,0 1-1,1-1 0,-1 0 0,1 0 1,-1 0-1,1 1 0,-1-1 0,0 0 1,1 1-1,-5 15 18,-20 18 9,-11-3 0,-2-1 1,-54 32 0,85-58-26,-14 9-61,36-22 16,23-14 33,32-24 4,-58 37 6,0 1 0,0 0 0,1 1 0,0 0 1,18-7-1,-32 15 0,1 0 0,-1 0 0,0 0 0,0 0 1,0 0-1,1-1 0,-1 1 0,0 0 0,0 0 1,0 0-1,1 0 0,-1 0 0,0 0 0,0 0 0,1 0 1,-1 0-1,0 0 0,0 0 0,1 0 0,-1 0 1,0 0-1,0 0 0,1 0 0,-1 0 0,0 0 0,0 0 1,0 0-1,1 1 0,-1-1 0,0 0 0,0 0 1,0 0-1,1 0 0,-1 0 0,0 1 0,0-1 0,0 0 1,0 0-1,1 0 0,-1 0 0,0 1 0,0-1 1,0 0-1,0 0 0,0 1 0,0-1 0,0 0 0,0 0 1,0 1-1,-5 16 19,-15 14 1,-66 62-9,-25 29 42,111-122-53,0 0-1,0 1 1,0-1 0,-1 0 0,1 0-1,0 0 1,0 0 0,0 0 0,0 0 0,0 1-1,-1-1 1,1 0 0,0 0 0,0 0-1,0 1 1,0-1 0,0 0 0,0 0-1,0 0 1,0 1 0,0-1 0,0 0-1,0 0 1,0 0 0,0 1 0,0-1-1,0 0 1,0 0 0,0 0 0,0 1 0,0-1-1,0 0 1,0 0 0,0 0 0,0 1-1,0-1 1,0 0 0,0 0 0,1 0-1,-1 1 1,0-1 0,0 0 0,0 0-1,0 0 1,0 0 0,1 0 0,-1 1 0,14-1-36,16-11-19,219-152 71,-228 155-19,-21 8 3,1-1 0,-1 1-1,0 0 1,0 0-1,1 0 1,-1 0-1,0 0 1,1 0-1,-1 0 1,0 0 0,0 1-1,1-1 1,-1 0-1,0 0 1,0 0-1,0 0 1,1 0-1,-1 0 1,0 0 0,0 0-1,1 1 1,-1-1-1,0 0 1,0 0-1,0 0 1,1 1-1,-1-1 1,0 0-1,0 0 1,0 0 0,0 1-1,0-1 1,0 0-1,1 0 1,-1 1-1,0-1 1,0 0-1,-1 2 0,1 1-1,-1-2 0,1 1 0,-1 0 1,0 0-1,0 0 0,0 0 0,0 0 1,0-1-1,0 1 0,0 0 0,-1-1 1,1 1-1,0-1 0,-4 3 0,-28 26 15,16-17 4,1 1-1,1 0 0,0 1 1,1 1-1,1 0 0,0 1 1,1 1-1,1 0 0,-9 20 1,15-15 8,11-13-98,-4-10 70,0 0 1,1-1 0,-1 1-1,0 0 1,1-1 0,-1 0-1,0 1 1,0-1 0,0 0-1,0 0 1,0 0 0,0-1-1,0 1 1,0 0 0,3-3-1,22-18-20,-1-1-1,-1-1 0,-1-1 1,21-29-1,54-55 25,-64 85-31,-26 21 53,-20 19-27,-53 53 15,16-19 33,1 2 1,-42 64-1,86-111-42,-1 0-1,1 1 1,0-1 0,1 1-1,-1 0 1,1 0-1,0-1 1,1 1 0,-2 10-1,5-15-4,0-1 1,-1 0-1,1 1 0,0-1 0,0 0 0,0 0 0,0-1 1,0 1-1,-1 0 0,1-1 0,0 1 0,0-1 0,0 1 1,-1-1-1,1 0 0,2-1 0,21-17 9,-1-1 1,32-33-1,4-5 23,-47 46 3,-5 4-44,0 1 1,0 0-1,1 1 0,-1-1 0,1 2 0,1-1 0,-1 1 0,14-5 0,-57 46 61,7-11-38,15-15 3,0 0 0,0 1 0,1 1-1,0 0 1,1 0 0,1 1 0,0 0-1,1 1 1,-11 22 0,19-35-14,0-1 0,0 0 0,0 0 0,0 0 0,0 0 0,-1 1 0,1-1 0,0 0 0,0 0 0,0 0 0,0 0 0,0 1 0,1-1 0,-1 0 0,0 0 0,0 0 0,0 1 0,0-1 0,0 0 0,0 0 0,0 0 0,0 0 0,0 0 0,0 1 0,0-1 0,0 0 0,1 0 0,-1 0 0,0 0 0,0 0 0,0 0 0,0 1 0,0-1 0,1 0-1,-1 0 1,0 0 0,0 0 0,0 0 0,0 0 0,1 0 0,-1 0 0,0 0 0,0 0 0,0 0 0,0 0 0,1 0 0,-1 0 0,14-2 0,11-8 6,-1-7 42,33-33 0,-41 35-45,0 1 0,1 1 1,0 0-1,25-13 0,-41 25-1,-1 1-1,1-1 0,-1 1 0,1 0 1,-1-1-1,1 1 0,-1 0 0,1-1 0,0 1 1,-1 0-1,1 0 0,-1 0 0,1 0 1,0-1-1,-1 1 0,1 0 0,0 0 0,-1 0 1,1 0-1,-1 0 0,1 0 0,0 1 1,-1-1-1,1 0 0,0 0 0,-1 0 0,1 0 1,-1 1-1,1-1 0,0 1 0,-4 16 22,-20 23-14,4-16-13,3-7 2,1 1-1,1 1 0,1 0 1,0 1-1,1 0 1,2 1-1,0 0 1,-8 28-1,16-29-14,2-20 16,0 0 0,0 1 0,0-1 0,1 0 0,-1 0 0,0 0 0,0 1 0,0-1 0,0 0 0,1 0 0,-1 0 0,0 0 0,0 1 0,1-1 0,-1 0 0,0 0 0,0 0 0,0 0 0,1 0 0,-1 0 0,0 0 0,0 0 0,1 0 0,-1 0 0,0 0 0,0 0 0,1 0 0,-1 0 0,0 0 0,0 0 0,1 0 0,-1 0 0,0 0 0,0 0 0,1 0 0,-1 0 0,0 0 0,1-1 1,32-23-67,-32 23 66,46-36 1,89-52 1,-43 31 4,-92 58 37,-40 18-314,36-17 261,-1 0 1,1 1-1,0-2 0,-1 1 1,1 0-1,0-1 0,-1 1 1,1-1-1,-1 0 0,1 0 1,-1-1-1,1 1 0,-1-1 1,1 1-1,0-1 0,-1 0 1,1 0-1,0-1 0,0 1 1,0-1-1,0 1 0,0-1 1,0 0-1,0 0 0,0 0 1,1-1-1,-1 1 0,1-1 1,-3-3-1,2 4 9,0 0 0,0 0 0,0 0 0,0 1-1,0 0 1,0-1 0,0 1 0,0 0 0,0 0 0,0 1 0,-1-1 0,-5 1 0,4-1 7,1 1-1,0-1 1,0 0 0,0 0 0,0 0 0,0 0-1,0-1 1,-5-2 0,8 3-4,0 0 1,-1 1-1,1-1 0,0 0 1,0 0-1,0 0 0,0-1 1,0 1-1,0 0 1,0 0-1,0 0 0,0-1 1,0 1-1,1 0 0,-1-1 1,1 1-1,-1-1 0,1 1 1,-1-1-1,1 1 1,0-1-1,0 1 0,0-1 1,0 1-1,0-1 0,0 1 1,0-1-1,0 1 1,1-1-1,-1 1 0,0-1 1,1 1-1,-1-1 0,1 1 1,0-1-1,0 1 0,0-1 1,6-9-3,0 2 1,0-1 0,1 1-1,12-10 1,16-23-18,24-74 34,-57 110-20,0 0 1,-1 1 0,0-1-1,0 0 1,0-1-1,1-10 1,-3 12 0,1 0 0,0 0-1,0 1 1,0-1 0,1 0 0,-1 1 0,1-1 0,0 1 0,0 0 0,1-1 0,-1 1 0,5-5 0,-7 9 3,1 0 0,-1 0 0,0 0 0,0 0 0,1 0 1,-1 0-1,0 0 0,0 0 0,1 0 0,-1 0 0,0 0 0,0 0 0,1 0 1,-1 0-1,0 0 0,0 0 0,1 0 0,-1 1 0,0-1 0,0 0 0,1 0 1,-1 0-1,0 0 0,0 0 0,0 1 0,1-1 0,-1 0 0,0 0 0,0 0 1,0 1-1,0-1 0,1 0 0,-1 0 0,0 1 0,0-1 0,0 0 1,0 0-1,0 1 0,0-1 0,0 0 0,0 0 0,0 1 0,0-1 0,0 0 1,0 1-1,0-1 0,0 0 0,0 0 0,0 1 0,0-1 0,0 0 0,0 1 1,2 17 45,-1 0-5,-2-1 0,1 1 0,-2 0 0,-1-1 1,0 1-1,-1-1 0,0 0 0,-2 0 0,0 0 0,-1-1 0,0 0 0,-17 24 0,24-39-40,-1 0 1,0-1-1,1 1 0,-1 0 0,1 0 1,-1-1-1,1 1 0,-1 0 0,1 0 1,0 0-1,-1 0 0,1-1 0,0 1 1,0 0-1,-1 0 0,1 0 0,0 0 1,0 0-1,0 0 0,0 0 0,0 0 1,0-1-1,1 3 0,0-3 0,-1 0-1,1 1 1,0-1-1,0 0 1,-1 0-1,1 1 1,0-1-1,0 0 1,0 0-1,-1 0 1,1 0-1,0 0 1,0 0-1,-1 0 0,1-1 1,0 1-1,0 0 1,-1 0-1,1 0 1,1-1-1,43-23 40,-18 2-51,-2-2-1,-1-1 0,-1-1 1,21-30-1,-6 0-63,35-67 0,-22 18-736,-56 176 789,-4-14 239,-36 178 505,36-204-694,-1 0 0,-1-1-1,-2 0 1,-1-1 0,-26 40-1,31-50-16,21-24-93,21-26 46,-4-15-160,-1-2-1,-3-1 0,29-75 0,34-69 200,-85 187-14,1 0-1,0 0 1,1 0 0,0 0 0,8-7 0,-13 12 10,1 1 0,-1-1 0,1 0 0,0 1 0,-1-1 0,1 1 0,0-1 0,-1 1 0,1-1 0,0 1 0,0-1 0,0 1 0,-1 0 0,1 0 0,0-1 0,0 1 0,0 0 0,0 0 0,0 0 0,0 0 0,-1 0 0,1 0 0,0 0 0,0 0 0,0 0 0,0 0 0,0 0 0,0 1 0,-1-1 0,1 0 0,0 1 0,0-1 0,0 0 0,-1 1 0,1-1 0,0 1 0,0 0 0,-1-1 0,1 1 0,-1-1 0,1 1 0,0 0 0,-1 0 0,1-1 0,-1 1 0,0 0 0,1 0 0,-1-1 0,1 1 0,-1 0 0,0 0 0,0 0 0,0 0 0,1 0 0,-1 1 0,4 14 65,-1 0 0,0 0 0,-2 1 0,1-1 1,-2 0-1,0 1 0,-5 31 0,-2-6 125,-25 77 0,20-80-154,-2 1-1,-2-2 1,-2 0-1,-1-1 1,-2-1-1,-1-1 1,-2-1-1,-1-1 1,-2-1-1,-30 28 0,30-40-279,31-29-188,28-34 338,69-74-1,-65 80 108,-2-2 0,39-59 1,-37 32-96,-2-1 1,-4-1 0,-2-2 0,33-135 0,-54 172 70,-2 0 0,1-61 0,3-19-155,-7 178 275,0-29 67,0-1-1,-2 1 0,-10 67 1,-3-57-149,-2 0 0,-2-1 0,-31 57 1,-81 122 281,58-106 154,67-111-485,0 0 0,0 0 0,0 0 1,1 1-1,0-1 0,1 1 0,-1 0 0,1-1 0,-1 15 0,27-52-175,125-150 203,-95 119-5,-2-3 0,51-82 1,-90 120-92,-1-1 0,-1 0 0,-1-1 0,-1-1 0,5-33 0,13-39 17,-20 84 68,-4 20 24,-7 29 61,-30 67 117,-3-1 0,-93 169-1,77-174 7,-22 43-19,74-136-191,1 1 0,-1 0 0,1-1 0,-1 1 0,1 0 0,-1-1 0,1 1 0,0 0 0,-1 0 0,1-1 0,0 1 0,0 0 0,-1 0 1,1 0-1,0-1 0,0 1 0,0 0 0,0 0 0,0 0 0,0 0 0,0-1 0,1 1 0,-1 0 0,0 0 0,0-1 0,1 1 0,-1 0 0,0 0 0,1-1 1,-1 1-1,0 0 0,2 0 0,-1-1 1,1 1 0,-1-1 1,1 0-1,0 0 1,-1 0-1,1-1 0,-1 1 1,1 0-1,-1-1 0,1 1 1,0-1-1,-1 1 0,1-1 1,1-1-1,52-31-21,10-20 39,-3-3-1,-2-2 1,-3-3 0,60-82-1,-103 124-54,-1-1-1,12-23 1,-24 41 55,-4 15 18,1 0 0,-2 0 0,1-1 1,-2 1-1,0-1 0,0-1 1,-1 1-1,-11 16 0,10-16-15,-20 30 13,-64 77 0,67-92 52,1 2-1,2 0 0,0 1 0,2 1 0,-21 48 0,39-77-81,0 0 0,0 0-1,0 0 1,1 0 0,-1-1 0,0 1-1,1 1 1,0-1 0,-1 0-1,1 0 1,0 0 0,0 0-1,0 0 1,1 0 0,-1 0 0,1 4-1,0-6-1,0 1 0,-1 0 0,1-1 0,-1 1 0,1-1-1,0 0 1,0 1 0,-1-1 0,1 0 0,0 1 0,0-1 0,-1 0-1,1 0 1,0 0 0,0 1 0,0-1 0,-1 0 0,1 0-1,0 0 1,0 0 0,0-1 0,0 1 0,-1 0 0,1 0 0,0 0-1,0-1 1,0 1 0,9-4-31,-1 0 0,0 0 0,-1-1 0,1 0 0,7-6 0,-1-1 42,-22 15 7,-24 10 0,-8-3-117,-61 7 0,-3 0-195,-276 81 310,364-93-51,21-2-38,30-2 29,-35-1 55,34-3-48,-31 1-142,-24 2-11,-18 2 222,1 3 0,-1 1 1,1 1-1,0 3 0,0 0 1,1 3-1,-51 25 0,85-38-18,1 0-1,-1 1 0,1 0 0,-1-1 0,1 1 0,0 0 0,-1-1 0,1 1 0,0 0 0,-1 0 0,1 0 0,0 0 0,0 0 0,0 1 0,0-1 0,0 0 0,-1 3 0,2-4-5,0 1 0,1-1 0,-1 1 0,1 0 0,-1-1 0,1 1 0,-1-1 0,1 1 0,-1-1 0,1 1 0,-1-1 0,1 0 0,0 1 0,-1-1 0,1 0 0,-1 1 0,1-1 0,0 0 0,0 0 0,-1 0 0,1 1 0,0-1 0,-1 0 0,1 0 0,1 0 0,62 3 59,-62-3-58,35-2-8,-1-2 0,0-1 0,66-20 1,-67 15 9,1 2 1,0 1-1,69-4 0,-104 11-9,33 2-16,-30 5 35,-20 6-42,-9 0-11,0 0 0,-32 9-1,30-12 52,-50 26-1,76-36-11,1 0 0,-1 0 0,1 0 0,0 1 0,-1-1 0,1 0 0,0 0 0,-1 0 0,1 0 0,-1 1 0,1-1 0,0 0 0,-1 0 0,1 1 0,0-1 0,0 0 0,-1 0 0,1 1 0,0-1 0,0 0 0,-1 1 0,1-1 0,0 0 0,0 1 0,0-1 0,0 1 0,-1-1 0,1 0 0,0 1 0,0-1 0,0 1 0,0-1 0,0 0-1,0 1 1,0 0 0,15 3 30,28-6 32,-41 2-55,29-5 4,0-1 1,0-2-1,0-1 0,-1-2 0,51-24 1,-34 14-22,50-15 0,-77 33 40,-12 8 31,-16 20 89,-1 2-78,35-51-171,-3-3 91,-9 9-8,0 1 0,1 0 0,1 1 0,1 1 1,0 1-1,1 0 0,35-20 0,-53 34 15,1-1-1,0 1 1,0 0-1,-1-1 1,1 1 0,0 0-1,0-1 1,0 1 0,0 0-1,-1 0 1,1 0-1,0 0 1,0 0 0,0 0-1,0 0 1,0 0 0,0 0-1,-1 0 1,1 0-1,1 1 1,0 12 26,-21 20-3,-23 10-50,-3-2 0,-1-3 0,-87 56 0,131-92 18,-23 16-3,16-10 14,-1-1 0,1 0 0,-1-1 0,-1 0 0,1 0 0,-1-1 0,0 0 0,-14 3 0,49-14-19,-1-1 1,-1-1-1,1-1 1,-1-1-1,36-23 1,-26 15-8,1 1 1,48-17 0,-69 31 22,0-1 0,1 1 0,0 1 0,24-1 0,-48 20 10,-179 118 289,191-131-283,11-2-2,15-4-1,85-39 1,-80 27-10,0 2 1,51-12-1,-83 24-7,0 0 0,0 0-1,0-1 1,0 1 0,0 0 0,0 0 0,0 0 0,1 0 0,-1 0 0,0 0 0,0 0-1,0 0 1,0-1 0,1 1 0,-1 0 0,0 0 0,0 0 0,0 0 0,0 0 0,1 0-1,-1 0 1,0 0 0,0 0 0,0 0 0,0 0 0,1 0 0,-1 0 0,0 0 0,0 0-1,0 0 1,0 0 0,1 0 0,-1 1 0,0-1 0,0 0 0,0 0 0,0 0 0,1 0-1,-1 0 1,0 0 0,0 0 0,0 1 0,0-1 0,0 0 0,0 0 0,0 0-1,1 0 1,-1 0 0,0 1 0,0-1 0,0 0 0,0 0 0,0 0 0,0 0 0,0 1-1,0-1 1,0 0 0,0 0 0,0 0 0,0 0 0,0 1 0,0-1 0,0 0 0,0 0-1,0 1 1,-13 12-84,-23 15-47,9-8 112,-60 46 210,79-59-174,0 0 0,1 1 1,0 0-1,0 0 0,1 1 0,0 0 0,1 0 0,-5 10 0,9-18-11,1 0 0,-1 0 0,1 0 0,-1-1-1,1 1 1,0 0 0,-1 0 0,1 0-1,0 0 1,0 0 0,-1 0 0,1 0 0,0 0-1,0-1 1,0 1 0,0 0 0,0 0 0,0 0-1,1 0 1,-1 0 0,0 0 0,0 0 0,1 0-1,-1 0 1,0-1 0,1 1 0,-1 0-1,1 0 1,-1 0 0,1-1 0,-1 1 0,2 1-1,0-2-1,0 1-1,0-1 1,0 1-1,0-1 0,0 0 1,0 1-1,0-1 0,0 0 1,0 0-1,0 0 0,0-1 1,0 1-1,3-2 1,8-1 4,0-1 0,-1-1 0,20-9 0,22-20-46,-39 23 29,1 1 0,-1 0 0,1 1 0,1 1 0,0 1 0,0 0-1,1 1 1,24-5 0,-41 11 9,-1 0-1,0 0 0,0 0 0,0 0 1,1 0-1,-1 0 0,0-1 1,0 1-1,0 0 0,1 0 0,-1 0 1,0 0-1,0 0 0,0 0 1,1 1-1,-1-1 0,0 0 0,0 0 1,0 0-1,1 0 0,-1 0 1,0 0-1,0 0 0,0 0 0,0 0 1,1 0-1,-1 1 0,0-1 1,0 0-1,0 0 0,0 0 0,1 0 1,-1 0-1,0 1 0,0-1 1,0 0-1,0 0 0,0 0 0,0 1 1,0-1-1,0 0 0,0 0 1,0 0-1,0 1 0,0-1 0,0 0 1,0 0-1,-6 12-19,-16 12 27,-17 8 17,-2-1 1,-1-2-1,-1-1 0,-80 36 1,122-63-38,13-2 21,-5-1-11,1-1 0,0 0 0,-1 0 0,1-1 1,-1 0-1,0 0 0,12-9 0,48-44-2,-51 42 10,92-83 33,-4-4 1,170-220-1,-266 312-69,-1 0 0,-1 0-1,0-1 1,8-18 0,-12 24 23,-1 1-1,0 0 1,0-1 0,0 1-1,0-1 1,-1 1 0,0-1-1,0 1 1,0-1 0,-1 1-1,1-1 1,-1 1 0,0 0 0,0-1-1,-4-7 1,4 12 4,1 0 0,-1-1 0,0 1-1,0 0 1,0 0 0,0 0 0,0 0 0,0 0 0,1 0 0,-1 0-1,0 0 1,0 1 0,0-1 0,0 0 0,1 0 0,-1 1 0,0-1-1,0 0 1,0 1 0,1-1 0,-1 1 0,0-1 0,1 1 0,-1 0 0,0-1-1,1 1 1,-1-1 0,1 1 0,-1 1 0,-37 30 10,19-15 21,-26 13-94,0-1-1,-2-3 1,-71 30 0,60-29 405,58-27-331,0 0 0,-1 1 0,1-1 0,-1 0 0,1 1 0,-1-1 0,1 0 0,-1 0 0,1 1 0,-1-1 0,0 0 0,1 0 0,-1 0 0,1 0 0,-1 0 0,1 0 0,-1 0 0,0 0 1,1 0-1,-1 0 0,1 0 0,-1 0 0,1 0 0,-1-1 0,0 1 0,1 0 0,-1 0 0,1 0 0,-1-1 0,1 1 0,-1 0 0,1-1 0,0 1 0,-1-1 0,0 0 0,1-22 31,17-25-7,3 24-13,0 0 0,25-22 0,-25 27-25,-2 0 0,0-1 0,19-29 0,-37 49 8,1-1 1,-1 1-1,0 0 1,0 0-1,1 0 0,-1 0 1,0 0-1,0-1 0,0 1 1,1 0-1,-1 0 1,0 0-1,0-1 0,0 1 1,0 0-1,1 0 0,-1-1 1,0 1-1,0 0 1,0 0-1,0-1 0,0 1 1,0 0-1,0 0 1,0-1-1,0 1 0,0 0 1,0-1-1,0 1 0,0 0 1,0 0-1,0-1 1,0 1-1,0 0 0,0-1 1,0 1-1,0 0 0,0 0 1,0-1-1,-1 1 1,1 0-1,0 0 0,0 0 1,0-1-1,0 1 0,-1 0 1,1 0-1,0 0 1,0-1-1,-1 1 0,1 0 1,0 0-1,-1 0 0,-20 6-77,-27 20 73,46-25 19,-19 12 6,14-7-12,-1-1 1,0 0 0,0-1 0,0 1-1,-1-2 1,1 1 0,-1-1 0,0 0-1,-13 2 1,21-6-10,0 1-1,0 0 1,0-1 0,0 1-1,0-1 1,0 1 0,1-1-1,-1 0 1,0 1 0,0-1-1,1 0 1,-1 1 0,0-1-1,1 0 1,-1 0 0,1 0-1,-1 0 1,1 1 0,-1-1-1,1 0 1,0 0 0,-1 0-1,1 0 1,0 0 0,0 0-1,0 0 1,0 0 0,0 0-1,0 0 1,0-1 0,-1-40-110,2 32 93,-1 6 10,0-20 14,0 24-6,0-1 0,0 1 0,0-1 0,0 1-1,0-1 1,0 0 0,0 1 0,1-1-1,-1 1 1,0-1 0,0 1 0,0-1 0,1 1-1,-1-1 1,0 1 0,1-1 0,-1 1-1,0-1 1,1 1 0,-1-1 0,1 1 0,-1 0-1,1-1 1,-1 1 0,1 0 0,-1-1 0,1 1-1,-1 0 1,1 0 0,-1 0 0,2-1-1,-2 5 18,1-1-1,-1 1 0,0 0 0,0-1 0,0 1 0,0 0 0,0-1 0,-1 1 1,0-1-1,0 1 0,-1 3 0,-62 164 396,60-161-410,0 0 1,0 0 0,-1-1-1,-1 1 1,1-1-1,-10 10 1,17-26-76,9-10-7,52-40-34,138-94 0,-158 124 93,61-27-1,-68 37 4,-1-1-1,-1-2 1,49-37 0,-65 41 26,-7 9-2,-1-2 0,0 1 0,-1-1 0,0-1 0,13-16 0,-34 35-77,0 0 1,-1-1-1,1 0 0,-26 11 1,9-4 7,6-2 23,-7 3 138,1 0 1,-52 42-1,119-70 159,25-19-195,112-76 0,46-58 36,-201 154-97,-25 26-1,-33 39 5,33-47-2,-36 43 27,-1-2-1,-89 76 0,64-63 122,62-57-129,1 0 0,-1 1-1,1-1 1,1 1-1,-1 0 1,0 0 0,1 0-1,-4 10 1,6-14-20,1 0 1,0-1-1,0 1 0,0 0 1,0 0-1,-1 0 1,1-1-1,0 1 0,0 0 1,1 0-1,-1-1 0,0 1 1,0 0-1,0 0 1,0-1-1,1 1 0,-1 0 1,0 0-1,1-1 1,-1 1-1,0 0 0,1-1 1,-1 1-1,1 0 0,-1-1 1,2 1-1,0 1 2,0-1-1,1 0 1,-1 0-1,0 0 1,1 0 0,-1-1-1,1 1 1,-1-1-1,1 1 1,-1-1-1,1 0 1,4 0 0,2-1-18,1-1 0,0 1 1,-1-1-1,0-1 1,1 0-1,-1 0 1,0-1-1,0 0 0,-1 0 1,1-1-1,8-7 1,-6 5-36,0 1 0,0 0 0,1 0 0,-1 1 0,22-6 0,-30 11 45,0 0 0,1-1 1,-1 1-1,0 1 1,1-1-1,-1 0 0,0 1 1,5 1-1,-5-1 4,-1-1-1,1 1 0,-1-1 1,1 1-1,0-1 1,-1 0-1,1 0 1,0 0-1,-1 0 0,5-1 1,-5 0 0,0-1 1,0 1 0,0 0-1,0-1 1,-1 0 0,1 1-1,0-1 1,-1 0 0,1 0-1,-1 0 1,0 0 0,0 0-1,0 0 1,0 0 0,0 0-1,0 0 1,0 0-1,-1-1 1,1 1 0,-1 0-1,1-1 1,-1 1 0,0 0-1,0-1 1,0 1 0,-1-3-1,1-4-44,-1 1-1,1 0 1,-2-1-1,1 1 0,-6-16 1,2 12-17,2 3 6,-1 1 0,1 0 0,-2 0 0,-6-10 0,6 60 542,3-22-408,0 1 1,-1-1-1,-1 1 1,-10 26-1,8-26 12,1-1-1,0 1 0,2 0 0,-2 30 0,1-30-36,4-12-149,19-7 48,48-2-299,-66 0 344,0-1 0,-1 0 0,1 0 0,0 0 0,-1 0 0,1 0 0,-1 1 0,1-1 0,-1 0 0,1 0 0,-1 0 0,1 0 0,-1-1 0,0 1 0,0 0 0,0 0 0,1 0 0,-1 0 0,0 0 0,0 0 0,-1 0 0,1 0 0,0-2 0,-2-26 11,-3 15-116,2 0 1,0 0-1,1 0 0,-1-23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4:57.125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1 32,'0'0'1025,"33"7"-310,-18 2-609,-1 1-1,0 0 0,-1 0 0,0 1 1,-1 1-1,18 22 0,16 24 34,-33-37-132,-10-17-3,0 0-1,-1 1 0,1-1 1,-1 0-1,0 1 0,0 0 1,-1-1-1,2 6 0,0 0 6,0-1 0,0 1 1,1-1-1,1 0 0,-1-1 0,8 12 0,-5-10-12,-1 0 1,0 1-1,7 21 1,10 16 50,-18-40-47,0 0 0,-1 1 0,0 0 0,3 12 0,3 11 3,1 0 1,2-1-1,1-1 0,18 30 0,-10-20-5,-12-20 2,0-1 1,2 0-1,0 0 1,1-1-1,1-1 1,1 0-1,24 21 1,-8-12 18,0-2 1,2-2-1,1-1 1,1-1-1,52 21 1,-20-14-10,-38-13-7,0-3 0,2 0 0,43 9-1,-18-13-19,62 1-1,-10-1 13,-53-5-60,-1-2-1,96-13 1,-132 11 60,33-7-177,-36 6 133,1 0-1,29-1 1,-26 6-50,-20 1 158,-12 3 5,6-6-67,-1 0 0,0 0 1,1-1-1,-1 0 0,1 0 0,-1-1 1,1 1-1,0-2 0,-12-4 1,-3 0-62,-25-6 90,0 3 1,-1 2 0,0 2 0,-68 0-1,93 4 0,0-1 0,0-2 0,0 0 0,1-1 0,0-1 0,-38-19 0,6 5-2,40 14-18,1 0 1,-1 0-1,-23-19 1,-19-10-11,16 16-3,-71-50 1,96 59 9,0 1 0,1-1 0,0-1 1,-18-19-1,1-2-11,-52-42 0,-23-23-32,-82-108-137,152 176 53,31 28 113,0-2 0,0 1 0,1 0 1,-1-1-1,1 0 0,0 0 0,0 0 0,0-1 0,1 1 0,-1-1 1,1 0-1,-5-10 0,4-42-102,4 57 117,7 0-5,-1 0 0,0 1 0,1-1 0,-1 1 0,0 0 0,1 1 0,-1 0 0,0 0 0,0 0 0,0 0 0,-1 1 0,1 0 0,-1 1 0,8 5 0,5 3 19,0 1 0,-1 0 0,-1 2 0,0 0 0,-1 1 0,21 29 1,-18-21 14,0-2 0,2 0 1,23 22-1,-17-19 97,32 40 1,-33-31-160,-13-17 38,0-1 0,0 0 0,2-1 0,0 0 0,0-1 0,27 19 1,-23-22-6,-2 1 0,1 0 1,-2 1-1,0 1 0,23 25 1,-33-30-2,0 1 1,0 0 0,-1 0 0,-1 0 0,0 0-1,0 1 1,-1-1 0,0 1 0,1 21 0,-3-31-4,-1 0 0,1 0 0,-1 0 0,1 0 0,-1-1 0,1 1 0,-1 0 0,0 0 0,1 0 0,-1 0 0,0-1 0,0 1 0,1 0 0,-1-1 0,0 1 0,0-1 0,0 1 0,0-1 0,0 1 0,0-1 0,0 1 0,0-1 0,0 0 1,0 0-1,0 0 0,-1 1 0,-35 4 46,31-4-37,-5 1-12,1-1-1,0-1 1,0 0 0,0 0-1,-1-1 1,1 0 0,0 0-1,0-1 1,0-1 0,0 0-1,1 0 1,-1-1 0,1 0-1,0-1 1,-11-6 0,-15-8-9,0 1 0,-45-14 0,50 21-8,1-1 0,1-1 0,-1-2 0,-32-22 0,15-6-208,44 40 184,-1 0 0,1-1-1,-1 1 1,1 0 0,0-1-1,0 1 1,1-1 0,-1 0-1,1 0 1,-1 1 0,1-1-1,1 0 1,-2-5 0,5 15 64,1-1 0,-1 0-1,1-1 1,0 1 0,8 8 0,-4-6 51,10 13-31,2-1-1,0-2 0,1 0 0,26 16 1,99 51 284,-38-23-211,-79-44-88,0-2 0,1 0 0,1-2 0,0-2 0,0-1 0,64 12-1,-62-14 10,0 1-1,47 20 0,-48-17-1,0-1 1,47 10-1,-55-18-39,-1-1 1,1-2-1,0 0 0,0-1 0,26-6 1,21-1 7,-54 8-26,0 1-1,27 3 0,-30-1 2,0-2-1,1 0 0,-1 0 1,24-3-1,-26-1 9,0 1 0,0-1 0,0-1 0,-1 0-1,12-6 1,-3-10-705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2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0 192,'0'0'251,"0"10"363,1 13-425,1-1 1,2 0-1,0 0 0,14 41 0,-6-18-83,122 547 497,98 316-208,-137-546-366,11 38 6,-66-243-35,-9-34 0,-16-44 0,-1-5 0,33 188 0,-23-104 0,-22-145 2,2 6 13,2 37 0,-5-50-130,0-6-245,1-8-30,-2-13-64,0-7-181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8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5476 1 256,'-6'1'122,"-1"0"0,1 1 0,-1 0-1,1 1 1,0 0 0,-1 0 0,-6 5 0,1-2 51,-45 27 401,-54 42 1,-36 21-283,-270 109-164,-14-31-12,98-40 35,90-33-16,-467 190 72,362-149-200,-143 54-9,307-134-21,-32 11-7,-165 86 29,307-127-3,-233 118-27,-44 18 3,79-40 17,-55 35-21,321-160-1521,23-3 640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8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1763 0 128,'-15'1'202,"1"0"-1,-1 2 0,1-1 1,0 2-1,0 0 0,0 1 1,-14 7-1,-91 52 51,-28 32-78,3 6-1,5 7 1,-143 146-1,-10 4-71,222-209-92,-2-3 1,-94 45 0,137-75-1,-36 28-1,-3 2 4,27-22-617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8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3345 0 128,'-138'119'1310,"72"-64"-1152,-406 382 612,294-265-595,-343 253-4,137-124-96,37 23-62,-58 47 11,377-347-13,-201 168 39,18 18-26,-133 164-114,337-364 47,6-9-38,0 1-1,0-1 0,0 0 1,0 0-1,0 1 1,0-1-1,0 0 1,-1 0-1,1 0 1,-3 1-1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9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405 0 448,'-1'7'130,"0"0"-1,0 0 0,-1 0 0,1-1 1,-1 1-1,-5 9 0,-4 18 248,-74 384 749,34-149-918,-9 118-67,26 3-43,26-294-97,-41 286 73,25-219-94,6 32-5,15-142 23,1-19 2,-5 50 0,-3 26 12,8-70 1,-11 58 0,10-76-3,-2 41 0,1-8-4,3-22-1351,1-42 512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9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2183 1 160,'0'3'66,"0"0"0,-1 0 0,0 0 1,1 0-1,-1 0 0,0 0 0,0 0 0,0 0 0,-1 0 0,1 0 0,-4 4 0,-23 30 702,3-8-562,-94 149 231,-101 145 44,-250 381 10,159-199-250,44-37-279,116-195 54,32-73 7,-20 34 13,119-194-40,2 2-1,1-1 1,2 2-1,3 0 1,-14 74-1,15-67 8,-3-1 0,-23 58 0,-48 87 8,51-120-9,23-51-19,-7 18 18,17-41-29,1 0 1,0 0 0,0 0 0,0 0-1,0 1 1,0-1 0,0 0 0,0 0-1,0 0 1,0 0 0,-1 1 0,1-1-1,0 0 1,0 0 0,0 0 0,0 0-1,0 1 1,0-1 0,0 0 0,0 0-1,0 0 1,0 1 0,0-1 0,0 0-1,0 0 1,0 0 0,0 0 0,1 1-1,-1-1 1,0 0 0,0 0 0,0 0-1,0 0 1,0 1 0,0-1 0,0 0-1,0 0 1,1 0 0,-1 0 0,0 0-1,0 0 1,0 1 0,8-6-531,8-13-83,1-12-485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9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217 0 64,'-4'9'174,"1"1"1,0-1-1,1 1 1,0-1-1,0 1 0,0 12 1,-2 12 13,-47 301 740,-35 192-473,72-442-427,10-50-7,-3 1 0,-18 59 0,21-74-859,0-21-118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9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327 21 384,'0'-1'84,"0"-1"-1,0 1 0,-1 0 0,1 0 0,-1-1 0,1 1 1,0 0-1,-1 0 0,0-1 0,1 1 0,-1 0 0,-1-2 1,2 3-74,0 0 1,-1 0 0,1 0 0,0-1 0,0 1 0,0 0 0,-1 0 0,1 0-1,0 0 1,0-1 0,0 1 0,-1 0 0,1 0 0,0 0 0,0 0 0,0 0-1,-1 0 1,1 0 0,0 0 0,0 0 0,-1 0 0,1 0 0,0 0 0,0 0-1,-1 0 1,1 0 0,0 0 0,0 0 0,-1 0 0,1 0 0,0 0 0,0 0 0,-1 0-1,1 0 1,0 0 0,0 1 0,0-1 0,-1 0 0,1 0 0,0 0 0,0 0-1,0 1 1,0-1 0,-1 0 0,1 0 0,0 0 0,0 1 0,0-1 0,0 0-1,0 0 1,0 1 0,0-1 0,0 0 0,-1 0 0,1 1 0,0-1 0,0 0-1,0 0 1,0 1 0,0-1 0,0 0 0,0 0 0,0 1 0,1-1 0,-1 1-1,-10 74 400,-1 134 0,7-90-306,-82 854 254,29-489-346,14-100-8,14-92 8,-1 2-8,11-77-7,8 228 0,7 49 35,5-407-37,-5 155-22,2-11 27,3-123 0,-1 237-1078,0-367 106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31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25 2812 32,'0'-23'1116,"2"15"-1067,0 0 1,0 0-1,1 0 0,-1 0 1,2 0-1,-1 1 0,1 0 1,0 0-1,7-9 1,-5 6-26,154-208 238,-118 166-268,-34 41 5,-2 4-54,-11 20 31,-13 21 21,-2 0 0,-1-1 1,-1-1-1,-26 29 1,11-15-1,31-37 3,-8 8 0,1 1 0,0 1 0,-16 33 0,-8 31 69,36-79-53,18-6-11,-10-3-1,0 1 0,-1-1-1,1 0 1,-1-1-1,0 0 1,0 0 0,7-11-1,12-11 1,58-68-118,-50 55 14,-23 30 78,-10 11 21,0 0 1,1 0-1,-1 0 0,0 0 1,0 0-1,0 0 1,0 0-1,0 0 0,0 1 1,0-1-1,0 0 0,0 0 1,1 0-1,-1 0 1,0 0-1,0 0 0,0 0 1,0 0-1,0 0 0,0 0 1,0 0-1,0 0 0,0 0 1,0 1-1,0-1 1,0 0-1,0 0 0,0 0 1,0 0-1,0 0 0,0 0 1,0 0-1,0 0 1,0 1-1,0-1 0,0 0 1,0 0-1,0 0 0,0 0 1,0 0-1,0 0 1,0 0-1,0 0 0,0 1 1,0-1-1,0 0 0,0 0 1,0 0-1,0 0 1,0 0-1,0 0 0,0 0 1,0 0-1,0 0 0,0 0 1,-1 1-1,-10 25 16,-1-4-13,-19 27 0,0-1 32,-6 13 35,36-60-48,15-8-10,0-8 9,0-1 0,20-27-1,11-13-14,29-17-21,-74 73 16,0 0-1,0 0 0,0 0 1,0 1-1,0-1 1,0 0-1,0 0 1,0 0-1,0 0 1,0 0-1,0 0 0,0 0 1,0 0-1,0 0 1,0 0-1,0 0 1,0 0-1,0 0 1,0 0-1,0 0 0,0 0 1,0 1-1,1-1 1,-1 0-1,0 0 1,0 0-1,0 0 0,0 0 1,0 0-1,0 0 1,0 0-1,0 0 1,0 0-1,0 0 1,0 0-1,0 0 0,0 0 1,0 0-1,0 0 1,0 0-1,1 0 1,-1 0-1,0 0 1,0 0-1,0 0 0,-6 12-34,-9 14-11,1-2 81,1 0 0,1 0-1,0 1 1,2 1 0,1 0 0,1 1-1,-6 39 1,12-55-6,-5 37 91,8-48-120,0 0-1,-1 0 0,1 1 0,0-1 0,-1 0 0,1 0 1,-1 0-1,1 0 0,0 0 0,-1 0 0,1 0 0,0 0 0,-1 0 1,1 0-1,-1-1 0,1 1 0,0 0 0,0-1 0,3-1 5,-1-1-1,1 1 0,-1-1 0,0 0 0,0 0 0,5-8 1,5-3 0,-7 8-20,1-1 0,-2 0 0,1 0 0,-1-1 0,0 1 0,0-1 0,-1-1 0,0 1 0,0 0 0,-1-1 0,0 0 0,-1 0 0,3-13 0,-2 11-73,-3 28 73,-4 30 62,-2 2 160,0 99-1,6-146-204,-1-1 0,1 0 0,1 0 0,-1 1 1,0-1-1,0 0 0,0 0 0,1 1 0,-1-1 0,0 0 0,1 0 0,-1 0 0,1 0 0,-1 0 0,1 1 0,0-1 0,0 0 0,-1 0 1,1-1-1,0 1 0,0 0 0,0 0 0,0 0 0,0 0 0,0-1 0,0 1 0,0-1 0,0 1 0,0-1 0,0 1 0,0-1 0,1 1 1,0-1-1,0 0 1,0 0 0,0 0 1,-1 0-1,1 0 0,0 0 1,0-1-1,0 1 1,-1 0-1,1-1 0,0 0 1,0 1-1,-1-1 0,1 0 1,-1 0-1,1 0 0,-1 0 1,1 0-1,-1-1 1,1 1-1,-1 0 0,0-1 1,1-1-1,23-36-2,-3-1 0,33-77 1,-52 111-7,4-9-49,-7 15 52,0 0 1,0 0 0,0 0-1,0 0 1,0 0-1,0 0 1,0 0-1,0 0 1,0 0-1,0 0 1,0 0-1,0 0 1,0 0-1,0 0 1,0 0 0,0 0-1,0 0 1,0 0-1,0 0 1,0 0-1,0 0 1,0 0-1,0 0 1,1 0-1,-1 0 1,0 0-1,0 0 1,0 0 0,0 0-1,0 0 1,0 0-1,-8 26-98,2-7 103,-2 10 17,-3-1 0,-17 38-1,27-65-26,1 0-1,-1 0 1,1 0-1,-1-1 1,1 1-1,-1 0 0,0 0 1,0-1-1,1 1 1,-1 0-1,0-1 0,0 1 1,1-1-1,-1 1 1,0-1-1,0 0 1,0 1-1,0-1 0,0 0 1,0 1-1,0-1 1,0 0-1,0 0 1,0 0-1,0 0 0,0 0 1,0 0-1,0 0 1,1-1-1,-1 1 0,0 0 1,0 0-1,0-1 1,0 1-1,0-1 1,0 1-1,0-1 0,1 1 1,-1-1-1,0 1 1,-1-2-1,-5-4-52,0 0 0,1 0 0,-11-13 1,9 10 50,-33-42-52,32 39 37,0 0 0,0 1 0,-1 0 0,0 0 0,-1 1 0,0 1 0,-22-15 0,32 23 28,0 1 1,0-1-1,0 1 1,0-1-1,0 1 1,0 0-1,0-1 0,0 1 1,0 0-1,0 0 1,0 0-1,0-1 1,0 1-1,0 0 0,0 0 1,0 1-1,0-1 1,1 0-1,-1 0 1,0 0-1,0 1 0,-2 0 1,2 0 3,1-1 0,-1 1 0,0 0 0,1 0 0,-1-1 0,1 1 0,-1 0 0,1 0 0,0 0 0,-1 0 0,1-1 0,0 1 0,-1 0 0,1 0 0,0 0 0,0 0 0,0 0 0,0 0 0,0 2 0,0 2 16,0 1 1,0 0 0,0-1-1,1 1 1,0 0 0,0-1-1,1 1 1,-1-1 0,1 1-1,0-1 1,0 0 0,1 0-1,3 7 1,-4-11-20,-1 1 1,0-1-1,0 1 1,0-1-1,1 0 1,-1 0-1,0 1 0,1-1 1,-1 0-1,1 0 1,0-1-1,-1 1 1,1 0-1,0 0 1,-1-1-1,1 1 1,0-1-1,0 0 1,0 1-1,-1-1 0,1 0 1,0 0-1,0 0 1,0 0-1,-1-1 1,4 0-1,-1 0 2,0 0 0,-1 0 0,1-1 0,0 1 0,-1-1 0,1 0 0,-1 0 0,0 0 0,0-1 0,0 1 0,5-6 0,25-34 5,-2-2 1,35-65-1,9-14-40,95-121 47,57-83 23,-209 298-52,-2 0 1,20-48-1,-33 71 10,-2 4 2,0 1 0,-1-1-1,1 0 1,-1 0 0,1 0 0,-1 1 0,0-1 0,0 0 0,0 0 0,0 0 0,0 0 0,0-2 0,0 4 1,0 0 0,0 0 0,-1 0 0,1 0 0,0 0 1,0-1-1,0 1 0,0 0 0,0 0 0,0 0 0,0 0 1,0 0-1,-1 0 0,1 0 0,0 0 0,0 0 0,0 0 0,0 0 1,0 0-1,0 0 0,0 0 0,-1 0 0,1-1 0,0 1 1,0 0-1,0 0 0,0 0 0,0 1 0,0-1 0,-1 0 0,1 0 1,0 0-1,0 0 0,0 0 0,0 0 0,0 0 0,0 0 1,-1 0-1,1 0 0,0 0 0,0 0 0,0 0 0,0 0 0,0 1 1,0-1-1,0 0 0,0 0 0,0 0 0,-1 0 0,1 0 1,0 0-1,0 0 0,0 1 0,0-1 0,0 0 0,0 0 0,-9 12 21,0-1 0,0 2 0,-9 18-1,-17 24 10,-116 143 11,-53 73 69,74-102 27,126-164-144,0 0 1,-1 0 0,0 0-1,1-1 1,-1 1 0,-1-1-1,1 0 1,-1-1-1,1 1 1,-1-1 0,0-1-1,0 1 1,0-1-1,0 0 1,-1 0 0,-6 0-1,11-2 0,2 1 4,0-1 0,0 0 0,-1 0 0,1 0 0,0 0 0,0 0 1,-1 0-1,1 0 0,0 0 0,0 0 0,-1 0 0,1-1 0,0 1 0,0 0 0,-1 0 0,1 0 0,0 0 0,0 0 0,0 0 0,-1-1 0,1 1 1,0 0-1,0 0 0,0 0 0,-1 0 0,1-1 0,0 1 0,0 0 0,0 0 0,0-1 0,0 1 0,-1 0 0,1 0 0,0-1 0,0 1 0,0 0 1,0 0-1,0-1 0,0 1 0,0 0 0,0 0 0,0-1 0,0 1 0,0 0 0,0-1 0,-1-8 2,1-1 0,0 0 0,1 1 0,0-1 0,0 1-1,1-1 1,0 1 0,0-1 0,1 1 0,8-17 0,5-6 5,31-48-1,-39 67-5,37-55 0,3 3 0,67-71 0,127-99 0,-223 219 0,-13 12 0,-1 0 0,1-1 0,-1 0 0,0 1 0,0-2 0,-1 1 0,1-1 0,-1 1 0,0-1 0,4-10 0,-8 16 0,0 0 0,1-1 1,-1 1-1,0-1 0,0 1 0,0-1 0,0 1 0,0-1 0,0 1 0,0-1 0,0 1 0,0-1 0,0 1 0,0-1 0,0 1 0,0-1 0,-1 1 0,1-1 0,0 1 0,0-1 0,0 1 0,-1-1 0,1 1 0,0 0 0,-1-1 0,1 1 0,0 0 0,0-1 0,-1 1 0,1 0 0,-1-1 0,-19-4 1,-22 8-8,32 0-8,-1 1 0,1 0 1,0 0-1,0 1 0,1 1 0,-1 0 0,1 0 0,0 1 0,-10 10 1,0-2-19,-33 30 3,1 2 1,-70 84 0,-69 126 330,177-239-301,14-25-48,7-15 52,1 2-1,1-1 0,1 1 1,1 1-1,24-31 1,-22 30-4,158-193 12,15 12 6,-111 120-16,176-162-7,-288 282 10,-51 49 48,4 5-1,4 3 0,-98 153 0,86-99 52,-135 304 0,220-441-104,4-8 0,-1 0-1,1 0 1,0 0-1,1 0 0,-1 1 1,1-1-1,0 0 1,0 1-1,0 8 1,18-23-54,-6-1 60,0-1-1,-1-1 0,16-23 1,10-14 4,58-57-22,4 4 0,4 4 0,219-158 0,-289 235-79,-65 46 4,-33 34 0,40-35 75,-20 18 12,-75 71 6,94-85-4,1 1-1,-28 41 0,-15 35 15,-45 62 27,102-150-27,4-7 0,1 1 0,0-1 0,-9 20 0,15-29-37,4-3-6,11-9 33,0-2-1,23-26 1,-4 3 4,-4 8-12,110-101-23,-121 112-12,-17 16 15,-7 5 44,-13 15-22,2 0 0,-1 1 0,-16 27 0,-13 16 0,-16 12 26,59-65-50,8-8 19,8-4 13,-11 1-8,10-6 5,-1 0 0,1-1-1,-1-1 1,11-11 0,-1 1-2,33-32-5,-1-4 0,58-79 0,-88 102-70,-2 0-1,27-61 0,-43 86 72,-4 6 2,0 1-1,0-1-1,0 1 1,0 0 0,0 0 0,0-1 0,1 1 0,-1 0-1,0-1 1,0 1 0,0 0 0,0 0 0,1 0 0,-1-1-1,0 1 1,0 0 0,0 0 0,1 0 0,-1-1 0,0 1-1,0 0 1,1 0 0,-1 0 0,0 0 0,0 0-1,1 0 1,-1-1 0,0 1 0,1 0 0,-1 0 0,0 0-1,0 0 1,1 0 0,-1 6 0,-2 0 1,0 1-1,0-1 1,-1 0 0,0 0 0,0 0-1,-1 0 1,-6 8 0,-35 40 1,36-44 1,-57 54 24,44-44-7,2 0-1,-29 36 0,62-70-5,36-44 10,52-79-34,73-112-12,-131 178 22,35-58 0,104-132 0,-53 105 0,-128 155 1,0 0 0,0 0 0,0-1 1,-1 1-1,1 0 0,0-1 0,-1 1 1,1-1-1,0 1 0,-1-1 0,0 1 1,1-1-1,-1 1 0,0-1 0,0 1 1,0-3-1,0 4-12,-1 0 27,-3 3-14,0-1 1,1 1-1,-1 0 0,1 0 0,0 0 1,-1 0-1,1 0 0,1 1 0,-5 6 1,-6 6-15,-264 287 20,-3 2 101,264-286-107,-1-1-1,-1-1 0,-26 20 1,32-32-9,7-12-8,6-21-2,-1 26 18,2-12 0,1 0 0,1 0 0,0 0-1,1 1 1,0 0 0,8-15 0,48-77-17,-41 73 5,153-219-19,15 12-97,-149 190 81,-15 20-45,-24 29 88,1-1-1,-1 1 1,1-1-1,-1 1 1,0-1-1,1 1 1,-1 0-1,0-1 1,0 1 0,1-1-1,-1 0 1,0 1-1,0-1 1,0 1-1,1-1 1,-1 1-1,0-1 1,0 1-1,0-1 1,0 0-1,0 1 1,0-2-1,-1 2 4,1 0-1,-1 0 1,1 0 0,-1-1-1,1 1 1,-1 0-1,1 0 1,-1 0-1,1 0 1,-1 0 0,1 0-1,-1 0 1,1 0-1,-1 0 1,1 0-1,0 1 1,-1-1 0,1 0-1,-1 0 1,1 0-1,-1 1 1,1-1-1,-1 0 1,0 1 0,-19 12 9,0 1 1,0 1 0,1 0-1,1 2 1,-19 22 0,14-16-4,-370 428 341,372-423-314,2-1-16,-2-1 0,-1-1 0,-33 31 0,44-51-54,5-12-28,5-20-37,2 18 109,-1-5-15,1 0 0,0 0 0,1 0 0,1 1 0,0-1 0,1 1-1,0-1 1,1 1 0,0 0 0,1 1 0,12-19 0,2-1 11,3 1 0,0 1 0,47-47-1,92-66 13,5-5-25,-163 144-6,-1 1 0,1-1 0,-1 0 0,0 0 0,0 0 0,4-9 0,-7 13 16,0 0-1,0 0 1,0-1-1,1 1 0,-1 0 1,0 0-1,0-1 1,0 1-1,0 0 0,0 0 1,0-1-1,0 1 1,-1 0-1,1-1 1,0 1-1,0 0 0,0 0 1,0-1-1,0 1 1,0 0-1,0 0 0,0 0 1,-1-1-1,1 1 1,0 0-1,0 0 1,0 0-1,0-1 0,-1 1 1,1 0-1,0 0 1,0 0-1,0 0 0,-1 0 1,1-1-1,0 1 1,0 0-1,-1 0 0,1 0 1,0 0-1,0 0 1,-1 0-1,1 0 1,0 0-1,0 0 0,-1 0 1,1 0-1,0 0 1,0 0-1,-1 0 0,1 0 1,0 0-1,0 0 1,-1 1-1,1-1 0,0 0 1,0 0-1,-1 0-2,-4 1 2,0-1 0,1 1-1,-1 0 1,0 0 0,0 1 0,1 0-1,-1 0 1,1 0 0,0 0 0,-1 1-1,-4 3 1,-9 8-7,-20 20 0,13-11 7,-292 285 65,314-305-58,-5 6-1,0 0 0,-1-1 1,0 0-1,-10 7 0,18-14-32,2-4 25,0 0 0,0-1 0,0 1 0,0 0-1,0 1 1,1-1 0,-1 0 0,1 0 0,0 0-1,0 1 1,0-1 0,0 1 0,3-3 0,2-4 0,51-57 18,3 3-1,85-68 0,4-4 3,-104 91-25,-4 5-33,-2-1 0,53-70-1,-82 90-60,-11 20 98,0 0 0,0-1 0,0 1 1,0 0-1,0 0 0,0 0 0,0 0 0,0-1 0,0 1 1,0 0-1,-1 0 0,1 0 0,0 0 0,0-1 0,0 1 1,0 0-1,0 0 0,-1 0 0,1 0 0,0 0 0,0 0 1,0 0-1,0 0 0,-1 0 0,1 0 0,0-1 0,0 1 1,0 0-1,-1 0 0,1 0 0,0 0 0,0 0 0,0 0 1,0 0-1,-1 0 0,1 1 0,0-1 0,0 0 0,0 0 1,-1 0-1,1 0 0,0 0 0,0 0 0,0 0 0,-1 0 1,-10 3-2,-6 7 0,0 0 1,1 1-1,1 0 0,-20 20 0,9-9 7,-55 50 24,3 4 0,-85 106-1,-113 188 183,163-196-12,167-273-193,5 2 0,4 3 0,75-86 0,-49 71-2,268-337-41,-86 74-164,-271 371 207,0 1-1,0 0 1,1 0-1,-1 0 1,0 0-1,0-1 1,0 1-1,0 0 1,0 0 0,1 0-1,-1 0 1,0 0-1,0 0 1,0 0-1,0-1 1,1 1 0,-1 0-1,0 0 1,0 0-1,0 0 1,1 0-1,-1 0 1,0 0-1,0 0 1,0 0 0,1 0-1,-1 0 1,0 0-1,0 0 1,0 0-1,1 0 1,-1 0 0,0 1-1,0-1 1,0 0-1,1 0 1,-1 0-1,0 0 1,0 0-1,0 0 1,0 1 0,0-1-1,1 0 1,-1 0-1,0 0 1,0 0-1,0 1 1,0-1 0,0 0-1,0 0 1,0 0-1,0 0 1,1 1-1,3 10 18,-3 6-14,-1 1-1,0 0 0,-1 0 1,-1-1-1,0 1 0,-2-1 0,0 1 1,0-1-1,-2 0 0,-8 18 1,-11 21 3,-48 79 1,-5-11 110,-5-4 0,-145 163 0,210-266-126,20-31-187,3 0 187,2 0-1,-1 1 1,2 0 0,0 1 0,18-22 0,-8 9-2,114-145-64,-26 37 41,211-311-381,-306 431 417,-11 13-5,0 0-1,0 0 0,0 0 0,0 0 1,1 0-1,-1 0 0,0 0 1,0 0-1,0 0 0,0 0 0,0 0 1,0 0-1,0 0 0,0 0 1,0 0-1,1 0 0,-1 0 0,0 0 1,0 0-1,0 0 0,0 0 0,0 0 1,0 0-1,0 0 0,0 0 1,0 0-1,0 0 0,1 1 0,-1-1 1,0 0-1,0 0 0,0 0 0,0 0 1,0 0-1,0 0 0,0 0 1,0 0-1,0 0 0,0 0 0,0 1 1,0-1-1,0 0 0,0 0 1,0 0-1,0 0 0,0 0 0,0 0 1,0 0-1,0 0 0,0 0 0,0 1 1,0-1-1,0 0 0,0 0 1,0 0-1,0 0 0,-3 15 37,-8 12-12,-2 0 0,-18 29 0,13-24-15,-102 165 165,13-24 141,79-125-231,-23 41 33,48-78-116,7-13-6,-2 2-5,7-6 10,0 1 0,0-1 0,-1 0 0,1-1 0,-1 0 0,-1 0 0,9-11 0,2-1 2,78-84-350,129-181 0,-346 457 379,86-129 36,4-4 124,1 1 1,-36 64 0,62-96-177,0 1 0,1 0 0,0 0 0,1 1 0,-1-1 0,2 0 0,0 1 0,0 11 0,3-12 17,1-12-39,-1 1 6,13-10-3,-1-1 1,0-1 0,0 0-1,-1 0 1,19-28-1,-2 5-57,122-150-493,-99 121 428,-47 58 131,22-31-71,-26 35 61,0 0 0,-1 0 0,1-1 0,-1 1 0,0 0 1,0 0-1,0-1 0,0 1 0,-1-1 0,1-6 241,-1 21-64,0-9-63,0-8-110,1-3 5,1-1 1,-1 1-1,1 0 0,1 0 1,3-10-1,4-16 11,30-193-29,-30 153 7,4 1-1,22-76 1,30-19 1,-77 180-2,-8 15 8,-119 183 51,-113 152 67,247-356-119,0-1 0,0 1 0,-1 0 0,-7 4 0,12-9-1,0 1 0,0-1 0,0 0 0,-1 0 0,1 0-1,0 0 1,0 0 0,0 0 0,-1 0 0,1 0 0,0 0 0,0 0 0,0 0 0,-1 0 0,1 0 0,0 0 0,0 0-1,-1-1 1,1 1 0,0 0 0,0 0 0,0 0 0,0 0 0,-1 0 0,1 0 0,0-1 0,0 1 0,0 0 0,0 0-1,-1 0 1,1 0 0,0-1 0,0 1 0,0 0 0,0 0 0,0 0 0,0-1 0,0 1 0,0 0 0,0 0 0,-1-1-1,1 1 1,0 0 0,0 0 0,0 0 0,0-1 0,0 1 0,0 0 0,0 0 0,1-1 0,-1 1 0,0 0-1,0 0 1,0 0 0,0-1 0,0 1 0,0 0 0,0 0 0,0 0 0,0-1 0,1 1 0,-1-2-17,0-5 12,1 0 1,0 0 0,0 0 0,1 0 0,0 0 0,5-13 0,23-42-27,-11 24 14,21-48-30,4 2 0,83-120 0,-56 117 16,-69 85 28,-2 2 4,0-1-1,1 1 0,-1-1 1,0 1-1,1 0 0,-1-1 0,0 1 1,1 0-1,-1-1 0,1 1 0,-1 0 1,0 0-1,1-1 0,-1 1 0,1 0 1,-1 0-1,1 0 0,-1 0 0,1 0 1,-1-1-1,1 1 0,-1 0 0,2 0 1,-2 26 138,1-22-136,-1 0 0,0-1 0,0 1 0,0 0 0,-1 0 0,1 0 0,-1-1 0,0 1 0,0 0 0,0 0 0,0-1 0,-1 1 0,1-1 0,-1 1 0,0-1 0,0 0 0,0 0 0,-5 5 0,-229 230-5,216-219 0,-16 15 6,-60 44 0,92-76-10,5-9-50,13-20 40,1 1 1,2 0-1,0 2 0,23-26 1,4-6-3,105-154 17,-117 159 7,-2-1-1,29-70 0,-51 101-9,-9 20 4,-2 4 0,-19 32 3,20-31-2,-40 73 134,-64 161 0,-7 95 254,76-220-340,-5 25-10,41-134-39,0-1 0,0 1 0,0-1 1,1 1-1,-1-1 0,1 6 0,11-18-89,20-32 39,-1-1 0,-2-2 0,23-47 0,-19 34-34,154-303-84,-131 250 135,-33 61 8,-19 42 31,-4 28 81,-8 5-75,0 0 0,-1-1 0,-15 26 0,5-10 9,-89 177 160,-77 182 152,185-397-329,-1 1 0,1-1 0,0 1 0,0-1 0,0 1 0,0-1 0,0 1 0,1 4 0,14-18-99,21-29 130,38-54 1,0-1-30,-59 77-5,0 0 0,0 0 0,1 1 0,1 1 0,0 1 0,19-14 0,-33 27 1,-1 0 0,1 0 0,0 1 0,0-1 0,-1 0-1,1 1 1,0-1 0,0 1 0,0-1 0,0 1-1,0 0 1,2 0 0,-4 0 47,12 26 144,-9-18-183,-3-7-8,0 0 1,0 0 0,0 0-1,0 0 1,0 0 0,1 0-1,-1 0 1,0 0 0,1 0-1,-1 0 1,1 0 0,-1 0-1,1 0 1,-1 0 0,1 0-1,-1-1 1,1 1 0,0 0-1,-1 0 1,1-1 0,0 1-1,0-1 1,0 1-1,0-1 1,-1 1 0,1-1-1,0 1 1,0-1 0,0 0-1,0 1 1,0-1 0,0 0-1,0 0 1,0 0 0,0 0-1,0 0 1,0 0 0,0 0-1,2 0 1,-1 0-1,-1-1 0,1 1-1,0 0 1,0-1 0,-1 1 0,1-1-1,0 1 1,-1-1 0,1 0-1,-1 0 1,1 0 0,-1 0 0,1 0-1,1-2 1,16-8 36,-19 11-37,1 0 0,-1 0-1,1 0 1,-1-1 0,1 1 0,-1 0-1,1 0 1,-1 0 0,1 0 0,-1 0-1,1 0 1,-1 0 0,0 0-1,1 1 1,-1-1 0,1 0 0,-1 0-1,1 0 1,-1 0 0,1 1 0,-1-1-1,0 0 1,1 1 0,-1-1 0,0 0-1,1 0 1,0 1 0,5 16 3,-4 23 11,-2-34-13,0 15 1,0 0-1,-2 1 1,0-1 0,-1 0 0,-7 24-1,9-38-40,-1-1-140,1-15-56,1-17-6,-1-50-810,-6 40-257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38:16.532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34 873 0,'-9'-4'144,"-12"-1"1629,21 5-1770,0 0 1,0 0 0,0 0-1,-1 0 1,1 0 0,0 0-1,0 0 1,0 0 0,0 0-1,0 0 1,0 0 0,0 0 0,0 0-1,0 0 1,-1 0 0,1 0-1,0 0 1,0 0 0,0 0-1,0 0 1,0 0 0,0 0-1,0 0 1,0 0 0,0 0-1,0 0 1,-1 0 0,1 0-1,0 1 1,0-1 0,0 0 0,0 0-1,0 0 1,0 0 0,0 0-1,0 0 1,0 0 0,0 0-1,0 0 1,0 0 0,0 0-1,0 1 1,0-1 0,0 0-1,0 0 1,0 0 0,0 0 0,0 0-1,0 0 1,0 0 0,0 0-1,0 0 1,0 1 0,0-1-1,1 13 48,2 1 0,0 0 0,0-1 0,1 0 0,0 0 0,2 0 0,8 17 0,-2-2 16,66 139 88,5 12 62,-63-131-163,24 89 1,-35-100-55,-4-9-1,3 0 0,0-1 0,1 0 0,14 27 0,-23-54-6,0 1 1,0-1 0,0 0 0,0 1 0,0-1-1,0 0 1,0 1 0,0-1 0,1 0 0,-1 1 0,0-1-1,0 0 1,1 1 0,-1-1 0,0 0 0,0 0 0,1 1-1,-1-1 1,0 0 0,0 0 0,1 0 0,-1 1-1,0-1 1,1 0 0,-1 0 0,0 0 0,1 0 0,-1 0-1,0 0 1,1 0 0,2-11-15,-7-24 36,-5-2-123,-2 0 0,-24-57 0,5 17 26,-23-64 20,-40-126-68,84 232 130,-1-1 0,-9-57 0,17 81 5,1 16 8,3 24 28,20 55 52,33 80 0,-23-70-23,79 256 28,-42-129-62,140 361-4,-208-578-36,0-1-3,-1 0 0,1 0 0,-1-1 0,1 1 0,0 0 0,0-1 0,0 1 0,0-1 0,0 1 0,0-1 0,0 0 0,0 1 0,1-1 0,-1 0 0,0 0 0,3 2 0,-4-19-15,0 6-5,-1 0 0,0 0 0,-1 1-1,0-1 1,-1 0 0,-4-10-1,-27-58-140,18 42 132,-46-113-96,25 56 70,-51-90 0,85 177 76,2 3-10,-1 0 1,1 0-1,-1 0 1,0 0-1,0 1 1,0-1-1,0 1 1,0-1-1,-4-3 1,5 6 32,1 4 17,2 15-27,0-1 1,1 1 0,1 0 0,1-1 0,13 35 0,2 8 34,17 52 52,4-3-1,5-2 1,113 196-1,-25-59-86,-88-174-33,-44-69 6,0 0-1,0-1 1,0 1-1,0 0 1,0-1-1,1 0 1,-1 0-1,0 1 1,1-2-1,-1 1 1,1 0-1,-1 0 1,1-1-1,-1 1 1,1-1-1,-1 0 1,1 0-1,0 0 1,-1 0-1,5-1 1,17 3 42,-1 11-36,-20-11-7,-1 0 1,1-1-1,0 1 0,-1-1 0,1 1 0,0-1 0,0 0 0,0 0 0,0-1 1,0 1-1,0 0 0,4-1 0,-3 0 2,1-1 0,-1 0 0,0 0 0,1 0 0,-1 0 0,0-1 0,0 0 0,5-2 0,-4 1 5,1 1 0,0-1-1,0 1 1,7-1-1,-9 2-6,-1-1 1,1 1-1,0-1 0,-1 0 0,1 0 0,-1 0 0,0 0 0,0 0 0,0-1 0,0 0 0,0 0 0,0 0 0,0 0 0,-1 0 0,3-5 1,-1 3-3,0 0 1,0 0-1,0 1 1,10-9 0,-5 10-15,3-2-33,-12 4 49,0 1 0,0 0 0,1-1 0,-1 1 1,0 0-1,0-1 0,0 1 0,0-1 0,0 1 0,0 0 1,1-1-1,-1 1 0,0-1 0,0 1 0,0 0 0,0-1 1,0 1-1,-1-1 0,1 1 0,0-1 0,0 1 0,0 0 1,0-1-1,0 1 0,0 0 0,-1-1 0,1 1 0,0 0 1,0-1-1,-1 1 0,1 0 0,0-1 0,0 1 0,-1-1 1,-5-5-12,1 0 0,-1 0 0,-1 1 0,-9-8 0,-18-15-57,-8-18-24,1-1-1,-60-94 1,-51-117-295,81 132 320,70 126 68,-6-14 4,0 1 0,-1 0 0,-1 1 0,0 0 0,0 0 0,-1 1 0,-17-15 0,26 26-2,1 0 1,0-1-1,-1 1 1,1 0-1,0 0 1,-1-1-1,1 1 1,-1 0-1,1 0 1,-1 0-1,1-1 1,0 1-1,-1 0 1,1 0-1,-1 0 1,1 0-1,-1 0 1,1 0-1,-1 0 1,1 0-1,-1 0 1,1 0-1,-1 0 1,1 0-1,0 1 1,-1-1-1,1 0 1,-1 0-1,0 1 1,1-1 0,-1 1 0,1 0 0,-1 0 0,1 0 0,-1 0 0,1 0 0,0-1 0,-1 1 0,1 0 0,0 0 0,0 0 0,-1 0 0,1 0 0,0 1 0,2 40 48,-1-35-41,2 19 9,2 1 0,1-1 0,16 44-1,36 76 95,-49-127-98,100 211 130,-52-116-103,10 10-10,-65-122-94,-2-8 66,-3-10 22,-14-26-51,-37-68-1,12 28-51,-164-408-174,194 455 251,5 18 0,-8-32 0,29 102 165,31 87 1,38 55 15,-64-154-161,1-2-1,2 0 0,1-1 0,2-2 0,2 0 0,45 46 0,-69-79-20,0 0 0,1 0 0,0 0 0,-1-1 0,1 1 0,0-1 1,4 2-1,-7-4 0,0 1 0,0-1 1,0 0-1,0 0 1,0 0-1,0 1 1,-1-1-1,1 0 0,0 0 1,0-1-1,0 1 1,0 0-1,0 0 0,0 0 1,-1-1-1,1 1 1,0 0-1,0-1 0,0 1 1,0 0-1,-1-1 1,1 0-1,0 1 1,-1-1-1,1 1 0,0-1 1,-1 0-1,1 1 1,0-1-1,-1 0 0,1 0 1,-1 0-1,0 1 1,1-1-1,-1 0 0,0 0 1,1 0-1,-1 0 1,0 0-1,0 0 1,1-1-1,2-22 0,0 0 0,-2 1 0,-1-1 0,-4-46 0,-15-61-55,6 53 10,-7-54-51,-31-263-217,43 332 309,8 109 38,2 0 0,2 0 1,16 72-1,21 95 83,25 98 62,-23-193-170,-32-89-16,-9-25 8,-1-1 0,0 1 0,1-1 0,0 1 0,0-1 0,0 0 0,0 0 0,0 0 0,4 3 0,-6-5 0,1-1-1,-1 1 1,0-1 0,1 1 0,-1-1 0,1 1-1,-1-1 1,1 1 0,-1-1 0,1 0-1,-1 1 1,1-1 0,-1 0 0,1 1 0,0-1-1,-1 0 1,1 0 0,-1 0 0,1 1-1,0-1 1,-1 0 0,1 0 0,-1 0 0,1 0-1,0 0 1,-1 0 0,1 0 0,0-1-1,-1 1 1,1 0 0,0 0 0,0-1-4,0 1 4,0-1 0,0 1 0,0-1 0,-1 1 0,1-1 0,0 1 0,-1-1 0,1 1 0,0-1 0,-1 0 0,1 1 0,-1-1 0,1 0 0,-1 0 1,1 0-1,-1 1 0,1-1 0,-1 0 0,0 0 0,0 0 0,1 0 0,-1 0 0,0 1 0,0-1 0,0 0 0,0 0 0,0 0 0,0-2 0,1-1 4,2-31-45,0 1-1,-4-57 0,0 29-41,-1 12-52,-13-72 0,3 31 101,9 78 34,1 29 0,1 67 22,3 103 218,0-164-210,1 0 0,1-1 0,1 1 1,0-1-1,14 31 0,-12-42-25,-6-10-5,-1 0 0,0 1 0,0-1 0,0 0 0,0 0 0,0 0 0,0 1 0,0-1 0,0 0 0,0 0 0,1 0 0,-1 0 0,0 1 0,0-1 0,0 0 0,0 0 0,1 0 0,-1 0 0,0 0 0,0 0 0,0 0 0,0 0 0,1 1 0,-1-1 0,0 0 0,0 0 0,0 0 0,1 0 0,-1 0 0,0 0 0,0 0 0,0 0 0,1 0 0,-1 0 0,0 0 0,0 0 0,0-1 0,1 1 0,-1 0 0,0 0 0,0 0 0,0 0 0,0 0 0,1 0 0,-1 0 0,0 0 0,0-1 0,0 1 0,0 0 0,0 0 0,1 0 0,-1 0 0,0-1 0,0 1 0,0 0 0,0 0 0,0 0 0,0-1 0,0 1 0,5-35 13,-1 0 0,-2 0 0,-2-1 0,-5-53-1,-1 54-12,-1 1 0,-14-39 0,7 25 0,-36-123-40,-7 3-1,-107-220 0,101 256 39,6-2 0,-48-166 0,43 79 2,60 214 0,0 0 0,-1 0 0,1 0 0,-1 0 0,-1 1 0,0-1 0,-5-7 0,9 14 1,0-1-1,-1 1 0,1-1 0,-1 1 1,1-1-1,0 0 0,-1 1 0,1-1 1,-1 1-1,1 0 0,-1-1 0,1 1 1,-1-1-1,1 1 0,-1 0 0,0-1 1,1 1-1,-1 0 0,1 0 0,-1 0 1,0-1-1,1 1 0,-1 0 0,0 0 1,1 0-1,-1 0 0,0 0 0,1 0 1,-1 0-1,1 0 0,-1 0 0,0 1 1,1-1-1,-1 0 0,0 0 0,1 1 1,-1-1-1,1 0 0,-1 1 0,1-1 1,-1 0-1,1 1 0,-1-1 0,1 1 1,-1-1-1,1 1 0,-1-1 0,1 1 1,0 0-1,-1-1 0,1 1 0,-1 1 1,-1 2-2,0 0-1,0 0 1,0 1 0,1-1 0,-1 1 0,-1 7 0,-1 23 8,1-1 0,3 53 1,12 72 2,54 206 13,-34-211-20,90 431-3,-112-540 0,21 59 0,-30-101 0,-1-2-3,1 0 0,-1 0 0,1 0 0,-1 1-1,1-1 1,-1 0 0,1 0 0,0 0 0,-1 0-1,1 0 1,0 0 0,0 0 0,0 0 0,1 1-1,-1-16-108,-3-15 108,-2 0 0,0 0 0,-2 0 0,-14-41 0,6 21-13,-202-681-202,86 290 188,81 272 30,34 113 1,7 21 0,-2 0 0,-2 1 0,-18-38 0,30 70 2,0 0-1,0 0 1,-1 1-1,1-1 1,0 0-1,-1 0 1,1 1 0,-1-1-1,1 0 1,-1 1-1,1-1 1,-1 0 0,0 1-1,1-1 1,-1 1-1,0-1 1,1 1-1,-1-1 1,0 1 0,0 0-1,1-1 1,-1 1-1,0 0 1,0 0 0,1-1-1,-2 1 1,1 1 0,0-1 0,1 1 0,-1 0 0,0 0 0,1-1 0,-1 1 0,0 0 0,1 0 0,-1 0 0,1 0 0,-1 0 0,1 0 0,0 0 0,-1 0 0,1 0 0,0 0 0,0 0 0,0 0 0,0 0 0,-1 0 0,1 0 0,1 0 0,-1 1 0,-2 47 22,3 0 1,1 0-1,3 0 1,17 79-1,66 188 99,-55-207-112,58 225-34,-74-269 14,29 93-23,-33-136-171,-14-43 201,-1 0 1,-1 0-1,0 0 1,-13-39-1,-37-84-19,27 77 2,-169-588-13,193 645 32,-4-14 0,0 1 0,-13-30 0,9 38 8,9 15-8,1 0 1,0 0-1,0 0 1,0 0 0,-1-1-1,1 1 1,0 0-1,0 0 1,0 0 0,-1 0-1,1 0 1,0 1-1,0-1 1,0 0-1,-1 0 1,1 0 0,0 0-1,0 0 1,0 0-1,-1 0 1,1 0 0,0 0-1,0 0 1,0 1-1,0-1 1,-1 0-1,1 0 1,0 0 0,0 0-1,0 1 1,0-1-1,0 0 1,0 0 0,0 0-1,-1 0 1,1 1-1,0-1 1,0 0-1,-5 30 34,2 13 12,2-1-1,2 0 1,1 0 0,3 0-1,1 0 1,2-1 0,1 0-1,22 58 1,-23-77-34,1-1-1,0 0 0,14 20 1,-19-33-13,1-1 0,0 0 1,0-1-1,0 1 0,1-1 1,0 0-1,0-1 0,0 1 1,1-1-1,0-1 0,11 7 0,-17-10 1,1-1 0,-1 1 0,1-1-1,-1 1 1,1-1 0,-1 0-1,1 0 1,-1 1 0,1-1-1,-1 0 1,1 0 0,-1-1 0,1 1-1,0 0 1,-1 0 0,1-1-1,-1 1 1,0-1 0,1 1-1,-1-1 1,1 0 0,-1 0 0,0 0-1,1 1 1,-1-1 0,0 0-1,0-1 1,0 1 0,0 0-1,0 0 1,0 0 0,0-1 0,0 1-1,0-1 1,0-1 0,4-7 3,-2 0 0,1 1 0,-2-1 1,4-16-1,-3 12-9,6-34 1,-1-1-1,1-54 0,-6-101-92,-3 176 85,-12-279-19,12 288 52,2 31 22,0 5-13,8 34 11,21 171 54,-21 108-66,-3-42-3,22-4-14,-23-245-11,0 2 0,1-1 0,20 62 0,-26-100-5,0 1 1,0-1-1,0 0 1,0 0-1,0 0 1,0 0-1,1 0 1,-1 0-1,1-1 1,2 3-1,-4-3 4,0-1 0,1 0 0,-1 0 0,0 0-1,1 1 1,-1-1 0,0 0 0,1 0 0,-1 0-1,0 0 1,1 0 0,-1 0 0,0 0 0,1 0 0,-1 0-1,0 0 1,1 0 0,-1 0 0,0 0 0,1 0 0,-1 0-1,0 0 1,1 0 0,-1 0 0,0-1 0,1 1 0,0-1 0,0 1 0,-1-1 0,1 0 1,0 0-1,-1 0 0,1 0 1,-1 0-1,1 0 0,-1 0 1,0 0-1,1 0 0,-1 0 1,1-2-1,4-28 5,0 0-1,-2-1 1,-1-44 0,0 12-3,4-484-193,-8 346 170,27 502 345,0-17-192,-23-153-103,14 254 3,-12-349-29,12 48 1,-9-72-58,-7-10 54,0-1 0,0 0 0,1 0 0,-1 0 0,0 0 0,0 0 0,1 0 0,-1 0 0,0 0 0,0 0 0,1 0 0,-1 0 0,0 0 0,0 0 0,1 0-1,-1 0 1,0 0 0,1 0 0,-1 0 0,0 0 0,0 0 0,1 0 0,-1-1 0,0 1 0,0 0 0,0 0 0,1 0 0,-1 0 0,0-1 0,0 1 0,0 0-1,1 0 1,-1 0 0,0-1 0,0 1 0,0 0 0,0 0 0,0-1 0,0 1 0,1 0 0,-1 0 0,0-1 0,0 1 0,3-12 5,0-1 0,-1 1 0,0-1 0,-1 0 0,0 1 0,-1-17 0,0 3 0,3-168-46,12-191-76,-12 362 116,0-1 0,8-28 0,-7 50-5,-1 9 41,22 380 89,1 11-43,-24-381-81,-2-11 0,1 0 0,0 0 0,0 1 0,0-1 0,0 0-1,1 0 1,0 0 0,3 6 0,-5-12 0,1 1-1,-1-1 1,0 0 0,0 0-1,0 0 1,0 0-1,0 0 1,0 1 0,1-1-1,-1 0 1,0 0 0,0 0-1,0 0 1,1 0-1,-1 0 1,0 0 0,0 0-1,0 0 1,0 0 0,1 0-1,-1 0 1,0 0-1,0 0 1,0 0 0,1 0-1,-1 0 1,0 0-1,0 0 1,0 0 0,1 0-1,-1 0 1,0 0 0,0 0-1,0 0 1,0 0-1,1 0 1,-1 0 0,0-1-1,0 1 1,0 0 0,0 0-1,1 0 1,-1 0-1,0-1 1,0 1 0,0 0-1,0 0 1,0 0-1,0 0 1,0-1 0,0 1-1,0 0 1,1 0 0,-1 0-1,0-1 1,0 1-1,0 0 1,3-16-4,0 0 0,-1 0 0,0 0 0,-1-25-1,-1 18-11,4-141-44,5-117-32,-7 254 103,-1 26 0,0 6 2,0 46 20,20 383 229,-19-414-238,11 93 12,-10-96-31,1 0 1,0 0-1,1-1 1,10 24-1,-15-39-5,0-1 0,1 1 0,-1-1-1,0 1 1,0-1 0,0 1 0,1-1 0,-1 1 0,0-1-1,1 1 1,-1-1 0,0 0 0,1 1 0,-1-1-1,0 0 1,1 1 0,-1-1 0,1 0 0,-1 1-1,1-1 1,-1 0 0,1 0 0,-1 0 0,1 0-1,-1 1 1,1-1 0,-1 0 0,1 0 0,-1 0-1,1 0 1,-1 0 0,1 0 0,-1 0 0,1 0 0,-1 0-1,1-1 1,0 1 0,0-1 0,0 1 0,0-1 1,0 0-1,0 0 0,-1 0 0,1 0 0,0 0 1,0 0-1,-1 0 0,1 0 0,-1 0 0,1 0 1,-1 0-1,1 0 0,-1 0 0,1-2 1,5-26-37,-1 1 0,3-58 0,-8-63-128,-2 65 126,5 120 75,1-1 1,16 65 0,3 14 34,-21-99-66,34 201 38,-28-185-22,-7-30-53,-1-1 30,1-1 0,-1 1 0,0-1-1,1 1 1,-1-1 0,0 1-1,1-1 1,-1 1 0,0-1-1,0 1 1,0-1 0,1 1-1,-1-1 1,0 0 0,0 1-1,0-1 1,0 1 0,0-1-1,0 1 1,0-1 0,0 0 0,0 1-1,0-1 1,-1 0 0,1 0 1,0-24-3,-2 1 0,-1-1 0,0 1 0,-2 0 0,0 0 0,-2 1 0,-9-24 0,-246-748 32,194 575-24,-51-134-4,10 31 0,100 291 1,1 0 0,2-1 1,-4-49-1,5-100 4,0 142 5,4 37-9,1 1 0,-1 0 0,1-1 1,-1 1-1,0 0 0,0-1 0,0 1 1,0 0-1,-1 0 0,1 0 0,0 0 1,-1 0-1,-2-2 0,4 4 0,0 0-1,-1 0 1,1 0 0,0 0-1,0 0 1,-1 0-1,1 0 1,0 0 0,0 0-1,-1 0 1,1 0-1,0 0 1,0 0 0,0 0-1,-1 0 1,1 0-1,0 0 1,0 1 0,-1-1-1,1 0 1,0 0-1,0 0 1,0 0 0,-1 0-1,1 1 1,0-1-1,0 0 1,0 0 0,0 0-1,-1 1 1,1-1 0,0 0-1,0 0 1,0 1-1,0-1 1,0 0 0,0 0-1,0 1 1,0-1-1,0 0 1,0 0 0,0 1-1,0-1 1,-21 110-16,12-54 3,-24 95-5,26-125 14,-1 0 1,-2-1 0,-18 37-1,11-38-15,17-23 17,0-1-1,0 0 1,-1 1 0,1-1 0,0 0 0,-1 0-1,1 1 1,0-1 0,-1 0 0,1 0 0,-1 0-1,1 1 1,0-1 0,-1 0 0,1 0 0,0 0-1,-1 0 1,1 0 0,-1 0 0,1 0 0,-1 0 0,1 0-1,0 0 1,-1 0 0,1 0 0,-1 0 0,1 0-1,0 0 1,-1 0 0,1-1 0,-1 1 0,1 0-1,0 0 1,-1 0 0,1-1 0,0 1 0,-1 0-1,1-1 1,0 1 0,0 0 0,-1-1 0,1 1-1,0 0 1,0-1 0,-1 1 0,1 0 0,0-1 0,0 1-1,0-1 1,0 1 0,0 0 0,-1-1 0,1 1-1,0-1 1,0 0 0,-3-14-24,0-1 0,0 1 0,2-1 0,0 0 0,0 0-1,3-22 1,-1-3 9,-1 13-14,0-66-43,13-108 0,-9 161 43,0-54 1,-6 81 31,-2 10 5,-3 9 9,7-5-14,-4 3 1,1 1 0,-1-1 0,1 1 0,0 0-1,0 0 1,1 0 0,-1 1 0,1-1 0,-2 7 0,-16 46 19,17-48-15,-6 29 23,1 0-1,1 0 0,-2 51 0,5 118 117,4-168-120,0-35-25,0 24 19,4 36-1,-3-56-16,0-1-1,1 1 0,0-1 1,0 0-1,0 1 0,1-1 1,0 0-1,0-1 0,7 11 1,-9-16-4,-1 0 1,1 0 0,-1 0 0,1 0-1,0 0 1,-1 0 0,1-1 0,0 1-1,0 0 1,-1-1 0,1 1-1,0 0 1,0-1 0,0 1 0,0-1-1,0 1 1,0-1 0,0 0 0,0 1-1,0-1 1,0 0 0,0 0-1,0 0 1,0 0 0,0 0 0,0 0-1,0 0 1,0 0 0,0 0 0,0 0-1,0-1 1,0 1 0,0 0-1,0-1 1,0 1 0,0-1 0,0 1-1,0-1 1,-1 1 0,1-1 0,0 0-1,0 0 1,0 1 0,-1-1-1,1 0 1,0 0 0,-1 0 0,1 0-1,0-1 1,5-7-4,-1-1-1,0 0 1,8-20 0,-9 20 3,43-112-18,47-186 0,-91 296 10,3-9-37,-1 0-1,-1-1 1,-1 1 0,1-32 0,-9 61 94,0 10-36,1 0 1,0 0-1,-1 29 0,0 61 78,4-92-74,-3 476 251,5-447-249,2 0 0,2 0 0,2-1 0,14 52 1,-19-88-17,10 26 2,-11-32-5,0 0 1,0 0-1,0 0 1,0 0-1,0 0 1,0 0-1,0-1 1,1 1-1,-1 0 1,1-1 0,-1 0-1,4 3 1,-4-3-3,0-1 1,-1 0-1,1 0 1,0 1-1,-1-1 1,1 0 0,0 0-1,0 0 1,-1 0-1,1 0 1,0 0 0,-1 0-1,1 0 1,0 0-1,-1 0 1,1 0 0,0-1-1,0 1 1,-1 0-1,1 0 1,0-1-1,-1 1 1,1 0 0,-1-1-1,1 1 1,-1-1-1,1 1 1,0-1 0,-1 1-1,0-1 1,1 1-1,0-2 1,11-22-9,-2-11-6,-1 0-1,-2 0 1,-1-1 0,2-41 0,-2-148-129,-6 197 138,1-34-56,-2-59-44,0 104 89,-1 0 0,0 0 0,-1 1 0,-10-30 0,5 30 13,8 16 7,0 0-1,0-1 0,0 1 0,0 0 0,-1 0 0,1 0 0,0 0 1,0-1-1,0 1 0,-1 0 0,1 0 0,0 0 0,0 0 0,0 0 0,-1 0 1,1 0-1,0 0 0,0 0 0,0 0 0,-1 0 0,1 0 0,0 0 1,0 0-1,-1 0 0,1 0 0,0 0 0,0 0 0,0 0 0,-1 0 1,1 0-1,0 0 0,0 0 0,-1 1 0,0 0 2,0 1 1,0 0-1,0 0 0,0 0 0,0 0 1,0 0-1,0 0 0,0 0 1,1 0-1,-1 0 0,1 3 0,-7 43 62,3 0-1,2 96 0,2-84 4,22 424 290,-20-465-342,1 0 0,1 0-1,10 31 1,-14-49-15,1 0-1,-1-1 1,0 1-1,0 0 1,0-1-1,1 1 1,-1 0-1,0-1 1,1 1-1,-1 0 1,0-1 0,1 1-1,-1-1 1,1 1-1,-1-1 1,1 1-1,-1-1 1,1 1-1,-1-1 1,1 0-1,-1 1 1,1-1-1,0 0 1,-1 1 0,1-1-1,1 0 1,-2 0-2,1 0 1,0 0-1,0-1 1,-1 1-1,1-1 1,0 1-1,0-1 1,-1 1-1,1-1 1,0 1 0,-1-1-1,1 0 1,-1 1-1,1-1 1,-1 0-1,1 1 1,0-2-1,3-6-5,0 1-1,-1-1 0,4-11 1,1-13-17,0 0 0,-2 0 0,3-56 0,-6-102-110,-4 123 81,-3-506-140,4 619 238,2-1-1,8 46 1,74 432 193,-47-285-198,-35-229-38,7 58-3,4-1 0,30 95 1,-36-149-42,-6-12 40,-1 0 0,0 0 0,0 0 0,0 0 0,1 0 0,-1-1 0,0 1 0,0 0 0,1 0 0,-1 0 0,0 0 0,0 0 0,0 0 0,1-1 0,-1 1 0,0 0 0,0 0 0,0 0 0,0-1 0,1 1 0,-1 0 0,0 0 0,0 0 0,0-1 0,0 1 0,0 0 0,0 0 0,0-1 0,0 1 0,0-1 0,5-26-44,-7-39-32,-16-106 0,-26-64-192,4 26 146,11 69 130,26 133 25,0 10 19,-1 13 13,2 25-40,1 1-1,2-1 1,2 0 0,1 0 0,11 45 0,61 196 165,-46-181-124,-15-46-59,40 126-4,-34-103-1,-20-73-6,-3-29-11,-1 1 0,-1 0 0,-1 1 0,-15-44 0,0-1-52,-3-26 35,-71-313-125,92 391 159,-1 0 0,-8-28 0,6 35 17,2 13 24,2 18 56,4 68 2,4-1 0,4 1-1,25 100 1,19 101 67,-52-258-252,-2 35 0,-1-59 39,-4-28-1389,-4-8-27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894"/>
    </inkml:context>
    <inkml:brush xml:id="br0">
      <inkml:brushProperty name="width" value="0.5" units="cm"/>
      <inkml:brushProperty name="height" value="1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924 7807 0,'-6'2'171,"0"1"0,-1-1-1,1-1 1,-1 1 0,0-1 0,1 0 0,-1 0 0,0-1-1,-8 0 1,14 0-162,1 0 0,-1 0 0,1 1 0,-1-1 0,1 0 0,-1 1 0,1-1 0,0 0 0,-1 1 0,1-1 0,0 1 0,-1-1 0,1 1 0,0-1 0,0 0 0,-1 1 0,1-1 0,0 1 0,0-1 0,0 1 0,0-1 0,-1 1 0,1-1 0,0 1 0,0 0 0,0-1 0,0 1 0,0-1 0,0 1 0,1-1 0,-1 1 0,0-1 0,0 1 0,0-1 0,1 1 0,-1 1-1,0 0 0,0 0 0,1 0 0,0-1 0,-1 1 0,1 0 0,0 0 0,0-1 0,-1 1 0,1-1-1,0 1 1,2 1 0,19 16 51,1-1 0,1-2-1,1 0 1,0-1-1,1-2 1,29 11-1,172 52 128,-177-61-141,-17-3-10,-1 1 0,-1 2 1,-1 2-1,0 0 0,-1 2 0,-1 1 1,0 2-1,-2 0 0,35 39 0,-10-14 7,1-2-1,3-3 1,62 37-1,-44-30 10,77 65-1,-111-80-31,2-1 1,2-1-1,0-3 0,83 41 0,-97-57 42,58 25-8,112 34-1,-55-34 24,-47-13-71,-2 3 0,111 49 0,143 77 32,-122-54-37,-97-45 24,128 75 0,-200-95-20,2-3 0,1-2 0,100 33 0,91 17-86,133 39 127,-149-33-39,-25-6-66,7-8 90,67 19-22,-84-25-9,-124-38-7,113 24 1,72 22 24,-102-26-40,216 49 34,-77-36 5,-37-10-16,102 43 12,-107-25-8,-97-25-1,270 114-1,-197-48-14,77 32-8,-98-61 21,144 61-7,-175-70 24,-55-25-57,-29-5 37,-1 4 0,118 79 0,-113-61-35,-100-63 48,8-1-237,3-1 182,-23-7 31,0 2 13,-25-16 20,-56-48 0,59 43 5,-66-42 0,-25 4 117,-206-77 0,-147-13-31,-251-103-84,331 103 32,-4-26-102,124 54 53,13 6-100,-210-102 122,-46-40-24,76 36-16,-147-41 14,398 191-1,-227-57 0,-470-139 64,480 125-70,-228-87-5,18-48 3,-95-165-24,375 245-186,46 31 90,271 159-99,52 34 16,-21-15 297,411 312-64,-337-257-22,2-4 0,3-3-1,2-4 1,2-4 0,2-4 0,2-4-1,1-4 1,105 22 0,-84-29-3,723 181 28,-64-2-69,-644-171 99,386 61-118,-347-71 50,312 87 0,-430-95 7,0 2 0,-1 2 0,-1 3 0,-2 1 0,80 56 0,-110-65-7,0 2 1,-2 0-1,0 2 0,-1 0 0,0 0 0,-2 1 1,-1 1-1,0 1 0,-2-1 0,-1 2 0,0 0 1,11 48-1,-3-19-11,-12-37 10,-1-1-1,0 1 1,-1 0 0,-1 1-1,2 18 1,-5-33 1,-1-1 0,1 1 0,-1 0 0,0-1 0,1 1 0,-1 0 0,0-1 0,0 1 0,0-1 0,0 1 0,0-1 0,0 0 0,0 1 0,-1-1 0,1 0 0,0 0 0,-1 0 0,1 0 0,-1 0 0,1 0 0,-1 0 0,0 0 0,1-1 0,-1 1 0,0-1 0,1 1 0,-1-1 0,0 1 0,0-1 0,1 0 0,-1 0 0,0 0 0,0 0 0,-1-1 0,-9 2 5,1-1 1,0-1-1,0 0 0,-13-3 0,-13-8-8,0-1-1,2-1 0,-1-2 0,-49-32 0,-5 0 50,-278-112-16,-37-20 9,379 166-31,0 1-1,-1 1 1,0 1-1,-1 1 1,0 2-1,0 1 1,-1 1-1,0 1 1,-40-1-1,-14 8-45,31-1-43,-67-5 0,97 0 27,1 0-1,0-2 1,-30-12 0,34 11 12,0 1 1,0 1 0,-1 0 0,1 1 0,-36-2-1,63 20 50,18 14 19,2-2 1,1 0-1,1-3 0,1-1 0,55 28 0,-1-8 47,103 34-1,110 4 6,0 0 37,-266-67-100,0 1 0,-1 1 0,0 2 0,-1 1 0,-1 2 0,40 32 0,44 63 22,-79-77-16,61 52 1,-84-82-10,0 0 1,1-1 0,0-1 0,1 0 0,22 6-1,-22-7-18,-15-5 11,1 0 1,-1 0-1,0 0 1,1 0-1,-1 0 1,0 0-1,0 0 1,1 0-1,-1 0 1,0 0-1,1 0 1,-1 0-1,0 0 1,0 0 0,1-1-1,-1 1 1,0 0-1,0 0 1,1 0-1,-1 0 1,0-1-1,0 1 1,0 0-1,1 0 1,-1 0-1,0-1 1,0 1-1,0 0 1,0 0-1,1-1 1,-1 1-1,0 0 1,0 0-1,0-1 1,0 1-1,0 0 1,0 0-1,0-1 1,0 1-1,0 0 1,0-1-1,0 1 1,0 0-1,0 0 1,0-1-1,0 1 1,0 0-1,0-1 1,0 1-1,0 0 1,-4-17-67,-2 9 68,1 1 0,-1 0 1,0 0-1,-1 0 0,0 1 1,0 0-1,-13-9 1,-65-36 7,54 33-3,-381-228 16,-385-217 97,11 0 12,630 367-170,-361-190 156,-23-15-13,308 136-163,163 111 62,-2 3 0,-148-79 1,211 127-10,-179-85 19,-220-139-1,270 144 2,-266-117 1,375 187-17,0-2 1,1 0 0,1-2 0,1-1-1,0-1 1,2-1 0,0-1 0,1-1-1,1-1 1,1-1 0,-32-52 0,46 70-43,4 9 30,3 15-5,3-4 17,1-1 1,1 1 0,0-1-1,1-1 1,0 1-1,1-1 1,0 0 0,10 11-1,15 13 27,39 36 0,-35-39-22,2-2-1,72 44 0,94 36-12,1 2-6,-165-87 15,-1 1-1,66 59 0,-92-72 5,0-1-1,-1 2 1,0 0 0,-1 0-1,-1 1 1,12 23-1,-23-34-237,-5-8 88,-18-17 42,-29-33 89,-513-515-15,554 558 29,-22-18-20,-42-30-1,67 53 24,0-1-1,-1 1 0,1 1 0,-1-1 1,0 2-1,-1-1 0,1 1 0,-1 1 0,1-1 1,-1 2-1,-10-2 0,19 4 1,1-1 1,-1 0-1,0 1 0,0-1 0,1 0 1,-1 1-1,0-1 0,1 1 0,-1-1 0,0 1 1,1-1-1,-1 1 0,1-1 0,-1 1 1,1 0-1,-1-1 0,1 1 0,-1 0 0,1 0 1,0-1-1,-1 1 0,1 0 0,0 0 1,0-1-1,0 1 0,-1 0 0,1 0 0,0 0 1,0 0-1,0-1 0,0 1 0,0 0 1,1 0-1,-1 0 0,0-1 0,0 1 0,0 0 1,1 0-1,-1 0 0,1 7 2,-1 5-3,2-1 1,-1 1-1,1-1 1,1 1-1,0-1 1,1 0-1,0 0 1,1 0-1,1 0 0,-1-1 1,9 11-1,11 14-2,58 64 0,-62-79-1,-1 1 1,-1 2-1,-1 0 1,-1 0-1,-1 2 1,16 35-1,-14-8 23,13 72-1,-13-50-49,-27-180-674,-10 39 708,-2 2 1,-3 1-1,-52-96 0,-122-174 46,65 116-63,64 93-2,-93-227 0,157 338 21,1 1-1,0-1 1,1 0-1,0 0 1,1-1 0,-1-23-1,3 37-1,0-1 0,0 1-1,0-1 1,0 0 0,0 1-1,0-1 1,0 1-1,0-1 1,0 1 0,0-1-1,0 0 1,1 1 0,-1-1-1,0 1 1,0-1 0,1 1-1,-1-1 1,0 1 0,1-1-1,-1 1 1,0-1 0,1 1-1,-1 0 1,1-1 0,-1 1-1,1 0 1,-1-1 0,1 1-1,-1 0 1,2-1 0,19 5 70,28 24 20,-42-23-86,87 61 96,136 125 0,72 104-33,-59-56 12,-176-178-42,3-3 0,2-3 0,108 62 0,-171-111-57,0-1-1,0 0 1,1 0-1,-1-1 1,1 0-1,0-1 1,1 0 0,-1-1-1,0 0 1,14 1-1,-28-11-137,-26-21 115,0 1 1,-66-45-1,40 32 53,-65-54-15,4-6 1,4-4 0,5-5 0,-107-142 0,-223-394 12,385 562 144,221 313-23,-25-40-77,241 341-77,-369-510 20,-1-2 2,0 1 1,-2 1-1,0 0 1,17 42-1,-36-75-31,0 0-1,-2 1 1,-12-15-1,3 2 14,-141-188 6,-218-307 7,49-26 6,298 485-1,3-1 0,3-1 0,3-2 0,-20-98 0,35 141 11,10 30 34,1 0 1,-1 0-1,1 0 1,1 0-1,7 8 1,11 16-4,89 152 83,71 102-122,-176-276-7,0 2-8,1-1 0,0 1 1,1-2-1,1 1 1,-1-1-1,13 8 0,-26-30-260,-80-105 235,10 17 69,6 8-43,-4 3 0,-151-145 1,205 217 8,0 2 0,-26-18 0,37 29 6,0 0 0,0 1 0,-1 0 0,1 0 0,-1 0 0,0 1 0,1 0 0,-1 0 0,0 1 0,0-1 0,-10 1 0,16 1-3,0 0 0,1 0 0,-1 0 0,0 0 0,1 0 0,-1 0 0,1 0 0,-1 0 0,0 0 0,1 1 0,-1-1 0,1 0 0,-1 0 0,0 1 0,1-1 0,-1 0 0,1 1 0,-1-1 0,1 1 0,0-1 0,-1 0 0,1 1 0,-1-1 0,1 1 0,0-1 0,-1 1 0,1-1 0,0 1 0,-1 0 0,1-1-1,0 2 1,-1 21 18,2-9-5,0 10-6,1 0 0,1 0 0,1 0 0,2-1 0,11 34 0,54 115 36,-28-73-34,-14-31 2,2-1 0,3-1 0,72 101 0,-80-132-6,2-1 0,2-1 0,1-1 0,1-2 0,2-2 0,1 0 0,57 32 0,-83-55-7,6 5-18,1-1-1,0 0 1,0-2-1,1 0 1,33 9 0,-50-16 15,1 0 1,-1 0 0,0 0 0,1 0 0,-1 0 0,0 0 0,1 0 0,-1 0-1,0 0 1,1 0 0,-1 0 0,0 0 0,0 0 0,1 0 0,-1 0 0,0 0-1,1-1 1,-1 1 0,0 0 0,0 0 0,1 0 0,-1-1 0,0 1-1,0 0 1,1 0 0,-1-1 0,0 1 0,0 0 0,0-1 0,0 1 0,1 0-1,-1 0 1,0-1 0,0 1 0,0 0 0,0-1 0,0 1 0,0 0 0,0-1-1,0 1 1,0 0 0,0-1 0,0 1 0,0-1 0,-2-13-6,2 14-2,-12-34-22,0 1-1,-2 1 0,-2 0 0,-20-32 0,13 23 1,-10-20 3,-126-217-71,119 215 118,-3 1 0,-60-66-1,89 118 160,25 31-74,44 50-11,3-1-1,92 83 1,-149-152-91,52 50 16,1-2-1,3-3 0,83 52 0,-110-80-12,1-1 0,0-1 0,1-2 0,1-1 0,0-2 0,1-1 0,0-1 0,0-2 0,42 2 0,-44-6-2,0-2-1,-1-1 1,1-2 0,-1-1 0,36-8-1,-60 9-5,1 0 0,-1 0 0,0-1 0,1 1 0,-1-2 0,0 1 0,-1-1-1,1 0 1,-1 0 0,0-1 0,0 0 0,0 0 0,0-1 0,-1 1 0,0-1 0,0 0 0,-1 0-1,0-1 1,0 0 0,0 1 0,-1-1 0,0-1 0,0 1 0,-1 0 0,0-1 0,2-12 0,-2 3 1,-1 0-1,-1-1 1,0 1 0,-2 0 0,0-1 0,0 1 0,-2 0 0,-7-21 0,-9-19-4,-29-57 1,11 30 5,5 1-26,-44-168-1,68 208 24,2 0 0,1 0 1,2 0-1,3-1 0,1 1 0,6-45 0,-6 86 7,0 0 0,0 0 0,0 0-1,0 0 1,1-1 0,-1 1-1,1 0 1,-1 0 0,1 0-1,0 0 1,0 1 0,0-1-1,0 0 1,0 0 0,0 0-1,0 1 1,1-1 0,-1 1-1,1-1 1,-1 1 0,1-1-1,0 1 1,-1 0 0,1 0-1,0 0 1,0 0 0,0 0-1,0 0 1,3-1 0,-2 2 4,0 1 1,0-1-1,0 1 1,-1-1-1,1 1 1,0 0-1,0 0 1,-1 0-1,1 0 1,0 0-1,-1 1 1,0-1-1,1 1 1,-1 0-1,0-1 1,0 1-1,0 0 1,0 1-1,0-1 1,3 5-1,24 38 47,-2 2-1,-3 0 0,-1 2 1,24 77-1,4 5 33,245 519-9,-137-311-66,74 115-160,-221-438-138,-11-39-171,-8-15 426,-3 1 1,-1-1-1,-2 2 0,-1 0 1,-26-47-1,15 31 15,-82-178-6,-169-378 33,46-15-10,199 514 63,-25-187-1,53 281 105,9 26-76,36 66 88,25 53-51,67 204-37,127 495 1,-247-776-86,194 708 118,-128-511 29,113 240 1,-139-380-124,98 146 0,-151-251-37,-7-7-16,-23-17-48,-38-31-48,-370-351-270,425 390 405,0 0-1,-23-17 0,35 28-13,-1 0-1,1 0 0,0 1 1,0-1-1,-1 0 1,1 0-1,0 0 0,0 0 1,0 0-1,-1 0 1,1 0-1,0 0 0,0 0 1,0 0-1,0 1 1,-1-1-1,1 0 1,0 0-1,0 0 0,0 0 1,0 1-1,0-1 1,0 0-1,-1 0 0,1 0 1,0 1-1,0-1 1,0 0-1,0 0 1,0 0-1,0 1 0,0-1 1,0 0-1,0 0 1,0 0-1,0 1 0,0-1 1,0 0-1,0 0 1,0 0-1,0 1 1,0-1-1,0 0 0,0 0 1,0 0-1,1 1 1,-1-1-1,0 0 0,0 0 1,0 1-1,0 1 6,1 12-1,1 0-1,0-1 1,1 1 0,1-1 0,0 0 0,0 0 0,1 0 0,11 18-1,3 2 25,43 59 0,-46-72-22,1-1 1,1-1-1,0 0 0,1-2 0,1 0 0,40 24 0,140 58 127,-94-51-30,46 22 35,305 92 0,-333-126-108,-2 6 0,-2 5 0,-2 5 0,181 107 0,34 85-57,-32-21-12,-294-216-53,-11-5-151,-16-6 89,-15-14 132,0-2-1,1 0 1,1-3 0,1 0-1,-31-32 1,-140-156-185,193 202 193,-399-477-314,177 205 264,-643-891-220,372 486 374,772 1034 315,32 62-305,35 50-74,-39 24 26,-241-377-75,139 251 33,-147-279 14,4-2 0,86 97 0,505 450 178,-545-544-186,150 94 0,-201-142 3,34 33 22,-83-62-55,-1-1-1,0 0 0,1-1 0,-1 1 0,0 0 1,1-1-1,-1 0 0,0 1 0,0-1 0,0 0 1,-3-1-1,-33 0 10,0-3 0,0-1 0,0-2 0,0-1 1,1-3-1,-48-19 0,20 3 0,1-4 1,-98-62 0,70 28-14,2-4 0,4-3 1,3-5-1,-123-144 1,-253-386 41,333 430-32,74 102-15,-92-127 52,-204-219 0,285 361-31,-3 3-1,-2 3 1,-87-51 0,135 88-44,57 41 79,60 62 45,154 176 0,-149-150-61,66 75-39,233 342-1,-367-480 22,198 279-26,-190-278 25,3-2 0,1-1 0,2-3-1,63 47 1,69 26 53,258 125 0,-365-205-54,931 429 129,-691-328-94,445 191-33,-725-319-64,-20-7-88,-203-130-293,-302-202 233,15-30 92,199 110 96,-389-448 0,644 669 24,-27-31 63,-2 2 0,-76-62 0,112 105-50,0 1-1,0 1 0,-1 1 1,-1 0-1,1 1 1,-2 2-1,1 0 0,-1 0 1,-1 2-1,1 1 1,-1 0-1,0 2 0,-30-2 1,56 16 62,39 30-62,3-3 1,0-1 0,75 42 0,-51-33 21,481 264 50,-91-58-42,-6 51 167,-157-99-126,-138-105-49,176 79 0,183 54 36,-411-185-73,451 235 48,-20 37-16,-481-283-10,-26-20-79,-26-14 44,0 0 0,0 1 0,0 0 0,0 0 0,-1 0 0,1 1 0,-1 0 0,0 0 0,0 0 0,7 10 0,-12-9-196,-11-7 139,-43-18 23,0-1 0,-93-54 0,44 21 4,-572-265-326,-263-135 411,848 406 24,3 1 48,-119-46 0,190 87-69,-1 2-1,1 0 1,-1 1 0,0 1-1,0 1 1,-24 0 0,39 17-38,3-11-8,-1 0-1,1-1 0,0 1 1,0 0-1,1-1 1,-1 1-1,1-1 0,0 1 1,0-1-1,1 0 1,4 7-1,41 45 7,-35-42 11,32 31-13,2-1 1,2-3 0,2-1 0,2-3 0,1-3 0,1-1 0,2-4 0,84 33 0,-20-20-1,2-5 0,1-5 0,155 18 0,173 36-21,-377-66 36,-1 3-1,-2 4 1,134 68 0,-59-10-25,-6-3 0,166 69 0,136 44-11,-178-75 51,-89-31-51,-4-1 24,-155-78-113,-22-5-183,-37-7 95,-90-22 141,0-5 1,-196-72 0,184 41-41,-260-152 0,190 94 53,-284-122 438,379 193-252,-2 5-1,-163-34 0,92 36-75,-357-123 0,489 134-51,57 27-27,4 4 15,0-1-1,0 1 1,0 0-1,0-1 1,0 1-1,1-1 1,-1 1-1,0-1 1,1 0-1,-1 0 1,4 2-1,1 2 3,59 44-4,2-3 1,3-3-1,1-4 0,89 37 0,-43-27 5,208 56-1,133 0 9,111 32-6,-386-79-1,229 104 0,-368-141-9,448 185-30,-439-189 34,-1 2 1,-1 3-1,-2 2 0,62 39 0,-71-41-4,1-2-1,1-2 1,0-1-1,2-3 1,45 10-1,-1 1 1,-8-2 3,95 33 6,19 10-18,-172-59 9,-8-4 0,0 2 0,0-1 0,-1 2 0,0 0-1,0 0 1,0 1 0,-1 1 0,21 16 0,-6 18-95,-24-36 75,-1 0-1,2-1 1,-1 1 0,1-1-1,-1 0 1,2 0-1,-1 0 1,7 6 0,-38-11-604,-4-5 618,0 0-1,0-2 1,1-2-1,-36-14 1,-114-60-31,63 23-5,-218-107 69,233 121 33,-146-42 1,140 55 9,34 8-37,-2 4 0,-151-23 0,457 110 133,-121-31-148,-81-27-15,107 34 5,141 22 0,-176-43-7,116 41 0,-135-36 0,1-3 0,124 17 0,22-31 16,-228-9-17,1 0-1,0 0 1,0 0 0,0 0 0,0 0-1,0 0 1,0 0 0,0-1 0,-1 1-1,1 0 1,0-1 0,0 1 0,0 0-1,-1-1 1,1 1 0,0-1 0,0 1-1,-1-1 1,1 0 0,0 1 0,-1-1-1,1 0 1,-1 1 0,1-1 0,-1 0-1,1 0 1,-1 0 0,1 1 0,-1-1-1,0 0 1,0 0 0,1 0 0,-1 0-1,0 0 1,0 1 0,0-1 0,0 0-1,0 0 1,0 0 0,0 0 0,0 0-1,0 0 1,0 0 0,-1 1 0,1-1-1,-1-1 1,0-2 5,0 0-1,0 0 0,-1 1 1,1-1-1,-1 1 0,0-1 1,0 1-1,0 0 1,0 0-1,-4-3 0,-31-26 21,-81-51-1,25 19-11,-30-36 16,-114-121-1,109 98-23,-421-365 119,-916-626-1,1000 803-132,455 304 6,3 2-3,0 1 0,0 0-1,-1 0 1,1 1 0,-1 0 0,-11-3 0,38 28 7,197 164-5,430 283 0,-205-169-29,-331-215 22,180 181-1,-251-225 14,160 170 55,231 186-1,-413-383-49,-7-7-5,0 0 1,-1 1-1,0 0 1,0 1-1,-1 0 1,9 12-1,-17-16-29,-10-6-11,9 1 37,-29-4-2,0-2 0,1-1 0,0-1 1,-36-15-1,-118-60-19,97 42 27,-1530-776 108,1398 692-95,-1076-649 89,809 417-112,-95-60-20,412 325 22,-301-117 0,286 135 8,-248-140 0,139 29-38,128 77-8,-210-102 1,-59 17-7,-91-44-32,500 225 64,-4-2-14,-45-17 1,71 31 18,6 0 10,-1 0 0,1 1-1,-1-1 1,1 1 0,-1 0-1,0 0 1,1 0 0,-1 1 0,0-1-1,0 1 1,0 0 0,0 0-1,0 0 1,4 3 0,10 8 10,125 77 37,149 90-66,635 312 64,-721-384-61,311 146 13,77 41 19,136 123-5,-656-373-1,248 144-38,-233-142 10,154 58 0,-206-91-92,-33-12 31,-8-3-1,-53-17-5,-114-40 79,-216-81 14,320 110-4,2-4-1,0-2 1,-95-69 0,37 3 13,5-5 0,-146-167 0,152 149 4,-6 5 0,-5 5 0,-241-169 0,242 203 1,-4 6 0,-144-61 1,244 124-15,0 2-1,-1 1 1,0 1 0,0 1 0,-1 2 0,-38-2 0,65 19 25,2-4-28,2-1-1,-1 1 1,1 0 0,1-1-1,0 1 1,0-1 0,0 0-1,1 0 1,0 0 0,7 9-1,58 77 27,-58-82-31,84 95 8,4-4 0,5-5-1,125 91 1,-144-126-3,121 68-1,102 34 30,-142-79-18,171 117-1,-63 7 42,-11-8-20,-193-154 9,143 74 0,230 64 94,-334-143-123,306 87 10,-206-70 17,960 249-48,-1139-303-18,233 52 46,-222-49-98,-36-11 27,-24-7 75,-139-67-28,62 27-4,-39-18 1,3-6 0,3-5 0,-131-106 0,-551-544-86,520 452 68,188 182 45,-189-132 1,226 183-13,-2 3 0,-1 3 0,-2 3 0,-109-36 0,75 36 39,-346-119-23,345 111-31,2-5-1,-114-70 1,55 10-20,-75-44-27,174 128-72,80 32 124,0 1 1,-1 0-1,0 1 1,17 16-1,14 9-13,680 423-22,-383-255-2,-13-7 25,184 117 18,-29 42-83,-189-98 90,156 130-1,-446-383-17,-4-4-5,0 1 1,0-1-1,-1 0 1,1 0-1,0 1 0,-1-1 1,1 1-1,-1-1 0,0 1 1,0 0-1,1 0 0,-1-1 1,0 1-1,1 4 1,-33-6-286,-11-6 280,0-2 0,1-2 0,0-2 0,-54-23 0,58 22 4,-71-31 31,2-4 1,2-4-1,2-5 0,3-5 1,3-3-1,-124-110 0,-99-114 5,-23-20 157,-26 29 67,208 172-145,-285-173-76,-49 4-8,430 244-17,-1 3 0,-2 4 0,-107-29 1,-72-28-11,143 35-7,-162-101-1,230 127 9,1-2 0,1-2-1,1 0 1,2-2 0,0-2-1,2 0 1,1-2 0,-39-62-1,-174-250-5,202 292 17,1-1-1,4-3 1,-33-69-1,-103-220-43,159 324 28,-1-4 16,2 1 0,1-1 0,-9-46 0,11 41-25,-2 1 0,-15-40 1,-7 9 15,-3 2 0,-71-96 1,29 47 10,26 35-24,-74-120-27,118 179 42,-1 0-1,1 0 0,1-1 1,-4-21-1,-11-36 5,-58-86 3,-6-16-7,76 150 1,1-1 0,1 0 0,-3-40 0,7 54 0,-5-70 4,6 56-1,-2-1-1,0 1 1,-2 1-1,-1-1 0,0 0 1,-11-25-1,8 26 0,1-1 0,-8-46 0,11 48-10,-1-1 0,-1 1 0,-10-27 0,12 40-1,0 0 1,1 0 0,1-1-1,-1 1 1,2 0-1,-2-15 1,1 14-59,12 18 17,30 20 58,0 2 0,-2 1 0,38 39 0,-42-36 0,-7-7-4,43 54 0,126 147 30,-135-162-42,138 150 51,-105-119-46,27 31-8,-104-108 8,-1 1 1,-1 1-1,-1 0 1,17 38-1,-19-38-2,-12-22 2,0 1 0,-1-1 0,1 0 0,-1 1 0,1-1-1,-1 1 1,1-1 0,-1 0 0,1 0 0,-1 1 0,1-1 0,-1 0 0,1 0 0,-1 1 0,1-1 0,-1 0-1,0 0 1,1 0 0,-1 0 0,1 0 0,-1 0 0,0 0 0,1 0 0,-1 0 0,1 0 0,-1 0 0,1-1-1,-1 1 1,0 0 0,1 0 0,-1-1 0,1 1 0,-1 0 0,0-1 0,-28-6-129,-28-12 123,1-2 0,1-3 0,1-3 0,1-1 0,-78-58 0,101 63-7,2-1 1,1-1-1,1-2 1,1 0-1,1-2 1,1-1-1,2 0 1,1-2-1,2 0 1,-19-47 0,-6-56-2,64 177 71,2-1 0,31 42 0,-8-12-13,424 729 30,-107-175-30,-223-383-7,68 110-110,-201-345-31,-5-13-1,-7-17 67,-6-5 28,-2 0 0,-1 1 1,-2 0-1,-36-47 1,6 6-16,-200-280-70,26 39-30,152 204 49,-55-116-1,78 131 78,4-3-1,4-1 0,-28-113 1,63 187 16,6 16 40,17 27 84,-16-17-120,246 351 342,-83-108-245,-12-41-62,129 187-39,-233-312-27,-2 2-1,72 177 1,-15 44 55,-52-137-12,107 222-1,-145-358-10,2-1 1,1 0-1,2-2 0,0 0 0,3-1 0,0-2 0,50 42 1,-57-55-31,0 0 1,2-1 0,-1-1 0,2-1 0,-1-1-1,1-1 1,1 0 0,0-2 0,0 0 0,0-2-1,1-1 1,0 0 0,35 0 0,-57-4-86,-2-15 69,-1 8 17,0 1 0,0-1-1,-1 1 1,1 0 0,-2 0 0,1 0 0,-1 0-1,-7-9 1,-45-47-121,23 27 71,-190-203-74,27 31 113,-551-578 117,729 768-72,0 1 0,-1 1 0,-1 0-1,-1 2 1,1 0 0,-2 1-1,0 2 1,-34-13 0,56 23-24,0 0 1,0 0-1,0 0 1,0 1-1,0-1 1,0 0-1,0 0 1,0 0-1,1 0 1,-1 0-1,0 0 1,0 0-1,0 0 1,0 1-1,0-1 1,0 0-1,0 0 1,0 0-1,0 0 1,0 0-1,0 0 1,0 1-1,0-1 1,0 0-1,0 0 1,0 0-1,0 0 0,0 0 1,0 1-1,0-1 1,0 0-1,0 0 1,0 0-1,0 0 1,0 0-1,0 0 1,0 0-1,0 1 1,-1-1-1,1 0 1,0 0-1,0 0 1,0 0-1,0 0 1,0 0-1,0 0 1,0 0-1,0 0 1,-1 1-1,1-1 1,0 0-1,0 0 1,0 0-1,0 0 1,0 0-1,0 0 0,-1 0 1,14 15 51,98 91 56,-24-25-99,388 363 12,-326-319 4,220 141-1,214 91 77,-579-355-105,95 50-1,-89-48 5,1 1 0,0-1-1,1-1 1,-1 0 0,0-1 0,1 0 0,13 1 0,-24-3-4,-1 0 1,0 0 0,1 0-1,-1 0 1,0 0 0,1 0-1,-1 0 1,0 0 0,1-1 0,-1 1-1,0 0 1,1 0 0,-1 0-1,0 0 1,1 0 0,-1-1-1,0 1 1,0 0 0,1 0-1,-1 0 1,0-1 0,0 1 0,1 0-1,-1 0 1,0-1 0,0 1-1,1 0 1,-1-1 0,0 1-1,0 0 1,0 0 0,0-1-1,0 1 1,0 0 0,0-1 0,0 1-1,1-1 1,-1 1 0,0 0-1,0-1 1,0 1 0,-1 0-1,1-1 1,0 1 0,0 0-1,0-1 1,0 1 0,0 0 0,0-1-1,0 1 1,-1 0 0,1 0-1,0-1 1,0 1 0,0 0-1,-1-1 1,1 1 0,0 0-1,0 0 1,-1 0 0,1-1 0,0 1-1,-1 0 1,1-1-10,-10-9-10,0 0 0,0 0-1,-1 1 1,-1 1 0,1 0 0,-1 0-1,-1 1 1,-15-6 0,6 1-8,-174-85-4,102 52 54,2-3 0,-110-76 0,195 118-5,6 5-7,0 0 0,0 0 0,0 0-1,0 1 1,0-1 0,0 0 0,-1 1-1,1-1 1,0 0 0,0 1 0,-1-1-1,1 1 1,0 0 0,-1-1 0,-1 1-1,2 0-22,26 8 144,35 24-35,72 50 0,-40-23-44,778 452 234,-631-370-269,-5 10-1,-8 10 0,358 332 1,-470-385-16,-16-19 45,157 189 1,-249-270-51,-4-5 0,1-1 1,-1 1-1,0 0 1,0 0-1,0 0 1,0 0-1,-1 0 1,1 1-1,-1-1 1,0 0-1,2 5 1,-3-7-21,-2-2 32,0 1 0,0-1 0,1 0-1,-1 0 1,0 0 0,1 0 0,-1-1 0,1 1 0,-1 0 0,1-1-1,-2-2 1,-5-4-4,-86-81-24,5-5 0,-97-129 0,54 61 28,34 47-63,-499-649 30,436 504 22,-34-50-29,129 214 55,-86-96 1,103 143-30,-3 2-1,-1 2 1,-85-55 0,115 84 3,3 1 15,0-1-1,2-1 1,0-1-1,-28-34 1,-49-88-42,77 113 18,-5-5-13,-1 1 0,-1 1-1,-2 1 1,-1 2 0,-1 1 0,-56-39 0,37 25-12,1-2 1,2-1-1,-76-99 0,28 31-26,55 66 41,3-1 0,-43-74-1,-43-109-123,0 2 6,91 178 123,-2 1 1,-54-63-1,70 92 8,12 13 24,0 1-1,-1-1 1,0 1 0,0 0-1,-1 0 1,-10-6 0,16 16 20,6 14-9,0 1 0,1-1 1,1 0-1,17 28 0,4 11 16,37 80 11,133 204 1,-161-279-66,-30-47 14,1 0 0,1 0-1,0-1 1,1 0 0,0-1-1,1 0 1,1-1 0,20 16-1,-33-28-2,1-1-1,-1 0 1,0 1 0,1-1-1,-1 0 1,0 0-1,0 0 1,1 1 0,-1-1-1,0 0 1,1 0-1,-1 0 1,1 0 0,-1 1-1,0-1 1,1 0-1,-1 0 1,0 0 0,1 0-1,-1 0 1,1 0-1,-1 0 1,0 0 0,1 0-1,-1 0 1,1-1-1,-1 1 1,0 0 0,1 0-1,-1 0 1,0 0-1,1 0 1,-1-1-1,0 1 1,1 0 0,-1 0-1,0-1 1,1 1-1,-1 0 1,0 0 0,0-1-1,1 1 1,-1 0-1,0-1 1,0 1 0,0 0-1,0-1 1,1 1-1,-1-1 1,0 1 0,0 0-1,0-1 1,0 1-1,0 0 1,0-1 0,0 1-1,0-1 1,0 1-1,0 0 1,0-1-1,0 1 1,0 0 0,0-1-1,0 1 1,-1-1-1,-4-30-56,-4 5 41,-2 0 1,-1 0-1,-1 1 1,-19-26-1,-1-5 33,-75-122-177,58 98 85,2-2 0,-60-143 0,92 183 89,9 27-10,1-1 0,0-1 1,1 1-1,0-1 0,2 0 0,-3-28 0,6 45 5,0 0 0,0 0-1,0 0 1,0-1 0,1 1 0,-1 0 0,0 0 0,0 0-1,0 0 1,1 0 0,-1-1 0,0 1 0,0 0 0,0 0-1,1 0 1,-1 0 0,0 0 0,0 0 0,1 0 0,-1 0-1,0 0 1,0 0 0,1 0 0,-1 0 0,0 0 0,0 0-1,0 0 1,1 0 0,-1 0 0,0 0 0,0 0 0,1 0-1,-1 0 1,0 0 0,0 0 0,0 1 0,1-1 0,-1 0-1,0 0 1,0 0 0,0 0 0,1 0 0,-1 1 0,0-1-1,0 0 1,0 0 0,0 0 0,0 1 0,0-1 0,1 0-1,-1 0 1,0 1 0,17 17 39,0 1 1,-1 1-1,-1 0 0,-1 1 0,0 1 1,10 25-1,-4-12-23,9 15 21,2-1 0,46 54-1,-57-80-47,1 0-1,1-2 0,1-1 1,1 0-1,50 31 0,-36-36-88,-37-14 92,0-1 1,-1 0 0,1 0-1,0 0 1,0 0 0,0 0-1,-1 0 1,1 0 0,0 0 0,0 0-1,-1-1 1,1 1 0,0 0-1,0 0 1,-1-1 0,1 1-1,0 0 1,-1-1 0,1 1-1,0-1 1,-1 1 0,1-1-1,0 1 1,-1-1 0,1 1-1,-1-1 1,1 1 0,-1-1-1,0 0 1,1 1 0,-1-1-1,0 0 1,1 0 0,-1 1-1,0-1 1,0 0 0,1 0-1,-1 1 1,0-1 0,0 0-1,0 0 1,0 0 0,0 1-1,0-1 1,-1-1 0,0-37 0,-3 0-1,-1 1 1,-2 0 0,-1 0 0,-18-48 0,-84-186 3,30 84 0,23 52-22,56 136 22,1-1 0,0 1 0,0 0 0,-1-1 0,1 1 0,0 0 0,0-1 0,0 1 0,0 0 1,0-1-1,0 1 0,-1 0 0,1-1 0,0 1 0,0-1 0,0 1 0,0 0 0,0-1 0,0 1 1,1-1-1,-1 1 0,0 0 0,0-1 0,0 1 0,0 0 0,0-1 0,0 1 0,1 0 0,-1-1 1,0 1-1,0 0 0,1-1 0,-1 1 0,0 0 0,14 5 99,1 8-74,-1 0 0,0 1 0,-1 1-1,22 31 1,43 78 79,-50-76-93,90 162-10,11 17 17,-120-213-19,1 0 0,0-1 0,22 21 0,-29-34-20,-3-7 6,-6-13-16,-217-363-10,68 129-5,-31-100-227,160 300 264,-57-104 53,75 145-40,-1 1-1,-1 0 1,0 0 0,-1 1 0,0 0-1,0 1 1,-1 1 0,-26-17 0,22 14-4,0-1 0,2 0 0,-1-2 0,-20-27 0,-16-15-1,50 55 5,-1 1-1,1-1 1,0 1-1,0-1 1,-1 1-1,1 0 1,-1 0-1,1 0 1,-1 0-1,0 0 1,1 0-1,-1 0 1,0 1-1,0-1 1,0 0 0,1 1-1,-1 0 1,0-1-1,0 1 1,0 0-1,0 0 1,0 0-1,0 0 1,0 0-1,1 0 1,-1 1-1,0-1 1,0 1-1,0-1 1,0 1 0,1 0-1,-1 0 1,0-1-1,1 1 1,-1 1-1,-2 0 1,0 2 1,1 0 0,-1 1 0,1-1 0,0 1 0,0-1 0,0 1 0,0 0 1,1 0-1,0 0 0,-3 9 0,-41 178 26,46-192-32,0 0-1,0 1 1,0-1-1,0 0 1,0 1 0,0-1-1,0 0 1,0 1 0,0-1-1,0 0 1,0 1 0,1-1-1,-1 0 1,0 0-1,0 1 1,0-1 0,1 0-1,-1 0 1,0 1 0,0-1-1,1 0 1,-1 0 0,0 0-1,0 1 1,1-1-1,-1 0 1,0 0 0,1 0-1,-1 0 1,0 0 0,1 0-1,-1 0 1,0 1 0,1-1-1,-1 0 1,24 3 0,38-3 5,-43 0-13,-2 1 9,0 0 0,29 8 0,-30-6 5,1 0 0,30 2 0,-45-7-5,-1 1-1,1-1 1,0 0-1,-1 1 1,1-1-1,-1 0 1,1 0-1,-1 0 1,0 0-1,0 0 1,0 0 0,0-1-1,0 1 1,0 0-1,-1-1 1,1 1-1,-1-3 1,6-9-11,-3 11 13,0 0 0,0 0-1,1 0 1,0 1 0,-1-1-1,1 1 1,0 0 0,0 0-1,0 1 1,1-1 0,-1 1-1,0 0 1,1 0 0,-1 0-1,0 1 1,1-1 0,-1 1-1,1 0 1,-1 1 0,1-1-1,6 2 1,0 0 10,0 0-1,0 0 1,-1 1 0,1 1-1,-1 0 1,0 0 0,16 9-1,10 13-9,-1 2-1,-1 1 0,-1 1 0,-2 2 0,29 38 0,-19-16-1,-3 1 0,54 104 0,-85-146 4,-1 0-1,-1 1 0,0-1 1,0 1-1,-2 1 0,0-1 0,0 0 1,-1 1-1,-1 23 0,0-35-1,0 0 1,0 0-1,0-1 0,0 1 1,0 0-1,0 0 0,1-1 1,-1 1-1,1-1 0,0 1 1,0-1-1,0 0 0,0 0 0,0 0 1,3 2-1,42 33-57,-35-28 55,15 13 47,-2 2 0,37 41 0,12 13-64,-74-78 18,1 2-1,1-1 0,-1 1 0,1-1-1,-1 1 1,1-1 0,0 0 0,0 0 0,-1 0 0,1 0-1,0 0 1,0 0 0,0 0 0,0-1 0,0 1 0,0-1-1,3 1 1,-4-13-17,-4-18 3,-1 0-1,-1 1 0,-2 0 1,-1 0-1,-15-37 0,11 30 6,-11-21 23,-41-76 0,-7-14-88,45 84 45,6 18 36,-19-70 1,37 99 8,7 14 6,15 21 22,-17-15-39,48 56 100,-3 2 0,77 133 0,5 9 14,38 18-14,-68-95-15,106 179 0,-184-270-95,29 33 0,-43-58-20,-83-78-40,-8-30-40,4-3 0,-96-160 1,128 179 42,5-2 1,3-2-1,3-1 0,-25-97 1,48 142 65,13 40 59,62-3-70,-50 2 7,1 1 0,0 0 0,0 1 0,0 0 0,-1 1-1,18 3 1,-25-2 8,0 0 0,0 1 0,0 0 0,-1-1 0,1 1 0,-1 1 0,0-1 0,0 1 0,0-1 0,0 1 0,-1 1 0,0-1 0,0 0 0,0 1 0,4 7 0,7 14-5,16 46 0,-16-35-1,83 227 72,-33-83-43,1-6-18,65 164 55,-83-230-46,65 108-1,-81-179-50,-9-14 19,-24-23 3,0 0 0,0-1 0,0 1 0,0-1 0,0 1 0,0-1 0,0 0 0,0 0 0,0 0 0,0 0 0,0 0 0,0 0 0,0 0 0,0-1 0,-3 0 0,-12-5 2,0-2 0,0 0 0,0-1 0,1 0 0,0-2 0,-17-14 0,-14-8 16,-116-75-73,5-7 1,-181-172-1,228 176 63,41 39-8,-3 2 0,-92-66 0,159 132-4,-58-36 7,61 38 8,-1 0 0,1 1 0,-1-1 0,1 1 0,-1 0 1,0 0-1,0 0 0,0 0 0,0 1 0,1 0 1,-1 0-1,0 0 0,0 0 0,0 0 0,-5 2 0,8-1-3,0 0 0,0 0 0,-1 1 0,1-1-1,0 0 1,0 1 0,0-1 0,0 1 0,1-1-1,-1 1 1,0 0 0,1-1 0,-1 1 0,1 0-1,-1-1 1,1 1 0,0 0 0,0-1 0,-1 1-1,1 0 1,1 0 0,-1-1 0,0 3 0,0 4 2,-1 27 12,2 0 0,2 0-1,1 0 1,1 0 0,3 0-1,18 55 1,92 202 92,-84-215-80,127 269-60,-159-342 25,1 1 8,-1 0 0,1 0 0,-1 0 1,0 1-1,0-1 0,-1 1 0,1 0 1,-1-1-1,0 11 0,-1-16-49,-1-19-10,0 13 52,-1-1 0,0 1 0,-1 0 1,1 0-1,-1 0 0,0 0 0,-1 0 1,-6-8-1,-43-48-105,16 19 28,-322-398-66,346 426 157,0 0 1,-1 1 0,-19-17-1,27 27-6,1 1-1,-1-1 0,0 1 1,0 0-1,0 0 0,0 1 1,0-1-1,-1 1 0,1 1 1,-1-1-1,1 1 0,-1 0 1,-8 1-1,14 0-2,0 0 0,1 0 0,-1 0 0,0 1 0,0-1 0,0 0 0,0 0 0,0 1 0,0-1 0,0 1 0,1-1 0,-1 1 0,0-1 0,0 1 0,1 0 0,-1-1 0,0 1 0,1 0 0,-1-1 0,1 1 0,-1 0 0,1 0 1,-1 0-1,1 0 0,-1-1 0,1 1 0,0 0 0,0 0 0,-1 0 0,1 0 0,0 0 0,0 0 0,0 1 0,0 38 34,0-33-38,3 13 17,0-1 0,1 1 1,1-1-1,1 0 1,1 0-1,1 0 1,0-1-1,15 24 1,100 134 103,-113-163-115,53 65 43,2-4 0,118 103 0,169 107 119,-318-258-159,75 60 54,-5 5-1,-3 4 1,-4 4 0,113 152-1,-167-192-42,476 581 195,-162-284-187,1 1 66,-325-324-100,-2 1 0,-1 2 1,-2 1-1,-1 1 0,30 58 1,-54-90 11,0 1 0,-1-1 0,0 1 0,0 0 1,-1 0-1,0 0 0,0-1 0,0 15 0,-2-20-10,0 0-1,-1-1 1,1 1-1,0 0 0,0-1 1,0 1-1,-1 0 1,1-1-1,0 0 0,-1 1 1,1-1-1,0 0 1,-1 0-1,1 0 1,-1 0-1,1 0 0,0 0 1,-1 0-1,1 0 1,-3-1-1,0 1-8,-11-1-3,0-1-1,-1 0 0,1-1 0,0-1 0,0 0 0,0-1 0,1 0 1,-15-9-1,-109-66-53,111 63 47,-286-214-208,162 114 157,-443-371 30,422 326 26,-187-229-1,306 325 19,-3 3 0,-2 1-1,-4 4 1,-74-56 0,107 92 12,0-1 1,1-1-1,2-2 1,-41-50-1,60 69-62,10 16 46,14 19 20,57 69 36,-37-47-33,54 58-1,-45-64-11,1-2-1,3-3 1,1-1 0,90 49-1,-29-30 46,160 58 0,-188-81-39,-2 2 0,-1 4 0,-3 4 0,-1 3 0,-2 4 0,-3 2 0,116 112 0,-136-116-29,-50-48-33,-7-13-58,-143-167-224,118 146 352,-501-495 1,305 313 46,206 195-12,-29-38-1,47 52 41,12 11-54,18 14 17,350 305 211,-177-145-194,42 42-20,249 293 0,438 468 183,-733-807-151,348 238 0,-272-220-88,-160-117 16,238 143-92,-189-125 96,-98-53-91,3-3 0,1-3 1,84 29-1,-150-63-84,-2-3 157,0 0 0,-1 0 0,1 0 0,-1 0 0,1 1 0,-1-1 0,0 0 0,0 0 0,0 0 0,0 1 0,0-1 0,0 0 0,0 1 0,0-1 0,-1 1 1,1-1-1,-1 1 0,1 0 0,-4-2 0,-8-9-24,-508-516-394,104 78 260,26-23 93,116 136 83,124 155-31,-506-581-11,112 239 179,232 234-186,-47-8 51,-2-4 14,325 266-32,2-1 0,2-2 0,1-1 0,2-2 0,-30-57 0,188 255 130,392 529-102,-425-561-6,77 90-17,8-8 0,9-9 0,250 203 0,-276-270 2,-54-46 26,181 179-1,-271-241-42,0 1 0,26 40-1,-40-54 14,1 1-1,-1 0 1,-1 0 0,0 0-1,0 0 1,-1 1 0,-1-1-1,0 1 1,0 0-1,0 13 1,-2-23-4,0 0 0,-1 0-1,1-1 1,-1 1 0,1 0 0,-1-1-1,1 1 1,-1-1 0,0 1 0,1 0-1,-1-1 1,0 1 0,1-1 0,-1 0-1,0 1 1,1-1 0,-1 0 0,0 1-1,0-1 1,0 0 0,1 0 0,-1 0-1,0 1 1,0-1 0,0 0 0,1 0-1,-1 0 1,0 0 0,0-1 0,0 1-1,0 0 1,1 0 0,-1 0 0,-1-1-1,-37-8-57,7-3 44,2-1 0,0-2 0,-54-35 0,-85-73 4,140 101 30,-154-125-15,7-8 0,7-7 0,7-7 0,-233-316 1,126 89 7,-23-32-6,273 402-5,-12-19 12,-3 1 0,-1 2 0,-75-68 0,69 84 121,43 37-74,23 31-17,1-2 0,55 66 0,-6-11-13,65 99-25,379 485 52,-424-570-42,4-5 1,5-4-1,222 165 0,236 66 71,-31-21-69,-458-260-1,-2 4-1,-2 2 0,-3 3 0,-2 3 1,76 97-1,-128-135-265,-51-63 198,-50-38-1,4 4 22,-51-52 5,-177-158-5,-93-89-40,287 248 47,-127-169 0,-17-107-47,29-15 82,175 307-2,-3 0-18,-3 2-1,-6 4 0,-4 2 1,-93-94-1,128 155 13,26 27 0,2 0-1,-1 0 0,2-2 1,-1 1-1,-14-25 1,26 38-2,0 0 0,-1-1 0,1 1 1,0 0-1,0 0 0,0-1 0,0 1 0,0 0 1,0 0-1,-1-1 0,1 1 0,0 0 1,0 0-1,0-1 0,0 1 0,0 0 0,0-1 1,0 1-1,0 0 0,0 0 0,0-1 1,0 1-1,0 0 0,0-1 0,1 1 1,-1 0-1,0 0 0,0-1 0,0 1 0,0 0 1,0 0-1,1-1 0,-1 1 0,0 0 1,0 0-1,0 0 0,1-1 0,-1 1 0,0 0 1,0 0-1,1 0 0,-1 0 0,0-1 1,0 1-1,1 0 0,-1 0 0,22 3 43,7 9 3,-1 1-1,0 2 1,31 21 0,82 66 47,-111-80-65,198 155 47,-8 9 0,309 339-1,-141-105-5,28-26-20,-162-179-55,507 443 92,-547-464-71,522 449 87,-422-367-80,-133-111-12,-171-156-10,27 22-14,-2 2 0,44 52 0,-76-79 8,1-1 0,-1 0 0,0 1 0,0 0 1,-1-1-1,0 1 0,0 0 0,0 0 0,-1 0 1,2 12-1,-11-17-168,-1-1 140,1 0 0,0-1-1,0 0 1,0 0-1,0-1 1,0 0-1,0 0 1,-9-4-1,-69-37-8,53 25-7,-476-266-180,361 190 166,-176-147 0,-325-376 59,599 563 17,-588-597 232,583 602-223,-306-283 80,28-21-121,294 304 18,25 29 6,-1 1 1,-1 1 0,-1 0 0,-1 1 0,-25-19 0,42 36-5,1-1 1,-1 1 0,1-1 0,-1 1 0,1 0 0,-1-1 0,1 1 0,-1 0 0,1-1 0,-1 1 0,1 0 0,-1 0 0,0 0 0,1-1 0,-1 1 0,1 0 0,-1 0 0,0 0 0,1 0 0,-1 0 0,0 0 0,1 0 0,-1 0 0,1 1 0,-1-1 0,0 0 0,1 0 0,-1 0 0,0 1 0,1 0-1,-1 0 1,1-1 0,0 1 0,-1 0-1,1 0 1,0 0 0,0 0-1,-1 0 1,1 0 0,0 0 0,0 0-1,0-1 1,0 1 0,0 0-1,0 0 1,1 0 0,-1 0 0,1 1-1,4 15 4,2-1 0,0-1 0,1 1 0,1-1 0,0-1 0,1 0 0,0 0 0,17 16-1,2 7 16,86 96 6,213 190 1,-211-214-45,662 714-18,-187-184 74,-487-542-39,163 117 1,-98-84-2,-118-88 6,268 228-11,-259-221 6,-47-39-2,-1 0 1,0 0-1,-1 2 0,16 16 0,-27-26-44,-6-5-129,-212-126 23,81 43 90,-103-64-33,8-10 1,-351-315 0,508 406 97,-233-198 62,242 216-33,-3 4 1,-142-75-1,148 92-11,-249-133-6,299 155-14,9 6 1,0 0-1,0 0 0,0 0 0,0 0 1,0 0-1,-1 1 0,1-1 0,-1 1 0,1 0 1,0 0-1,-1 0 0,-7 0 0,29 22 33,127 111 11,252 179 0,-271-228-25,3-5-1,232 102 1,-290-150-17,303 133 16,-17 29-3,-285-141-17,-2 3-1,63 62 1,97 76-13,-122-111 23,-4 4 0,138 145 0,-137-127 16,-50-51 3,80 98 0,-111-120-16,0 1 9,26 44 0,-43-62-19,-4-7 0,0 0 0,0 0 0,1-1 0,0 1 0,0-1 0,9 9 0,-12-13-32,-10-11-443,-78-82 93,-105-142 0,-56-120 165,169 239 189,8 9 89,-111-218 0,179 318-43,1 0-1,-1-1 0,1 1 0,1 0 0,-1-1 1,1 0-1,0 1 0,0-14 0,25 18 170,-15 4-166,-1 0-1,1 0 1,-1 0-1,1 1 1,-1 0-1,0 1 1,0 0-1,0 0 1,12 10-1,68 58 52,-60-48-61,61 56 145,-4 5 0,-3 2 0,-4 5 0,96 146 0,-31-47 57,22 35-69,41 86-96,-205-310-117,-5-4-126,0 1 188,0-1-1,0 0 0,0 0 0,0 0 0,1-1 1,-1 0-1,-6-5 0,-3-3-7,-204-143-49,-335-311 0,508 423 65,-1 2 0,-3 2 1,-93-56-1,135 91 6,1 0 0,-1 1 0,1 0-1,-1 0 1,0 1 0,-8-2 0,13 3-7,1 0 1,-1 0-1,0-1 0,1 1 0,-1 0 0,1 0 1,-1 0-1,1 0 0,-1 0 0,1 0 1,-1 0-1,0 0 0,1 0 0,-1 0 0,1 0 1,-1 1-1,1-1 0,-1 0 0,1 0 1,-1 0-1,1 1 0,-1-1 0,1 0 1,-1 1-1,1-1 0,-1 0 0,0 1 0,3 6 3,-2-7-1,4 10 1,0-1 1,0-1 0,1 1-1,0-1 1,0 0 0,1 0 0,0 0-1,14 12 1,3 6 0,274 278 32,-196-208-29,109 142 31,-105-111-17,-83-106-18,1-1 1,1-1-1,0-1 1,1-2-1,52 27 1,-71-40-12,-1-1-1,1 1 1,-1-1 0,1 0-1,0-1 1,-1 1 0,1-1-1,7 1 1,-11-36-152,-3 21 143,-1 0 0,0 0 0,-1 0 0,0 0 0,-1 0 0,0 1 0,-8-15 0,-49-91-77,38 77 78,-58-110-149,-118-315-1,187 421 230,32 68 72,13 20-106,34 41 93,-3 2 0,98 181-1,8 17 139,-92-158-196,-74-119-64,0-1 2,-1 1-1,1-1 1,1 0-1,-1 0 1,11 9-1,-14-14-66,-1-5-96,-1-17 99,-1 0 0,-1 0 1,-1 1-1,0-1 0,-2 1 1,-13-32-1,-63-118-21,14 40 14,7-3 0,5-2-1,-51-191 1,99 271 79,8 55-5,1 0 1,0 0-1,-1 0 1,1 0-1,0 0 1,-1 0-1,1 0 0,0 0 1,0 0-1,-1 0 1,1 0-1,0 1 0,-1-1 1,1 0-1,0 0 1,-1 1-1,1-1 0,-1 1 1,1-1-1,-1 0 1,1 1-1,-1-1 0,1 1 1,0 1-1,31 29 36,-2 2-1,-1 2 1,-2 0 0,22 41-1,15 16 18,221 272 311,-195-252-206,-81-100-158,1 0 0,0-1 0,1 0-1,0 0 1,1-1 0,0-1 0,1 0 0,0-1 0,26 13 0,-38-21-11,-1 0-1,1 0 1,-1 0 0,0 0 0,1-1 0,-1 1 0,0 0-1,1 0 1,-1-1 0,0 1 0,1 0 0,-1 0 0,0-1 0,1 1-1,-1 0 1,0-1 0,0 1 0,1 0 0,-1-1 0,0 1-1,0-1 1,0 1 0,0 0 0,0-1 0,1 1 0,-1-1 0,0 1-1,0-1 1,0 1 0,0 0 0,0-1 0,0 1 0,0-1-1,-1 1 1,1 0 0,0-1 0,0-25-33,0 20 10,-1-4 3,0 0 0,0 1 0,-1 0 0,-1-1 0,0 1 0,0 0 0,0 0 0,-1 1 0,-7-12-1,-54-78-62,33 52 48,-300-418-61,301 416 101,-10-10 0,3-2 0,3-1 0,-34-81 0,63 124 85,13 24 111,14 15-173,110 106 9,133 165 0,-153-164 70,52 81-20,14 14-52,-188-247-631,-25-36 541,23 38-32,-140-216-44,-10-15 92,128 191 56,3 0 0,-29-81 0,53 114-9,9 15 15,-1 14-15,0 0-1,0 0 0,0 0 0,0 0 1,0-1-1,1 1 0,-1 0 0,0 0 1,0 0-1,0 0 0,0 0 0,1-1 1,-1 1-1,0 0 0,0 0 0,0 0 1,1 0-1,-1 0 0,0 0 0,0 0 1,0 0-1,1 0 0,-1 0 0,0 0 1,0 0-1,1 0 0,-1 0 0,0 0 1,0 0-1,0 0 0,1 0 1,-1 0-1,0 0 0,0 0 0,0 0 1,1 1-1,-1-1 0,0 0 0,0 0 1,0 0-1,0 0 0,0 0 0,1 1 1,-1-1-1,21 16 40,0 1 1,-1 1-1,32 36 1,48 72 11,115 189 164,-80-109-116,-20-62-23,-35-46-88,-78-101-20,-1-1-1,-1 1 1,1-1 0,0 1 0,-1-1 0,0 1 0,0-1 0,0 0 0,0 1 0,-1-5-1,-7-13 13,0 0-1,-1 1 0,-1 0 1,-1 0-1,-26-34 1,2 0 21,-9-10 0,-2 2 0,-71-73 1,16 20-2,-78-103 71,-179-212 343,283 337-348,-77-124-1,-47-116-37,172 285-12,-118-257-28,103 209 29,-51-124-10,40 112 1,-4 1 0,-101-140-1,-257-264-4,326 394-13,5-4 1,-86-165 0,105 172-7,11 17-17,23 38-35,-59-83 0,87 138 62,0 0 0,0 0 0,0-1 0,0 2 0,-1-1 1,1 0-1,-1 1 0,0 0 0,0 0 0,-1 0 0,1 0 1,-1 1-1,1-1 0,-1 1 0,0 0 0,-7-1 0,12 3 4,-1 1-1,0-1 1,1 1-1,-1 0 1,0 0-1,1-1 1,-1 1-1,1 0 1,-1 0-1,1 0 1,0 0-1,-1-1 1,1 1-1,0 0 1,0 0-1,-1 0 1,1 0-1,0 0 1,0 0-1,0 0 1,0 0-1,0 0 0,0 0 1,1 1-1,0 35 6,0-30-7,2 21 9,1 1 1,2-1 0,1 0-1,1-1 1,12 29 0,69 138-20,-71-159 12,525 888-3,-225-414-26,-37 19 5,-87-101 55,-175-395-48,-18-31-86,-3-29-106,-12-17 180,-2 2 1,-2 0-1,-34-60 0,19 38 11,-195-390-34,-131-268 102,284 558-49,6-2 0,-53-205-1,97 257 23,6-1 0,-7-185 0,25 292-26,-11-69 237,14 99-218,1 0 0,1 0 0,0 0 0,2-1 0,14 35 0,-9-22-2,231 755 49,-221-690-61,-5 1 1,-4 0-1,-4 1 0,-10 171 0,1-259-2,0-1-1,0 1 1,-2-1 0,1 0-1,-1 0 1,-1 0-1,-6 15 1,7-22 1,1 1 1,-1-1 0,0 1-1,0-1 1,0 0-1,-1 0 1,1 0-1,-1-1 1,0 1-1,0-1 1,0 0 0,-1 0-1,1 0 1,-1-1-1,1 1 1,-1-1-1,0 0 1,-10 2 0,-4-1 1,0 0 0,0-2-1,0 0 1,0-1 0,0-1 0,1-1 0,-1-1 0,0 0 0,1-1 0,-1-1 0,1-1 0,0-1 0,1 0 0,-31-18 0,-10-11-14,3-3 0,-92-81 0,141 115 13,-378-349 29,78 70-75,220 207 36,-762-628 51,558 507-36,-271-209 22,251 155-29,230 195-3,-2 3 0,-95-45-1,-62-33 9,239 132-7,0 0 0,0 0 0,-1-1 0,1 1 0,0 0 0,0 0 0,-1 0 0,1-1 0,0 1 0,0 0 0,-1 0 1,1 0-1,0 0 0,-1 0 0,1-1 0,0 1 0,-1 0 0,1 0 0,0 0 0,0 0 0,-1 0 0,1 0 0,0 0 0,-1 0 0,1 0 1,0 0-1,-1 0 0,1 0 0,0 0 0,-1 1 0,1-1 0,0 0 0,-1 0 0,1 0 0,0 0 0,0 1 0,-1-1 0,1 0 0,0 0 1,0 0-1,-1 1 0,1-1 0,0 0 0,0 0 0,0 1 0,-1 0 0,1 20-85,12 27-35,13 6 121,2-2 0,2 0 0,52 68 0,-29-44 0,-8-10 0,334 485-6,-310-464-13,154 153-1,107 51 27,-270-243-10,-10-8-43,62 63-1,-107-183-364,-5 77 413,1 1-1,0-1 1,0 1-1,0-1 1,1 1-1,-1-1 1,0 1-1,1-1 1,0 1-1,-1 0 1,1-1-1,2-3 1,-1 5-2,-1 0 1,1 0 0,0 0-1,-1 0 1,1 0 0,0 0 0,0 1-1,0-1 1,0 1 0,-1-1-1,1 1 1,0-1 0,0 1 0,0 0-1,0 0 1,0 0 0,3 1-1,15-1 11,-1 2 0,1 0 0,-1 1 0,0 1 0,0 1-1,28 11 1,109 59 59,-144-68-66,366 227 132,-14 33-100,-276-201-16,881 707 215,-533-329-219,-38 31 51,-342-406-59,-35-43-38,-10-11 11,0-2 1,0 0 0,1 0 0,1-1 0,15 12 0,-29-51-105,-3 16 119,0 1 0,-1 0 0,0 0 0,-1 1 0,0 0 0,-15-17 0,-55-53-44,38 41 33,-118-128-9,7-7 0,8-7 0,-147-245 0,41-20 168,250 451-110,0 0 1,1-1-1,0 1 0,1-1 0,-1 0 0,1 0 0,8 6 0,9 9-2,102 116 35,171 242 1,-163-201-49,239 278 247,-288-356-233,-40-49-11,3-3-1,1-1 0,86 63 1,-129-106-36,0 0-1,0 0 1,0 0 0,0 0 0,1-1-1,-1 1 1,1-1 0,0 0 0,0-1-1,0 1 1,0-1 0,0 0 0,0 0-1,0 0 1,0-1 0,0 0 0,7 0 0,-11-2 0,-1 0 1,1 0 0,0 1 0,-1-1-1,0 0 1,1 0 0,-1 0 0,0 1-1,0-1 1,0 0 0,0 0 0,-1 0 0,1-1-1,-1-3-19,1-6 17,-1 1 0,-1 1 0,0-1 0,-1 0 0,0 0 0,0 1 0,-1 0 0,-1-1 0,-5-8 0,-11-18 13,-28-34-1,25 36 16,-76-115-31,-157-313 1,243 427 126,38 74 87,-9-11-216,193 346 183,-18-30 157,-156-288-276,-21-36-24,0 1 1,-2 0 0,0 1 0,-1 0 0,-1 0 0,10 39-1,-18-59-19,-1-1-1,0 0 0,0 1 0,1-1 0,-1 1 0,0-1 0,0 1 0,0-1 0,1 0 0,-1 1 1,0-1-1,0 1 0,0-1 0,0 1 0,0-1 0,0 1 0,0-1 0,0 1 0,0-1 1,0 1-1,-1-1 0,1 0 0,0 1 0,0-1 0,0 1 0,0-1 0,-1 0 0,1 1 1,0-1-1,0 1 0,-1-1 0,1 0 0,0 1 0,-1-1 0,1 0 0,0 1 0,-1-1 0,1 0 1,-1 0-1,1 1 0,0-1 0,-1 0 0,1 0 0,-1 0 0,1 0 0,-1 0 0,1 1 1,-1-1-1,1 0 0,0 0 0,-1 0 0,1 0 0,-1 0 0,1 0 0,-1-1 0,1 1 1,-1 0-1,1 0 0,-1 0 0,1 0 0,0 0 0,-2-1 0,-27-17 23,25 14-46,-58-45 15,2-4 0,-58-66 0,44 43 14,-244-282-34,23-23 7,13 16 15,218 286 7,-748-871 0,760 896 2,-2 1 0,-3 4 0,-2 1 0,-1 3 0,-3 3 0,-1 3 0,-125-55 0,-92-5 83,-103-46 43,321 111-153,-91-64 0,112 68 50,-2 1 0,0 3 0,-2 1 0,-72-27 0,73 37-40,-42-12 9,1-4 0,-131-68 1,-75-80 32,292 179-27,-1 0 0,1 0 0,0 0 0,0 0 0,-1 0 0,1 0 1,0 0-1,0 0 0,-1 0 0,1-1 0,0 1 0,0 0 1,0 0-1,-1 0 0,1 0 0,0 0 0,0 0 0,0-1 0,-1 1 1,1 0-1,0 0 0,0 0 0,0 0 0,0-1 0,-1 1 0,1 0 1,0 0-1,0-1 0,0 1 0,0 0 0,0 0 0,0-1 1,0 1-1,0 0 0,0 0 0,0 0 0,0-1 0,0 1 0,0 0 1,0 0-1,0-1 0,0 1 0,0 0 0,0 0 0,0-1 0,0 1 1,0 0-1,0 0 0,0-1 0,1 1 0,18-1 30,54 11 18,-24-4-101,19-5 15,-67-1 38,-1 0 1,0-1-1,1 1 1,-1-1 0,0 1-1,0 0 1,0-1-1,0 1 1,0-1 0,0 1-1,0-1 1,0 1 0,0-1-1,0 1 1,0-1-1,0 1 1,0-1 0,0 1-1,0 0 1,0-1-1,0 1 1,-1-1 0,1 1-1,0-1 1,0 1-1,-1 0 1,1-1 0,0 1-1,0 0 1,-1-1 0,1 1-1,0 0 1,-1-1-1,1 1 1,-1-1 0,-12-15 24,0 0-44,1 0 1,1-1 0,-16-33 0,-11-45 60,-35-139 1,-5-17-225,12 85 59,-38-111 97,103 274 18,0 1 0,0 0 0,1-1-1,-1 1 1,1 0 0,0-1 0,0 1 0,0-1 0,0 1 0,0-1 0,1-2-1,-1 4 5,0 1 0,0-1 0,1 1 0,-1 0 0,0-1 0,0 1 0,1 0 0,-1-1 0,0 1 0,1 0 0,-1-1 0,0 1 0,1 0 0,-1 0 0,1-1 0,-1 1 0,0 0 0,1 0 0,-1 0 0,1-1 0,-1 1-1,1 0 1,-1 0 0,1 0 0,-1 0 0,1 0 0,-1 0 0,1 0 0,-1 0 0,0 0 0,1 0 0,-1 0 0,2 1 0,4 1-2,0 1 0,0 0 0,-1 0 0,1 0 0,-1 1-1,10 8 1,40 36 38,-2 2-1,-2 3 1,65 87 0,114 195-20,-192-277-18,78 131-4,-116-205-123,-3 0 134,0 1 0,-2 0 0,1-1-1,-2 2 1,-12-27 0,-50-73-2,27 47 23,-127-212-59,-94-167-4,183 297 67,-62-167 0,127 284-40,2-1 0,1 0 0,1 0 1,3-1-1,0 0 0,-3-62 1,23 121 70,-3-11-13,476 1014 15,-233-462 26,-241-540-73,-4-7-34,1-1 1,1 0-1,0 0 1,21 25-1,-26-44-158,-3-9 155,-1-15 75,-2 1-54,-1 0-1,-1 0 0,-2 0 0,-7-27 1,-39-97-119,30 89 88,-401-977 45,223 613-31,-84-204-6,210 418 57,64 176-37,2 0 0,1-1 0,1 0 0,0-41 0,5 74 2,0 0 1,0 0-1,0 0 0,0 0 1,0 0-1,0 0 0,0 1 1,0-1-1,0 0 0,0 0 1,1 0-1,-1 0 1,0 0-1,1 0 0,-1 1 1,1-1-1,-1 0 0,1 0 1,-1 1-1,2-2 0,11 6 12,19 30 103,-27-27-102,86 117 58,124 223 0,-152-238-59,587 1147-2,-521-943-19,177 361 81,-211-513-152,-104-210-177,-18-10 233,-2 1 0,-41-61 0,11 20-33,-435-800 30,57-24 69,436 921-37,-119-301-35,99 239 59,2-1 0,-18-116 0,37 180-22,0 1 0,0 0-1,0 0 1,0 0-1,0 0 1,0 0-1,-1 0 1,1 0 0,0 0-1,0 0 1,0-1-1,0 1 1,0 0-1,0 0 1,0 0 0,0 0-1,0 0 1,0 0-1,0 0 1,0-1-1,0 1 1,0 0 0,0 0-1,0 0 1,0 0-1,0 0 1,0 0-1,0 0 1,0-1 0,0 1-1,0 0 1,0 0-1,0 0 1,0 0-1,0 0 1,0 0 0,1 0-1,-1 0 1,0 0-1,0-1 1,0 1-1,0 0 1,0 0 0,0 0-1,0 0 1,0 0-1,0 0 1,1 0-1,-1 0 1,0 0-1,0 0 1,0 0 0,0 0-1,0 0 1,0 0-1,0 0 1,1 0-1,-1 0 1,0 0 0,0 0-1,0 0 1,0 0-1,0 0 1,0 0-1,0 0 1,1 0 0,-1 0-1,9 10 64,16 28 8,-18-28-51,332 551 176,99 171-140,-51 25-100,-265-489 139,259 581 302,-361-803-366,28 68-6,97 166-1,-135-263-33,-8-13-4,0 0-1,0-1 0,1 1 1,-1 0-1,1-1 1,0 1-1,0-1 0,0 0 1,5 3-1,-8-6 6,0 1 0,0-1 0,1 0 0,-1 0 0,0 0 0,0 0 0,0 0 0,0 0 0,0 0 0,1 1 0,-1-1 0,0 0 0,0 0 0,0 0 0,0 0 0,0 0 0,1 0 0,-1 0 0,0 0 0,0 0 0,0 0 0,1 0 0,-1 0 0,0 0 0,0 0 0,0 0 0,0 0 0,1 0 0,-1 0 0,0 0 0,0 0 0,0 0 0,0-1 0,0 1 0,1 0 0,-1 0 0,0 0 0,0 0 0,0 0 0,0 0 0,0 0 0,0-1 0,1 1 0,-1 0 0,0 0 0,0 0 0,0 0 0,0 0 0,0-1 0,0 1 0,0 0 0,0 0 0,0-1 0,1-13-69,-1 8 52,-1-15 2,-1-1 0,-1 0-1,-1 1 1,-1 0-1,0 0 1,-2 0 0,-11-25-1,-81-140-147,60 117 120,-79-138 45,-151-288-40,-233-651 62,290 638-10,-169-452 3,264 671-56,20 53 85,95 231-38,0 0 0,1 0-1,-1 0 1,1 0 0,0 0 0,1 0 0,-1 0 0,1 0 0,0 0 0,0 0 0,1 0 0,0 0 0,-1 0 0,2 0 0,-1 0 0,0 0 0,1 0 0,4-8 0,4-1-6,-6 8-1,0 0-1,0 0 0,1 1 1,-1-1-1,1 1 1,8-6-1,-12 10 5,-1 1 0,1-1 0,0 1 0,0 0 0,-1-1 0,1 1 0,0 0 0,0 0 0,0-1 0,0 1 0,-1 0 0,1 0 0,0 0 0,0 0 0,0 0 0,0 0 0,0 0 0,-1 0 0,1 0 0,0 1 0,0-1 0,0 0 0,0 1 0,1 0 0,0 1-1,-1-1 1,1 1 0,-1-1-1,1 1 1,-1-1 0,0 1-1,1 0 1,-1 0 0,0 0 0,0 0-1,-1 0 1,2 3 0,65 198 90,22 57 24,384 708 261,-185-471-422,-5 73 122,-6-13 71,-108-251-123,151 247 84,-251-447-67,131 194 50,375 526 39,-535-768-90,-39-56-215,-22-18-144,12 8 317,-85-65 4,-383-305-42,19-30 4,300 253 29,-419-421-109,47-39 37,406 449 17,147 181 58,335 332 137,-32-29-166,-226-226 60,115 113 37,-183-171-67,-1 2 1,-2 2-1,-1 0 1,23 46-1,-29-31 16,-20-50-64,-15-17 74,-236-239-35,-379-419-52,402 385 29,166 200 42,-72-136 0,87 135 4,5-1 0,-52-171 0,-15-73 9,85 280-17,-2 1 0,-2 2-1,-3 0 1,-38-50-1,0 4 22,5-3-1,-56-120 0,118 219-23,-1-1 1,1 1-1,-1-1 0,0 1 0,1 0 0,-1-1 0,0 1 0,1-1 1,-1 1-1,0 0 0,0 0 0,1 0 0,-1-1 0,0 1 1,0 0-1,1 0 0,-1 0 0,0 0 0,0 0 0,0 0 0,1 0 1,-1 0-1,0 1 0,0-1 0,1 0 0,-1 0 0,0 1 0,-1-1 1,-18 11 28,15-4-30,0 0 1,0 0 0,1 0-1,0 1 1,1 0 0,-1 0 0,1 0-1,1 0 1,0 0 0,0 1-1,1-1 1,-1 0 0,1 11-1,1 16 20,6 65-1,3-53-14,2 0 0,2-1 1,1-1-1,32 66 1,-7-15-5,203 479 32,-160-411-8,142 214 1,-96-196-39,226 251 0,-81-184 23,-196-186-18,-2 4 0,101 117-1,-92-79 13,181 218-28,-71-63 83,-146-187-46,3-2-1,114 120 1,101 42 85,-201-184-64,2-3-1,101 53 1,-58-43-29,342 182 55,-390-203-62,-7-1-29,1-4 0,106 42 0,-162-72 31,0 0 0,1 0 0,-1 0 0,0 0 0,1 1 0,-1-1 0,0 0-1,0 0 1,1 0 0,-1 0 0,0 0 0,1 0 0,-1 0 0,1 0 0,-1 0 0,0 0 0,1 0 0,-1 0 0,0 0 0,1 0 0,-1 0 0,0 0 0,0-1 0,1 1 0,-1 0 0,0 0 0,1 0 0,-1 0 0,0-1 0,0 1 0,1 0-1,-1 0 1,0-1 0,0 1 0,1 0 0,-1 0 0,0-1 0,0 1 0,0 0 0,0-1 0,1 1 0,-1-1 0,-3-19-6,-16-22 21,-38-36-22,-97-103 0,113 135 8,-90-100 2,-258-298-5,35-30-6,245 304 6,7-6 0,-91-214-1,166 319-18,3-1 0,4-1 0,2 0 0,4-2 0,3 0 0,4 0 0,2-82 0,5 160 27,0-1 0,1 0-1,0 0 1,-1 0 0,1-1-1,0 1 1,0 0 0,0 0-1,0 0 1,0-1 0,1 1-1,-1 0 1,0-1 0,1 1 0,-1-1-1,1 0 1,0 1 0,2 1-1,11 9 17,61 69 0,-3 4 0,113 171 0,89 218 14,5 181-29,-197-434 2,129 241 0,-209-456-22,25 40 38,-27-44-29,0 0-1,1 0 1,-1 0 0,1-1-1,0 1 1,-1 0-1,1-1 1,0 1-1,0-1 1,0 1-1,0-1 1,0 0-1,0 0 1,0 0 0,0 0-1,1 0 1,3 1-1,-5-3 7,-1 1 0,1 0 0,-1-1-1,1 1 1,-1 0 0,1-1 0,-1 1-1,1-1 1,-1 1 0,0-1 0,1 1 0,-1-1-1,1 1 1,-1-1 0,0 1 0,0-1-1,1 0 1,-1 1 0,0-1 0,0 1 0,0-1-1,0 0 1,0 1 0,1-1 0,-1 0-1,0 1 1,-1-1 0,1 1 0,0-1 0,0 0-1,0 1 1,0-1 0,0 1 0,-1-1 0,1 0-1,0-7 3,-1-13-4,-1 0 0,-1 1 0,-1 0-1,-1 0 1,-8-24 0,-47-106-92,26 69 65,-4-15 19,-139-322-58,-283-390 80,-103-122-38,523 851 43,32 63 39,7 23-21,8 22 21,64 183 19,2 7-52,-33-83 5,-40-136-27,0 0 0,0 1 0,1-1 0,-1 0 0,0 0-1,0 0 1,0 0 0,0 0 0,0 1 0,0-1 0,0 0 0,1 0 0,-1 0-1,0 1 1,0-1 0,0 0 0,0 0 0,0 0 0,0 0 0,0 1 0,0-1-1,0 0 1,0 0 0,0 0 0,0 1 0,0-1 0,0 0 0,0 0 0,0 0-1,0 1 1,0-1 0,0 0 0,-1 0 0,1 0 0,0 1 0,0-1-1,0 0 1,0 0 0,0 0 0,0 0 0,-1 0 0,1 1 0,0-1 0,0 0-1,0 0 1,0 0 0,-1 0 0,1 0 0,0 0 0,-12-6-25,-16-17-13,-16-19 35,2-2 0,-36-51 0,-67-106-14,140 195 16,-111-183 5,6 9 8,78 139 5,30 39-14,0 0 0,0 0-1,0 0 1,0 0-1,0 0 1,0 1 0,0-1-1,-1 1 1,1 0-1,-1-1 1,1 1-1,-1 0 1,0 0 0,1 1-1,-6-2 1,22 25 93,150 128 59,-99-94-134,62 53-5,4-6 0,4-5 0,183 99 0,-162-124-13,-137-67-12,0 0-1,1-2 1,-1 0-1,1-1 0,0-1 1,28 1-1,-47-4 9,1 0 0,-1 0 0,0-1 0,1 1 0,-1 0 0,0 0 0,1-1 0,-1 1 1,0 0-1,1-1 0,-1 0 0,0 1 0,0-1 0,0 0 0,0 1 0,1-1 0,-1 0 0,0 0 0,0 0 0,0 0 0,-1 0 0,1 0 0,0 0 0,0 0 0,-1-1 0,1 1 0,0 0 1,-1 0-1,1-1 0,0-1 0,2-47 22,-3 36-18,-3-63-3,-3 0 0,-4 0 1,-26-105-1,-83-220-7,-111-166-24,-43 21-16,156 319 40,78 159 7,38 67 0,1 1 1,-1-1-1,0 1 0,1-1 0,-1 1 1,0 0-1,0-1 0,0 1 1,0 0-1,0 0 0,0 0 0,0-1 1,0 1-1,-1 0 0,1 1 0,0-1 1,-1 0-1,0-1 0,1 6 3,0-1 0,0 1 0,1-1 0,0 1 0,0 0 0,0-1 0,0 1 0,0-1 0,1 1-1,1 4 1,11 57 33,2-1-1,48 122 0,-28-92-13,330 1101-16,-164-354-45,-130-530 35,-60-251-79,-9-37 22,-2-19 38,-1-5 9,-123-286-34,-241-560-235,-23-57 288,381 885-2,-117-334 2,108 298-10,3-1 0,2-1 0,2 0 1,-1-80-1,10 137 4,0-1-1,0 1 1,0-1 0,0 1 0,-1 0-1,1-1 1,0 1 0,0-1 0,0 1-1,0-1 1,0 1 0,0-1 0,0 1-1,0-1 1,0 1 0,1-1 0,-1 1 0,0 0-1,0-1 1,0 1 0,0-1 0,1 1-1,-1-1 1,0 1 0,0 0 0,1-1-1,-1 1 1,0 0 0,1-1 0,-1 1-1,0 0 1,1-1 0,-1 1 0,0 0-1,1 0 1,-1-1 0,1 1 0,-1 0-1,1 0 1,-1 0 0,0 0 0,1 0-1,-1 0 1,1-1 0,-1 1 0,1 0-1,0 0 1,16 14 40,-3 6-16,-2 1 0,0 1 0,-2 0 0,15 43 0,-18-48-16,40 121 30,44 210-1,-1 154-39,-44-233 19,-34-198-11,43 132 0,-44-182-84,-5-31 7,-3-39 57,-3 48 16,-2-76-30,-3-1 0,-4 1 1,-2 1-1,-25-80 0,-59-177-19,-42-166 58,29-174-29,88 528 12,7 59 9,-4 1-1,-44-131 1,54 191 2,2 1-1,1-1 1,1 0-1,1 0 1,2-33-1,-2 49-3,1 0 0,-1 0 0,-1 1 0,0-1 0,0 0 0,0 1 0,-1 0 0,-7-11 0,-15-42 0,21 34 1,1 1 0,-1-47 0,4 45 4,-1 0-1,-6-29 1,6 48-3,-1 0 0,1 0 0,-2 1 0,1-1 0,-1 1-1,0 0 1,-1 0 0,0 0 0,0 0 0,-8-8 0,-63-50 14,60 51-6,12 12-6,1 1-1,0-1 1,0 0 0,0-1-1,0 1 1,0 0-1,0-1 1,-2-4 0,5 3 18,1 3 40,13 10-24,51 41-21,-2 2 1,83 87-1,-127-119-5,-66-73-22,23 26 1,-39-38 0,55 59 8,-1 0 0,0 0 0,0 1 0,0 0 1,-1 0-1,0 1 0,0 0 0,0 1 0,-18-5 0,22 12-15,10 8-19,13 13 1,40 47 51,-4 2-1,-3 3 1,-4 2 0,-3 2 0,51 132 0,114 443-75,-194-607 52,160 599 3,108 371 43,-97-504 14,-182-505-56,-2-7-9,0 1-1,1 0 1,-1 0 0,1 0-1,-1-1 1,1 1-1,0 0 1,0-1-1,0 0 1,0 1-1,4 2 1,-4-9-32,-4-98 43,-4 1 0,-35-187 0,-221-597 1,55 230-1,171 512-2,6-1 0,-20-238 0,43 270 13,9-125-1,2 210-9,1-1 0,1 1 0,1 0 0,2 1 0,1 0 0,0 0-1,2 1 1,1 1 0,1 0 0,2 0 0,34-41 0,-50 64 0,1 0 0,0 0-1,-1 0 1,1 0 0,0 1 0,-1-1 0,1 0-1,0 0 1,0 0 0,0 1 0,0-1 0,0 0-1,0 1 1,0-1 0,0 1 0,0-1 0,0 1 0,0-1-1,0 1 1,0 0 0,1 0 0,-1 0 0,0-1-1,0 1 1,0 0 0,0 0 0,0 0 0,1 1-1,-1-1 1,0 0 0,0 0 0,0 1 0,0-1-1,0 1 1,0-1 0,0 1 0,0-1 0,0 1 0,0-1-1,0 1 1,0 0 0,0 0 0,0-1 0,0 1-1,-1 0 1,2 1 0,4 6 16,-1 1 0,0-1 1,-1 1-1,7 16 0,-6-12-18,17 41 18,-3 0-1,18 87 1,10 124-18,-39-211 10,98 935 74,-90-799-43,-12-126-28,-2-23-10,2 0 1,1-1-1,12 41 1,-9-66-22,-4-28-24,-3-28-28,-1 40 70,0-35 9,2-34-18,-4 0 0,-20-122 1,-3 75-38,-112-594-152,108 513 183,-5-320 0,32 438 2,0 43 12,2 0-1,6-53 1,-5 84 1,1 0-1,-1 0 1,1 0 0,1 0 0,5-10-1,-8 15 3,0 0-1,1 1 1,-1-1-1,1 0 1,-1 1-1,1-1 1,-1 1-1,1-1 1,-1 0-1,1 1 1,-1-1-1,1 1 1,0 0-1,-1-1 1,1 1-1,0-1 1,0 1-1,-1 0 1,1 0-1,0-1 1,1 1-1,-2 0 4,1 1-1,0-1 1,0 1-1,0-1 1,0 1 0,0-1-1,0 1 1,-1 0-1,1-1 1,0 1-1,-1 0 1,1-1 0,0 1-1,-1 0 1,1 0-1,-1 0 1,1 0-1,-1 0 1,1 0 0,-1-1-1,0 1 1,1 2-1,19 51 28,-2 1 1,15 80-1,8 124-8,-21-120-6,134 948 202,-113-811-158,99 354 0,-61-303-77,-171-725-293,-73-223 242,-32-170-16,192 760 82,-23-136 10,-12-298-1,53 491 104,13 49-69,-4 1 0,18 111 1,-20-84-35,183 740 133,41 205 42,-220-923-180,106 521 88,-79-438-54,86 217-1,-111-356-39,23 57-8,55 221 0,-101-335 0,-1 1-1,0-1 0,-1 0 1,-1 13-1,-9-31 11,-3-9 1,1 0 1,0-1 0,1-1-1,1 1 1,-11-30-1,-6-8-10,-176-297-107,123 219 88,-68-119-6,12-7 0,-103-275 0,209 456 26,-11-25 0,4-3 0,-31-144 0,63 218-3,6 25-16,13 41-32,-1 1 50,51 136 61,79 328 0,19 62-2,-5-194 19,-127-310-57,2-1 0,3-1 0,2-2 0,46 49-1,-53-76-2,-31-26-11,0-1 0,1 1 0,-1 0 0,1-1 0,-1 1 1,1-1-1,-1 0 0,1 1 0,-1-1 0,1 1 0,0-1 0,-1 0 0,1 1 0,0-1 0,-1 0 0,1 0 0,0 0 0,-1 1 0,1-1 1,0 0-1,-1 0 0,1 0 0,0 0 0,-1 0 0,1 0 0,0 0 0,-1-1 0,1 1 0,0 0 0,-1 0 0,1 0 0,0-1 0,-1 1 0,1 0 1,0-1-1,-1 1 0,1 0 0,-1-1 0,1 1 0,-1-1 0,1 1 0,-1-1 0,1 1 0,-1-1 0,1 0 0,-1 1 0,0-1 0,1 1 0,-1-1 1,0 0-1,0 1 0,1-1 0,-1 0 0,0 1 0,0-1 0,0-1 0,2-27 2,-1-1 0,-1 1 0,-2 0 0,-1 0 0,-11-47 0,-50-151-11,37 140 17,-619-1905-215,545 1697 193,13-4 0,-66-410 0,20 90 43,127 591-54,11 41-30,12 48-3,49 458 155,-55-401-89,7 75-5,99 730 41,-109-886-27,25 101-1,-28-125-24,0 0 1,1 0-1,1-1 1,0 0-1,1 0 0,0 0 1,15 19-1,-21-30 8,0 0 0,0 0-1,0 0 1,0 0 0,0 0 0,1 0-1,-1 0 1,0 0 0,0 0 0,1 0-1,-1 0 1,1-1 0,-1 1 0,0-1-1,1 1 1,-1-1 0,1 0 0,-1 1-1,3-1 1,-3 0 0,1-1 1,-1 1-1,0 0 0,0-1 0,0 1 1,0-1-1,0 0 0,0 1 0,0-1 1,0 0-1,0 0 0,0 1 1,0-1-1,0 0 0,-1 0 0,1 0 1,0 0-1,-1 0 0,2-1 0,1-6 11,0 0 0,0 0 0,0 0 0,-1-1 0,2-13-1,13-137-6,-6-274-1,-11 317-4,-27-366-25,1-99-2,27 564 39,0 0-1,1 1 1,0 0 0,1-1 0,6-16 0,-8 32-9,-1 0 1,0 0-1,0 0 1,1 0-1,-1 0 1,1 0-1,-1 0 0,1 0 1,0 0-1,-1 0 1,1 0-1,0 0 0,-1 1 1,1-1-1,0 0 1,0 0-1,0 1 1,0-1-1,0 1 0,0-1 1,0 0-1,0 1 1,2-1-1,-2 1-2,0 0-1,0 1 1,0-1-1,0 0 1,0 1-1,0-1 1,0 1 0,0-1-1,0 1 1,0 0-1,0-1 1,0 1-1,0 0 1,0 0-1,0-1 1,-1 1 0,1 0-1,0 0 1,-1 0-1,1 0 1,-1 0-1,1 0 1,-1 0 0,1 0-1,-1 1 1,9 22 46,-1 0 0,7 31 0,-5-15-32,100 433 123,-5-19-25,74 166-78,62 265 22,-125-387-28,37-12 33,-52-241-20,-36-94-34,55 193-1,-118-333-30,0 0-1,0 0 0,-1 1 1,-1 19-1,0-27 0,0-2 27,-1-6-181,-10-28 135,-28-50 0,8 18 20,-164-351-237,-97-228-8,204 416 248,9-4 0,-78-392 0,141 524 23,5 0 0,1-102 0,33 223 21,14 24 56,-2 2-1,39 69 1,45 111-40,192 566 173,-136-309 146,-121-348-306,5-4 0,110 185 0,-108-223-56,54 113 1,-97-169 2,-2-8-5,-2 0 0,-1 1 0,-1 1 0,8 40 0,20 105 40,102 279 0,-91-334-2,6-2 1,109 173-1,-133-238-30,168 270 35,179 330-27,-365-619-4,-1 0 1,-2 1-1,-2 0 0,-1 1 1,4 48-1,-12-42-14,-1-44-38,-1-6-96,-61-184 0,5 20-76,-197-662-73,112 333 304,121 394-50,5 0-1,-6-198 1,22 301 37,0 1-1,0 0 0,-1-1 1,1 1-1,0 0 1,0-1-1,0 1 1,0-1-1,0 1 1,0 0-1,0-1 1,0 1-1,0-1 0,0 1 1,0 0-1,0-1 1,1 1-1,-1 0 1,0-1-1,0 1 1,0 0-1,0-1 0,1 1 1,-1 0-1,0-1 1,0 1-1,0 0 1,1 0-1,-1-1 1,0 1-1,1 0 0,-1 0 1,0-1-1,1 1 1,-1 0-1,0 0 1,1 0-1,-1 0 1,0-1-1,1 1 1,-1 0-1,1 0 0,12 11-79,-4 5 80,-1 0 1,-1 1-1,10 28 1,-3-6 18,106 288 105,53 138 12,56 184 175,-15-51-37,-162-466-229,89 188 106,46 131-153,-106-177-7,-3-36-32,-78-237 34,0-1 6,0 0 1,0 0-1,0 1 0,0-1 1,0 0-1,0 1 1,0-1-1,0 0 1,0 0-1,1 1 0,-1-1 1,0 0-1,0 1 1,0-1-1,0 0 1,0 0-1,0 1 1,1-1-1,-1 0 0,0 0 1,0 1-1,0-1 1,1 0-1,-1 0 1,0 0-1,0 0 0,0 1 1,1-1-1,-1 0 1,0 0-1,0 0 1,1 0-1,-1 0 0,0 0 1,1 1-1,-1-1 1,0 0-1,0 0 1,1 0-1,0-9-323,0-109 80,2 30 163,-4 0 1,-4 0-1,-21-114 1,-155-458 89,23 104-9,152 530 2,-2-5-1,1 0 0,2 0-1,-3-50 1,19 96 12,68 114 175,107 240 0,20 166-94,-52 45 207,-34-110 27,-110-436-321,28 61 0,-34-109-547,-3-11 481,-3-42-11,-3 1-1,-24-116 1,-52-127-89,65 249 112,1 8 43,-135-531 0,125 461-11,6-2-1,-7-219 1,26 341 15,0 0 0,0 0 0,0 0 1,0 0-1,0-1 0,0 1 0,1 0 0,-1 0 0,1 0 0,0 0 1,-1 0-1,1 0 0,1-2 0,-1 4 1,-1-1 0,0 1 0,1 0 0,-1 0-1,1 0 1,-1 0 0,1 0 0,-1 0 0,1 0 0,-1 0 0,0 0 0,1 0-1,-1 0 1,1 0 0,-1 0 0,1 1 0,-1-1 0,0 0 0,1 0 0,-1 0 0,1 1-1,-1-1 1,0 0 0,1 0 0,-1 1 0,0-1 0,1 0 0,-1 1 0,0-1-1,1 0 1,-1 1 0,0-1 0,0 0 0,0 1 0,1 0 0,5 8-3,-1-1 1,0 1-1,7 20 1,326 1043 489,-259-699-228,10 36-63,-86-385-183,-3-21-10,0 1-1,1 0 1,-1 0-1,1 0 1,0-1 0,0 1-1,0 0 1,1-1-1,-1 1 1,1-1-1,0 1 1,4 5-1,-5-8-91,-1-21-220,0-153 16,-34-280 1,-98-285 223,120 668 156,4 0-1,0-84 1,9 170-24,2 0-1,0-1 1,0 0 0,2 1 0,0-1 0,8 17 0,7 23-31,212 847 549,-230-889-583,14 53 34,3-1 0,2 0 0,3-2 1,3-1-1,2-1 0,47 72 1,-76-133-44,0 0 0,0 1 0,0-1 0,0 0 0,1 1 0,-1-1 0,0 0 0,0 0 0,0 1 1,0-1-1,0 0 0,0 0 0,0 1 0,1-1 0,-1 0 0,0 0 0,0 1 0,0-1 0,0 0 1,1 0-1,-1 0 0,0 1 0,0-1 0,1 0 0,-1 0 0,0 0 0,0 0 0,1 0 0,-1 0 1,0 0-1,0 1 0,1-1 0,-1 0 0,0 0 0,1 0 0,-1 0 0,0 0 0,0 0 1,1 0-1,-1 0 0,0 0 0,1-1 0,-1 1 0,0 0 0,0 0 0,1 0 0,-1 0 0,0 0 1,0 0-1,1 0 0,-1-1 0,0 1 0,0 0 0,1 0 0,-1 0 0,0-1 0,0 1 0,1 0 1,3-28-147,-6-50 250,2 70-147,-27-238-254,18 181 196,-2 1 0,-25-76 0,-52-120-162,-27-99 205,111 341 82,0 0 1,1 0-1,0-28 0,14 71 345,30 50-284,-3 2 0,-4 2 0,-3 0 0,-4 2 0,25 125 0,-43-155-31,48 246 261,-43-242-250,2 0-1,3-1 1,32 63-1,-34-84-7,-2-1-22,1-2-1,31 43 0,-47-73-25,0 0 1,0 0-1,0-1 0,0 1 0,0 0 0,0 0 0,1-1 1,-1 1-1,0 0 0,0 0 0,0-1 0,0 1 0,0 0 1,0 0-1,1 0 0,-1-1 0,0 1 0,0 0 0,0 0 1,1 0-1,-1 0 0,0-1 0,0 1 0,1 0 0,-1 0 1,0 0-1,0 0 0,1 0 0,-1 0 0,0 0 0,0 0 1,1 0-1,-1 0 0,0 0 0,0 0 0,1 0 0,-1 0 1,0 0-1,1 0 0,-1 0 0,0 0 0,0 0 0,1 0 1,-1 0-1,0 0 0,0 1 0,0-1 0,1 0 0,-1 0 1,0 0-1,0 0 0,0 1 0,1-1 0,-1 0 0,0 0 1,0 0-1,0 1 0,0-1 0,1 0 0,-1 0 0,0 1 1,0-1-1,0 0 0,0 0 0,0 1 0,0-1 0,0 1 1,1-25-203,-1 20 234,1-97-207,-5 0 0,-27-167 0,-14 68-58,-15-79 112,48 208 131,-4-141-1,17 175-6,-1 36 0,0 1-1,0-1 1,1 1 0,-1-1 0,0 1-1,0-1 1,0 1 0,0-1-1,1 1 1,-1-1 0,0 1-1,1 0 1,-1-1 0,0 1 0,1-1-1,-1 1 1,0 0 0,1-1-1,-1 1 1,1 0 0,-1-1-1,0 1 1,1 0 0,-1 0 0,1-1-1,-1 1 1,1 0 0,-1 0-1,1 0 1,-1 0 0,1 0-1,-1 0 1,1 0 0,0 0 0,-1 0-1,1 0 1,-1 0 0,1 0-1,0 0 1,16 6 1,-9 3 19,0-1 0,0 1 0,0 0 0,-1 1 0,0-1 0,-1 1 1,7 17-1,27 57 118,55 176 1,-68-178-59,80 299 273,-93-325-327,-14-55-52,-2-9-119,-6-18 151,-1 0-1,-20-41 1,3 9-39,-164-527-135,104 295 134,-11-36-8,70 219 52,-14-117 0,100 500 191,-6-39-172,-37-139 39,-5 1 0,-4 0 0,-8 142 0,1-232-56,-1-1-1,0 0 1,-1 0-1,0 0 1,-3 9 0,4-15-10,0 0 0,0 0 0,1-1 0,-1 1 0,0 0 1,0-1-1,-1 1 0,1 0 0,0-1 0,0 0 0,-1 1 1,1-1-1,-1 0 0,1 1 0,-1-1 0,0 0 0,1 0 1,-1-1-1,0 1 0,0 0 0,1 0 0,-1-1 0,0 1 1,0-1-1,0 0 0,-3 1 0,-2-2-6,0 1 0,0-1 0,0-1 0,1 1 0,-1-1 0,0 0 0,1-1 0,0 1 0,-1-1 1,1-1-1,0 1 0,0-1 0,1 0 0,-8-7 0,-7-8-13,0-2 1,-22-30 0,12 15-4,-312-397-235,223 276 200,-740-937 7,442 510 203,354 480-129,4-2 0,5-3 0,5-2 0,4-3 0,6-1 0,4-2 0,-30-192 0,13-39 38,41 287-58,7 38-20,6 32-26,16 63 86,51 131 0,-16-56-47,303 1150 30,-285-1014-26,43 272-24,-107-520-45,-3-24 6,-2-17-1,-4-15 53,0 0 0,-2 0 0,0 1 0,-2 0-1,-8-23 1,-2-8 25,-59-169-18,-117-237 1,78 196-42,-158-409-28,72 172 1,-40-155-54,225 608 118,4 19-4,8 24 0,4 19-26,9 28 41,3-1 1,1 0-1,27 57 0,2 7 1,15 49 15,248 639 64,68-30-103,-321-676 36,4-3 1,108 128-1,-162-212-18,32 33-6,-34-34 1,0-1-1,0 0 1,1 0-1,-1 1 1,0-1-1,1 0 1,-1 0 0,0 0-1,1 0 1,-1-1-1,1 1 1,0 0-1,-1-1 1,1 1-1,-1-1 1,1 1-1,0-1 1,-1 0-1,1 1 1,0-1 0,0 0-1,1-1 1,-2 1-1,-1-1 0,1 0 0,0 0 1,-1 0-1,1 1 0,-1-1 0,1 0 0,-1 0 1,0 0-1,1 0 0,-1 0 0,0 0 1,1 0-1,-1 0 0,0 0 0,0 0 0,0 0 1,0-2-1,3-61-6,-3-1 1,-3 0-1,-22-127 1,-64-193-125,83 364 125,-157-580-23,-133-565 77,283 1098-57,3 0 1,-3-120-1,13 188 12,0-1-1,0 0 1,0 1-1,-1-1 1,1 0 0,0 1-1,0-1 1,0 1-1,0-1 1,0 0-1,1 1 1,-1-1-1,0 1 1,0-1-1,0 0 1,0 1-1,1-1 1,-1 1-1,0-1 1,0 1 0,1-1-1,-1 1 1,1-1-1,-1 1 1,0-1-1,1 1 1,0-1-1,11 13-7,18 44 37,-27-48-22,164 404 173,-107-252-133,732 1944 34,-543-1338-27,-240-737-46,68 207 61,-62-208-123,-17-41-56,-19-60 66,-2 2 0,-55-115 0,40 98 15,-186-425-86,-180-441 141,1-299-28,342 995-3,11-3 0,-29-514 0,78 312 54,8 413-59,-7 50 11,0 1 0,0-1 1,0 0-1,0 1 0,0-1 0,0 0 0,0 1 1,0-1-1,0 0 0,0 1 0,1-1 0,-1 0 1,0 0-1,0 1 0,0-1 0,1 0 0,-1 0 1,0 1-1,0-1 0,1 0 0,-1 0 0,0 0 1,0 1-1,1-1 0,-1 0 0,0 0 0,1 0 1,-1 0-1,0 0 0,1 0 0,-1 0 0,0 1 0,1-1 1,-1 0-1,0 0 0,1 0 0,-1 0 0,0-1 1,1 1-1,-1 0 0,0 0 0,0 0 0,1 0 1,-1 0-1,0 0 0,1 0 0,-1-1 0,0 1 1,1 0-1,-1 0 0,0 0 0,0-1 0,1 1 1,-1 0-1,0 0 0,0-1 0,0 1 0,1 0 1,-1 0-1,0-1 0,0 1 0,0 0 0,0-1 1,0 1-1,0 0 0,1-1 0,-1 1 0,14 37 62,58 277 173,12 135-88,180 793-11,96-136-33,67-27-116,-412-1044 2,237 586-74,-251-664-256,-2 7 329,-2-1 1,-2 1 0,-11-44 0,-38-113 28,25 96-11,-44-151 4,-122-451 34,-190-980-279,276 1109 91,50 0 90,60 517 49,4 47 13,5 14 16,0 10 2,0 1 1,-1 0-1,0 0 1,-2 1-1,0 0 1,4 22-1,-2-9 2,166 613 223,-83-299-165,221 992-79,-155-627 71,-82-360 20,40 163 142,-76-371-94,84 204 0,-111-316-128,-8-18-18,0 0 1,1-1-1,0 1 0,1-1 1,0 0-1,2-1 0,-1 0 1,1 0-1,16 15 0,-24-26-3,-1-1-1,0 1 0,1-1 1,-1 1-1,1-1 0,-1 1 1,0-1-1,1 1 0,-1-1 1,1 0-1,-1 1 0,1-1 1,-1 0-1,1 1 0,-1-1 1,1 0-1,0 0 0,-1 0 1,1 0-1,-1 1 0,1-1 1,0 0-1,-1 0 0,1 0 1,-1 0-1,1 0 0,0 0 0,-1 0 1,1-1-1,-1 1 0,1 0 1,0 0-1,-1 0 0,1-1 1,-1 1-1,1 0 0,-1 0 1,1-1-1,-1 1 0,1-1 1,-1 1-1,1 0 0,-1-1 1,1 1-1,-1-1 0,0 1 1,1-1-1,-1 1 0,0-1 1,0 1-1,1-1 0,-1 1 1,0-1-1,0 0 0,1 0 1,1-42-172,-3 31 176,-3-127-70,-7 0 0,-29-138-1,-121-465-212,76 371 196,20 79 85,-174-859-110,214 990 137,-7-315 1,33 426-27,-1 49-1,0 1 0,0-1 0,0 0 1,0 1-1,0-1 0,0 1 0,0-1 0,0 1 0,0-1 0,0 0 0,0 1 0,0-1 1,1 1-1,-1-1 0,0 1 0,0-1 0,1 1 0,-1-1 0,0 1 0,1-1 0,-1 1 0,0-1 1,1 1-1,-1 0 0,1-1 0,-1 1 0,1 0 0,-1-1 0,1 1 0,-1 0 0,1 0 1,-1-1-1,1 1 0,0 0 0,0 0 0,0 1 1,0-1-1,1 1 0,-1-1 0,0 1 1,0 0-1,0 0 0,0-1 1,0 1-1,-1 0 0,1 0 1,0 0-1,0 0 0,-1 0 1,1 0-1,1 2 0,13 26 38,-1 1 0,-2 0 0,10 35-1,-13-37-12,217 806 173,-61 16-149,-142-725-53,152 903 191,-148-863-99,-14-79-43,5-1 0,2 0 0,41 102 0,-53-173-84,-3-15-109,-3-28-41,-7-42 118,-3 1 1,-4 0-1,-28-99 1,29 127 53,-106-417-102,-123-515-67,60-4 104,167 856 70,3-160-1,20 300 36,228 742 219,-185-565-221,18 56-33,211 795 336,-201-640-145,-21-93 12,-38-233-141,3 0-1,46 96 1,-48-120 3,-17-41 15,-4-11-133,-2-11-59,0-7 46,-4-32 22,-1 0 1,-3 1-1,-1 0 1,-2 0-1,-20-47 1,5 9-11,-198-591-87,60 195 57,-57-261-10,204 677 120,-4 1 0,-2 0 0,-2 2 0,-4 1 0,-1 1 0,-40-54 0,-203-249 217,223 298-201,-1 2 0,-4 3 1,-76-65-1,105 101-15,0-1 0,2-1 0,0-2 0,2 0 0,1-1-1,1-2 1,1 0 0,2-1 0,1 0 0,1-2 0,2 1 0,1-2 0,2 0-1,-7-35 1,-66-443-14,7 14 44,33 248-47,-10-256 0,47 387 13,3 98-39,-1 41 16,31 529 93,107 634-134,-125-1080 62,5-1 0,4 0 0,39 126 0,-54-247-543,-6-26 537,-15-55-54,-4 1 0,-64-175 0,58 193 31,-109-318-1,-148-462-9,271 811 32,8 27-3,0 0 0,-16-35 0,15 49-3,3 12 4,0 22-9,2 48 21,4 1-1,3-1 1,16 84 0,62 222 68,-58-275-73,104 403-11,42-15 79,-168-486-69,17 41 11,1 0 0,54 84 1,-73-130-21,-1 1 0,1-1 0,0 0 0,-1 0 0,1 0 1,0 0-1,1-1 0,-1 1 0,0 0 0,0-1 1,1 0-1,-1 1 0,5 0 0,-5-32-151,-6-19 148,-2 1 0,-2 0-1,-2 1 1,-23-65-1,11 38 3,-436-1295-38,324 992 44,-60-151 19,191 521-14,-11-26-13,-1 0 1,-23-37-1,33 63 11,1-1-1,-1 1 1,-1 1-1,0-1 0,0 1 1,0 0-1,0 0 1,-1 1-1,0-1 1,0 2-1,-1-1 0,1 1 1,-1 0-1,-15-5 1,19 7 2,0 1 0,0-1 0,-1-1 1,1 1-1,1 0 0,-1-1 0,0 0 1,1 0-1,-1 0 0,1 0 0,0-1 1,0 1-1,0-1 0,0 0 0,1 0 1,0 0-1,0 0 0,0 0 0,-3-8 1,-2-11 3,0 1 0,-5-42-1,4 23 24,-79-272-17,55 230 23,-4 2 0,-55-93 1,64 124-30,11 18-12,-19-59 0,22 55-18,-18-38 1,7 26 11,-3 2 1,-1 1-1,-2 1 0,-3 2 1,-1 1-1,-58-55 1,55 64 8,2-2 0,1-1 0,2-2 0,-44-66 0,54 65-12,-3 2 1,0 0-1,-36-35 0,58 67 11,-7-6-1,1 0-1,0-1 1,-13-20 0,22 28-5,0 3 5,0 0 0,0 0 0,0 0 0,0-1 0,0 1 0,0 0 0,0 0 0,0-1 0,0 1 1,0 0-1,0 0 0,0-1 0,-1 1 0,1 0 0,0 0 0,0 0 0,0-1 0,0 1 0,0 0 0,0 0 0,0 0 0,-1-1 0,1 1 0,0 0 1,0 0-1,0 0 0,-1 0 0,1-1 0,0 1 0,0 0 0,0 0 0,-1 0 0,1 0 0,0 0 0,0 0 0,0 0 0,-1 0 0,1 0 0,0 0 0,0 0 1,-1 0-1,1 0 0,0 0 0,-1 0 0,0 0-47,1 13-11,1 13 69,2 0-1,0 0 1,2 0-1,15 48 1,48 104 67,-33-91-58,128 280-1,1 1-9,5 79 63,129 318 117,-289-744-183,56 126 23,87 301 1,-130-342-36,-36-181-21,-147-378-35,21 66 55,52 121-24,-123-398-29,193 601 57,3-1 0,2 0 0,3-1 0,-2-97-1,12 160-1,1-7 1,8 15-19,3 12 20,-1 0 0,-2 0 0,1 1 0,-2 0 0,11 37 0,23 119 19,-29-115-14,128 719 8,-102-538 2,-19-105 14,20 98 17,-38-219-51,-2-13 6,0 0 0,0 1 1,0-1-1,1 0 0,-1 1 0,1-1 0,-1 0 0,1 1 1,0-1-1,0 0 0,0 0 0,0 0 0,0 0 0,0 0 1,2 2-1,-2-4-1,1-1 0,-1-1 1,0 1-1,0 0 0,0 0 0,-1 0 1,1 0-1,0-1 0,0 1 1,-1 0-1,1-1 0,-1 1 0,1 0 1,-1-1-1,1 1 0,-1-1 1,0 1-1,0-1 0,0 1 0,0-1 1,0 1-1,0-3 0,1-3 2,6-89-33,-3 0 0,-16-171 0,8 224 30,-18-349-40,22 386 44,0-3-5,0 0 1,0 0 0,1-1 0,4-14-1,-5 23 5,0 0-1,0 0 1,1-1-1,-1 1 1,1 0-1,-1 0 0,1 0 1,-1 0-1,1 1 1,-1-1-1,1 0 1,0 0-1,0 0 1,-1 0-1,1 1 1,0-1-1,0 0 0,0 1 1,0-1-1,0 0 1,0 1-1,0-1 1,0 1-1,0 0 1,0-1-1,0 1 1,0 0-1,0 0 0,0 0 1,0-1-1,0 1 1,1 0-1,-1 0 1,0 1-1,0-1 1,0 0-1,0 0 1,0 1-1,0-1 0,0 0 1,0 1-1,0-1 1,0 1-1,0-1 1,0 1-1,0-1 1,1 2-1,6 4 2,-1 1 0,0 0 1,0 0-1,-1 1 0,1-1 0,-2 2 0,1-1 1,-1 0-1,0 1 0,-1 0 0,6 16 0,-7-17 6,143 387 145,-20-44 38,-119-333-161,-5-12-28,0 0 0,0 0 0,0-1 0,1 1 0,0 0 0,0-1 0,7 8 0,-9-12-54,-3-15 48,-6-1 5,0 1-1,0 0 1,-2 1 0,1 0 0,-15-14 0,-10-14 1,-335-537-40,301 461 14,20 37-39,40 73 91,3 11-35,4 18-17,1-19 31,1 43 0,3 0 1,2 0 0,13 53-1,47 136-22,-30-116 38,65 169 8,-8-28-18,-78-206-2,-1 0 1,11 108 0,-25-138-26,0-20 15,0 1 1,0-1 0,0 1-1,1-1 1,-1 0-1,1 1 1,0-1-1,3 7 1,-3-9-7,-4-7-63,-56-103-58,13 26 99,-64-120 44,21 41-32,-85-216 0,271 577 100,-36-80-61,53 133 31,-56-117-23,6-2 1,83 129 0,-132-241-26,0 0 0,35 36-1,-46-54-7,0 0 1,0 1-1,1-2 0,0 1 0,-1 0 0,1-1 0,1 0 0,-1 0 0,0-1 0,1 1 0,-1-1 0,1 0 0,0-1 1,-1 1-1,1-1 0,0 0 0,0-1 0,0 1 0,9-2 0,-13 1 0,1-1 0,-1 0 0,0 0 0,1 0 0,-1-1 0,0 1 0,0 0 0,0-1 0,0 0 0,0 1 0,0-1 0,0 0 0,-1 0 0,1 0 0,-1 0 0,1 0 0,-1 0 0,0 0-1,0-1 1,0 1 0,1-5 0,15-58-1,-16 59 8,12-99-31,-5 0-1,-6-131 0,-3 137 43,-12-420-42,0 307 15,15-235 0,-2 439 12,7-43 11,-7 49-11,1 0-1,-1 0 0,1 0 0,0 0 0,-1 1 0,1-1 0,0 0 0,0 1 1,0-1-1,0 0 0,0 1 0,1-1 0,-1 1 0,0 0 0,1-1 1,-1 1-1,1 0 0,-1 0 0,1 0 0,3-2 0,-3 3 0,-1 0-1,1 0 1,-1-1-1,0 1 1,1 0-1,-1 0 1,1 0-1,-1 1 1,1-1-1,-1 0 1,1 1 0,-1-1-1,0 0 1,1 1-1,-1 0 1,0-1-1,1 1 1,-1 0-1,0 0 1,0-1-1,0 1 1,1 0-1,-1 0 1,0 1-1,0-1 1,-1 0-1,1 0 1,0 0-1,0 0 1,0 2-1,23 50 31,-22-47-23,38 130 66,-5 2 1,17 147-1,-39-203-53,115 748 76,-127-818-100,29 140 60,-25-132-49,1 1 0,1-2 1,1 1-1,0-1 1,12 20-1,-19-39-10,-1 1 1,0 0-1,1 0 0,-1 0 1,1 0-1,-1 0 0,1-1 1,0 1-1,-1 0 0,1 0 1,0-1-1,-1 1 0,1-1 1,0 1-1,0 0 0,0-1 1,-1 1-1,1-1 0,0 0 1,0 1-1,0-1 0,0 0 1,0 1-1,0-1 0,0 0 1,0 0-1,1 0 0,0-1 2,-1 1-1,0-1 0,0 0 0,0 0 0,0 0 1,0 0-1,0 0 0,0 0 0,0 0 0,0 0 1,0 0-1,0-1 0,-1 1 0,1 0 1,-1-1-1,1-1 0,15-59 27,-8-24-51,-6-149 1,-4 113-26,-32-547-117,1 8 16,32 590 156,0 21 5,6-67 0,7 69 1,-11 46-9,0 0-1,0 0 1,0 0-1,0 1 1,0-1-1,0 0 1,1 1-1,-1-1 1,1 0 0,-1 1-1,1 0 1,-1-1-1,1 1 1,0 0-1,0 0 1,-1 0-1,1 0 1,0 0-1,3 0 1,-4 0-1,0 1 0,0 0 0,0 0 0,1 0 0,-1 0 0,0 0 0,0 0 0,0 0 0,0 1 0,1-1 0,-1 0 0,0 1 0,0-1 0,0 0 0,0 1 0,0 0 0,0-1 0,0 1 0,0-1 0,0 1 0,0 0 0,0 0 0,0 0 0,0 0 0,-1-1 0,2 2 0,5 8 13,-1-1 0,1 1-1,-1 0 1,-1 0 0,0 1 0,5 14 0,22 81 57,-32-106-70,44 186 39,-9 1 0,19 289 0,-33 391-28,-22-794-20,9 218 34,-5-256-16,2 1 0,1 0 0,2-1 0,2 0 0,24 60 0,-31-89-9,0-1 0,1 1 0,-1-1 0,1 1 0,0-1 0,6 6 0,-9-11-2,0 1-1,-1 0 1,1 0-1,0-1 1,0 1-1,0 0 1,-1-1-1,1 1 1,0-1-1,0 1 1,0-1-1,0 1 0,0-1 1,0 0-1,0 1 1,0-1-1,0 0 1,0 0-1,0 0 1,0 0-1,0 0 1,0 0-1,0 0 1,1 0-1,-1 0 1,0 0-1,0-1 1,0 1-1,0 0 1,0-1-1,-1 1 1,1-1-1,0 1 1,0-1-1,0 0 1,0 1-1,0-1 0,-1 0 1,1 1-1,0-1 1,0 0-1,-1 0 1,1 0-1,-1 0 1,1 1-1,-1-1 1,1 0-1,0-2 1,5-10-12,-1 1 0,-1-1 0,0 0 1,0-1-1,-1 1 0,1-16 0,4-92 13,-6 78-13,13-288-328,-38-447 0,-13 436 235,-40-708 150,76 1044-42,3-38-16,-3 43 16,0 0 1,0 0 0,1 0-1,-1 0 1,0-1-1,1 1 1,-1 0 0,1 0-1,-1 1 1,1-1-1,-1 0 1,1 0 0,0 0-1,0 0 1,-1 0-1,1 1 1,0-1 0,0 0-1,0 1 1,0-1 0,0 1-1,0-1 1,0 1-1,0-1 1,0 1 0,0-1-1,0 1 1,2 0-1,-2 0 4,0 0 1,1 0-1,-1 0 0,0 1 0,0-1 0,0 0 0,0 1 0,0-1 0,0 1 1,0-1-1,0 1 0,0 0 0,0-1 0,0 1 0,0 0 0,0 0 0,-1 0 1,1-1-1,0 1 0,0 0 0,-1 0 0,1 0 0,-1 0 0,2 2 0,8 19 60,0 0-1,-2 0 0,0 1 0,-1 0 0,-2 0 0,5 32 0,79 665 19,-46 15 4,-14-197-49,-26-499-37,36 484-5,33-9 55,-69-499-42,32 141 22,-29-135-24,1 0 0,2 0 0,0 0 0,21 35 0,-27-52-9,-1-1 0,1 1 0,0-1 0,0 0 0,0 0 0,1 0 0,-1 0 0,0 0 0,7 2 0,-9-4-6,0-1 1,0 1 0,0-1 0,0 0-1,0 1 1,0-1 0,1 0-1,-1 0 1,0 0 0,0 0 0,0 0-1,0 0 1,0 0 0,0-1 0,0 1-1,1 0 1,-1 0 0,0-1 0,0 1-1,0-1 1,0 1 0,0-1 0,0 1-1,0-1 1,-1 0 0,1 0 0,0 1-1,0-1 1,0 0 0,-1 0 0,1 0-1,0 0 1,-1 0 0,1 0-1,-1 0 1,1 0 0,-1 0 0,1 0-1,-1 0 1,0 0 0,0 0 0,1 0-1,-1 0 1,0-2 0,6-28-33,-1 0-1,-1-1 1,-2 0 0,-1 1 0,-4-42 0,1-10 30,2 78 10,-41-1010 0,-123-40-122,24 181 36,128 775 128,1-149 1,27 273 139,5 23-95,-3 1-1,-2 1 1,12 57 0,20 167-66,121 1192 120,-63-460-84,-104-984-50,41 264 138,-34-237-122,3-1 1,2-1-1,33 75 0,-46-121-23,28 52-3,-28-51-1,1 1 0,-1-1 0,1 0 0,-1 0-1,1 0 1,0 0 0,0 0 0,0-1 0,0 1 0,0-1 0,0 1 0,1-1 0,-1 0-1,0 0 1,1 0 0,-1 0 0,1 0 0,-1 0 0,4 0 0,-6-1-5,1 0 1,0 0-1,-1 0 1,1-1-1,0 1 1,-1 0-1,1 0 1,0 0-1,-1-1 1,1 1-1,-1 0 1,1-1-1,0 1 1,-1 0-1,1-1 1,-1 1-1,1-1 0,-1 1 1,1-1-1,-1 1 1,0-1-1,1 0 1,-1 1-1,1-1 1,-1 1-1,0-1 1,0 0-1,1 1 1,-1-1-1,0 0 1,3-26-63,-3 18 37,3-294 16,-4 158 10,-75-1002-4,-109 12-67,87 563 105,75 383 28,3-201-1,19 338-22,0 30-12,0-1 0,2 0 0,0 1 0,2-1 0,9-37 0,-12 59-17,0 1 0,0-1 0,0 1 0,0-1 0,0 1 1,0-1-1,1 1 0,-1-1 0,0 1 0,0-1 1,1 1-1,-1-1 0,0 1 0,1-1 0,-1 1 0,0-1 1,1 1-1,-1 0 0,1-1 0,-1 1 0,1 0 1,-1-1-1,1 1 0,-1 0 0,1-1 0,-1 1 1,1 0-1,-1 0 0,1 0 0,-1 0 0,1 0 0,-1 0 1,1 0-1,0-1 0,-1 2 0,1-1 0,-1 0 1,2 0-1,-1 1 5,1 0 0,0 0 0,-1 0 0,0 0 0,1 0 1,-1 1-1,0-1 0,1 0 0,-1 1 0,0-1 0,0 1 0,0-1 0,0 1 1,0 2-1,13 30 42,-2 1-1,-1 1 1,-1 0 0,-3 0 0,6 63 0,-7-55-43,133 1314 47,-126-1123-59,76 908-132,-87-1126 138,39 268 5,-30-232-3,2 0-1,3-1 0,25 61 1,-24-89-112,-6-17 12,-11-7 96,0 0 0,0 0 0,1 0-1,-1 0 1,0 0 0,0 0 0,1 0-1,-1 0 1,0 0 0,0 0 0,1 0 0,-1 0-1,0-1 1,0 1 0,0 0 0,1 0-1,-1 0 1,0 0 0,0 0 0,0-1-1,1 1 1,-1 0 0,0 0 0,0 0-1,0 0 1,0-1 0,0 1 0,0 0-1,1 0 1,-1-1 0,0 1 0,0 0 0,0 0-1,0 0 1,0-1 0,0 1 0,0 0-1,0 0 1,0-1 0,0 1 0,3-29-38,-2 1 0,-2-46 1,-1 10 19,-31-441-85,-39 3 66,10 83 71,-27-373-97,51-11 140,37 668-75,8-300 9,0 343-3,4 0 0,37-150 0,-8 64 154,-33 153-104,-6 58 19,-1-18-51,0 275-1,-27 1345 45,1-707-4,26-928-67,0 0 1,0 0-1,0 0 1,0 0-1,1 0 1,-1 0-1,0 0 1,0 0-1,1 0 0,-1-1 1,0 1-1,0 0 1,0 0-1,1 0 1,-1 0-1,0 0 1,0 0-1,0 0 1,1 1-1,-1-1 0,0 0 1,0 0-1,1 0 1,-1 0-1,0 0 1,0 0-1,0 0 1,0 0-1,1 0 1,-1 1-1,0-1 1,0 0-1,0 0 0,0 0 1,1 0-1,-1 0 1,0 1-1,0-1 1,0 0-1,0 0 1,0 1-1,6-17-4,-1-1 0,0 1-1,-2-1 1,0 0 0,0 0 0,-1-18 0,4-21 4,80-1043 3,-104 321 37,8 601-98,13-183-1,1 325 70,2-1 0,14-47 0,-9 44 2,6-50-1,-16 80-9,2-19 1,-1 24 1,1 16 0,14 188 183,-10-81-108,3 323 179,-12-282-181,-18 669 229,-26 268-245,4-533-62,16-206-26,18-227 20,5 0-1,6 0 1,39 255 0,97 432-45,-123-668-43,-3-13 18,59 245 68,-69-364-86,-3-27-117,-4-33-89,-18-65 239,-42-129-1,45 170 8,-125-512-73,112 403 122,-12-241 1,43 404 7,-5-837 0,26 673 10,-15 146-3,1 1 0,2 0 0,18-47 0,-26 74-9,1 0 0,-1 0 0,1 1 0,0-1-1,0 0 1,-1 1 0,1-1 0,0 1 0,0-1 0,1 1 0,-1-1 0,0 1 0,0 0 0,1-1 0,-1 1 0,0 0 0,1 0 0,0 0 0,-1 0 0,1 0 0,-1 0 0,1 1-1,0-1 1,0 1 0,-1-1 0,1 1 0,0-1 0,0 1 0,3 0 0,-3 1 4,1 0-1,-1 0 1,1 1-1,-1-1 1,1 1-1,-1-1 1,0 1 0,0 0-1,0 0 1,0 0-1,0 0 1,0 0-1,0 0 1,0 1-1,-1-1 1,0 0 0,1 1-1,0 3 1,12 26 21,-2 1 0,-1 0 0,13 64 1,6 116-22,-19-126 4,48 466 108,0 5 87,43-10-94,-98-532-106,0 4 5,0-1 1,2 1 0,1-1 0,0-1-1,1 1 1,17 28 0,-25-47-10,0 0 1,0 1-1,1-1 1,-1 0-1,0 1 1,0-1 0,0 0-1,0 1 1,0-1-1,0 0 1,0 1-1,1-1 1,-1 0-1,0 1 1,0-1-1,0 0 1,1 0-1,-1 1 1,0-1-1,1 0 1,-1 0-1,0 0 1,0 1-1,1-1 1,-1 0-1,0 0 1,1 0-1,-1 0 1,0 0-1,1 1 1,-1-1-1,0 0 1,1 0-1,-1 0 1,0 0-1,1 0 1,-1 0-1,1 0 1,-1 0-1,0 0 1,1 0-1,-1-1 1,0 1-1,1 0 1,-1 0-1,0 0 1,1 0-1,-1 0 1,0-1-1,0 1 1,1 0 0,-1 0-1,0-1 1,0 1-1,1 0 1,-1 0-1,0-1 1,0 1-1,1 0 1,-1-1-1,0 1 1,0-1-1,4-24-138,-4 20 167,3-87-42,-15-158 1,3 131-45,-102-779-34,1-8 113,24 271-46,59 477 54,12 35-32,2-222 0,11 312-4,-1-1 1,-9-35-1,1 3-3,8 44 10,0 8 0,1 0 0,1-1 0,0 1 0,1 0 0,1 0 0,2-16 0,-2 23 14,-2 4-15,1 1 0,0 0 0,0 0-1,1-1 1,-1 1 0,0 0 0,1 0 0,-1 0 0,1 0-1,0 0 1,0-1 0,0 1 0,0 0 0,0 1 0,0-1 0,0 0-1,1 0 1,1-2 0,-1 6 0,-1-1 0,1 0 0,-1 1 0,0-1 0,1 1 0,-1 0 0,0-1 0,0 1 0,0 0 0,0 0 0,-1-1 1,1 1-1,0 0 0,-1 0 0,1 0 0,-1 0 0,0 0 0,0 4 0,1-3 0,112 671 155,-31 9 321,-55 88-44,-27-644-404,-4-54-13,-3 0 1,-19 87 0,-4 23 18,0 2 10,-60 205-1,63-286-35,-20 146 75,30-133-134,-59 206 1,68-292 49,2 1 0,0 0 1,2 0-1,1 35 0,-3 13-79,-2 106-69,3-41 59,3-64 95,3-53 1,-2 0 1,-1-1-1,-8 42 1,10-68-8,0 0 0,0 0 0,0-1 0,0 1 1,0 0-1,0 0 0,0-1 0,0 1 0,0 0 0,-1 0 1,1-1-1,0 1 0,-1 0 0,1-1 0,0 1 0,-1-1 0,1 1 1,-1 0-1,1-1 0,-1 1 0,1-1 0,-1 1 0,1-1 0,-1 1 1,0-1-1,1 0 0,-1 1 0,0-1 0,1 0 0,-1 1 1,0-1-1,1 0 0,-1 0 0,0 0 0,0 0 0,1 1 0,-1-1 1,0 0-1,0 0 0,1-1 0,-1 1 0,0 0 0,0 0 1,1 0-1,-1 0 0,-1-1 0,-3 1-7,-31-1 19,24 0-23,-1 1 0,1-1 0,0 2 0,-1 0 0,1 0 0,0 1 1,0 1-1,0 0 0,0 0 0,1 1 0,-13 6 0,2 4 11,0 2 0,0 0 0,2 1 0,0 1 1,-18 21-1,-83 111 39,46-53 60,19-25-64,-62 70 55,105-128-80,0-2 0,-1 1 0,0-2 0,-1 0 0,0 0 0,-1-2 0,-24 12 0,29-17-9,-1 0 0,1-1 1,0 0-1,-1 0 0,0-1 0,0-1 0,-16 0 0,21-1 2,1-1 1,0 1-1,-1-1 0,1 0 0,0-1 0,0 0 0,0 0 0,0 0 0,0-1 0,1 1 0,-1-1 0,1-1 0,-1 1 1,1-1-1,-6-5 0,-14-18 8,1-1 0,1-1 0,1-1 0,2-1 0,-20-42 0,-67-173-48,27 53 61,45 139-34,31 49 7,3 1 39,1 3 21,0 12-37,3 43 0,2 0-1,14 57 1,-9-59 4,-2 0 0,0 57 0,-24-145-525,-8-33 572,-12-42-261,-76-159-1,28 77 61,72 160 106,1 0-1,-14-66 1,25 99 27,1 0 1,-1 0-1,0 0 1,0 0-1,0 0 1,1 0 0,-1 0-1,0 0 1,0 0-1,0 0 1,1 0-1,-1 0 1,0 0-1,0 0 1,0 0 0,1 0-1,-1 0 1,0 0-1,0 0 1,0 0-1,1 0 1,-1 0-1,0 0 1,0 0 0,0 0-1,0-1 1,1 1-1,-1 0 1,0 0-1,0 0 1,0 0-1,0 0 1,0-1 0,1 1-1,-1 0 1,0 0-1,0 0 1,0 0-1,0-1 1,0 1-1,0 0 1,0 0 0,0 0-1,0-1 1,0 1-1,0 0 1,0 0-1,0 0 1,0-1-1,0 1 1,0 0 0,0 0-1,0 0 1,0-1-1,0 1 1,0 0-1,0 0 1,0 0-1,0-1 1,0 1 0,0 0-1,-1 0 1,1 0-1,0 0 1,0 0-1,0-1 1,0 1-1,0 0 1,-1 0 0,11 8-33,-10-8 33,27 34 28,-1 1 0,-1 1 1,-2 1-1,-2 1 1,18 43-1,72 212 143,-107-280-171,1-1-5,-1 1 1,0 0 0,-1 0-1,0 0 1,1 25 0,-4-37-23,-6-1-130,0-1 154,1 0 1,-1 0 0,1 0-1,0 0 1,-1-1 0,1 0-1,0 0 1,0-1-1,0 1 1,0-1 0,0 0-1,1-1 1,-6-4 0,-7-8-7,2 0 0,-20-25 0,-9-11 2,-102-84 17,114 110-4,25 22-4,1-1-1,0 0 1,0 0 0,0-1 0,0 0-1,1 0 1,0 0 0,0-1 0,1 1-1,-1-1 1,-5-14 0,-37-63 51,-47-124-69,75 169 17,-2 0-1,-2 1 0,-28-35 1,-90-100-6,115 144 3,-174-173 39,26 65-19,25 22-4,-202-168 24,301 239-44,2-2 1,2-2 0,3-2-1,1-2 1,-57-94 0,90 130 11,1 0 0,0 0 0,1 0 1,1-1-1,0 0 0,1 0 0,1-1 1,1 1-1,1-1 0,0 0 0,1-25 0,2 27-3,0 0 0,1 0-1,1 0 1,0 1 0,1-1-1,1 1 1,1 0 0,0 0 0,1 0-1,0 1 1,14-19 0,-12 17 5,-1-1 0,-1 1 0,0-1 1,-1 0-1,-1-1 0,6-34 0,-6 5-2,-2-67 0,-3 72-8,1-30 8,-2 1 0,-4-1-1,-18-89 1,-86-275 29,53 220-16,48 175-28,2 0 1,-1-45-1,-6-45-8,-12-24 10,11 57-3,-49-174 0,-17 70 10,80 202-2,-1-1 1,1 1-1,0 0 0,0-1 0,0 1 0,0 0 0,0 0 0,0-1 1,0 1-1,0 0 0,0-1 0,0 1 0,0 0 0,0-1 1,0 1-1,0 0 0,0-1 0,0 1 0,0 0 0,0-1 1,0 1-1,0 0 0,0-1 0,0 1 0,1 0 0,-1 0 0,0-1 1,0 1-1,0 0 0,1 0 0,-1-1 0,0 1 0,0 0 1,1 0-1,-1 0 0,0-1 0,0 1 0,1 0 0,-1 0 0,0 0 1,1 0-1,-1 0 0,0 0 0,1 0 0,-1-1 0,0 1 1,1 0-1,-1 0 0,0 0 0,1 0 0,-1 0 0,27 7 5,26 20-1,-25 0 4,-25-23-6,0 0 1,0-1 0,1 0-1,-1 0 1,1 0-1,-1 0 1,1 0-1,0-1 1,5 3-1,-4-4-21,-4-1-11,6-11-6,-3-3 39,-2 1-1,1-1 0,-2 0 0,0 0 0,0 0 0,-1 0 1,-3-20-1,1-13-28,0 16 18,-1-1-1,-9-40 1,6 41 12,1 0-1,-1-41 0,0-123 31,6 183-34,-1-47-10,14-106-1,-6 115 13,-6 32 0,2-1 0,0 1 0,10-28 0,-8 32 11,-2 4-14,1 0 0,0 1-1,0-1 1,9-12 0,-5 5 15,-8 16-13,0 1 0,0-1-1,0 0 1,0 1 0,0-1 0,0 0-1,1 1 1,-1-1 0,0 1 0,1-1 0,-1 1-1,0-1 1,1 1 0,-1-1 0,0 1 0,1-1-1,-1 1 1,1-1 0,-1 1 0,1-1 0,-1 1-1,1 0 1,-1-1 0,1 1 0,0 0 0,-1 0-1,1-1 1,-1 1 0,1 0 0,0 0 0,-1 0-1,1 0 1,0 0 0,-1 0 0,1 0 0,0 0-1,-1 0 1,1 0 0,-1 0 0,2 1 0,1-3 3,0 0 0,1 1 0,-1-1 0,0 0 0,-1 0 0,1-1 1,0 1-1,0 0 0,-1-1 0,0 0 0,1 0 0,-1 1 0,0-1 1,2-6-1,-3 8-1,-1 1 0,0-1 0,0 0 0,1 0 0,-1 1 0,0-1 0,1 0 0,-1 1 0,1-1 0,-1 1 0,1-1 0,-1 1 0,1-1 0,-1 0 0,1 1 0,0 0 0,-1-1 0,1 1 0,0-1 0,-1 1 0,1 0 0,0 0 0,0-1 0,-1 1 0,1 0 0,0 0 0,0 0 0,-1 0 0,1 0 0,0 0 0,0 0 0,-1 0 0,1 0 0,0 0 0,0 0 0,-1 0 0,1 0 0,0 1 0,0-1 0,-1 0 0,1 1 0,0-1 0,-1 1 0,1-1 0,0 0 0,-1 1 0,1-1 0,-1 1 0,1 0 0,-1-1 0,1 1 0,-1-1 0,1 1 0,-1 0 0,0-1 0,1 1 0,-1 0 0,1 0 0,29 55 119,-22-39-107,15 31 6,-3 1 0,26 91 0,-28-82-1,48 188 142,21 63-37,-41-147-66,-18-55-2,58 267 16,-24-89 2,37 95-20,-81-296-38,12 40 34,96 312-86,-24-94 21,-39-145 87,14 56-46,-60-172-18,3 0-1,4-2 1,35 80 0,-37-102 10,-17-42-15,1 0 0,0 0 0,1-1 0,13 21-1,-4-4-17,-13-25 11,0 0 0,-1 1-1,1 0 1,-1 0 0,-1 0-1,1 0 1,-1 0 0,0 0-1,0 10 1,11 23-1431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89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54 382 32,'0'0'262,"-12"-2"560,8-11-728,1-1 1,1 0 0,-2-20-1,4 27-83,-1-4-2,-4-32 21,1 1 0,3-1 0,5-54 0,-3 93-22,0 1 0,0 0 1,0 0-1,0 0 1,1 0-1,-1 0 1,1 0-1,0 1 0,0-1 1,0 0-1,0 1 1,0-1-1,1 1 0,-1 0 1,1 0-1,0 0 1,-1 0-1,1 0 1,0 1-1,0-1 0,0 1 1,0 0-1,0 0 1,1 0-1,-1 0 1,0 0-1,0 1 0,1-1 1,5 1-1,3-1 24,-1 1 0,1 0 0,-1 1-1,1 0 1,0 1 0,-1 0 0,18 6 0,11 9 16,-2 2 1,0 2 0,-2 1-1,34 28 1,2-1-4,-13-4-15,-56-42-28,0-1 0,0 1 0,0 0 1,-1 0-1,1 0 0,-1 1 0,0-1 0,0 0 0,0 1 0,0 0 0,-1-1 1,1 1-1,-1 0 0,0 0 0,1 7 0,-2-10-2,-1 1 1,1-1-1,-1 0 0,0 0 0,1 1 1,-1-1-1,0 0 0,0 0 0,0 0 1,0 0-1,0 0 0,0 0 0,0 0 1,0 0-1,-1 0 0,1 0 0,0-1 1,0 1-1,-1 0 0,1-1 0,-1 1 1,-1 0-1,-42 12 13,34-10 0,-38 8 4,-1-3-1,1-2 1,-1-3 0,-83-4 0,64 1 11,62 0-14,0 1-1,1 0 1,-1 0 0,0 0-1,1 1 1,0 0-1,-1 0 1,1 1 0,0 0-1,0 0 1,0 0 0,1 1-1,-11 7 1,1 0-7,14-11-135,28-4-2419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8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1064 1485 0,'10'-5'363,"0"0"0,0-1 0,0 0 0,-1-1 0,11-9 0,54-44-217,3 3 1,2 4-1,2 3 0,154-68 0,-204 106-136,-1-1-1,0-2 0,-1 0 0,-1-2 1,0-2-1,-2 0 0,0-2 0,-1 0 0,-1-2 1,33-40-1,-56 61-9,0 0 1,0 1-1,0-1 1,0 0-1,0 0 0,0 0 1,0 0-1,-1 0 1,1-1-1,-1 1 0,1 0 1,-1 0-1,0 0 1,0 0-1,0-1 1,0 1-1,0 0 0,0 0 1,-1 0-1,1 0 1,-1 0-1,0-1 1,1 1-1,-1 0 0,0 0 1,0 0-1,0 1 1,-2-3-1,-4-5 4,0 0-1,0 0 1,-1 1-1,-12-9 1,3 1-2,-120-117-96,-221-167 1,312 269 81,-1 2 0,-1 3 0,-75-30 1,-162-41-17,215 77-13,-82-12 0,119 28 27,0 0-1,0 2 1,0 2-1,-60 6 0,76-2 15,0 0 0,0 2 0,0 0 0,1 1 0,0 0-1,0 1 1,1 1 0,0 0 0,1 1 0,0 1-1,0 0 1,1 1 0,1 1 0,-19 23 0,3 1 7,2 1 0,1 0 0,2 2 0,-25 61 0,36-69 1,0 1 1,3 1-1,0 0 1,3 0-1,-6 69 1,11-38 15,2 1 0,11 80-1,17 47 32,8-2 1,111 336-1,-59-307-42,120 217 1,-98-217-9,51 83-5,-130-252 0,3-1 0,1-2 0,73 73 0,-64-77 3,1-3 0,59 41 0,-89-71-1,2 0-1,0-2 1,0 0-1,0 0 1,1-2 0,1 0-1,-1-2 1,1 0-1,0-1 1,31 2 0,-16-4-4,62-5 0,-83 2 7,0-2 0,-1 0 0,1 0 0,-1-2 0,0 1 1,0-2-1,16-8 0,-11 3 4,0 0 0,-1-2-1,-1 0 1,0 0 0,-1-2 0,-1 0 0,0-1-1,-1 0 1,0-1 0,11-21 0,-7 6-4,-1-1 0,-2 0 0,-1-1 1,-2 0-1,8-40 0,29-110-4,-28 117 4,-2-1 0,-3-1 0,-4-1 1,4-93-1,-15 115 1,2 12-13,-2-1-1,-2 0 1,-1 0 0,-2 1 0,-14-54-1,8 55-30,-1 1 0,-30-57 0,37 81 30,-1 0 0,-1 1 1,0 0-1,0 0 1,-1 0-1,0 1 0,0 0 1,-1 0-1,0 1 1,0 1-1,-1-1 0,-19-9 1,25 14 8,-1 1 0,1-1 0,-1 1 0,0 0 0,1 0 0,-1 0 0,0 1 0,0 0 0,1-1-1,-1 2 1,0-1 0,0 1 0,1-1 0,-1 1 0,0 1 0,1-1 0,-1 0 0,1 1 0,-1 0 0,1 0 0,0 1 0,0-1 0,0 1 0,0 0 0,1 0 0,-1 0 0,-5 6 0,-6 9 7,1-1 0,0 2-1,2 0 1,-16 31 0,18-32-5,-36 74 27,5 3-1,-47 159 0,69-197-26,15-43-5,-1 0-1,-1 0 1,-12 23 0,16-34 1,-1 1 0,1-1 0,0 0 0,-1 0 0,1-1 0,-1 1 1,0 0-1,0-1 0,0 0 0,0 1 0,-1-1 0,1-1 0,0 1 0,-1 0 1,0-1-1,1 0 0,-1 1 0,0-2 0,-4 2 0,1-2-1,0 1-1,1-2 1,-1 1 0,0-1-1,1 0 1,-1 0-1,0-1 1,1 0 0,0 0-1,-1 0 1,1-1-1,0 0 1,0 0-1,1-1 1,-10-6 0,-5-7-15,1-1 0,-31-37 0,2 4 5,24 27 12,1-1 0,2-1 0,0 0 0,-23-40 0,-36-67 0,72 116-3,0-1 1,1 0-1,0-1 0,2 1 1,-6-38-1,-4-10-8,8 29 9,2 0 1,1 0-1,2 0 0,5-65 0,-2 18 11,0 70-7,1 0-1,0 0 1,7-25 0,-6 26-3,1-1 1,-2-1 0,2-25-1,-3 36 2,1 0 0,-1 1-1,1-1 1,0 1-1,-1-1 1,2 1-1,-1 0 1,0 0 0,6-6-1,9-16 10,-15 22-8,0 1-1,-1-1 0,1 1 0,0-1 0,0 1 0,0 0 0,1 0 0,-1 0 0,0 0 0,1 0 0,-1 1 0,1-1 0,0 1 0,-1-1 0,1 1 0,0 0 0,0 0 0,0 0 0,0 1 0,0-1 0,4 0 0,1 0 1,1 0 0,0 0 0,0 1 1,0 0-1,-1 1 0,14 2 0,6 14-1305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89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28 1617 320,'-2'-7'112,"0"14"66,1 21 77,9-3-108,1 0 0,0-1 0,19 30 0,4 12 34,110 320 296,-29 13-133,40 120-76,-44-196-142,303 825 73,-245-810-195,27-18-50,-115-192 24,95 161-149,-172-286 168,-1 0-1,1 0 0,0-1 1,0 1-1,0-1 0,0 0 0,0 0 1,1 1-1,-1-1 0,0-1 1,1 1-1,0 0 0,-1-1 1,1 1-1,0-1 0,0 0 1,0 0-1,0 0 0,0 0 0,0 0 1,0-1-1,0 1 0,0-1 1,1 0-1,-1 0 0,0 0 1,6-1-1,4-3-17,0 1 0,0-2 0,0 0 0,0 0 0,13-9 0,12-4-1,-2 5 22,0 2 0,39-7 0,12-2 0,-84 19 1,0 0-1,0 0 0,-1-1 0,1 1 1,0-1-1,-1 1 0,1-1 1,-1 0-1,1 0 0,-1 0 0,0 0 1,0 0-1,0 0 0,0-1 0,0 1 1,0-1-1,-1 1 0,2-5 0,0 1 2,-1-1-1,0 0 1,0 0-1,0 0 0,-1 0 1,0 0-1,-1-12 0,-1-7 3,-1-1 0,-1 1 0,-9-31 0,-18-51 5,-5 2 0,-59-124 0,27 71-4,-104-310 12,-112-505-1,208 649-18,62 247 11,3-1 1,0-94-1,8 125-1,1 18-4,1 0 0,5-45-1,-4 68-4,1 0 0,-1 0 0,1 0 0,0 0-1,0 1 1,1-1 0,0 0 0,0 1 0,1 0-1,0 0 1,0 0 0,0 0 0,1 1 0,-1-1-1,10-6 1,-11 10 2,0 0 1,0 1-1,1-1 0,-1 1 0,0 0 0,1 0 1,-1 0-1,1 1 0,-1-1 0,1 1 0,-1 0 1,1 0-1,-1 0 0,1 0 0,-1 0 1,1 1-1,-1 0 0,1 0 0,-1 0 0,1 0 1,-1 0-1,0 1 0,0-1 0,0 1 0,5 3 1,9 6 14,0 1 1,-1 0 0,16 17 0,-25-23-20,57 57 28,-2 3 1,-3 2-1,-3 3 0,-3 2 0,-4 3 0,47 94 1,3 40 51,85 260 0,-93-225-48,11-4-1,151 260 1,-213-432-46,28 50 12,114 153 0,-172-259 7,1-1 0,0-1 0,24 21-1,-30-28-8,0-1 0,1 1 0,-1-1 0,1 0 0,-1-1 0,1 1-1,0-1 1,0 0 0,0-1 0,0 1 0,0-1 0,11 0 0,-15-1 3,-1 0 1,1 0 0,0-1 0,-1 1-1,1 0 1,0-1 0,-1 0 0,1 1 0,-1-1-1,1 0 1,-1 0 0,1 0 0,-1 0 0,1 0-1,-1 0 1,0 0 0,0 0 0,0-1-1,1 1 1,-1 0 0,0-1 0,-1 1 0,1-1-1,0 1 1,0-1 0,-1 0 0,2-2-1,9-50-73,-10 44 74,46-404-3,-36 305-29,-4 0 0,-12-185 0,-4 209 20,-3 1 0,-4 0 0,-54-162 0,-122-198 49,117 286 0,-77-237-1,130 318-31,3-1 0,4 0 0,3-2-1,4 1 1,2-101 0,8 150-3,1-1 1,1 1-1,2 0 1,1 1-1,1-1 0,2 1 1,0 1-1,17-31 1,-27 58 0,0 1 0,0 0 0,0 0 1,0-1-1,0 1 0,0 0 0,0 0 0,1-1 1,-1 1-1,0 0 0,0 0 0,0 0 1,0-1-1,0 1 0,0 0 0,0 0 0,1 0 1,-1-1-1,0 1 0,0 0 0,0 0 1,0 0-1,1 0 0,-1-1 0,0 1 0,0 0 1,0 0-1,1 0 0,-1 0 0,0 0 1,0 0-1,1 0 0,-1 0 0,0 0 0,0 0 1,1 0-1,-1 0 0,0 0 0,0 0 1,1 0-1,-1 0 0,0 0 0,0 0 0,0 0 1,1 0-1,-1 0 0,0 0 0,1 0 1,6 14 33,-4-6-21,597 1515 313,-440-1054-246,314 639 0,-380-912-80,66 128-1,-116-245-12,107 143 1,-143-212 8,0-1 0,0 0 0,1-1 0,0 0 1,0 0-1,1-1 0,0 0 0,21 10 1,-28-16-2,0 1 0,1-1 1,-1 0-1,1 0 0,0 0 1,-1 0-1,1 0 1,0-1-1,-1 0 0,1 0 1,0 0-1,-1 0 0,1 0 1,0-1-1,0 0 0,-1 0 1,1 0-1,-1 0 1,1 0-1,-1-1 0,0 1 1,1-1-1,-1 0 0,0 0 1,0 0-1,0 0 0,0-1 1,-1 1-1,1-1 1,-1 0-1,1 0 0,1-3 1,16-27-7,-1-1-1,-1-1 1,19-58 0,3-3 2,-33 82 12,-1-1-1,0 0 1,-1 0-1,0 0 1,-1-1-1,-1 0 1,-1 1-1,0-1 1,-1 0-1,0 0 1,-2 0-1,0 0 1,0 0-1,-2 0 1,0 0-1,-10-29 1,-111-241 19,-31-85 15,40-93-31,19 66-7,41 227 5,-96-202-1,-106-151 13,181 375-12,-122-296-3,159 334-9,5-2 1,-22-130-1,-64-567 23,113 755-8,-6-50-2,-21-129-60,26 192 45,-3 0 0,-1 1-1,-26-58 1,30 85 10,-1-1 0,0 1 0,-1 1 0,0 0 0,-1 0 0,0 1 0,-1 1 0,-1-1 0,0 2 0,-17-11 0,19 13 0,-2 0 0,1 2 0,-1-1 0,0 1 0,0 1 0,0 0 0,-1 1 0,0 1 0,0 0 0,0 1 0,0 0 0,-21 1 0,29 1 0,1 1 0,-1 1 0,1-1 0,0 1 0,-1 0 0,1 0 0,0 0 0,0 1 0,1 0 0,-1 0 0,0 0 0,1 0 0,-8 8 0,-4 6 0,0 0 0,-13 22 0,9-14 0,-407 463 64,411-469-66,0 0-1,1 1 1,1 1 0,0 0-1,2 1 1,1 1 0,-15 42-1,2 12-12,-15 87-1,17-62 7,7-29 7,3 1 0,-3 115 1,19 149 1,34-7 12,-5-74 3,-19-127-122,-21-150 93,1 0 1,-2 0-1,-1 1 1,-21-35-1,-2-6 2,-157-347-20,162 355 28,-2 2 1,-65-87-1,-90-79-7,125 153 22,-129-107 0,173 158-12,0 1 1,0 1 0,-1 0-1,0 1 1,0 1 0,-1 0-1,-1 1 1,1 1-1,-1 1 1,0 0 0,0 1-1,0 1 1,-21 0-1,-28 1 3,40 0-6,-1 2 1,1 0-1,-1 1 1,1 2-1,0 1 1,0 1-1,-34 11 1,56-13 3,1-1 0,-1 1 0,1 0 0,0 1 0,-1-1 0,2 1 0,-1 0 0,0-1 0,1 2 0,-1-1 0,1 0 0,0 1 0,1-1 0,-5 9 0,-2 10 0,-14 45 0,15-41 0,-3 10 8,-5 44 0,9-44 0,-13 41 0,15-56-11,0-1 0,-2 38 0,4-34 6,-5 68-29,-12-115-33,-16-40 62,26 42-4,-2 1 0,-22-30 0,1 8 1,25 29 3,-1 0 0,-1 0 0,0 1 0,-1 0 0,0 1 0,-1 0 0,0 1 0,-14-9 0,15 12 1,-1 0 0,0 0 0,0 1 1,0 0-1,-21-4 0,29 8-2,0 1-1,-1-1 1,1 1-1,0 0 1,0 1-1,0-1 1,-1 1-1,1-1 1,0 1-1,0 1 1,0-1-1,0 0 1,0 1-1,0 0 1,1 0-1,-1 0 1,0 1-1,1-1 1,0 1-1,0-1 1,-4 4-1,-13 16 1,1 1-1,1 1 0,-18 30 1,32-47-38,1 1 1,-1 0-1,2-1 0,-1 1 1,-1 11-1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8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234 745 128,'-1'0'17,"1"0"0,-1 0 0,1 0 0,-1 0 0,0 0 0,1 0 0,-1 0 0,1 1 0,-1-1 0,1 0 0,-1 0 0,1 0 0,-1 1 0,1-1 0,-1 0 0,1 1 0,-1-1 0,1 0 0,0 1 0,-1-1 0,1 1 0,-1-1 0,1 0 0,0 1 0,0-1 0,-1 1 0,1-1 0,0 1 0,0-1 0,-1 1 0,1 0 0,0-1 0,0 1 0,0-1 0,0 1 0,4 29 320,21 26-5,248 429 905,-233-410-1123,105 250 272,-37-72-233,-12-63-78,-35-73-32,72 195-1,-7 106-10,-121-399-31,0-3 2,0 0 0,-1 1 0,-1 0-1,-1 0 1,0 0 0,-1 0 0,-1 0 0,0 0 0,-2 0-1,-4 27 1,-101 294 13,75-244 0,-56 118-1,-62 80 24,53-105-29,51-89-9,4 2-1,-37 131 1,-22 219-8,15-51-26,66-329 9,-4-1 1,-3-1-1,-56 102 0,39-91 10,-41 100 0,71-141 11,1 1-1,1 0 1,3 0 0,1 1-1,-3 44 1,8-46 3,0-18 0,1 0 0,1 0 0,1 0 0,1 0 0,0 0 0,7 29 0,-4-40 1,0-1-1,0 1 1,1-1-1,0 0 1,0-1 0,1 1-1,0-1 1,0 0 0,0-1-1,1 1 1,0-1-1,1-1 1,11 8 0,17 8 5,65 29-1,-69-35-4,52 23 10,2-3 0,126 32-1,-148-59-43,-62-7 30,1-1 0,-1 0 0,1 0-1,0 0 1,-1 0 0,1 0 0,0-1-1,-1 1 1,1-1 0,-1 1-1,1-1 1,-1 0 0,1 0 0,-1 0-1,1-1 1,-1 1 0,0-1 0,0 1-1,0-1 1,4-3 0,-2-5-5,0 0 0,0-1 1,-1 1-1,-1-1 0,1 0 0,0-21 0,-3-74 19,-1 22-21,6 25 22,2 1-1,3-1 0,18-58 1,65-167-3,-15 55 22,28-134-25,48-155-7,-86 296 0,97-264 8,-25 145 19,-61 131 0,51-112-20,53-55-26,148-276 35,-69 257 1,-218 336-12,268-334 83,-270 349-85,-2-3 1,-2 0 0,-2-3-1,-3-1 1,-2-1 0,-2-2-1,34-91 1,-53 119 28,-1 0 1,-1-1-1,-1 0 0,-2 0 0,-1 0 1,1-46-1,-6 64-23,0 0 0,-1-1 1,-1 1-1,1 0 0,-2 1 0,1-1 1,-1 0-1,-1 1 0,0 0 0,-6-9 1,-15-33 7,-10-26-11,-4 1 0,-72-102-1,-121-123 19,219 284-20,-1 1 0,-1 0 0,-27-22-1,37 33 2,-1 1 1,0 0-1,-1 0 0,1 0 0,-1 1 0,1 0 0,-1 1 0,0-1 0,0 1 0,0 1 0,0 0 0,-15-1 0,17 3-1,0 0-1,0 0 1,0 0-1,0 1 1,0 0-1,0 0 1,0 1-1,1-1 1,-1 1 0,1 0-1,0 1 1,0-1-1,0 1 1,0 0-1,-7 9 1,-8 9 3,1 0 0,-17 28 1,18-24-8,-21 33 4,1 2 0,4 1 0,-33 83 0,-63 209 139,98-261-109,-222 563 57,231-604-87,-113 226 27,126-258-35,8-16 4,1 0-1,-1 0 1,0 0-1,0-1 1,0 1 0,0-1-1,-1 1 1,0-1-1,1 0 1,-1 0 0,-6 4-1,8-6 1,0-1 0,0 0 1,-1 0-1,1 0 0,0 1 0,0-1 0,-1 0 0,1-1 1,0 1-1,0 0 0,-1 0 0,1 0 0,0-1 0,0 1 1,0-1-1,0 1 0,-1-1 0,1 1 0,0-1 0,0 0 1,0 1-1,0-1 0,0 0 0,0 0 0,1 0 0,-1 0 1,-1-1-1,-30-36-34,24 27 29,-7-5-2,1 0 0,1-2 0,0 1 0,1-2 0,2 1 0,-1-2 0,-8-25 0,-20-47-131,-4 1 0,-96-149 1,19 38-23,67 92 70,-53-155 0,25 54-47,50 133 74,15 37 52,0 1-1,-42-70 1,44 83 6,14 25 6,-1-1 0,1 1 0,-1-1 0,0 1 0,0 0 0,-1-1 0,1 1 0,0 0 0,-1 0 0,1 0 0,-1 0 0,0 0 0,1 0 0,-1 0 0,0 1 0,0-1 0,0 1 0,0-1 0,-1 1 0,1 0 0,0 0 0,-1 0 0,1 0 0,0 0 0,-1 1 0,1-1 0,-1 1 0,-3-1 0,-4 2 1,-1 1 0,1 1 0,0 0-1,0 0 1,0 1 0,1 0-1,-1 1 1,1 0 0,0 0-1,0 1 1,1 0 0,-12 11 0,-19 11 0,-125 74-2,-93 64 93,242-153-80,0 1 0,1 0 0,1 1 0,-14 20 1,-18 20 1,28-34 13,11-13-21,0-1 1,0 0-1,-1 0 0,-11 9 0,14-15-16,9-3-36,-1-1 0,1 1 1,0-1-1,-1 0 1,1 0-1,-1 0 1,0 0-1,0-1 0,0 1 1,-1-1-1,1 0 1,3-6-1,21-32-1176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899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168 239 32,'-7'-4'283,"-5"-2"986,11 24-761,1-10-657,2 25 206,1 0-1,2-1 0,1 1 1,2-1-1,0 0 1,21 46-1,231 864 387,-251-902-439,-1-1-5,1 0 0,2-1 0,23 54 0,-34-194-367,-18-5 138,-39-128 0,22 103 145,-6-27-114,-61-297-114,97 430 311,0 1 0,-2 0 0,-1 0 0,-2 0 0,0 1 0,-1 1 0,-19-29 0,30 51 5,0 0 1,0 1-1,0-1 0,-1 1 1,1-1-1,0 1 1,-1-1-1,1 1 0,0-1 1,-1 1-1,1-1 0,-1 1 1,1 0-1,-1-1 1,1 1-1,-1 0 0,1-1 1,-1 1-1,1 0 0,-1-1 1,1 1-1,-1 0 1,1 0-1,-1 0 0,0 0 1,1 0-1,-1-1 0,1 1 1,-1 0-1,1 0 1,-1 0-1,0 1 0,1-1 1,-1 0-1,1 0 0,-1 0 1,0 0-1,1 0 1,-1 1-1,1-1 0,-1 0 1,1 1-1,-1-1 0,1 0 1,-1 1-1,1-1 1,-1 0-1,1 1 0,0-1 1,-1 1-1,1-1 0,0 1 1,-1-1-1,1 1 1,0-1-1,-1 1 0,1-1 1,0 1-1,0 0 0,0-1 1,0 1-1,0-1 1,-1 1-1,1 0 0,0-1 1,0 1-1,1 0 0,2 77 142,26 138-1,-8-79-80,-9-76-35,-7-42-32,-1 2 1,2 39-1,-6-59-56,1-16-8,0 1 0,-1-1 0,-1 0 0,0 0 0,-1 1 0,-8-27-1,-34-85-36,13 45 38,22 54 37,-38-99-52,41 112 78,-1 0 1,-1 0-1,0 1 0,-1 0 1,0 0-1,-15-15 1,22 27 5,1 0-1,0 0 1,-1 0 0,1 0 0,-1 0 0,1 1 0,-1-1 0,0 0 0,1 1-1,-1-1 1,0 1 0,1-1 0,-3 1 0,3 0 2,1 0 1,-1 0 0,0 0-1,1 0 1,-1 0-1,0 0 1,1 0-1,-1 0 1,1 1-1,-1-1 1,0 0-1,1 0 1,-1 1-1,1-1 1,-1 0-1,1 1 1,-1-1-1,1 0 1,-1 1 0,1-1-1,-1 1 1,1-1-1,-1 1 1,1-1-1,0 1 1,-1-1-1,1 1 1,0-1-1,0 1 1,-1-1-1,1 1 1,0 0-1,0-1 1,0 1-1,0 0 1,-1-1 0,1 1-1,0-1 1,0 1-1,1 2 91,6-5-84,0 0-1,0 0 0,0-1 0,0 0 1,0 0-1,0-1 0,-1 1 0,1-2 1,-1 1-1,0-1 0,0 1 1,-1-2-1,7-6 0,37-27-3,-41 34 1,1 0 0,0 1 0,0 1-1,0-1 1,10-1 0,-16 4-4,-1 0 0,0 1 0,1 0 0,-1-1 0,0 1 0,1 0 0,-1 0 0,0 0 0,1 1 0,-1-1 0,0 1 0,1-1-1,-1 1 1,0 0 0,0-1 0,0 1 0,0 1 0,0-1 0,0 0 0,0 0 0,0 1 0,0-1 0,0 1 0,-1-1 0,1 1 0,1 2 0,37 62 90,-2 2 1,42 112-1,-73-163-88,13 41 24,-2 1 0,-3 0 0,-3 1 0,6 77 0,-11-104-48,-3-31-2,-3-18-4,-3-27-33,-2 1-1,-1 0 1,-3 0-1,-16-55 1,-67-162-101,84 240 148,-10-25 5,-2-1 4,3-1-1,1 0 1,-12-74 0,21 92 16,20 42 149,32 73-18,-4 2 1,52 157-1,-42-104-71,-47-128-74,-4-9-5,0 0 1,1-1-1,0 1 0,0 0 1,0-1-1,0 0 1,1 1-1,0-1 0,-1 0 1,5 4-1,-6-8 2,-1 0 1,0 0-1,0 0 0,1 0 0,-1 0 0,0 0 0,0 0 0,1 0 1,-1 0-1,0 0 0,0 0 0,1 0 0,-1 0 0,0 0 0,0 0 1,1 0-1,-1 0 0,0 0 0,0 0 0,0 0 0,1 0 0,-1-1 1,0 1-1,0 0 0,1 0 0,-1 0 0,0 0 0,0-1 0,0 1 1,0 0-1,0 0 0,1-1 0,-1 1 0,0 0 0,0 0 0,0 0 1,0-1-1,0 1 0,0 0 0,0 0 0,0-1 0,0 1 0,0 0 1,0 0-1,0-1 0,0 1 0,0 0 0,0 0 0,0-1 0,0 1 0,0 0 1,0-1-1,0-19-36,0 16 18,0-199-349,1 201 384,0 2-12,-1 0 1,1 0 0,0 0 0,-1 0 0,1 1 0,-1-1 0,1 0 0,-1 0-1,1 1 1,0-1 0,-1 0 0,1 0 0,-1 1 0,1-1 0,-1 1 0,0-1-1,1 1 1,-1-1 0,1 0 0,-1 1 0,0-1 0,1 1 0,-1 0-1,0-1 1,0 1 0,1-1 0,-1 1 0,0-1 0,0 1 0,0 0 0,0-1-1,0 1 1,0 0 0,0 26-12,-1-17 19,7 84 99,3-1 0,24 106-1,-7-55-4,-16-80-90,39 307 70,-46-311-129,-3-41 4,-3-43 3,-2-18-20,-3-1 1,-1 1-1,-2 1 0,-2 0 1,-22-47-1,-107-191-183,100 202 198,29 53 39,8 12 5,-2 0 1,1 0-1,-2 0 0,1 1 1,-2 0-1,-10-11 1,13 19 4,4 14 21,2 57 65,3 0 1,14 82-1,63 325 264,115 363-6,-195-836-352,3 7-7,0 1 0,0-1-1,1 0 1,0 0 0,7 10 0,-11-19 3,0 0 0,0 0 0,1 0 0,-1 0 0,0 0 0,0 0 0,1 0 1,-1 0-1,0 0 0,0 0 0,0-1 0,1 1 0,-1 0 0,0 0 0,0 0 0,0 0 0,1-1 0,-1 1 0,0 0 0,0 0 0,0 0 0,0-1 0,0 1 0,1 0 0,-1 0 0,0-1 1,0 1-1,0 0 0,0 0 0,0 0 0,0-1 0,0 1 0,0 0 0,0 0 0,0-1 0,0 1 0,0 0 0,0 0 0,0-1 0,0 1 0,0 0 0,0 0 0,0-1 0,-1 1 0,1 0 0,0-1 1,1-18-36,-2-22-57,-3 1 1,-1 0-1,-11-41 1,-40-125-139,17 68 129,8 19 70,-203-648-319,223 738 355,-20-44 9,29 68-8,-1 0-1,0 0 1,0 1 0,0-1 0,-1 1 0,1 0 0,-1 0 0,0 0 0,-1 0 0,-8-6 0,13 10 0,-1-1 0,1 1 0,-1 0 0,1-1 0,-1 1 0,1 0 0,-1-1 0,1 1 1,-1 0-1,0 0 0,1 0 0,-1-1 0,1 1 0,-1 0 0,0 0 0,1 0 0,-1 0 0,1 0 1,-1 0-1,0 0 0,1 0 0,-1 0 0,1 0 0,-1 1 0,0-1 0,1 0 0,-1 0 1,1 0-1,-1 1 0,1-1 0,-1 0 0,1 1 0,-1-1 0,1 1 0,-1-1 0,1 0 1,-1 1-1,1-1 0,0 1 0,-1-1 0,1 1 0,0-1 0,-1 1 0,1-1 0,0 1 0,-1 0 1,-2 32 71,3-28-77,4 70 117,3-1 0,29 130 0,23 120 46,76 307 198,2-217-280,-80-246-65,-40-130-18,-13-31-1,-1 0 0,0 0 0,0 0 0,0 1-1,-1-1 1,0 1 0,1 13 0,-4-24-191,-8-26 52,-20-42 1,16 41 40,-13-42 0,19 42 49,1 0 0,-3-52 0,10 94 70,0 0 1,1 0-1,1 0 1,-1 0-1,2-1 1,9 22-1,41 74 103,-26-54-40,173 325 205,-194-370-393,-3-12 47,-3-26 28,-10-45-8,-23-42-177,-49-119 0,3 14 36,40 108 165,-23-81 21,62 211 21,0 19 78,11 61 0,118 318 318,-70-241-262,101 272-29,-178-484-239,-1 1 0,-40-60 0,-64-76-215,59 87 201,41 60 110,16 20 16,0 0 1,1 0-1,0 0 0,0 0 0,1-1 0,-1 0 0,-5-16 0,112 232 277,-38-85-150,-29-60-51,2-3-1,3-1 1,74 84 0,-86-109-58,-1-2 7,53 49 1,-25-14-22,-41-50-7,-11-13 1,-1 0 0,1 0 0,-1-1-1,1 1 1,0-1 0,1 0 0,-1 0-1,0 0 1,1 0 0,0-1 0,0 1-1,-1-1 1,1 0 0,1 0 0,-1-1-1,0 1 1,0-1 0,1 0 0,-1 0-1,0 0 1,1 0 0,-1-1 0,6 0-1,4 0-1,30-4-43,-41 3 44,-1 0-1,0 0 1,0 0 0,0 0 0,0-1-1,0 1 1,0-1 0,0 1-1,0-1 1,-1 0 0,1 0-1,-1 0 1,1 0 0,-1 0-1,0 0 1,0 0 0,2-4 0,2-9-21,-1-1 0,-1 1 1,0-1-1,-1 0 0,-1 0 0,0 0 1,-1 0-1,-3-19 0,1-14-23,1 22 20,-1 1 0,-2 0 1,-1 0-1,-1 1 1,-1 0-1,-1 0 0,-19-40 1,-4 4-84,-66-100 1,93 155 105,-282-403-165,282 402 185,-1 1-1,0-1 1,-1 1 0,1 1 0,-1-1-1,0 1 1,-14-9 122,20 17-101,1 3-30,-1 0 1,1 1 0,1-1-1,-1 0 1,1 0-1,0 0 1,0 0 0,1-1-1,4 8 1,37 53 38,-8-12 7,195 419 155,-133-261-157,-95-205-52,14 26 1,-17-32-1,1 1 0,0-1-1,0 0 1,0 0 0,0 0-1,0 1 1,0-1 0,0 0-1,0 0 1,0 0 0,0-1-1,1 1 1,-1 0 0,0 0-1,1-1 1,-1 1 0,0 0-1,1-1 1,1 1 0,-2-11 5,-2-16-14,-2 0-1,-1-1 1,0 1-1,-2 1 1,-17-45 0,-61-125-82,81 189 89,-175-351-69,63 133-11,-98-271 0,24-105 82,175 543-1,10 37 2,-1 0 1,-1 0 0,-10-25-1,17 73 28,-1-2-26,23 129 42,67 240-1,-45-219 1,175 530 168,-184-604-210,-10-27 5,3 0 0,47 86 0,-76-160-8,0-1 0,0 0 0,0 0 0,0 1 0,0-1 0,0 0 0,0 0 0,0 1 0,0-1 0,0 0 0,1 0 0,-1 1 0,0-1 0,0 0 0,0 0 0,0 0 0,0 1 0,1-1 0,-1 0 0,0 0 0,0 0 0,0 1 0,1-1 0,-1 0 0,0 0 0,0 0 0,0 0 0,1 0 0,-1 0 0,0 0 0,0 1 0,1-1 0,-1 0 0,0 0 0,0 0 0,1 0 0,-1 0 0,0 0 0,1 0 0,-1 0 0,0 0 0,0 0 0,1-1 0,-1 1 0,0 0 0,0 0 0,1 0 0,3-16 12,-2-35-4,-3 44-17,0-21-2,-1-1 0,-2 1 0,-1 0 1,-12-39-1,-47-115-76,36 109 67,-89-263-46,-98-465-1,201 734 51,-33-130 0,40 181 16,3 19 0,1 27 5,3 39 33,4 0-1,18 99 0,-13-117-26,35 139 16,-44-190-28,0 0 1,0 0-1,0 0 1,0 0-1,0 0 1,0 0-1,1 0 1,-1 0-1,0 0 1,0 0-1,0 0 1,0 0-1,0 0 1,0 0-1,0 0 1,0 0-1,0 0 1,0 0-1,1 0 1,-1 0-1,0 0 1,0 0-1,0 0 1,0 0-1,0 0 1,0 0-1,0 0 1,0 0-1,0 0 1,0 0-1,0 0 1,1 0-1,-1 0 1,0 0-1,0 0 1,0 0-1,0 0 1,0 0-1,0 1 1,0-1-1,0 0 1,0 0-1,0 0 1,0 0-1,0 0 1,0 0-1,0 0 1,0 0-1,0 0 1,0 1-1,3-16-2,-1-20-6,-9-412-108,8 439 118,-1 1 0,2-1 1,-1 1-1,1-1 0,0 1 0,0-1 1,1 1-1,0 0 0,6-10 0,44-60 17,-35 52-16,3-5-2,2 1 0,0 0 0,2 2 0,1 1 0,2 1 0,31-23 0,-57 47 0,1 0 1,-1 0-1,0-1 1,0 1-1,1 1 1,-1-1-1,1 0 0,-1 0 1,1 1-1,-1 0 1,5-1-1,-6 1 32,-2 3 16,-4 5-50,0 0-1,-1 0 0,1-1 1,-2 0-1,1 0 0,-1-1 1,1 1-1,-16 9 1,-16 17 15,4 5-4,-46 68 0,-6 8-6,75-106-11,12-19 12,10-20 0,9-5-4,1 2 0,2 0 0,52-59 0,-41 53 0,46-69 0,-98 142 5,1 2 0,2 0-1,-16 55 1,-27 130 44,35-127-53,7-29 6,-3 4 13,3 0 1,2 2 0,-6 125-1,19-150-13,2 50 10,-1-87-11,1 1 0,1-1-1,0 1 1,0-1 0,0 0 0,1 0 0,0 0 0,6 10-1,-9-18 0,0 0 0,0 0 0,0 0-1,0-1 1,0 1 0,0 0-1,0 0 1,0 0 0,0 0-1,0 0 1,0 0 0,0 0-1,1-1 1,-1 1 0,0 0-1,0 0 1,0 0 0,0 0-1,0 0 1,0 0 0,0 0-1,0 0 1,0 0 0,0 0-1,0 0 1,1-1 0,-1 1-1,0 0 1,0 0 0,0 0-1,0 0 1,0 0 0,0 0-1,0 0 1,1 0 0,-1 0-1,0 0 1,0 0 0,0 0 0,0 0-1,0 0 1,0 0 0,0 0-1,1 0 1,-1 0 0,0 0-1,0 0 1,0 1 0,0-1-1,0 0 1,0 0 0,0 0-1,0 0 1,1 0 0,-1 0-1,0 0 1,0 0 0,0 0-1,0 0 1,0 0 0,0 1-1,0-1 1,0 0 0,0 0-1,0 0 1,0 0 0,0 0-1,3-17-49,-3-21-38,-3 14 80,1 0-1,2 0 1,0 0-1,1 0 1,2 0-1,0 1 1,2-1-1,0 1 0,11-28 1,183-414 19,-183 435-12,15-32-1,76-109-1,-109 184 30,-16 25-9,-1 0-1,-43 59 1,24-39-2,-89 130 70,116-176-86,-5 11-16,17-53 12,1 0-1,2 0 1,0 0 0,2 1 0,2 0 0,1 0 0,0 0 0,28-53-1,-12 36 10,1 1 0,3 1 0,1 1-1,3 2 1,43-44 0,-22 32-6,3 3 1,121-84-1,-165 129 6,-12 4 11,-10 1-69,-14 2 7,-1 0 0,0 2 0,1 1 0,-37 13 0,37-11 47,0 0 0,0-2 1,-1 0-1,-39 2 0,62-7-1,0 0-1,0 0 1,0-1 0,0 1 0,0 0 0,1 0-1,-1 0 1,0-1 0,0 1 0,0 0-1,0-1 1,0 1 0,0-1 0,0 1 0,1-1-1,-1 1 1,0-1 0,0 1 0,1-1 0,-1 0-1,0 0 1,1 1 0,-1-1 0,1 0-1,-1 0 1,1 0 0,-1 0 0,1 1 0,0-1-1,-1 0 1,1 0 0,0 0 0,0 0 0,-1 0-1,1 0 1,0 0 0,0 0 0,0-2-1,1 1 2,-1 0 0,0 0 0,0 0-1,1 0 1,-1 1 0,1-1 0,0 0-1,-1 0 1,1 0 0,0 0-1,0 1 1,0-1 0,0 0 0,1 1-1,-1-1 1,0 1 0,1-1-1,2-1 1,23-13 32,1 1 1,1 2-1,37-12 0,-36 15-18,0-2 0,-1-1-1,35-21 1,217-159-15,-274 188-5,-6 4 2,0 0 0,0 0 1,0 1-1,0-1 0,0 0 0,1 1 0,-1-1 0,0 0 0,0 1 1,1 0-1,-1-1 0,0 1 0,1 0 0,1-1 0,-5 16 46,-14 10-60,-2 0 0,0-1-1,-1-1 1,-1-1 0,-2-1 0,0 0 0,-1-2-1,-45 29 1,6-7 9,1 2-1,2 3 1,3 2-1,-99 109 0,106-96 42,2 2 0,4 1 0,2 3 0,4 1 0,-38 96 0,74-164-33,1 1 0,-1 0 0,1-1 0,0 1 0,0-1 0,-1 1 0,1 0 0,0-1 0,0 1 0,0 0 0,0-1 0,-1 1 0,1 0 0,0-1 0,0 1 0,0 0 0,1-1 0,-1 1 0,0 0 0,0-1 0,0 1 0,0 0 0,1-1 0,-1 1 0,0 0 0,1-1 0,-1 1 0,0-1 0,1 1 0,-1-1 0,1 1 0,-1-1 0,1 1 0,-1-1 0,1 1 0,-1-1 0,1 0 0,-1 1 0,1-1 0,0 0 0,-1 1 0,1-1 0,-1 0 0,2 0 0,32 0 0,-25-1 0,0 1 2,0-1 0,0-1-1,1 1 1,-1-1 0,-1-1 0,1 0-1,0 0 1,-1-1 0,1 0 0,-1 0-1,0-1 1,-1 0 0,1-1 0,7-7 0,12-11 12,-2-2 0,30-39 0,-10 12-19,3 3 9,3 2 0,2 2 0,2 3-1,2 2 1,1 3 0,108-53 0,-157 86-12,1-1 1,-1 0-1,-1 0 0,1-1 1,-1 0-1,0 0 0,-1-1 1,1 0-1,-2-1 1,1 1-1,-1-1 0,-1-1 1,1 1-1,-2-1 1,1 1-1,-1-2 0,-1 1 1,5-19-1,-1-11-26,-2 0 1,-1 0-1,-3-66 1,-1 79 56,1 13-27,1 1 0,1 0 0,0 0 0,0 0 0,1 0 0,1 0 1,6-12-1,3-8-30,-14 32 31,-1 1-1,1-1 0,0 0 0,0 1 0,-1-1 0,1 1 1,0-1-1,-1 1 0,1-1 0,-1 1 0,1-1 0,-1 1 1,1-1-1,-1 1 0,1 0 0,-1-1 0,1 1 0,-1 0 1,1-1-1,-1 1 0,0 0 0,1 0 0,-1 0 0,1-1 1,-1 1-1,0 0 0,1 0 0,-1 0 0,0 0 0,1 0 1,-1 0-1,0 0 0,1 1 0,-1-1 0,0 0 0,1 0 1,-1 1-1,-34 1-59,2 7 60,1 1 0,-1 1-1,-32 18 1,42-18 3,0 0 1,0-2-1,-1-1 0,0 0 1,-1-2-1,0-1 0,-43 4 1,28-9 31,94-27 160,25-18-132,-46 25-29,1 2 1,59-24 0,-81 39-19,1 0 1,-1 1 0,0 0 0,25 1 0,-36 1-14,-1 0 0,1 0 0,-1 0 0,0 0 0,1 1 0,-1-1 0,1 0 0,-1 0 0,1 1 0,-1-1 0,0 0 0,1 1 0,-1-1 0,0 0 0,1 1 0,-1-1 0,0 0 0,1 1 0,-1-1 0,0 1 0,0-1 0,1 1 0,-1-1 0,0 1 0,0-1 0,0 0 0,0 1 0,0-1 0,0 1 0,0-1 0,0 1 0,0-1 0,0 1 0,0-1 0,0 1 0,0-1 0,0 2 0,-3 14 0,-2-7-9,0 0 0,0-1 0,-1 0 0,0 0 0,-1 0 0,1-1 0,-1 0 0,-1-1 0,-15 12 0,-19 18-18,-291 318 53,287-318-31,45-43-22,2-1 28,0 0 0,0 0 1,1 0-1,0 0 0,0 0 0,1 0 0,0 1 0,0-1 0,1 1 0,0 0 0,9-12 1,9-10 3,37-36 0,-10 11-2,35-41-3,24-30 0,-82 90-2,4-5-5,1 1-1,1 1 0,48-42 1,-77 77 8,1 0 1,0 0 0,0 1-1,0 0 1,0 0-1,0 0 1,0 0 0,0 0-1,8-1 1,-10 3-1,0 0-1,-1-1 1,1 1-1,0 0 1,0 0 0,0 0-1,-1 1 1,1-1 0,0 0-1,0 1 1,-1-1 0,1 1-1,0 0 1,-1-1 0,1 1-1,0 0 1,-1 0-1,1 0 1,-1 0 0,1 0-1,-1 0 1,0 1 0,0-1-1,2 2 1,1 2 4,-1-1 0,1 0 0,-1 1 0,-1-1 0,1 1 0,0 0 0,-1 0 0,0 0 0,0 0 0,-1 0 0,1 1 0,-1-1 0,0 0 0,-1 1 0,1-1 0,-1 7 0,6 256 252,-6-156-151,0-67-73,0-37-28,0-15-11,-1-59-141,-2 1-1,-21-102 0,17 137 124,4 17 22,0 1 0,1-1 0,-2-21 0,4 33 34,9 29 96,149 305 598,-154-319-714,-1 0 0,0 0-1,0 0 1,-2 0 0,0 1-1,0-1 1,-2 20-1,0-4-2,0-29-8,0 0-1,0 1 1,0-1 0,0 0-1,0 0 1,0 0 0,-1 0-1,1 0 1,0 0 0,-1-1 0,1 1-1,0 0 1,-1-1 0,1 1-1,-1-1 1,1 1 0,-1-1-1,0 0 1,1 0 0,-1 0-1,1 0 1,-4 0 0,-43 3 15,-1-5-16,37 1 0,1 0 0,-1 0 0,0 1 0,0 1 0,0 0 0,0 1 0,0 0 0,0 0 0,1 1 0,-21 9 0,-162 78-6,125-62-1,1 4 0,-103 65 0,117-58 6,2 2 1,1 2-1,3 3 0,1 1 0,3 3 1,-41 58-1,63-71 1,1 0 0,2 1 0,1 1 1,3 1-1,1 1 0,-17 81 0,17-39-2,4 0 0,0 131 0,10-212-57,-2-16-138,1 0 172,1 0-1,0 0 1,1 0-1,1 1 1,0-1-1,0 0 1,7-17-1,-2-1-16,126-614-359,-126 618 375,-4 25 32,-1 38 36,-1-2-48,5 67 57,9 257 155,-14-281-155,3 0 1,17 87-1,-18-150-54,0-13-8,2-24-23,-2-45-46,-3 42 48,1-108-192,-21-152 0,24 354 363,-3 1-1,-8 72 1,7-136-128,-1 0 1,0 0-1,0 0 0,-1 0 0,1 0 0,-1 0 0,0 0 1,0 0-1,0 0 0,-4 4 0,6-8-13,-1 0-1,1 0 1,-1 0 0,1 0 0,-1 0-1,1 0 1,-1 0 0,1 0 0,-1-1-1,1 1 1,-1 0 0,1 0 0,-1-1-1,1 1 1,0 0 0,-1 0-1,1-1 1,-1 1 0,1 0 0,0-1-1,-1 1 1,1-1 0,0 1 0,-1 0-1,1-1 1,0 1 0,0-1 0,0 1-1,-1-1 1,1 1 0,0-1 0,0 0-1,-8-20-365,-4-4-433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00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303 740 416,'0'-3'470,"26"7"16,44 5-301,0-4 1,1-2-1,114-11 1,-108-2-94,91-25 0,-108 20-74,0 3 0,0 2 0,76-1 0,-116 15-18,-20 7-12,-15 5-40,-2-4 16,-2 0-1,1-2 0,-1 0 1,-1-1-1,-29 9 1,-111 25-54,122-34 74,-80 19-80,11-4 18,-120 43 1,212-62 82,0 2 0,-24 13 1,36-19-3,0 1 0,1-1 1,-1 1-1,1 0 1,-1 0-1,1 0 0,0 0 1,0 1-1,0-1 1,0 0-1,0 1 0,0-1 1,1 1-1,-1 0 1,1 0-1,0 0 0,0-1 1,0 1-1,0 0 1,0 0-1,0 4 0,1-6 0,1 0-1,-1 0 0,1 1 1,-1-1-1,1 0 1,-1 0-1,1 0 0,0 0 1,0 0-1,-1 0 0,1 0 1,0 0-1,0 0 0,0 0 1,0 0-1,0-1 1,0 1-1,0 0 0,1-1 1,-1 1-1,0-1 0,0 1 1,0-1-1,1 1 0,-1-1 1,0 0-1,3 0 1,41 7 55,-41-7-54,42 2 23,1-3 0,-1-1 1,1-3-1,-1-1 1,79-22-1,218-90 132,-313 106-157,18-7-37,64-36 1,-112 55 29,1 0 1,-1 0 0,1 0 0,-1 0-1,0 0 1,1 0 0,-1 0 0,1 0-1,-1-1 1,0 1 0,1 0 0,-1 0-1,0 0 1,1-1 0,-1 1-1,0 0 1,1-1 0,-1 1 0,0 0-1,1-1 1,-1 1 0,0 0 0,0-1-1,0 1 1,1 0 0,-1-1-1,0 1 1,0-1 0,0 1 0,0 0-1,0-1 1,0 1 0,1-1 0,-1 1-1,0-1 1,0 1 0,-1-1-1,-16-3-69,-32 6-4,9 6 57,0 2 1,1 2-1,0 1 1,1 2-1,-38 21 1,34-16 15,2-3 7,0 1 11,-49 28 0,79-41-9,1 1 0,0 0-1,0 1 1,1 0 0,0 0 0,0 1-1,1 0 1,0 1 0,0-1-1,-8 15 1,14-20 4,-1 0 0,1 0 0,0 0 0,0 0 0,0 0 0,0 0 0,0 0-1,1 0 1,-1 0 0,1 0 0,0 0 0,0 1 0,0-1 0,0 0 0,1 0 0,-1 0 0,1 0 0,2 6 0,-2-7-3,0 0 1,1 1 0,0-1 0,-1 0-1,1 0 1,0 0 0,0 0 0,0-1-1,0 1 1,0-1 0,1 1 0,-1-1-1,0 0 1,1 1 0,-1-1 0,1 0-1,-1-1 1,1 1 0,0 0 0,-1-1-1,1 1 1,3-1 0,14 1 15,0-1-1,0-1 1,0 0 0,0-2 0,0 0-1,0-1 1,-1-1 0,0-1 0,0-1-1,0-1 1,18-10 0,25-16 29,104-79-1,-81 53-18,1 3-27,-41 29-21,0-2 0,-2-2 0,42-41 0,-81 69 4,-1 0 0,1 0 0,-1 0 0,0 0 1,0-1-1,0 0 0,0 1 0,-1-1 0,0 0 0,0 0 0,-1 0 0,1-1 1,1-8-1,-3 11 7,0 0 0,0 0 1,0 0-1,-1 0 1,1 0-1,-1 1 0,1-1 1,-1 0-1,0 0 1,0 0-1,0 1 0,-1-1 1,1 0-1,0 1 1,-1-1-1,0 1 0,0 0 1,0 0-1,0-1 0,0 1 1,0 0-1,0 1 1,-4-4-1,-3-4 6,-5 0 0,-74-40-11,-75-39-182,101 53 109,-124-82-12,156 101 143,41 27 76,19 16-69,55 66 53,-3 2-1,80 125 1,-144-198-139,-17-21 0,-1-12 0,-1-6-4,-1 1-1,-1 0 1,0 0 0,-1 0-1,-1 1 1,0-1 0,-1 1-1,-1 0 1,0 1-1,-1 0 1,0 0 0,-12-14-1,-15-17-8,-2 2 0,-44-41-1,79 82 84,18 23 122,43 41 7,2-2 1,135 102-1,-165-136-136,-19-15-15,0-1 1,0-1 0,15 9 0,-25-16-15,1-1-1,0 1 1,0-1 0,0 0 0,0 0-1,0 0 1,0 0 0,1 0 0,-1-1 0,0 1-1,0-1 1,1 0 0,-1 0 0,0 0-1,0 0 1,1-1 0,-1 1 0,0-1 0,6-2-1,-7 1-4,1 0 0,0 0 0,-1 0-1,1-1 1,-1 1 0,0-1 0,1 0 0,-1 1-1,-1-1 1,1 0 0,0 0 0,-1-1 0,1 1-1,-1 0 1,0 0 0,0-1 0,0 1 0,-1 0-1,1-4 1,5-68-61,-6 72 65,-1-1-1,0 0 1,1 1-1,-1-1 1,0 1-1,-1-1 1,1 1 0,-1-1-1,1 1 1,-1 0-1,0 0 1,0 0-1,0 0 1,-1 0-1,1 0 1,-1 1 0,1-1-1,-1 1 1,0-1-1,0 1 1,-4-2-1,-10-6 6,0 1 0,-36-13 0,22 9-4,-230-111-2,246 115 0,-250-122 0,247 125 2,0 1 0,0 0 0,-30-3 0,36 7-1,0 0 0,0-1 0,0-1 1,0 0-1,0 0 0,1-2 1,-1 1-1,1-1 0,0-1 0,-17-12 1,18 12-2,0-1 1,0 2-1,0-1 1,-1 1 0,0 1-1,0 0 1,0 0-1,-23-3 1,10 3 1,0 1-1,-29 0 1,85 5 6,-1 1 0,0 1 0,0 1 0,0 2 0,-1 1 0,0 2 0,47 21 0,-23-5 8,-1 3 0,-1 3 0,50 39 0,-30-29-16,-158-110-69,12 30 25,-143-54 1,61 29 12,135 54 33,-1 1 0,0 1 0,0 1 0,-24-3 0,33 7 0,0 1 0,0 0 0,0 1-1,0 0 1,0 1 0,0 0 0,1 2 0,-21 4 0,12 3 9,0 0 0,-36 24-1,37-22-7,14-8-1,0-1-1,0 0 1,1 1-1,-1 0 1,1 0 0,0 1-1,0 0 1,1 0-1,-1 0 1,1 0 0,0 0-1,1 1 1,-1 0-1,-2 6 1,-2 11-1,0 0 0,2 0 0,1 1 0,1 0 0,-2 35 0,6 127-2,2-82 1,-2-86 0,1-1 0,1 1 0,0-1 0,1 1 0,1-1 0,1 0 0,0 0 0,1-1 0,1 0 0,13 23 0,-11-21 39,-5-12-285,-6-25 74,-23-81 65,-16-129-117,40 220 218,0-8-7,-1 1 0,-1 0 0,0 0 0,-1 0 0,-1 0 0,-1 1 0,0 0 0,-11-20 0,17 34 15,-1 0-1,0 0 0,0 0 0,0 0 1,1 0-1,-1 0 0,0 0 0,0 1 1,-1-1-1,1 0 0,0 1 0,0-1 0,0 0 1,0 1-1,-1-1 0,1 1 0,0 0 1,0-1-1,-1 1 0,1 0 0,0 0 0,-1 0 1,1 0-1,0 0 0,-1 0 0,1 0 1,0 0-1,0 0 0,-1 1 0,1-1 1,0 1-1,0-1 0,-1 1 0,1-1 0,0 1 1,0 0-1,-2 0 0,-1 3 6,0 0 0,-1-1 0,1 2 0,0-1-1,1 0 1,-1 1 0,-3 5 0,-5 13 25,2 0 0,0 1 0,1 0 0,1 0 0,2 1 0,0 0 0,2 0 0,0 0 0,1 44 0,-1-36-30,2-26-7,1-20 3,1 13 2,-1-24 0,0 1 0,2-1 0,1 0 0,1 0 0,0 1 0,2 0 0,1 0 0,15-38 0,6 5-26,3 2 1,2 1-1,3 1 0,51-59 1,-81 105 24,0 1 1,0 0 0,1 0 0,-1 0-1,1 1 1,1-1 0,-1 1-1,1 1 1,-1 0 0,1-1 0,0 2-1,0-1 1,0 1 0,0 0 0,1 1-1,-1 0 1,1 0 0,8 0-1,-15 2 3,0 0-1,0 1 1,0-1-1,0 0 1,-1 0-1,1 0 1,-1 1-1,1-1 1,-1 0-1,1 1 1,-1-1-1,0 1 0,1-1 1,-1 0-1,0 1 1,0-1-1,0 1 1,0-1-1,-1 2 1,-2 38 6,-14 14 4,1-9 7,2 0-1,3 1 0,1 0 1,2 0-1,-1 55 1,8-65-13,0-9 4,5 49 0,-4-70-9,1 0 0,1-1-1,-1 0 1,1 1 0,0-1 0,0 0-1,1 0 1,0 0 0,0 0 0,0 0 0,1-1-1,0 1 1,4 4 0,-7-9-1,-1-1 0,0 1-1,1-1 1,-1 0 0,1 1 0,-1-1 0,1 1 0,0-1-1,-1 0 1,1 1 0,-1-1 0,1 0 0,-1 0-1,1 1 1,0-1 0,-1 0 0,1 0 0,0 0 0,-1 0-1,1 0 1,0 0 0,-1 0 0,1 0 0,0 0 0,-1 0-1,1 0 1,-1 0 0,1-1 0,0 1 0,-1 0-1,1 0 1,-1-1 0,1 1 0,0 0 0,-1-1 0,1 1-1,-1-1 1,1 1 0,-1-1 0,0 1 0,1 0 0,-1-1-1,1 0 1,-1 1 0,0-1 0,1 1 0,-1-1-1,0 1 1,0-1 0,1 0 0,-1 1 0,0-1 0,0 0-1,0 0 1,12-45-22,-10 34 11,18-69-166,-3-1 0,-4 0-1,-4-1 1,-2-88 0,-12 147 193,4 24-14,1-1-1,0 1 1,-1 0 0,1-1-1,-1 1 1,1 0-1,-1-1 1,1 1-1,-1 0 1,1-1-1,-1 1 1,1 0-1,-1 0 1,1 0-1,-1 0 1,1-1-1,-1 1 1,1 0 0,-1 0-1,1 0 1,-1 0-1,1 0 1,-1 0-1,-1 1 1,0-1 2,0 1 1,0 0 0,0 0-1,1 0 1,-1 1 0,0-1-1,0 0 1,1 1-1,-1-1 1,0 1 0,1-1-1,0 1 1,-1 0 0,1-1-1,0 1 1,-2 3-1,-8 16 39,0 0 0,2 0 0,0 1-1,1 0 1,2 0 0,0 1-1,1 0 1,-2 35 0,7-58-43,0 1 0,0-1 0,0 0 0,0 1 0,1-1 0,-1 0 0,0 0-1,0 1 1,0-1 0,1 0 0,-1 0 0,0 1 0,0-1 0,1 0 0,-1 0 0,0 1 0,0-1 0,1 0 0,-1 0 0,0 0 0,1 0 0,-1 0 0,0 0 0,1 1 0,-1-1 0,0 0 0,1 0-1,-1 0 1,0 0 0,1 0 0,-1 0 0,0 0 0,1 0 0,-1 0 0,0 0 0,1-1 0,-1 1 0,0 0 0,1 0 0,-1 0 0,1-1 0,12-7 2,-11 4-3,-1 1-1,0 0 1,0-1 0,-1 1 0,1-1-1,-1 1 1,0-1 0,0-6 0,0 10 0,0 0 1,0 1 0,0-1 0,0 0-1,0 0 1,0 0 0,0 0 0,0 0-1,0 0 1,0 0 0,-1 0 0,1 0-1,0 0 1,0 0 0,0 0 0,0 0-1,0 1 1,0-1 0,0 0 0,0 0-1,0 0 1,0 0 0,0 0 0,-1 0-1,1 0 1,0 0 0,0 0 0,0 0-1,0 0 1,0 0 0,0 0 0,0 0-1,0 0 1,0 0 0,-1 0 0,1 0-1,0 0 1,0 0 0,0 0 0,0 0-1,0-1 1,0 1 0,0 0 0,0 0-1,0 0 1,0 0 0,0 0 0,-1 0-1,1 0 1,0 0 0,0 0 0,0 0-1,0 0 1,0 0 0,0 0 0,0-1-1,0 1 1,0 0 0,0 0 0,0 0-1,0 0 1,-7 23 16,0 25 32,2 0-1,2 1 0,4 57 1,0-33 50,0-34-80,1 1-1,3 0 0,12 50 1,-16-81-29,-2-31-8,0 0 0,-2 1 0,-1-1 0,-1 1 0,0 0 0,-2 0 0,-11-24 0,14 34 10,-1 0 0,-1 1 0,1-1 0,-2 1 0,0 0 0,0 1 0,-1-1-1,0 1 1,0 1 0,-1 0 0,0 0 0,-1 1 0,1 0 0,-16-8 0,24 14 10,0 0-1,0 0 1,0 1 0,0-1 0,0 1-1,0-1 1,0 1 0,0-1 0,0 1-1,0 0 1,-1 0 0,1-1 0,0 1-1,0 0 1,0 0 0,0 0 0,0 0-1,-1 0 1,1 0 0,0 1 0,0-1-1,0 0 1,0 0 0,0 1-1,0-1 1,0 1 0,0-1 0,0 1-1,0-1 1,0 1 0,0 0 0,0 0-1,0-1 1,0 1 0,1 0 0,-1 0-1,0 0 1,1 0 0,-1 0 0,0 0-1,1 0 1,-1 0 0,1 0 0,0 0-1,-1 2 1,-1 5 10,1 0 1,1 1-1,0-1 0,0 1 0,2 11 0,-1 3 16,0 7 6,2 0 0,1 0 1,1-1-1,10 35 0,46 114 35,-29-89-30,168 509 21,-182-551-64,31 57-1,-49-103-2,1 0 0,-1 0 0,0 0 1,1 0-1,-1 0 0,1 0 0,-1 0 0,1 0 0,-1 0 0,1 0 0,0-1 0,-1 1 0,1 0 0,0 0 0,0-1 0,0 1 0,-1 0 0,1-1 0,0 1 0,0 0 0,0-1 0,0 0 0,2 1 0,-2-1-2,-1-1 0,1 0 0,0 0 0,-1 0 0,1 1 0,-1-1 0,1 0 0,-1 0 0,1 0 0,-1 0 0,0 0 0,1 0 0,-1 0 0,0 0 0,0 0 0,0 0-1,1 0 1,-2-2 0,2-58-184,-6 18 109,-3 1-1,-1 1 1,-2 0 0,-20-52 0,7 22 36,-159-423-149,102 284 150,78 203 48,-13-36 2,-2 0-1,-34-58 1,51 99 5,0-1 0,0 1 0,0 1-1,-1-1 1,1 0 0,-1 0-1,1 0 1,-1 1 0,0-1 0,1 1-1,-1-1 1,0 1 0,0 0-1,0 0 1,0 0 0,-1 0-1,1 0 1,-4-1 0,5 2-3,0 0 1,0 1 0,0-1-1,-1 1 1,1-1-1,0 1 1,0-1 0,0 1-1,0 0 1,0-1-1,0 1 1,0 0 0,0 0-1,0 0 1,1-1-1,-1 1 1,0 0 0,0 0-1,1 0 1,-1 1-1,1-1 1,-1 0 0,1 0-1,-1 0 1,1 0-1,-1 0 1,1 1 0,0-1-1,0 0 1,0 0-1,0 0 1,0 1 0,0-1-1,0 2 1,-2 44 96,1 0 0,3 0 0,1-1 0,13 61 0,55 184 56,-40-177-93,-22-77-55,25 96 40,89 228-1,-120-354-46,14 29 3,-17-34-7,1-1 0,0 0 0,-1 1 1,1-1-1,0 0 0,0 1 0,0-1 0,0 0 0,0 0 0,0 0 1,0 0-1,0 0 0,1 0 0,-1 0 0,0 0 0,1-1 1,1 2-1,-2-7-84,-4-28 32,-2 1 0,-1 0-1,-1 0 1,-2 0-1,-18-43 1,3 2-73,2 6 86,-25-84-142,-83-180 1,127 325 183,3 3 3,-1 0 0,0 1 0,0-1 0,0 1 0,0-1-1,-1 1 1,1-1 0,-1 1 0,1 0 0,-1 0 0,0 0 0,0 0 0,0 0 0,0 0 0,0 0-1,0 1 1,0-1 0,-1 1 0,1-1 0,-1 1 0,1 0 0,-5-1 0,7 2-2,-1 1 1,0-1 0,0 1 0,1 0-1,-1-1 1,0 1 0,1 0-1,-1 0 1,1 0 0,-1-1 0,1 1-1,-1 0 1,1 0 0,0 0-1,-1 0 1,1 0 0,0 0 0,0 0-1,0 0 1,-1-1 0,1 1-1,0 0 1,0 0 0,1 0 0,-1 0-1,0 0 1,0 0 0,0 0-1,1 0 1,-1 1 0,1 5 14,-1 25 47,1-1 0,2 1 0,1-1 0,2 0 0,1 0 0,1-1 1,24 58-1,45 83 162,132 214 1,-200-369-221,1-1 0,1 0 0,0 0 0,0-1 0,1-1 0,1 0-1,1-1 1,-1 0 0,17 10 0,-29-21-6,0 0-1,0 0 1,0-1 0,0 1-1,0 0 1,1-1 0,-1 1-1,0-1 1,0 1 0,0-1-1,1 1 1,-1-1 0,0 0-1,0 0 1,1 0 0,-1 0-1,0 0 1,1 0 0,-1 0 0,0 0-1,0 0 1,1 0 0,-1-1-1,0 1 1,0 0 0,1-1-1,-1 1 1,0-1 0,0 0-1,0 1 1,0-1 0,0 0-1,0 0 1,0 1 0,0-1-1,0 0 1,0 0 0,0 0-1,-1 0 1,1 0 0,0-1-1,-1 1 1,2-2 0,0-5-3,1-1 0,-2 0 0,1 1 0,-1-1 0,0-13 0,-1 13 3,4-365-65,0 0-25,5 272 46,2-75-40,-12 183 91,0 0 0,-1 0 0,0 0 0,-1-1 0,1 1 0,-1-1 0,-3 6 0,-7 16-4,-5 24 24,3 1 0,3 1 0,1 1 0,-6 97 0,17 219 89,2-323-110,1 0 0,3 0 0,1-1 1,3 0-1,21 63 0,-23-97-20,-4-20-17,-2-25-31,-2-16 3,-1-1 0,-3 1-1,-2-1 1,-2 1-1,-3 1 1,-1 0 0,-28-68-1,38 109 55,-24-54-21,-1 2-1,-56-87 0,82 143 31,-1 1 1,0-1 0,0 1-1,1-1 1,-1 1-1,-1 0 1,1 0-1,0 0 1,0 1 0,-1-1-1,1 0 1,-1 1-1,-2-2 1,3 34 112,3-1-84,1-1 0,2 0 0,2 1 1,14 48-1,51 114 132,-42-119-111,36 90 19,6-3 0,8-3 1,187 278-1,-262-430-73,57 73-6,-55-72 3,-1 0-1,1 0 0,1 0 1,-1-1-1,1 0 0,0 0 1,0-1-1,0 0 0,9 4 1,-14-32-88,-7 6 67,-1 0 0,0 0 1,-1 1-1,-1 0 0,0 0 1,-1 1-1,-1 0 0,-17-21 1,5 5-36,-104-143-107,-258-275 1,378 444 165,3 1 5,-1 1 0,0 0 1,0 0-1,-1 0 0,0 0 1,1 1-1,-8-5 0,11 9 2,1 0 0,-1 0 0,1 0 0,0-1 0,-1 1 0,1 0 0,0 0 0,-1 0 0,1 0 0,0 0-1,0-1 1,0 1 0,0 0 0,0 0 0,0 0 0,0 0 0,0 0 0,0 1 0,1 0 5,0 18 11,1 0 0,1 0 0,1-1 0,1 0-1,0 0 1,1 0 0,2 0 0,13 26 0,90 137 143,-98-164-153,139 179 55,-109-147-48,-3 1-1,-1 2 0,-3 1 1,30 63-1,-19-14-13,-40-88-40,-3-20-35,-4-27 33,-5 10 0,-1 0 0,-1 0 0,0 1 0,-20-39 0,-55-82-183,69 120 185,-127-180-147,96 144 167,3-1-1,2-3 0,-53-112 0,84 146 91,30 57-8,394 525 397,-375-510-463,46 39 1,-76-78-22,-9-14-26,-10-19-51,-4 1 57,-2 0-1,-1 1 1,-34-47 0,-70-68-193,25 30 140,60 68 118,-13-16 91,46 55-84,6 8-2,31 33 19,97 121 167,43 45-42,-157-183-156,2-2-1,1 0 0,0-2 1,1 0-1,0-1 0,1-2 1,39 16-1,-58-27-30,1 0 0,-1 0-1,1-1 1,0 1 0,-1-1 0,9 0-1,-13-1-13,-7-10 21,-1 1 1,0 1-1,-1-1 0,1 1 1,-2 0-1,1 1 0,-1 0 1,0 0-1,0 1 0,-1 0 1,0 1-1,0 0 0,0 0 1,-1 1-1,1 1 1,-1 0-1,0 0 0,0 1 1,0 0-1,0 1 0,0 0 1,-23 2-1,29 1 7,0-1-1,-1 1 1,1 0-1,1 1 1,-1-1 0,0 1-1,0 0 1,1 0-1,0 1 1,0-1 0,0 1-1,0 0 1,0 0-1,-4 6 1,4-3 2,-1-1 0,1 0 0,1 1 0,-1 0 0,1 0 0,0 0 0,1 0 0,-1 1 0,-1 12 0,4-13 1,0 1 0,0 0-1,1 0 1,0 0 0,0-1-1,1 1 1,0 0 0,0-1 0,1 0-1,0 1 1,0-1 0,1 0 0,0 0-1,0-1 1,0 1 0,1-1 0,0 0-1,0 0 1,1-1 0,0 0-1,10 8 1,-6-5 2,1-1 0,0 0 0,0 0-1,1-1 1,-1-1 0,1 0 0,1-1-1,-1 0 1,0-1 0,1 0 0,0-1-1,22 2 1,-19-4-8,-14 0-1,1 0 0,0 1 1,0-1-1,0-1 0,-1 1 1,1 0-1,0-1 0,0 1 1,4-3-1,-5 2 1,-1 0 0,0 0 0,0 0 1,0 0-1,-1 0 0,1 0 0,0-1 0,0 1 1,0 0-1,-1 0 0,1-1 0,-1 1 0,1-1 0,-1 1 1,0-1-1,1 1 0,-1 0 0,0-1 0,0 1 0,0-1 1,0 1-1,-1-3 0,0-7-13,-1 1-1,0 0 1,0 0 0,-1 0 0,-1 0 0,0 1-1,0-1 1,-1 1 0,0 0 0,0 0 0,-1 1-1,0-1 1,-1 1 0,0 1 0,-12-12 0,-1 0 9,-2 1 0,1 1 0,-2 1 1,-42-22-1,62 36 5,0 0 0,-1 0 0,1 1 0,-1 0 0,1-1 0,-1 1 0,0 0 0,0 1 0,1-1 0,-1 1 0,-4 0 0,7 0 0,-1 0 0,1 1 0,0-1 0,0 1 0,0-1 1,0 1-1,0 0 0,0-1 0,0 1 0,0 0 0,0 0 1,0 0-1,0 0 0,0 0 0,1 0 0,-1 0 0,0 0 1,1 0-1,-1 0 0,1 0 0,-1 0 0,1 0 0,-1 1 1,1-1-1,0 0 0,0 0 0,0 0 0,-1 1 0,1-1 1,0 0-1,0 0 0,1 1 0,-1 1 0,-1 15 20,1 1-1,1-1 0,1 0 1,0 1-1,1-1 0,1 0 1,1-1-1,0 1 1,1-1-1,1 0 0,1 0 1,1-1-1,0 0 0,1 0 1,21 25-1,-13-21 15,1-1 0,1 0 0,1-2 0,1 0 0,0-1 0,1-1 1,43 20-1,-48-27-17,1 0 0,1 0-1,-1-2 1,1-1 0,1 0 0,-1-2 0,0 0 0,1-1 0,-1-1 0,37-3 0,-53 1-16,-1 0 0,1 0 0,0 0-1,0-1 1,-1 1 0,1-1 0,-1 0 0,1 0 0,-1-1-1,0 1 1,0-1 0,0 1 0,0-1 0,-1 0 0,1 0-1,-1 0 1,1 0 0,1-5 0,5-7 2,-1-2 1,11-28-1,-14 31-2,20-53-75,-3 0 0,-4-1 0,-2-1 0,-4-1 0,-2 0 0,0-111 0,-10 179 70,0 0 0,-1 0 1,1 0-1,-1 0 0,0 0 0,1 0 0,-1 1 0,0-1 1,0 0-1,0 0 0,0 1 0,0-1 0,-1 1 1,1-1-1,0 1 0,-1-1 0,1 1 0,-1 0 1,1-1-1,-1 1 0,0 0 0,0 0 0,1 1 1,-1-1-1,0 0 0,0 0 0,0 1 0,0-1 1,0 1-1,0 0 0,0-1 0,0 1 0,-2 0 0,-1 0-5,0-1 0,-1 1-1,1 0 1,0 1 0,0-1-1,0 1 1,0 0 0,0 0-1,0 0 1,0 1 0,0 0-1,-5 3 1,-14 11 17,2 2-1,0 0 1,0 2 0,2 0-1,1 1 1,0 1 0,-21 35-1,9-6 19,3 1 0,-34 86 0,49-105 29,8-20-26,6-14-22,137-288 19,-59 121-63,88-212-107,-179 396 151,0 2 0,-9 20 0,-12 49 44,-34 141 0,52-155 19,3 1 1,4 1 0,2 110-1,5-184-70,1 0 0,0 0 0,0-1 0,0 1 0,0 0 0,0 0 0,1 0 0,-1-1 0,0 1 0,0 0 0,1 0 0,-1-1 0,0 1 0,1 0 0,-1 0 0,0-1 0,1 1 0,-1 0 0,1-1 0,-1 1 0,1 0 0,0-1 0,-1 1 0,1-1 0,-1 1 0,1-1 0,0 0 0,0 1 0,-1-1 0,1 1 0,0-1 0,0 0 0,-1 0 0,1 0 0,0 1 0,0-1 0,0 0 0,-1 0 0,1 0 0,0 0 0,0 0 0,0 0 0,0 0 0,-1-1 0,2 1 0,1-1 0,0 0 0,0 1 0,-1-1 0,1-1 0,0 1 0,-1 0 0,1-1 0,-1 1 0,0-1 0,1 0 0,-1 0 0,4-4 0,10-18 6,0-2 0,-2 0-1,-1-1 1,12-33-1,-4 10 0,-4 5-25,-1-1 1,-2-1 0,-2-1 0,5-49-1,-8 18-28,1-101 0,-12 221 48,-1-1 0,-2 1 0,-2-1 0,-22 73 0,1-1 59,-24 201-1,45-255-47,2-10 35,2 61-1,3-108-45,-1 0 0,1-1 1,0 1-1,0-1 0,0 1 0,0 0 0,-1-1 0,1 1 0,0 0 0,0-1 0,0 1 1,0 0-1,1-1 0,-1 1 0,0-1 0,0 1 0,0 0 0,0-1 0,1 1 0,-1 0 1,0-1-1,0 1 0,1-1 0,-1 1 0,1-1 0,-1 1 0,0-1 0,1 1 0,-1-1 0,1 1 1,-1-1-1,1 0 0,-1 1 0,1-1 0,-1 0 0,1 1 0,0-1 0,-1 0 0,1 0 1,-1 0-1,1 1 0,0-1 0,-1 0 0,1 0 0,0 0 0,-1 0 0,1 0 0,0 0 1,-1 0-1,1 0 0,0 0 0,-1-1 0,1 1 0,-1 0 0,1 0 0,0-1 0,-1 1 1,1 0-1,-1 0 0,1-1 0,3-2 0,-1 1 0,1-1-1,-1 1 1,0-1 0,0 0 0,0 0 0,-1 0 0,1-1 0,2-3 0,13-35-11,-1-1 1,-2-1 0,-2 0 0,11-70-1,-13 62 4,-1 0-47,-2 0 0,-2-1 1,-2-97-1,-6 114 24,-1 0 1,-2 0-1,-2 0 1,-1 0-1,-2 1 1,-20-47-1,20 65 46,9 18-15,0-1-1,0 1 1,0-1 0,0 1-1,1-1 1,-1 1 0,0-1-1,1 1 1,-1 0 0,0-1-1,1 1 1,-1 0 0,1 0-1,-1 0 1,1-1 0,-1 1-1,1 0 1,0 0 0,-1 0-1,1 0 1,0 0 0,0 0-1,0 1 1,-95 277 31,83-250-32,-1-1 0,-1-1 0,-21 31 0,25-43 0,-1 0 0,-1 0 0,0-1 0,-1-1 0,-1 0 0,-25 19 0,35-30-3,0 1-1,-1-1 0,1 0 1,0 0-1,-1 0 1,1-1-1,-1 1 1,-9 1-1,13-3 3,0 0 0,0 0 1,0 0-1,-1 0 0,1 0 0,0-1 0,0 1 1,0 0-1,0 0 0,-1-1 0,1 1 0,0-1 0,0 1 1,0-1-1,0 1 0,0-1 0,0 0 0,0 0 1,0 1-1,0-1 0,1 0 0,-1 0 0,0 0 0,0 0 1,1 0-1,-1 0 0,1 0 0,-1 0 0,0 0 0,1 0 1,0 0-1,-1 0 0,1-1 0,0 1 0,0 0 1,-1 0-1,1 0 0,0-3 0,-2-18 4,1 0-1,1 0 0,1-1 1,0 1-1,2 0 1,1 0-1,1 0 1,0 1-1,2 0 0,11-26 1,152-264 2,-54 120-5,-102 167 0,-11 18 0,0 0 0,0 1 0,0-1 0,1 1 0,0 0 0,0 0 0,0 0 0,8-5 0,-11 9 2,0 0 0,0 0 0,0 1 0,1-1 0,-1 0 0,0 1 0,1 0 1,-1-1-1,0 1 0,1 0 0,-1-1 0,0 1 0,1 0 0,-1 0 0,1 0 0,-1 0 0,0 0 0,1 1 0,-1-1 0,0 0 0,1 1 0,-1-1 0,0 1 0,1-1 0,-1 1 0,0 0 0,0-1 0,0 1 1,1 0-1,-1 0 0,0 0 0,0 0 0,0 0 0,0 0 0,0 1 0,5 5 6,-2 0 0,1 1-1,-1-1 1,6 14 0,-3-5 2,4 2-3,0 1-1,-1 0 1,-2 1 0,0 0 0,0 0 0,-2 1-1,-1 0 1,-1 0 0,0 0 0,0 32 0,-2 43 7,-2 89 34,-2-158-42,-1-1-1,-1 1 1,-1-1 0,-16 46-1,21-70-6,-1-1 0,1 0-1,-1 0 1,1 1 0,-1-1-1,1 0 1,-1 0 0,0 1 0,0-1-1,0 0 1,1 0 0,-1 0-1,0 0 1,0 0 0,0 0-1,-1 0 1,1-1 0,0 1-1,-2 1 1,2-2-2,0 0 1,0 0-1,0 0 1,0 0-1,0 0 0,0 0 1,1-1-1,-1 1 0,0 0 1,0-1-1,0 1 1,1 0-1,-1-1 0,0 1 1,0-1-1,1 1 0,-1-1 1,0 1-1,1-1 1,-1 0-1,0 1 0,0-2 1,-2-2-9,0-1-1,1 1 1,-1 0 0,1-1 0,0 0 0,0 1 0,1-1 0,-1 0 0,0-7 0,-11-117-133,-28-198-379,40 315 539,1 12-13,0 0 0,0 0 0,0 0 0,0 1 0,1-1 0,-1 0 0,0 0 0,0 0 0,0 1 0,0-1 1,0 0-1,0 0 0,0 0 0,0 0 0,0 1 0,0-1 0,0 0 0,-1 0 0,1 0 0,0 1 0,0-1 0,0 0 1,0 0-1,0 0 0,0 0 0,0 1 0,0-1 0,0 0 0,-1 0 0,1 0 0,0 0 0,0 0 0,0 0 1,0 1-1,0-1 0,-1 0 0,1 0 0,0 0 0,0 0 0,0 0 0,0 0 0,-1 0 0,1 0 0,0 0 0,0 0 1,0 0-1,-1 0 0,1 0 0,0 0 0,0 0 0,0 0 0,-1 0 0,1 0 0,0 0 0,0 0 0,0 0 1,0 0-1,-1 0 0,1 0 0,0 0 0,0-1 0,0 1 0,-1 0 0,0 39 56,-3-1 0,-1 1-1,-2-1 1,-1 0 0,-2-1-1,-2 0 1,-1-1 0,-27 51 0,37-81-56,-8 18 20,-1-1-1,-2 0 1,0-1 0,-26 30 0,-16 13 13,27-30-22,-53 50 0,74-77-14,-1 0 1,0-1-1,0 0 1,-1 0-1,1-1 0,-1 0 1,-1-1-1,1 0 0,-1-1 1,0 0-1,0 0 0,0-1 1,-1-1-1,-15 2 0,-8 0-3,19-1-3,-1-1 0,0-1 0,-18-1 1,30-1 4,1 1 0,-1-1 0,1 0 0,-1 0 0,1 0 0,0 0 0,0-1 0,-1 0 0,1 0 0,0 0 0,0 0 0,1-1 0,-1 1 1,0-1-1,1 0 0,-4-4 0,-57-69-19,4-3 1,-93-160-1,123 184 10,2-2 0,3-2 1,3 0-1,2-1 0,-19-100 0,34 116 10,0-62 0,2 13 0,-24-209-32,26 169 11,16 144 69,-2 12-43,0-1 1,-1 1-1,-1 1 0,-1 0 1,-1 1-1,8 38 0,-9-35-4,4 10 5,-2 1-1,-2 0 0,-1 0 0,2 59 0,-9-97-48,-2-16-886,-9-6 305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01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154 1573 224,'0'-3'25,"0"2"-17,1 0-1,-1 0 1,0-1 0,0 1-1,0 0 1,0 0 0,0 0-1,0 0 1,0-1-1,0 1 1,0 0 0,0 0-1,-1 0 1,1 0 0,-1 0-1,1 0 1,0-1 0,-1 1-1,0 0 1,1 0-1,-1 0 1,0 1 0,1-1-1,-1 0 1,0 0 0,0 0-1,0 0 1,0 1 0,0-1-1,-1 0 1,11 17 398,105 176 272,29 53-337,105 255-74,-241-486-234,5 10-177,-19-44-39,-11-19 57,-43-66 0,21 39 63,-16-22-64,-80-95 0,-37-58 99,57 71 182,56 93-116,54 75-49,5 2-5,2 35 75,5-32-53,-1 0 0,0 0 0,1 0 0,0-1 0,0 0 0,0 0 0,0 0 0,0-1 1,12 1-1,-2 1-3,10 3 23,-1 0-1,0 2 1,0 0 0,-1 2-1,0 1 1,-1 0 0,0 2 0,-1 1-1,0 1 1,35 31 0,2 9 18,-2 2 1,-3 3-1,-2 2 1,-3 2-1,60 104 1,50 139 29,142 392 1,-293-679-86,-58-116-301,-122-175 0,-30 9 10,-202-275 310,401 533 10,-15-20-13,17 24 4,1-1 0,0 0 0,-1 0 0,0 1 0,1-1 0,-1 1 0,1-1 0,-1 1 0,0-1 0,1 1 0,-1-1 0,0 1 0,1-1 0,-1 1 0,0 0 0,0-1-1,0 1 1,1 0 0,-1 0 0,0 0 0,0 0 0,0-1 0,1 1 0,-1 0 0,0 1 0,0-1 0,0 0 0,-1 0 0,1 4 3,-1 0-1,1 0 0,0 0 1,0 1-1,0-1 0,0 0 0,1 1 1,0-1-1,0 0 0,0 1 1,0-1-1,2 8 0,-1 7 13,0 8 7,2 1 0,0 0 0,2-1 0,2 0 0,0 0 0,1 0 0,17 35 0,104 177 143,-62-121-94,-42-73-69,104 191 130,110 282 0,-93-149-146,-149-394-93,-9-26 95,-190-400-549,-39 13 242,226 411 307,-285-508-168,290 516 176,6 10 6,-1 0 0,0 0-1,0 0 1,-1 0 0,0 1-1,0 0 1,-1 0 0,0 1-1,-12-11 1,18 23 32,3 5-29,0 0 0,1 1 0,1-1 1,-1-1-1,2 1 0,-1 0 0,1-1 0,1 0 1,0 0-1,0-1 0,8 8 0,14 24 35,38 65 33,75 118 85,132 280 0,-152-219-85,-59-130-24,149 267 0,-204-410-52,-5-6-9,1 1-1,1-1 1,-1 0 0,1 1 0,0-1 0,0-1 0,0 1-1,1-1 1,0 0 0,0 0 0,5 4 0,-10-8 3,1 0 0,-1 0 0,0 0 0,0 0 0,0 0 0,1 0 0,-1 0 0,0 0 0,0 0 1,0 0-1,1 0 0,-1 0 0,0 0 0,0 0 0,0 0 0,1 0 0,-1 0 0,0 0 0,0 0 1,0 0-1,1 0 0,-1 0 0,0 0 0,0 0 0,0 0 0,1-1 0,-1 1 0,0 0 0,0 0 0,0 0 1,0 0-1,0-1 0,1 1 0,-1 0 0,0 0 0,0 0 0,0 0 0,0-1 0,0 1 0,0 0 0,0 0 1,0 0-1,0-1 0,0 1 0,0 0 0,1 0 0,-1-1 0,0-14 16,0 10-10,-4-56-8,-3 1 0,-3 0 0,-2 1 0,-22-66-1,12 43-18,-30-121-27,-120-413-96,145 532 120,-34-91 53,61 175-28,0 0 0,0 0 0,0 0 0,0 0-1,0 1 1,0-1 0,0 0 0,0 0-1,0 0 1,0 0 0,-1 0 0,1 0 0,0 1-1,0-1 1,0 0 0,0 0 0,0 0-1,0 0 1,0 0 0,0 0 0,0 1 0,0-1-1,0 0 1,0 0 0,-1 0 0,1 0-1,0 0 1,0 0 0,0 0 0,0 0 0,0 0-1,0 0 1,-1 0 0,1 0 0,0 1-1,0-1 1,0 0 0,0 0 0,0 0 0,0 0-1,-1 0 1,1 0 0,0 0 0,0 0-1,0 0 1,0 0 0,0-1 0,-1 1 0,1 0-1,0 0 1,0 0 0,0 0 0,0 0-1,0 0 1,0 0 0,-1 0 0,0 14 8,5 35 15,2-1 0,2 0 1,3-1-1,1 0 0,22 53 0,6 25 28,31 149 9,-34-119 21,113 295 0,-129-411-75,5 18-20,-40-129-19,-63-166-103,-9 4 1,-11 4-1,-202-347 0,251 493 135,26 44 1,-1 0 0,-1 1 0,-3 2 0,-1 1 0,-54-55-1,82 91 2,0 0 0,0 0 0,0 0 0,0 1 0,0-1 0,0 0-1,0 0 1,0 0 0,0 1 0,0-1 0,0 0 0,0 0 0,0 0 0,0 0-1,0 1 1,0-1 0,0 0 0,0 0 0,-1 0 0,1 1 0,0-1 0,0 0-1,0 0 1,0 0 0,0 0 0,0 0 0,-1 1 0,1-1 0,0 0 0,0 0-1,0 0 1,0 0 0,0 0 0,-1 0 0,1 0 0,0 0 0,0 0 0,0 0-1,-1 0 1,1 1 0,0-1 0,0 0 0,0 0 0,-1 0 0,1 0 0,0 0-1,0-1 1,0 1 0,0 0 0,-1 0 0,1 0 0,0 0 0,0 0 0,0 0-1,-1 0 1,1 0 0,0 0 0,0 0 0,0 0 0,0-1 0,0 1 0,-1 0-1,1 0 1,0 0 0,4 21 31,9 12 4,2-1-1,1 0 1,23 35-1,2 3 10,8 19-4,336 649 237,-371-708-277,386 758 102,-325-659-104,63 99 0,22 22-26,-206-290-284,-421-467-453,456 494 762,7 8 2,0-1 0,-1 1 0,1 0 0,-1 1 1,0-1-1,0 1 0,-1 0 0,1 0 0,-8-3 0,13 7 3,-1 1-1,1-1 0,-1 0 0,1 1 0,-1-1 1,1 1-1,-1-1 0,1 0 0,0 1 1,-1-1-1,1 1 0,0-1 0,-1 1 0,1 0 1,0-1-1,0 1 0,-1-1 0,1 1 0,0-1 1,0 1-1,0 0 0,0-1 0,0 1 1,0 0-1,0-1 0,0 1 0,0-1 0,0 1 1,0 0-1,0-1 0,0 1 0,1 0 1,-1-1 1,0 9 10,1 1-1,0-1 0,1 0 1,0 0-1,0-1 0,1 1 0,0 0 1,0-1-1,5 9 0,7 9 34,26 34-1,-8-14 9,28 41 92,5-3-1,128 127 1,-161-181-142,-33-30-6,0 0 0,0 0 0,0 0 0,0 0 0,0 0 0,-1 0 0,1 0 0,0-1 0,0 1-1,0 0 1,0 0 0,0 0 0,0 0 0,0 0 0,0 0 0,0 0 0,0 0 0,0 0 0,0-1 0,0 1 0,0 0 0,0 0 0,0 0 0,0 0 0,0 0 0,0 0 0,0 0 0,0 0 0,0 0-1,0 0 1,0-1 0,1 1 0,-1 0 0,0 0 0,0 0 0,0 0 0,0 0 0,0 0 0,0 0 0,0 0 0,0 0 0,0 0 0,0 0 0,0 0 0,0 0 0,0 0 0,1 0 0,-1 0 0,0 0-1,0 0 1,0-1 0,0 1 0,-14-22-3,-6-3-30,15 20 23,1 0 0,-1-1 0,1 1 1,0-1-1,0 0 0,0 0 0,1-1 1,0 1-1,0-1 0,1 0 0,0 1 1,-2-10-1,19 18 5,-1 7 18,-1 1 1,0 0 0,-1 1 0,0 0-1,-1 1 1,-1 0 0,16 22 0,-6-9 9,165 237 168,-121-165-152,-63-95-39,1 0 1,0 1 0,0-1-1,0 0 1,0 0 0,1 0-1,-1-1 1,0 1 0,1-1-1,-1 1 1,1-1 0,0 0-1,0 0 1,-1 0 0,1 0-1,0 0 1,0 0 0,0-1-1,0 0 1,0 1 0,-1-1-1,1 0 1,0-1 0,0 1-1,0 0 1,0-1 0,3 0-1,19-1 8,-20 1-7,0 1 0,0-1-1,0 0 1,-1 0-1,1-1 1,0 0 0,-1 0-1,1 0 1,-1 0-1,5-3 1,-4 2-1,0 0 0,0 0 0,0 1-1,1 0 1,-1 0 0,1 0 0,9-1 0,4 1 0,0 1 0,0 1 0,0 1 0,0 1 0,24 5 0,-42-7-1,0 0 1,0 1-1,0-1 1,0 0-1,0 0 1,0 0-1,0 0 1,0 0-1,0 0 1,-1 0-1,1 0 1,0 0-1,0 0 1,0 0-1,0-1 1,0 1-1,0 0 1,0-1-1,-1 1 1,1 0-1,0-1 1,0 1-1,0-1 1,-1 1 0,1-1-1,0 0 1,0 0-1,0-1-1,0 0-1,0 1 1,0-1-1,-1 0 1,1 0-1,-1 0 1,1 0 0,-1 0-1,0 0 1,1 0-1,-1 0 1,-1-2-1,1-7-9,-2 1 0,1-1 0,-2 1-1,-3-12 1,-8-11-27,-2 1 0,-1 1 0,-1 0-1,-2 1 1,-40-47 0,26 33 2,-109-137-14,-81-112-10,127 150 39,-94-182 1,-217-400 5,254 484-21,149 235 15,19 35 17,46 81 34,139 289 17,87 266 46,49-24-8,-303-586-93,-2 1 0,22 62 0,-111-189-50,-67-113-11,-191-375 0,-28-232 18,271 596 52,-106-248 5,168 420 19,20 46-16,76 143 20,-11-28-23,67 168 32,54 109 16,29-17-26,-220-399-183,-2-9 139,-6-21 51,-3 5-62,-22-49-1,6 18-21,-358-886-207,256 640 221,-42-71 68,152 336-28,2 0 1,2-1 0,1 0-1,2-1 1,2 0-1,-4-76 1,10 87-10,-2 1-1,0-1 1,-11-42-1,13 69 7,1 1-1,-1 0 1,1-1-1,-1 1 0,1-1 1,-1 1-1,0 0 1,1-1-1,-1 1 0,0 0 1,0 0-1,0 0 0,0-1 1,0 1-1,0 0 1,0 0-1,-1 1 0,1-1 1,0 0-1,-1 0 0,1 1 1,0-1-1,-1 0 1,1 1-1,-1 0 0,1-1 1,-1 1-1,1 0 1,-1 0-1,1-1 0,-1 1 1,-2 1-1,2-1 0,1 0 0,-1 0 0,0-1 1,0 1-1,0 0 0,0 0 0,0-1 0,0 0 0,1 1 0,-1-1 1,0 0-1,0 0 0,1 0 0,-1 0 0,1 0 0,-1 0 0,1 0 1,-1 0-1,1-1 0,-1 1 0,1-1 0,0 1 0,0-1 0,-2-2 1,-8-21-2,1-1 1,1 1 0,2-1 0,0-1 0,2 0-1,-3-30 1,4 6 2,2 0 1,7-72-1,-3 111-1,1-1 1,0 1-1,1 0 0,0 0 1,0 0-1,11-18 0,-9 19 0,-1 0 1,0 0-1,0-1 0,-1 1 0,-1-1 0,0 0 1,0 0-1,-1-1 0,0-12 0,-17 45-44,-3 19 60,0 1 0,3 0 0,2 1 0,-11 49 0,5-17 5,-13 62 96,-27 263-1,57-377-100,4-30-12,7-24 27,222-604-22,-216 607-3,-14 30-7,-1 0 0,0 0 1,0 0-1,1 0 0,-1-1 1,0 1-1,0 0 0,1 0 1,-1 0-1,0 0 0,0 0 1,1 1-1,-1-1 0,0 0 1,0 0-1,1 0 0,-1 0 0,0 0 1,0 0-1,1 0 0,-1 0 1,0 1-1,0-1 0,0 0 1,1 0-1,-1 0 0,0 0 1,0 1-1,0-1 0,1 0 0,-1 0 1,0 0-1,0 1 0,0-1 1,0 0-1,0 0 0,0 1 1,0-1-1,0 0 0,1 0 1,-1 1-1,0-1 0,0 0 0,0 0 1,0 1-1,0-1 0,0 0 1,-1 1-1,1-1 0,0 0 1,3 62 32,-3-53-30,-20 653 162,13-347-53,8-249-106,-1-66-7,0 0 0,0 0 1,0 0-1,0 1 0,0-1 0,0 0 1,0 0-1,0 0 0,1 0 0,-1 0 1,0 0-1,0 1 0,0-1 1,0 0-1,0 0 0,1 0 0,-1 0 1,0 0-1,0 0 0,0 0 0,0 0 1,1 0-1,-1 0 0,0 0 0,0 0 1,0 0-1,1 0 0,-1 0 0,0 0 1,0 0-1,0 0 0,0 0 0,1 0 1,-1 0-1,0 0 0,0 0 1,0 0-1,0 0 0,1 0 0,-1 0 1,0-1-1,0 1 0,0 0 0,0 0 1,0 0-1,0 0 0,1 0 0,-1 0 1,0-1-1,0 1 0,0 0 0,0 0 1,0 0-1,0 0 0,0-1 0,0 1 1,0 0-1,0 0 0,0 0 1,0 0-1,0-1 0,0 1 0,0 0 1,0 0-1,5-12 7,0 1 1,-1-1-1,0 0 0,-2 0 1,1 0-1,-1 0 0,-1-1 1,0-13-1,5-23-10,1-1-23,140-768-218,-135 780 234,-12 38 11,0 1 0,0-1 0,0 0 0,0 0-1,0 0 1,0 1 0,0-1 0,0 0 0,0 0 0,0 0 0,0 1-1,0-1 1,0 0 0,1 0 0,-1 0 0,0 0 0,0 1-1,0-1 1,0 0 0,0 0 0,0 0 0,1 0 0,-1 0-1,0 1 1,0-1 0,0 0 0,1 0 0,-1 0 0,0 0-1,0 0 1,0 0 0,0 0 0,1 0 0,-1 0 0,0 0 0,0 0-1,0 0 1,1 0 0,-1 0 0,0 0 0,0 0 0,0 0-1,1 0 1,-1 0 0,0 0 0,0 0 0,0 0 0,1 0-1,-1 0 1,0 0 0,0-1 0,0 1 0,0 0 0,1 0 0,-1 0-1,0 0 1,0 0 0,0-1 0,0 1 0,0 0 0,0 0-1,1 0 1,-1 0 0,0-1 0,0 1 0,0 0 0,4 22-11,7 318 109,-8-156-47,27 453 264,-6-453-277,-24-182-39,0 0 0,1 0 1,-1 0-1,0 0 0,1-1 1,-1 1-1,1 0 0,0 0 1,0 0-1,-1 0 0,1-1 0,0 1 1,1 0-1,1 2 0,-2-4 1,-1-1-1,1 1 0,0 0 0,-1-1 0,1 1 1,-1-1-1,1 1 0,-1-1 0,1 1 1,-1-1-1,1 1 0,-1-1 0,1 1 0,-1-1 1,0 0-1,1 1 0,-1-1 0,0 0 1,0 1-1,1-1 0,-1 0 0,0 0 0,0 1 1,0-1-1,0-1 0,12-66-6,35-888-393,-45 936 388,3 42 19,7 105 16,96 884 397,-93-919-404,29 92 0,-30-151-42,-3-24 7,-11-9 18,1 0 1,0-1-1,-1 1 1,1 0-1,-1-1 1,1 1-1,-1 0 1,1-1-1,-1 1 0,1-1 1,-1 1-1,0-1 1,1 1-1,-1-1 1,0 1-1,1-1 1,-1 0-1,0 1 1,1-1-1,-1 1 1,0-1-1,0 0 1,0 1-1,0-1 1,0-1-1,10-46 1,-3 0 1,-2-1-1,-2 0 0,-6-79 1,1 29-99,3 41 46,1 18-16,-6-43 1,-1 151 51,10 24 49,5 0 0,35 153 0,-5-37 34,-26-128-45,3-1 1,3 0 0,4-2 0,4 0 0,2-2 0,56 97 0,-82-165-24,23 34-26,-26-39 25,1 0 0,-1 0 0,1-1 0,-1 1 0,1-1 0,0 1 0,0-1 0,0 0 0,0 0 0,0 0 0,0 0 0,0 0 0,0 0 0,0 0 0,0-1 0,0 1 0,5 0 0,-7-2 0,1 1 1,0-1 0,-1 1 0,1-1-1,-1 1 1,1-1 0,-1 1 0,1-1-1,-1 0 1,0 1 0,1-1 0,-1 0-1,0 0 1,1 1 0,-1-1-1,0 0 1,0 1 0,0-1 0,0 0-1,0 0 1,0 1 0,0-1 0,0 0-1,0 0 1,0-1 0,0-29-27,0 22 25,-2-21-31,0 0 1,-2 0-1,-1 1 1,-1 0-1,-1 0 1,-15-35-1,-82-159-382,16 39 239,83 176 162,4 13 9,3 16 6,8 4 23,0-1-1,1-1 1,23 35 0,4 8 30,123 306 216,-33 12-84,-99-306-155,4-1 0,82 139 0,-90-166-30,28 80 0,-43-104 0,-9-21-5,-1-4-27,0-4-24,-1 1 54,0 0-1,0 0 1,0 0-1,0 0 0,0 0 1,0 0-1,0 0 1,-1 1-1,1-1 1,-1 0-1,1 1 1,-5-4-1,1-1-4,3 2 0,-10-9-18,11 13-2,28 22 65,-24-20-35,1 2 3,0-1 1,0 1 0,0 0 0,0 0 0,-1 0 0,1 0 0,-1 1 0,0-1 0,-1 1 0,1 0 0,-1 0 0,0 0 0,0 0 0,0 0 0,-1 0 0,1 0 0,0 9 0,-3-14-7,0 1 0,0 0 0,0-1 1,-1 1-1,1-1 0,0 1 0,0-1 1,0 0-1,0 1 0,0-1 0,0 0 1,-1 0-1,1 1 0,0-1 0,0 0 1,0 0-1,-1-1 0,1 1 0,0 0 1,0 0-1,-2-1 0,3 1 0,-3-1 1,0 1 0,1-1-1,-1 0 1,0 0 0,1 0 0,-1-1-1,1 1 1,-1 0 0,1-1 0,0 0 0,-4-3-1,4 3 1,-1 0 0,1 0 0,0 0-1,-1 0 1,1 1 0,-1-1 0,0 1-1,1 0 1,-1-1 0,0 1 0,0 1-1,0-1 1,0 0 0,0 1 0,-4-1-1,7 2 1,-1-1 0,0 1 0,1 0 0,-1-1 0,1 1 0,-1 0 0,1 0 0,-1-1 0,1 1 0,-1 0 0,1 0 0,0 0 0,0 0 0,-1-1 0,1 1 0,0 0-1,0 0 1,0 0 0,0 0 0,0 0 0,0 0 0,0 0 0,0 1 0,0 33 37,1-25-29,-1 3 7,-2 31 75,2-44-90,0 0 0,0 0 0,0 1 1,0-1-1,0 0 0,0 1 0,-1-1 0,1 0 1,0 1-1,0-1 0,0 0 0,0 0 0,-1 1 1,1-1-1,0 0 0,0 0 0,0 1 0,-1-1 1,1 0-1,0 0 0,-1 0 0,1 0 0,0 1 1,0-1-1,-1 0 0,1 0 0,0 0 0,-1 0 1,1 0-1,0 0 0,-1 0 0,1 0 0,0 0 1,0 0-1,-1 0 0,1 0 0,-18-16 24,-11-26-21,-38-77 1,22 37-30,-48-78 11,7-5 0,-75-198-1,-9-168-14,-47-124 0,187 578 28,-109-304-4,113 295 3,4 0 0,-17-139 1,32 162-1,-12-182-17,18 199 15,0-41-13,2 79 16,-1 1-1,2 0 0,-1 0 1,1 0-1,0 0 0,0 0 0,1 0 1,0 0-1,4-7 0,-5 12 1,0-1 0,-1 1 0,1 0 0,0 0 0,0 1 0,1-1 0,-1 0 0,0 1 0,0-1 0,1 1 0,-1 0 0,1-1 0,-1 1 0,1 0 0,0 1 0,-1-1 0,1 0 0,0 1 0,-1 0 0,1-1 0,0 1 0,0 0-1,0 0 1,-1 1 0,1-1 0,0 1 0,-1-1 0,1 1 0,0 0 0,-1 0 0,4 1 0,3 2 9,1 1 0,-2-1 1,1 2-1,0-1 0,-1 1 0,0 0 0,9 9 0,75 72-2,-90-85-8,-1 0 1,0 0 0,0-1-1,0 1 1,0 0 0,0 0-1,0 0 1,0 0 0,-1 0-1,1 0 1,-1 1 0,1-1-1,-1 0 1,0 0 0,0 0-1,0 0 1,0 1-1,0-1 1,0 0 0,-1 0-1,1 0 1,-1 0 0,0 0-1,1 0 1,-1 0 0,0 0-1,0 0 1,0 0 0,-2 2-1,-4 7-15,-1 0 0,-1-1 0,-16 17 0,7-8-3,9-7 12,1 1-1,0 0 0,1 0 1,1 0-1,0 1 0,1 0 1,0 0-1,1 0 0,-3 20 1,0 18 5,-3 62 0,10-108 5,-5 206 51,25-213-80,-16-1 29,0-1 0,-1 0 0,1 0 0,0 0 0,-1 0 0,0-1 0,1 1 0,-2-1 0,1 0 0,0 0 0,2-5 0,13-15 6,27-22 5,55-41 0,-39 35-7,-52 48-11,-12 17-8,-23 39-19,7-15 18,-62 150 14,72-164 0,2-7 0,1 1 0,1-1 0,0 1 0,-3 28 0,2 55-37,6-99 5,2-5-95,-1 0 122,1 0 0,-1 0 1,0 0-1,0 0 1,0 0-1,0 0 0,-1 0 1,0 0-1,0 0 1,0 0-1,0-1 0,-2-6 1,2-18 4,7-37-3,13-86-14,-16 132 15,1-1 0,1 1 0,1 1 0,1-1 0,13-23 0,0 7 21,26-32-1,-46 66-17,1 0-1,-1 0 1,0 1-1,0-1 1,0 0-1,0 0 1,0 0-1,0-1 1,0 1-1,-1 0 1,1 0-1,-1 0 1,1-1-1,-1 1 1,0 0-1,0 0 1,0-1-1,0 1 1,-1 0-1,1 0 1,0-1-1,-1 1 1,0 0-1,1 0 1,-1 0-1,0 0 1,0 0-1,0 0 1,-2-3-1,-4-3-2,-1-1 0,1 1 0,-2 1 0,1-1-1,-10-5 1,-15-15-10,-20-25-61,-85-110 0,122 142 58,1-1 0,1-1-1,2 0 1,0-1 0,1-1 0,1 1-1,2-2 1,-10-44 0,18 69 16,-1-1 0,1 1 0,0 0 0,-1 0 0,1-1 0,0 1 1,0 0-1,0 0 0,0-1 0,0 1 0,0 0 0,0 0 0,1 0 0,-1-1 0,0 1 1,1 0-1,-1 0 0,1 0 0,-1-1 0,1 1 0,-1 0 0,1 0 0,0 0 0,-1 0 0,1 0 1,0 0-1,0 0 0,1 0 0,1 0 5,1 0 1,-1 0-1,1 1 1,-1-1-1,1 1 0,-1 0 1,1 0-1,-1 1 1,5 0-1,-2 0 6,0 0 1,0 1 0,0-1-1,0 2 1,0-1-1,-1 0 1,1 1-1,-1 0 1,0 1 0,1-1-1,-2 1 1,8 6-1,54 62 83,-45-47-70,251 308 204,-259-321-228,-11-11-1,0 1-1,0-1 1,0 1-1,0 0 1,-1 0-1,1 0 1,0 0-1,-1 0 1,1 0-1,-1 1 1,2 4-1,-3-6-26,-5-2 9,0-1-1,1 1 0,-1-1 1,0 0-1,1 0 0,-1 0 1,1-1-1,0 0 0,-6-5 1,-7-3-14,-69-47-129,2-4 1,-84-80 0,-20-16-75,164 139 242,2-1 0,-21-22 0,36 35-6,0-1 0,1 0 0,0 0 0,0-1 0,1 0 1,0 0-1,1 0 0,0 0 0,-5-16 0,8 20 4,1 1 0,-1 0 0,1 0 0,-1-1 0,1 1 0,0 0 0,1-1 0,-1 1 0,2-7 0,-1 9 0,0 0 1,0 0-1,-1 0 0,1 0 0,0 1 1,1-1-1,-1 0 0,0 1 0,0-1 1,1 1-1,-1-1 0,1 1 1,-1 0-1,1 0 0,-1-1 0,1 1 1,0 0-1,0 0 0,0 1 0,-1-1 1,1 0-1,3 0 0,18-3 50,1 1-1,0 1 1,0 1 0,-1 1 0,1 1-1,0 2 1,41 8 0,-37-2-13,-1 1 1,0 1-1,0 2 0,44 28 1,93 76 142,-113-78-155,-28-22-25,216 177 67,-212-168-66,0 1 1,-2 1-1,-1 2 1,-1 0 0,-2 1-1,18 35 1,-39-66-10,-1 0 1,1 1-1,0-1 1,0 0 0,-1 0-1,1 1 1,0-1-1,-1 0 1,1 0 0,0 0-1,-1 0 1,1 0-1,0 1 1,-1-1 0,1 0-1,0 0 1,-1 0-1,1 0 1,0 0-1,-1 0 1,1 0 0,-1 0-1,1 0 1,0 0-1,-1 0 1,1-1 0,0 1-1,-1 0 1,1 0-1,0 0 1,-1 0 0,1 0-1,0-1 1,0 1-1,-1 0 1,1 0 0,0-1-1,-1 1 1,1 0-1,0-1 1,-22-8-145,-23-19 76,0-2 0,2-1 1,-52-52-1,-3 0-9,-73-66-25,-50-39-3,211 180 110,4 4 5,1 0 0,-1-1 1,1 0-1,0 0 0,0 0 1,-7-11-1,33 16 100,-11 5-78,-1-1 0,1 1 0,-1 1 0,1-1 0,-2 2 0,1-1 1,-1 1-1,0 1 0,12 12 0,5 5 16,368 396 358,-340-360-358,84 100-2,94 104-16,-144-158-33,-114-115-308,1-9 264,2-2 0,0-1 0,-31-33 0,10 10-44,-448-443-349,489 481 445,-1-1 0,0 1 1,-1 0-1,1 0 0,-1 0 1,0 1-1,0 0 1,-1 0-1,1 0 0,-1 1 1,0 0-1,1 0 0,-2 1 1,1 0-1,-9-2 0,15 5 0,1 0-1,-1-1 0,0 1 1,1-1-1,-1 1 1,1 0-1,-1-1 0,1 1 1,-1 0-1,1 0 1,-1-1-1,1 1 1,0 0-1,-1 0 0,1 0 1,0 0-1,0-1 1,-1 1-1,1 0 0,0 0 1,0 0-1,0 0 1,0 0-1,0 0 0,1 1 1,-1 34 30,0-25-10,1 3-12,1 1 0,0-1 0,1 0 0,0 0 0,1 0 0,1 0 0,0-1 0,1 1 0,1-1 0,11 17 1,12 15 43,51 59-1,-73-95-42,26 28 21,2-2-1,1-1 0,2-2 1,1-2-1,1-1 0,78 39 0,-108-59-44,-24-11-70,-25-21 19,1-1 0,0-2 0,-61-58 0,62 50 35,-24-22-18,-118-86 0,259 190 261,58 54-46,76 52 59,-110-85-126,-3 4 1,-4 5-1,132 134 1,-168-140-107,-4 2 0,85 142 0,66 182-18,-168-297-36,-76-142-314,-66-125 240,-11-15-87,-208-240-182,-48-70 281,343 457 127,53 60 138,417 495 443,-357-406-496,-4 5-1,-5 3 1,86 183 0,-16-20-6,-39-79-47,-143-297-182,-464-792-630,441 786 800,57 132 97,6-9-98,2-1-1,0 1 1,2-2 0,24 42 0,0 3 17,36 82 70,124 283 187,-151-323-223,83 199 70,-91-234-113,85 135 0,-117-206-36,-1 0 0,1 0 0,0-1 0,0 0 0,1 0 0,0 0-1,0 0 1,0-1 0,0 1 0,1-1 0,-1-1 0,1 1 0,0-1 0,0 0 0,0 0 0,1-1 0,-1 0 0,1 0 0,-1 0 0,11 0 0,-15-2 2,0 0 0,1-1 0,-1 0 0,0 0 0,0 1 0,0-1 0,0 0 0,0-1 0,0 1 1,0 0-1,0-1 0,0 1 0,-1-1 0,1 1 0,-1-1 0,1 0 0,-1 0 0,1 1 0,-1-1 0,0 0 0,0 0 0,0-1 1,0 1-1,0 0 0,-1 0 0,2-3 0,16-72-34,-14 55 31,2-23-33,-2-1 1,-3 1 0,-3-58-1,-1 12-15,0 14-7,-4 1-1,-3 0 1,-3 0 0,-3 1-1,-4 1 1,-3 1-1,-58-125 1,54 138-21,-19-65 0,45 120 91,3 50 90,9 52 1,1 16-33,-5 61-27,34 377 177,-32-493-200,1 12 5,4 0 0,26 83 0,-31-134-37,-9-43-26,-1-2 59,-2-39-57,-2 0 0,-15-74-1,-41-129-169,36 162 126,-41-155-117,64 252 188,2 8 9,1-1 0,-1 1 0,-1 0 0,1-1 0,0 1-1,0 0 1,0-1 0,-1 1 0,1 0 0,-1 0 0,1-1 0,-1 1 0,1 0 0,-1 0 0,0 0 0,0 0 0,0 0 0,1 0 0,-1 0 0,-2-2 0,2 9 23,2 39 22,3-1 0,2 0 1,16 65-1,51 135 197,-5-18-51,-38-106-110,53 132 0,-82-250-81,0 0 1,-1 1 0,1-1 0,0 0 0,-1 0 0,1 0 0,0 1 1,1-1-1,-1 0 0,0 0 0,1-1 0,-1 1 0,1 0 0,-1 0 0,1-1 0,0 1 0,-1-1 0,1 1 0,0-1 0,0 0 0,0 0 0,3 1 0,-4-3-2,-1 0-1,1 1 0,0-1 1,-1 0-1,1 0 1,0 0-1,-1-1 0,1 1 1,-1 0-1,0 0 0,1 0 1,-1 0-1,0 0 1,0 0-1,0-1 0,0 1 1,1 0-1,-2 0 1,1 0-1,0-2 0,0-39 44,-1 31-32,-12-343-62,-19-106-140,30 422 178,3 31 28,-1 24 0,32 728 222,10-381-160,-40-354-75,0 1 0,1 0 0,0 0 0,1-1 0,0 0 0,0 0 0,8 12 0,-12-22-1,0 0 0,-1-1 1,1 1-1,0 0 0,0 0 0,0-1 1,0 1-1,0 0 0,0 0 0,0-1 1,0 1-1,0 0 0,0 0 1,0-1-1,0 1 0,0 0 0,0 0 1,1-1-1,-1 1 0,0 0 1,0 0-1,0-1 0,0 1 0,0 0 1,0 0-1,1 0 0,-1-1 0,0 1 1,0 0-1,0 0 0,0 0 1,1 0-1,-1-1 0,0 1 0,0 0 1,1 0-1,-1 0 0,0 0 0,0 0 1,0 0-1,1 0 0,-1 0 1,0 0-1,0 0 0,1 0 0,-1 0 1,0 0-1,1 0 0,-1 0 0,0 0 1,0 0-1,1 0 0,-1 0 1,0 0-1,0 0 0,0 0 0,1 0 1,-1 0-1,0 0 0,0 1 1,1-1-1,-1 0 0,0 0 0,0 0 1,0 0-1,0 1 0,1-1 0,-1 0 1,0 1-1,2-22-34,-3-72 56,-1 15 1,11-98-1,-5 122-17,-5-91 0,-1 53-1,2-207-14,3 225 9,-1 54 1,-1 1 1,0 0 0,-1-1-1,-2 1 1,0-1 0,-1 1-1,-10-36 1,4 29 2,-75-174 14,72 177-14,-1-1-1,-1 1 1,-1 1-1,-1 1 0,-37-39 1,48 56 0,0 1-1,0 0 1,0 0 0,-1 0 0,1 0 0,-1 1-1,0 0 1,0 0 0,0 0 0,0 1 0,0 0-1,0 0 1,0 1 0,0 0 0,-12 0 0,11 1 0,-1-1 0,1-1 0,-1 1 0,1-1 0,-1 0 0,1-1 0,0 0 0,-1 0 0,1-1 0,0 0 0,-8-4 0,-48-37-15,3-2-1,2-2 1,2-4 0,2-1-1,-49-65 1,-63-132-56,125 180 28,-3 2 0,-94-111 0,128 168 44,-17-18-44,27 29 41,0 0 0,0 1-1,0-1 1,0 0 0,-1 0 0,1 0-1,0 0 1,0 0 0,0 0-1,0 0 1,0 0 0,0 0-1,0 0 1,0 0 0,0 0 0,0 0-1,0 0 1,0 0 0,0 0-1,-1 0 1,1 0 0,0 1 0,0-1-1,0 0 1,0 0 0,0 0-1,0 0 1,0 0 0,0 0 0,0 0-1,-1 0 1,1 0 0,0-1-1,0 1 1,0 0 0,0 0-1,0 0 1,0 0 0,0 0 0,0 0-1,0 0 1,0 0 0,0 0-1,0 0 1,-1 0 0,1 0 0,0 0-1,0 0 1,0 0 0,0-1-1,12 23 11,20 30-4,216 372 221,-175-286-132,64 170-1,-98-223-67,-37-83-54,-4-39 16,-1 0 1,-2 1-1,-1-1 1,-21-67-1,-66-138-71,21 60 25,-141-397-200,207 562 257,1 0 0,0 0 0,1 0 0,1-1 0,-2-29 0,7 69 13,1 1 0,9 34 0,4 21 18,11 229 102,-27-1393-544,1 1063 382,-2-1-1,0 1 0,-2 0 0,0 0 1,-2 1-1,-7-23 0,12 193 228,7-98-121,22 86 1,-6-39-15,56 461 271,-57-345-197,57 232 1,-78-440-137,40 144 52,-33-127-45,0-1-1,2 0 0,0 0 0,20 29 1,-28-47-11,-1-1-1,1 1 1,1-1 0,-1 1 0,0-1 0,1 0-1,-1 0 1,1 0 0,-1 0 0,1 0 0,0-1-1,0 1 1,0-1 0,0 0 0,0 0 0,0 0-1,0 0 1,0 0 0,6 0 0,-8-2 1,0 0-1,0 0 1,0-1 0,0 1 0,0 0 0,0 0-1,0-1 1,0 1 0,0 0 0,-1-1 0,1 1 0,0 0-1,-1-1 1,1 1 0,-1-1 0,0 1 0,1-1-1,-1 0 1,0 1 0,0-1 0,0 1 0,0-1 0,-1-1-1,2-4 2,6-62-30,-5-136-1,-4 99-38,1 21-17,-3 1-1,-27-148 1,-60-153-275,12 51 62,87 417 428,104 321 272,-39-151-132,-19-44-90,45 156 33,-91-338-192,3 9-2,0 0 0,2-1-1,25 47 1,-19-62-76,-18-20 22,-1-3-17,-1-24 25,-1 1-1,-1 0 0,-1 0 1,-1 0-1,-1 0 0,-2 1 1,0 0-1,-18-35 0,-99-175-296,-12-23 151,138 292 313,11 32-89,139 332 404,-116-330-382,-30-61-69,-3-9 0,-14-37 14,-230-504-103,153 359 46,47 99 17,-34-80-21,99 224 279,-22-52-218,0-67-19,1 15-8,-8-71-1,4 102 10,0 1 1,-1 1-1,0-1 0,-1 0 1,0 1-1,-1 0 1,-1 0-1,0 0 0,-15-21 1,20 31 1,1 1 0,-1 0 0,-1-1 0,1 1 0,0 0 1,0 0-1,0 0 0,-1 0 0,1 0 0,0 0 0,-1 0 0,1 0 1,-1 0-1,1 1 0,-1-1 0,1 0 0,-3 1 0,3 0 0,0 0 1,0 0-1,0 0 0,0 0 1,0 0-1,0 1 0,0-1 0,0 0 1,0 1-1,1-1 0,-1 1 1,0-1-1,0 1 0,0 0 0,0-1 1,1 1-1,-1 0 0,0-1 0,1 1 1,-2 2-1,-3 4 2,1 1 0,0 0 0,0 1 0,1-1 0,-3 10 0,0 0-1,-14 43 11,15-41 4,-2 0-1,0-1 1,-2 0 0,-14 26 0,22-43-13,-12 13-10,12-15 6,1 0 1,-1 0-1,1 0 1,-1 0-1,1 0 1,-1 0 0,0 0-1,1 0 1,-1-1-1,1 1 1,-1 0-1,1 0 1,-1-1-1,1 1 1,0 0-1,-1 0 1,1-1 0,-1 1-1,1-1 1,-1 1-1,1 0 1,0-1-1,-1 1 1,1-1-1,0 1 1,0-1-1,-1 1 1,1-1 0,0 1-1,0-1 1,0 1-1,-1-1 1,1 1-1,0-1 1,0 1-1,0-1 1,0 0-1,-7-25 0,2 0 0,0-1-1,1 1 1,2-1 0,1 0-1,4-46 1,-2 7 5,1 32 1,1 1 1,9-38-1,-6 38 0,-1-1 1,1-38-1,-5 47-5,2-1 0,7-34 0,3-20 0,-11-44 0,-4 94 0,2 0 0,1 0 0,1 0 0,8-34 0,4 23 4,2-1 1,2 2-1,1 0 0,36-52 0,-42 71-3,12-17-9,2 2 0,2 1 0,56-54 0,-39 43-3,-32 29 13,-1 0 1,0-1-1,12-22 0,-14 22-7,0 0 0,1 1 0,24-26 0,-37 43 5,1 1-1,0-1 1,0 1 0,0-1 0,0 1-1,0-1 1,0 0 0,0 1-1,1-1 1,-1 1 0,0-1-1,0 1 1,0-1 0,0 1-1,1-1 1,-1 0 0,0 1-1,0-1 1,1 0 0,-1 1-1,0-1 1,0 0 0,1 1 0,-1-1-1,0 0 1,1 1 0,-1-1-1,1 0 1,-1 0 0,0 1-1,1-1 1,-1 0 0,1 0-1,-1 0 1,1 0 0,-1 0-1,0 0 1,1 0 0,-1 0-1,1 0 1,-1 0 0,1 0 0,-1 0-1,1 0 1,-1 0 0,1 0-1,-1 0 1,0 0 0,1 0-1,-1-1 1,1 1 0,-1 0-1,0 0 1,1-1 0,-1 1-1,0 0 1,1 0 0,-1-1-1,0 1 1,1 0 0,-1-1 0,0 1-1,1 0 1,-1-1 0,0 1-1,0-1 1,1 0 0,-4 31 21,-9 5-21,-2-2-1,-1 1 0,-2-2 1,-25 37-1,3-4-23,-3 5 19,18-32 7,2 1 0,-23 56-1,26-41-1,2 0 0,3 1 0,1 1 0,4 0 0,1 1 0,1 87 0,7-143-1,1-1 0,-1 1-1,0-1 1,0 1 0,0-1-1,1 1 1,-1-1 0,0 1-1,0-1 1,1 1 0,-1-1-1,1 1 1,-1-1 0,0 1-1,1-1 1,-1 0 0,1 1-1,-1-1 1,1 0 0,-1 1-1,1-1 1,-1 0-1,1 0 1,-1 0 0,1 1-1,-1-1 1,1 0 0,0 0-1,-1 0 1,1 0 0,-1 0-1,1 0 1,-1 0 0,1 0-1,0 0 1,-1 0 0,1 0-1,-1-1 1,1 1 0,-1 0-1,1 0 1,-1 0 0,1-1-1,26-11-35,-13-1 42,0-2 0,-2 1 0,1-2 0,-2 1 0,14-27 0,42-94-15,-36 69-10,4-11 17,-21 44-44,29-52 1,-75 193 14,6-39 50,4 2 0,3 1 1,3 1-1,-12 127 0,13 299 161,15-461-177,0-41-10,1 0-1,-1 0 0,2 0 1,-1 0-1,0 0 0,1 0 0,2-6 1,6-12 19,61-221-68,36-99-46,-99 322 72,-2 0 1,0 0-1,-2 0 1,0-1-1,-1 1 1,1-33-1,-4 52 31,-1-1 0,1 0 0,0 1 0,-1-1-1,1 1 1,-1-1 0,0 1 0,1-1 0,-1 1 0,0-1 0,0 1 0,0 0-1,0-1 1,0 1 0,0 0 0,0 0 0,-1 0 0,1 0 0,0 0-1,-1 0 1,1 0 0,0 0 0,-1 0 0,1 1 0,-1-1 0,0 1 0,1-1-1,-1 1 1,-2-1 0,1 0-5,-1 0 0,1 1 0,-1 0 0,0-1 0,1 1 0,-1 0 0,0 1 0,1-1 0,-1 0 0,0 1 0,1 0 0,-7 2 0,2 4-6,0 0 1,0 0-1,1 0 1,0 1-1,1 0 1,0 0-1,0 0 1,1 1-1,0 0 1,-8 18 0,5-10 2,-40 89 49,-62 201 0,96-265-22,-21 76 76,-38 102 51,67-210-144,1-11-1,-2-22-3,4-43-5,3-9-10,4 2 0,3-1-1,3 0 1,3 2-1,4-1 1,2 2 0,31-72-1,-48 139 18,3-10-3,2 0 0,15-24 0,-20 35 2,0 1 0,-1-1 0,1 1 0,0 0 1,1-1-1,-1 1 0,0 0 0,1 0 0,-1 1 1,1-1-1,0 0 0,-1 1 0,1-1 0,0 1 1,0 0-1,0 0 0,0 0 0,0 1 0,0-1 1,4 0-1,-6 2 7,1-1 1,-1 1 0,1-1-1,-1 1 1,1 0 0,-1-1-1,1 1 1,-1 0 0,1 0-1,-1 0 1,0 0-1,0 0 1,0 1 0,1-1-1,-1 0 1,0 0 0,-1 1-1,1-1 1,0 1 0,0-1-1,0 1 1,-1-1 0,1 3-1,17 50 132,-9-23-46,17 1 15,-27-32-128,1-1 1,0 1-1,0-1 0,0 1 1,0-1-1,0 1 0,0-1 1,0 1-1,0-1 0,0 1 1,0-1-1,0 1 1,0-1-1,0 1 0,0-1 1,0 1-1,1 0 0,-1-1 1,0 1-1,0-1 0,0 1 1,1-1-1,-1 1 0,0 0 1,1-1-1,-1 1 1,0-1-1,1 1 0,-1 0 1,1 0-1,-1-1 0,0 1 1,1 0-1,-1 0 0,1-1 1,-1 1-1,1 0 0,-1 0 1,1 0-1,-1 0 1,1 0-1,-1-1 0,1 1 1,-1 0-1,1 0 0,-1 0 1,0 1-1,1-1 0,-1 0 1,1 0-1,-1 0 0,1 0 1,-1 0-1,1 0 1,-1 1-1,1-1 0,-1 0 1,1 0-1,-1 1 0,0-1 1,1 0-1,-1 1 0,0-1 1,1 0-1,-1 1 0,0-1 1,1 1-1,-1-21-1426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0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1743 96,'0'0'641,"20"0"106,-13 0-700,0-1 0,0 0 0,0 0 1,0 0-1,0 0 0,-1-1 0,1-1 0,0 1 0,-1-1 0,0 0 1,9-6-1,-1-1-12,0-1 0,-1 0 1,13-15-1,-16 15-27,2 0-1,-1 1 1,1 0 0,0 1-1,15-8 1,-25 16 0,0 0 0,1 0-1,-1 0 1,1 0 0,-1 0 0,1 0 0,-1 1 0,1 0 0,0-1 0,-1 1 0,1 0-1,0 0 1,-1 1 0,1-1 0,-1 0 0,1 1 0,0 0 0,-1-1 0,1 1 0,-1 0-1,0 0 1,1 0 0,-1 1 0,0-1 0,1 1 0,-1-1 0,0 1 0,0 0 0,2 3-1,5 5 32,0 0-1,-1 1 0,-1 0 0,10 19 0,-6-11-43,218 438 267,-40 18-121,-94-228-101,-82-209-37,-9-25-6,1 0 0,0 1-1,0-2 1,1 1 0,1-1 0,0 0 0,15 20 0,-21-33-2,0 1 1,-1-1-1,1 0 0,-1 1 0,1-1 0,-1 0 0,1 1 1,-1-1-1,1 0 0,-1 0 0,0 1 0,1-1 0,-1 0 1,0 0-1,0 0 0,1 0 0,-1 1 0,0-1 0,0 0 1,0 0-1,0 0 0,0 0 0,0 1 0,0-1 0,-1 0 1,1 0-1,-1-1 0,0-39 1,-7 10-47,-1-1 0,-1 1 0,-2 1 0,-25-48 0,14 30-9,-384-760-409,352 705 459,-4 2 1,-4 3 0,-79-94-1,142 192 13,-1-1-1,1 1 0,0-1 0,0 1 1,-1-1-1,1 1 0,0-1 1,0 1-1,-1-1 0,1 1 0,0 0 1,-1-1-1,1 1 0,-1 0 1,1-1-1,-1 1 0,1 0 0,0-1 1,-1 1-1,1 0 0,-1 0 1,1-1-1,-1 1 0,0 0 0,1 0 1,-1 0-1,1 0 0,-1 0 1,1 0-1,-1 0 0,1 0 0,-1 0 1,1 0-1,-1 0 0,0 0 1,1 0-1,-1 0 0,1 1 0,-1-1 1,1 0-1,-1 1 0,-3 26 41,14 42-22,8-25 7,1-1-1,1-2 0,31 45 0,-7-10 9,120 231 18,177 296 62,-233-426-116,-102-164 2,-6-10-3,1-1 0,0 1 1,0-1-1,0 1 0,0-1 0,0 1 0,1-1 0,-1 0 0,0 0 0,1 0 0,0 0 1,0 0-1,3 3 0,-5-16-165,-8-22 120,-1 1 0,-2 0 0,-21-43 0,5 13-21,-391-880-285,277 635 299,130 283 53,-21-42 1,3-2 0,3 0 1,-33-140-1,-12-174 26,71 383-27,0-1-1,0 0 1,0 0 0,1 0 0,-1 0 0,0 0 0,0 0 0,0 1 0,0-1-1,1 0 1,-1 0 0,0 0 0,0 0 0,0 0 0,0 0 0,1 0 0,-1 0-1,0 0 1,0 0 0,0 0 0,1 0 0,-1 0 0,0 0 0,0 0 0,0 0-1,1 0 1,-1 0 0,0 0 0,0 0 0,0 0 0,0-1 0,1 1-1,-1 0 1,0 0 0,0 0 0,0 0 0,0 0 0,0 0 0,1 0 0,-1-1-1,0 1 1,0 0 0,0 0 0,0 0 0,0 0 0,0-1 0,0 1 0,0 0-1,0 0 1,0 0 0,1-1 0,-1 1 0,0 0 0,0 0 0,0 0 0,0 0-1,0-1 1,0 1 0,0 0 0,-1 0 0,1-1 0,15 15 29,-14-12-18,52 57 113,-3 3 0,58 95 0,69 150 43,-168-292-158,37 68 34,-4 2 0,36 101 1,-75-178-43,2 7-13,-9-21-12,-7-15 11,-168-297-206,-12-44 103,159 286 85,2-1 0,-37-156 1,64 214 38,1 0 0,0 0 0,1-19 0,2 37-6,-1 1 0,1-1 0,-1 1 1,1-1-1,0 1 0,-1 0 0,1-1 1,-1 1-1,1 0 0,0 0 0,-1-1 0,1 1 1,0 0-1,0 0 0,-1 0 0,1 0 1,0 0-1,-1 0 0,1 0 0,0 0 1,0 0-1,-1 0 0,1 0 0,0 0 1,-1 0-1,1 1 0,0-1 0,-1 0 1,1 1-1,1 0 0,4 2 20,0 0-1,0 1 1,0 0-1,0 1 1,-1-1-1,0 1 1,0 0-1,0 0 1,0 0-1,7 12 1,39 70 92,-43-73-102,35 68 55,61 164-1,-245-487-418,-45-129 128,180 352 229,0 0-1,1 0 1,1-1 0,1 0 0,0 0-1,2 0 1,0 0 0,2-22 0,-1 24 16,1 14-17,1-1 0,-1 0 0,1 0 0,0 1 0,0-1-1,0 1 1,0 0 0,0-1 0,1 1 0,0 0 0,-1 0 0,1 1 0,0-1 0,1 1 0,-1-1-1,0 1 1,1 0 0,4-2 0,20-17 18,-26 19-19,0 1-1,1 0 0,-1 0 1,0 0-1,0 0 1,0 0-1,1 0 1,-1 1-1,0-1 1,1 1-1,-1 0 1,1-1-1,-1 1 0,0 0 1,1 1-1,-1-1 1,1 0-1,-1 1 1,0-1-1,1 1 1,-1 0-1,0-1 1,0 1-1,1 0 1,-1 1-1,0-1 0,3 2 1,9 6 25,0 0 0,21 18 0,-31-23-26,6 4 1,-1 1 1,0 0-1,-1 1 0,0 0 1,-1 0-1,0 1 0,0 0 1,-1 0-1,-1 1 1,6 16-1,1 12 37,14 75 0,-10-37-2,76 333 229,-31-63-171,-61-343-97,5 39-29,-6-36 15,-5-26 13,-17-64-101,-46-103 0,34 96-1,5 9 60,-123-373-227,151 444 272,-7-34 25,9 43-25,0 0-1,0 0 1,0 0 0,0 1-1,0-1 1,0 0-1,1 0 1,-1 0-1,0 0 1,0 0-1,0 0 1,0 0-1,0 0 1,0 0-1,0 0 1,0 0-1,0 1 1,0-1-1,0 0 1,0 0-1,0 0 1,1 0-1,-1 0 1,0 0-1,0 0 1,0 0 0,0 0-1,0 0 1,0 0-1,0 0 1,0 0-1,0 0 1,1 0-1,-1 0 1,0 0-1,0 0 1,0 0-1,0 0 1,0 0-1,0 0 1,0 0-1,0 0 1,1 0-1,-1 0 1,0 0-1,0 0 1,0-1-1,0 1 1,0 0-1,0 0 1,0 0 0,0 0-1,0 0 1,0 0-1,0 0 1,14 24 38,202 438 450,-161-322-365,53 207 0,7 170-92,-102-454-48,-4-28-50,-3 0 0,5 69 0,-13-133-13,-1 1 0,-2 0 1,-1 0-1,-18-52 0,3 9-23,-166-497-518,-24-98 482,204 628 133,5 27 330,5 39-276,1-1 0,2 1 0,0-1-1,2 0 1,21 46 0,1 9 10,137 506 339,56 162-192,-145-540-158,195 370 0,-176-415-52,81 156-83,-167-295 79,-2 0 1,8 31-1,-6-22 20,-67-115-455,-105-160 303,10-8 1,12-6-1,11-5 0,-97-284 0,214 510 148,9 24-4,-1 1-1,0 0 0,0 0 1,-1 0-1,0 0 1,-8-10-1,7 13 30,3 16 67,3 22-70,1-1-1,2 0 0,2 0 1,14 47-1,52 123 76,-50-146-79,91 214 244,234 407-1,-301-598-259,195 347 66,-31 13-28,-202-417-53,-7-19 0,-3-4 0,-16-34-7,6 12 23,-513-872-625,392 698 603,129 190 11,4 6 0,-1 0 0,1 0 0,-1 1 1,1-1-1,-1 0 0,1 0 0,-1 0 1,0 1-1,1-1 0,-1 0 1,0 0-1,0 1 0,1-1 0,-1 1 1,0-1-1,0 1 0,0-1 0,0 1 1,0-1-1,0 1 0,-1 0 0,1 13 27,2-3-24,0 0 1,0-1-1,1 0 1,1 1-1,-1-1 0,2 0 1,-1 0-1,5 8 0,46 77 43,-24-45-26,245 530 247,-4-7-21,-254-542-247,25 49 7,-145-295-169,14 35 11,-262-652-113,288 679 268,45 116 15,11 25-10,8 16-7,276 610 194,-128-304-59,-105-212-112,44 98 87,151 243 0,-237-435-111,-1-1-1,0 0 0,0 0 1,0 0-1,1 0 0,-1 0 1,1-1-1,-1 1 0,1-1 0,-1 1 1,1-1-1,0 1 0,0-1 0,0 0 1,2 2-1,-4-28-106,-10-12 105,-2 1 0,-1 1 1,-24-43-1,-5-17-39,-125-288-126,-27-68 21,148 329 113,-51-219 0,91 312 10,2 0 0,-2-59 0,7 87 22,-1 1 0,0 0 0,0 0 0,0 0 1,1 0-1,-1 0 0,0 0 0,0 0 0,1 0 0,-1 0 0,0 0 1,0 0-1,1 0 0,-1 0 0,0 0 0,0 0 0,1 0 0,-1 0 1,0 0-1,0 0 0,1 0 0,-1 0 0,0 0 0,0 0 0,0 0 1,1 1-1,-1-1 0,0 0 0,0 0 0,0 0 0,1 0 0,-1 0 1,0 1-1,0-1 0,0 0 0,0 0 0,1 0 0,-1 1 0,0-1 1,0 0-1,0 0 0,0 1 0,0-1 0,0 0 0,0 0 1,0 1-1,0-1 0,0 0 0,0 1 0,227 316 190,-167-223-86,73 158 0,50 210 49,-21-47-48,-12-97-66,-145-308-47,-2-5-12,0-1 0,-1 1 0,1 0 0,-1 0 0,0 1 0,-1-1 0,1 0 0,-1 0 0,0 1 0,1 9 0,-7-20-97,-28-37 79,1-2 0,-48-87-1,-40-113-179,95 191 204,-89-205-113,-92-312 0,200 548 132,5 15-4,0 1 1,-1 0-1,0 0 1,0 0-1,0 0 1,-1 0 0,0 1-1,0-1 1,0 1-1,0 0 1,-6-7-1,9 37 91,6 4-79,0-1 0,3 0-1,0 0 1,2-1 0,17 35 0,2 4 13,107 283 115,61 136 163,-71-244-149,6 10-14,-129-238-145,-7-10-6,-18-17-26,-30-39-36,49 51 71,-399-511-538,385 491 533,-175-257-55,166 249 99,44 71-2,2-2 0,1 0-1,46 58 1,-1 1 40,170 242 187,-58-86-76,-51-31-63,-63-104-85,-64-116-41,1 1 1,-1-1 0,1 0 0,0 0 0,0 0-1,0 0 1,1 0 0,-1 0 0,1-1 0,-1 1 0,1-1-1,0 0 1,0 1 0,0-1 0,0-1 0,0 1 0,1 0-1,-1-1 1,0 0 0,1 1 0,-1-1 0,1-1-1,0 1 1,-1 0 0,1-1 0,5 0 0,-7-1 2,-1 0 1,0-1-1,1 1 0,-1-1 1,0 1-1,0-1 1,0 1-1,0-1 1,-1 0-1,1 0 0,0 1 1,-1-1-1,1 0 1,-1 0-1,1 0 1,-1 1-1,0-1 0,0-3 1,5-41 23,-4 37-21,0 0 0,1 1 0,0-1 0,0 0 0,1 1 0,0-1 1,0 1-1,7-11 0,9-28 1,-17 22-22,-5 24 9,-3 12 9,6-10 0,0 0-1,0 0 1,0-1-1,0 1 1,0 0-1,-1-1 0,1 1 1,0 0-1,-1-1 1,1 1-1,0 0 1,-1-1-1,1 1 1,-1-1-1,1 1 1,-1 0-1,1-1 1,-1 1-1,1-1 1,-1 0-1,0 1 1,1-1-1,-1 1 0,1-1 1,-1 0-1,0 0 1,0 1-1,1-1 1,-1 0-1,0 0 1,1 0-1,-1 0 1,0 0-1,0 0 1,0 0-1,-2-1-1,1 1 0,0-1 0,-1-1 0,1 1 0,0 0 0,0 0 0,0-1 0,0 0-1,0 1 1,-3-4 0,-37-51 1,-120-282 3,65 122 28,-22-14-57,-30-63 29,109 204-16,-38-122 0,40 83 14,-80-230 27,94 302-26,-6-20 6,-3 1-1,-54-87 1,-86-139-22,84 139 9,46 107-9,21 28 8,21 25 18,1 42 32,0-37-49,0-2-20,1 13-6,97 255 60,-30-94-14,75 163-14,-82-206 0,48 154 0,-150-346-150,17 29 92,-99-130-16,-35-52-39,98 113 73,-68-159-1,44 82 26,69 142 15,23 97 96,5-28-80,29 54 0,1 0 11,258 677 213,-210-539-197,186 333 0,-228-460-31,-30-56-2,33 53 0,-7-16-10,-31-53 2,35 51 1,85 120 24,-22-22-27,-95-134-3,-16-36 2,1 0 0,0-1 1,0 1-1,0-1 1,0 0-1,1 1 0,0-1 1,0 0-1,1-1 0,-1 1 1,7 5-1,-9-9-47,-5-2-304,1 1 270,1 0-1,0 0 1,0-1-1,0 1 1,0-1-1,1 0 0,-1 0 1,0 0-1,0 0 1,-2-1-1,-29-25-1097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03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924 3145 320,'6'18'31,"-1"-3"401,-3-35-121,-2 14-289,-1 0 0,0 0 0,0 0 0,-1 0-1,0 0 1,0 0 0,0 1 0,-1-1-1,0 1 1,0-1 0,0 1 0,0 0 0,-1 0-1,0 1 1,0-1 0,0 1 0,-10-8 0,7 6-14,0 1 1,-1 0-1,0 0 1,0 0-1,-1 1 1,1 0-1,-1 0 1,0 1-1,0 1 1,-18-4-1,26 6-2,0 0 0,-1 0 0,1 0-1,0 0 1,0 1 0,-1-1 0,1 0 0,0 1-1,0-1 1,0 1 0,0-1 0,0 1 0,-1 0-1,1-1 1,0 1 0,0 0 0,1 0 0,-1-1 0,0 1-1,0 0 1,0 0 0,0 0 0,1 0 0,-1 0-1,1 1 1,-1-1 0,1 0 0,-1 0 0,1 0-1,-1 0 1,1 1 0,0-1 0,0 0 0,0 0-1,-1 1 1,2 1 0,-1 57 69,1-48-50,2 8 5,0-1-1,1 1 1,2-1-1,0 0 0,0 0 1,2 0-1,0-1 1,14 21-1,-3-7 30,2-2 1,1 0-1,42 44 0,-55-65-50,1 0 0,0 0 0,0-1 0,1-1 1,0 0-1,13 7 0,-18-12-7,-1 1 1,1-1-1,0 0 1,1 0-1,-1-1 1,0 0-1,0 0 1,1 0-1,-1-1 1,0 0-1,1 0 1,-1-1-1,0 1 1,10-4-1,-13 3-2,-1 0-1,1 0 0,-1-1 1,0 0-1,0 1 0,0-1 1,0 0-1,0 0 0,0 0 1,0 0-1,0 0 0,-1 0 1,1-1-1,-1 1 0,0 0 1,0-1-1,1 1 0,-2-1 1,1 0-1,0 1 0,0-5 1,9-63-17,-10 63 16,2-12-19,-1 0-1,-1 0 1,-1 0-1,-1 1 1,0-1 0,-2 0-1,0 1 1,-1-1-1,0 1 1,-2 1-1,-12-25 1,17 38 19,-17-35-31,-48-70 0,61 100 29,0 1 1,0 1-1,0-1 0,-1 1 0,-1 0 0,1 1 0,-1-1 1,0 1-1,0 1 0,-1 0 0,1 0 0,-1 0 1,0 1-1,-17-5 0,24 9 3,1 0 0,-1-1 0,1 1 0,-1 0 0,1 0 0,0 0 0,-1 0 0,1 0 0,-1 0 0,1 0 0,-1 1 0,1-1 0,-1 0 0,1 1 0,-1-1 0,1 1 0,0-1 0,-1 1 0,1 0 0,0 0 0,0 0 0,-1 0 0,1 0 0,0 0 0,0 0 0,0 0 0,0 0 0,0 0 0,0 0 0,1 1 0,-1-1 0,0 0 0,1 1 0,-1-1 0,1 0 0,-1 3 0,-1 5 0,0-1 0,1 1 0,1 0 0,0 0 0,0 10 0,1-2 0,-1 31 12,1-1-1,3 0 1,2 0 0,16 62 0,-10-66-8,-5-9 18,1-1-1,2-1 1,2 0-1,1 0 1,31 55-1,-42-83-18,1 0 1,-1-1-1,1 0 0,0 1 0,0-1 1,0 0-1,0 0 0,0 0 0,0-1 1,1 1-1,0-1 0,-1 0 0,1 0 1,0 0-1,0-1 0,0 1 0,0-1 1,0 0-1,1 0 0,-1 0 0,0-1 1,7 1-1,-9-2-3,0 1 1,-1-1-1,1 0 0,0 1 1,-1-1-1,1 0 1,-1 0-1,1 0 0,-1 0 1,1 0-1,-1-1 1,0 1-1,1 0 0,-1-1 1,0 1-1,0-1 1,0 1-1,0-1 0,0 0 1,-1 1-1,1-1 1,0 0-1,-1 1 0,1-1 1,-1 0-1,0 0 1,1-2-1,7-58 6,-8 57-7,3-18-6,-2 0 0,0 0 0,-2 0-1,0 0 1,-2 0 0,0 0 0,-2 0 0,-1 1 0,0 0 0,-1 0 0,-19-37 0,14 38 4,-177-302-32,102 195 33,-102-159-9,132 192 7,-49-116 0,65 114 11,-25-57 7,66 219 45,8-7-52,3 0 1,2-1-1,37 100 0,-20-66 1,297 987 152,-314-1037-170,-33-111-81,-22-36 46,-54-215-1,36 69 6,-80-264-85,126 467 98,8 29 22,-1 0-1,0 0 1,-13-23 0,23 92 31,9-10-13,2-1-1,33 67 0,-11-26 10,232 503 170,-263-572-186,1 3 1,0 0 0,1-1 1,0 0-1,1 0 0,0-1 1,1 0-1,14 14 0,-22-24-7,-1 0-1,0-1 1,1 1 0,-1-1-1,1 1 1,-1-1-1,1 1 1,-1-1-1,1 1 1,-1-1 0,1 1-1,0-1 1,-1 0-1,1 1 1,0-1-1,-1 0 1,1 0-1,0 1 1,-1-1 0,1 0-1,0 0 1,-1 0-1,1 0 1,0 0-1,0 0 1,-1 0 0,1 0-1,0 0 1,-1 0-1,1 0 1,0-1-1,-1 1 1,1 0 0,0 0-1,-1-1 1,1 1-1,0 0 1,-1-1-1,1 1 1,-1-1-1,1 1 1,-1-1 0,1 1-1,-1-1 1,1 1-1,-1-1 1,1 0-1,-1 1 1,0-1 0,1 1-1,-1-1 1,0 0-1,0 1 1,1-2-1,3-42-27,-4 39 27,0-51-8,-1 0-1,-4 0 1,-17-86 0,-17 10-17,-5 2 1,-5 3 0,-91-166-1,98 214 18,4-2 0,4-1 0,-45-163 0,72 198 8,3 0 0,1 0 0,6-70 0,-1 21 0,-2 89 0,1 0 0,-1 0 0,0 1 0,0-1 0,-1 0 0,0 0 0,0 1 0,0-1 0,-1 1 0,0-1 0,-5-11 0,2 19 0,4 12 0,7 93 32,5 0 0,35 151 0,-2-15 0,-31-171-32,28 89 0,-33-143-14,-4-30-43,-4-30 5,-5 0 39,-1 0-1,-21-73 0,-40-84-8,13 44 16,16 34-3,-1 6-9,6-1-1,-25-162 1,45 195 82,9 159-24,-4-1 0,-17 77 0,-6 54 27,25-168-120,6-134 27,-5-1 1,-3 1-1,-32-142 1,30 213 25,-1-9 0,6 18 73,0 16-20,1 11-24,-2 61 8,6-71-37,1-1 0,-1 1 0,0 0 0,0 0 0,0 0-1,0-1 1,0 1 0,0 0 0,1 0 0,-1 0 0,0 0 0,0 0 0,0-1-1,0 1 1,1 0 0,-1 0 0,0 0 0,0 0 0,0 0 0,1 0-1,-1 0 1,0 0 0,0 0 0,1 0 0,-1 0 0,0 0 0,0 0 0,0 0-1,1 0 1,-1 0 0,0 0 0,0 0 0,0 0 0,1 0 0,-1 0-1,0 0 1,0 0 0,1 0 0,-1 0 0,0 0 0,0 1 0,0-1 0,0 0-1,1 0 1,-1 0 0,0 0 0,0 0 0,0 1 0,0-1 0,0 0-1,1 0 1,-1 0 0,0 1 0,0-1 0,0 0 0,0 0 0,0 0 0,0 1-1,0-1 1,0 0 0,0 0 0,0 0 0,0 1 0,0-1 0,0 0-1,0 0 1,0 1 0,0-1 0,0 0 0,10-13-17,-1-19 6,-2-1-1,6-56 1,-7 39 7,-4 42 5,0 0 0,0 0 1,1 0-1,0 1 0,1-1 0,-1 1 0,2 0 0,-1 0 0,1 0 1,7-9-1,64-60 16,-52 54-15,-9 7-2,-12 10 0,1 0 0,0 1 0,1-1 0,-1 1 0,1 0 0,0 1 0,0-1 0,0 1 0,0 0 0,1 0 0,-1 0 0,1 1 0,0 0 0,-1 0 0,1 0 0,8 0 0,-13 3 2,0 0-1,0 0 0,0 0 1,0 1-1,-1-1 1,1 0-1,-1 1 0,1-1 1,-1 1-1,1-1 0,-1 1 1,0-1-1,1 1 1,-1-1-1,0 1 0,0-1 1,0 1-1,0-1 0,-1 1 1,1-1-1,-1 3 1,1-1-1,-2 18-1,-1 0 0,-1 0 0,-1 0 0,0-1 0,-2 0 0,0 0 0,-12 20 0,-4 17 0,-43 86 0,65-141-4,0 0 1,0 0-1,0 0 0,0 0 0,-1 0 0,1 0 0,-1 0 0,1-1 1,-1 1-1,0-1 0,0 1 0,1-1 0,-1 0 0,0 1 1,0-1-1,-4 1 0,6-2 2,-1 0 0,1 0 0,-1 0 0,1 0 0,-1 0 0,1 0 0,-1 0 1,1 0-1,-1 0 0,1 0 0,-1 0 0,1 0 0,-1-1 0,1 1 0,-1 0 0,1 0 0,0-1 0,-1 1 0,1 0 1,-1-1-1,1 1 0,0 0 0,-1-1 0,1 1 0,0 0 0,-1-1 0,-3-22-36,2 3 33,2 1 0,1-1-1,0 0 1,1 1 0,1-1-1,1 1 1,1 0 0,1 0-1,0 1 1,2-1 0,12-23-1,-15 33 4,-1 1 1,1-1 1,0 1 0,0 0 0,1 1-1,-1-1 1,2 1 0,-1 0 0,1 1-1,10-8 1,-17 14 0,1 0 0,-1 0 1,1 0-1,-1 0 0,1 0 0,-1 0 0,1 0 0,-1 0 0,1 0 1,-1 0-1,1 1 0,-1-1 0,1 0 0,-1 0 0,1 1 1,-1-1-1,0 0 0,1 0 0,-1 1 0,1-1 0,-1 0 0,0 1 1,1-1-1,-1 1 0,0-1 0,0 1 0,1-1 0,-1 0 1,0 1-1,0-1 0,1 1 0,-1-1 0,0 1 0,0-1 1,0 1-1,0-1 0,0 1 0,0-1 0,0 1 0,0 0 0,0-1 1,0 1-1,0 0 0,1 30 17,-1-28-14,-1 30 2,-2 0 0,-1 0 1,-2-1-1,-1 0 0,-2 0 1,-22 56-1,-4-2 3,-36 101 16,38-108 8,33-129-64,10-14 18,1 0 0,4 1 0,32-87 0,-17 57 1,-20 63 2,0 0 0,17-29 1,-27 59 10,0 0-1,0 0 1,0 0 0,0 0 0,0 0 0,1 0-1,-1 0 1,0 1 0,0-1 0,0 0 0,0 0 0,0 0-1,0 0 1,1 0 0,-1 0 0,0 0 0,0 0-1,0 0 1,0 0 0,1 0 0,-1 0 0,0 0-1,0 0 1,0 0 0,0 0 0,0 0 0,1 0 0,-1 0-1,0 0 1,0 0 0,0 0 0,0 0 0,0 0-1,0-1 1,1 1 0,-1 0 0,0 0 0,0 0 0,0 0-1,0 0 1,0 0 0,0 0 0,0 0 0,0-1-1,1 1 1,-1 0 0,0 0 0,0 0 0,0 0-1,0 0 1,0-1 0,0 1 0,0 0 0,0 0 0,0 0-1,0 0 1,0 0 0,0-1 0,0 1 0,0 0-1,0 0 1,0 0 0,0 0 0,1 9 12,-1-9-12,-1 124 48,-17 143 0,8-194 16,-2 113 0,14-197-68,0-1 1,0 1-1,1 0 0,0 0 1,1 0-1,8-17 1,2-5 1,55-178 2,-31 93 0,55-123 0,-85 224 0,1 1 0,1 0 0,21-29 0,-27 40 0,-1 1 0,1 0 0,0 0 0,0 0 0,0 1 0,1-1 0,-1 1 0,1 0 0,0 0 0,0 1 0,0-1 0,0 1 0,0 0 0,1 1 0,-1-1 0,0 1 0,11-1 0,-15 2 1,0 0 0,-1 0 0,1 1 0,0-1 0,-1 0 0,1 0 0,0 1 0,-1-1 0,1 1 0,-1-1 0,1 1 0,0-1-1,-1 1 1,1-1 0,-1 1 0,0-1 0,1 1 0,-1 0 0,1-1 0,-1 1 0,0-1 0,1 1 0,-1 0 0,0 0 0,0-1 0,0 1 0,1 0 0,-1-1-1,0 1 1,0 0 0,0 1 0,1 28 25,-1-24-23,-1 10-2,-1 1 0,0-1-1,-1 0 1,-1 0 0,0 0 0,-13 31 0,-54 91-2,21-43 1,16-25 7,-46 106 18,74-164-30,5-40-70,2 13 76,1-1-1,0 1 0,1 0 1,1 0-1,9-26 1,38-77 11,-39 93-11,33-64-1,4 3 0,4 2 0,3 3 0,3 2 0,72-72 0,-71 96-5,-69 100 37,-169 315-27,-101 200 43,287-604-90,9-6 41,3 0 0,41-75 0,-27 58-2,198-365-29,-223 417 30,-6 7 0,0 1-1,1 1 1,0-1-1,1 0 1,-1 1-1,1 0 1,0 0-1,1 0 1,-1 1-1,1 0 1,9-6-1,-14 11 3,-1 0 1,1 0-1,-1 0 0,1 0 0,-1 0 0,1 0 0,-1 0 0,1 0 1,-1 0-1,1 0 0,-1 1 0,1-1 0,-1 0 0,1 0 1,-1 1-1,0-1 0,1 0 0,-1 0 0,1 1 0,-1-1 1,0 0-1,1 1 0,-1-1 0,0 1 0,1-1 0,-1 1 0,0-1 1,1 1-1,-1-1 0,0 0 0,0 1 0,0-1 0,0 1 1,0-1-1,1 1 0,-1 0 0,0-1 0,0 1 0,0-1 1,0 1-1,0-1 0,0 1 0,-1 0 0,3 29 17,-2-27-14,0 403 93,1-440-118,14-66-1,1-15-28,-15 71 41,2 1 0,2-1 1,2 1-1,2 1 0,22-65 0,-5 64 9,-25 41 1,0 1 0,0 0 1,0-1-1,0 1 0,0 0 0,0-1 1,1 1-1,-1 0 0,0 0 1,1 0-1,-1 0 0,1 0 0,0 1 1,-1-1-1,1 0 0,-1 1 0,1-1 1,0 1-1,-1-1 0,1 1 0,0 0 1,0 0-1,-1 0 0,4 0 1,-3 1 1,0 0 1,-1 1-1,1-1 1,-1 0-1,0 1 1,1-1-1,-1 1 1,0 0-1,0-1 1,0 1-1,0 0 1,0-1-1,0 1 1,-1 0 0,1 0-1,0 0 1,-1 0-1,0 0 1,1 0-1,-1 2 1,5 50 26,-5-43-21,5 167 50,3 51 18,0-93-55,-28-354-117,24 224 102,-1 1 0,0 0 0,-1 0 0,1 0 1,-1 0-1,1 13 0,-3 116 84,0-135-89,0 0 0,-1-1 0,1 1 0,-1 0 0,1 0 0,-1 0 0,0 0 0,1 0 0,-1 0 0,0-1 0,1 1 0,-1 0 0,0-1 0,0 1 0,0 0 0,0-1 0,0 1 0,0-1 0,0 1 0,0-1 0,0 0 0,0 1 0,0-1 0,0 0 0,0 0 0,0 0 0,0 0 0,0 0-1,0 0 1,0 0 0,0 0 0,0 0 0,0 0 0,-1-1 0,-44-6 3,27 0-2,-8-2-7,0 0 0,-1 2 0,-30-4-1,49 11 5,0-1-1,0 1 1,0 0-1,0 1 0,0 0 1,0 0-1,0 1 0,0 0 1,0 1-1,1 0 1,0 0-1,-1 1 0,1 0 1,-8 5-1,-31 24-2,2 2-1,2 2 1,1 2-1,2 2 1,-57 74-1,91-109-5,9-34-70,12-1 82,1 1 0,1 0 0,2 1 0,0 2 0,41-42 0,-17 18 7,-16 16-9,1 2 0,1 1 0,2 2 0,1 1 0,1 1 0,1 2 0,39-21 0,-70 43-3,0 1 1,1-1-1,-1 1 0,0 0 1,1 0-1,-1 0 0,1 0 1,-1 1-1,7-1 0,-9 1 3,-1 0 0,1 0 0,-1 0 0,1 1 0,-1-1 0,0 0 0,1 1 0,-1-1 0,1 0 0,-1 1 0,0-1 0,1 0 0,-1 1 0,0-1 0,1 0 0,-1 1 0,0-1 0,1 1 0,-1-1 0,0 1 0,0-1 0,0 1 0,0-1 0,1 1 0,-1-1 0,0 1 0,0-1 0,0 1 0,0-1 0,0 1 0,0 0 0,-1 19 3,1-16 0,-2 7-2,-1 0 0,0 0 1,0 0-1,-1 0 1,-1 0-1,0-1 0,0 0 1,-1 0-1,0 0 0,-14 16 1,-6 13-1,-202 345-10,149-248 7,8-34 23,69-96-26,3-16 0,1 0-1,0 1 1,1-1 0,0 1-1,1-1 1,0 1 0,0 0-1,1 1 1,8-12-1,0-4 1,22-36 5,2 1 0,3 2 0,3 2 0,1 1 0,4 3 0,1 2 0,62-49 0,-110 98 0,-1-1 0,0 1 0,1-1 0,-1 1-1,0-1 1,1 1 0,-1-1 0,1 1 0,-1 0 0,1-1-1,-1 1 1,1 0 0,-1-1 0,1 1 0,0 0 0,-1 0-1,1-1 1,-1 1 0,1 0 0,0 0 0,-1 0 0,1 0-1,-1 0 1,1 0 0,0 0 0,-1 0 0,1 0-1,-1 0 1,1 0 0,0 0 0,-1 0 0,1 1 0,-1-1-1,1 0 1,0 0 0,-1 1 0,1-1 0,-1 0 0,1 1-1,-1-1 1,1 1 0,-1-1 0,0 1 0,1-1 0,-1 0-1,1 1 1,-1-1 0,0 1 0,0 0 0,1-1-1,-1 1 1,0-1 0,0 1 0,1-1 0,-1 1 0,0 0-1,0 0 1,4 51-17,-2-22 12,-1-22 3,-1-7 1,0 1 1,0-1-1,0 0 1,0 1-1,0-1 0,1 1 1,-1-1-1,0 1 1,1-1-1,-1 0 0,1 1 1,0-1-1,-1 0 1,1 1-1,0-1 0,0 0 1,0 0-1,0 0 1,0 0-1,0 0 1,0 0-1,0 0 0,0 0 1,0 0-1,1 0 1,-1-1-1,0 1 0,1 0 1,-1-1-1,0 1 1,1-1-1,-1 0 0,1 1 1,-1-1-1,1 0 1,-1 0-1,0 0 0,1 0 1,-1 0-1,3 0 1,-3-1-2,-1 1 0,1 0 1,0 0-1,-1 0 1,1-1-1,-1 1 1,1 0-1,0-1 1,-1 1-1,1 0 0,-1-1 1,1 1-1,-1-1 1,1 1-1,-1-1 1,1 1-1,-1-1 1,0 1-1,1-1 0,-1 0 1,0 1-1,1-1 1,-1 1-1,0-1 1,0 0-1,0 1 1,1-1-1,-1 0 0,0 1 1,0-1-1,0-1 1,0-23-29,0 22 14,0 3 15,0-1 1,0 1-1,0 0 1,0 0 0,0-1-1,0 1 1,-1 0-1,1 0 1,0-1 0,0 1-1,0 0 1,0 0-1,-1 0 1,1-1 0,0 1-1,0 0 1,0 0-1,-1 0 1,1 0 0,0-1-1,0 1 1,-1 0-1,1 0 1,0 0 0,0 0-1,-1 0 1,1 0-1,0 0 1,0 0 0,-1 0-1,1 0 1,0 0-1,-1 0 1,1 0 0,0 0-1,0 0 1,-1 0-1,1 0 1,0 0 0,0 0-1,-1 0 1,1 1-1,0-1 1,0 0 0,-1 0-1,1 0 1,0 0-1,0 1 1,0-1 0,-1 0-1,-13 8-15,14-7 15,-3 2 1,0 0 0,1 1 0,-1 0 0,1-1 0,0 1 0,0 0 0,1 0 0,-3 6 0,6-10 1,-1 1 1,0 0-1,0 0 0,0-1 1,0 1-1,1-1 0,-1 1 1,0-1-1,1 0 0,-1 1 1,0-1-1,1 0 0,-1 0 0,0 0 1,1 0-1,-1 0 0,0 0 1,1 0-1,-1-1 0,3 0 1,12 1 2,-15 0-3,0 1 0,0-1 0,0 1 0,-1-1 1,1 0-1,0 1 0,0 0 0,-1-1 0,1 1 0,0-1 0,-1 1 0,1 0 0,0 0 0,-1-1 0,1 1 0,-1 0 0,1 0 0,-1 0 0,0 0 1,1-1-1,-1 1 0,0 0 0,0 0 0,1 0 0,-1 0 0,0 0 0,0 0 0,0 0 0,0 1 0,-1 2 0,0 0 0,-1 0 0,1 0 0,-1 0 0,1-1 0,-1 1 0,0 0 0,-1-1 0,1 0 0,0 1 0,-1-1 0,0 0-1,0 0 1,0 0 0,0-1 0,-7 5 0,-2 2 3,0 0 0,-1-1 0,-20 9 0,9-8-8,-1-2-1,0 0 1,0-2 0,-39 4-1,-34 7-5,36 2 16,2 3 0,-75 36 0,50-20-2,71-32-4,0 2 1,1 0 0,0 0-1,1 1 1,0 1 0,0 0-1,-19 19 1,26-22-1,-1 1 1,1-1-1,1 1 0,-1 0 1,1 0-1,0 1 0,1-1 1,0 1-1,0-1 0,0 1 1,1 0-1,0 0 0,1 0 1,0 1-1,0 10 0,0-3 0,1 0 0,1 0 0,0 0 0,1 0 0,1-1 0,1 1 0,5 14 0,78 233 96,-77-295-120,1-28-16,16-302-339,-28 361 379,1 0 0,0 0-1,0 0 1,0 0-1,0 0 1,0-1 0,0 1-1,1 0 1,-1 0 0,0 0-1,1 0 1,-1 0 0,0 0-1,1 0 1,-1 0-1,1 0 1,0 0 0,-1 0-1,1 0 1,1-1 0,-2 2 0,1 0 1,-1 0 0,1 0 0,0 0 0,-1-1 0,1 1-1,0 0 1,-1 0 0,1 1 0,0-1 0,-1 0-1,1 0 1,0 0 0,-1 0 0,1 1 0,0-1-1,-1 0 1,1 0 0,-1 1 0,1-1 0,-1 0-1,1 1 1,0 0 0,3 3 10,0-1-1,0 1 1,0 0-1,-1 0 1,0 1-1,5 7 1,3 13 19,-1-1 1,-1 2 0,-2-1 0,6 30 0,11 109 167,-23-120-652,-1-74-560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04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29 4457 32,'0'0'480,"0"-18"129,0-55 32,-21 18-481,16 1-50,3-101 0,3 79-10,2 43-62,1 1 0,2 0 0,1 0-1,1 1 1,16-39 0,-9 27-35,45-154 42,34-206 0,-63 252-45,-13 76 0,-3 0 0,8-151 0,-21 194 0,1 0 0,2 1 0,11-39 0,-1 0 0,116-413 32,-104 398-26,47-161 20,-57 143-29,-14 75-4,1 0-1,12-43 0,8 8 4,37-70 1,-33 76 4,34-99-1,-3-111 0,-31 117 0,-22 128 0,-4 15 1,0-1 0,-1 0 0,0 0 1,1-15-1,-2 22 25,0 17 33,-19 353 53,4-150-16,-64 722 81,37-414-171,36-2-7,6-515 1,0 60 0,-3 0 0,-3-1 0,-3 1 0,-3-1 0,-30 100 0,13-93-13,-43 85-1,27-52 9,36-81-18,-2-1 0,-1 0 1,-26 43-1,30-58 15,0 0 1,1 1-1,1 0 0,0 0 1,0 1-1,1-1 0,1 1 0,-5 27 1,8-30 5,-16 66-62,16-72 61,-1-1-1,0 1 0,0 0 0,0-1 1,-1 0-1,1 1 0,-1-1 1,0 0-1,-1 0 0,1 0 0,0-1 1,-1 0-1,-5 5 0,2-3-2,1 0 0,0 1 0,0 0 0,0 0 0,1 1 0,-8 11-1,11-14 2,0 0-1,-1 0 0,0 0 0,1 0 0,-1-1 1,-1 1-1,1-1 0,0 0 0,-1 1 0,1-2 1,-1 1-1,0 0 0,0-1 0,0 0 0,-1 0 1,1 0-1,0 0 0,-1 0 0,1-1 1,-1 0-1,0 0 0,-7 0 0,6-1-23,-1-1 0,1 0 0,-1 0 0,1 0-1,-1-1 1,1 0 0,-10-4 0,-15-5-42,-5 9 58,11 3 15,25-1-2,0 0 0,1 0 0,-1 0 0,0 0 0,1 1 0,-1-1 0,0 0 0,1 0 0,-1 1 0,0-1 0,1 0 0,-1 0 0,0 1 0,0-1 0,1 0 0,-1 1 0,0-1 0,0 0 0,1 1 0,-1-1 0,0 1 0,0-1 0,0 0 0,0 1 0,0-1 0,0 1 0,0-1 0,0 0 0,0 1 0,0-1 0,0 1 0,0-1 0,0 0 0,0 1 0,0-1 0,0 1 0,0-1 0,0 0 0,-1 1 0,1-1 0,0 0 0,0 1 0,0-1 0,-1 0 0,1 1 0,0-1 0,0 0 0,-1 1 0,1-1 0,0 0 0,-1 0 0,1 1 0,0-1 0,-1 0 0,33 1 13,0 1 0,-1 1 0,1 1 0,0 2 0,-1 2 0,33 12 0,-29-8 4,0-1 0,0-1 0,1-2 0,1-1-1,72 3 1,-107-11-17,0 1 0,0-1 0,0 0 0,0 1 0,0-1 0,0 0 0,0 0 0,0 0 0,0 0 0,-1-1-1,1 1 1,0 0 0,-1-1 0,1 1 0,1-4 0,0 3 1,-1 0 0,1-1-1,-1 1 1,1 0 0,0 0-1,0 0 1,0 0 0,4-1 0,2 1 3,1 0 1,0 1-1,0 0 1,0 0-1,19 3 1,0-1-6,-29-2 1,1 1 0,0 0 0,-1 0 0,1 0 0,0 0 0,-1 0 0,1-1 0,-1 1 0,1 0 0,-1-1 0,1 1 0,-1 0 0,1-1 0,-1 1 0,1-1 0,-1 1 0,1-1 0,-1 1 0,1-1 0,-1 1 0,0-1 1,1 1-1,-1-1 0,0 1 0,0-1 0,1 0 0,-1 1 0,0-1 0,0 1 0,0-1 0,0 0 0,0-1 0,1-26-2,-2 17-2,1 2 2,-1-1 1,-1 0-1,1 1 1,-2-1-1,1 1 1,-1 0-1,-1 0 0,-6-14 1,-47-70-13,7 13-11,-1-16-26,-105-147 0,138 218 39,0-1 1,2-1-1,1 0 0,-12-32 0,18 47 26,3 20 6,0 29 5,6-30-25,-1 56 8,2-1-1,2 0 1,4 0-1,23 102 1,-27-156-6,86 256 54,-89-264-56,0 0-1,0 0 1,0 0-1,0 0 1,0-1-1,0 1 1,0 0-1,0 0 1,1 0 0,-1 0-1,0 0 1,0 0-1,0 0 1,0 0-1,0 0 1,0 0-1,0 0 1,1 0-1,-1 0 1,0 0-1,0 0 1,0 0-1,0 0 1,0 0-1,0 0 1,0 0-1,1 0 1,-1 0 0,0 0-1,0 0 1,0 0-1,0 0 1,0 0-1,0 0 1,1 0-1,-1 0 1,0 0-1,0 0 1,0 0-1,0 0 1,0 0-1,0 0 1,0 0-1,0 1 1,0-1-1,0 0 1,1 0-1,-1 0 1,0 0 0,0 0-1,0 0 1,0 0-1,0 1 1,0-1-1,0 0 1,0 0-1,0 0 1,0 0-1,0 0 1,0 0-1,0 1 1,3-19-6,-2-30 15,-1 46-9,-3-54 12,-22-112 1,11 87-12,-23-115-51,-72-214-1,102 387 31,-26-76-65,29 91 74,1 0 1,-1 1 0,-1 0-1,1 0 1,-1 0 0,0 0 0,-1 1-1,0-1 1,-10-8 0,16 15 9,-1-1 1,0 0 0,1 1 0,-1-1-1,0 0 1,0 1 0,1-1 0,-1 1-1,0-1 1,0 1 0,0 0 0,0-1-1,1 1 1,-1 0 0,0 0-1,0-1 1,0 1 0,0 0 0,0 0-1,0 0 1,0 0 0,0 0 0,0 0-1,0 1 1,1-1 0,-1 0 0,0 0-1,0 1 1,0-1 0,0 0-1,0 1 1,0-1 0,1 1 0,-1-1-1,0 1 1,0-1 0,1 1 0,-1 0-1,0-1 1,1 1 0,-1 0 0,1-1-1,-1 2 1,-1 2 0,0 1 0,0-1 0,1 0 1,-1 1-1,1-1 0,1 1 0,-2 5 0,-3 71 32,6 97 0,1-58 27,-3 13-17,-1 17 65,20 163 0,-14-503-102,-9 80-4,-1 28 0,4 0 0,3-1 0,21-138 1,29 5 4,-40 180-63,1 0-1,2 1 0,34-62 0,-48 122-11,-37 139 83,-3 15 9,24-28 112,4 236 0,12-374-127,6 84 64,-5-90-64,1 1 1,-1-1-1,1 0 1,1 0-1,-1 0 1,1 0-1,0 0 1,1-1 0,-1 1-1,8 7 1,-10-12-8,0-1 0,0 0 1,1 0-1,-1 0 0,1 0 1,-1 0-1,1 0 0,0 0 1,-1-1-1,1 1 1,0-1-1,-1 1 0,1-1 1,0 1-1,0-1 0,0 0 1,-1 0-1,1 0 0,0 0 1,0 0-1,0 0 1,-1-1-1,1 1 0,0-1 1,0 1-1,-1-1 0,1 1 1,0-1-1,-1 0 1,1 0-1,-1 0 0,1 0 1,-1 0-1,1 0 0,-1 0 1,0-1-1,0 1 0,0 0 1,1-1-1,-1 1 1,0-1-1,0-1 0,10-26 7,-2 0 0,-1 0 0,-1-1 0,3-45 0,0 12-5,20-108 17,53-371-40,49-314-439,-121 803 391,-3 0 0,-3-1 0,-1-54 0,-4 107 69,0 0 0,1 1 1,-1-1-1,0 0 0,0 0 1,-1 1-1,1-1 0,0 0 1,0 1-1,0-1 0,0 0 1,-1 1-1,1-1 0,0 1 1,0-1-1,-1 0 0,1 1 1,-1-1-1,1 1 0,0-1 1,-1 1-1,1-1 0,-1 1 1,1-1-1,-1 1 0,1-1 1,-1 1-1,0 0 0,1-1 1,-1 1-1,0 0 0,1 0 1,-1-1-1,1 1 0,-1 0 1,0 0-1,1 0 0,-1 0 1,0 0-1,0 0 0,1 0 1,-1 0-1,-1 0 0,1 5 31,-32 835 193,16-701-153,-20 287 229,37-583-302,5-432-61,38-7 13,0 323 1,6-53-32,-60 372 98,-1-1 1,-30 71-1,-12 38 18,-22 147 153,-42 349 1,102-543-149,5 0 0,5 211 0,6-314-41,1 0 1,0 0 0,0 0 0,0-1 0,1 1 0,-1 0 0,1 0-1,0-1 1,2 5 0,-3-8-1,-1 1-1,0-1 1,1 1 0,-1-1-1,1 1 1,-1-1-1,1 1 1,0-1-1,-1 1 1,1-1 0,-1 1-1,1-1 1,0 0-1,-1 1 1,1-1-1,0 0 1,-1 0 0,1 0-1,0 1 1,0-1-1,0 0 1,1 0-2,-1-1 0,0 1 0,-1-1 0,1 1-1,0-1 1,0 1 0,0-1 0,0 0 0,0 1 0,0-1 0,-1 0 0,1 0 0,0 0 0,-1 0-1,1 1 1,0-1 0,-1 0 0,0 0 0,2-2 0,6-18 4,-1-1 1,0 1-1,-2-1 0,5-39 1,-1 7 1,69-422-50,-2 10-47,38 10 13,-111 448 77,84-238-103,-68 199 33,2 0 1,53-83 0,-56 109 39,-18 21 32,0 0 0,1 0 0,-1 0 0,0-1 0,0 1 1,0 0-1,0 0 0,1 0 0,-1 0 0,0 0 0,0-1 0,1 1 0,-1 0 1,0 0-1,0 0 0,0 0 0,1 0 0,-1 0 0,0 0 0,0 0 0,1 0 1,-1 0-1,0 0 0,0 0 0,1 0 0,-1 0 0,0 0 0,0 0 0,0 0 1,1 0-1,-1 1 0,0-1 0,0 0 0,1 0 0,-1 0 0,0 0 0,0 0 1,0 1-1,0-1 0,1 0 0,-1 0 0,0 1 0,3 38-53,-3-26 51,-5 62 26,-3 0-1,-4 0 1,-30 102-1,10-42 22,-24 132 164,12 2 0,-18 539 0,62-725-198,-2-13 17,12 104 0,-9-170-24,11 52-2,-12-54-2,1 0 1,-1 0 0,1 0-1,0 0 1,0 0-1,0 0 1,0 0 0,0 0-1,0-1 1,0 1 0,1 0-1,-1-1 1,1 1 0,-1-1-1,1 1 1,-1-1 0,1 0-1,0 0 1,0 0-1,0 0 1,-1 0 0,1 0-1,3 0 1,-4-1-1,1 0 1,-1 0-1,1 0 0,-1-1 0,0 1 1,0-1-1,1 1 0,-1-1 0,0 1 1,0-1-1,1 0 0,-1 0 0,0 0 1,0 1-1,0-1 0,0 0 0,0 0 1,0 0-1,0-1 0,-1 1 1,1 0-1,0 0 0,0 0 0,-1-1 1,1 1-1,-1 0 0,1-1 0,-1 1 1,0 0-1,0-1 0,1 1 0,-1-2 1,8-59-23,-7 50 22,29-366-44,67-594-172,-57 728 114,33-280-263,-30 58 263,42 9 40,-73 409 63,-8 24 0,2 0 0,1 1 0,1 0 0,14-29 0,-12 41 7,-4 12 10,-1 23 23,-5 53-31,-4-1-1,-3 0 1,-3 0-1,-26 92 1,-125 339 98,84-282 8,-61 292-1,122-419-71,5 1 0,4 1-1,7 116 1,1-199-39,1 0 1,0 0-1,1-1 0,1 1 1,6 17-1,-8-30-4,0 1 0,0-1 0,0 0 0,0 1 1,1-1-1,0-1 0,0 1 0,0 0 0,7 6 0,-8-9 0,0 0 0,0 1-1,0-1 1,0 0 0,0 0-1,0 0 1,0 0 0,1-1 0,-1 1-1,0-1 1,1 1 0,-1-1 0,0 0-1,1 0 1,-1 0 0,1 0-1,-1 0 1,0 0 0,1-1 0,3 0-1,-3-1 0,-1 1 0,1-1 0,-1 1 0,0-1-1,1 0 1,-1 0 0,0 0 0,0 0-1,0 0 1,0-1 0,0 1 0,-1-1 0,1 1-1,-1-1 1,0 0 0,1 1 0,-1-1-1,0 0 1,-1 0 0,2-5 0,2-4 0,121-388 25,-70 213-16,243-929-590,-286 1038 527,-2 0 0,-4-1 0,-4-87 0,-2 160 56,2-16-1,1 0 0,1 0 0,1 1 0,1 0 0,1 0 0,0 0 0,2 1 0,13-25 0,-20 41 5,-2 3 22,-7 59 74,-34 96-60,6-20-17,-40 81 85,-153 304 0,160-367 57,63-149-185,3-11 17,2-15 12,7-30-10,3 0 0,23-76 0,-4 18-21,-21 79 19,206-769-66,-211 794 68,51-139-8,-45 127 4,0 0 0,1 1 0,1 0 0,1 1 0,16-20 0,-25 35-11,-2 9 4,-4 12 10,1 1 0,-2-1 1,-1-1-1,0 1 0,-1-1 0,-15 30 1,-7 24 5,-45 171 205,10 3 0,-35 299 0,92-499-188,4-24-14,-1 0 1,-1-1-1,-1 1 0,-14 38 1,20-66-15,0 0 0,-1 0 1,1 0-1,-1 0 1,0 1-1,-1-1 0,0-7 1,-1-18-9,5-62-11,25-158 0,41-92-68,-48 246 71,15-61-70,-6 37-100,15-144 0,-43 212 43,-2 53 147,0 0-1,0-1 1,1 1 0,-1 0 0,0-1 0,0 1-1,0 0 1,0-1 0,0 1 0,0-1-1,0 1 1,0 0 0,0-1 0,0 1-1,0-1 1,0 1 0,0 0 0,0-1 0,0 1-1,0 0 1,0-1 0,-1 1 0,1 0-1,0-1 1,0 1 0,0 0 0,-1-1 0,1 1-1,0 0 1,0-1 0,-1 1 0,1 0-1,0 0 1,-1-1 0,1 1 0,0 0-1,0 0 1,-1 0 0,1-1 0,-1 1 0,1 0-1,0 0 1,-1 0 0,1 0 0,0 0-1,-1 0 1,-16 13 7,16-12-7,-19 21 11,1 1 0,1 1 0,-23 39 0,-43 92 32,59-108-16,-12 31 105,-46 143 0,14-32-16,69-187-114,0-1 0,0 0 0,0 0 0,-1 0 0,1 0 0,0 0 0,-1 0 0,1 0 0,-1 0 0,1 1 0,-1-2 0,1 1 0,-1 0 0,0 0 0,0 0 0,1 0 0,-1 0 0,0 0 0,0-1 0,0 1 0,0 0 0,0-1 0,0 1 0,0-1 0,-2 1 0,2-2 0,0-1 0,0 0 0,0 0 0,0 0 0,0 0 0,1 0 0,-1-1 0,0 1 0,1 0 0,0 0 0,0 0 0,-1-1 0,2-3 0,-4-115-12,6 0 0,22-148-1,1-25-9,-18 195 17,-2 866 576,-10-721-551,2-42-22,3-29 0,8-47-192,26-100 0,-2 13-603,-24 82-912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05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54 762 0,'-21'13'384,"16"-8"-341,3-3-4,1 0 0,-1-1 0,1 1 0,-1-1 0,0 0 0,0 1 0,0-1 0,0 0 0,1 0 0,-2 0 0,-4 1 803,7 13-559,1-11-273,0 0 0,1 0 0,-1-1 0,1 1 0,0 0 0,1-1 0,-1 0 0,0 1 0,1-1 0,0 0 0,0 0 0,0 0 0,0-1 0,0 1 0,0-1 0,5 3 0,9 9 28,224 164 362,-102-80-240,81 75-42,302 309-1,-422-372-103,113 159-1,-121-122-13,-22-31 0,-51-93-43,-20-59-245,-3 21 242,-1 0 0,0 1 1,-1-1-1,-1 1 0,0 1 0,-17-25 0,-63-73-156,79 102 196,-258-266-221,157 169 102,-475-488-174,558 567 302,-1 2-1,-43-32 1,55 47 8,0 0 1,0 2 0,-1 0 0,0 1-1,-1 0 1,1 1 0,-21-4 0,37 10-9,-1 0 1,0 0-1,1 0 1,-1 0 0,1 0-1,-1 0 1,1 0-1,-1 0 1,1 0 0,-1 0-1,0 0 1,1 1-1,-1-1 1,1 0 0,-1 0-1,1 0 1,-1 1-1,1-1 1,-1 0 0,1 1-1,0-1 1,-1 1-1,1-1 1,-1 0 0,1 1-1,0-1 1,-1 1 0,1-1-1,0 1 1,-1-1-1,1 1 1,0-1 0,0 1-1,0-1 1,0 1-1,-1-1 1,1 1 0,0-1-1,0 1 1,0 0-1,0-1 1,0 1 0,0-1-1,0 1 1,0-1-1,1 1 1,-1-1 0,0 1-1,0 0 1,0-1-1,1 1 1,10 37 33,3-5-14,2 0 0,1-1 0,23 32 0,74 92 60,-91-126-61,302 346 77,-200-240-55,153 214 0,-219-264-52,54 83-16,-317-462-224,148 216 149,-108-134-96,-38-55 80,166 213 111,2-1 0,3-2 0,-27-70 0,55 119 14,-13-35-30,17 33 49,12 22 81,71 102 90,87 157 0,-43-62-61,-44-76-75,-6 4 0,68 166 0,21 132-59,-145-380-26,-18-42-35,-17-37 5,-57-111-93,-6 2 0,-6 4 0,-135-162 0,102 150 149,109 135 27,7 16 144,14 21-144,1-2 0,2 0 0,1-1 0,2 0 0,24 25 0,-26-30 0,126 159 96,-144-180-149,-2-15 12,0 0-1,-1 0 1,-1 0 0,1 0-1,-2 1 1,-9-22 0,-37-68-21,39 81 29,-140-251 9,-73-139-11,154 278 1,-168-234-1,221 346 3,-1 1 1,-31-26-1,31 29-3,1 0 0,0-1 0,-27-36 0,14 12-18,14 19-6,1 0 0,-12-25 1,22 37 20,1 0 1,0 0 0,1 0-1,0-1 1,1 1 0,0-1-1,0 1 1,1-19 0,2 26 5,-1 1 1,1-1 0,0 0-1,1 1 1,-1-1-1,0 1 1,1-1-1,-1 1 1,1 0 0,0-1-1,0 1 1,3-3-1,34-31 15,-31 29-10,86-66 0,-61 49-5,-1-1 0,41-41 0,-60 40-5,-12 24-11,-2 8 32,-6 16-19,0 0 0,-22 40 0,1-2-4,21-42 7,-53 143 17,52-137-14,2 1 0,1 0 0,1 0 0,-1 45 0,5-70 7,2-2-26,6-9 15,-1 0 1,0-1-1,0 1 0,-2-1 1,1-1-1,-2 1 0,1-1 0,-2 0 1,3-17-1,9-23 3,44-122-2,-59 174-1,0 0 0,0 0 0,0 0 0,0 0 0,1 0 0,-1 0 0,0 0 0,0 0 0,1 1 0,-1-1 0,1 0 0,-1 0 0,1 0 0,-1 0 0,1 0 0,0 1 0,-1-1 0,1 0 0,0 0 0,-1 1 0,1-1 0,0 0 0,0 1 0,0-1 0,1 0 0,-1 2 1,0-1 1,0 1 0,0-1 0,0 1-1,0 0 1,0-1 0,-1 1 0,1 0 0,0 0-1,0 0 1,-1 0 0,1-1 0,-1 1-1,1 0 1,0 0 0,-1 0 0,0 0 0,1 2-1,18 57 44,23 168 80,-25-122-10,51 175 0,-68-280-115,0 0 1,0 0-1,0 0 0,0 0 0,1 0 1,-1-1-1,0 1 0,1 0 0,-1 0 1,0 0-1,1 0 0,-1 0 0,1-1 1,-1 1-1,1 0 0,0 0 0,-1-1 1,1 1-1,0-1 0,-1 1 0,1 0 1,0-1-1,0 1 0,1 0 0,6-19-68,-2-36 29,-6 21 41,1-7-38,-1-1-1,-2 0 0,-2 1 1,-1 0-1,-19-66 1,0 43 1,13 36 6,-13-49 0,24 75 30,0 1 1,0 0-1,-1 0 1,1 0-1,0 0 1,0-1-1,0 1 1,0 0-1,0 0 1,0 0-1,0 0 1,-1-1 0,1 1-1,0 0 1,0 0-1,0-1 1,0 1-1,0 0 1,0 0-1,0 0 1,0-1-1,0 1 1,0 0-1,0 0 1,0 0-1,0-1 1,0 1-1,1 0 1,-1 0-1,0 0 1,0-1-1,0 1 1,0 0-1,0 0 1,0 0-1,0-1 1,1 1-1,-1 0 1,0 0-1,0 0 1,0 0-1,0 0 1,1-1-1,-1 1 1,0 0 0,0 0-1,0 0 1,1 0-1,-1 0 1,0 0-1,0 0 1,0 0-1,1 0 1,-1 0-1,0 0 1,0 0-1,0 0 1,1 0-1,-1 0 1,0 0-1,0 0 1,1 0-1,-1 0 1,0 0-1,0 0 1,12 8 28,-12-8-28,27 24 40,-1 2 0,-2 1 0,24 32 0,62 99 30,34 82 33,-12-20-27,-126-210-79,-4-5-6,1 0-1,0 0 1,0 0-1,0-1 1,1 1 0,-1-1-1,1 1 1,0-1-1,1 0 1,-1-1 0,1 1-1,-1-1 1,1 0 0,9 4-1,-12-6-11,-2-1 17,1 0 0,-1 0-1,0 0 1,0 0 0,1 0 0,-1 0 0,0 0 0,0 0 0,1 0 0,-1 0-1,0 0 1,0 0 0,0 0 0,1 0 0,-1 0 0,0 0 0,0 0 0,1 0 0,-1-1-1,0 1 1,0 0 0,0 0 0,1 0 0,-1 0 0,0 0 0,0-1 0,0 1 0,0 0-1,1 0 1,-1 0 0,0-1 0,0 1 0,0 0 0,0 0 0,0 0 0,0-1 0,0 1-1,1 0 1,-1 0 0,0-1 0,0 1 0,0 0 0,0 0 0,0-1 0,0 1-1,0 0 1,0 0 0,0-1 0,0 1 0,-1 0 0,1 0 0,0 0 0,0-1 0,0 1-1,0 0 1,0 0 0,0-1 0,0 1 0,-1 0 0,1 0 0,0-1 0,-1-24-30,-2 1-1,0-1 1,-2 0 0,0 1 0,-2 0 0,-1 0 0,0 1 0,-2 0 0,-16-28 0,-47-76-200,-98-127 0,-42-70-27,203 307 282,-44-70 110,55 101 403,7 12-472,20 27 43,65 106 82,97 111-86,153 228 84,37 52-166,-99-151-8,-252-351-12,-21-35-5,-1 0 0,2 0-1,0-1 1,11 14 0,-19-26 3,-1 0 0,0 0 1,1 0-1,-1 1 0,0-1 1,1 0-1,-1 0 0,0 0 1,1 0-1,-1 0 0,0 0 1,1 0-1,-1 0 0,0 0 1,1 0-1,-1 0 0,1 0 1,-1 0-1,0 0 1,1 0-1,-1 0 0,0 0 1,1 0-1,-1 0 0,0 0 1,1-1-1,-1 1 0,0 0 1,1 0-1,-1 0 0,0-1 1,0 1-1,1 0 0,-1 0 1,0-1-1,0 1 0,1 0 1,-1-1-1,0 1 1,0 0-1,0-1 0,0 1 1,1 0-1,-1-1 0,0 1 1,0 0-1,0-1 0,0 1 1,0 0-1,0-1 0,0 1 1,0 0-1,0-1 0,0 0 1,4-22-9,-1 0 0,-1 0 0,0-1 1,-5-43-1,2 8-21,-1-49-93,0 34 7,2 1 0,17-116 0,57-161 10,-60 286-22,-13 57 87,-2 9 18,-10 34 64,-13 34 71,-58 125-1,-56 63 246,106-202-290,-77 102 1,108-156-66,0 0-1,0 0 1,-1-1-1,1 1 1,-1 0-1,1-1 1,-1 0-1,1 1 1,-1-1 0,0 0-1,0 0 1,0 0-1,0 0 1,1 0-1,-1 0 1,0 0-1,-3 0 1,4-1 0,1-1 0,-1 1-1,0 0 1,0-1 0,1 1 0,-1-1 0,0 1-1,1-1 1,-1 1 0,0-1 0,1 1-1,-1-1 1,1 0 0,-1 1 0,1-1 0,-1 0-1,1 0 1,-1 1 0,1-1 0,0 0 0,-1 0-1,1 0 1,0 1 0,0-1 0,0 0-1,0 0 1,0-1 0,-2-10 5,2 0 1,0 0-1,0-1 1,4-18-1,7-19 0,2 0 1,2 1-1,31-69 1,0 1-6,7-22-14,85-162 1,-92 218-7,3 1-1,4 3 1,65-75 0,-102 135-50,-17 19 65,1 0 1,0 0-1,0 0 1,0 0 0,0 0-1,0 0 1,0 0-1,0 0 1,0 0 0,0 0-1,0 0 1,0 0-1,0 0 1,0 0 0,0 0-1,0 0 1,0 0 0,0 0-1,0 0 1,0 0-1,0 0 1,0-1 0,-26 30-26,-22 44 46,2 2 0,-58 133-1,48-91-2,-261 547 168,229-451-11,81-186-173,15-33-11,22-43-10,147-271 24,222-376-7,-395 689 4,160-237-18,-138 208 10,2 2 1,1 1-1,2 2 1,49-41-1,-78 71 6,-1 0-1,1-1 1,-1 1-1,1 0 1,-1 0-1,1 0 0,0 0 1,0 1-1,-1-1 1,1 0-1,0 1 0,0-1 1,0 1-1,0 0 1,2-1-1,-4 1 3,1 1 1,-1-1-1,1 0 0,-1 1 0,1-1 0,-1 0 1,1 1-1,-1-1 0,0 1 0,1-1 0,-1 1 1,0-1-1,1 1 0,-1-1 0,0 1 0,1-1 1,-1 1-1,0-1 0,0 1 0,0 0 0,0-1 1,0 1-1,0-1 0,0 1 0,0-1 0,0 1 1,0 0-1,0-1 0,0 1 0,0 0 0,-2 10-2,0-1 0,-1 1 0,0-1 0,-5 10 0,-28 59 32,-72 118-1,56-108 14,-166 318 189,38 20 42,39 34-160,136-432-118,6-23-10,6-15-21,36-55 41,38-74 0,-27 42 10,418-621-52,-444 676 23,-12 16-50,2 1-1,0 0 0,34-33 1,-49 56-1,-6 11 20,-9 21 42,-2 0 0,-1-1 0,-2-1 1,-40 53-1,20-28 7,-97 134 22,57-83 27,4 4 0,-67 133 0,124-206-28,2 0 1,2 1-1,1 1 0,2-1 1,1 1-1,2 1 0,2 0 1,1 62-1,3-86-23,1 15 40,-1-29-39,0 0 0,0 0 0,1-1-1,-1 1 1,1 0 0,-1 0 0,0-1-1,1 1 1,-1-1 0,1 1-1,0 0 1,-1-1 0,1 1 0,-1-1-1,1 1 1,0-1 0,-1 0 0,1 1-1,0-1 1,0 1 0,-1-1 0,1 0-1,0 0 1,0 0 0,-1 1-1,1-1 1,0 0 0,0 0 0,0 0-1,-1 0 1,1 0 0,0 0 0,1-1-1,2 0 0,0 0-1,-1 0 0,1 0 1,0-1-1,0 1 0,-1-1 1,1 0-1,-1 0 1,1-1-1,-1 1 0,0-1 1,0 1-1,0-1 0,0 0 1,3-5-1,40-58 1,-32 43 3,326-470 55,-311 455-71,-10 14-30,-1 0-1,-1-1 1,-1-1-1,22-49 1,-37 74 34,-1 1 0,1-1-1,-1 0 1,0 0 0,1 0 0,-1 0 0,0 0 0,0 0 0,1 0 0,-1 1 0,0-1 0,0 0 0,0 0 0,0 0 0,0 0 0,0 0 0,0 0 0,-1 0 0,1 0 0,0 0 0,0 0 0,-2-1 0,2 2 3,-1-1 0,0 1 0,0 0 0,1 0 0,-1 0 0,0 0 0,0 0 0,1 0 0,-1 0 0,0 0 0,0 0 0,0 0 0,1 0 0,-1 1 0,0-1 0,1 0 0,-1 0 0,0 1 0,0-1 0,0 1 0,-42 29-37,42-30 43,-51 47-34,-76 88 1,72-73 16,-87 103 74,120-134-42,1 1 1,1 1-1,-26 57 0,45-97-30,1-1 0,0 0 0,0 0-1,0 1 1,1-1 0,0 0 0,1 0-1,2-13 1,2 6 19,1-1 0,1 1 0,0 0 0,1 1 0,17-24-1,60-68 48,-51 66-37,252-344 108,-253 332-133,-1-2 0,-4-1 1,-1-2-1,-3 0 0,-3-2 0,-2 0 1,-3-1-1,-2-1 0,-3 0 0,-3-1 0,1-98 1,-9 153 7,0-84-29,-14-114 0,10 178 27,-1 0 0,-1 1-1,-1-1 1,-2 1 0,0 1 0,-2 0 0,-1 0-1,-24-38 1,35 61 4,0 0 0,0 1-1,-1-1 1,1 0 0,-1 0 0,1 1-1,-1-1 1,0 1 0,1 0 0,-1-1-1,0 1 1,0 0 0,0 0 0,0 0-1,0 0 1,0 1 0,0-1-1,-1 0 1,1 1 0,0-1 0,0 1-1,0 0 1,-1 0 0,1 0 0,0 0-1,0 0 1,0 0 0,-1 1 0,1-1-1,0 1 1,0 0 0,0-1 0,0 1-1,0 0 1,-4 3 0,-2 1-3,0 0 1,0 1-1,1 0 1,0 1-1,0 0 1,-11 14-1,-54 83 84,4 3-1,-80 170 0,138-258-70,10-19-10,0 0 0,0 0 0,0 0-1,0 0 1,0 0 0,0-1 0,0 1-1,0 0 1,0 0 0,0 0 0,0 0-1,0 0 1,0 0 0,-1 0 0,1 0-1,0 0 1,0 0 0,0 0-1,0 0 1,0 0 0,0 0 0,0-1-1,-1 1 1,1 0 0,0 0 0,0 0-1,0 0 1,0 0 0,0 0 0,0 0-1,0 0 1,-1 0 0,1 0 0,0 1-1,0-1 1,0 0 0,0 0 0,0 0-1,0 0 1,0 0 0,-1 0 0,1 0-1,0 0 1,0 0 0,0 0 0,0 0-1,0 0 1,0 0 0,0 0 0,0 1-1,0-1 1,0 0 0,0 0-1,0 0 1,0 0 0,-1 0 0,1 0-1,0 0 1,0 1 0,0-1 0,0 0-1,0 0 1,0 0 0,0 0 0,0 0-1,-2-16-9,4-23 11,12-17 2,42-106 1,-24 75 10,44-158-23,-66 199 4,-1 0 1,-3 0 0,2-67-1,-8 108 5,-3-21-1,3 25 1,0 1 0,0-1 1,0 1-1,-1-1 0,1 1 0,0-1 0,-1 0 1,1 1-1,0-1 0,-1 1 0,1 0 0,-1-1 0,1 1 1,-1-1-1,1 1 0,-1 0 0,1-1 0,-1 1 1,1 0-1,-1-1 0,1 1 0,-1 0 0,1 0 0,-1 0 1,0-1-1,1 1 0,-1 0 0,1 0 0,-1 0 1,0 0-1,1 0 0,-1 0 0,0 0 0,1 0 0,-1 1 1,-1 0 0,0 0 1,1 0-1,-1 0 1,1 0-1,0 1 1,-1-1 0,1 1-1,0-1 1,0 1-1,0-1 1,0 1-1,0 0 1,0-1-1,0 1 1,1 0-1,-1 0 1,1-1 0,-1 1-1,1 0 1,-1 3-1,-8 50 12,7-42-5,-20 144 34,12-64 10,-5 0 0,-38 127 0,-7-61 6,61-172-81,0 0 0,-1 0 1,-2-22-1,1-9-8,3 6 32,3 0 1,1 1-1,2-1 1,1 1-1,23-58 1,-2 6-1,-19 60 2,0 2 0,2-1 0,1 2 0,26-38 0,19-35 4,-58 98-7,-1 0 1,1 0 0,-1 0 0,1 1 0,0-1 0,-1 0 0,1 0 0,0 0 0,0 1-1,-1-1 1,1 0 0,0 1 0,0-1 0,0 1 0,0-1 0,0 1 0,0-1 0,0 1-1,0 0 1,0-1 0,0 1 0,0 0 0,0 0 0,0 0 0,0 0 0,0 0-1,0 0 1,0 0 0,0 0 0,1 0 0,-1 0 0,0 1 0,0-1 0,0 0 0,0 1-1,0-1 1,0 1 0,-1-1 0,1 1 0,0-1 0,0 1 0,0 0 0,0-1 0,-1 1-1,1 0 1,0 0 0,0 1 0,42 46 73,-35-37-57,149 200 131,-105-136-77,-40-58-60,1 1-1,2-2 1,-1 0 0,2 0-1,32 24 1,-46-41-159,-4-6 37,-10-19-37,-23-33-75,1 12 180,-71-98-261,-87-162 0,179 271 348,13 20 2,0 16-45,0-1 1,0 1-1,1 0 1,-1 0-1,0-1 0,1 1 1,-1 0-1,0 0 1,1 0-1,-1 0 0,1 0 1,-1 0-1,0 0 1,1 0-1,-1 0 1,1 0-1,-1 0 0,0 0 1,1 0-1,-1 0 1,0 0-1,1 0 1,-1 0-1,1 0 0,-1 0 1,0 0-1,1 1 1,-1-1-1,0 0 0,1 0 1,-1 0-1,0 1 1,0-1-1,1 0 1,-1 0-1,0 1 0,1-1 1,19 17 72,0 1 1,-1 0-1,-1 1 0,19 26 1,14 15 44,77 86 133,64 64 110,-172-189-359,0-1 1,-1 2 0,-2 1-1,0 0 1,-1 1-1,-2 1 1,0 0-1,11 30 1,-18-38-9,-6-14 3,1-1-1,-1 0 0,0 1 0,1 0 1,-1-1-1,0 1 0,-1 0 1,1-1-1,0 1 0,-1 0 1,1 0-1,-1-1 0,0 1 1,0 0-1,0 0 0,-1 0 1,1-1-1,0 1 0,-1 0 0,0 0 1,0-1-1,0 1 0,0 0 1,0-1-1,0 1 0,-1-1 1,1 0-1,-1 1 0,0-1 1,1 0-1,-4 2 0,-69 73-15,-98 132-1,109-112 28,36-54-2,-1-2 1,-47 54 0,58-81-19,8-17-15,7-33-27,2 21 47,2-15-9,1 1 1,1-1 0,2 1-1,1 1 1,1-1-1,23-52 1,91-161-107,-104 210 119,-10 18-4,0-1 1,1 1 0,1 1-1,15-18 1,-25 31 5,0 0 1,0 0-1,0 1 1,0-1-1,0 0 0,0 0 1,0 0-1,0 0 1,0 1-1,0-1 0,0 0 1,0 0-1,0 0 1,0 0-1,0 1 1,0-1-1,0 0 0,0 0 1,0 0-1,0 0 1,1 1-1,-1-1 0,0 0 1,0 0-1,0 0 1,0 0-1,0 0 1,0 0-1,0 0 0,1 1 1,-1-1-1,0 0 1,0 0-1,0 0 0,0 0 1,1 0-1,-1 0 1,0 0-1,0 0 1,0 0-1,0 0 0,1 0 1,-1 0-1,0 0 1,0 0-1,0 0 0,0 0 1,1 0-1,-1 0 1,0 0-1,0 0 1,0 0-1,0 0 0,0 0 1,1 0-1,-1 0 1,0 0-1,0-1 0,0 1 1,0 0-1,0 0 1,1 0-1,-1 0 1,-2 27 14,0-1 0,-2 1 1,-1-1-1,-1 1 1,-19 48-1,-66 130 132,61-142-66,21-42-54,9-21-29,0 0 1,0 0 0,0 0 0,-1 0 0,1-1 0,0 1 0,0 0 0,0 0 0,0 0-1,0 0 1,-1 0 0,1 0 0,0-1 0,0 1 0,0 0 0,0 0 0,-1 0 0,1 0 0,0 0-1,0 0 1,0 0 0,0 0 0,-1 0 0,1 0 0,0 0 0,0 0 0,0 0 0,-1 0-1,1 0 1,0 0 0,0 0 0,0 0 0,-1 0 0,1 0 0,0 0 0,0 0 0,0 0 0,0 0-1,-1 1 1,1-1 0,0-1-2,5-69-45,3 1 0,3-1 0,33-114 0,-6 30 6,-97 236 138,-41 68-42,-73 126 89,164-257-135,-1-2-1,0 1 1,-2-1 0,0-1-1,0 0 1,-18 16 0,28-30-7,0 0 1,0-1 0,0 1-1,0-1 1,0 0-1,-1 0 1,1 1 0,0-2-1,-1 1 1,1 0 0,-1 0-1,1-1 1,-1 1-1,-4-1 1,6 0-2,-1 0 0,1 0-1,0-1 1,0 1 0,-1 0 0,1-1-1,0 1 1,0-1 0,0 1-1,0-1 1,-1 1 0,1-1 0,0 0-1,0 0 1,0 0 0,1 1 0,-1-1-1,0 0 1,0 0 0,0 0 0,1 0-1,-1 0 1,0-1 0,1 1-1,-1 0 1,1 0 0,-1 0 0,1 0-1,0-1 1,-1 1 0,1-2 0,-5-34-11,2 0-1,1 0 1,4-39 0,-1 6 8,3 3-14,14-85 1,-10 105-7,-2 0-1,-1 0 1,-3-1-1,-7-74 1,3 112 22,0-1 0,-1 1 0,-1 0 0,1 0 0,-2 0 0,-8-14 0,11 19 2,-1 1-1,1 0 0,-1 0 0,0 0 0,-1 0 0,1 0 0,-1 1 0,1-1 0,-1 1 0,0 0 0,0 0 0,0 1 1,-1-1-1,1 1 0,-9-3 0,11 4 0,2 1 1,-1 0 0,1 0-1,0 0 1,-1 0 0,1 0-1,0 0 1,0 0 0,-1 0-1,1 0 1,0 0 0,-1 0-1,1 1 1,0-1-1,0 0 1,-1 0 0,1 0-1,0 0 1,0 0 0,-1 1-1,1-1 1,0 0 0,0 0-1,-1 0 1,1 1-1,0-1 1,0 0 0,0 0-1,0 1 1,-1-1 0,1 0-1,0 0 1,0 1 0,0-1-1,0 0 1,0 1-1,0-1 1,0 0 0,0 0-1,0 1 1,0-1 0,0 0-1,0 1 1,0-1 0,0 0-1,0 0 1,0 1 0,0-1-1,0 1 1,-69 254 69,-6 17-12,54-201-53,16-48-1,-2 0-1,-1 0 0,0-1 0,-15 26 0,23-48-3,0 0-1,0 0 0,0-1 0,0 1 1,0 0-1,0 0 0,0 0 0,0 0 1,0 0-1,0 0 0,0-1 1,0 1-1,0 0 0,0 0 0,0 0 1,0 0-1,0 0 0,0 0 0,-1 0 1,1 0-1,0-1 0,0 1 1,0 0-1,0 0 0,0 0 0,0 0 1,0 0-1,0 0 0,0 0 0,-1 0 1,1 0-1,0 0 0,0 0 1,0 0-1,0 0 0,0 0 0,0 0 1,0 0-1,-1 0 0,1 0 0,0 0 1,0 0-1,0 0 0,0 0 1,0 0-1,0 0 0,0 0 0,-1 0 1,1 0-1,0 0 0,0 0 0,0 0 1,0 0-1,0 0 0,0 0 1,0 0-1,0 0 0,-1 0 0,1 0 1,0 1-1,0-1 0,0 0 0,0 0 1,0 0-1,0 0 0,0 0 1,-3-18-15,2-23-2,3 3 12,2 0 0,10-45 0,-7 46-11,-1-1-1,1-46 1,-7 83 16,0 0 0,1 1 1,-1-1-1,0 0 0,0 0 0,0 1 0,0-1 1,0 0-1,0 0 0,-1 1 0,1-1 0,0 0 0,0 0 1,-1 1-1,1-1 0,0 0 0,-1 1 0,1-1 0,0 0 1,-1 1-1,1-1 0,-1 0 0,1 1 0,-1-1 0,0 1 1,0-1-1,-15 8 20,-13 26 14,22-23-27,1 1 1,0 0 0,1 1-1,0 0 1,1-1-1,0 1 1,1 1-1,0-1 1,1 0-1,0 1 1,1 18 0,5-30-12,1 0 1,-1-1 0,1 0-1,-1 0 1,1-1 0,-1 1-1,7-2 1,15-10 3,0 0 0,-1-2 0,37-26 0,-10 6 0,-9 4-12,-2-2 0,-1-2 0,-1-1 0,41-51 0,6-4-19,-86 90 30,0 0 0,1-1 0,-1 1 1,0-1-1,0 1 0,1 0 0,-1-1 0,0 1 0,1 0 0,-1 0 0,0-1 0,1 1 0,-1 0 1,1 0-1,-1 0 0,1-1 0,-1 1 0,0 0 0,1 0 0,-1 0 0,1 0 0,-1 0 0,1 0 1,-1 0-1,1 0 0,-1 0 0,1 0 0,-1 0 0,0 0 0,1 0 0,-1 0 0,1 0 1,-1 1-1,1-1 0,5 17-9,-5 42 18,-2-42-7,-4 55 36,-2 0 1,-4-1-1,-32 111 1,53-208-34,0 0 0,2 1 1,1 0-1,30-45 1,-19 34-102,20-45 1,-40 68-529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0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0 724 128,'2'39'345,"2"1"0,2 0 0,1-1 0,17 52-1,96 291 304,84 335 82,-137-307-667,2 10 26,-45-310-66,66 189-1,-72-254-21,2-1 0,2-1 0,1-1-1,3 0 1,1-2 0,63 70 0,-76-97-10,0-1 1,1 0-1,0-1 1,0-1-1,1 0 1,0-2 0,1 1-1,0-2 1,1 0-1,-1-1 1,1-1-1,0-1 1,0-1 0,1 0-1,-1-1 1,1-1-1,-1 0 1,34-5-1,-42 2 8,-1-1 0,0 0 0,0 0 0,0-1 0,0-1 0,0 1 0,-1-1 0,0-1 0,0 1 0,0-1 0,-1-1 0,13-13 0,-8 7-10,-1 0-1,-1-1 0,0 0 0,0-1 0,-1 0 0,8-21 0,-10 14-3,-1 1-1,-1-2 1,0 1 0,-2 0-1,-1-1 1,-1 0-1,0 1 1,-6-39 0,4 49 10,-1 0 1,-1 0-1,0 0 1,-1 0 0,0 0-1,0 1 1,-8-13-1,-51-78-31,45 73 22,-130-202-37,-144-302 1,189 294 66,83 183-11,2 0 0,-15-82 1,15 20-6,6-1 0,2-123 0,10 231 0,0 0 0,0 0 0,1 0 0,0 0 0,1 0 0,0 1 0,1-1 0,0 1 0,1-1 0,0 1 0,1 0 0,0 1 0,0-1 0,1 1 0,0 0 0,1 0 0,0 1 0,0 0 0,1 0 0,0 0 0,0 1 0,1 0 0,-1 1 0,12-6 0,0 3 6,0 2 0,0 0 0,0 1 0,1 1 0,0 1 0,0 0 0,0 2 0,0 1 0,26 1 0,-6-1 9,46-7 0,-79 6-14,0 1-1,1-1 0,-1 0 0,0-1 0,0 0 0,0 0 0,0 0 1,-1-1-1,8-5 0,-11 5-1,0 0 1,0 1-1,0-2 1,0 1 0,-1 0-1,0-1 1,0 1-1,0-1 1,0 0-1,-1 0 1,0 0-1,0-1 1,0 1 0,1-11-1,9-61-6,-3 0 0,-3-150 0,-6 195 7,-1 0-3,-2-1 0,-2 1 0,-1 0 0,-1 0 0,-1 1 0,-2 0 0,-2 0 0,0 1 1,-2 1-1,-34-53 0,31 55 3,5 7 4,0 1-1,-2 1 0,0 0 1,-21-21-1,30 34-2,0 1 0,0 0 0,-1 0 0,1 1 0,-1 0 0,0 0 0,0 0 0,0 0 0,0 1 0,0 0 0,-1 0 0,1 1 0,-1 0 0,1 0 0,-1 1 0,1-1 0,-1 1 0,1 1 0,-11 1 0,11 0 3,0 0 1,0 0-1,0 1 0,0 0 1,1 0-1,-1 0 0,1 1 1,0-1-1,0 2 0,-7 6 1,-44 51 38,54-60-43,-40 53 26,3 2-1,2 1 1,3 1-1,-36 88 1,69-146-27,1 1 3,-1 0 0,0 0 0,0 0 0,0 0 0,0 0 0,0 0 0,0 0 0,0-1 0,0 1 0,-1 0 0,1-1 0,-1 1 0,-2 1 0,2-18-29,-1-2 26,-1-8-12,0 1 0,-2 0 0,-17-46 0,22 65 11,-1 0 1,-1 0-1,1 1 0,0-1 1,-1 1-1,0 0 0,0 0 1,0 0-1,-1 0 1,0 1-1,1-1 0,-1 1 1,0 0-1,0 0 0,-1 0 1,1 0-1,-1 1 0,1 0 1,-1 0-1,0 0 0,0 0 1,0 1-1,0 0 0,0 0 1,-9 0-1,0 1 2,9-1 0,-1 1 0,0 0 0,0 0 0,1 0 0,-1 1 0,0 0 0,0 0 0,1 0 0,-1 1 0,1 0 0,-1 0 0,1 0 0,-8 5 0,-1 5 5,0 0 0,1 1 0,1 1 0,0 0 0,0 0 0,2 1 0,0 1 0,-14 29 0,-2 14 20,-22 70 0,43-111-24,-9 28-147,3 1 0,2 1 0,3 0 0,1 0 0,2 1 1,2-1-1,3 1 0,10 64 0,-11-90-1039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0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173 327 480,'0'0'6,"-1"0"0,1 0 0,-1 0 0,1 0 0,0 0 0,-1 0 0,1 0 0,-1 0 0,1 0 0,0 0 0,-1 0 0,1 0 0,-1 0 0,1 1 0,0-1 0,-1 0 0,1 0-1,-1 0 1,1 0 0,0 1 0,-1-1 0,1 0 0,0 1 0,-1-1 0,1 0 0,0 0 0,0 1 0,-1-1 0,1 0 0,0 1 0,0-1 0,0 1 0,-1-1 0,1 0 0,0 1-1,0-1 1,0 1 0,0-1 0,0 0 0,0 1 0,0-1 0,0 1 0,0 0 0,-3 7 62,0 0 0,1 1-1,0-1 1,1 1 0,0 0-1,0 0 1,1-1 0,0 1 0,1 0-1,1 10 1,23 98 263,-15-74-227,191 1043 1268,-150-756-1242,15-3 0,146 438-1,-68-413-127,-106-277-4,3-2-1,75 103 1,-104-160-5,1 0-1,1-1 1,0-1-1,1 0 1,1-1-1,0 0 1,0-2-1,1 0 1,1 0-1,0-2 1,0 0-1,1-1 1,0-1 0,0-1-1,0-1 1,1 0-1,0-2 1,0 0-1,39 0 1,-43-3-1,1 0 1,0-2 0,0 0-1,-1-1 1,1 0-1,-1-1 1,22-9 0,-29 8 2,0 1 0,0-1 0,-1 0 0,1-1 0,-1 0 0,0-1 0,-1 1 0,0-1 0,0-1 0,0 1 0,-1-1 0,0-1 0,7-13 1,-7 9 0,0 0 0,-2-1 0,0 1 0,0-1 0,-1 0 0,-1-1 0,0 1 0,0-15 0,-2 7-15,0 1 1,-2-1-1,0 1 1,-9-36-1,-5 11-33,-2 1 0,-1 1 0,-33-52 0,27 50 26,-169-338-135,-61-272 124,243 616 28,1 0-1,2-1 1,2 0-1,1 0 1,3-1-1,1 0 1,2 1-1,6-45 1,-2 62 9,1 0 0,0 1 0,2 0 0,1 0 0,19-38 0,69-104 0,-63 112 0,-11 19 0,2 1 0,1 1 0,1 1 0,2 1 0,1 1 0,1 2 0,2 1 0,0 1 0,54-30 0,-67 44 1,33-19-3,65-28 0,-97 51 6,0 0-1,0 1 1,0 0 0,1 2-1,0 1 1,0 0 0,22 1-1,-2 3 29,-1 2 0,1 1 0,52 13 0,-54-15-32,-38-26-26,-3-9 26,-2 1 0,-1 0 0,-2 1 0,-14-42 0,-1-8 0,0 0 5,-15-75 16,-4-149-47,38 292 28,1-1 1,-2 1 0,0-1-1,-1 1 1,-9-20 0,11 29-3,1 0 1,0 0 0,-1 1 0,1-1-1,-1 1 1,0 0 0,0-1 0,0 2-1,-1-1 1,1 0 0,-1 1-1,1-1 1,-1 1 0,0 0 0,0 0-1,0 0 1,0 1 0,0 0 0,0 0-1,-1 0 1,-5-1 0,-1 1 7,0 1 0,-1 0 1,1 0-1,0 1 0,0 1 0,-1 0 1,1 0-1,1 1 0,-13 5 1,-1 4 24,0 1 1,-35 24 0,47-29-31,-90 60 37,-170 147 1,234-179-43,1 1 0,2 2 1,2 2-1,2 0 0,2 3 1,-47 91-1,43-67 2,10-22 0,-29 82 0,52-127-2,0 0 0,0-1 0,0 1 0,0-1 0,0 1 0,0 0 0,0-1 0,-1 1 0,1-1 0,0 1 0,0-1 0,-1 1 1,1 0-1,0-1 0,-1 1 0,1-1 0,-1 0 0,1 1 0,0-1 0,-1 1 0,1-1 0,-1 0 0,1 1 0,-1-1 0,0 0 0,1 1 0,-1-1 0,1 0 0,-1 0 0,1 0 0,-1 0 0,0 1 0,1-1 0,-1 0 0,1 0 0,-1 0 0,0 0 0,1 0 1,-1 0-1,0-1 0,1 1 0,-1 0 0,1 0 0,-1 0 0,1-1 0,-1 1 0,0 0 0,0-1 0,-2-2-2,0 0 1,0 0-1,1 0 1,-1 0-1,1-1 0,0 1 1,0-1-1,0 0 1,0 1-1,0-1 1,-1-8-1,-13-51-27,15 58 30,-26-128-55,-86-242 0,105 354 47,-1-4 5,-1 1-1,-2-1 0,0 1 1,-18-26-1,27 48 7,0-1 0,0 1 0,-1-1 0,1 1 0,0 0 0,-1 0-1,1 0 1,-1 0 0,0 1 0,1 0 0,-1 0 0,0 0 0,0 0 0,0 0 0,0 1 0,0-1 0,0 1 0,0 0 0,0 1-1,0-1 1,-6 2 0,-10 1 13,0 1-1,-33 12 1,53-16-16,-307 72 106,167-43-402,86-24-1160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0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0,'9'6'107,"0"1"1,-1 0-1,0 0 0,0 1 0,-1 0 1,0 0-1,0 1 0,-1 0 0,0 0 1,6 12-1,33 65 9,-33-59-91,3 1 0,0-1-1,1-1 1,36 42 0,12-1 30,85 99 56,-97-103-68,-12-15-9,62 97 1,-81-111-26,1-1 0,1 0 1,38 40-1,-39-47-8,-2 0 1,-1 2-1,21 40 0,-29-51 4,1 0-1,1 0 1,28 25-1,-12-12 0,-9-8 2,-14-16 1,0 0 0,0 0-1,-1 0 1,0 1 0,0 0-1,4 8 1,26 27 75,-11-17-47,-11-7-25,-6-8 1,-1-1 0,1 0 0,1-1-1,0 1 1,10 7 0,22 38 43,-17-21 17,-22-29-62,1-1-1,1 1 1,-1 0-1,1-1 0,-1 1 1,1-1-1,4 4 0,14 46 110,-17-46-79,-3-6-38,0 0 0,0 0 0,0 0 0,0 0-1,-1 0 1,1 1 0,0-1 0,-1 0-1,1 0 1,-1 0 0,0 1 0,1-1-1,-1 0 1,0 1 0,0-1 0,0 0-1,0 2 1,-7-28-33,-6 29-758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0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0,'0'0'144,"28"6"406,-10 6-452,0 1 0,-1 1 0,0 1-1,-1 0 1,-1 1 0,25 34 0,1-1 7,85 91 130,175 148 0,193 195 51,-45 46-172,-404-474-114,71 90 46,150 144-1,63 40 51,-151-166-115,-62-61 38,251 232 120,324 327 144,-297-250-219,-167-201-78,-125-121 55,-20-23-38,139 87 1,-49-37-1,48 32-3,-135-93 0,38 24-18,134 93 41,-203-132-28,-2 3 0,72 76 0,-90-83 59,39 47-103,73 124 60,-65-92 133,-58-85-139,-7-11 2,-1 1 0,19 34 0,-24-38 6,1 0-1,0-1 0,1 0 0,17 16 1,-7-8 0,77 59 110,-93-78-249,5 5-406,-19-12-219,-21-15-477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1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96,'0'0'769,"3"1"-678,103 28 182,-3 5 0,143 67 0,-94-36-126,646 291 164,29 13-35,191 43-185,-720-272 11,-110-47-12,-101-53-21,125 60 100,307 99-1,195 39 83,-286-66-175,35 12 8,-313-125-101,189 63 34,-135-60 57,174 43-47,-134-44-20,8 2 50,-107-27-42,160 63-1,-134-40-32,251 96 82,-264-98-121,72 22 66,58 22 66,187 110 74,-168-65-128,-166-77 6,-114-56-28,-17-10 0,0 1 1,-1 1-1,1 0 1,-1 0-1,0 1 1,0 0 0,-1 1-1,12 11 1,-12-13 2,0 1 0,1-1 1,-1-1-1,1 1 0,0-1 0,1-1 1,16 5-1,-13-4-15,127 43 24,-115-37 198,-19-6-550,-19-5-1759,-11-7 728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1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32,'33'26'134,"2"-1"0,1-1 0,1-2 0,0-2 0,70 26 0,-9-1 140,617 347 394,-589-319-599,557 359 203,52 6-19,-626-377-249,131 58 72,-173-88-46,529 224 179,98 35 143,-231-70-133,-248-129-170,-81-37-29,241 87 42,-176-70-38,510 184-8,-575-200 0,201 112 0,-182-80 21,222 91 0,-134-81-37,192 47-67,-190-69 44,125 49-73,-318-105 104,54 28 0,-60-26-3,-19-10-6,-1 1 0,0 1 0,-1 1 0,32 24 0,-45-30 5,0-1 1,1-1 0,19 10 0,16 8 2,-16-7 4,-24-15-13,0 1 1,0 0-1,-1 0 0,1 0 0,-1 1 0,0 0 0,0 0 1,6 7-1,-10-2-810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1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0,'2'24'143,"2"-1"1,1 0-1,0 1 0,2-1 1,0-1-1,2 0 0,18 35 0,2 8 14,22 61 68,178 399 249,-97-196-274,-129-320-197,7 17 7,2-1 1,16 27-1,-17-35 5,-1 1-1,-1-1 0,-1 2 1,-1-1-1,9 33 0,-12-38 7,0 1-1,1-2 0,1 1 1,0-1-1,1 0 1,14 21-1,-12-20-2,0 0 1,-1 1-1,-1 0 1,8 21-1,-13-28-6,2 1 1,-1-1-1,1 1 0,0-1 0,0-1 1,1 1-1,6 6 0,-2-1 13,-7-8-21,0-1 0,0 1-1,0 0 1,-1-1 0,0 1 0,1 0 0,-2 0 0,2 4 0,-2-4-2,1 0 0,0 0 1,0 0-1,0-1 0,1 1 1,-1 0-1,5 6 0,-4-7 3,-1-1-1,0 1 0,0-1 0,0 1 1,0-1-1,0 1 0,0 0 1,-1-1-1,1 1 0,-1 4 1,0-4 1,1 0 0,-1 0 1,1 0-1,-1 0 1,1 1-1,0-1 0,0 0 1,1-1-1,-1 1 0,3 5 1,3 1-958,-1-27-212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1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32,'0'31'897,"1"-26"-860,0 0-1,0 0 1,0 0-1,1 0 1,-1 0 0,1 0-1,0-1 1,1 1 0,-1-1-1,1 1 1,0-1-1,6 7 1,51 52 180,-36-40-120,290 252 434,-126-119-411,-10-6-57,-79-71 16,-4 5 0,113 128-1,-22-1-78,76 93 0,93 110 160,-188-245-5,168 178 123,-202-216-272,-80-82 18,83 101-1,-112-120-47,39 34-1,4 5 31,129 144-33,-57-66 33,-23-22-38,169 140 0,-129-126 60,42 34-104,-38-30 62,-38-30 39,119 120-59,-128-119 30,46 62-1,-109-124 27,83 113 1,-35-39-4,-36-50-9,71 78 23,-93-107-19,6 7 4,-19-20-8,-26-32-79,-10-13-1271,-9-9 422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1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64,'5'31'876,"11"13"-623,-11-26-195,2 0 0,0-1 0,18 32 0,95 161 221,-52-86-152,-56-101-110,-1 0 1,-1 1-1,13 42 0,-19-54-17,1 0 0,1 0 0,0-1 0,0 0 0,1 0 0,13 14 0,19 35 16,-30-35 19,-8-21-49,0 0 1,0 0-1,1 0 0,-1 0 1,1 0-1,0 0 0,4 5 1,3 2-36,-6-8 38,0 0 0,0 1-1,0 0 1,-1-1 0,1 1-1,-1 0 1,0 0-1,0 0 1,0 1 0,0-1-1,-1 0 1,0 1 0,0-1-1,1 6 1,-2-6-107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1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28 32,'2'-21'436,"5"14"115,19 25 213,-8-3-913,34 26 362,84 86 1,-102-87-154,38 37 29,-27-33-63,-27-25 17,1-1 0,40 30 0,-45-40-572,-14-12-250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1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 1 32,'-1'0'25,"1"0"0,0 0 0,-1 0-1,1 0 1,0 0 0,-1 0 0,1 0 0,0 0 0,-1 1-1,1-1 1,0 0 0,-1 0 0,1 0 0,0 0 0,0 1-1,-1-1 1,1 0 0,0 0 0,0 1 0,0-1 0,-1 0-1,1 1 1,0-1 0,0 0 0,0 1 0,0-1 0,-1 0-1,1 1 1,0-1 0,0 0 0,0 1 0,0-1 0,0 0 0,0 1-1,0-1 1,0 0 0,0 1 0,0-1 0,0 0 0,0 1-1,1-1 1,-1 0 0,0 1 0,0-1 0,0 0 0,0 1-1,0-1 1,1 0 0,-1 0 0,0 1 0,0-1 0,1 0-1,-1 0 1,0 1 0,0-1 0,1 0 0,-1 0 0,0 0-1,1 1 1,-1-1 0,1 0 0,17 21 26,89 59 252,158 92-1,134 45 7,-2-1-139,347 229 54,171 71-69,-366-283-145,-514-220 0,894 362 60,-764-295-105,244 131 76,-130-59 5,-8-5-18,-33-16-15,-15-9-10,76 71 45,-204-133-39,-47-30 8,60 30 0,60 35-26,-56-28 29,162 83 12,-222-126-21,-16-8-11,51 33 0,-69-39 3,1-1 0,0 0 0,38 10 1,18 8 9,-33-18-1545,-59-9 678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1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96,'50'50'283,"2"-2"0,2-2 0,107 70 0,-37-28-128,668 426 638,-647-426-727,279 149 171,-31-19-73,-15-1 1,234 147 43,-313-173-88,138 93 75,80 108-24,-307-220-148,-162-135-41,67 60 15,26 20 6,569 342 56,-249-167-43,-408-257-12,-2 3-1,76 72 1,-64-53 28,130 129-38,29 63 34,-209-234-18,26 29 6,1-2 0,2-2 0,2-2 0,59 41 0,-86-71-136,-16-8 91,0 0-1,0 0 1,1 1 0,-1-1 0,0 0 0,0 1 0,0-1 0,0 1 0,0-1 0,0 1-1,0 0 1,-1-1 0,1 1 0,0 0 0,0-1 0,0 1 0,-1 0 0,1 0 0,0 0 0,-1 0-1,1 0 1,-1 0 0,1 0 0,-1 0 0,1 0 0,-1 0 0,0 0 0,1 0 0,-1 0-1,0 0 1,0 3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1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0 128,'0'0'336,"21"10"262,-14 0-485,-1 0 1,0 1-1,0 0 0,-1 0 0,7 22 0,-1-3 14,436 954 1240,-217-500-1116,-194-402-236,167 356 55,-184-400-41,224 475 177,-203-434-199,70 106-1,-32-61 35,-23-32-81,135 244 37,-43-25 40,-112-224-15,-26-61-46,22 44 0,34 74 95,-36-74-73,-24-58 7,2 0 1,-1 0-1,15 19 0,-18-22-82,-7-17-81,-34-56-882,11 17 31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2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 0 64,'0'1'38,"-1"0"1,0-1-1,0 1 1,1 0-1,-1 0 0,1 0 1,-1 0-1,1 0 0,-1-1 1,1 1-1,-1 0 1,1 0-1,0 0 0,-1 0 1,1 0-1,0 0 0,0 0 1,0 0-1,0 0 1,0 0-1,0 0 0,0 1 1,0-1-1,1 1 0,2 32 156,59 153 518,-13-45-436,159 568 391,-121-448-400,14 5-219,-71-190-5,26 84 26,-53-150-68,95 356 78,-52-190-4,-5-25-64,19 55 21,-48-163-25,63 199-4,-58-181 47,-15-49-45,1-1 0,0 1 0,1-1 0,1 0 0,8 15 0,-8-17-9,0 0 0,0 1 0,-1 0 0,0 0 0,-1 0 0,-1 0 0,3 18 0,-4-24 7,-1 0-1,1 0 0,1 0 1,-1 0-1,1 0 0,0 0 0,0-1 1,4 8-1,-4-8 1,1 1 0,-1-1 0,0 1 0,0 0 0,-1 0 0,0 0 0,1 0 0,-1 8 0,20 66-29,-8-8-12,0 0 86,-7-54 104,-5-9-437,-14-25-3169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2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32,'0'0'1276,"0"22"-705,4 34-374,2-1 1,3 1-1,24 83 0,-10-48-132,176 706 396,-185-745-431,18 73 20,68 239 98,62 117-137,-119-343 26,41 124-32,29 86 27,-89-264-38,-17-58 6,17 46 1,-6-10-1,3 3 0,-1-8 0,-17-51 0,0 0 0,0 0 0,0 0 0,-1 0 0,0 1 0,2 7 0,9 27 0,-9-34 8,-1 0 1,1 1-1,-2 0 1,1 0-1,-1 0 0,1 8 1,11 6-1088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2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96,'0'10'108,"1"0"-1,1 1 1,-1-1-1,2 0 1,-1 0-1,1 0 1,1-1-1,0 1 1,0-1-1,1 0 1,0 0-1,1 0 1,9 11 0,498 684 1146,-328-423-1051,180 369 0,-189-349-140,-24-45-25,-48-95 10,-40-69 11,153 197-65,-94-134-9,51 64 7,60 81 0,-116-129-7,57 77 3,-80-104-39,-35-50 38,154 223-19,-177-266 33,382 502-29,-312-421 36,26 32-16,-25-26-4,-22-25 51,-67-88-36,30 54 0,10 15 1,9 11-5,-52-75 3,3-1 1,38 48-1,-37-55 25,0 2-1,21 31 1,-10-19-20,-25-31-3,-1 0 0,0 0 0,0 1 0,-1 0 1,8 12-1,-10-10-332,-14-12-577,-12-18-403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3:52.92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64,'0'0'481,"-6"27"186,6-17-632,1 1 0,1-1 0,0 1 0,1-1 0,0 0 0,0 0 0,1 0-1,8 16 1,52 76 124,-36-60-77,383 516 628,-61-92-502,-295-380-147,54 113-1,29 102 57,-120-260-115,60 145 38,78 163 54,-15-91 39,-1 13-95,63 47-1,-110-204 78,1 2 10,79 129-23,-99-121-113,-49-87 35,29 55-1,-13-19-17,39 79 37,-72-138-36,0 0 0,11 27 1,-6-24 3,-12-16-10,0 0-1,0 0 1,0 0 0,0 0-1,0 0 1,0 1-1,0-1 1,0 0 0,-1 0-1,1 1 1,0-1-1,-1 0 1,1 1 0,-1-1-1,1 3 1,-1-3-12,0-22-101,-1 13-17,1 0-1,-2-1 1,1 1 0,-1 0 0,0 0-1,-1 0 1,0 0 0,-4-8-1,-19-36-1263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49:33.63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912 30 352,'0'0'198,"-8"4"565,1 4-639,1 0-1,0 1 0,0 1 1,1-1-1,-1 1 0,-5 17 1,0-3-27,-170 388 833,48-108-605,90-206-294,-241 512 221,115-220-284,161-370 13,2 0 1,0 0 0,1 0-1,1 1 1,1 0 0,-1 23-1,4-43 12,1 0 0,-1 0 0,0 0 0,0-1 0,0 1-1,1 0 1,-1 0 0,0 0 0,1-1 0,-1 1 0,0 0-1,1-1 1,-1 1 0,1 0 0,-1-1 0,1 1-1,0 0 1,-1-1 0,1 1 0,1 0 0,17 9-1,-7-4 6,5 6 3,0 0 0,29 29 0,25 36 35,-45-48-16,-20-23-17,66 68 41,-64-67-38,1 0 0,0 0 0,0-1 1,0-1-1,0 0 0,1 0 0,13 4 0,-20-8-5,-1 0 0,1-1-1,0 1 1,0-1 0,0 1-1,-1-1 1,1 0 0,0-1-1,0 1 1,0 0 0,-1-1 0,1 1-1,0-1 1,0 0 0,-1 0-1,1 0 1,-1-1 0,1 1-1,-1 0 1,1-1 0,-1 0 0,0 0-1,0 0 1,0 0 0,0 0-1,0 0 1,0 0 0,0 0-1,1-5 1,4-5-10,0-2 1,-1 1-1,0-1 0,5-23 0,-7 23 5,60-233-92,-41 146 94,57-156-1,40 14 27,-16 38-128,-92 175 70,-1 0 0,8-38 0,-19 68 36,0-1 0,0 1 0,0-1 0,0 1 0,0 0 0,0-1 0,0 1 0,0-1 0,1 1 0,-1 0 0,0-1 0,0 1 0,0 0 0,1-1 0,-1 1 0,0 0 0,0-1 0,1 1 0,-1 0 0,0 0 0,1-1 0,5 5 17,2 13-2,-8-16-11,7 18 3,0 0 0,-2 0 0,0 1 1,-2 0-1,3 23 0,-2 102 24,-4-121-25,-2 41-8,-3 0 0,-16 85 0,-40 125 43,-10 60 112,63-262-122,2 0 1,6 118 0,2-174-30,0 0 0,1 0-1,9 33 1,23 47 7,-24-69-10,-4-9-10,0-1 1,19 32-1,-21-42 6,1-1-1,-1 0 0,1 0 0,0 0 1,1-1-1,-1 0 0,1 0 1,12 7-1,167 100-1,-185-112-2,1 0 0,0 0 0,-1 0 0,1 0 1,0 0-1,0 0 0,0-1 0,-1 1 1,1-1-1,0 0 0,0 1 0,2-1 0,-3-1 3,0 1 0,0 0 0,0-1 0,0 1 0,-1-1 0,1 1-1,0-1 1,0 1 0,0-1 0,-1 1 0,1-1 0,0 0-1,-1 0 1,1 1 0,-1-1 0,1 0 0,-1 0 0,1 0-1,-1 0 1,1 0 0,-1 0 0,0 1 0,1-1 0,-1-2-1,33-137-43,-14 51 32,10-18 17,5 2 0,4 1 1,5 2-1,59-104 0,115-196-33,-76 166 53,-133 224-22,1 0 0,0 0 0,1 1 0,15-15 0,-24 26 1,-1-1 0,1 1 0,-1-1 0,1 1 0,-1 0 0,1-1 1,0 1-1,-1 0 0,1-1 0,0 1 0,0 0 0,-1 0 0,1-1 0,0 1 1,-1 0-1,1 0 0,0 0 0,0 0 0,-1 0 0,1 0 0,0 0 0,-1 1 1,1-1-1,0 0 0,0 0 0,-1 0 0,1 1 0,0-1 0,-1 0 0,1 1 1,-1-1-1,1 1 0,0-1 0,-1 1 0,1-1 0,-1 1 0,1-1 0,-1 1 1,1 0-1,0 0 0,1 3 1,1 1 0,-1 0 0,0-1 0,3 11 0,-4-14-1,3 14 3,-1 0-1,0 0 1,-1 0-1,0 0 1,-1 31-1,-2-17 6,-2 0-1,-7 35 1,-51 175 39,-16-4 137,8-26-100,53-158-93,-56 192 38,58-185-5,3 1-1,-6 76 0,11 113 15,6-243-42,1 1-1,-1-1 1,1 0 0,0 1 0,1-1 0,-1 0 0,1 0-1,0 0 1,0 0 0,0 0 0,1 0 0,0 0 0,0-1-1,0 1 1,0-1 0,1 0 0,-1 0 0,1-1 0,0 1-1,0-1 1,0 0 0,1 0 0,-1 0 0,1 0 0,0-1-1,-1 0 1,1 0 0,0 0 0,0-1 0,0 0 0,7 1-1,112 6-68,-83-8 55,1 3 0,42 8-1,-73-9 6,-1 1-15,0-1 1,18 0-1,-28-2 26,1 0 0,-1 0 0,0 0-1,0-1 1,1 1 0,-1 0 0,0 0 0,0-1 0,1 1-1,-1 0 1,0-1 0,0 1 0,0 0 0,0-1 0,0 1-1,1 0 1,-1-1 0,0 1 0,0 0 0,0-1 0,0 1-1,0 0 1,0-1 0,0 1 0,0 0 0,0-1 0,0-15-55,-1 11 49,3-35-6,8-45 0,-7 60 16,14-70-13,28-96 1,-15 74 20,29-101 57,92-223-1,-86 264-45,76-187 49,39-126 69,-149 397-150,-8 28 3,16-77 0,-34 121 8,34-207-10,-39 227 10,0-3 3,1 1 1,-1 0 0,0 0 0,0-1 0,0 1-1,-1-4 1,0 6-3,1 0 1,0 0-1,-1 0 1,1 0-1,-1 0 0,0 0 1,1 0-1,-1 0 1,1 0-1,-1 1 0,0-1 1,0 0-1,0 0 1,1 1-1,-1-1 0,0 1 1,0-1-1,0 1 1,0-1-1,0 1 1,0-1-1,-1 1 0,-162-51 47,129 43-51,0 1-1,-64-3 1,23 9-5,-107-5-45,152 2 44,0 0 1,0-3-1,-54-17 0,77 20-5,-1 1 0,0 1 1,0 0-1,0 0 1,-14 0-1,19 2 6,-1 0 0,0 1 0,0-1 0,0 1 0,1 0 0,-1 0-1,0 1 1,1-1 0,-1 1 0,1 0 0,0 1 0,-5 2 0,-19 15 4,1 2 0,1 1 0,0 1 0,2 1 0,1 2 0,0 0 0,-28 48 0,-43 84 50,-95 144 63,19-75-83,144-183-38,23-38 10,-1 0 1,1 0-1,-2 0 1,1 0 0,-1-1-1,0 1 1,0-1-1,-1-1 1,-6 7 0,11-10-5,1-2-20,0-13-1,0 5 32,1-1-1,0 1 1,1 0 0,-1 0 0,7-16 0,20-41-8,-18 42 9,11-22 1,-7 15-17,0-1 0,-2 0 1,16-62-1,-9-11 4,40-179 6,-47 235-18,10-99-1,-8-289-296,-14 436 315,0-2 1,0 1-1,-1-1 1,1 1 0,-1-1-1,1 0 1,-1 1 0,1-1-1,-1 1 1,0 0 0,1-1-1,-1 1 1,0 0 0,0-1-1,0 1 1,0 0 0,0 0-1,-1 0 1,1 0 0,0 0-1,-3-2 1,-3-1 19,-1 0 1,-13-6 0,11 6-6,-32-15-9,0 2 0,-1 2 1,-1 3-1,0 1 0,-48-5 0,32 6-6,36 6 16,-45-3 0,40 4 26,25 1-34,0 2 1,-1-1-1,1 0 0,0 1 1,0 0-1,-1 0 0,1 1 1,0-1-1,-1 1 0,-5 1 1,-14 14 34,7-3-28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49:39.76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1659 41 0,'0'0'956,"-18"0"-359,-48-1-289,-161 5 103,180 0-345,-1 2 1,-80 21 0,85-14-16,2 1 1,-1 2-1,2 2 1,0 1 0,2 3-1,0 1 1,1 2 0,-60 53-1,-213 251 282,291-307-335,-169 213 32,157-189-20,1 1 0,3 1 0,-30 76-1,47-98-9,2 1-1,1 0 0,1 0 0,-4 52 0,4 113-4,6-170 4,0-17-1,0 0 1,1 0-1,0 0 1,0-1 0,0 1-1,0 0 1,0-1-1,1 1 1,0-1-1,0 1 1,0-1-1,1 0 1,2 4 0,0-2-1,0 0 0,0 0 0,1-1 0,0 1 0,0-2 0,0 1 0,10 5 0,-3-3-1,1 0 0,0-1 0,0-1 0,1-1 0,-1 0 1,1 0-1,22 1 0,-3-3-2,0-2-1,1-1 1,-1-2 0,0-1-1,0-2 1,44-13 0,-40 6-7,1 2 0,0 2 0,1 1 1,67-3-1,-101 10 5,0 0 0,0 0 0,0 0 0,0-1 0,0 0 0,0-1 0,10-5 0,21-7-22,-22 7 23,-14 6 6,1 1 0,0 0 0,-1 0 0,1 0 0,0 1 0,0-1 0,-1 0 0,1 1 0,0-1 0,3 0 0,-5 25 80,-3-13-78,0 0-1,0 0 0,-1 0 1,-1-1-1,0 0 0,0 0 1,-10 15-1,-12 23-1,-32 97 108,39-92-27,-2-1 1,-43 77-1,57-117-65,1 0 0,0 1 0,0 0 0,2 1 0,-7 19 0,12-32-16,0 1 0,0-1-1,0 1 1,0 0-1,0-1 1,0 1-1,0-1 1,0 1-1,1-1 1,-1 1 0,0-1-1,1 1 1,-1-1-1,1 0 1,0 1-1,-1-1 1,1 0 0,0 1-1,0-1 1,0 0-1,0 0 1,0 0-1,0 0 1,0 0-1,2 1 1,4 3-4,0 0-1,0 0 1,11 4 0,-2 0 0,13 11 12,41 37 0,-45-34 0,51 33 0,-70-53-5,0 1 0,0-1 0,0-1 0,1 1 0,-1-1-1,1 0 1,-1-1 0,12 2 0,-14-3-1,0 0 0,0 0 0,0-1 0,0 1 0,0-1 0,0 0 0,0 0 0,-1 0 1,1 0-1,0-1 0,-1 0 0,1 0 0,-1 0 0,1 0 0,5-5 0,30-32 1,67-88 0,-68 79-4,27-41-2,84-150-1,-25 34 1,-24 57 24,225-252 1,-299 372-23,377-442-31,-382 441 32,9-11 0,39-71 0,-62 98 0,0-2 0,-1 1 0,0-1 0,-1 0 0,-1 0 0,-1 0 0,0 0 0,0-1 0,0-24 0,-3 36 2,0 1-1,0-1 0,0 1 0,-1-1 0,1 1 0,-1 0 0,0-1 0,-2-5 0,2 7-2,0 0 0,0 1 0,-1-1 0,1 0 0,-1 1 0,1-1 0,-1 1 0,0 0 1,0 0-1,1 0 0,-1 0 0,0 0 0,0 0 0,0 0 0,-2 0 0,-10-3-5,0 1 0,1 0 0,-1 1 0,0 0 0,0 2 0,-16 0 0,15 1 4,0-1-1,0-1 0,0-1 0,0 0 0,-22-6 0,33 7 3,1 0 0,-1 0 0,0 1 0,0 0 0,0 0 0,1 0 0,-1 0 0,0 0 0,0 1 0,0 0 0,1 0 0,-1 0 0,0 0 0,1 0 0,-1 1 0,1 0 0,-1 0 0,-3 3 0,-7 5 0,1 0 0,-24 25 0,25-23 0,-36 36 1,3-3-4,-78 62 0,-19-6-24,138-99 18,0 0 0,1 0 0,-1 0 0,0-1-1,0 1 1,0-1 0,0 0 0,-1 0-1,1-1 1,-6 1 0,9-1 6,1 0 0,0-1 1,-1 1-1,1 0 0,0-1 0,0 1 1,-1 0-1,1 0 0,0-1 0,0 1 1,-1-1-1,1 1 0,0 0 0,0-1 1,0 1-1,0 0 0,-1-1 0,1 1 1,0-1-1,0 1 0,0-1 0,0 1 1,0 0-1,0-1 0,0 1 0,0-1 1,0 0-1,0-17-29,1 12 18,0-13 1,1 1-1,1 0 1,1 0-1,1 0 1,0 0-1,10-22 1,-7 19 11,-1 0 1,-1-1 0,0 1-1,2-23 1,1-189 6,-9 231-4,0 1-1,-1-1 1,1 1 0,0 0-1,0-1 1,-1 1 0,1 0-1,-1-1 1,1 1 0,-1 0-1,0 0 1,1 0 0,-1-1-1,0 1 1,0 0 0,0 0-1,1 0 1,-1 0-1,0 0 1,0 0 0,-1 1-1,1-1 1,-1-1 0,-33-11 48,12 5-50,8-1-25,12 7-55,-1 0-1,0 0 1,1 0 0,-1 0-1,0 0 1,0 1 0,0 0-1,-7-1 1,-4 1-987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49:39.76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844 57 64,'0'-1'47,"-1"-1"0,1 1 0,-1 0 1,1 0-1,-1 0 0,0 0 0,1 0 0,-1 0 0,0 0 0,0 0 0,1 0 1,-1 0-1,0 0 0,0 0 0,0 0 0,0 1 0,0-1 0,0 1 0,0-1 0,-1 0 1,1 1-1,0 0 0,0-1 0,0 1 0,0 0 0,-2-1 0,-35-5 309,20 5-291,0 2 0,0 0 0,0 1 0,0 1 0,1 0 0,-1 2 0,-32 12 0,4 4 30,-69 42 0,61-29 15,2 2 0,1 3 0,2 2 0,-75 81 0,110-106-103,0 1 1,0 0-1,2 2 0,0-1 1,1 2-1,0-1 1,-9 28-1,18-38-5,0-1 1,1 1 0,0 0-1,0 0 1,1 0-1,1 14 1,0 2 0,-1-24-3,0 1-1,0-1 1,1 0 0,-1 1-1,0-1 1,0 0-1,1 1 1,-1-1 0,1 0-1,-1 0 1,1 1-1,0-1 1,-1 0 0,1 0-1,0 0 1,0 0-1,-1 0 1,1 0 0,2 1-1,-1 0-1,1 0 0,-1-1 0,1 1 0,0-1 0,0 0 0,0 0 0,-1 0 0,4 1 1,7 0-6,-1 0 0,0-1 0,14-1 0,-24 0 7,12 1 3,-1-1 0,1-1 0,-1 0-1,0-1 1,0 0 0,1-1 0,-1-1 0,-1 0 0,1-1 0,17-9 0,304-181 34,-298 172-29,-1-3 1,48-44-1,-45 36-6,-29 27-2,0-1 0,-1 0 0,0 0 0,0-1 0,-1 0 0,0-1 0,-1 0 0,1 0 0,7-19 0,-6 9-1,2-10 7,-5 6 8,-3 18-11,-1 0-1,0 0 1,0 0-1,0-9 1,-1-48 50,0 61-49,0 1 0,0 0 1,0 0-1,-1 0 0,1 0 0,0 0 0,-1 0 0,1 0 0,-1 0 0,1 1 0,-1-1 0,0 0 0,1 0 0,-1 0 1,0 0-1,1 1 0,-1-1 0,0 0 0,-1 0 0,-23-14 142,4 2-133,13 5-210,7 7 88,1 0 1,-1 0-1,0 0 0,0 0 1,0 0-1,0 0 1,-1 1-1,1-1 0,0 0 1,0 0-1,-2 0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49:44.20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2205 328 64,'2'-5'78,"-1"0"-1,1-1 1,-1 1-1,-1-1 0,1 1 1,-1-1-1,0 1 1,0-1-1,0 1 1,-1-1-1,-1-8 1,-1 4 33,0 0 0,-1 0 0,1 0 0,-2 1 0,-6-12 0,4 10-70,0-1 0,-1 1 0,-1 1-1,0 0 1,0 0 0,0 1 0,-1 0-1,-1 1 1,-12-8 0,6 6 5,-1 1-1,1 0 1,-2 2 0,1 0 0,-28-6-1,-11 3 93,-2 3-1,1 3 1,-60 2-1,110 2-114,-21 2 38,1 0 0,0 2 0,0 1 1,1 2-1,-52 18 0,-127 71 160,181-83-201,0 0 17,0 1-1,1 1 0,1 1 0,0 1 0,-33 34 0,46-41-26,0 1 0,2 0-1,-1 1 1,1 0 0,1 0-1,0 0 1,1 1 0,0 0-1,0 1 1,2-1 0,0 1-1,0 0 1,-2 21 0,4-18-10,1-1 0,0 1 0,2 0 0,0 0 0,0 0 0,2 0 0,0-1 0,8 28 0,-1-17 0,1 0 0,1-1 0,19 32 0,53 68 15,-52-80 0,-2 1-1,31 62 0,-56-98-12,-1 0 0,-1 0-1,0 0 1,0 1-1,1 18 1,-1 60 20,-3-79-23,-2 1-1,1 0 1,-1 0-1,-1-1 1,0 1-1,-1-1 1,0 0-1,-9 19 1,4-13 4,-1 0 1,0-1 0,-1-1 0,-22 24 0,20-24 1,-2-1 0,0 0 0,-1-1-1,-29 18 1,34-25-4,1-1 0,0 0 0,-1-1-1,0-1 1,0 1 0,0-2 0,0 0-1,-1 0 1,-18 0 0,27-3-3,-1 1 0,1-1 0,-1 0 0,1 0 1,-1 0-1,1-1 0,0 1 0,0-1 0,-1 0 0,1 0 1,0 0-1,0 0 0,1 0 0,-1-1 0,0 1 0,1-1 1,0 0-1,-1 0 0,1 0 0,0 0 0,0 0 0,1-1 1,-3-4-1,-4-11-13,1 1 1,0-1 0,-4-22 0,9 32 13,-6-29-63,2 0-1,2 0 0,1 0 0,3-51 1,0 71 8,0-1 15,-1-1 0,-5-34 1,6 50 39,-1 0 1,0 1-1,0-1 1,0 0-1,0 1 1,0-1-1,-1 1 1,1 0-1,-1-1 1,0 1-1,0 0 1,0 0-1,0 0 1,-1 0-1,1 1 1,-1-1-1,1 0 1,-1 1-1,0 0 1,0 0-1,-6-3 1,2 3 1,0 1 0,1 1-1,-1-1 1,0 1 0,1 1 0,-1-1 0,1 1-1,-1 0 1,0 1 0,1 0 0,0 0 0,-8 3 0,-45 22 29,-143 72 30,60-7 4,90-58-66,27-19-1,-32 26 0,49-35 3,1 1 1,0 0-1,0 1 1,0-1-1,1 2 0,0-1 1,-9 18-1,12-18 2,-2-1-5,2 1 1,-1 0-1,1 0 1,-2 12-1,4-17 2,1 0 0,-1-1 1,1 1-1,0 0 0,0 0 0,0-1 0,1 1 0,-1 0 1,1 0-1,-1-1 0,1 1 0,0-1 0,0 1 0,0 0 1,0-1-1,0 0 0,1 1 0,1 2 0,131 190 139,-99-138-65,43 93-1,-68-127-65,1-1 0,1 0 0,1-1 0,0-1 0,2 0-1,0-1 1,1 0 0,1-2 0,1 0 0,0-1 0,1 0 0,1-2-1,36 21 1,-35-25-5,-1 0 0,2-1 0,-1-1 0,1-1 0,0-1 0,0-1 0,24 2 0,-16-4 32,0-2-1,-1-2 1,1 0 0,-1-2-1,1-2 1,44-12-1,46-14 10,35-11-17,-125 33-25,0-3 1,-2 0-1,32-20 1,40-24-2,-54 32 0,-2-2 0,-1-2 0,57-48 0,-90 66-4,-1 0-1,0 0 1,-1-1-1,0-1 1,-1 1 0,0-1-1,0-1 1,-1 1-1,7-22 1,0-10-22,12-71 1,-22 96 24,1 0 2,-2-1 1,0 1-1,0-22 0,-3 31 0,1 1-1,-1-1 1,-1 1 0,0-1-1,0 1 1,-1 0-1,0 0 1,-5-10 0,-5-15 17,0 0-1,2-1 1,-11-61 0,7 27-15,-23-120-125,32 132-15,3-99 1,3 100 62,0 41 59,1 1 0,0-1 1,1 0-1,0 1 0,8-27 0,-8 36 12,0 0-1,0 0 0,0 0 0,1 0 0,0 0 1,-1 0-1,2 1 0,-1 0 0,0-1 1,1 1-1,0 0 0,0 1 0,0-1 0,0 1 1,1 0-1,-1 0 0,1 0 0,8-3 0,-1 2 4,0 1 0,0 0 0,0 1 0,1 1 0,24-1 0,-35 3 1,1-1 0,0 1 0,0 0-1,-1-1 1,1 1 0,-1 1 0,1-1-1,-1 0 1,1 1 0,-1-1 0,0 1 0,1 0-1,-1 0 1,0 0 0,0 0 0,0 0-1,0 0 1,-1 0 0,1 1 0,1 2-1,2 5 4,0-1-1,0 0 0,-1 1 0,4 13 0,-2 0 11,-1 1-1,0 0 1,1 45-1,-6 76 74,-1-65-67,1-76-20,-1 6 1,1 0 0,1 0 1,0 0-1,0 0 0,5 15 1,-6-22-2,1-1-1,0 0 1,0 0 0,0 0-1,0 1 1,1-1 0,-1-1 0,0 1-1,1 0 1,-1 0 0,1 0 0,0-1-1,0 1 1,0-1 0,-1 0-1,1 1 1,0-1 0,0 0 0,1 0-1,-1 0 1,0-1 0,0 1-1,0 0 1,1-1 0,-1 0 0,0 1-1,0-1 1,1 0 0,1 0 0,7-1-2,-1 0 0,1-1 0,-1 0 0,0-1 1,0 0-1,0-1 0,0 0 0,-1 0 1,1-1-1,-1-1 0,0 1 0,0-2 0,-1 1 1,0-1-1,0 0 0,0-1 0,7-9 1,-13 12 1,1 0 0,-1 0 0,0-1 0,-1 1 0,1 0 0,-1-1 0,0 1 0,1-10 0,0 2 0,2-25-34,-2 0 0,-3-56 0,-1 23 7,2-268 156,0 336-241,0 0 0,-1 0 0,1 0 1,-1 0-1,0 0 0,0 0 1,0 0-1,0 1 0,0-1 1,0 0-1,-1 1 0,-1-3 1,-5-6-1448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49:47.71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1796 12 128,'-4'0'76,"1"1"0,0-1 0,0 1 0,-1 0-1,1 0 1,0 0 0,0 0 0,0 1 0,0-1 0,0 1 0,-4 3-1,-28 27-62,26-23 89,-36 38 316,-60 82-1,18-20-24,-162 142 499,-21-22-373,-43 39-152,121-82-240,-98 86 39,260-245-166,0 2 0,-31 39 0,56-62-4,0 1 0,0 1 0,1-1-1,-1 1 1,-3 10 0,7-15 2,0-1 1,0 0 0,1 1-1,-1-1 1,0 0-1,1 1 1,0-1-1,-1 1 1,1-1-1,0 1 1,0-1-1,0 1 1,1-1 0,-1 1-1,0-1 1,1 1-1,0-1 1,-1 1-1,1-1 1,0 0-1,0 0 1,2 4-1,9 8 2,0 0-1,1 0 0,0-1 1,26 19-1,-29-26 1,0 0 0,0 0-1,0-1 1,1 0 0,0-1 0,0-1 0,0 1-1,19 1 1,-25-4-3,0 0-1,0 0 0,1 0 1,-1-1-1,1 0 1,-1 0-1,0-1 1,1 0-1,-1 0 1,0 0-1,0 0 0,1-1 1,-1 0-1,0 0 1,-1 0-1,1-1 1,7-5-1,560-391-44,-228 208 85,-257 144-47,110-81-1,-125 78 17,-32 24 3,-2-3-1,57-53 1,-81 68-17,-1-1 0,0-1 0,-1 0 0,0-1 0,-1 0 0,-1-1 0,-1-1 0,-1 1 0,0-1 0,-1-1 0,6-24 0,-3-9-46,5-71 1,-2 13 0,-10 78 53,-1-1 0,-2-38 0,-1 25 0,1 38 0,-1 0 0,0 0 0,-3-10 0,-2-25 0,4 27 4,0 1 1,-1 0-1,0 0 1,-2 1-1,-10-29 1,13 41-60,0 1 1,0-1 0,0 1 0,0-1 0,0 1-1,0 0 1,0 0 0,-1 0 0,1 0 0,-1 1 0,0-1-1,1 1 1,-1-1 0,0 1 0,0 0 0,0 0-1,0 0 1,0 1 0,-4-1 0,-5 0-971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49:52.6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534 23 545,'-22'-5'65,"1"0"185,-1 0 1,0 1 0,-29 0-1,21 5-138,-1 1-1,0 2 1,1 1-1,-1 1 1,2 2-1,-1 1 1,1 1-1,-54 28 1,77-34-98,-1-1 0,1 1 0,0 1 0,0-1 0,0 1 0,1 0 0,-6 6 0,9-8-10,0 1 1,0-1-1,0 1 1,0 0 0,1 0-1,-1-1 1,1 1 0,0 0-1,0 0 1,0 0 0,0 1-1,1-1 1,0 0 0,0 5-1,-1-1 10,2 0-1,-1-1 1,1 1-1,0 0 1,0-1-1,1 1 1,4 11-1,-4-15-8,0 1 1,1-1-1,0 0 0,0 1 0,0-1 1,0-1-1,0 1 0,1 0 0,-1-1 1,1 0-1,0 0 0,7 4 0,-2-2 3,-1-1 0,1 0 0,0 0 0,0-1 0,0 0 0,0-1 0,15 2 0,67 0 60,-77-4-66,0-1 1,-1-1 1,0 0 0,0-1-1,0 0 1,0-1-1,0 0 1,-1-1-1,14-8 1,-1-1 7,0-1-1,41-34 1,-61 45-11,1-1 1,0 0-1,-1-1 0,0 1 0,7-12 1,-10 13 4,0 0-1,0 0 1,0 0 0,-1 0 0,1 0-1,-1-1 1,0 1 0,0-1-1,-1 1 1,0 0 0,1-7 0,-2 5-2,1 1 0,-1-1 1,1 1-1,-1 0 0,-1-1 0,1 1 1,-1 0-1,0 0 0,0 0 1,-1 0-1,1 0 0,-6-7 0,5 9 8,1 0 0,0 0-1,-1 0 1,0 0 0,0 1-1,0 0 1,0-1 0,0 1 0,0 0-1,0 1 1,-1-1 0,1 0-1,-1 1 1,1 0 0,-1 0-1,1 0 1,-1 0 0,0 1-1,-4-1 1,3 1-12,-24 0-476,-47 6-1,62-3-611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51:09.23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114 1 0,'0'0'785,"0"44"106,1 60-467,-8 219-143,1-108-110,2 138 22,7-191-119,-3 372-69,-14-310-26,8 82-17,-8-113 12,8-96 68,-1 27-42,0 7-21,0-16 32,1-50 21,6-52-47,1-9 17,-1-1-1,0 0 1,0 1 0,0-1-1,0 1 1,-1-1 0,1 1-1,-1-1 1,0 1 0,0-1-1,-2 4 1,2-3-3,0 1 1,0-1-1,1 1 1,-1-1-1,1 1 1,0-1-1,0 1 1,0 0-1,2 4 1,-1 8 21,-1 83-10,-7-38-1,8-58-31,-2 22 93,1-27-83,0 1 0,0 0 0,0-1-1,-1 1 1,1 0 0,0 0-1,0-1 1,0 1 0,0 0 0,0 0-1,0-1 1,-1 1 0,1 0-1,0 0 1,0 0 0,0-1 0,0 1-1,-1 0 1,1 0 0,0 0 0,0 0-1,-1-1 1,1 1 0,0 0-1,0 0 1,-1 0 0,1 0 0,0 0-1,0 0 1,-1 0 0,1 0-1,0 0 1,-1 0 0,1 0 0,0 0-1,0 0 1,-1 0 0,1 0 0,0 0-1,0 0 1,-1 0 0,1 0-1,0 0 1,0 0 0,-1 0 0,1 1-1,0-1 1,0 0 0,-1 0-1,1 0 1,0 0 0,0 1 0,0-1-1,-1 0 1,1 0 0,0 0-1,0 1 1,0-1 0,0 0 0,0 0-1,-1 1 1,1-1 0,0 0 0,0 1-1,0-1 1,0 0 0,-6-11-726,5-3-571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6:05:20.00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 0 0,'10'17'140,"0"0"0,0 0 0,-2 1 0,0 1 0,-1-1 0,-1 1 0,-1 0 0,0 1 0,1 19 0,13 200 188,-14-132-172,12 869 416,-7-116-273,69 689-107,45 22-133,-105-1174-23,22 246-24,-26-524 19,-3-40-15,0 108 1,30 400 36,-1-156-10,-13-89-43,-1 6 0,-13-120 21,0-8 27,27 195-80,-13-214 80,0-38 27,-14-34-43,-1-10-27,1 45 43,-15-132-229,-3-80-215,-5-37-724,-4 22-162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9:03.41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1231 296 128,'0'-44'1575,"0"40"-1553,0 0 0,-1 1 0,0-1 0,0 0 0,0 1 0,0-1 0,-1 0 0,1 1 0,-1 0 0,0-1 0,0 1 0,0 0 0,0 0 0,-5-5 0,-44-37 175,34 32-94,-11-10-38,-53-32 0,71 49-46,0 0 1,0 1-1,-1 1 1,0 0 0,0 0-1,0 1 1,0 0-1,0 1 1,-20-2 0,-175-13 172,193 16-176,-1 1 1,1 1 0,-1 0-1,1 1 1,0 0 0,0 1-1,0 1 1,0 0 0,1 0 0,-1 2-1,1-1 1,0 1 0,1 1-1,-1 0 1,-19 17 0,7-2 6,-1 0-8,1 1 0,0 0-1,2 2 1,1 1 0,-32 49 0,19-21 5,23-38-13,0 0 0,2 1 0,-12 25 0,21-40-7,-2 2 2,1 0 0,-1 0 1,1 0-1,-1 0 0,0 0 0,0-1 1,-1 1-1,-3 4 0,3-6 0,1-1 0,-1 0-1,1 1 1,-1-1 0,1 0 0,-1 0-1,0 0 1,0 0 0,1-1 0,-1 1-1,0-1 1,0 0 0,0 0-1,0 0 1,-3 0 0,-14 0-1,0-1 0,0 0 1,-21-5-1,16 5-6,24 1-27,41 0-27,-18 2 59,0 1 0,0 0 0,-1 2 0,1 1 0,-1 0 0,-1 2 0,1 0 0,22 13 0,-42-20 0,4 1 0,0 0-1,0 1 1,-1-1-1,1 1 1,-1 0-1,0 1 1,1-1-1,-1 1 1,-1 0-1,5 4 1,-7-4-4,0 1 0,-1-1 0,1 0 1,-1 0-1,0 0 0,0 1 0,0-1 0,-1 7 1,0 2-17,1 3 17,-4 54 1,4-66 2,-1 0 0,0 1 0,-1-1 0,1 0 0,-1 0 0,1 0 0,-1 0 0,-1 0 0,1-1 0,0 1 0,-1-1 0,0 1 0,-5 4 0,-9 17-50,16-22 48,-1 0 0,1-1 0,-1 1 0,0 0-1,0-1 1,0 1 0,0-1 0,-5 4 0,4 5 4,0-6-50,2-8-216,4-8 253,0 1-1,1 0 1,0 0 0,1 0 0,0 1-1,0 0 1,1 0 0,11-13 0,37-58-214,-54 80 224,0-1 0,1 0-1,0 0 1,0 0 0,0 0-1,-1 1 1,1-1 0,0 0 0,0 0-1,0 1 1,0-1 0,0 0 0,0 1-1,1-1 1,-1 1 0,0 0 0,0-1-1,0 1 1,0 0 0,3-1 0,20 2-63,-19 3 75,0 0 1,-1 0-1,0 0 1,0 0-1,0 1 1,0 0 0,-1 0-1,0 0 1,0 0-1,4 9 1,20 64 28,-13-34-15,-9-26-17,-2 0 0,0 0 0,-2 0 0,0 0 0,0 0 0,-5 31 0,2 9 21,2-31-29,-1-3 5,2-1 0,3 25 0,-2-40 0,-1 1 1,2-1-1,-1 0 1,1 0-1,0 0 1,1 0-1,0-1 1,0 1-1,7 9 1,89 119 31,-81-112-11,-11-15-24,-1 1-1,1-2 1,16 14-1,31 22 11,-15-10-8,1-1 0,2-2 0,2-2 0,93 45 0,68 13 23,-164-71-27,11 4 0,100 24 0,-78-32-11,-36-6 16,75 20 1,-89-20-8,1-1 0,-1-2 1,1 0-1,0-2 0,48-4 0,-8 2 13,48-17-11,-103 17-2,0-1 1,0 0-1,-1 0 0,1-1 1,0-1-1,-1 1 1,13-8-1,19-6 9,-8-4-1,-30 18-6,0-1 0,0 1 0,1 0 0,-1 1 0,1-1 0,0 1 0,-1 0 0,7-2 0,-6 2 0,1-1 0,0 0 0,0-1 0,-1 1 0,0-1 0,1 0 0,-2 0 0,1-1 0,0 1 0,7-11 0,12-9 0,-15 15-6,0-1 1,-1 1 0,0-1-1,11-18 1,-1 6 4,0 0-1,2 1 1,0 2 0,30-24-1,-17 15-28,-26 20 24,1-1 1,-2 0 0,1 0 0,-1-1-1,8-16 1,5-8 5,3 0-18,-4 10 8,-1-2-1,-2 0 1,0 0-1,-2-1 1,-1-1-1,9-32 1,-20 55 8,0-1 1,0 0-1,0 1 1,1 0-1,0-1 1,0 1-1,0 0 1,0 0-1,1 0 1,0 0-1,0 0 1,1 1-1,-1-1 1,1 1-1,0 0 1,0 0-1,0 0 1,1 1-1,-1-1 1,1 1-1,0 0 1,0 1-1,0-1 1,8-2-1,161-51 35,-167 54-30,0 1 0,0 0 0,0 0 0,0 1 0,0 0 0,0 0 1,13 2-1,4 0 4,164-2-7,-183 1 3,-1 1 1,0-1-1,-1 1 1,1 0-1,0 0 1,0 0-1,-1 0 1,7 6 0,-5-3-4,16 7 0,-15-11-6,-5-1-20,5-24-135,-3-4 137,-1 1 0,-2-1-1,-2-32 1,0-7-7,2-399 101,0 465-66,-1 0 0,1-1 0,0 1 1,-1 0-1,1 0 0,0-1 0,-1 1 1,0 0-1,1 0 0,-1 0 1,0 0-1,1 0 0,-1 0 0,0 0 1,0 0-1,0 0 0,0 0 0,0 1 1,0-1-1,0 0 0,0 1 0,0-1 1,0 0-1,0 1 0,-1-1 0,1 1 1,0 0-1,0-1 0,-1 1 0,1 0 1,0 0-1,0 0 0,-1 0 0,1 0 1,0 0-1,-2 0 0,-2 0 14,-1 1 0,1-1 0,0 1 0,0 0 0,0 0 0,-10 3 0,-137 80 110,74-45-111,43-20 8,-1-1-1,-76 24 0,75-28-17,35-14-1,1 1-1,-1-1 0,1 1 0,-1 0 1,1 0-1,-1 0 0,1-1 0,0 1 1,-1 0-1,1 1 0,0-1 0,0 0 1,0 0-1,0 0 0,0 1 0,0-1 1,0 0-1,-1 3 0,-23 19 86,20-15-91,4-7 0,0 1 0,0-1 0,0 1 0,0 0 0,0-1 0,0 1 0,1-1 0,-1 1 0,1 0 0,-1 0 0,1-1 0,0 1 0,-1 0 0,1 2 0,0-4 3,1 2-10,-14 0 48,-7 12-14,19-11-22,1-2 11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9:03.41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1 821 32,'0'0'774,"1"27"-203,2-12-492,1 0 1,-2 0-1,0 0 0,-1 0 0,-1 15 0,7 27 28,-7-56-91,1-1-32,2-1 20,1 0 0,0 0 0,-1 0-1,1 0 1,-1-1 0,0 1 0,1-1 0,-1 0-1,0 0 1,0 0 0,0 0 0,0-1 0,-1 1-1,1-1 1,-1 0 0,1 0 0,-1 0-1,0 0 1,0 0 0,2-5 0,-1 3 4,0 1 1,-1 0-1,1 1 0,1-1 1,-1 0-1,0 1 0,1 0 1,7-6-1,4 1 0,0-2 0,24-19 0,18-13 5,71-41 94,-13 8-21,138-89 43,-208 130-99,-2-2 1,-2-2-1,52-60 0,137-143-30,-207 217 0,-17 20 3,-1-1 0,0 1-1,1 0 1,0 0 0,0 1-1,0-1 1,0 2 0,8-4-1,-12 5 0,0 0-1,0 1 0,1-1 1,-1 1-1,0-1 0,0 1 1,0 0-1,0 0 0,0-1 1,1 2-1,-1-1 0,0 0 1,0 0-1,0 1 0,0-1 1,0 1-1,0 0 1,0-1-1,0 1 0,0 0 1,0 0-1,0 0 0,0 1 1,0-1-1,-1 0 0,1 1 1,0-1-1,-1 1 0,2 1 1,12 24 23,-2 1 1,0 0-1,-2 1 1,-1 0-1,-2 1 1,-1 0-1,-1 0 1,3 47-1,-6-45-5,-1 0 0,-2 1 0,-2-1 0,0 0 0,-3 1 0,0-1 0,-18 55 0,-64 238 140,77-293-151,-1 0-1,-2 0 1,-21 38-1,3-6 17,16-33-25,-1 0 1,-2-1-1,-1-1 0,-1-1 1,-43 47-1,46-58 0,-1 0 0,0-1-1,-2-1 1,1-1 0,-2-1 0,0-1 0,0 0-1,-2-2 1,-24 9 0,-166 60 32,170-64-47,-78 15 0,98-25 13,-1 5-23,20-9 20,1 1 1,0 0 0,-1-1-1,0 0 1,1 0-1,-1 0 1,1 0-1,-1 0 1,-7-1 0,10 0-2,1 1-20,-1 0-10,1 0 0,0 0 0,0 0 1,0 0-1,0 0 0,-1 0 0,2 0 1,-1 0-1,0 0 0,0 0 0,0 0 1,0 0-1,1 0 0,-1 0 0,0 0 1,1 0-1,-1 0 0,1 0 0,-1 0 1,1 0-1,-1 0 0,1 0 0,0-1 1,-1 1-1,1 0 0,0 0 0,0-1 1,-1 1-1,1 0 0,0-1 0,0 1 1,1 0-1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9:03.41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32,'0'0'230,"35"0"944,33 1-726,124 20 1,-160-17-711,56 1 1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9:03.41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64,'0'0'203,"0"35"801,0-13-666,0-14-188,0-17-115,0-12 31,0 34 28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9:03.42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417 0 32,'0'0'69,"0"27"1015,1 6-911,1-1 0,2 1 0,1-1 0,17 54 0,-18-64-113,0 1-1,-1-1 1,-1 1 0,-2 44 0,0-36-39,-4-27-12,0-1 0,0 0 1,-1-1-1,1 1 0,-1-1 0,1 1 0,-1-1 0,-7 2 0,-1 1 5,-27 18-4,1 2 0,1 2-1,1 1 1,2 2-1,1 1 1,1 2 0,2 1-1,1 2 1,-40 63-1,69-99-9,-11 21-200,12-20 184,0-1 0,-1 1 0,1-1 0,0 0 0,-1 1 0,1-1 1,0 1-1,0-1 0,-1 1 0,1-1 0,0 1 0,0 0 0,0-1 0,0 1 0,0-1 0,0 1 0,0-1 0,0 1 0,0-1 0,0 1 0,0 0 1,0-1-1,0 1 0,0-1 0,0 1 0,1-1 0,-1 1 0,0-1 0,0 1 0,1-1 0,-1 1 0,0-1 0,1 1 0,-1-1 0,12 1-923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9:03.42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256 0 32,'0'0'721,"-1"20"-380,-2-6-236,1 0 0,1 0 0,0 0-1,0 0 1,1 1 0,4 24-1,24 89 261,-4-18-85,-12-52-143,-7-37-71,-1 0 1,2 39-1,-8-57-69,-1-1 0,1 0-1,-1 1 1,0-1 0,0-1 0,0 1 0,0 0 0,0-1-1,0 1 1,0-1 0,-4 1 0,-2 2-7,-39 21 34,1 2 0,2 3 0,-61 50 0,77-49 93,28-29-142,0-1 0,1 1 1,-1-1-1,0 1 1,0-1-1,1 1 1,-1-1-1,1 1 1,-1 0-1,1-1 0,0 1 1,-1 0-1,1 0 1,0-1-1,0 1 1,0 0-1,1-1 0,-1 1 1,0 0-1,1-1 1,-1 1-1,1 1 1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1:40.37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492 6 32,'-1'-1'72,"0"1"1,1-1-1,-1 1 0,0-1 1,0 1-1,0-1 1,0 1-1,0 0 0,0-1 1,0 1-1,1 0 0,-1 0 1,0 0-1,0-1 0,0 1 1,0 0-1,0 0 0,0 1 1,0-1-1,0 0 0,0 0 1,0 0-1,0 1 1,0-1-1,0 0 0,0 1 1,0-1-1,-1 2 0,-31 8 115,-42 18 61,23-10-109,-73 37 0,108-46-136,1 2 0,-1-1 0,2 2 0,-1 0 0,2 1 0,0 1 0,-25 29 0,30-32-107,7-9-8,0 0 1,0 0 0,0 0 0,1 0 0,-1 0 0,0 1 0,1-1-1,0 1 1,-1-1 0,1 1 0,0 0 0,0-1 0,0 4-1,1 0-549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1:40.37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249 0 32,'-7'1'128,"0"0"0,0 1 0,0 0 0,1 0 1,-1 1-1,1-1 0,0 1 0,-1 1 0,1-1 0,1 1 0,-1 0 0,0 0 0,1 1 0,-6 6 0,-3 3 2,-1 1 0,2 1-1,-19 29 1,21-29-103,2 0 0,-1 1 0,2 0 1,0 1-1,2 0 0,0 0 0,0 1 0,2-1 1,-3 29-1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1:40.37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164 1 32,'-4'5'120,"0"0"0,-1 0-1,1-1 1,-1 1 0,0-1 0,-6 4-1,-12 12 175,11-3-187,0-1 0,1 2 0,1-1 0,0 1 1,2 1-1,0 0 0,1 0 0,1 0 0,1 1 0,1 0 0,0 0 1,1 0-1,1 24 0,2-43-198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1:40.37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550 1 0,'0'0'518,"-26"0"347,13 2-693,-1 1 0,1 1 1,-23 8-1,-22 6-2,-9-5 5,3-1-137,1 3-1,-82 29 1,142-43-66,1-1-1,-1 1 0,1 0 1,-1 0-1,1 0 0,-1 0 1,1 1-1,-1-1 0,1 1 1,0-1-1,0 1 0,0 0 1,0 0-1,0 0 0,0 0 1,1 0-1,-1 0 0,1 0 1,-1 1-1,1-1 0,0 0 1,0 1-1,0-1 0,0 1 1,0 0-1,0 2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0:40.43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83 64,'0'0'721,"23"-7"-59,8-9-498,-15 6-149,1 0-1,1 2 1,0 0 0,0 2-1,0-1 1,20-2 0,-38 9-14,1-1 0,-1 1 1,0 0-1,1 0 0,-1 0 1,0 0-1,1 0 0,-1 0 1,1 0-1,-1 0 0,0 0 1,1 0-1,-1 0 0,1 0 1,-1 0-1,0 0 1,1 0-1,-1 1 0,0-1 1,1 0-1,-1 0 0,0 0 1,1 1-1,-1-1 0,0 0 1,1 0-1,-1 1 0,0-1 1,0 0-1,1 0 0,-1 1 1,0-1-1,0 0 0,0 1 1,1-1-1,-1 0 0,0 1 1,0 0-1,-5 16 26,-19 15-90,-24 8 33,39-34 34,0 1 0,0 1-1,1-1 1,-11 13 0,25-18-2,0-1 1,0 0-1,0 0 0,0 0 0,0-1 1,11-1-1,-5-1 9,0 0 0,0-1 0,-1 0 0,20-10 0,-21 9-13,0 0-1,0 0 1,0 1 0,0 1 0,0 0 0,1 0 0,10 0-1,-20 2 2,-1 0 0,0 1-1,1-1 1,-1 0-1,0 1 1,1-1 0,-1 1-1,0-1 1,1 1-1,-1-1 1,0 0 0,0 1-1,0-1 1,0 1 0,1-1-1,-1 1 1,0-1-1,0 1 1,0-1 0,0 1-1,0-1 1,0 1-1,0-1 1,0 1 0,0-1-1,-1 1 1,1-1-1,0 1 1,0-1 0,0 1-1,0-1 1,-1 1 0,1-1-1,0 0 1,-1 1-1,1 0 1,-10 19 15,4-14-20,0 0 0,-1-1 0,0 0-1,0 0 1,-1 0 0,1-1 0,-1 0 0,0 0 0,0-1 0,-13 3-1,-25 12-21,88-24 44,-37 4-13,1-1 0,-1 1 1,1 1-1,-1-1 0,1 1 0,0 0 1,0 0-1,0 1 0,0-1 0,0 2 0,0-1 1,-1 0-1,1 1 0,0 0 0,0 1 1,0-1-1,-1 1 0,1 0 0,-1 0 1,1 1-1,-1 0 0,0 0 0,0 0 1,0 0-1,-1 1 0,1 0 0,-1 0 0,0 0 1,0 0-1,0 1 0,0 0 0,3 7 1,-6-11-6,-1-1 0,0 1-1,1 0 1,-1 0 0,0 0 0,0 0 0,0 0 0,1 0 0,-1 0 0,0-1 0,-1 1 0,1 0 0,0 0 0,0 0 0,0 0 0,0 0 0,-1 0 0,1 0 0,0-1-1,-1 1 1,1 0 0,-1 0 0,1 0 0,-1-1 0,1 1 0,-1 0 0,1 0 0,-1-1 0,0 1 0,1-1 0,-1 1 0,0-1 0,0 1 0,1-1 0,-2 1 0,-37 23 20,28-18-32,9-4 13,1-1-1,-1 0 0,1 0 1,-1-1-1,1 1 0,-1 0 1,1 0-1,-1-1 1,0 1-1,1-1 0,-1 1 1,0-1-1,1 0 0,-1 0 1,0 0-1,0 0 1,1 0-1,-1 0 0,0 0 1,1-1-1,-1 1 0,0 0 1,0-1-1,-1 0 0,1-1-1,1 1-1,0 0 1,-1-1 0,1 1-1,0-1 1,0 1-1,0-1 1,0 1-1,0-1 1,0 0-1,0 0 1,0 0-1,1 1 1,-1-1-1,1 0 1,-1 0-1,1 0 1,0 0-1,0 0 1,0 0-1,0-3 1,57-22 35,-56 26-40,0 1 0,0-1 0,0 1 0,0-1 0,0 0 0,0 0 0,0 0 1,0 0-1,0 0 0,0 0 0,0 0 0,0 0 0,-1 0 0,1 0 0,0 0 0,-1 0 0,1 0 0,-1-1 1,1 1-1,-1 0 0,0 0 0,1-1 0,-1 1 0,0 0 0,0-1 0,0 1 0,0 0 0,0-1 0,0 1 1,0 0-1,-1 0 0,1-1 0,0 1 0,-1 0 0,1 0 0,-1-1 0,0 0 0,-4-5-75,0 1 1,0 0-1,0 0 0,-1 0 0,-8-7 0,-15-15-75,25 22 164,-1 1 57,1-1 1,0 0-1,0 0 0,0 0 0,1-1 0,-6-12 0,9 17-49,0 1 0,0 0 0,0 0 0,-1 0-1,1 0 1,0 0 0,0 0 0,1-1 0,-1 1-1,0 0 1,0 0 0,1 0 0,-1 0 0,0 0-1,1 0 1,-1 0 0,1 0 0,-1 0-1,2-2 1,0 1-3,0 1 0,0-1 0,0 1 0,0-1-1,0 1 1,1 0 0,-1 0 0,0 0 0,0 0 0,1 0-1,-1 1 1,5-2 0,-2 1 7,0 0 1,1 1-1,-1-1 0,1 1 1,-1 0-1,0 0 0,1 1 1,-1 0-1,0 0 0,1 0 0,-1 0 1,0 1-1,0 0 0,0 0 1,0 0-1,-1 1 0,1 0 1,0 0-1,-1 0 0,8 7 0,-9-7-4,0 0-1,-1 0 0,1 1 0,-1-1 0,0 1 0,0 0 0,0 0 0,0-1 0,0 1 0,-1 0 0,0 0 0,0 1 0,0-1 0,0 0 0,-1 0 0,0 0 0,0 1 0,0-1 0,0 0 0,0 0 1,-1 1-1,0-1 0,0 0 0,0 0 0,0 0 0,-4 6 0,2-1-13,-4 7 1,-1 0 0,0-1 0,-20 28 0,26-40 0,0 0-1,0-1 0,0 1 1,0-1-1,-1 1 1,1-1-1,-1 0 1,1 0-1,-1 0 0,0 0 1,0-1-1,0 1 1,0-1-1,0 0 0,0 0 1,0 0-1,-1 0 1,1 0-1,0-1 0,0 1 1,-1-1-1,1 0 1,0 0-1,-1 0 1,1 0-1,0-1 0,-6-1 1,1-1-13,-30-9 31,25 17-12,13-4-8,0 0-1,-1 0 1,1 1 0,0-1 0,-1 0 0,1 0 0,0 0 0,0 0 0,0 0-1,0 1 1,0-1 0,1 0 0,-1 0 0,0 0 0,0 0 0,2 2-1,-1 0 10,0 0-1,0 0 0,1 0 0,-1-1 0,1 1 0,0 0 0,0-1 0,0 0 0,0 1 0,0-1 0,0 0 0,1 0 1,-1 0-1,1 0 0,-1-1 0,6 3 0,52 17-32,-19-8 58,-35-9-56,-13-4-148,-14-6-89,14 1 223,3 2 28,0 0-1,0 0 0,-1 0 1,1 1-1,-1 0 0,1 0 0,-1 0 1,0 0-1,-6-1 0,11 30 16,10 2 113,1 0 1,2-1-1,0 0 1,20 29 0,-32-55-122,-1-1 0,1 0 1,0 1-1,0-1 0,0 0 1,0 0-1,0 0 1,0 0-1,0 1 0,0-1 1,0-1-1,1 1 0,-1 0 1,0 0-1,1 0 0,1 0 1,-2-1-3,0 0 1,0 1-1,0-2 0,0 1 1,0 0-1,0 0 0,0 0 1,0 0-1,0-1 1,0 1-1,0 0 0,0-1 1,-1 1-1,1 0 0,0-1 1,0 0-1,0 1 0,-1-1 1,1 1-1,1-2 1,4-5-30,-1-1 0,1 1 0,-1-1 0,7-16 0,11-13 40,-6 24-9,6-5 5,-23 18-3,0 0 1,0 0-1,-1 0 0,1 0 1,0 0-1,0 0 1,0 0-1,-1 0 1,1 0-1,0 0 1,0 0-1,0 0 1,-1 0-1,1 0 1,0 0-1,0-1 0,0 1 1,0 0-1,-1 0 1,1 0-1,0 0 1,0 0-1,0-1 1,0 1-1,0 0 1,-1 0-1,1 0 1,0-1-1,0 1 0,0 0 1,0 0-1,0 0 1,0-1-1,0 1 1,0 0-1,0 0 1,0 0-1,0-1 1,0 1-1,0 0 1,0 0-1,0-1 1,0 1-1,0 0 0,0 0 1,0 0-1,0-1 1,0 1-1,0 0 1,0 0-1,1 0 1,-1-1-1,0 1 1,0 0-1,0 0 1,0 0-1,0 0 0,1 0 1,-1-1-1,0 1 1,0 0-1,0 0 1,1 0-1,-1 0 1,0 0-1,0 0 1,1-1-1,-6 0 0,1 0 1,-1-1-1,1 0 1,0 0-1,-1 0 1,1 0-1,0-1 0,1 1 1,-1-1-1,0 0 1,1 0-1,-6-7 0,14 18 23,1 0 0,0 0 0,0-1 0,9 8 0,12 16 17,-26-30-41,-1-1 0,0 1 0,0 0 0,0 0 0,0-1 0,0 1 0,-1 0 1,1 0-1,0-1 0,0 1 0,0 0 0,-1 0 0,1-1 0,0 1 0,-1 0 0,1-1 0,-1 1 0,1 0 0,-1-1 0,1 1 0,-1-1 0,1 1 0,-1-1 0,1 1 0,-1-1 0,0 1 0,1-1 0,-1 0 0,0 1 0,1-1 0,-1 0 0,0 1 1,0-1-1,1 0 0,-1 0 0,0 0 0,-1 0 0,-39 15-55,33-13 47,-9 4 2,5-2 9,0 0-1,0 1 1,0 0 0,1 1-1,-14 8 1,22-11 4,0 0 1,0-1-1,0 1 1,0 0-1,0 1 1,1-1-1,0 0 1,0 1-1,0-1 1,0 1-1,0 0 0,1 0 1,-1 0-1,1-1 1,0 1-1,0 0 1,1 1-1,-1-1 1,1 0-1,0 6 1,0-8-6,0 0 1,0 1 0,0-1 0,0 0 0,0 0 0,1 0 0,-1 0 0,1 1 0,0-1 0,0 0-1,0 0 1,0 0 0,0 0 0,0-1 0,0 1 0,0 0 0,1 0 0,-1-1 0,1 1-1,-1-1 1,1 1 0,0-1 0,0 1 0,-1-1 0,1 0 0,2 1 0,5 1 2,0 0 0,0-1 0,0 0 0,0 0 0,12 0 0,-14-1-2,1 0 0,0 0 0,-1 0-1,1 1 1,-1 0 0,0 0 0,13 7 0,-26-14-240,0 1 180,0-1 0,0 2 0,-1-1 0,1 0 0,-14-4 0,18 8 64,1-1-1,0 1 1,0 0 0,0 0 0,-1 0-1,1-1 1,0 1 0,0 1 0,-1-1 0,1 0-1,0 0 1,0 0 0,-1 1 0,1-1 0,0 0-1,0 1 1,0-1 0,-2 2 0,2-1 5,-1 1 1,1-1 0,0 1-1,0-1 1,0 1 0,0-1-1,0 1 1,0 0 0,1-1-1,-1 1 1,0 0 0,1 0-1,0-1 1,-1 1-1,1 0 1,0 0 0,0 2-1,-1-1 2,1 1-1,-1-1 0,1 1 0,0-1 1,0 1-1,1-1 0,-1 1 0,1-1 0,-1 1 1,1-1-1,0 0 0,1 1 0,-1-1 1,0 0-1,1 0 0,0 0 0,0 0 0,0 0 1,0 0-1,4 4 0,-2-4-15,1 0 0,-1-1 0,1 1 0,0-1 0,0 0 0,0 0 0,0 0-1,0-1 1,1 0 0,-1 0 0,0 0 0,1 0 0,5-1 0,-8 0-6,14 1-9,-1-1-1,1 0 1,29-5-1,-42 5 12,0-1 0,-1 0 0,1-1 0,0 1 0,-1 0 0,1-1 0,-1 0 1,1 0-1,-1 0 0,3-3 0,-4 4-4,-1-1 1,0 1-1,0-1 1,1 1-1,-1-1 1,0 1-1,0-1 1,-1 0-1,1 0 1,0 0 0,0 0-1,-1 1 1,1-1-1,-1 0 1,0 0-1,0 0 1,1 0-1,-1 0 1,0 0-1,-1-4 1,0 4 6,0 0-1,0 0 1,0-1 0,0 1-1,0 0 1,0 0 0,0 0-1,-1 0 1,1 0 0,-1 1-1,0-1 1,0 0 0,1 1-1,-1-1 1,0 1 0,-4-2-1,-43-24 13,26 16-38,-27-21 94,48 32-59,34 27 177,162 113-11,-179-127-64,-3-4-325,-26-26-93,-31-32 206,-53-64-73,98 113 205,27 15 191,-9 2-146,0 1 0,0 0-1,21 32 1,-32-41-56,0 2 1,-1-1 0,0 1 0,0 0-1,-1 0 1,-1 1 0,0 0 0,0-1-1,1 16 1,-4-26-17,-1 1 0,0 0-1,0-1 1,0 1 0,0 0-1,0-1 1,0 1 0,-1-1-1,1 1 1,0 0 0,-1-1 0,1 1-1,-1-1 1,0 1 0,1-1-1,-1 1 1,0-1 0,0 0-1,0 1 1,0-1 0,0 0-1,0 0 1,-1 0 0,1 0 0,0 0-1,-3 2 1,0-1-7,0-1 0,0 0-1,0 0 1,0 0 0,0 0 0,0 0 0,0-1 0,-1 0-1,1 0 1,-7 0 0,-3-2-22,0 0 0,0-1 0,1 0 0,-1-1 0,-24-11 0,22 7-52,10 4 77,0 1 0,0 0-1,-1 0 1,0 0 0,1 1 0,-1 0 0,0 0-1,0 1 1,-9-1 0,16 2 4,-1 0-1,0 0 1,1 1 0,-1-1-1,1 1 1,-1-1 0,0 1-1,1-1 1,-1 1 0,1-1-1,-1 1 1,1-1 0,0 1-1,-1 0 1,1-1 0,0 1-1,-1 0 1,1-1 0,0 1-1,0 0 1,-1-1 0,1 1-1,0 0 1,0-1 0,0 1-1,0 0 1,0 0 0,0-1-1,0 1 1,0 0 0,0 0-1,1-1 1,-1 1 0,0 0-1,0-1 1,1 1 0,-1 0-1,1 0 1,9 30 77,-7-23-67,1-1 0,1 0 1,-1 0-1,1-1 0,0 1 0,1-1 0,-1 0 1,1-1-1,1 1 0,-1-1 0,1 0 0,11 6 1,-8-7-14,0 0 0,1 0 0,0-1 0,0-1 0,0 0 0,0 0 0,0-1 1,21 0-1,-32-1 2,0 0-1,0 0 1,0 0 0,1 0 0,-1 0 0,0 0 0,0-1-1,0 1 1,0 0 0,1 0 0,-1 0 0,0 0 0,0 0-1,0 0 1,0 0 0,0 0 0,1 0 0,-1 0 0,0 0-1,0 0 1,0-1 0,0 1 0,0 0 0,0 0 0,0 0-1,1 0 1,-1 0 0,0-1 0,0 1 0,0 0 0,0 0-1,0 0 1,0 0 0,0 0 0,0-1 0,0 1 0,0 0-1,0 0 1,0 0 0,0 0 0,0-1 0,0 1 0,0 0-1,0 0 1,0 0 0,0 0 0,0-1 0,0 1 0,0 0-1,0 0 1,0 0 0,-1 0 0,1 0 0,0-1 0,0 1-1,0 0 1,0 0 0,0 0 0,0 0 0,0 0 0,-1 0-1,1 0 1,0-1 0,0 1 0,0 0 0,0 0 0,0 0-1,-1 0 1,-17-18-174,-34-21-145,44 33 303,-6-4 22,8 4 6,0 1-1,-1 0 1,0 0 0,0 0-1,-1 1 1,1 0 0,-1 0 0,0 1-1,0 0 1,0 1 0,-13-3 0,21 7 7,-1-1 0,1 1 0,-1 0 1,1-1-1,0 1 0,0 0 0,0 0 1,0-1-1,0 1 0,0 0 0,0 0 1,0-1-1,1 1 0,-1 0 1,1-1-1,-1 1 0,1 0 0,1 2 1,2 2-7,0 1 1,1-1-1,0 0 1,0 0-1,0 0 1,0-1-1,1 1 1,0-1 0,0-1-1,1 1 1,-1-1-1,1 0 1,0-1-1,0 0 1,11 4-1,-1-2-12,-1 0-1,2-1 1,-1-1-1,0-1 1,33 1-1,-51-5-23,1 1 0,0-1 0,-1 0 0,1 1 0,-1-1 0,1 1 0,-1 0 0,1-1 0,-1 1 0,0-1 0,0 1 0,0 0 0,-1-2 0,-14-12-22,0 1 0,-1 1 1,-1 0-1,0 1 0,-1 1 1,-21-10-1,14 7 115,0 0 0,-31-25 1,57 39-64,0-1 0,0 1 1,-1 0-1,1-1 0,0 1 1,0-1-1,-1 1 0,1 0 1,0-1-1,0 1 0,-1 0 1,1 0-1,0-1 0,-1 1 1,1 0-1,0 0 1,-1-1-1,1 1 0,-1 0 1,1 0-1,0 0 0,-1 0 1,1 0-1,-1-1 0,1 1 1,0 0-1,-1 0 0,1 0 1,-1 0-1,1 0 0,-1 0 1,1 0-1,0 1 0,-1-1 1,1 0-1,-1 0 0,8 17 105,21 23-93,-20-30-12,1-1 0,0-1 0,1 0 0,0 0 0,0-1 1,0 0-1,1 0 0,0-1 0,0-1 0,1 0 0,-1-1 0,1 0 1,0 0-1,16 2 0,-11-4 1,-1 0 1,1-1 0,-1-1-1,1 0 1,-1-2 0,1 0-1,-1 0 1,0-1 0,0-1-1,23-9 1,-42 13-13,1 0 0,-1 0 0,1 0-1,-1 0 1,1-1 0,-1 1 0,1-1 0,-1 1 0,1-1 0,-1 0 0,1 0 0,0 0 0,-4-2-1,-49-33-153,49 32 144,0-1 0,0 1 0,1-1 0,0 0 0,0-1 0,0 1 0,1-1 0,-1 0 0,1 0 0,1 0 0,-1-1 0,1 1 0,0-1 0,1 0 0,0 0 0,-2-8 0,4 14 15,1 0 1,-1 1-1,1-1 1,-1 0-1,1 1 1,-1-1-1,1 1 0,0-1 1,-1 1-1,1-1 1,0 1-1,-1-1 0,1 1 1,0 0-1,0-1 1,-1 1-1,1 0 1,0 0-1,0 0 0,0-1 1,-1 1-1,1 0 1,0 0-1,0 0 0,0 0 1,0 0-1,-1 1 1,1-1-1,0 0 0,0 0 1,0 0-1,-1 1 1,1-1-1,0 0 1,0 1-1,0 0 0,34 11 119,-24-7-110,18 9 25,0 0 0,-1 2 0,36 28 0,-56-38-14,0 1-1,-1 1 1,0-1-1,0 1 1,0 0-1,-1 1 1,-1 0-1,1 0 1,-1 0-1,-1 0 0,0 1 1,0 0-1,-1 0 1,4 16-1,-6-3 13,-7-16-165,-24-22-185,17 6 316,-25-15-26,-1 2-1,-1 1 1,-46-16 0,85 36 31,0 0-1,0 1 0,-1-1 1,1 1-1,0-1 0,0 1 1,0-1-1,-1 1 0,1 0 1,0 0-1,-1 0 0,1 0 1,0 0-1,0 0 0,-1 0 1,1 0-1,0 0 0,-1 0 1,1 1-1,0-1 0,0 0 1,0 1-1,-1-1 0,1 1 1,0 0-1,0-1 0,0 1 1,0 0-1,0 0 0,0 0 1,0 0-1,0-1 1,0 1-1,1 0 0,-1 1 1,0-1-1,0 0 0,1 0 1,-1 0-1,1 0 0,-1 0 1,1 1-1,-1 1 0,1 2 9,-1-1-1,1 1 1,1-1-1,-1 1 1,0-1 0,1 1-1,0-1 1,0 1-1,1-1 1,-1 1-1,4 6 1,-2-5-3,0 0 0,1 0 0,0-1 0,0 1 0,1-1-1,-1 0 1,1 0 0,0 0 0,0-1 0,12 8 0,-4-4-6,1-1 1,0-1-1,26 9 0,-104-45-453,51 23 453,-1 0 1,1 1 0,-1 0 0,-25-6-1,34 12 25,27 18 144,17 5-110,1-3 0,2 0 0,-1-3 0,2-2 0,0-1 0,65 11 0,-107-24-73,1-1-1,-1 0 1,0 1 0,0-1-1,0 0 1,1 1 0,-1-1-1,0 0 1,0 0 0,0 0-1,1 0 1,-1 0-1,0-1 1,0 1 0,0 0-1,1 0 1,-1-1 0,0 1-1,0-1 1,0 1 0,0-1-1,0 0 1,2 0 0,-3-1 0,0 1 1,1 0-1,-1 0 1,0 0 0,0 0-1,0 0 1,0 0-1,0 0 1,0 0-1,-1-1 1,1 1 0,0 0-1,-1 0 1,1 0-1,0 0 1,-1 0-1,1 0 1,-1 0 0,0 0-1,0-1 1,-45-53-234,41 50 241,2 1 8,-1 0 0,0 1 0,1-2-1,-1 1 1,1 0 0,0-1 0,1 1 0,-1-1-1,1 0 1,0 1 0,0-1 0,1 0 0,-2-8 0,3 13-4,1 0-1,-1-1 1,1 1 0,-1 0 0,1 0 0,-1-1 0,1 1 0,-1 0 0,1 0 0,0 0 0,-1 0 0,1-1 0,-1 1 0,1 0 0,0 0 0,-1 0 0,1 0 0,-1 1 0,1-1 0,0 0 0,-1 0 0,1 0 0,-1 0-1,1 1 1,-1-1 0,1 0 0,0 0 0,-1 1 0,1-1 0,-1 0 0,1 1 0,20 10 114,-4-1-44,-1 2 0,-1 0 0,0 1 1,-1 1-1,13 15 0,-21-22-38,-1 0 0,0 0-1,-1 0 1,1 1 0,-1 0-1,-1-1 1,1 2 0,-1-1-1,-1 0 1,0 1 0,0-1-1,0 1 1,0 14-1,-5-24-85,-1 1-1,1-1 1,0 0-1,-1 0 1,1 0-1,0-1 0,0 1 1,-6-4-1,-7-7-32,1 0-1,-21-21 1,32 29 83,1 0 0,-1 0-1,1 0 1,0 0 0,0 0 0,0-1-1,0 1 1,1-1 0,0 0 0,0 0 0,0 0-1,1 0 1,0 0 0,-2-7 0,4 11 4,-1 1 1,0-1 0,1 1-1,-1 0 1,1-1 0,-1 1-1,1 0 1,-1-1-1,1 1 1,-1 0 0,1-1-1,-1 1 1,1 0 0,-1 0-1,1 0 1,-1 0-1,1-1 1,-1 1 0,1 0-1,-1 0 1,1 0 0,0 0-1,-1 0 1,1 0 0,-1 1-1,1-1 1,-1 0-1,1 0 1,-1 0 0,1 0-1,-1 1 1,1-1 0,-1 0-1,1 0 1,-1 1 0,1 0-1,23 8 83,64 36 169,-58-32-189,-2 1 0,1 1 0,-2 2 0,0 1 0,31 27 0,-58-45-64,0 0 0,1 0-1,-1 0 1,0 0-1,0 1 1,0-1 0,1 0-1,-1 0 1,0 0 0,0 0-1,0 0 1,1 0-1,-1 1 1,0-1 0,0 0-1,0 0 1,0 0-1,0 1 1,1-1 0,-1 0-1,0 0 1,0 0 0,0 1-1,0-1 1,0 0-1,0 0 1,0 0 0,0 1-1,0-1 1,0 0-1,0 0 1,0 0 0,0 1-1,0-1 1,0 0-1,0 0 1,0 1 0,0-1-1,0 0 1,0 0 0,0 0-1,0 1 1,-1-1-1,1 0 1,0 0 0,0 0-1,0 1 1,0-1-1,0 0 1,-1 0 0,1 0-1,0 0 1,0 0 0,0 1-1,-1-1 1,1 0-1,0 0 1,0 0 0,0 0-1,-1 0 1,1 0-1,0 0 1,-1 0 0,-24 0-184,-30-12-81,35 4 252,-1-2 0,1 0 0,1-1 0,0-1 0,1-1 0,0 0 0,0-1 0,-20-23-1,3-2-29,1-2-1,-39-62 0,17 21 114,54 80-90,41 7 58,-3 7-22,-1 2 1,-1 1-1,0 2 1,-1 1-1,-1 2 1,0 1-1,-2 2 0,29 26 1,-59-49-16,153 127 165,-90-71-165,-49-42 0,0-1 0,29 20 0,-37-29 0,0-1 0,1 1 0,-1-1 0,1-1 0,0 1 0,-1-1 0,1 0 0,0-1 0,0 0 0,1 0 0,9 0 0,-4-1-7,1 0 0,-1-1 0,1 0 0,-1-1 0,18-5 0,-42 5-43,1-1 1,0 0 0,0-1-1,0 0 1,-11-6 0,9 5 40,-70-21-64,30 11 189,34 5-97,22 0-7,-1 9-12,-1-1 1,1 1 0,-1 0-1,1 0 1,0 0 0,0 0-1,0 0 1,-1 1 0,7-1-1,8 0 24,-1 2 0,1 0 1,0 0-1,0 2 0,0 0 0,-1 1 0,0 1 0,0 1 0,0 0 0,0 0 0,-1 2 0,0 0 0,23 17 0,45 23 18,-82-48-63,31-14-342,-24 10 340,1 0 0,-1 0 0,1 1 0,0 1 1,0 0-1,1 0 0,-1 0 0,0 1 0,1 1 0,-1 0 0,15 1 0,-9-1 15,-5-5-387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1:03.815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703 1087 32,'0'0'342,"-5"-33"1126,-7-75-1222,11 85-231,-1 0-1,-1 0 0,-1 0 0,-1 0 0,-11-30 0,8 39 11,0 0 1,-1 0 0,-1 1-1,-16-18 1,18 26-21,1 0 0,-1 0-1,0 0 1,0 1 0,0 0 0,-1 1 0,0 0 0,-11-3 0,-21-8 20,27 8-4,-1 1-1,1 0 1,-1 2 0,0-1-1,0 2 1,-22-2-1,30 2-24,-1 0 1,1-1-1,0 0 0,0 0 0,0-1 0,0 0 0,-7-6 0,11 8 3,-66-21-36,59 18-29,-1 0 1,0 2-1,0-1 0,-1 1 0,-22-3 1,5 1-5,21 3-12,0 1 1,0 0 0,0 1 0,0 0 0,0 0 0,0 1 0,0 0-1,0 0 1,-9 3 0,27-5 67,0 0 0,-1 1 1,1 0-1,0 1 0,0 0 0,10 2 0,12 1 170,-23-4-129,0 2 0,1-1 0,-2 1 0,1 0 0,0 1 0,0 0 0,-1 1-1,1 0 1,-1 0 0,0 0 0,-1 1 0,1 0 0,-1 1 0,0 0 0,0 0 0,0 0 0,-1 1 0,0 0 0,8 12 0,-13-12-13,0-1 0,0 0 0,0 0 0,-1 1 0,0-1-1,0 0 1,-2 13 0,0 5 8,0 4-12,1-24-8,1 0 0,-1 0 0,1-1-1,0 1 1,0 0 0,0 0 0,1 0 0,-1-1 0,1 1 0,0 0-1,0-1 1,0 1 0,1 0 0,2 5 0,0-1 1,0 0 0,-1 0 0,0 0 1,-1 0-1,0 0 0,1 10 0,-2-11 2,1 0 0,-1-1-1,1 1 1,0 0-1,1 0 1,6 12 0,-7-17-3,0 1 0,0-1 1,1 0-1,-1 1 0,0-1 1,1 0-1,0 0 0,0-1 1,-1 1-1,1 0 0,0-1 1,0 0-1,0 0 0,0 0 1,1 0-1,-1 0 0,0-1 1,0 1-1,6-1 0,13 1 12,0-1 0,24-4 1,-27 2-13,-1 0 0,1 2 0,0 0 0,18 3 1,-37-3-13,0 0 0,1 0 1,-1 1-1,0-1 1,1 0-1,-1 0 1,0 0-1,0 0 0,1 0 1,-1 0-1,0 0 1,1 0-1,-1 0 0,0 0 1,1 0-1,-1 0 1,0 0-1,0 0 1,1 0-1,-1 0 0,0 0 1,1 0-1,-1-1 1,0 1-1,0 0 0,1 0 1,-1 0-1,0 0 1,0-1-1,1 1 0,-1 0 1,0 0-1,0-1 1,0 1-1,1 0 1,-1 0-1,0-1 0,0 1 1,0 0-1,0 0 1,0-1-1,0 1 0,1-1 1,-9-16-304,-20-15-9,5 16 309,-1 1 1,-1 1-1,0 2 1,0 0-1,-50-15 214,77 28-181,1-1-1,0 1 0,-1 0 1,1-1-1,-1 1 0,1 0 1,-1 0-1,0 1 0,1-1 1,-1 0-1,0 1 0,4 3 1,-3-3-15,26 17 73,52 46 0,-73-58-58,0 1-1,-1 0 1,0 0 0,0 1 0,0 0-1,-1 0 1,-1 1 0,0-1 0,0 1 0,5 17-1,-9-25-20,-1-1-1,0 0 1,1 0-1,-1 0 1,0 0-1,0 0 1,0 0-1,0 0 1,0 1-1,0-1 1,0 0 0,-1 0-1,1 0 1,0 0-1,-1 0 1,1 0-1,-1 0 1,1 0-1,-1 0 1,1 0-1,-1 0 1,1 0-1,-1 0 1,0 0-1,0 0 1,0 0-1,1-1 1,-1 1-1,0 0 1,0-1-1,0 1 1,0-1-1,0 1 1,0-1-1,0 1 1,0-1-1,0 0 1,-1 1-1,1-1 1,0 0-1,0 0 1,0 0-1,0 0 1,0 0-1,-3 0 1,-9 0-1,0-1 1,0 0-1,-19-4 1,5 1-31,17 3 37,2 1 1,1-1 0,-1 1-1,1 0 1,-1 1 0,1 0-1,-10 2 1,16-3-4,-1 1 0,1-1 0,-1 1 1,1 0-1,-1 0 0,1 0 0,0 0 0,-1 0 0,1 0 0,0 0 1,0 0-1,0 0 0,0 0 0,0 1 0,0-1 0,0 0 1,0 1-1,0-1 0,1 1 0,-1-1 0,1 1 0,-1-1 0,1 1 1,-1-1-1,1 1 0,0 0 0,0-1 0,0 1 0,0-1 0,0 1 1,0 0-1,0-1 0,1 1 0,-1-1 0,1 4 0,0-3 0,0-1-1,0 1 1,1 0-1,-1-1 0,0 1 1,1-1-1,-1 1 1,1-1-1,-1 1 0,1-1 1,0 0-1,-1 0 1,1 0-1,0 0 0,0 0 1,0 0-1,0 0 1,2 0-1,40 13 22,-39-13-41,14 3-6,30 8 84,-39-7-79,-21-3-99,-23-4 53,24 1 68,0 0-1,0 1 0,0 0 0,-14 3 1,23-3-2,1 0 0,0 0 0,0 0 0,0 0 1,0 0-1,-1 0 0,1 0 0,0 0 1,0 0-1,0 0 0,-1 0 0,1 0 0,0 0 1,0 0-1,0 0 0,0 0 0,0 0 0,-1 0 1,1 1-1,0-1 0,0 0 0,0 0 0,0 0 1,0 0-1,0 0 0,-1 1 0,1-1 1,0 0-1,0 0 0,0 0 0,0 0 0,0 1 1,0-1-1,0 0 0,0 0 0,0 0 0,0 0 1,0 1-1,0-1 0,0 0 0,0 0 1,0 0-1,0 0 0,0 1 0,0-1 0,0 0 1,0 0-1,0 0 0,0 1 0,10 8 42,11 5 24,-3-6-49,0 0 0,1-1 0,-1 0 0,1-2-1,1 0 1,-1-1 0,1-1 0,22 0 0,-27-3-10,0-1 1,0 0 0,-1-1 0,1 0 0,0-1 0,-1-1 0,24-9 0,-34 11-8,1 0 1,-1-1-1,1 1 1,-1-1-1,0 0 1,0 0 0,0 0-1,0-1 1,-1 1-1,1-1 1,-1 0 0,0 0-1,0 0 1,0 0-1,-1-1 1,0 1-1,1-1 1,-1 1 0,-1-1-1,1 0 1,-1 0-1,0 0 1,0 0 0,0 0-1,-1-9 1,0 13-7,0-1 0,-1 1 0,1 0 1,-1 0-1,1-1 0,-1 1 0,0 0 1,1 0-1,-1 0 0,0 0 0,0 0 1,0 0-1,0 0 0,0 0 0,0 0 0,0 0 1,0 1-1,0-1 0,0 0 0,0 1 1,-3-2-1,-33-12-53,23 8 82,-14-4-84,17 4 147,37-1 54,-25 7-138,24-9 48,0 0 0,0-2 1,-1 0-1,44-30 0,-23 15-88,52-31 137,-25 14-67,1 2-1,156-60 0,-133 64 102,-159 80-412,-130 73 137,159-92 117,1 1 1,1 2-1,-40 43 1,53-49 42,1 0-1,0 2 1,-16 29 0,29-43-10,0 0 0,1 1 0,0-1-1,0 1 1,1 0 0,0 0 0,1 1 0,0-1 0,1 0 0,0 1 0,1 20 0,0-30-5,1 1 0,-1 0 1,1-1-1,-1 1 1,1 0-1,0-1 0,-1 1 1,1-1-1,0 1 0,0-1 1,0 0-1,0 1 1,0-1-1,1 0 0,-1 0 1,0 1-1,1-1 1,-1 0-1,0 0 0,1-1 1,-1 1-1,1 0 0,0 0 1,-1-1-1,1 1 1,-1-1-1,1 1 0,0-1 1,0 0-1,-1 0 1,1 0-1,0 1 0,-1-2 1,1 1-1,0 0 0,-1 0 1,1-1-1,3 0 1,6-1-1,0 0 0,0-1 0,-1 0 1,17-7-1,17-12 6,-2-1 1,0-2-1,-2-2 1,41-35-1,135-139-25,-239 216-4,0-2-1,-42 17 0,-20 6-36,29-14-23,2 3 0,0 2-1,-69 46 1,116-66 88,20-13 12,23-14 18,51-42-44,-48 36 20,0-2-1,-2-2 1,54-53 0,-90 82-21,0-1 0,0 1 1,0 0-1,0 0 1,0 0-1,0-1 1,0 1-1,0 0 1,-1-1-1,1 1 0,-1 0 1,1-1-1,-1 1 1,1-1-1,-1 1 1,0-1-1,1 0 1,-1-2-1,-1 4 3,1-1-1,0 0 1,-1 0-1,1 1 1,-1-1-1,1 0 1,-1 1 0,0-1-1,1 1 1,-1-1-1,0 1 1,1-1-1,-1 1 1,0-1 0,0 1-1,1 0 1,-1-1-1,0 1 1,0 0 0,0 0-1,1-1 1,-1 1-1,0 0 1,-1 0-1,-8-1-26,-1 1 0,0 0 0,0 1 0,-10 2-1,15-2 11,-112 20-86,78-12 127,1-2 0,-72 4 0,111-11-21,-1 0 1,1 0 0,-1 0-1,1 0 1,-1 0 0,1 0-1,-1 0 1,1 0 0,-1 0-1,1-1 1,0 1-1,-1 0 1,1 0 0,-1 0-1,1 0 1,0-1 0,-1 1-1,1 0 1,-1 0 0,1-1-1,0 1 1,-1 0 0,1-1-1,0 1 1,0 0-1,-1-1 1,1 1 0,0-1-1,0 1 1,-1 0 0,1-1-1,0 1 1,0-1 0,0 1-1,4-19-17,17-13 38,58-33 18,102-63 0,19-13 1,-136 100-8,-54 36-25,1-1-1,-1 0 1,0 0-1,-1-1 1,1-1-1,-1 0 1,-1 0-1,9-11 1,84-119-29,-85 120 27,0 1-1,1 0 1,1 2-1,1 0 0,0 0 1,28-14-1,-27 16-24,-18 11 30,-1 1 0,0 0-1,1 0 1,-1 0 0,1 0 0,-1 0 0,1 0-1,-1 0 1,1 0 0,0 1 0,0-1 0,-1 1-1,1-1 1,0 1 0,0 0 0,-1 0 0,1-1-1,0 1 1,0 1 0,0-1 0,-1 0 0,1 0-1,0 1 1,0-1 0,0 1 0,-1-1 0,1 1-1,0 0 1,-1-1 0,1 1 0,-1 0 0,1 0-1,-1 0 1,1 0 0,-1 1 0,0-1 0,1 0-1,-1 1 1,0-1 0,0 0 0,0 1 0,0 0-1,0-1 1,-1 1 0,1-1 0,0 1 0,-1 0-1,1 0 1,-1-1 0,1 1 0,-1 3 0,3 9 30,-1-1 1,0 1-1,-1-1 1,-1 1-1,-1 20 1,-2-10 25,-2 0 0,0 0 1,-1-1-1,-13 30 0,-45 90 86,36-84-96,16-34-28,-134 266 35,123-253-108,-2-1-1,-1-1 1,-2-1-1,-1-1 1,-45 39-1,22-25-49,25-22-41,-58 42-1,102-94-377,-9 16 532,40-65-204,-3-2 1,-4-2-1,61-163 1,-12 20 222,-86 214-24,-1 0 0,0 0 0,-1-1 0,0 1 0,0 0 0,0-13 0,-2 21-14,0-1 0,0 1 1,0 0-1,-1 0 0,1 0 1,0-1-1,0 1 0,0 0 1,0 0-1,-1 0 0,1 0 1,0 0-1,0 0 1,0-1-1,-1 1 0,1 0 1,0 0-1,0 0 0,-1 0 1,1 0-1,0 0 0,0 0 1,0 0-1,-1 0 0,1 0 1,0 0-1,0 0 0,-1 0 1,1 0-1,0 0 0,0 0 1,0 0-1,-1 0 0,1 1 1,0-1-1,0 0 0,0 0 1,-1 0-1,1 0 1,0 0-1,0 1 0,0-1 1,-1 0-1,1 0 0,0 0 1,0 0-1,0 1 0,0-1 1,-12 8-32,-165 173 32,175-179 9,-13 16 61,13-12-49,11-9-31,23-17 11,0-2 0,44-38 0,-48 36-3,2 0-1,64-36 0,-86 55-26,-2 2 35,0-1-1,0 1 1,0 1-1,1-1 1,0 1 0,-1 0-1,1 0 1,10 0-1,-17 2 0,1 0-1,0 1 0,-1-1 1,1 1-1,0 0 0,-1-1 1,1 1-1,-1 0 0,1-1 0,-1 1 1,1 0-1,-1-1 0,1 1 1,-1 0-1,0 0 0,1 0 1,-1-1-1,0 1 0,0 0 0,0 0 1,0 0-1,1 0 0,-1 0 1,0-1-1,-1 1 0,1 0 1,0 0-1,0 0 0,0 0 1,-1 1-1,-3 30 97,-49 142 282,9-39-98,4-10-165,-98 211 0,144-344-174,0 0 1,1 1-1,-1 0 1,1 0-1,1 1 1,-1-1-1,1 2 1,13-8-1,-10 6 57,1-1 0,-1 0-1,-1 0 1,1-1 0,-1 0 0,-1-1 0,0-1-1,0 1 1,8-14 0,33-59 26,-40 69-39,0-1 1,-1 0-1,-1 0 1,0-1 0,-1 0-1,9-29 1,2-44 32,-11 48-13,1 0 0,24-63 0,-22 74-20,0 0-1,-2-1 1,-2 0 0,6-55 0,-8-128-5,-5 133 28,-11 3-77,7 53 63,0 23-36,0 16 32,-3 12 16,0-2 1,-12 26 0,-13 36 33,18-40 16,-2-2 1,-2 0-1,-2-1 1,-2 0-1,-48 66 0,19-40-70,-3-2 0,-2-3-1,-69 59 1,53-57-4,-87 60 1,122-100-26,-2-1 0,-1-2 1,-1-2-1,-62 23 0,-186 38-148,286-81 186,-4 0-15,0 1 0,0-2 0,0 1 0,-1-1 0,1 0 0,0-1 0,0 1 0,0-2 0,0 1 0,0-1 0,0-1 0,0 1 0,0-1 1,-9-5-1,7 3 9,0 3-12,0 0 1,0 0-1,1 0 0,-1 2 0,0-1 1,0 1-1,-14 2 0,-7-1-118,-43 13 88,74-14 27,4 1-7,0-1 26,0 0 0,-1-1 1,1 1-1,0-1 1,0 1-1,0-1 0,6-3 1,-9 4 5,9 1 24,-1 0 0,0 1 1,1 0-1,14 5 0,25 6 50,-35-11-42,1-1-29,0 2-1,-1 0 1,15 4-1,-25-5 1,-1-1 0,1 1 1,0 0-1,-1 0 0,1 0 0,-1 0 0,0 0 0,0 1 0,1-1 0,-2 1 0,1 0 0,0 0 0,-1 0 1,1 1-1,3 5 0,-2-1 7,0-1 0,0 0 0,1 0 0,0-1 0,0 1 1,1-1-1,0 0 0,0-1 0,1 1 0,-1-1 0,1-1 1,0 1-1,0-1 0,1 0 0,-1-1 0,1 1 0,0-2 1,0 1-1,0-1 0,0 0 0,0-1 0,10 1 0,20 1 19,1-2 0,-1-1 0,1-3 0,-1 0 0,70-17 0,-37 1-15,88-35 0,-106 34-17,30 0-97,-106 36 117,-4-9-170,1-1 0,-30 3 0,-34 7 95,40-2 50,-5 2 18,-1-2-1,0-2 1,-1-3-1,-71 2 1,22-8-23,-69-3 7,166-1-3,0-1 1,0-1-1,0 1 0,0-1 0,1-1 1,0 1-1,-1-2 0,-13-9 0,20 14-5,2 0 20,-1 2-10,1-1-1,0 1 0,0 0 1,0 0-1,1-1 0,-1 1 0,0 0 1,1-1-1,-1 1 0,1-1 1,-1 1-1,1 0 0,0-1 0,0 2 1,8 1 6,0 0 0,1-1 0,-1 0-1,1-1 1,-1 0 0,1 0 0,0-1 0,-1-1 0,1 1 0,0-2 0,0 1 0,10-3 0,-4 2 1,1 0 1,-1 1-1,22 4 0,-11 2 38,0 1 0,0 2 0,0 1-1,-2 1 1,1 1 0,-1 1-1,38 27 1,5 2 115,107 47 0,-160-83-160,0 0-1,0-1 1,1-1-1,-1 0 0,1-1 1,0-1-1,0 0 1,0-1-1,18-1 0,-10-2 8,1-2-1,-1 0 0,0-2 1,0 0-1,27-12 0,27-10-19,102-22 0,-236 45-788,-109 21-907,114-15 1690,-24 1 50,53-6 650,27 1-236,14-5-406,-1-2 1,-1 0-1,1-1 0,-2-1 0,0 0 1,18-18-1,45-32 9,98-39 166,0 0-350,-169 96 116,-1-1 0,-1 0 0,1-1 0,-1 0 0,0 0 0,4-8 0,20-20-104,-29 43 232,0-3-91,0-1 1,0 1-1,-1 0 0,0 0 0,1 0 0,-2 0 1,1 0-1,-1 0 0,1 0 0,-4 9 1,2-12-16,0-1 0,0 1 0,0-1 1,0 1-1,0-1 0,-1 0 1,1 0-1,-1 0 0,1 0 1,-1 0-1,1 0 0,-1-1 0,1 1 1,-1-1-1,0 0 0,1 0 1,-1 0-1,-3 0 0,-60-7-36,33 2 25,-188-2 221,259 7-298,308 0 112,-341 0-26,0 1 1,0-1 0,0 1 0,0 0-1,0 0 1,0 1 0,0 0-1,-1 0 1,1 0 0,0 0-1,-1 1 1,0-1 0,0 1 0,0 0-1,0 1 1,0-1 0,0 1-1,-1 0 1,0-1 0,0 1-1,0 1 1,0-1 0,0 0 0,-1 1-1,0-1 1,0 1 0,0 0-1,-1 0 1,0 0 0,1 0-1,-2 0 1,1 0 0,0 0-1,-1 0 1,0 0 0,0 0 0,-1 0-1,0 0 1,1 0 0,-2 0-1,1 0 1,0 0 0,-4 6-1,-4 3 11,0-1 0,-1 0 0,0 0 0,-1-1 0,-1 0 0,0-1 0,-25 18-1,8-5 76,1 0-27,-1-1 0,-1-2 0,-47 26 0,58-37-68,-1-1 0,0-2 0,-1 0 0,1-1 0,-1-1 0,-1-1 0,-26 2 0,-61 10-77,80-10 41,0-1 0,0-2 0,-51 0 0,79-4 40,-1 1 0,1 0 0,0 0 0,-1-1 0,1 1 0,0-1 0,0 1 0,0-1 0,-1 1 0,1-1 0,0 0 0,0 1 0,0-1 0,0 0 0,0 0 0,0 0 0,0 0 0,0 0 0,1 0 0,-1 0 0,0 0 0,0-2 0,-9-36-201,9 27 136,1 0 1,1-1-1,0 1 0,3-15 0,-1 17 59,1 1 0,0 0 0,0 0 0,0 0 0,1 0 0,1 1 0,-1 0 0,1 0 0,1 1 0,7-8 0,-3 4 11,1 0-1,0 1 1,1 0-1,0 1 1,21-11-1,-20 17-185,-19 14 203,-19 14-64,-5-8 106,0-1-1,-2-1 1,0-1 0,0-2 0,-58 14 0,-18 8-8,104-33-50,-1 1 1,0-1 0,1 1 0,-1 0 0,1 0-1,0 0 1,0 0 0,0 1 0,0-1 0,0 1-1,0 0 1,1 0 0,-1 0 0,1 0-1,0 1 1,-4 5 0,5-6 0,1-1-1,-1 1 1,0-1-1,1 1 1,0-1 0,-1 1-1,1-1 1,0 1-1,0-1 1,0 1 0,1 0-1,-1-1 1,1 1-1,-1-1 1,1 0 0,0 1-1,0-1 1,0 0-1,0 1 1,0-1 0,1 0-1,-1 0 1,1 0-1,-1 0 1,1 0 0,3 2-1,11 14 25,1-1 0,1-2-1,0 1 1,1-2 0,1-1-1,29 16 1,25 1 32,-60-27-33,0 0 1,0-1 0,-1-1-1,1 0 1,0-1-1,0-1 1,22-2 0,11-2 11,-14 3-23,0-1 0,0-3-1,-1 0 1,60-21 0,-76 18-18,-1 0 0,0-2-1,0 0 1,-1 0 0,-1-1-1,0-1 1,-1 0 0,17-22-1,11-11 2,-10 11-74,-22 24 37,0 1-1,1 0 1,0 0 0,18-13 0,-18 18-27,-7 7 13,-12 13-22,-21 20 18,-24 11 90,-2-2 0,-64 36 0,-27 19 7,147-98-40,0-1 1,0 1-1,0 0 1,0-1-1,0 1 1,0 0-1,1 0 1,-1 0-1,0 0 0,0 0 1,0 0-1,1 0 1,-1 0-1,1 0 1,-1 0-1,1 0 1,-1 0-1,1 0 1,-1 1-1,1 0 0,0-1 1,0 0 0,1 0 0,-1-1 0,1 1 0,-1 0 0,0 0 0,1-1 0,-1 1 0,1 0 0,0-1 0,-1 1 0,1-1 0,-1 1 0,1-1 0,0 1 0,-1-1 0,1 1 0,0-1 0,0 0 0,-1 1 0,1-1 0,1 1 0,61 10 53,-41-8-39,-16-1-11,1 0-1,-1-1 0,1 0 1,0-1-1,-1 1 0,1-1 0,0-1 1,-1 1-1,1-1 0,-1 0 1,1 0-1,-1-1 0,1 0 0,-1 0 1,8-4-1,3-4 16,-1 0 1,0-1-1,27-24 1,21-15 4,-45 35-26,-1-2-1,0 1 0,-2-2 1,0 0-1,0-1 0,12-22 1,1 1 4,-18 23-28,0 0-1,-2-1 0,0 0 0,10-29 1,-11 23 19,2 1 0,18-30-1,-23 44 2,0 1 0,0-1 0,-1 0 0,0 0 0,-1 0-1,0 0 1,0-1 0,-1 1 0,0-1 0,-1 0 0,0 0-1,-1-17 1,-1 24 9,0 0-1,-1 0 1,1 1-1,-1-1 1,1 0-1,-1 0 1,0 1-1,0-1 1,-1 1-1,-3-4 0,-15-21 67,20 25-65,-1 0-1,1-1 0,0 1 0,-1 1 0,0-1 0,1 0 1,-1 0-1,0 0 0,0 1 0,0-1 0,0 1 0,0 0 1,0 0-1,-1-1 0,1 1 0,0 1 0,0-1 0,-1 0 1,-4 0-1,-54-7 34,42 7-15,-19-4-26,22 2 16,-1 1-1,1 0 0,-1 1 0,0 1 0,0 0 0,1 2 0,-24 4 1,94-3 52,138-8 17,89 2 67,-273 3-145,0 0 0,1 0 0,-1-1 0,1-1 0,-1 1 0,0-1 1,0 0-1,1-1 0,-2 0 0,1 0 0,0-1 0,10-6 0,-7 1-55,0 1 1,0-1 0,0-1-1,-2 0 1,1-1-1,13-19 1,-20 26 33,39-50-70,-38 50 82,-1 0 1,1 0-1,-1 1 1,1 0 0,0 0-1,0 0 1,1 0 0,-1 0-1,0 1 1,1 0-1,4-2 1,-8 4-4,-1 1 0,0-1 0,0 1 0,1-1 0,-1 1 0,0-1 0,0 1 0,0-1 0,0 1 0,0-1 0,1 1 0,-1-1 0,0 1 0,0-1 0,0 1 0,-1-1 0,1 1 0,0-1 0,0 1 0,0-1 0,0 0 0,0 1 0,0-1 1,-1 1-1,1-1 0,0 1 0,0-1 0,-1 1 0,1-1 0,0 0 0,-1 1 0,1-1 0,0 0 0,-1 1 0,1-1 0,-1 1 0,-13 20 21,-30 19-15,-2-1 1,-71 46-1,69-52 20,2 2 0,-68 64-1,111-96 2,0 0 0,1 0-1,-1 0 1,1 0 0,0 0-1,0 1 1,0-1-1,0 0 1,1 1 0,-3 5-1,4-8-15,0-1 0,0 1 1,0-1-1,0 1 0,0 0 0,0-1 0,0 1 0,0 0 1,0-1-1,1 1 0,-1-1 0,0 1 0,0-1 0,1 1 1,-1 0-1,0-1 0,0 1 0,1-1 0,-1 1 1,1-1-1,-1 1 0,0-1 0,1 0 0,0 1 0,26 5-9,-7-8 10,1-1-1,0-1 1,-1-1 0,0-1 0,0-1 0,0-1-1,-1 0 1,35-22 0,-21 13-18,56-21-1,-83 36 13,-1 0 0,1 0-1,-1 0 1,0 0 0,1-1 0,-1 0-1,-1 0 1,1-1 0,0 1-1,-1-1 1,6-6 0,-7 6-3,0 0 1,-1 0-1,0-1 0,0 1 1,0-1-1,-1 1 1,1-1-1,-1 0 1,0 0-1,0 0 1,-1 1-1,1-1 0,-2-9 1,3-21-50,1-1 0,2 1 1,15-59-1,-20 93 61,0 0 0,0 0 0,0 0 0,0 1 0,0-1 0,0 0 0,0 0 0,1 0 0,-1 0 0,0 1 0,1-1 0,-1 0 0,0 0 0,1 1 0,-1-1 0,1 0 0,-1 1 0,1-1 0,-1 0 0,1 1 0,0-1 0,-1 1 0,1-1 0,0 1 0,-1-1 0,1 1 0,0 0 0,0-1 0,-1 1 0,2-1 0,-1 2 4,0 0 1,0 0 0,0 0 0,-1 0-1,1 0 1,-1 0 0,1 1-1,0-1 1,-1 0 0,0 0 0,1 0-1,-1 0 1,0 1 0,0-1 0,1 0-1,-1 0 1,0 1 0,0-1 0,0 0-1,-1 2 1,-12 163 457,-1 3 78,18-124-561,6-26 8,-10-18 3,1-1 1,-1 0-1,1 0 1,-1 1-1,1-1 0,-1 0 1,1 0-1,-1 0 1,1 0-1,0 0 1,-1 1-1,1-1 0,-1 0 1,1 0-1,-1-1 1,1 1-1,-1 0 0,1 0 1,0 0-1,-1 0 1,1 0-1,-1 0 1,1-1-1,-1 1 0,1 0 1,-1-1-1,1 1 1,-1 0-1,0-1 1,1 1-1,-1 0 0,1-1 1,0 0-1,0-1-8,1 0 0,-1 0 1,1-1-1,-1 1 0,0 0 0,0-1 0,0 1 0,0-1 0,0 1 0,-1-1 0,1 1 0,-1-1 1,0 0-1,0 1 0,0-5 0,-3-51-285,0 27 208,3 8-1171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6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4015 1545 609,'0'1'27,"0"-1"-1,0 1 1,0 0 0,0-1 0,0 1 0,-1 0 0,1-1 0,0 1 0,-1 0 0,1-1 0,0 1 0,-1-1 0,1 1 0,-1-1-1,1 1 1,-1-1 0,1 1 0,-1-1 0,1 1 0,-1-1 0,1 1 0,-1-1 0,1 0 0,-1 1 0,0-1 0,1 0 0,-1 0 0,0 0-1,1 1 1,-1-1 0,0 0 0,1 0 0,-1 0 0,0 0 0,0 0 0,1 0 0,-1 0 0,0 0 0,1-1 0,-1 1 0,0 0-1,1 0 1,-1-1 0,0 1 0,1 0 0,-1 0 0,1-1 0,-2 0 0,-2 0 44,0-1-1,0 0 1,1 1-1,-1-1 1,1 0 0,0-1-1,-6-3 1,-3-13-46,-1 1 1,1 0-1,2-2 0,0 1 1,-13-41-1,-26-112-40,40 134 17,-42-172-12,-56-204-55,95 373 45,-1 1 0,-4 1 0,0 0 0,-27-44 0,32 65-1,-1-1-1,0 3 1,-1-1-1,0 1 1,-2 1-1,0 0 1,0 1-1,-2 1 1,0 0-1,-20-9 1,13 8 9,-2 3 0,1 1-1,-2 1 1,1 1 0,-48-8 0,-144-3 11,27 4 0,134 5 17,24 4-13,-1 1 0,1 2-1,-1 1 1,0 1-1,-37 5 1,69-4-2,0 1 0,1 0-1,-1 0 1,0 0 0,0 0 0,0 1-1,1-1 1,-1 0 0,1 1 0,0 0-1,0 0 1,-1 0 0,1 0 0,1 1-1,-1-1 1,0 0 0,0 0 0,1 1-1,-1-1 1,1 1 0,0-1 0,0 1-1,0 0 1,0-1 0,0 1 0,0 3-1,-2 8 5,1 1 0,1 0-1,0 28 1,1-33-7,0 68 20,4 0 0,16 91 0,72 244 17,-63-317-11,3-1 0,57 111 0,62 129 41,-122-255-46,-4 1 0,22 115 0,98 397 206,-134-559-209,19 34 0,-19-45-16,-2 0 0,0 1 0,-1-1 0,5 26 0,-7-9 18,0 67 1,-7-101-14,0 0 1,-1 1-1,1 0 0,-2-2 0,1 1 1,-1 0-1,1 0 0,-2-1 1,0 1-1,-7 10 0,-10 16 1,-48 95 56,-5-5 1,-127 162-1,-275 309 31,-43-43 17,98-141 7,40 34-85,111-60-32,153-215 0,-170 188 0,146-190 0,116-137 0,5-5 0,-1 2 0,2-1 0,-18 34 0,34-52-3,0 1 0,0-1 0,1 1-1,0 0 1,0-1 0,1 2 0,0-1 0,0 0-1,1 0 1,0 0 0,0 0 0,1 1-1,0-1 1,0 0 0,1-1 0,0 1 0,0 0-1,7 14 1,6 5 3,0 1-1,1-2 0,33 41 1,-11-17-1,72 118 1,-50-74 0,107 127 0,-163-216-3,-1-1 0,1 0 1,0 0-1,1-1 0,-1 0 0,0 0 0,1 0 0,1-1 0,4 3 0,-8-4 1,0-1-1,0 1 1,0-1-1,0 1 0,0-1 1,0 0-1,0 1 1,0-1-1,0 0 0,0-1 1,0 1-1,0 0 1,0-1-1,0 1 0,0-1 1,0 1-1,0-1 1,0 0-1,1 0 1,-2 0-1,1 0 0,0 0 1,-1 0-1,1 0 1,0-1-1,-1 1 0,3-3 1,20-28 2,-1 0 0,24-44 1,5-9 3,18-14 8,126-136 0,108-76 32,-55 59-21,-7 1-5,336-378 103,-297 227-145,-95 123-86,-182 273 110,64-82-11,-60 79 9,1 0 1,0 0 0,0 1-1,1 0 1,0 0-1,18-9 1,-26 16 2,1 0 0,-1 1 1,0-1-1,0 1 0,0 0 0,0 0 1,0 0-1,1 0 0,-1 0 0,0 0 1,0 0-1,0 1 0,1-1 0,-1 1 1,0 0-1,0-1 0,0 1 0,0 0 1,0 0-1,0 0 0,0 1 0,0-1 1,-1 0-1,1 1 0,-1-1 0,1 1 1,-1-1-1,1 1 0,-1 0 0,0 0 1,0 1-1,2 2 0,2 3 6,0 0 0,-1 1 0,1 0 0,-1 0 0,-1 1 0,3 9 1,5 55 4,4 130 0,-10-117-10,43 415 72,-30-393-47,4-1 0,59 166 0,44 36 26,28 84-42,-41-3-35,-81-268 21,2-24-5,4-1 0,3-2 0,69 118 0,-105-208-4,-1 0 0,1 0 0,0 0-1,0-1 1,1 1 0,-1-1-1,1 1 1,0-1 0,1-1 0,0 0-1,0 0 1,0 0 0,0 0-1,9 3 1,-6-4-5,2 0 1,0 0-1,-1-1 0,0-1 0,0 0 0,2 0 1,-2-1-1,1 0 0,13-2 0,61-9 4,-37 4 1,63-1 0,78 15 12,-187-7 1,-1-1 1,1 0-1,0 0 1,-1 0-1,1 0 1,-1-1-1,2 1 1,-2 0-1,0-1 1,1 1-1,-1-1 1,0 1-1,0-1 0,0 0 1,0 1-1,0-1 1,0 0-1,-1-1 1,1 2-1,0-1 1,-1 0-1,1-4 1,1-1 1,12-36-3,-1-1 0,-2-1 0,-3 2 0,4-63 0,-4-183 0,-8 265 0,0-39 4,-3 0 1,-3-1-1,-3 2 0,-20-72 0,8 41 4,-16-148-1,13-98 10,21 288-17,-14-359 4,-27-336 3,8 262 4,-1 99-17,3 58 1,32 105 5,3 123 0,-1 89 1,1-1-1,1 2 1,0-1 0,0 0-1,1 1 1,0-1 0,2 1-1,-2 0 1,2 0 0,6-11-1,9-11 8,34-40-1,-31 44-2,635-878-5,-195 260 14,-327 482 56,272-253 1,-362 379-87,22-21 33,-62 52-13,1 0 1,-1-1-1,-1 0 1,0 1-1,0-1 1,-1-2-1,7-12 1,-9 14 0,0 0-1,-1 0 1,0-2-1,0 2 1,0 0 0,-1-1-1,0 1 1,0-1-1,-1 1 1,0-1-1,0 0 1,-1 1 0,-3-9-1,-5-13-2,-1 2-1,-17-28 0,2 1-10,-5-25-63,-21-87 0,-16-46-25,61 195 86,-1 0-1,0-1 0,-1 1 0,0 1 1,-15-19-1,19 30 8,1 0 1,-1 0-1,0 1 1,-1-1-1,1 0 1,-1 1-1,0 1 1,0-1-1,-1 1 1,1 0-1,0 1 1,-1 0-1,1 0 1,-1 0-1,1 1 1,-2-1 0,-10 1-1,-3-1 4,-2 1 0,2 1 0,-2 1 0,2 1 0,-2 0 0,2 2 0,0 1 0,-1 0 0,2 2 0,-40 18 0,9 4 12,1 3 0,1 2-1,2 2 1,-83 83 0,-184 166-5,218-201 18,-41 51-19,37-35-7,-109 125 33,153-172-11,8-10-31,35-28 14,-1-2 1,0 0-1,0-1 1,0 0-1,-23 11 1,26-16-5,-1 0 0,1 1 0,0 1 1,1-1-1,-10 11 0,-34 26 15,41-37-18,0 0 1,-2 0 0,1-2 0,-22 7 0,24-8-9,12-15-661,0-8-129,0 2-320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1494 47 352,'0'0'198,"-12"5"565,0 8-639,2 1-1,0 0 0,0 0 1,2 0-1,-2 2 0,-8 27 1,1-7-27,-281 608 833,81-168-605,145-324-294,-392 801 221,186-344-284,266-578 13,2 0 1,1 1 0,0-1-1,3 2 1,1-1 0,-1 38-1,6-69 12,0 0 0,0 1 0,0-1 0,1 0 0,-1 0-1,1 1 1,-1-1 0,1 0 0,-1 0 0,1 0 0,0 0-1,-1 0 1,1 0 0,0 0 0,0 0 0,0 0-1,0 0 1,0 1 0,0-1 0,2 1 0,28 13-1,-11-6 6,9 9 3,-3 2 0,50 44 0,41 57 35,-75-77-16,-33-33-17,111 104 41,-107-104-38,0-1 0,1 1 0,2-2 1,-1 0-1,0-1 0,2-1 0,19 7 0,-30-12-5,-2-1 0,1 0-1,-1 0 1,1 0 0,-1-1-1,1 0 1,-1 0 0,1 0-1,-1-1 1,1 1 0,0-1 0,-1 0-1,1 0 1,-1-2 0,0 2-1,0-1 1,0 0 0,0 0-1,0 0 1,0-1 0,0 1 0,-1-1-1,2 0 1,-2 0 0,0 0-1,0-1 1,0 1 0,0-1-1,3-5 1,5-12-10,0 1 1,0-2-1,-3 1 0,11-37 0,-12 36 5,97-364-92,-66 229 94,93-246-1,66 25 27,-27 57-128,-151 276 70,0-3 0,11-59 0,-30 107 36,0-1 0,0 0 0,0 1 0,0-1 0,1 0 0,-1 1 0,0-1 0,0 1 0,0-1 0,1 1 0,-1-1 0,0 1 0,2-1 0,-2 1 0,1-1 0,-1 1 0,0-1 0,1 1 0,-1-1 0,1 1 0,0-1 0,8 7 17,4 21-2,-12-25-11,10 27 3,-1 1 0,0 0 0,-3 0 1,-1 1-1,3 37 0,-2 160 24,-7-192-25,-4 66-8,-3 0 0,-28 131 0,-65 197 43,-16 92 112,102-407-122,6 0 1,8 182 0,2-270-30,2 0 0,0-1-1,16 52 1,37 74 7,-39-108-10,-7-15-10,2 0 1,30 49-1,-35-66 6,0-1-1,2 0 0,0 0 0,-1 0 1,2-2-1,0 1 0,1-2 1,17 13-1,276 156-1,-303-176-2,1 1 0,0 0 0,-1-1 0,2 0 1,-1 0-1,0 0 0,0 0 0,0 0 1,0 0-1,0-1 0,0 0 0,4 1 0,-6-2 3,1 1 0,-1-1 0,0 1 0,1-1 0,-1 0 0,0 0-1,1 1 1,-1-1 0,0 0 0,0 0 0,0 0 0,0-1-1,0 1 1,0 0 0,1 0 0,-1 0 0,0-1 0,0 1-1,-1 0 1,1-1 0,0 1 0,-1-1 0,0 1 0,1-4-1,53-214-43,-24 82 32,19-31 17,6 4 0,8 2 1,7 3-1,96-163 0,190-305-33,-124 257 53,-219 351-22,2 1 0,-1-1 0,2 2 0,25-23 0,-40 39 1,0 0 0,0 1 0,0-1 0,0 0 0,0 1 0,0-1 1,0 0-1,0 1 0,0-1 0,0 1 0,0 0 0,1-1 0,-1 1 0,0 0 1,0 0-1,0 0 0,0 0 0,2 0 0,-2 0 0,0 0 0,0 0 0,0 0 1,0 1-1,0-1 0,1 0 0,-1 1 0,0-1 0,0 1 0,0-1 0,0 1 1,0-1-1,0 1 0,0 0 0,0 0 0,-1-1 0,1 1 0,0 0 0,0 0 1,0 0-1,0 1 0,3 5 1,0 0 0,0 1 0,-1-1 0,5 15 0,-7-19-1,7 20 3,-3 0-1,0 1 1,-1-1-1,-2 2 1,0 45-1,-4-24 6,-2-1-1,-12 56 1,-86 271 39,-24-4 137,13-42-100,87-247-93,-91 301 38,94-289-5,5 1-1,-10 119 0,18 176 15,10-379-42,1 0-1,0 1 1,0 0 0,1-1 0,0 0 0,1 0 0,0 0-1,1 0 1,-1 0 0,1 0 0,0-1 0,0 0 0,1 0-1,0 0 1,1-1 0,-1 1 0,1-1 0,1 0 0,-1-1-1,1 0 1,0 0 0,0 0 0,0-1 0,0 0 0,2-1-1,-1 1 1,0 0 0,-1-2 0,2 0 0,-1 0 0,11 1-1,184 8-68,-135-10 55,0 3 0,70 13-1,-120-13 6,-2 0-15,0-1 1,31 2-1,-47-6 26,0 1 0,1 0 0,-1-1-1,1 1 1,-1 0 0,0-1 0,1 1 0,-1-1 0,0 1-1,1 0 1,-1-1 0,0 1 0,1-1 0,-1 1 0,0-1-1,0 1 1,0-1 0,0 1 0,0-1 0,1 1 0,-1-2-1,0 1 1,0 1 0,0-1 0,0 1 0,-1-2 0,1-22-55,0 17 49,3-56-6,13-69 0,-10 92 16,20-109-13,49-148 1,-26 114 20,48-157 57,151-349-1,-142 412-45,124-291 49,65-197 69,-244 619-150,-13 44 3,26-120 0,-56 190 8,55-323-10,-62 352 10,-1-2 3,1-1 1,-1 1 0,0 0 0,0 0 0,0 0-1,-1-6 1,0 9-3,0 1 1,1-1-1,-1 1 1,0-1-1,0 1 0,0 0 1,0-1-1,0 1 1,0 0-1,0-2 0,0 2 1,0 0-1,-1 0 1,0 0-1,1 0 0,-1 0 1,1 1-1,-1-1 1,1 0-1,-1 1 1,1-1-1,-3 0 0,-265-77 47,213 64-51,-1 4-1,-107-5 1,40 13-5,-175-8-45,248 5 44,0-4 1,1 0-1,-90-30 0,126 34-5,-1 1 0,1 0 1,0 1-1,-1 0 1,-22 0-1,29 3 6,0 0 0,0 1 0,0-1 0,0 2 0,1-1 0,-1 1-1,1 1 1,-1-1 0,0 1 0,1 0 0,0 1 0,-6 5 0,-33 22 4,1 3 0,2 2 0,1 1 0,2 3 0,2 1 0,2 2 0,-49 74 0,-68 131 50,-157 225 63,32-116-83,236-288-38,35-58 10,2 2 1,-2-3-1,1 1 1,-2-1 0,1 0-1,-1 1 1,-2-2-1,1 0 1,-11 8 0,19-14-5,1-2-20,0-21-1,0 7 32,2-1-1,-1 2 1,2-1 0,0 0 0,9-24 0,33-65-8,-27 67 9,15-35 1,-8 22-17,-4 0 0,0-1 1,23-96-1,-12-17 4,65-280 6,-78 366-18,18-152-1,-14-453-296,-23 680 315,0-1 1,0-1-1,-1 1 1,0-1 0,1 1-1,-1 0 1,-1-1 0,1 1-1,0 0 1,0 0 0,-1-1-1,1 1 1,0 0 0,-1 1-1,0-1 1,1 0 0,-1 0-1,0 1 1,0-2 0,0 2-1,-4-3 1,-6-3 19,-1 0 1,-21-7 0,16 7-6,-50-23-9,0 5 0,-3 1 1,0 5-1,-2 1 0,-77-6 0,50 9-6,62 7 16,-76-3 0,67 6 26,40 4-34,0-1 1,1 1-1,-1 1 0,0-1 1,0 1-1,-1 0 0,1 1 1,0 0-1,0 0 0,-10 3 1,-22 21 34,11-5-28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2717 63 0,'0'0'956,"-28"0"-359,-81 0-289,-262 6 103,293 1-345,0 2 1,-132 34 0,140-25-16,2 4 1,1 3-1,0 3 1,2 3 0,2 3-1,1 1 1,1 4 0,-97 84-1,-350 391 282,476-480-335,-276 332 32,257-294-20,3 2 0,3 1 0,-48 118-1,77-152-9,3 1-1,2 1 0,1 0 0,-8 79 0,9 179-4,9-267 4,0-26-1,1-1 1,0 0-1,0 1 1,0-1 0,1 1-1,0-1 1,0 0-1,1 0 1,0 0-1,0 0 1,1-1-1,1 2 1,4 4 0,-2-2-1,1-1 0,1-1 0,0 2 0,1-3 0,0 1 0,-1-1 0,18 8 0,-5-4-1,0 0 0,1-2 0,0-1 0,1-1 0,0-1 1,1-1-1,34 4 0,-3-6-2,1-2-1,-1-3 1,0-2 0,1-3-1,-2-2 1,72-21 0,-64 9-7,1 4 0,0 3 0,1 2 1,111-5-1,-166 16 5,0-1 0,-1 0 0,2 0 0,-2-1 0,1 0 0,-1-1 0,18-9 0,33-11-22,-36 12 23,-22 10 6,2 0 0,-1 0 0,-1 1 0,1 0 0,0-2 0,0 2 0,0 0 0,0 0 0,0 1 0,5-2 0,-8 40 80,-4-21-78,-1 1-1,-1-2 0,-1 1 1,0 0-1,-2-2 0,1 1 1,-17 22-1,-19 37-1,-53 151 108,65-142-27,-4-2 1,-71 117-1,94-179-65,1-1 0,1 2 0,0-1 0,2 0 0,-10 33 0,19-51-16,-1 1 0,1-1-1,0 0 1,0 1-1,0-1 1,0 0-1,1 1 1,-1-1-1,1 0 1,-1 1 0,1-1-1,0 0 1,0 0-1,0 0 1,0 1-1,0-1 1,0 0 0,1-1-1,-1 1 1,1 0-1,-1 1 1,1-2-1,0 1 1,-1 0-1,3 1 1,9 5-4,-2-1-1,1 0 1,17 8 0,-2 0 0,20 15 12,67 59 0,-73-54 0,85 53 0,-117-82-5,1-1 0,0-1 0,1 0 0,-1 0 0,0-1-1,1 0 1,-1-1 0,20 2 0,-24-3-1,0-1 0,1-1 0,-1 1 0,1-1 0,0 0 0,-1 0 0,0-1 0,0 0 1,0 0-1,0 0 0,0-1 0,1 0 0,-2 0 0,1-1 0,8-7 0,50-50 1,111-137 0,-114 124-4,46-66-2,137-234-1,-42 54 1,-37 90 24,367-395 1,-488 580-23,615-687-31,-624 686 32,14-17 0,64-110 0,-101 152 0,0-1 0,-3 0 0,0-2 0,-1 1 0,-1-1 0,-1 1 0,-2-2 0,0 1 0,2-38 0,-6 56 2,0 0-1,0 1 0,0-1 0,-1 1 0,1 0 0,-1 0 0,-2-1 0,-1-9 0,2 12-2,0 0 0,-1 1 0,1-1 0,0 1 0,-1 0 0,1 0 0,-1 0 0,0 0 1,1 0-1,-1 0 0,0 1 0,0-1 0,0 1 0,-1 0 0,-4-1 0,-14-4-5,0 1 0,-1 1 0,1 0 0,-1 1 0,0 2 0,-26 2 0,24 0 4,1-1-1,-1-1 0,1-2 0,-1 0 0,-35-10 0,54 12 3,0-1 0,0 1 0,0 1 0,-2-1 0,2 1 0,0 0 0,0 1 0,0-1 0,0 1 0,0 0 0,0 1 0,0-1 0,-1 1 0,1 1 0,0-1 0,1 1 0,-1 0 0,-6 4 0,-11 10 0,2-1 0,-38 38 0,38-35 0,-57 55 1,4-3-4,-128 96 0,-31-9-24,227-155 18,0 0 0,0 0 0,-1 0 0,1-1-1,0 0 1,-1 0 0,-1 0 0,2-1-1,-1 0 1,-10 0 0,17-1 6,-1-1 0,1 1 1,-1 0-1,1-1 0,-1 1 0,1-1 1,-1 1-1,1-1 0,-1 1 0,1-1 1,0 1-1,-1-1 0,1 0 0,0 1 1,0-1-1,-1 1 0,1-1 0,0 0 1,0 1-1,0-1 0,0 1 0,0-1 1,0 0-1,0 1 0,0-1 0,0 0 1,0 0-1,0-29-29,1 21 18,1-19 1,2-1-1,0 1 1,2-1-1,2 1 1,0 1-1,17-36 1,-12 30 11,-1 0 1,-1 0 0,-3-1-1,5-34 1,2-297 6,-15 363-4,-1-1-1,1 1 1,0 0 0,-1 0-1,1 0 1,-1 0 0,1 0-1,-1 0 1,0 0 0,0 0-1,0 0 1,0 1 0,-1-1-1,1 0 1,0 0 0,-1 1-1,1-1 1,-1 1-1,1 0 1,-1-1 0,0 1-1,0 0 1,-2-3 0,-53-16 48,19 7-50,14 0-25,18 9-55,0 0-1,0 1 1,0 0 0,0 1-1,0-1 1,0 1 0,-2 1-1,-9-3 1,-7 3-987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1383 89 64,'0'-2'47,"-1"0"0,0 1 0,0-1 1,0 0-1,1 0 0,-1 1 0,-2-2 0,2 1 0,0 1 0,0-1 0,-1 1 1,1 0-1,-1-1 0,1 1 0,-1 0 0,1 0 0,-1 0 0,0 0 0,0 0 0,1 0 1,-1 1-1,0-1 0,0 0 0,0 1 0,0 0 0,-2-1 0,-58-9 309,32 9-291,0 2 0,1 1 0,0 1 0,0 1 0,0 2 0,0 0 0,-53 22 0,6 5 30,-112 66 0,100-46 15,2 3 0,2 4 0,5 4 0,-124 126 0,179-165-103,1 2 1,0 1-1,3 0 0,1 1 1,0 1-1,3 1 1,-18 41-1,31-57-5,0-2 1,1 1 0,1-1-1,0 2 1,0-1-1,3 22 1,0 3 0,-2-37-3,0 0-1,0 0 1,0 0 0,0 1-1,1-1 1,-1 0-1,1-1 1,0 1 0,0 0-1,0 0 1,-1 0-1,2 0 1,-1 0 0,0-1-1,0 1 1,0-1-1,1 1 1,-1-1 0,3 3-1,1-2-1,-1 1 0,0-1 0,1 2 0,-1-2 0,1 0 0,-1-1 0,1 1 0,5 0 1,10 2-6,0-2 0,0 0 0,22-2 0,-38 0 7,18 1 3,0-1 0,0 0 0,0-2-1,0-1 1,-1-1 0,1 0 0,-1-3 0,0 1 0,0-1 0,29-15 0,497-283 34,-489 268-29,-1-2 1,80-72-1,-75 59-6,-48 41-2,1-2 0,-1 1 0,-1-1 0,-1-1 0,1-1 0,-2 1 0,-1-1 0,0-2 0,15-28 0,-13 14-1,4-16 7,-8 9 8,-4 29-11,-2-1-1,0 1 1,0-1-1,-1-13 1,-1-76 50,0 98-49,0-1 0,0 0 1,-1 1-1,1-1 0,-1 1 0,1-1 0,-1 1 0,0-1 0,0 1 0,0-1 0,0 1 0,-1 0 0,1-1 0,0 1 1,0 0-1,0 0 0,0 0 0,-1 0 0,-1-2 0,-37-19 142,5 2-133,23 6-210,9 13 88,2-1 1,0 0-1,-1 1 0,0-1 1,1 1-1,-1 0 1,0 0-1,0-1 0,1 1 1,-1 0-1,-3-1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3613 513 64,'3'-8'78,"-1"0"-1,0-1 1,0 1-1,-1-2 0,0 2 1,-1 0-1,0-1 1,0 0-1,0 1 1,-1-1-1,-4-14 1,1 8 33,-1-1 0,0 0 0,-2 2 0,0-2 0,-11-15 0,7 12-70,-2 2 0,1 0 0,-3 0-1,1 2 1,-1 0 0,-1 0 0,-1 1-1,1 2 1,-22-14 0,9 11 5,1 1-1,-2 1 1,1 0 0,-2 3 0,-42-9-1,-22 2 93,-1 6-1,0 4 1,-98 6-1,182 1-114,-35 2 38,1 1 0,0 3 0,0 2 1,1 3-1,-83 29 0,-210 109 160,297-128-201,0-2 17,0 4-1,2 0 0,1 3 0,0 0 0,-55 54 0,78-64-26,0 0 0,-1 2-1,3 0 1,0 0 0,1 1-1,0 1 1,2 0 0,1 0-1,0 1 1,1 1 0,1-1-1,1 1 1,-4 32 0,7-28-10,1 1 0,2-1 0,0 0 0,2 0 0,0 1 0,2-1 0,1 0 0,15 42 0,-5-25 0,3-1 0,2-1 0,31 49 0,86 108 15,-84-128 0,-3 3-1,50 99 0,-93-156-12,-1 2 0,0-1-1,-2 0 1,0 1-1,3 30 1,-1 91 20,-7-120-23,-1-1-1,-1 0 1,0 1-1,-1-1 1,-2 1-1,1-2 1,-2 0-1,-15 29 1,7-19 4,0-1 1,-3-1 0,0-1 0,-34 37 0,28-37 1,1-2 0,-1-1 0,-2-1-1,-49 29 1,58-40-4,0-2 0,1 2 0,-3-3-1,2 0 1,-2-2 0,1 0 0,0 0-1,-1-2 1,-30 1 0,43-4-3,1 0 0,-1 0 0,0 0 0,1-1 1,-1 0-1,1 0 0,-1 0 0,0-1 0,1 1 0,0-1 1,1-1-1,-1 1 0,0-1 0,1 0 0,0-1 0,0 1 1,0 0-1,0-1 0,0 1 0,1-1 0,0 0 0,0 0 1,-3-8-1,-7-16-13,2-1 1,-1 1 0,-5-34 0,13 47 13,-8-42-63,1-1-1,4-1 0,3 0 0,3-78 1,1 110 8,0-2 15,-1-1 0,-9-54 1,10 79 39,-1 0 1,0 1-1,-1-1 1,1 1-1,-1-1 1,0 0-1,-1 1 1,1 0-1,-1 0 1,0 0-1,0 0 1,-2 0-1,2 1 1,-1-1-1,0 1 1,0-1-1,-1 2 1,1-1-1,-1 1 1,0-1-1,-11-4 1,6 6 1,-1 1 0,0 0-1,1 0 1,-2 1 0,1 1 0,1 0 0,-1 0-1,1 1 1,-2 0 0,2 1 0,0 0 0,-13 5 0,-73 34 29,-235 113 30,98-11 4,149-92-66,41-27-1,-50 38 0,81-53 3,-1 1 1,2 1-1,0-1 1,0 1-1,1 0 0,0 2 1,-15 26-1,20-27 2,-2-1-5,0 0 1,2 0-1,0 1 1,-4 18-1,8-27 2,0 0 0,1 1 1,-1-1-1,1 1 0,0-1 0,1 0 0,-1 0 0,1 0 1,0 1-1,0-1 0,0 0 0,0 0 0,1 0 0,0 0 1,-1 0-1,1 0 0,1-1 0,2 5 0,215 296 139,-162-214-65,68 144-1,-108-198-65,-1-1 0,3-1 0,1-2 0,1 1 0,2-3-1,1 0 1,2 0 0,1-3 0,0-1 0,2-1 0,1-1 0,1-2-1,61 32 1,-60-36-5,1-3 0,1-1 0,1-2 0,-1 0 0,1-3 0,1-1 0,38 2 0,-27-6 32,1-2-1,0-3 1,-1-2 0,1-1-1,-1-3 1,73-21-1,75-20 10,59-16-17,-206 48-25,-1-2 1,0-1-1,50-30 1,66-40-2,-90 53 0,-2-5 0,0-3 0,91-74 0,-147 102-4,-1 1-1,0-2 1,-2 0-1,1-1 1,-2 0 0,-1-1-1,-1 0 1,-1-1-1,13-33 1,-1-15-22,20-112 1,-35 151 24,-1-2 2,0 2 1,-1-2-1,-2-33 0,-2 49 0,-1 0-1,-1 0 1,-2 1 0,1-1-1,0 0 1,-2 1-1,1-1 1,-9-14 0,-10-23 17,3-2-1,3 0 1,-20-96 0,11 41-15,-36-185-125,53 204-15,4-153 1,6 156 62,-1 64 59,1-1 0,0 2 1,2-2-1,1 2 0,12-41 0,-13 54 12,1 1-1,-1 0 0,1 1 0,0-1 0,1 1 1,-1 0-1,1-1 0,1 1 0,-1 1 1,1 0-1,1 0 0,-1 0 0,1 1 0,0 0 1,0-1-1,0 1 0,1 1 0,13-5 0,-1 3 4,0 1 0,0 1 0,-1 1 0,2 0 0,40 1 0,-57 3 1,0 0 0,1-1 0,-1 2-1,0-1 1,2 1 0,-2-1 0,0 1-1,0 0 1,0 1 0,0-1 0,-1 1 0,1-1-1,-1 1 1,1 0 0,-1 1 0,0-1-1,0 0 1,-1 1 0,2 1 0,1 3-1,4 6 4,-1 0-1,-1 2 0,0-1 0,5 20 0,-1 1 11,-2 1-1,-3 1 1,5 69-1,-11 120 74,-2-102-67,2-118-20,-1 8 1,1 1 0,1-1 1,0 1-1,1 0 0,7 23 1,-8-34-2,1-2-1,0 0 1,0 1 0,0-1-1,-1 0 1,2 0 0,-1 0 0,0 0-1,0 0 1,1-1 0,0 1 0,-1-1-1,1 1 1,0-1 0,0 0-1,0 0 1,1-1 0,-1 1 0,0 1-1,1-2 1,0 0 0,0 0-1,-1 0 1,1 0 0,0-1 0,-1 1-1,1-1 1,0 0 0,3 0 0,11-2-2,-1 0 0,-1 0 0,2-3 0,-2 1 1,0-1-1,1 0 0,-1-1 0,-1-1 1,2-1-1,-3 0 0,1-2 0,-1 1 0,0-1 1,-1-1-1,0 0 0,-1-2 0,13-13 1,-21 18 1,0-1 0,-1 2 0,0-1 0,0 0 0,0-1 0,-1 1 0,-1-1 0,2-14 0,1 3 0,2-40-34,-2 1 0,-6-89 0,0 38 7,2-419 156,-1 523-241,1 2 0,-1-1 0,0 1 1,0-1-1,0 1 0,0 0 1,-2-1-1,1 1 0,0 0 1,0 0-1,0-1 0,-4-3 1,-6-8-1448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2942 18 128,'-5'1'76,"0"-1"0,-1 1 0,0 0 0,1 1-1,0-1 1,0 2 0,0-1 0,0 0 0,1 0 0,-1 1 0,-8 5-1,-44 41-62,42-34 89,-59 59 316,-97 127-1,28-31-24,-265 221 499,-34-32-373,-70 59-152,197-128-240,-160 135 39,425-383-166,1 3 0,-51 61 0,91-95-4,1 0 0,1 0 0,0 1-1,-1 0 1,-5 17 0,11-26 2,1 1 1,-1-1 0,1 1-1,0 1 1,0-2-1,1 1 1,-1 0-1,1 0 1,-1 0-1,1-1 1,0 1-1,1 0 1,-1 0 0,1 0-1,-1-1 1,1 1-1,0 1 1,1-2-1,-1 1 1,1 0-1,-1-1 1,4 5-1,15 14 2,-1 1-1,1-3 0,3 1 1,40 29-1,-46-40 1,-1-1 0,0 0-1,2-1 1,-1 0 0,1-2 0,0 0 0,0-1-1,31 3 1,-41-6-3,1 0-1,-1-1 0,2 0 1,-2-1-1,1 0 1,0 0-1,-1-1 1,1 0-1,0-1 1,0 0-1,-1 0 0,0 0 1,1-1-1,0-1 1,-2 1-1,1-1 1,11-9-1,918-611-44,-373 326 85,-421 225-47,179-126-1,-204 120 17,-53 38 3,-2-4-1,92-82 1,-131 104-17,-3 0 0,1-3 0,-3 2 0,1-3 0,-3 0 0,-1-1 0,0 0 0,-2-2 0,-2 1 0,-1-1 0,10-40 0,-4-12-46,8-112 1,-4 22 0,-16 119 53,-2-1 0,-3-57 0,-1 37 0,0 59 0,-1 1 0,1 0 0,-6-16 0,-3-38 0,8 42 4,-2 1 1,-1 0-1,-1 1 1,-1-1-1,-18-44 1,23 65-60,-1 0 1,0 1 0,-1-1 0,0 0 0,1 1-1,-1 0 1,0-1 0,1 1 0,-1 0 0,-1 0 0,1 1-1,0 0 1,-1 0 0,1 0 0,-2 0 0,1 1-1,1 0 1,-1 0 0,-6-1 0,-9 2-971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7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874 37 545,'-34'-8'65,"-2"-2"185,0 3 1,1 2 0,-48-2-1,32 8-138,1 3-1,-1 1 1,2 3-1,-1 2 1,1 2-1,0 2 1,1 2-1,-87 44 1,124-54-98,1-1 0,0 1 0,0 1 0,0 0 0,1 0 0,0 2 0,-8 8 0,13-12-10,0 0 1,1 1-1,0-1 1,0 1 0,0 1-1,1-1 1,0 0 0,0 0-1,0 0 1,1 0 0,0 0-1,0 1 1,1 0 0,0 8-1,0-4 10,0 1-1,1 1 1,0-1-1,1 0 1,0-1-1,1 2 1,6 16-1,-5-22-8,0-1 1,0 2-1,1-1 0,-1-1 0,1 0 1,0 0-1,1 0 0,0-1 0,-1 0 1,2 0-1,0 1 0,11 5 0,-5-4 3,2 0 0,-1-1 0,1-1 0,-1 0 0,2-1 0,-1 0 0,23 2 0,112 0 60,-127-6-66,-1-1 1,-1-2 1,0 0 0,1-1-1,-1-2 1,1 0-1,-2-1 1,1-1-1,21-11 1,-1-4 7,0 0-1,66-53 1,-97 69-11,0-1 1,-1 1-1,-1-2 0,0 0 0,13-17 1,-18 20 4,1 0-1,-1 0 1,-1-1 0,1 0 0,-1 1-1,0-1 1,-1 1 0,0-1-1,0 0 1,0-1 0,-1-9 0,0 9-2,-1 0 0,0 0 1,0-2-1,-1 2 0,0 0 0,0 0 1,-1 0-1,0 1 0,-1-2 1,0 2-1,-1-1 0,-8-11 0,9 14 8,1 1 0,-1-2-1,-1 2 1,1 0 0,-1 0-1,1 1 1,-2-1 0,1 1 0,0 0-1,-1 0 1,1 1 0,-1-1-1,1 1 1,-1 1 0,0-1-1,0 1 1,0 0 0,0 0-1,-7 0 1,4 1-12,-38 0-476,-78 9-1,102-5-611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74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42 4392 32,'0'-36'1116,"2"23"-1067,1 0 1,1 1-1,0 0 0,1 0 1,0-1-1,0 2 0,3-1 1,-2 2-1,12-16 1,-8 11-26,251-325 238,-192 259-268,-55 63 5,-6 7-54,-15 31 31,-22 34 21,-4 0 0,-1-3 1,-3-1-1,-42 44 1,20-21-1,47-60 3,-10 15 0,1 0 0,0 1 0,-27 52 0,-12 49 69,58-125-53,30-8-11,-17-3-1,0-1 0,0-1-1,-1 0 1,1-1-1,-1 0 1,-1 0 0,13-18-1,19-16 1,94-108-118,-81 87 14,-37 47 78,-17 17 21,1 0 1,-1 0-1,0 0 0,0 0 1,0 0-1,0 1 1,0-1-1,1 0 0,-1 0 1,0 0-1,0 0 0,0 0 1,0 0-1,0 0 1,1 0-1,-1 0 0,0 0 1,0 1-1,0-1 0,0 0 1,0 0-1,0 0 0,0 0 1,0 0-1,0 0 1,0 1-1,1-1 0,-1 0 1,0 0-1,0 0 0,0 0 1,0 1-1,0-1 1,0 0-1,0 0 0,0 0 1,0 0-1,0 0 0,0 1 1,0-1-1,0 0 1,-1 0-1,1 0 0,0 0 1,0 0-1,0 1 0,0-1 1,0 0-1,0 0 1,0 0-1,0 0 0,0 0 1,0 0-1,-1 1 0,1-1 1,0 0-1,-18 41 16,-1-6-13,-33 41 0,2 0 32,-11 19 35,60-93-48,23-15-10,1-9 9,1-3 0,31-43-1,18-20-14,49-25-21,-122 113 16,0 1-1,0-1 0,0 0 1,0 0-1,0 0 1,0 0-1,0 0 1,0 0-1,0 0 1,0 0-1,0 1 0,0-1 1,0 0-1,0 0 1,0 0-1,0 0 1,0 0-1,1 0 1,-1 0-1,0 0 0,0 0 1,0 0-1,0 0 1,0 0-1,0 0 1,0 1-1,0-1 0,0 0 1,0 0-1,1 0 1,-1 0-1,0 0 1,0 0-1,0 0 1,0 0-1,0 0 0,0 0 1,0 0-1,0 0 1,0 0-1,1 0 1,-1 0-1,0 0 1,0 0-1,0 0 0,-9 18-34,-16 23-11,2-4 81,1 1 0,2 1-1,1-1 1,3 3 0,2 0 0,1 0-1,-11 62 1,20-86-6,-6 59 91,11-76-120,0 0-1,0 1 0,0-1 0,0 0 0,0 0 0,0 0 1,0 1-1,0-1 0,0 0 0,0-1 0,0 1 0,0 0 0,0 0 1,0 0-1,0 0 0,0-1 0,0 1 0,1-1 0,4-3 5,1-1-1,-2 1 0,1 0 0,-1-1 0,0 0 0,8-10 1,8-8 0,-11 13-20,0 0 0,0-1 0,-1-1 0,0 0 0,-1 1 0,-1-2 0,0 1 0,0-2 0,-1 1 0,-1 0 0,-1-2 0,1 2 0,3-22 0,-3 19-73,-5 42 73,-7 46 62,-4 6 160,1 153-1,10-229-204,0 0 0,0 0 0,0 0 0,0 0 1,1 0-1,-1 0 0,0 0 0,1 0 0,0 0 0,-1 0 0,1 0 0,0-1 0,0 1 0,0 0 0,0-1 0,0 1 0,0 0 0,0-1 1,2 0-1,-2 1 0,0-1 0,1 0 0,-1 1 0,1-1 0,0 0 0,-1 0 0,1 0 0,0-1 0,0 1 0,-1 0 0,1-1 0,0 1 1,2 0-1,-1-1 1,0 0 0,0 0 1,0 0-1,0 0 0,0-1 1,0 1-1,0-1 1,0 0-1,0 0 0,0 0 1,0 0-1,-1 0 0,1 0 1,-1-1-1,1 0 0,-1 1 1,1-1-1,-1 0 1,0 0-1,0 0 0,0 0 1,2-3-1,36-55-2,-3-4 0,53-119 1,-86 173-7,7-13-49,-11 23 52,0 1 1,0-1 0,0 0-1,0 0 1,0 0-1,1 0 1,-1 0-1,0 0 1,0 0-1,0 0 1,0 0-1,0 0 1,0 0-1,0 0 1,0 0 0,0 0-1,0 0 1,0 0-1,0 0 1,0 0-1,0 0 1,0 0-1,1 0 1,-1 0-1,0 0 1,0 0-1,0 0 1,0 0 0,0 0-1,0 0 1,0 0-1,-12 41-98,2-12 103,-5 16 17,-1-1 0,-31 59-1,46-101-26,1-1-1,-1 0 1,0 1-1,0-1 1,0 0-1,0 0 0,0 0 1,0 0-1,-1 0 1,1 0-1,0 0 0,0 0 1,-1 1-1,1-2 1,-1 1-1,1-1 1,0 1-1,-1-1 0,1 1 1,-2-1-1,1 0 1,1 0-1,-1 1 1,1-1-1,-1 0 0,1 0 1,-1-1-1,1 1 1,-1 0-1,1 0 0,-1-1 1,1 1-1,-1-1 1,1 0-1,-1 1 1,1-2-1,0 1 0,-1 0 1,1 0-1,0 1 1,-2-3-1,-8-6-52,-1 0 0,1-1 0,-16-19 1,14 15 50,-55-66-52,54 61 37,-1 1 0,0 0 0,-1 1 0,-2 1 0,1-1 0,-1 3 0,-36-24 0,53 37 28,-1 1 1,1-1-1,-1 0 1,1 0-1,-1 1 1,0-1-1,1 1 0,-1-1 1,0 1-1,1 0 1,-1 0-1,1 0 1,-1 0-1,0 0 0,1 0 1,-1 0-1,1 0 1,-1 0-1,1 1 1,-1-1-1,0 1 0,-2 0 1,3 0 3,0 1 0,0-1 0,0 0 0,0 0 0,0 0 0,1 0 0,-1 1 0,0-1 0,1 0 0,-1 1 0,1-1 0,-1 0 0,1 2 0,-1-2 0,1 1 0,0-1 0,0 1 0,0-1 0,0 3 0,0 5 16,-1 0 1,2-1 0,0 1-1,0 1 1,0-2 0,1 1-1,0-1 1,1 1 0,0-1-1,0 1 1,1-1 0,0 0-1,6 9 1,-8-15-20,0 1 1,0-1-1,1 1 1,-1-1-1,0 0 1,0 0-1,1 0 0,-1-1 1,0 1-1,1-1 1,-1 1-1,1-1 1,0 0-1,0 0 1,-1 0-1,1 0 1,0-1-1,0 1 1,0-1-1,0 0 0,0 1 1,-1-1-1,2-1 1,-1 1-1,0 0 1,5-2-1,-2 1 2,0-1 0,0 0 0,0 0 0,0-1 0,0 0 0,0 0 0,-1-1 0,0 1 0,0-1 0,0 0 0,8-8 0,40-53 5,-2-4 1,58-102-1,14-21-40,156-187 47,91-134 23,-340 468-52,-3-1 1,32-73-1,-54 110 10,-4 6 2,0 1 0,0-1-1,1 0 1,-2 0 0,1 1 0,-1-1 0,1-1 0,-1 1 0,0 1 0,0-1 0,0 0 0,-1-4 0,1 7 1,0 0 0,0 0 0,0 0 0,0-1 0,0 1 1,-1 0-1,1 0 0,0 0 0,0 0 0,0 0 0,0 0 1,-2-1-1,2 1 0,0 0 0,0 0 0,0 0 0,0 0 0,-1 0 1,1 0-1,0 0 0,0 0 0,0 0 0,-1 0 0,1 0 1,0 0-1,0 0 0,-1 0 0,1 0 0,0 0 0,0 0 0,0 0 1,-1 0-1,1 0 0,0 0 0,0 0 0,0 0 0,0 0 1,-1 0-1,1 1 0,0-1 0,0 0 0,0 0 0,0 0 0,-1 0 1,1 0-1,0 1 0,0-1 0,0 0 0,0 0 0,0 0 1,0 0-1,0 1 0,0-1 0,-1 0 0,1 0 0,0 1 0,-15 16 21,1 3 0,-1-2 0,-14 31-1,-28 38 10,-190 222 11,-89 114 69,124-160 27,205-255-144,0 0 1,-1 0 0,1-1-1,-1 1 1,0-1 0,-1-1-1,1 0 1,-2-1-1,1 1 1,-1-2 0,1 1-1,-1-2 1,-1 2-1,1-2 1,0-1 0,-11 2-1,18-4 0,3 0 4,0 1 0,-1-1 0,1 0 0,-1 0 0,1 0 0,-1 0 1,1 0-1,0 0 0,-2 0 0,2 0 0,-1-1 0,1 1 0,0 0 0,-1 0 0,1 0 0,0 0 0,-1 0 0,1-1 0,0 1 0,-1 0 0,1 0 1,0-1-1,-1 1 0,1 0 0,0-1 0,-1 1 0,1 0 0,0-1 0,0 1 0,0 0 0,-1-1 0,1 1 0,0 0 0,0-1 0,0 1 0,0-1 1,0 1-1,0 0 0,0-1 0,-1 1 0,1-1 0,0 1 0,0 0 0,1-1 0,-1-1 0,-1-12 2,0-1 0,1 0 0,1-1 0,1 2 0,0-1-1,0 0 1,3 0 0,-1 1 0,0 0 0,14-27 0,8-10 5,51-74-1,-64 105-5,61-85 0,4 3 0,111-112 0,207-152 0,-364 341 0,-23 18 0,0 1 0,0-1 0,-1 0 0,1-1 0,-1 0 0,-1 0 0,0-2 0,0 2 0,-1-1 0,8-15 0,-13 24 0,-1-1 0,0 0 1,0-1-1,1 2 0,-1-1 0,0 0 0,0 0 0,0 1 0,0-1 0,0 0 0,0 0 0,0 1 0,0-1 0,0 0 0,-1 0 0,1 1 0,0-1 0,0 0 0,-1 0 0,1 1 0,0-1 0,-1 0 0,1 1 0,-1-1 0,1 1 0,-1-1 0,1 0 0,-1 1 0,1-1 0,-2 1 0,0-1 0,-29-7 1,-39 13-8,54-1-8,-1 2 0,0 0 1,1 2-1,0 0 0,-1 1 0,2 0 0,1 0 0,0 2 0,-18 16 1,1-4-19,-55 47 3,3 3 1,-116 132 0,-111 196 330,288-371-301,23-42-48,13-22 52,1 1-1,1 2 0,3 0 1,-1 1-1,41-48 1,-36 47-4,258-302 12,26 18 6,-181 189-16,286-254-7,-471 442 10,-83 76 48,5 6-1,7 6 0,-159 239 0,140-153 52,-221 472 0,360-688-104,6-12 0,0 0-1,0 0 1,1 0-1,1 0 0,-1 0 1,1 0-1,0 1 1,1-1-1,0 13 1,28-33-54,-8-4 60,-2-2-1,0 0 0,25-37 1,18-21 4,94-90-22,6 7 0,8 6 0,357-247 0,-473 366-79,-105 74 4,-56 52 0,66-54 75,-32 27 12,-123 111 6,153-132-4,2 2-1,-44 63 0,-27 55 15,-71 98 27,164-237-27,8-8 0,1-1 0,1 0 0,-16 30 0,26-44-37,6-5-6,19-14 33,-2-3-1,39-42 1,-7 7 4,-8 11-12,183-158-23,-200 176-12,-28 24 15,-10 9 44,-21 21-22,0 3 0,2 0 0,-28 43 0,-21 24 0,-26 19 26,97-102-50,13-11 19,12-8 13,-19 4-8,19-12 5,-2 1 0,0-2-1,1 0 1,15-18 0,0 1-2,55-50-5,-4-5 0,97-126 0,-146 162-70,-3-2-1,47-93 0,-74 133 72,-4 9 2,-1 2-1,0 0-1,0-1 1,0 1 0,0-1 0,1 1 0,-1-1 0,0 1-1,0 0 1,0-1 0,1 1 0,-1-1 0,0 1 0,1 0-1,-1-1 1,0 1 0,1 0 0,-1 0 0,0-1 0,1 1-1,-1 0 1,1 0 0,-1-1 0,1 1 0,-1 0-1,0 0 1,1 0 0,-1 0 0,1 0 0,-1 0 0,1 0-1,-1 0 1,1 0 0,-1 8 0,-3 2 1,0 0-1,-1-1 1,-1 1 0,1 0 0,-2-1-1,1 0 1,-13 13 0,-56 62 1,60-69 1,-94 86 24,73-70-7,1 1-1,-46 55 0,101-109-5,60-69 10,84-123-34,119-174-12,-213 277 22,56-91 0,172-205 0,-88 163 0,-208 243 1,-2-1 0,1 0 0,-1 0 1,0 0-1,1 0 0,-1 0 0,0-1 1,0 1-1,0 0 0,-1-1 0,1 0 1,0 1-1,-1 0 0,0-1 0,1 1 1,-1-3-1,0 4-12,-3 2 27,-3 2-14,0 1 1,-1 0-1,2 1 0,-1 0 0,1 0 1,0 0-1,0 0 0,1 1 0,-7 8 1,-11 13-15,-432 445 20,-4 6 101,431-450-107,-1 1-1,-1-3 0,-43 33 1,52-53-9,12-16-8,9-33-2,-1 39 18,4-18 0,1 0 0,2 0 0,-1 1-1,2-1 1,0 2 0,13-23 0,79-120-17,-67 113 5,251-343-19,24 20-97,-244 296 81,-25 32-45,-38 44 88,-1 1-1,1-1 1,0 0-1,-1 1 1,1-1-1,-1 0 1,1 1-1,-1-1 1,1 0 0,-1 0-1,0 0 1,1 1-1,-1-1 1,0 0-1,1 0 1,-1 0-1,0 0 1,0 1-1,0-1 1,0 0-1,0 0 1,0-1-1,-1 1 4,0 1-1,1 0 1,-1-1 0,0 1-1,0 0 1,1 0-1,-1 0 1,0 0-1,0 0 1,0 0 0,0 0-1,1 0 1,-1 0-1,0 0 1,0 0-1,1 0 1,-1 1 0,0-1-1,0 0 1,1 0-1,-1 1 1,0-1-1,0 1 1,0 0 0,-33 19 9,0 2 1,3 1 0,0 2-1,2 0 1,-33 36 0,26-25-4,-610 669 341,613-662-314,0-1-16,0-1 0,-3-2 0,-54 48 0,71-79-54,10-18-28,8-33-37,2 30 109,-1-9-15,2 0 0,0 0 0,1 0 0,1 1 0,1-1 0,1 2-1,1-1 1,1 0 0,2 2 0,-1-2 0,19-27 0,7-2 11,1 2 0,1 2 0,80-74-1,148-104 13,9-8-25,-269 227-6,1 0 0,0-1 0,-1 0 0,0-1 0,-1 1 0,8-14 0,-12 20 16,0-1-1,0 1 1,1 0-1,-1-1 0,0 1 1,0-1-1,0 1 1,0 0-1,0-1 0,0 1 1,0-1-1,0 1 1,0 0-1,-1-1 1,1 1-1,0-1 0,0 1 1,0 0-1,0-1 1,0 1-1,-1 0 0,1-1 1,0 1-1,0 0 1,-1-1-1,1 1 1,0 0-1,0 0 0,-1-1 1,1 1-1,0 0 1,-1 0-1,1-1 0,0 1 1,-1 0-1,1 0 1,-1 0-1,1 0 0,0 0 1,-1-1-1,1 1 1,-1 0-1,1 0 1,0 0-1,-1 0 0,1 0 1,-1 0-1,1 0 1,0 1-1,-1-1 0,1 0 1,-1 0-1,1 0 1,0 0-1,-1 0 0,1 1 1,-1-1-1,1 0-2,-8 1 2,0 0 0,0 0-1,1 1 1,-2 0 0,1 0 0,1 1-1,0 0 1,0 0 0,0 1 0,-1-1-1,-7 7 1,-14 13-7,-34 29 0,23-16 7,-480 445 65,514-476-58,-6 10-1,-1-2 0,-2 0 1,1-1-1,-18 12 0,31-23-32,2-6 25,0 1 0,1-1 0,0-1 0,0 2-1,1-1 1,-1 1 0,0-1 0,1 1 0,0 0-1,0 0 1,0 0 0,0 1 0,6-5 0,2-7 0,85-88 18,3 5-1,141-107 0,5-6 3,-170 143-25,-6 7-33,-4-1 0,89-110-1,-135 140-60,-19 32 98,-2 0 0,2 0 0,0-1 1,0 1-1,0 0 0,0-1 0,0 1 0,0 0 0,-1 0 1,1-1-1,0 1 0,0 0 0,0 0 0,-1 0 0,1-1 1,0 1-1,0 0 0,-1 0 0,1 0 0,0 0 0,0 0 1,-1-1-1,1 1 0,0 0 0,0 0 0,-1 0 0,1 0 1,0 0-1,-1 0 0,1 0 0,0 0 0,-1 0 0,1 0 1,0 0-1,0 0 0,-1 0 0,1 0 0,0 0 0,-1 0 1,1 0-1,0 1 0,0-1 0,-1 0 0,1 0 0,-1 1 1,-18 3-2,-8 10 0,0 3 1,1-1-1,1 2 0,-33 30 0,16-13 7,-92 77 24,7 8 0,-140 163-1,-186 295 183,269-306-12,273-428-193,7 5 0,7 4 0,123-133 0,-80 110-2,438-527-41,-139 116-164,-445 580 207,0 1-1,0 0 1,0 0-1,1-1 1,-1 1-1,0 0 1,0 0-1,1 0 1,-1-1 0,0 1-1,0 0 1,1 0-1,-1 0 1,0 0-1,1-1 1,-1 1 0,0 0-1,1 0 1,-1 0-1,0 0 1,0 0-1,1 0 1,-1 0-1,0 0 1,1 0 0,-1 0-1,0 0 1,1 0-1,-1 0 1,0 0-1,1 0 1,-1 1 0,0-1-1,1 0 1,-1 0-1,0 0 1,0 0-1,1 0 1,-1 1-1,0-1 1,0 0 0,1 0-1,-1 1 1,0-1-1,0 0 1,0 0-1,2 1 1,-2-1 0,0 0-1,0 0 1,0 1-1,0-1 1,0 1-1,7 15 18,-5 12-14,-2-1-1,0 2 0,-2-2 1,-1 1-1,-1-1 0,-2 1 0,0-1 1,-2-1-1,0 1 0,-16 28 1,-16 31 3,-81 127 1,-6-21 110,-9-4 0,-238 255 0,345-417-126,31-49-187,8 2 187,0-1-1,2 2 1,0 0 0,0 0 0,31-33 0,-13 14-2,187-225-64,-45 56 41,348-486-381,-502 674 417,-18 20-5,0 0-1,1 0 0,-1 0 0,0 0 1,0 0-1,0 0 0,0 0 1,0 0-1,1 0 0,-1 0 0,0 0 1,0 0-1,0 0 0,0 0 1,0 0-1,1 0 0,-1 0 0,0 0 1,0 0-1,0 0 0,0 0 0,0 0 1,1 1-1,-1-1 0,0 0 1,0 0-1,0 0 0,0 0 0,0 0 1,0 0-1,0 0 0,1 0 0,-1 1 1,0-1-1,0 0 0,0 0 1,0 0-1,0 0 0,0 0 0,0 0 1,0 1-1,0-1 0,0 0 1,0 0-1,0 0 0,0 0 0,0 0 1,0 1-1,0-1 0,0 0 0,0 0 1,0 0-1,0 0 0,0 1 1,0-1-1,0 0 0,-5 23 37,-13 19-12,-3 0 0,-30 47 0,22-39-15,-168 256 165,22-36 141,128-195-231,-36 65 33,79-123-116,10-20-6,-3 2-5,12-8 10,-1 1 0,1-1 0,-1-1 0,-1 0 0,0-2 0,0 1 0,13-16 0,4-3 2,127-130-350,212-284 0,-568 713 379,142-199 36,5-8 124,3 2 1,-58 100 0,100-149-177,1 0 0,1 1 0,0 0 0,1-1 0,0 1 0,1 1 0,2-1 0,-1 19 0,5-20 17,4-17-39,-5 0 6,22-15-3,1-2 1,-3-1 0,0 0-1,0-2 1,30-41-1,-3 7-57,201-234-493,-163 187 428,-78 93 131,37-50-71,-43 55 61,0 0 0,0 1 0,-1-1 0,0 0 0,0 0 1,0-1-1,-1 1 0,0 0 0,0-1 0,1-10 241,-2 32-64,0-11-63,0-15-110,1-4 5,1-1 1,1 0-1,0 1 0,1 0 1,7-16-1,6-25 11,48-301-29,-48 240 7,5 0-1,38-118 1,47-30 1,-125 282-2,-13 22 8,-195 286 51,-185 237 67,405-554-119,-2-2 0,1 0 0,0 0 0,-12 8 0,19-15-1,0 0 0,-1 0 0,1 0 0,0 0 0,-1 1-1,1-1 1,0 0 0,-1 0 0,1 0 0,0 0 0,-1 0 0,1 0 0,0 0 0,-1-1 0,1 1 0,0 0 0,-1 0-1,1 0 1,0 0 0,-1 0 0,1 0 0,0-1 0,-1 1 0,1 0 0,0 0 0,0 0 0,-1-1 0,1 1 0,0 0-1,0-1 1,-1 1 0,1 0 0,0 0 0,0-1 0,0 1 0,0 0 0,-1-1 0,1 1 0,0 0 0,0-1 0,0 1-1,0 0 1,0-1 0,0 1 0,0 0 0,0-1 0,0 1 0,0 0 0,0-1 0,0 1 0,0 0 0,0-1-1,0 1 1,1 0 0,-1-1 0,0 1 0,0 0 0,0-1 0,0 1 0,1 0 0,-1-1 0,0-2-17,1-8 12,0 1 1,1-2 0,0 1 0,0 0 0,1 0 0,9-20 0,37-66-27,-17 38 14,34-76-30,5 4 0,138-187 0,-93 183 16,-114 132 28,-1 2 4,-1-1-1,1 2 0,-1-1 1,1 1-1,-1-1 0,1 0 0,-1 1 1,1-1-1,0 1 0,-1 0 0,1-1 1,0 1-1,0-1 0,-1 1 0,1 0 1,0 0-1,0-1 0,0 1 0,-1 0 1,1 0-1,0 0 0,0 0 0,1 0 1,-1 40 138,0-34-136,-1 0 0,0-1 0,0 2 0,0-1 0,-1 0 0,0 0 0,0 0 0,0-1 0,-1 1 0,0 0 0,0 0 0,0 0 0,-1-1 0,0 0 0,0 0 0,0 0 0,0 0 0,-8 7 0,-376 360-5,354-343 0,-27 24 6,-96 69 0,148-119-10,10-13-50,21-32 40,2 0 1,2 2-1,2 2 0,36-39 1,7-11-3,172-240 17,-192 249 7,-3-2-1,48-110 0,-84 158-9,-14 31 4,-3 7 0,-32 49 3,32-47-2,-66 114 134,-102 250 0,-15 150 254,128-345-340,-9 39-10,66-210-39,0 2 0,1-2 0,-2 0 1,2 1-1,1-1 0,-1 8 0,20-26-89,32-51 39,-2-2 0,-3-2 0,37-75 0,-31 53-34,254-471-84,-217 390 135,-53 94 8,-31 66 31,-7 45 81,-11 7-75,-2-2 0,-3 0 0,-23 41 0,9-17 9,-146 279 160,-127 281 152,303-617-329,-1-1 0,1 1 0,0-1 0,1 1 0,-1-1 0,1 1 0,0 0 0,-1 5 0,26-26-99,32-45 130,65-86 1,-1-1-30,-97 121-5,-1-1 0,2 1 0,0 2 0,2-1 0,0 3 0,31-21 0,-54 42 1,0-1 0,0 1 0,-1 0 0,1-1 0,1 1-1,-1 1 1,0-1 0,0 0 0,0 1 0,0-1-1,0 1 1,4 0 0,-6 0 47,18 40 144,-14-27-183,-5-11-8,0-1 1,0 1 0,0 0-1,0-1 1,1 1 0,-1-1-1,1 1 1,-1-1 0,1 1-1,-1-1 1,1 1 0,0-1-1,0 0 1,0 1 0,0-1-1,0 0 1,0 0 0,0 1-1,0-1 1,0 0 0,1 0-1,-1 0 1,0 0-1,1 0 1,-1 0 0,1-1-1,-1 1 1,1 0 0,-1-1-1,1 0 1,-1 1 0,1-1-1,-1 0 1,1 0 0,-1 0-1,1 0 1,0 0 0,-1 0-1,4-1 1,-1 1-1,-2 0 0,1 0-1,0-1 1,0 0 0,0 1 0,-1-1-1,1 0 1,0 0 0,-1 0-1,1-1 1,-1 1 0,0-2 0,1 2-1,2-4 1,26-12 36,-30 17-37,0-1 0,-1 1-1,1 0 1,0 0 0,0 0 0,-1 0-1,1-1 1,0 1 0,0 0 0,-1 0-1,1 1 1,0-1 0,0 0-1,-1 0 1,1 0 0,0 0 0,0 1-1,-1-1 1,1 0 0,0 1 0,-1-1-1,1 0 1,0 1 0,-1-1 0,1 1-1,-1-1 1,2 2 0,9 24 3,-8 37 11,-3-55-13,0 26 1,0-1-1,-3 0 1,0 1 0,-3-2 0,-10 39-1,14-61-40,-1-1-140,1-22-56,3-29-6,-4-76-810,-8 63-257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75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56 1363 0,'-16'-6'144,"-18"-1"1629,34 7-1770,0 0 1,0 0 0,0 0-1,0 0 1,-1 0 0,1 0-1,0 0 1,0 0 0,0-1-1,0 1 1,0 0 0,-1 0 0,1 0-1,0 0 1,0 0 0,0 0-1,0 0 1,0 1 0,-1-1-1,1 0 1,0 0 0,0 0-1,0 0 1,0 0 0,0 0-1,0 0 1,-1 0 0,1 0-1,0 0 1,0 0 0,0 0 0,0 1-1,0-1 1,0 0 0,0 0-1,0 0 1,-1 0 0,1 0-1,0 0 1,0 0 0,0 1-1,0-1 1,0 0 0,0 0-1,0 0 1,0 0 0,0 0 0,0 1-1,0-1 1,0 0 0,0 0-1,0 0 1,0 0 0,0 1-1,3 20 48,1 1 0,0-2 0,2 2 0,0-2 0,2 1 0,0-2 0,16 29 0,-3-5 16,106 218 88,9 18 62,-103-203-163,38 137 1,-57-156-55,-5-13-1,4 0 0,0-1 0,2-1 0,22 42 0,-37-83-6,0-1 1,0 1 0,0 0 0,1-1 0,-1 1-1,0-1 1,0 1 0,1-1 0,-1 1 0,0-1 0,0 1-1,1-1 1,-1 0 0,1 1 0,-1-1 0,0 1 0,1-1-1,-1 0 1,1 1 0,-1-1 0,1 0 0,-1 1-1,1-1 1,-1 0 0,1 0 0,-1 0 0,1 1 0,-1-1-1,1 0 1,0 0 0,3-18-15,-9-36 36,-10-4-123,-2 0 0,-43-90 0,12 29 26,-38-101 20,-66-198-68,136 364 130,-1-3 0,-14-88 0,28 128 5,1 22 8,6 39 28,33 84 52,52 128 0,-36-111-23,129 400 28,-70-201-62,231 563-4,-341-902-36,-1-2-3,0 0 0,0-1 0,0 1 0,0-1 0,0 1 0,1-1 0,-1 1 0,1 0 0,0-1 0,-1 0 0,1 0 0,0 0 0,0 0 0,0 0 0,1 0 0,3 2 0,-6-29-15,-1 9-5,0 1 0,-1-1 0,-1 1-1,0 0 1,-2 0 0,-6-17-1,-44-90-140,27 66 132,-74-176-96,42 87 70,-84-142 0,139 279 76,3 3-10,0 0 1,0 1-1,-1-1 1,0 0-1,0 1 1,0 0-1,-1 0 1,0 0-1,-6-5 1,9 9 32,1 6 17,2 23-27,2 0 1,1 1 0,2-2 0,1 1 0,22 55 0,3 11 34,27 80 52,8-3-1,6-2 1,187 304-1,-41-92-86,-145-270-33,-72-109 6,0-1-1,0 1 1,0-1-1,1 1 1,0-1-1,0 1 1,0-2-1,0 1 1,0 0-1,-1-1 1,1 0-1,1 0 1,-1 0-1,0-1 1,0 1-1,0-1 1,0 0-1,1 0 1,-1 0-1,7-2 1,30 5 42,-4 17-36,-32-17-7,-1 0 1,0-1-1,0 1 0,0-1 0,1 0 0,-1 1 0,1-2 0,0 1 0,0-1 1,-1 0-1,2 0 0,5 0 0,-4-2 2,0 0 0,1 0 0,-1-1 0,0 1 0,0-3 0,0 2 0,0-1 0,7-4 0,-5 3 5,1 0 0,-1 1-1,0 0 1,12-3-1,-15 4-6,1 0 1,-1 0-1,0 0 0,0-1 0,-1 0 0,1-1 0,-1 0 0,0 0 0,0 1 0,1-2 0,-2 1 0,1-1 0,-1 1 0,0-1 0,4-8 1,-2 4-3,0 2 1,1 0-1,1 0 1,14-12 0,-8 13-15,6-2-33,-19 7 49,-1 1 0,0-1 0,1 0 0,-1 1 1,0-1-1,0 1 0,1-1 0,-1 1 0,0-1 0,0 0 1,0 1-1,0-1 0,0 0 0,0 1 0,0-1 0,0 1 1,0-1-1,0 0 0,0 1 0,0-1 0,-1 0 0,1 1 1,0-1-1,0 1 0,0-1 0,-1 1 0,1-1 0,0 0 1,-1 1-1,1-1 0,-1 1 0,1 0 0,-1-1 0,0 0 1,-8-9-12,-1 0 0,0 1 0,0 1 0,-17-11 0,-28-25-57,-15-28-24,4-2-1,-100-145 1,-83-186-295,132 210 320,117 195 68,-11-22 4,-2 2 0,0-1 0,-1 2 0,0 1 0,-3-1 0,1 2 0,-28-23 0,43 39-2,1 0 1,-1 1-1,1 0 1,-1-1-1,0 1 1,1-1-1,-1 1 1,0 0-1,1-1 1,-1 1-1,0 0 1,1 0-1,-1 0 1,0-1-1,0 1 1,1 0-1,-1 0 1,0 0-1,0 0 1,1 0-1,-1 0 1,0 1-1,0-1 1,1 0-1,-1 0 1,0 0-1,1 1 1,-1-1-1,-1 1 1,1 0 0,1 0 0,-1 0 0,0 1 0,0-1 0,1 0 0,-1 1 0,0-1 0,1 1 0,-1-1 0,1 0 0,0 1 0,0-1 0,-2 1 0,2 1 0,4 64 48,-3-57-41,5 31 9,2 1 0,1-2 0,27 70-1,60 117 95,-83-197-98,168 329 130,-89-179-103,18 11-10,-106-188-94,-4-12 66,-6-16 22,-22-40-51,-60-106-1,19 43-51,-268-638-174,317 711 251,8 29 0,-12-51 0,45 161 165,55 134 1,60 86 15,-106-241-161,3 0-1,3-3 0,2-1 0,3-2 0,3-2 0,73 74 0,-110-124-20,-2 0 0,1-1 0,0 0 0,0 0 0,0 0 0,0-1 1,8 4-1,-12-6 0,-1-1 0,0 1 1,1-1-1,-1 0 1,1 1-1,-1-1 1,1 0-1,-1 0 0,0 0 1,1 0-1,-1-1 1,1 1-1,-1 0 0,1 0 1,-1-1-1,0 1 1,1-1-1,-1 1 0,0-1 1,1-1-1,-1 1 1,0 1-1,0-1 1,0 0-1,0 0 0,0 0 1,0 0-1,0 0 1,0-1-1,0 1 0,0 0 1,-1 0-1,1 0 1,0-1-1,-1 1 0,1 0 1,-1-1-1,1 1 1,-1-1-1,0 1 1,1-3-1,5-33 0,-2-1 0,-2 2 0,-1-2 0,-8-71 0,-24-94-55,10 80 10,-12-84-51,-51-408-217,71 516 309,13 170 38,3 2 0,4-2 1,25 114-1,35 148 83,42 152 62,-39-301-170,-51-138-16,-17-40 8,0-1 0,0 0 0,1 0 0,0 1 0,0-2 0,0 2 0,2-1 0,-2-1 0,6 6 0,-8-9 0,0 0-1,-1 0 1,1 0 0,-1-1 0,1 1 0,0 0-1,0-1 1,-1 1 0,1 0 0,0-1-1,0 1 1,0-1 0,0 1 0,0-1 0,0 0-1,0 1 1,-1-1 0,1 0 0,0 0-1,0 1 1,0-1 0,0 0 0,0 0 0,0 0-1,0 0 1,0 0 0,0-1 0,0 1-1,0 0 1,0 0 0,2-1 0,-1 0-4,-1 0 4,0 1 0,2-1 0,-2 1 0,0-1 0,0 0 0,0 0 0,0 0 0,0 0 0,0 0 0,0 0 0,0 0 0,0 0 0,0 0 0,0 0 1,-1-1-1,1 1 0,0 0 0,-1 0 0,1-1 0,-1 1 0,0-1 0,1 1 0,-1 0 0,0-1 0,0 1 0,0 0 0,0-2 0,0-1 0,1-3 4,5-47-45,-2 1-1,-6-89 0,1 45-41,-3 19-52,-20-113 0,5 49 101,14 123 34,2 42 0,1 107 22,5 162 218,0-259-210,2 2 0,1-1 0,2-1 1,2 0-1,19 49 0,-16-67-25,-13-15-5,0 1 0,0-1 0,0 0 0,0 0 0,1 1 0,-1-1 0,0 0 0,0 1 0,0-1 0,0 0 0,1 0 0,-1 0 0,0 1 0,0-1 0,1 0 0,-1 0 0,0 0 0,0 1 0,1-1 0,-1 0 0,0 0 0,2 0 0,-2 0 0,0 0 0,1 0 0,-1 0 0,0 0 0,1 0 0,-1 1 0,0-1 0,0-1 0,1 1 0,-1 0 0,0 0 0,1 0 0,-1 0 0,0 0 0,1 0 0,-1 0 0,0 0 0,1 0 0,-1-1 0,0 1 0,0 0 0,1 0 0,-1 0 0,0-1 0,0 1 0,1 0 0,-1 0 0,0-1 0,0 1 0,0 0 0,0 0 0,1-1 0,-1 1 0,0 0 0,0 0 0,0-1 0,8-54 13,-2 0 0,-3 0 0,-2 0 0,-10-85-1,0 86-12,-4 1 0,-20-62 0,9 41 0,-57-193-40,-13 5-1,-175-345 0,166 402 39,10-6 0,-79-258 0,71 126 2,97 331 0,1 1 0,-1 1 0,-1-1 0,0 1 0,0-1 0,-2 1 0,-8-11 0,14 20 1,1 0-1,-1 0 0,1 0 0,-1 0 1,1 0-1,-1 0 0,0 1 0,0-1 1,1 0-1,-1-1 0,0 2 0,0-1 1,0 1-1,0-1 0,0 1 0,1-1 1,-1 1-1,0-1 0,0 1 0,0 0 1,0 0-1,0-1 0,-1 1 0,1 0 1,0 0-1,0 0 0,0 0 0,0 0 1,0 0-1,0 1 0,0-1 0,0 0 1,0 0-1,-1 1 0,1-1 0,0 1 1,0-1-1,0 1 0,1-1 0,-1 1 1,0-1-1,0 2 0,0-1 0,0-1 1,1 1-1,-1 0 0,0 0 0,1 0 1,-1 0-1,1-1 0,-1 1 0,0 2 1,-3 4-2,1-1-1,0 1 1,0 0 0,0 0 0,1 1 0,-2 10 0,-3 36 8,3-1 0,3 83 1,21 114 2,87 319 13,-54-328-20,146 672-3,-183-842 0,36 92 0,-51-160 0,0-1-3,-1 0 0,2-1 0,-1 1 0,-1 0-1,1 0 1,0 0 0,0-1 0,0 1 0,0 0-1,1-1 1,-1 1 0,0-1 0,1 0 0,2 3-1,-3-26-108,-5-24 108,-1 1 0,-3 0 0,-2 0 0,-22-64 0,9 32-13,-331-1063-202,141 453 188,133 424 30,56 177 1,10 33 0,-3 0 0,-1 1 0,-31-58 0,49 109 2,-1-1-1,1 1 1,-1 0-1,1 0 1,-1 0-1,0-1 1,0 1 0,1 0-1,-1 0 1,0 0-1,0 0 1,0 0 0,0 0-1,0 1 1,0-1-1,0 0 1,0-1-1,0 2 1,0-1 0,-2 1-1,2-1 1,0 1-1,0-1 1,-1 1 0,1 0-1,-2-1 1,2 2 0,0 0 0,0 0 0,-1 2 0,1-2 0,0 0 0,0 0 0,0 0 0,1 1 0,-1-1 0,0 1 0,0-1 0,1 0 0,-1 1 0,1-1 0,-1 1 0,1 0 0,0-1 0,-1 1 0,1-1 0,0 1 0,0-1 0,0 1 0,1 1 0,-4 74 22,4 0 1,3 0-1,4-2 1,28 125-1,108 294 99,-90-324-112,96 352-34,-123-421 14,49 146-23,-56-212-171,-22-69 201,0 1 1,-3 1-1,-1 0 1,-19-62-1,-61-131-19,43 119 2,-276-917-13,315 1009 32,-6-24 0,-1 1 0,-19-45 0,13 58 8,16 24-8,1 0 1,0 0-1,-1 0 1,1 0 0,0 0-1,-1 0 1,1 0-1,0 0 1,-1 0 0,1 0-1,0 0 1,-1 0-1,1 0 1,0 0-1,0 0 1,-1 0 0,1 0-1,0 1 1,-1-1-1,1 0 1,0 0 0,-1 0-1,1 0 1,0 1-1,0-1 1,-1 0-1,1 0 1,0 1 0,0-1-1,0 0 1,-1 0-1,1 1 1,0-1 0,0 0-1,0 1 1,0-1-1,0 0 1,-1 1-1,-8 46 34,5 18 12,3 2-1,2-2 1,3 1 0,3 0-1,3-1 1,2-1 0,5 1-1,33 89 1,-37-121-34,1 1-1,3 0 0,19 30 1,-30-53-13,3 0 0,-1 0 1,0-1-1,1 0 0,0 0 1,0-1-1,2 0 0,-1-1 1,1 0-1,0-1 0,19 9 0,-27-15 1,-1 0 0,0 0 0,1 0-1,-1 0 1,0-1 0,1 2-1,-1-2 1,1 0 0,-1 0-1,1 0 1,-1 0 0,2 0 0,-2 0-1,0-2 1,1 2 0,-1-1-1,1 0 1,-1 0 0,0 0-1,0 0 1,1 0 0,-1 0 0,0 0-1,0-1 1,0 1 0,0-1-1,0 1 1,-1-1 0,1 0-1,0 0 1,-1 0 0,1 0 0,-1 0-1,0 0 1,2-4 0,5-10 3,-2 2 0,-1-1 0,0 0 1,4-26-1,-5 19-9,12-53 1,-4-2-1,2-84 0,-8-158-92,-6 276 85,-19-436-19,18 449 52,4 49 22,2 8-13,9 52 11,37 268 54,-34 167-66,-5-64-3,35-6-14,-37-384-11,-1 5 0,4-1 0,31 94 0,-43-154-5,0-1 1,1 0-1,-1 1 1,1 0-1,0-1 1,0 0-1,1 0 1,0-1-1,-1 1 1,5 3-1,-7-5 4,1-1 0,-1 0 0,1 1 0,-1-1-1,1 0 1,-1 0 0,1 1 0,-1-1 0,1 0-1,-1 0 1,1 0 0,0 0 0,-1 0 0,1 0 0,-1 0-1,1 0 1,-1 0 0,1 0 0,-1 0 0,1 0 0,0 0-1,-1 0 1,1 0 0,-1-1 0,1 1 0,0-1 0,0 0 0,0 0 0,0 0 0,0 0 1,0-1-1,0 1 0,0-1 1,0 1-1,0-1 0,0 1 1,-1-1-1,1 1 0,-1-1 1,1-2-1,9-45 5,-2 0-1,-3-1 1,-2-68 0,0 17-3,6-754-193,-11 540 170,42 782 345,1-25-192,-38-239-103,23 397 3,-19-545-29,19 75 1,-15-113-58,-10-16 54,-1-1 0,0 0 0,1 0 0,-1 0 0,1 0 0,-1 0 0,0 1 0,1-1 0,-1 0 0,1 0 0,-1 0 0,1 0 0,-1 0 0,0 0 0,1 0-1,-1-1 1,1 1 0,-1 0 0,0 0 0,1 0 0,-1 0 0,1 0 0,-1-1 0,0 1 0,1 0 0,-1 0 0,0-1 0,1 1 0,-1 0 0,0 0 0,1-1-1,-1 1 1,0 0 0,0-1 0,1 1 0,-1 0 0,0-1 0,0 1 0,0-1 0,0 1 0,1 0 0,-1-1 0,0 0 0,6-17 5,-1-2 0,-1 0 0,-2 0 0,0 1 0,0-1 0,-3-25 0,2 5 0,4-263-46,19-298-76,-19 564 116,0 0 0,13-43 0,-13 76-5,1 15 41,35 593 89,2 18-43,-40-597-81,-2-15 0,-1 0 0,2-1 0,-1 2 0,1-2 0,1 0-1,-1 1 1,2-1 0,4 11 0,-8-20 0,0 0-1,1 1 1,-1-1 0,0 0-1,0 0 1,0 0-1,1 1 1,-1-1 0,0 0-1,0 0 1,1 0 0,-1 0-1,0 1 1,1-1-1,-1 0 1,0 0 0,0 0-1,2 0 1,-2 0 0,0 0-1,1 0 1,-1 0-1,0 0 1,1 0 0,-1 0-1,0 0 1,1 0-1,-1 0 1,0 0 0,1 0-1,-1 0 1,0 0 0,0-1-1,1 1 1,-1 0-1,0 0 1,0 0 0,1 0-1,-1-1 1,0 1 0,0 0-1,1 0 1,-1-1-1,0 1 1,0 0 0,0 0-1,1-1 1,-1 1-1,0 0 1,0 0 0,0-1-1,0 1 1,0 0 0,0-1-1,0 1 1,0 0-1,0-1 1,6-24-4,-1 1 0,-2-2 0,0 2 0,-2-42-1,0 31-11,5-220-44,8-185-32,-9 398 103,-4 41 0,0 9 2,1 71 20,33 598 229,-32-645-238,19 145 12,-17-150-31,0-2 1,2 2-1,1-1 1,17 36-1,-24-61-5,-1 0 0,0 0 0,0-1-1,1 1 1,-1 0 0,0 0 0,1-1 0,-1 1 0,1 0-1,-1-1 1,1 1 0,-1 0 0,1-1 0,0 1-1,-1-1 1,1 1 0,0-1 0,-1 0 0,1 1-1,0-1 1,0 1 0,-1-1 0,1 0 0,0 0-1,0 1 1,-1-1 0,1 0 0,0 0 0,0 0-1,0 0 1,0 0 0,-1 0 0,1 0 0,0 0 0,0 0-1,0-1 1,1 1 0,-1-1 0,1 0 0,-1-1 1,1 1-1,-1 0 0,1-1 0,0 1 0,-1-1 1,0 1-1,0-1 0,0 1 0,0-1 0,0 0 1,0 1-1,-1-1 0,1 0 0,0-3 1,9-39-37,-2-1 0,4-90 0,-12-98-128,-2 104 126,6 184 75,4 1 1,24 100 0,5 21 34,-33-153-66,54 313 38,-44-288-22,-13-48-53,0-1 30,-1-1 0,2 0 0,-2 1-1,1-1 1,-1 0 0,1 0-1,-1 1 1,1-1 0,-1 0-1,0 0 1,1 0 0,-1 0-1,0 1 1,0-1 0,0 0-1,1 0 1,-1 0 0,0 0-1,0-1 1,0 1 0,0 1 0,-1-1-1,1 0 1,0-2 0,-1 2 1,1-36-3,-3-2 0,-2 1 0,-1 0 0,-2 1 0,-1-1 0,-1 1 0,-17-35 0,-401-1169 32,316 896-24,-82-207-4,14 47 0,165 455 1,2 0 0,3-1 1,-6-78-1,8-155 4,0 221 5,7 59-9,0 0 0,0 1 0,-1-1 1,1 1-1,0-1 0,-1 1 0,0 0 1,0-1-1,0 1 0,0 0 0,0 0 1,-1-1-1,-3-2 0,6 6 0,-1 0-1,1 0 1,0 0 0,-1 0-1,1 0 1,-1 0-1,1-1 1,0 2 0,-1-1-1,1 0 1,-1 0-1,1 0 1,0 0 0,-1 0-1,1 0 1,-1 0-1,1 0 1,0 1 0,-1-1-1,1 0 1,0 0-1,-1 0 1,1 1 0,0-1-1,0 0 1,-1 1-1,1-1 1,0 0 0,-1 0-1,1 1 1,0-1 0,0 1-1,0-1 1,0 0-1,-1 1 1,1-1 0,0 0-1,0 1 1,0-1-1,0 2 1,0-2 0,0 0-1,0 2 1,-35 169-16,21-83 3,-40 147-5,42-194 14,-1-1 1,-2-1 0,-31 57-1,18-58-15,27-36 17,1-2-1,-1 1 1,1-1 0,-1 0 0,1 1 0,-1-1-1,1 1 1,-1-1 0,1 0 0,-1 1 0,0-1-1,1 0 1,-1 0 0,1 1 0,-1-1 0,0 0-1,1 0 1,-1 0 0,0 0 0,1 0 0,-1 0 0,0 0-1,1 0 1,-1 0 0,0 0 0,1 0 0,-1-1-1,0 1 1,1 0 0,-1 0 0,1 0 0,-1-1-1,0 1 1,1 0 0,-1-1 0,1 1 0,-1-1-1,1 1 1,-1-1 0,1 1 0,-1-2 0,1 2-1,0-1 1,-1 1 0,1-1 0,0 1 0,-1-1 0,1 0-1,0 1 1,0-1 0,0 0 0,-1 1 0,1-1-1,0 0 1,0 0 0,-6-23-24,2 0 0,0 0 0,1-2 0,2 2 0,-1-1-1,6-35 1,-2-4 9,-2 21-14,-1-104-43,22-168 0,-14 252 43,-1-87 1,-9 128 31,-4 16 5,-4 13 9,11-7-14,-6 5 1,1 1 0,-2-1 0,2 2 0,0-1-1,1 1 1,0-1 0,0 1 0,0 0 0,-3 9 0,-26 74 19,29-75-15,-12 43 23,2 1-1,4 1 0,-4 79 0,7 183 117,7-260-120,0-56-25,0 39 19,6 54-1,-4-87-16,0-1-1,0 1 0,1 0 1,1-1-1,0 0 0,0 0 1,2 0-1,-1 0 0,11 15 1,-15-24-4,0-1 1,0 1 0,0-1 0,0 0-1,0 1 1,0-1 0,0 0 0,0 0-1,1 0 1,-1 0 0,0 1-1,1-1 1,-1 0 0,1 0 0,-1-1-1,1 1 1,-1 0 0,1-1 0,-1 1-1,1-1 1,1 0 0,-2 0-1,1 1 1,0-1 0,-1 0 0,1 0-1,0-1 1,-1 1 0,1 0 0,-1 0-1,1-1 1,0 1 0,-1-1-1,1 1 1,-1-1 0,1 0 0,-1 0-1,0 0 1,1-1 0,-1 1 0,0 0-1,1 0 1,-1 0 0,0 0-1,0 0 1,0-1 0,0 1 0,0-1-1,1-2 1,8-10-4,-1 0-1,-1-2 1,13-31 0,-15 32 3,71-176-18,77-291 0,-149 464 10,4-14-37,-1-2-1,0 0 1,-3 1 0,1-50 0,-13 96 94,-1 15-36,0 0 1,2 1-1,-3 43 0,1 98 78,8-147-74,-7 747 251,9-700-249,3-1 0,2 2 0,4-2 0,24 81 1,-31-138-17,14 42 2,-16-50-5,0-1 1,0 0-1,-1 0 1,1 0-1,0-1 1,0 1-1,0 0 1,0-1-1,1 1 1,-1-1 0,1 0-1,5 4 1,-7-6-3,0 1 1,0-1-1,0 1 1,0-1-1,0 0 1,0 1 0,0-1-1,0 0 1,1 0-1,-1 0 1,0 0 0,0 0-1,0 0 1,0 0-1,0-1 1,1 1 0,0 0-1,-1-1 1,0 1-1,0 0 1,0-1-1,0 1 1,0-1 0,0 0-1,0 1 1,0-1-1,0 0 1,-1 0 0,1 1-1,0-1 1,0 0-1,0-1 1,18-37-9,-1-15-6,-4-1-1,-2 0 1,-2 0 0,2-65 0,-2-233-129,-10 311 138,1-55-56,-1-93-44,-2 163 89,-1 1 0,-1 0 0,-2 0 0,-14-46 0,7 48 13,13 24 7,0-1-1,0 1 0,-1 0 0,1 0 0,0-1 0,0 1 0,-1 0 1,1 0-1,0 0 0,-1 0 0,1-1 0,0 1 0,-1 0 0,1 0 0,0 0 1,-1 0-1,1 0 0,0 0 0,-1 0 0,1 0 0,0 0 0,-1 0 1,1 0-1,0 0 0,-1 0 0,1 0 0,0 0 0,-1 0 0,1 0 1,0 0-1,-1 1 0,1-1 0,-1 0 0,-2 3 2,1 0 1,0-1-1,0 1 0,1 0 0,-1 0 1,1 0-1,0 1 0,0-1 1,0 0-1,0 1 0,0 4 0,-9 66 62,2 1-1,5 150 0,4-131 4,34 662 290,-31-726-342,1-1 0,1 0-1,18 50 1,-24-78-15,0 1-1,0-1 1,0 0-1,1 0 1,-1 0-1,1 0 1,-1 0-1,1 0 1,-1 0-1,1 0 1,-1 0 0,1 0-1,0-1 1,-1 1-1,1 0 1,0 0-1,0-1 1,0 1-1,0 0 1,0-1-1,-1 1 1,2-1-1,-1 1 1,0-1 0,0 1-1,2-1 1,-2 0-2,1-1 1,-1 1-1,0-1 1,0 1-1,1-1 1,-1 0-1,0 1 1,0-1-1,0 0 1,0 0 0,0 0-1,0 0 1,0 0-1,0 0 1,0 0-1,-1 0 1,2-2-1,4-9-5,0 0-1,0 1 0,6-20 1,1-19-17,-1 0 0,-2 0 0,5-86 0,-10-162-110,-6 194 81,-6-790-140,8 964 238,2 0-1,14 72 1,120 676 193,-76-446-198,-59-359-38,14 92-3,5-2 0,49 148 1,-59-232-42,-10-19 40,-1 0 0,1 0 0,-1 0 0,0 0 0,1 0 0,-1 0 0,0 0 0,1-1 0,-1 1 0,0 0 0,1 0 0,-1 0 0,0-1 0,1 1 0,-1 0 0,0 0 0,2-1 0,-2 1 0,0 0 0,0-1 0,1 1 0,-1 0 0,0-1 0,0 1 0,0-1 0,0 1 0,0 0 0,1-1 0,-1 1 0,0-1 0,6-43-44,-9-58-32,-27-167 0,-41-100-192,5 43 146,18 104 130,44 211 25,-1 13 19,-1 21 13,2 41-40,3-1-1,3-1 1,2 1 0,3 0 0,18 69 0,98 306 165,-73-281-124,-25-73-59,64 197-4,-54-160-1,-34-116-6,-4-43-11,-2 0 0,-2 2 0,-1-2 0,-25-66 0,1-1-52,-6-43 35,-114-487-125,146 610 159,2 0 0,-14-43 0,10 54 17,4 20 24,1 27 56,9 108 2,6-1 0,5 0-1,43 156 1,29 159 67,-85-403-252,0 53 0,-4-90 39,-9-45-1389,-3-12-27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76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14 117 128,'-6'17'353,"-1"7"234,6-23-569,1 0 1,0 0 0,0 0-1,0 0 1,0 0-1,0 0 1,0 0 0,1 0-1,-1 0 1,0 0 0,0 0-1,1 0 1,-1 0-1,1 0 1,-1 0 0,1 0-1,-1 1 1,1-1 0,-1-1-1,1 1 1,0 0-1,-1 0 1,1-1 0,0 1-1,0 0 1,1 0 0,28 1 41,-10-3-52,-19 1-7,0 0 0,0-1 1,0 1-1,0 0 0,0 1 0,0-1 1,0 0-1,0 0 0,0 0 1,0 0-1,0 1 0,1-1 0,-1 1 1,0-1-1,0 1 0,0-1 0,0 1 1,0-1-1,-1 1 0,1 0 0,0-1 1,0 1-1,0 1 0,3 24 27,-4-21-27,-2 4 3,0-1 1,0 0-1,0 0 1,-1 0-1,0-1 1,-2 2-1,1-2 1,0 0-1,0 0 1,-1 0-1,0-1 1,-9 10-1,14-15-4,0-1 1,1 0-1,-1 1 0,0-1 0,0 0 0,0 1 0,1-1 1,-1 0-1,0 1 0,0-1 0,1 0 0,-1 0 0,0 0 0,1 1 1,-1-1-1,0 0 0,1 0 0,-1 0 0,0 0 0,1 1 0,-1-1 1,0 0-1,1 0 0,-1 0 0,1 0 0,-1 0 0,0 0 1,1 0-1,-1 0 0,0 0 0,1 0 0,-1 0 0,0-1 0,1 1 1,-1 0-1,0 0 0,1 0 0,0-1 0,21 0 5,-7-5 3,0-2-1,-1 1 1,1-1 0,-2 0-1,16-13 1,19-12 5,13-7-13,-39 24 0,1 0 0,34-15 0,-50 30 5,-9 20 48,-10 0-43,1-1 0,-2-1-1,0 1 1,-1-2-1,-16 16 1,-12 12 2,16-14 19,17-23-14,1 0 1,1 1-1,0 1 0,0 0 1,1 0-1,1 0 0,-2 0 0,-4 16 1,10-25-18,1 1 1,0-1 0,0 1 0,0-1-1,0 1 1,0-1 0,0 1 0,0-1-1,0 1 1,0-1 0,0 1 0,1-1-1,-1 1 1,0-1 0,0 1 0,0-1-1,0 1 1,1-1 0,-1 1 0,0-1-1,1 1 1,-1-1 0,0 0 0,1 1 0,-1-1-1,0 0 1,1 1 0,-1-1 0,1 0-1,-1 1 1,1-1 0,-1 0 0,1 0-1,-1 1 1,1-1 0,-1 0 0,1 0-1,-1 0 1,1 0 0,-1 0 0,1 0-1,-1 0 1,1 0 0,-1 0 0,1 0-1,-1 0 1,1 0 0,-1 0 0,1 0-1,-1-1 1,2 1 0,-1 0 0,28-7-4,-8-3 7,-2 0 0,0-2 0,0-1 0,-1 1 0,22-23 0,21-14 4,-41 35-8,-3 1 0,-1 1-1,1 0 0,2 2 1,-2 1-1,2 0 0,0 0 0,25-6 1,-43 15 0,-1 0 0,0 0 0,0 0 0,1 0 0,-1 1 0,0-1 0,0 0 0,0 0 0,0 0 0,1 1 0,-1-1 0,0 0 0,0 0 0,0 1 0,0-1 0,0 0 0,0 0 0,1 1 0,-1-1 0,0 0 0,0 0 0,0 1 0,0-1 0,0 0 0,0 0 0,0 1 0,0-1 0,0 0 0,0 1 0,-1-1 0,1 0 0,0 0 0,0 1 0,0-1 0,0 0 0,0 0 0,0 1 0,0-1 0,-1 0 0,1 0 0,0 0 0,0 1 0,0-1 0,-1 0 0,1 0 0,0 0 0,-1 1 0,-12 17 5,-3 0 1,1-2 0,-1 1 0,-2-2-1,-33 25 1,12-10-3,-29 25-3,32-29 2,2 2 0,-50 51-1,81-76 4,3-3-5,-1 1 0,0 0 0,1-1 0,-1 1 0,1 0 0,-1-1 0,1 1 0,0 0 0,-1-1 1,1 1-1,0 0 0,-1 0 0,1 0 0,0-1 0,0 1 0,0 0 0,0 1 0,0-1 0,0 0 0,0-1 0,0 1 0,0 1 0,16 0 21,-7-3-18,1 0-1,-1 0 0,0-1 1,0 0-1,-1-1 0,1 0 1,1 0-1,-2-1 0,11-6 1,74-51 32,-55 33-30,92-68-5,97-61 0,-204 146-33,-11 9 12,-12 8 16,-18 17 13,1-1-1,-1-1 0,-43 37 1,-72 49-11,-129 111 30,254-212-23,6-5-4,-1 1-1,1-1 1,0 1 0,0-1-1,0 1 1,0 0 0,0 0-1,0 0 1,0 1 0,1-1-1,-3 5 1,33-10-54,-3-10 55,-1 1 0,0-1 0,45-33-1,-14 8-3,79-49 13,118-69-3,-204 133-7,-35 23-11,-17 6 3,2-5 10,-9 16 2,-2 1 0,-1-2 0,-1-1-1,-29 28 1,-74 53 6,77-65-17,-306 227 18,326-242 10,13-7-26,8-4-1,6-5-4,4-2 7,-1 1 1,1-1 0,-1 0 0,0 0-1,0-1 1,0 0 0,0-1 0,12-6-1,79-50 23,-50 27-25,123-76-14,-75 44 29,117-56-1,-197 115-26,-20 14 24,-20 16 6,20-23-16,-348 299 3,259-226 9,-84 62 14,167-129-28,14-5-6,15-3-5,-1-5 16,0-1 0,-2 0 0,2-3 0,-2 1 0,-1-1 0,1-1 0,25-21 0,10-3 0,258-141-27,-346 213 22,-173 128 18,-66 62 6,255-208-24,18-19 5,0 0 0,0 0 0,-1 0-1,1 1 1,0-1 0,0 0 0,0 0 0,0 0-1,0 0 1,0 0 0,0 0 0,0 1 0,0-1-1,-1 0 1,1 0 0,0 0 0,0 0 0,0 0-1,0 1 1,0-1 0,0 0 0,0 0 0,0 0-1,0 0 1,0 0 0,0 1 0,0-1 0,0 0-1,0 0 1,0 0 0,0 0 0,0 1 0,1-1-1,-1 0 1,0 0 0,0 0 0,0 0 0,0 0-1,0 0 1,0 1 0,0-1 0,0 0 0,0 0-1,1 0 1,-1 0 0,0 0 0,0 0 0,0 0-1,0 0 1,0 0 0,1 1 0,-1-1 0,0 0-1,0 0 1,45-14-16,15-16 16,0-1 0,67-50 0,-38 25 0,-21 11-5,-37 24-1,1 1 1,-1 1 0,3 2-1,38-14 1,-66 29 7,1 1 0,-1 0-1,0 0 1,0 1 0,11 0 0,-20 19 19,0-12-21,0 1 0,-1 0 0,1-1 0,-2 0 0,1 0 0,-1 0 0,0-1 0,-8 8 0,-53 47 0,49-46 0,-273 247 59,289-261-60,-4 5 1,-1 0 0,0-1 0,-1-1-1,1 0 1,-10 6 0,14-10-6,1 1 0,0-1 0,0 1 0,-1-1 0,1 0 0,-1 0 0,1 1 0,0-1 0,-1 0 0,1 0 0,0 0 0,-1 0 0,1-1 0,0 1 0,-2 0 0,2 0 0,0-1-1,-1 1 1,1-1 0,0 1 0,0-1 0,-1 0 0,1 0 0,0 1 0,0-1 0,0 0 0,0 0 0,0 0 0,0 0 0,0 0 0,0 0 0,1 0 0,-1 0 0,0-1 0,0 0 0,-44-74-210,-3 3 0,-3 2-1,-64-69 1,88 112 165,11 10 32,-1-1-1,-20-14 0,32 28 31,0 1-1,0 1 1,0-1-1,-1 1 1,1 1-1,-1-1 1,1 1-1,-1 0 1,0 0-1,0 0 1,0 1 0,0 0-1,-9 0 1,14 1-5,0 0 1,0 1-1,0-1 1,0 0 0,1 1-1,-1-1 1,0 1 0,0-1-1,0 1 1,1 0-1,-1-1 1,0 1 0,0 0-1,1 0 1,-1-1 0,1 1-1,-1 0 1,1 0 0,-1 0-1,1 0 1,-1-1-1,1 1 1,0 0 0,0 0-1,-1 0 1,1 0 0,0 0-1,0 0 1,0 0-1,0 0 1,0 0 0,0 0-1,0 0 1,1 0 0,-1 0-1,0 0 1,0 0 0,1 1-1,10 45 56,9 0 36,1 0 0,2-1 0,39 55 0,12 24 76,301 477 119,-367-584-352,-3-5-41,-3-20 8,-3-34-74,-2 1-1,-18-80 1,-33-82-257,24 96 203,11 36 116,-1-13 69,-5 1 1,-46-106-1,61 161 55,9 22 0,-1 0-1,0 0 1,1 0 0,-1 0-1,-1 0 1,1 0 0,-1 1 0,-7-9-1,10 13-9,-1 1 0,1-1 0,0 0 0,-1 0-1,1 0 1,0 0 0,-1 0 0,1 0 0,0 1 0,-1-1-1,1 0 1,0 0 0,-1 1 0,1-1 0,0 0-1,0 0 1,-1 1 0,1-1 0,0 0 0,0 1 0,0-1-1,0 0 1,-1 1 0,1-1 0,0 0 0,0 1-1,0-1 1,0 0 0,0 1 0,0-1 0,0 0 0,0 1-1,0-1 1,0 1 0,0-1 0,0 0 0,0 1 0,0-1-1,0 0 1,0 1 0,1-1 0,-1 0 0,0 1-1,0-1 1,3 26 23,81 277 474,-2-7-159,30 249-35,64 263-173,-170-783-137,43 143 1,-42-149-4,1-1 0,0 2-1,1-3 1,1 1 0,0 0 0,17 18 0,-26-35-2,-1 0 1,1 0 0,0-1 0,-1 1-1,1 0 1,0 0 0,0-1 0,-1 1 0,1 0-1,0-1 1,0 1 0,0-1 0,0 1-1,0-1 1,0 1 0,0-1 0,0 0-1,0 0 1,0 1 0,0-1 0,1 0-1,-1 0-1,-1-1 1,1 1-1,0 0 0,-1-1 0,1 1 0,1-1 0,-2 1 0,1-1 0,-1 1 0,1-1 0,-1 0 0,1 1 0,-1-1 1,1 0-1,-1 1 0,0-1 0,1 0 0,-1 0 0,0 1 0,0-1 0,1-2 0,5-50-127,-6 45 117,4-85-149,-4 2 1,-3-1-1,-28-155 1,-28-59 79,-58-322-108,35-7 94,63 490 101,15 131 93,0 26 46,3 27-44,4 6-54,2 0 1,1 0 0,15 58 0,1-8 16,33 186 29,147 846 372,-141-794-443,-60-327-23,0 0 0,1 0 0,0 0-1,0 0 1,1 0 0,-1 0 0,1 0 0,0-1 0,5 6 0,-1-28-111,-4-31 95,-3-55-1,-1 24-45,-3-31-123,-29-178 0,-45-114-51,49 262 177,-124-499-16,96 413 69,-73-215 45,126 431-29,4 8-4,0 0 0,-1 1 0,1-1 0,-1 0 1,1 1-1,-1-1 0,0 1 0,1-1 0,-1 1 0,0-1 0,0 1 0,0 0 0,0-1 0,0 1 0,0 0 1,-1 0-1,1-1 0,-3-1 0,4 3-2,0 0 1,0 0-1,-1 0 1,1 0 0,0 0-1,0 0 1,-1 0-1,1 0 1,0 0-1,0 0 1,-2 1 0,2-1-1,0 0 1,0 0-1,0 0 1,-1 0-1,1 0 1,0 0-1,0 1 1,0-1 0,-1 0-1,1 0 1,0 0-1,0 1 1,0-1-1,0 0 1,0 0 0,-1 0-1,1 2 1,0-2-1,0 0 1,0 0-1,0 1 1,0-1-1,0 0 1,0 0 0,0 1-1,0-1 1,0 0-1,0 0 1,0 1-1,0-1 1,0 0 0,0 0-1,0 1 1,0-1-1,0 0 1,1 0-1,-1 1 1,-3 39 41,2 1-1,1 0 1,11 61 0,31 131 123,194 651 337,-141-548-464,-56-194-32,-1 2 1,70 176 1,-104-310-10,18 35-9,-21-43 8,0-1-1,0 1 0,1 0 1,-1-1-1,1 2 1,-1-1-1,1-1 0,1 0 1,-1 1-1,-1-1 1,1 0-1,0 0 0,0 0 1,0 0-1,0-1 1,0 1-1,4 1 0,-5-2 0,0 0-1,-1 0 1,1 0-1,0 0 0,-1-1 1,1 1-1,-1 0 1,1 0-1,0 0 0,-1 0 1,1-1-1,0 1 0,-1 0 1,1-1-1,-1 1 1,1 0-1,-1-1 0,1 1 1,-1-1-1,1 1 1,-1-1-1,1 1 0,-1-1 1,0 1-1,1-1 0,-1 0 1,0 1-1,1-1 1,-1 1-1,0-1 0,0 0 1,1 1-1,-1-1 1,0 0-1,3-31-31,-3 24 21,4-164-193,-8 2 0,-37-256 0,-102-328-9,43 265 204,88 425 11,-9-44 11,5 0 0,-5-175-1,25 319 31,0-1-1,3-1 0,14 50 1,-6-27 11,233 851 470,-177-664-462,63 174-60,-127-401-1,-6-11-2,2 0-1,0-1 1,-1 1-1,1 0 1,-1 0-1,2-1 1,-1 0-1,1 0 1,-1 0-1,1 0 0,5 4 1,-9-9 1,1 0-1,-1 0 1,0 0 0,0 0 0,0 1-1,0-1 1,1 0 0,-1 0 0,0 0-1,0 0 1,0 0 0,0 0-1,1 0 1,-1 0 0,0 0 0,0 0-1,0 0 1,1 0 0,-1 0 0,0 0-1,0 0 1,0 0 0,1 0 0,-1 0-1,0 0 1,0 0 0,0-1-1,0 1 1,1 0 0,-1 0 0,0 0-1,0 0 1,0 0 0,0 0 0,0 0-1,1-1 1,-1 1 0,0 0 0,0 0-1,0 0 1,0 0 0,0-1 0,0 1-1,0 0 1,0 0 0,0 0-1,0 0 1,0-1 0,0 1 0,1 0-1,-1 0 1,0 0 0,0-1 0,0 1-1,-1 0 1,2-17-49,-1 13 31,-1-26-11,-2 1 0,0-1-1,-2 1 1,-12-38 0,-46-117-139,32 102 91,6 13 10,-209-648-215,216 652 281,-18-89 12,28 124 23,3 21-1,4 17 2,2 10-8,1 0 0,1-1 0,0 1 0,1-1 0,1 0 1,8 19-1,52 106 91,-50-114-88,87 172 90,95 209 148,-95-137-266,-99-297-126,-1 0 0,-2-32-1,-11-5 15,-3 0 0,-1 2 0,-46-112 0,14 43 16,-101-313-128,144 428 232,4 12-5,0 1-1,0-1 1,0 0 0,-1 0-1,1 0 1,-1 1 0,1-1-1,-1 0 1,0 0 0,1 1-1,-1-1 1,0 0 0,0 1-1,0-2 1,0 2 0,-1-1-1,1 1 1,0 0 0,0 0-1,-2-1 1,2 1-1,-1 0 1,1 0 0,-3-1-1,4 2 1,-1 0 0,1 1 0,-1-1 0,1 0-1,0 0 1,-1 0 0,1 0 0,0 1 0,-1-1 0,1 0-1,0 0 1,0 1 0,-1-1 0,1 0 0,0 0-1,0 1 1,-1-1 0,1 0 0,0 1 0,0-1-1,0 0 1,-1 1 0,1-1 0,0 0 0,0 1-1,0-1 1,0 1 0,0-1 0,0 0 0,0 1 0,0-1-1,0 0 1,0 1 0,0-1 0,0 1 0,0-1-1,0 1 1,-4 62 113,3-2 1,2 1-1,3-1 0,3 2 0,27 108 1,-7-75 56,3-1 0,83 176 0,-82-206-155,2-4-1,3 0 0,62 79 1,-93-135-23,1 1 1,-1-1-1,1 0 0,0 0 1,0-1-1,12 8 1,-16-10 1,0-1 1,0 0 0,2 0-1,-2 0 1,0-1-1,0 1 1,0 0 0,1-1-1,-1 0 1,0 1 0,1-1-1,-1 0 1,0 0-1,1 0 1,-1-1 0,0 1-1,1-1 1,-1 1 0,0-1-1,0 1 1,0-1 0,1 0-1,-1 0 1,1 0-1,-1-1 1,2-1 0,2-4-20,0 1-1,-1-1 1,0 0 0,0 1 0,-1-2 0,0 1 0,0-1 0,1 0 0,-2 0 0,0 0 0,1-9 0,1-2-95,-2 1 0,0 0 1,0-40-1,-3 57 114,1 0 0,-1-1 0,0 1 0,0 0 0,0-1 0,-1 1-1,1 0 1,0 0 0,0-1 0,-1 1 0,1 0 0,-1 0 0,1 0 0,-1 0-1,1-1 1,-1 1 0,0 0 0,1 0 0,-1 0 0,0 0 0,0 0 0,0 1-1,0-1 1,0 0 0,0 0 0,0 0 0,0 1 0,0-1 0,-3 0 0,1 0-5,-1 1 0,0-1 1,1 1-1,0 0 0,-1 1 1,1-1-1,0 0 0,-1 1 1,1 0-1,0 0 0,-5 1 1,-11 6-26,1 0 1,-33 21-1,-111 83 236,-191 170 0,327-267-124,25-14-76,1-1 0,0 0 0,-1 0-1,1 0 1,-1 0 0,1 0 0,0 0 0,-1 0-1,1 0 1,0 0 0,-1 0 0,1 0-1,-1 0 1,1-1 0,0 1 0,-1 0-1,1 0 1,0 0 0,-1 0 0,1-1-1,0 1 1,-1 0 0,1 0 0,0-1-1,-1 1 1,1 0 0,0 0 0,0-1-1,0 1 1,-1 0 0,1-1 0,0 1-1,0 0 1,0-1 0,-1 1 0,1-4 2,0 0 1,0 1-1,0-2 1,1 2 0,-1-1-1,1 0 1,0 1-1,0-1 1,0 1-1,0 0 1,0-1-1,4-4 1,9-19-5,3 2-1,-1-1 1,2 2-1,2 0 1,-1 2-1,3 0 1,37-30-1,4 2 14,116-66 0,309-126 23,-515 262-14,-43 39-1,12-8-8,-35 28 26,4 6 1,-100 119-1,132-132 100,3 2-1,3 2 0,-69 139 0,109-186-139,33-53-40,-11 10 53,54-67-9,4 5-1,4 2 0,2 4 1,4 2-1,2 4 0,3 4 1,155-83-1,-222 134-4,3 0 0,-2 1 0,1 1 0,34-7 0,-52 14 0,-1 0 0,1 0 1,-1-1-1,1 1 0,-1 0 0,0 0 1,1 0-1,-1 1 0,1-1 0,-1 0 1,0 0-1,1 0 0,-1 0 0,1 0 1,-1 0-1,0 1 0,1-1 0,-1 0 1,0 0-1,1 0 0,-1 1 1,0-1-1,1 0 0,-1 1 0,0-1 1,1 0-1,-1 1 0,0-1 0,0 0 1,1 1-1,-1-1 0,0 0 0,0 1 1,0-1-1,0 1 0,0-1 1,0 0-1,1 1 0,-1-1 0,0 1 1,0-1-1,0 1 0,0-1 0,0 0 1,-1 1-1,1-1 0,0 1 0,0-1 1,0 0-1,0 1 0,0-1 1,0 1-1,-1-1 0,1 0 0,-1 1 1,-13 28-7,-10 3 14,-3-2 0,-36 34 0,20-22-7,-214 203-1,-24 26 13,217-205 18,5 2 0,-63 97 0,122-164-29,-7 8 12,-1 0 0,2 0-1,0 1 1,1-1 0,0 2 0,1 0 0,0-1 0,0 1 0,1 1 0,0-2-1,-1 19 1,4-28-13,0-1 0,0 0-1,0 1 1,1-1-1,-1 1 1,0-1 0,0 0-1,1 1 1,-1-1-1,0 1 1,0-1 0,1 0-1,-1 1 1,0-1-1,1 0 1,-1 0 0,1 1-1,-1-1 1,0 0 0,1 0-1,-1 0 1,1 2-1,-1-2 1,0 0 0,1 0-1,-1 0 1,1 0-1,-1 0 1,1 0 0,-1 0-1,1 0 1,-1 0 0,1 0-1,0 0 1,20-3-11,-18 2 9,8-1 1,2-2 0,-1 1 1,-1-2-1,0 1 0,1-2 1,-2 1-1,1-1 0,13-11 1,84-71 2,-60 45 2,651-518 17,-667 534-34,124-94-92,-180 139 84,1 1 0,-38 42 0,6-7 15,40-39 6,-368 360 99,304-288-57,3 3 0,-99 155-1,169-237-36,-1 1 6,1 1 0,0 0-1,0 1 1,1-1 0,1 1-1,0-1 1,0 2 0,1-1 0,-1 1-1,0 15 1,6-27-15,0 1 0,1-1 0,-1 0 0,1 0 0,-1 0-1,0 0 1,0-1 0,0 1 0,0-1 0,0 1 0,0-1 0,3-1 0,10-7 6,0 0 0,-1-1 0,-1 0 0,0-1 1,1-2-1,-2 1 0,0-1 0,11-16 0,24-23 5,386-368-161,-15 17-49,-408 396 108,-18 22 86,-27 35 43,13-23-38,-319 435 160,285-377 13,2 3 0,7 2 0,-62 156 0,98-216-131,2 1 0,0 0 1,3 0-1,0 2 0,-3 59 0,10-91-41,-1-1 1,1 0-1,-1 0 0,1 0 0,0 0 0,-1 1 0,1-1 1,-1 0-1,1 0 0,1 0 0,-2 0 0,1 0 0,0 0 0,-1-1 1,1 1-1,-1 0 0,1 0 0,0 0 0,-1-1 0,1 1 1,-1 0-1,1 0 0,-1-1 0,1 1 0,-1-1 0,1 1 0,-1 0 1,1-1-1,0 0 0,17-16 5,0 0 0,-1-1 0,-1-1 0,20-29 0,7-7 15,61-70-4,259-348-325,-70-16-623,-304 508 937,-2-1-1,0 0 0,-20 20 1,-7 12 14,0 3-10,-481 683 564,429-566-247,79-145-286,2 1 0,1 1 0,2 0 0,-9 44-1,16-66-36,0-1 0,0 1-1,1 1 1,0-1-1,0 0 1,0 0-1,2 6 1,-2-11-1,0 1-1,1 0 1,-1-1 0,0 1-1,0-1 1,1 1 0,-1-1-1,0 1 1,2-1 0,-2 1 0,0-1-1,1 1 1,-1-1 0,1 1-1,-1-1 1,1 0 0,-1 1-1,1-1 1,-1 0 0,1 1-1,-1-1 1,1 0 0,0 0 0,0 1-1,1-1-1,-1 0 0,1 0 0,0-1 0,-1 1 0,1 0-1,-1-1 1,1 1 0,0-1 0,-1 1 0,1-1 0,-1 0 0,1 1 0,1-3-1,11-7 2,0-2 0,-1 0 0,-1-1 0,23-27 0,-14 14 2,124-139 8,31-34-145,176-263-1,151-420-150,-469 813 258,-1 0 1,-4-2-1,34-134 1,-58 187 38,4-36 51,-10 53-58,0 1-1,1-1 0,-1 1 0,0-1 1,0 1-1,1-1 0,-1 1 0,0-1 1,0 1-1,0 0 0,0 0 0,0-1 1,0 1-1,1 0 0,-1 0 0,0 0 0,0 0 1,0 0-1,0 0 0,0 0 0,0 0 1,0 1-1,1-1 0,-1 0 0,0 0 1,-1 1-1,-32 8 24,9 5-40,0 3-1,1-1 1,1 2-1,-39 39 1,25-24 1,-363 353 9,31-27 5,360-350-1,-2 0 1,2 0-1,-2-1 0,1-1 1,-1 0-1,-2 0 0,-14 6 1,25-33-107,3 5 99,0-2 1,1 2-1,1 0 0,1 0 1,0-1-1,1 1 0,0 1 1,1-1-1,2 1 0,13-23 1,11-10 9,60-68 1,-88 112-4,452-477 50,-100 114-114,-322 327 50,-3 9 4,-2-2 0,-3-1 0,0-1 0,28-50 1,-77 86 58,10 4-48,0 1 1,-1 2 0,2-1-1,0 1 1,0 0 0,1 1-1,-1 1 1,-8 12 0,-18 15-2,-789 715 188,794-723-181,4-3 1,-43 30 0,64-52-9,1 0-1,-2 0 0,2-1 1,-1 1-1,0-2 1,-1 1-1,1-2 0,0 1 1,-2-1-1,1-1 1,-13 2-1,21-3-2,0 0 1,0 0-1,0-1 1,-1 1-1,1 0 0,0-1 1,0 1-1,-1 0 1,1-1-1,0 1 0,0-1 1,0 0-1,0 1 1,0-1-1,0 0 0,0 0 1,0 0-1,1 1 1,-1-1-1,0 0 0,0 0 1,1 0-1,-1 0 1,1 0-1,-1 0 0,1 0 1,-1-1-1,1 0 0,0 1 1,-1 0-1,1 0 1,0-2-1,-2-47-79,2 35 64,1 1 18,1-1 1,0 2-1,0-1 0,1 1 1,1-1-1,2 1 0,-2 0 1,2 1-1,0-2 1,8-10-1,15-21 5,45-53 0,-61 82-2,139-170 10,299-279 0,-427 443-18,98-82-13,-108 95 21,-1 0 0,0 0-1,1 0 1,1 2-1,-1 1 1,1 0 0,20-5-1,-31 10 27,-5 4-18,-1-1 0,1 1 0,-1-1 0,0 1 0,0-1 0,0 1 0,0-1 0,0 0 1,0 0-1,0 0 0,-1 0 0,1-1 0,-5 4 0,-2 2 13,-719 607-11,652-559-4,-209 144 50,277-194-58,-31 18 3,37-22-3,1 0 1,-1 0-1,0 0 1,0-1-1,0 1 0,1 0 1,-1-1-1,0 0 1,0 1-1,1-1 0,-1 0 1,0 0-1,0 0 0,0 0 1,1 0-1,-1 0 1,0-1-1,-2 0 0,2-11-57,3 4 53,0 0 1,1 1-1,0-1 0,0 1 1,0 0-1,1-1 1,0 1-1,1 0 1,0 0-1,0 0 1,1 1-1,8-11 0,14-14-9,36-33-1,-40 42 13,372-330 2,-90 86 0,-209 174 0,-2 3 0,149-112 0,-195 172 0,-47 29 0,0-1-1,-1 1 1,1-1 0,-1 1 0,1 0-1,0 0 1,-1-1 0,1 1-1,0 0 1,-1 0 0,1 0 0,0-1-1,-1 1 1,1 0 0,0 0 0,0 0-1,-1 0 1,1 1 0,0-1-1,-1 0 1,1 0 0,0 0 0,-1 0-1,1 1 1,0-1 0,-1 0 0,1 1-1,-1-1 1,1 0 0,0 1-1,-1-1 1,1 2 0,2 23-12,-3-18 12,-1 13 4,-1-1 0,-1 0 0,-1 1 1,0-2-1,-1 1 0,-1 0 1,-14 26-1,-73 125 57,81-149-50,-124 186 95,-176 205-1,-9 11 37,136-168-57,287-375-166,4 4-1,5 6 1,150-116-1,171-125 77,-398 328 5,-23 18-1,-10 13 1,-8 8 6,-42 52 18,-105 114-1,75-94 0,-38 48 132,5 5-1,-162 269 1,269-395-170,8-13 2,9-9-12,21-24 16,40-45 0,1-3-32,361-329-359,-394 373 397,17-16-2,64-72 0,-106 105 5,-1-1-1,-1-1 1,-1 1 0,0-1-1,-2-2 1,-1 1-1,0-2 1,9-30 0,8-31-3,-18 61 2,-1 0-1,-1-1 1,-1 1 0,-2-1-1,4-45 1,-8 33 0,2 17-2,-2 0 0,0 0 1,-1 0-1,-1 0 0,-1 0 0,0 1 0,-2-1 0,-9-26 0,-14-29-27,22 55 28,0 1 0,-18-34-1,20 42 3,0 0 0,1-2-1,0 1 1,1 0 0,0 1-1,1-2 1,0 0 0,0 1 0,3-20-1,-2 9-1,0 21 2,0 0 1,0-1 0,1 1 0,-1 0-1,0 0 1,1-1 0,-1 1-1,1 0 1,-1 0 0,1 0-1,0 0 1,-1-1 0,1 1 0,0 0-1,0 0 1,0 1 0,0-1-1,0 0 1,0 0 0,0-1-1,0 1 1,0 1 0,0-1 0,0 1-1,1-1 1,-1 1 0,0-1-1,0 1 1,1-1 0,-1 1 0,0 0-1,0 0 1,1 0 0,0 0-1,-1 0 1,1 0 0,-1 0-1,0 0 1,0 1 0,1-1 0,-1 0-1,0 1 1,0-1 0,1 1-1,-1-1 1,0 1 0,0 0 0,0-1-1,0 2 1,0-1 0,0 0-1,1 1 1,6 9 8,0 1 0,-2 0 0,2 1 0,-3 0 0,0-1 0,0 1 0,4 23 0,6 13 15,48 154 90,-43-134-94,33 109 33,-105-373-349,-71-225-460,171 478 1007,-22-17-159,-2 0 0,-2 1 0,-2 1 0,21 62-1,-27-53-32,-20-70-58,-1 0 0,-1 0 0,-1 1 0,0 0 0,-2 0 0,-20-25 1,-4-7-10,5 4 4,-2 0-1,-3 2 1,-2 1-1,0 2 1,-69-55-1,106 94 6,-1 0 0,0 0 0,0 0 0,0 0 0,-1 1 0,0-1 0,1 0 0,0 0 0,0 0 0,0 1 0,-1-1 0,1 1 0,0-1 0,-1 1 0,1 0 0,0-1-1,-3 1 1,-1 28 11,4-26-14,-11 559 259,12-417-226,7-98-36,7-62-198,1-22 122,16-62 1,-22 66 5,1 1 1,2 1-1,19-42 1,-30 72 74,0 0 0,1 0 1,-1 0-1,0 0 0,2 0 0,-2 0 0,1 1 1,0-1-1,-1 1 0,1-1 0,0 1 0,0 0 1,0-1-1,0 1 0,0 0 0,0 0 0,0-1 1,1 2-1,-1-1 0,0 1 0,0-1 0,1 1 1,2-1-1,-3 2 3,0-1 0,0 0 0,-1 0 0,1 1 0,1-1 0,-1 1 0,-1 1 0,1-1 0,-1-1 0,1 1 0,-1 0 0,1 0 0,-1 0 0,1 1 0,-1-1 0,0 0 1,0 0-1,1 1 0,-1-1 0,0 1 0,0-1 0,-1 1 0,1-1 0,0 1 0,0 0 0,-1-1 0,1 1 0,-1 0 0,1 1 0,1 9 14,0 1-1,-1 0 0,0-1 1,-1 0-1,-1 1 1,0-1-1,0 1 0,-1-1 1,-1 1-1,0-2 1,-1 1-1,0 0 1,0 0-1,-11 15 0,-7 12-5,-2-1-1,-50 58 1,44-59 21,-281 391 278,97-129-134,-22 22-144,232-316-32,2-3-1,0 1-1,0-1 1,0 2-1,0-1 1,0 0-1,1 0 1,-1 0-1,1 0 1,0 0-1,-2 6 1,19-17-138,27-35 102,51-63 1,-8 7-46,-79 92 77,128-130-46,-112 117 47,0 0 0,2 2 1,-1 2-1,34-19 0,-58 35 3,0 0 1,0 0-1,0 0 0,0 1 0,0-1 1,0 0-1,0 0 0,0 0 0,0 0 1,0 0-1,0 0 0,0 1 0,0-1 1,0 0-1,0 0 0,0 0 0,0 0 1,0 0-1,0 1 0,0-1 0,0 0 1,0 0-1,0 0 0,0 0 0,0 0 1,0 0-1,0 1 0,0-1 0,0 0 0,0 0 1,0 0-1,0 0 0,1 0 0,-1 0 1,0 0-1,0 0 0,0 0 0,0 1 1,0-1-1,0 0 0,0 0 0,1 0 1,-1 0-1,0 0 0,0 0 0,0 0 1,0 0-1,0 0 0,2 0 0,-2 0 1,0 0-1,0 0 0,0 0 0,0 0 1,0 0-1,0 0 0,1 0 0,-1 0 0,0 0 1,0 0-1,0 0 0,0 3 0,-4 9 8,1 1-1,-1-2 0,0 1 1,0-1-1,-2 0 1,1 1-1,-10 12 1,-60 78-9,26-37 27,-163 239 140,193-285-167,15-25-46,10-14 18,21-38-18,4 0 0,0 2 0,5 1 0,73-90 0,-106 141 45,26-34 3,2 2-1,0 2 1,2 0-1,65-49 1,-81 74 5,-12 11-3,-7 7 7,-1 2-3,0-1 1,0 1-1,-1-1 1,-1 1-1,1-2 0,-2 1 1,0-1-1,-11 15 1,-68 72-15,44-51 16,-27 30 32,-1-3-1,-128 101 0,184-164-45,-2 0 1,1 0 0,0 0-1,-1-2 1,-1-1-1,1 0 1,-1-1-1,-1 0 1,1-1 0,0-1-1,-30 2 1,24-5-16,2 0 0,-2-2 1,1 0-1,1-2 1,-1 0-1,1-1 0,-1-1 1,-36-17-1,-175-94-54,13 6 22,194 99 46,-1-3 0,2 1 1,0-2-1,1-1 0,0-1 0,1 0 1,1-3-1,1 1 0,2-2 0,-1 0 1,2-1-1,2-1 0,-1 0 1,2-2-1,2 1 0,0-2 0,1 0 1,-8-37-1,14 45 7,-1-12 1,-2 2-1,-1-2 1,-1 2 0,-1 0-1,-1 1 1,-2 0-1,-27-41 1,27 49-3,1 0 0,-12-30 0,14 28 24,10 22-21,1-1-1,0 0 1,0 1 0,0-1-1,-1 1 1,1-1-1,0 1 1,0-1 0,-1 0-1,1 1 1,-1-1-1,1 1 1,0 0 0,-1-1-1,1 1 1,-1-1-1,1 1 1,-1 0 0,1-1-1,-1 1 1,0 0-1,1-1 1,-1 1 0,1 0-1,-1 0 1,0 0-1,1 0 1,-1-1 0,1 1-1,-1 0 1,0 0-1,1 0 1,-1 0 0,0 0-1,1 1 1,-1-1-1,1 0 1,-1 0 0,0 0-1,1 0 1,-1 1-1,1-1 1,-1 0 0,1 1-1,-2 0 1,1 0 2,-1 0-1,1 1 1,0-1 0,0 1 0,0-1-1,0 1 1,0-1 0,0 1 0,0 0 0,0 0-1,1-1 1,-1 1 0,1 0 0,-1 3 0,-10 495 33,14-307-62,-3-58 42,-9-147-85,-14-55-1,-20-84 1,25 79 18,-33-83 1,36 120 49,1-6 3,-3 2-1,-2-1 0,-1 2 0,-37-52 0,31 64 31,17 24 40,8 13-14,1-5-39,1 33 27,1 0 0,1-1 0,2 1 0,12 39 0,22 100 73,-23-96-24,52 154 1,-64-225-147,0 0 0,1 0 0,0 0 0,2 0 0,-1-1 0,1 0 0,0 0 0,1-1 0,0 1 0,0-2 1,2 1-1,11 8 0,9 0-846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77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2173 290 96,'-40'0'1292,"10"-2"-1198,-1 2-1,2 1 1,-2 1 0,2 2 0,-1 0 0,-31 11 0,-251 118-36,228-102-41,-12 3 22,2 4-1,2 4 1,-97 60-1,17 2-9,-71 49 38,198-117-35,2 0 0,2 4 0,1 1 1,-36 49-1,9 3 29,-57 102 0,107-162-45,2 2 0,2 0 0,0 0 0,-10 55 0,-6 17 6,14-62-22,3 0 0,0 0 0,4 1 0,1 0 0,-1 65 0,8-70 2,-1-9 7,5 51-1,-3-74-6,1 0-1,0 1 0,0-1 0,1 0 0,0-1 1,0 1-1,1 0 0,1-1 0,10 15 1,-12-19 1,1-1 1,-1 0-1,1 0 1,0 1 0,0-1-1,0-1 1,2 1 0,-2-1-1,8 2 1,20 12 13,-24-14-17,0 0 1,0 0-1,0-1 0,0 1 0,0-2 1,1 1-1,10-2 0,-13 1 3,5-2 6,2 0 0,-2-1 0,0-1 0,-1 1 0,1-2 0,0 1 0,-1-2 0,0 1 0,19-15 0,23-10 8,151-65 5,263-140 36,-334 155-57,231-143 5,-21-27-2,-310 220-4,-1 0 0,0-3 0,31-44 0,67-116 0,-25 38 0,-98 147-1,-1 1 1,0 0-1,0-1 0,-1 1 1,0-1-1,0 0 0,-1-2 1,0 2-1,-1 0 0,1-1 1,-1 1-1,-1-1 0,0-1 1,1 1-1,-2-9 0,0-1-6,0 1 0,-3-1-1,1 0 1,-1 1 0,-1 1 0,-12-36-1,14 46 6,0 2-1,-1-1 1,0 1-1,0 0 1,0 0-1,0 0 1,-2 1-1,1-1 0,0 1 1,0-1-1,-1 1 1,1 0-1,-1 1 1,0-1-1,0 1 0,0 0 1,-1 1-1,0-1 1,0 1-1,1 0 1,-1 0-1,0 1 0,0 0 1,1 0-1,-9 0 1,-85 0-18,-98 11 1,-38 2 4,191-12 8,0 1-1,0 2 1,0 3-1,2 1 1,-2 2 0,2 2-1,-1 2 1,2 1-1,-75 39 1,-38 37 16,-135 71 14,267-148-23,-1 0 1,2 0-1,0 3 1,1-1 0,0 1-1,-25 31 1,-93 127 5,91-112-6,24-33 5,3 2-1,2 1 0,-1-1 1,3 2-1,1 1 1,1-1-1,3 2 0,0 1 1,3-1-1,-7 46 0,-19 457 28,36-538-34,-1 0 0,0 0 1,1 0-1,-1 0 0,0 0 0,1 0 0,-1 0 0,0 0 0,1 0 0,-1-1 0,0 1 0,1 0 0,-1-1 0,0 1 0,0-1 0,1 1 0,-1-1 0,2-1 0,3-9-4,2 2-1,-3-1 1,0 0 0,0 0-1,0-2 1,-1 2-1,-1-1 1,3-18 0,10-21-22,15-27-40,67-120 0,59-62 101,-76 131-187,82-174 0,-148 271 82,-1-3-1,-2 1 1,-2-1 0,-1 0 0,0-2 0,-3 1 0,2-60 0,-8 94 99,-4 4-13,-1 0 0,0 1 0,0 0 0,1 0 0,0 0 0,0 0 0,0 0 0,1 1 0,-1 0 0,-3 9 0,-29 60 72,26-49-49,-120 249 134,46-89-42,-24 55-60,58-118-33,-29 86 18,67-162-15,2 0-1,2 1 1,2 0-1,1 84 1,5-129-40,0-1 1,0 0-1,0 0 1,0 0-1,0 1 1,0-1-1,1 0 1,-1 0 0,0 0-1,1 0 1,-1 0-1,0 0 1,1 0-1,0 0 1,-1 0-1,1 0 1,0 0 0,-1 0-1,1 0 1,0-1-1,0 1 1,0 0-1,-1 0 1,1-1-1,0 1 1,0-1 0,0 1-1,0 0 1,0-1-1,0 0 1,1 1-1,-1-1 1,1 0-1,-1 0 1,0 1 0,0-1-1,0 0 1,2 0-1,-1 0 1,0-1-1,0 1 1,0 0-1,0-1 1,0 1-1,0-1 1,0 1 0,0-1-1,0 0 1,0 0-1,0 0 1,0 0-1,-1 0 1,1 0-1,0-1 1,-1 1-1,1 0 1,-1-1-1,3-2 1,6-15-37,-1 1 1,-1 0-1,-1-1 1,0 0-1,-2-1 1,0 0-1,3-25 1,-2-13-189,-2-73 0,-4 130 226,0 1-1,1-1 1,-1 0 0,0 0-1,0 0 1,0 0 0,0 1 0,0-1-1,0 0 1,0 0 0,0 0-1,0 0 1,0 0 0,0 1 0,0-1-1,-1 0 1,1 0 0,0 0-1,-1 0 1,1 1 0,0-1 0,-1 0-1,1 1 1,-1-1 0,1 0-1,-1 1 1,0-1 0,1 0 0,-1 1-1,0-1 1,1 1 0,-1-1-1,0 1 1,0-1 0,1 1 0,-1 0-1,0-1 1,0 1 0,0 0-1,-1 0 1,2 0 0,-1-1-1,0 1 1,-1 0 0,1 23 95,0-19-88,1 1 0,0 0 0,0-1 0,1 0 0,-1 1 0,1-1 0,0 0 0,0 0 0,1 0 0,0 0 0,0 0 0,0 0 0,0 0 0,0 0 0,0 0 0,0-1 0,1 1 0,0-1 0,0 0 0,0 0 0,0 0 0,0-1 0,1 1 0,-1-1 0,1 1 0,-1-1 0,1 0 0,1-1 0,-1 1 0,0 0 0,6 0 0,5 3 11,1 0 0,-1-2-1,1 0 1,1-1 0,-1-1 0,-1 0-1,21-2 1,-11 0 6,1 2 0,27 4-1,-52-5-23,-1 0 0,1 0 0,0 1 0,-1-1 0,1 0 0,0 0 0,0 1-1,-1-1 1,1 0 0,-1 1 0,1-1 0,0 1 0,-1-1 0,1 1-1,-1-1 1,1 1 0,-1 0 0,1-1 0,-1 1 0,1-1 0,-1 1-1,0 0 1,0-1 0,1 1 0,-1 0 0,0 0 0,0-1 0,1 1 0,-1 0-1,0 0 1,0-1 0,0 1 0,0 0 0,0 0 0,0-1 0,-1 2-1,1 0 2,0-1 0,-1 1 0,1-1-1,-1 1 1,1-1 0,-1 2-1,1-2 1,-1 0 0,0 1-1,0-1 1,0 0 0,0 0-1,0 1 1,0-1 0,0 0-1,0 0 1,0 0 0,-2 1 0,-19 6-2,0 0 0,1-2 0,-2 0 0,0-1 1,0 0-1,-35 0 0,26-2 4,-41-2 23,53-2-28,-2 2 1,1 0-1,-34 6 0,50-6 3,-1 0 0,1 0 0,0 1-1,0 0 1,0 0 0,1 0-1,-1 1 1,1 0 0,0 0 0,-1 0-1,0 0 1,2 1 0,-1 0-1,0 0 1,1-1 0,0 1-1,0 1 1,0-1 0,-3 7 0,-2 8 15,2-1 1,-1 0 0,2 2 0,1-1 0,-4 36 0,4 102 112,4-134-111,-1-10-15,2 0 1,0 1 0,1-1 0,0-1-1,0 1 1,2 0 0,-1 0-1,2-1 1,1 0 0,-1 0-1,8 12 1,-9-18-3,0 0 0,1-1 0,-1 2-1,2-2 1,-1 0 0,1 0 0,0 0 0,0-1 0,0 0 0,0 0 0,1-1 0,-1 1 0,1-1 0,1-1-1,-1 1 1,0 0 0,0-2 0,0 1 0,0-1 0,13 0 0,-6 1-3,1-1 1,0-1 0,-1 0-1,0-1 1,0 0-1,1-1 1,-1-1-1,0-1 1,1 0-1,-2-1 1,23-10 0,13-16-35,65-50 0,34-24-66,-145 103 84,0 1 0,0-1 0,-1 1 0,1-1 0,-1-1-1,1 1 1,-1 0 0,0 0 0,0-1 0,1 1 0,-2-1 0,1 1 0,2-4 0,-4 6 11,0-1 1,0 1-1,0 0 0,0-1 1,0 1-1,0-1 0,0 1 1,0-1-1,0 1 0,0-1 0,-1 1 1,1 0-1,0-1 0,0 1 1,0-1-1,0 1 0,-1 0 1,1-1-1,0 1 0,0 0 0,-1-1 1,1 1-1,0 0 0,-1-1 1,1 1-1,0 0 0,-1 0 1,1-1-1,0 1 0,-2 0 0,-26-6-75,-352 1-100,373 6 193,0 0 0,0 0 0,0 0 0,-1 1 0,1 0 0,0 0 0,1 1 0,-1 0 0,1 0-1,-1 0 1,1 1 0,-1 0 0,2 0 0,-1 1 0,1 0 0,0 0 0,0 1 0,0-1 0,1 1 0,0-1 0,0 1 0,-1 0 0,2 1 0,0-1 0,0 2 0,0-2 0,1 1 0,0 0 0,0 0 0,1 0 0,0 0 0,0 9 0,1-15-9,0 0 0,0 0 0,0 1 0,0-1 0,1 0 0,-1 0 0,0 0 0,1 0 0,-1 0 0,1 0 0,-1 0 0,1 0 0,-1 0 0,1 0 0,0 0 0,0-1 0,-1 1 0,1 0 0,0 0 0,0-1 0,0 1 0,0 0 0,0-1 0,1 1 0,36 8 57,49-12 32,-81 3-84,27-5 18,0-1 1,0-2 0,-1-1-1,34-15 1,129-62 3,-90 37-28,833-352 142,-781 340-352,-148 56 128,-51 11 53,-693 264-256,671-245 315,1 4 0,-61 36-1,94-46-8,-1 1-1,3 1 1,-1 2-1,1 1 1,-37 44-1,60-61 0,-1 0-1,1 0 1,0 1-1,1 0 1,-4 10-1,6-17-19,2 0 0,-1 0 0,1 0 0,-1 0 0,1 0-1,-1 0 1,1 1 0,0-1 0,-1 0 0,1 0 0,0 0-1,0 0 1,0 1 0,0-1 0,0 0 0,0 0-1,0 0 1,1 0 0,-1 0 0,0 1 0,1-1 0,-1 0-1,0 0 1,1 0 0,-1 0 0,1 0 0,1 0 0,-2 0-1,1 0 1,0 0 0,0 0 0,0-1 0,-1 2-1,1-1 1,0 0 0,0-1 0,0 1 0,0 0 0,0-1-1,0 1 1,1-1 0,-1 0 0,0 1 0,0-1 0,0 0-1,0 0 1,0 1 0,2-1 0,29 1 3,-1 0 0,0-2 0,0-1 0,1-2 0,-1-2 0,-1 0 1,1-2-1,39-15 0,235-114 45,-287 129-50,73-40-60,-4-5 1,-1-3-1,-2-4 0,-4-3 1,85-86-1,-163 147 34,-12 19 58,-425 679 277,371-599-264,38-60-19,0 2 0,3 0 1,2 1-1,-28 72 0,47-104-25,0 0-1,-1 0 0,2 0 0,1 1 0,-1 16 0,1-22-1,1-2 0,-1-1 0,0 0 0,1 1 0,-1-1-1,1 1 1,-1-1 0,0 0 0,2 1 0,-2-1-1,1 0 1,-1 0 0,1 1 0,0-1-1,-1 0 1,1 0 0,-1 0 0,1 1 0,-1-1-1,1 0 1,-1 0 0,1 0 0,0 0 0,-1 0-1,1 0 1,-1 0 0,1-1 0,-1 1 0,1 0-1,-1 0 1,1 0 0,0-1 0,25-7-30,-3-11-11,-2-1 0,0 0 0,-2-2 1,31-41-1,-16 21-32,-3 1 14,-1 0 1,-2-2-1,29-57 1,-45 76 14,-2 1 0,-1-2 1,-1 1-1,-1-2 0,0 2 1,-2-2-1,-1 0 0,0-32 0,-7 36 14,-3 20 23,-7 15 17,13-11-11,-15 21 24,1 1 0,1 2-1,0-1 1,-8 30 0,-33 119 209,15-42 6,16-64-85,-16 48 90,-54 114-1,83-210-229,3-5-2,-1-1 1,1 1-1,2 1 1,-7 23-1,11-25-15,31-11-54,-12-5 53,0 0 0,0-1 0,0-2 0,-1 0 0,26-10 0,-18 7-10,45-12-1,-35 15-13,68-3 1,-99 9 30,0 0 0,0 0 0,-1 0 0,1 1 1,0 0-1,-1-1 0,1 1 0,0 0 0,0 2 0,-1-2 0,0 1 0,0-1 0,0 1 0,0 0 0,-1 0 1,1 0-1,-1 1 0,0-1 0,4 7 0,-2-4 1,-1-1-1,1 1 1,2-1 0,-2 0-1,10 8 1,-12-12-3,-1 0-1,0-1 1,0 1-1,1-1 1,-1 1 0,0-1-1,1 1 1,-1-1-1,1 0 1,-1 0 0,0 0-1,1 0 1,-1 0-1,1 0 1,-1 0-1,0 0 1,1-1 0,-1 1-1,1 0 1,0-1-1,-1 1 1,0-1 0,1 1-1,-1-1 1,0 0-1,0 0 1,0 1-1,1-1 1,-1 0 0,0 0-1,1-2 1,28-40-45,-28 39 46,26-46-21,-4-1-1,-1-1 1,-3-1-1,16-64 0,38-232-182,-46 198 159,-1 16-2,156-671-173,-87 485-117,-96 321 338,0 0 0,0 0 0,0 0 0,0 0 0,0 0 0,0 1 0,0-1 0,0 0 0,0 0 0,0 0-1,0 0 1,0 0 0,0 0 0,0 0 0,0 0 0,0 0 0,0 0 0,0 0 0,1 0 0,-1 0-1,0 0 1,0 0 0,0 0 0,0 0 0,0 0 0,0 0 0,0 0 0,0 0 0,0 0 0,0 0 0,0 0-1,0 0 1,0 0 0,1 0 0,-1 0 0,0 0 0,0 0 0,0 0 0,0 0 0,0 0 0,0 0-1,0 0 1,0 0 0,0 0 0,2 16 23,0 20 2,-4 14-2,-2 0 0,-2 0-1,-2-1 1,-26 82-1,-84 190-5,66-190 1,10-22-14,-207 484 69,207-509-63,-4-3 0,-3-1 0,-4-4 0,-114 132 0,161-201-12,-55 52-7,56-56 6,1 0 0,0 0 0,0 0 0,0 0 1,-1 0-1,1-1 0,-1 0 0,0 0 1,1 0-1,-1-1 0,-1 0 0,-8 3 0,14-4 1,0 0 0,0 0 0,-1 0 0,1 0 0,0 0 0,-1 0 0,1 0 0,0 0 0,0 0 0,-1 0 0,1 0 0,0 0 0,0 0 0,-1-1-1,1 1 1,0 0 0,0 0 0,-1 0 0,1 0 0,0 0 0,0-1 0,-1 1 0,1 0 0,0 0 0,0 0 0,0-2 0,0 2 0,-1 0 0,1 0-1,0-1 1,0 1 0,0 0 0,0 0 0,0-1 0,0 1 0,0 0 0,-1 0 0,1-1 0,0 1 0,0 0 0,0 0 0,0-1 0,0 1 0,1-1-1,-3-18-48,0 0 0,2-1-1,1 0 1,0 0-1,1 1 1,8-34-1,45-120-338,-18 65 64,29-115-200,68-208 28,-97 332 503,4 1 0,62-109 0,-76 162 91,42-54-1,-56 81-53,2 2-1,0-1 1,2 1-1,0 2 1,25-19 0,-2 13 27,-39 20-64,-1-1-1,1 1 1,-1 0 0,1-1-1,0 1 1,-1 0-1,1 0 1,0 0 0,-1 0-1,1-1 1,0 1 0,0 0-1,-1 0 1,1 0-1,0 0 1,-1 0 0,1 1-1,0-1 1,-1 0 0,1 0-1,0 0 1,-1 1-1,1-1 1,0 0 0,-1 1-1,1-1 1,-1 0 0,1 1-1,-1-1 1,1 1-1,0-1 1,-1 1 0,0-1-1,1 1 1,-1-1 0,1 1-1,-1 0 1,0-1-1,1 1 1,-1-1 0,0 1-1,0 0 1,1-1 0,-1 1-1,0 0 1,0-1-1,0 1 1,0 0 0,0 0-1,0-1 1,0 2 0,-2 20 74,-2 1 1,0-1-1,-1 0 1,-1 0-1,-1 0 1,-1-2-1,-18 33 1,-8 26 11,-325 810 544,256-652-508,91-210-118,10-25-28,3-4-8,17-41-92,-3 8 136,-5 11-36,613-1404-209,-565 1323 216,-37 71 12,-2 1 1,-2-3 0,0 0 0,-3 1 0,12-46 0,20-60 24,-46 141-26,0 0 0,0 0 0,0 0 0,0 1 0,0-1 0,0 0 0,0 0 0,-1 0-1,1 0 1,0 0 0,0 0 0,0 0 0,0 0 0,0 0 0,-2 0 0,2 0 0,0 0 0,0 0 0,0 0-1,0 0 1,0 0 0,0-1 0,-1 1 0,1 0 0,0 0 0,0 0 0,0 0 0,0 0 0,0 0 0,0 0-1,0 0 1,0 0 0,-1 0 0,1-1 0,0 1 0,0 0 0,0 0 0,0 0 0,0 0 0,0 0-1,0 0 1,0 0 0,0-1 0,0 1 0,0 0 0,0 0 0,0 0 0,0 0 0,0 0 0,0-1 0,0 1-1,0 0 1,0 0 0,0 0 0,0 0 0,0 0 0,-109 86-150,46-34 65,-672 495 58,675-509 18,-90 41 0,89-48 6,37-18 8,182-137 43,-49 34-37,353-291 16,-432 354-31,-2-1 0,-1-2 0,-2 1 0,0-3 0,-2 0 0,-1-2 0,-3 0 0,-1-1 0,0-1 0,-3-1 0,15-52 0,-11 21 3,10-37-4,51-128 0,-70 218 4,4-12 7,-14 26 53,-1 1-27,-1 0-30,1 0 0,0 0 0,-2 1-1,2-1 1,-1 0 0,1 1 0,0-1 0,0 1 0,-1 0-1,1-1 1,0 1 0,0 0 0,0 0 0,0 0-1,0-1 1,0 2 0,0-1 0,0 0 0,0 1 0,0-1-1,0 0 1,1 0 0,-1 0 0,0 1 0,1-1-1,-1 3 1,-4 4 8,-45 72-7,-196 299 19,-23-19-10,218-305-15,-27 34-36,77-87-42,1-12 76,1 0-1,1 1 1,-1-2-1,1 2 0,1 0 1,0-1-1,0 1 0,5-10 1,45-70-27,-13 21 24,-5 1-37,-2-3 0,-5-1 1,-1 0-1,-5-3 0,-2 1 0,-4-2 1,7-81-1,-19 101 16,-4 32 33,3-1 0,-1 1 0,1-1 0,2 2 1,0-1-1,16-41 0,-17 60 23,-3 21 69,-3 24-60,-2 1 1,-1 0-1,-3-2 1,-1 1 0,-26 67-1,-97 200 92,109-259-91,-30 69 39,-81 156 38,118-246-117,-1 0-1,-3-3 0,1 1 0,-3-2 1,1 1-1,-2-3 0,-34 25 0,51-41-7,-1-1 0,0 0 0,0-1 0,-1 0 0,1 0 0,-2 1 0,1-2-1,0 0 1,0-1 0,-1 0 0,-15 2 0,22-4-21,3-3 19,0 0 0,0 0 0,-1 0 0,1 0 0,-1-2 0,0 2 0,0 0 0,0 0 0,-1-5 0,2-24 15,5 16-11,1 0 0,0-1 0,1 2 0,11-16 0,6-11-26,10-16 18,4 0 1,2 3-1,2 1 1,64-59-1,71-89 89,-157 167-72,0 0-1,-1-2 1,-3 0 0,-2-1 0,16-52-1,-5 16-8,11-35 13,-5-1-1,29-179 1,-59 276-4,2-41 0,-4 52 1,-1 0-1,1 1 1,-1 0-1,1 0 1,-1-1-1,1 1 1,-1 0-1,0 0 1,1 0-1,-1 0 1,0 0-1,0 0 1,0 0-1,0 1 1,0-1-1,0 0 1,0 0-1,0 1 1,0-1-1,0 0 1,0 1-1,0-1 1,-1 1-1,1 0 1,0-1-1,0 1 1,-3 0-1,-40-7 18,39 7-18,-16-2 0,1 2 0,0 1 0,0 1 0,0 0 0,-27 7 0,-98 35 0,31-8 0,28-15-6,1 5-1,2 2 1,0 5-1,-113 63 1,156-75 2,29-16-6,0 0 0,1 2 0,-1-1-1,2 0 1,-1 1 0,1 1 0,-17 17 0,26-25 7,-1 0 1,1 1 0,0-1 0,-1 0-1,1 1 1,0-1 0,-1 0 0,1 1 0,0-1-1,0 1 1,-1-1 0,1 1 0,0-1-1,0 0 1,0 1 0,-1-1 0,1 1 0,0-1-1,0 1 1,0-1 0,0 1 0,0-1-1,0 1 1,0-1 0,0 1 0,0-1 0,0 1-1,1-1 1,-1 1 0,0-1 0,0 1-1,0-1 1,1 1 0,-1-1 0,0 0 0,0 1-1,1-1 1,-1 1 0,0-1 0,1 0-1,-1 1 1,0-1 0,1 0 0,-1 1-1,1-1 1,-1 0 0,1 0 0,-1 0 0,0 1-1,1-1 1,-1 0 0,1 0 0,-1 0-1,1 0 1,-1 0 0,1 0 0,-1 0 0,1 0-1,0 0 1,31-1-99,-13-7 101,0 0 0,-1-3 0,25-15 0,22-13 0,-32 23 0,304-141 17,-265 127-12,3 5 0,131-29 0,-155 45 4,-37 8-3,0-1 0,1-1 0,-1 0 0,0-1 1,-1 0-1,2-1 0,-2 0 0,23-14 0,19-8-6,-15-10 0,-39 34 5,-29 758 791,17-655-700,-45 186 0,52-272-96,1 0 0,0 1 0,-2 21 0,5-34-2,0-1 1,0 0 0,0-1-1,0 1 1,0 0-1,0-1 1,0 1 0,1 0-1,-1-1 1,0 1-1,0 0 1,2-1 0,-2 1-1,0-1 1,1 1-1,-1-1 1,1 1 0,-1-1-1,1 1 1,-1-1-1,1 1 1,-1-1 0,1 1-1,-1-1 1,1 0-1,0 1 1,-1-1 0,1 0-1,0 0 1,-1 1-1,1-1 1,0 0 0,-1 0-1,1 0 1,0 0-1,-1 0 1,1 0 0,0 0-1,-1 0 1,2 0-1,19-5-63,-8-1 64,0-2-1,-1 0 1,0 0-1,0-1 1,-1 0-1,-1 0 1,13-17-1,66-85-69,-58 70 15,91-131-145,23-28 103,-110 156 84,2 2 0,59-52-1,-63 66 25,-18 17-8,1-1 1,-1-1-1,-2-1 1,2 0-1,-3-1 1,19-27-1,-100 107 94,-214 269-39,208-239-39,60-77-10,-133 182 139,147-194-185,9-10-15,30-39 28,46-64 0,-24 27-5,27-40 11,-56 74 9,2 3 0,60-66 1,-55 75 12,-22 21-1,-1 0 0,-1-1 1,-1 0-1,1-1 0,-2-1 1,0 1-1,13-26 0,-20 32-3,1 0 0,0-1 0,1 1 0,-1 1 0,2 0 1,-1 0-1,2 1 0,-1-1 0,12-7 0,-8 6 3,0 0 0,-1-2 1,16-18-1,-17 18-2,1-1 0,-1 2 0,1 0 0,1 0 0,1 1 0,21-14 0,-25 21 6,-2 0-1,1 0 0,0 1 0,0 0 1,0 0-1,0 1 0,0 0 1,0 0-1,0 1 0,0 0 1,0 1-1,13 3 0,40 3 22,-24-7-22,-24 1-1,-1-2-1,0 0 0,1 0 1,-1-1-1,1-1 1,-1 0-1,13-4 0,-8 4 3,-15 13 9,-17 21 17,11-25-26,-124 223 92,-9-6 0,-198 245 0,-31 18-34,345-458-71,2-1 0,-32 63-1,44-81-33,3-14-52,3-19-66,3 7 131,1-1 0,1 2 0,1 0 0,0-1 0,11-20 0,46-79-150,-31 59 129,217-442-198,102-179 120,-322 630 140,61-82 1,-88 128-11,-1 0 1,1 1-1,0-1 1,-1 0-1,2 0 1,-1 0 0,0 0-1,0 1 1,0-1-1,-1 0 1,1 1-1,0-1 1,0 1-1,0-1 1,0 1-1,1 0 1,-1-1-1,2 1 1,-3 0 0,1 1 0,-1 0 0,0 0 0,1-1 0,-1 1 0,0 0 0,0 0 0,1-1-1,-1 1 1,0 0 0,0 0 0,0 0 0,0 0 0,0-1 0,0 1 0,0 0 0,-1 0 0,1 0 0,0-1 0,0 1 0,-1 0 0,1 0 0,0 0 0,-1-1 0,1 1-1,-1 0 1,1-1 0,-1 2 0,-16 30 13,-1 0 0,-1-3-1,-2 1 1,-43 46-1,9-8 3,-510 661 429,415-530-384,204-252-155,11-14 67,133-106 0,90-36-24,-262 189 43,0-1 0,-2-1-1,29-34 1,-111 125 51,3 3-1,-50 85 1,-92 184 202,67-112-142,-313 553 65,329-598-171,-17 32 0,548-993-459,-162 351 145,-158 272 169,-94 149 145,2-6 0,1 2-1,0 0 1,1 0-1,0 0 1,0 1-1,0-1 1,1 1-1,0 1 1,0 0-1,11-7 0,-18 14 6,0-1 0,0 1 0,0-1 0,0 1 0,0-1 0,1 1 0,-1 0 0,0-1 0,0 1 0,0 0 0,0 0 0,0 0 0,0 0 0,0 0 0,1 0 0,-1 0 0,0 0 0,0 0 0,0 1 0,0-1 0,0 0 0,0 1-1,0-1 1,0 1 0,0-1 0,0 1 0,0-1 0,0 1 0,0 0 0,1 0 0,-1-1 0,-1 1 0,1 0 0,0 0 0,-1 0 0,1 0 0,0 0 0,-1 0 0,1 0 0,-1 0 0,1 0 0,-1 0 0,0 0 0,1 1 0,1 7 28,-1-1 1,0 2 0,0-1 0,-1 15-1,0-19-19,-1 15 10,0-1 1,-2-1-1,0 2 0,-1-2 1,-2 1-1,0-1 0,-1-1 0,-14 30 1,-11 10 21,-47 64 1,50-78-28,-19 27 19,-51 72 66,-156 305 0,172-263-90,-94 206 9,176-388-23,-34 64-141,35-65 137,0-1 1,0 1-1,0-1 0,-1 1 1,1-1-1,0 1 1,0-1-1,-1 1 0,1-1 1,0 1-1,-1-1 1,1 0-1,0 1 0,-1-1 1,1 1-1,-1-1 1,1 0-1,0 1 1,-1-1-1,1 0 0,-1 0 1,1 1-1,-1-1 1,1 0-1,-1 0 0,1 0 1,-1 0-1,-1 1 1,6-37-72,10-15-43,2 0 1,35-78 0,63-96-63,-53 108 141,581-976 7,-583 1009 32,94-102 0,-152 184 8,1 0 1,-1 0 0,1 0 0,0 1 0,0-1 0,0 0 0,0 1 0,0-1 0,0 1 0,0 0-1,0 0 1,2 0 0,-2 0 0,0 0 0,1 0 0,-1 0 0,4 0 0,-16 26 108,-17 17-97,-1-1 0,-49 53 0,13-14-10,-120 157 70,-162 279 0,131-78-19,150-291-46,-162 265-1,-19-35 18,220-341-49,-2-3-1,-40 42 0,67-74 10,0-1-1,0 1 0,0 0 1,0 0-1,0-1 1,0 1-1,-1-1 1,0 1-1,1-1 0,0 1 1,0-1-1,0 0 1,0 1-1,-1-1 1,1 0-1,0 0 1,0 0-1,-1 0 0,1 0 1,0 0-1,0-1 1,0 1-1,-1 0 1,1 0-1,0-1 0,0 1 1,0-1-1,0 1 1,0-1-1,-2-1 1,-36-30-183,13 9 167,15 19 19,1 1 1,0 0 0,-1 0 0,1 1 0,-2 0 0,1 0 0,1 2-1,-21 0 1,30 0 5,1 0-1,-1 0 1,1 0-1,0 0 1,-1 0 0,1 2-1,-1-2 1,1 0-1,0 0 1,-1 0-1,1 1 1,0-1-1,-1 0 1,1 0-1,0 1 1,0-1-1,-1 0 1,1 1 0,0-1-1,0 0 1,-1 1-1,1-1 1,0 0-1,0 1 1,0-1-1,0 0 1,-1 1-1,1-1 1,0 1-1,0-1 1,0 0 0,0 1-1,0-1 1,0 1-1,0-1 1,0 0-1,0 1 1,0-1-1,0 1 1,1-1-1,-1 0 1,0 1-1,0-1 1,0 0 0,0 1-1,1 0 1,7 16 32,3-6-24,-3 0 5,-1-2 0,2 0 0,0 0 1,0 0-1,1-1 0,0 0 0,0-1 0,1 0 0,-1-1 0,2 0 0,0-1 0,15 6 0,-6-5 2,-2-1 0,0 1 0,36 18-1,-47-20-6,0 1 0,0 2 0,0-2 0,-1 1 0,1 1-1,-1-1 1,-1 1 0,0 0 0,0 2 0,7 9-1,-8-9 5,-2-7-8,-1 0-1,-1 0 1,0 1 0,1-1 0,-1 1-1,0-1 1,0 1 0,0 0 0,0 0-1,-1 0 1,2 4 0,1-1 126,-8-12 15,0 2-137,-1 1 0,-1-1-1,0 0 1,1 1-1,-1 1 1,1-1 0,-14-1-1,-31-14-2,1-14-6,37 23-5,0 0 0,-1 1-1,0 1 1,-18-8-1,18 13-12,1 1-1,0 1 1,-22 2-1,28-2 13,-41 0-15,42 1 21,5 2 0,1 1-5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78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459 60 192,'-1'1'20,"1"-1"-1,-1 1 0,0 0 1,1 0-1,-1-1 0,0 1 1,1-1-1,-1 1 0,0 0 1,0-1-1,0 0 0,1 1 1,-1-1-1,0 1 1,0-1-1,0 0 0,0 0 1,0 1-1,0-1 0,0 0 1,0 0-1,0 0 0,0 0 1,1 0-1,-1 0 0,-1-1 1,-39 1 158,30 0-169,-15 2 37,2 1-1,-2 3 0,2-1 1,-1 1-1,1 2 0,0 0 1,1 2-1,0 2 1,1-1-1,-1 1 0,-20 19 1,34-25 0,0 0 1,1 1-1,1 0 0,-1 0 1,-9 14-1,14-18-29,1 0-1,0 0 0,0 1 0,1-1 1,-1 1-1,1 0 0,-1-1 0,1 1 1,0 0-1,1 1 0,-1-1 0,1 0 1,0 0-1,-1 0 0,2-1 0,-1 1 1,2 7-1,-2-9-14,1 0 1,0-1-1,0 1 0,0 0 1,0-1-1,1 1 0,-1 0 1,0-1-1,1 1 0,-1 0 1,1-1-1,0 0 0,-1 0 1,1 0-1,0 0 0,1 0 1,-1 0-1,-1 0 0,1 0 1,0-1-1,0 1 0,0-1 1,0 0-1,0 1 0,3-1 1,59 3 71,-51-4-54,13 0-8,1-1 0,-2-1 0,1-2-1,-1-1 1,1-1 0,-2-1 0,33-14 0,162-96 15,-137 70 11,14-6-65,-96 53 27,1 1 0,0 0 0,-1 0-1,1-1 1,-1 1 0,1 0 0,-1 0 0,1-1-1,-1 1 1,1-1 0,-1 1 0,0-1 0,1 1 0,-1 0-1,0-1 1,1 1 0,-1-1 0,0 0 0,1 1-1,-1-1 1,0 1 0,0-1 0,0 1 0,0-1 0,1 0-1,-1 1 1,0-1 0,0 1 0,0-1 0,0 0-1,0 1 1,0-1 0,-1 1 0,1-1 0,0 1-1,0-1 1,0 0 0,0 1 0,-1-1 0,1 1 0,0-1-1,-1 1 1,1-1 0,0 1 0,-1-1 0,1 1-1,-1-1 1,1 1 0,0 0 0,-1-1 0,1 1-1,-1 0 1,1-1 0,-1 1 0,0 0 0,0-1 0,-14 1-1,-3-1-4,1 1-1,0 0 1,-1 1 0,1 1-1,0 1 1,0 0 0,0 1 0,1 1-1,-24 10 1,0 6 8,-70 49-1,99-62 10,1 2 0,-2-2-1,2 2 1,1-1 0,0 2-1,1 0 1,-1 0 0,1 0-1,1 1 1,-8 19 0,13-27-3,1-1 0,-1 1 0,1 0 0,0 0 0,1 0 1,-1 0-1,1 1 0,-1-1 0,1 0 0,1 7 0,0-9-7,-1-1 0,1 0 0,-1 1-1,1-1 1,-1 0 0,1 1-1,0-1 1,0 0 0,0 0 0,0 0-1,0 0 1,0 0 0,0 0 0,0 0-1,0 0 1,0 0 0,1 0 0,-1 0-1,0-1 1,0 1 0,1-1 0,-1 1-1,1-1 1,-1 1 0,0-1 0,1 0-1,-1 0 1,1 1 0,-1-1 0,2-1-1,11 3 8,0-1-1,-1 1 1,0-4-1,1 2 1,-1-2-1,0 1 1,0-2-1,1 0 0,-1 0 1,-1-1-1,18-8 1,22-19-1,66-50 1,-95 64-7,-3-1-1,1-1 1,-2-1-1,0 0 1,20-30 0,-36 45-5,0 0 1,0-2 0,-1 2 0,0 0-1,0-1 1,0 1 0,0-1 0,-1 0-1,0 0 1,1 1 0,-1-11 0,-1 15 1,0 0 1,-1 1 0,1-1-1,0 0 1,0 1 0,-2-1-1,2 0 1,-1 1 0,1-1-1,0 0 1,-1 1 0,1-1-1,-1 1 1,0-1 0,1 1-1,-1-1 1,1 1-1,-1-1 1,0 1 0,1 0-1,-1-1 1,0 1 0,1 0-1,-1 0 1,0-1 0,1 1-1,-1 0 1,0 0 0,0 0-1,1 0 1,-1 0-1,-1 0 1,-35 0-32,24 1 12,-11 0-39,-1 2 1,2 0-1,-40 11 0,9-1-395,13-7-432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79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21 3091 448,'-11'4'389,"16"-13"-58,17-15-95,55-44 4,124-141 0,-135 133-272,2 4 0,151-124 0,-171 150-203,-73 66 238,-1 2 0,2 0 0,-37 44-1,7-8 3,-386 409 188,426-454-171,1 1 0,2 2 0,0-1 1,-1 0-1,-11 27 0,23-41-21,0 0 0,-1-1 0,1 1 0,0-1 0,0 1 0,0-1 0,0 1 0,0 0 0,0-1 0,0 1 0,0-1 0,0 1 0,0-1 0,0 1 0,0 0 0,0-1 0,1 1 0,-1-1 0,0 1 0,0-1 0,0 1-1,1-1 1,-1 1 0,0-1 0,1 1 0,-1-1 0,1 2 0,-1-2 0,0 1 0,1-1 0,-1 0 0,1 1 0,-1-1 0,1 0 0,-1 1 0,1-1 0,-1 0 0,1 0 0,0 0 0,-1 1 0,1-1 0,-1 0 0,1 0 0,0 0 0,-1 0 0,1 0 0,37 0 16,-28 0-16,6-2 4,-2-2-1,1 1 1,-1-1-1,1 0 1,-1-1-1,0-1 1,0 0-1,-1-1 0,15-11 1,53-22 9,-17 17-27,89-19-1,-152 42 14,-1 0 0,0 0 0,0 0 0,0 0 0,0 0 0,0 0 0,1 0 0,-1 0 0,0 0 0,0 0 0,0 1 0,0-1 0,0 0 0,1 0 0,-1 0 0,0 0 0,0 0 0,0 0 0,0 0 0,0 0 0,0 0 0,1 1 0,-1-1 0,0 0 0,0 0 0,0 0 0,0 0 0,0 0 0,0 0 0,0 1 0,0-1 0,0 0 0,0 0 0,0 0 0,0 0 0,0 1 0,0-1 0,0 0 0,0 0 0,0 0 0,0 0 0,0 0 0,0 1 0,0-1 0,0 0 0,0 0 0,0 0 0,0 0 0,0 0 0,0 1 0,0-1 0,0 0 0,-1 0 0,1 0 0,0 0 0,0 0 0,0 0 0,0 0 0,0 1 0,0-1 0,0 0 0,-1 0 0,1 0 0,-12 20 10,-17 18 7,-127 124 15,133-122 21,19-36-53,37-11 11,-12-6-11,-1 0 0,1-1 0,23-23 0,8-6 0,7-4 0,-3-2 0,71-79 0,87-129 0,-11 13 0,-45 84-116,-126 130 77,-20 18 34,-1-2 0,-1 1-1,1-1 1,-2 1-1,-1-3 1,8-14 0,-16 30 5,0 0 0,-1 0 0,1 0 0,0 1 0,0-1 0,0 0 0,-1 0 0,1 0 0,0 0 0,0 0 0,-1 0 0,1 0 0,0 0 0,0 0 0,0 0 0,-1 0 0,1 0 0,0 0 0,0 0 0,-1 0 0,1 0 0,0 0 0,0 0 0,-1 0 0,1 0 0,0 0 0,0 0 0,0 0 0,-1 0 0,1-1 0,0 1 0,0 0 0,0 0 0,-1 0 0,1 0 0,0 0 0,0-1 0,0 1 0,0 0 0,-1 0 0,1 0 0,0-1 0,0 1 0,0 0 0,0 0 0,0-1 0,0 1 0,0 0 0,0 0 0,0 0 0,0-1 0,0 1 0,0 0 0,0 0 0,0-1 0,0 1 0,0 0 0,0 0 0,0-1 0,-135 95-20,-136 126 1,-110 133 95,122-109-17,242-228-53,-11 10 20,0-2 1,-36 23-1,81-76-79,354-407 122,32 21-74,-19 66 5,-140 126-80,-224 192 60,-16 18 22,-4 13-2,0 0 0,-1-1 0,1 1 0,0 0 0,0 0 0,0 0 0,-1-1 0,1 1 0,0 0 0,-1 0 0,1 0 1,0 0-1,0 0 0,-1 0 0,1-1 0,0 1 0,0 0 0,-1 0 0,1 0 0,0 0 0,-1 0 0,1 0 0,0 0 0,-1 0 0,1 0 0,0 0 0,0 0 0,-1 1 0,1-1 0,0 0 0,-1 0 1,1 0-1,0 0 0,0 0 0,-1 0 0,1 1 0,0-1 0,-1 0 0,-26 13 7,2 1-1,-1 1 1,1 0 0,-22 21 0,-97 86 45,77-61-42,-332 319 21,24 23 104,290-308-87,49-54-43,36-41-5,0 0-1,0-1 1,0 1 0,0 0 0,0 0-1,0 0 1,0 0 0,0 0 0,0 0 0,0 0-1,0-1 1,0 1 0,0 0 0,0 0-1,0 0 1,0 0 0,0 0 0,0 0-1,0 0 1,0 0 0,0-1 0,0 1-1,0 0 1,0 0 0,0 0 0,0 0 0,0 0-1,-1 0 1,1 0 0,0 0 0,0 0-1,0 0 1,0 0 0,0 0 0,0-1-1,0 1 1,0 0 0,-1 0 0,1 0-1,0 0 1,0 0 0,0 0 0,0 0 0,0 0-1,0 0 1,0 0 0,0 0 0,-1 0-1,1 0 1,0 0 0,0 0 0,0 0-1,0 0 1,0 0 0,0 1 0,0-1-1,0 0 1,-1 0 0,1 0 0,0 0 0,0 0-1,0 0 1,0 0 0,0 0 0,0 0-1,0 0 1,0 1 0,1-6 1,0 0 1,0 0 0,1 0-1,0-1 1,0 1 0,0 1-1,1-1 1,-1 1-1,1 0 1,0 0 0,5-5-1,3-6 1,112-152 4,215-224-1,190-102 6,-324 319-150,-197 164 155,-19 9-12,-20 13-3,-38 25 10,3 4-1,-109 83 1,149-104-11,-388 330 111,28 28 8,350-338-105,26-27-12,0-1 0,-2 1-1,-24 18 1,57-69-29,43-51 27,4 2 0,3 3 0,126-114 0,272-197 0,116-112-96,-569 491 82,-1 4 5,-1-2-1,-1 1 0,0-1 1,0-1-1,-2 0 1,-1-1-1,10-18 1,-16-4 41,-3 38-32,0 0 1,0-1-1,0 1 1,0 0-1,0 0 1,0 0-1,0-1 1,0 1-1,-1 0 1,1 0-1,0 0 1,0-1-1,0 1 1,0 0-1,0 0 0,0 0 1,-1-1-1,1 1 1,0 0-1,0 0 1,0 0-1,0 0 1,-1 0-1,1 0 1,0-1-1,0 1 1,0 0-1,-1 0 1,1 0-1,0 0 1,0 0-1,0 0 1,-1 0-1,1 0 1,0 0-1,0 0 1,0 0-1,-1 0 1,1 0-1,0 0 1,0 0-1,-1 0 1,1 0-1,0 0 1,0 0-1,0 0 1,-1 1-1,1-1 1,0 0-1,-2 0 2,-2 1-2,1 0 0,0 0 0,-1 0 0,1 2-1,0-2 1,0 1 0,0 0 0,0 0 0,0 0 0,0 0 0,-1 0-1,2 1 1,-4 3 0,-33 45-14,16-20 4,-363 381 35,49-57 99,319-326-122,11-14-63,10-20 52,0 1 0,0 0 0,1-1-1,-1 1 1,2 1 0,7-7 0,12-13 4,394-473-72,-44-31-54,-298 402 35,-68 103 100,-8 22-3,0 0 0,0-1-1,-1 1 1,1 0 0,0 0-1,0 0 1,0 0 0,0 0 0,0-1-1,-1 1 1,1 0 0,0 0-1,0 0 1,0 0 0,0 0-1,-1 0 1,1 0 0,0 0 0,0 0-1,0 0 1,-1 0 0,1 0-1,0 0 1,0 0 0,0 0 0,-1 0-1,1 0 1,0 0 0,0 0-1,0 0 1,-1 0 0,1 0-1,0 0 1,0 0 0,0 0 0,-1 0-1,1 0 1,0 0 0,0 1-1,0-1 1,0 0 0,0 0 0,-1 0-1,1 0 1,0 1 0,-31 24 15,-281 324 86,202-220-76,31-36 23,9-9-22,-94 85-1,136-138-5,27-30-48,5-9 1,19-22 25,2 1 0,1 1 0,2 0 0,0 3 0,36-24 0,-2-2 7,275-248 25,-259 220-42,-3-1 1,68-98 0,-92 107 8,178-227-7,-209 270 14,-12 11-5,-7 13 6,-1 3 4,-41 5-197,31-1 178,-2 0-1,3 1 0,-1 0 0,0 0 0,1 1 1,0 1-1,-1 0 0,1 0 0,1 0 0,0 1 1,-13 12-1,-37 57 10,2 1 0,-62 118 0,99-163 0,19-32 0,-19 32 0,1 1 0,0 1 0,-14 48 0,139-347-99,3-3 0,-89 209 90,-11 37 6,-2 1 0,0 0 1,-2-2-1,-1 1 0,5-46 0,0 17-111,-7 42 87,-1 0 1,0 0 0,0 0-1,0-16 1,-3 25 42,-5 0-11,5 1-4,-1 0-1,0-1 0,0 1 0,1 0 0,-1 1 0,1-1 0,-1 0 0,1 0 0,0 0 0,0 1 0,0-1 0,0 1 0,0-1 0,0 1 0,0-1 0,0 1 0,1-1 0,-1 2 0,1-1 0,-1-1 0,0 3 1,0 1 3,-31 52 11,-2-2-1,-3 0 1,-59 67 0,74-97 12,0 3 0,2-1 1,0 2-1,3 0 1,1 2-1,-23 57 1,39-89-29,0 1 1,0 0 0,0 0 0,1 0-1,-1 0 1,0 0 0,0 0-1,1 0 1,-1 0 0,0 0 0,0 0-1,1 0 1,-1 0 0,0 0-1,0 0 1,1 0 0,-1 0 0,0 0-1,0 0 1,1 0 0,-1 0-1,0 0 1,0 0 0,1 0 0,-1 0-1,0 1 1,0-1 0,0 0-1,1 0 1,-1 0 0,0 0 0,0 1-1,0-1 1,0 0 0,1 0-1,-1 0 1,0 1 0,0-1 0,0 0-1,0 0 1,0 1 0,0-1-1,0 0 1,0 0 0,0 1 0,1-1-1,-1 0 1,0 0 0,0 1-1,0-1 1,0 0 0,-1 0 0,1 1-1,0-1 1,0 0 0,18-16-16,11-19 6,-1-3 0,-2-1 0,25-51 0,4-5-14,-39 67 4,16-41 0,-23 47 15,2 1 1,-1-1-1,23-29 0,-15 24 13,-14 20-7,1-2 1,0 2-1,0 0 1,1 0-1,1 1 1,-1-1 0,0 1-1,1 1 1,0-2-1,0 2 1,13-7 0,-18 12 7,0-1 0,0 1 0,0-1 0,0 1 0,-1 0 1,1 0-1,0 0 0,0 0 0,0 0 0,0 1 0,0-1 0,0 0 1,0 1-1,0-1 0,0 1 0,-1 0 0,1 0 0,0 0 0,0 0 1,1 1-1,7 0-9,0-2 0,-9 1 1,0 0 0,0 0 0,0 0 0,0 0 0,0 0 0,0 0 0,0 0 1,-1 0-1,1 0 0,0 0 0,-1 0 0,1 0 0,-1 2 0,1-2 0,-1 0 0,0 0 0,1 1 1,-1-1-1,0 0 0,0 1 0,0 1 0,1 37 37,-1-32-31,2 164 126,-6 191 273,0-322-375,-3 0 0,-15 48 0,-5 31 37,20-71-44,-4 0 1,0 0-1,-3-1 1,-38 86-1,38-112-23,-2 0 0,1-2 0,-2-1 0,-1 1 0,-39 32 0,15-12 4,-73 63 8,-157 110 1,260-205-14,2-1-9,0 0 1,1 2-1,0-1 0,-16 16 1,24-23-88,5-4-27,31-29 48,-2-2 0,33-45 1,-5 7-33,45-50 36,-4-3 0,126-206 0,-227 330 70,27-45-4,-1-1 0,-3 0-1,-1-3 1,24-80 0,-36 97 5,-8 24 5,0 0 0,0 0 1,0-1-1,1-18 1,2 22-1,-3-17 27,3 8-32,-5 11 0,0 0 0,0 0 0,1 1 0,-1-1 0,1 0 0,0 1 0,0-2 0,1 2 0,3-4 0,-6 6 1,1 1 1,-1 0 0,1 0-1,-1 0 1,1 0-1,-1-1 1,1 1-1,0 0 1,-1 0-1,1 0 1,-1 0 0,1 0-1,0 1 1,-1-1-1,1 0 1,-1 0-1,1 0 1,-1 0-1,1 1 1,-1-1 0,1 0-1,-1 0 1,1 1-1,-1-1 1,1 1-1,-1-1 1,1 0-1,-1 1 1,0-1-1,1 1 1,-1-1 0,0 1-1,1-1 1,-1 1-1,0-1 1,0 1-1,1-1 1,-1 1-1,0-1 1,0 1 0,0-1-1,0 1 1,0 2-1,7 20 0,-7-23-1,4 34 24,-2-1-1,-2 2 0,0-1 1,-2-1-1,-2 1 0,-2 0 1,-12 45-1,-5-7 54,-3-2-1,-44 87 1,39-92-27,-3-2 0,-1-1 0,-4-2 0,-59 72 1,61-95-46,-1-3 0,0 0 1,-3-2-1,-1-3 0,-71 40 1,-49 33-17,162-102 10,0 0 1,0 0-1,-1 0 1,1 0-1,0 0 0,0 0 1,0 0-1,0 0 0,0 0 1,0 0-1,0 0 1,0 0-1,-1 0 0,1 0 1,0 0-1,0 0 1,0 0-1,0 0 0,0 1 1,0-1-1,0 0 0,0 0 1,0 0-1,0 0 1,0 0-1,0 0 0,0 0 1,0 0-1,0 0 0,-2 1 1,2-1-1,0 0 1,0 0-1,0 0 0,0 0 1,0 0-1,0 0 1,0 0-1,0 1 0,0-1 1,0 0-1,2 0 0,-2 0 1,0 0-1,0 0 1,0 0-1,0 0 0,0 0 1,0 1-1,0-1 1,0 0-1,0 0 0,0 0 1,0 0-1,0 0 0,0 0 1,0 0-1,1 0 1,-1 0-1,0 0 0,0 0 1,0 0-1,0 0 1,0 1-1,0-1 0,13 1-67,23-5-26,-14-8 93,0 0 0,0-1-1,-2-1 1,1-2 0,-2 0-1,25-26 1,9-6-1,-31 30 2,187-166-51,-169 142 36,0 0 0,59-85 0,30-75-17,-68 112-32,-61 168 64,1-30 0,-2-44 0,-70 87 42,-4-5-1,-5-2 0,-169 139 1,-249 188 230,465-382-270,1 2 0,-47 62-1,78-92-3,0 1 0,0-1 0,0 1 0,0 0 0,1-1 0,-1 1 0,1 0 0,-1 0 0,1-1 0,-2 1 0,2 0 0,0 0 0,0 0 0,0-1 0,0 4 0,0-5-24,49-9-6,-13-11 32,-1-2 0,-1-1 0,39-37 0,-61 49 0,0 1-171,-1 0 0,0-1 0,-1 0 0,14-21 0,-9 4-1088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80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1048 11 0,'-4'-10'1139,"-5"18"-755,-7 17-241,-17 58 177,2 1 0,-33 152 0,9 109-128,-22 110 184,57-368-326,-4 1 0,-3-2 1,-43 88-1,-43 63-59,-75 162-19,151-306 17,2 2 0,-36 161 1,18-54 8,3-16-23,33-120 9,-33 79 0,49-141 15,0 0 0,1 0 0,-1 0 1,1 0-1,-1 0 0,1 0 0,0 1 0,1-1 0,-1 0 0,1 1 0,-1-1 0,1 0 1,1 0-1,-1-1 0,0 1 0,1 0 0,3 5 0,0 0-1,0-1 0,1 0-1,0-1 1,0 0 0,0 0-1,13 12 1,-13-16 4,2-1 0,-1 0 0,-1 0 0,1 0 0,0-1 0,0 0 0,0 0-1,1-1 1,-1 0 0,0 0 0,0 0 0,8-3 0,27 2 5,-26 2 2,1 1-1,-2 0 1,1 1-1,0 1 1,0 0-1,-1 1 1,1 0-1,-2 3 1,0-1 0,1 0-1,-1 1 1,-1 1-1,0 0 1,15 15-1,8 30-8,-36-54 0,1 1-1,-1-1 0,1 1 1,-1-1-1,1 1 0,-1-1 1,1 0-1,-1 1 1,1-1-1,-1 1 0,1-1 1,0 0-1,-1 0 1,1 1-1,0-1 0,-1 0 1,1 0-1,0 0 0,-1 0 1,1 0-1,0 0 1,-1 0-1,1 0 0,0 0 1,-1 0-1,1 0 0,0 0 1,-1 0-1,1 0 1,0-1-1,-1 1 0,1 0 1,0-1-1,0 0 0,13-17-33,-9 11 26,-1 3 8,-1 1 0,0-1-1,0 0 1,-1 1 0,1-1-1,-1 0 1,0 0 0,0-1-1,0 1 1,-1 0 0,0 0-1,0-2 1,1-3 0,4-70-14,-3 30 0,24-192-30,86-580-196,-84 676 135,6 1 0,7 2 0,95-216-1,-93 271 47,-28 56 42,0 0 0,-1-2-1,15-55 1,-25 69 38,-9 30 20,-7 24-7,-4 2-26,-2-2-1,-36 57 0,-2 3 9,-104 232 109,-179 529 1,169-418-126,159-417-81,10-37-64,2-12 82,1-66 44,4 0 0,5 0-1,44-170 1,114-263-106,261-437-505,-415 942 705,-13 31 122,-13 44-31,9-50-188,-47 171 146,-119 279 0,-17 62 108,157-412-206,5 0 0,5 2-1,4 0 1,2 145 0,13-147-19,0-43 6,-8 98-1,-6-95-76,14-64 66,0 1 1,0 0-1,0 0 0,-1 0 1,1 1-1,0-1 1,0 0-1,0 1 1,-1-1-1,1 1 1,0 0-1,2 1 1,13 29 10,-10-23-5,-2 0-1,0 1 1,-1 0-1,0 1 1,3 9-1,0 12-1,-5-20-2,1 1 0,1 0 0,0-1 1,11 22-1,-14-30-4,1-1 1,0 1-1,-1-1 0,1 1 1,1-1-1,-1 0 1,0 1-1,0-1 1,1 0-1,-1 0 1,1 0-1,0-1 1,0 1-1,-1-1 1,1 0-1,1 0 0,-1 0 1,0 0-1,0 0 1,0-1-1,0 0 1,0 1-1,5-1 1,-5 0-1,1 0 1,-1 0 0,1 0 0,-1 0-1,1 0 1,0-1 0,-1 0 0,1 0-1,-1 0 1,0 0 0,0 0-1,0 0 1,1-1 0,-1 0 0,-1 0-1,1 1 1,0-2 0,0 1 0,-1-1-1,1 1 1,2-5 0,0 0 1,-1-1 0,-1 1 0,0-1 0,-1 0 0,1-1 0,-1 1 0,1-14 0,33-144-8,83-237 1,-117 398 5,204-847-245,-106 386 148,-96 450 96,4-22-15,2 0 1,2 1-1,16-38 0,-25 71 16,0 0 0,-1 0 0,1 0 0,0 1 0,0-2 0,7-4 0,-10 8 0,0 1 1,0 0-1,0 0 0,0 0 0,0 0 0,0 0 0,0-1 0,1 1 0,-1 0 0,0 0 0,0 0 1,0 0-1,0 0 0,0 0 0,1 0 0,-1 0 0,0-1 0,0 1 0,0 0 0,0 0 0,0 0 1,1 0-1,-1 0 0,0 0 0,0 0 0,0 0 0,0 0 0,1 0 0,-1 0 0,0 0 0,0 0 1,0 0-1,0 0 0,1 0 0,-1 1 0,0-1 0,0 0 0,0 0 0,0 0 0,0 0 1,1 0-1,-1 0 0,0 0 0,0 0 0,0 1 0,0-1 0,0 0 0,0 0 0,0 0 0,1 0 1,-1 0-1,0 1 0,0-1 0,0 0 0,0 0 0,0 0 0,0 0 0,0 0 0,0 1 0,0-1 1,1 13 17,-1-10-11,-1 11-2,-1 0-1,0 0 0,0 0 0,-1 0 1,-1 0-1,0 0 0,-9 16 1,-53 95-26,40-79 13,-65 125 38,7 5 1,9 3 0,-83 300-1,146-436-30,2-6 0,-18 50 0,17-72-34,5-25-56,3-32 17,23-551-199,-10 488 261,5 1 0,4 0 1,54-162-1,59-76 11,56-181 0,-143 340 0,11-44 0,-49 202 0,-1 0 0,-2 0 0,-1-1 0,-1-47 0,-2 71 1,-1-1-1,1 1 1,-1-1-1,0 1 1,0-1-1,-1 1 1,1-1-1,0 0 1,-1 1-1,1 0 1,-2 0-1,1 0 1,0 0-1,0 0 1,0 1 0,0-1-1,0 0 1,0 1-1,0 0 1,-1-1-1,1 1 1,-1 0-1,1 0 1,-1 0-1,1 1 1,-1-1-1,1 0 1,-1 1-1,-2 0 1,-12-3 3,1 0 0,0 2 0,-20-1 0,32 3-3,1 0 0,-1-1-1,0 1 1,1 0 0,-2 1 0,2-1-1,0 1 1,-1-1 0,1 1 0,0 0-1,0 0 1,0 0 0,0 1 0,0-1-1,-2 4 1,-40 48 20,37-42-17,5-5 1,0 0 0,0 0-1,-1 0 1,2 1 0,1-1-1,-1 2 1,1-2-1,0 1 1,1 0 0,0-1-1,1 11 1,-3 29 30,-44 228 128,-2 9 32,46-197-195,2-86-2,1-1 1,-1 0-1,0 1 0,1-1 1,-1 1-1,0-1 0,1 0 1,-1 2-1,1-2 0,-1 0 1,1 0-1,-1 1 0,0-1 1,2 0-1,-2 0 1,1 0-1,-1 0 0,1 1 1,-1-1-1,1 0 0,-1 0 1,1 0-1,-1 0 0,1 0 1,-1 0-1,1 0 0,-1 0 1,1-1-1,-1 1 1,1 0-1,-1 0 0,1 0 1,-1 0-1,1-1 0,-1 1 1,1 0-1,-1-2 0,0 2 1,1 0-1,-1-1 0,1 1 1,-1 0-1,0-1 1,1 1-1,-1 0 0,0-1 1,0 1-1,1-1 0,-1 1 1,0-1-1,0 0 0,15-20-24,0 0-1,-1-2 0,-2 0 1,0-1-1,-2 1 0,12-39 1,0 3-55,111-361-82,-116 358 161,-15 54 6,1 2 0,0 0 1,0 0-1,2 0 0,-2 0 0,1 0 0,1 1 1,-1 0-1,1-1 0,6-5 0,0 1 17,2 1-1,0 0 1,19-11-1,-30 18-14,0 1 1,0 0-1,0-1 1,1 1-1,-1 0 0,0 1 1,1-1-1,-1 0 0,1 1 1,-1-1-1,1 1 0,-1 0 1,1 0-1,-1 0 0,1 0 1,-1 0-1,1 0 0,3 2 1,-4-1-1,0 0 0,-1 0 0,1 0 0,0 0 0,-1 0 0,1 1 0,-1-1 0,0 1 0,1-1 0,-1 1 0,0-1 0,0 1 0,0 0 0,0 1 0,0-2 0,-1 1 0,1 0 0,0 2 0,2 11 19,0 0 0,-1 1 0,-1-1-1,-2 32 1,1-26-32,-3 69 35,-20 135 0,-37 87 67,27-156-42,-17 222 0,49-287-149,1-88-6,0-6-10,1-17 40,2-2-1,1 3 0,11-38 1,3-11-1,24-262-155,-10 63 109,-24 221 107,27-146-50,-27 160 58,1 2-1,2 0 1,0 0-1,16-30 1,-26 59 10,-1 0 0,0 0 0,0 0 1,1 1-1,-1-1 0,1 0 0,-1 0 0,1 0 0,-1 0 0,1 0 1,-1 1-1,1-1 0,0 0 0,-1 0 0,1 1 0,0-1 1,0 0-1,-1 1 0,2-1 0,-1 1 0,0-1 0,0 1 0,0 0 1,0-1-1,0 1 0,0 0 0,0 0 0,0-1 0,0 1 0,0 0 1,0 0-1,0 0 0,0 0 0,0 0 0,0 0 0,0 1 1,0-1-1,0 0 0,0 0 0,-1 1 0,1-1 0,0 1 0,0-1 1,0 1-1,0-1 0,0 1 0,-1-1 0,1 1 0,0 0 0,0 0 1,4 4 20,-1 1 1,0-1 0,-1 0-1,1 2 1,0-1-1,1 6 1,10 25 25,-2-1-1,-2 2 0,-1 0 1,-2 1-1,5 63 0,-8 199 28,-6-180-63,-14 260 59,3-100-526,-10-764 66,4-302 32,19 744 352,-1 11 7,1-1 1,1 0-1,2 0 1,13-50-1,-16 76 10,2 1 1,-1-1-1,0 1 0,2 0 1,-2 0-1,1 0 0,0-1 1,1 1-1,-1 1 0,1 0 0,-1-1 1,1 1-1,0 0 0,0 1 1,0-1-1,1 1 0,-1 0 0,2 0 1,-2 0-1,1 1 0,0-1 1,-1 1-1,1 0 0,9 0 1,-12 1-15,-1 0 1,1 0 0,-1 1 0,2-1-1,-2 1 1,1-1 0,-1 1 0,0-1 0,1 1-1,-1 0 1,0 0 0,1-1 0,-1 1-1,0 0 1,0 0 0,0 0 0,0 1-1,0-1 1,0 0 0,0 0 0,0 0 0,0 1-1,1 1 1,13 39 51,-12-31-40,49 155 106,-8 3 0,43 319 0,-79-112-97,-9-259-22,1-79-3,-1 0-1,-12 66 0,13-103-3,0-1 0,0 0 0,0 0 0,0 0 0,0 0 0,0 1 0,0-1-1,0 0 1,0 0 0,0 0 0,0 1 0,0-1 0,0 0 0,0 0 0,0 0 0,0 0 0,0 1 0,0-1 0,0 0 0,0 0 0,0 0-1,0 0 1,0 1 0,0-1 0,0 0 0,0 0 0,-1 0 0,1 0 0,0 0 0,0 1 0,0-1 0,0 0 0,0 0 0,0 0-1,-1 0 1,1 0 0,0 0 0,0 0 0,0 0 0,0 0 0,-1 0 0,1 0 0,0 1 0,0-1 0,0 0 0,0 0 0,-1 0 0,1 0-1,0 0 1,0 0 0,0 0 0,-1-1 0,1 1 0,0 0 0,0 0 0,-6-12-74,-3-22 58,-18-133-228,-55-464-570,76 105 776,9 505 75,0 1-1,1 1 0,1-2 1,12-27-1,-2 2 101,-15 43-126,1 1 0,-1 0 0,1 0 0,0 0 0,0-1 0,0 1 1,0 0-1,0 0 0,0 0 0,0 0 0,1 1 0,-1-1 0,1 0 1,-1 0-1,1 1 0,0-1 0,0 1 0,0 0 0,3-2 0,-4 3 0,-1 1-1,1-1 0,0 0 0,0 1 1,0 0-1,-1-1 0,1 1 0,0-1 1,0 1-1,-1 0 0,1 0 0,-1-1 1,1 1-1,-1 0 0,1 0 0,-1 0 1,1-1-1,-1 1 0,0 0 0,1 0 1,-1 0-1,0 0 0,0 0 0,0 0 1,0 0-1,0 0 0,0 0 0,0 0 1,0 0-1,0-1 0,0 3 1,0-1 7,16 167 195,-9 297-1,-10-261-131,-3-1-44,-9-1 0,-52 248 0,47-320-37,18-129-77,-1-11 57,-1-17-7,-71-542-511,-40 5 461,105 515 85,3 12 23,-2-1 0,-2 1 0,-19-47 0,13 58 113,6 25-28,4 17 8,2 18-38,2 0 0,1 1 0,4 38 1,-1-5 9,9 209 200,61 363 0,-8-16-291,-36 0 0,-25-583-1,11 172-25,-12-207-206,0-11 90,-1-27 41,-4-53 10,-92-544-677,55 382 554,20 113 81,-78-594 20,97 711 130,0 7 232,7 26 25,5 26-52,23 62 1,3 3-71,3 50-71,-6 2-1,-9 1 0,-6 2 0,-2 216 0,-3 100 37,-9-438-106,2 0 0,12 43-1,-11-68-22,-2-20-53,3-28-2,9-173-203,-12-263-1,-7 259 113,1 4 77,3-262 55,2 395 38,16-78 1,-10 89-11,-6 46 21,0 23 34,1 28 72,-5-35-125,41 863 642,-51-649-567,-59 329 0,19-200-39,22 32-147,30-637-323,59-432 1,-54 653 386,18-57 0,-17 83 26,-4 30 31,-2 29 16,-6 5 20,-2 0-1,-3 0 1,-1-1 0,-26 69 0,-1 9 53,30-98-73,6-18-19,-2 2 0,1-2 0,-2 1 0,1-1 0,-2 0 0,1 0 0,-3 0-1,-6 12 1,12-22-13,0 0-1,0 0 0,-1 0 0,1 0 1,0 0-1,-1 0 0,1-1 0,-1 2 1,1-1-1,0-1 0,-1 1 0,1-1 1,-1 0-1,0 1 0,1-1 0,-1 0 1,1 0-1,-1 0 0,1 0 0,-1 0 1,1 0-1,-2-1 0,1 1 0,1 0 1,-1-1-1,1 1 0,-1-1 0,1-1 1,0 2-1,-1-1 0,1 0 0,-2-1 1,-1-1-12,0 0 0,0 0 1,0-1-1,0 1 0,0-1 1,1 0-1,-1 0 0,-3-5 1,0-6-8,1 1 1,0 0-1,0-2 1,2 2 0,-6-32-1,-12-35-27,22 80 49,-1-1-1,1 1 1,-1 0 0,0-1-1,1 0 1,-1 1 0,0-1-1,0 1 1,0 0 0,0 0-1,0 0 1,0 0 0,0 0 0,-2-1-1,3 2 1,-1-1 0,1 1 0,-1 0 0,1 0 0,-1 0 0,1 0 0,-1 0 0,1 0 0,-1 0 0,1 0 0,-1 0-1,1 0 1,-1 0 0,1 0 0,-1 0 0,1 0 0,-1 1 0,1-1 0,-1 0 0,1 0 0,-1 1 0,1-1 0,-1 0 0,1 1 0,-1 0 0,-1 1 3,0 0 1,0 1-1,-1 0 1,1 0 0,0 0-1,1 0 1,0 0-1,-1-1 1,1 1 0,-1 5-1,-3 23 14,2 0 0,0 0 0,2 1 0,2-1-1,5 42 1,-3-47 21,2 1 0,1-1 0,2 0 0,19 46 0,58 102 123,4 7 20,33 140-48,-121-409-305,-3-89-43,7-274-110,1 357 304,4 2 0,39-160 0,-44 233-8,1 2-1,15-34 1,-21 75-4,-30 143 169,8-49 77,-12 183 0,34 260 294,1-538-483,1 0 1,10 37 0,-10-50-20,1-2 0,0 1 1,0-1-1,1 1 0,0-1 0,0 1 0,1-1 0,0-1 0,8 9 0,-11-14-4,0 0-1,0 0 1,0 0-1,1 0 1,-1 0-1,1 0 1,-1-1-1,1 1 0,-1 0 1,1-1-1,0 0 1,-1 0-1,1 0 1,0-1-1,0 1 1,0-1-1,0 1 0,1-1 1,-1 0-1,-1 0 1,1 0-1,0-1 1,0 1-1,0-1 1,0 1-1,0-1 1,-1 0-1,1 0 0,0 0 1,-1-1-1,4-2 1,4-1 3,-2-1 0,0 0-1,-1 0 1,1-1 0,-1 0 0,0 0 0,12-16 0,10-21-33,-1-2 1,-3 0 0,-1-1-1,-3 0 1,-1-3 0,-4 0-1,19-82 1,-44 166 7,-2-1 0,-26 60 1,23-64 35,2 0 0,1 2 0,1-1 0,2 2 0,-8 48 0,15-66 10,-2 7-7,2 1 1,1 0-1,0 0 1,5 26-1,-5-47-18,1 1-1,0-1 1,-1 0 0,1 1 0,0-1-1,0 0 1,0 1 0,0-1-1,0 0 1,0 0 0,0 0 0,0 0-1,0 0 1,0 0 0,2 0-1,-2-1 1,0 1 0,1 0 0,-1-1-1,1 1 1,-1-1 0,1 1-1,-1-1 1,1 0 0,-1 0 0,1 1-1,-1-1 1,1 0 0,-1 0-1,1-1 1,-1 1 0,1 0 0,-1 0-1,1-1 1,-1 1 0,1-1-1,-1 1 1,0-1 0,1 0 0,-1 1-1,0-1 1,0 0 0,1 0-1,1-2 1,7-11-1,-2-1 0,0 0 0,-1 0 0,9-29 0,-3 13 0,32-88-31,46-202 1,-8-129-80,-59 274 41,23-149-126,-28 233 140,43-133 1,-18 104 55,-16 46-5,-3-1 0,18-86 0,-41 138-1,-2 24 5,0 0 0,0 0 0,0 0 0,0 0 0,0 0 1,-1 0-1,1-1 0,0 1 0,0 0 0,0 0 0,0 0 0,0 0 0,0 0 0,0 0 0,0 0 1,0 0-1,0-1 0,0 1 0,-1 0 0,1 0 0,0 0 0,0 0 0,0 0 0,0 0 0,0 0 1,0 0-1,-1 0 0,1 0 0,0 0 0,0 0 0,0 0 0,0 0 0,0 0 0,0 0 0,0 0 1,-1 0-1,1 0 0,0 0 0,0 0 0,0 0 0,0 0 0,0 0 0,0 0 0,-1 0 0,1 0 1,0 0-1,0 1 0,0-1 0,0 0 0,0 0 0,0 0 0,0 0 0,0 0 0,0 0 0,0 0 1,-1 0-1,1 1 0,0-1 0,0 0 0,0 0 0,0 0 0,0 0 0,0 0 0,0 1 0,-24 37 25,12-16-19,-243 413 100,-89 139 82,330-550-172,7-12-12,0-1-1,-2 1 0,1-1 0,-1 0 1,0-1-1,0-1 0,-16 13 0,24-21-3,0 0 0,0 0 1,0 0-1,0-1 0,-1 1 0,1-1 0,0 1 0,-1 0 0,1-1 0,0 0 0,-1 1 1,1-1-1,0 0 0,-1 0 0,1 0 0,-1 0 0,1 0 0,-2 0 0,2-1 0,0 1 0,1 0 0,-1-1-1,0 0 1,0 1 0,1-1 0,-2 1-1,1-1 1,1 0 0,-1 1 0,0-1-1,1 0 1,-1 0 0,1 0 0,-1 1-1,1-1 1,0 0 0,-1 0 0,1 0-1,0-1 1,-2-8-3,1 1-1,0 0 0,1 0 0,1-17 1,0 8-2,1-27 3,1 1 0,4-1 0,0 1 0,18-60 0,5 14-1,41-89 0,-31 96-5,4 2 1,3 2 0,3 2-1,4 2 1,3 3-1,3 2 1,102-91 0,-134 138-7,21-23-47,-47 43 60,1 0 0,-1 0 0,0-1 0,0 1 0,-1 0 0,1 0 0,0-1 0,-1 1-1,0-1 1,0 1 0,0-1 0,0 1 0,-1-1 0,1-4 0,-1 7 2,0 0 0,-1 0 0,1 0 0,0 0 0,-1-1 1,1 1-1,0 0 0,-1 0 0,1 0 0,-1 0 0,0 0 0,1 1 0,-1-1 0,0 0 0,1 0 0,-1 1 0,0-1 0,0 0 1,0 1-1,1-1 0,-1 1 0,0-1 0,0 1 0,0-1 0,0 1 0,0 0 0,0-1 0,0 1 0,0 0 0,-2 0 0,0-1 1,1 1 0,-1 0 0,1 0-1,-1 0 1,1 0 0,-1 0-1,1 0 1,-1 1 0,0-1-1,1 1 1,-1 0 0,1 0-1,-1 0 1,-3 2 0,-25 22-18,-1 0-1,-37 42 1,-9 7-26,70-67 40,-389 356-23,389-354 21,13-10-6,11-13-13,28-35 20,-2-3 0,66-108 0,-52 73-20,131-166 15,-145 205 18,1 3-1,94-79 1,-56 59-4,-76 59-1,-11 8 8,-15 8 22,-25 25-32,0 1 0,2 2 0,1 3 0,2 1 0,-62 83 0,17-2 31,-75 143-1,84-122 57,-87 220-1,133-277-56,2 2-1,6 0 1,2 2 0,-8 99-1,29-138-91,11-72 47,0-1 0,1 2-1,2-1 1,24-25 0,-16 17-23,-18 23 29,12-17-11,2 2 0,0 1 0,28-25 0,-46 44 15,0-1 0,0 1 1,0 0-1,0 0 1,0-1-1,1 1 1,-1 0-1,0 0 0,0 0 1,0-1-1,1 1 1,-1 0-1,0 0 1,0 0-1,0 0 0,1-1 1,-1 1-1,0 0 1,0 0-1,1 0 1,-1 0-1,0 0 0,0 0 1,1 0-1,-1 0 1,0 0-1,1 0 0,-1 0 1,0 0-1,0 0 1,1 0-1,-1 0 1,0 0-1,1 0 0,-1 0 1,0 0-1,0 0 1,1 0-1,-1 0 1,0 0-1,0 1 0,1-1 1,-1 0-1,0 0 1,1 1-1,-4 15-17,-14 25 25,-18 22 5,-52 71-1,-16 28 50,89-135-50,1-1-1,0 2 0,2-1 1,-9 39-1,17-53 7,1-1 0,0 1 0,1 1 0,1 12 0,0-26-16,0 0 1,0 1-1,0-1 0,0 0 0,0 1 0,0-1 0,1 0 1,-1 1-1,0-1 0,0 0 0,0 1 0,0-1 1,1 0-1,-1 0 0,0 1 0,0-1 0,0 0 0,1 0 1,-1 1-1,0-1 0,1 0 0,-1 0 0,0 0 0,0 1 1,1-1-1,-1 0 0,0 0 0,1 0 0,-1 0 0,0 0 1,1 0-1,-1 0 0,0 0 0,1 0 0,-1 0 0,0 0 1,1 0-1,-1 0 0,0 0 0,1 0 0,-1 0 0,0 0 1,1 0-1,-1 0 0,0 0 0,1-1 0,-1 1 0,0 0 1,1 0-1,-1 0 0,0-1 0,0 1 0,1 0 0,-1 0 1,0-1-1,0 1 0,0 0 0,1 0 0,-1-1 0,0 1 1,0 0-1,0-1 0,0 1 0,1-1 0,0 0 0,16-15 1,0-1 1,-2-1-1,-1 0 1,0-2-1,22-38 1,5-6-6,270-369-252,-312 450 245,-29 59 35,-4 0 0,-63 101 0,22-41 33,49-87-39,-30 60 66,51-97-78,0 1 1,1 0 0,0-1-1,1 1 1,1 0-1,0 0 1,0 13-1,12-34-27,45-63-5,78-141 0,-10 13-18,-102 168 29,65-85-162,-83 113 150,1-2-25,-2 16 35,-4 8 32,-1-1 0,-1 2 0,-1-2 1,0 1-1,-2-1 0,-10 22 0,-8 25 39,-108 244 48,95-232-76,4-1 1,3 4-1,-31 119 1,58-177-23,1 2 0,2-1 0,0 27 0,1-43-4,0-7 0,0 0 0,0 1 0,0-1 0,0 1 0,-2-1 0,2 1 0,0-1 0,0 0 0,0 1 0,2-1 0,-2 1 0,0-1 0,0 0 0,0 1 0,0-1 0,0 1 0,0-1 0,1 0 0,-1 1 0,0-1 0,0 2 0,0-2 0,1 0 0,-1 1 0,0-1 0,1 0 0,-1 0 0,0 1 0,1-1 0,-1 0 0,0 0 0,1 1 0,-1-1 0,0 0 0,1 0 0,-1 0 0,1 0 0,-1 1 0,0-1 0,1 0 0,0 0 0,17-13 0,-10 3-10,-1-1-1,1 0 1,-2-2 0,0 1 0,7-22-1,8-15-28,12-18-75,-2-1 1,-5-2 0,-1 0 0,18-92 0,-21 72 18,-16 78 46,-12 55 27,-33 107 98,6-27 8,16-51 7,4-1 0,4 1 0,3 1-1,5 145 1,1-208-84,1 1-1,0-1 1,1-1-1,0 1 1,1 0-1,0 0 1,0-1-1,1 0 0,0 0 1,0 0-1,1 0 1,0 0-1,11 11 1,-1-15-39,-14-5 28,-1 0 1,1-1 0,-1 1-1,0 0 1,1 0 0,-1 0-1,1 0 1,-1 0 0,1 1-1,-1-1 1,0 0 0,1 0-1,-1 0 1,1 0 0,-1 0-1,1 0 1,-1 1 0,0-1-1,1 0 1,-1 0 0,0 1-1,1-1 1,-1 0 0,0 1-1,1-1 1,-1 0 0,0 1-1,0-1 1,1 0 0,-1 1-1,0 0 1,7-657-403,2 248 353,1 280 45,30-152 0,1 103 1,8 3 1,9 1-1,135-286 0,170-393 34,-363 851-27,1 1 0,-1 0 0,0-1 0,0 1 0,0 0 1,1-1-1,-1 1 0,0 0 0,0-1 0,0 1 0,0-1 0,0 1 0,0 0 0,0-1 0,0 1 0,0-1 1,0 1-1,0 0 0,0-1 0,0 1 0,0-1 0,0 1 0,0 0 0,0-1 0,0 1 0,0 0 0,-1-1 1,1 1-1,0-1 0,0 1 0,-1 0 0,1-1 0,0 1 0,0 0 0,-1 0 0,1-1 0,-1 1 1,-16 4 0,-17 20-1,-44 47 18,25-20 21,-116 85 0,116-92-39,53-44 0,0 0 0,0 0-1,-1 1 1,1-1 0,0 0 0,0 0-1,0 0 1,0 0 0,-2 0-1,2 0 1,0 0 0,0 1-1,0-1 1,-1 0 0,1 0-1,0 0 1,0 0 0,0 0-1,-1 0 1,1 0 0,0 0 0,0 0-1,0 0 1,-1 0 0,1 0-1,0 0 1,0 0 0,0 0-1,-1 0 1,1 0 0,0-1-1,0 1 1,0 0 0,-1 0-1,1 0 1,0 0 0,0 0 0,0 0-1,0-1 1,-1 1 0,1 0-1,0 0 1,0 0 0,0 0-1,0-1 1,0 1 0,0 0-1,0 0 1,-1 0 0,1-1-1,0 1 1,0 0 0,0 0 0,0 0-1,0-2 1,0 2 0,0 0-1,0 0 1,0 0 0,0-1-1,0 1 1,0 0 0,0 0-1,0 0 1,0-1 0,1 1-1,-1 0 1,0 0 0,0-1 0,0 0-5,1-15 4,1-1 0,0 0 1,2 0-1,0 1 0,1-1 0,0 1 1,10-20-1,64-114 2,-51 101-2,18-30-15,67-91 0,-135 197 24,-33 29-1,-28 31 16,38-29 18,4 2 0,-43 83 0,-54 138 165,85-167-124,44-89-82,27-54-22,2-2 12,331-437-150,-97 136 63,-239 310 97,29-35 0,-41 53 0,0-1 0,1 1 0,0 0 0,0 1 0,0-1 0,0 1 0,0 0 0,2 1 0,6-5 0,-11 7 1,-1 0-1,0 0 1,1 0-1,-1-1 1,1 1-1,-1 0 1,1 0-1,-1 0 0,1 0 1,-1 0-1,0 0 1,1 0-1,-1 0 1,1 0-1,-1 0 0,1 0 1,-1 0-1,1 1 1,-1-1-1,0 0 1,1 0-1,-1 0 0,1 1 1,-1-1-1,0 0 1,1 0-1,-1 1 1,0-1-1,1 0 1,-1 1-1,0-1 0,1 0 1,-1 1-1,0-1 1,0 0-1,1 1 1,-1-1-1,0 1 0,0-1 1,0 1-1,0-1 1,1 0-1,-1 1 1,0 25 29,0-18-15,0 26-3,-1 0 1,-2 0 0,-1-1-1,-2 0 1,-1 1 0,-1-2-1,-26 61 1,-173 328 71,-7 13 46,64-52-93,147-380-66,3-13-36,5-21-44,6-6 104,2 1 1,1 0-1,26-44 0,-17 34-24,21-38-8,4 1-1,77-100 1,133-136 36,-177 223-30,-27 38-145,-69 78 190,3 2 1,-21 42-1,15-28 1,-287 457 72,78-139 56,64-75 70,155-259-218,15-22-29,21-25 20,190-254 30,46-53-5,-31 98-11,-81 85 0,-147 147-2,0 0 1,0 0-1,0 0 1,0 0-1,-1 0 1,0-1-1,-1 1 1,1-1-1,-1 0 1,0-1-1,-1 1 1,1-1 0,-1 1-1,0 0 1,-1-1-1,0 1 1,1-13-1,5-65 20,-3 63-25,-2 1 0,0-1-1,-4-37 1,1 55 6,0 0 0,0 0 0,-1-1-1,1 1 1,-1 0 0,0 1-1,1-1 1,-1 0 0,0 0-1,0 1 1,-1-1 0,1 0-1,0 1 1,-1 0 0,0 0 0,1 0-1,-1 0 1,0 0 0,0 1-1,0-1 1,0 1 0,0 0-1,-7-2 1,-7-2-8,0 1 0,-36-5 0,45 8 9,-31-3-2,10 1-5,2-2 1,-2 0-1,-43-14 0,64 17 5,1-1 0,0 0 0,0-1 1,1 1-1,-1-1 0,1-2 0,-1 2 0,1-1 0,0 0 0,1-1 1,0 1-1,0-1 0,0 0 0,1 0 0,0-1 0,0 0 0,-1 0 0,-1-8 1,0 1-8,0-2 0,2 1 0,0 0 1,0-1-1,2 1 0,0-1 0,0 0 1,1 0-1,1 1 0,3-20 1,-1 29 8,0 0 0,0 0 0,1 1 0,0-1 0,0 0 0,0 0 0,1 1 0,0 0 0,0 0 0,7-5 0,53-48 0,-43 40 0,-14 11 0,-4 6 0,-2 0-1,1 0 1,-1 0 0,1 0 0,-1 0-1,0-1 1,0 1 0,1 0-1,-1-1 1,0 1 0,0-1 0,0 0-1,-1 1 1,1-1 0,0 0 0,0 1-1,-1-1 1,1 0 0,-1 0-1,1-4 1,-43 5-149,28 2 131,9-1-30,15-8 42,-6 6 14,8-5-2,1 0 0,1 0 0,-1 2 0,0 0 0,2 0 0,-1 0 0,0 2 0,0 0 0,1 1 0,-1 1 0,1 0 0,0 0 0,-1 2 0,28 3 0,-39-3-3,1 0 0,-1 0-1,1 0 1,-1 1 0,0-1-1,1 2 1,-1-2 0,0 1-1,0 0 1,0 0 0,1 1-1,-2-1 1,1 1 0,2 2-1,22 46 53,-22-38-47,1 0 1,1 0-1,15 21 1,-22-34-9,1 1 1,-1 0-1,0-1 1,1 1-1,-1-1 1,0 1-1,1 1 1,-1-2 0,0 1-1,0-1 1,1 1-1,-1 0 1,0-1-1,0 1 1,0 0-1,0 0 1,0-1 0,0 1-1,0 0 1,0-1-1,0 1 1,-1 0-1,1-1 1,0 1-1,0 0 1,0-1 0,-1 1-1,1-1 1,0 1-1,-1 0 1,1-1-1,-1 1 1,1-1-1,-1 1 1,1-1 0,-1 1-1,1-1 1,-1 1-1,1-1 1,-1 0-1,1 1 1,-1-1-1,0 0 1,1 1 0,-1-1-1,0 0 1,1 0-1,-1 0 1,0 0-1,0 1 1,-5 1-3,-102 69-43,-140 120 0,158-118 44,58-47 1,8-5 15,-43 27-1,60-44-16,0 0 0,-1 0 0,0 0 0,0-1 0,-1 0 0,1-1-1,0 0 1,0 0 0,-1 0 0,-13 0 0,21-3 1,1 1-1,-1-1 1,0 1 0,0-1 0,1 0 0,-1 1 0,1-1-1,-1 0 1,0 1 0,1-1 0,0 0 0,-1 0-1,1 1 1,-1-1 0,1 0 0,0 0 0,-1 0-1,1 1 1,0-1 0,0 0 0,0 0 0,0 0 0,0 0-1,0 0 1,0 0 0,0 0 0,0 1 0,0-2-1,2-36-31,-2 34 31,2-9 1,1-1 0,0 1-1,1 0 1,0 0 0,2 0-1,-1 1 1,1 0-1,0 0 1,1 0 0,10-12-1,16-18-6,47-46 0,-71 79 7,16-16 5,1 0 0,1 2 0,2 0 0,0 2 0,32-17 0,-39 26 1,2 1 0,-1 0 0,1 3 0,0 0 0,1 1 0,0 2 0,45-5 0,-54 8 2,1 1-1,1 1 0,-2 0 0,1 1 0,1 1 1,-2 0-1,31 9 0,-39-7-1,0-1 0,0 1 0,-1 0 0,1 1 0,-1 0 0,0 0 0,0 1 0,-1 0-1,0 0 1,0 0 0,0 1 0,0 0 0,-1 0 0,0 1 0,-1-1 0,6 15 0,-2 0 14,-2-1-1,-1 1 1,1 1-1,-2-1 1,-2 2 0,0-2-1,-2 1 1,-2 33-1,1-4 2,0-19-14,-3 1 0,-1-1 1,-1 0-1,-1 0 0,-2 0 1,-1-2-1,-28 59 0,-11 6 12,-65 95-1,104-175-17,8-11-1,0-1 0,0 1 0,-1-1 0,0 0 0,1 0 0,-1 0 0,0-1 0,-1 1 0,1-1 1,0 1-1,-1-1 0,0-1 0,0 1 0,1 0 0,-2-1 0,-7 4 0,11-6-2,1 0 1,-1 0-1,0 0 0,0 0 1,0 0-1,0-2 0,1 2 0,-1 0 1,0-1-1,0 1 0,0 0 0,1-1 1,-1 1-1,0-1 0,1 1 1,-1-1-1,0 0 0,1 1 0,-1-1 1,1 0-1,-1 1 0,1-1 0,-1 0 1,1 0-1,0 1 0,-1-1 1,1 0-1,0 0 0,-1 0 0,1 1 1,0-1-1,0-2 0,-6-37-107,5 30 86,-54-524-521,47 483 513,8 49 33,0 1 0,0 0-1,-1 0 1,1-1 0,-1 1-1,1 0 1,-1 0-1,1-1 1,-1 1 0,0 0-1,1 0 1,-2 0 0,1 0-1,0 0 1,0 0-1,-1-1 1,2 3 2,-1-1 0,0 0 0,1 1 0,-1-1-1,1 1 1,-1 0 0,1-1 0,0 1 0,-1-1 0,1 1 0,-1-1-1,1 1 1,0 0 0,0-1 0,-1 1 0,1 0 0,0 0 0,0-1-1,0 1 1,0 0 0,0-1 0,0 1 0,0 0 0,0-1 0,0 1-1,0 0 1,0 1 0,-2 75 128,2 0-1,4 0 0,3 0 1,5-1-1,1 1 1,41 123-1,20-25-13,-72-170-133,-6-44-95,0 1 0,-2-1 0,-17-58 0,-2-9-16,16 53 83,2-1 1,2 1-1,3-1 0,6-69 0,-4 122 43,0 0 0,0 0 0,0 0 1,0 0-1,0 0 0,0 0 0,0 0 0,1 0 0,-1 0 0,0 0 0,1 0 0,-1 0 0,1 0 0,-1 0 0,1 0 0,-1 0 0,1 0 0,0 1 0,-1-1 0,1 0 0,0 0 0,0 1 0,-1-1 0,1 1 0,0-1 0,2 0 0,-2 1 4,0 0 0,1 0-1,-1 0 1,0 1 0,0-1-1,0 0 1,0 1-1,1-1 1,-1 1 0,0 0-1,0-1 1,0 1 0,1 0-1,-1-1 1,0 1 0,0 0-1,0 0 1,-1 0 0,1 0-1,0 0 1,0 0-1,-1 0 1,2 2 0,7 16 33,-1 0 0,0 0 1,-1 0-1,-1 2 0,0-1 1,3 35-1,-1-11 25,15 89 127,-4 0 1,0 217 0,-19 350 8,-3-653-196,1-29-23,1-15-32,0-6-42,42-984-900,-33 834 887,21-155-53,-20 251 147,2 1-1,2 0 1,28-71-1,-39 119 16,1 0 0,0 1 0,1-2 0,-1 1 0,2 1 0,0 0 0,0 0 0,0 0 0,0 1 0,1-2 0,0 2 0,0 1 0,8-7 0,-13 11 1,1 1-1,-1-1 1,0 1-1,0-1 1,0 1-1,0 0 1,0-1-1,0 1 1,0 0 0,0 0-1,0 0 1,0 0-1,0 0 1,0 0-1,0 0 1,0 0-1,1 0 1,-1 0-1,0 1 1,0-1 0,0 0-1,0 1 1,0-1-1,0 1 1,-1-1-1,1 1 1,2 1-1,-1 0 6,0 0-1,0 1 1,-1-1-1,1 1 0,-1-1 1,1 1-1,-1 0 1,0-1-1,0 1 0,1 5 1,9 29 74,-4 1 1,0 1-1,1 51 1,-5 129 164,-3-155-188,-1 82 43,-6-1 0,-28 148-1,-138 473 152,16-87-149,149-658-146,7-22 29,-1 0-1,1 0 1,1 0 0,-1 0 0,1 0 0,-1 0 0,1 0 0,-1 0 0,1 0 0,0 0-1,-1 0 1,1-1 0,0 1 0,0 0 0,0 0 0,0 0 0,0 0 0,0-3 0,-8-144-126,6 0 0,7 0 0,7 0 0,49-244 0,-18 213 133,7 2 0,8 3 0,110-234 0,-142 356 12,126-249-3,-109 239-7,-41 60 7,0-1 1,0 0 0,1 1 0,0 0 0,-1 0 0,1-1 0,0 1-1,0 1 1,0-1 0,0 0 0,0 1 0,0 0 0,1-1 0,-1 1-1,0 1 1,2-1 0,4 0 0,-9 1 3,1 0 1,0 0-1,0 0 0,-1 0 1,1 0-1,0 0 0,0 0 1,-1 1-1,1-1 0,0 0 1,-1 1-1,1-1 0,0 0 1,-1 1-1,1-1 0,0 1 1,-1-1-1,1 1 0,-1-1 1,1 1-1,-1-1 0,1 1 1,-1-1-1,0 1 0,1 1 1,5 10 32,0-1 0,-1 1 0,-1 1 0,1 0 1,-1-1-1,-2 1 0,1 1 0,0 17 0,0 121 112,-4-103-104,-1 44 0,-5 0 0,-5-1 0,-3 0 0,-46 156-1,-86 190 152,-92 360 108,236-786-307,-3 18 24,6-29-24,0 0 0,0-1 0,0 1 0,-1 0 0,1 0 1,0-1-1,0 1 0,-1 0 0,1 0 0,0-1 0,-1 1 1,1 0-1,-1-1 0,1 1 0,-1-1 0,1 1 0,-1-1 1,0 1-1,1-1 0,-1 2 0,0-2 0,1 1 0,-1-1 0,-1 1 1,1-9-181,1-26 94,0-29 45,1 1-1,15-87 0,220-750-602,-27 382 422,-197 487 227,-1 0 0,0-1 0,-3 0 0,7-52 0,2-126 11,-15 170-16,1 14-42,-3 1 0,0 0 0,-2 0 1,-1 0-1,-7-38 0,7 53 24,0-1-1,-1 2 1,0-1 0,0-1-1,-1 2 1,0-1 0,0 1-1,-2 1 1,1-1 0,-1 0-1,1 1 1,-1 0 0,-1 1-1,1 0 1,-2 0 0,-12-6-1,4 3 19,-2 2 1,1 0-1,-1 2 0,-1 0 1,2 1-1,-2 1 0,0 1 1,-34 0-1,20 0 5,-57-10 0,81 9-3,-1 0 1,0 0-1,1-1 0,-2 0 1,2-1-1,0 0 1,0-1-1,1 0 0,-10-8 1,4 3-1,1 1 0,-2 0 0,0 2 0,1-1 0,-3 1 0,2 1 0,-1 1 0,-1 1 0,1 0 0,0 2 0,-28-3 0,43 5 2,8-2 3,19 0 12,42-1 23,340 26 189,-395-20-213,95 6 66,-97-7-75,1-1-1,-1-1 1,0 1-1,0-2 1,0 1-1,1-2 0,16-5 1,-24 6-11,0 0 1,0 0-1,0 0 1,0-1-1,0 1 1,1-1-1,-2 0 1,1 1-1,-1-1 0,0 0 1,0 0-1,0 0 1,3-6-1,-4 8 0,-1 0 0,1 0 0,-1 0 0,0-1 0,1 1 0,-1 0-1,0 0 1,0-1 0,0 1 0,0 0 0,0 0 0,0-1 0,0 1 0,0-1-1,0 0 1,0 1 0,-1 0 0,1 0 0,-1 0 0,1-1 0,-1 1-1,1 0 1,-1 0 0,0 0 0,1 0 0,-1 0 0,0 0 0,0 0 0,0 0-1,0 0 1,0 0 0,0 1 0,0-1 0,0 0 0,0 1 0,0-1 0,0 1-1,0-1 1,-1 1 0,0-1 0,-98-35-174,-127-54 62,205 78 108,-2 2-1,1 1 1,-2 1-1,2 1 1,-2 0-1,0 2 1,0 1-1,0 1 1,-36 0-1,33 10 84,20-2 3,11-3 84,146-2 121,210 26 0,-321-19-268,-11-3-18,1 0-1,31 0 1,-58-4-2,1 0 0,-1 0 0,0-1 0,0 1 0,0 0 0,0 0 0,0-1 0,0 1 0,0-1 0,0 1 0,0-1 0,0 1 0,0-1 0,0 0 0,0 1 0,0-1 1,0 0-1,-1 0 0,1 0 0,0 1 0,0-1 0,-1 0 0,1 0 0,-1 0 0,1 0 0,-1 0 0,1 0 0,-1 0 0,1-3 0,-1 4-11,15 0-6,153-19 22,-165 19 2,0 0-1,0 0 1,0 2-1,0-2 1,1 0 0,-1 1-1,0 0 1,-1 0-1,1 0 1,0 0-1,-1 0 1,1 1-1,0-1 1,-1 1-1,0 0 1,1-1-1,-1 1 1,3 3-1,0 2 5,-1-1 0,2 1-1,-2 2 1,0-2 0,3 9-1,-3-5 2,1 2 10,-2 1 0,0 0 0,-1 0 0,0 0 0,-1 0 0,0 0 0,-3 21 0,2-10-4,-1 2-8,-2 0 0,0 0 0,-2-1 0,-1 0-1,-1 1 1,-1-2 0,-23 48 0,11-32 3,-3-1-1,-1-1 1,-55 67 0,75-102-16,-12 13-151,9-18 65,5-10 40,1-45-33,3 0 0,3 1 0,17-90 1,-19 129 79,0-1 1,2 1-1,0 0 1,1 0 0,1 1-1,1 0 1,-1-1-1,2 2 1,14-19 0,-2 22 13,-21 11-6,1 0 1,-1-1-1,1 1 0,-1 0 1,1 0-1,0 0 1,-1 0-1,1 0 1,-1 0-1,1 0 0,0 1 1,-1-1-1,1 0 1,-1 0-1,1 0 0,-1 1 1,1-1-1,-1 0 1,1 0-1,-1 1 1,1-1-1,-1 1 0,1-1 1,-1 0-1,1 1 1,-1-1-1,0 1 0,1-1 1,-1 1-1,0-1 1,1 1-1,-1-1 0,0 1 1,0-1-1,1 1 1,-1-1-1,0 1 1,0 0-1,0-1 0,0 2 1,0-2-1,0 1 1,0 0-1,3 34 78,-4 53 0,0-28-29,-1-13 6,-2 0 0,-3 0 0,-1-1 0,-2 0 0,-31 80 0,-107 213 322,139-320-360,-13 39 19,42-143-149,20-38-148,34-173 1,17-54 62,-81 326 192,-10 24 6,0 0-1,0 0 1,0-1-1,0 1 1,1 0-1,-1 0 0,0 0 1,0 0-1,0 0 1,0 0-1,0 0 1,0 0-1,1 0 0,-1 0 1,0 0-1,0 0 1,0 0-1,0 0 1,0 0-1,1 0 0,-1 0 1,0 0-1,0 0 1,0 0-1,0 0 1,1 0-1,-1 0 0,0 0 1,0 0-1,0 0 1,0 0-1,0 0 1,0 0-1,1 0 0,-1 0 1,0 0-1,0 0 1,0 1-1,0-1 1,0 0-1,0 0 0,0 0 1,1 0-1,-1 0 1,0 0-1,0 1 1,0-1-1,0 0 0,0 0 1,0 0-1,0 0 1,0 0-1,0 0 1,0 1-1,0-1 0,0 0 1,0 0-1,0 0 1,4 43 96,-4-16-60,1 57 90,-3 0 0,-4 1 0,-24 120-1,-8-64 63,-99 230-1,-91 120-104,224-482-85,1-2 0,0 0 1,-1 1-1,0-1 1,0 0-1,0 0 1,-1-1-1,0 0 1,0 0 0,-2 0-1,2-1 1,-12 10-1,16-15-2,1 1 1,-1-1-1,0 0 0,1 0 1,-1 0-1,0 0 0,1 0 0,-1 0 1,0 0-1,0 0 0,1 0 0,-1 0 1,0 0-1,1 0 0,-1 0 0,0 0 1,1-1-1,-1 1 0,0 0 1,1-1-1,-1 1 0,1 0 0,-1-1 1,1 1-1,-1 0 0,0-1 0,1 1 1,-1-1-1,1 1 0,0-1 0,-1 0 1,1 1-1,-1-1 0,1 1 1,0-1-1,0-1 0,-1 2 0,1-1 1,0 0-1,0 1 0,0-1 0,0 0 1,-1-1-1,-5-32-170,6 33 167,-10-350-393,-2-31-24,8 333 374,-39-403-185,41 439 233,0-13 0,-2 2 0,0-2 1,-2 2-1,-1-2 1,-17-37-1,23 62 3,1-1 0,-1 0 0,0 0 0,0 1 0,0-1 0,0 1 0,0-1-1,0 1 1,0-1 0,-1 1 0,1 0 0,-1 0 0,1-1 0,-1 1 0,1 0 0,-1-1 0,1 2 0,-1-1 0,0 0 0,-3 0 0,3 1 3,0 0-1,1 0 1,-1 0 0,0 0 0,1 1 0,-1-1-1,1 1 1,-1-1 0,1 1 0,-1-1-1,1 2 1,-1-1 0,1 0 0,0 0 0,-1 0-1,1 0 1,0 0 0,-2 2 0,-2 3 6,0 0-1,1 1 1,-2-1 0,2 1 0,1 0 0,-1 1 0,1-1 0,-3 12-1,-4 26 55,2 0-1,-4 84 0,12 97 151,1-110-89,-62 1201 616,42-1151-669,-8 0 0,-83 287 0,33-181-113,51-177-16,22-82 40,1-1-1,0 2 1,1 0-1,0-1 1,1 0-1,1 2 1,0-2-1,1 0 1,0 1-1,5 18 1,12 44 13,-14-52 2,3-1 0,11 35 0,36 72 1,-50-119 0,0 0 0,-1 0 0,0 0 0,3 23 0,-4-21 0,0 0 0,2 1 0,5 15 0,-3-5-5,6 12 17,-11-35-16,0 0-1,-1 0 1,1 0 0,0 0-1,0 0 1,0 0 0,0 0 0,0 1-1,0-1 1,0 0 0,1 0-1,-1 0 1,0-1 0,0 1 0,1-1-1,-1 1 1,0-1 0,2 1 0,-2-1-1,0 0 1,1 0 0,-1 1-1,3-1 1,33 1-70,-18 0 73,-1-1-1,1 0 1,22-5 0,-36 4-1,2 0 1,-2 0-1,0-1 1,0-1 0,0 1-1,0 0 1,0-1 0,0 0-1,0 0 1,-1 0 0,1 0-1,0-1 1,-1 0-1,-1 1 1,6-7 0,4-11-13,1 1-1,-2-2 1,-1 0 0,16-44 0,22-102-107,-44 149 89,13-58-119,-3 1 0,-3-2 0,3-147 0,-28-560-420,13 785 573,-1-1 0,1 1-1,0 0 1,0 0 0,0 0 0,0-1 0,0 1-1,0 0 1,-1 0 0,1 0 0,0 0-1,0 0 1,0-1 0,0 1 0,-2 0 0,2 0-1,0 0 1,0 0 0,0 0 0,-1 0 0,1 0-1,0 0 1,0 0 0,0 0 0,-1 0-1,1 0 1,0 0 0,0 0 0,-1 0 0,1 0-1,0 0 1,0 0 0,0 0 0,-1 0 0,1 0-1,0 0 1,0 0 0,0 0 0,-1 0-1,1 0 1,0 0 0,0 1 0,0-1 0,-1 0-1,1 0 1,0 0 0,0 0 0,0 1 0,0-1-1,-13 11 54,-54 135 36,6 3 0,6 3-1,7 1 1,-31 178 0,63-222-63,3 1 1,5 183-1,11-336-61,1 1 0,13-51 0,-1 0-54,2-30-34,46-340-297,-35 1-458,-31 413 780,-4 30 108,-4 24 89,-5 24 143,-20 183 289,7-30-302,6-74-85,4 0 0,6 1 1,4 1-1,9 149 0,1-238-116,1 1 1,13 41-1,-15-58-27,0 0 0,1 0 1,-1 0-1,1-1 0,1 2 1,-1-1-1,1-1 0,-1 0 0,1 1 1,0-1-1,1 0 0,-1-1 0,1 1 1,0 0-1,0-1 0,0 0 0,8 5 1,-10-7-4,0-1-1,0 1 1,0 0 0,0-1 0,0 0 0,0 0 0,0 1-1,0-1 1,0 0 0,0-1 0,0 1 0,0 0 0,0-1 0,0 1-1,0-1 1,0 1 0,0-1 0,0 0 0,-1 0 0,1 0 0,1-1-1,-1 1 1,-1 0 0,1 0 0,-1-1 0,1 1 0,-1-1 0,1 1-1,1-4 1,3-4-1,0 0 0,-1-1 0,-1 0 0,7-16-1,-4 11 2,42-110-177,-6-2 0,-4-2 0,-6-1 0,-6-1 0,19-255 0,-48 328 51,1 44 124,1-1 0,0 0 0,3-16 0,-57 260 313,6-32-120,30-108-94,-5 6 33,5 1-1,-11 193 1,28-141-71,4 166 69,-3-312-128,0 8 2,0 0 0,1 1 0,0-1 0,1 1 0,0-1 0,0 0 1,1 0-1,1 0 0,6 14 0,-7-23-6,0 1 1,0-1-1,0 0 0,0 0 0,0-1 1,1 1-1,-1-1 0,1 1 1,-1-1-1,0 0 0,0 0 0,0 0 1,0-1-1,0 1 0,1-1 1,-1 0-1,0 0 0,0 0 0,0 0 1,-1 0-1,1-1 0,5-1 1,11-21-1,-15 18 4,0 1 0,0 0 0,0 0-1,1 1 1,-1-1 0,2 1 0,-1 0 0,1-1-1,7-3 1,3 3 6,-15 5-7,0 0 0,0 0 1,0-1-1,1 1 0,-1 0 1,0 0-1,-1-1 0,1 1 0,0-1 1,0 1-1,0-1 0,0 1 1,-1-1-1,1 0 0,0 1 0,-1-1 1,1 0-1,0 1 0,-1-1 1,1 0-1,-1 0 0,1 0 1,-1 0-1,1 1 0,-1-1 0,0 0 1,1-2-1,2-4-6,2-5 6,-1 0 0,-1 0 1,0 0-1,0 0 0,-1-1 1,0-13-1,5-31-5,10-32 4,5-159 1,-21-94 3,-4 193 0,6-1 0,26-169 1,87-263-35,13-39 53,-106 514-32,62-170 1,-80 262 10,-5 11 0,1 1 0,0 0 0,0-2 0,0 2 0,1 0 0,-1-1 0,1 1 0,0 0 0,-1 0 0,2 0 0,-1 0 0,0 1 0,3-4 0,-4 8 0,1-1 0,-2 0 0,1 0 0,0 1 0,-1-1 0,0 1 0,1-1 0,-1 0 0,0 1 0,1-1 0,-1 1 0,0-1 0,0 1 0,0 2 0,-1 21 0,-1-1 0,-3 2 0,1-3 0,-1 2 0,-1-1 0,-15 35 0,-236 738 20,80-230-8,34-38-12,143-529-2,0 0 1,0 0 0,0 0 0,0 0 0,0 0 0,-1 0 0,1 0-1,0 0 1,0 0 0,0 0 0,0 0 0,0 0 0,0 0-1,0 0 1,0 0 0,0 0 0,0 0 0,1-19-44,7-35-12,58-196 41,57-282-32,-59-110-105,-43-4-156,-16 444 226,22-516 46,-6 519 37,-16 239 59,-9 18-44,-3-1 1,-2 1 0,-28 89 0,13-53 1,4-7 23,-102 499 288,105-455-264,13-118-69,2-41-70,24-238 59,-22 214 1,1 8 13,-1-1-1,-3 1 1,-1-1 0,-18-80-1,14 97 1,-1 0 1,-2 1-1,0 0 0,-2 1 0,-25-40 1,33 58 3,-1 1 0,0-1 0,0 1 0,-1 0 0,-1 1 0,1-1 0,0 1 0,-1 1 0,0-1 0,0 2 0,-1-1 0,0 1 0,0 0 0,1 1 0,-1 0 0,0 1 0,-2-2 0,2 3 0,0-1 0,-18 1 0,9 1 26,1 0-1,-2 1 1,1 2-1,1 0 1,-2 1-1,-23 8 0,-50 10 26,50-14-36,34-3-36,28-4-1505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81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731 416 0,'4'16'417,"-3"-14"-384,-1-1 1,1 1-1,-1-1 0,1 1 0,-1-1 1,0 1-1,1-1 0,-1 1 0,0 0 1,0-1-1,0 1 0,0 0 1,0-1-1,-1 1 0,1-1 0,0 1 1,-1-1-1,1 1 0,-1-1 0,0 3 1,-9 4-12,1 2 0,0-2-1,-1-1 1,1 1 0,-2-2 0,0 1 0,-19 8 0,9-4 0,-66 36 70,-149 91 130,208-120-203,3 2-1,-1 2 1,2 0-1,1 3 0,1-1 1,-25 35-1,46-58-17,0 0-1,0 1 1,0 0-1,0-1 1,0 1-1,0-1 0,0 1 1,1-1-1,-1 1 1,1-1-1,-1 1 1,1-1-1,-1 1 1,1 0-1,0-1 1,0 1-1,0 0 0,0-1 1,0 1-1,0 0 1,0-1-1,1 4 1,0-4-1,0 0 1,0 0-1,0 0 1,0 0 0,0 0-1,1 0 1,-1-1-1,0 1 1,0 0 0,1-1-1,-1 1 1,0 0-1,1-1 1,-1 0-1,0 1 1,1-1 0,-1 0-1,1 0 1,-1 0-1,3 0 1,3 0 0,2 0 1,-2-1-1,1 0 1,-1 0-1,1-1 1,-1 0-1,1 0 1,-1-1-1,7-3 1,35-26-2,-2-2 0,71-68 0,-38 32-6,-2 3-65,5 4 0,93-56 0,-152 104-20,-25 32 139,-5-6-47,0-2-1,0-1 1,-1 1 0,-1-1-1,1 0 1,-1 1 0,0-2-1,-13 8 1,2 2 4,-67 57 14,-169 158 41,211-187-7,2 2-1,2 2 0,-48 77 0,84-120-44,0 1-1,0 0 1,1 0-1,0 1 1,1-1-1,-1 1 1,1-1 0,0 1-1,0-1 1,1 1-1,1 16 1,0-23-8,1-1 1,0 1 0,-1 0-1,1 0 1,1 0-1,-1-1 1,-1 1 0,1 0-1,0-1 1,0 1-1,0-1 1,0 1 0,0-1-1,0 1 1,0-1-1,0 0 1,0 1 0,0-1-1,0 0 1,0 0-1,0 0 1,0 0 0,1 0-1,-1 0 1,0 0-1,0 0 1,1-1 0,40-2 19,-35 1-17,0-1 0,0 0 0,0 0-1,1-1 1,-2 0 0,1 0 0,-1 0 0,0-2 0,6-5-1,54-56 27,-50 49-27,418-415-34,-383 377-50,-48 51 50,-4 7 11,-22 29 49,9-6-8,0 0 0,1 1 0,1-1 0,2 2 0,1 0 0,1 1 0,-9 49 0,8-4 49,0 135 1,9-208-70,0 0-1,0 0 1,0 0 0,0 0 0,0 0-1,0-1 1,0 1 0,0 0-1,0 0 1,1 0 0,-1 0 0,0 0-1,0 0 1,0 0 0,0 0-1,0 0 1,0 0 0,0-1 0,1 1-1,-1 0 1,0 0 0,0 0-1,0 0 1,0 0 0,0 0 0,1 0-1,-1 0 1,0 0 0,0 0-1,0 0 1,0 0 0,0 0 0,0 0-1,1 0 1,-1 0 0,0 1-1,0-1 1,0 0 0,0 0 0,0 0-1,0 0 1,0 0 0,1 0-1,-1 0 1,0 0 0,0 0 0,0 0-1,0 1 1,0-1 0,0 0-1,0 0 1,0 0 0,0 0 0,0 0-1,0 0 1,1 1 0,-1-1-1,0 0 1,0 0 0,7-11-15,5-17-13,0 1 1,-2-1-1,-2 0 0,-1-1 0,-1-1 1,-1 2-1,1-51 0,-5-17-67,-12-96 0,4 107 91,6 11 4,1 74 1,0-1 0,-1 1 0,1-1 0,0 0 0,0 1 0,0-1 1,0 0-1,0 1 0,0-1 0,0 0 0,0 1 0,0-1 0,1 0 0,-1 1 1,0-1-1,0 0 0,1 1 0,-1-1 0,0 1 0,0-1 0,1 0 1,-1 1-1,1-1 0,-1 1 0,1-1 0,-1 1 0,1 0 0,-1-1 0,1 1 1,-1-1-1,1 1 0,-1 0 0,1-1 0,0 1 0,-1 0 0,1 0 1,-1 0-1,1-1 0,0 1 0,-1 0 0,1 0 0,0 0 0,-1 0 0,1 0 1,0 0-1,-1 0 0,1 0 0,0 0 0,-1 1 0,1-1 0,1 0 1,-2 0-1,1 1 0,-1-1 0,1 0 0,0 0 0,-1 1 0,1-1 0,-1 1 1,1-1-1,-1 1 0,1-1 0,-1 1 0,0-1 0,1 2 0,0-2 5,13 14 39,-1 1 1,0 1-1,0-1 0,-2 2 1,-1 0-1,0 0 1,9 21-1,-2-5-3,277 496 620,-246-430-656,-50-107-49,2 0 1,-1 1 0,1-1 0,0 1-1,1-10 1,1-27-131,-5 21 123,-1-1 0,0 2 1,-2-1-1,-12-31 0,-42-86-148,40 94 138,-15-37-65,22 47 89,-2 2 0,-1 0 0,-1 0-1,-2 2 1,-31-41 0,50 72 39,0 1 0,-1-1 0,1 0 0,-1 1 0,1-1 0,-1 1 0,1-1 1,-1 1-1,0-1 0,1 1 0,-1-1 0,0 1 0,1 0 0,-1-1 0,0 1 0,1 0 0,-1-1 0,0 1 1,0 0-1,1 0 0,-1 0 0,-1 0 0,-4 12 106,8 31 37,-2-37-157,4 23 84,13 49 1,2 7 3,-13-50-49,-2 0 0,-2 0-1,-1 1 1,-7 60 0,5-85-24,-1 0 0,-1-1 0,0 2 0,0-2 0,-1 0 0,-1 0 0,0 1 0,0-1 0,0-1 0,-1 0 0,-1 0 0,1 0 0,-2 0 0,0-1 0,0 0 0,0-1 0,0 0 0,-1 0 0,-11 6 0,14-10-6,0 0 0,-1 0 1,1-1-1,0 0 0,-1 0 0,0-1 0,0 1 1,1-2-1,-1 1 0,0-1 0,1 0 0,-1 0 1,0 0-1,0-1 0,-7-2 0,-10-3-23,-1-1 1,-40-20-1,-20-6 0,-122-2-30,141 26 53,-84-22 0,123 26 5,23 5-6,0-1 0,0 1 1,-1-1-1,1 0 0,1 0 1,-1 0-1,0 0 0,-1-1 1,1 0-1,1 1 0,-1-1 1,1-1-1,-1 1 0,-5-7 1,8 8 3,0 0-1,0 0 1,0-1 0,0 1 0,0 0 0,0 0 0,0 0-1,0 0 1,0 0 0,-1 1 0,1-1 0,0 0 0,-1 0-1,1 1 1,0-1 0,-2 1 0,2-1 0,-1 1 0,1 0 0,-1 0-1,1-1 1,-1 1 0,1 0 0,-1 0 0,1 1 0,-1-1-1,1 0 1,-1 0 0,1 1 0,-1-1 0,1 1 0,-1-1 0,1 1-1,0-1 1,-1 1 0,1 0 0,-2 2 0,-11 14 4,12-16-5,-1 1 0,2-1 0,-1 1 0,0 0 0,1 0 0,0-1 0,-1 1 0,1 0 0,0 0 0,0 1 0,0-1 0,0 0 0,-1 5 0,-5 13 0,8-8 1,0 0-1,1-1 1,0 1 0,1 1 0,0-1-1,0-1 1,2 0 0,-1 1-1,2-1 1,0 0 0,0-1-1,0 1 1,1-1 0,1-1-1,12 13 1,-4-5 2,1-2 1,2 0-1,-1 0 0,1-2 1,2 0-1,-2-2 0,28 12 0,-47-23-4,0 0-1,1 0 0,-1 0 0,1 1 1,-1-1-1,1 0 0,-1 0 1,1 0-1,-1 0 0,1 0 0,-1 0 1,1 0-1,-1 0 0,0-1 0,1 1 1,-1 0-1,1 0 0,-1 0 1,1 0-1,-1-1 0,0 1 0,1 0 1,-1 0-1,1-1 0,-1 1 0,0 0 1,1 0-1,-1-1 0,0 1 0,1-1 1,-1 1-1,0 0 0,0-1 1,1 1-1,-1-1 0,0 1 0,0 0 1,0-1-1,0 1 0,1-1 0,-1 1 1,0-1-1,0 1 0,0-1 0,0 1 1,0-1-1,0 1 0,0-1 1,-1-28-29,1 26 16,0-10-18,-1-1 0,-1 2 0,0-1 0,-1 1 0,0-2 0,-1 2 0,0 0 0,-1 1 0,0-2 0,-1 2 0,0 0 0,-13-17 0,-22-40 24,-14-19 43,56 99 87,18 32-40,1 0 0,3 0-1,47 68 1,-55-88-51,19 28 30,75 112 122,-89-138-147,0-1 1,1-1-1,49 40 1,-69-63-41,0 0 1,0 0-1,0 0 1,0-1-1,0 1 1,0 0-1,0-1 1,0 1-1,0 0 0,0-1 1,0 0-1,1 1 1,-1-1-1,0 0 1,0 0-1,1 1 1,-1-1-1,0 0 1,2 0-1,-2-1 2,-1 1 0,1-1 0,0 1 0,-1-1 0,1 1 0,0-1 0,-1 1 0,1-1 0,-1 1 0,1-1 0,-1 0 0,1 0 0,-1 1 0,1-1 0,-1 0 0,0 1 0,1-1 0,-1 0 0,0 0 0,0 0 0,1-1 0,0-8-17,1-1 1,-2 0-1,-2-19 0,0 8-31,-2-39-24,-3 1 1,-2-1 0,-3 0 0,-33-92 0,22 78-27,-26-150 0,52 210 124,3 26 50,-5-8-44,127 305 443,-20-41-164,-83-216-219,1-1 0,66 93-1,-86-135-86,2 0-1,-1 0 1,0-1-1,12 10 0,-17-15-4,-1-1-1,1 1 0,0-1 0,0 0 0,0 1 0,0-1 1,0 0-1,1-1 0,-1 1 0,0 0 0,0 0 1,0-1-1,1 1 0,-1-1 0,0 0 0,0 0 1,1 0-1,-1 0 0,0 0 0,0 0 0,0-1 0,1 1 1,-1-1-1,0 1 0,0-1 0,4-1 0,-5 0-5,0 1-1,1-1 1,-1 1-1,1-1 1,-1 0-1,0 1 1,0-2-1,0 1 1,0 0-1,-1 0 1,1 0-1,-1 0 0,1 0 1,-1 0-1,0 0 1,1-3-1,-1-41-80,0 33 40,1-18-10,-2 1 0,-1 0-1,-1-1 1,-3 2 0,1-1-1,-2 1 1,-13-36-1,-43-88-32,-87-241-173,148 386 266,-1 0-1,1 0 1,0 0 0,1 0 0,0-16 0,1 24 1,0 0-1,0-1 1,1 1-1,-1 0 1,0 0-1,0 0 1,0 0-1,0-1 1,1 1-1,-1 0 1,0 0-1,0 0 1,0 0 0,1 0-1,-1 0 1,0 0-1,0-1 1,1 1-1,-1 0 1,0 0-1,0 0 1,1 0-1,-1 0 1,0 0 0,0 0-1,0 0 1,1 0-1,-1 0 1,0 0-1,0 0 1,2 0-1,-2 1 1,0-1-1,0 0 1,0 0-1,1 0 1,-1 0 0,0 0-1,0 0 1,0 1-1,1-1 1,-1 0-1,0 0 1,0 0-1,0 0 1,0 1-1,1-1 1,-1 0 0,0 0-1,0 1 1,0-1-1,11 9 47,0 1 1,0 0-1,-1 0 1,1 1-1,-2 0 1,8 14-1,50 80 123,-63-97-158,83 164 220,-68-127-170,2-3-1,2 1 1,1-1 0,3-2-1,46 56 1,-70-93-65,-1-1 0,1 1-1,-1-1 1,1 0 0,0 1 0,0-1 0,1-1 0,-1 1 0,1 0 0,-1-1 0,0 1-1,1-1 1,-1 0 0,6 1 0,-7-3-3,-1 1 0,1 0 0,-1 0 0,1-1 0,0 1 0,-1-1 0,1 1 0,-1-1 0,0 0 0,1 1 0,-1-1 0,2 0 0,-2 0 0,0 0 0,0 0 0,0 0 0,1-1-1,-1 1 1,0 0 0,0 0 0,-1-1 0,1 1 0,0 0 0,0-1 0,-1 1 0,1-1 0,-1 1 0,1-1 0,-1 0 0,1 1 0,-1-1 0,0 1 0,0-4 0,2-15-85,0 0 1,-3-38-1,0 19 17,1 27 53,-1-1 0,-1 1 0,0 0-1,-1 0 1,0-1 0,-1 1 0,-1 1 0,-7-15-1,-55-89-101,11 22 106,47 80 22,7 19 28,7 23 22,15 34 44,15 75-1,-30-111-72,-1 2-1,-1-1 0,-1 0 1,-2 0-1,-4 42 1,3-67-26,0 1 0,0-1-1,-1 1 1,1-1 0,-1 0 0,1 0 0,-1 1 0,0-1 0,0 1 0,-1-2 0,1 1-1,-1 0 1,0-1 0,0 1 0,0-1 0,1 0 0,-1 0 0,-1 0 0,1 0 0,0-1-1,0 1 1,-1-1 0,1 0 0,0 0 0,-6 1 0,-7 2-20,0-1 1,1-1-1,-2 0 1,-20-1-1,-21 0-18,1-2 0,0-3-1,0-2 1,-102-25 0,141 24 31,8 4 1,-1-1 0,0 1-1,-19-2 1,28 4 5,1 1 0,-1 0-1,1 0 1,-1-1 0,0 1-1,1 1 1,-1-1 0,1 0-1,-1 0 1,1 0 0,-1 1-1,0-1 1,1 1 0,-1 0-1,1-1 1,0 1 0,-1 0-1,1 0 1,0 0 0,-1-1-1,1 2 1,0-1 0,-1 0-1,1 0 1,0 0 0,0 0-1,0 1 1,0-1 0,0 1-1,0 0 1,1-1-1,-1 2 1,-3 9 5,1 0-1,1 0 0,1 1 1,-1-1-1,2 1 1,0-1-1,0 1 1,1-1-1,0 0 0,1 0 1,1 1-1,0-1 1,0 0-1,2 0 1,0 0-1,0-1 0,1 0 1,6 10-1,14 16 23,1-1-1,2-2 1,55 53-1,-72-77-24,32 37 34,-20-20 42,56 45 0,-73-65-70,2-1 0,-1-1 0,0 0 0,1 0 0,1-1 0,-1 0 0,1-1 0,-1 0 0,1 0 0,-1-1 1,19 2-1,-11-2-2,2-2 1,-2 0-1,0-1 1,2-1-1,-2 0 1,0-1-1,1-1 1,32-12-1,55-32 2,-2-5-1,106-73 1,171-158 7,-361 267-50,0 0 0,-2 0 1,19-25-1,-32 38 27,-1 0 0,1 0 1,-1 0-1,-1-1 0,1 0 0,0 0 1,-1 1-1,0-1 0,0 0 0,-1 0 0,1 0 1,-1 0-1,0 0 0,0-2 0,-1 2 1,0 0-1,0 0 0,0-1 0,0 1 1,-1 0-1,-2-11 0,2 14 2,-1-1-1,1 1 1,-1 0 0,0 0-1,0 0 1,0 0-1,0 0 1,0 0 0,0 1-1,0-1 1,-1 1 0,1 0-1,0-1 1,-1 1-1,0 0 1,0 0 0,0 1-1,1-1 1,-1 0 0,0 1-1,-4-1 1,-68 0-117,47 2 92,-6-1 21,1 1-1,-1 1 0,-62 13 1,-324 92 15,379-99 1,1 0 1,-1-4-1,1-1 1,-52-2-1,91-1-3,1 1 0,-1-1 1,0 0-1,1 1 0,-1 0 0,1-1 0,-1 1 0,0-1 1,1 1-1,0 0 0,-2-1 0,2 1 0,-1 0 1,1-1-1,0 1 0,-1 0 0,1 0 0,0-1 0,0 1 1,0 0-1,0 0 0,0-1 0,-1 1 0,1 0 0,1 0 1,-1 0-1,0-1 0,0 1 0,0 0 0,0 0 0,0-1 1,1 1-1,-1 0 0,0 0 0,1-1 0,-1 1 0,2 1 1,13 33 41,-10-29-34,1 0 1,0-1-1,0 1 1,1 0-1,1-2 1,-1 0 0,0 0-1,0 0 1,0-1-1,1 0 1,-1 0 0,2 0-1,-1-1 1,0-1-1,0 1 1,0-1-1,0-1 1,12 0 0,-2 0 3,2 0 1,-2-2 0,1 0 0,0-2 0,-1 0 0,0 0 0,22-10 0,9-9 0,-1-1 0,-1-3 0,49-37 0,123-110-43,-173 136-122,-1-3-1,77-94 1,-108 114-1,-14 21 149,0 0-1,0 0 1,0-1 0,0 1-1,1 0 1,-1 0 0,0 0-1,0 0 1,0-1-1,0 1 1,0 0 0,0 0-1,0 0 1,0-1 0,0 1-1,0 0 1,0 0 0,1-1-1,-1 1 1,0 0-1,0 0 1,-1 0 0,1-1-1,0 1 1,0 0 0,0 0-1,0 0 1,0-1 0,0 1-1,0 0 1,0 0 0,0 0-1,0-1 1,0 1-1,-1 0 1,1 0 0,0 0-1,0 0 1,0-1 0,0 1-1,0 0 1,-1 0 0,1 0-1,0 0 1,0 0-1,0 0 1,-1-1 0,1 1-1,0 0 1,-1 0 0,-2 0-3,0 0 1,-1 0 0,1 1-1,0-1 1,-1 1 0,0-1-1,1 1 1,0 0 0,0 1-1,0-1 1,0 0 0,0 1-1,-4 2 1,-44 33-42,29-21 35,-131 99 4,-228 160 130,344-251-98,0 3 0,3 0 0,1 2 0,0 1 0,3 2 0,0 2 0,3 0 0,-34 51 1,56-74-6,-1 2 0,2-2 0,-1 1 0,-3 19 0,8-27-15,-1 0 1,0-1-1,1 1 0,0 0 1,0 0-1,0 0 0,0 0 0,2 7 1,-2-10-6,1 0 0,-1 0 0,1 1 0,-1-1 0,1 0 0,0 0 0,-1 0 0,1 0 0,0 0 0,0 0 0,0 0 0,-1 0 0,1 0 0,0 0 0,0 0 0,1 0 0,-1-1 0,0 1-1,0 0 1,0-1 0,0 1 0,1-1 0,-1 1 0,2-1 0,14 2 1,-2 0-1,1-1 0,1-1 0,-2-1 0,1 0 0,0-1 0,0 0 1,-1-2-1,1 0 0,0 0 0,-1-2 0,-1 0 0,16-9 0,12-6 3,0-4 0,-3-1 0,43-35 0,186-166-94,-264 222 82,3 1 0,-2-1 1,1 1-1,-1 0 1,1 0-1,0 0 0,0 1 1,1 0-1,0 1 0,0 0 1,-1 0-1,1 0 1,9-1-1,-15 3 8,-1 0-1,0 0 1,1 0-1,-1 0 1,0 0 0,0 0-1,1 0 1,-1 0-1,0 1 1,1-1 0,-1 0-1,0 0 1,0 0-1,1 0 1,-1 1 0,0-1-1,1 0 1,-1 0-1,0 0 1,0 1 0,0-1-1,1 0 1,-1 1-1,0-1 1,0 0 0,0 0-1,0 1 1,0-1-1,1 0 1,-1 1 0,0-1-1,0 0 1,0 1 0,0-1-1,0 0 1,0 1-1,0-1 1,0 0 0,0 1-1,0-1 1,0 0-1,0 0 1,-1 1 0,1-1-1,0 0 1,0 1-1,0-1 1,0 0 0,0 1-1,-1-1 1,1 0-1,-9 17-26,1-10-8,-1 0 0,0-1 0,-1 0 1,1 0-1,-1-1 0,-18 9 0,-16 6-15,-19 14 38,-84 61 0,130-83 33,1 1 0,-1 1 1,2 1-1,1 1 0,0-1 0,0 2 0,2 0 0,1 1 0,-16 29 0,24-41 0,0 3 0,1-2 0,0 0 0,0 1 0,0-1 0,1 0 0,0 13 1,1-18-17,-1 0 1,1 0 0,1 0 0,-1 0-1,0 0 1,0 0 0,1 0-1,-1 0 1,1 0 0,0-1 0,-1 1-1,1 0 1,0 0 0,0 0 0,0-1-1,1 1 1,-1 0 0,0-1 0,0 1-1,1-1 1,-1 1 0,1 0 0,-1-1-1,1 0 1,0 0 0,1 0 0,-2 0-1,1 0 1,0-1 0,0 1 0,3 0-1,11 2 3,0-1-1,2 0 0,-2-2 1,0 0-1,2-1 0,-2 0 1,0-1-1,1-1 0,26-9 1,10-7 32,77-37 0,-77 30-33,-11 4-36,0-2 1,-2-3-1,-1-1 1,-3-2-1,40-39 1,-26 24-58,80-57 1,-88 71-177,-40 29 172,-18 4 74,-13 9-27,1 2 0,-31 20 1,-2-1-76,7-5 65,-116 64-5,151-79 74,0 2 0,0-1-1,1 2 1,1 0 0,1 2 0,-18 21 0,33-37-7,-1 1-1,1-1 1,-1 1-1,1 0 1,0 0-1,0 0 1,0 0-1,0 0 1,0 0-1,0 0 1,0 0-1,1 0 1,-1 0-1,1 1 1,-1-1-1,1 0 1,0 0-1,0 0 1,0 1-1,0-1 1,0 0-1,1 0 1,-1 0-1,1 2 1,-1-2 0,1 0-1,2 3 1,-1-2 2,0-1 1,0 0 0,0-1 0,0 1 0,1 0 0,-1 0-1,0-1 1,1 0 0,0 1 0,-1-1 0,1 0 0,1 0-1,-1-1 1,-1 1 0,1 0 0,0-1 0,0 0-1,0 1 1,5-2 0,3 2 4,-1-1-1,2 0 0,-1-1 1,0 0-1,-1-1 0,2 0 1,-2-1-1,1 0 1,-1 0-1,0-1 0,1 0 1,-2-1-1,1-1 1,-1 0-1,0 0 0,11-9 1,347-342 10,-328 316-26,-6 6-37,-3 1 0,-1-3-1,-2-2 1,0 0 0,-4-1-1,0-1 1,25-67-1,-18 32-119,-3-1 0,-4-1-1,20-116 1,-43 193 155,1-1 0,-1 1 0,0 0 0,1-1 0,-1 1 0,0-1 0,0 1 0,0 0 1,0-1-1,0 1 0,0-1 0,-1 1 0,1 0 0,0-1 0,-1 1 0,1 0 1,-1-1-1,1 1 0,-1 0 0,0-1 0,1 1 0,-1-1 0,0 1 0,0 0 1,0 0-1,0 0 0,0 0 0,0 0 0,0 0 0,0 0 0,-3-1 0,2 2 6,0 0-1,0 0 0,-1 0 0,1 1 1,0-1-1,-1 0 0,1 1 1,-1 0-1,1-1 0,0 1 0,0 0 1,0 0-1,0 0 0,1 1 1,-1-1-1,0 1 0,0 0 0,1-1 1,-3 3-1,-32 32 78,3 3-1,-43 63 1,-14 17-13,8-19-45,21-24 27,-3-2 1,-3-3-1,-94 78 0,153-144-50,1 0 1,0 0-1,0 0 1,0-1-1,-1 1 1,0-1-1,-1-1 1,1 0 0,-17 3-1,25-5-1,-1-1 0,1 0 0,-1 0 0,0 0 0,1 0 0,-1 0 0,1 0 0,-1 0 0,1-1 0,-1 1 0,0 0 0,1 0-1,-1 0 1,1-1 0,-2 1 0,2 0 0,-1 0 0,1-1 0,-1 1 0,1 0 0,-1-1 0,1 1 0,0-1 0,-1 1 0,1-1 0,0 1 0,-1 0 0,1-1 0,0 1 0,-1-1 0,1 0 0,0 1 0,0-1 0,0 1 0,-1-1-1,1 0 1,0-26-30,1 15 37,-1-8-6,2 1 0,0 0 0,2-1 0,0 1 0,0 1 0,2-2 0,0 2 0,1-1 0,13-23 0,17-26 0,2 3 0,68-87 0,-101 145 1,0 0 0,0-1-1,2 1 1,-1 1 0,0 0 0,14-9-1,-22 23 86,-11 15-74,-1 1 0,0-2-1,-3 1 1,0-3 0,0 1 0,-30 27 0,-10 14 33,-33 41 24,89-102-69,0-1 0,0 0 0,0 0 0,-1 1-1,1-1 1,0 0 0,0 0 0,0 1 0,0-1-1,0 0 1,-1 0 0,1 0 0,0 0 0,0 1 0,0-1-1,0 0 1,-1 0 0,1 0 0,0 0 0,0 0 0,-1 1-1,1-1 1,0 0 0,0 0 0,0 0 0,-1 0-1,1 0 1,0 0 0,0 0 0,-1 0 0,1 0 0,0 0-1,0 0 1,-1 0 0,1 0 0,0 0 0,0 0-1,-1 0 1,1 0 0,0 0 0,0-1 0,-1 1 0,-3-14-18,2-30-18,2 35 33,3-13-2,0 1-1,1-1 0,1 1 1,0 0-1,2 1 1,0 0-1,16-28 1,3-16-10,26-43 10,-70 141 31,-3 0 1,-39 49-1,17-25-9,14-16-17,-43 58 0,63-90 0,0 1 0,0-1 0,-1-1 0,-2 0 0,2-1 0,-17 11 0,26-18 0,1-1 0,-1 0 0,1 1 0,-1-1-1,1 0 1,-1 1 0,1-1 0,-2 0 0,1 0-1,1 1 1,-1-1 0,1 0 0,-1 0 0,0 0 0,1 0-1,-1 0 1,1 0 0,-1 0 0,0 0 0,1 0-1,-1 0 1,1 0 0,-1 0 0,0-1 0,1 1 0,-1 0-1,1 0 1,-1-1 0,1 1 0,-1 0 0,1-1 0,-2 0-1,-2-21-18,15-32-14,8 11 31,0 3 0,47-74 0,-1 3 2,164-357 32,-214 434-32,-2-2 0,-1 1 0,-2-2 0,-2 0 0,0 0 0,-3 1 0,1-52 0,-6 88 0,1 0 1,-1 1-1,0-1 0,0 0 0,0 0 1,0 0-1,0 0 0,0 0 0,0 0 0,1 0 1,-1 1-1,0-1 0,0 0 0,0 0 0,0 0 1,0 0-1,1 0 0,-1 0 0,0 0 1,0 0-1,0 0 0,0 0 0,1 0 0,-1 0 1,0 0-1,0 0 0,0 0 0,0 0 1,1 0-1,-1 0 0,0 0 0,0 0 0,0 0 1,0 0-1,0 0 0,1 0 0,-1 0 0,0 0 1,0-1-1,0 1 0,0 0 0,0 0 1,0 0-1,1 0 0,-1 0 0,0 0 0,0-1 1,0 1-1,8 32 33,-2-2 0,-1 2 0,-2 1 1,0 57-1,-2-46-12,-1-24-11,6 73 65,-5 2-1,-4 0 1,-20 116 0,4-122 0,3 1 0,-4 140 0,28-236-166,6-21 37,0-1 1,-2 1-1,9-30 0,-1 4-46,8-27-17,-3-1 0,17-98 0,6-169-55,-41 112-154,-7 236 329,0 0 0,0 0-1,0 0 1,0 0 0,0 0 0,0 0-1,0 0 1,0 0 0,0 0 0,0 0-1,0 0 1,-1 0 0,1 0-1,0 0 1,0 0 0,0 0 0,0 0-1,0 0 1,0 0 0,0 0 0,0 0-1,0 0 1,0 0 0,0 0 0,-1 0-1,1 0 1,0 0 0,0 0 0,0 0-1,0 0 1,0 0 0,0 0 0,-6 20 43,-8 32 4,-18 139 420,-15 317-1,46-485-436,-1-7-8,1 2 0,1-2 1,4 33-1,-4-49-25,0 1 0,0 0-1,0-1 1,0 1 0,1 0 0,-1-1 0,0 1 0,0 0 0,0-1-1,1 1 1,-1 0 0,0-1 0,1 1 0,-1-1 0,1 1 0,-1-1-1,1 1 1,-1-1 0,1 1 0,-1-1 0,1 1 0,-1-1 0,1 1-1,-1-1 1,1 0 0,0 1 0,-1-1 0,1 0 0,1 1 0,18-10-11,15-27-11,-4-9-84,-3-1 0,0-2 0,26-69 1,-42 83 40,-1-1 0,-1 0 1,-2 0-1,-2-2 0,-2 1 1,1-60-1,3 232 279,-6-94-129,-2-17-11,1 2 0,1-2 0,2 1 0,0-1 0,2 1 0,15 41 0,-21-66-76,0 0 1,0-1-1,0 1 0,1 0 1,-1 0-1,0-1 0,0 1 1,1 0-1,-1-1 0,0 1 1,1 0-1,-1-1 0,1 1 1,-1 0-1,1-1 0,-1 1 1,1-1-1,0 1 0,-1-1 1,1 1-1,-1-1 0,1 0 1,0 2-1,-1-2 0,1 0 1,0 0-1,0 1 1,-1-1-1,1 0 0,0 0 1,0 0-1,-1 0 0,1 0 1,0 0-1,0 0 0,0 0 1,-1 0-1,1 0 0,0 0 1,0 0-1,-1-1 0,1 1 1,1 0-1,-2-2 0,1 2 1,0 0-1,-1-1 0,1 1 1,0-1-1,-1 1 1,1-1-1,-1 1 0,1-1 1,-1 1-1,1-1 0,-1 0 1,1 1-1,-1-1 0,0 0 1,1 1-1,-1-1 0,0 0 1,0 1-1,1-1 0,-1-1 1,22-58-108,-20 53 87,4-19-69,7-16-45,-13 39 135,1 2-1,0 0 1,0 0 0,-1-1-1,1 1 1,0 0 0,0 0-1,0 0 1,0 0 0,0 0-1,0 0 1,1 0 0,-1 1-1,0-1 1,0 0-1,1 0 1,-1 1 0,0-1-1,1 1 1,-1-1 0,0 1-1,1 0 1,-1 0 0,1-1-1,1 1 1,0 0 3,0 0 0,-1 0 0,1 1 0,0-1 0,0 1 0,0-1-1,0 1 1,-1 0 0,1 0 0,-1 0 0,1 0 0,-1 0 0,1 1 0,-1-1 0,0 1 0,0 0 0,0-1 0,0 1 0,0 0 0,0 1-1,3 3 1,-3-1 5,1 0 0,-1 0-1,1 0 1,-1 0-1,0 1 1,-1-1-1,0 0 1,0 2 0,0-2-1,-1 9 1,0 0 4,-1 1 0,0 0 0,-1-1 0,0 0 0,-3 1 0,2-2 0,-2 1 0,-6 16 0,-59 84-1,50-85-3,2-1-1,1 2 1,-25 60 0,0 42 116,41-126-134,2-8 3,0 0-1,1 0 1,-1 0-1,0 0 1,1 0-1,-1 0 1,1 0 0,0 0-1,-1 1 1,1-1-1,2-1 1,4-5-3,65-74-88,84-126 0,-155 204 78,10-9-11,-19 49 85,2-24-47,-1-1 0,-1 0 0,0-1 0,0 0 0,-2 1 0,-11 11 0,12-14 0,1 0 0,0 1 0,-1 0 0,1 0 0,1 0 0,1 1 0,0 1 0,0-1 0,-4 12 0,-1 11 42,5-19 4,2-1 0,0 2 1,0-2-1,-1 19 0,5-32-51,-1 1-1,0-1 0,0 0 0,1 0 1,-1 1-1,0-1 0,1 0 0,-1 0 1,0 1-1,0-1 0,1 0 0,-1 0 0,1 0 1,-1 0-1,0 0 0,1 0 0,-1 0 1,0 0-1,1 1 0,-1-1 0,0 0 1,1-1-1,-1 1 0,1 0 0,-1 0 0,0 0 1,1 0-1,-1 0 0,0 0 0,1 0 1,-1 0-1,0-1 0,1 1 0,-1 0 1,0 0-1,1 0 0,-1-1 0,0 1 1,0 0-1,1 0 0,-1-1 0,0 1 0,0 0 1,0-1-1,1 1 0,4-6-7,1 1-1,-1-1 1,-1 1-1,0-1 1,0 0-1,0 0 1,-1 0-1,0-1 1,0 0-1,0 0 1,1-7-1,-2 9-35,-1-1 0,1 1 0,-1-1 0,-1 0 0,1 0 0,-1 1 0,0-1 0,0 0-1,0 1 1,-1-1 0,0 1 0,0-1 0,0 0 0,-1 1 0,-3-8 0,-12-13-721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8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0 909 96,'293'350'2264,"-272"-328"-2249,2-1 1,0-2 0,1 0 0,1-1 0,30 16 0,5-4 8,77 29 1,-108-49-1,-2 1 1,0 2-1,32 21 0,-51-29-20,0 1 0,0 0-1,0 0 1,-2 2 0,1-1 0,-1 0-1,0 0 1,0 1 0,-1 0-1,0 0 1,1 1 0,-2 0-1,6 17 1,70 203 34,-75-212-38,-3 2 0,0-2 0,0 1 0,-2 1 0,0-1 0,-1 0 0,-1 0 0,-7 26 0,4-35-6,4-8-20,-1-4 9,-1 0 1,1 0 0,-1 0 0,1-1 0,0 0 0,0 0 0,1 1 0,-1-1 0,1 0 0,-1 0 0,1 1 0,-1-7 0,2 7 0,-19-50-57,-1 2-1,-27-50 0,-24-62-25,47 99 99,6 18 0,-23-93 0,49 233 203,60 129 52,-46-162-203,-3 0 0,20 110 0,-25-5-191,-13-294-143,2-6-31,-21-163 1,-2-185 317,19 461-7,1-1 1,1 2 0,0-2-1,2 2 1,0-1-1,1 0 1,2 1-1,0-1 1,1 2-1,18-36 1,-24 53 3,0-1 0,1 1 0,0 0 0,-1-1 0,1 1 0,0 0 0,0 0 0,0 0 0,0 0 0,0 0 0,1 0 0,-1 1 0,3-2 0,-3 2 3,0 1 0,-1 0 0,0 0 0,0 0 1,1-1-1,-1 1 0,0 0 0,0 0 0,0 0 0,1 1 0,-1-1 0,0 0 1,0 0-1,0 1 0,0-1 0,0 1 0,1-1 0,-1 1 0,0-1 0,0 1 0,1 1 1,2 3 14,1-1 1,-1 1 0,-1 0-1,1 0 1,-1 0 0,1 0-1,-1 1 1,0-1 0,-1 1 0,3 8-1,86 340 407,-27-86-144,-57-242-273,129 398 242,-124-398-292,-12-26 39,0 0-1,1 0 1,-1 0-1,0 0 0,0 0 1,0 0-1,0 0 1,0 0-1,1 1 0,-1-1 1,0 0-1,0 0 1,0 0-1,0 0 1,1 0-1,-1 0 0,0 0 1,0 0-1,0 0 1,0 0-1,1 0 0,-1 0 1,0 0-1,0 0 1,0-1-1,0 1 0,0 0 1,1 0-1,-1 0 1,0 0-1,0 0 1,0 0-1,0 0 0,0 0 1,1 0-1,-1-1 1,0 1-1,0 0 0,0 0 1,0 0-1,0 0 1,0 0-1,0-1 1,0 1-1,0 0 0,0 0 1,1 0-1,-1 0 1,0 0-1,0-1 0,0 1 1,0 0-1,0 0 1,0 0-1,0 0 0,0-1 1,0 1-1,-1 0 1,4-50-199,-3 40 181,0-39-69,1 4-9,-1 0 0,-3 0 0,-11-61 0,-97-279-234,14 61 321,228 771 732,-53-194-467,-32-115-162,12 43-26,-50-154-91,-8-27 21,0 0 1,1 0-1,-1 0 0,0 0 0,0 0 0,0 0 0,0 0 0,0 0 1,0 0-1,0 0 0,0 0 0,0 0 0,0 0 0,0 0 1,1 0-1,-1 0 0,0 0 0,0 0 0,0 0 0,0 0 0,0 0 1,0 0-1,0 0 0,0 0 0,0 0 0,0 0 0,1 0 0,-1 0 1,0 0-1,0 0 0,0 0 0,0 0 0,0 0 0,0 0 1,0 0-1,0 0 0,0 0 0,0 0 0,0 0 0,0 1 0,0-1 1,1 0-1,-14-47-161,-28-42-9,6 18 109,4-1 1,3-2-1,3 0 1,-18-92-1,37 131 67,-2-67-1,17 118 89,99 277 241,7 18-29,-99-288-286,-14-21-16,0 0 1,-1 0-1,1 0 1,0 1-1,-1-1 1,0 0-1,0 1 1,1-1-1,-2 1 1,1-1-1,0 1 1,0 0-1,0 3 1,0 5-13,1-15-16,0-17-42,-7 0 39,-1 0 1,-1 0-1,-2 1 0,0 0 0,-1 1 1,-1-1-1,-16-21 0,-10-22-42,-41-70 51,-5 5 0,-193-230-1,228 304 22,-75-66 0,99 100 0,-2-1 0,0 3 0,-1 1 0,0 0 0,-48-18 0,54 29 4,0 1 0,-2-1-1,2 3 1,-2 0 0,1 2 0,0 0-1,-24 3 1,5-2-2,39 0-3,-2-1 0,2 1 0,-1-1 0,0 0 0,1 0 0,0 0 0,-1 0 0,1-1 0,-1 1 0,1-1-1,0 1 1,0-1 0,0 0 0,0 0 0,0 1 0,1-2 0,-1 1 0,0 0 0,1 0 0,-1 0 0,1-1 0,0 1-1,0-1 1,0 0 0,0 0 0,0 1 0,1-1 0,-1 1 0,1-4 0,-4-5-3,2 0 0,1-1 1,0 1-1,1 0 0,0 0 0,1-13 1,1 20 3,-1 0 1,0-1-1,2 1 1,-1 0-1,0 0 1,0 0-1,1 0 1,-1 0-1,1 1 1,0-2-1,6-4 1,44-38 17,-37 35-16,18-15 1,2 1 1,46-26-1,-63 42-1,-1 1 1,2 0-1,-1 1 1,0 2-1,2 0 1,37-6-1,-58 12-1,1 0 0,0 0 1,0-1-1,-1 1 0,1 0 0,0 0 0,0 0 1,-1 0-1,1 0 0,0 0 0,0 0 0,0 0 0,-1 0 1,1 0-1,0 0 0,0 1 0,-1-1 0,1 0 1,0 0-1,0 1 0,-1-1 0,1 0 0,0 1 0,-1-1 1,1 1-1,-1-1 0,1 1 0,0 0 0,-1-1 1,1 1-1,-1-1 0,0 1 0,1 0 0,-1-1 1,1 1-1,-1 0 0,0 0 0,0-1 0,1 1 0,-1 0 1,0 0-1,0-1 0,0 1 0,0 0 0,0 0 1,0-1-1,0 1 0,0 0 0,0 0 0,0 0 1,0-1-1,-1 1 0,1 0 0,0 0 0,0-1 0,-1 1 1,1 0-1,-1-1 0,1 1 0,0 0 0,-1-1 1,0 2-1,-2 3-7,0 2 1,-1-2 0,1 1-1,-1-1 1,-1 0 0,-7 8-1,-154 109-29,-39 34 6,156-112 56,48-42-54,4-16-37,9-4 64,-1 1 0,1-1 0,1 1 0,1 1 0,1 0 0,-1 1 0,2 2 0,22-17 0,153-91 0,-174 111 0,60-30 2,19-10-9,-87 42-20,-19 9-31,-37 21 59,1 3 1,1 1 0,2 3-1,0 1 1,-68 66-1,81-67 33,2 0-1,0 2 1,3 2-1,0 0 1,3 1-1,1 2 1,-33 73-1,51-103-28,1 0 0,-1 0 0,2 0 0,-1 2 0,1-2 0,-1 10 0,2-14-5,0-1-1,0 0 0,1 0 1,-1 1-1,0-1 0,1 0 1,-1 0-1,1 0 0,-1 0 1,1 1-1,0-1 0,-1 0 1,1 0-1,0 0 0,0-1 1,0 1-1,0 0 0,0 0 1,0 0-1,0-1 0,0 1 1,0 1-1,0-2 0,1 1 1,-1-1-1,0 1 0,1-1 1,-1 0-1,0 1 0,0-1 1,1 0-1,-1 0 0,0 0 1,0 0-1,1 0 0,1 0 1,11 0-1,-1-1 1,2 0 0,-1-2-1,0 1 1,0-1-1,0-1 1,-1 0 0,0-1-1,1 0 1,-1-1-1,-1-1 1,0 0 0,23-17-1,7-11 0,-1 0 1,46-56-1,-60 63-2,156-162-525,-210 241 453,-25 32 66,-193 350 360,234-410-326,2 2 0,0-2 1,1 2-1,1 0 1,2 0-1,-4 48 1,8-58-16,1-2 0,0 1 0,1-1 1,0 2-1,1-2 0,1 1 0,0-1 0,1 1 0,1-1 1,0-1-1,1 2 0,0-2 0,1 0 0,9 14 1,-12-20-10,0 1 0,1-1 1,1 0-1,0-1 0,-1 1 1,1-1-1,0 0 1,0 1-1,1-2 0,0 1 1,0-2-1,0 1 1,0-1-1,1 0 0,-1 0 1,1-1-1,-1 0 1,2 0-1,-1-1 0,-1 0 1,1 0-1,9-1 1,-15 0-3,0 0 1,1-1-1,-1 1 1,0 0-1,0-1 1,0 1-1,0-1 1,0 0-1,-1 0 1,1 0-1,0 0 1,0 0-1,-1 0 1,1 0-1,-1 0 1,1 0-1,-1-1 1,1 1-1,0-2 1,1-2-3,0 1 0,0-1 0,0-1 0,-1 1 0,0 0 0,1 0 0,0-5 0,2-11-14,-1-2 0,2-35 0,-5 55 16,2-57-39,-2-2 0,-10-96 0,5 127 33,-2 0-1,-1 0 1,-1 1 0,-1-1 0,-2 2 0,-26-52-1,37 81 9,0 0 0,0 0 0,0 1 0,0-1 0,0 0 0,-1 0 0,1 0 0,0 0 0,0 0 0,0 0 0,0 0 0,0 0 0,0 0 0,0 0 0,0 0 0,0 1 0,0-1 0,0 0-1,-1 0 1,1 0 0,0 0 0,0 0 0,0 0 0,0 0 0,0 0 0,0 0 0,0 0 0,0 0 0,0 0 0,-1 0 0,1 0 0,0 0 0,0 0 0,0 0 0,0 0 0,0 0 0,0 0 0,0 0 0,0 0 0,-1-1 0,1 1-1,0 0 1,0 0 0,0 0 0,0 0 0,0 0 0,0 0 0,0 0 0,0 0 0,0 0 0,0 0 0,0 0 0,0 0 0,0-1 0,-1 1 0,1 18 21,6 26 4,51 180 129,-27-115-59,-25-88-80,6 25 44,33 82 1,-39-117-57,0 0 0,0-1 1,2 1-1,-1-1 0,0-1 0,2 1 0,-1-1 1,1 0-1,0-1 0,1 0 0,0 0 1,18 11-1,-25-18-8,0 1 0,0 0 0,0-1 0,1 0 0,0 0 1,-1-1-1,0 1 0,1 0 0,-1-1 0,0 1 0,1-1 0,-1 0 0,1 0 0,-1 0 1,0 0-1,1 0 0,-1 0 0,1-1 0,-1 1 0,0-1 0,1 0 0,-1 0 1,0 1-1,0-2 0,1 1 0,0 0 0,-1-1 0,0 0 0,0 1 0,-1-1 0,1 1 1,0-1-1,-1 0 0,1 0 0,-1 0 0,1 0 0,-1 0 0,0 0 0,0 0 1,0 0-1,0 0 0,0-1 0,1-3 0,2-21-89,-1 2 1,-1-2-1,-3-47 0,0 21-6,-1 29 83,-1 2 0,-1-2 0,0 2 0,-2-1 0,-1 1 0,0 1 0,-14-25 0,13 26 11,7 15 6,-1 0 0,0 1 1,0 0-1,0 0 0,0-1 1,-1 1-1,0-1 0,0 2 1,0-1-1,-1 1 0,0-1 1,1 1-1,-1 0 0,0 0 1,0 0-1,0 1 0,0 0 1,0-1-1,-1 1 0,1 1 1,-1-1-1,0 1 0,-7-2 1,9 3-2,0-1 1,0 0 0,0 0 0,0 0-1,0 0 1,0 0 0,0-2-1,1 1 1,-1 1 0,0-1-1,1 0 1,-2 0 0,2 0-1,0 0 1,0-1 0,0 1 0,0-1-1,-3-4 1,0-3 3,0-2-1,0 1 1,-5-21 0,7 21-3,1 2 0,-2 0 0,0 1 0,1-1 1,-2 1-1,1-2 0,-8-8 0,-41-40 1,24 28 3,-46-64 1,68 83-5,-1 0 1,2-1-1,0-1 0,1 1 1,0 0-1,1-1 1,0 0-1,1 0 0,-3-27 1,5 32-3,1-1 0,0 1 1,0-1-1,1 0 0,0 1 1,0-1-1,1 1 0,0 0 1,0 0-1,1-1 0,0 1 1,8-14-1,-5 13 8,1 1 0,1-1-1,-1 1 1,1 1 0,0 0 0,0 0-1,1 1 1,1 0 0,18-11 0,22-5 31,1 0 1,59-14-1,10-5-15,139-68 4,-326 128-187,-4 13 135,-96 28 1,129-49 15,0-3 1,1-1 0,-2-2-1,-61 2 1,66-7 15,39 1 10,60-2 23,48-11-8,-1-4 0,178-49 0,-181 28-64,-102 37 0,-12 4-5,-33 30 12,-57 67-1,28-29 18,-36 41 158,4 6-1,-134 207 1,404-556-220,-164 220 61,201-241-113,-174 215 111,0 1-1,2 2 1,2 2 0,64-42 0,-79 65-6,-23 8 17,1 0 1,-1 0-1,0 0 1,1 1-1,-1-1 0,0 0 1,1 0-1,-1 0 1,0 0-1,2 1 0,-2-1 1,0 0-1,0 0 0,1 1 1,-1-1-1,0 0 1,0 1-1,0-1 0,1 0 1,-1 0-1,0 1 1,0-1-1,0 0 0,0 1 1,0-1-1,0 0 1,0 1-1,0-1 0,0 0 1,1 1-1,-1-1 1,-1 1-1,1-1 0,0 1 1,-1 5 3,0-1 0,-1 0 1,0 0-1,1-1 0,-1 1 1,-5 8-1,-16 26 22,-2-1 1,-35 39-1,0 1 28,7-5 76,3 4 0,-63 130 0,109-198-155,7-11 12,16-26 12,12-18 3,1 4 5,-3 4-104,1 1 1,44-40-1,-52 59 38,-22 17 59,1 1 0,-1 0-1,0 0 1,1 0 0,-1-1 0,0 1 0,0 0-1,1 0 1,-1 0 0,0 0 0,1 0-1,-1 0 1,0 0 0,1 0 0,-1 0-1,0-1 1,0 1 0,1 0 0,-1 1-1,0-1 1,1 0 0,-1 0 0,0 0-1,1 0 1,-1 0 0,0 0 0,1 0 0,-1 0-1,0 0 1,0 1 0,1-1 0,-1 0-1,0 0 1,0 0 0,2 1 0,-2-1-1,0 0 1,0 0 0,1 2 0,-1-2-1,0 0 1,0 0 0,0 1 0,1 0-1,-1 2 2,1 0 0,-1 0 0,1 1 0,-1-1 0,0 1 0,0-1-1,-1 0 1,1 1 0,-1-1 0,1 0 0,-1 0 0,0 1-1,-1-1 1,-1 5 0,-27 50 17,21-42-16,-79 134 56,88-150-59,0 0-1,0 0 1,0 0-1,0 0 1,0-1-1,0 1 1,0 0-1,0 0 1,0 0-1,0 0 1,0 0-1,0-1 1,0 1-1,0 0 1,-1 0-1,1 0 1,0 0-1,0 0 1,0 0-1,0-1 1,0 1-1,0 0 1,0 0-1,-1 0 1,1 0-1,0 0 1,0 0-1,0 0 1,0 0-1,0 0 1,-1 0-1,1-1 1,0 1-1,0 0 1,0 0-1,0 0 1,-1 0-1,1 0 1,0 0-1,0 0 1,0 0-1,0 0 1,0 0-1,-1 1 1,1-1-1,0 0 1,0 0-1,0 0 1,0 0-1,-1 0 1,1 0-1,0 0 1,0 0-1,0 0 1,0 0-1,0 1 1,-2-16-5,1 0 6,1 1-1,1-1 1,0 1-1,1-1 1,0 1-1,1 1 1,1-2-1,0 1 1,8-17-1,20-30-3,3 4-1,1 0 1,3 3-1,3 1 1,73-74-1,-82 95 7,-19 16 0,0 1 1,2 2 0,17-15 0,-25 24-2,-2 0 0,1 0 0,0 1 0,0 0 0,0 0 0,0 1 0,2 0 1,-2 0-1,0 1 0,1 0 0,0 0 0,8 0 0,1 3 0,0 1-1,1 0 1,-1 1 0,-1 1-1,1 1 1,-1 0 0,24 13-1,6 1 0,5 7-2,-49-26 4,1 0-1,-1 1 0,0-1 1,-1 1-1,1 0 0,0-1 1,0 1-1,-1 0 1,1 0-1,-1 0 0,1 0 1,-1 0-1,0 0 0,0 0 1,0 1-1,0-1 1,0 0-1,-1 1 0,1-1 1,0 3-1,-1-3-4,-1-2-1,1 1 1,-1 0 0,1-1-1,0 1 1,-1-1 0,1 1-1,-1-1 1,1 1 0,-1-1-1,0 1 1,1-1-1,-1 0 1,1 1 0,-1-1-1,0 0 1,1 0 0,-1 1-1,0-1 1,1 0 0,-1 0-1,0 0 1,0 0 0,1 0-1,-1 0 1,0 0-1,0 0 1,-26 1-97,23-1 70,-13-1-23,0-1 0,-2 0 0,2-1 0,0-2 0,-25-7-1,-82-40-14,112 47 49,-15-9 6,1-2 0,-36-26 0,15 8 15,45 34-3,1-1 1,0 0-1,0 1 0,0-1 0,0 0 1,-1 0-1,1 0 0,0 0 1,-1 1-1,2-2 0,-1 1 1,0 0-1,0 0 0,0 0 1,1 0-1,-1 0 0,0-1 1,1 1-1,-1-2 0,1 1 2,1 2-1,-1-1 1,0 1-1,1-1 0,-1 0 1,0 1-1,1-1 1,-1 1-1,1-1 0,-1 1 1,1-1-1,-1 1 1,1-1-1,0 1 1,-1 0-1,2-1 0,-2 1 1,1 0-1,0-1 1,-1 1-1,1 0 0,0 0 1,-1-1-1,3 1 1,54-4 71,-33 3-45,0 2-1,0 1 1,0 1-1,0 1 0,34 11 1,-44-11-9,-2 2 1,1-1-1,-1 2 0,1 0 1,-1 0-1,-1 2 0,0-1 1,1 1-1,-2 0 1,0 1-1,8 12 0,11 17 35,-3 0-1,0 1 1,-3 2-1,-1 1 1,29 85-1,-43-96-51,-1 0 0,-1 0 0,-2 1 0,-1 0 0,-3 58 0,0-75-1,0-15-3,0 0 0,0 0 0,0 0 0,0 0 1,0-1-1,-1 1 0,1 0 0,0 0 0,0 0 1,-1-1-1,1 1 0,-1 0 0,1 0 1,0-1-1,-1 1 0,1 0 0,-1-1 0,0 1 1,1-1-1,-1 1 0,1-1 0,-1 1 0,0-1 1,1 1-1,-1-1 0,0 1 0,0-1 0,1 0 1,-1 1-1,0-1 0,0 0 0,0 0 1,0 0-1,1 0 0,-1 0 0,0 0 0,0 0 1,0 0-1,1 0 0,-1 0 0,0 0 0,0 0 1,-1-1-1,-1 1-7,1-1-1,0 1 1,0-1 0,-1 0-1,1 0 1,0 0 0,0 0-1,-1 0 1,1 0 0,0-1-1,0 1 1,0-1 0,0 1-1,-2-4 1,-10-26-46,1 2 0,1-3 0,2 1 0,2-1 0,-8-55 0,9 47 34,6 39 20,-14-79 18,13 62 53,13 52 35,8 32 14,-4-1-1,11 93 1,-19 211 206,-7-249-259,-1-113-61,1 2 0,1-2 0,0 1-1,0-1 1,0 1 0,3 9 0,1-12-15,-5-4 11,0-1-1,1 0 0,-1 0 1,0 0-1,1 0 0,-1 0 1,0 0-1,1 0 0,-1 0 1,0 0-1,0 0 1,1 0-1,-1 0 0,0 0 1,1 0-1,-1 0 0,0-1 1,0 1-1,1 0 0,-1 0 1,0 0-1,0 0 1,1 0-1,-1-1 0,0 1 1,0 0-1,1 0 0,-1 0 1,0-1-1,0 1 0,0 0 1,1 0-1,-1-1 1,0 1-1,0 0 0,0-1 1,0 1-1,0 0 0,0 0 1,0-1-1,0 1 0,0-1 1,5-16-15,-5 15 15,6-43-118,-1-1 0,-4 1 0,-6-68 0,4 95 98,-5-48-92,-21-95-1,15 101 114,19 196 229,0-83-181,-4-18 1,2-2 0,1 1-1,2 0 1,0-2-1,21 46 1,-29-76-51,1-1 1,-1 1 0,1-1-1,0 1 1,-1-1-1,1 1 1,0-1 0,0 0-1,0 0 1,0 1 0,0-1-1,0 0 1,1 0-1,-1 0 1,0 0 0,0 0-1,1-1 1,-1 1 0,1 0-1,-1 0 1,0-1 0,1 1-1,-1-1 1,2 0-1,-1 1 1,-1-1 0,1 0-1,-1 0 1,1 0 0,-1 0-1,1 0 1,0 0-1,-1 0 1,1-1 0,-1 1-1,1 0 1,-1-1 0,1 0-1,-1 1 1,1-1-1,-1 0 1,0 1 0,1-1-1,-1 0 1,0 0 0,0 0-1,1 0 1,-1-1-1,1-1 1,5-4-5,1-1 0,-1 1 0,-1-3 0,0 2 0,-1-1 0,6-11 0,-4 4-28,0 0 0,-2 0-1,0-1 1,-1 1 0,-1 0-1,0-2 1,-2 2-1,0-1 1,0 0 0,-5-33-1,-4 0-22,-2-1-1,-21-59 1,1 7-22,-4-4 73,28 94 32,0 19 34,4 23 43,5 11-53,2 0 0,1-1 0,18 60-1,5 27 68,-16-32-25,3 161 0,-16-254-157,0-25-37,-2-1 79,0 1 1,-1-1-1,-1 1 1,-1 0-1,-17-46 1,-62-117-184,16 38 107,25 33 86,15 38 18,-54-104 0,79 177-1,1 0 0,-2 0 1,1 1-1,0-1 1,-1 1-1,1 0 1,-1 1-1,0-1 1,-1 1-1,1-1 1,-1 1-1,0 1 1,0-1-1,0 1 1,0-1-1,0 1 1,0 0-1,0 0 0,0 1 1,-1 0-1,1 0 1,-1 0-1,0 1 1,1 0-1,-9 1 1,-11 2 31,1 1 1,-1 1-1,1 1 1,-34 14-1,13-6-19,11-4-13,2 0 0,0 2 1,0 1-1,1 2 0,1 1 1,-35 25-1,65-41-5,1 0 0,-1 0 0,1 0 0,-1 0 0,0 0 0,1 0 0,-1 0 0,1 0 0,-1 0 0,1 0 0,-1 0 0,0 1 0,1-1 0,-1 0 0,1 0 0,-1 0 0,0 1 0,1-1-1,-1 0 1,0 0 0,1 1 0,-1-1 0,0 0 0,0 1 0,1-1 0,-1 0 0,0 1 0,0-1 0,1 1 0,-1-1 0,0 0 0,0 1 0,0-1 0,0 1 0,0-1 0,0 0 0,0 1 0,1-1 0,-1 1 0,0-1 0,-1 1 0,1-1 0,0 0 0,0 1 0,0-1 0,0 1 0,0-1 0,0 1 0,0-1 0,-1 0 0,1 1 0,0-1 0,0 0 0,-1 1 0,1-1 0,0 0 0,0 1 0,-1-1 0,1 0 0,0 1 0,-1-1 0,1 0 0,0 0 0,-2 1 0,55-1-13,-37-1 11,350 6-228,-397-6 195,-3 1 22,0 0 0,-62 10 0,96-10 12,0 0 1,0 0 0,0 0 0,0 0 0,0 0 0,0 1 0,0-1 0,0 0 0,0 0 0,0 0 0,0 0-1,1 0 1,-1 0 0,0 0 0,0 0 0,0 0 0,0 0 0,0 0 0,0 1 0,0-1 0,0 0-1,0 0 1,0 0 0,0 0 0,0 0 0,0 0 0,0 0 0,0 0 0,0 0 0,0 1 0,0-1-1,0 0 1,0 0 0,0 0 0,0 0 0,0 0 0,0 0 0,0 0 0,0 0 0,0 0 0,0 0 0,-1 1-1,1-1 1,0 0 0,0 0 0,0 0 0,0 0 0,0 0 0,0 0 0,0 0 0,0 0 0,0 0-1,0 0 1,0 0 0,0 0 0,-1 0 0,1 0 0,0 0 0,0 0 0,0 0 0,0 0 0,15 7 8,22 4 38,-35-11-41,18 6 13,15 2 17,0 2-1,41 20 1,-66-26-29,-1 1 0,1 0 0,-1 0 1,-1 1-1,1 1 0,-1 0 0,-1 0 1,2 0-1,-2 1 0,0 0 0,-1 0 1,7 13-1,1-1 5,-11-17-10,-1 0 1,1 0-1,-1 1 0,0 0 1,0-1-1,-1 1 1,1 0-1,-1-1 1,1 1-1,0 5 1,-3-8-6,-1-1 1,1 1-1,0 0 1,-1-1-1,1 1 1,0-1-1,-1 0 1,1 1-1,-1-1 1,1 0 0,-1 0-1,1 0 1,0 0-1,-1 0 1,1 0-1,-3-1 1,-1 1-4,1-1 0,-1 1 0,1-1 0,0 0 0,0-1 0,0 1 0,0-1 1,0 0-1,0 0 0,0 0 0,1 0 0,-2-1 0,2 1 0,-4-4 0,-47-52-73,13 14 40,18 27 40,-1 1 0,0 1 0,-2 1 0,1 1 0,-2 2 0,-49-16 0,71 26 26,4 47 12,0-43-37,1-1-1,-1 1 1,0 1 0,0-2 0,1 1 0,-2-1 0,1 0 0,0 1 0,0-1-1,-1 0 1,0 0 0,0 0 0,0 0 0,-2 2 0,-35 33 10,16-18-9,11-8 7,1 1-1,-1 0 1,2 0-1,0 0 1,0 2 0,2 0-1,-2 0 1,3 0-1,0 1 1,1 0-1,0 0 1,1 1-1,1-1 1,-5 29-1,-1 273 129,11-222-119,-1-95-50,0-39-155,-1-24 158,6-178-151,0 198 153,0 1-1,2-1 0,19-63 0,18-13 28,-25 74 0,-4 0 0,-1-1 0,10-52 0,-22 59 0,-2 36 0,0-1 0,0 0 0,0-1 0,0 1 0,1 0 0,-1 0 0,1 1 0,0-1 0,0 0 0,0 1 0,1-1 0,-1 1 0,1-1 0,0 1 0,0-1 0,0 0 0,0 1 0,1 0 0,-1 0 0,1 0 0,0 1 0,3-3 0,39-27 0,-32 25 0,-2-1 0,1 0 0,-2-1 0,12-11 0,-21 19 1,-1 1 1,1 0-1,-1-1 0,1 1 1,-1 0-1,1-1 0,-1 1 1,1 0-1,-1-1 0,1 1 0,-1-1 1,0 1-1,1-1 0,-1 1 1,0-1-1,1 1 0,-1-1 1,0 1-1,0-1 0,0 0 1,1 1-1,-1-1 0,0 1 0,0-1 1,0 0-1,0 1 0,0-1 1,0 1-1,0-1 0,0 0 1,0 1-1,-1-1 0,1 0 0,-21 0 71,8 1-54,-8 0 8,-5-1 12,2 1-1,-2 1 0,2 2 1,-1 0-1,1 1 0,-26 8 1,-33 20 25,45-16-210,1-1-1,-75 15 1,76-28-793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9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8419 9 32,'20'-9'680,"-33"14"199,2 0-820,0 1 0,0-1 1,1 2-1,-15 10 0,-9 6-8,-26 13 49,-114 62 56,-1288 659 410,906-416-555,15-9-11,94-81 9,-308 177 275,26 40-166,541-331-94,-102 70-11,-21 13-6,116-80-25,36-47 49,115-70-34,0 2 0,-72 55 0,45-21 12,-2-2 0,-3-5 1,-85 46-1,-194 97-20,170-98 22,-50 22 19,141-75-124,50-20 130,-78 57 0,44-26-76,-83 62 72,69-49-64,-37 37 68,45-35-29,47-36-19,2 1 0,-39 48 0,-24 25 16,51-49 6,46-59-26,4 0-122,16-5-567,7-17-411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0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137 0 0,'0'0'1041,"0"15"-785,-1 4-186,-1 0 0,-1-1 0,-9 32 0,-5 41-8,-2 300 178,12 75-165,7 200-75,13-383 48,-13 638 133,-6-772-127,0-33-1,-21 127 1,13-31-108,10-170 52,2 0-1,4 60 1,1-13 9,-2-22-18,0-11 11,-9 86 0,5-44 28,4-71-42,-6 50 0,-1-12 31,3 124-1,4-102-11,-8-44-244,3-27-18,2-24-53,2-25-400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04"/>
    </inkml:context>
    <inkml:brush xml:id="br0">
      <inkml:brushProperty name="width" value="0.5" units="cm"/>
      <inkml:brushProperty name="height" value="1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4981 14128 64,'-27'9'1724,"42"-10"-1606,6-6-70,0-1-1,-1-1 1,0-1 0,0-1 0,22-17-1,-23 15-28,0 1 0,1 1 0,0 1 0,1 0 0,28-8 0,252-87 274,-233 79-255,546-267 40,-600 286-86,241-114 136,-59 30-112,51-16 53,-122 52-41,103-53-3,-12 0-31,-104 55 50,-4-7-69,-60 33 72,69-30 0,-30 18-79,108-67 0,-25 13-11,-98 52 85,81-61 0,-53 33-83,298-205 52,-157 89 21,-73 50-48,-73 65 49,231-165 3,-113 109 98,292-127-1,-95 53-31,-215 102-81,60-33 11,-151 74-33,224-134-35,-92 49 63,-63 41-86,523-294 112,-335 184-69,-271 157 32,-39 22-32,-23 15 3,37-28-1,-45 31 14,1 0 0,0 2 0,1 0 0,25-9 0,88-23-74,-135 44 72,0 0 1,1 0 0,-1 0 0,0 0 0,0 0 0,0 0 0,1 0 0,-1 0-1,0 0 1,0 0 0,1 0 0,-1 0 0,0 0 0,0 0 0,0 0 0,1 0 0,-1 0-1,0 0 1,0 0 0,1 0 0,-1 0 0,0 0 0,0 0 0,0 1 0,0-1-1,1 0 1,-1 0 0,0 0 0,0 0 0,0 0 0,0 1 0,0-1 0,1 0 0,-1 0-1,0 0 1,0 1 0,0-1 0,0 0 0,0 0 0,0 0 0,0 1 0,0-1-1,0 0 1,0 0 0,0 1 0,-1 16 25,-9 20 6,8-33-64,-5 18 45,4-15-8,0 0 0,1 0 0,0 0 0,1 0 0,-1 0 0,1 11 0,-6 47 2,6-62-10,1-1 0,0 1 0,0 0 0,0-1 0,0 1 0,0 0 0,0 0 0,1-1 0,-1 1 1,1 0-1,0-1 0,0 1 0,0-1 0,0 1 0,0-1 0,1 1 0,-1-1 0,1 0 0,3 4 0,-1-4-5,1 0-1,-1-1 1,1 0-1,0 0 1,0 0 0,0 0-1,0-1 1,-1 0-1,1 0 1,7 0-1,-9 0 9,-1 0 0,1 0-1,0-1 1,-1 1-1,1-1 1,-1 1 0,1-1-1,0 0 1,-1 1 0,0-1-1,1-1 1,-1 1 0,1 0-1,-1-1 1,0 1-1,0-1 1,3-2 0,-5 4 2,1 0 0,0 0-20,0 0 22,1 0 0,-1 1-1,0-1 1,0 0 0,1 0 0,-1 0-1,0-1 1,1 1 0,-1 0 0,0 0-1,0-1 1,1 1 0,-1 0 0,0-1-1,0 1 1,0-1 0,0 0 0,0 1-1,1-1 1,0-1 0,8-4 31,-22 13-3,-12 7-31,-43 34 1,-14 9 49,-98 57 44,-44 26-37,-449 207-65,600-312 45,-745 341-63,577-249 84,112-57-67,-141 55 1,-528 235-173,382-119 63,155-83 62,-100 87-94,206-134 120,-412 252-358,526-343 335,29-16 45,1 1 1,0 1-1,0 0 1,-11 8 0,21-14 4,-1 1-1,0-1 1,0 1 0,1-1 0,-1 1 0,0-1 0,1 1 0,-1 0-1,1-1 1,-1 1 0,1 0 0,-1-1 0,1 1 0,-1 0 0,1 0-1,-1 0 1,1-1 0,0 1 0,0 0 0,-1 0 0,1 0 0,0 0-1,0 0 1,0-1 0,0 1 0,0 0 0,0 0 0,0 0 0,0 0-1,1 1 1,0-1 6,0 0 0,0 0 0,1 0 0,-1 1 0,0-1 0,0-1-1,1 1 1,-1 0 0,1 0 0,-1 0 0,1-1 0,-1 1 0,1-1 0,2 1-1,59 7 46,-40-9-35,1-2-1,-1 0 1,0-1-1,0-1 1,0-1-1,0-1 1,39-19-1,9-10 5,65-46 0,-37 22-97,-60 37 110,-4 1-16,1 2 0,1 1-1,68-24 1,-47 24 21,0-2 1,-2-3-1,65-39 1,146-105-46,-192 118-15,123-95 48,417-241-11,-245 170 58,-61 9 5,-249 164-89,178-126-1,-121 80 5,127-126 0,-72 23 5,-145 159 7,38-37-6,3 3 1,149-112-1,-62 54-24,225-149 120,-180 139 16,-2 1-81,95-70 44,-48 40-34,-18 14-35,156-120-28,-297 208 30,128-118 0,-144 122-35,-221 165-45,-68 45-33,1-13 14,221-137-37,-2-2 126,0 1 0,0-1 0,0 0 0,0 0 0,1 0 1,-1 0-1,0-1 0,0 1 0,0 0 0,0 0 0,1-1 0,-1 1 0,0 0 0,0-1 0,0 1 0,0-1 0,0 0 1,0 1-1,1-2 0,24-20 53,-16 12-51,182-169-58,-22 18 100,-46 57-43,-62 55 5,-2-2 0,-3-3-1,70-84 1,-54 55 41,-48 57-57,39-53-1,-41 49 36,49-52 1,-38 46-56,-33 34 43,1 0 0,-1 0 0,0 0 0,0-1 0,0 1 0,0 0-1,0 0 1,0-1 0,-1 1 0,1 0 0,-1-1 0,0 1 0,0-3 0,0 2-9,1 0 1,-1 0-1,0 1 1,1-1 0,0 0-1,-1 1 1,1-1-1,0 0 1,1 1 0,-1-1-1,2-2 1,71-105 94,17-23-78,-6 19-19,103-181 0,-58 90-7,46-84 34,-143 219 0,-3-2-1,37-136 1,-49 94-30,-15 82 5,2 1 0,10-35 0,-10 47 6,2 0-1,1 1 0,0 0 0,1 0 1,1 0-1,1 2 0,0-1 0,1 1 1,1 1-1,0 0 0,31-25 0,-25 25-6,0 2 0,1 1 0,43-20 0,38-23-3,-39 20 9,-34 21-13,0-2 0,-1 0 1,-1-2-1,44-39 0,-69 57 11,0-1 0,0 1 0,-1-1 0,1 1 0,0-1 1,0 0-1,-1 1 0,1-1 0,-1 0 0,1 1 0,0-1 0,-1 0 0,1 0 0,-1 0 0,0 1 0,1-1 0,-1 0 0,0 0 0,1 0 0,-1 0 0,0 0 0,0 0 0,0 0 0,0 0 0,0 0 0,0 0 0,0 0 0,0-1 0,-1 1-1,0 1 1,0-1-1,-1 1 1,1-1-1,0 1 1,0-1-1,-1 1 0,1 0 1,0 0-1,0-1 1,-1 1-1,1 0 1,0 0-1,-1 0 1,1 0-1,0 1 1,-2-1-1,-5 1-1,1 0-1,0 1 1,-1 0-1,1 0 1,0 1-1,-12 5 1,-59 57 72,4 3 1,-104 120-1,98-100-25,-172 218 217,207-251-250,-3-2 1,-105 91 0,65-65 39,-181 156-57,149-133 53,-43 55-20,106-99-19,-1-3-1,-75 54 0,25-34-4,-139 105 19,123-86-33,76-59-4,-66 61 1,114-96 12,0 0 0,0 0 0,0 0 0,0 0 0,0 0 0,0 0 0,0 0 0,0 0 0,0 0 0,0 0 1,0 0-1,0 0 0,1 0 0,-1 0 0,0 0 0,0 0 0,0 0 0,0 0 0,0 0 0,0 0 0,0 0 0,0 0 0,0 0 0,0 0 1,0 0-1,0 1 0,0-1 0,0 0 0,0 0 0,0 0 0,0 0 0,0 0 0,0 0 0,0 0 0,0 0 0,0 0 0,0 0 0,0 0 1,1 0-1,-2 0 0,1 1 0,0-1 0,0 0 0,0 0 0,0 0 0,0 0 0,0 0 0,0 0 0,0 0 0,15-5-99,16-10-31,604-416-72,-293 209 197,45-27 7,-358 230 191,-32 35-155,-12 7-2,-2-1-1,0-1 0,-1 0 1,-1-1-1,-38 30 0,24-20-15,-532 518 344,53-101-97,437-386-196,-1214 859 31,1079-778-70,-148 94-51,282-199 13,59-29-22,0-1 1,0 2 0,1 0-1,-24 19 1,75-43-383,34-24 411,578-362 5,-190 106 49,326-199-60,-373 239 6,-409 254 21,-26 15 28,0 1-1,-42 35 0,4-2-38,-1254 815-26,459-398 124,566-317-93,-28 6-34,-39 20-18,272-126 33,-160 117 0,125-75-7,-262 145 1,-362 98 43,92-47-163,329-135 180,64-31-126,-237 130 51,293-146-20,-25 21 21,-243 176 0,191-111 52,-127 89-8,-51 16-168,-22-35 23,341-186 78,-91 42 12,-102 56-26,87-33-19,217-121 21,1 1 0,-35 29 1,63-47 59,0 0 0,-1 0 0,1 0 0,0 0 0,0 0 0,0 0 0,0 0 0,0 0 1,0 0-1,0 1 0,0-1 0,0 0 0,1 1 0,-1-1 0,0 0 0,1 1 0,-1-1 0,1 1 0,0-1 1,-1 3-1,2-3-3,-1-1-1,1 1 1,0 0 0,-1-1 0,1 1 0,0 0 0,-1-1 0,1 1 0,0-1 0,0 1 0,0-1 0,0 0 0,-1 1 0,1-1 0,0 0 0,0 0 0,0 1 0,0-1 0,0 0-1,0 0 1,0 0 0,0 0 0,1 0 0,10-1-1,0 0 0,-1 0-1,1-1 1,16-5 0,28-14 43,-1-3 0,94-56 0,-69 35-37,841-417 45,-453 233-16,-6-16-57,-67 34-30,-284 161 81,-110 49-33,1 0-1,-1 0 0,1 0 0,-1 0 0,1 1 0,0-1 0,-1 0 0,1 1 0,0 0 0,-1-1 0,1 1 0,0 0 0,0 0 0,0 0 0,-1 0 0,1 0 0,2 0 0,-11 7-25,-70 73 60,-4-3 0,-106 78-1,180-149-26,-140 107 3,-4-7 0,-5-6-1,-5-7 1,-3-7 0,-189 70-1,160-79-30,-258 145-1,352-165 32,3 5 0,2 5 0,3 3 0,-96 97 0,144-124 18,2 3 0,-47 67 1,87-112-23,0 0-1,1 0 1,-1 0 0,0 0 0,0 0 0,1 1-1,-1-1 1,0 0 0,1 0 0,0 1 0,-1-1 0,1 1-1,0-1 1,-1 0 0,1 1 0,0-1 0,0 1-1,0-1 1,0 0 0,1 3 0,0-3-1,-1 0-1,1 0 1,0 0 0,0 0 0,0 0 0,-1-1-1,1 1 1,0 0 0,0-1 0,0 1-1,0 0 1,0-1 0,0 1 0,0-1-1,0 0 1,1 1 0,-1-1 0,0 0 0,2 0-1,8 1-9,1 0-1,-1-2 0,0 1 0,13-3 0,-23 2 13,17-2 8,0-1 0,0-1 0,0-1 0,-1 0 0,0-1 0,16-10 0,101-66 90,-66 40-65,788-428 69,-700 396-98,749-394 109,-113 20-149,59-35 88,-207 37-60,-278 182-37,-158 121 148,535-358-116,-62 29 8,711-442 181,-905 665-252,-379 198 77,-90 43 37,-12 5-33,1 1 0,-1-1 1,1 1-1,-1 1 1,1-1-1,11-1 0,-17 4-96,-25 16 91,-691 450 52,130-93 41,120-29-47,-210 137 78,-103-59-93,-24-48-68,222-108-122,-251 115 92,-21-39-58,77-45-354,688-263 419,-118 30 82,149-50-42,1 2-1,0 3 1,-65 32 0,-50 47 89,255-144-154,93-73 181,206-178 1,138-172-139,63-51 120,269-115 49,-850 632-125,265-197-4,-142 103-7,-26 17 6,91-95-1,77-104 5,-97 98-1,230-191 20,25 26 7,-199 164-25,14-7-47,219-188 100,-358 280-120,120-107 110,-175 164-65,2 3 0,100-56 0,18-9 63,-155 99-12,-15 10-17,-18 18-10,16-21-5,-525 621-10,-61-52 17,381-399 50,-434 387-80,620-539 21,-383 396 70,336-339-77,14-18-28,3 3 1,-62 96-1,110-151 48,2-5-10,0 1-1,0-1 1,1 1-1,-1-1 1,1 1-1,1 0 1,-1 0 0,1 0-1,-1 0 1,0 7-1,6-10-17,0-1 1,0 0-1,-1 0 0,1 0 0,0-1 0,0 1 1,0-1-1,0 0 0,0 0 0,0 0 0,7-2 0,-8 2 8,8-1 4,-1-1-1,0 0 1,0-1 0,0 0-1,0-1 1,0 0 0,0 0-1,-1-1 1,16-11-1,10-9 25,35-32-1,-37 28-25,336-287 47,394-313-46,702-513 108,-1356 1048-122,115-90-17,-203 167 76,-4 3 3,-17 15-41,0-1-1,0 0 1,0 0-1,0 0 1,0 0-1,0 0 1,0 0-1,0 0 1,0 0-1,0 0 1,0 0-1,0 1 1,0-1-1,1 0 1,-1 0-1,0 0 1,0 0-1,0 0 1,0 0-1,0 0 1,0 0-1,0 0 0,0 0 1,0 0-1,0 0 1,1 0-1,-1 0 1,0 0-1,-35 44 2,-2-2-1,-81 73 0,100-99 15,-219 204 21,-314 284 147,26-91-274,369-295 118,-1240 849-44,-58-89 8,1444-873 9,-385 230-24,285-162 17,-146 125 0,246-188-9,14-10-46,24-12-54,-21 8 118,43-24 4,-3-1-1,47-38 1,2-2 4,916-547 171,40-9-240,368-200 209,-1066 626-134,187-93-59,-413 226 164,174-98-162,-77 41 27,-141 81 20,-2-4 1,120-89 0,-171 112-2,2 2 1,45-24 0,-48 29-61,-10 3-9,-13 7 68,-12 6 115,-46 20-263,-57 30 0,5 0 21,45-25 134,-224 91 15,206-89-92,-140 31-1,197-54 41,1 0 0,-1-2 0,0 0 0,0-1 0,0-1 0,-36-4 0,52 3 18,1 0 0,0 0-1,0 0 1,0 0-1,-1-1 1,1 1-1,1-1 1,-1 1 0,0-1-1,0 0 1,1 1-1,-1-1 1,0 0-1,1 0 1,0 0 0,0 0-1,-1-1 1,1 1-1,0 0 1,-1-5-1,-8-46-97,6 9 123,-2 1 0,-2 0 0,-14-43 0,19 74-4,-1 0 0,-1 1 0,0-1-1,0 1 1,-1 0 0,-1 1 0,0 0-1,0 0 1,-1 0 0,0 1 0,-1 0 0,0 1-1,0 0 1,-1 0 0,-18-11 0,6 9-21,0 2 0,-1 0-1,-37-8 1,42 13 1,0-1 0,1-1-1,0-1 1,0 0 0,0-1 0,1-1-1,-23-15 1,35 19 6,0-1 1,0 0-1,1 1 1,-1-1-1,1-1 0,1 1 1,-1 0-1,1-1 1,0 1-1,0-1 0,0 0 1,1 1-1,0-1 1,0 0-1,1 0 0,-1 0 1,2-7-1,-1-3-1,0-1 1,1 1-1,2-1 0,-1 1 0,7-20 1,3 2-3,2 0 0,1 1 0,24-37 1,70-96-9,-71 110 17,353-479 6,-29 145 2,-78 93-15,-240 249-7,-11 12-22,29-40 0,-53 65 23,-1-1-1,-1-1 1,0 1-1,-1-1 1,0-1-1,-1 1 0,6-27 1,-8 23 37,0-2-73,0 0 0,1 0 0,1 0-1,1 1 1,0 0 0,2 0 0,0 0 0,15-24-1,12 2 35,-35 39-6,0 1-11,0-3 16,0 2-5,-15 2 14,0 0 0,0 1 0,0 1 0,1 0 0,0 1 0,-1 0 0,1 2 0,1-1 0,-1 2-1,-18 11 1,-11 11-15,-67 57-1,42-30 12,28-20 64,1 2 0,3 1-1,-57 78 1,-32 35 80,-232 186-5,-39 41 17,-80 138 47,329-335-192,16-18 1,123-152-344,17-14 271,22-17 135,-29 18-78,437-330 83,-300 221-93,534-400 63,-430 326 3,145-101 47,-327 243-92,102-63 11,-136 90-10,1 1 0,0 0 0,57-17 0,-76 30 25,-11 30 176,-3-15-186,-1-1 1,0 1-1,-1-1 1,-1-1-1,0 1 1,-11 12 0,-65 71 27,66-77-27,-277 267 127,14-13-33,211-187-70,70-86-44,0 0 0,0 0 0,0 1 0,0-1 0,0 0 0,0 0-1,0 1 1,0-1 0,0 0 0,1 0 0,-1 1 0,0-1 0,0 0 0,0 0-1,0 0 1,0 1 0,0-1 0,0 0 0,0 0 0,1 0 0,-1 1 0,0-1-1,0 0 1,0 0 0,0 0 0,1 0 0,-1 0 0,0 0 0,0 1-1,1-1 1,-1 0 0,0 0 0,0 0 0,0 0 0,1 0 0,-1 0 0,0 0-1,0 0 1,1 0 0,-1 0 0,0 0 0,0 0 0,0 0 0,1 0 0,-1 0-1,0 0 1,0 0 0,1 0 0,-1 0 0,0 0 0,0-1 0,0 1-1,1 0 1,-1 0 0,0 0 0,0 0 0,20-4-128,3-6 140,-1-1 0,-1-2 0,1 0-1,29-25 1,-1 2-5,670-461-251,-702 485 241,56-36-5,-67 44 14,0 1 0,0 0 0,0 0 0,0 1 0,0 0 0,1 0 1,-1 0-1,16 0 0,-24 28 49,-2-16-44,-1-1 0,0 1 0,0 0 0,-1-1 1,-1 0-1,1 0 0,-1 0 0,-13 13 0,-68 67 6,54-58 11,-123 111 31,90-86-12,4 3 0,-67 79 0,81-71 26,45-61-67,-1 0 0,2 0 0,-1 0 1,1 0-1,-1 1 0,2-1 0,-1 1 0,1-1 0,-1 14 0,2-20-7,0 1 0,0 0 0,0 0 0,1-1 0,-1 1 0,0 0 0,1-1 0,-1 1 0,0 0 0,1-1 0,-1 1 1,1 0-1,-1-1 0,1 1 0,-1-1 0,1 1 0,0-1 0,-1 1 0,1-1 0,0 0 0,-1 1 0,1-1 0,0 0 0,-1 1 0,1-1 0,0 0 0,0 0 0,-1 0 0,1 0 0,0 0 0,0 0 0,1 0 0,30 0-11,-26 0 14,6-2 0,1 0 0,-1-1 0,0 0 0,0-1 0,0 0 1,0-1-1,-1 0 0,18-11 0,88-66-6,-82 56-5,64-49-85,75-52 75,-141 104 22,-24 15 0,0 1 0,1 0 0,0 1-1,1 0 1,-1 0 0,1 1 0,0 0-1,0 1 1,1 0 0,-1 1-1,25-3 1,-36 6 0,1 1 0,0 0 0,0-1 0,0 1 0,-1 0 0,1 0-1,-1 0 1,1-1 0,0 1 0,-1 0 0,1 0 0,-1 0 0,0 0 0,1 0 0,-1 0-1,0 0 1,1 0 0,-1 0 0,0 0 0,0 0 0,0 0 0,0 0 0,0 0 0,0 0-1,0 0 1,-1 0 0,1 0 0,0 0 0,-1 2 0,1 4 4,-1 2-3,0-1-1,0 1 0,-1-1 0,0 0 1,0 0-1,-1 0 0,0 0 0,0 0 1,-1-1-1,0 1 0,-8 9 0,-7 10 8,-39 39 0,27-32-4,-14 17 38,12-16-41,2 2 1,1 0-1,-44 75 1,71-105-9,0 0 0,1 0 0,-1 0 1,2 0-1,-1 0 0,1 0 0,0 0 0,0 0 0,1 13 0,1-19 1,0-1-1,0 1 1,1 0-1,-1-1 1,0 1-1,0-1 1,1 1-1,-1-1 1,0 1-1,1-1 1,-1 0-1,0 0 1,1 1 0,-1-1-1,0 0 1,1 0-1,-1-1 1,0 1-1,2 0 1,31-3-3,-24-1 5,-2-1-1,1 1 1,0-2 0,-1 1 0,0-1 0,0 0-1,-1-1 1,0 0 0,12-14 0,12-10-3,23-20-18,-3-2-1,81-107 0,-120 143 9,-2-1 1,0-1 0,-1 1 0,0-2-1,-2 1 1,-1-1 0,0 0-1,6-40 1,-6-3-129,-3-102-1,-3 110 43,-1 37 64,-1 1 1,-1-1-1,0 1 0,-8-24 1,5 24 23,2 0 1,0 0-1,1 0 0,-1-25 1,3 14-1,1 1 1,1-1-1,2 1 0,1 0 0,1 0 1,16-52-1,-10 51 5,0 0 1,2 1-1,1 1 1,1 0-1,2 1 1,0 1-1,1 0 1,2 2-1,23-22 0,59-43 28,185-121 0,-279 201-11,1 2 0,0-1 0,0 1 0,0 1 0,1 0 0,-1 0 0,17-3 0,-31 35 40,-14 4-10,-1-2 1,-45 53 0,-4 4-22,48-58-21,7-10 22,0 1 0,0 0 1,2 0-1,1 2 0,0-1 0,-7 25 0,18-46-23,0 0 1,0 1-1,-1-1 0,1 1 1,0-1-1,0 0 0,0 1 1,0-1-1,0 1 0,0-1 1,0 1-1,0-1 0,0 0 0,0 1 1,0-1-1,0 1 0,0-1 1,0 0-1,0 1 0,0-1 1,0 1-1,1-1 0,-1 0 0,0 1 1,0-1-1,1 1 0,-1-1 1,0 0-1,0 1 0,1-1 1,-1 0-1,0 0 0,1 1 0,-1-1 1,0 0-1,1 0 0,-1 1 1,0-1-1,1 0 0,21-4-23,19-19 89,12-24-95,64-73-1,-7 4-66,-105 112 101,9-11 3,2 0-1,0 0 0,1 2 1,0 0-1,1 0 0,0 2 0,1 0 1,22-8-1,-40 19 0,-1 0 0,1 0 0,-1 0 0,0 0-1,1 0 1,-1 0 0,1 0 0,-1 0 0,1 1 0,-1-1 0,0 0 0,1 0 0,-1 0 0,0 1 0,1-1-1,-1 0 1,0 0 0,1 1 0,-1-1 0,0 0 0,1 1 0,-1-1 0,0 0 0,0 1 0,0-1 0,1 1-1,-1-1 1,0 0 0,0 1 0,0-1 0,0 1 0,0-1 0,0 1 0,1-1 0,-1 0 0,0 1 0,0-1 0,0 1-1,-1-1 1,1 1 0,0-1 0,0 0 0,0 1 0,-1 25 21,0-23-18,-1 7 12,0 1-1,-1-1 1,0 0 0,-1 0 0,0 0-1,0-1 1,-11 16 0,-49 67 11,44-65-8,-76 98 46,-52 75 33,138-185-87,4-8-10,1 0 0,0 1 0,1 0 0,-1-1 1,2 1-1,-1 1 0,1-1 0,0 0 1,1 1-1,0 0 0,0-1 0,1 1 0,-1 13 1,5-21-13,0 0 1,0 0 0,-1-1 0,1 1-1,0-1 1,0 1 0,0-1 0,0 0-1,0 0 1,0 0 0,0 0 0,0-1-1,0 1 1,5-3 0,12-7 14,-1-1-1,-1-2 1,0 0 0,-1 0 0,18-19 0,-14 14 3,-18 16-8,170-140-82,-142 120 64,1 1 0,1 1 0,64-28-1,-96 48 20,0-1 0,1 0 0,-1 0 0,1 1 0,-1-1 0,1 1 0,0-1 0,-1 1 0,1 0 0,-1-1 0,1 1 0,0 0 0,-1 0 0,1 0 0,0 0 0,-1 0 0,1 1 0,-1-1 0,1 1 0,0-1 0,-1 1 0,3 0 0,-3 1 2,0-1 0,-1 0-1,1 0 1,-1 0-1,1 1 1,-1-1-1,1 0 1,-1 1-1,0-1 1,0 0-1,0 1 1,0-1-1,0 0 1,0 1-1,0-1 1,0 0-1,0 1 1,0-1-1,-1 0 1,0 3 0,-3 7 17,0 0 0,0 0 0,-2-1 0,-10 19 0,-49 60 60,-3-3 0,-132 129 0,182-198-69,1 1-1,1 1 1,1 1 0,0 0-1,-20 38 1,35-58-11,0 1-1,-1 0 1,1 0-1,0-1 1,0 1 0,-1 0-1,1 0 1,0-1 0,0 1-1,0 0 1,0 0 0,0-1-1,0 1 1,0 0-1,1 0 1,-1-1 0,0 1-1,0 0 1,0 0 0,1-1-1,-1 1 1,0 0 0,1-1-1,-1 1 1,1 0-1,-1-1 1,1 1 0,-1-1-1,1 1 1,-1-1 0,1 1-1,0-1 1,-1 1 0,1-1-1,0 1 1,-1-1-1,1 0 1,0 1 0,-1-1-1,1 0 1,0 0 0,0 0-1,-1 0 1,1 1 0,0-1-1,0 0 1,0 0-1,1-1 1,46 4-23,-41-4 21,2 1 2,0-2 0,-1 1-1,1-1 1,-1 0 0,1-1-1,-1 0 1,0 0 0,0-1-1,0 0 1,-1-1 0,1 1-1,12-12 1,8-8-15,42-47 0,-57 57 7,20-22-26,73-71-39,35-13 94,-141 119-20,-1 1 0,1 0 0,0-1 0,-1 1 0,1 0 1,0-1-1,-1 1 0,1 0 0,0-1 0,-1 1 0,1 0 0,-1 0 0,1 0 0,0-1 0,-1 1 0,1 0 0,-1 0 0,1 0 0,-1 0 0,1 0 1,-1 0-1,1 0 0,-1 0 0,1 0 0,-1 0 0,1 0 0,0 0 0,-1 0 0,1 0 0,-1 1 0,1-1 0,-1 0 0,1 0 0,-1 1 0,-22 2 37,-38 28-6,12 0-48,-86 48 35,-4-5 1,-175 65 0,-291 108-94,-151 65-119,18 37 198,303-85 80,344-197-111,88-65 63,3-4-130,0 1 86,0 0-1,1-1 1,-1 1-1,0-1 1,1 1 0,-1 0-1,0 0 1,1-1-1,-1 1 1,1 0-1,0 0 1,0-1-1,-1 1 1,1 0 0,0 0-1,1-1 1,2-4-3,77-148-76,-81 154 85,1-1 0,-1 0 0,1 1 0,-1-1 1,1 0-1,-1 1 0,1-1 0,-1 0 0,0 0 0,1 1 0,-1-1 0,0 0 0,0 0 0,1 0 0,-1 1 0,0-1 0,0 0 1,0 0-1,0 0 0,0 1 0,0-1 0,0 0 0,-1 0 0,1 0 0,0 1 0,0-1 0,-1 0 0,0-1 0,0 2 0,-1 0-1,0 0 0,1 0 0,-1 0 1,0 1-1,1-1 0,-1 0 0,0 1 0,1 0 1,-1-1-1,1 1 0,-1 0 0,1-1 1,-3 3-1,-39 24-13,2 1 1,-50 45-1,0 0 11,-1031 658 319,822-545-72,-521 427-1,254-114-167,179-187-126,249-205 92,-540 410 7,519-392-55,-77 55-13,-28 20 28,153-113-70,-243 204 137,109-74-119,-307 300 35,178-172-12,226-217 4,108-91-14,2 2 0,2 2 0,1 1 0,2 2 0,-39 67 0,73-110 31,-1-1-1,1 1 1,0-1 0,-1 1 0,1-1 0,-1 1 0,1-1 0,0 1 0,0-1 0,-1 1 0,1 0 0,0-1 0,0 1 0,0-1 0,-1 1-1,1 0 1,0-1 0,0 1 0,0 0 0,0-1 0,0 1 0,0 0 0,0-1 0,1 1 0,-1 0 0,0-1 0,0 1 0,0-1-1,1 1 1,-1 0 0,0-1 0,1 1 0,-1-1 0,0 1 0,1-1 0,-1 1 0,1-1 0,-1 1 0,1-1 0,-1 1 0,1-1-1,2 1 2,0 0-1,0-1 0,0 1 1,0-1-1,0 0 0,0 0 1,-1 0-1,1 0 0,0 0 0,3-1 1,10-2 13,0-1 1,0-1 0,17-7-1,15-11-1,-2-3-1,0-2 0,49-40 0,122-115 76,-132 109-118,573-508 43,185-157 6,-255 269 18,-406 328-36,884-783-71,-791 660 131,112-104-20,0-18-6,-144 135-97,64-96 50,34-31 51,-138 190-55,-232 236 74,-61 64-65,-5-4-1,-142 124 1,-243 167 76,307-260-105,-625 478 197,223-178-231,-97 127 137,165-132-118,357-313 91,-294 180 0,0-9-168,411-266 66,1 3 1,1 0-1,-40 48 1,-71 107-71,40-49-3,-80 94 183,177-222-37,4-4-11,0-1 0,0 0 0,0 0 0,0 0 0,0 1 0,1-1 0,-1 0 0,0 1 0,1-1 0,-1 1 0,1-1 0,-1 1 0,1-1 0,0 1 0,-1-1 0,1 3 0,0-3-21,4-13-65,18-23 111,31-38 0,-11 18 5,173-232 96,282-289-1,-260 322-7,228-321-1,-301 342-111,98-131 3,-175 254 0,118-117-1,190-130 84,-41 41-56,-231 186-47,121-166 1,-49 56 4,-24 45 65,265-235 0,125-67-27,-340 318-85,-133 111 74,134-131 0,-181 156-71,124-144-23,-144 169 1,-14 14 69,-15 17-76,-60 72-41,-81 75-1,-94 72 81,150-145 80,-123 118-10,-299 364-1,212-162 28,-135 168 57,-222 186 80,287-336-340,255-294 151,-103 126 86,212-246-106,8-10 8,0 0 0,-1 0 0,1 0 0,0 1 0,0-1 0,0 1 0,0-1 1,0 1-1,1-1 0,-1 1 0,0 0 0,1-1 0,-1 1 0,1 0 0,-1-1 0,1 4 0,23-8-180,-7-4 200,-1-1-1,1-1 1,-2 0 0,1-1-1,-1-1 1,24-24 0,-17 17-17,289-286-62,-80 73 127,323-250 6,71-69-86,-356 284 3,339-432 0,-353 373 16,-250 322 3,0 0 0,0 0 0,0 0 1,1 1-1,-1-1 0,1 1 0,0 0 0,8-2 0,8-4-31,78-35 17,-99 43 11,0-1-1,0 1 0,1 0 1,-1 0-1,0 0 1,0 0-1,0-1 1,1 1-1,-1 0 0,0 0 1,0 0-1,0 0 1,1 0-1,-1 0 0,0-1 1,0 1-1,0 0 1,1 0-1,-1 0 1,0 0-1,0 0 0,1 0 1,-1 0-1,0 0 1,0 0-1,1 0 0,-1 0 1,0 0-1,0 0 1,1 1-1,-1-1 0,0 0 1,0 0-1,0 0 1,1 0-1,-1 0 1,0 0-1,0 0 0,0 1 1,1-1-1,-1 0 1,0 0-1,0 0 0,0 0 1,0 1-1,0-1 1,1 0-1,-1 0 1,0 0-1,0 1 0,0-1 1,0 0-1,0 0 1,0 1-1,0-1 0,0 0 1,0 0-1,0 1 1,0-1-1,0 0 0,0 0 1,0 1-1,0-1 1,0 0-1,0 0 1,0 0-1,0 1 0,0-1 1,-1 0-1,1 2-6,-1 6 6,0-1 0,-1 1 0,1-1-1,-2 1 1,1-1 0,-1 0 0,0 0-1,-1 0 1,-7 11 0,-48 65-47,46-65 39,-218 333 126,191-287-113,-3-2 0,-3-2 1,-93 95-1,-185 141-52,185-174 85,-614 494 9,-153 140-66,398-259 75,-220 205-14,474-463-34,-131 115-62,-375 347 61,487-452-38,177-166 106,81-70-95,-168 139 13,153-130-38,-1-2 1,-1 0 0,-1-3-1,-45 19 1,66-32 32,0-1 1,0 0-1,-1-1 1,0 0-1,-23 0 0,-10 1-18,0 5 14,-24 1-3,69-10 20,0 0 1,0 0-1,1 0 1,-1 0-1,0 0 1,1 0-1,-1 0 0,0 0 1,1 0-1,0 0 1,-1-1-1,1 1 0,0 0 1,-1 0-1,1 0 1,0 0-1,0-1 1,0 1-1,0 0 0,0 0 1,1-3-1,2-34 18,5 20-16,0 1 0,1 0 0,1 1 1,1 0-1,0 1 0,18-19 0,-1-2-7,258-390 238,-109 152-97,-43 87-13,73-113-113,13-33 76,-43 68-21,-7 9-34,186-264-53,164-330 60,-451 745-31,5 3 0,86-94 1,-13 19 2,83-138-39,-177 229 16,80-170 1,-22 35 26,-64 132-17,-7 18 6,3 3 1,3 1-1,57-63 1,175-167 25,-16 57 2,24-24 7,-228 202-32,73-99 0,-103 120-5,-2-1 0,-1-1 0,35-89 0,-44 91-1,-9 18 3,0 1 0,2 0 0,1 1 0,1 0 0,1 1 0,26-35 0,8 2 10,3 3-1,65-54 1,-109 99 4,-4 4-18,-1-1 1,1 1 0,0 0 0,0 0 0,0 0 0,0 0 0,0 0 0,0 0 0,1 0 0,-1 0 0,0 0 0,0 0 0,1 1 0,-1-1 0,0 0 0,1 1 0,1-1 0,-2 1 80,0 58 41,1-15-8,-6 47 1,2-77-87,0 0 0,0 0 1,-2 0-1,1 0 0,-2 0 0,0-1 1,-10 21-1,-20 17 53,34-43-73,0 0 0,0 0 0,1 0 0,0 0 1,0 0-1,1 8 0,0 14 7,-3 12-30,-2 0 1,-2 0-1,-1 0 0,-3-1 1,-1-1-1,-17 42 1,-111 224-26,61-159 58,-105 145-1,-117 124 7,194-274-20,-829 1055 61,783-1025-84,-65 77-35,-301 409 63,102-125-21,253-329 55,-438 577-127,551-706 109,-51 101 0,100-170-38,0 1-1,0-1 0,0 1 0,1-1 1,-1 1-1,1 0 0,1-1 0,1 10 1,-1 8-19,-1-17 16,-1 1 1,0-1-1,0 0 1,-1 0-1,0 0 0,0 0 1,-5 9-1,-5 17-69,6-15 47,0 0 0,-1-1 0,0 0 1,-1-1-1,-1 1 0,-13 15 0,146-240-159,207-233 249,31 16-7,137-174 123,-213 214-131,289-353-13,-91 224 72,93-108-126,-308 299 23,276-435 0,-377 454 42,-7 12-127,-117 222 91,25-40-24,118-147 1,-5 61 12,-58 67 20,-124 130-7,0 0-1,0 0 1,0-1-1,0 1 1,0 0-1,0 0 0,1 0 1,-1-1-1,0 1 1,0 0-1,0 0 1,0 0-1,0 0 1,0-1-1,0 1 1,0 0-1,0 0 0,1 0 1,-1 0-1,0 0 1,0-1-1,0 1 1,0 0-1,1 0 1,-1 0-1,0 0 1,0 0-1,0 0 0,0 0 1,1 0-1,-1 0 1,0 0-1,0 0 1,0 0-1,1 0 1,-1 0-1,0 0 1,0 0-1,0 0 1,1 0-1,-1 0 0,0 0 1,0 0-1,0 0 1,1 0-1,-1 0 1,0 0-1,0 0 1,0 0-1,0 0 1,1 0-1,-1 1 0,0-1 1,-5 14-45,-20 18-43,-35 36 1,-9 11-37,-239 327 150,38 28 33,202-307-40,-95 195 58,158-310-77,1-4-5,0 0 0,1 1 1,0-1-1,0 1 1,1 0-1,0 0 0,-1 15 1,4-23 0,-1-1 1,1 1 0,-1 0 0,1 0-1,-1-1 1,1 1 0,-1 0-1,1-1 1,0 1 0,-1 0 0,1-1-1,0 1 1,0-1 0,-1 1-1,1-1 1,0 0 0,0 1 0,0-1-1,-1 0 1,1 1 0,0-1-1,0 0 1,0 0 0,0 0 0,0 0-1,0 0 1,-1 0 0,1 0-1,0 0 1,0 0 0,0 0 0,0-1-1,0 1 1,-1 0 0,1-1-1,1 0 1,41-12 50,-18-2-33,-1-2 1,-1 0-1,0-2 1,22-23 0,-3 3-8,688-634-18,-591 530 27,-6-7 0,168-245 0,-277 360-13,-2 0-1,32-71 0,-45 85-2,-2 0 0,0 0 0,-1-1-1,-1 1 1,-1-1 0,-2 0 0,1-25 0,-11-96 0,4 96-6,0-301-423,7 184 175,-4 86 169,-1 12 6,12-104-1,-7 149 78,1 0 0,1 0 1,0 0-1,2 0 0,0 1 0,2 1 1,0-1-1,1 1 0,13-18 1,15-17 54,-35 50-32,-19 4 33,5 3-57,1 0-1,0 1 1,0 1 0,1-1 0,-1 1 0,1 1 0,0 0 0,0 0 0,1 1 0,-13 13 0,-22 14-6,-107 79 6,4 6 0,5 7-1,6 5 1,-162 204 0,80-37 30,214-294-26,0 0 1,1 0-1,-1 0 0,1 0 1,0 1-1,0-1 1,1 1-1,-1 0 1,1-1-1,-1 7 1,2-10-50,2-9-70,4-2 120,0 0 0,1 1 1,0 0-1,1 0 0,-1 0 0,2 1 0,16-14 0,8-7 8,113-104 13,5 8 0,220-141 0,-250 178 8,150-140 0,-130 104-18,-19 34 46,-121 90-86,-5 29 27,-6-7 25,-2-1-1,-1 0 1,0-1-1,-2-1 1,-27 30 0,13-15-13,-74 84-29,-167 148-1,-139 76-32,391-326 35,-34 34 1,46-43 2,0-1 0,1 2 1,0-1-1,0 0 1,1 1-1,0 0 0,0 0 1,-4 13-1,8-20 10,-1-1-1,1 1 1,0 0-1,0-1 1,0 1-1,-1-1 0,1 1 1,0 0-1,0-1 1,0 1-1,0 0 1,0-1-1,0 1 1,0 0-1,0-1 1,0 1-1,0-1 1,0 1-1,1 0 0,-1-1 1,0 1-1,0-1 1,0 1-1,1 0 1,-1-1-1,0 1 1,1-1-1,-1 1 1,1-1-1,-1 1 0,1-1 1,-1 0-1,1 1 1,-1-1-1,1 1 1,-1-1-1,1 0 1,-1 0-1,2 1 1,0-1 0,1 0 1,-1 0-1,1 0 1,-1 0-1,1-1 1,0 1-1,-1-1 1,0 1-1,1-1 1,3-2-1,6-2 5,0-1 0,0-1 0,14-10 0,76-67-94,-96 76 91,-60 53-80,-34 39 118,4 4 0,-99 135 0,-123 216 39,170-236 4,-77 135 188,-60 84-127,182-298-144,-260 376 218,-47 87-153,310-473-59,-5-4-1,-203 186 1,-497 424-14,52 47 15,574-585-2,-248 284 21,348-380-37,40-50 17,-1-1 1,-1-1-1,-40 35 1,62-64-6,-4 5-1,0-1-1,-1 0 1,-21 12-1,17-11 317,24-9 27,33-17-174,-37 13-181,-2 2 24,1 0-1,-1 0 0,1-1 1,-1 1-1,0-1 0,0 1 1,0-1-1,0 0 0,0 0 1,0 0-1,0 0 0,-1 0 0,1 0 1,-1-1-1,1 1 0,-1-1 1,0 1-1,0-1 0,0 1 1,1-5-1,-36-12 119,26 16-150,1-1 0,-1 1 0,1-1 0,1-1 0,-1 1 0,-9-9 0,-14-9-374,26 20 383,0 0-1,0 0 1,0 1-1,0-1 1,-1 1 0,1 0-1,0 0 1,-1 1-1,1-1 1,0 1 0,-1 0-1,1 0 1,-1 1-1,1-1 1,0 1 0,-6 1-1,1 1-11,0-1-1,1 1 1,-1 1 0,0 0-1,1 0 1,-13 9-1,-19 20-15,2 2-1,2 2 0,1 1 0,2 1 0,-49 78 1,7-1 10,25-36 20,-86 105-1,-40 9 39,58-33-29,77-102-44,-59 73 67,65-61-144,-1-5 43,31-64 96,4-2-85,2 23-63,-3-20-25,4-19 142,4-5 16,0 0 0,2 0 0,0 0 1,14-23-1,3-10-2,22-58 15,329-684 372,-305 675-272,200-373 247,13-130-447,10-18 114,30 65 44,34 21-9,80-131 95,108-228-147,-465 774-71,-6-3 0,-6-4 0,56-177 0,-105 270 26,1 0 1,3 2 0,52-85-1,-47 96-238,-45 92 234,-2-1-1,-2-1 0,-40 70 1,14-31 0,-222 388 21,-32-12 73,160-250 1,-1102 1830 429,842-1259-404,43 22-148,355-800 66,-86 219 116,78-192-146,1 0 0,2 1 0,1-1 0,2 1 0,0 36 0,4-61 19,0 0-1,1 0 1,0 0 0,1 0 0,0 0-1,1-1 1,-1 1 0,2-1 0,-1 0 0,7 12-1,-8-18 2,0 1 0,-1 0 0,1-1 0,1 1 0,-1-1 0,0 0 0,0 0 0,1 0 0,-1 0 0,1 0 0,0 0 0,0-1 0,-1 1 0,1-1 0,0 0 0,0 0 0,0 0 0,0 0 0,1 0 0,-1-1 0,0 1 0,0-1 0,0 0 0,1 0 0,-1 0 0,0 0 0,0-1 0,0 1 0,0-1 0,0 0 0,1 0 0,4-2 0,0-2 15,1 1 1,-1-2-1,0 1 0,0-1 1,0 0-1,-1 0 0,0-1 1,0 0-1,10-15 0,54-85 75,-45 64-53,477-785-8,-52 82 32,-372 620-48,234-386 2,-44-24-29,-125 171-26,176-377-71,-98 318 185,178-327-128,-155 339-27,-238 402 43,-8 42-38,-5-10 91,-1 1 0,-1-2-1,-1 1 1,-19 33-1,-6 15 11,32-67-16,-14 35 13,1 0 0,1 0 1,-11 59-1,14-44-59,-3-1 0,-31 79-1,-57 96-77,-226 348 159,127-241 1,43-55 32,-353 597 80,369-652-123,-192 320 23,259-407 15,7 2 0,-54 157-1,116-278-45,-2 2-15,1 0 0,1 1 0,0 0 0,2 0 0,-3 40-1,7-60-3,0 0 0,0 0 0,1 0 0,-1 0 0,0 0-1,1 0 1,-1 0 0,1 0 0,-1-1 0,1 1-1,-1 0 1,1 0 0,-1-1 0,1 1 0,0 0 0,0-1-1,-1 1 1,1 0 0,0-1 0,0 1 0,0-1-1,-1 1 1,1-1 0,0 0 0,0 1 0,0-1 0,0 0-1,0 0 1,0 0 0,0 1 0,0-1 0,0 0-1,0 0 1,0 0 0,0-1 0,0 1 0,0 0 0,0 0-1,1-1 1,3 0-3,0 1 0,0-1 0,-1-1 0,1 1 0,0-1 0,-1 0-1,8-4 1,3-7 13,0 0-1,0-2 0,-2 0 1,1 0-1,-2-1 1,0-1-1,16-32 0,-14 27-14,85-142 16,355-530 69,-351 557-74,191-264 15,-208 272-15,84-169 0,-1-74-26,-105 226 19,-17 48 3,75-116 0,76-79 7,-135 202 1,107-162 14,4 12-30,-7 11-8,-164 226 13,0 0 0,0-1-1,-1 1 1,1-1 0,-1 0 0,0 1 0,-1-1 0,1 0 0,-1 0 0,0 0 0,0-1 0,0 1 0,-1 0-1,0-8 1,-2 8-1,1-1 0,-1 1 0,0 0 0,0 0 0,-1 1-1,0-1 1,0 0 0,0 1 0,0 0 0,0-1 0,-1 1 0,0 1-1,-8-7 1,-160-124-334,42 35 214,120 91 127,2-1 0,-1 0-1,1-1 1,0 1 0,1-2 0,0 1 0,1-1-1,0 0 1,1 0 0,0-1 0,1 0 0,0 0 0,0 0-1,-1-17 1,-1-16 14,2 0 0,4-75 0,1 56-11,-15-458 86,18 463-78,3 0 1,2 0-1,3 1 1,24-72-1,-18 69-11,-2-1 0,-3-1 0,8-95-1,-18 62-27,-3 1-1,-5 0 0,-18-105 1,9 99-12,4-1 1,5-129 0,6 214 36,2 17-2,0 31 33,-2 50-38,-4-1 0,-4 1 0,-20 97 0,-164 534 155,-35-5 234,134-428-332,-38 149 87,-61 176-133,127-400-9,37-111 12,31-162-353,121-375 343,34 7-8,8 37-60,285-495-1,-436 865 50,-11 20-6,0 1 0,0 0 0,1 0 0,0 0 0,13-14 0,-14 23-119,-3 11 89,-5 18 4,-21 49 75,-3-2-1,-3-1 0,-47 83 1,36-74 14,-142 267 258,46-92-130,127-244-231,15-39-36,-1 5 87,47-164 54,-1 4-120,-7-41-115,-10-1 0,-9-1 0,-9-354 1,-17 530 179,-3 1 0,-2 1 0,-1-1 0,-3 1 0,-1 1 0,-2 0 0,-3 0 0,-1 2 0,-1 0 0,-36-53 0,36 63 21,2 0 0,1-1 1,-19-55-1,29 66 5,1 1 1,0-1 0,2 0-1,0 0 1,1 0-1,2 0 1,2-29 0,1 37 0,2 0 0,-1 0 0,2 0 0,0 1 0,0 0 0,1 0 0,1 0 0,0 1 0,12-13 0,-13 14 3,47-68 6,65-128 1,-13 18-43,-87 157 32,-2-1 0,15-39 1,-35 66-20,-10 7-4,-13 8-5,-141 106 6,2-1-7,35-29 37,83-53-14,-1-1 1,-1-3-1,-1-2 0,-74 29 0,124-57-1,0 1 0,0 0 0,1-1 0,-1 1 0,0 0 0,0-1 0,0 1 0,0-1 0,0 1 0,1 0 0,-1-1 0,0 1-1,0-1 1,0 1 0,0 0 0,0-1 0,0 1 0,-1-1 0,1 1 0,0 0 0,0-1 0,0 1 0,0-1 0,0 1-1,0 0 1,-1-1 0,1 1 0,0 0 0,0-1 0,-1 1 0,1 0 0,0-1 0,0 1 0,-1 0 0,1 0 0,0-1 0,-1 1-1,1 0 1,0 0 0,-1 0 0,1-1 0,0 1 0,-1 0 0,1 0 0,-1 0 0,1 0 0,0 0 0,-1 0 0,1 0-1,-1 0 1,1 0 0,0 0 0,-1 0 0,1 0 0,-1 0 0,1 0 0,0 0 0,-1 0 0,1 0 0,-1 1 0,1-1 0,0 0-1,-1 1 1,19-29 21,155-146 89,-19 21-81,14-5 30,-85 84-38,-57 51-14,19-21 40,-45 44-47,0 0 1,0 0 0,0 0 0,0 0-1,0 1 1,0-1 0,0 0 0,0 0-1,0 0 1,0 0 0,0 0-1,0 0 1,0 0 0,0 0 0,0 1-1,0-1 1,0 0 0,0 0-1,0 0 1,0 0 0,1 0 0,-1 0-1,0 0 1,0 0 0,0 0-1,0 0 1,0 0 0,0 1 0,0-1-1,0 0 1,0 0 0,0 0-1,1 0 1,-1 0 0,0 0 0,0 0-1,0 0 1,0 0 0,0 0 0,0 0-1,0 0 1,1 0 0,-1 0-1,0 0 1,0 0 0,0 0 0,0 0-1,0 0 1,0 0 0,0 0-1,0 0 1,1 0 0,-1 0 0,0 0-1,0-1 1,0 1 0,0 0-1,0 0 1,0 0 0,0 0 0,0 0-1,0 0 1,0 0 0,0 0-1,1 0 1,-4 11 69,-25 33-19,-68 77 0,80-103-35,-56 69-22,-107 168 1,111-146-13,-67 123 138,118-198-88,2 0 0,2 1 0,1 0 0,1 1 0,-6 42 0,7-7-1,7-33-14,-3 0 0,-1 0 0,-1 0-1,-3-1 1,0 0 0,-23 45 0,-17 7 32,-4-2 1,-4-3-1,-131 144 1,152-188 8,-1-2 0,-2-2 0,-2-1 0,-59 36 0,76-55-23,-1-1 0,-1-2 0,0-1 0,0-1 0,-2-1 0,1-1 0,-1-2 0,0-1 0,-38 2 0,22-5-29,0-2-1,0-2 0,0-3 1,0-1-1,0-2 0,1-2 1,-63-22-1,69 17-11,1-1 0,1-2 1,0-2-1,1-1 0,2-2 1,-52-41-1,67 46 11,1-1 0,1 0 0,0-2 0,1 0 0,2-1 1,0 0-1,1-1 0,1-1 0,1 0 0,1 0 0,-13-44 0,7 5-20,3-1 0,-7-76 0,18 109 28,1-1 1,1 0-1,1 0 0,2 1 1,1-1-1,14-50 0,-2 35-18,3 1 0,1 0-1,2 1 1,1 1 0,3 2-1,2 0 1,1 2 0,2 1-1,1 1 1,2 2 0,2 2-1,57-42 1,-82 65 4,0 0 0,0-1 0,-1 0 0,0-1 0,-1 0 0,-1 0 1,10-17-1,45-104-131,-32 62 68,52-95-34,33-71-130,-111 225 206,5-7-15,-2 0 0,0-1 0,-1 0-1,-1-1 1,-1 0 0,0 0-1,-2 0 1,1-32 0,-4 32 22,-1-8-20,2 0 0,0 1 0,2-1 0,1 1 0,9-32 1,-10 47 28,0 0 1,-2-1 0,1 1 0,-1-1 0,-1 1 0,-2-16 0,1-23 8,-33 51-8,6-5 4,18 4-1,1 0 1,-1 0 0,1 1-1,-15 0 1,21 2 1,-1-1 0,1 1 1,0-1-1,0 1 0,0 0 0,-1 0 0,1 0 0,0 1 0,1-1 1,-1 1-1,0 0 0,0-1 0,1 1 0,-1 1 0,1-1 0,-1 0 1,-2 4-1,-18 26 16,2 2 0,1 0 0,2 1 0,1 1 0,-16 50 0,-4 7 27,-53 150 74,15-32-48,35-131-68,-3-1 0,-103 143-1,130-200 14,5-4 7,7-12-33,0 0 0,0 0-1,0 0 1,-1 0-1,-10 9 1,14-10 2,1 1 0,-1-1 0,1 0 0,0 0 0,0 0 0,0 0 0,2 10 0,3 11 16,-2 1 0,-2 0 0,0 0 0,-1 0 1,-2 0-1,-8 44 0,-1 35-12,-6 125 33,-10 0 0,-10-2-1,-10-2 1,-126 364 0,125-446 53,50-207-342,42-162-31,-26-124-182,-8 89 405,4-3 156,-18 313-39,-2-1 1,-2 0 0,-3-1 0,-18 56-1,4-15-8,-240 874 644,225-824-597,1 0 26,7 1 0,-27 274 0,57-225-59,3-110-58,-2-71 1,1-7 0,0 0 0,-1 0 1,1 0-1,0 1 1,0-1-1,1 0 0,-1 0 1,0 0-1,1 1 1,-1-1-1,1 0 0,-1 0 1,1 0-1,0 0 1,0 0-1,0 0 0,2 2 1,-1-5-7,0 0-1,-1-1 1,1 1 0,0-1-1,-1 0 1,0 1 0,1-1-1,-1 0 1,0 0 0,0 0-1,0 0 1,0 0 0,0 0-1,1-4 1,257-643-18,27-65-24,231-369 41,-400 849-15,121-216 58,-224 432-6,-14 18-26,0-1 0,1 1 0,-1 0-1,0 0 1,0 0 0,0 0 0,1 0 0,-1 0-1,0 0 1,0 0 0,0 0 0,1 0-1,-1 0 1,0 0 0,0 0 0,1 0 0,-1 0-1,0 0 1,0 0 0,0 0 0,1 0-1,-1 0 1,0 0 0,0 0 0,0 0 0,1 0-1,-1 0 1,0 1 0,0-1 0,0 0-1,0 0 1,1 0 0,-1 0 0,0 0 0,0 1-1,0-1 1,0 0 0,0 0 0,1 0-1,-1 1 1,0-1 0,0 0 0,0 0-1,0 0 1,0 1 0,0-1 0,0 0 0,0 0-1,0 0 1,0 1 0,0-1 0,0 0-1,0 0 1,0 1 0,0-1 0,0 0 0,0 0-1,0 0 1,0 1 0,0-1 0,-1 0-1,1 0 1,0 1 0,1 19 7,-1-20-5,-35 401 156,21-286-86,-34 238 96,-121 448 0,-464 1410 419,620-2168-587,-40 151 16,45-157-26,1 0 1,2 0 0,0 42 0,5-79 5,0 0 1,0 1-1,0-1 1,0 0-1,0 0 0,0 0 1,0 1-1,0-1 1,0 0-1,0 0 1,0 0-1,0 0 1,1 1-1,-1-1 1,0 0-1,0 0 1,0 0-1,0 0 0,0 1 1,0-1-1,1 0 1,-1 0-1,0 0 1,0 0-1,0 0 1,0 0-1,0 0 1,1 1-1,-1-1 0,0 0 1,0 0-1,0 0 1,1 0-1,-1 0 1,0 0-1,0 0 1,0 0-1,0 0 1,1 0-1,-1 0 0,0 0 1,0 0-1,0 0 1,1 0-1,-1 0 1,0 0-1,0 0 1,0-1-1,0 1 1,1 0-1,-1 0 0,0 0 1,0 0-1,0 0 1,0 0-1,1 0 1,-1-1-1,0 1 1,0 0-1,0 0 1,0 0-1,0 0 1,0 0-1,0-1 0,1 1-16,3-4 7,0 1 0,0-1 0,0 0 1,0 0-1,-1 0 0,0 0 0,0-1 0,0 1 0,0-1 1,3-9-1,19-59 20,-17 46 4,248-913-275,13-42 32,-141 615 173,290-576 0,-287 695 69,171-375 12,-294 606-45,-2 0 1,0-1-1,-1 1 0,-1-1 1,-1 0-1,0 0 0,0-25 1,-11 61 64,-9 51-45,3 1-1,-10 136 1,18-141-13,-79 662 87,-56-6-9,43-357 2,-80 329 59,176-686-124,-13 59-22,2-1 1,3 2 0,0 68-1,11-152 4,1-1 0,1 1 0,0 1-1,7-19 1,5-27 8,75-684-217,14-71-72,-73 678 286,6 2 0,6 1 0,6 2 0,87-171 1,-119 273 13,1 1 0,1 0 0,2 1 0,44-48 0,-62 74-1,1 1 1,-1-1 0,1 1 0,0 0-1,0 0 1,0 0 0,0 1 0,0 0 0,0-1-1,1 1 1,-1 1 0,7-3 0,-10 4-1,0 0 1,1 0 0,-1 0 0,0 0-1,0 0 1,1 1 0,-1-1 0,0 0-1,0 1 1,0-1 0,1 1 0,-1-1-1,0 1 1,0-1 0,0 1 0,0 0-1,0 0 1,2 1 0,-1 1 0,0 0 0,0 0 1,0 0-1,0 0 0,0 0 0,-1 0 1,1 0-1,-1 1 0,1 3 0,6 30 36,-2 0 0,-2 1 0,-1-1 0,-3 53 0,0-83-34,-5 137 45,-7-1-1,-5-1 1,-52 202 0,-158 419 441,200-677-411,-545 1383 148,68-252 127,172-247-266,159-460-60,-134 555-21,302-1043-8,0 4-17,0 0 0,-2 50-1,11-58-23,5-26-60,12-35-118,-20 38 203,36-101-35,-4-1 0,21-135 0,-6 25 13,392-1246-142,-318 1147 164,14 6 0,264-443 0,-88 262 69,123-204-84,-349 544-6,135-212 16,-220 362 22,-1-1 1,1 1 0,-1 0-1,1 0 1,0 0 0,0-1-1,0 1 1,0 0 0,-1 0-1,1 0 1,1 0 0,-1 1-1,0-1 1,0 0 0,0 0-1,0 1 1,1-1 0,-1 0-1,2 0 1,-3 4-4,1-1 1,-1 0-1,1 1 1,-1-1-1,0 0 0,1 1 1,-1-1-1,-1 1 1,1-1-1,0 0 1,0 1-1,-1-1 0,0 3 1,-18 82 13,-52 153 1,39-143 3,-67 184 43,-252 496 0,165-420-49,-763 1547 445,850-1682-388,-83 281 0,175-482-68,3-10 9,1 0 0,0 1 0,1-1 1,0 0-1,0 14 0,2-24-8,0-1 0,0 0 0,0 0 0,0 0 0,0 0 0,0 0 1,0 0-1,0 1 0,0-1 0,0 0 0,1 0 0,-1 0 0,0 0 0,0 0 0,0 0 0,0 0 0,0 1 1,0-1-1,0 0 0,1 0 0,-1 0 0,0 0 0,0 0 0,0 0 0,0 0 0,0 0 0,1 0 0,-1 0 1,0 0-1,0 0 0,0 0 0,0 0 0,0 0 0,1 0 0,-1 0 0,0 0 0,0 0 0,0 0 1,0 0-1,0 0 0,1 0 0,-1 0 0,0 0 0,0 0 0,0 0 0,0-1 0,0 1 0,0 0 0,0 0 1,1 0-1,-1 0 0,0 0 0,0 0 0,0 0 0,0-1 0,0 1 0,0 0 0,0 0 0,0 0 1,0 0-1,0 0 0,0-1 0,10-8-49,2-11 42,-1 1-1,-1-2 1,-1 1-1,-1-1 1,0-1 0,5-29-1,3-5 9,7-18 2,231-729 7,32 9-40,-213 616 16,8 3 0,8 4 0,7 4 0,7 5 0,175-211 0,358-317-42,-629 683 58,6-7-5,0 0 1,2 1-1,0 0 0,0 1 0,1 1 0,26-15 0,-41 26 5,0-1 0,-1 1 0,1 0 0,-1-1 0,1 1 0,-1 0 0,1 0 0,0-1 0,-1 1 0,1 0 0,0 0 0,-1 0 0,1 0 0,0 0 0,-1 0-1,1 0 1,0 0 0,-1 0 0,1 0 0,0 0 0,-1 0 0,1 0 0,0 0 0,-1 1 0,1-1 0,0 0 0,-1 1 0,1-1 0,-1 0 0,1 1 0,-1-1 0,1 1 0,-1-1 0,1 0 0,-1 1 0,1-1 0,-1 1 0,1 0 0,-1-1 0,0 1 0,0-1 0,1 1 0,-1 0 0,1 0 0,-1 37-6,-1-25 6,-1 18 16,-2 0 0,-1 1-1,-2-1 1,0-1 0,-14 31-1,-70 149 83,76-179-95,-399 718-3,235-445 13,-336 640 174,326-590-31,49-92-133,-128 335-1,261-577-10,2-8-9,1-1 1,0 1 0,0-1-1,2 1 1,-1 0 0,2 0 0,-2 19-1,4-27-10,4-11-16,71-129-79,-6-4-1,54-154 0,-91 213 79,273-763-112,-105 269-132,-90 306 238,12 4 1,10 7-1,267-386 0,-343 561 32,65-96 9,174-198 1,-242 326-43,-52 50 30,21-11-7,-22 12 9,-1 0 0,1 0 0,0 1 0,0-1 0,-1 0 0,1 1 0,-1-1 0,1 0 0,0 1 0,-1-1 0,1 1 0,-1-1 0,1 1 0,-1-1 0,1 1 0,-1-1 0,1 1 0,-1 0 0,1-1 0,-1 1 0,0-1 0,0 1 0,1 0 0,-1-1 0,0 1 0,0 0 0,0 0 0,1-1 0,-1 1 0,0 0 0,0 0 0,0-1 0,0 1 0,0 0 0,-1-1 0,1 2 0,1 24 17,-1 0 0,-2 0 0,0-1 0,-10 43 0,-38 107 27,44-156-50,-137 398 201,-286 576 1,-284 358 355,584-1116-495,101-184-40,-160 312 53,156-292-45,3 1 0,4 1 1,-20 92-1,41-140-60,1 0 0,0 49 1,3-74 30,0 0 1,1 0-1,-1 1 1,0-1 0,1 0-1,-1 0 1,0 0-1,1 1 1,-1-1-1,0 0 1,1 0-1,-1 0 1,1 0 0,-1 0-1,0 0 1,1 0-1,-1 0 1,1 0-1,-1 0 1,0 0-1,1 0 1,-1 0-1,1 0 1,-1 0 0,0 0-1,1 0 1,-1-1-1,1 1 1,-1 0-1,0 0 1,1 0-1,-1-1 1,0 1 0,0 0-1,1-1 1,2-2-2,-1 0 0,0 0 0,0-1 0,-1 1 0,1 0 0,0-1 0,-1 1 0,0-1 0,0 1 0,0-1 1,0 0-1,-1 1 0,1-7 0,1-4 35,11-62-24,27-153-37,81-266 1,-38 258-68,10 4 1,196-349 0,-130 314-46,328-415 1,-472 661 142,-38 48 1,2-3 6,-84 97-22,-110 164 0,-69 152 121,251-384-87,-1041 1865 441,793-1367-278,279-547-185,-22 32-258,24-34 256,-1-1 0,1 0 0,0 1 0,-1-1-1,1 1 1,-1-1 0,1 0 0,-1 1 0,0-1 0,1 0 0,-1 0 0,1 1 0,-1-1 0,0 0 0,1 0 0,-1 0 0,1 0 0,-1 0 0,0 0 0,1 0 0,-1 0 0,0 0 0,1 0 0,-1 0 0,1 0 0,-1 0 0,0 0 0,1-1 0,-1 1 0,1 0 0,-1 0 0,0-1 0,1 1-1,-1 0 1,1-1 0,-1 1 0,1-1 0,-1 1 0,1-1 0,0 1 0,-1-1 0,1 1 0,0-1 0,-1 1 0,1-1 0,0 1 0,-1-1 0,1 1 0,0-1 0,0 0 0,0 1 0,0-1 0,0 0 0,-37-86-95,4-2-1,5 0 1,-19-99 0,23 60 20,-10-214 1,33 317 51,2 14 23,-1 0 1,-1 0-1,0 0 0,0 0 1,-1 0-1,-1 0 1,1 1-1,-2-1 0,1 1 1,-10-17-1,8 22 24,-1 0-1,0 1 0,0 0 1,0 0-1,0 1 1,-1-1-1,0 1 0,1 1 1,-15-4-1,4 0-15,15 4 0,0 2-1,0-1 0,0 0 1,0 0-1,0 1 1,0-1-1,-1 1 0,1-1 1,0 1-1,0 0 0,-1 0 1,1 0-1,0 0 0,0 1 1,0-1-1,-1 1 1,1-1-1,0 1 0,0 0 1,0-1-1,0 1 0,0 0 1,0 0-1,0 1 0,0-1 1,1 0-1,-1 1 1,-2 2-1,-2 3 10,1 1 0,1-1 1,0 1-1,0 0 0,0 1 0,-2 8 1,-6 13 3,-112 261-70,-115 249 142,188-439-65,16-34 5,2 1-1,-40 125 0,49-103-104,-3-1 0,-66 146-1,72-198 26,23-61-112,-3 8 159,8-23 19,1 0 0,2 1-1,2 0 1,1 1 0,29-57-1,-11 24-2,253-540-374,-121 272-84,-144 291 267,-185 400 261,-224 660 373,387-1004-451,-117 393 76,87-273-51,-17 147 0,50-273-32,0 0 1,-1 0 0,1 0-1,-1 0 1,1 0-1,-1 0 1,0 0-1,0-1 1,0 1-1,0 0 1,-3 4 0,2-7-28,1-18-91,-4-21 112,5 38-5,0 19 16,0 26 43,0-44-44,1 0 0,0 0 0,-1 0 0,1 0 0,0 0 1,-1 0-1,1 0 0,-1 0 0,1 0 0,0-1 0,-1 1 0,1 0 1,-1 0-1,1-1 0,0 1 0,-1 0 0,1-1 0,-1 1 1,1 0-1,-1-1 0,1 1 0,-1-1 0,0 1 0,1-2 0,16-25 14,-1 0 0,-2-2 0,15-39 0,-17 40-1,56-135 8,7 4 0,159-249-1,225-179-51,-394 497 32,-65 89 0,1 1 0,-1-1 0,0 1 1,1-1-1,-1 1 0,0 0 0,0-1 0,1 1 0,-1 0 0,1-1 0,-1 1 1,0 0-1,1-1 0,-1 1 0,1 0 0,-1 0 0,1-1 0,-1 1 0,1 0 0,-1 0 1,1 0-1,-1 0 0,1 0 0,-1 0 0,1 0 0,-1 0 0,1 0 0,-1 0 0,1 0 1,-1 0-1,1 0 0,-1 0 0,1 0 0,-1 0 0,1 1 0,-1-1 0,0 0 0,1 0 1,-1 1-1,1-1 0,-1 0 0,1 0 0,-1 1 0,0-1 0,1 0 0,-1 1 0,0-1 1,1 1-1,-1 0 0,11 25 5,-8 0-3,-2 0 0,0 0-1,-2 1 1,-1-1 0,-1 0 0,-1-1 0,-1 1 0,-1 0 0,-18 45-1,-14 18 5,-64 111-1,80-159-2,-92 175 28,10 5-1,10 3 1,-92 334 0,182-542-35,-6 18 16,1 1 1,2 0-1,2 0 1,-2 45-1,7-79-38,3-5 0,0 0 32,-1-1 1,1 1-1,-1-1 1,0 1-1,0-1 1,-1 0-1,1 0 0,0-8 1,5-13-2,51-155 7,54-159 3,-27 120-5,10 4 1,162-273 0,-77 210-22,108-195-224,-279 457 231,-6 13 4,-1 1 0,1-1 0,-1 0 0,0-1-1,-1 1 1,1 0 0,-1 0 0,1-1 0,-1 1 0,-1-1 0,2-8 0,-1 13 59,0 0-59,-1 0 0,0 0 0,0 0 0,0 0 0,1 0 1,-1 0-1,0 0 0,0 0 0,0 0 0,1 0 0,-1 1 0,0-1 0,0 0 0,0 0 0,1 0 0,-1 0 1,0 0-1,0 0 0,0 0 0,1 0 0,-1 1 0,0-1 0,0 0 0,0 0 0,0 0 0,0 0 1,1 1-1,-1-1 0,0 0 0,0 0 0,0 0 0,0 1 0,0-1 0,0 0 0,0 0 0,0 0 0,0 1 1,0-1-1,0 0 0,0 0 0,0 1 0,0-1 0,0 0 0,0 0 0,0 0 0,0 1 0,0-1 0,0 0 1,0 0-1,0 0 0,0 1 0,-1-1 0,2 33 4,0 4 2,-2 1-1,-1 0 1,-15 72 0,-4-38 5,-58 134 1,-55 66 35,72-150-27,-182 439 123,197-425-112,6 2-1,-28 180 1,55-249-20,7-38-5,1 0-1,2-1 0,-1 38 0,5-67-53,11-14 52,-1-1-1,0-1 1,-1 0-1,-1 0 1,11-26-1,-5 9 8,59-147-59,-27 61 70,72-179-15,150-332-9,-76 276-41,-190 347 30,-2 6 12,0-1-1,1 0 1,-1 1 0,0-1-1,0 1 1,0-1 0,1 0-1,-1 1 1,0-1 0,1 1-1,-1-1 1,1 1 0,-1-1-1,0 1 1,1-1 0,-1 1-1,1-1 1,-1 1 0,1 0-1,-1-1 1,1 1 0,0 0-1,-1-1 1,1 1-1,0 0 1,0 0 33,-1 3 16,-1 27-51,-2 0-1,-1 0 1,-1 0-1,-2 0 1,-16 45-1,-69 143-9,57-141 47,-97 194 62,121-249-85,11-23-12,0 1 1,0 0-1,0 0 1,0 0-1,0 0 0,0 0 1,0 0-1,0 0 1,0 0-1,0 0 1,0 0-1,0-1 0,0 1 1,0 0-1,0 0 1,0 0-1,0 0 0,0 0 1,-1 0-1,1 0 1,0 0-1,0 0 1,0 0-1,0 0 0,0 0 1,0 0-1,0 0 1,0 0-1,0 0 0,-1 0 1,1 0-1,0 0 1,0 0-1,0 0 1,0 0-1,0 0 0,0 0 1,0 0-1,0 0 1,0 0-1,-1 0 0,1 0 1,0 0-1,0 0 1,0 0-1,0 0 1,0 0-1,0 0 0,0 0 1,0 0-1,0 0 1,0 1-1,0-1 0,0 0 1,-1 0-1,1 0 1,0 0-1,0 0 1,0 0-1,0 0 0,0 0 1,0 0-1,0 1 1,-2-16-3,0-21 38,5-12-24,1 0 0,2 1 1,2 0-1,22-69 1,78-186 21,-106 298-33,142-354 91,312-553 0,-350 742-56,141-170 0,151-136 91,23-29-71,-102 84-53,201-251 44,223-246-19,-644 797-51,176-166 0,-266 278 24,-4 2-4,0 1-1,1-1 1,0 1 0,-1 1 0,2-1 0,-1 1-1,0 0 1,1 0 0,0 1 0,0 0-1,0 0 1,0 1 0,12-3 0,-19 5 1,0 0 1,0 0 0,1 0-1,-1 0 1,0 0 0,0 0-1,0 0 1,0 0 0,1 0-1,-1 0 1,0 0 0,0 0 0,0 0-1,0 0 1,1 0 0,-1 1-1,0-1 1,0 0 0,0 0-1,0 0 1,0 0 0,1 0-1,-1 0 1,0 1 0,0-1-1,0 0 1,0 0 0,0 0-1,0 0 1,0 1 0,0-1-1,0 0 1,0 0 0,0 0-1,0 0 1,0 1 0,0-1-1,0 0 1,0 0 0,0 0-1,0 0 1,0 1 0,0-1-1,0 0 1,0 0 0,0 0-1,0 0 1,0 1 0,0-1-1,0 0 1,0 0 0,0 0-1,0 0 1,-1 1 0,1 12 3,-2 0 0,0 0 0,0 0 1,-1-1-1,0 1 0,-2-1 0,1 1 0,-8 12 1,-60 100 62,51-93-59,-434 629-38,74-115 23,-358 699 298,724-1218-281,7-15-5,0 1 0,1 0 0,0 0 0,1 0 0,1 1 0,0 0 0,1 0 0,1 0 0,-3 18 0,6-32-3,0 0 0,0 0 0,0 0 0,0 0 0,0 1 0,0-1 0,0 0 0,0 0 0,0 0 0,0 0 0,0 1 0,0-1 0,0 0 0,0 0 0,0 0 0,0 0-1,0 1 1,0-1 0,0 0 0,0 0 0,1 0 0,-1 0 0,0 0 0,0 0 0,0 1 0,0-1 0,0 0 0,0 0 0,0 0 0,1 0 0,-1 0 0,0 0 0,0 0 0,0 0 0,0 1 0,0-1 0,1 0 0,-1 0 0,0 0 0,0 0 0,0 0 0,0 0 0,1 0 0,-1 0 0,0 0 0,0 0 0,0 0 0,0 0 0,1 0-1,-1 0 1,0 0 0,0 0 0,0-1 0,0 1 0,1 0 0,-1 0 0,6 0-3,1-1 0,0-1 0,-1 1 0,0-1 0,1 0 0,-1 0 0,0-1 0,0 1 0,0-1-1,-1-1 1,1 1 0,-1-1 0,1 0 0,7-9 0,9-8-13,36-49 0,-51 61 16,56-82-1,-5-3-1,81-176 1,-85 157 15,224-386-57,-201 382 48,5 4 0,102-109 0,196-173-218,-368 386 244,-7 14-5,-5 23 16,0-15-25,-1 5-14,-1-1 1,-1 1-1,0 0 0,-1-1 1,-1 0-1,-1 0 0,-13 28 0,-69 114 1,80-146-3,-166 255 66,-64 111 34,345-553-244,7 4 0,7 6 0,162-167-1,-266 312 162,12-13 18,50-43-1,-72 69-38,1 0-1,-1 0 1,1 1 0,0 0 0,0 0 0,1 1-1,-1 0 1,1 1 0,0 0 0,0 0 0,0 1-1,0 0 1,11-1 0,-18 3 7,-1 0 0,0 1 0,0-1 0,0 0 0,0 0 0,0 0 0,0 1 0,0-1 0,0 1 0,0-1 0,0 1 0,0-1 0,0 1 0,-1-1 0,1 1 0,0 0 0,0-1 0,0 1 0,-1 0 0,1 0 0,0 0 0,-1 0 0,1-1 0,-1 1 0,1 1 0,7 34 63,-9-21-46,1-1 0,-2 0 0,-4 22 0,-7 6-27,-3-1 0,-1-1 0,-1-1-1,-3 0 1,-32 46 0,36-58-14,-859 1526 438,844-1490-409,-38 87 80,70-150-92,0 0 1,0 0 0,0 1 0,0-1-1,0 0 1,0 0 0,1 0 0,-1 0-1,0 1 1,0-1 0,0 0 0,0 0-1,1 0 1,-1 0 0,0 0 0,0 0-1,0 0 1,1 1 0,-1-1 0,0 0-1,0 0 1,0 0 0,1 0 0,-1 0-1,0 0 1,0 0 0,0 0-1,1 0 1,-1 0 0,0 0 0,0 0-1,0 0 1,1 0 0,-1-1 0,0 1-1,0 0 1,0 0 0,1 0 0,-1 0-1,0 0 1,0 0 0,0 0 0,0-1-1,0 1 1,1 0 0,-1 0 0,0 0-1,0 0 1,0 0 0,0-1 0,0 1-1,0 0 1,1 0 0,-1 0 0,0-1-1,0 1 1,0 0 0,0-1 0,24-23 11,-1-1 1,0-1 0,-2 0 0,-2-2 0,19-34 0,-3 8 28,113-172-91,144-215-6,25 20 148,96 3-78,-142 157-31,-255 245 22,-9 10-8,0 0 0,-1-1 0,0 0 1,0 0-1,-1 0 0,0 0 0,8-16 1,-13 23 4,1-1 1,-1 1-1,0-1 1,0 1 0,0-1-1,0 1 1,0-1 0,0 1-1,0-1 1,0 1 0,0-1-1,0 1 1,0-1 0,0 1-1,0-1 1,0 1 0,0-1-1,0 1 1,-1-1 0,1 1-1,0-1 1,0 1 0,-1 0-1,1-1 1,0 1-1,-1-1 1,1 1 0,0 0-1,-1-1 1,1 1 0,0 0-1,-1 0 1,1-1 0,-1 1-1,1 0 1,-1 0 0,1-1-1,-1 1 1,1 0 0,-1 0-1,1 0 1,-1 0 0,1 0-1,-1 0 1,1 0 0,-1 0-1,1 0 1,-1 0-1,-29 6 20,17 1-20,0 0-1,1 2 1,0 0-1,0 0 0,1 1 1,-15 16-1,-5 3-53,-533 510 56,8 117-28,48-49 141,404-502-113,-234 182 0,255-228-20,-2-4 0,-3-4 0,-171 73 0,-48 6-185,-368 216-1,371-189 212,234-128-38,0-3-1,-114 27 1,156-47 24,0-1 0,-42 2 0,64-6 7,-1-1 1,1 0-1,-1 0 1,1-1 0,-1 0-1,1 0 1,-1 0-1,1-1 1,0 0-1,0 0 1,-1-1-1,2 0 1,-1 0 0,0 0-1,1 0 1,-10-9-1,6 2-3,1-1 0,0-1-1,0 0 1,1 0 0,1 0-1,0-1 1,1 0 0,0 0-1,-5-21 1,0-15 14,-5-66 0,11 71-13,-4-56 8,4-1 0,10-104 1,7 102 50,4 1 1,50-168-1,-17 80-17,24-129-29,-15-4 1,21-357 0,-79 650-17,2-34 12,2 0-1,20-88 0,-17 134-58,1 25 18,0 33 33,-7 10 2,-1 0 0,-3 1 0,-2-1 0,-2-1 0,-2 1 0,-3-1 0,-17 51 0,-339 824 68,78-215 28,61 21-25,90-64 73,59-269-112,77-391-28,-2 15 0,0 1 0,1-1 1,0 24-1,3-43-68,2-25-23,2 0 91,0 1 0,2-1 0,0 1 0,1 1 0,2-1 0,0 1 0,15-24 0,-12 20-13,236-478-22,162-346 98,-66-32-87,-114 61-61,-77 251-121,-16-53 111,-70 280 118,94-237-42,-83 319 41,-30 110-43,-23 76 23,-3-1-1,21-128 1,-37 151 47,-7 80 70,-99 266-124,49-158 13,-334 1095 500,377-1194-491,2 0 1,1 0-1,2 1 0,2 37 1,1-73-86,2-3 60,1 1 0,0-1 0,-1 0 1,1 0-1,-1 0 0,1 0 0,-1 0 1,0 0-1,0-1 0,1 1 0,-1-1 1,0 0-1,0 1 0,0-1 0,-1 0 1,1 0-1,0 0 0,-1-1 0,1 1 1,-1 0-1,0-1 0,0 1 0,0 0 0,1-5 1,22-71-136,-22 67 126,77-372 9,22-89 40,-62 320-64,103-505-291,-138 616 266,0-48-1,-13 102 252,-15 30-166,-29 80 0,-13 23-69,-456 864 69,509-979-4,11-24-27,0 0 1,-1 0-1,0-1 1,0 1-1,-1-1 1,0 1-1,0-1 0,0 0 1,-11 10-1,10-16-44,2-12-54,3 10 88,-10-145-63,9-172 0,6 235 51,4 0 0,4 0 1,44-154-1,109-231-46,-91 302 25,-74 192-71,-4 18 133,-2-1-1,-3 0 0,-1 0 0,-21 60 0,10-34-8,-115 337 110,-7 24 84,112-319-161,5 2-1,5 0 1,5 2 0,0 146 0,15 128-7,-1-381-37,1-1 0,-1 0-1,-1 0 1,1 0 0,-1 0 0,0 0 0,-4 9-1,5-14-2,1 0-1,0 0 1,-1 0-1,1 0 0,-1 0 1,1 0-1,-1-1 0,0 1 1,1 0-1,-1 0 1,0 0-1,1 0 0,-1-1 1,0 1-1,0 0 0,0-1 1,0 1-1,0-1 1,0 1-1,0-1 0,0 1 1,0-1-1,0 0 0,0 0 1,0 1-1,0-1 1,0 0-1,0 0 0,0 0 1,0 0-1,0 0 0,0 0 1,0 0-1,-1-1 1,1 1-1,0 0 0,0 0 1,0-1-1,0 1 0,0-1 1,0 1-1,1-1 0,-1 1 1,0-1-1,0 0 1,0 1-1,0-1 0,1 0 1,-1 0-1,0 0 0,1 0 1,-1 1-1,-1-3 1,-2-5 0,-1 1 0,1-1 1,0 0-1,1-1 0,0 1 1,0-1-1,1 1 0,0-1 1,-2-13-1,4 21 62,-4-1-102,0 1 43,0-1 0,0-1 0,1 1 0,-1 0 0,0-1 0,1 0 0,0 0 0,-1 0 0,1 0 0,1-1 0,-1 1 0,0-1 0,1 1 0,-3-7 0,-16-27-95,1-2 1,-15-46-1,-5-11 11,-20-39 67,6-2 0,-52-211 1,80 230 5,5 0 1,5-1 0,-1-179 0,19 131-138,-5-200-130,-1 297 227,-4-1 0,-3 1 0,-21-75 0,8 73-10,-5 1 1,-56-104 0,-13-29 26,84 169 38,1-2 0,2 1 1,-13-72-1,5-130-20,19 200 19,2 0 1,1 0-1,2 1 0,11-46 0,-2 33 15,169-590 2,-178 620-16,-4 13 2,1 1-1,0-1 1,0 0-1,0 1 0,0-1 1,1 1-1,0 0 1,1 0-1,-1 0 0,9-10 1,-12 16-5,0 0 1,0 0-1,1 0 1,-1 0-1,0 0 1,0 0-1,0 0 0,0 0 1,1 0-1,-1 0 1,0 0-1,0 0 1,0 0-1,0 0 1,1 0-1,-1 0 1,0 0-1,0 0 0,0 0 1,0 0-1,1 0 1,-1 0-1,0 0 1,0 0-1,0 0 1,0 0-1,0 0 1,1 0-1,-1 1 1,0-1-1,0 0 0,0 0 1,0 0-1,0 0 1,0 0-1,0 0 1,1 1-1,-1-1 1,0 0-1,0 0 1,0 0-1,0 0 0,0 1 1,0-1-1,0 0 1,0 0-1,0 0 1,0 0-1,0 1 1,0-1-1,0 0 1,2 16 88,-2-9-48,4 65 20,-3 0 0,-3 0 0,-3 0 0,-20 102 0,-15 25 91,9 2 0,-9 331 0,40-529-233,3-6-16,2-4 104,0-1 1,0 0 0,0 0-1,-1-1 1,0 0 0,-1 1-1,0-1 1,2-12 0,10-24 35,98-221-25,139-376-38,-226 560-2,6-25-80,61-133-1,-80 214 123,-13 26-21,0 0-1,0 0 1,0 1-1,1-1 1,-1 0-1,0 0 1,0 0-1,0 0 1,0 0-1,0 1 1,0-1-1,0 0 1,0 0-1,0 0 1,1 0-1,-1 0 1,0 0-1,0 0 1,0 1-1,0-1 1,0 0-1,1 0 1,-1 0-1,0 0 1,0 0-1,0 0 1,0 0-1,0 0 1,1 0-1,-1 0 1,0 0-1,0 0 1,0 0-1,0 0 1,1 0-1,-1 0 1,0 0-1,0 0 1,0 0-1,0 0 1,1 0-1,-1 0 1,0 0-1,0 0 1,0-1-1,0 1 1,0 0-1,1 0 1,-1 0-1,0 0 1,0 0-1,0-1 1,4 43-4,-3-1 0,-1 1 0,-2-1 0,-2 1 0,-2-1 1,-11 43-1,-82 249 47,32-140 30,-49 154 3,88-248-9,-24 149 0,51-238-63,-2 8 17,1-1-1,0 0 1,1 1-1,2 20 1,0-37-24,-1 0 1,0-1 0,0 1 0,1 0 0,-1 0 0,1-1-1,-1 1 1,0 0 0,1 0 0,-1-1 0,1 1 0,0-1-1,-1 1 1,1 0 0,-1-1 0,1 1 0,0-1 0,-1 0 0,1 1-1,0-1 1,0 1 0,-1-1 0,1 0 0,0 0 0,0 1-1,0-1 1,0 0 0,-1 0 0,1 0 0,0 0 0,0 0 0,0 0-1,-1 0 1,1 0 0,0 0 0,0-1 0,0 1 0,-1 0-1,1 0 1,0-1 0,0 1 0,-1-1 0,1 1 0,0 0 0,0-1-1,-1 0 1,1 1 0,-1-1 0,1 1 0,0-1 0,0 0-1,5-5 3,0 1-1,0-2 1,0 1-1,-1 0 1,0-1-1,0 0 1,-1 0-1,6-13 1,28-74-4,-20 47 7,267-805-173,-202 579 143,-7 23-1,-4 5-54,107-241-1,-167 459 75,1 0 0,1 1 0,28-39 0,-42 64 9,0 1-1,0 0 0,0 0 1,1 0-1,-1 0 0,0 0 1,0 0-1,0 0 0,0 0 1,0-1-1,1 1 0,-1 0 1,0 0-1,0 0 0,0 0 1,1 0-1,-1 0 0,0 0 1,0 0-1,0 0 0,0 0 1,1 0-1,-1 0 0,0 0 1,0 0-1,0 1 0,1-1 1,-1 0-1,0 0 1,0 0-1,0 0 0,0 0 1,0 0-1,1 0 0,-1 0 1,0 1-1,0-1 0,0 0 1,0 0-1,0 0 0,0 0 1,0 0-1,1 1 0,-1-1 1,0 0-1,0 0 0,0 0 1,0 0-1,0 1 0,0-1 1,0 0-1,0 0 0,0 0 1,0 0-1,0 1 0,0-1 1,0 0-1,0 0 0,0 0 1,0 1-1,0-1 0,0 0 1,2 25 16,-1 1-1,-1-1 1,-1 1 0,-7 44 0,6-52-16,-50 269-3,17-111 15,-306 1375 222,235-1088-203,34 8-22,51-253-154,7-169 128,10-44-5,2-5-16,2-3-12,1-22 51,2 0 0,0 0-1,1 1 1,14-44 0,43-96 5,-40 114-7,12-34-3,185-477-9,-40-12 1,-141 420-85,-6-2 0,18-259 0,-48 400 94,24-406-73,-12 301 4,42-177 0,22-127 76,-50 289-10,-19 97 17,1 1 1,3 0 0,0 1 0,22-42 0,40-88-8,-71 158 7,1 0 0,-2-1 0,1 1-1,-1 0 1,0-1 0,0 1 0,-1-1 0,0-11 0,-12 47-51,2-12 30,-208 541-103,32 134 182,158-569-66,18-84-1,-196 749 229,111-512-93,-70 221 205,36 8 220,36 43-322,75-402-200,2 261-1,22-337-38,2 0-1,4 0 0,23 74 1,-19-82 14,-2 2 1,-3 0 0,8 122-1,-20-183-21,0-1 0,1 1 0,-1 0 0,0 0 0,0-1 0,-1 1 0,1 0 0,0 0 0,-1-1 0,1 1 0,-1 0 0,1-1 0,-1 1 0,0 0 0,0-1 0,1 1 0,-1-1 0,0 1 0,0-1 0,-1 1 0,1-1 0,0 0 0,0 0 0,-1 0 0,1 1 0,-1-1 0,-1 1 0,-3-1-27,1 0 0,-1 0 0,1 0 1,-1-1-1,1 0 0,-1 0 0,-9-2 0,14 2 27,-6-1-12,0-1 0,0 0-1,0 0 1,1 0 0,-1-1-1,1 0 1,-1 0 0,1-1-1,0 0 1,1 0 0,-1 0-1,1-1 1,-10-10 0,-7-9 16,-31-44 1,48 61-3,-125-187-21,71 102 5,-122-147 0,-37 7 14,-96-110-8,252 266 12,3-3 0,-84-149 0,88 118 16,6-1 1,-51-168-1,-23-245-22,104 383 29,7 0 0,8-237 0,30 114-26,0 13-15,-23 214 8,-2-1 0,-2 0 0,-2 1 0,-1 0 0,-2 0 0,-11-40 0,-85-267-20,-20-61-20,-15 41-254,128 340 297,-1 0 0,-1 1 0,-1 0 1,-1 1-1,-1 0 0,-19-22 0,-2-2-125,3-2 1,-34-64 0,41 67 173,14 29-43,-1 0 1,0 1 0,-1 1 0,-1-1-1,-18-13 1,-30-33-20,34 36 22,23 21 3,1 1 0,-1-1 0,1 0 0,0-1 0,0 1 0,-4-6 1,-26-30-49,32 36 44,-1 0 1,0 1-1,0-1 0,-1 1 1,1 0-1,-1 0 0,-7-5 1,10 8 3,0 0-5,0 0-1,0 0 1,1 0-1,-1 0 0,0 0 0,0 1 1,0-1-1,0 0 0,1 1 1,-1-1-1,0 0 0,0 1 0,1-1 1,-1 1-1,0-1 0,1 1 0,-1 0 1,1-1-1,-1 1 0,1-1 1,-1 1-1,1 0 0,-1 0 0,1-1 1,-1 1-1,1 0 0,0 0 1,0 0-1,-1-1 0,1 1 0,0 0 1,0 1-1,-1 29-25,1-26 27,-7 344 202,7-321-175,1 0-1,2 0 1,1-1 0,8 34 0,-2-26 0,-2 1 0,-1-1 0,3 70 0,-4 62 57,-3-111-68,14 75 0,-8-72-8,7 122 32,-11 270-1,-7-246-25,2 468 17,-7-425-27,9-79-23,-17 381 4,-13-198-9,16-184 14,12-119-1,2-41-6,-1-1 0,-1 1 0,0-1 0,0 1 0,0-1 0,-1 1 0,0-1 0,-1 1 0,0-1-1,0 0 1,0 1 0,-5 8 0,7-16 11,0 0 0,0 1-1,-1-1 1,1 0 0,0 0-1,0 1 1,0-1 0,-1 0-1,1 0 1,0 0-1,-1 1 1,1-1 0,0 0-1,0 0 1,-1 0 0,1 0-1,0 0 1,-1 1 0,1-1-1,0 0 1,-1 0 0,1 0-1,0 0 1,-1 0 0,1 0-1,0 0 1,-1 0 0,1 0-1,0 0 1,-1-1 0,1 1-1,0 0 1,-1 0-1,1 0 1,0 0 0,0 0-1,-1 0 1,1-1 0,0 1-1,0 0 1,-1 0 0,1-1-1,0 1 1,0 0 0,-1 0-1,1-1 1,0 1 0,-7-15-43,-6-114 70,4-185 0,9 284-18,-2-172-36,6-254-43,9 337 89,35-156 0,5-37-26,3-329-108,-23 243 59,62-223 93,-89 594-20,-3 11-16,1 0-1,0 0 1,1 1-1,9-19 0,-14 34 5,0 0 0,0 0 0,0 0 0,0-1 0,0 1 0,0 0 0,0 0 0,0 0 0,0 0 0,0 0 0,0 0 0,1 0 0,-1 0 0,0 0 1,0-1-1,0 1 0,0 0 0,0 0 0,0 0 0,0 0 0,0 0 0,1 0 0,-1 0 0,0 0 0,0 0 0,0 0 0,0 0 0,0 0 0,0 0 0,0 0 0,1 0 0,-1 0 0,0 0 0,0 0 0,0 0 0,0 0 0,0 0 0,0 0 0,1 0 0,-1 0 0,0 0 0,0 0 0,0 0 0,0 0 0,0 1 0,0-1 0,0 0 0,0 0 0,0 0 0,1 0 0,-1 0 0,0 0 0,0 0 0,0 0 0,0 0 0,0 1 0,0-1 0,0 0 0,0 0 1,6 13 12,2 15 10,36 143 5,8 40 34,45 528 101,-52 9-102,-31-474-2,33 527 53,-45-608-64,-2-189-69,1-13 19,-1 1 0,1-1 0,-1 0 1,-1 1-1,0-1 0,0 1 0,0-1 0,-5-14 0,-1-8-8,-51-306-134,-25-657 0,92 290-37,1 142-348,-15 532 513,-3 25 28,-7 16-3,6-2 0,2 1 0,0 0 0,0 0 0,1 1 0,0 0 0,-5 14 0,-26 80 28,25-69-30,-20 73 51,5 2 0,-17 150 0,0 231 165,42-473-214,-11 1069 423,46-612-298,-27-442-159,-6-34 23,0 0 0,0 0-1,0 0 1,0 0 0,0 0-1,0 0 1,1-1 0,-1 1-1,0 0 1,0 0 0,0 0-1,0 0 1,0 0 0,0 0-1,0 0 1,0 0 0,0 0-1,1 0 1,-1 0 0,0 0-1,0 0 1,0 0 0,0 0-1,0 0 1,0 0 0,0 0-1,1 0 1,-1 0 0,0 0-1,0 0 1,0 0 0,0 0-1,0 0 1,0 0 0,0 1-1,0-1 1,0 0 0,1 0-1,-1 0 1,0 0 0,0 0-1,0 0 1,0 0 0,0 0-1,0 0 1,0 0 0,0 1-1,3-59-36,-1-197 113,-12-483-261,2-103-101,15 757 247,3 1-1,4 0 0,4 1 1,29-84-1,-43 154 37,-3 5 3,1 0 0,0 0 0,0 0 1,1 0-1,0 0 0,0 1 0,1 0 0,0-1 1,0 1-1,0 1 0,0-1 0,1 0 1,0 1-1,6-5 0,-10 10 2,0-1 0,0 1 0,0-1-1,0 1 1,0 0 0,0-1 0,0 1 0,0 0 0,0 0 0,0-1 0,0 1-1,0 0 1,0 0 0,0 0 0,0 0 0,0 1 0,0-1 0,0 0 0,0 0-1,0 0 1,0 1 0,0-1 0,0 1 0,-1-1 0,1 1 0,0-1-1,0 1 1,0-1 0,0 1 0,1 1 0,16 27 20,-8 1 12,-1 0 0,-1 0 1,-2 1-1,-1 0 0,-1 0 0,-1 42 0,0-21 10,8 220 86,-13 0 0,-54 413 0,15-203 11,61-961-194,-5 213-34,-7 97-68,8 1 1,62-279-1,-74 432 148,-2 2-1,2-1 1,0 1 0,0 0-1,1 0 1,0 1 0,14-21-1,-19 32 9,0 1 0,0-1 0,0 1 0,1-1 0,-1 1 0,0-1 0,1 1 0,-1-1 0,0 1 0,1 0 0,-1-1 0,1 1 0,-1 0 0,0-1 0,1 1-1,-1 0 1,1 0 0,-1-1 0,1 1 0,-1 0 0,1 0 0,-1 0 0,1 0 0,-1 0 0,1-1 0,-1 1 0,1 0 0,-1 0 0,1 0 0,0 1 0,7 19-25,24 192 139,26 142 215,-42-283-212,3-1 0,53 130 1,-64-182-104,1-1 1,0 0-1,1 0 1,1-1-1,20 23 1,-27-35-16,-1 0 0,1-1 0,0 1 0,0-1 0,0 0 0,0 0 1,0 0-1,1 0 0,-1-1 0,1 1 0,0-1 0,0-1 0,0 1 0,0-1 1,0 0-1,0 0 0,0 0 0,1 0 0,-1-1 0,0 0 0,0 0 0,0-1 0,1 0 1,-1 1-1,6-3 0,-7 0 5,0 1 1,0-1 0,0 0-1,0-1 1,-1 1 0,1-1-1,-1 1 1,0-1 0,0 0-1,0 0 1,-1 0 0,0-1-1,1 1 1,-1 0 0,-1-1-1,1 0 1,1-6-1,2-7-18,0 0 0,-1 0 0,2-25 0,-4 22-17,-2 0 0,0 0 0,-4-33-1,2 44 29,0 0-1,-1 0 0,0 1 0,-1-1 1,1 1-1,-2 0 0,1 0 0,-2 0 1,-7-10-1,-38-41-29,-4 2-1,-100-85 1,15 17 46,-334-395-327,440 480 296,1-2 0,2-2 0,-39-75 0,58 95 12,1-2-1,1 0 1,1 0-1,1 0 0,2-1 1,1 0-1,1-1 1,-1-43-1,4-3 13,-17-111 1,11 127-12,-1-88 1,7 111-3,-3 0 0,-1 0 0,-13-50 0,11 64 16,7 39 8,1 12-3,4 37 31,2 0 0,3 0-1,25 87 1,11 61 64,90 950 191,-122-589-206,-14-458-63,-3-74-35,-2-1 1,-1 0-1,-24 79 0,-1 9-45,-73 323 82,62-300 5,23-89-69,8-27 9,-52 197 121,53-186-73,3 1 0,-4 95 0,11 440 204,7-335-197,-8-160-21,-17 109 0,-1-98-19,-42 132 1,-5 15 59,-9 203-41,56-320-6,13-100-14,0 0 0,-2-1 0,-20 48 0,21-60-13,-1-1 1,-1 0-1,0 0 1,-1-1-1,0 0 1,-2 0-1,-19 19 1,20-26-5,-1 1-1,0-2 1,0 1 0,-19 7 0,16-8 19,0 1 0,-23 16-1,34-21 4,-1 1-1,2-1 0,-1 1 0,0 0 1,1 0-1,-1 0 0,1 1 1,0-1-1,1 1 0,-1 0 1,1 0-1,-3 8 0,-4 29 13,2 0-1,2 1 1,2 0-1,1 0 0,6 56 1,-2-1 22,3-7-10,4 0 0,32 140-1,6 38-3,-10 30 11,23 206 4,-31-279-38,8 120 36,-29 570-40,-8-792 11,7-60 5,-7-63-31,1-5-12,1 1 22,-1-1 1,1 0-1,-1 0 0,-1 0 0,1 0 0,0 0 0,-1 0 0,0 0 0,0 0 0,0 0 0,0 0 0,-2-4 0,2-15 10,89-1741 48,-47 1316 7,32-274-81,61 11 64,-116 643-41,-3 0 0,-3-1 1,-3 0-1,1-77 1,-18-165 51,7 301-51,1 1 0,0 0 1,0-1-1,4-14 1,-5 22 4,1 0 1,0-1 0,0 1 0,-1 0 0,1 0 0,0 0 0,1 0 0,-1 0 0,0 0-1,1 0 1,-1 0 0,1 1 0,-1-1 0,1 0 0,0 1 0,0-1 0,-1 1 0,1 0-1,0 0 1,0 0 0,1 0 0,-1 0 0,0 0 0,3-1 0,-4 2 1,0 1 0,1-1 0,-1 0 0,0 0 0,0 0 0,0 1 0,0-1 0,0 0 0,0 1 0,1-1 0,-1 1 0,0 0 0,0-1 0,-1 1 0,1 0 0,0-1 0,0 1 0,0 0 0,0 0 0,-1 0 0,1 0 0,0 0 0,-1 0 0,1 0 0,-1 0 0,1 0 0,-1 0 0,1 0 0,-1 0 0,0 0 0,1 1 0,-1-1 0,0 2 0,6 47 52,-6-46-47,-4 512 35,-36 5 33,23-325-65,-116 1246 110,118-817-74,19-548-44,3 0 0,4 0 0,3-1 0,34 106 0,132 279-5,-171-440 9,-3-11-14,-1 1 0,-1 0 0,0 0 0,0 0 0,-1 0 0,0 1 0,1 15 0,-4-24-53,0-26-257,-3-15 322,-2 0-1,-1 0 1,-17-56-1,-8-44-34,3-73 19,13 80-194,-39-158 1,27 207 122,26 77 83,-1 1-1,0-1 1,0 1-1,0-1 1,0 1-1,-1 0 1,0 0-1,0 0 0,0 0 1,0 1-1,-1-1 1,0 1-1,1 0 1,-6-3-1,8 5 3,-1 1 1,1-1-1,-1 1 0,1-1 1,0 1-1,-1 0 1,1 0-1,-1 0 0,1 0 1,-1 0-1,1 0 0,-1 0 1,1 0-1,-1 0 0,1 1 1,-1-1-1,1 1 0,0-1 1,-1 1-1,1-1 1,0 1-1,-1 0 0,-1 1 1,0 1-4,1 0 1,-1-1-1,1 1 0,0 0 1,0 0-1,0 1 1,0-1-1,0 0 1,-1 6-1,-4 10-19,2 0 1,-5 38-1,8-46 19,-37 513 134,30-312-73,-3 575 135,24-459-181,-12-327-16,1-5 1,-1 1 0,1 0 0,-1-1 0,0 1 0,0 0 0,0-1 0,0 1-1,-1-1 1,1 1 0,-1 0 0,-1-5 0,-2-9 21,-3-230-44,6 247 26,1 0-1,0 0 1,0 0 0,0-1-1,0 1 1,0 0 0,0 0 0,0 0-1,0 0 1,0-1 0,0 1-1,0 0 1,0 0 0,0 0 0,0 0-1,0-1 1,0 1 0,0 0-1,0 0 1,0 0 0,0 0 0,0-1-1,1 1 1,-1 0 0,0 0-1,0 0 1,0 0 0,0 0 0,0 0-1,0-1 1,0 1 0,0 0-1,1 0 1,-1 0 0,0 0 0,0 0-1,0 0 1,0 0 0,0 0-1,1 0 1,-1 0 0,0 0 0,0-1-1,0 1 1,0 0 0,1 0-1,-1 0 1,0 0 0,0 0 0,0 0-1,0 0 1,1 1 0,-1-1 0,0 0-1,0 0 1,0 0 0,0 0-1,1 0 1,-1 0 0,0 0 0,0 0-1,7 12-4,0 58 20,-2 1-1,-7 88 0,0-45-47,2 250 7,-4-704 41,2-187 20,41-220-27,-15 535-53,74-307 0,-90 484 28,-7 28 7,0 0 1,1-1-1,-1 2 1,2-1-1,-1 0 1,1 0-1,0 1 1,0 0-1,5-7 1,-8 13 10,0 0-1,0 0 1,0 1 0,0-1-1,0 0 1,0 0 0,0 0-1,0 0 1,0 0 0,0 1-1,1-1 1,-1 0 0,0 0-1,0 0 1,0 0 0,0 0-1,0 0 1,0 1 0,0-1-1,0 0 1,1 0 0,-1 0-1,0 0 1,0 0 0,0 0-1,0 0 1,0 0 0,1 0-1,-1 0 1,0 0 0,0 0-1,0 0 1,0 0 0,0 0-1,1 0 1,-1 0 0,0 0-1,0 0 1,0 0 0,0 0-1,1 0 1,-1 0 0,0 0 0,0 0-1,0 0 1,0 0 0,0 0-1,0 0 1,1 0 0,-1 0-1,0 0 1,0 0 0,0-1-1,0 1 1,0 0 0,0 0-1,0 0 1,1 0 0,-1 0-1,0 0 1,0-1 0,0 1-1,0 0 1,0 0 0,0 0-1,0-1 1,1 19 35,-1-16-32,30 381 171,0-24-44,-41 443-55,4-247 117,8-528-186,2 0-1,10 49 1,-10-65-4,0 0 0,1 0 0,0 0 0,0-1 0,1 0 0,1 1 0,0-1 0,0-1 0,9 10 1,-15-19-6,0 0 0,0 0 1,0 1-1,0-1 1,0 0-1,0 0 1,1 0-1,-1 0 0,0 0 1,0 0-1,0 0 1,0 0-1,0 0 0,0 0 1,0 1-1,1-1 1,-1 0-1,0 0 1,0 0-1,0 0 0,0 0 1,0 0-1,0 0 1,1 0-1,-1 0 0,0 0 1,0 0-1,0 0 1,0 0-1,0 0 1,0 0-1,1 0 0,-1 0 1,0-1-1,0 1 1,0 0-1,0 0 0,0 0 1,0 0-1,0 0 1,1 0-1,-1 0 1,0 0-1,0 0 0,0 0 1,0 0-1,0-1 1,0 1-1,0 0 0,0 0 1,0 0-1,0 0 1,0 0-1,0 0 1,0-1-1,1 1 0,-1 0 1,0 0-1,0 0 1,0 0-1,0-1 1,1-15-34,-2-21 55,-11-37 18,4 22-31,-3-61-1,23-796 43,6 690-183,10 0 0,61-234 0,-90 478 137,1 0 0,1-1 0,5 29 0,-2-17 6,31 278 143,24 434 61,-65-89-84,6-657-124,4 41 46,-4-42-51,1-1 0,-1 1 0,0 0 0,1 0 0,-1-1 1,1 1-1,-1 0 0,1-1 0,-1 1 0,1-1 0,-1 1 1,1-1-1,0 1 0,-1-1 0,1 1 0,0-1 0,-1 1 1,1-1-1,0 0 0,0 1 0,-1-1 0,1 0 0,0 0 1,0 0-1,-1 0 0,1 1 0,0-1 0,0 0 0,0 0 0,0-1 1,-1 1-1,1 0 0,0 0 0,0 0 0,-1 0 0,1-1 1,0 1-1,0 0 0,-1-1 0,1 1 0,0-1 0,0 1 1,-1 0-1,2-2 0,0 0 0,0 1 0,0-1 0,0 0 0,0 0 0,0 0 0,-1 0 0,1 0 0,-1 0 0,1-1 0,-1 1 0,0-1 0,0 1 0,0 0 0,0-1 0,0 0 0,-1 1 0,1-6 0,5-56 15,-4 37-10,12-293 39,-1-2-1,5 131-136,9 2 0,84-310-1,-90 444 31,-15 79 112,57 1095 54,-64-955-43,3 199 79,-1-336-138,1-1 0,2 1 0,11 46 0,-13-64 0,1-1 0,0 0 0,0 0 0,1-1 0,-1 1 0,2-1 0,-1 1 0,1-1 0,0-1 0,1 1 0,-1-1 0,1 0 0,0 0 0,1 0 0,12 8 0,19 0-40,-37-14 39,-1 0 0,1 1-1,0-1 1,0 0-1,0 0 1,0 0 0,0 0-1,0 0 1,0 0 0,0 0-1,0 0 1,0 0 0,0 0-1,0 0 1,-1-1-1,1 1 1,0 0 0,0-1-1,0 1 1,0-1 0,0 1-1,-1-1 1,1 1 0,0-1-1,0 1 1,-1-1-1,1 0 1,-1 1 0,1-1-1,0 0 1,-1 0 0,1 0-1,-1 1 1,0-1-1,1 0 1,-1 0 0,0 0-1,1 0 1,-1 0 0,0-1-1,4-56 44,-4-83 0,-3 45-24,-11-363-75,10 371 28,-1-248 18,9 255-63,2 1-1,21-92 0,-22 229 55,-3 51 72,13 961 167,-3-865-176,-12-250-48,9-701 68,49 1-46,-42 624-18,51-302 50,-59 405-61,-4 18 9,-1 15 2,19 815 253,-24-551-195,-1-116-44,5 165 88,1-280-91,3 0 1,1-1-1,3 1 1,26 78-1,-34-121-10,0 1 0,0 0-1,1 0 1,-1-1 0,1 0 0,0 1 0,1-1 0,-1 0 0,1-1 0,5 6-1,-7-8 1,-1 0 0,0 0 0,0-1 0,1 1 0,-1 0 0,0-1 0,1 0 0,-1 1 0,0-1 0,1 0-1,-1 1 1,1-1 0,-1 0 0,1 0 0,-1 0 0,0 0 0,1-1 0,-1 1 0,1 0 0,-1-1 0,0 1-1,1 0 1,-1-1 0,0 0 0,1 1 0,-1-1 0,0 0 0,0 0 0,0 0 0,1 1 0,-1-1 0,0 0-1,0 0 1,0-1 0,-1 1 0,1 0 0,0 0 0,0 0 0,-1-1 0,1 1 0,0 0 0,0-3 0,6-10 0,-1-1 0,0 1 1,-1-1-1,-1-1 1,0 1-1,2-18 0,6-106-3,-6 68-23,12-122 60,8 1-1,64-232 1,-85 403-48,13-38-42,-18 57 54,1-1 0,0 0 0,1 1 0,-1-1 1,0 1-1,1 0 0,-1-1 0,1 1 0,0 0 1,0 0-1,0 0 0,0 0 0,0 0 0,0 1 0,0-1 1,6-2-1,-8 4 0,1 0 0,-1 0 1,1 0-1,-1 0 0,1 0 0,-1 0 1,1 0-1,-1 0 0,1 0 0,-1 0 1,1 0-1,-1 0 0,1 0 0,-1 0 1,1 1-1,-1-1 0,1 0 0,-1 0 1,0 1-1,1-1 0,-1 0 0,1 1 0,-1-1 1,0 0-1,1 1 0,-1-1 0,0 1 1,1-1-1,-1 1 0,0-1 0,0 0 1,1 1-1,-1-1 0,0 1 0,0-1 1,0 1-1,0 0 0,6 26 44,-5-17-28,11 84-2,-4 0-1,-6 112 0,10 125 94,70 129-20,-70-559-234,44-404 177,-16 194 8,22-189-223,-46 402 123,-8 61 7,-6 30 36,-1 10 8,-5 88 46,-4-1 0,-4 0 0,-5 0-1,-3-2 1,-4 0 0,-40 96 0,65-189-46,-1 0 0,1 0 0,-1-1 0,1 1 0,-1 0 0,0 0 0,0 0 0,-1-1 0,0-3-1,-1-16 22,2-68-34,-4-224 63,-1 226-45,-27-137 0,25 190 6,-4-22-23,-2 2 0,-3-1 0,-26-61 0,42 115 22,-1 1 0,0 0 1,0-1-1,0 1 0,0 0 0,-1-1 0,1 1 0,-1 0 0,1 0 0,-1 0 0,0 0 0,1 1 0,-1-1 0,0 0 0,0 1 0,0-1 0,-1 1 0,1 0 1,0-1-1,0 1 0,-1 0 0,1 1 0,-1-1 0,1 0 0,-1 1 0,1-1 0,-3 1 0,0 1-10,1 0 0,-1 0-1,1 1 1,0 0 0,0 0 0,-1 0 0,1 0-1,1 1 1,-1-1 0,0 1 0,1 0 0,-1 0-1,1 1 1,0-1 0,-4 6 0,-65 84-261,-81 138-1,34-45 242,104-164 34,-133 179 39,127-175-22,-1-2 0,-1 0 0,-1-1 0,-1-2 0,-36 24 0,58-42-16,-1-1-1,1 0 0,-1 0 1,0 0-1,0 0 0,0 0 1,0-1-1,0 0 0,0 0 1,0 0-1,0 0 0,0-1 1,0 1-1,-1-1 0,1 0 1,0 0-1,0-1 0,-7-1 1,8 0-5,-1 1 0,0-2 1,1 1-1,0 0 1,-1-1-1,1 1 0,0-1 1,0 0-1,1 0 1,-1 0-1,0-1 1,1 1-1,0-1 0,0 1 1,0-1-1,0 0 1,-1-5-1,-68-218 72,33 93 1,-87-243-23,-125-446-9,215 661-8,6 27-59,-65-190 1,85 301 31,-1 0-1,-1 1 0,-1 1 1,-1 0-1,-1 0 0,-1 1 0,-1 1 1,0 1-1,-2 0 0,0 1 1,-1 1-1,-1 1 0,-35-22 0,16 13-9,-78-43-23,116 67 32,0 0 0,-1 0 0,1 1 0,-1-1-1,0 0 1,1 1 0,-1-1 0,1 1 0,-1 0 0,0 0 0,1-1-1,-1 1 1,0 0 0,1 0 0,-1 1 0,0-1 0,1 0 0,-1 0-1,0 1 1,1-1 0,-1 1 0,1 0 0,-1-1 0,1 1 0,-2 1 0,0 1 1,0 0 1,0 0-1,0 1 1,1-1-1,0 1 1,0 0 0,-4 7-1,5-7 3,-1 0 1,0 0-1,-1 0 0,1-1 0,-1 1 0,1 0 0,-1-1 1,0 1-1,-6 4 0,8-8-4,0 1 0,0-1 0,0 0 0,0 1 0,0-1 0,0 0 1,0 0-1,0 0 0,0 0 0,0 0 0,0 0 0,0 0 0,0 0 0,0-1 0,0 1 0,0 0 0,0 0 1,1-1-1,-1 1 0,0-1 0,0 1 0,0-1 0,0 1 0,1-1 0,-1 1 0,0-1 0,0 0 1,1 1-1,-1-1 0,0 0 0,1 0 0,-1 0 0,1 1 0,-1-1 0,1 0 0,0 0 0,-1 0 0,1 0 1,0 0-1,-1 0 0,1-1 0,-15-47-16,14 44 20,-68-303-6,29 116 0,39 189 0,-7-31-3,1 0 1,2 0-1,-2-46 0,7 79-45,5 1 47,-1 1 1,0 0-1,1-1 0,-1 2 0,0-1 0,0 0 0,0 1 0,0 0 0,0 0 0,0 0 1,-1 0-1,1 1 0,0 0 0,3 3 0,-3-2 2,1-1 0,-1 0 0,0 0 0,1 0 0,0 0 0,0-1 0,7 3 0,-7-4 0,-1 1 0,0-1 0,0 0 0,1 0 0,-1-1 0,1 1 0,-1-1 0,1 0 0,-1 0-1,0 0 1,1-1 0,-1 0 0,6-1 0,-7 0-1,0 0 0,0-1 0,0 1 0,0-1-1,-1 0 1,1 0 0,-1 0 0,1 0 0,-1 0 0,0 0-1,0-1 1,-1 1 0,1-1 0,-1 1 0,2-7 0,189-420 76,-10 24-46,335-1086-76,-474 1360 39,-34 104 7,-5 13 0,1 0 0,0 0 0,13-24 0,-18 39-1,0 1 0,0-1 0,0 0 1,0 0-1,0 1 0,1-1 0,-1 0 0,0 0 0,0 1 0,0-1 1,0 0-1,0 0 0,0 1 0,1-1 0,-1 0 0,0 0 0,0 0 0,0 1 1,1-1-1,-1 0 0,0 0 0,0 0 0,0 0 0,1 1 0,-1-1 1,0 0-1,0 0 0,1 0 0,-1 0 0,0 0 0,0 0 0,1 0 1,-1 0-1,0 0 0,1 0 0,-1 0 0,0 0 0,0 0 0,1 0 0,-1 0 1,0 0-1,0 0 0,1 0 0,-1 0 0,0 0 0,0 0 0,1-1 1,-1 1-1,0 0 0,0 0 0,1 0 0,-1 0 0,0-1 0,0 1 1,0 0-1,1 0 0,-1 0 0,0-1 0,0 1 0,0 0 0,0 0 0,0-1 1,0 1-1,1 0 0,-1 0 0,0-1 0,0 1 0,3 31-21,-2 1-1,-2 35 1,-1 3 9,-1 5-16,-24 149 1,-38 79 40,18-89 7,-123 601 59,-131 692 46,245-1200-129,50-287-129,5-47 44,5-28 80,2-1-1,15-61 1,-10 57 9,117-541 11,42-272 17,-103 259-390,-64 513 80,-4 98 287,-3 7 19,-5 11-10,1-1 0,0 1-1,1 0 1,0 1 0,1-1 0,1 1 0,-5 29-1,0 14 28,-3 59-1,3 586 312,12-424-323,-2-179-11,-19 1201 111,11-855-70,8-436-58,-1-1-4,1-1 0,1 0 1,0 1-1,2 12 0,-2-21 3,-1 1-1,1 0 0,-1-1 1,1 1-1,0 0 1,-1-1-1,1 1 1,0-1-1,0 1 1,0-1-1,1 1 1,-1-1-1,0 0 0,0 1 1,1-1-1,-1 0 1,1 0-1,-1 0 1,1 0-1,-1 0 1,1-1-1,0 1 1,-1 0-1,1-1 0,0 1 1,-1-1-1,1 1 1,2-1-1,-2 0-1,0 0 0,0 0 0,0-1-1,0 1 1,0 0 0,0-1 0,-1 1-1,1-1 1,0 0 0,0 0 0,0 0 0,-1 0-1,1 0 1,0 0 0,-1 0 0,1 0-1,-1-1 1,1 1 0,-1-1 0,0 1 0,0-1-1,1 1 1,-1-1 0,0 0 0,-1 1-1,1-1 1,1-3 0,18-60 18,-17 50-15,21-99 40,9-122 0,-7-122-15,-13 165-39,25-584-13,49-505-37,-41 952-210,142-519-1,-63 380 40,-124 468 238,-1-1 1,0 0-1,1 1 1,-1-1 0,1 0-1,-1 1 1,1-1-1,0 1 1,-1-1-1,1 1 1,0-1-1,0 1 1,0 0-1,2-2 1,-2 3 1,0 0 0,0 0-1,0 0 1,0 0 0,0 0 0,0 0 0,0 0-1,0 0 1,-1 1 0,1-1 0,0 0 0,0 1 0,0-1-1,0 1 1,0-1 0,-1 1 0,1-1 0,0 1-1,0-1 1,-1 1 0,1 0 0,0-1 0,-1 1-1,1 0 1,-1 0 0,1 0 0,-1-1 0,1 1-1,0 2 1,8 11 31,0 0-1,0 1 1,-2 1-1,0 0 0,10 32 1,16 95 51,-31-135-82,15 109 4,-5 1 0,-5 216 1,-8-222-6,-8 176 17,-64 404 1,-107 287 126,96-551-78,-34 246 68,46-2 18,71-649-150,-2 20-5,1 0 0,2 0 0,2 0 0,11 61-1,-11-97-1,1 1 0,0-1-1,0 1 1,0-1-1,1 0 1,0 0-1,0-1 1,1 1-1,0-1 1,0 0-1,0 0 1,1-1-1,6 6 1,-9-9-4,0 0 1,0 1 0,0-1-1,1-1 1,-1 1-1,1 0 1,-1-1 0,1 0-1,-1 1 1,1-2-1,0 1 1,0 0-1,-1-1 1,1 1 0,0-1-1,0 0 1,0 0-1,-1-1 1,1 1 0,0-1-1,0 0 1,-1 0-1,1 0 1,0 0 0,-1-1-1,0 0 1,7-3-1,-5 1 0,0-1-1,0 1 0,0-1 1,-1 0-1,0 0 1,0-1-1,0 1 0,-1-1 1,0 0-1,0 0 1,0 0-1,-1 0 0,0-1 1,2-7-1,3-16 21,5-57 1,-10 71-11,45-1053 158,-47 1040-160,1-324-37,37-802 46,65 363 18,36 9-260,-58 341-210,17-75 285,-88 480 139,-10 37 17,0 0 0,0 0 0,0 1-1,0-1 1,0 0 0,0 0 0,0 0 0,0 1 0,0-1-1,0 0 1,0 0 0,0 0 0,0 1 0,0-1 0,0 0 0,0 0-1,1 0 1,-1 0 0,0 1 0,0-1 0,0 0 0,0 0-1,0 0 1,0 0 0,1 0 0,-1 0 0,0 1 0,0-1 0,0 0-1,0 0 1,1 0 0,-1 0 0,0 0 0,0 0 0,0 0-1,1 0 1,-1 0 0,0 0 0,0 0 0,0 0 0,1 0 0,-1 0-1,0 0 1,0 0 0,0 0 0,0 0 0,1 0 0,-1 0 0,0 0-1,0 0 1,0 0 0,1 0 0,-1-1 0,0 1 0,0 0-1,0 0 1,0 0 0,0 0 0,1 0 0,-1 0 0,0-1 0,0 1-1,7 21 118,6 70-47,-4 0 0,-3 105 0,-5-135-33,-18 933-38,-96 34 92,-43 0-22,22-153 19,108-673-60,0 297 0,26-472-31,1-1 0,1 1 0,1-1 0,9 37 0,-9-54-3,0 0 0,0 0 0,1 0 0,0 0 0,1-1 0,0 1 0,0-1 0,1-1 0,0 1 0,0-1 0,0 0 0,1 0 0,1 0 0,12 8 0,17 2-83,-36-17 83,0 0 0,0 1 0,1-1 0,-1 0 0,0 0 0,0 0 0,0 0 0,0 0 0,0 0 0,0 0 0,0 0 0,0-1 0,0 1 0,0 0 0,0-1 0,0 1 0,0-1 0,0 1 0,-1-1 0,1 1 0,0-1 0,0 1 0,0-1 0,-1 0 0,1 0 0,0 1 0,0-1 0,-1 0 0,1 0 0,-1 0 0,1 0 0,-1 1 0,1-1 0,-1 0 0,0 0 0,1 0 0,-1 0 0,0 0 0,1-2 0,4-44 16,-1 0 0,-3-1 0,-5-61 1,2 63-9,-26-1486 146,45 1214-134,92-505-1,149-292-240,-156 772-164,-93 312 341,-7 22 40,1 0 1,0 1 0,0-1 0,1 1 0,0 0-1,10-15 1,-10 23 55,-2 9-18,0 18 34,-80 1256 291,-94-7-148,-39 427 323,187-1077-390,24-581-128,-1 13 6,11 92 0,-8-134-17,1 1 1,1-1 0,0 0 0,1-1 0,1 1-1,1-1 1,0 0 0,1-1 0,0 1-1,11 12 1,-16-23-3,-1 0 1,2-1-1,-1 1 0,0-1 1,1 0-1,-1 0 0,1 0 0,0-1 1,0 1-1,0-1 0,0 0 1,9 3-1,-10-4-1,0-1 0,0 1 0,0-1 0,1 0 0,-1 0 0,0 0 0,0 0 0,0-1 0,0 1 0,0-1 0,0 0 0,0 0 0,0 0 0,0 0-1,4-2 1,-1-2-1,0 1 0,0-1 0,0-1 0,0 1 0,-1-1-1,0 0 1,0 0 0,0 0 0,-1 0 0,0-1-1,-1 0 1,1 0 0,-1 0 0,3-10 0,4-18 10,-1 0 0,-2-1 1,4-56-1,-6-115-3,-5 110 6,0-738 29,6-280-1,3 921-48,9 1 0,8 0 1,9 2-1,64-203 0,94-150-156,-124 384 29,109-185 0,-175 339 134,16-29-22,2 1 1,1 1-1,40-45 1,-49 68-35,-7 14 27,-9 27 19,3-30 14,-16 75 32,-4-2 0,-39 98 0,12-37 16,-361 1370 176,97 246-144,304-1714-84,-13 77 12,5 1 1,0 125 0,15-240-12,0 0 1,0 0 0,0 0-1,0 0 1,0 0 0,0 0 0,1 0-1,-1 0 1,0 0 0,0-1-1,0 1 1,0 0 0,0 0 0,0 0-1,1 0 1,-1 0 0,0 0-1,0 0 1,0 0 0,0 0 0,0 0-1,1 0 1,-1 0 0,0 0-1,0 0 1,0 0 0,0 0 0,1 0-1,-1 0 1,0 0 0,0 0-1,0 1 1,0-1 0,0 0 0,0 0-1,1 0 1,-1 0 0,0 0-1,0 0 1,0 0 0,0 0 0,0 1-1,0-1 1,0 0 0,0 0-1,0 0 1,0 0 0,1 0 0,-1 0-1,0 1 1,0-1 0,0 0-1,0 0 1,0 0 0,0 0-1,0 0 1,0 1 0,0-1 0,0 0-1,0 0 1,0 0 0,0 0-1,0 0 1,0 1 0,0-1 0,-1 0-1,1 0 1,7-10-72,-1-14 72,-2 0-1,0-1 1,-2 1 0,0-1-1,-4-42 1,1 12 27,1-141-17,30-1053 64,95 258-23,-89 814-80,8 3 0,8 1 0,110-250 0,-143 379 19,2 1-1,2 1 1,2 1-1,1 1 1,35-40-1,-57 75 5,0 1 0,1-1 0,-1 1 0,1 0 0,0 0 0,1 1 0,8-5-1,-14 8 7,1-1-1,0 1 0,0 0 1,0 0-1,0 0 0,0-1 1,0 1-1,-1 0 1,1 0-1,0 0 0,0 0 1,0 0-1,0 1 0,0-1 1,0 0-1,0 0 0,-1 1 1,1-1-1,0 0 0,0 1 1,0-1-1,1 2 0,-1-1-4,1 1-1,-1 0 0,0 0 0,1 0 0,-1 0 1,0 0-1,0 0 0,-1 0 0,1 0 1,0 0-1,-1 0 0,1 0 0,0 4 0,2 30-53,-3 58 0,-6 18 84,-5-1 0,-36 155 1,-80 228 99,72-297-87,3-2-17,-233 917 173,94 16 72,177-962-96,7 170 1,7-313-144,1-2 8,0 0 0,6 32 0,-7-50-28,1 1 1,0 0-1,0-1 1,0 1-1,1-1 1,-1 1-1,1-1 1,0 0 0,0 1-1,0-1 1,0 0-1,1 0 1,-1-1-1,1 1 1,-1 0-1,1-1 1,0 0-1,0 1 1,5 1 0,-6-3-10,0 0 1,0-1 0,0 1 0,0-1 0,0 1 0,0-1 0,0 0 0,0 0-1,0 0 1,0 0 0,0 0 0,0 0 0,0-1 0,0 1 0,0-1 0,-1 1-1,1-1 1,0 0 0,0 1 0,0-1 0,0 0 0,-1 0 0,1-1 0,0 1-1,-1 0 1,1-1 0,-1 1 0,0 0 0,1-1 0,0-2 0,5-5-15,0-1 0,-2 0 0,1 0 0,5-14 0,7-19 11,-3-1 1,18-81-1,2-95 0,-23 133 18,148-1192 62,-128 998-200,-1 38 24,94-369 0,-95 506 68,5 1 0,4 2 0,5 1 0,4 3 0,112-171 0,-145 249 12,35-46-57,-46 62 70,1 0-1,-1 1 0,1 0 1,0-1-1,0 1 1,1 1-1,-1-1 1,1 1-1,7-3 1,-12 5 8,0 1 1,-1 0 0,1-1 0,0 1-1,0 0 1,-1 0 0,1 0 0,0 0-1,0 0 1,0 0 0,-1 0 0,1 0-1,0 0 1,0 0 0,-1 0 0,1 0-1,0 1 1,0-1 0,-1 0 0,1 0-1,0 1 1,0-1 0,-1 1 0,1-1-1,0 1 1,-1-1 0,1 1 0,-1-1-1,1 1 1,-1-1 0,1 1 0,-1 0-1,1-1 1,-1 1 0,0 0 0,1-1-1,-1 1 1,0 0 0,1-1 0,-1 1-1,0 0 1,0 0 0,0 0 0,0-1-1,0 1 1,0 1 0,3 15-17,-1 0 0,0 0 0,-2 0 0,-3 34 0,-17 90 39,-22 51 39,-88 243 0,56-203-4,21-60-38,-346 1169 231,396-1330-248,-85 329 102,66-238 10,-10 134 1,31-140 40,1-94-151,0 0-1,0 0 0,1 0 1,-1 0-1,0 0 0,1 0 1,-1 0-1,1-1 0,0 1 1,0 0-1,-1 0 0,1 0 1,1-1-1,-1 1 0,0 0 1,0-1-1,0 1 0,1-1 1,-1 1-1,2 0 0,-1-1-5,-1-1-1,1 0 1,0 1-1,-1-1 1,1 0-1,-1 0 1,1 0-1,-1 0 1,1 0-1,0 0 1,-1 0-1,1-1 1,-1 1-1,1 0 1,-1-1-1,1 0 1,-1 1-1,1-1 1,-1 0-1,0 1 0,1-1 1,1-2-1,4-2-5,-1-1 0,1 0 0,-1 0 0,-1 0 0,1-1-1,-1 0 1,0 0 0,5-9 0,34-75-31,3-26 78,-6-2 1,30-140 0,28-259 85,-30-13-263,0-2-134,-42 380 169,63-207 1,-75 312 47,2 1 0,2 1-1,2 1 1,2 1 0,40-59 0,-55 93 18,0 0-1,0 0 1,1 0 0,19-14-1,-6 13-76,-21 11 112,0 0 0,-1 0-1,1 0 1,-1 0 0,1 0 0,0 0 0,-1 1-1,1-1 1,-1 0 0,1 0 0,-1 0-1,1 1 1,-1-1 0,1 0 0,-1 0-1,1 1 1,-1-1 0,1 0 0,-1 1 0,1-1-1,-1 1 1,0-1 0,1 0 0,0 2-1,0 2-6,1 1 0,-1-1 0,0 1-1,0 0 1,0-1 0,0 1-1,-1 0 1,0 7 0,0 24 0,-2-1 1,-1 1-1,-1 0 1,-18 61-1,-57 145 87,49-159-53,-118 324 135,-147 450 275,156-325-231,105-363-97,-13 199 1,33-9 123,14-334-207,4 38 15,-4-60-38,0 0-1,1 0 1,0 0-1,-1-1 1,1 1-1,0 0 1,1-1-1,-1 1 1,0 0-1,1-1 1,-1 0-1,1 1 1,0-1 0,0 0-1,0 0 1,4 3-1,-6-4-1,1 0 1,0-1-1,0 1 0,0-1 1,0 1-1,0-1 0,1 0 0,-1 1 1,0-1-1,0 0 0,0 0 1,0 0-1,0 0 0,0 0 1,0 0-1,1 0 0,-1 0 0,0 0 1,0 0-1,0-1 0,0 1 1,0 0-1,0-1 0,0 1 0,0-1 1,0 1-1,0-1 0,0 0 1,0 1-1,0-1 0,1-1 0,2-2-13,-1 0-1,0 0 0,0-1 0,0 1 0,0-1 0,4-9 1,14-42 29,-3 0 1,-2-1 0,13-88 0,-13 60-16,105-557-15,28-139-37,-108 594 55,84-233 0,-97 344-5,3 2-1,3 1 1,3 2 0,4 2-1,88-116 1,-118 171-11,1 0 1,0 0-1,1 1 0,0 0 1,1 1-1,0 1 0,1 0 1,28-15-1,-42 26 12,0-1 0,-1 1 0,1-1 0,0 1-1,0 0 1,0-1 0,0 1 0,0 0 0,0 0 0,0 0-1,0 0 1,0-1 0,0 1 0,-1 0 0,1 1 0,0-1 0,0 0-1,0 0 1,0 0 0,0 0 0,0 1 0,0-1 0,0 0-1,0 1 1,-1-1 0,1 1 0,0-1 0,0 1 0,0 0 0,-1-1-1,1 1 1,0 0 0,-1-1 0,1 1 0,-1 0 0,1 0-1,-1-1 1,1 1 0,-1 0 0,1 0 0,-1 0 0,0 0 0,1 1-1,3 47 20,-4-37-19,-4 32 22,-1 0-1,-2-1 1,-2 0-1,-2 0 1,-16 41 0,-151 455-13,-165 588 210,231-601-86,86-361-77,-7 198 1,34-286-82,-1-75 26,0 0-1,1-1 0,-1 1 1,0 0-1,1 0 0,-1-1 1,1 1-1,0 0 0,-1-1 1,1 1-1,0-1 0,0 1 1,0-1-1,0 1 0,0-1 1,0 0-1,1 1 0,2 1 1,-3-3-1,0 1 1,0-1 0,0 0 0,0 1 0,0-1-1,0 0 1,0 0 0,0 0 0,0 0 0,0 0-1,1 0 1,-1 0 0,0 0 0,0-1 0,0 1-1,0 0 1,0-1 0,0 1 0,0 0 0,0-1-1,0 0 1,0 1 0,0-1 0,0 1 0,-1-1-1,3-1 1,5-9-5,-1 1 0,0-1 0,0 0 0,-1 0 0,-1-1 0,0 0 0,0 0 0,-1 0 0,4-21-1,-1 9 31,124-595-30,-114 519-20,27-164-5,74-388 86,-74 458-94,89-244 0,-94 337 30,79-144 0,-88 193 8,2 1 1,2 1-1,2 2 1,51-51-1,-35 55-58,-51 43 59,0 0-1,-1 1 1,1-1-1,0 1 1,0-1-1,0 1 0,0-1 1,0 1-1,0-1 1,0 1-1,0 0 1,0 0-1,0 0 1,0-1-1,0 1 0,0 0 1,0 0-1,0 0 1,0 0-1,0 1 1,0-1-1,2 0 1,-2 2-3,-1-1 0,1 0 0,0 0 1,0 0-1,-1 1 0,1-1 1,0 0-1,-1 1 0,1-1 1,-1 1-1,0-1 0,1 0 0,-1 1 1,0-1-1,0 1 0,0 2 1,-1 16 2,0 0 0,-2 0 0,0 0 0,-1-1 0,-1 1 0,-1-1 0,-15 34 0,-106 265 31,-259 734 162,108 19-193,266-1013 75,4 1-1,-3 97 1,11-155-76,0-1 0,-1 1-1,1-1 1,0 0 0,0 1 0,0-1 0,0 1 0,0-1-1,0 1 1,0-1 0,0 1 0,0-1 0,0 0-1,0 1 1,0-1 0,0 1 0,1-1 0,-1 1-1,0-1 1,0 0 0,0 1 0,1-1 0,-1 1-1,0-1 1,0 0 0,1 1 0,-1-1 0,0 0-1,1 0 1,-1 1 0,0-1 0,1 0 0,-1 0 0,1 1-1,-1-1 1,0 0 0,1 0 0,-1 0 0,1 1-1,-1-1 1,1 0 0,-1 0 0,0 0 0,1 0-1,-1 0 1,1 0 0,16-11-103,-9 0 90,0 0 1,-1-1 0,0 0-1,-1-1 1,-1 1-1,0-1 1,5-18-1,-4 14 20,145-570 115,-68 223-76,84-187-92,-125 435 40,6 3-1,101-173 1,-78 180 18,-62 95-26,-1 1-1,1 0 1,1 0 0,0 1-1,0 0 1,18-11-1,-26 19 14,0 0-1,0 0 0,-1 0 0,1 0 0,0 0 0,0 0 0,0 0 0,1 1 0,-1-1 0,0 1 0,0-1 0,0 1 0,0 0 1,0 0-1,1 0 0,-1 0 0,0 0 0,0 1 0,0-1 0,0 1 0,3 0 0,-3 1-4,0 0 0,1-1 0,-1 1 0,0 0 0,-1 0 0,1 1 0,0-1 0,-1 0 0,1 1 0,-1-1 0,0 0 0,0 1 0,1 0 0,-2-1 0,1 1 0,0 0 0,-1-1 0,1 4 0,5 39 9,-2 1 0,-2 0 0,-2-1 1,-8 66-1,-6-13 19,-46 173 0,-55 92 97,65-212-145,-63 220 83,88-268-20,-21 175 0,26 320 50,20-588-83,1 5-2,-1 1 1,2-1-1,4 18 0,-6-30-3,1 0-1,0 0 1,-1-1 0,1 1-1,0 0 1,1-1 0,-1 1-1,0-1 1,1 1 0,0-1-1,-1 0 1,1 0 0,0 1-1,0-1 1,0 0-1,0-1 1,1 1 0,-1 0-1,0-1 1,1 1 0,-1-1-1,1 0 1,3 2 0,-4-3 0,-1 0 1,1 1 0,-1-1 0,1 0 0,-1 0 0,1 0 0,-1 0 0,1 0 0,-1-1-1,1 1 1,-1 0 0,1-1 0,-1 1 0,0-1 0,1 1 0,-1-1 0,0 0 0,1 0-1,-1 1 1,0-1 0,0 0 0,0 0 0,1 0 0,-1 0 0,1-2 0,20-36-62,-19 33 58,24-63 3,-3 0 0,-3-2 0,13-79 0,4-15-27,-8 50-21,5 2 0,90-201 1,-118 301 50,0 0-1,1 0 1,0 0 0,1 1 0,12-12 0,-16 25-163,-3 9 111,-3 19 18,-4 8 15,-3 0 1,-1-1-1,-13 35 0,-51 113 66,31-82-51,11-24 63,1-6 51,-31 115 1,58-174-93,1-1 0,0 1 0,0 0 1,1 15-1,10-43-94,4-17 60,-1 0 1,-2 0-1,-1-1 0,-2-1 1,-1 1-1,-1-1 0,-1-43 1,-4 76 11,0 0 1,0 0-1,0 0 1,0 0-1,-1 0 1,1 0-1,0 0 1,-1 0-1,1 0 1,-1 1-1,1-1 1,-1 0-1,1 0 1,-1 0 0,0 0-1,1 1 1,-1-1-1,0 0 1,0 1-1,1-1 1,-1 0-1,0 1 1,0-1-1,0 1 1,0-1-1,0 1 1,0 0-1,0-1 1,0 1 0,0 0-1,0 0 1,0 0-1,0 0 1,0-1-1,0 1 1,0 1-1,0-1 1,0 0-1,-1 0 1,-45 11-17,25 0 16,0 1 0,1 1 0,0 1 0,1 1 0,-25 24 0,-3 1-6,-96 66 29,-4-6 0,-221 112-1,-62 52-81,379-230 60,41-26-7,-1 0 1,-1-1-1,1 0 0,-1-1 0,0 0 0,0-1 1,-1-1-1,0 0 0,0-1 0,0 0 1,0-1-1,0-1 0,-28 0 0,38-2-4,0 0-1,0 0 0,0 0 1,1-1-1,-1 1 0,0-1 1,0 0-1,1 0 0,-1 0 1,1-1-1,-1 1 0,1-1 1,0 1-1,0-1 0,0 0 1,1-1-1,-1 1 0,1 0 1,0-1-1,0 1 1,-3-7-1,-4-8 6,2 0 1,0-1-1,-6-23 0,-84-387 14,51 210-17,-178-685 16,215 872-9,2 4-4,-1-1 1,-1 1 0,-1 1 0,-2 0-1,-29-49 1,40 74 9,0 0-1,0 1 0,0-1 1,0 0-1,0 1 0,-1-1 1,1 1-1,0 0 0,-1-1 1,1 1-1,-1 0 0,0 0 1,1 0-1,-1 0 0,0 0 1,0 0-1,1 0 1,-1 1-1,0-1 0,-2 0 1,3 2 0,-1-1 1,1 0 0,0 1 0,0 0 0,0-1-1,0 1 1,-1-1 0,1 1 0,0 0 0,0 0-1,0 0 1,0 0 0,1-1 0,-1 1 0,0 0-1,0 1 1,1-1 0,-1 0 0,0 0 0,1 0 0,-1 0-1,0 2 1,-3 10 21,-1 1-1,2-1 1,0 1-1,-1 15 1,3-24-21,-14 153 36,8 205-1,7-268-56,-37-1008 70,-1 4 8,66 243-34,-5 381-39,-15-347 0,-15 528 18,-5-1 1,-26-109 0,-79-194 3,102 363-15,1 0 0,2 0 0,2-2-1,2 1 1,-2-52 0,10 96 7,0 0 0,0 0 1,0-1-1,0 1 0,0 0 0,1 0 0,-1 0 1,1 0-1,-1 0 0,1 0 0,0 0 1,0 0-1,0 0 0,0 0 0,0 0 0,0 0 1,0 1-1,1-1 0,-1 0 0,1 1 0,-1-1 1,1 1-1,2-2 0,-2 2-3,1 0 0,-1 1 0,1-1 0,-1 1 0,1-1 0,-1 1 0,1 0 0,0 0 0,-1 0 0,1 0 0,0 0 0,-1 0 0,1 1 0,-1 0 0,1-1 0,-1 1 0,1 0 0,-1 0 0,4 2 0,2 2 2,0 1-1,0 0 1,-1 0-1,0 0 1,0 1-1,0 0 1,-1 1-1,0-1 1,-1 1-1,1 0 1,-2 1-1,1-1 1,-1 1-1,0 0 1,2 11-1,3 7 3,-1 0-1,-2 1 1,0 0 0,0 29-1,-1 269 8,-7-175-7,2 23 1,-35 874 69,15-835-15,-27 204 67,46-414-130,1-7-9,0-18-33,1-39-22,10-54 71,39-174-1,-16 116-22,-3-8-71,57-302-136,37 11 135,-63 316 40,-63 183 125,2-5-8,-21 115-11,0-1 51,10 287 68,6-105-119,-1-228 31,-26 137 0,3-109 4,-55 151-1,-66 105-5,117-295-20,-17 38-77,-117 310 90,142-351-68,4 1-1,2 1 1,-12 137-1,24-90-13,-15 141 0,-11-103-8,-66 200 0,80-290 30,14-51-11,-2-1 0,1 0 0,-2 0 0,-1 0 0,-1-1 0,0 0 0,-13 19 0,21-38-9,0 0 0,1 0 0,-1 0 0,0 0 0,0-1 1,1 1-1,-1 0 0,0 0 0,0-1 0,0 1 0,0 0 1,0-1-1,0 1 0,0-1 0,0 0 0,0 1 0,0-1 1,0 0-1,-1 0 0,1 1 0,0-1 0,0 0 1,0 0-1,0 0 0,0 0 0,0 0 0,-1-1 0,1 1 1,0 0-1,0-1 0,0 1 0,0 0 0,0-1 0,0 1 1,0-1-1,0 0 0,0 1 0,0-1 0,0 0 0,0 1 1,1-1-1,-1 0 0,-1-2 0,-29-40-35,29 40 34,-78-156-87,-111-319-1,103 241 65,-118-315-242,106 258 120,52 145-20,-83-178 0,110 289 166,-1 2 1,-45-55 0,47 67 8,1-1 1,1 0-1,1-2 1,2 0 0,-24-56-1,33 60-3,2-1 1,0 1-1,1-1 0,1-29 1,1 24-10,-9-54 0,5 68 31,6 26 18,7 28-38,79 147 88,28 70 50,-17 45 71,88 451-1,-95-211-195,62 254-3,-138-740-12,211 647 43,-151-486-118,-75-214 70,1 0 0,-1 0 0,1 0-1,-1 0 1,0 0 0,0 0 0,0 0 0,0 0 0,0 0-1,0 0 1,-1 0 0,1 0 0,-1 0 0,1 0 0,-2 3 0,1-4 0,0-1 1,1 1-1,-1-1 1,0 1 0,1-1-1,-1 1 1,0-1-1,1 0 1,-1 1 0,0-1-1,0 0 1,1 1-1,-1-1 1,0 0 0,0 0-1,0 0 1,0 0 0,1 0-1,-1 0 1,0 0-1,0 0 1,0 0 0,0 0-1,1 0 1,-1-1-1,0 1 1,0 0 0,1-1-1,-1 1 1,0 0-1,0-1 1,1 1 0,-1-1-1,0 1 1,1-1-1,-1 1 1,1-1 0,-1 0-1,0 1 1,1-1 0,-1-1-1,-8-7-6,0-1 0,0 0 0,1-1 0,1 0 0,0 0 0,-8-16 0,-35-84-56,42 92 56,-59-153-42,8-2 0,-47-227 1,-10-372 98,-6 57-31,-1-10-67,119 690 95,1 29-2,2 23 8,7 104 60,27 155-1,-10-108-47,49 255 73,-47-329-58,3-1 0,58 130 1,-49-135-47,-4 2 0,35 149 1,13 192 22,2 6 32,-50-307-104,28 145 71,-31-126-82,3 28 33,34 257-147,-63-403 119,-1 1-1,-1-1 1,-2 1 0,-5 41 0,1 20 28,4-90-5,0-1-1,1 0-1,-1 0 0,0 0 0,0-1 0,0 1 1,0 0-1,0 0 0,0 0 0,0 0 0,0 0 1,0 0-1,0-1 0,0 1 0,0 0 0,-1 0 0,1 0 1,0 0-1,-1-1 0,1 1 0,0 0 0,-1 0 1,1-1-1,-1 1 0,1 0 0,-1-1 0,0 1 0,1-1 1,-1 1-1,0 0 0,1-1 0,-1 1 0,0-1 1,0 0-1,1 1 0,-2 0 0,0-1 9,0 0-36,0 0 32,0 0 0,0 0 0,0-1 0,0 1 0,-1 0 0,1-1 0,0 1-1,0-1 1,0 0 0,-2-1 0,-2-6-3,-1 0 0,1-1 1,1 0-1,0 0 0,0 0 0,1-1 0,-4-10 0,-7-16 1,-9-12-6,2-1 1,2-1-1,-24-96 0,32 96 58,8 38-48,1 1-1,0-1 1,1 0 0,-1-24-1,2 22-3,-1 0 0,-1-1-1,0 1 1,-1 0 0,0 0-1,-2 1 1,-7-17 0,-11-31 76,7-3-75,2-1 1,-8-96 0,-6-33-25,-23-13 22,26 109-29,-18-127 0,-24-178 60,27 176 27,30 144-53,1-152 0,3 41-8,5 141 23,-12-59 1,2 16-24,-27-168 11,11 88-7,17 116-4,-2 1-1,-3 1 1,-2 1 0,-3 0-1,-49-94 1,7 14 2,-31-58 17,80 167-12,1 0 0,-11-34 0,-13-29 18,33 84-17,3 4-4,-1 0 1,0-1-1,1 1 0,-1 0 0,1-1 0,0 1 0,0-1 0,0-4 0,0 10-15,1-2 14,0 0 0,-1 0 1,1 1-1,0-1 0,0 0 1,0 0-1,-1 1 0,1-1 1,0 0-1,0 1 0,0-1 0,0 0 1,0 1-1,0-1 0,0 0 1,-1 1-1,1-1 0,0 0 1,0 1-1,0-1 0,0 0 1,1 1-1,-1-1 0,0 0 1,0 1-1,0-1 0,0 0 0,0 0 1,0 1-1,0-1 0,1 0 1,-1 1-1,0-1 0,0 0 1,0 0-1,1 1 0,-1-1 1,0 0-1,0 0 0,1 1 0,39 60 51,-20-32-20,30 60 0,-21-33 26,-18-35-41,0 0 1,-1 1-1,9 33 0,-13-35-14,3 19 16,-9-39-17,0 1 0,0-1 1,1 1-1,-1 0 0,0-1 0,1 1 0,-1-1 0,0 1 0,1-1 0,-1 1 0,0-1 0,1 0 0,-1 1 0,1-1 0,-1 1 1,1-1-1,-1 0 0,1 1 0,-1-1 0,1 0 0,-1 0 0,1 1 0,0-1 0,-1 0 0,1 0 0,-1 0 0,1 0 0,0 0 0,-1 0 1,1 0-1,-1 0 0,1 0 0,0 0 0,-1 0 0,1 0 0,15-2-56,-15 1 49,1 0 0,-1 0 0,0 0 0,1 0 1,-1 0-1,0 0 0,0 0 0,0-1 1,0 1-1,0 0 0,0-1 0,0 1 0,-1-1 1,2-2-1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0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429 1 0,'0'0'155,"-8"21"1009,-23 15-752,9-12-237,-3 5-57,-1-1 0,-60 49 0,52-48 12,-56 60 0,9 4-120,60-65-10,16-25 22,11-2-64,10-8-167,9-13-282,2-2-134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0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 1 128,'0'0'267,"0"0"-253,0 0 1,-1 0-1,1 0 1,0 0-1,0 0 1,0 0-1,0-1 0,-1 1 1,1 0-1,0 0 1,0 0-1,0 0 0,0 0 1,-1 0-1,1 0 1,0 0-1,0 0 0,0 0 1,-1 0-1,1 0 1,0 0-1,0 0 1,0 0-1,0 0 0,-1 0 1,1 0-1,0 1 1,0-1-1,0 0 0,0 0 1,-1 0-1,1 0 1,0 0-1,0 0 1,0 0-1,0 1 0,0-1 1,0 0-1,-1 0 1,1 0-1,0 0 0,0 0 1,0 1-1,0-1 1,0 0-1,0 0 0,0 0 1,0 1-1,0-1 1,0 0-1,0 0 1,0 0-1,0 0 0,0 1 1,0-1-1,0 0 1,0 0-1,0 0 0,0 1 1,1 32 84,2-1 1,1 1 0,12 44-1,36 101 139,-19-71-105,136 614 299,-29-106-176,27 140-209,-144-645-46,25 191 85,6 32 26,-18-137-18,9 38 9,3-8-81,13 62-22,7-19 64,-31-90-44,-27-117-9,20 66 0,-16-52 23,-12-59-11,1 1-1,11 33 1,-11-42-174,-5-16-298,-5-22-142,0-25-231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0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1 320,'0'1'36,"-1"-1"0,0 1 0,1 0 0,-1-1 0,1 1 0,-1 0 0,1 0 0,-1 0 0,1 0-1,-1 0 1,1-1 0,0 1 0,0 0 0,-1 0 0,1 0 0,0 0 0,0 0 0,0 0 0,0 0 0,0 0-1,0 1 1,6 102 211,4 0 0,31 130-1,5 46 18,15 299 51,-6 142-6,-41-476-287,47 366 218,-20-170-156,-26-220-61,-7-142-3,3-1-1,29 102 1,-13-60 13,-18-71-26,18 51 1,-20-66-259,-3-11-234,-2-20 158,-2-11-52,0-21-1201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0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1045 0 96,'0'0'368,"0"16"-53,-2 10-191,-1 0 0,-1-1 0,-12 42 0,-6 30 64,-41 220 407,-174 524 0,36-72-253,46 122-86,86-574-139,16-88-149,30-125 28,11-54 17,2 0 0,2 1 0,-2 59 1,6-37-8,-4 0 0,-34 142 0,20-116-8,-19 54 12,24-81 44,9-39-164,-7 51 1,16-103-270,0 0 0,6-32 0,11-22-641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0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1291 1 320,'1'0'17,"-1"0"0,1 0 0,0 0 0,-1 1 0,1-1 0,-1 0 0,1 0 0,-1 1 0,1-1 0,-1 0 0,1 1 0,-1-1 0,1 1 0,-1-1 0,1 1 0,-1-1 0,0 1 0,1-1 0,-1 1 0,0-1 0,1 1 0,-1-1 0,0 1 0,0 0 0,0-1 0,1 1 0,-1 1 0,4 28 189,-9 31 25,-7-6-58,-2 0 0,-25 59-1,3-9 15,-455 1327 833,479-1400-1005,-128 424 12,82-256 0,-120 497 64,110-406-91,59-241 19,-45 313-60,48-317 70,-24 85 0,-1 16-71,18-72 45,-3 40 42,6-23-45,-25 95 0,19-110-19,2 0-1,-5 144 1,20-232-239,0 1 0,1 0 0,0 0 0,7-19 0,2-11-262,4-41-772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1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1140 0 64,'0'0'278,"1"0"-251,-1 0 1,0 0 0,0 0-1,1 0 1,-1 0-1,0 1 1,0-1 0,1 0-1,-1 0 1,0 0 0,0 0-1,1 0 1,-1 0-1,0 0 1,0 0 0,1 1-1,-1-1 1,0 0 0,0 0-1,0 0 1,1 0-1,-1 1 1,0-1 0,0 0-1,0 0 1,0 1 0,1-1-1,-1 0 1,0 0-1,0 0 1,0 1 0,0-1-1,0 0 1,0 1 0,0-1-1,0 0 1,0 0-1,0 1 1,0-1 0,-1 17 34,-1-1 1,-1 0-1,-8 27 1,0 2 18,-97 342 56,4-18-29,-65 371 4,60-285-90,-1 20-1,87-376-35,-23 136 7,5-32 12,-7 65 11,14-96-11,13-60 43,-20 82 6,7-19 31,-7 4-21,7-30-26,9-71 12,2-12-58,-31 104 88,29-49-32,4-43 17,19-69-55,0 0 1,0 1-1,1 0 1,0-1-1,1 19 1,0-19 11,0-8 10,0-15-769,0 1-293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1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499 1 160,'-14'194'1837,"3"129"-1560,1-108-149,-77 749 177,35-579-124,-33 334-42,71-357-166,0 10 86,-27 213-43,25 217-40,19-515 48,-37 393-3,25-608-48,-15 100 70,15-133-27,-39 221 11,40-204-47,3-20-2,-2 54 0,1 86 86,-1 106 48,7-262-114,12 359 143,-4-276-157,-8-102-48,1-1 5,0 0 1,0-1-1,0 1 1,0 0-1,0 0 1,0-1-1,0 1 0,0-1 1,0 1-1,0-1 1,-1 1-1,1-1 1,0 1-1,0-1 1,0 0-1,-1 1 0,1-1 1,0 0-1,-1 0 1,1 0-1,-1 0 1,1 1-1,0-2 1,0 0-37,12-23-770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1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9264 0 32,'-4'7'151,"0"-1"-1,0 0 1,-1 0 0,1-1 0,-1 0-1,-1 1 1,1-1 0,-10 6-1,-2 4-22,-6 4 23,0-1 0,-29 17 0,-35 27 5,28-7-21,-70 83 1,-16 17 117,119-131-212,-2-1-1,0-1 0,-1-2 0,-36 20 1,-157 63 168,-43 26-119,26 25-94,-67 40 40,145-108-23,-402 233 16,357-189-30,-522 318-13,-25-42 19,-236 87 27,369-253 19,531-209-102,-176 50 129,37-13-178,134-39 127,-84 31 10,83-23-45,-47 18-30,-160 87-1,170-76 68,-143 50 1,92-42 18,129-51-89,-552 246 7,442-201 61,-8 4-59,137-56 66,-57 16 0,56-21-49,-1 1 12,-5 1 5,0 1-1,2 2 1,0 2 0,-39 24-1,78-42-1,-18 11-381,13-13-40,9-11-122,20-26-823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1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2725 5 128,'7'1'167,"20"-6"899,-42 9-820,-17 19-124,20-13-67,0-1 0,-1-1 0,-27 14 0,-11 3 18,1 2 0,1 3 0,2 2 0,-70 60 0,65-50-38,-257 244 166,83-69-82,-36 41-92,171-165-22,-55 68 8,-42 42 6,95-114-12,-183 159 29,92-104-15,46-40-42,94-63 25,32-28-2,-1 0 0,-26 19 1,-14 10-19,42-32 11,0 0-1,-1-1 1,1-1-1,-21 11 1,7 3 4,23-20 1,1-1 1,-1 1-1,1 0 1,-1 0 0,0-1-1,0 1 1,0-1-1,0 1 1,0-1 0,-4 2-1,1 0 6,0 0 0,1 0-1,-1 0 1,0 0 0,1 1 0,0 0-1,-7 7 1,-13 12-14,23-22 24,11-1-112,1 0 89,-3 0-89,-1 0 0,0 0 0,0 0 0,1-1 1,9-3-1,24-18-844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1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10612 1 64,'-2'20'697,"-7"-14"-151,-11 2-513,4 3 7,1 0 0,-23 21 1,-25 20 132,-159 107 403,216-154-571,-19 12 96,-45 23 0,-5 3 18,72-42-120,-35 24 32,2 0-1,-43 40 0,57-51-10,-10 9-2,-25 31-2,39-42-6,15-11-9,1 0-1,-1 0 1,1 1-1,-1-1 1,1 0-1,0 1 1,0 0-1,0 0 1,-1-1-1,-1 5 1,-2 2-1,0 0 0,-1 0 0,0 0 0,0-1 0,0 0 0,-1 0 0,0-1 0,-11 7 0,-25 17 94,18-10-55,2-6-7,0 0 0,-30 11 0,27-9 36,-13 5 35,-35 2-23,-308 120 54,308-107-143,-81 52 0,50-27 16,-1817 1066 9,745-471-16,906-511-5,-372 267-1,616-393 6,-443 308-42,350-256 66,-208 90 1,60-34 54,-222 101-105,295-141 36,-180 75 11,-1-22-102,-26 13 71,-81 62-6,434-189 10,1 3 0,1 1 0,-77 64 0,-27 19 9,-11-18-19,-62 33 11,129-77 15,25-21-17,54-25 7,1 2 1,-1 0-1,-18 11 1,32-14-436,9-5-35,10-4-280,5-10-237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1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6943 0 0,'7'38'1089,"-9"-31"-1041,0 1 0,-1 0 0,0-1 0,0 1 0,-1-1 0,0 0 0,0 0 1,0 0-1,-1 0 0,0-1 0,-12 11 0,-2 6 64,-183 210 358,135-161-337,-341 345 444,281-290-439,26-37 87,-222 153-1,264-202-198,-338 280-115,21 37 88,218-205 17,-908 767 21,686-642-15,-236 192-1,217-89-59,76-68 47,217-219-26,-138 93-1,171-136 48,-30 20-16,-137 73 0,124-79-35,-172 127 0,257-169 31,-1-2 1,-1-1 0,-1-2-1,-1-1 1,-39 12 0,54-20-23,0 1 1,0 1 0,1 0-1,1 2 1,0 0 0,-19 17 0,-36 26-38,22-19 49,-75 69 0,99-78-22,-1 2 163,21-25-715,9-13-813,16-28-140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1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6391 23 0,'29'-8'416,"-26"5"-348,17-9 318,-20 13-371,0-1-1,0 0 1,0 0 0,0 0-1,0 0 1,0 1 0,0-1 0,0 0-1,0 0 1,0 0 0,0 0-1,0 1 1,0-1 0,0 0-1,0 0 1,0 0 0,0 1 0,0-1-1,0 0 1,0 0 0,0 0-1,0 0 1,0 1 0,0-1 0,0 0-1,1 0 1,-1 0 0,0 0-1,0 0 1,0 0 0,0 1 0,0-1-1,0 0 1,1 0 0,-1 0-1,0 0 1,0 0 0,0 0-1,0 0 1,1 0 0,-1 0 0,0 1-1,0-1 1,0 0 0,0 0-1,1 0 1,-1 0 0,0 0 0,0 0-1,0 0 1,1 0 0,-1 0-1,0-1 1,0 1 0,0 0-1,0 0 1,1 0 0,-1 0 0,0 0-1,0 0 1,-10 21 41,-1 0 1,-1-1-1,-1 0 1,-25 29-1,-77 77 97,50-58-118,-422 405 311,206-211-158,107-97-26,-230 167 1,-56 60-106,96-73-162,295-263 129,-569 481 16,-67 126 35,591-556-102,-183 167 70,-34 30-134,-143 120 86,74-75 46,280-241-45,-165 128 4,218-185-8,45-35 6,0 0 1,2 1-1,0 1 1,-29 34-1,-25 11-30,61-50 40,0-1 0,-23 18-1,24-21-11,0 0-1,1 1 1,0 1-1,-11 12 0,8-5 1,-2-2-1,-17 17 1,-21 21 7,45-44-6,0 0 1,-1-1 0,0-1 0,-11 9 0,20-16-3,14-13-1063,1-8-5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1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4508 0 128,'0'6'99,"-1"1"0,0-1 0,-1 0 0,0 1 0,0-1 0,0 0 0,0 0 0,-1-1 0,0 1 0,-4 5 0,-42 58 40,32-48 10,-185 214 465,94-95-428,-27 33 34,-141 242-1,192-265-144,3-1-22,-139 192 0,-371 402 102,492-623-143,-260 326-8,-84 167 49,-144 190 49,142-147-107,221-213-12,39-66-30,171-353 46,-26 49 5,-3-2 0,-71 89-1,88-127 18,-32 57 0,-4 5 49,54-90-110,8-5 41,-1 0-1,1 0 1,-1 0-1,1 0 0,-1 0 1,1 1-1,-1-1 1,1 0-1,-1 1 1,1-1-1,0 0 1,-1 1-1,1-1 1,-1 0-1,1 1 1,0-1-1,-1 0 1,1 1-1,0-1 1,0 1-1,-1-1 0,1 1 1,0-1-1,0 1 1,0-1-1,-1 1 1,1-1-1,0 2 1,-3 11-27,6-11-62,13-26-256,23-46-896,-6 8-340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1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3299 0 0,'-3'1'23,"1"-1"1,0 1-1,-1 0 0,1-1 1,0 1-1,-1 1 0,1-1 1,0 0-1,0 0 0,0 1 0,0-1 1,0 1-1,0 0 0,0-1 1,1 1-1,-1 0 0,1 0 1,-1 0-1,-1 4 0,-26 49 337,24-42-273,-118 227 623,-234 442 32,133-273-534,112-191-74,-463 853 330,309-598-501,145-218 90,15-29-16,-109 260 18,149-325-46,-176 335 80,68-152-44,-6 104-57,40-88 24,81-230 15,-115 187-1,107-197-63,53-83 44,6-12-3,35-104-1980,-5-2 535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1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2167 0 0,'-3'2'39,"0"0"-1,1 0 1,0 0-1,-1 0 1,1 1-1,0-1 1,0 0-1,0 1 1,1 0-1,-1-1 1,0 1-1,1 0 1,0 0-1,0 0 1,-1 4-1,-4 48 684,3-4-485,-9 38 81,9-53-218,-13 53 0,-273 739 196,265-769-235,-125 278 63,-55 148 30,29 107-173,76-241 49,-54 278 69,88-335-134,-133 594 40,179-793 15,-3-1-1,-59 153 1,-63 118-4,61-98-18,37-111-7,-36 184-15,6-20 11,-12-19-9,77-264 61,-1 4-48,-33 79 1,42-115 18,1 1-1,0-1 1,1 1 0,-1 0 0,-1 11 0,-5 19-21,1 31 123,7-67-112,0 0 1,0 0 0,0 0-1,-1 0 1,1 1-1,0-1 1,0 0-1,0 0 1,0 0 0,-1 0-1,1 1 1,0-1-1,0 0 1,0 0 0,0 0-1,0 0 1,0 1-1,0-1 1,0 0-1,0 0 1,-1 1 0,1-1-1,0 0 1,0 0-1,0 0 1,0 1 0,0-1-1,0 0 1,0 0-1,0 0 1,1 1-1,-1-1 1,0 0 0,0 0-1,0 1 1,0-1-1,0 0 1,0 0 0,0 0-1,0 0 1,0 1-1,1-1 1,-1 0-1,0 0 1,0 0 0,0 0-1,0 1 1,1-1-1,-1 0 1,0 0 0,0 0-1,0 0 1,1 0-1,-1 0 1,0 0-1,0 0 1,0 0 0,1 0-1,-1 1 1,0-1-1,1 0 1,15-14-124,19-29-607,-15 5-71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2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415 1 256,'0'0'395,"-2"15"155,-54 180 185,24-73-477,-8 23-133,-34 107 102,-13 51-92,23-74-51,53-197-82,8-24 0,0 0-1,0 1 0,1-1 0,0 0 1,1 1-1,-1 14 0,-19 99-1,14-90 179,3-19-342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2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759 0 0,'-5'1'85,"-1"0"0,1 0 0,0 0 0,0 1 0,0 0 0,0 0 0,0 0 0,1 0 0,-1 1 0,1 0 0,-1 0 0,1 0 0,0 0 0,0 1 0,0 0 0,1-1 0,-1 2-1,-4 7 1,-8 11-51,1 1-1,-16 33 0,26-45 31,-309 544 448,68-113-384,244-440-130,-2 6 4,0 0 0,-1-1 0,0 0 1,0 0-1,-10 11 0,14-18 19,1 16-869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2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690 0 96,'-9'15'144,"-1"-2"-1,-1 0 1,0 0-1,-1-1 1,0 0-1,-25 18 1,-12 12 42,-310 344 609,319-331-773,30-39-18,-1-1 0,0-1 0,-1 0 1,-22 20-1,0 2-4,31-33-6,0 0 1,0 0 0,1 0-1,-1 1 1,1-1 0,-1 1-1,1-1 1,0 1 0,-2 6-1,12-12-859,4-9-21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2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743 0 192,'0'0'838,"-2"11"-646,-34 62 40,-91 163 156,60-136-278,-63 111 89,100-149-152,14-26-18,-2-1 0,-41 60 0,36-61 12,2 1 1,-20 42-1,32-57-37,0-3 10,0-1 0,-22 31 1,25-41-12,0 0 0,1 0 0,0 0 0,0 0-1,0 1 1,1 0 0,0 0 0,-5 11 0,6-12 27,-1 0 0,0 0 0,0-1 0,-1 1 0,-8 8 0,-20 27-17,33-40-33,0-1 1,0 0 0,0 0 0,0 1-1,0-1 1,1 0 0,-1 1 0,0-1 0,0 0-1,0 0 1,0 1 0,0-1 0,1 0-1,-1 0 1,0 0 0,0 1 0,1-1 0,-1 0-1,0 0 1,0 0 0,1 0 0,-1 1 0,0-1-1,0 0 1,1 0 0,-1 0 0,0 0-1,0 0 1,1 0 0,-1 0 0,0 0 0,1 0-1,-1 0 1,0 0 0,1 0 0,-1 0-1,0 0 1,0 0 0,1 0 0,-1 0 0,0 0-1,1 0 1,-1 0 0,0-1 0,0 1-1,1 0 1,-1 0 0,0 0 0,0 0 0,1-1-1,-1 1 1,0 0 0,0 0 0,1-1 0,12-10-1375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2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6044 0 96,'-4'7'114,"0"-1"1,-1 1-1,0-1 1,0-1-1,0 1 0,-9 7 1,-12 0 287,22-11-371,0-1 0,0 1 0,0 0 0,0 0 1,1 1-1,-1-1 0,-3 4 0,-132 156 491,25-25-329,-228 200 160,105-106-236,165-152 28,-118 173 0,74-91-77,-28 8 29,-11 15-66,139-162-35,-84 115-13,-152 161 1,-390 314 32,465-442 48,92-88-88,-85 108 0,62-65 2,-201 267 57,99-115-22,61-90-74,-289 331 53,264-336 56,-192 189-224,311-313 165,-52 67 0,3-2-69,33-43 125,-89 92-68,-13 17-21,155-167 66,-141 184-50,9-8 8,61-80 12,-6 8-10,86-114 17,1 1 0,0-1 0,-12 28 0,10-20 26,26-61-1306,3 7 411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2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1333 2 0,'2'-1'746,"-2"1"-725,-3 14 328,-7 1-253,-1-1 1,0-1-1,-1 0 1,-23 20-1,-2 3 116,-71 75 92,56-46-251,15-18 11,-74 74 1,-7 4 53,76-77-49,-50 44 0,63-66-57,1 2 1,-37 47-1,50-58-7,-1 1 0,-1-2 0,-29 23 0,28-25-6,0 1 0,2 0 0,-23 27 0,29-29 2,0 0 0,-1-1 0,-1-1 0,-19 17 0,-17 20-1,-41 42 91,33-30-91,52-56 9,0 0 0,0 1-1,-1-2 1,1 1 0,-1 0 0,0-1-1,0 0 1,-1 0 0,1 0 0,-8 2-1,12-5-15,-1 1-1,0-1 1,1 1-1,0 0 0,-1 0 1,1-1-1,-1 1 1,1 0-1,0 0 1,0 0-1,0 1 1,0-1-1,-1 0 0,0 2 1,2-2-5,0-1 0,0 0 0,0 1 0,0-1 0,-1 1 0,1-1 0,0 0 0,0 1 0,1-1 0,-1 1-1,0-1 1,0 0 0,0 1 0,0-1 0,0 1 0,0-1 0,0 0 0,1 1 0,-1-1 0,0 0 0,0 1 0,0-1 0,1 0 0,-1 0 0,0 1 0,1-1 0,-1 0 0,0 1 0,0-1 0,1 0 0,-1 0 0,0 0 0,1 0 0,-1 1 0,1-1 0,-1 0 0,0 0 0,1 0-1,-1 0 1,0 0 0,1 0 0,-1 0 0,1 0 0,-1 0 0,0 0 0,1 0 0,-1 0 0,1 0 0,-1 0 0,0 0 0,1 0 0,-1 0 0,1-1 0,14 1-1349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64"/>
    </inkml:context>
    <inkml:brush xml:id="br0">
      <inkml:brushProperty name="width" value="0.5" units="cm"/>
      <inkml:brushProperty name="height" value="1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924 7807 0,'-6'2'171,"0"1"0,-1-1-1,1-1 1,-1 1 0,0-1 0,1 0 0,-1 0 0,0-1-1,-8 0 1,14 0-162,1 0 0,-1 0 0,1 1 0,-1-1 0,1 0 0,-1 1 0,1-1 0,0 0 0,-1 1 0,1-1 0,0 1 0,-1-1 0,1 1 0,0-1 0,0 0 0,-1 1 0,1-1 0,0 1 0,0-1 0,0 1 0,0-1 0,-1 1 0,1-1 0,0 1 0,0 0 0,0-1 0,0 1 0,0-1 0,0 1 0,1-1 0,-1 1 0,0-1 0,0 1 0,0-1 0,1 1 0,-1 1-1,0 0 0,0 0 0,1 0 0,0-1 0,-1 1 0,1 0 0,0 0 0,0-1 0,-1 1 0,1-1-1,0 1 1,2 1 0,19 16 51,1-1 0,1-2-1,1 0 1,0-1-1,1-2 1,29 11-1,172 52 128,-177-61-141,-17-3-10,-1 1 0,-1 2 1,-1 2-1,0 0 0,-1 2 0,-1 1 1,0 2-1,-2 0 0,35 39 0,-10-14 7,1-2-1,3-3 1,62 37-1,-44-30 10,77 65-1,-111-80-31,2-1 1,2-1-1,0-3 0,83 41 0,-97-57 42,58 25-8,112 34-1,-55-34 24,-47-13-71,-2 3 0,111 49 0,143 77 32,-122-54-37,-97-45 24,128 75 0,-200-95-20,2-3 0,1-2 0,100 33 0,91 17-86,133 39 127,-149-33-39,-25-6-66,7-8 90,67 19-22,-84-25-9,-124-38-7,113 24 1,72 22 24,-102-26-40,216 49 34,-77-36 5,-37-10-16,102 43 12,-107-25-8,-97-25-1,270 114-1,-197-48-14,77 32-8,-98-61 21,144 61-7,-175-70 24,-55-25-57,-29-5 37,-1 4 0,118 79 0,-113-61-35,-100-63 48,8-1-237,3-1 182,-23-7 31,0 2 13,-25-16 20,-56-48 0,59 43 5,-66-42 0,-25 4 117,-206-77 0,-147-13-31,-251-103-84,331 103 32,-4-26-102,124 54 53,13 6-100,-210-102 122,-46-40-24,76 36-16,-147-41 14,398 191-1,-227-57 0,-470-139 64,480 125-70,-228-87-5,18-48 3,-95-165-24,375 245-186,46 31 90,271 159-99,52 34 16,-21-15 297,411 312-64,-337-257-22,2-4 0,3-3-1,2-4 1,2-4 0,2-4 0,2-4-1,1-4 1,105 22 0,-84-29-3,723 181 28,-64-2-69,-644-171 99,386 61-118,-347-71 50,312 87 0,-430-95 7,0 2 0,-1 2 0,-1 3 0,-2 1 0,80 56 0,-110-65-7,0 2 1,-2 0-1,0 2 0,-1 0 0,0 0 0,-2 1 1,-1 1-1,0 1 0,-2-1 0,-1 2 0,0 0 1,11 48-1,-3-19-11,-12-37 10,-1-1-1,0 1 1,-1 0 0,-1 1-1,2 18 1,-5-33 1,-1-1 0,1 1 0,-1 0 0,0-1 0,1 1 0,-1 0 0,0-1 0,0 1 0,0-1 0,0 1 0,0-1 0,0 0 0,0 1 0,-1-1 0,1 0 0,0 0 0,-1 0 0,1 0 0,-1 0 0,1 0 0,-1 0 0,0 0 0,1-1 0,-1 1 0,0-1 0,1 1 0,-1-1 0,0 1 0,0-1 0,1 0 0,-1 0 0,0 0 0,0 0 0,-1-1 0,-9 2 5,1-1 1,0-1-1,0 0 0,-13-3 0,-13-8-8,0-1-1,2-1 0,-1-2 0,-49-32 0,-5 0 50,-278-112-16,-37-20 9,379 166-31,0 1-1,-1 1 1,0 1-1,-1 1 1,0 2-1,0 1 1,-1 1-1,0 1 1,-40-1-1,-14 8-45,31-1-43,-67-5 0,97 0 27,1 0-1,0-2 1,-30-12 0,34 11 12,0 1 1,0 1 0,-1 0 0,1 1 0,-36-2-1,63 20 50,18 14 19,2-2 1,1 0-1,1-3 0,1-1 0,55 28 0,-1-8 47,103 34-1,110 4 6,0 0 37,-266-67-100,0 1 0,-1 1 0,0 2 0,-1 1 0,-1 2 0,40 32 0,44 63 22,-79-77-16,61 52 1,-84-82-10,0 0 1,1-1 0,0-1 0,1 0 0,22 6-1,-22-7-18,-15-5 11,1 0 1,-1 0-1,0 0 1,1 0-1,-1 0 1,0 0-1,0 0 1,1 0-1,-1 0 1,0 0-1,1 0 1,-1 0-1,0 0 1,0 0 0,1-1-1,-1 1 1,0 0-1,0 0 1,1 0-1,-1 0 1,0-1-1,0 1 1,0 0-1,1 0 1,-1 0-1,0-1 1,0 1-1,0 0 1,0 0-1,1-1 1,-1 1-1,0 0 1,0 0-1,0-1 1,0 1-1,0 0 1,0 0-1,0-1 1,0 1-1,0 0 1,0-1-1,0 1 1,0 0-1,0 0 1,0-1-1,0 1 1,0 0-1,0-1 1,0 1-1,0 0 1,-4-17-67,-2 9 68,1 1 0,-1 0 1,0 0-1,-1 0 0,0 1 1,0 0-1,-13-9 1,-65-36 7,54 33-3,-381-228 16,-385-217 97,11 0 12,630 367-170,-361-190 156,-23-15-13,308 136-163,163 111 62,-2 3 0,-148-79 1,211 127-10,-179-85 19,-220-139-1,270 144 2,-266-117 1,375 187-17,0-2 1,1 0 0,1-2 0,1-1-1,0-1 1,2-1 0,0-1 0,1-1-1,1-1 1,1-1 0,-32-52 0,46 70-43,4 9 30,3 15-5,3-4 17,1-1 1,1 1 0,0-1-1,1-1 1,0 1-1,1-1 1,0 0 0,10 11-1,15 13 27,39 36 0,-35-39-22,2-2-1,72 44 0,94 36-12,1 2-6,-165-87 15,-1 1-1,66 59 0,-92-72 5,0-1-1,-1 2 1,0 0 0,-1 0-1,-1 1 1,12 23-1,-23-34-237,-5-8 88,-18-17 42,-29-33 89,-513-515-15,554 558 29,-22-18-20,-42-30-1,67 53 24,0-1-1,-1 1 0,1 1 0,-1-1 1,0 2-1,-1-1 0,1 1 0,-1 1 0,1-1 1,-1 2-1,-10-2 0,19 4 1,1-1 1,-1 0-1,0 1 0,0-1 0,1 0 1,-1 1-1,0-1 0,1 1 0,-1-1 0,0 1 1,1-1-1,-1 1 0,1-1 0,-1 1 1,1 0-1,-1-1 0,1 1 0,-1 0 0,1 0 1,0-1-1,-1 1 0,1 0 0,0 0 1,0-1-1,0 1 0,-1 0 0,1 0 0,0 0 1,0 0-1,0-1 0,0 1 0,0 0 1,1 0-1,-1 0 0,0-1 0,0 1 0,0 0 1,1 0-1,-1 0 0,1 7 2,-1 5-3,2-1 1,-1 1-1,1-1 1,1 1-1,0-1 1,1 0-1,0 0 1,1 0-1,1 0 0,-1-1 1,9 11-1,11 14-2,58 64 0,-62-79-1,-1 1 1,-1 2-1,-1 0 1,-1 0-1,-1 2 1,16 35-1,-14-8 23,13 72-1,-13-50-49,-27-180-674,-10 39 708,-2 2 1,-3 1-1,-52-96 0,-122-174 46,65 116-63,64 93-2,-93-227 0,157 338 21,1 1-1,0-1 1,1 0-1,0 0 1,1-1 0,-1-23-1,3 37-1,0-1 0,0 1-1,0-1 1,0 0 0,0 1-1,0-1 1,0 1-1,0-1 1,0 1 0,0-1-1,0 0 1,1 1 0,-1-1-1,0 1 1,0-1 0,1 1-1,-1-1 1,0 1 0,1-1-1,-1 1 1,0-1 0,1 1-1,-1 0 1,1-1 0,-1 1-1,1 0 1,-1-1 0,1 1-1,-1 0 1,2-1 0,19 5 70,28 24 20,-42-23-86,87 61 96,136 125 0,72 104-33,-59-56 12,-176-178-42,3-3 0,2-3 0,108 62 0,-171-111-57,0-1-1,0 0 1,1 0-1,-1-1 1,1 0-1,0-1 1,1 0 0,-1-1-1,0 0 1,14 1-1,-28-11-137,-26-21 115,0 1 1,-66-45-1,40 32 53,-65-54-15,4-6 1,4-4 0,5-5 0,-107-142 0,-223-394 12,385 562 144,221 313-23,-25-40-77,241 341-77,-369-510 20,-1-2 2,0 1 1,-2 1-1,0 0 1,17 42-1,-36-75-31,0 0-1,-2 1 1,-12-15-1,3 2 14,-141-188 6,-218-307 7,49-26 6,298 485-1,3-1 0,3-1 0,3-2 0,-20-98 0,35 141 11,10 30 34,1 0 1,-1 0-1,1 0 1,1 0-1,7 8 1,11 16-4,89 152 83,71 102-122,-176-276-7,0 2-8,1-1 0,0 1 1,1-2-1,1 1 1,-1-1-1,13 8 0,-26-30-260,-80-105 235,10 17 69,6 8-43,-4 3 0,-151-145 1,205 217 8,0 2 0,-26-18 0,37 29 6,0 0 0,0 1 0,-1 0 0,1 0 0,-1 0 0,0 1 0,1 0 0,-1 0 0,0 1 0,0-1 0,-10 1 0,16 1-3,0 0 0,1 0 0,-1 0 0,0 0 0,1 0 0,-1 0 0,1 0 0,-1 0 0,0 0 0,1 1 0,-1-1 0,1 0 0,-1 0 0,0 1 0,1-1 0,-1 0 0,1 1 0,-1-1 0,1 1 0,0-1 0,-1 0 0,1 1 0,-1-1 0,1 1 0,0-1 0,-1 1 0,1-1 0,0 1 0,-1 0 0,1-1-1,0 2 1,-1 21 18,2-9-5,0 10-6,1 0 0,1 0 0,1 0 0,2-1 0,11 34 0,54 115 36,-28-73-34,-14-31 2,2-1 0,3-1 0,72 101 0,-80-132-6,2-1 0,2-1 0,1-1 0,1-2 0,2-2 0,1 0 0,57 32 0,-83-55-7,6 5-18,1-1-1,0 0 1,0-2-1,1 0 1,33 9 0,-50-16 15,1 0 1,-1 0 0,0 0 0,1 0 0,-1 0 0,0 0 0,1 0 0,-1 0-1,0 0 1,1 0 0,-1 0 0,0 0 0,0 0 0,1 0 0,-1 0 0,0 0-1,1-1 1,-1 1 0,0 0 0,0 0 0,1 0 0,-1-1 0,0 1-1,0 0 1,1 0 0,-1-1 0,0 1 0,0 0 0,0-1 0,0 1 0,1 0-1,-1 0 1,0-1 0,0 1 0,0 0 0,0-1 0,0 1 0,0 0 0,0-1-1,0 1 1,0 0 0,0-1 0,0 1 0,0-1 0,-2-13-6,2 14-2,-12-34-22,0 1-1,-2 1 0,-2 0 0,-20-32 0,13 23 1,-10-20 3,-126-217-71,119 215 118,-3 1 0,-60-66-1,89 118 160,25 31-74,44 50-11,3-1-1,92 83 1,-149-152-91,52 50 16,1-2-1,3-3 0,83 52 0,-110-80-12,1-1 0,0-1 0,1-2 0,1-1 0,0-2 0,1-1 0,0-1 0,0-2 0,42 2 0,-44-6-2,0-2-1,-1-1 1,1-2 0,-1-1 0,36-8-1,-60 9-5,1 0 0,-1 0 0,0-1 0,1 1 0,-1-2 0,0 1 0,-1-1-1,1 0 1,-1 0 0,0-1 0,0 0 0,0 0 0,0-1 0,-1 1 0,0-1 0,0 0 0,-1 0-1,0-1 1,0 0 0,0 1 0,-1-1 0,0-1 0,0 1 0,-1 0 0,0-1 0,2-12 0,-2 3 1,-1 0-1,-1-1 1,0 1 0,-2 0 0,0-1 0,0 1 0,-2 0 0,-7-21 0,-9-19-4,-29-57 1,11 30 5,5 1-26,-44-168-1,68 208 24,2 0 0,1 0 1,2 0-1,3-1 0,1 1 0,6-45 0,-6 86 7,0 0 0,0 0 0,0 0-1,0 0 1,1-1 0,-1 1-1,1 0 1,-1 0 0,1 0-1,0 0 1,0 1 0,0-1-1,0 0 1,0 0 0,0 0-1,0 1 1,1-1 0,-1 1-1,1-1 1,-1 1 0,1-1-1,0 1 1,-1 0 0,1 0-1,0 0 1,0 0 0,0 0-1,0 0 1,3-1 0,-2 2 4,0 1 1,0-1-1,0 1 1,-1-1-1,1 1 1,0 0-1,0 0 1,-1 0-1,1 0 1,0 0-1,-1 1 1,0-1-1,1 1 1,-1 0-1,0-1 1,0 1-1,0 0 1,0 1-1,0-1 1,3 5-1,24 38 47,-2 2-1,-3 0 0,-1 2 1,24 77-1,4 5 33,245 519-9,-137-311-66,74 115-160,-221-438-138,-11-39-171,-8-15 426,-3 1 1,-1-1-1,-2 2 0,-1 0 1,-26-47-1,15 31 15,-82-178-6,-169-378 33,46-15-10,199 514 63,-25-187-1,53 281 105,9 26-76,36 66 88,25 53-51,67 204-37,127 495 1,-247-776-86,194 708 118,-128-511 29,113 240 1,-139-380-124,98 146 0,-151-251-37,-7-7-16,-23-17-48,-38-31-48,-370-351-270,425 390 405,0 0-1,-23-17 0,35 28-13,-1 0-1,1 0 0,0 1 1,0-1-1,-1 0 1,1 0-1,0 0 0,0 0 1,0 0-1,-1 0 1,1 0-1,0 0 0,0 0 1,0 0-1,0 1 1,-1-1-1,1 0 1,0 0-1,0 0 0,0 0 1,0 1-1,0-1 1,0 0-1,-1 0 0,1 0 1,0 1-1,0-1 1,0 0-1,0 0 1,0 0-1,0 1 0,0-1 1,0 0-1,0 0 1,0 0-1,0 1 0,0-1 1,0 0-1,0 0 1,0 0-1,0 1 1,0-1-1,0 0 0,0 0 1,0 0-1,1 1 1,-1-1-1,0 0 0,0 0 1,0 1-1,0 1 6,1 12-1,1 0-1,0-1 1,1 1 0,1-1 0,0 0 0,0 0 0,1 0 0,11 18-1,3 2 25,43 59 0,-46-72-22,1-1 1,1-1-1,0 0 0,1-2 0,1 0 0,40 24 0,140 58 127,-94-51-30,46 22 35,305 92 0,-333-126-108,-2 6 0,-2 5 0,-2 5 0,181 107 0,34 85-57,-32-21-12,-294-216-53,-11-5-151,-16-6 89,-15-14 132,0-2-1,1 0 1,1-3 0,1 0-1,-31-32 1,-140-156-185,193 202 193,-399-477-314,177 205 264,-643-891-220,372 486 374,772 1034 315,32 62-305,35 50-74,-39 24 26,-241-377-75,139 251 33,-147-279 14,4-2 0,86 97 0,505 450 178,-545-544-186,150 94 0,-201-142 3,34 33 22,-83-62-55,-1-1-1,0 0 0,1-1 0,-1 1 0,0 0 1,1-1-1,-1 0 0,0 1 0,0-1 0,0 0 1,-3-1-1,-33 0 10,0-3 0,0-1 0,0-2 0,0-1 1,1-3-1,-48-19 0,20 3 0,1-4 1,-98-62 0,70 28-14,2-4 0,4-3 1,3-5-1,-123-144 1,-253-386 41,333 430-32,74 102-15,-92-127 52,-204-219 0,285 361-31,-3 3-1,-2 3 1,-87-51 0,135 88-44,57 41 79,60 62 45,154 176 0,-149-150-61,66 75-39,233 342-1,-367-480 22,198 279-26,-190-278 25,3-2 0,1-1 0,2-3-1,63 47 1,69 26 53,258 125 0,-365-205-54,931 429 129,-691-328-94,445 191-33,-725-319-64,-20-7-88,-203-130-293,-302-202 233,15-30 92,199 110 96,-389-448 0,644 669 24,-27-31 63,-2 2 0,-76-62 0,112 105-50,0 1-1,0 1 0,-1 1 1,-1 0-1,1 1 1,-2 2-1,1 0 0,-1 0 1,-1 2-1,1 1 1,-1 0-1,0 2 0,-30-2 1,56 16 62,39 30-62,3-3 1,0-1 0,75 42 0,-51-33 21,481 264 50,-91-58-42,-6 51 167,-157-99-126,-138-105-49,176 79 0,183 54 36,-411-185-73,451 235 48,-20 37-16,-481-283-10,-26-20-79,-26-14 44,0 0 0,0 1 0,0 0 0,0 0 0,-1 0 0,1 1 0,-1 0 0,0 0 0,0 0 0,7 10 0,-12-9-196,-11-7 139,-43-18 23,0-1 0,-93-54 0,44 21 4,-572-265-326,-263-135 411,848 406 24,3 1 48,-119-46 0,190 87-69,-1 2-1,1 0 1,-1 1 0,0 1-1,0 1 1,-24 0 0,39 17-38,3-11-8,-1 0-1,1-1 0,0 1 1,0 0-1,1-1 1,-1 1-1,1-1 0,0 1 1,0-1-1,1 0 1,4 7-1,41 45 7,-35-42 11,32 31-13,2-1 1,2-3 0,2-1 0,2-3 0,1-3 0,1-1 0,2-4 0,84 33 0,-20-20-1,2-5 0,1-5 0,155 18 0,173 36-21,-377-66 36,-1 3-1,-2 4 1,134 68 0,-59-10-25,-6-3 0,166 69 0,136 44-11,-178-75 51,-89-31-51,-4-1 24,-155-78-113,-22-5-183,-37-7 95,-90-22 141,0-5 1,-196-72 0,184 41-41,-260-152 0,190 94 53,-284-122 438,379 193-252,-2 5-1,-163-34 0,92 36-75,-357-123 0,489 134-51,57 27-27,4 4 15,0-1-1,0 1 1,0 0-1,0-1 1,0 1-1,1-1 1,-1 1-1,0-1 1,1 0-1,-1 0 1,4 2-1,1 2 3,59 44-4,2-3 1,3-3-1,1-4 0,89 37 0,-43-27 5,208 56-1,133 0 9,111 32-6,-386-79-1,229 104 0,-368-141-9,448 185-30,-439-189 34,-1 2 1,-1 3-1,-2 2 0,62 39 0,-71-41-4,1-2-1,1-2 1,0-1-1,2-3 1,45 10-1,-1 1 1,-8-2 3,95 33 6,19 10-18,-172-59 9,-8-4 0,0 2 0,0-1 0,-1 2 0,0 0-1,0 0 1,0 1 0,-1 1 0,21 16 0,-6 18-95,-24-36 75,-1 0-1,2-1 1,-1 1 0,1-1-1,-1 0 1,2 0-1,-1 0 1,7 6 0,-38-11-604,-4-5 618,0 0-1,0-2 1,1-2-1,-36-14 1,-114-60-31,63 23-5,-218-107 69,233 121 33,-146-42 1,140 55 9,34 8-37,-2 4 0,-151-23 0,457 110 133,-121-31-148,-81-27-15,107 34 5,141 22 0,-176-43-7,116 41 0,-135-36 0,1-3 0,124 17 0,22-31 16,-228-9-17,1 0-1,0 0 1,0 0 0,0 0 0,0 0-1,0 0 1,0 0 0,0-1 0,-1 1-1,1 0 1,0-1 0,0 1 0,0 0-1,-1-1 1,1 1 0,0-1 0,0 1-1,-1-1 1,1 0 0,0 1 0,-1-1-1,1 0 1,-1 1 0,1-1 0,-1 0-1,1 0 1,-1 0 0,1 1 0,-1-1-1,0 0 1,0 0 0,1 0 0,-1 0-1,0 0 1,0 1 0,0-1 0,0 0-1,0 0 1,0 0 0,0 0 0,0 0-1,0 0 1,0 0 0,-1 1 0,1-1-1,-1-1 1,0-2 5,0 0-1,0 0 0,-1 1 1,1-1-1,-1 1 0,0-1 1,0 1-1,0 0 1,0 0-1,-4-3 0,-31-26 21,-81-51-1,25 19-11,-30-36 16,-114-121-1,109 98-23,-421-365 119,-916-626-1,1000 803-132,455 304 6,3 2-3,0 1 0,0 0-1,-1 0 1,1 1 0,-1 0 0,-11-3 0,38 28 7,197 164-5,430 283 0,-205-169-29,-331-215 22,180 181-1,-251-225 14,160 170 55,231 186-1,-413-383-49,-7-7-5,0 0 1,-1 1-1,0 0 1,0 1-1,-1 0 1,9 12-1,-17-16-29,-10-6-11,9 1 37,-29-4-2,0-2 0,1-1 0,0-1 1,-36-15-1,-118-60-19,97 42 27,-1530-776 108,1398 692-95,-1076-649 89,809 417-112,-95-60-20,412 325 22,-301-117 0,286 135 8,-248-140 0,139 29-38,128 77-8,-210-102 1,-59 17-7,-91-44-32,500 225 64,-4-2-14,-45-17 1,71 31 18,6 0 10,-1 0 0,1 1-1,-1-1 1,1 1 0,-1 0-1,0 0 1,1 0 0,-1 1 0,0-1-1,0 1 1,0 0 0,0 0-1,0 0 1,4 3 0,10 8 10,125 77 37,149 90-66,635 312 64,-721-384-61,311 146 13,77 41 19,136 123-5,-656-373-1,248 144-38,-233-142 10,154 58 0,-206-91-92,-33-12 31,-8-3-1,-53-17-5,-114-40 79,-216-81 14,320 110-4,2-4-1,0-2 1,-95-69 0,37 3 13,5-5 0,-146-167 0,152 149 4,-6 5 0,-5 5 0,-241-169 0,242 203 1,-4 6 0,-144-61 1,244 124-15,0 2-1,-1 1 1,0 1 0,0 1 0,-1 2 0,-38-2 0,65 19 25,2-4-28,2-1-1,-1 1 1,1 0 0,1-1-1,0 1 1,0-1 0,0 0-1,1 0 1,0 0 0,7 9-1,58 77 27,-58-82-31,84 95 8,4-4 0,5-5-1,125 91 1,-144-126-3,121 68-1,102 34 30,-142-79-18,171 117-1,-63 7 42,-11-8-20,-193-154 9,143 74 0,230 64 94,-334-143-123,306 87 10,-206-70 17,960 249-48,-1139-303-18,233 52 46,-222-49-98,-36-11 27,-24-7 75,-139-67-28,62 27-4,-39-18 1,3-6 0,3-5 0,-131-106 0,-551-544-86,520 452 68,188 182 45,-189-132 1,226 183-13,-2 3 0,-1 3 0,-2 3 0,-109-36 0,75 36 39,-346-119-23,345 111-31,2-5-1,-114-70 1,55 10-20,-75-44-27,174 128-72,80 32 124,0 1 1,-1 0-1,0 1 1,17 16-1,14 9-13,680 423-22,-383-255-2,-13-7 25,184 117 18,-29 42-83,-189-98 90,156 130-1,-446-383-17,-4-4-5,0 1 1,0-1-1,-1 0 1,1 0-1,0 1 0,-1-1 1,1 1-1,-1-1 0,0 1 1,0 0-1,1 0 0,-1-1 1,0 1-1,1 4 1,-33-6-286,-11-6 280,0-2 0,1-2 0,0-2 0,-54-23 0,58 22 4,-71-31 31,2-4 1,2-4-1,2-5 0,3-5 1,3-3-1,-124-110 0,-99-114 5,-23-20 157,-26 29 67,208 172-145,-285-173-76,-49 4-8,430 244-17,-1 3 0,-2 4 0,-107-29 1,-72-28-11,143 35-7,-162-101-1,230 127 9,1-2 0,1-2-1,1 0 1,2-2 0,0-2-1,2 0 1,1-2 0,-39-62-1,-174-250-5,202 292 17,1-1-1,4-3 1,-33-69-1,-103-220-43,159 324 28,-1-4 16,2 1 0,1-1 0,-9-46 0,11 41-25,-2 1 0,-15-40 1,-7 9 15,-3 2 0,-71-96 1,29 47 10,26 35-24,-74-120-27,118 179 42,-1 0-1,1 0 0,1-1 1,-4-21-1,-11-36 5,-58-86 3,-6-16-7,76 150 1,1-1 0,1 0 0,-3-40 0,7 54 0,-5-70 4,6 56-1,-2-1-1,0 1 1,-2 1-1,-1-1 0,0 0 1,-11-25-1,8 26 0,1-1 0,-8-46 0,11 48-10,-1-1 0,-1 1 0,-10-27 0,12 40-1,0 0 1,1 0 0,1-1-1,-1 1 1,2 0-1,-2-15 1,1 14-59,12 18 17,30 20 58,0 2 0,-2 1 0,38 39 0,-42-36 0,-7-7-4,43 54 0,126 147 30,-135-162-42,138 150 51,-105-119-46,27 31-8,-104-108 8,-1 1 1,-1 1-1,-1 0 1,17 38-1,-19-38-2,-12-22 2,0 1 0,-1-1 0,1 0 0,-1 1 0,1-1-1,-1 1 1,1-1 0,-1 0 0,1 0 0,-1 1 0,1-1 0,-1 0 0,1 0 0,-1 1 0,1-1 0,-1 0-1,0 0 1,1 0 0,-1 0 0,1 0 0,-1 0 0,0 0 0,1 0 0,-1 0 0,1 0 0,-1 0 0,1-1-1,-1 1 1,0 0 0,1 0 0,-1-1 0,1 1 0,-1 0 0,0-1 0,-28-6-129,-28-12 123,1-2 0,1-3 0,1-3 0,1-1 0,-78-58 0,101 63-7,2-1 1,1-1-1,1-2 1,1 0-1,1-2 1,1-1-1,2 0 1,1-2-1,2 0 1,-19-47 0,-6-56-2,64 177 71,2-1 0,31 42 0,-8-12-13,424 729 30,-107-175-30,-223-383-7,68 110-110,-201-345-31,-5-13-1,-7-17 67,-6-5 28,-2 0 0,-1 1 1,-2 0-1,-36-47 1,6 6-16,-200-280-70,26 39-30,152 204 49,-55-116-1,78 131 78,4-3-1,4-1 0,-28-113 1,63 187 16,6 16 40,17 27 84,-16-17-120,246 351 342,-83-108-245,-12-41-62,129 187-39,-233-312-27,-2 2-1,72 177 1,-15 44 55,-52-137-12,107 222-1,-145-358-10,2-1 1,1 0-1,2-2 0,0 0 0,3-1 0,0-2 0,50 42 1,-57-55-31,0 0 1,2-1 0,-1-1 0,2-1 0,-1-1-1,1-1 1,1 0 0,0-2 0,0 0 0,0-2-1,1-1 1,0 0 0,35 0 0,-57-4-86,-2-15 69,-1 8 17,0 1 0,0-1-1,-1 1 1,1 0 0,-2 0 0,1 0 0,-1 0-1,-7-9 1,-45-47-121,23 27 71,-190-203-74,27 31 113,-551-578 117,729 768-72,0 1 0,-1 1 0,-1 0-1,-1 2 1,1 0 0,-2 1-1,0 2 1,-34-13 0,56 23-24,0 0 1,0 0-1,0 0 1,0 1-1,0-1 1,0 0-1,0 0 1,0 0-1,1 0 1,-1 0-1,0 0 1,0 0-1,0 0 1,0 1-1,0-1 1,0 0-1,0 0 1,0 0-1,0 0 1,0 0-1,0 0 1,0 1-1,0-1 1,0 0-1,0 0 1,0 0-1,0 0 0,0 0 1,0 1-1,0-1 1,0 0-1,0 0 1,0 0-1,0 0 1,0 0-1,0 0 1,0 0-1,0 1 1,-1-1-1,1 0 1,0 0-1,0 0 1,0 0-1,0 0 1,0 0-1,0 0 1,0 0-1,0 0 1,-1 1-1,1-1 1,0 0-1,0 0 1,0 0-1,0 0 1,0 0-1,0 0 0,-1 0 1,14 15 51,98 91 56,-24-25-99,388 363 12,-326-319 4,220 141-1,214 91 77,-579-355-105,95 50-1,-89-48 5,1 1 0,0-1-1,1-1 1,-1 0 0,0-1 0,1 0 0,13 1 0,-24-3-4,-1 0 1,0 0 0,1 0-1,-1 0 1,0 0 0,1 0-1,-1 0 1,0 0 0,1-1 0,-1 1-1,0 0 1,1 0 0,-1 0-1,0 0 1,1 0 0,-1-1-1,0 1 1,0 0 0,1 0-1,-1 0 1,0-1 0,0 1 0,1 0-1,-1 0 1,0-1 0,0 1-1,1 0 1,-1-1 0,0 1-1,0 0 1,0 0 0,0-1-1,0 1 1,0 0 0,0-1 0,0 1-1,1-1 1,-1 1 0,0 0-1,0-1 1,0 1 0,-1 0-1,1-1 1,0 1 0,0 0-1,0-1 1,0 1 0,0 0 0,0-1-1,0 1 1,-1 0 0,1 0-1,0-1 1,0 1 0,0 0-1,-1-1 1,1 1 0,0 0-1,0 0 1,-1 0 0,1-1 0,0 1-1,-1 0 1,1-1-10,-10-9-10,0 0 0,0 0-1,-1 1 1,-1 1 0,1 0 0,-1 0-1,-1 1 1,-15-6 0,6 1-8,-174-85-4,102 52 54,2-3 0,-110-76 0,195 118-5,6 5-7,0 0 0,0 0 0,0 0-1,0 1 1,0-1 0,0 0 0,-1 1-1,1-1 1,0 0 0,0 1 0,-1-1-1,1 1 1,0 0 0,-1-1 0,-1 1-1,2 0-22,26 8 144,35 24-35,72 50 0,-40-23-44,778 452 234,-631-370-269,-5 10-1,-8 10 0,358 332 1,-470-385-16,-16-19 45,157 189 1,-249-270-51,-4-5 0,1-1 1,-1 1-1,0 0 1,0 0-1,0 0 1,0 0-1,-1 0 1,1 1-1,-1-1 1,0 0-1,2 5 1,-3-7-21,-2-2 32,0 1 0,0-1 0,1 0-1,-1 0 1,0 0 0,1 0 0,-1-1 0,1 1 0,-1 0 0,1-1-1,-2-2 1,-5-4-4,-86-81-24,5-5 0,-97-129 0,54 61 28,34 47-63,-499-649 30,436 504 22,-34-50-29,129 214 55,-86-96 1,103 143-30,-3 2-1,-1 2 1,-85-55 0,115 84 3,3 1 15,0-1-1,2-1 1,0-1-1,-28-34 1,-49-88-42,77 113 18,-5-5-13,-1 1 0,-1 1-1,-2 1 1,-1 2 0,-1 1 0,-56-39 0,37 25-12,1-2 1,2-1-1,-76-99 0,28 31-26,55 66 41,3-1 0,-43-74-1,-43-109-123,0 2 6,91 178 123,-2 1 1,-54-63-1,70 92 8,12 13 24,0 1-1,-1-1 1,0 1 0,0 0-1,-1 0 1,-10-6 0,16 16 20,6 14-9,0 1 0,1-1 1,1 0-1,17 28 0,4 11 16,37 80 11,133 204 1,-161-279-66,-30-47 14,1 0 0,1 0-1,0-1 1,1 0 0,0-1-1,1 0 1,1-1 0,20 16-1,-33-28-2,1-1-1,-1 0 1,0 1 0,1-1-1,-1 0 1,0 0-1,0 0 1,1 1 0,-1-1-1,0 0 1,1 0-1,-1 0 1,1 0 0,-1 1-1,0-1 1,1 0-1,-1 0 1,0 0 0,1 0-1,-1 0 1,1 0-1,-1 0 1,0 0 0,1 0-1,-1 0 1,1-1-1,-1 1 1,0 0 0,1 0-1,-1 0 1,0 0-1,1 0 1,-1-1-1,0 1 1,1 0 0,-1 0-1,0-1 1,1 1-1,-1 0 1,0 0 0,0-1-1,1 1 1,-1 0-1,0-1 1,0 1 0,0 0-1,0-1 1,1 1-1,-1-1 1,0 1 0,0 0-1,0-1 1,0 1-1,0 0 1,0-1 0,0 1-1,0-1 1,0 1-1,0 0 1,0-1-1,0 1 1,0 0 0,0-1-1,0 1 1,-1-1-1,-4-30-56,-4 5 41,-2 0 1,-1 0-1,-1 1 1,-19-26-1,-1-5 33,-75-122-177,58 98 85,2-2 0,-60-143 0,92 183 89,9 27-10,1-1 0,0-1 1,1 1-1,0-1 0,2 0 0,-3-28 0,6 45 5,0 0 0,0 0-1,0 0 1,0-1 0,1 1 0,-1 0 0,0 0 0,0 0-1,0 0 1,1 0 0,-1-1 0,0 1 0,0 0 0,0 0-1,1 0 1,-1 0 0,0 0 0,0 0 0,1 0 0,-1 0-1,0 0 1,0 0 0,1 0 0,-1 0 0,0 0 0,0 0-1,0 0 1,1 0 0,-1 0 0,0 0 0,0 0 0,1 0-1,-1 0 1,0 0 0,0 0 0,0 1 0,1-1 0,-1 0-1,0 0 1,0 0 0,0 0 0,1 0 0,-1 1 0,0-1-1,0 0 1,0 0 0,0 0 0,0 1 0,0-1 0,1 0-1,-1 0 1,0 1 0,17 17 39,0 1 1,-1 1-1,-1 0 0,-1 1 0,0 1 1,10 25-1,-4-12-23,9 15 21,2-1 0,46 54-1,-57-80-47,1 0-1,1-2 0,1-1 1,1 0-1,50 31 0,-36-36-88,-37-14 92,0-1 1,-1 0 0,1 0-1,0 0 1,0 0 0,0 0-1,-1 0 1,1 0 0,0 0 0,0 0-1,-1-1 1,1 1 0,0 0-1,0 0 1,-1-1 0,1 1-1,0 0 1,-1-1 0,1 1-1,0-1 1,-1 1 0,1-1-1,0 1 1,-1-1 0,1 1-1,-1-1 1,1 1 0,-1-1-1,0 0 1,1 1 0,-1-1-1,0 0 1,1 0 0,-1 1-1,0-1 1,0 0 0,1 0-1,-1 1 1,0-1 0,0 0-1,0 0 1,0 0 0,0 1-1,0-1 1,-1-1 0,0-37 0,-3 0-1,-1 1 1,-2 0 0,-1 0 0,-18-48 0,-84-186 3,30 84 0,23 52-22,56 136 22,1-1 0,0 1 0,0 0 0,-1-1 0,1 1 0,0 0 0,0-1 0,0 1 0,0 0 1,0-1-1,0 1 0,-1 0 0,1-1 0,0 1 0,0-1 0,0 1 0,0 0 0,0-1 0,0 1 1,1-1-1,-1 1 0,0 0 0,0-1 0,0 1 0,0 0 0,0-1 0,0 1 0,1 0 0,-1-1 1,0 1-1,0 0 0,1-1 0,-1 1 0,0 0 0,14 5 99,1 8-74,-1 0 0,0 1 0,-1 1-1,22 31 1,43 78 79,-50-76-93,90 162-10,11 17 17,-120-213-19,1 0 0,0-1 0,22 21 0,-29-34-20,-3-7 6,-6-13-16,-217-363-10,68 129-5,-31-100-227,160 300 264,-57-104 53,75 145-40,-1 1-1,-1 0 1,0 0 0,-1 1 0,0 0-1,0 1 1,-1 1 0,-26-17 0,22 14-4,0-1 0,2 0 0,-1-2 0,-20-27 0,-16-15-1,50 55 5,-1 1-1,1-1 1,0 1-1,0-1 1,-1 1-1,1 0 1,-1 0-1,1 0 1,-1 0-1,0 0 1,1 0-1,-1 0 1,0 1-1,0-1 1,0 0 0,1 1-1,-1 0 1,0-1-1,0 1 1,0 0-1,0 0 1,0 0-1,0 0 1,0 0-1,1 0 1,-1 1-1,0-1 1,0 1-1,0-1 1,0 1 0,1 0-1,-1 0 1,0-1-1,1 1 1,-1 1-1,-2 0 1,0 2 1,1 0 0,-1 1 0,1-1 0,0 1 0,0-1 0,0 1 0,0 0 1,1 0-1,0 0 0,-3 9 0,-41 178 26,46-192-32,0 0-1,0 1 1,0-1-1,0 0 1,0 1 0,0-1-1,0 0 1,0 1 0,0-1-1,0 0 1,0 1 0,1-1-1,-1 0 1,0 0-1,0 1 1,0-1 0,1 0-1,-1 0 1,0 1 0,0-1-1,1 0 1,-1 0 0,0 0-1,0 1 1,1-1-1,-1 0 1,0 0 0,1 0-1,-1 0 1,0 0 0,1 0-1,-1 0 1,0 1 0,1-1-1,-1 0 1,24 3 0,38-3 5,-43 0-13,-2 1 9,0 0 0,29 8 0,-30-6 5,1 0 0,30 2 0,-45-7-5,-1 1-1,1-1 1,0 0-1,-1 1 1,1-1-1,-1 0 1,1 0-1,-1 0 1,0 0-1,0 0 1,0 0 0,0-1-1,0 1 1,0 0-1,-1-1 1,1 1-1,-1-3 1,6-9-11,-3 11 13,0 0 0,0 0-1,1 0 1,0 1 0,-1-1-1,1 1 1,0 0 0,0 0-1,0 1 1,1-1 0,-1 1-1,0 0 1,1 0 0,-1 0-1,0 1 1,1-1 0,-1 1-1,1 0 1,-1 1 0,1-1-1,6 2 1,0 0 10,0 0-1,0 0 1,-1 1 0,1 1-1,-1 0 1,0 0 0,16 9-1,10 13-9,-1 2-1,-1 1 0,-1 1 0,-2 2 0,29 38 0,-19-16-1,-3 1 0,54 104 0,-85-146 4,-1 0-1,-1 1 0,0-1 1,0 1-1,-2 1 0,0-1 0,0 0 1,-1 1-1,-1 23 0,0-35-1,0 0 1,0 0-1,0-1 0,0 1 1,0 0-1,0 0 0,1-1 1,-1 1-1,1-1 0,0 1 1,0-1-1,0 0 0,0 0 0,0 0 1,3 2-1,42 33-57,-35-28 55,15 13 47,-2 2 0,37 41 0,12 13-64,-74-78 18,1 2-1,1-1 0,-1 1 0,1-1-1,-1 1 1,1-1 0,0 0 0,0 0 0,-1 0 0,1 0-1,0 0 1,0 0 0,0 0 0,0-1 0,0 1 0,0-1-1,3 1 1,-4-13-17,-4-18 3,-1 0-1,-1 1 0,-2 0 1,-1 0-1,-15-37 0,11 30 6,-11-21 23,-41-76 0,-7-14-88,45 84 45,6 18 36,-19-70 1,37 99 8,7 14 6,15 21 22,-17-15-39,48 56 100,-3 2 0,77 133 0,5 9 14,38 18-14,-68-95-15,106 179 0,-184-270-95,29 33 0,-43-58-20,-83-78-40,-8-30-40,4-3 0,-96-160 1,128 179 42,5-2 1,3-2-1,3-1 0,-25-97 1,48 142 65,13 40 59,62-3-70,-50 2 7,1 1 0,0 0 0,0 1 0,0 0 0,-1 1-1,18 3 1,-25-2 8,0 0 0,0 1 0,0 0 0,-1-1 0,1 1 0,-1 1 0,0-1 0,0 1 0,0-1 0,0 1 0,-1 1 0,0-1 0,0 0 0,0 1 0,4 7 0,7 14-5,16 46 0,-16-35-1,83 227 72,-33-83-43,1-6-18,65 164 55,-83-230-46,65 108-1,-81-179-50,-9-14 19,-24-23 3,0 0 0,0-1 0,0 1 0,0-1 0,0 1 0,0-1 0,0 0 0,0 0 0,0 0 0,0 0 0,0 0 0,0 0 0,0 0 0,0-1 0,-3 0 0,-12-5 2,0-2 0,0 0 0,0-1 0,1 0 0,0-2 0,-17-14 0,-14-8 16,-116-75-73,5-7 1,-181-172-1,228 176 63,41 39-8,-3 2 0,-92-66 0,159 132-4,-58-36 7,61 38 8,-1 0 0,1 1 0,-1-1 0,1 1 0,-1 0 1,0 0-1,0 0 0,0 0 0,0 1 0,1 0 1,-1 0-1,0 0 0,0 0 0,0 0 0,-5 2 0,8-1-3,0 0 0,0 0 0,-1 1 0,1-1-1,0 0 1,0 1 0,0-1 0,0 1 0,1-1-1,-1 1 1,0 0 0,1-1 0,-1 1 0,1 0-1,-1-1 1,1 1 0,0 0 0,0-1 0,-1 1-1,1 0 1,1 0 0,-1-1 0,0 3 0,0 4 2,-1 27 12,2 0 0,2 0-1,1 0 1,1 0 0,3 0-1,18 55 1,92 202 92,-84-215-80,127 269-60,-159-342 25,1 1 8,-1 0 0,1 0 0,-1 0 1,0 1-1,0-1 0,-1 1 0,1 0 1,-1-1-1,0 11 0,-1-16-49,-1-19-10,0 13 52,-1-1 0,0 1 0,-1 0 1,1 0-1,-1 0 0,0 0 0,-1 0 1,-6-8-1,-43-48-105,16 19 28,-322-398-66,346 426 157,0 0 1,-1 1 0,-19-17-1,27 27-6,1 1-1,-1-1 0,0 1 1,0 0-1,0 0 0,0 1 1,0-1-1,-1 1 0,1 1 1,-1-1-1,1 1 0,-1 0 1,-8 1-1,14 0-2,0 0 0,1 0 0,-1 0 0,0 1 0,0-1 0,0 0 0,0 0 0,0 1 0,0-1 0,0 1 0,1-1 0,-1 1 0,0-1 0,0 1 0,1 0 0,-1-1 0,0 1 0,1 0 0,-1-1 0,1 1 0,-1 0 0,1 0 1,-1 0-1,1 0 0,-1-1 0,1 1 0,0 0 0,0 0 0,-1 0 0,1 0 0,0 0 0,0 0 0,0 1 0,0 38 34,0-33-38,3 13 17,0-1 0,1 1 1,1-1-1,1 0 1,1 0-1,1 0 1,0-1-1,15 24 1,100 134 103,-113-163-115,53 65 43,2-4 0,118 103 0,169 107 119,-318-258-159,75 60 54,-5 5-1,-3 4 1,-4 4 0,113 152-1,-167-192-42,476 581 195,-162-284-187,1 1 66,-325-324-100,-2 1 0,-1 2 1,-2 1-1,-1 1 0,30 58 1,-54-90 11,0 1 0,-1-1 0,0 1 0,0 0 1,-1 0-1,0 0 0,0-1 0,0 15 0,-2-20-10,0 0-1,-1-1 1,1 1-1,0 0 0,0-1 1,0 1-1,-1 0 1,1-1-1,0 0 0,-1 1 1,1-1-1,0 0 1,-1 0-1,1 0 1,-1 0-1,1 0 0,0 0 1,-1 0-1,1 0 1,-3-1-1,0 1-8,-11-1-3,0-1-1,-1 0 0,1-1 0,0-1 0,0 0 0,0-1 0,1 0 1,-15-9-1,-109-66-53,111 63 47,-286-214-208,162 114 157,-443-371 30,422 326 26,-187-229-1,306 325 19,-3 3 0,-2 1-1,-4 4 1,-74-56 0,107 92 12,0-1 1,1-1-1,2-2 1,-41-50-1,60 69-62,10 16 46,14 19 20,57 69 36,-37-47-33,54 58-1,-45-64-11,1-2-1,3-3 1,1-1 0,90 49-1,-29-30 46,160 58 0,-188-81-39,-2 2 0,-1 4 0,-3 4 0,-1 3 0,-2 4 0,-3 2 0,116 112 0,-136-116-29,-50-48-33,-7-13-58,-143-167-224,118 146 352,-501-495 1,305 313 46,206 195-12,-29-38-1,47 52 41,12 11-54,18 14 17,350 305 211,-177-145-194,42 42-20,249 293 0,438 468 183,-733-807-151,348 238 0,-272-220-88,-160-117 16,238 143-92,-189-125 96,-98-53-91,3-3 0,1-3 1,84 29-1,-150-63-84,-2-3 157,0 0 0,-1 0 0,1 0 0,-1 0 0,1 1 0,-1-1 0,0 0 0,0 0 0,0 0 0,0 1 0,0-1 0,0 0 0,0 1 0,0-1 0,-1 1 1,1-1-1,-1 1 0,1 0 0,-4-2 0,-8-9-24,-508-516-394,104 78 260,26-23 93,116 136 83,124 155-31,-506-581-11,112 239 179,232 234-186,-47-8 51,-2-4 14,325 266-32,2-1 0,2-2 0,1-1 0,2-2 0,-30-57 0,188 255 130,392 529-102,-425-561-6,77 90-17,8-8 0,9-9 0,250 203 0,-276-270 2,-54-46 26,181 179-1,-271-241-42,0 1 0,26 40-1,-40-54 14,1 1-1,-1 0 1,-1 0 0,0 0-1,0 0 1,-1 1 0,-1-1-1,0 1 1,0 0-1,0 13 1,-2-23-4,0 0 0,-1 0-1,1-1 1,-1 1 0,1 0 0,-1-1-1,1 1 1,-1-1 0,0 1 0,1 0-1,-1-1 1,0 1 0,1-1 0,-1 0-1,0 1 1,1-1 0,-1 0 0,0 1-1,0-1 1,0 0 0,1 0 0,-1 0-1,0 1 1,0-1 0,0 0 0,1 0-1,-1 0 1,0 0 0,0-1 0,0 1-1,0 0 1,1 0 0,-1 0 0,-1-1-1,-37-8-57,7-3 44,2-1 0,0-2 0,-54-35 0,-85-73 4,140 101 30,-154-125-15,7-8 0,7-7 0,7-7 0,-233-316 1,126 89 7,-23-32-6,273 402-5,-12-19 12,-3 1 0,-1 2 0,-75-68 0,69 84 121,43 37-74,23 31-17,1-2 0,55 66 0,-6-11-13,65 99-25,379 485 52,-424-570-42,4-5 1,5-4-1,222 165 0,236 66 71,-31-21-69,-458-260-1,-2 4-1,-2 2 0,-3 3 0,-2 3 1,76 97-1,-128-135-265,-51-63 198,-50-38-1,4 4 22,-51-52 5,-177-158-5,-93-89-40,287 248 47,-127-169 0,-17-107-47,29-15 82,175 307-2,-3 0-18,-3 2-1,-6 4 0,-4 2 1,-93-94-1,128 155 13,26 27 0,2 0-1,-1 0 0,2-2 1,-1 1-1,-14-25 1,26 38-2,0 0 0,-1-1 0,1 1 1,0 0-1,0 0 0,0-1 0,0 1 0,0 0 1,0 0-1,-1-1 0,1 1 0,0 0 1,0 0-1,0-1 0,0 1 0,0 0 0,0-1 1,0 1-1,0 0 0,0 0 0,0-1 1,0 1-1,0 0 0,0-1 0,1 1 1,-1 0-1,0 0 0,0-1 0,0 1 0,0 0 1,0 0-1,1-1 0,-1 1 0,0 0 1,0 0-1,0 0 0,1-1 0,-1 1 0,0 0 1,0 0-1,1 0 0,-1 0 0,0-1 1,0 1-1,1 0 0,-1 0 0,22 3 43,7 9 3,-1 1-1,0 2 1,31 21 0,82 66 47,-111-80-65,198 155 47,-8 9 0,309 339-1,-141-105-5,28-26-20,-162-179-55,507 443 92,-547-464-71,522 449 87,-422-367-80,-133-111-12,-171-156-10,27 22-14,-2 2 0,44 52 0,-76-79 8,1-1 0,-1 0 0,0 1 0,0 0 1,-1-1-1,0 1 0,0 0 0,0 0 0,-1 0 1,2 12-1,-11-17-168,-1-1 140,1 0 0,0-1-1,0 0 1,0 0-1,0-1 1,0 0-1,0 0 1,-9-4-1,-69-37-8,53 25-7,-476-266-180,361 190 166,-176-147 0,-325-376 59,599 563 17,-588-597 232,583 602-223,-306-283 80,28-21-121,294 304 18,25 29 6,-1 1 1,-1 1 0,-1 0 0,-1 1 0,-25-19 0,42 36-5,1-1 1,-1 1 0,1-1 0,-1 1 0,1 0 0,-1-1 0,1 1 0,-1 0 0,1-1 0,-1 1 0,1 0 0,-1 0 0,0 0 0,1-1 0,-1 1 0,1 0 0,-1 0 0,0 0 0,1 0 0,-1 0 0,0 0 0,1 0 0,-1 0 0,1 1 0,-1-1 0,0 0 0,1 0 0,-1 0 0,0 1 0,1 0-1,-1 0 1,1-1 0,0 1 0,-1 0-1,1 0 1,0 0 0,0 0-1,-1 0 1,1 0 0,0 0 0,0 0-1,0-1 1,0 1 0,0 0-1,0 0 1,1 0 0,-1 0 0,1 1-1,4 15 4,2-1 0,0-1 0,1 1 0,1-1 0,0-1 0,1 0 0,0 0 0,17 16-1,2 7 16,86 96 6,213 190 1,-211-214-45,662 714-18,-187-184 74,-487-542-39,163 117 1,-98-84-2,-118-88 6,268 228-11,-259-221 6,-47-39-2,-1 0 1,0 0-1,-1 2 0,16 16 0,-27-26-44,-6-5-129,-212-126 23,81 43 90,-103-64-33,8-10 1,-351-315 0,508 406 97,-233-198 62,242 216-33,-3 4 1,-142-75-1,148 92-11,-249-133-6,299 155-14,9 6 1,0 0-1,0 0 0,0 0 0,0 0 1,0 0-1,-1 1 0,1-1 0,-1 1 0,1 0 1,0 0-1,-1 0 0,-7 0 0,29 22 33,127 111 11,252 179 0,-271-228-25,3-5-1,232 102 1,-290-150-17,303 133 16,-17 29-3,-285-141-17,-2 3-1,63 62 1,97 76-13,-122-111 23,-4 4 0,138 145 0,-137-127 16,-50-51 3,80 98 0,-111-120-16,0 1 9,26 44 0,-43-62-19,-4-7 0,0 0 0,0 0 0,1-1 0,0 1 0,0-1 0,9 9 0,-12-13-32,-10-11-443,-78-82 93,-105-142 0,-56-120 165,169 239 189,8 9 89,-111-218 0,179 318-43,1 0-1,-1-1 0,1 1 0,1 0 0,-1-1 1,1 0-1,0 1 0,0-14 0,25 18 170,-15 4-166,-1 0-1,1 0 1,-1 0-1,1 1 1,-1 0-1,0 1 1,0 0-1,0 0 1,12 10-1,68 58 52,-60-48-61,61 56 145,-4 5 0,-3 2 0,-4 5 0,96 146 0,-31-47 57,22 35-69,41 86-96,-205-310-117,-5-4-126,0 1 188,0-1-1,0 0 0,0 0 0,0 0 0,1-1 1,-1 0-1,-6-5 0,-3-3-7,-204-143-49,-335-311 0,508 423 65,-1 2 0,-3 2 1,-93-56-1,135 91 6,1 0 0,-1 1 0,1 0-1,-1 0 1,0 1 0,-8-2 0,13 3-7,1 0 1,-1 0-1,0-1 0,1 1 0,-1 0 0,1 0 1,-1 0-1,1 0 0,-1 0 0,1 0 1,-1 0-1,0 0 0,1 0 0,-1 0 0,1 0 1,-1 1-1,1-1 0,-1 0 0,1 0 1,-1 0-1,1 1 0,-1-1 0,1 0 1,-1 1-1,1-1 0,-1 0 0,0 1 0,3 6 3,-2-7-1,4 10 1,0-1 1,0-1 0,1 1-1,0-1 1,0 0 0,1 0 0,0 0-1,14 12 1,3 6 0,274 278 32,-196-208-29,109 142 31,-105-111-17,-83-106-18,1-1 1,1-1-1,0-1 1,1-2-1,52 27 1,-71-40-12,-1-1-1,1 1 1,-1-1 0,1 0-1,0-1 1,-1 1 0,1-1-1,7 1 1,-11-36-152,-3 21 143,-1 0 0,0 0 0,-1 0 0,0 0 0,-1 0 0,0 1 0,-8-15 0,-49-91-77,38 77 78,-58-110-149,-118-315-1,187 421 230,32 68 72,13 20-106,34 41 93,-3 2 0,98 181-1,8 17 139,-92-158-196,-74-119-64,0-1 2,-1 1-1,1-1 1,1 0-1,-1 0 1,11 9-1,-14-14-66,-1-5-96,-1-17 99,-1 0 0,-1 0 1,-1 1-1,0-1 0,-2 1 1,-13-32-1,-63-118-21,14 40 14,7-3 0,5-2-1,-51-191 1,99 271 79,8 55-5,1 0 1,0 0-1,-1 0 1,1 0-1,0 0 1,-1 0-1,1 0 0,0 0 1,0 0-1,-1 0 1,1 0-1,0 1 0,-1-1 1,1 0-1,0 0 1,-1 1-1,1-1 0,-1 1 1,1-1-1,-1 0 1,1 1-1,-1-1 0,1 1 1,0 1-1,31 29 36,-2 2-1,-1 2 1,-2 0 0,22 41-1,15 16 18,221 272 311,-195-252-206,-81-100-158,1 0 0,0-1 0,1 0-1,0 0 1,1-1 0,0-1 0,1 0 0,0-1 0,26 13 0,-38-21-11,-1 0-1,1 0 1,-1 0 0,0 0 0,1-1 0,-1 1 0,0 0-1,1 0 1,-1-1 0,0 1 0,1 0 0,-1 0 0,0-1 0,1 1-1,-1 0 1,0-1 0,0 1 0,1 0 0,-1-1 0,0 1-1,0-1 1,0 1 0,0 0 0,0-1 0,1 1 0,-1-1 0,0 1-1,0-1 1,0 1 0,0 0 0,0-1 0,0 1 0,0-1-1,-1 1 1,1 0 0,0-1 0,0-25-33,0 20 10,-1-4 3,0 0 0,0 1 0,-1 0 0,-1-1 0,0 1 0,0 0 0,0 0 0,-1 1 0,-7-12-1,-54-78-62,33 52 48,-300-418-61,301 416 101,-10-10 0,3-2 0,3-1 0,-34-81 0,63 124 85,13 24 111,14 15-173,110 106 9,133 165 0,-153-164 70,52 81-20,14 14-52,-188-247-631,-25-36 541,23 38-32,-140-216-44,-10-15 92,128 191 56,3 0 0,-29-81 0,53 114-9,9 15 15,-1 14-15,0 0-1,0 0 0,0 0 0,0 0 1,0-1-1,1 1 0,-1 0 0,0 0 1,0 0-1,0 0 0,0 0 0,1-1 1,-1 1-1,0 0 0,0 0 0,0 0 1,1 0-1,-1 0 0,0 0 0,0 0 1,0 0-1,1 0 0,-1 0 0,0 0 1,0 0-1,1 0 0,-1 0 0,0 0 1,0 0-1,0 0 0,1 0 1,-1 0-1,0 0 0,0 0 0,0 0 1,1 1-1,-1-1 0,0 0 0,0 0 1,0 0-1,0 0 0,0 0 0,1 1 1,-1-1-1,21 16 40,0 1 1,-1 1-1,32 36 1,48 72 11,115 189 164,-80-109-116,-20-62-23,-35-46-88,-78-101-20,-1-1-1,-1 1 1,1-1 0,0 1 0,-1-1 0,0 1 0,0-1 0,0 0 0,0 1 0,-1-5-1,-7-13 13,0 0-1,-1 1 0,-1 0 1,-1 0-1,-26-34 1,2 0 21,-9-10 0,-2 2 0,-71-73 1,16 20-2,-78-103 71,-179-212 343,283 337-348,-77-124-1,-47-116-37,172 285-12,-118-257-28,103 209 29,-51-124-10,40 112 1,-4 1 0,-101-140-1,-257-264-4,326 394-13,5-4 1,-86-165 0,105 172-7,11 17-17,23 38-35,-59-83 0,87 138 62,0 0 0,0 0 0,0-1 0,0 2 0,-1-1 1,1 0-1,-1 1 0,0 0 0,0 0 0,-1 0 0,1 0 1,-1 1-1,1-1 0,-1 1 0,0 0 0,-7-1 0,12 3 4,-1 1-1,0-1 1,1 1-1,-1 0 1,0 0-1,1-1 1,-1 1-1,1 0 1,-1 0-1,1 0 1,0 0-1,-1-1 1,1 1-1,0 0 1,0 0-1,-1 0 1,1 0-1,0 0 1,0 0-1,0 0 1,0 0-1,0 0 0,0 0 1,1 1-1,0 35 6,0-30-7,2 21 9,1 1 1,2-1 0,1 0-1,1-1 1,12 29 0,69 138-20,-71-159 12,525 888-3,-225-414-26,-37 19 5,-87-101 55,-175-395-48,-18-31-86,-3-29-106,-12-17 180,-2 2 1,-2 0-1,-34-60 0,19 38 11,-195-390-34,-131-268 102,284 558-49,6-2 0,-53-205-1,97 257 23,6-1 0,-7-185 0,25 292-26,-11-69 237,14 99-218,1 0 0,1 0 0,0 0 0,2-1 0,14 35 0,-9-22-2,231 755 49,-221-690-61,-5 1 1,-4 0-1,-4 1 0,-10 171 0,1-259-2,0-1-1,0 1 1,-2-1 0,1 0-1,-1 0 1,-1 0-1,-6 15 1,7-22 1,1 1 1,-1-1 0,0 1-1,0-1 1,0 0-1,-1 0 1,1 0-1,-1-1 1,0 1-1,0-1 1,0 0 0,-1 0-1,1 0 1,-1-1-1,1 1 1,-1-1-1,0 0 1,-10 2 0,-4-1 1,0 0 0,0-2-1,0 0 1,0-1 0,0-1 0,1-1 0,-1-1 0,0 0 0,1-1 0,-1-1 0,1-1 0,0-1 0,1 0 0,-31-18 0,-10-11-14,3-3 0,-92-81 0,141 115 13,-378-349 29,78 70-75,220 207 36,-762-628 51,558 507-36,-271-209 22,251 155-29,230 195-3,-2 3 0,-95-45-1,-62-33 9,239 132-7,0 0 0,0 0 0,-1-1 0,1 1 0,0 0 0,0 0 0,-1 0 0,1-1 0,0 1 0,0 0 0,-1 0 1,1 0-1,0 0 0,-1 0 0,1-1 0,0 1 0,-1 0 0,1 0 0,0 0 0,0 0 0,-1 0 0,1 0 0,0 0 0,-1 0 0,1 0 1,0 0-1,-1 0 0,1 0 0,0 0 0,-1 1 0,1-1 0,0 0 0,-1 0 0,1 0 0,0 0 0,0 1 0,-1-1 0,1 0 0,0 0 1,0 0-1,-1 1 0,1-1 0,0 0 0,0 0 0,0 1 0,-1 0 0,1 20-85,12 27-35,13 6 121,2-2 0,2 0 0,52 68 0,-29-44 0,-8-10 0,334 485-6,-310-464-13,154 153-1,107 51 27,-270-243-10,-10-8-43,62 63-1,-107-183-364,-5 77 413,1 1-1,0-1 1,0 1-1,0-1 1,1 1-1,-1-1 1,0 1-1,1-1 1,0 1-1,-1 0 1,1-1-1,2-3 1,-1 5-2,-1 0 1,1 0 0,0 0-1,-1 0 1,1 0 0,0 0 0,0 1-1,0-1 1,0 1 0,-1-1-1,1 1 1,0-1 0,0 1 0,0 0-1,0 0 1,0 0 0,3 1-1,15-1 11,-1 2 0,1 0 0,-1 1 0,0 1 0,0 1-1,28 11 1,109 59 59,-144-68-66,366 227 132,-14 33-100,-276-201-16,881 707 215,-533-329-219,-38 31 51,-342-406-59,-35-43-38,-10-11 11,0-2 1,0 0 0,1 0 0,1-1 0,15 12 0,-29-51-105,-3 16 119,0 1 0,-1 0 0,0 0 0,-1 1 0,0 0 0,-15-17 0,-55-53-44,38 41 33,-118-128-9,7-7 0,8-7 0,-147-245 0,41-20 168,250 451-110,0 0 1,1-1-1,0 1 0,1-1 0,-1 0 0,1 0 0,8 6 0,9 9-2,102 116 35,171 242 1,-163-201-49,239 278 247,-288-356-233,-40-49-11,3-3-1,1-1 0,86 63 1,-129-106-36,0 0-1,0 0 1,0 0 0,0 0 0,1-1-1,-1 1 1,1-1 0,0 0 0,0-1-1,0 1 1,0-1 0,0 0 0,0 0-1,0 0 1,0-1 0,0 0 0,7 0 0,-11-2 0,-1 0 1,1 0 0,0 1 0,-1-1-1,0 0 1,1 0 0,-1 0 0,0 1-1,0-1 1,0 0 0,0 0 0,-1 0 0,1-1-1,-1-3-19,1-6 17,-1 1 0,-1 1 0,0-1 0,-1 0 0,0 0 0,0 1 0,-1 0 0,-1-1 0,-5-8 0,-11-18 13,-28-34-1,25 36 16,-76-115-31,-157-313 1,243 427 126,38 74 87,-9-11-216,193 346 183,-18-30 157,-156-288-276,-21-36-24,0 1 1,-2 0 0,0 1 0,-1 0 0,-1 0 0,10 39-1,-18-59-19,-1-1-1,0 0 0,0 1 0,1-1 0,-1 1 0,0-1 0,0 1 0,0-1 0,1 0 0,-1 1 1,0-1-1,0 1 0,0-1 0,0 1 0,0-1 0,0 1 0,0-1 0,0 1 0,0-1 1,0 1-1,-1-1 0,1 0 0,0 1 0,0-1 0,0 1 0,0-1 0,-1 0 0,1 1 1,0-1-1,0 1 0,-1-1 0,1 0 0,0 1 0,-1-1 0,1 0 0,0 1 0,-1-1 0,1 0 1,-1 0-1,1 1 0,0-1 0,-1 0 0,1 0 0,-1 0 0,1 0 0,-1 0 0,1 1 1,-1-1-1,1 0 0,0 0 0,-1 0 0,1 0 0,-1 0 0,1 0 0,-1-1 0,1 1 1,-1 0-1,1 0 0,-1 0 0,1 0 0,0 0 0,-2-1 0,-27-17 23,25 14-46,-58-45 15,2-4 0,-58-66 0,44 43 14,-244-282-34,23-23 7,13 16 15,218 286 7,-748-871 0,760 896 2,-2 1 0,-3 4 0,-2 1 0,-1 3 0,-3 3 0,-1 3 0,-125-55 0,-92-5 83,-103-46 43,321 111-153,-91-64 0,112 68 50,-2 1 0,0 3 0,-2 1 0,-72-27 0,73 37-40,-42-12 9,1-4 0,-131-68 1,-75-80 32,292 179-27,-1 0 0,1 0 0,0 0 0,0 0 0,-1 0 0,1 0 1,0 0-1,0 0 0,-1 0 0,1-1 0,0 1 0,0 0 1,0 0-1,-1 0 0,1 0 0,0 0 0,0 0 0,0-1 0,-1 1 1,1 0-1,0 0 0,0 0 0,0 0 0,0-1 0,-1 1 0,1 0 1,0 0-1,0-1 0,0 1 0,0 0 0,0 0 0,0-1 1,0 1-1,0 0 0,0 0 0,0 0 0,0-1 0,0 1 0,0 0 1,0 0-1,0-1 0,0 1 0,0 0 0,0 0 0,0-1 0,0 1 1,0 0-1,0 0 0,0-1 0,1 1 0,18-1 30,54 11 18,-24-4-101,19-5 15,-67-1 38,-1 0 1,0-1-1,1 1 1,-1-1 0,0 1-1,0 0 1,0-1-1,0 1 1,0-1 0,0 1-1,0-1 1,0 1 0,0-1-1,0 1 1,0-1-1,0 1 1,0-1 0,0 1-1,0 0 1,0-1-1,0 1 1,-1-1 0,1 1-1,0-1 1,0 1-1,-1 0 1,1-1 0,0 1-1,0 0 1,-1-1 0,1 1-1,0 0 1,-1-1-1,1 1 1,-1-1 0,-12-15 24,0 0-44,1 0 1,1-1 0,-16-33 0,-11-45 60,-35-139 1,-5-17-225,12 85 59,-38-111 97,103 274 18,0 1 0,0 0 0,1-1-1,-1 1 1,1 0 0,0-1 0,0 1 0,0-1 0,0 1 0,0-1 0,1-2-1,-1 4 5,0 1 0,0-1 0,1 1 0,-1 0 0,0-1 0,0 1 0,1 0 0,-1-1 0,0 1 0,1 0 0,-1-1 0,0 1 0,1 0 0,-1 0 0,1-1 0,-1 1 0,0 0 0,1 0 0,-1 0 0,1-1 0,-1 1-1,1 0 1,-1 0 0,1 0 0,-1 0 0,1 0 0,-1 0 0,1 0 0,-1 0 0,0 0 0,1 0 0,-1 0 0,2 1 0,4 1-2,0 1 0,0 0 0,-1 0 0,1 0 0,-1 1-1,10 8 1,40 36 38,-2 2-1,-2 3 1,65 87 0,114 195-20,-192-277-18,78 131-4,-116-205-123,-3 0 134,0 1 0,-2 0 0,1-1-1,-2 2 1,-12-27 0,-50-73-2,27 47 23,-127-212-59,-94-167-4,183 297 67,-62-167 0,127 284-40,2-1 0,1 0 0,1 0 1,3-1-1,0 0 0,-3-62 1,23 121 70,-3-11-13,476 1014 15,-233-462 26,-241-540-73,-4-7-34,1-1 1,1 0-1,0 0 1,21 25-1,-26-44-158,-3-9 155,-1-15 75,-2 1-54,-1 0-1,-1 0 0,-2 0 0,-7-27 1,-39-97-119,30 89 88,-401-977 45,223 613-31,-84-204-6,210 418 57,64 176-37,2 0 0,1-1 0,1 0 0,0-41 0,5 74 2,0 0 1,0 0-1,0 0 0,0 0 1,0 0-1,0 0 0,0 1 1,0-1-1,0 0 0,0 0 1,1 0-1,-1 0 1,0 0-1,1 0 0,-1 1 1,1-1-1,-1 0 0,1 0 1,-1 1-1,2-2 0,11 6 12,19 30 103,-27-27-102,86 117 58,124 223 0,-152-238-59,587 1147-2,-521-943-19,177 361 81,-211-513-152,-104-210-177,-18-10 233,-2 1 0,-41-61 0,11 20-33,-435-800 30,57-24 69,436 921-37,-119-301-35,99 239 59,2-1 0,-18-116 0,37 180-22,0 1 0,0 0-1,0 0 1,0 0-1,0 0 1,0 0-1,-1 0 1,1 0 0,0 0-1,0 0 1,0-1-1,0 1 1,0 0-1,0 0 1,0 0 0,0 0-1,0 0 1,0 0-1,0 0 1,0-1-1,0 1 1,0 0 0,0 0-1,0 0 1,0 0-1,0 0 1,0 0-1,0 0 1,0-1 0,0 1-1,0 0 1,0 0-1,0 0 1,0 0-1,0 0 1,0 0 0,1 0-1,-1 0 1,0 0-1,0-1 1,0 1-1,0 0 1,0 0 0,0 0-1,0 0 1,0 0-1,0 0 1,1 0-1,-1 0 1,0 0-1,0 0 1,0 0 0,0 0-1,0 0 1,0 0-1,0 0 1,1 0-1,-1 0 1,0 0 0,0 0-1,0 0 1,0 0-1,0 0 1,0 0-1,0 0 1,1 0 0,-1 0-1,9 10 64,16 28 8,-18-28-51,332 551 176,99 171-140,-51 25-100,-265-489 139,259 581 302,-361-803-366,28 68-6,97 166-1,-135-263-33,-8-13-4,0 0-1,0-1 0,1 1 1,-1 0-1,1-1 1,0 1-1,0-1 0,0 0 1,5 3-1,-8-6 6,0 1 0,0-1 0,1 0 0,-1 0 0,0 0 0,0 0 0,0 0 0,0 0 0,0 0 0,1 1 0,-1-1 0,0 0 0,0 0 0,0 0 0,0 0 0,0 0 0,1 0 0,-1 0 0,0 0 0,0 0 0,0 0 0,1 0 0,-1 0 0,0 0 0,0 0 0,0 0 0,0 0 0,1 0 0,-1 0 0,0 0 0,0 0 0,0 0 0,0-1 0,0 1 0,1 0 0,-1 0 0,0 0 0,0 0 0,0 0 0,0 0 0,0 0 0,0-1 0,1 1 0,-1 0 0,0 0 0,0 0 0,0 0 0,0 0 0,0-1 0,0 1 0,0 0 0,0 0 0,0-1 0,1-13-69,-1 8 52,-1-15 2,-1-1 0,-1 0-1,-1 1 1,-1 0-1,0 0 1,-2 0 0,-11-25-1,-81-140-147,60 117 120,-79-138 45,-151-288-40,-233-651 62,290 638-10,-169-452 3,264 671-56,20 53 85,95 231-38,0 0 0,1 0-1,-1 0 1,1 0 0,0 0 0,1 0 0,-1 0 0,1 0 0,0 0 0,0 0 0,1 0 0,0 0 0,-1 0 0,2 0 0,-1 0 0,0 0 0,1 0 0,4-8 0,4-1-6,-6 8-1,0 0-1,0 0 0,1 1 1,-1-1-1,1 1 1,8-6-1,-12 10 5,-1 1 0,1-1 0,0 1 0,0 0 0,-1-1 0,1 1 0,0 0 0,0 0 0,0-1 0,0 1 0,-1 0 0,1 0 0,0 0 0,0 0 0,0 0 0,0 0 0,0 0 0,-1 0 0,1 0 0,0 1 0,0-1 0,0 0 0,0 1 0,1 0 0,0 1-1,-1-1 1,1 1 0,-1-1-1,1 1 1,-1-1 0,0 1-1,1 0 1,-1 0 0,0 0 0,0 0-1,-1 0 1,2 3 0,65 198 90,22 57 24,384 708 261,-185-471-422,-5 73 122,-6-13 71,-108-251-123,151 247 84,-251-447-67,131 194 50,375 526 39,-535-768-90,-39-56-215,-22-18-144,12 8 317,-85-65 4,-383-305-42,19-30 4,300 253 29,-419-421-109,47-39 37,406 449 17,147 181 58,335 332 137,-32-29-166,-226-226 60,115 113 37,-183-171-67,-1 2 1,-2 2-1,-1 0 1,23 46-1,-29-31 16,-20-50-64,-15-17 74,-236-239-35,-379-419-52,402 385 29,166 200 42,-72-136 0,87 135 4,5-1 0,-52-171 0,-15-73 9,85 280-17,-2 1 0,-2 2-1,-3 0 1,-38-50-1,0 4 22,5-3-1,-56-120 0,118 219-23,-1-1 1,1 1-1,-1-1 0,0 1 0,1 0 0,-1-1 0,0 1 0,1-1 1,-1 1-1,0 0 0,0 0 0,1 0 0,-1-1 0,0 1 1,0 0-1,1 0 0,-1 0 0,0 0 0,0 0 0,0 0 0,1 0 1,-1 0-1,0 1 0,0-1 0,1 0 0,-1 0 0,0 1 0,-1-1 1,-18 11 28,15-4-30,0 0 1,0 0 0,1 0-1,0 1 1,1 0 0,-1 0 0,1 0-1,1 0 1,0 0 0,0 1-1,1-1 1,-1 0 0,1 11-1,1 16 20,6 65-1,3-53-14,2 0 0,2-1 1,1-1-1,32 66 1,-7-15-5,203 479 32,-160-411-8,142 214 1,-96-196-39,226 251 0,-81-184 23,-196-186-18,-2 4 0,101 117-1,-92-79 13,181 218-28,-71-63 83,-146-187-46,3-2-1,114 120 1,101 42 85,-201-184-64,2-3-1,101 53 1,-58-43-29,342 182 55,-390-203-62,-7-1-29,1-4 0,106 42 0,-162-72 31,0 0 0,1 0 0,-1 0 0,0 0 0,1 1 0,-1-1 0,0 0-1,0 0 1,1 0 0,-1 0 0,0 0 0,1 0 0,-1 0 0,1 0 0,-1 0 0,0 0 0,1 0 0,-1 0 0,0 0 0,1 0 0,-1 0 0,0 0 0,0-1 0,1 1 0,-1 0 0,0 0 0,1 0 0,-1 0 0,0-1 0,0 1 0,1 0-1,-1 0 1,0-1 0,0 1 0,1 0 0,-1 0 0,0-1 0,0 1 0,0 0 0,0-1 0,1 1 0,-1-1 0,-3-19-6,-16-22 21,-38-36-22,-97-103 0,113 135 8,-90-100 2,-258-298-5,35-30-6,245 304 6,7-6 0,-91-214-1,166 319-18,3-1 0,4-1 0,2 0 0,4-2 0,3 0 0,4 0 0,2-82 0,5 160 27,0-1 0,1 0-1,0 0 1,-1 0 0,1-1-1,0 1 1,0 0 0,0 0-1,0 0 1,0-1 0,1 1-1,-1 0 1,0-1 0,1 1 0,-1-1-1,1 0 1,0 1 0,2 1-1,11 9 17,61 69 0,-3 4 0,113 171 0,89 218 14,5 181-29,-197-434 2,129 241 0,-209-456-22,25 40 38,-27-44-29,0 0-1,1 0 1,-1 0 0,1-1-1,0 1 1,-1 0-1,1-1 1,0 1-1,0-1 1,0 1-1,0-1 1,0 0-1,0 0 1,0 0 0,0 0-1,1 0 1,3 1-1,-5-3 7,-1 1 0,1 0 0,-1-1-1,1 1 1,-1 0 0,1-1 0,-1 1-1,1-1 1,-1 1 0,0-1 0,1 1 0,-1-1-1,1 1 1,-1-1 0,0 1 0,0-1-1,1 0 1,-1 1 0,0-1 0,0 1 0,0-1-1,0 0 1,0 1 0,1-1 0,-1 0-1,0 1 1,-1-1 0,1 1 0,0-1 0,0 0-1,0 1 1,0-1 0,0 1 0,-1-1 0,1 0-1,0-7 3,-1-13-4,-1 0 0,-1 1 0,-1 0-1,-1 0 1,-8-24 0,-47-106-92,26 69 65,-4-15 19,-139-322-58,-283-390 80,-103-122-38,523 851 43,32 63 39,7 23-21,8 22 21,64 183 19,2 7-52,-33-83 5,-40-136-27,0 0 0,0 1 0,1-1 0,-1 0 0,0 0-1,0 0 1,0 0 0,0 0 0,0 1 0,0-1 0,0 0 0,1 0 0,-1 0-1,0 1 1,0-1 0,0 0 0,0 0 0,0 0 0,0 0 0,0 1 0,0-1-1,0 0 1,0 0 0,0 0 0,0 1 0,0-1 0,0 0 0,0 0 0,0 0-1,0 1 1,0-1 0,0 0 0,-1 0 0,1 0 0,0 1 0,0-1-1,0 0 1,0 0 0,0 0 0,0 0 0,-1 0 0,1 1 0,0-1 0,0 0-1,0 0 1,0 0 0,-1 0 0,1 0 0,0 0 0,-12-6-25,-16-17-13,-16-19 35,2-2 0,-36-51 0,-67-106-14,140 195 16,-111-183 5,6 9 8,78 139 5,30 39-14,0 0 0,0 0-1,0 0 1,0 0-1,0 0 1,0 1 0,0-1-1,-1 1 1,1 0-1,-1-1 1,1 1-1,-1 0 1,0 0 0,1 1-1,-6-2 1,22 25 93,150 128 59,-99-94-134,62 53-5,4-6 0,4-5 0,183 99 0,-162-124-13,-137-67-12,0 0-1,1-2 1,-1 0-1,1-1 0,0-1 1,28 1-1,-47-4 9,1 0 0,-1 0 0,0-1 0,1 1 0,-1 0 0,0 0 0,1-1 0,-1 1 1,0 0-1,1-1 0,-1 0 0,0 1 0,0-1 0,0 0 0,0 1 0,1-1 0,-1 0 0,0 0 0,0 0 0,0 0 0,-1 0 0,1 0 0,0 0 0,0 0 0,-1-1 0,1 1 0,0 0 1,-1 0-1,1-1 0,0-1 0,2-47 22,-3 36-18,-3-63-3,-3 0 0,-4 0 1,-26-105-1,-83-220-7,-111-166-24,-43 21-16,156 319 40,78 159 7,38 67 0,1 1 1,-1-1-1,0 1 0,1-1 0,-1 1 1,0 0-1,0-1 0,0 1 1,0 0-1,0 0 0,0 0 0,0-1 1,0 1-1,-1 0 0,1 1 0,0-1 1,-1 0-1,0-1 0,1 6 3,0-1 0,0 1 0,1-1 0,0 1 0,0 0 0,0-1 0,0 1 0,0-1 0,1 1-1,1 4 1,11 57 33,2-1-1,48 122 0,-28-92-13,330 1101-16,-164-354-45,-130-530 35,-60-251-79,-9-37 22,-2-19 38,-1-5 9,-123-286-34,-241-560-235,-23-57 288,381 885-2,-117-334 2,108 298-10,3-1 0,2-1 0,2 0 1,-1-80-1,10 137 4,0-1-1,0 1 1,0-1 0,0 1 0,-1 0-1,1-1 1,0 1 0,0-1 0,0 1-1,0-1 1,0 1 0,0-1 0,0 1-1,0-1 1,0 1 0,1-1 0,-1 1 0,0 0-1,0-1 1,0 1 0,0-1 0,1 1-1,-1-1 1,0 1 0,0 0 0,1-1-1,-1 1 1,0 0 0,1-1 0,-1 1-1,0 0 1,1-1 0,-1 1 0,0 0-1,1 0 1,-1-1 0,1 1 0,-1 0-1,1 0 1,-1 0 0,0 0 0,1 0-1,-1 0 1,1-1 0,-1 1 0,1 0-1,0 0 1,16 14 40,-3 6-16,-2 1 0,0 1 0,-2 0 0,15 43 0,-18-48-16,40 121 30,44 210-1,-1 154-39,-44-233 19,-34-198-11,43 132 0,-44-182-84,-5-31 7,-3-39 57,-3 48 16,-2-76-30,-3-1 0,-4 1 1,-2 1-1,-25-80 0,-59-177-19,-42-166 58,29-174-29,88 528 12,7 59 9,-4 1-1,-44-131 1,54 191 2,2 1-1,1-1 1,1 0-1,1 0 1,2-33-1,-2 49-3,1 0 0,-1 0 0,-1 1 0,0-1 0,0 0 0,0 1 0,-1 0 0,-7-11 0,-15-42 0,21 34 1,1 1 0,-1-47 0,4 45 4,-1 0-1,-6-29 1,6 48-3,-1 0 0,1 0 0,-2 1 0,1-1 0,-1 1-1,0 0 1,-1 0 0,0 0 0,0 0 0,-8-8 0,-63-50 14,60 51-6,12 12-6,1 1-1,0-1 1,0 0 0,0-1-1,0 1 1,0 0-1,0-1 1,-2-4 0,5 3 18,1 3 40,13 10-24,51 41-21,-2 2 1,83 87-1,-127-119-5,-66-73-22,23 26 1,-39-38 0,55 59 8,-1 0 0,0 0 0,0 1 0,0 0 1,-1 0-1,0 1 0,0 0 0,0 1 0,-18-5 0,22 12-15,10 8-19,13 13 1,40 47 51,-4 2-1,-3 3 1,-4 2 0,-3 2 0,51 132 0,114 443-75,-194-607 52,160 599 3,108 371 43,-97-504 14,-182-505-56,-2-7-9,0 1-1,1 0 1,-1 0 0,1 0-1,-1-1 1,1 1-1,0 0 1,0-1-1,0 0 1,0 1-1,4 2 1,-4-9-32,-4-98 43,-4 1 0,-35-187 0,-221-597 1,55 230-1,171 512-2,6-1 0,-20-238 0,43 270 13,9-125-1,2 210-9,1-1 0,1 1 0,1 0 0,2 1 0,1 0 0,0 0-1,2 1 1,1 1 0,1 0 0,2 0 0,34-41 0,-50 64 0,1 0 0,0 0-1,-1 0 1,1 0 0,0 1 0,-1-1 0,1 0-1,0 0 1,0 0 0,0 1 0,0-1 0,0 0-1,0 1 1,0-1 0,0 1 0,0-1 0,0 1 0,0-1-1,0 1 1,0 0 0,1 0 0,-1 0 0,0-1-1,0 1 1,0 0 0,0 0 0,0 0 0,1 1-1,-1-1 1,0 0 0,0 0 0,0 1 0,0-1-1,0 1 1,0-1 0,0 1 0,0-1 0,0 1 0,0-1-1,0 1 1,0 0 0,0 0 0,0-1 0,0 1-1,-1 0 1,2 1 0,4 6 16,-1 1 0,0-1 1,-1 1-1,7 16 0,-6-12-18,17 41 18,-3 0-1,18 87 1,10 124-18,-39-211 10,98 935 74,-90-799-43,-12-126-28,-2-23-10,2 0 1,1-1-1,12 41 1,-9-66-22,-4-28-24,-3-28-28,-1 40 70,0-35 9,2-34-18,-4 0 0,-20-122 1,-3 75-38,-112-594-152,108 513 183,-5-320 0,32 438 2,0 43 12,2 0-1,6-53 1,-5 84 1,1 0-1,-1 0 1,1 0 0,1 0 0,5-10-1,-8 15 3,0 0-1,1 1 1,-1-1-1,1 0 1,-1 1-1,1-1 1,-1 1-1,1-1 1,-1 0-1,1 1 1,-1-1-1,1 1 1,0 0-1,-1-1 1,1 1-1,0-1 1,0 1-1,-1 0 1,1 0-1,0-1 1,1 1-1,-2 0 4,1 1-1,0-1 1,0 1-1,0-1 1,0 1 0,0-1-1,0 1 1,-1 0-1,1-1 1,0 1-1,-1 0 1,1-1 0,0 1-1,-1 0 1,1 0-1,-1 0 1,1 0-1,-1 0 1,1 0 0,-1-1-1,0 1 1,1 2-1,19 51 28,-2 1 1,15 80-1,8 124-8,-21-120-6,134 948 202,-113-811-158,99 354 0,-61-303-77,-171-725-293,-73-223 242,-32-170-16,192 760 82,-23-136 10,-12-298-1,53 491 104,13 49-69,-4 1 0,18 111 1,-20-84-35,183 740 133,41 205 42,-220-923-180,106 521 88,-79-438-54,86 217-1,-111-356-39,23 57-8,55 221 0,-101-335 0,-1 1-1,0-1 0,-1 0 1,-1 13-1,-9-31 11,-3-9 1,1 0 1,0-1 0,1-1-1,1 1 1,-11-30-1,-6-8-10,-176-297-107,123 219 88,-68-119-6,12-7 0,-103-275 0,209 456 26,-11-25 0,4-3 0,-31-144 0,63 218-3,6 25-16,13 41-32,-1 1 50,51 136 61,79 328 0,19 62-2,-5-194 19,-127-310-57,2-1 0,3-1 0,2-2 0,46 49-1,-53-76-2,-31-26-11,0-1 0,1 1 0,-1 0 0,1-1 0,-1 1 1,1-1-1,-1 0 0,1 1 0,-1-1 0,1 1 0,0-1 0,-1 0 0,1 1 0,0-1 0,-1 0 0,1 0 0,0 0 0,-1 1 0,1-1 1,0 0-1,-1 0 0,1 0 0,0 0 0,-1 0 0,1 0 0,0 0 0,-1-1 0,1 1 0,0 0 0,-1 0 0,1 0 0,0-1 0,-1 1 0,1 0 1,0-1-1,-1 1 0,1 0 0,-1-1 0,1 1 0,-1-1 0,1 1 0,-1-1 0,1 1 0,-1-1 0,1 0 0,-1 1 0,0-1 0,1 1 0,-1-1 1,0 0-1,0 1 0,1-1 0,-1 0 0,0 1 0,0-1 0,0-1 0,2-27 2,-1-1 0,-1 1 0,-2 0 0,-1 0 0,-11-47 0,-50-151-11,37 140 17,-619-1905-215,545 1697 193,13-4 0,-66-410 0,20 90 43,127 591-54,11 41-30,12 48-3,49 458 155,-55-401-89,7 75-5,99 730 41,-109-886-27,25 101-1,-28-125-24,0 0 1,1 0-1,1-1 1,0 0-1,1 0 0,0 0 1,15 19-1,-21-30 8,0 0 0,0 0-1,0 0 1,0 0 0,0 0 0,1 0-1,-1 0 1,0 0 0,0 0 0,1 0-1,-1 0 1,1-1 0,-1 1 0,0-1-1,1 1 1,-1-1 0,1 0 0,-1 1-1,3-1 1,-3 0 0,1-1 1,-1 1-1,0 0 0,0-1 0,0 1 1,0-1-1,0 0 0,0 1 0,0-1 1,0 0-1,0 0 0,0 1 1,0-1-1,0 0 0,-1 0 0,1 0 1,0 0-1,-1 0 0,2-1 0,1-6 11,0 0 0,0 0 0,0 0 0,-1-1 0,2-13-1,13-137-6,-6-274-1,-11 317-4,-27-366-25,1-99-2,27 564 39,0 0-1,1 1 1,0 0 0,1-1 0,6-16 0,-8 32-9,-1 0 1,0 0-1,0 0 1,1 0-1,-1 0 1,1 0-1,-1 0 0,1 0 1,0 0-1,-1 0 1,1 0-1,0 0 0,-1 1 1,1-1-1,0 0 1,0 0-1,0 1 1,0-1-1,0 1 0,0-1 1,0 0-1,0 1 1,2-1-1,-2 1-2,0 0-1,0 1 1,0-1-1,0 0 1,0 1-1,0-1 1,0 1 0,0-1-1,0 1 1,0 0-1,0-1 1,0 1-1,0 0 1,0 0-1,0-1 1,-1 1 0,1 0-1,0 0 1,-1 0-1,1 0 1,-1 0-1,1 0 1,-1 0 0,1 0-1,-1 1 1,9 22 46,-1 0 0,7 31 0,-5-15-32,100 433 123,-5-19-25,74 166-78,62 265 22,-125-387-28,37-12 33,-52-241-20,-36-94-34,55 193-1,-118-333-30,0 0-1,0 0 0,-1 1 1,-1 19-1,0-27 0,0-2 27,-1-6-181,-10-28 135,-28-50 0,8 18 20,-164-351-237,-97-228-8,204 416 248,9-4 0,-78-392 0,141 524 23,5 0 0,1-102 0,33 223 21,14 24 56,-2 2-1,39 69 1,45 111-40,192 566 173,-136-309 146,-121-348-306,5-4 0,110 185 0,-108-223-56,54 113 1,-97-169 2,-2-8-5,-2 0 0,-1 1 0,-1 1 0,8 40 0,20 105 40,102 279 0,-91-334-2,6-2 1,109 173-1,-133-238-30,168 270 35,179 330-27,-365-619-4,-1 0 1,-2 1-1,-2 0 0,-1 1 1,4 48-1,-12-42-14,-1-44-38,-1-6-96,-61-184 0,5 20-76,-197-662-73,112 333 304,121 394-50,5 0-1,-6-198 1,22 301 37,0 1-1,0 0 0,-1-1 1,1 1-1,0 0 1,0-1-1,0 1 1,0-1-1,0 1 1,0 0-1,0-1 1,0 1-1,0-1 0,0 1 1,0 0-1,0-1 1,1 1-1,-1 0 1,0-1-1,0 1 1,0 0-1,0-1 0,1 1 1,-1 0-1,0-1 1,0 1-1,0 0 1,1 0-1,-1-1 1,0 1-1,1 0 0,-1 0 1,0-1-1,1 1 1,-1 0-1,0 0 1,1 0-1,-1 0 1,0-1-1,1 1 1,-1 0-1,1 0 0,12 11-79,-4 5 80,-1 0 1,-1 1-1,10 28 1,-3-6 18,106 288 105,53 138 12,56 184 175,-15-51-37,-162-466-229,89 188 106,46 131-153,-106-177-7,-3-36-32,-78-237 34,0-1 6,0 0 1,0 0-1,0 1 0,0-1 1,0 0-1,0 1 1,0-1-1,0 0 1,0 0-1,1 1 0,-1-1 1,0 0-1,0 1 1,0-1-1,0 0 1,0 0-1,0 1 1,1-1-1,-1 0 0,0 0 1,0 1-1,0-1 1,1 0-1,-1 0 1,0 0-1,0 0 0,0 1 1,1-1-1,-1 0 1,0 0-1,0 0 1,1 0-1,-1 0 0,0 0 1,1 1-1,-1-1 1,0 0-1,0 0 1,1 0-1,0-9-323,0-109 80,2 30 163,-4 0 1,-4 0-1,-21-114 1,-155-458 89,23 104-9,152 530 2,-2-5-1,1 0 0,2 0-1,-3-50 1,19 96 12,68 114 175,107 240 0,20 166-94,-52 45 207,-34-110 27,-110-436-321,28 61 0,-34-109-547,-3-11 481,-3-42-11,-3 1-1,-24-116 1,-52-127-89,65 249 112,1 8 43,-135-531 0,125 461-11,6-2-1,-7-219 1,26 341 15,0 0 0,0 0 0,0 0 1,0 0-1,0-1 0,0 1 0,1 0 0,-1 0 0,1 0 0,0 0 1,-1 0-1,1 0 0,1-2 0,-1 4 1,-1-1 0,0 1 0,1 0 0,-1 0-1,1 0 1,-1 0 0,1 0 0,-1 0 0,1 0 0,-1 0 0,0 0 0,1 0-1,-1 0 1,1 0 0,-1 0 0,1 1 0,-1-1 0,0 0 0,1 0 0,-1 0 0,1 1-1,-1-1 1,0 0 0,1 0 0,-1 1 0,0-1 0,1 0 0,-1 1 0,0-1-1,1 0 1,-1 1 0,0-1 0,0 0 0,0 1 0,1 0 0,5 8-3,-1-1 1,0 1-1,7 20 1,326 1043 489,-259-699-228,10 36-63,-86-385-183,-3-21-10,0 1-1,1 0 1,-1 0-1,1 0 1,0-1 0,0 1-1,0 0 1,1-1-1,-1 1 1,1-1-1,0 1 1,4 5-1,-5-8-91,-1-21-220,0-153 16,-34-280 1,-98-285 223,120 668 156,4 0-1,0-84 1,9 170-24,2 0-1,0-1 1,0 0 0,2 1 0,0-1 0,8 17 0,7 23-31,212 847 549,-230-889-583,14 53 34,3-1 0,2 0 0,3-2 1,3-1-1,2-1 0,47 72 1,-76-133-44,0 0 0,0 1 0,0-1 0,0 0 0,1 1 0,-1-1 0,0 0 0,0 0 0,0 1 1,0-1-1,0 0 0,0 0 0,0 1 0,1-1 0,-1 0 0,0 0 0,0 1 0,0-1 0,0 0 1,1 0-1,-1 0 0,0 1 0,0-1 0,1 0 0,-1 0 0,0 0 0,0 0 0,1 0 0,-1 0 1,0 0-1,0 1 0,1-1 0,-1 0 0,0 0 0,1 0 0,-1 0 0,0 0 0,0 0 1,1 0-1,-1 0 0,0 0 0,1-1 0,-1 1 0,0 0 0,0 0 0,1 0 0,-1 0 0,0 0 1,0 0-1,1 0 0,-1-1 0,0 1 0,0 0 0,1 0 0,-1 0 0,0-1 0,0 1 0,1 0 1,3-28-147,-6-50 250,2 70-147,-27-238-254,18 181 196,-2 1 0,-25-76 0,-52-120-162,-27-99 205,111 341 82,0 0 1,1 0-1,0-28 0,14 71 345,30 50-284,-3 2 0,-4 2 0,-3 0 0,-4 2 0,25 125 0,-43-155-31,48 246 261,-43-242-250,2 0-1,3-1 1,32 63-1,-34-84-7,-2-1-22,1-2-1,31 43 0,-47-73-25,0 0 1,0 0-1,0-1 0,0 1 0,0 0 0,0 0 0,1-1 1,-1 1-1,0 0 0,0 0 0,0-1 0,0 1 0,0 0 1,0 0-1,1 0 0,-1-1 0,0 1 0,0 0 0,0 0 1,1 0-1,-1 0 0,0-1 0,0 1 0,1 0 0,-1 0 1,0 0-1,0 0 0,1 0 0,-1 0 0,0 0 0,0 0 1,1 0-1,-1 0 0,0 0 0,0 0 0,1 0 0,-1 0 1,0 0-1,1 0 0,-1 0 0,0 0 0,0 0 0,1 0 1,-1 0-1,0 0 0,0 1 0,0-1 0,1 0 0,-1 0 1,0 0-1,0 0 0,0 1 0,1-1 0,-1 0 0,0 0 1,0 0-1,0 1 0,0-1 0,1 0 0,-1 0 0,0 1 1,0-1-1,0 0 0,0 0 0,0 1 0,0-1 0,0 1 1,1-25-203,-1 20 234,1-97-207,-5 0 0,-27-167 0,-14 68-58,-15-79 112,48 208 131,-4-141-1,17 175-6,-1 36 0,0 1-1,0-1 1,1 1 0,-1-1 0,0 1-1,0-1 1,0 1 0,0-1-1,1 1 1,-1-1 0,0 1-1,1 0 1,-1-1 0,0 1 0,1-1-1,-1 1 1,0 0 0,1-1-1,-1 1 1,1 0 0,-1-1-1,0 1 1,1 0 0,-1 0 0,1-1-1,-1 1 1,1 0 0,-1 0-1,1 0 1,-1 0 0,1 0-1,-1 0 1,1 0 0,0 0 0,-1 0-1,1 0 1,-1 0 0,1 0-1,0 0 1,16 6 1,-9 3 19,0-1 0,0 1 0,0 0 0,-1 1 0,0-1 0,-1 1 1,7 17-1,27 57 118,55 176 1,-68-178-59,80 299 273,-93-325-327,-14-55-52,-2-9-119,-6-18 151,-1 0-1,-20-41 1,3 9-39,-164-527-135,104 295 134,-11-36-8,70 219 52,-14-117 0,100 500 191,-6-39-172,-37-139 39,-5 1 0,-4 0 0,-8 142 0,1-232-56,-1-1-1,0 0 1,-1 0-1,0 0 1,-3 9 0,4-15-10,0 0 0,0 0 0,1-1 0,-1 1 0,0 0 1,0-1-1,-1 1 0,1 0 0,0-1 0,0 0 0,-1 1 1,1-1-1,-1 0 0,1 1 0,-1-1 0,0 0 0,1 0 1,-1-1-1,0 1 0,0 0 0,1 0 0,-1-1 0,0 1 1,0-1-1,0 0 0,-3 1 0,-2-2-6,0 1 0,0-1 0,0-1 0,1 1 0,-1-1 0,0 0 0,1-1 0,0 1 0,-1-1 1,1-1-1,0 1 0,0-1 0,1 0 0,-8-7 0,-7-8-13,0-2 1,-22-30 0,12 15-4,-312-397-235,223 276 200,-740-937 7,442 510 203,354 480-129,4-2 0,5-3 0,5-2 0,4-3 0,6-1 0,4-2 0,-30-192 0,13-39 38,41 287-58,7 38-20,6 32-26,16 63 86,51 131 0,-16-56-47,303 1150 30,-285-1014-26,43 272-24,-107-520-45,-3-24 6,-2-17-1,-4-15 53,0 0 0,-2 0 0,0 1 0,-2 0-1,-8-23 1,-2-8 25,-59-169-18,-117-237 1,78 196-42,-158-409-28,72 172 1,-40-155-54,225 608 118,4 19-4,8 24 0,4 19-26,9 28 41,3-1 1,1 0-1,27 57 0,2 7 1,15 49 15,248 639 64,68-30-103,-321-676 36,4-3 1,108 128-1,-162-212-18,32 33-6,-34-34 1,0-1-1,0 0 1,1 0-1,-1 1 1,0-1-1,1 0 1,-1 0 0,0 0-1,1 0 1,-1-1-1,1 1 1,0 0-1,-1-1 1,1 1-1,-1-1 1,1 1-1,0-1 1,-1 0-1,1 1 1,0-1 0,0 0-1,1-1 1,-2 1-1,-1-1 0,1 0 0,0 0 1,-1 0-1,1 1 0,-1-1 0,1 0 0,-1 0 1,0 0-1,1 0 0,-1 0 0,0 0 1,1 0-1,-1 0 0,0 0 0,0 0 0,0 0 1,0-2-1,3-61-6,-3-1 1,-3 0-1,-22-127 1,-64-193-125,83 364 125,-157-580-23,-133-565 77,283 1098-57,3 0 1,-3-120-1,13 188 12,0-1-1,0 0 1,0 1-1,-1-1 1,1 0 0,0 1-1,0-1 1,0 1-1,0-1 1,0 0-1,1 1 1,-1-1-1,0 1 1,0-1-1,0 0 1,0 1-1,1-1 1,-1 1-1,0-1 1,0 1 0,1-1-1,-1 1 1,1-1-1,-1 1 1,0-1-1,1 1 1,0-1-1,11 13-7,18 44 37,-27-48-22,164 404 173,-107-252-133,732 1944 34,-543-1338-27,-240-737-46,68 207 61,-62-208-123,-17-41-56,-19-60 66,-2 2 0,-55-115 0,40 98 15,-186-425-86,-180-441 141,1-299-28,342 995-3,11-3 0,-29-514 0,78 312 54,8 413-59,-7 50 11,0 1 0,0-1 1,0 0-1,0 1 0,0-1 0,0 0 0,0 1 1,0-1-1,0 0 0,0 1 0,1-1 0,-1 0 1,0 0-1,0 1 0,0-1 0,1 0 0,-1 0 1,0 1-1,0-1 0,1 0 0,-1 0 0,0 0 1,0 1-1,1-1 0,-1 0 0,0 0 0,1 0 1,-1 0-1,0 0 0,1 0 0,-1 0 0,0 1 0,1-1 1,-1 0-1,0 0 0,1 0 0,-1 0 0,0-1 1,1 1-1,-1 0 0,0 0 0,0 0 0,1 0 1,-1 0-1,0 0 0,1 0 0,-1-1 0,0 1 1,1 0-1,-1 0 0,0 0 0,0-1 0,1 1 1,-1 0-1,0 0 0,0-1 0,0 1 0,1 0 1,-1 0-1,0-1 0,0 1 0,0 0 0,0-1 1,0 1-1,0 0 0,1-1 0,-1 1 0,14 37 62,58 277 173,12 135-88,180 793-11,96-136-33,67-27-116,-412-1044 2,237 586-74,-251-664-256,-2 7 329,-2-1 1,-2 1 0,-11-44 0,-38-113 28,25 96-11,-44-151 4,-122-451 34,-190-980-279,276 1109 91,50 0 90,60 517 49,4 47 13,5 14 16,0 10 2,0 1 1,-1 0-1,0 0 1,-2 1-1,0 0 1,4 22-1,-2-9 2,166 613 223,-83-299-165,221 992-79,-155-627 71,-82-360 20,40 163 142,-76-371-94,84 204 0,-111-316-128,-8-18-18,0 0 1,1-1-1,0 1 0,1-1 1,0 0-1,2-1 0,-1 0 1,1 0-1,16 15 0,-24-26-3,-1-1-1,0 1 0,1-1 1,-1 1-1,1-1 0,-1 1 1,0-1-1,1 1 0,-1-1 1,1 0-1,-1 1 0,1-1 1,-1 0-1,1 1 0,-1-1 1,1 0-1,0 0 0,-1 0 1,1 0-1,-1 1 0,1-1 1,0 0-1,-1 0 0,1 0 1,-1 0-1,1 0 0,0 0 0,-1 0 1,1-1-1,-1 1 0,1 0 1,0 0-1,-1 0 0,1-1 1,-1 1-1,1 0 0,-1 0 1,1-1-1,-1 1 0,1-1 1,-1 1-1,1 0 0,-1-1 1,1 1-1,-1-1 0,0 1 1,1-1-1,-1 1 0,0-1 1,0 1-1,1-1 0,-1 1 1,0-1-1,0 0 0,1 0 1,1-42-172,-3 31 176,-3-127-70,-7 0 0,-29-138-1,-121-465-212,76 371 196,20 79 85,-174-859-110,214 990 137,-7-315 1,33 426-27,-1 49-1,0 1 0,0-1 0,0 0 1,0 1-1,0-1 0,0 1 0,0-1 0,0 1 0,0-1 0,0 0 0,0 1 0,0-1 1,1 1-1,-1-1 0,0 1 0,0-1 0,1 1 0,-1-1 0,0 1 0,1-1 0,-1 1 0,0-1 1,1 1-1,-1 0 0,1-1 0,-1 1 0,1 0 0,-1-1 0,1 1 0,-1 0 0,1 0 1,-1-1-1,1 1 0,0 0 0,0 0 0,0 1 1,0-1-1,1 1 0,-1-1 0,0 1 1,0 0-1,0 0 0,0-1 1,0 1-1,-1 0 0,1 0 1,0 0-1,0 0 0,-1 0 1,1 0-1,1 2 0,13 26 38,-1 1 0,-2 0 0,10 35-1,-13-37-12,217 806 173,-61 16-149,-142-725-53,152 903 191,-148-863-99,-14-79-43,5-1 0,2 0 0,41 102 0,-53-173-84,-3-15-109,-3-28-41,-7-42 118,-3 1 1,-4 0-1,-28-99 1,29 127 53,-106-417-102,-123-515-67,60-4 104,167 856 70,3-160-1,20 300 36,228 742 219,-185-565-221,18 56-33,211 795 336,-201-640-145,-21-93 12,-38-233-141,3 0-1,46 96 1,-48-120 3,-17-41 15,-4-11-133,-2-11-59,0-7 46,-4-32 22,-1 0 1,-3 1-1,-1 0 1,-2 0-1,-20-47 1,5 9-11,-198-591-87,60 195 57,-57-261-10,204 677 120,-4 1 0,-2 0 0,-2 2 0,-4 1 0,-1 1 0,-40-54 0,-203-249 217,223 298-201,-1 2 0,-4 3 1,-76-65-1,105 101-15,0-1 0,2-1 0,0-2 0,2 0 0,1-1-1,1-2 1,1 0 0,2-1 0,1 0 0,1-2 0,2 1 0,1-2 0,2 0-1,-7-35 1,-66-443-14,7 14 44,33 248-47,-10-256 0,47 387 13,3 98-39,-1 41 16,31 529 93,107 634-134,-125-1080 62,5-1 0,4 0 0,39 126 0,-54-247-543,-6-26 537,-15-55-54,-4 1 0,-64-175 0,58 193 31,-109-318-1,-148-462-9,271 811 32,8 27-3,0 0 0,-16-35 0,15 49-3,3 12 4,0 22-9,2 48 21,4 1-1,3-1 1,16 84 0,62 222 68,-58-275-73,104 403-11,42-15 79,-168-486-69,17 41 11,1 0 0,54 84 1,-73-130-21,-1 1 0,1-1 0,0 0 0,-1 0 0,1 0 1,0 0-1,1-1 0,-1 1 0,0 0 0,0-1 1,1 0-1,-1 1 0,5 0 0,-5-32-151,-6-19 148,-2 1 0,-2 0-1,-2 1 1,-23-65-1,11 38 3,-436-1295-38,324 992 44,-60-151 19,191 521-14,-11-26-13,-1 0 1,-23-37-1,33 63 11,1-1-1,-1 1 1,-1 1-1,0-1 0,0 1 1,0 0-1,0 0 1,-1 1-1,0-1 1,0 2-1,-1-1 0,1 1 1,-1 0-1,-15-5 1,19 7 2,0 1 0,0-1 0,-1-1 1,1 1-1,1 0 0,-1-1 0,0 0 1,1 0-1,-1 0 0,1 0 0,0-1 1,0 1-1,0-1 0,0 0 0,1 0 1,0 0-1,0 0 0,0 0 0,-3-8 1,-2-11 3,0 1 0,-5-42-1,4 23 24,-79-272-17,55 230 23,-4 2 0,-55-93 1,64 124-30,11 18-12,-19-59 0,22 55-18,-18-38 1,7 26 11,-3 2 1,-1 1-1,-2 1 0,-3 2 1,-1 1-1,-58-55 1,55 64 8,2-2 0,1-1 0,2-2 0,-44-66 0,54 65-12,-3 2 1,0 0-1,-36-35 0,58 67 11,-7-6-1,1 0-1,0-1 1,-13-20 0,22 28-5,0 3 5,0 0 0,0 0 0,0 0 0,0-1 0,0 1 0,0 0 0,0 0 0,0-1 0,0 1 1,0 0-1,0 0 0,0-1 0,-1 1 0,1 0 0,0 0 0,0 0 0,0-1 0,0 1 0,0 0 0,0 0 0,0 0 0,-1-1 0,1 1 0,0 0 1,0 0-1,0 0 0,-1 0 0,1-1 0,0 1 0,0 0 0,0 0 0,-1 0 0,1 0 0,0 0 0,0 0 0,0 0 0,-1 0 0,1 0 0,0 0 0,0 0 1,-1 0-1,1 0 0,0 0 0,-1 0 0,0 0-47,1 13-11,1 13 69,2 0-1,0 0 1,2 0-1,15 48 1,48 104 67,-33-91-58,128 280-1,1 1-9,5 79 63,129 318 117,-289-744-183,56 126 23,87 301 1,-130-342-36,-36-181-21,-147-378-35,21 66 55,52 121-24,-123-398-29,193 601 57,3-1 0,2 0 0,3-1 0,-2-97-1,12 160-1,1-7 1,8 15-19,3 12 20,-1 0 0,-2 0 0,1 1 0,-2 0 0,11 37 0,23 119 19,-29-115-14,128 719 8,-102-538 2,-19-105 14,20 98 17,-38-219-51,-2-13 6,0 0 0,0 1 1,0-1-1,1 0 0,-1 1 0,1-1 0,-1 0 0,1 1 1,0-1-1,0 0 0,0 0 0,0 0 0,0 0 0,0 0 1,2 2-1,-2-4-1,1-1 0,-1-1 1,0 1-1,0 0 0,0 0 0,-1 0 1,1 0-1,0-1 0,0 1 1,-1 0-1,1-1 0,-1 1 0,1 0 1,-1-1-1,1 1 0,-1-1 1,0 1-1,0-1 0,0 1 0,0-1 1,0 1-1,0-3 0,1-3 2,6-89-33,-3 0 0,-16-171 0,8 224 30,-18-349-40,22 386 44,0-3-5,0 0 1,0 0 0,1-1 0,4-14-1,-5 23 5,0 0-1,0 0 1,1-1-1,-1 1 1,1 0-1,-1 0 0,1 0 1,-1 0-1,1 1 1,-1-1-1,1 0 1,0 0-1,0 0 1,-1 0-1,1 1 1,0-1-1,0 0 0,0 1 1,0-1-1,0 0 1,0 1-1,0-1 1,0 1-1,0 0 1,0-1-1,0 1 1,0 0-1,0 0 0,0 0 1,0-1-1,0 1 1,1 0-1,-1 0 1,0 1-1,0-1 1,0 0-1,0 0 1,0 1-1,0-1 0,0 0 1,0 1-1,0-1 1,0 1-1,0-1 1,0 1-1,0-1 1,1 2-1,6 4 2,-1 1 0,0 0 1,0 0-1,-1 1 0,1-1 0,-2 2 0,1-1 1,-1 0-1,0 1 0,-1 0 0,6 16 0,-7-17 6,143 387 145,-20-44 38,-119-333-161,-5-12-28,0 0 0,0 0 0,0-1 0,1 1 0,0 0 0,0-1 0,7 8 0,-9-12-54,-3-15 48,-6-1 5,0 1-1,0 0 1,-2 1 0,1 0 0,-15-14 0,-10-14 1,-335-537-40,301 461 14,20 37-39,40 73 91,3 11-35,4 18-17,1-19 31,1 43 0,3 0 1,2 0 0,13 53-1,47 136-22,-30-116 38,65 169 8,-8-28-18,-78-206-2,-1 0 1,11 108 0,-25-138-26,0-20 15,0 1 1,0-1 0,0 1-1,1-1 1,-1 0-1,1 1 1,0-1-1,3 7 1,-3-9-7,-4-7-63,-56-103-58,13 26 99,-64-120 44,21 41-32,-85-216 0,271 577 100,-36-80-61,53 133 31,-56-117-23,6-2 1,83 129 0,-132-241-26,0 0 0,35 36-1,-46-54-7,0 0 1,0 1-1,1-2 0,0 1 0,-1 0 0,1-1 0,1 0 0,-1 0 0,0-1 0,1 1 0,-1-1 0,1 0 0,0-1 1,-1 1-1,1-1 0,0 0 0,0-1 0,0 1 0,9-2 0,-13 1 0,1-1 0,-1 0 0,0 0 0,1 0 0,-1-1 0,0 1 0,0 0 0,0-1 0,0 0 0,0 1 0,0-1 0,0 0 0,-1 0 0,1 0 0,-1 0 0,1 0 0,-1 0 0,0 0-1,0-1 1,0 1 0,1-5 0,15-58-1,-16 59 8,12-99-31,-5 0-1,-6-131 0,-3 137 43,-12-420-42,0 307 15,15-235 0,-2 439 12,7-43 11,-7 49-11,1 0-1,-1 0 0,1 0 0,0 0 0,-1 1 0,1-1 0,0 0 0,0 1 1,0-1-1,0 0 0,0 1 0,1-1 0,-1 1 0,0 0 0,1-1 1,-1 1-1,1 0 0,-1 0 0,1 0 0,3-2 0,-3 3 0,-1 0-1,1 0 1,-1-1-1,0 1 1,1 0-1,-1 0 1,1 0-1,-1 1 1,1-1-1,-1 0 1,1 1 0,-1-1-1,0 0 1,1 1-1,-1 0 1,0-1-1,1 1 1,-1 0-1,0 0 1,0-1-1,0 1 1,1 0-1,-1 0 1,0 1-1,0-1 1,-1 0-1,1 0 1,0 0-1,0 0 1,0 2-1,23 50 31,-22-47-23,38 130 66,-5 2 1,17 147-1,-39-203-53,115 748 76,-127-818-100,29 140 60,-25-132-49,1 1 0,1-2 1,1 1-1,0-1 1,12 20-1,-19-39-10,-1 1 1,0 0-1,1 0 0,-1 0 1,1 0-1,-1 0 0,1-1 1,0 1-1,-1 0 0,1 0 1,0-1-1,-1 1 0,1-1 1,0 1-1,0 0 0,0-1 1,-1 1-1,1-1 0,0 0 1,0 1-1,0-1 0,0 0 1,0 1-1,0-1 0,0 0 1,0 0-1,1 0 0,0-1 2,-1 1-1,0-1 0,0 0 0,0 0 0,0 0 1,0 0-1,0 0 0,0 0 0,0 0 0,0 0 1,0 0-1,0-1 0,-1 1 0,1 0 1,-1-1-1,1-1 0,15-59 27,-8-24-51,-6-149 1,-4 113-26,-32-547-117,1 8 16,32 590 156,0 21 5,6-67 0,7 69 1,-11 46-9,0 0-1,0 0 1,0 0-1,0 1 1,0-1-1,0 0 1,1 1-1,-1-1 1,1 0 0,-1 1-1,1 0 1,-1-1-1,1 1 1,0 0-1,0 0 1,-1 0-1,1 0 1,0 0-1,3 0 1,-4 0-1,0 1 0,0 0 0,0 0 0,1 0 0,-1 0 0,0 0 0,0 0 0,0 0 0,0 1 0,1-1 0,-1 0 0,0 1 0,0-1 0,0 0 0,0 1 0,0 0 0,0-1 0,0 1 0,0-1 0,0 1 0,0 0 0,0 0 0,0 0 0,0 0 0,-1-1 0,2 2 0,5 8 13,-1-1 0,1 1-1,-1 0 1,-1 0 0,0 1 0,5 14 0,22 81 57,-32-106-70,44 186 39,-9 1 0,19 289 0,-33 391-28,-22-794-20,9 218 34,-5-256-16,2 1 0,1 0 0,2-1 0,2 0 0,24 60 0,-31-89-9,0-1 0,1 1 0,-1-1 0,1 1 0,0-1 0,6 6 0,-9-11-2,0 1-1,-1 0 1,1 0-1,0-1 1,0 1-1,0 0 1,-1-1-1,1 1 1,0-1-1,0 1 1,0-1-1,0 1 0,0-1 1,0 0-1,0 1 1,0-1-1,0 0 1,0 0-1,0 0 1,0 0-1,0 0 1,0 0-1,0 0 1,1 0-1,-1 0 1,0 0-1,0-1 1,0 1-1,0 0 1,0-1-1,-1 1 1,1-1-1,0 1 1,0-1-1,0 0 1,0 1-1,0-1 0,-1 0 1,1 1-1,0-1 1,0 0-1,-1 0 1,1 0-1,-1 0 1,1 1-1,-1-1 1,1 0-1,0-2 1,5-10-12,-1 1 0,-1-1 0,0 0 1,0-1-1,-1 1 0,1-16 0,4-92 13,-6 78-13,13-288-328,-38-447 0,-13 436 235,-40-708 150,76 1044-42,3-38-16,-3 43 16,0 0 1,0 0 0,1 0-1,-1 0 1,0-1-1,1 1 1,-1 0 0,1 0-1,-1 1 1,1-1-1,-1 0 1,1 0 0,0 0-1,0 0 1,-1 0-1,1 1 1,0-1 0,0 0-1,0 1 1,0-1 0,0 1-1,0-1 1,0 1-1,0-1 1,0 1 0,0-1-1,0 1 1,2 0-1,-2 0 4,0 0 1,1 0-1,-1 0 0,0 1 0,0-1 0,0 0 0,0 1 0,0-1 0,0 1 1,0-1-1,0 1 0,0 0 0,0-1 0,0 1 0,0 0 0,0 0 0,-1 0 1,1-1-1,0 1 0,0 0 0,-1 0 0,1 0 0,-1 0 0,2 2 0,8 19 60,0 0-1,-2 0 0,0 1 0,-1 0 0,-2 0 0,5 32 0,79 665 19,-46 15 4,-14-197-49,-26-499-37,36 484-5,33-9 55,-69-499-42,32 141 22,-29-135-24,1 0 0,2 0 0,0 0 0,21 35 0,-27-52-9,-1-1 0,1 1 0,0-1 0,0 0 0,0 0 0,1 0 0,-1 0 0,0 0 0,7 2 0,-9-4-6,0-1 1,0 1 0,0-1 0,0 0-1,0 1 1,0-1 0,1 0-1,-1 0 1,0 0 0,0 0 0,0 0-1,0 0 1,0 0 0,0-1 0,0 1-1,1 0 1,-1 0 0,0-1 0,0 1-1,0-1 1,0 1 0,0-1 0,0 1-1,0-1 1,-1 0 0,1 0 0,0 1-1,0-1 1,0 0 0,-1 0 0,1 0-1,0 0 1,-1 0 0,1 0-1,-1 0 1,1 0 0,-1 0 0,1 0-1,-1 0 1,0 0 0,0 0 0,1 0-1,-1 0 1,0-2 0,6-28-33,-1 0-1,-1-1 1,-2 0 0,-1 1 0,-4-42 0,1-10 30,2 78 10,-41-1010 0,-123-40-122,24 181 36,128 775 128,1-149 1,27 273 139,5 23-95,-3 1-1,-2 1 1,12 57 0,20 167-66,121 1192 120,-63-460-84,-104-984-50,41 264 138,-34-237-122,3-1 1,2-1-1,33 75 0,-46-121-23,28 52-3,-28-51-1,1 1 0,-1-1 0,1 0 0,-1 0-1,1 0 1,0 0 0,0 0 0,0-1 0,0 1 0,0-1 0,0 1 0,1-1 0,-1 0-1,0 0 1,1 0 0,-1 0 0,1 0 0,-1 0 0,4 0 0,-6-1-5,1 0 1,0 0-1,-1 0 1,1-1-1,0 1 1,-1 0-1,1 0 1,0 0-1,-1-1 1,1 1-1,-1 0 1,1-1-1,0 1 1,-1 0-1,1-1 1,-1 1-1,1-1 0,-1 1 1,1-1-1,-1 1 1,0-1-1,1 0 1,-1 1-1,1-1 1,-1 1-1,0-1 1,0 0-1,1 1 1,-1-1-1,0 0 1,3-26-63,-3 18 37,3-294 16,-4 158 10,-75-1002-4,-109 12-67,87 563 105,75 383 28,3-201-1,19 338-22,0 30-12,0-1 0,2 0 0,0 1 0,2-1 0,9-37 0,-12 59-17,0 1 0,0-1 0,0 1 0,0-1 0,0 1 1,0-1-1,1 1 0,-1-1 0,0 1 0,0-1 1,1 1-1,-1-1 0,0 1 0,1-1 0,-1 1 0,0-1 1,1 1-1,-1 0 0,1-1 0,-1 1 0,1 0 1,-1-1-1,1 1 0,-1 0 0,1-1 0,-1 1 1,1 0-1,-1 0 0,1 0 0,-1 0 0,1 0 0,-1 0 1,1 0-1,0-1 0,-1 2 0,1-1 0,-1 0 1,2 0-1,-1 1 5,1 0 0,0 0 0,-1 0 0,0 0 0,1 0 1,-1 1-1,0-1 0,1 0 0,-1 1 0,0-1 0,0 1 0,0-1 0,0 1 1,0 2-1,13 30 42,-2 1-1,-1 1 1,-1 0 0,-3 0 0,6 63 0,-7-55-43,133 1314 47,-126-1123-59,76 908-132,-87-1126 138,39 268 5,-30-232-3,2 0-1,3-1 0,25 61 1,-24-89-112,-6-17 12,-11-7 96,0 0 0,0 0 0,1 0-1,-1 0 1,0 0 0,0 0 0,1 0-1,-1 0 1,0 0 0,0 0 0,1 0 0,-1 0-1,0-1 1,0 1 0,0 0 0,1 0-1,-1 0 1,0 0 0,0 0 0,0-1-1,1 1 1,-1 0 0,0 0 0,0 0-1,0 0 1,0-1 0,0 1 0,0 0-1,1 0 1,-1-1 0,0 1 0,0 0 0,0 0-1,0 0 1,0-1 0,0 1 0,0 0-1,0 0 1,0-1 0,0 1 0,3-29-38,-2 1 0,-2-46 1,-1 10 19,-31-441-85,-39 3 66,10 83 71,-27-373-97,51-11 140,37 668-75,8-300 9,0 343-3,4 0 0,37-150 0,-8 64 154,-33 153-104,-6 58 19,-1-18-51,0 275-1,-27 1345 45,1-707-4,26-928-67,0 0 1,0 0-1,0 0 1,0 0-1,1 0 1,-1 0-1,0 0 1,0 0-1,1 0 0,-1-1 1,0 1-1,0 0 1,0 0-1,1 0 1,-1 0-1,0 0 1,0 0-1,0 0 1,1 1-1,-1-1 0,0 0 1,0 0-1,1 0 1,-1 0-1,0 0 1,0 0-1,0 0 1,0 0-1,1 0 1,-1 1-1,0-1 1,0 0-1,0 0 0,0 0 1,1 0-1,-1 0 1,0 1-1,0-1 1,0 0-1,0 0 1,0 1-1,6-17-4,-1-1 0,0 1-1,-2-1 1,0 0 0,0 0 0,-1-18 0,4-21 4,80-1043 3,-104 321 37,8 601-98,13-183-1,1 325 70,2-1 0,14-47 0,-9 44 2,6-50-1,-16 80-9,2-19 1,-1 24 1,1 16 0,14 188 183,-10-81-108,3 323 179,-12-282-181,-18 669 229,-26 268-245,4-533-62,16-206-26,18-227 20,5 0-1,6 0 1,39 255 0,97 432-45,-123-668-43,-3-13 18,59 245 68,-69-364-86,-3-27-117,-4-33-89,-18-65 239,-42-129-1,45 170 8,-125-512-73,112 403 122,-12-241 1,43 404 7,-5-837 0,26 673 10,-15 146-3,1 1 0,2 0 0,18-47 0,-26 74-9,1 0 0,-1 0 0,1 1 0,0-1-1,0 0 1,-1 1 0,1-1 0,0 1 0,0-1 0,1 1 0,-1-1 0,0 1 0,0 0 0,1-1 0,-1 1 0,0 0 0,1 0 0,0 0 0,-1 0 0,1 0 0,-1 0 0,1 1-1,0-1 1,0 1 0,-1-1 0,1 1 0,0-1 0,0 1 0,3 0 0,-3 1 4,1 0-1,-1 0 1,1 1-1,-1-1 1,1 1-1,-1-1 1,0 1 0,0 0-1,0 0 1,0 0-1,0 0 1,0 0-1,0 0 1,0 1-1,-1-1 1,0 0 0,1 1-1,0 3 1,12 26 21,-2 1 0,-1 0 0,13 64 1,6 116-22,-19-126 4,48 466 108,0 5 87,43-10-94,-98-532-106,0 4 5,0-1 1,2 1 0,1-1 0,0-1-1,1 1 1,17 28 0,-25-47-10,0 0 1,0 1-1,1-1 1,-1 0-1,0 1 1,0-1 0,0 0-1,0 1 1,0-1-1,0 0 1,0 1-1,1-1 1,-1 0-1,0 1 1,0-1-1,0 0 1,1 0-1,-1 1 1,0-1-1,1 0 1,-1 0-1,0 0 1,0 1-1,1-1 1,-1 0-1,0 0 1,1 0-1,-1 0 1,0 0-1,1 1 1,-1-1-1,0 0 1,1 0-1,-1 0 1,0 0-1,1 0 1,-1 0-1,1 0 1,-1 0-1,0 0 1,1 0-1,-1-1 1,0 1-1,1 0 1,-1 0-1,0 0 1,1 0-1,-1 0 1,0-1-1,0 1 1,1 0 0,-1 0-1,0-1 1,0 1-1,1 0 1,-1 0-1,0-1 1,0 1-1,1 0 1,-1-1-1,0 1 1,0-1-1,4-24-138,-4 20 167,3-87-42,-15-158 1,3 131-45,-102-779-34,1-8 113,24 271-46,59 477 54,12 35-32,2-222 0,11 312-4,-1-1 1,-9-35-1,1 3-3,8 44 10,0 8 0,1 0 0,1-1 0,0 1 0,1 0 0,1 0 0,2-16 0,-2 23 14,-2 4-15,1 1 0,0 0 0,0 0-1,1-1 1,-1 1 0,0 0 0,1 0 0,-1 0 0,1 0-1,0 0 1,0-1 0,0 1 0,0 0 0,0 1 0,0-1 0,0 0-1,1 0 1,1-2 0,-1 6 0,-1-1 0,1 0 0,-1 1 0,0-1 0,1 1 0,-1 0 0,0-1 0,0 1 0,0 0 0,0 0 0,-1-1 1,1 1-1,0 0 0,-1 0 0,1 0 0,-1 0 0,0 0 0,0 4 0,1-3 0,112 671 155,-31 9 321,-55 88-44,-27-644-404,-4-54-13,-3 0 1,-19 87 0,-4 23 18,0 2 10,-60 205-1,63-286-35,-20 146 75,30-133-134,-59 206 1,68-292 49,2 1 0,0 0 1,2 0-1,1 35 0,-3 13-79,-2 106-69,3-41 59,3-64 95,3-53 1,-2 0 1,-1-1-1,-8 42 1,10-68-8,0 0 0,0 0 0,0-1 0,0 1 1,0 0-1,0 0 0,0-1 0,0 1 0,0 0 0,-1 0 1,1-1-1,0 1 0,-1 0 0,1-1 0,0 1 0,-1-1 0,1 1 1,-1 0-1,1-1 0,-1 1 0,1-1 0,-1 1 0,1-1 0,-1 1 1,0-1-1,1 0 0,-1 1 0,0-1 0,1 0 0,-1 1 1,0-1-1,1 0 0,-1 0 0,0 0 0,0 0 0,1 1 0,-1-1 1,0 0-1,0 0 0,1-1 0,-1 1 0,0 0 0,0 0 1,1 0-1,-1 0 0,-1-1 0,-3 1-7,-31-1 19,24 0-23,-1 1 0,1-1 0,0 2 0,-1 0 0,1 0 0,0 1 1,0 1-1,0 0 0,0 0 0,1 1 0,-13 6 0,2 4 11,0 2 0,0 0 0,2 1 0,0 1 1,-18 21-1,-83 111 39,46-53 60,19-25-64,-62 70 55,105-128-80,0-2 0,-1 1 0,0-2 0,-1 0 0,0 0 0,-1-2 0,-24 12 0,29-17-9,-1 0 0,1-1 1,0 0-1,-1 0 0,0-1 0,0-1 0,-16 0 0,21-1 2,1-1 1,0 1-1,-1-1 0,1 0 0,0-1 0,0 0 0,0 0 0,0 0 0,0-1 0,1 1 0,-1-1 0,1-1 0,-1 1 1,1-1-1,-6-5 0,-14-18 8,1-1 0,1-1 0,1-1 0,2-1 0,-20-42 0,-67-173-48,27 53 61,45 139-34,31 49 7,3 1 39,1 3 21,0 12-37,3 43 0,2 0-1,14 57 1,-9-59 4,-2 0 0,0 57 0,-24-145-525,-8-33 572,-12-42-261,-76-159-1,28 77 61,72 160 106,1 0-1,-14-66 1,25 99 27,1 0 1,-1 0-1,0 0 1,0 0-1,0 0 1,1 0 0,-1 0-1,0 0 1,0 0-1,0 0 1,1 0-1,-1 0 1,0 0-1,0 0 1,0 0 0,1 0-1,-1 0 1,0 0-1,0 0 1,0 0-1,1 0 1,-1 0-1,0 0 1,0 0 0,0 0-1,0-1 1,1 1-1,-1 0 1,0 0-1,0 0 1,0 0-1,0 0 1,0-1 0,1 1-1,-1 0 1,0 0-1,0 0 1,0 0-1,0-1 1,0 1-1,0 0 1,0 0 0,0 0-1,0-1 1,0 1-1,0 0 1,0 0-1,0 0 1,0-1-1,0 1 1,0 0 0,0 0-1,0 0 1,0-1-1,0 1 1,0 0-1,0 0 1,0 0-1,0-1 1,0 1 0,0 0-1,-1 0 1,1 0-1,0 0 1,0 0-1,0-1 1,0 1-1,0 0 1,-1 0 0,11 8-33,-10-8 33,27 34 28,-1 1 0,-1 1 1,-2 1-1,-2 1 1,18 43-1,72 212 143,-107-280-171,1-1-5,-1 1 1,0 0 0,-1 0-1,0 0 1,1 25 0,-4-37-23,-6-1-130,0-1 154,1 0 1,-1 0 0,1 0-1,0 0 1,-1-1 0,1 0-1,0 0 1,0-1-1,0 1 1,0-1 0,0 0-1,1-1 1,-6-4 0,-7-8-7,2 0 0,-20-25 0,-9-11 2,-102-84 17,114 110-4,25 22-4,1-1-1,0 0 1,0 0 0,0-1 0,0 0-1,1 0 1,0 0 0,0-1 0,1 1-1,-1-1 1,-5-14 0,-37-63 51,-47-124-69,75 169 17,-2 0-1,-2 1 0,-28-35 1,-90-100-6,115 144 3,-174-173 39,26 65-19,25 22-4,-202-168 24,301 239-44,2-2 1,2-2 0,3-2-1,1-2 1,-57-94 0,90 130 11,1 0 0,0 0 0,1 0 1,1-1-1,0 0 0,1 0 0,1-1 1,1 1-1,1-1 0,0 0 0,1-25 0,2 27-3,0 0 0,1 0-1,1 0 1,0 1 0,1-1-1,1 1 1,1 0 0,0 0 0,1 0-1,0 1 1,14-19 0,-12 17 5,-1-1 0,-1 1 0,0-1 1,-1 0-1,-1-1 0,6-34 0,-6 5-2,-2-67 0,-3 72-8,1-30 8,-2 1 0,-4-1-1,-18-89 1,-86-275 29,53 220-16,48 175-28,2 0 1,-1-45-1,-6-45-8,-12-24 10,11 57-3,-49-174 0,-17 70 10,80 202-2,-1-1 1,1 1-1,0 0 0,0-1 0,0 1 0,0 0 0,0 0 0,0-1 1,0 1-1,0 0 0,0-1 0,0 1 0,0 0 0,0-1 1,0 1-1,0 0 0,0-1 0,0 1 0,0 0 0,0-1 1,0 1-1,0 0 0,0-1 0,0 1 0,1 0 0,-1 0 0,0-1 1,0 1-1,0 0 0,1 0 0,-1-1 0,0 1 0,0 0 1,1 0-1,-1 0 0,0-1 0,0 1 0,1 0 0,-1 0 0,0 0 1,1 0-1,-1 0 0,0 0 0,1 0 0,-1-1 0,0 1 1,1 0-1,-1 0 0,0 0 0,1 0 0,-1 0 0,27 7 5,26 20-1,-25 0 4,-25-23-6,0 0 1,0-1 0,1 0-1,-1 0 1,1 0-1,-1 0 1,1 0-1,0-1 1,5 3-1,-4-4-21,-4-1-11,6-11-6,-3-3 39,-2 1-1,1-1 0,-2 0 0,0 0 0,0 0 0,-1 0 1,-3-20-1,1-13-28,0 16 18,-1-1-1,-9-40 1,6 41 12,1 0-1,-1-41 0,0-123 31,6 183-34,-1-47-10,14-106-1,-6 115 13,-6 32 0,2-1 0,0 1 0,10-28 0,-8 32 11,-2 4-14,1 0 0,0 1-1,0-1 1,9-12 0,-5 5 15,-8 16-13,0 1 0,0-1-1,0 0 1,0 1 0,0-1 0,0 0-1,1 1 1,-1-1 0,0 1 0,1-1 0,-1 1-1,0-1 1,1 1 0,-1-1 0,0 1 0,1-1-1,-1 1 1,1-1 0,-1 1 0,1-1 0,-1 1-1,1 0 1,-1-1 0,1 1 0,0 0 0,-1 0-1,1-1 1,-1 1 0,1 0 0,0 0 0,-1 0-1,1 0 1,0 0 0,-1 0 0,1 0 0,0 0-1,-1 0 1,1 0 0,-1 0 0,2 1 0,1-3 3,0 0 0,1 1 0,-1-1 0,0 0 0,-1 0 0,1-1 1,0 1-1,0 0 0,-1-1 0,0 0 0,1 0 0,-1 1 0,0-1 1,2-6-1,-3 8-1,-1 1 0,0-1 0,0 0 0,1 0 0,-1 1 0,0-1 0,1 0 0,-1 1 0,1-1 0,-1 1 0,1-1 0,-1 1 0,1-1 0,-1 0 0,1 1 0,0 0 0,-1-1 0,1 1 0,0-1 0,-1 1 0,1 0 0,0 0 0,0-1 0,-1 1 0,1 0 0,0 0 0,0 0 0,-1 0 0,1 0 0,0 0 0,0 0 0,-1 0 0,1 0 0,0 0 0,0 0 0,-1 0 0,1 0 0,0 1 0,0-1 0,-1 0 0,1 1 0,0-1 0,-1 1 0,1-1 0,0 0 0,-1 1 0,1-1 0,-1 1 0,1 0 0,-1-1 0,1 1 0,-1-1 0,1 1 0,-1 0 0,0-1 0,1 1 0,-1 0 0,1 0 0,29 55 119,-22-39-107,15 31 6,-3 1 0,26 91 0,-28-82-1,48 188 142,21 63-37,-41-147-66,-18-55-2,58 267 16,-24-89 2,37 95-20,-81-296-38,12 40 34,96 312-86,-24-94 21,-39-145 87,14 56-46,-60-172-18,3 0-1,4-2 1,35 80 0,-37-102 10,-17-42-15,1 0 0,0 0 0,1-1 0,13 21-1,-4-4-17,-13-25 11,0 0 0,-1 1-1,1 0 1,-1 0 0,-1 0-1,1 0 1,-1 0 0,0 0-1,0 10 1,11 23-1431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54 382 32,'0'0'262,"-12"-2"560,8-11-728,1-1 1,1 0 0,-2-20-1,4 27-83,-1-4-2,-4-32 21,1 1 0,3-1 0,5-54 0,-3 93-22,0 1 0,0 0 1,0 0-1,0 0 1,1 0-1,-1 0 1,1 0-1,0 1 0,0-1 1,0 0-1,0 1 1,0-1-1,1 1 0,-1 0 1,1 0-1,0 0 1,-1 0-1,1 0 1,0 1-1,0-1 0,0 1 1,0 0-1,0 0 1,1 0-1,-1 0 1,0 0-1,0 1 0,1-1 1,5 1-1,3-1 24,-1 1 0,1 0 0,-1 1-1,1 0 1,0 1 0,-1 0 0,18 6 0,11 9 16,-2 2 1,0 2 0,-2 1-1,34 28 1,2-1-4,-13-4-15,-56-42-28,0-1 0,0 1 0,0 0 1,-1 0-1,1 0 0,-1 1 0,0-1 0,0 0 0,0 1 0,0 0 0,-1-1 1,1 1-1,-1 0 0,0 0 0,1 7 0,-2-10-2,-1 1 1,1-1-1,-1 0 0,0 0 0,1 1 1,-1-1-1,0 0 0,0 0 0,0 0 1,0 0-1,0 0 0,0 0 0,0 0 1,0 0-1,-1 0 0,1 0 0,0-1 1,0 1-1,-1 0 0,1-1 0,-1 1 1,-1 0-1,-42 12 13,34-10 0,-38 8 4,-1-3-1,1-2 1,-1-3 0,-83-4 0,64 1 11,62 0-14,0 1-1,1 0 1,-1 0 0,0 0-1,1 1 1,0 0-1,-1 0 1,1 1 0,0 0-1,0 0 1,0 0 0,1 1-1,-11 7 1,1 0-7,14-11-135,28-4-2419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1064 1485 0,'10'-5'363,"0"0"0,0-1 0,0 0 0,-1-1 0,11-9 0,54-44-217,3 3 1,2 4-1,2 3 0,154-68 0,-204 106-136,-1-1-1,0-2 0,-1 0 0,-1-2 1,0-2-1,-2 0 0,0-2 0,-1 0 0,-1-2 1,33-40-1,-56 61-9,0 0 1,0 1-1,0-1 1,0 0-1,0 0 0,0 0 1,0 0-1,-1 0 1,1-1-1,-1 1 0,1 0 1,-1 0-1,0 0 1,0 0-1,0-1 1,0 1-1,0 0 0,0 0 1,-1 0-1,1 0 1,-1 0-1,0-1 1,1 1-1,-1 0 0,0 0 1,0 0-1,0 1 1,-2-3-1,-4-5 4,0 0-1,0 0 1,-1 1-1,-12-9 1,3 1-2,-120-117-96,-221-167 1,312 269 81,-1 2 0,-1 3 0,-75-30 1,-162-41-17,215 77-13,-82-12 0,119 28 27,0 0-1,0 2 1,0 2-1,-60 6 0,76-2 15,0 0 0,0 2 0,0 0 0,1 1 0,0 0-1,0 1 1,1 1 0,0 0 0,1 1 0,0 1-1,0 0 1,1 1 0,1 1 0,-19 23 0,3 1 7,2 1 0,1 0 0,2 2 0,-25 61 0,36-69 1,0 1 1,3 1-1,0 0 1,3 0-1,-6 69 1,11-38 15,2 1 0,11 80-1,17 47 32,8-2 1,111 336-1,-59-307-42,120 217 1,-98-217-9,51 83-5,-130-252 0,3-1 0,1-2 0,73 73 0,-64-77 3,1-3 0,59 41 0,-89-71-1,2 0-1,0-2 1,0 0-1,0 0 1,1-2 0,1 0-1,-1-2 1,1 0-1,0-1 1,31 2 0,-16-4-4,62-5 0,-83 2 7,0-2 0,-1 0 0,1 0 0,-1-2 0,0 1 1,0-2-1,16-8 0,-11 3 4,0 0 0,-1-2-1,-1 0 1,0 0 0,-1-2 0,-1 0 0,0-1-1,-1 0 1,0-1 0,11-21 0,-7 6-4,-1-1 0,-2 0 0,-1-1 1,-2 0-1,8-40 0,29-110-4,-28 117 4,-2-1 0,-3-1 0,-4-1 1,4-93-1,-15 115 1,2 12-13,-2-1-1,-2 0 1,-1 0 0,-2 1 0,-14-54-1,8 55-30,-1 1 0,-30-57 0,37 81 30,-1 0 0,-1 1 1,0 0-1,0 0 1,-1 0-1,0 1 0,0 0 1,-1 0-1,0 1 1,0 1-1,-1-1 0,-19-9 1,25 14 8,-1 1 0,1-1 0,-1 1 0,0 0 0,1 0 0,-1 0 0,0 1 0,0 0 0,1-1-1,-1 2 1,0-1 0,0 1 0,1-1 0,-1 1 0,0 1 0,1-1 0,-1 0 0,1 1 0,-1 0 0,1 0 0,0 1 0,0-1 0,0 1 0,0 0 0,1 0 0,-1 0 0,-5 6 0,-6 9 7,1-1 0,0 2-1,2 0 1,-16 31 0,18-32-5,-36 74 27,5 3-1,-47 159 0,69-197-26,15-43-5,-1 0-1,-1 0 1,-12 23 0,16-34 1,-1 1 0,1-1 0,0 0 0,-1 0 0,1-1 0,-1 1 1,0 0-1,0-1 0,0 0 0,0 1 0,-1-1 0,1-1 0,0 1 0,-1 0 1,0-1-1,1 0 0,-1 1 0,0-2 0,-4 2 0,1-2-1,0 1-1,1-2 1,-1 1 0,0-1-1,1 0 1,-1 0-1,0-1 1,1 0 0,0 0-1,-1 0 1,1-1-1,0 0 1,0 0-1,1-1 1,-10-6 0,-5-7-15,1-1 0,-31-37 0,2 4 5,24 27 12,1-1 0,2-1 0,0 0 0,-23-40 0,-36-67 0,72 116-3,0-1 1,1 0-1,0-1 0,2 1 1,-6-38-1,-4-10-8,8 29 9,2 0 1,1 0-1,2 0 0,5-65 0,-2 18 11,0 70-7,1 0-1,0 0 1,7-25 0,-6 26-3,1-1 1,-2-1 0,2-25-1,-3 36 2,1 0 0,-1 1-1,1-1 1,0 1-1,-1-1 1,2 1-1,-1 0 1,0 0 0,6-6-1,9-16 10,-15 22-8,0 1-1,-1-1 0,1 1 0,0-1 0,0 1 0,0 0 0,1 0 0,-1 0 0,0 0 0,1 0 0,-1 1 0,1-1 0,0 1 0,-1-1 0,1 1 0,0 0 0,0 0 0,0 0 0,0 1 0,0-1 0,4 0 0,1 0 1,1 0 0,0 0 0,0 1 1,0 0-1,-1 1 0,14 2 0,6 14-1305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8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28 1617 320,'-2'-7'112,"0"14"66,1 21 77,9-3-108,1 0 0,0-1 0,19 30 0,4 12 34,110 320 296,-29 13-133,40 120-76,-44-196-142,303 825 73,-245-810-195,27-18-50,-115-192 24,95 161-149,-172-286 168,-1 0-1,1 0 0,0-1 1,0 1-1,0-1 0,0 0 0,0 0 1,1 1-1,-1-1 0,0-1 1,1 1-1,0 0 0,-1-1 1,1 1-1,0-1 0,0 0 1,0 0-1,0 0 0,0 0 0,0 0 1,0-1-1,0 1 0,0-1 1,1 0-1,-1 0 0,0 0 1,6-1-1,4-3-17,0 1 0,0-2 0,0 0 0,0 0 0,13-9 0,12-4-1,-2 5 22,0 2 0,39-7 0,12-2 0,-84 19 1,0 0-1,0 0 0,-1-1 0,1 1 1,0-1-1,-1 1 0,1-1 1,-1 0-1,1 0 0,-1 0 0,0 0 1,0 0-1,0 0 0,0-1 0,0 1 1,0-1-1,-1 1 0,2-5 0,0 1 2,-1-1-1,0 0 1,0 0-1,0 0 0,-1 0 1,0 0-1,-1-12 0,-1-7 3,-1-1 0,-1 1 0,-9-31 0,-18-51 5,-5 2 0,-59-124 0,27 71-4,-104-310 12,-112-505-1,208 649-18,62 247 11,3-1 1,0-94-1,8 125-1,1 18-4,1 0 0,5-45-1,-4 68-4,1 0 0,-1 0 0,1 0 0,0 0-1,0 1 1,1-1 0,0 0 0,0 1 0,1 0-1,0 0 1,0 0 0,0 0 0,1 1 0,-1-1-1,10-6 1,-11 10 2,0 0 1,0 1-1,1-1 0,-1 1 0,0 0 0,1 0 1,-1 0-1,1 1 0,-1-1 0,1 1 0,-1 0 1,1 0-1,-1 0 0,1 0 0,-1 0 1,1 1-1,-1 0 0,1 0 0,-1 0 0,1 0 1,-1 0-1,0 1 0,0-1 0,0 1 0,5 3 1,9 6 14,0 1 1,-1 0 0,16 17 0,-25-23-20,57 57 28,-2 3 1,-3 2-1,-3 3 0,-3 2 0,-4 3 0,47 94 1,3 40 51,85 260 0,-93-225-48,11-4-1,151 260 1,-213-432-46,28 50 12,114 153 0,-172-259 7,1-1 0,0-1 0,24 21-1,-30-28-8,0-1 0,1 1 0,-1-1 0,1 0 0,-1-1 0,1 1-1,0-1 1,0 0 0,0-1 0,0 1 0,0-1 0,11 0 0,-15-1 3,-1 0 1,1 0 0,0-1 0,-1 1-1,1 0 1,0-1 0,-1 0 0,1 1 0,-1-1-1,1 0 1,-1 0 0,1 0 0,-1 0 0,1 0-1,-1 0 1,0 0 0,0 0 0,0-1-1,1 1 1,-1 0 0,0-1 0,-1 1 0,1-1-1,0 1 1,0-1 0,-1 0 0,2-2-1,9-50-73,-10 44 74,46-404-3,-36 305-29,-4 0 0,-12-185 0,-4 209 20,-3 1 0,-4 0 0,-54-162 0,-122-198 49,117 286 0,-77-237-1,130 318-31,3-1 0,4 0 0,3-2-1,4 1 1,2-101 0,8 150-3,1-1 1,1 1-1,2 0 1,1 1-1,1-1 0,2 1 1,0 1-1,17-31 1,-27 58 0,0 1 0,0 0 0,0 0 1,0-1-1,0 1 0,0 0 0,0 0 0,1-1 1,-1 1-1,0 0 0,0 0 0,0 0 1,0-1-1,0 1 0,0 0 0,0 0 0,1 0 1,-1-1-1,0 1 0,0 0 0,0 0 1,0 0-1,1 0 0,-1-1 0,0 1 0,0 0 1,0 0-1,1 0 0,-1 0 0,0 0 1,0 0-1,1 0 0,-1 0 0,0 0 0,0 0 1,1 0-1,-1 0 0,0 0 0,0 0 1,1 0-1,-1 0 0,0 0 0,0 0 0,0 0 1,1 0-1,-1 0 0,0 0 0,1 0 1,6 14 33,-4-6-21,597 1515 313,-440-1054-246,314 639 0,-380-912-80,66 128-1,-116-245-12,107 143 1,-143-212 8,0-1 0,0 0 0,1-1 0,0 0 1,0 0-1,1-1 0,0 0 0,21 10 1,-28-16-2,0 1 0,1-1 1,-1 0-1,1 0 0,0 0 1,-1 0-1,1 0 1,0-1-1,-1 0 0,1 0 1,0 0-1,-1 0 0,1 0 1,0-1-1,0 0 0,-1 0 1,1 0-1,-1 0 1,1 0-1,-1-1 0,0 1 1,1-1-1,-1 0 0,0 0 1,0 0-1,0 0 0,0-1 1,-1 1-1,1-1 1,-1 0-1,1 0 0,1-3 1,16-27-7,-1-1-1,-1-1 1,19-58 0,3-3 2,-33 82 12,-1-1-1,0 0 1,-1 0-1,0 0 1,-1-1-1,-1 0 1,-1 1-1,0-1 1,-1 0-1,0 0 1,-2 0-1,0 0 1,0 0-1,-2 0 1,0 0-1,-10-29 1,-111-241 19,-31-85 15,40-93-31,19 66-7,41 227 5,-96-202-1,-106-151 13,181 375-12,-122-296-3,159 334-9,5-2 1,-22-130-1,-64-567 23,113 755-8,-6-50-2,-21-129-60,26 192 45,-3 0 0,-1 1-1,-26-58 1,30 85 10,-1-1 0,0 1 0,-1 1 0,0 0 0,-1 0 0,0 1 0,-1 1 0,-1-1 0,0 2 0,-17-11 0,19 13 0,-2 0 0,1 2 0,-1-1 0,0 1 0,0 1 0,0 0 0,-1 1 0,0 1 0,0 0 0,0 1 0,0 0 0,-21 1 0,29 1 0,1 1 0,-1 1 0,1-1 0,0 1 0,-1 0 0,1 0 0,0 0 0,0 1 0,1 0 0,-1 0 0,0 0 0,1 0 0,-8 8 0,-4 6 0,0 0 0,-13 22 0,9-14 0,-407 463 64,411-469-66,0 0-1,1 1 1,1 1 0,0 0-1,2 1 1,1 1 0,-15 42-1,2 12-12,-15 87-1,17-62 7,7-29 7,3 1 0,-3 115 1,19 149 1,34-7 12,-5-74 3,-19-127-122,-21-150 93,1 0 1,-2 0-1,-1 1 1,-21-35-1,-2-6 2,-157-347-20,162 355 28,-2 2 1,-65-87-1,-90-79-7,125 153 22,-129-107 0,173 158-12,0 1 1,0 1 0,-1 0-1,0 1 1,0 1 0,-1 0-1,-1 1 1,1 1-1,-1 1 1,0 0 0,0 1-1,0 1 1,-21 0-1,-28 1 3,40 0-6,-1 2 1,1 0-1,-1 1 1,1 2-1,0 1 1,0 1-1,-34 11 1,56-13 3,1-1 0,-1 1 0,1 0 0,0 1 0,-1-1 0,2 1 0,-1 0 0,0-1 0,1 2 0,-1-1 0,1 0 0,0 1 0,1-1 0,-5 9 0,-2 10 0,-14 45 0,15-41 0,-3 10 8,-5 44 0,9-44 0,-13 41 0,15-56-11,0-1 0,-2 38 0,4-34 6,-5 68-29,-12-115-33,-16-40 62,26 42-4,-2 1 0,-22-30 0,1 8 1,25 29 3,-1 0 0,-1 0 0,0 1 0,-1 0 0,0 1 0,-1 0 0,0 1 0,-14-9 0,15 12 1,-1 0 0,0 0 0,0 1 1,0 0-1,-21-4 0,29 8-2,0 1-1,-1-1 1,1 1-1,0 0 1,0 1-1,0-1 1,-1 1-1,1-1 1,0 1-1,0 1 1,0-1-1,0 0 1,0 1-1,0 0 1,1 0-1,-1 0 1,0 1-1,1-1 1,0 1-1,0-1 1,-4 4-1,-13 16 1,1 1-1,1 1 0,-18 30 1,32-47-38,1 1 1,-1 0-1,2-1 0,-1 1 1,-1 11-1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234 745 128,'-1'0'17,"1"0"0,-1 0 0,1 0 0,-1 0 0,0 0 0,1 0 0,-1 0 0,1 1 0,-1-1 0,1 0 0,-1 0 0,1 0 0,-1 1 0,1-1 0,-1 0 0,1 1 0,-1-1 0,1 0 0,0 1 0,-1-1 0,1 1 0,-1-1 0,1 0 0,0 1 0,0-1 0,-1 1 0,1-1 0,0 1 0,0-1 0,-1 1 0,1 0 0,0-1 0,0 1 0,0-1 0,0 1 0,4 29 320,21 26-5,248 429 905,-233-410-1123,105 250 272,-37-72-233,-12-63-78,-35-73-32,72 195-1,-7 106-10,-121-399-31,0-3 2,0 0 0,-1 1 0,-1 0-1,-1 0 1,0 0 0,-1 0 0,-1 0 0,0 0 0,-2 0-1,-4 27 1,-101 294 13,75-244 0,-56 118-1,-62 80 24,53-105-29,51-89-9,4 2-1,-37 131 1,-22 219-8,15-51-26,66-329 9,-4-1 1,-3-1-1,-56 102 0,39-91 10,-41 100 0,71-141 11,1 1-1,1 0 1,3 0 0,1 1-1,-3 44 1,8-46 3,0-18 0,1 0 0,1 0 0,1 0 0,1 0 0,0 0 0,7 29 0,-4-40 1,0-1-1,0 1 1,1-1-1,0 0 1,0-1 0,1 1-1,0-1 1,0 0 0,0-1-1,1 1 1,0-1-1,1-1 1,11 8 0,17 8 5,65 29-1,-69-35-4,52 23 10,2-3 0,126 32-1,-148-59-43,-62-7 30,1-1 0,-1 0 0,1 0-1,0 0 1,-1 0 0,1 0 0,0-1-1,-1 1 1,1-1 0,-1 1-1,1-1 1,-1 0 0,1 0 0,-1 0-1,1-1 1,-1 1 0,0-1 0,0 1-1,0-1 1,4-3 0,-2-5-5,0 0 0,0-1 1,-1 1-1,-1-1 0,1 0 0,0-21 0,-3-74 19,-1 22-21,6 25 22,2 1-1,3-1 0,18-58 1,65-167-3,-15 55 22,28-134-25,48-155-7,-86 296 0,97-264 8,-25 145 19,-61 131 0,51-112-20,53-55-26,148-276 35,-69 257 1,-218 336-12,268-334 83,-270 349-85,-2-3 1,-2 0 0,-2-3-1,-3-1 1,-2-1 0,-2-2-1,34-91 1,-53 119 28,-1 0 1,-1-1-1,-1 0 0,-2 0 0,-1 0 1,1-46-1,-6 64-23,0 0 0,-1-1 1,-1 1-1,1 0 0,-2 1 0,1-1 1,-1 0-1,-1 1 0,0 0 0,-6-9 1,-15-33 7,-10-26-11,-4 1 0,-72-102-1,-121-123 19,219 284-20,-1 1 0,-1 0 0,-27-22-1,37 33 2,-1 1 1,0 0-1,-1 0 0,1 0 0,-1 1 0,1 0 0,-1 1 0,0-1 0,0 1 0,0 1 0,0 0 0,-15-1 0,17 3-1,0 0-1,0 0 1,0 0-1,0 1 1,0 0-1,0 0 1,0 1-1,1-1 1,-1 1 0,1 0-1,0 1 1,0-1-1,0 1 1,0 0-1,-7 9 1,-8 9 3,1 0 0,-17 28 1,18-24-8,-21 33 4,1 2 0,4 1 0,-33 83 0,-63 209 139,98-261-109,-222 563 57,231-604-87,-113 226 27,126-258-35,8-16 4,1 0-1,-1 0 1,0 0-1,0-1 1,0 1 0,0-1-1,-1 1 1,0-1-1,1 0 1,-1 0 0,-6 4-1,8-6 1,0-1 0,0 0 1,-1 0-1,1 0 0,0 1 0,0-1 0,-1 0 0,1-1 1,0 1-1,0 0 0,-1 0 0,1 0 0,0-1 0,0 1 1,0-1-1,0 1 0,-1-1 0,1 1 0,0-1 0,0 0 1,0 1-1,0-1 0,0 0 0,0 0 0,1 0 0,-1 0 1,-1-1-1,-30-36-34,24 27 29,-7-5-2,1 0 0,1-2 0,0 1 0,1-2 0,2 1 0,-1-2 0,-8-25 0,-20-47-131,-4 1 0,-96-149 1,19 38-23,67 92 70,-53-155 0,25 54-47,50 133 74,15 37 52,0 1-1,-42-70 1,44 83 6,14 25 6,-1-1 0,1 1 0,-1-1 0,0 1 0,0 0 0,-1-1 0,1 1 0,0 0 0,-1 0 0,1 0 0,-1 0 0,0 0 0,1 0 0,-1 0 0,0 1 0,0-1 0,0 1 0,0-1 0,-1 1 0,1 0 0,0 0 0,-1 0 0,1 0 0,0 0 0,-1 1 0,1-1 0,-1 1 0,-3-1 0,-4 2 1,-1 1 0,1 1 0,0 0-1,0 0 1,0 1 0,1 0-1,-1 1 1,1 0 0,0 0-1,0 1 1,1 0 0,-12 11 0,-19 11 0,-125 74-2,-93 64 93,242-153-80,0 1 0,1 0 0,1 1 0,-14 20 1,-18 20 1,28-34 13,11-13-21,0-1 1,0 0-1,-1 0 0,-11 9 0,14-15-16,9-3-36,-1-1 0,1 1 1,0-1-1,-1 0 1,1 0-1,-1 0 1,0 0-1,0-1 0,0 1 1,-1-1-1,1 0 1,3-6-1,21-32-1176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85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168 239 32,'-7'-4'283,"-5"-2"986,11 24-761,1-10-657,2 25 206,1 0-1,2-1 0,1 1 1,2-1-1,0 0 1,21 46-1,231 864 387,-251-902-439,-1-1-5,1 0 0,2-1 0,23 54 0,-34-194-367,-18-5 138,-39-128 0,22 103 145,-6-27-114,-61-297-114,97 430 311,0 1 0,-2 0 0,-1 0 0,-2 0 0,0 1 0,-1 1 0,-19-29 0,30 51 5,0 0 1,0 1-1,0-1 0,-1 1 1,1-1-1,0 1 1,-1-1-1,1 1 0,0-1 1,-1 1-1,1-1 0,-1 1 1,1 0-1,-1-1 1,1 1-1,-1 0 0,1-1 1,-1 1-1,1 0 0,-1-1 1,1 1-1,-1 0 1,1 0-1,-1 0 0,0 0 1,1 0-1,-1-1 0,1 1 1,-1 0-1,1 0 1,-1 0-1,0 1 0,1-1 1,-1 0-1,1 0 0,-1 0 1,0 0-1,1 0 1,-1 1-1,1-1 0,-1 0 1,1 1-1,-1-1 0,1 0 1,-1 1-1,1-1 1,-1 0-1,1 1 0,0-1 1,-1 1-1,1-1 0,0 1 1,-1-1-1,1 1 1,0-1-1,-1 1 0,1-1 1,0 1-1,0 0 0,0-1 1,0 1-1,0-1 1,-1 1-1,1 0 0,0-1 1,0 1-1,1 0 0,2 77 142,26 138-1,-8-79-80,-9-76-35,-7-42-32,-1 2 1,2 39-1,-6-59-56,1-16-8,0 1 0,-1-1 0,-1 0 0,0 0 0,-1 1 0,-8-27-1,-34-85-36,13 45 38,22 54 37,-38-99-52,41 112 78,-1 0 1,-1 0-1,0 1 0,-1 0 1,0 0-1,-15-15 1,22 27 5,1 0-1,0 0 1,-1 0 0,1 0 0,-1 0 0,1 1 0,-1-1 0,0 0 0,1 1-1,-1-1 1,0 1 0,1-1 0,-3 1 0,3 0 2,1 0 1,-1 0 0,0 0-1,1 0 1,-1 0-1,0 0 1,1 0-1,-1 0 1,1 1-1,-1-1 1,0 0-1,1 0 1,-1 1-1,1-1 1,-1 0-1,1 1 1,-1-1-1,1 0 1,-1 1 0,1-1-1,-1 1 1,1-1-1,-1 1 1,1-1-1,0 1 1,-1-1-1,1 1 1,0-1-1,0 1 1,-1-1-1,1 1 1,0 0-1,0-1 1,0 1-1,0 0 1,-1-1 0,1 1-1,0-1 1,0 1-1,1 2 91,6-5-84,0 0-1,0 0 0,0-1 0,0 0 1,0 0-1,0-1 0,-1 1 0,1-2 1,-1 1-1,0-1 0,0 1 1,-1-2-1,7-6 0,37-27-3,-41 34 1,1 0 0,0 1 0,0 1-1,0-1 1,10-1 0,-16 4-4,-1 0 0,0 1 0,1 0 0,-1-1 0,0 1 0,1 0 0,-1 0 0,0 0 0,1 1 0,-1-1 0,0 1 0,1-1-1,-1 1 1,0 0 0,0-1 0,0 1 0,0 1 0,0-1 0,0 0 0,0 0 0,0 1 0,0-1 0,0 1 0,-1-1 0,1 1 0,1 2 0,37 62 90,-2 2 1,42 112-1,-73-163-88,13 41 24,-2 1 0,-3 0 0,-3 1 0,6 77 0,-11-104-48,-3-31-2,-3-18-4,-3-27-33,-2 1-1,-1 0 1,-3 0-1,-16-55 1,-67-162-101,84 240 148,-10-25 5,-2-1 4,3-1-1,1 0 1,-12-74 0,21 92 16,20 42 149,32 73-18,-4 2 1,52 157-1,-42-104-71,-47-128-74,-4-9-5,0 0 1,1-1-1,0 1 0,0 0 1,0-1-1,0 0 1,1 1-1,0-1 0,-1 0 1,5 4-1,-6-8 2,-1 0 1,0 0-1,0 0 0,1 0 0,-1 0 0,0 0 0,0 0 0,1 0 1,-1 0-1,0 0 0,0 0 0,1 0 0,-1 0 0,0 0 0,0 0 1,1 0-1,-1 0 0,0 0 0,0 0 0,0 0 0,1 0 0,-1-1 1,0 1-1,0 0 0,1 0 0,-1 0 0,0 0 0,0-1 0,0 1 1,0 0-1,0 0 0,1-1 0,-1 1 0,0 0 0,0 0 0,0 0 1,0-1-1,0 1 0,0 0 0,0 0 0,0-1 0,0 1 0,0 0 1,0 0-1,0-1 0,0 1 0,0 0 0,0 0 0,0-1 0,0 1 0,0 0 1,0-1-1,0-19-36,0 16 18,0-199-349,1 201 384,0 2-12,-1 0 1,1 0 0,0 0 0,-1 0 0,1 1 0,-1-1 0,1 0 0,-1 0-1,1 1 1,0-1 0,-1 0 0,1 0 0,-1 1 0,1-1 0,-1 1 0,0-1-1,1 1 1,-1-1 0,1 0 0,-1 1 0,0-1 0,1 1 0,-1 0-1,0-1 1,0 1 0,1-1 0,-1 1 0,0-1 0,0 1 0,0 0 0,0-1-1,0 1 1,0 0 0,0 26-12,-1-17 19,7 84 99,3-1 0,24 106-1,-7-55-4,-16-80-90,39 307 70,-46-311-129,-3-41 4,-3-43 3,-2-18-20,-3-1 1,-1 1-1,-2 1 0,-2 0 1,-22-47-1,-107-191-183,100 202 198,29 53 39,8 12 5,-2 0 1,1 0-1,-2 0 0,1 1 1,-2 0-1,-10-11 1,13 19 4,4 14 21,2 57 65,3 0 1,14 82-1,63 325 264,115 363-6,-195-836-352,3 7-7,0 1 0,0-1-1,1 0 1,0 0 0,7 10 0,-11-19 3,0 0 0,0 0 0,1 0 0,-1 0 0,0 0 0,0 0 0,1 0 1,-1 0-1,0 0 0,0 0 0,0-1 0,1 1 0,-1 0 0,0 0 0,0 0 0,0 0 0,1-1 0,-1 1 0,0 0 0,0 0 0,0 0 0,0-1 0,0 1 0,1 0 0,-1 0 0,0-1 1,0 1-1,0 0 0,0 0 0,0 0 0,0-1 0,0 1 0,0 0 0,0 0 0,0-1 0,0 1 0,0 0 0,0 0 0,0-1 0,0 1 0,0 0 0,0 0 0,0-1 0,-1 1 0,1 0 0,0-1 1,1-18-36,-2-22-57,-3 1 1,-1 0-1,-11-41 1,-40-125-139,17 68 129,8 19 70,-203-648-319,223 738 355,-20-44 9,29 68-8,-1 0-1,0 0 1,0 1 0,0-1 0,-1 1 0,1 0 0,-1 0 0,0 0 0,-1 0 0,-8-6 0,13 10 0,-1-1 0,1 1 0,-1 0 0,1-1 0,-1 1 0,1 0 0,-1-1 0,1 1 1,-1 0-1,0 0 0,1 0 0,-1-1 0,1 1 0,-1 0 0,0 0 0,1 0 0,-1 0 0,1 0 1,-1 0-1,0 0 0,1 0 0,-1 0 0,1 0 0,-1 1 0,0-1 0,1 0 0,-1 0 1,1 0-1,-1 1 0,1-1 0,-1 0 0,1 1 0,-1-1 0,1 1 0,-1-1 0,1 0 1,-1 1-1,1-1 0,0 1 0,-1-1 0,1 1 0,0-1 0,-1 1 0,1-1 0,0 1 0,-1 0 1,-2 32 71,3-28-77,4 70 117,3-1 0,29 130 0,23 120 46,76 307 198,2-217-280,-80-246-65,-40-130-18,-13-31-1,-1 0 0,0 0 0,0 0 0,0 1-1,-1-1 1,0 1 0,1 13 0,-4-24-191,-8-26 52,-20-42 1,16 41 40,-13-42 0,19 42 49,1 0 0,-3-52 0,10 94 70,0 0 1,1 0-1,1 0 1,-1 0-1,2-1 1,9 22-1,41 74 103,-26-54-40,173 325 205,-194-370-393,-3-12 47,-3-26 28,-10-45-8,-23-42-177,-49-119 0,3 14 36,40 108 165,-23-81 21,62 211 21,0 19 78,11 61 0,118 318 318,-70-241-262,101 272-29,-178-484-239,-1 1 0,-40-60 0,-64-76-215,59 87 201,41 60 110,16 20 16,0 0 1,1 0-1,0 0 0,0 0 0,1-1 0,-1 0 0,-5-16 0,112 232 277,-38-85-150,-29-60-51,2-3-1,3-1 1,74 84 0,-86-109-58,-1-2 7,53 49 1,-25-14-22,-41-50-7,-11-13 1,-1 0 0,1 0 0,-1-1-1,1 1 1,0-1 0,1 0 0,-1 0-1,0 0 1,1 0 0,0-1 0,0 1-1,-1-1 1,1 0 0,1 0 0,-1-1-1,0 1 1,0-1 0,1 0 0,-1 0-1,0 0 1,1 0 0,-1-1 0,6 0-1,4 0-1,30-4-43,-41 3 44,-1 0-1,0 0 1,0 0 0,0 0 0,0-1-1,0 1 1,0-1 0,0 1-1,0-1 1,-1 0 0,1 0-1,-1 0 1,1 0 0,-1 0-1,0 0 1,0 0 0,2-4 0,2-9-21,-1-1 0,-1 1 1,0-1-1,-1 0 0,-1 0 0,0 0 1,-1 0-1,-3-19 0,1-14-23,1 22 20,-1 1 0,-2 0 1,-1 0-1,-1 1 1,-1 0-1,-1 0 0,-19-40 1,-4 4-84,-66-100 1,93 155 105,-282-403-165,282 402 185,-1 1-1,0-1 1,-1 1 0,1 1 0,-1-1-1,0 1 1,-14-9 122,20 17-101,1 3-30,-1 0 1,1 1 0,1-1-1,-1 0 1,1 0-1,0 0 1,0 0 0,1-1-1,4 8 1,37 53 38,-8-12 7,195 419 155,-133-261-157,-95-205-52,14 26 1,-17-32-1,1 1 0,0-1-1,0 0 1,0 0 0,0 0-1,0 1 1,0-1 0,0 0-1,0 0 1,0 0 0,0-1-1,1 1 1,-1 0 0,0 0-1,1-1 1,-1 1 0,0 0-1,1-1 1,1 1 0,-2-11 5,-2-16-14,-2 0-1,-1-1 1,0 1-1,-2 1 1,-17-45 0,-61-125-82,81 189 89,-175-351-69,63 133-11,-98-271 0,24-105 82,175 543-1,10 37 2,-1 0 1,-1 0 0,-10-25-1,17 73 28,-1-2-26,23 129 42,67 240-1,-45-219 1,175 530 168,-184-604-210,-10-27 5,3 0 0,47 86 0,-76-160-8,0-1 0,0 0 0,0 0 0,0 1 0,0-1 0,0 0 0,0 0 0,0 1 0,0-1 0,0 0 0,1 0 0,-1 1 0,0-1 0,0 0 0,0 0 0,0 0 0,0 1 0,1-1 0,-1 0 0,0 0 0,0 0 0,0 1 0,1-1 0,-1 0 0,0 0 0,0 0 0,0 0 0,1 0 0,-1 0 0,0 0 0,0 1 0,1-1 0,-1 0 0,0 0 0,0 0 0,1 0 0,-1 0 0,0 0 0,1 0 0,-1 0 0,0 0 0,0 0 0,1-1 0,-1 1 0,0 0 0,0 0 0,1 0 0,3-16 12,-2-35-4,-3 44-17,0-21-2,-1-1 0,-2 1 0,-1 0 1,-12-39-1,-47-115-76,36 109 67,-89-263-46,-98-465-1,201 734 51,-33-130 0,40 181 16,3 19 0,1 27 5,3 39 33,4 0-1,18 99 0,-13-117-26,35 139 16,-44-190-28,0 0 1,0 0-1,0 0 1,0 0-1,0 0 1,0 0-1,1 0 1,-1 0-1,0 0 1,0 0-1,0 0 1,0 0-1,0 0 1,0 0-1,0 0 1,0 0-1,0 0 1,0 0-1,1 0 1,-1 0-1,0 0 1,0 0-1,0 0 1,0 0-1,0 0 1,0 0-1,0 0 1,0 0-1,0 0 1,0 0-1,0 0 1,1 0-1,-1 0 1,0 0-1,0 0 1,0 0-1,0 0 1,0 0-1,0 1 1,0-1-1,0 0 1,0 0-1,0 0 1,0 0-1,0 0 1,0 0-1,0 0 1,0 0-1,0 0 1,0 1-1,3-16-2,-1-20-6,-9-412-108,8 439 118,-1 1 0,2-1 1,-1 1-1,1-1 0,0 1 0,0-1 1,1 1-1,0 0 0,6-10 0,44-60 17,-35 52-16,3-5-2,2 1 0,0 0 0,2 2 0,1 1 0,2 1 0,31-23 0,-57 47 0,1 0 1,-1 0-1,0-1 1,0 1-1,1 1 1,-1-1-1,1 0 0,-1 0 1,1 1-1,-1 0 1,5-1-1,-6 1 32,-2 3 16,-4 5-50,0 0-1,-1 0 0,1-1 1,-2 0-1,1 0 0,-1-1 1,1 1-1,-16 9 1,-16 17 15,4 5-4,-46 68 0,-6 8-6,75-106-11,12-19 12,10-20 0,9-5-4,1 2 0,2 0 0,52-59 0,-41 53 0,46-69 0,-98 142 5,1 2 0,2 0-1,-16 55 1,-27 130 44,35-127-53,7-29 6,-3 4 13,3 0 1,2 2 0,-6 125-1,19-150-13,2 50 10,-1-87-11,1 1 0,1-1-1,0 1 1,0-1 0,0 0 0,1 0 0,0 0 0,6 10-1,-9-18 0,0 0 0,0 0 0,0 0-1,0-1 1,0 1 0,0 0-1,0 0 1,0 0 0,0 0-1,0 0 1,0 0 0,0 0-1,1-1 1,-1 1 0,0 0-1,0 0 1,0 0 0,0 0-1,0 0 1,0 0 0,0 0-1,0 0 1,0 0 0,0 0-1,0 0 1,1-1 0,-1 1-1,0 0 1,0 0 0,0 0-1,0 0 1,0 0 0,0 0-1,0 0 1,1 0 0,-1 0-1,0 0 1,0 0 0,0 0 0,0 0-1,0 0 1,0 0 0,0 0-1,1 0 1,-1 0 0,0 0-1,0 0 1,0 1 0,0-1-1,0 0 1,0 0 0,0 0-1,0 0 1,1 0 0,-1 0-1,0 0 1,0 0 0,0 0-1,0 0 1,0 0 0,0 1-1,0-1 1,0 0 0,0 0-1,0 0 1,0 0 0,0 0-1,3-17-49,-3-21-38,-3 14 80,1 0-1,2 0 1,0 0-1,1 0 1,2 0-1,0 1 1,2-1-1,0 1 0,11-28 1,183-414 19,-183 435-12,15-32-1,76-109-1,-109 184 30,-16 25-9,-1 0-1,-43 59 1,24-39-2,-89 130 70,116-176-86,-5 11-16,17-53 12,1 0-1,2 0 1,0 0 0,2 1 0,2 0 0,1 0 0,0 0 0,28-53-1,-12 36 10,1 1 0,3 1 0,1 1-1,3 2 1,43-44 0,-22 32-6,3 3 1,121-84-1,-165 129 6,-12 4 11,-10 1-69,-14 2 7,-1 0 0,0 2 0,1 1 0,-37 13 0,37-11 47,0 0 0,0-2 1,-1 0-1,-39 2 0,62-7-1,0 0-1,0 0 1,0-1 0,0 1 0,0 0 0,1 0-1,-1 0 1,0-1 0,0 1 0,0 0-1,0-1 1,0 1 0,0-1 0,0 1 0,1-1-1,-1 1 1,0-1 0,0 1 0,1-1 0,-1 0-1,0 0 1,1 1 0,-1-1 0,1 0-1,-1 0 1,1 0 0,-1 0 0,1 1 0,0-1-1,-1 0 1,1 0 0,0 0 0,0 0 0,-1 0-1,1 0 1,0 0 0,0 0 0,0-2-1,1 1 2,-1 0 0,0 0 0,0 0-1,1 0 1,-1 1 0,1-1 0,0 0-1,-1 0 1,1 0 0,0 0-1,0 1 1,0-1 0,0 0 0,1 1-1,-1-1 1,0 1 0,1-1-1,2-1 1,23-13 32,1 1 1,1 2-1,37-12 0,-36 15-18,0-2 0,-1-1-1,35-21 1,217-159-15,-274 188-5,-6 4 2,0 0 0,0 0 1,0 1-1,0-1 0,0 0 0,1 1 0,-1-1 0,0 0 0,0 1 1,1 0-1,-1-1 0,0 1 0,1 0 0,1-1 0,-5 16 46,-14 10-60,-2 0 0,0-1-1,-1-1 1,-1-1 0,-2-1 0,0 0 0,-1-2-1,-45 29 1,6-7 9,1 2-1,2 3 1,3 2-1,-99 109 0,106-96 42,2 2 0,4 1 0,2 3 0,4 1 0,-38 96 0,74-164-33,1 1 0,-1 0 0,1-1 0,0 1 0,0-1 0,-1 1 0,1 0 0,0-1 0,0 1 0,0 0 0,0-1 0,-1 1 0,1 0 0,0-1 0,0 1 0,0 0 0,1-1 0,-1 1 0,0 0 0,0-1 0,0 1 0,0 0 0,1-1 0,-1 1 0,0 0 0,1-1 0,-1 1 0,0-1 0,1 1 0,-1-1 0,1 1 0,-1-1 0,1 1 0,-1-1 0,1 1 0,-1-1 0,1 0 0,-1 1 0,1-1 0,0 0 0,-1 1 0,1-1 0,-1 0 0,2 0 0,32 0 0,-25-1 0,0 1 2,0-1 0,0-1-1,1 1 1,-1-1 0,-1-1 0,1 0-1,0 0 1,-1-1 0,1 0 0,-1 0-1,0-1 1,-1 0 0,1-1 0,7-7 0,12-11 12,-2-2 0,30-39 0,-10 12-19,3 3 9,3 2 0,2 2 0,2 3-1,2 2 1,1 3 0,108-53 0,-157 86-12,1-1 1,-1 0-1,-1 0 0,1-1 1,-1 0-1,0 0 0,-1-1 1,1 0-1,-2-1 1,1 1-1,-1-1 0,-1-1 1,1 1-1,-2-1 1,1 1-1,-1-2 0,-1 1 1,5-19-1,-1-11-26,-2 0 1,-1 0-1,-3-66 1,-1 79 56,1 13-27,1 1 0,1 0 0,0 0 0,0 0 0,1 0 0,1 0 1,6-12-1,3-8-30,-14 32 31,-1 1-1,1-1 0,0 0 0,0 1 0,-1-1 0,1 1 1,0-1-1,-1 1 0,1-1 0,-1 1 0,1-1 0,-1 1 1,1-1-1,-1 1 0,1 0 0,-1-1 0,1 1 0,-1 0 1,1-1-1,-1 1 0,0 0 0,1 0 0,-1 0 0,1-1 1,-1 1-1,0 0 0,1 0 0,-1 0 0,0 0 0,1 0 1,-1 0-1,0 0 0,1 1 0,-1-1 0,0 0 0,1 0 1,-1 1-1,-34 1-59,2 7 60,1 1 0,-1 1-1,-32 18 1,42-18 3,0 0 1,0-2-1,-1-1 0,0 0 1,-1-2-1,0-1 0,-43 4 1,28-9 31,94-27 160,25-18-132,-46 25-29,1 2 1,59-24 0,-81 39-19,1 0 1,-1 1 0,0 0 0,25 1 0,-36 1-14,-1 0 0,1 0 0,-1 0 0,0 0 0,1 1 0,-1-1 0,1 0 0,-1 0 0,1 1 0,-1-1 0,0 0 0,1 1 0,-1-1 0,0 0 0,1 1 0,-1-1 0,0 0 0,1 1 0,-1-1 0,0 1 0,0-1 0,1 1 0,-1-1 0,0 1 0,0-1 0,0 0 0,0 1 0,0-1 0,0 1 0,0-1 0,0 1 0,0-1 0,0 1 0,0-1 0,0 1 0,0-1 0,0 2 0,-3 14 0,-2-7-9,0 0 0,0-1 0,-1 0 0,0 0 0,-1 0 0,1-1 0,-1 0 0,-1-1 0,-15 12 0,-19 18-18,-291 318 53,287-318-31,45-43-22,2-1 28,0 0 0,0 0 1,1 0-1,0 0 0,0 0 0,1 0 0,0 1 0,0-1 0,1 1 0,0 0 0,9-12 1,9-10 3,37-36 0,-10 11-2,35-41-3,24-30 0,-82 90-2,4-5-5,1 1-1,1 1 0,48-42 1,-77 77 8,1 0 1,0 0 0,0 1-1,0 0 1,0 0-1,0 0 1,0 0 0,0 0-1,8-1 1,-10 3-1,0 0-1,-1-1 1,1 1-1,0 0 1,0 0 0,0 0-1,-1 1 1,1-1 0,0 0-1,0 1 1,-1-1 0,1 1-1,0 0 1,-1-1 0,1 1-1,0 0 1,-1 0-1,1 0 1,-1 0 0,1 0-1,-1 0 1,0 1 0,0-1-1,2 2 1,1 2 4,-1-1 0,1 0 0,-1 1 0,-1-1 0,1 1 0,0 0 0,-1 0 0,0 0 0,0 0 0,-1 0 0,1 1 0,-1-1 0,0 0 0,-1 1 0,1-1 0,-1 7 0,6 256 252,-6-156-151,0-67-73,0-37-28,0-15-11,-1-59-141,-2 1-1,-21-102 0,17 137 124,4 17 22,0 1 0,1-1 0,-2-21 0,4 33 34,9 29 96,149 305 598,-154-319-714,-1 0 0,0 0-1,0 0 1,-2 0 0,0 1-1,0-1 1,-2 20-1,0-4-2,0-29-8,0 0-1,0 1 1,0-1 0,0 0-1,0 0 1,0 0 0,-1 0-1,1 0 1,0 0 0,-1-1 0,1 1-1,0 0 1,-1-1 0,1 1-1,-1-1 1,1 1 0,-1-1-1,0 0 1,1 0 0,-1 0-1,1 0 1,-4 0 0,-43 3 15,-1-5-16,37 1 0,1 0 0,-1 0 0,0 1 0,0 1 0,0 0 0,0 1 0,0 0 0,0 0 0,1 1 0,-21 9 0,-162 78-6,125-62-1,1 4 0,-103 65 0,117-58 6,2 2 1,1 2-1,3 3 0,1 1 0,3 3 1,-41 58-1,63-71 1,1 0 0,2 1 0,1 1 1,3 1-1,1 1 0,-17 81 0,17-39-2,4 0 0,0 131 0,10-212-57,-2-16-138,1 0 172,1 0-1,0 0 1,1 0-1,1 1 1,0-1-1,0 0 1,7-17-1,-2-1-16,126-614-359,-126 618 375,-4 25 32,-1 38 36,-1-2-48,5 67 57,9 257 155,-14-281-155,3 0 1,17 87-1,-18-150-54,0-13-8,2-24-23,-2-45-46,-3 42 48,1-108-192,-21-152 0,24 354 363,-3 1-1,-8 72 1,7-136-128,-1 0 1,0 0-1,0 0 0,-1 0 0,1 0 0,-1 0 0,0 0 1,0 0-1,0 0 0,-4 4 0,6-8-13,-1 0-1,1 0 1,-1 0 0,1 0 0,-1 0-1,1 0 1,-1 0 0,1 0 0,-1-1-1,1 1 1,-1 0 0,1 0 0,-1-1-1,1 1 1,0 0 0,-1 0-1,1-1 1,-1 1 0,1 0 0,0-1-1,-1 1 1,1-1 0,0 1 0,-1 0-1,1-1 1,0 1 0,0-1 0,0 1-1,-1-1 1,1 1 0,0-1 0,0 0-1,-8-20-365,-4-4-433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86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303 740 416,'0'-3'470,"26"7"16,44 5-301,0-4 1,1-2-1,114-11 1,-108-2-94,91-25 0,-108 20-74,0 3 0,0 2 0,76-1 0,-116 15-18,-20 7-12,-15 5-40,-2-4 16,-2 0-1,1-2 0,-1 0 1,-1-1-1,-29 9 1,-111 25-54,122-34 74,-80 19-80,11-4 18,-120 43 1,212-62 82,0 2 0,-24 13 1,36-19-3,0 1 0,1-1 1,-1 1-1,1 0 1,-1 0-1,1 0 0,0 0 1,0 1-1,0-1 1,0 0-1,0 1 0,0-1 1,1 1-1,-1 0 1,1 0-1,0 0 0,0-1 1,0 1-1,0 0 1,0 0-1,0 4 0,1-6 0,1 0-1,-1 0 0,1 1 1,-1-1-1,1 0 1,-1 0-1,1 0 0,0 0 1,0 0-1,-1 0 0,1 0 1,0 0-1,0 0 0,0 0 1,0 0-1,0-1 1,0 1-1,0 0 0,1-1 1,-1 1-1,0-1 0,0 1 1,0-1-1,1 1 0,-1-1 1,0 0-1,3 0 1,41 7 55,-41-7-54,42 2 23,1-3 0,-1-1 1,1-3-1,-1-1 1,79-22-1,218-90 132,-313 106-157,18-7-37,64-36 1,-112 55 29,1 0 1,-1 0 0,1 0 0,-1 0-1,0 0 1,1 0 0,-1 0 0,1 0-1,-1-1 1,0 1 0,1 0 0,-1 0-1,0 0 1,1-1 0,-1 1-1,0 0 1,1-1 0,-1 1 0,0 0-1,1-1 1,-1 1 0,0 0 0,0-1-1,0 1 1,1 0 0,-1-1-1,0 1 1,0-1 0,0 1 0,0 0-1,0-1 1,0 1 0,1-1 0,-1 1-1,0-1 1,0 1 0,-1-1-1,-16-3-69,-32 6-4,9 6 57,0 2 1,1 2-1,0 1 1,1 2-1,-38 21 1,34-16 15,2-3 7,0 1 11,-49 28 0,79-41-9,1 1 0,0 0-1,0 1 1,1 0 0,0 0 0,0 1-1,1 0 1,0 1 0,0-1-1,-8 15 1,14-20 4,-1 0 0,1 0 0,0 0 0,0 0 0,0 0 0,0 0 0,0 0-1,1 0 1,-1 0 0,1 0 0,0 0 0,0 1 0,0-1 0,0 0 0,1 0 0,-1 0 0,1 0 0,2 6 0,-2-7-3,0 0 1,1 1 0,0-1 0,-1 0-1,1 0 1,0 0 0,0 0 0,0-1-1,0 1 1,0-1 0,1 1 0,-1-1-1,0 0 1,1 1 0,-1-1 0,1 0-1,-1-1 1,1 1 0,0 0 0,-1-1-1,1 1 1,3-1 0,14 1 15,0-1-1,0-1 1,0 0 0,0-2 0,0 0-1,0-1 1,-1-1 0,0-1 0,0-1-1,0-1 1,18-10 0,25-16 29,104-79-1,-81 53-18,1 3-27,-41 29-21,0-2 0,-2-2 0,42-41 0,-81 69 4,-1 0 0,1 0 0,-1 0 0,0 0 1,0-1-1,0 0 0,0 1 0,-1-1 0,0 0 0,0 0 0,-1 0 0,1-1 1,1-8-1,-3 11 7,0 0 0,0 0 1,0 0-1,-1 0 1,1 0-1,-1 1 0,1-1 1,-1 0-1,0 0 1,0 0-1,0 1 0,-1-1 1,1 0-1,0 1 1,-1-1-1,0 1 0,0 0 1,0 0-1,0-1 0,0 1 1,0 0-1,0 1 1,-4-4-1,-3-4 6,-5 0 0,-74-40-11,-75-39-182,101 53 109,-124-82-12,156 101 143,41 27 76,19 16-69,55 66 53,-3 2-1,80 125 1,-144-198-139,-17-21 0,-1-12 0,-1-6-4,-1 1-1,-1 0 1,0 0 0,-1 0-1,-1 1 1,0-1 0,-1 1-1,-1 0 1,0 1-1,-1 0 1,0 0 0,-12-14-1,-15-17-8,-2 2 0,-44-41-1,79 82 84,18 23 122,43 41 7,2-2 1,135 102-1,-165-136-136,-19-15-15,0-1 1,0-1 0,15 9 0,-25-16-15,1-1-1,0 1 1,0-1 0,0 0 0,0 0-1,0 0 1,0 0 0,1 0 0,-1-1 0,0 1-1,0-1 1,1 0 0,-1 0 0,0 0-1,0 0 1,1-1 0,-1 1 0,0-1 0,6-2-1,-7 1-4,1 0 0,0 0 0,-1 0-1,1-1 1,-1 1 0,0-1 0,1 0 0,-1 1-1,-1-1 1,1 0 0,0 0 0,-1-1 0,1 1-1,-1 0 1,0 0 0,0-1 0,0 1 0,-1 0-1,1-4 1,5-68-61,-6 72 65,-1-1-1,0 0 1,1 1-1,-1-1 1,0 1-1,-1-1 1,1 1 0,-1-1-1,1 1 1,-1 0-1,0 0 1,0 0-1,0 0 1,-1 0-1,1 0 1,-1 1 0,1-1-1,-1 1 1,0-1-1,0 1 1,-4-2-1,-10-6 6,0 1 0,-36-13 0,22 9-4,-230-111-2,246 115 0,-250-122 0,247 125 2,0 1 0,0 0 0,-30-3 0,36 7-1,0 0 0,0-1 0,0-1 1,0 0-1,0 0 0,1-2 1,-1 1-1,1-1 0,0-1 0,-17-12 1,18 12-2,0-1 1,0 2-1,0-1 1,-1 1 0,0 1-1,0 0 1,0 0-1,-23-3 1,10 3 1,0 1-1,-29 0 1,85 5 6,-1 1 0,0 1 0,0 1 0,0 2 0,-1 1 0,0 2 0,47 21 0,-23-5 8,-1 3 0,-1 3 0,50 39 0,-30-29-16,-158-110-69,12 30 25,-143-54 1,61 29 12,135 54 33,-1 1 0,0 1 0,0 1 0,-24-3 0,33 7 0,0 1 0,0 0 0,0 1-1,0 0 1,0 1 0,0 0 0,1 2 0,-21 4 0,12 3 9,0 0 0,-36 24-1,37-22-7,14-8-1,0-1-1,0 0 1,1 1-1,-1 0 1,1 0 0,0 1-1,0 0 1,1 0-1,-1 0 1,1 0 0,0 0-1,1 1 1,-1 0-1,-2 6 1,-2 11-1,0 0 0,2 0 0,1 1 0,1 0 0,-2 35 0,6 127-2,2-82 1,-2-86 0,1-1 0,1 1 0,0-1 0,1 1 0,1-1 0,1 0 0,0 0 0,1-1 0,1 0 0,13 23 0,-11-21 39,-5-12-285,-6-25 74,-23-81 65,-16-129-117,40 220 218,0-8-7,-1 1 0,-1 0 0,0 0 0,-1 0 0,-1 0 0,-1 1 0,0 0 0,-11-20 0,17 34 15,-1 0-1,0 0 0,0 0 0,0 0 1,1 0-1,-1 0 0,0 0 0,0 1 1,-1-1-1,1 0 0,0 1 0,0-1 0,0 0 1,0 1-1,-1-1 0,1 1 0,0 0 1,0-1-1,-1 1 0,1 0 0,0 0 0,-1 0 1,1 0-1,0 0 0,-1 0 0,1 0 1,0 0-1,0 0 0,-1 1 0,1-1 1,0 1-1,0-1 0,-1 1 0,1-1 0,0 1 1,0 0-1,-2 0 0,-1 3 6,0 0 0,-1-1 0,1 2 0,0-1-1,1 0 1,-1 1 0,-3 5 0,-5 13 25,2 0 0,0 1 0,1 0 0,1 0 0,2 1 0,0 0 0,2 0 0,0 0 0,1 44 0,-1-36-30,2-26-7,1-20 3,1 13 2,-1-24 0,0 1 0,2-1 0,1 0 0,1 0 0,0 1 0,2 0 0,1 0 0,15-38 0,6 5-26,3 2 1,2 1-1,3 1 0,51-59 1,-81 105 24,0 1 1,0 0 0,1 0 0,-1 0-1,1 1 1,1-1 0,-1 1-1,1 1 1,-1 0 0,1-1 0,0 2-1,0-1 1,0 1 0,0 0 0,1 1-1,-1 0 1,1 0 0,8 0-1,-15 2 3,0 0-1,0 1 1,0-1-1,0 0 1,-1 0-1,1 0 1,-1 1-1,1-1 1,-1 0-1,1 1 1,-1-1-1,0 1 0,1-1 1,-1 0-1,0 1 1,0-1-1,0 1 1,0-1-1,-1 2 1,-2 38 6,-14 14 4,1-9 7,2 0-1,3 1 0,1 0 1,2 0-1,-1 55 1,8-65-13,0-9 4,5 49 0,-4-70-9,1 0 0,1-1-1,-1 0 1,1 1 0,0-1 0,0 0-1,1 0 1,0 0 0,0 0 0,0 0 0,1-1-1,0 1 1,4 4 0,-7-9-1,-1-1 0,0 1-1,1-1 1,-1 0 0,1 1 0,-1-1 0,1 1 0,0-1-1,-1 0 1,1 1 0,-1-1 0,1 0 0,-1 0-1,1 1 1,0-1 0,-1 0 0,1 0 0,0 0 0,-1 0-1,1 0 1,0 0 0,-1 0 0,1 0 0,0 0 0,-1 0-1,1 0 1,-1 0 0,1-1 0,0 1 0,-1 0-1,1 0 1,-1-1 0,1 1 0,0 0 0,-1-1 0,1 1-1,-1-1 1,1 1 0,-1-1 0,0 1 0,1 0 0,-1-1-1,1 0 1,-1 1 0,0-1 0,1 1 0,-1-1-1,0 1 1,0-1 0,1 0 0,-1 1 0,0-1 0,0 0-1,0 0 1,12-45-22,-10 34 11,18-69-166,-3-1 0,-4 0-1,-4-1 1,-2-88 0,-12 147 193,4 24-14,1-1-1,0 1 1,-1 0 0,1-1-1,-1 1 1,1 0-1,-1-1 1,1 1-1,-1 0 1,1-1-1,-1 1 1,1 0-1,-1 0 1,1 0-1,-1 0 1,1-1-1,-1 1 1,1 0 0,-1 0-1,1 0 1,-1 0-1,1 0 1,-1 0-1,-1 1 1,0-1 2,0 1 1,0 0 0,0 0-1,1 0 1,-1 1 0,0-1-1,0 0 1,1 1-1,-1-1 1,0 1 0,1-1-1,0 1 1,-1 0 0,1-1-1,0 1 1,-2 3-1,-8 16 39,0 0 0,2 0 0,0 1-1,1 0 1,2 0 0,0 1-1,1 0 1,-2 35 0,7-58-43,0 1 0,0-1 0,0 0 0,0 1 0,1-1 0,-1 0 0,0 0-1,0 1 1,0-1 0,1 0 0,-1 0 0,0 1 0,0-1 0,1 0 0,-1 0 0,0 1 0,0-1 0,1 0 0,-1 0 0,0 0 0,1 0 0,-1 0 0,0 0 0,1 1 0,-1-1 0,0 0 0,1 0-1,-1 0 1,0 0 0,1 0 0,-1 0 0,0 0 0,1 0 0,-1 0 0,0 0 0,1-1 0,-1 1 0,0 0 0,1 0 0,-1 0 0,1-1 0,12-7 2,-11 4-3,-1 1-1,0 0 1,0-1 0,-1 1 0,1-1-1,-1 1 1,0-1 0,0-6 0,0 10 0,0 0 1,0 1 0,0-1 0,0 0-1,0 0 1,0 0 0,0 0 0,0 0-1,0 0 1,0 0 0,-1 0 0,1 0-1,0 0 1,0 0 0,0 0 0,0 0-1,0 1 1,0-1 0,0 0 0,0 0-1,0 0 1,0 0 0,0 0 0,-1 0-1,1 0 1,0 0 0,0 0 0,0 0-1,0 0 1,0 0 0,0 0 0,0 0-1,0 0 1,0 0 0,-1 0 0,1 0-1,0 0 1,0 0 0,0 0 0,0 0-1,0-1 1,0 1 0,0 0 0,0 0-1,0 0 1,0 0 0,0 0 0,-1 0-1,1 0 1,0 0 0,0 0 0,0 0-1,0 0 1,0 0 0,0 0 0,0-1-1,0 1 1,0 0 0,0 0 0,0 0-1,0 0 1,-7 23 16,0 25 32,2 0-1,2 1 0,4 57 1,0-33 50,0-34-80,1 1-1,3 0 0,12 50 1,-16-81-29,-2-31-8,0 0 0,-2 1 0,-1-1 0,-1 1 0,0 0 0,-2 0 0,-11-24 0,14 34 10,-1 0 0,-1 1 0,1-1 0,-2 1 0,0 0 0,0 1 0,-1-1-1,0 1 1,0 1 0,-1 0 0,0 0 0,-1 1 0,1 0 0,-16-8 0,24 14 10,0 0-1,0 0 1,0 1 0,0-1 0,0 1-1,0-1 1,0 1 0,0-1 0,0 1-1,0 0 1,-1 0 0,1-1 0,0 1-1,0 0 1,0 0 0,0 0 0,0 0-1,-1 0 1,1 0 0,0 1 0,0-1-1,0 0 1,0 0 0,0 1-1,0-1 1,0 1 0,0-1 0,0 1-1,0-1 1,0 1 0,0 0 0,0 0-1,0-1 1,0 1 0,1 0 0,-1 0-1,0 0 1,1 0 0,-1 0 0,0 0-1,1 0 1,-1 0 0,1 0 0,0 0-1,-1 2 1,-1 5 10,1 0 1,1 1-1,0-1 0,0 1 0,2 11 0,-1 3 16,0 7 6,2 0 0,1 0 1,1-1-1,10 35 0,46 114 35,-29-89-30,168 509 21,-182-551-64,31 57-1,-49-103-2,1 0 0,-1 0 0,0 0 1,1 0-1,-1 0 0,1 0 0,-1 0 0,1 0 0,-1 0 0,1 0 0,0-1 0,-1 1 0,1 0 0,0 0 0,0-1 0,0 1 0,-1 0 0,1-1 0,0 1 0,0 0 0,0-1 0,0 0 0,2 1 0,-2-1-2,-1-1 0,1 0 0,0 0 0,-1 0 0,1 1 0,-1-1 0,1 0 0,-1 0 0,1 0 0,-1 0 0,0 0 0,1 0 0,-1 0 0,0 0 0,0 0 0,0 0-1,1 0 1,-2-2 0,2-58-184,-6 18 109,-3 1-1,-1 1 1,-2 0 0,-20-52 0,7 22 36,-159-423-149,102 284 150,78 203 48,-13-36 2,-2 0-1,-34-58 1,51 99 5,0-1 0,0 1 0,0 1-1,-1-1 1,1 0 0,-1 0-1,1 0 1,-1 1 0,0-1 0,1 1-1,-1-1 1,0 1 0,0 0-1,0 0 1,0 0 0,-1 0-1,1 0 1,-4-1 0,5 2-3,0 0 1,0 1 0,0-1-1,-1 1 1,1-1-1,0 1 1,0-1 0,0 1-1,0 0 1,0-1-1,0 1 1,0 0 0,0 0-1,0 0 1,1-1-1,-1 1 1,0 0 0,0 0-1,1 0 1,-1 1-1,1-1 1,-1 0 0,1 0-1,-1 0 1,1 0-1,-1 0 1,1 1 0,0-1-1,0 0 1,0 0-1,0 0 1,0 1 0,0-1-1,0 2 1,-2 44 96,1 0 0,3 0 0,1-1 0,13 61 0,55 184 56,-40-177-93,-22-77-55,25 96 40,89 228-1,-120-354-46,14 29 3,-17-34-7,1-1 0,0 0 0,-1 1 1,1-1-1,0 0 0,0 1 0,0-1 0,0 0 0,0 0 0,0 0 1,0 0-1,0 0 0,1 0 0,-1 0 0,0 0 0,1-1 1,1 2-1,-2-7-84,-4-28 32,-2 1 0,-1 0-1,-1 0 1,-2 0-1,-18-43 1,3 2-73,2 6 86,-25-84-142,-83-180 1,127 325 183,3 3 3,-1 0 0,0 1 0,0-1 0,0 1 0,0-1-1,-1 1 1,1-1 0,-1 1 0,1 0 0,-1 0 0,0 0 0,0 0 0,0 0 0,0 0 0,0 0-1,0 1 1,0-1 0,-1 1 0,1-1 0,-1 1 0,1 0 0,-5-1 0,7 2-2,-1 1 1,0-1 0,0 1 0,1 0-1,-1-1 1,0 1 0,1 0-1,-1 0 1,1 0 0,-1-1 0,1 1-1,-1 0 1,1 0 0,0 0-1,-1 0 1,1 0 0,0 0 0,0 0-1,0 0 1,-1-1 0,1 1-1,0 0 1,0 0 0,1 0 0,-1 0-1,0 0 1,0 0 0,0 0-1,1 0 1,-1 1 0,1 5 14,-1 25 47,1-1 0,2 1 0,1-1 0,2 0 0,1 0 0,1-1 1,24 58-1,45 83 162,132 214 1,-200-369-221,1-1 0,1 0 0,0 0 0,0-1 0,1-1 0,1 0-1,1-1 1,-1 0 0,17 10 0,-29-21-6,0 0-1,0 0 1,0-1 0,0 1-1,0 0 1,1-1 0,-1 1-1,0-1 1,0 1 0,0-1-1,1 1 1,-1-1 0,0 0-1,0 0 1,1 0 0,-1 0-1,0 0 1,1 0 0,-1 0 0,0 0-1,0 0 1,1 0 0,-1-1-1,0 1 1,0 0 0,1-1-1,-1 1 1,0-1 0,0 0-1,0 1 1,0-1 0,0 0-1,0 0 1,0 1 0,0-1-1,0 0 1,0 0 0,0 0-1,-1 0 1,1 0 0,0-1-1,-1 1 1,2-2 0,0-5-3,1-1 0,-2 0 0,1 1 0,-1-1 0,0-13 0,-1 13 3,4-365-65,0 0-25,5 272 46,2-75-40,-12 183 91,0 0 0,-1 0 0,0 0 0,-1-1 0,1 1 0,-1-1 0,-3 6 0,-7 16-4,-5 24 24,3 1 0,3 1 0,1 1 0,-6 97 0,17 219 89,2-323-110,1 0 0,3 0 0,1-1 1,3 0-1,21 63 0,-23-97-20,-4-20-17,-2-25-31,-2-16 3,-1-1 0,-3 1-1,-2-1 1,-2 1-1,-3 1 1,-1 0 0,-28-68-1,38 109 55,-24-54-21,-1 2-1,-56-87 0,82 143 31,-1 1 1,0-1 0,0 1-1,1-1 1,-1 1-1,-1 0 1,1 0-1,0 0 1,0 1 0,-1-1-1,1 0 1,-1 1-1,-2-2 1,3 34 112,3-1-84,1-1 0,2 0 0,2 1 1,14 48-1,51 114 132,-42-119-111,36 90 19,6-3 0,8-3 1,187 278-1,-262-430-73,57 73-6,-55-72 3,-1 0-1,1 0 0,1 0 1,-1-1-1,1 0 0,0 0 1,0-1-1,0 0 0,9 4 1,-14-32-88,-7 6 67,-1 0 0,0 0 1,-1 1-1,-1 0 0,0 0 1,-1 1-1,-1 0 0,-17-21 1,5 5-36,-104-143-107,-258-275 1,378 444 165,3 1 5,-1 1 0,0 0 1,0 0-1,-1 0 0,0 0 1,1 1-1,-8-5 0,11 9 2,1 0 0,-1 0 0,1 0 0,0-1 0,-1 1 0,1 0 0,0 0 0,-1 0 0,1 0 0,0 0-1,0-1 1,0 1 0,0 0 0,0 0 0,0 0 0,0 0 0,0 0 0,0 1 0,1 0 5,0 18 11,1 0 0,1 0 0,1-1 0,1 0-1,0 0 1,1 0 0,2 0 0,13 26 0,90 137 143,-98-164-153,139 179 55,-109-147-48,-3 1-1,-1 2 0,-3 1 1,30 63-1,-19-14-13,-40-88-40,-3-20-35,-4-27 33,-5 10 0,-1 0 0,-1 0 0,0 1 0,-20-39 0,-55-82-183,69 120 185,-127-180-147,96 144 167,3-1-1,2-3 0,-53-112 0,84 146 91,30 57-8,394 525 397,-375-510-463,46 39 1,-76-78-22,-9-14-26,-10-19-51,-4 1 57,-2 0-1,-1 1 1,-34-47 0,-70-68-193,25 30 140,60 68 118,-13-16 91,46 55-84,6 8-2,31 33 19,97 121 167,43 45-42,-157-183-156,2-2-1,1 0 0,0-2 1,1 0-1,0-1 0,1-2 1,39 16-1,-58-27-30,1 0 0,-1 0-1,1-1 1,0 1 0,-1-1 0,9 0-1,-13-1-13,-7-10 21,-1 1 1,0 1-1,-1-1 0,1 1 1,-2 0-1,1 1 0,-1 0 1,0 0-1,0 1 0,-1 0 1,0 1-1,0 0 0,0 0 1,-1 1-1,1 1 1,-1 0-1,0 0 0,0 1 1,0 0-1,0 1 0,0 0 1,-23 2-1,29 1 7,0-1-1,-1 1 1,1 0-1,1 1 1,-1-1 0,0 1-1,0 0 1,1 0-1,0 1 1,0-1 0,0 1-1,0 0 1,0 0-1,-4 6 1,4-3 2,-1-1 0,1 0 0,1 1 0,-1 0 0,1 0 0,0 0 0,1 0 0,-1 1 0,-1 12 0,4-13 1,0 1 0,0 0-1,1 0 1,0 0 0,0-1-1,1 1 1,0 0 0,0-1 0,1 0-1,0 1 1,0-1 0,1 0 0,0 0-1,0-1 1,0 1 0,1-1 0,0 0-1,0 0 1,1-1 0,0 0-1,10 8 1,-6-5 2,1-1 0,0 0 0,0 0-1,1-1 1,-1-1 0,1 0 0,1-1-1,-1 0 1,0-1 0,1 0 0,0-1-1,22 2 1,-19-4-8,-14 0-1,1 0 0,0 1 1,0-1-1,0-1 0,-1 1 1,1 0-1,0-1 0,0 1 1,4-3-1,-5 2 1,-1 0 0,0 0 0,0 0 1,0 0-1,-1 0 0,1 0 0,0-1 0,0 1 1,0 0-1,-1 0 0,1-1 0,-1 1 0,1-1 0,-1 1 1,0-1-1,1 1 0,-1 0 0,0-1 0,0 1 0,0-1 1,0 1-1,-1-3 0,0-7-13,-1 1-1,0 0 1,0 0 0,-1 0 0,-1 0 0,0 1-1,0-1 1,-1 1 0,0 0 0,0 0 0,-1 1-1,0-1 1,-1 1 0,0 1 0,-12-12 0,-1 0 9,-2 1 0,1 1 0,-2 1 1,-42-22-1,62 36 5,0 0 0,-1 0 0,1 1 0,-1 0 0,1-1 0,-1 1 0,0 0 0,0 1 0,1-1 0,-1 1 0,-4 0 0,7 0 0,-1 0 0,1 1 0,0-1 0,0 1 0,0-1 1,0 1-1,0 0 0,0-1 0,0 1 0,0 0 0,0 0 1,0 0-1,0 0 0,0 0 0,1 0 0,-1 0 0,0 0 1,1 0-1,-1 0 0,1 0 0,-1 0 0,1 0 0,-1 1 1,1-1-1,0 0 0,0 0 0,0 0 0,-1 1 0,1-1 1,0 0-1,0 0 0,1 1 0,-1 1 0,-1 15 20,1 1-1,1-1 0,1 0 1,0 1-1,1-1 0,1 0 1,1-1-1,0 1 1,1-1-1,1 0 0,1 0 1,1-1-1,0 0 0,1 0 1,21 25-1,-13-21 15,1-1 0,1 0 0,1-2 0,1 0 0,0-1 0,1-1 1,43 20-1,-48-27-17,1 0 0,1 0-1,-1-2 1,1-1 0,1 0 0,-1-2 0,0 0 0,1-1 0,-1-1 0,37-3 0,-53 1-16,-1 0 0,1 0 0,0 0-1,0-1 1,-1 1 0,1-1 0,-1 0 0,1 0 0,-1-1-1,0 1 1,0-1 0,0 1 0,0-1 0,-1 0 0,1 0-1,-1 0 1,1 0 0,1-5 0,5-7 2,-1-2 1,11-28-1,-14 31-2,20-53-75,-3 0 0,-4-1 0,-2-1 0,-4-1 0,-2 0 0,0-111 0,-10 179 70,0 0 0,-1 0 1,1 0-1,-1 0 0,0 0 0,1 0 0,-1 1 0,0-1 1,0 0-1,0 0 0,0 1 0,0-1 0,-1 1 1,1-1-1,0 1 0,-1-1 0,1 1 0,-1 0 1,1-1-1,-1 1 0,0 0 0,0 0 0,1 1 1,-1-1-1,0 0 0,0 0 0,0 1 0,0-1 1,0 1-1,0 0 0,0-1 0,0 1 0,-2 0 0,-1 0-5,0-1 0,-1 1-1,1 0 1,0 1 0,0-1-1,0 1 1,0 0 0,0 0-1,0 0 1,0 1 0,0 0-1,-5 3 1,-14 11 17,2 2-1,0 0 1,0 2 0,2 0-1,1 1 1,0 1 0,-21 35-1,9-6 19,3 1 0,-34 86 0,49-105 29,8-20-26,6-14-22,137-288 19,-59 121-63,88-212-107,-179 396 151,0 2 0,-9 20 0,-12 49 44,-34 141 0,52-155 19,3 1 1,4 1 0,2 110-1,5-184-70,1 0 0,0 0 0,0-1 0,0 1 0,0 0 0,0 0 0,1 0 0,-1-1 0,0 1 0,0 0 0,1 0 0,-1-1 0,0 1 0,1 0 0,-1 0 0,0-1 0,1 1 0,-1 0 0,1-1 0,-1 1 0,1 0 0,0-1 0,-1 1 0,1-1 0,-1 1 0,1-1 0,0 0 0,0 1 0,-1-1 0,1 1 0,0-1 0,0 0 0,-1 0 0,1 0 0,0 1 0,0-1 0,0 0 0,-1 0 0,1 0 0,0 0 0,0 0 0,0 0 0,0 0 0,-1-1 0,2 1 0,1-1 0,0 0 0,0 1 0,-1-1 0,1-1 0,0 1 0,-1 0 0,1-1 0,-1 1 0,0-1 0,1 0 0,-1 0 0,4-4 0,10-18 6,0-2 0,-2 0-1,-1-1 1,12-33-1,-4 10 0,-4 5-25,-1-1 1,-2-1 0,-2-1 0,5-49-1,-8 18-28,1-101 0,-12 221 48,-1-1 0,-2 1 0,-2-1 0,-22 73 0,1-1 59,-24 201-1,45-255-47,2-10 35,2 61-1,3-108-45,-1 0 0,1-1 1,0 1-1,0-1 0,0 1 0,0 0 0,-1-1 0,1 1 0,0 0 0,0-1 0,0 1 1,0 0-1,1-1 0,-1 1 0,0-1 0,0 1 0,0 0 0,0-1 0,1 1 0,-1 0 1,0-1-1,0 1 0,1-1 0,-1 1 0,1-1 0,-1 1 0,0-1 0,1 1 0,-1-1 0,1 1 1,-1-1-1,1 0 0,-1 1 0,1-1 0,-1 0 0,1 1 0,0-1 0,-1 0 0,1 0 1,-1 0-1,1 1 0,0-1 0,-1 0 0,1 0 0,0 0 0,-1 0 0,1 0 0,0 0 1,-1 0-1,1 0 0,0 0 0,-1-1 0,1 1 0,-1 0 0,1 0 0,0-1 0,-1 1 1,1 0-1,-1 0 0,1-1 0,3-2 0,-1 1 0,1-1-1,-1 1 1,0-1 0,0 0 0,0 0 0,-1 0 0,1-1 0,2-3 0,13-35-11,-1-1 1,-2-1 0,-2 0 0,11-70-1,-13 62 4,-1 0-47,-2 0 0,-2-1 1,-2-97-1,-6 114 24,-1 0 1,-2 0-1,-2 0 1,-1 0-1,-2 1 1,-20-47-1,20 65 46,9 18-15,0-1-1,0 1 1,0-1 0,0 1-1,1-1 1,-1 1 0,0-1-1,1 1 1,-1 0 0,0-1-1,1 1 1,-1 0 0,1 0-1,-1 0 1,1-1 0,-1 1-1,1 0 1,0 0 0,-1 0-1,1 0 1,0 0 0,0 0-1,0 1 1,-95 277 31,83-250-32,-1-1 0,-1-1 0,-21 31 0,25-43 0,-1 0 0,-1 0 0,0-1 0,-1-1 0,-1 0 0,-25 19 0,35-30-3,0 1-1,-1-1 0,1 0 1,0 0-1,-1 0 1,1-1-1,-1 1 1,-9 1-1,13-3 3,0 0 0,0 0 1,0 0-1,-1 0 0,1 0 0,0-1 0,0 1 1,0 0-1,0 0 0,-1-1 0,1 1 0,0-1 0,0 1 1,0-1-1,0 1 0,0-1 0,0 0 0,0 0 1,0 1-1,0-1 0,1 0 0,-1 0 0,0 0 0,0 0 1,1 0-1,-1 0 0,1 0 0,-1 0 0,0 0 0,1 0 1,0 0-1,-1 0 0,1-1 0,0 1 0,0 0 1,-1 0-1,1 0 0,0-3 0,-2-18 4,1 0-1,1 0 0,1-1 1,0 1-1,2 0 1,1 0-1,1 0 1,0 1-1,2 0 0,11-26 1,152-264 2,-54 120-5,-102 167 0,-11 18 0,0 0 0,0 1 0,0-1 0,1 1 0,0 0 0,0 0 0,0 0 0,8-5 0,-11 9 2,0 0 0,0 0 0,0 1 0,1-1 0,-1 0 0,0 1 0,1 0 1,-1-1-1,0 1 0,1 0 0,-1-1 0,0 1 0,1 0 0,-1 0 0,1 0 0,-1 0 0,0 0 0,1 1 0,-1-1 0,0 0 0,1 1 0,-1-1 0,0 1 0,1-1 0,-1 1 0,0 0 0,0-1 0,0 1 1,1 0-1,-1 0 0,0 0 0,0 0 0,0 0 0,0 0 0,0 1 0,5 5 6,-2 0 0,1 1-1,-1-1 1,6 14 0,-3-5 2,4 2-3,0 1-1,-1 0 1,-2 1 0,0 0 0,0 0 0,-2 1-1,-1 0 1,-1 0 0,0 0 0,0 32 0,-2 43 7,-2 89 34,-2-158-42,-1-1-1,-1 1 1,-1-1 0,-16 46-1,21-70-6,-1-1 0,1 0-1,-1 0 1,1 1 0,-1-1-1,1 0 1,-1 0 0,0 1 0,0-1-1,0 0 1,1 0 0,-1 0-1,0 0 1,0 0 0,0 0-1,-1 0 1,1-1 0,0 1-1,-2 1 1,2-2-2,0 0 1,0 0-1,0 0 1,0 0-1,0 0 0,0 0 1,1-1-1,-1 1 0,0 0 1,0-1-1,0 1 1,1 0-1,-1-1 0,0 1 1,0-1-1,1 1 0,-1-1 1,0 1-1,1-1 1,-1 0-1,0 1 0,0-2 1,-2-2-9,0-1-1,1 1 1,-1 0 0,1-1 0,0 0 0,0 1 0,1-1 0,-1 0 0,0-7 0,-11-117-133,-28-198-379,40 315 539,1 12-13,0 0 0,0 0 0,0 0 0,0 1 0,1-1 0,-1 0 0,0 0 0,0 0 0,0 1 0,0-1 1,0 0-1,0 0 0,0 0 0,0 0 0,0 1 0,0-1 0,0 0 0,-1 0 0,1 0 0,0 1 0,0-1 0,0 0 1,0 0-1,0 0 0,0 0 0,0 1 0,0-1 0,0 0 0,-1 0 0,1 0 0,0 0 0,0 0 0,0 0 1,0 1-1,0-1 0,-1 0 0,1 0 0,0 0 0,0 0 0,0 0 0,0 0 0,-1 0 0,1 0 0,0 0 0,0 0 1,0 0-1,-1 0 0,1 0 0,0 0 0,0 0 0,0 0 0,-1 0 0,1 0 0,0 0 0,0 0 0,0 0 1,0 0-1,-1 0 0,1 0 0,0 0 0,0-1 0,0 1 0,-1 0 0,0 39 56,-3-1 0,-1 1-1,-2-1 1,-1 0 0,-2-1-1,-2 0 1,-1-1 0,-27 51 0,37-81-56,-8 18 20,-1-1-1,-2 0 1,0-1 0,-26 30 0,-16 13 13,27-30-22,-53 50 0,74-77-14,-1 0 1,0-1-1,0 0 1,-1 0-1,1-1 0,-1 0 1,-1-1-1,1 0 0,-1-1 1,0 0-1,0 0 0,0-1 1,-1-1-1,-15 2 0,-8 0-3,19-1-3,-1-1 0,0-1 0,-18-1 1,30-1 4,1 1 0,-1-1 0,1 0 0,-1 0 0,1 0 0,0 0 0,0-1 0,-1 0 0,1 0 0,0 0 0,0 0 0,1-1 0,-1 1 1,0-1-1,1 0 0,-4-4 0,-57-69-19,4-3 1,-93-160-1,123 184 10,2-2 0,3-2 1,3 0-1,2-1 0,-19-100 0,34 116 10,0-62 0,2 13 0,-24-209-32,26 169 11,16 144 69,-2 12-43,0-1 1,-1 1-1,-1 1 0,-1 0 1,-1 1-1,8 38 0,-9-35-4,4 10 5,-2 1-1,-2 0 0,-1 0 0,2 59 0,-9-97-48,-2-16-886,-9-6 305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87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154 1573 224,'0'-3'25,"0"2"-17,1 0-1,-1 0 1,0-1 0,0 1-1,0 0 1,0 0 0,0 0-1,0 0 1,0-1-1,0 1 1,0 0 0,0 0-1,-1 0 1,1 0 0,-1 0-1,1 0 1,0-1 0,-1 1-1,0 0 1,1 0-1,-1 0 1,0 1 0,1-1-1,-1 0 1,0 0 0,0 0-1,0 0 1,0 1 0,0-1-1,-1 0 1,11 17 398,105 176 272,29 53-337,105 255-74,-241-486-234,5 10-177,-19-44-39,-11-19 57,-43-66 0,21 39 63,-16-22-64,-80-95 0,-37-58 99,57 71 182,56 93-116,54 75-49,5 2-5,2 35 75,5-32-53,-1 0 0,0 0 0,1 0 0,0-1 0,0 0 0,0 0 0,0 0 0,0-1 1,12 1-1,-2 1-3,10 3 23,-1 0-1,0 2 1,0 0 0,-1 2-1,0 1 1,-1 0 0,0 2 0,-1 1-1,0 1 1,35 31 0,2 9 18,-2 2 1,-3 3-1,-2 2 1,-3 2-1,60 104 1,50 139 29,142 392 1,-293-679-86,-58-116-301,-122-175 0,-30 9 10,-202-275 310,401 533 10,-15-20-13,17 24 4,1-1 0,0 0 0,-1 0 0,0 1 0,1-1 0,-1 1 0,1-1 0,-1 1 0,0-1 0,1 1 0,-1-1 0,0 1 0,1-1 0,-1 1 0,0 0 0,0-1-1,0 1 1,1 0 0,-1 0 0,0 0 0,0 0 0,0-1 0,1 1 0,-1 0 0,0 1 0,0-1 0,0 0 0,-1 0 0,1 4 3,-1 0-1,1 0 0,0 0 1,0 1-1,0-1 0,0 0 0,1 1 1,0-1-1,0 0 0,0 1 1,0-1-1,2 8 0,-1 7 13,0 8 7,2 1 0,0 0 0,2-1 0,2 0 0,0 0 0,1 0 0,17 35 0,104 177 143,-62-121-94,-42-73-69,104 191 130,110 282 0,-93-149-146,-149-394-93,-9-26 95,-190-400-549,-39 13 242,226 411 307,-285-508-168,290 516 176,6 10 6,-1 0 0,0 0-1,0 0 1,-1 0 0,0 1-1,0 0 1,-1 0 0,0 1-1,-12-11 1,18 23 32,3 5-29,0 0 0,1 1 0,1-1 1,-1-1-1,2 1 0,-1 0 0,1-1 0,1 0 1,0 0-1,0-1 0,8 8 0,14 24 35,38 65 33,75 118 85,132 280 0,-152-219-85,-59-130-24,149 267 0,-204-410-52,-5-6-9,1 1-1,1-1 1,-1 0 0,1 1 0,0-1 0,0-1 0,0 1-1,1-1 1,0 0 0,0 0 0,5 4 0,-10-8 3,1 0 0,-1 0 0,0 0 0,0 0 0,0 0 0,1 0 0,-1 0 0,0 0 0,0 0 1,0 0-1,1 0 0,-1 0 0,0 0 0,0 0 0,0 0 0,1 0 0,-1 0 0,0 0 0,0 0 1,0 0-1,1 0 0,-1 0 0,0 0 0,0 0 0,0 0 0,1-1 0,-1 1 0,0 0 0,0 0 0,0 0 1,0 0-1,0-1 0,1 1 0,-1 0 0,0 0 0,0 0 0,0 0 0,0-1 0,0 1 0,0 0 0,0 0 1,0 0-1,0-1 0,0 1 0,0 0 0,1 0 0,-1-1 0,0-14 16,0 10-10,-4-56-8,-3 1 0,-3 0 0,-2 1 0,-22-66-1,12 43-18,-30-121-27,-120-413-96,145 532 120,-34-91 53,61 175-28,0 0 0,0 0 0,0 0 0,0 0-1,0 1 1,0-1 0,0 0 0,0 0-1,0 0 1,0 0 0,-1 0 0,1 0 0,0 1-1,0-1 1,0 0 0,0 0 0,0 0-1,0 0 1,0 0 0,0 0 0,0 1 0,0-1-1,0 0 1,0 0 0,-1 0 0,1 0-1,0 0 1,0 0 0,0 0 0,0 0 0,0 0-1,0 0 1,-1 0 0,1 0 0,0 1-1,0-1 1,0 0 0,0 0 0,0 0 0,0 0-1,-1 0 1,1 0 0,0 0 0,0 0-1,0 0 1,0 0 0,0-1 0,-1 1 0,1 0-1,0 0 1,0 0 0,0 0 0,0 0-1,0 0 1,0 0 0,-1 0 0,0 14 8,5 35 15,2-1 0,2 0 1,3-1-1,1 0 0,22 53 0,6 25 28,31 149 9,-34-119 21,113 295 0,-129-411-75,5 18-20,-40-129-19,-63-166-103,-9 4 1,-11 4-1,-202-347 0,251 493 135,26 44 1,-1 0 0,-1 1 0,-3 2 0,-1 1 0,-54-55-1,82 91 2,0 0 0,0 0 0,0 0 0,0 1 0,0-1 0,0 0-1,0 0 1,0 0 0,0 1 0,0-1 0,0 0 0,0 0 0,0 0 0,0 0-1,0 1 1,0-1 0,0 0 0,0 0 0,-1 0 0,1 1 0,0-1 0,0 0-1,0 0 1,0 0 0,0 0 0,0 0 0,-1 1 0,1-1 0,0 0 0,0 0-1,0 0 1,0 0 0,0 0 0,-1 0 0,1 0 0,0 0 0,0 0 0,0 0-1,-1 0 1,1 1 0,0-1 0,0 0 0,0 0 0,-1 0 0,1 0 0,0 0-1,0-1 1,0 1 0,0 0 0,-1 0 0,1 0 0,0 0 0,0 0 0,0 0-1,-1 0 1,1 0 0,0 0 0,0 0 0,0 0 0,0-1 0,0 1 0,-1 0-1,1 0 1,0 0 0,4 21 31,9 12 4,2-1-1,1 0 1,23 35-1,2 3 10,8 19-4,336 649 237,-371-708-277,386 758 102,-325-659-104,63 99 0,22 22-26,-206-290-284,-421-467-453,456 494 762,7 8 2,0-1 0,-1 1 0,1 0 0,-1 1 1,0-1-1,0 1 0,-1 0 0,1 0 0,-8-3 0,13 7 3,-1 1-1,1-1 0,-1 0 0,1 1 0,-1-1 1,1 1-1,-1-1 0,1 0 0,0 1 1,-1-1-1,1 1 0,0-1 0,-1 1 0,1 0 1,0-1-1,0 1 0,-1-1 0,1 1 0,0-1 1,0 1-1,0 0 0,0-1 0,0 1 1,0 0-1,0-1 0,0 1 0,0-1 0,0 1 1,0 0-1,0-1 0,0 1 0,1 0 1,-1-1 1,0 9 10,1 1-1,0-1 0,1 0 1,0 0-1,0-1 0,1 1 0,0 0 1,0-1-1,5 9 0,7 9 34,26 34-1,-8-14 9,28 41 92,5-3-1,128 127 1,-161-181-142,-33-30-6,0 0 0,0 0 0,0 0 0,0 0 0,0 0 0,-1 0 0,1 0 0,0-1 0,0 1-1,0 0 1,0 0 0,0 0 0,0 0 0,0 0 0,0 0 0,0 0 0,0 0 0,0 0 0,0-1 0,0 1 0,0 0 0,0 0 0,0 0 0,0 0 0,0 0 0,0 0 0,0 0 0,0 0 0,0 0-1,0 0 1,0-1 0,1 1 0,-1 0 0,0 0 0,0 0 0,0 0 0,0 0 0,0 0 0,0 0 0,0 0 0,0 0 0,0 0 0,0 0 0,0 0 0,0 0 0,0 0 0,1 0 0,-1 0 0,0 0-1,0 0 1,0-1 0,0 1 0,-14-22-3,-6-3-30,15 20 23,1 0 0,-1-1 0,1 1 1,0-1-1,0 0 0,0 0 0,1-1 1,0 1-1,0-1 0,1 0 0,0 1 1,-2-10-1,19 18 5,-1 7 18,-1 1 1,0 0 0,-1 1 0,0 0-1,-1 1 1,-1 0 0,16 22 0,-6-9 9,165 237 168,-121-165-152,-63-95-39,1 0 1,0 1 0,0-1-1,0 0 1,0 0 0,1 0-1,-1-1 1,0 1 0,1-1-1,-1 1 1,1-1 0,0 0-1,0 0 1,-1 0 0,1 0-1,0 0 1,0 0 0,0-1-1,0 0 1,0 1 0,-1-1-1,1 0 1,0-1 0,0 1-1,0 0 1,0-1 0,3 0-1,19-1 8,-20 1-7,0 1 0,0-1-1,0 0 1,-1 0-1,1-1 1,0 0 0,-1 0-1,1 0 1,-1 0-1,5-3 1,-4 2-1,0 0 0,0 0 0,0 1-1,1 0 1,-1 0 0,1 0 0,9-1 0,4 1 0,0 1 0,0 1 0,0 1 0,0 1 0,24 5 0,-42-7-1,0 0 1,0 1-1,0-1 1,0 0-1,0 0 1,0 0-1,0 0 1,0 0-1,0 0 1,-1 0-1,1 0 1,0 0-1,0 0 1,0 0-1,0-1 1,0 1-1,0 0 1,0-1-1,-1 1 1,1 0-1,0-1 1,0 1-1,0-1 1,-1 1 0,1-1-1,0 0 1,0 0-1,0-1-1,0 0-1,0 1 1,0-1-1,-1 0 1,1 0-1,-1 0 1,1 0 0,-1 0-1,0 0 1,1 0-1,-1 0 1,-1-2-1,1-7-9,-2 1 0,1-1 0,-2 1-1,-3-12 1,-8-11-27,-2 1 0,-1 1 0,-1 0-1,-2 1 1,-40-47 0,26 33 2,-109-137-14,-81-112-10,127 150 39,-94-182 1,-217-400 5,254 484-21,149 235 15,19 35 17,46 81 34,139 289 17,87 266 46,49-24-8,-303-586-93,-2 1 0,22 62 0,-111-189-50,-67-113-11,-191-375 0,-28-232 18,271 596 52,-106-248 5,168 420 19,20 46-16,76 143 20,-11-28-23,67 168 32,54 109 16,29-17-26,-220-399-183,-2-9 139,-6-21 51,-3 5-62,-22-49-1,6 18-21,-358-886-207,256 640 221,-42-71 68,152 336-28,2 0 1,2-1 0,1 0-1,2-1 1,2 0-1,-4-76 1,10 87-10,-2 1-1,0-1 1,-11-42-1,13 69 7,1 1-1,-1 0 1,1-1-1,-1 1 0,1-1 1,-1 1-1,0 0 1,1-1-1,-1 1 0,0 0 1,0 0-1,0 0 0,0-1 1,0 1-1,0 0 1,0 0-1,-1 1 0,1-1 1,0 0-1,-1 0 0,1 1 1,0-1-1,-1 0 1,1 1-1,-1 0 0,1-1 1,-1 1-1,1 0 1,-1 0-1,1-1 0,-1 1 1,-2 1-1,2-1 0,1 0 0,-1 0 0,0-1 1,0 1-1,0 0 0,0 0 0,0-1 0,0 0 0,1 1 0,-1-1 1,0 0-1,0 0 0,1 0 0,-1 0 0,1 0 0,-1 0 0,1 0 1,-1 0-1,1-1 0,-1 1 0,1-1 0,0 1 0,0-1 0,-2-2 1,-8-21-2,1-1 1,1 1 0,2-1 0,0-1 0,2 0-1,-3-30 1,4 6 2,2 0 1,7-72-1,-3 111-1,1-1 1,0 1-1,1 0 0,0 0 1,0 0-1,11-18 0,-9 19 0,-1 0 1,0 0-1,0-1 0,-1 1 0,-1-1 0,0 0 1,0 0-1,-1-1 0,0-12 0,-17 45-44,-3 19 60,0 1 0,3 0 0,2 1 0,-11 49 0,5-17 5,-13 62 96,-27 263-1,57-377-100,4-30-12,7-24 27,222-604-22,-216 607-3,-14 30-7,-1 0 0,0 0 1,0 0-1,1 0 0,-1-1 1,0 1-1,0 0 0,1 0 1,-1 0-1,0 0 0,0 0 1,1 1-1,-1-1 0,0 0 1,0 0-1,1 0 0,-1 0 0,0 0 1,0 0-1,1 0 0,-1 0 1,0 1-1,0-1 0,0 0 1,1 0-1,-1 0 0,0 0 1,0 1-1,0-1 0,1 0 0,-1 0 1,0 0-1,0 1 0,0-1 1,0 0-1,0 0 0,0 1 1,0-1-1,0 0 0,1 0 1,-1 1-1,0-1 0,0 0 0,0 0 1,0 1-1,0-1 0,0 0 1,-1 1-1,1-1 0,0 0 1,3 62 32,-3-53-30,-20 653 162,13-347-53,8-249-106,-1-66-7,0 0 0,0 0 1,0 0-1,0 1 0,0-1 0,0 0 1,0 0-1,0 0 0,1 0 0,-1 0 1,0 0-1,0 1 0,0-1 1,0 0-1,0 0 0,1 0 0,-1 0 1,0 0-1,0 0 0,0 0 0,0 0 1,1 0-1,-1 0 0,0 0 0,0 0 1,0 0-1,1 0 0,-1 0 0,0 0 1,0 0-1,0 0 0,0 0 0,1 0 1,-1 0-1,0 0 0,0 0 1,0 0-1,0 0 0,1 0 0,-1 0 1,0-1-1,0 1 0,0 0 0,0 0 1,0 0-1,0 0 0,1 0 0,-1 0 1,0-1-1,0 1 0,0 0 0,0 0 1,0 0-1,0 0 0,0-1 0,0 1 1,0 0-1,0 0 0,0 0 1,0 0-1,0-1 0,0 1 0,0 0 1,0 0-1,5-12 7,0 1 1,-1-1-1,0 0 0,-2 0 1,1 0-1,-1 0 0,-1-1 1,0-13-1,5-23-10,1-1-23,140-768-218,-135 780 234,-12 38 11,0 1 0,0-1 0,0 0 0,0 0-1,0 0 1,0 1 0,0-1 0,0 0 0,0 0 0,0 0 0,0 1-1,0-1 1,0 0 0,1 0 0,-1 0 0,0 0 0,0 1-1,0-1 1,0 0 0,0 0 0,0 0 0,1 0 0,-1 0-1,0 1 1,0-1 0,0 0 0,1 0 0,-1 0 0,0 0-1,0 0 1,0 0 0,0 0 0,1 0 0,-1 0 0,0 0 0,0 0-1,0 0 1,1 0 0,-1 0 0,0 0 0,0 0 0,0 0-1,1 0 1,-1 0 0,0 0 0,0 0 0,0 0 0,1 0-1,-1 0 1,0 0 0,0-1 0,0 1 0,0 0 0,1 0 0,-1 0-1,0 0 1,0 0 0,0-1 0,0 1 0,0 0 0,0 0-1,1 0 1,-1 0 0,0-1 0,0 1 0,0 0 0,4 22-11,7 318 109,-8-156-47,27 453 264,-6-453-277,-24-182-39,0 0 0,1 0 1,-1 0-1,0 0 0,1-1 1,-1 1-1,1 0 0,0 0 1,0 0-1,-1 0 0,1-1 0,0 1 1,1 0-1,1 2 0,-2-4 1,-1-1-1,1 1 0,0 0 0,-1-1 0,1 1 1,-1-1-1,1 1 0,-1-1 0,1 1 1,-1-1-1,1 1 0,-1-1 0,1 1 0,-1-1 1,0 0-1,1 1 0,-1-1 0,0 0 1,0 1-1,1-1 0,-1 0 0,0 0 0,0 1 1,0-1-1,0-1 0,12-66-6,35-888-393,-45 936 388,3 42 19,7 105 16,96 884 397,-93-919-404,29 92 0,-30-151-42,-3-24 7,-11-9 18,1 0 1,0-1-1,-1 1 1,1 0-1,-1-1 1,1 1-1,-1 0 1,1-1-1,-1 1 0,1-1 1,-1 1-1,0-1 1,1 1-1,-1-1 1,0 1-1,1-1 1,-1 0-1,0 1 1,1-1-1,-1 1 1,0-1-1,0 0 1,0 1-1,0-1 1,0-1-1,10-46 1,-3 0 1,-2-1-1,-2 0 0,-6-79 1,1 29-99,3 41 46,1 18-16,-6-43 1,-1 151 51,10 24 49,5 0 0,35 153 0,-5-37 34,-26-128-45,3-1 1,3 0 0,4-2 0,4 0 0,2-2 0,56 97 0,-82-165-24,23 34-26,-26-39 25,1 0 0,-1 0 0,1-1 0,-1 1 0,1-1 0,0 1 0,0-1 0,0 0 0,0 0 0,0 0 0,0 0 0,0 0 0,0 0 0,0 0 0,0-1 0,0 1 0,5 0 0,-7-2 0,1 1 1,0-1 0,-1 1 0,1-1-1,-1 1 1,1-1 0,-1 1 0,1-1-1,-1 0 1,0 1 0,1-1 0,-1 0-1,0 0 1,1 1 0,-1-1-1,0 0 1,0 1 0,0-1 0,0 0-1,0 0 1,0 1 0,0-1 0,0 0-1,0 0 1,0-1 0,0-29-27,0 22 25,-2-21-31,0 0 1,-2 0-1,-1 1 1,-1 0-1,-1 0 1,-15-35-1,-82-159-382,16 39 239,83 176 162,4 13 9,3 16 6,8 4 23,0-1-1,1-1 1,23 35 0,4 8 30,123 306 216,-33 12-84,-99-306-155,4-1 0,82 139 0,-90-166-30,28 80 0,-43-104 0,-9-21-5,-1-4-27,0-4-24,-1 1 54,0 0-1,0 0 1,0 0-1,0 0 0,0 0 1,0 0-1,0 0 1,-1 1-1,1-1 1,-1 0-1,1 1 1,-5-4-1,1-1-4,3 2 0,-10-9-18,11 13-2,28 22 65,-24-20-35,1 2 3,0-1 1,0 1 0,0 0 0,0 0 0,-1 0 0,1 0 0,-1 1 0,0-1 0,-1 1 0,1 0 0,-1 0 0,0 0 0,0 0 0,0 0 0,-1 0 0,1 0 0,0 9 0,-3-14-7,0 1 0,0 0 0,0-1 1,-1 1-1,1-1 0,0 1 0,0-1 1,0 0-1,0 1 0,0-1 0,0 0 1,-1 0-1,1 1 0,0-1 0,0 0 1,0 0-1,-1-1 0,1 1 0,0 0 1,0 0-1,-2-1 0,3 1 0,-3-1 1,0 1 0,1-1-1,-1 0 1,0 0 0,1 0 0,-1-1-1,1 1 1,-1 0 0,1-1 0,0 0 0,-4-3-1,4 3 1,-1 0 0,1 0 0,0 0-1,-1 0 1,1 1 0,-1-1 0,0 1-1,1 0 1,-1-1 0,0 1 0,0 1-1,0-1 1,0 0 0,0 1 0,-4-1-1,7 2 1,-1-1 0,0 1 0,1 0 0,-1-1 0,1 1 0,-1 0 0,1 0 0,-1-1 0,1 1 0,-1 0 0,1 0 0,0 0 0,0 0 0,-1-1 0,1 1 0,0 0-1,0 0 1,0 0 0,0 0 0,0 0 0,0 0 0,0 0 0,0 1 0,0 33 37,1-25-29,-1 3 7,-2 31 75,2-44-90,0 0 0,0 0 0,0 1 1,0-1-1,0 0 0,0 1 0,-1-1 0,1 0 1,0 1-1,0-1 0,0 0 0,0 0 0,-1 1 1,1-1-1,0 0 0,0 0 0,0 1 0,-1-1 1,1 0-1,0 0 0,-1 0 0,1 0 0,0 1 1,0-1-1,-1 0 0,1 0 0,0 0 0,-1 0 1,1 0-1,0 0 0,-1 0 0,1 0 0,0 0 1,0 0-1,-1 0 0,1 0 0,-18-16 24,-11-26-21,-38-77 1,22 37-30,-48-78 11,7-5 0,-75-198-1,-9-168-14,-47-124 0,187 578 28,-109-304-4,113 295 3,4 0 0,-17-139 1,32 162-1,-12-182-17,18 199 15,0-41-13,2 79 16,-1 1-1,2 0 0,-1 0 1,1 0-1,0 0 0,0 0 0,1 0 1,0 0-1,4-7 0,-5 12 1,0-1 0,-1 1 0,1 0 0,0 0 0,0 1 0,1-1 0,-1 0 0,0 1 0,0-1 0,1 1 0,-1 0 0,1-1 0,-1 1 0,1 0 0,0 1 0,-1-1 0,1 0 0,0 1 0,-1 0 0,1-1 0,0 1 0,0 0-1,0 0 1,-1 1 0,1-1 0,0 1 0,-1-1 0,1 1 0,0 0 0,-1 0 0,4 1 0,3 2 9,1 1 0,-2-1 1,1 2-1,0-1 0,-1 1 0,0 0 0,9 9 0,75 72-2,-90-85-8,-1 0 1,0 0 0,0-1-1,0 1 1,0 0 0,0 0-1,0 0 1,0 0 0,-1 0-1,1 0 1,-1 1 0,1-1-1,-1 0 1,0 0 0,0 0-1,0 0 1,0 1-1,0-1 1,0 0 0,-1 0-1,1 0 1,-1 0 0,0 0-1,1 0 1,-1 0 0,0 0-1,0 0 1,0 0 0,-2 2-1,-4 7-15,-1 0 0,-1-1 0,-16 17 0,7-8-3,9-7 12,1 1-1,0 0 0,1 0 1,1 0-1,0 1 0,1 0 1,0 0-1,1 0 0,-3 20 1,0 18 5,-3 62 0,10-108 5,-5 206 51,25-213-80,-16-1 29,0-1 0,-1 0 0,1 0 0,0 0 0,-1 0 0,0-1 0,1 1 0,-2-1 0,1 0 0,0 0 0,2-5 0,13-15 6,27-22 5,55-41 0,-39 35-7,-52 48-11,-12 17-8,-23 39-19,7-15 18,-62 150 14,72-164 0,2-7 0,1 1 0,1-1 0,0 1 0,-3 28 0,2 55-37,6-99 5,2-5-95,-1 0 122,1 0 0,-1 0 1,0 0-1,0 0 1,0 0-1,0 0 0,-1 0 1,0 0-1,0 0 1,0 0-1,0-1 0,-2-6 1,2-18 4,7-37-3,13-86-14,-16 132 15,1-1 0,1 1 0,1 1 0,1-1 0,13-23 0,0 7 21,26-32-1,-46 66-17,1 0-1,-1 0 1,0 1-1,0-1 1,0 0-1,0 0 1,0 0-1,0-1 1,0 1-1,-1 0 1,1 0-1,-1 0 1,1-1-1,-1 1 1,0 0-1,0 0 1,0-1-1,0 1 1,-1 0-1,1 0 1,0-1-1,-1 1 1,0 0-1,1 0 1,-1 0-1,0 0 1,0 0-1,0 0 1,-2-3-1,-4-3-2,-1-1 0,1 1 0,-2 1 0,1-1-1,-10-5 1,-15-15-10,-20-25-61,-85-110 0,122 142 58,1-1 0,1-1-1,2 0 1,0-1 0,1-1 0,1 1-1,2-2 1,-10-44 0,18 69 16,-1-1 0,1 1 0,0 0 0,-1 0 0,1-1 0,0 1 1,0 0-1,0 0 0,0-1 0,0 1 0,0 0 0,0 0 0,1 0 0,-1-1 0,0 1 1,1 0-1,-1 0 0,1 0 0,-1-1 0,1 1 0,-1 0 0,1 0 0,0 0 0,-1 0 0,1 0 1,0 0-1,0 0 0,1 0 0,1 0 5,1 0 1,-1 0-1,1 1 1,-1-1-1,1 1 0,-1 0 1,1 0-1,-1 1 1,5 0-1,-2 0 6,0 0 1,0 1 0,0-1-1,0 2 1,0-1-1,-1 0 1,1 1-1,-1 0 1,0 1 0,1-1-1,-2 1 1,8 6-1,54 62 83,-45-47-70,251 308 204,-259-321-228,-11-11-1,0 1-1,0-1 1,0 1-1,0 0 1,-1 0-1,1 0 1,0 0-1,-1 0 1,1 0-1,-1 1 1,2 4-1,-3-6-26,-5-2 9,0-1-1,1 1 0,-1-1 1,0 0-1,1 0 0,-1 0 1,1-1-1,0 0 0,-6-5 1,-7-3-14,-69-47-129,2-4 1,-84-80 0,-20-16-75,164 139 242,2-1 0,-21-22 0,36 35-6,0-1 0,1 0 0,0 0 0,0-1 0,1 0 1,0 0-1,1 0 0,0 0 0,-5-16 0,8 20 4,1 1 0,-1 0 0,1 0 0,-1-1 0,1 1 0,0 0 0,1-1 0,-1 1 0,2-7 0,-1 9 0,0 0 1,0 0-1,-1 0 0,1 0 0,0 1 1,1-1-1,-1 0 0,0 1 0,0-1 1,1 1-1,-1-1 0,1 1 1,-1 0-1,1 0 0,-1-1 0,1 1 1,0 0-1,0 0 0,0 1 0,-1-1 1,1 0-1,3 0 0,18-3 50,1 1-1,0 1 1,0 1 0,-1 1 0,1 1-1,0 2 1,41 8 0,-37-2-13,-1 1 1,0 1-1,0 2 0,44 28 1,93 76 142,-113-78-155,-28-22-25,216 177 67,-212-168-66,0 1 1,-2 1-1,-1 2 1,-1 0 0,-2 1-1,18 35 1,-39-66-10,-1 0 1,1 1-1,0-1 1,0 0 0,-1 0-1,1 1 1,0-1-1,-1 0 1,1 0 0,0 0-1,-1 0 1,1 0-1,0 1 1,-1-1 0,1 0-1,0 0 1,-1 0-1,1 0 1,0 0-1,-1 0 1,1 0 0,-1 0-1,1 0 1,0 0-1,-1 0 1,1-1 0,0 1-1,-1 0 1,1 0-1,0 0 1,-1 0 0,1 0-1,0-1 1,0 1-1,-1 0 1,1 0 0,0-1-1,-1 1 1,1 0-1,0-1 1,-22-8-145,-23-19 76,0-2 0,2-1 1,-52-52-1,-3 0-9,-73-66-25,-50-39-3,211 180 110,4 4 5,1 0 0,-1-1 1,1 0-1,0 0 0,0 0 1,-7-11-1,33 16 100,-11 5-78,-1-1 0,1 1 0,-1 1 0,1-1 0,-2 2 0,1-1 1,-1 1-1,0 1 0,12 12 0,5 5 16,368 396 358,-340-360-358,84 100-2,94 104-16,-144-158-33,-114-115-308,1-9 264,2-2 0,0-1 0,-31-33 0,10 10-44,-448-443-349,489 481 445,-1-1 0,0 1 1,-1 0-1,1 0 0,-1 0 1,0 1-1,0 0 1,-1 0-1,1 0 0,-1 1 1,0 0-1,1 0 0,-2 1 1,1 0-1,-9-2 0,15 5 0,1 0-1,-1-1 0,0 1 1,1-1-1,-1 1 1,1 0-1,-1-1 0,1 1 1,-1 0-1,1 0 1,-1-1-1,1 1 1,0 0-1,-1 0 0,1 0 1,0 0-1,0-1 1,-1 1-1,1 0 0,0 0 1,0 0-1,0 0 1,0 0-1,0 0 0,1 1 1,-1 34 30,0-25-10,1 3-12,1 1 0,0-1 0,1 0 0,0 0 0,1 0 0,1 0 0,0-1 0,1 1 0,1-1 0,11 17 1,12 15 43,51 59-1,-73-95-42,26 28 21,2-2-1,1-1 0,2-2 1,1-2-1,1-1 0,78 39 0,-108-59-44,-24-11-70,-25-21 19,1-1 0,0-2 0,-61-58 0,62 50 35,-24-22-18,-118-86 0,259 190 261,58 54-46,76 52 59,-110-85-126,-3 4 1,-4 5-1,132 134 1,-168-140-107,-4 2 0,85 142 0,66 182-18,-168-297-36,-76-142-314,-66-125 240,-11-15-87,-208-240-182,-48-70 281,343 457 127,53 60 138,417 495 443,-357-406-496,-4 5-1,-5 3 1,86 183 0,-16-20-6,-39-79-47,-143-297-182,-464-792-630,441 786 800,57 132 97,6-9-98,2-1-1,0 1 1,2-2 0,24 42 0,0 3 17,36 82 70,124 283 187,-151-323-223,83 199 70,-91-234-113,85 135 0,-117-206-36,-1 0 0,1 0 0,0-1 0,0 0 0,1 0 0,0 0-1,0 0 1,0-1 0,0 1 0,1-1 0,-1-1 0,1 1 0,0-1 0,0 0 0,0 0 0,1-1 0,-1 0 0,1 0 0,-1 0 0,11 0 0,-15-2 2,0 0 0,1-1 0,-1 0 0,0 0 0,0 1 0,0-1 0,0 0 0,0-1 0,0 1 1,0 0-1,0-1 0,0 1 0,-1-1 0,1 1 0,-1-1 0,1 0 0,-1 0 0,1 1 0,-1-1 0,0 0 0,0 0 0,0-1 1,0 1-1,0 0 0,-1 0 0,2-3 0,16-72-34,-14 55 31,2-23-33,-2-1 1,-3 1 0,-3-58-1,-1 12-15,0 14-7,-4 1-1,-3 0 1,-3 0 0,-3 1-1,-4 1 1,-3 1-1,-58-125 1,54 138-21,-19-65 0,45 120 91,3 50 90,9 52 1,1 16-33,-5 61-27,34 377 177,-32-493-200,1 12 5,4 0 0,26 83 0,-31-134-37,-9-43-26,-1-2 59,-2-39-57,-2 0 0,-15-74-1,-41-129-169,36 162 126,-41-155-117,64 252 188,2 8 9,1-1 0,-1 1 0,-1 0 0,1-1 0,0 1-1,0 0 1,0-1 0,-1 1 0,1 0 0,-1 0 0,1-1 0,-1 1 0,1 0 0,-1 0 0,0 0 0,0 0 0,0 0 0,1 0 0,-1 0 0,-2-2 0,2 9 23,2 39 22,3-1 0,2 0 1,16 65-1,51 135 197,-5-18-51,-38-106-110,53 132 0,-82-250-81,0 0 1,-1 1 0,1-1 0,0 0 0,-1 0 0,1 0 0,0 1 1,1-1-1,-1 0 0,0 0 0,1-1 0,-1 1 0,1 0 0,-1 0 0,1-1 0,0 1 0,-1-1 0,1 1 0,0-1 0,0 0 0,0 0 0,3 1 0,-4-3-2,-1 0-1,1 1 0,0-1 1,-1 0-1,1 0 1,0 0-1,-1-1 0,1 1 1,-1 0-1,0 0 0,1 0 1,-1 0-1,0 0 1,0 0-1,0-1 0,0 1 1,1 0-1,-2 0 1,1 0-1,0-2 0,0-39 44,-1 31-32,-12-343-62,-19-106-140,30 422 178,3 31 28,-1 24 0,32 728 222,10-381-160,-40-354-75,0 1 0,1 0 0,0 0 0,1-1 0,0 0 0,0 0 0,8 12 0,-12-22-1,0 0 0,-1-1 1,1 1-1,0 0 0,0 0 0,0-1 1,0 1-1,0 0 0,0 0 0,0-1 1,0 1-1,0 0 0,0 0 1,0-1-1,0 1 0,0 0 0,0 0 1,1-1-1,-1 1 0,0 0 1,0 0-1,0-1 0,0 1 0,0 0 1,0 0-1,1 0 0,-1-1 0,0 1 1,0 0-1,0 0 0,0 0 1,1 0-1,-1-1 0,0 1 0,0 0 1,1 0-1,-1 0 0,0 0 0,0 0 1,0 0-1,1 0 0,-1 0 1,0 0-1,0 0 0,1 0 0,-1 0 1,0 0-1,1 0 0,-1 0 0,0 0 1,0 0-1,1 0 0,-1 0 1,0 0-1,0 0 0,0 0 0,1 0 1,-1 0-1,0 0 0,0 1 1,1-1-1,-1 0 0,0 0 0,0 0 1,0 0-1,0 1 0,1-1 0,-1 0 1,0 1-1,2-22-34,-3-72 56,-1 15 1,11-98-1,-5 122-17,-5-91 0,-1 53-1,2-207-14,3 225 9,-1 54 1,-1 1 1,0 0 0,-1-1-1,-2 1 1,0-1 0,-1 1-1,-10-36 1,4 29 2,-75-174 14,72 177-14,-1-1-1,-1 1 1,-1 1-1,-1 1 0,-37-39 1,48 56 0,0 1-1,0 0 1,0 0 0,-1 0 0,1 0 0,-1 1-1,0 0 1,0 0 0,0 0 0,0 1 0,0 0-1,0 0 1,0 1 0,0 0 0,-12 0 0,11 1 0,-1-1 0,1-1 0,-1 1 0,1-1 0,-1 0 0,1-1 0,0 0 0,-1 0 0,1-1 0,0 0 0,-8-4 0,-48-37-15,3-2-1,2-2 1,2-4 0,2-1-1,-49-65 1,-63-132-56,125 180 28,-3 2 0,-94-111 0,128 168 44,-17-18-44,27 29 41,0 0 0,0 1-1,0-1 1,0 0 0,-1 0 0,1 0-1,0 0 1,0 0 0,0 0-1,0 0 1,0 0 0,0 0-1,0 0 1,0 0 0,0 0 0,0 0-1,0 0 1,0 0 0,0 0-1,-1 0 1,1 0 0,0 1 0,0-1-1,0 0 1,0 0 0,0 0-1,0 0 1,0 0 0,0 0 0,0 0-1,-1 0 1,1 0 0,0-1-1,0 1 1,0 0 0,0 0-1,0 0 1,0 0 0,0 0 0,0 0-1,0 0 1,0 0 0,0 0-1,0 0 1,-1 0 0,1 0 0,0 0-1,0 0 1,0 0 0,0-1-1,12 23 11,20 30-4,216 372 221,-175-286-132,64 170-1,-98-223-67,-37-83-54,-4-39 16,-1 0 1,-2 1-1,-1-1 1,-21-67-1,-66-138-71,21 60 25,-141-397-200,207 562 257,1 0 0,0 0 0,1 0 0,1-1 0,-2-29 0,7 69 13,1 1 0,9 34 0,4 21 18,11 229 102,-27-1393-544,1 1063 382,-2-1-1,0 1 0,-2 0 0,0 0 1,-2 1-1,-7-23 0,12 193 228,7-98-121,22 86 1,-6-39-15,56 461 271,-57-345-197,57 232 1,-78-440-137,40 144 52,-33-127-45,0-1-1,2 0 0,0 0 0,20 29 1,-28-47-11,-1-1-1,1 1 1,1-1 0,-1 1 0,0-1 0,1 0-1,-1 0 1,1 0 0,-1 0 0,1 0 0,0-1-1,0 1 1,0-1 0,0 0 0,0 0 0,0 0-1,0 0 1,0 0 0,6 0 0,-8-2 1,0 0-1,0 0 1,0-1 0,0 1 0,0 0 0,0 0-1,0-1 1,0 1 0,0 0 0,-1-1 0,1 1 0,0 0-1,-1-1 1,1 1 0,-1-1 0,0 1 0,1-1-1,-1 0 1,0 1 0,0-1 0,0 1 0,0-1 0,-1-1-1,2-4 2,6-62-30,-5-136-1,-4 99-38,1 21-17,-3 1-1,-27-148 1,-60-153-275,12 51 62,87 417 428,104 321 272,-39-151-132,-19-44-90,45 156 33,-91-338-192,3 9-2,0 0 0,2-1-1,25 47 1,-19-62-76,-18-20 22,-1-3-17,-1-24 25,-1 1-1,-1 0 0,-1 0 1,-1 0-1,-1 0 0,-2 1 1,0 0-1,-18-35 0,-99-175-296,-12-23 151,138 292 313,11 32-89,139 332 404,-116-330-382,-30-61-69,-3-9 0,-14-37 14,-230-504-103,153 359 46,47 99 17,-34-80-21,99 224 279,-22-52-218,0-67-19,1 15-8,-8-71-1,4 102 10,0 1 1,-1 1-1,0-1 0,-1 0 1,0 1-1,-1 0 1,-1 0-1,0 0 0,-15-21 1,20 31 1,1 1 0,-1 0 0,-1-1 0,1 1 0,0 0 1,0 0-1,0 0 0,-1 0 0,1 0 0,0 0 0,-1 0 0,1 0 1,-1 0-1,1 1 0,-1-1 0,1 0 0,-3 1 0,3 0 0,0 0 1,0 0-1,0 0 0,0 0 1,0 0-1,0 1 0,0-1 0,0 0 1,0 1-1,1-1 0,-1 1 1,0-1-1,0 1 0,0 0 0,0-1 1,1 1-1,-1 0 0,0-1 0,1 1 1,-2 2-1,-3 4 2,1 1 0,0 0 0,0 1 0,1-1 0,-3 10 0,0 0-1,-14 43 11,15-41 4,-2 0-1,0-1 1,-2 0 0,-14 26 0,22-43-13,-12 13-10,12-15 6,1 0 1,-1 0-1,1 0 1,-1 0-1,1 0 1,-1 0 0,0 0-1,1 0 1,-1-1-1,1 1 1,-1 0-1,1 0 1,-1-1-1,1 1 1,0 0-1,-1 0 1,1-1 0,-1 1-1,1-1 1,-1 1-1,1 0 1,0-1-1,-1 1 1,1-1-1,0 1 1,0-1-1,-1 1 1,1-1 0,0 1-1,0-1 1,0 1-1,-1-1 1,1 1-1,0-1 1,0 1-1,0-1 1,0 0-1,-7-25 0,2 0 0,0-1-1,1 1 1,2-1 0,1 0-1,4-46 1,-2 7 5,1 32 1,1 1 1,9-38-1,-6 38 0,-1-1 1,1-38-1,-5 47-5,2-1 0,7-34 0,3-20 0,-11-44 0,-4 94 0,2 0 0,1 0 0,1 0 0,8-34 0,4 23 4,2-1 1,2 2-1,1 0 0,36-52 0,-42 71-3,12-17-9,2 2 0,2 1 0,56-54 0,-39 43-3,-32 29 13,-1 0 1,0-1-1,12-22 0,-14 22-7,0 0 0,1 1 0,24-26 0,-37 43 5,1 1-1,0-1 1,0 1 0,0-1 0,0 1-1,0-1 1,0 0 0,0 1-1,1-1 1,-1 1 0,0-1-1,0 1 1,0-1 0,0 1-1,1-1 1,-1 0 0,0 1-1,0-1 1,1 0 0,-1 1-1,0-1 1,0 0 0,1 1 0,-1-1-1,0 0 1,1 1 0,-1-1-1,1 0 1,-1 0 0,0 1-1,1-1 1,-1 0 0,1 0-1,-1 0 1,1 0 0,-1 0-1,0 0 1,1 0 0,-1 0-1,1 0 1,-1 0 0,1 0 0,-1 0-1,1 0 1,-1 0 0,1 0-1,-1 0 1,0 0 0,1 0-1,-1-1 1,1 1 0,-1 0-1,0 0 1,1-1 0,-1 1-1,0 0 1,1 0 0,-1-1-1,0 1 1,1 0 0,-1-1 0,0 1-1,1 0 1,-1-1 0,0 1-1,0-1 1,1 0 0,-4 31 21,-9 5-21,-2-2-1,-1 1 0,-2-2 1,-25 37-1,3-4-23,-3 5 19,18-32 7,2 1 0,-23 56-1,26-41-1,2 0 0,3 1 0,1 1 0,4 0 0,1 1 0,1 87 0,7-143-1,1-1 0,-1 1-1,0-1 1,0 1 0,0-1-1,1 1 1,-1-1 0,0 1-1,0-1 1,1 1 0,-1-1-1,1 1 1,-1-1 0,0 1-1,1-1 1,-1 0 0,1 1-1,-1-1 1,1 0 0,-1 1-1,1-1 1,-1 0-1,1 0 1,-1 0 0,1 1-1,-1-1 1,1 0 0,0 0-1,-1 0 1,1 0 0,-1 0-1,1 0 1,-1 0 0,1 0-1,0 0 1,-1 0 0,1 0-1,-1-1 1,1 1 0,-1 0-1,1 0 1,-1 0 0,1-1-1,26-11-35,-13-1 42,0-2 0,-2 1 0,1-2 0,-2 1 0,14-27 0,42-94-15,-36 69-10,4-11 17,-21 44-44,29-52 1,-75 193 14,6-39 50,4 2 0,3 1 1,3 1-1,-12 127 0,13 299 161,15-461-177,0-41-10,1 0-1,-1 0 0,2 0 1,-1 0-1,0 0 0,1 0 0,2-6 1,6-12 19,61-221-68,36-99-46,-99 322 72,-2 0 1,0 0-1,-2 0 1,0-1-1,-1 1 1,1-33-1,-4 52 31,-1-1 0,1 0 0,0 1 0,-1-1-1,1 1 1,-1-1 0,0 1 0,1-1 0,-1 1 0,0-1 0,0 1 0,0 0-1,0-1 1,0 1 0,0 0 0,0 0 0,-1 0 0,1 0 0,0 0-1,-1 0 1,1 0 0,0 0 0,-1 0 0,1 1 0,-1-1 0,0 1 0,1-1-1,-1 1 1,-2-1 0,1 0-5,-1 0 0,1 1 0,-1 0 0,0-1 0,1 1 0,-1 0 0,0 1 0,1-1 0,-1 0 0,0 1 0,1 0 0,-7 2 0,2 4-6,0 0 1,0 0-1,1 0 1,0 1-1,1 0 1,0 0-1,0 0 1,1 1-1,0 0 1,-8 18 0,5-10 2,-40 89 49,-62 201 0,96-265-22,-21 76 76,-38 102 51,67-210-144,1-11-1,-2-22-3,4-43-5,3-9-10,4 2 0,3-1-1,3 0 1,3 2-1,4-1 1,2 2 0,31-72-1,-48 139 18,3-10-3,2 0 0,15-24 0,-20 35 2,0 1 0,-1-1 0,1 1 0,0 0 1,1-1-1,-1 1 0,0 0 0,1 0 0,-1 1 1,1-1-1,0 0 0,-1 1 0,1-1 0,0 1 1,0 0-1,0 0 0,0 0 0,0 1 0,0-1 1,4 0-1,-6 2 7,1-1 1,-1 1 0,1-1-1,-1 1 1,1 0 0,-1-1-1,1 1 1,-1 0 0,1 0-1,-1 0 1,0 0-1,0 0 1,0 1 0,1-1-1,-1 0 1,0 0 0,-1 1-1,1-1 1,0 1 0,0-1-1,0 1 1,-1-1 0,1 3-1,17 50 132,-9-23-46,17 1 15,-27-32-128,1-1 1,0 1-1,0-1 0,0 1 1,0-1-1,0 1 0,0-1 1,0 1-1,0-1 0,0 1 1,0-1-1,0 1 1,0-1-1,0 1 0,0-1 1,0 1-1,1 0 0,-1-1 1,0 1-1,0-1 0,0 1 1,1-1-1,-1 1 0,0 0 1,1-1-1,-1 1 1,0-1-1,1 1 0,-1 0 1,1 0-1,-1-1 0,0 1 1,1 0-1,-1 0 0,1-1 1,-1 1-1,1 0 0,-1 0 1,1 0-1,-1 0 1,1 0-1,-1-1 0,1 1 1,-1 0-1,1 0 0,-1 0 1,0 1-1,1-1 0,-1 0 1,1 0-1,-1 0 0,1 0 1,-1 0-1,1 0 1,-1 1-1,1-1 0,-1 0 1,1 0-1,-1 1 0,0-1 1,1 0-1,-1 1 0,0-1 1,1 0-1,-1 1 0,0-1 1,1 1-1,-1-21-1426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88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1743 96,'0'0'641,"20"0"106,-13 0-700,0-1 0,0 0 0,0 0 1,0 0-1,0 0 0,-1-1 0,1-1 0,0 1 0,-1-1 0,0 0 1,9-6-1,-1-1-12,0-1 0,-1 0 1,13-15-1,-16 15-27,2 0-1,-1 1 1,1 0 0,0 1-1,15-8 1,-25 16 0,0 0 0,1 0-1,-1 0 1,1 0 0,-1 0 0,1 0 0,-1 1 0,1 0 0,0-1 0,-1 1 0,1 0-1,0 0 1,-1 1 0,1-1 0,-1 0 0,1 1 0,0 0 0,-1-1 0,1 1 0,-1 0-1,0 0 1,1 0 0,-1 1 0,0-1 0,1 1 0,-1-1 0,0 1 0,0 0 0,2 3-1,5 5 32,0 0-1,-1 1 0,-1 0 0,10 19 0,-6-11-43,218 438 267,-40 18-121,-94-228-101,-82-209-37,-9-25-6,1 0 0,0 1-1,0-2 1,1 1 0,1-1 0,0 0 0,15 20 0,-21-33-2,0 1 1,-1-1-1,1 0 0,-1 1 0,1-1 0,-1 0 0,1 1 1,-1-1-1,1 0 0,-1 0 0,0 1 0,1-1 0,-1 0 1,0 0-1,0 0 0,1 0 0,-1 1 0,0-1 0,0 0 1,0 0-1,0 0 0,0 0 0,0 1 0,0-1 0,-1 0 1,1 0-1,-1-1 0,0-39 1,-7 10-47,-1-1 0,-1 1 0,-2 1 0,-25-48 0,14 30-9,-384-760-409,352 705 459,-4 2 1,-4 3 0,-79-94-1,142 192 13,-1-1-1,1 1 0,0-1 0,0 1 1,-1-1-1,1 1 0,0-1 1,0 1-1,-1-1 0,1 1 0,0 0 1,-1-1-1,1 1 0,-1 0 1,1-1-1,-1 1 0,1 0 0,0-1 1,-1 1-1,1 0 0,-1 0 1,1-1-1,-1 1 0,0 0 0,1 0 1,-1 0-1,1 0 0,-1 0 1,1 0-1,-1 0 0,1 0 0,-1 0 1,1 0-1,-1 0 0,0 0 1,1 0-1,-1 0 0,1 1 0,-1-1 1,1 0-1,-1 1 0,-3 26 41,14 42-22,8-25 7,1-1-1,1-2 0,31 45 0,-7-10 9,120 231 18,177 296 62,-233-426-116,-102-164 2,-6-10-3,1-1 0,0 1 1,0-1-1,0 1 0,0-1 0,0 1 0,1-1 0,-1 0 0,0 0 0,1 0 0,0 0 1,0 0-1,3 3 0,-5-16-165,-8-22 120,-1 1 0,-2 0 0,-21-43 0,5 13-21,-391-880-285,277 635 299,130 283 53,-21-42 1,3-2 0,3 0 1,-33-140-1,-12-174 26,71 383-27,0-1-1,0 0 1,0 0 0,1 0 0,-1 0 0,0 0 0,0 0 0,0 1 0,0-1-1,1 0 1,-1 0 0,0 0 0,0 0 0,0 0 0,0 0 0,1 0 0,-1 0-1,0 0 1,0 0 0,0 0 0,1 0 0,-1 0 0,0 0 0,0 0 0,0 0-1,1 0 1,-1 0 0,0 0 0,0 0 0,0 0 0,0-1 0,1 1-1,-1 0 1,0 0 0,0 0 0,0 0 0,0 0 0,0 0 0,1 0 0,-1-1-1,0 1 1,0 0 0,0 0 0,0 0 0,0 0 0,0-1 0,0 1 0,0 0-1,0 0 1,0 0 0,1-1 0,-1 1 0,0 0 0,0 0 0,0 0 0,0 0-1,0-1 1,0 1 0,0 0 0,-1 0 0,1-1 0,15 15 29,-14-12-18,52 57 113,-3 3 0,58 95 0,69 150 43,-168-292-158,37 68 34,-4 2 0,36 101 1,-75-178-43,2 7-13,-9-21-12,-7-15 11,-168-297-206,-12-44 103,159 286 85,2-1 0,-37-156 1,64 214 38,1 0 0,0 0 0,1-19 0,2 37-6,-1 1 0,1-1 0,-1 1 1,1-1-1,0 1 0,-1 0 0,1-1 1,-1 1-1,1 0 0,0 0 0,-1-1 0,1 1 1,0 0-1,0 0 0,-1 0 0,1 0 1,0 0-1,-1 0 0,1 0 0,0 0 1,0 0-1,-1 0 0,1 0 0,0 0 1,-1 0-1,1 1 0,0-1 0,-1 0 1,1 1-1,1 0 0,4 2 20,0 0-1,0 1 1,0 0-1,0 1 1,-1-1-1,0 1 1,0 0-1,0 0 1,0 0-1,7 12 1,39 70 92,-43-73-102,35 68 55,61 164-1,-245-487-418,-45-129 128,180 352 229,0 0-1,1 0 1,1-1 0,1 0 0,0 0-1,2 0 1,0 0 0,2-22 0,-1 24 16,1 14-17,1-1 0,-1 0 0,1 0 0,0 1 0,0-1-1,0 1 1,0 0 0,0-1 0,1 1 0,0 0 0,-1 0 0,1 1 0,0-1 0,1 1 0,-1-1-1,0 1 1,1 0 0,4-2 0,20-17 18,-26 19-19,0 1-1,1 0 0,-1 0 1,0 0-1,0 0 1,0 0-1,1 0 1,-1 1-1,0-1 1,1 1-1,-1 0 1,1-1-1,-1 1 0,0 0 1,1 1-1,-1-1 1,1 0-1,-1 1 1,0-1-1,1 1 1,-1 0-1,0-1 1,0 1-1,1 0 1,-1 1-1,0-1 0,3 2 1,9 6 25,0 0 0,21 18 0,-31-23-26,6 4 1,-1 1 1,0 0-1,-1 1 0,0 0 1,-1 0-1,0 1 0,0 0 1,-1 0-1,-1 1 1,6 16-1,1 12 37,14 75 0,-10-37-2,76 333 229,-31-63-171,-61-343-97,5 39-29,-6-36 15,-5-26 13,-17-64-101,-46-103 0,34 96-1,5 9 60,-123-373-227,151 444 272,-7-34 25,9 43-25,0 0-1,0 0 1,0 0 0,0 1-1,0-1 1,0 0-1,1 0 1,-1 0-1,0 0 1,0 0-1,0 0 1,0 0-1,0 0 1,0 0-1,0 0 1,0 0-1,0 1 1,0-1-1,0 0 1,0 0-1,0 0 1,1 0-1,-1 0 1,0 0-1,0 0 1,0 0 0,0 0-1,0 0 1,0 0-1,0 0 1,0 0-1,0 0 1,1 0-1,-1 0 1,0 0-1,0 0 1,0 0-1,0 0 1,0 0-1,0 0 1,0 0-1,0 0 1,1 0-1,-1 0 1,0 0-1,0 0 1,0-1-1,0 1 1,0 0-1,0 0 1,0 0 0,0 0-1,0 0 1,0 0-1,0 0 1,14 24 38,202 438 450,-161-322-365,53 207 0,7 170-92,-102-454-48,-4-28-50,-3 0 0,5 69 0,-13-133-13,-1 1 0,-2 0 1,-1 0-1,-18-52 0,3 9-23,-166-497-518,-24-98 482,204 628 133,5 27 330,5 39-276,1-1 0,2 1 0,0-1-1,2 0 1,21 46 0,1 9 10,137 506 339,56 162-192,-145-540-158,195 370 0,-176-415-52,81 156-83,-167-295 79,-2 0 1,8 31-1,-6-22 20,-67-115-455,-105-160 303,10-8 1,12-6-1,11-5 0,-97-284 0,214 510 148,9 24-4,-1 1-1,0 0 0,0 0 1,-1 0-1,0 0 1,-8-10-1,7 13 30,3 16 67,3 22-70,1-1-1,2 0 0,2 0 1,14 47-1,52 123 76,-50-146-79,91 214 244,234 407-1,-301-598-259,195 347 66,-31 13-28,-202-417-53,-7-19 0,-3-4 0,-16-34-7,6 12 23,-513-872-625,392 698 603,129 190 11,4 6 0,-1 0 0,1 0 0,-1 1 1,1-1-1,-1 0 0,1 0 0,-1 0 1,0 1-1,1-1 0,-1 0 1,0 0-1,0 1 0,1-1 0,-1 1 1,0-1-1,0 1 0,0-1 0,0 1 1,0-1-1,0 1 0,-1 0 0,1 13 27,2-3-24,0 0 1,0-1-1,1 0 1,1 1-1,-1-1 0,2 0 1,-1 0-1,5 8 0,46 77 43,-24-45-26,245 530 247,-4-7-21,-254-542-247,25 49 7,-145-295-169,14 35 11,-262-652-113,288 679 268,45 116 15,11 25-10,8 16-7,276 610 194,-128-304-59,-105-212-112,44 98 87,151 243 0,-237-435-111,-1-1-1,0 0 0,0 0 1,0 0-1,1 0 0,-1 0 1,1-1-1,-1 1 0,1-1 0,-1 1 1,1-1-1,0 1 0,0-1 0,0 0 1,2 2-1,-4-28-106,-10-12 105,-2 1 0,-1 1 1,-24-43-1,-5-17-39,-125-288-126,-27-68 21,148 329 113,-51-219 0,91 312 10,2 0 0,-2-59 0,7 87 22,-1 1 0,0 0 0,0 0 0,0 0 1,1 0-1,-1 0 0,0 0 0,0 0 0,1 0 0,-1 0 0,0 0 1,0 0-1,1 0 0,-1 0 0,0 0 0,0 0 0,1 0 0,-1 0 1,0 0-1,0 0 0,1 0 0,-1 0 0,0 0 0,0 0 0,0 0 1,1 1-1,-1-1 0,0 0 0,0 0 0,0 0 0,1 0 0,-1 0 1,0 1-1,0-1 0,0 0 0,0 0 0,1 0 0,-1 1 0,0-1 1,0 0-1,0 0 0,0 1 0,0-1 0,0 0 0,0 0 1,0 1-1,0-1 0,0 0 0,0 1 0,227 316 190,-167-223-86,73 158 0,50 210 49,-21-47-48,-12-97-66,-145-308-47,-2-5-12,0-1 0,-1 1 0,1 0 0,-1 0 0,0 1 0,-1-1 0,1 0 0,-1 0 0,0 1 0,1 9 0,-7-20-97,-28-37 79,1-2 0,-48-87-1,-40-113-179,95 191 204,-89-205-113,-92-312 0,200 548 132,5 15-4,0 1 1,-1 0-1,0 0 1,0 0-1,0 0 1,-1 0 0,0 1-1,0-1 1,0 1-1,0 0 1,-6-7-1,9 37 91,6 4-79,0-1 0,3 0-1,0 0 1,2-1 0,17 35 0,2 4 13,107 283 115,61 136 163,-71-244-149,6 10-14,-129-238-145,-7-10-6,-18-17-26,-30-39-36,49 51 71,-399-511-538,385 491 533,-175-257-55,166 249 99,44 71-2,2-2 0,1 0-1,46 58 1,-1 1 40,170 242 187,-58-86-76,-51-31-63,-63-104-85,-64-116-41,1 1 1,-1-1 0,1 0 0,0 0 0,0 0-1,0 0 1,1 0 0,-1 0 0,1-1 0,-1 1 0,1-1-1,0 0 1,0 1 0,0-1 0,0-1 0,0 1 0,1 0-1,-1-1 1,0 0 0,1 1 0,-1-1 0,1-1-1,0 1 1,-1 0 0,1-1 0,5 0 0,-7-1 2,-1 0 1,0-1-1,1 1 0,-1-1 1,0 1-1,0-1 1,0 1-1,0-1 1,-1 0-1,1 0 0,0 1 1,-1-1-1,1 0 1,-1 0-1,1 0 1,-1 1-1,0-1 0,0-3 1,5-41 23,-4 37-21,0 0 0,1 1 0,0-1 0,0 0 0,1 1 0,0-1 1,0 1-1,7-11 0,9-28 1,-17 22-22,-5 24 9,-3 12 9,6-10 0,0 0-1,0 0 1,0-1-1,0 1 1,0 0-1,-1-1 0,1 1 1,0 0-1,-1-1 1,1 1-1,0 0 1,-1-1-1,1 1 1,-1-1-1,1 1 1,-1 0-1,1-1 1,-1 1-1,1-1 1,-1 0-1,0 1 1,1-1-1,-1 1 0,1-1 1,-1 0-1,0 0 1,0 1-1,1-1 1,-1 0-1,0 0 1,1 0-1,-1 0 1,0 0-1,0 0 1,0 0-1,-2-1-1,1 1 0,0-1 0,-1-1 0,1 1 0,0 0 0,0 0 0,0-1 0,0 0-1,0 1 1,-3-4 0,-37-51 1,-120-282 3,65 122 28,-22-14-57,-30-63 29,109 204-16,-38-122 0,40 83 14,-80-230 27,94 302-26,-6-20 6,-3 1-1,-54-87 1,-86-139-22,84 139 9,46 107-9,21 28 8,21 25 18,1 42 32,0-37-49,0-2-20,1 13-6,97 255 60,-30-94-14,75 163-14,-82-206 0,48 154 0,-150-346-150,17 29 92,-99-130-16,-35-52-39,98 113 73,-68-159-1,44 82 26,69 142 15,23 97 96,5-28-80,29 54 0,1 0 11,258 677 213,-210-539-197,186 333 0,-228-460-31,-30-56-2,33 53 0,-7-16-10,-31-53 2,35 51 1,85 120 24,-22-22-27,-95-134-3,-16-36 2,1 0 0,0-1 1,0 1-1,0-1 1,0 0-1,1 1 0,0-1 1,0 0-1,1-1 0,-1 1 1,7 5-1,-9-9-47,-5-2-304,1 1 270,1 0-1,0 0 1,0-1-1,0 1 1,0-1-1,1 0 0,-1 0 1,0 0-1,0 0 1,-2-1-1,-29-25-1097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89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924 3145 320,'6'18'31,"-1"-3"401,-3-35-121,-2 14-289,-1 0 0,0 0 0,0 0 0,-1 0-1,0 0 1,0 0 0,0 1 0,-1-1-1,0 1 1,0-1 0,0 1 0,0 0 0,-1 0-1,0 1 1,0-1 0,0 1 0,-10-8 0,7 6-14,0 1 1,-1 0-1,0 0 1,0 0-1,-1 1 1,1 0-1,-1 0 1,0 1-1,0 1 1,-18-4-1,26 6-2,0 0 0,-1 0 0,1 0-1,0 0 1,0 1 0,-1-1 0,1 0 0,0 1-1,0-1 1,0 1 0,0-1 0,0 1 0,-1 0-1,1-1 1,0 1 0,0 0 0,1 0 0,-1-1 0,0 1-1,0 0 1,0 0 0,0 0 0,1 0 0,-1 0-1,1 1 1,-1-1 0,1 0 0,-1 0 0,1 0-1,-1 0 1,1 1 0,0-1 0,0 0 0,0 0-1,-1 1 1,2 1 0,-1 57 69,1-48-50,2 8 5,0-1-1,1 1 1,2-1-1,0 0 0,0 0 1,2 0-1,0-1 1,14 21-1,-3-7 30,2-2 1,1 0-1,42 44 0,-55-65-50,1 0 0,0 0 0,0-1 0,1-1 1,0 0-1,13 7 0,-18-12-7,-1 1 1,1-1-1,0 0 1,1 0-1,-1-1 1,0 0-1,0 0 1,1 0-1,-1-1 1,0 0-1,1 0 1,-1-1-1,0 1 1,10-4-1,-13 3-2,-1 0-1,1 0 0,-1-1 1,0 0-1,0 1 0,0-1 1,0 0-1,0 0 0,0 0 1,0 0-1,0 0 0,-1 0 1,1-1-1,-1 1 0,0 0 1,0-1-1,1 1 0,-2-1 1,1 0-1,0 1 0,0-5 1,9-63-17,-10 63 16,2-12-19,-1 0-1,-1 0 1,-1 0-1,-1 1 1,0-1 0,-2 0-1,0 1 1,-1-1-1,0 1 1,-2 1-1,-12-25 1,17 38 19,-17-35-31,-48-70 0,61 100 29,0 1 1,0 1-1,0-1 0,-1 1 0,-1 0 0,1 1 0,-1-1 1,0 1-1,0 1 0,-1 0 0,1 0 0,-1 0 1,0 1-1,-17-5 0,24 9 3,1 0 0,-1-1 0,1 1 0,-1 0 0,1 0 0,0 0 0,-1 0 0,1 0 0,-1 0 0,1 0 0,-1 1 0,1-1 0,-1 0 0,1 1 0,-1-1 0,1 1 0,0-1 0,-1 1 0,1 0 0,0 0 0,0 0 0,-1 0 0,1 0 0,0 0 0,0 0 0,0 0 0,0 0 0,0 0 0,0 0 0,1 1 0,-1-1 0,0 0 0,1 1 0,-1-1 0,1 0 0,-1 3 0,-1 5 0,0-1 0,1 1 0,1 0 0,0 0 0,0 10 0,1-2 0,-1 31 12,1-1-1,3 0 1,2 0 0,16 62 0,-10-66-8,-5-9 18,1-1-1,2-1 1,2 0-1,1 0 1,31 55-1,-42-83-18,1 0 1,-1-1-1,1 0 0,0 1 0,0-1 1,0 0-1,0 0 0,0 0 0,0-1 1,1 1-1,0-1 0,-1 0 0,1 0 1,0 0-1,0-1 0,0 1 0,0-1 1,0 0-1,1 0 0,-1 0 0,0-1 1,7 1-1,-9-2-3,0 1 1,-1-1-1,1 0 0,0 1 1,-1-1-1,1 0 1,-1 0-1,1 0 0,-1 0 1,1 0-1,-1-1 1,0 1-1,1 0 0,-1-1 1,0 1-1,0-1 1,0 1-1,0-1 0,0 0 1,-1 1-1,1-1 1,0 0-1,-1 1 0,1-1 1,-1 0-1,0 0 1,1-2-1,7-58 6,-8 57-7,3-18-6,-2 0 0,0 0 0,-2 0-1,0 0 1,-2 0 0,0 0 0,-2 0 0,-1 1 0,0 0 0,-1 0 0,-19-37 0,14 38 4,-177-302-32,102 195 33,-102-159-9,132 192 7,-49-116 0,65 114 11,-25-57 7,66 219 45,8-7-52,3 0 1,2-1-1,37 100 0,-20-66 1,297 987 152,-314-1037-170,-33-111-81,-22-36 46,-54-215-1,36 69 6,-80-264-85,126 467 98,8 29 22,-1 0-1,0 0 1,-13-23 0,23 92 31,9-10-13,2-1-1,33 67 0,-11-26 10,232 503 170,-263-572-186,1 3 1,0 0 0,1-1 1,0 0-1,1 0 0,0-1 1,1 0-1,14 14 0,-22-24-7,-1 0-1,0-1 1,1 1 0,-1-1-1,1 1 1,-1-1-1,1 1 1,-1-1-1,1 1 1,-1-1 0,1 1-1,0-1 1,-1 0-1,1 1 1,0-1-1,-1 0 1,1 0-1,0 1 1,-1-1 0,1 0-1,0 0 1,-1 0-1,1 0 1,0 0-1,0 0 1,-1 0 0,1 0-1,0 0 1,-1 0-1,1 0 1,0-1-1,-1 1 1,1 0 0,0 0-1,-1-1 1,1 1-1,0 0 1,-1-1-1,1 1 1,-1-1-1,1 1 1,-1-1 0,1 1-1,-1-1 1,1 1-1,-1-1 1,1 0-1,-1 1 1,0-1 0,1 1-1,-1-1 1,0 0-1,0 1 1,1-2-1,3-42-27,-4 39 27,0-51-8,-1 0-1,-4 0 1,-17-86 0,-17 10-17,-5 2 1,-5 3 0,-91-166-1,98 214 18,4-2 0,4-1 0,-45-163 0,72 198 8,3 0 0,1 0 0,6-70 0,-1 21 0,-2 89 0,1 0 0,-1 0 0,0 1 0,0-1 0,-1 0 0,0 0 0,0 1 0,0-1 0,-1 1 0,0-1 0,-5-11 0,2 19 0,4 12 0,7 93 32,5 0 0,35 151 0,-2-15 0,-31-171-32,28 89 0,-33-143-14,-4-30-43,-4-30 5,-5 0 39,-1 0-1,-21-73 0,-40-84-8,13 44 16,16 34-3,-1 6-9,6-1-1,-25-162 1,45 195 82,9 159-24,-4-1 0,-17 77 0,-6 54 27,25-168-120,6-134 27,-5-1 1,-3 1-1,-32-142 1,30 213 25,-1-9 0,6 18 73,0 16-20,1 11-24,-2 61 8,6-71-37,1-1 0,-1 1 0,0 0 0,0 0 0,0 0-1,0-1 1,0 1 0,0 0 0,1 0 0,-1 0 0,0 0 0,0 0 0,0-1-1,0 1 1,1 0 0,-1 0 0,0 0 0,0 0 0,0 0 0,1 0-1,-1 0 1,0 0 0,0 0 0,1 0 0,-1 0 0,0 0 0,0 0 0,0 0-1,1 0 1,-1 0 0,0 0 0,0 0 0,0 0 0,1 0 0,-1 0-1,0 0 1,0 0 0,1 0 0,-1 0 0,0 0 0,0 1 0,0-1 0,0 0-1,1 0 1,-1 0 0,0 0 0,0 0 0,0 1 0,0-1 0,0 0-1,1 0 1,-1 0 0,0 1 0,0-1 0,0 0 0,0 0 0,0 0 0,0 1-1,0-1 1,0 0 0,0 0 0,0 0 0,0 1 0,0-1 0,0 0-1,0 0 1,0 1 0,0-1 0,0 0 0,10-13-17,-1-19 6,-2-1-1,6-56 1,-7 39 7,-4 42 5,0 0 0,0 0 1,1 0-1,0 1 0,1-1 0,-1 1 0,2 0 0,-1 0 0,1 0 1,7-9-1,64-60 16,-52 54-15,-9 7-2,-12 10 0,1 0 0,0 1 0,1-1 0,-1 1 0,1 0 0,0 1 0,0-1 0,0 1 0,0 0 0,1 0 0,-1 0 0,1 1 0,0 0 0,-1 0 0,1 0 0,8 0 0,-13 3 2,0 0-1,0 0 0,0 0 1,0 1-1,-1-1 1,1 0-1,-1 1 0,1-1 1,-1 1-1,1-1 0,-1 1 1,0-1-1,1 1 1,-1-1-1,0 1 0,0-1 1,0 1-1,0-1 0,-1 1 1,1-1-1,-1 3 1,1-1-1,-2 18-1,-1 0 0,-1 0 0,-1 0 0,0-1 0,-2 0 0,0 0 0,-12 20 0,-4 17 0,-43 86 0,65-141-4,0 0 1,0 0-1,0 0 0,0 0 0,-1 0 0,1 0 0,-1 0 0,1-1 1,-1 1-1,0-1 0,0 1 0,1-1 0,-1 0 0,0 1 1,0-1-1,-4 1 0,6-2 2,-1 0 0,1 0 0,-1 0 0,1 0 0,-1 0 0,1 0 0,-1 0 1,1 0-1,-1 0 0,1 0 0,-1 0 0,1 0 0,-1-1 0,1 1 0,-1 0 0,1 0 0,0-1 0,-1 1 0,1 0 1,-1-1-1,1 1 0,0 0 0,-1-1 0,1 1 0,0 0 0,-1-1 0,-3-22-36,2 3 33,2 1 0,1-1-1,0 0 1,1 1 0,1-1-1,1 1 1,1 0 0,1 0-1,0 1 1,2-1 0,12-23-1,-15 33 4,-1 1 1,1-1 1,0 1 0,0 0 0,1 1-1,-1-1 1,2 1 0,-1 0 0,1 1-1,10-8 1,-17 14 0,1 0 0,-1 0 1,1 0-1,-1 0 0,1 0 0,-1 0 0,1 0 0,-1 0 0,1 0 1,-1 0-1,1 1 0,-1-1 0,1 0 0,-1 0 0,1 1 1,-1-1-1,0 0 0,1 0 0,-1 1 0,1-1 0,-1 0 0,0 1 1,1-1-1,-1 1 0,0-1 0,0 1 0,1-1 0,-1 0 1,0 1-1,0-1 0,1 1 0,-1-1 0,0 1 0,0-1 1,0 1-1,0-1 0,0 1 0,0-1 0,0 1 0,0 0 0,0-1 1,0 1-1,0 0 0,1 30 17,-1-28-14,-1 30 2,-2 0 0,-1 0 1,-2-1-1,-1 0 0,-2 0 1,-22 56-1,-4-2 3,-36 101 16,38-108 8,33-129-64,10-14 18,1 0 0,4 1 0,32-87 0,-17 57 1,-20 63 2,0 0 0,17-29 1,-27 59 10,0 0-1,0 0 1,0 0 0,0 0 0,0 0 0,1 0-1,-1 0 1,0 1 0,0-1 0,0 0 0,0 0 0,0 0-1,0 0 1,1 0 0,-1 0 0,0 0 0,0 0-1,0 0 1,0 0 0,1 0 0,-1 0 0,0 0-1,0 0 1,0 0 0,0 0 0,0 0 0,1 0 0,-1 0-1,0 0 1,0 0 0,0 0 0,0 0 0,0 0-1,0-1 1,1 1 0,-1 0 0,0 0 0,0 0 0,0 0-1,0 0 1,0 0 0,0 0 0,0 0 0,0-1-1,1 1 1,-1 0 0,0 0 0,0 0 0,0 0-1,0 0 1,0-1 0,0 1 0,0 0 0,0 0 0,0 0-1,0 0 1,0 0 0,0-1 0,0 1 0,0 0-1,0 0 1,0 0 0,0 0 0,1 9 12,-1-9-12,-1 124 48,-17 143 0,8-194 16,-2 113 0,14-197-68,0-1 1,0 1-1,1 0 0,0 0 1,1 0-1,8-17 1,2-5 1,55-178 2,-31 93 0,55-123 0,-85 224 0,1 1 0,1 0 0,21-29 0,-27 40 0,-1 1 0,1 0 0,0 0 0,0 0 0,0 1 0,1-1 0,-1 1 0,1 0 0,0 0 0,0 1 0,0-1 0,0 1 0,0 0 0,1 1 0,-1-1 0,0 1 0,11-1 0,-15 2 1,0 0 0,-1 0 0,1 1 0,0-1 0,-1 0 0,1 0 0,0 1 0,-1-1 0,1 1 0,-1-1 0,1 1 0,0-1-1,-1 1 1,1-1 0,-1 1 0,0-1 0,1 1 0,-1 0 0,1-1 0,-1 1 0,0-1 0,1 1 0,-1 0 0,0 0 0,0-1 0,0 1 0,1 0 0,-1-1-1,0 1 1,0 0 0,0 1 0,1 28 25,-1-24-23,-1 10-2,-1 1 0,0-1-1,-1 0 1,-1 0 0,0 0 0,-13 31 0,-54 91-2,21-43 1,16-25 7,-46 106 18,74-164-30,5-40-70,2 13 76,1-1-1,0 1 0,1 0 1,1 0-1,9-26 1,38-77 11,-39 93-11,33-64-1,4 3 0,4 2 0,3 3 0,3 2 0,72-72 0,-71 96-5,-69 100 37,-169 315-27,-101 200 43,287-604-90,9-6 41,3 0 0,41-75 0,-27 58-2,198-365-29,-223 417 30,-6 7 0,0 1-1,1 1 1,0-1-1,1 0 1,-1 1-1,1 0 1,0 0-1,1 0 1,-1 1-1,1 0 1,9-6-1,-14 11 3,-1 0 1,1 0-1,-1 0 0,1 0 0,-1 0 0,1 0 0,-1 0 0,1 0 1,-1 0-1,1 0 0,-1 1 0,1-1 0,-1 0 0,1 0 1,-1 1-1,0-1 0,1 0 0,-1 0 0,1 1 0,-1-1 1,0 0-1,1 1 0,-1-1 0,0 1 0,1-1 0,-1 1 0,0-1 1,1 1-1,-1-1 0,0 0 0,0 1 0,0-1 0,0 1 1,0-1-1,1 1 0,-1 0 0,0-1 0,0 1 0,0-1 1,0 1-1,0-1 0,0 1 0,-1 0 0,3 29 17,-2-27-14,0 403 93,1-440-118,14-66-1,1-15-28,-15 71 41,2 1 0,2-1 1,2 1-1,2 1 0,22-65 0,-5 64 9,-25 41 1,0 1 0,0 0 1,0-1-1,0 1 0,0 0 0,0-1 1,1 1-1,-1 0 0,0 0 1,1 0-1,-1 0 0,1 0 0,0 1 1,-1-1-1,1 0 0,-1 1 0,1-1 1,0 1-1,-1-1 0,1 1 0,0 0 1,0 0-1,-1 0 0,4 0 1,-3 1 1,0 0 1,-1 1-1,1-1 1,-1 0-1,0 1 1,1-1-1,-1 1 1,0 0-1,0-1 1,0 1-1,0 0 1,0-1-1,0 1 1,-1 0 0,1 0-1,0 0 1,-1 0-1,0 0 1,1 0-1,-1 2 1,5 50 26,-5-43-21,5 167 50,3 51 18,0-93-55,-28-354-117,24 224 102,-1 1 0,0 0 0,-1 0 0,1 0 1,-1 0-1,1 13 0,-3 116 84,0-135-89,0 0 0,-1-1 0,1 1 0,-1 0 0,1 0 0,-1 0 0,0 0 0,1 0 0,-1 0 0,0-1 0,1 1 0,-1 0 0,0-1 0,0 1 0,0 0 0,0-1 0,0 1 0,0-1 0,0 1 0,0-1 0,0 0 0,0 1 0,0-1 0,0 0 0,0 0 0,0 0 0,0 0 0,0 0-1,0 0 1,0 0 0,0 0 0,0 0 0,0 0 0,-1-1 0,-44-6 3,27 0-2,-8-2-7,0 0 0,-1 2 0,-30-4-1,49 11 5,0-1-1,0 1 1,0 0-1,0 1 0,0 0 1,0 0-1,0 1 0,0 0 1,0 1-1,1 0 1,0 0-1,-1 1 0,1 0 1,-8 5-1,-31 24-2,2 2-1,2 2 1,1 2-1,2 2 1,-57 74-1,91-109-5,9-34-70,12-1 82,1 1 0,1 0 0,2 1 0,0 2 0,41-42 0,-17 18 7,-16 16-9,1 2 0,1 1 0,2 2 0,1 1 0,1 1 0,1 2 0,39-21 0,-70 43-3,0 1 1,1-1-1,-1 1 0,0 0 1,1 0-1,-1 0 0,1 0 1,-1 1-1,7-1 0,-9 1 3,-1 0 0,1 0 0,-1 0 0,1 1 0,-1-1 0,0 0 0,1 1 0,-1-1 0,1 0 0,-1 1 0,0-1 0,1 0 0,-1 1 0,0-1 0,1 0 0,-1 1 0,0-1 0,1 1 0,-1-1 0,0 1 0,0-1 0,0 1 0,0-1 0,1 1 0,-1-1 0,0 1 0,0-1 0,0 1 0,0-1 0,0 1 0,0 0 0,-1 19 3,1-16 0,-2 7-2,-1 0 0,0 0 1,0 0-1,-1 0 1,-1 0-1,0-1 0,0 0 1,-1 0-1,0 0 0,-14 16 1,-6 13-1,-202 345-10,149-248 7,8-34 23,69-96-26,3-16 0,1 0-1,0 1 1,1-1 0,0 1-1,1-1 1,0 1 0,0 0-1,1 1 1,8-12-1,0-4 1,22-36 5,2 1 0,3 2 0,3 2 0,1 1 0,4 3 0,1 2 0,62-49 0,-110 98 0,-1-1 0,0 1 0,1-1 0,-1 1-1,0-1 1,1 1 0,-1-1 0,1 1 0,-1 0 0,1-1-1,-1 1 1,1 0 0,-1-1 0,1 1 0,0 0 0,-1 0-1,1-1 1,-1 1 0,1 0 0,0 0 0,-1 0 0,1 0-1,-1 0 1,1 0 0,0 0 0,-1 0 0,1 0-1,-1 0 1,1 0 0,0 0 0,-1 0 0,1 1 0,-1-1-1,1 0 1,0 0 0,-1 1 0,1-1 0,-1 0 0,1 1-1,-1-1 1,1 1 0,-1-1 0,0 1 0,1-1 0,-1 0-1,1 1 1,-1-1 0,0 1 0,0 0 0,1-1-1,-1 1 1,0-1 0,0 1 0,1-1 0,-1 1 0,0 0-1,0 0 1,4 51-17,-2-22 12,-1-22 3,-1-7 1,0 1 1,0-1-1,0 0 1,0 1-1,0-1 0,1 1 1,-1-1-1,0 1 1,1-1-1,-1 0 0,1 1 1,0-1-1,-1 0 1,1 1-1,0-1 0,0 0 1,0 0-1,0 0 1,0 0-1,0 0 1,0 0-1,0 0 0,0 0 1,0 0-1,1 0 1,-1-1-1,0 1 0,1 0 1,-1-1-1,0 1 1,1-1-1,-1 0 0,1 1 1,-1-1-1,1 0 1,-1 0-1,0 0 0,1 0 1,-1 0-1,3 0 1,-3-1-2,-1 1 0,1 0 1,0 0-1,-1 0 1,1-1-1,-1 1 1,1 0-1,0-1 1,-1 1-1,1 0 0,-1-1 1,1 1-1,-1-1 1,1 1-1,-1-1 1,1 1-1,-1-1 1,0 1-1,1-1 0,-1 0 1,0 1-1,1-1 1,-1 1-1,0-1 1,0 0-1,0 1 1,1-1-1,-1 0 0,0 1 1,0-1-1,0-1 1,0-23-29,0 22 14,0 3 15,0-1 1,0 1-1,0 0 1,0 0 0,0-1-1,0 1 1,-1 0-1,1 0 1,0-1 0,0 1-1,0 0 1,0 0-1,-1 0 1,1-1 0,0 1-1,0 0 1,0 0-1,-1 0 1,1 0 0,0-1-1,0 1 1,-1 0-1,1 0 1,0 0 0,0 0-1,-1 0 1,1 0-1,0 0 1,0 0 0,-1 0-1,1 0 1,0 0-1,-1 0 1,1 0 0,0 0-1,0 0 1,-1 0-1,1 0 1,0 0 0,0 0-1,-1 0 1,1 1-1,0-1 1,0 0 0,-1 0-1,1 0 1,0 0-1,0 1 1,0-1 0,-1 0-1,-13 8-15,14-7 15,-3 2 1,0 0 0,1 1 0,-1 0 0,1-1 0,0 1 0,0 0 0,1 0 0,-3 6 0,6-10 1,-1 1 1,0 0-1,0 0 0,0-1 1,0 1-1,1-1 0,-1 1 1,0-1-1,1 0 0,-1 1 1,0-1-1,1 0 0,-1 0 0,0 0 1,1 0-1,-1 0 0,0 0 1,1 0-1,-1-1 0,3 0 1,12 1 2,-15 0-3,0 1 0,0-1 0,0 1 0,-1-1 1,1 0-1,0 1 0,0 0 0,-1-1 0,1 1 0,0-1 0,-1 1 0,1 0 0,0 0 0,-1-1 0,1 1 0,-1 0 0,1 0 0,-1 0 0,0 0 1,1-1-1,-1 1 0,0 0 0,0 0 0,1 0 0,-1 0 0,0 0 0,0 0 0,0 0 0,0 1 0,-1 2 0,0 0 0,-1 0 0,1 0 0,-1 0 0,1-1 0,-1 1 0,0 0 0,-1-1 0,1 0 0,0 1 0,-1-1 0,0 0-1,0 0 1,0 0 0,0-1 0,-7 5 0,-2 2 3,0 0 0,-1-1 0,-20 9 0,9-8-8,-1-2-1,0 0 1,0-2 0,-39 4-1,-34 7-5,36 2 16,2 3 0,-75 36 0,50-20-2,71-32-4,0 2 1,1 0 0,0 0-1,1 1 1,0 1 0,0 0-1,-19 19 1,26-22-1,-1 1 1,1-1-1,1 1 0,-1 0 1,1 0-1,0 1 0,1-1 1,0 1-1,0-1 0,0 1 1,1 0-1,0 0 0,1 0 1,0 1-1,0 10 0,0-3 0,1 0 0,1 0 0,0 0 0,1 0 0,1-1 0,1 1 0,5 14 0,78 233 96,-77-295-120,1-28-16,16-302-339,-28 361 379,1 0 0,0 0-1,0 0 1,0 0-1,0 0 1,0-1 0,0 1-1,1 0 1,-1 0 0,0 0-1,1 0 1,-1 0 0,0 0-1,1 0 1,-1 0-1,1 0 1,0 0 0,-1 0-1,1 0 1,1-1 0,-2 2 0,1 0 1,-1 0 0,1 0 0,0 0 0,-1-1 0,1 1-1,0 0 1,-1 0 0,1 1 0,0-1 0,-1 0-1,1 0 1,0 0 0,-1 0 0,1 1 0,0-1-1,-1 0 1,1 0 0,-1 1 0,1-1 0,-1 0-1,1 1 1,0 0 0,3 3 10,0-1-1,0 1 1,0 0-1,-1 0 1,0 1-1,5 7 1,3 13 19,-1-1 1,-1 2 0,-2-1 0,6 30 0,11 109 167,-23-120-652,-1-74-560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90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29 4457 32,'0'0'480,"0"-18"129,0-55 32,-21 18-481,16 1-50,3-101 0,3 79-10,2 43-62,1 1 0,2 0 0,1 0-1,1 1 1,16-39 0,-9 27-35,45-154 42,34-206 0,-63 252-45,-13 76 0,-3 0 0,8-151 0,-21 194 0,1 0 0,2 1 0,11-39 0,-1 0 0,116-413 32,-104 398-26,47-161 20,-57 143-29,-14 75-4,1 0-1,12-43 0,8 8 4,37-70 1,-33 76 4,34-99-1,-3-111 0,-31 117 0,-22 128 0,-4 15 1,0-1 0,-1 0 0,0 0 1,1-15-1,-2 22 25,0 17 33,-19 353 53,4-150-16,-64 722 81,37-414-171,36-2-7,6-515 1,0 60 0,-3 0 0,-3-1 0,-3 1 0,-3-1 0,-30 100 0,13-93-13,-43 85-1,27-52 9,36-81-18,-2-1 0,-1 0 1,-26 43-1,30-58 15,0 0 1,1 1-1,1 0 0,0 0 1,0 1-1,1-1 0,1 1 0,-5 27 1,8-30 5,-16 66-62,16-72 61,-1-1-1,0 1 0,0 0 0,0-1 1,-1 0-1,1 1 0,-1-1 1,0 0-1,-1 0 0,1 0 0,0-1 1,-1 0-1,-5 5 0,2-3-2,1 0 0,0 1 0,0 0 0,0 0 0,1 1 0,-8 11-1,11-14 2,0 0-1,-1 0 0,0 0 0,1 0 0,-1-1 1,-1 1-1,1-1 0,0 0 0,-1 1 0,1-2 1,-1 1-1,0 0 0,0-1 0,0 0 0,-1 0 1,1 0-1,0 0 0,-1 0 0,1-1 1,-1 0-1,0 0 0,-7 0 0,6-1-23,-1-1 0,1 0 0,-1 0 0,1 0-1,-1-1 1,1 0 0,-10-4 0,-15-5-42,-5 9 58,11 3 15,25-1-2,0 0 0,1 0 0,-1 0 0,0 0 0,1 1 0,-1-1 0,0 0 0,1 0 0,-1 1 0,0-1 0,1 0 0,-1 0 0,0 1 0,0-1 0,1 0 0,-1 1 0,0-1 0,0 0 0,1 1 0,-1-1 0,0 1 0,0-1 0,0 0 0,0 1 0,0-1 0,0 1 0,0-1 0,0 0 0,0 1 0,0-1 0,0 1 0,0-1 0,0 0 0,0 1 0,0-1 0,0 1 0,0-1 0,0 0 0,-1 1 0,1-1 0,0 0 0,0 1 0,0-1 0,-1 0 0,1 1 0,0-1 0,0 0 0,-1 1 0,1-1 0,0 0 0,-1 0 0,1 1 0,0-1 0,-1 0 0,33 1 13,0 1 0,-1 1 0,1 1 0,0 2 0,-1 2 0,33 12 0,-29-8 4,0-1 0,0-1 0,1-2 0,1-1-1,72 3 1,-107-11-17,0 1 0,0-1 0,0 0 0,0 1 0,0-1 0,0 0 0,0 0 0,0 0 0,0 0 0,-1-1-1,1 1 1,0 0 0,-1-1 0,1 1 0,1-4 0,0 3 1,-1 0 0,1-1-1,-1 1 1,1 0 0,0 0-1,0 0 1,0 0 0,4-1 0,2 1 3,1 0 1,0 1-1,0 0 1,0 0-1,19 3 1,0-1-6,-29-2 1,1 1 0,0 0 0,-1 0 0,1 0 0,0 0 0,-1 0 0,1-1 0,-1 1 0,1 0 0,-1-1 0,1 1 0,-1 0 0,1-1 0,-1 1 0,1-1 0,-1 1 0,1-1 0,-1 1 0,1-1 0,-1 1 0,0-1 1,1 1-1,-1-1 0,0 1 0,0-1 0,1 0 0,-1 1 0,0-1 0,0 1 0,0-1 0,0 0 0,0-1 0,1-26-2,-2 17-2,1 2 2,-1-1 1,-1 0-1,1 1 1,-2-1-1,1 1 1,-1 0-1,-1 0 0,-6-14 1,-47-70-13,7 13-11,-1-16-26,-105-147 0,138 218 39,0-1 1,2-1-1,1 0 0,-12-32 0,18 47 26,3 20 6,0 29 5,6-30-25,-1 56 8,2-1-1,2 0 1,4 0-1,23 102 1,-27-156-6,86 256 54,-89-264-56,0 0-1,0 0 1,0 0-1,0 0 1,0-1-1,0 1 1,0 0-1,0 0 1,1 0 0,-1 0-1,0 0 1,0 0-1,0 0 1,0 0-1,0 0 1,0 0-1,0 0 1,1 0-1,-1 0 1,0 0-1,0 0 1,0 0-1,0 0 1,0 0-1,0 0 1,0 0-1,1 0 1,-1 0 0,0 0-1,0 0 1,0 0-1,0 0 1,0 0-1,0 0 1,1 0-1,-1 0 1,0 0-1,0 0 1,0 0-1,0 0 1,0 0-1,0 0 1,0 0-1,0 1 1,0-1-1,0 0 1,1 0-1,-1 0 1,0 0 0,0 0-1,0 0 1,0 0-1,0 1 1,0-1-1,0 0 1,0 0-1,0 0 1,0 0-1,0 0 1,0 0-1,0 1 1,3-19-6,-2-30 15,-1 46-9,-3-54 12,-22-112 1,11 87-12,-23-115-51,-72-214-1,102 387 31,-26-76-65,29 91 74,1 0 1,-1 1 0,-1 0-1,1 0 1,-1 0 0,0 0 0,-1 1-1,0-1 1,-10-8 0,16 15 9,-1-1 1,0 0 0,1 1 0,-1-1-1,0 0 1,0 1 0,1-1 0,-1 1-1,0-1 1,0 1 0,0 0 0,0-1-1,1 1 1,-1 0 0,0 0-1,0-1 1,0 1 0,0 0 0,0 0-1,0 0 1,0 0 0,0 0 0,0 0-1,0 1 1,1-1 0,-1 0 0,0 0-1,0 1 1,0-1 0,0 0-1,0 1 1,0-1 0,1 1 0,-1-1-1,0 1 1,0-1 0,1 1 0,-1 0-1,0-1 1,1 1 0,-1 0 0,1-1-1,-1 2 1,-1 2 0,0 1 0,0-1 0,1 0 1,-1 1-1,1-1 0,1 1 0,-2 5 0,-3 71 32,6 97 0,1-58 27,-3 13-17,-1 17 65,20 163 0,-14-503-102,-9 80-4,-1 28 0,4 0 0,3-1 0,21-138 1,29 5 4,-40 180-63,1 0-1,2 1 0,34-62 0,-48 122-11,-37 139 83,-3 15 9,24-28 112,4 236 0,12-374-127,6 84 64,-5-90-64,1 1 1,-1-1-1,1 0 1,1 0-1,-1 0 1,1 0-1,0 0 1,1-1 0,-1 1-1,8 7 1,-10-12-8,0-1 0,0 0 1,1 0-1,-1 0 0,1 0 1,-1 0-1,1 0 0,0 0 1,-1-1-1,1 1 1,0-1-1,-1 1 0,1-1 1,0 1-1,0-1 0,0 0 1,-1 0-1,1 0 0,0 0 1,0 0-1,0 0 1,-1-1-1,1 1 0,0-1 1,0 1-1,-1-1 0,1 1 1,0-1-1,-1 0 1,1 0-1,-1 0 0,1 0 1,-1 0-1,1 0 0,-1 0 1,0-1-1,0 1 0,0 0 1,1-1-1,-1 1 1,0-1-1,0-1 0,10-26 7,-2 0 0,-1 0 0,-1-1 0,3-45 0,0 12-5,20-108 17,53-371-40,49-314-439,-121 803 391,-3 0 0,-3-1 0,-1-54 0,-4 107 69,0 0 0,1 1 1,-1-1-1,0 0 0,0 0 1,-1 1-1,1-1 0,0 0 1,0 1-1,0-1 0,0 0 1,-1 1-1,1-1 0,0 1 1,0-1-1,-1 0 0,1 1 1,-1-1-1,1 1 0,0-1 1,-1 1-1,1-1 0,-1 1 1,1-1-1,-1 1 0,1-1 1,-1 1-1,0 0 0,1-1 1,-1 1-1,0 0 0,1 0 1,-1-1-1,1 1 0,-1 0 1,0 0-1,1 0 0,-1 0 1,0 0-1,0 0 0,1 0 1,-1 0-1,-1 0 0,1 5 31,-32 835 193,16-701-153,-20 287 229,37-583-302,5-432-61,38-7 13,0 323 1,6-53-32,-60 372 98,-1-1 1,-30 71-1,-12 38 18,-22 147 153,-42 349 1,102-543-149,5 0 0,5 211 0,6-314-41,1 0 1,0 0 0,0 0 0,0-1 0,1 1 0,-1 0 0,1 0-1,0-1 1,2 5 0,-3-8-1,-1 1-1,0-1 1,1 1 0,-1-1-1,1 1 1,-1-1-1,1 1 1,0-1-1,-1 1 1,1-1 0,-1 1-1,1-1 1,0 0-1,-1 1 1,1-1-1,0 0 1,-1 0 0,1 0-1,0 1 1,0-1-1,0 0 1,1 0-2,-1-1 0,0 1 0,-1-1 0,1 1-1,0-1 1,0 1 0,0-1 0,0 0 0,0 1 0,0-1 0,-1 0 0,1 0 0,0 0 0,-1 0-1,1 1 1,0-1 0,-1 0 0,0 0 0,2-2 0,6-18 4,-1-1 1,0 1-1,-2-1 0,5-39 1,-1 7 1,69-422-50,-2 10-47,38 10 13,-111 448 77,84-238-103,-68 199 33,2 0 1,53-83 0,-56 109 39,-18 21 32,0 0 0,1 0 0,-1 0 0,0-1 0,0 1 1,0 0-1,0 0 0,1 0 0,-1 0 0,0 0 0,0-1 0,1 1 0,-1 0 1,0 0-1,0 0 0,0 0 0,1 0 0,-1 0 0,0 0 0,0 0 0,1 0 1,-1 0-1,0 0 0,0 0 0,1 0 0,-1 0 0,0 0 0,0 0 0,0 0 1,1 0-1,-1 1 0,0-1 0,0 0 0,1 0 0,-1 0 0,0 0 0,0 0 1,0 1-1,0-1 0,1 0 0,-1 0 0,0 1 0,3 38-53,-3-26 51,-5 62 26,-3 0-1,-4 0 1,-30 102-1,10-42 22,-24 132 164,12 2 0,-18 539 0,62-725-198,-2-13 17,12 104 0,-9-170-24,11 52-2,-12-54-2,1 0 1,-1 0 0,1 0-1,0 0 1,0 0-1,0 0 1,0 0 0,0 0-1,0-1 1,0 1 0,1 0-1,-1-1 1,1 1 0,-1-1-1,1 1 1,-1-1 0,1 0-1,0 0 1,0 0-1,0 0 1,-1 0 0,1 0-1,3 0 1,-4-1-1,1 0 1,-1 0-1,1 0 0,-1-1 0,0 1 1,0-1-1,1 1 0,-1-1 0,0 1 1,0-1-1,1 0 0,-1 0 0,0 0 1,0 1-1,0-1 0,0 0 0,0 0 1,0 0-1,0-1 0,-1 1 1,1 0-1,0 0 0,0 0 0,-1-1 1,1 1-1,-1 0 0,1-1 0,-1 1 1,0 0-1,0-1 0,1 1 0,-1-2 1,8-59-23,-7 50 22,29-366-44,67-594-172,-57 728 114,33-280-263,-30 58 263,42 9 40,-73 409 63,-8 24 0,2 0 0,1 1 0,1 0 0,14-29 0,-12 41 7,-4 12 10,-1 23 23,-5 53-31,-4-1-1,-3 0 1,-3 0-1,-26 92 1,-125 339 98,84-282 8,-61 292-1,122-419-71,5 1 0,4 1-1,7 116 1,1-199-39,1 0 1,0 0-1,1-1 0,1 1 1,6 17-1,-8-30-4,0 1 0,0-1 0,0 0 0,0 1 1,1-1-1,0-1 0,0 1 0,0 0 0,7 6 0,-8-9 0,0 0 0,0 1-1,0-1 1,0 0 0,0 0-1,0 0 1,0 0 0,1-1 0,-1 1-1,0-1 1,1 1 0,-1-1 0,0 0-1,1 0 1,-1 0 0,1 0-1,-1 0 1,0 0 0,1-1 0,3 0-1,-3-1 0,-1 1 0,1-1 0,-1 1 0,0-1-1,1 0 1,-1 0 0,0 0 0,0 0-1,0 0 1,0-1 0,0 1 0,-1-1 0,1 1-1,-1-1 1,0 0 0,1 1 0,-1-1-1,0 0 1,-1 0 0,2-5 0,2-4 0,121-388 25,-70 213-16,243-929-590,-286 1038 527,-2 0 0,-4-1 0,-4-87 0,-2 160 56,2-16-1,1 0 0,1 0 0,1 1 0,1 0 0,1 0 0,0 0 0,2 1 0,13-25 0,-20 41 5,-2 3 22,-7 59 74,-34 96-60,6-20-17,-40 81 85,-153 304 0,160-367 57,63-149-185,3-11 17,2-15 12,7-30-10,3 0 0,23-76 0,-4 18-21,-21 79 19,206-769-66,-211 794 68,51-139-8,-45 127 4,0 0 0,1 1 0,1 0 0,1 1 0,16-20 0,-25 35-11,-2 9 4,-4 12 10,1 1 0,-2-1 1,-1-1-1,0 1 0,-1-1 0,-15 30 1,-7 24 5,-45 171 205,10 3 0,-35 299 0,92-499-188,4-24-14,-1 0 1,-1-1-1,-1 1 0,-14 38 1,20-66-15,0 0 0,-1 0 1,1 0-1,-1 0 1,0 1-1,-1-1 0,0-7 1,-1-18-9,5-62-11,25-158 0,41-92-68,-48 246 71,15-61-70,-6 37-100,15-144 0,-43 212 43,-2 53 147,0 0-1,0-1 1,1 1 0,-1 0 0,0-1 0,0 1-1,0 0 1,0-1 0,0 1 0,0-1-1,0 1 1,0 0 0,0-1 0,0 1-1,0-1 1,0 1 0,0 0 0,0-1 0,0 1-1,0 0 1,0-1 0,-1 1 0,1 0-1,0-1 1,0 1 0,0 0 0,-1-1 0,1 1-1,0 0 1,0-1 0,-1 1 0,1 0-1,0 0 1,-1-1 0,1 1 0,0 0-1,0 0 1,-1 0 0,1-1 0,-1 1 0,1 0-1,0 0 1,-1 0 0,1 0 0,0 0-1,-1 0 1,-16 13 7,16-12-7,-19 21 11,1 1 0,1 1 0,-23 39 0,-43 92 32,59-108-16,-12 31 105,-46 143 0,14-32-16,69-187-114,0-1 0,0 0 0,0 0 0,-1 0 0,1 0 0,0 0 0,-1 0 0,1 0 0,-1 0 0,1 1 0,-1-2 0,1 1 0,-1 0 0,0 0 0,0 0 0,1 0 0,-1 0 0,0 0 0,0-1 0,0 1 0,0 0 0,0-1 0,0 1 0,0-1 0,-2 1 0,2-2 0,0-1 0,0 0 0,0 0 0,0 0 0,0 0 0,1 0 0,-1-1 0,0 1 0,1 0 0,0 0 0,0 0 0,-1-1 0,2-3 0,-4-115-12,6 0 0,22-148-1,1-25-9,-18 195 17,-2 866 576,-10-721-551,2-42-22,3-29 0,8-47-192,26-100 0,-2 13-603,-24 82-912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91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54 762 0,'-21'13'384,"16"-8"-341,3-3-4,1 0 0,-1-1 0,1 1 0,-1-1 0,0 0 0,0 1 0,0-1 0,0 0 0,1 0 0,-2 0 0,-4 1 803,7 13-559,1-11-273,0 0 0,1 0 0,-1-1 0,1 1 0,0 0 0,1-1 0,-1 0 0,0 1 0,1-1 0,0 0 0,0 0 0,0 0 0,0-1 0,0 1 0,0-1 0,5 3 0,9 9 28,224 164 362,-102-80-240,81 75-42,302 309-1,-422-372-103,113 159-1,-121-122-13,-22-31 0,-51-93-43,-20-59-245,-3 21 242,-1 0 0,0 1 1,-1-1-1,-1 1 0,0 1 0,-17-25 0,-63-73-156,79 102 196,-258-266-221,157 169 102,-475-488-174,558 567 302,-1 2-1,-43-32 1,55 47 8,0 0 1,0 2 0,-1 0 0,0 1-1,-1 0 1,1 1 0,-21-4 0,37 10-9,-1 0 1,0 0-1,1 0 1,-1 0 0,1 0-1,-1 0 1,1 0-1,-1 0 1,1 0 0,-1 0-1,0 0 1,1 1-1,-1-1 1,1 0 0,-1 0-1,1 0 1,-1 1-1,1-1 1,-1 0 0,1 1-1,0-1 1,-1 1-1,1-1 1,-1 0 0,1 1-1,0-1 1,-1 1 0,1-1-1,0 1 1,-1-1-1,1 1 1,0-1 0,0 1-1,0-1 1,0 1-1,-1-1 1,1 1 0,0-1-1,0 1 1,0 0-1,0-1 1,0 1 0,0-1-1,0 1 1,0-1-1,1 1 1,-1-1 0,0 1-1,0 0 1,0-1-1,1 1 1,10 37 33,3-5-14,2 0 0,1-1 0,23 32 0,74 92 60,-91-126-61,302 346 77,-200-240-55,153 214 0,-219-264-52,54 83-16,-317-462-224,148 216 149,-108-134-96,-38-55 80,166 213 111,2-1 0,3-2 0,-27-70 0,55 119 14,-13-35-30,17 33 49,12 22 81,71 102 90,87 157 0,-43-62-61,-44-76-75,-6 4 0,68 166 0,21 132-59,-145-380-26,-18-42-35,-17-37 5,-57-111-93,-6 2 0,-6 4 0,-135-162 0,102 150 149,109 135 27,7 16 144,14 21-144,1-2 0,2 0 0,1-1 0,2 0 0,24 25 0,-26-30 0,126 159 96,-144-180-149,-2-15 12,0 0-1,-1 0 1,-1 0 0,1 0-1,-2 1 1,-9-22 0,-37-68-21,39 81 29,-140-251 9,-73-139-11,154 278 1,-168-234-1,221 346 3,-1 1 1,-31-26-1,31 29-3,1 0 0,0-1 0,-27-36 0,14 12-18,14 19-6,1 0 0,-12-25 1,22 37 20,1 0 1,0 0 0,1 0-1,0-1 1,1 1 0,0-1-1,0 1 1,1-19 0,2 26 5,-1 1 1,1-1 0,0 0-1,1 1 1,-1-1-1,0 1 1,1-1-1,-1 1 1,1 0 0,0-1-1,0 1 1,3-3-1,34-31 15,-31 29-10,86-66 0,-61 49-5,-1-1 0,41-41 0,-60 40-5,-12 24-11,-2 8 32,-6 16-19,0 0 0,-22 40 0,1-2-4,21-42 7,-53 143 17,52-137-14,2 1 0,1 0 0,1 0 0,-1 45 0,5-70 7,2-2-26,6-9 15,-1 0 1,0-1-1,0 1 0,-2-1 1,1-1-1,-2 1 0,1-1 0,-2 0 1,3-17-1,9-23 3,44-122-2,-59 174-1,0 0 0,0 0 0,0 0 0,0 0 0,1 0 0,-1 0 0,0 0 0,0 0 0,1 1 0,-1-1 0,1 0 0,-1 0 0,1 0 0,-1 0 0,1 0 0,0 1 0,-1-1 0,1 0 0,0 0 0,-1 1 0,1-1 0,0 0 0,0 1 0,0-1 0,1 0 0,-1 2 1,0-1 1,0 1 0,0-1 0,0 1-1,0 0 1,0-1 0,-1 1 0,1 0 0,0 0-1,0 0 1,-1 0 0,1-1 0,-1 1-1,1 0 1,0 0 0,-1 0 0,0 0 0,1 2-1,18 57 44,23 168 80,-25-122-10,51 175 0,-68-280-115,0 0 1,0 0-1,0 0 0,0 0 0,1 0 1,-1-1-1,0 1 0,1 0 0,-1 0 1,0 0-1,1 0 0,-1 0 0,1-1 1,-1 1-1,1 0 0,0 0 0,-1-1 1,1 1-1,0-1 0,-1 1 0,1 0 1,0-1-1,0 1 0,1 0 0,6-19-68,-2-36 29,-6 21 41,1-7-38,-1-1-1,-2 0 0,-2 1 1,-1 0-1,-19-66 1,0 43 1,13 36 6,-13-49 0,24 75 30,0 1 1,0 0-1,-1 0 1,1 0-1,0 0 1,0-1-1,0 1 1,0 0-1,0 0 1,0 0-1,0 0 1,-1-1 0,1 1-1,0 0 1,0 0-1,0-1 1,0 1-1,0 0 1,0 0-1,0 0 1,0-1-1,0 1 1,0 0-1,0 0 1,0 0-1,0-1 1,0 1-1,1 0 1,-1 0-1,0 0 1,0-1-1,0 1 1,0 0-1,0 0 1,0 0-1,0-1 1,1 1-1,-1 0 1,0 0-1,0 0 1,0 0-1,0 0 1,1-1-1,-1 1 1,0 0 0,0 0-1,0 0 1,1 0-1,-1 0 1,0 0-1,0 0 1,0 0-1,1 0 1,-1 0-1,0 0 1,0 0-1,0 0 1,1 0-1,-1 0 1,0 0-1,0 0 1,1 0-1,-1 0 1,0 0-1,0 0 1,12 8 28,-12-8-28,27 24 40,-1 2 0,-2 1 0,24 32 0,62 99 30,34 82 33,-12-20-27,-126-210-79,-4-5-6,1 0-1,0 0 1,0 0-1,0-1 1,1 1 0,-1-1-1,1 1 1,0-1-1,1 0 1,-1-1 0,1 1-1,-1-1 1,1 0 0,9 4-1,-12-6-11,-2-1 17,1 0 0,-1 0-1,0 0 1,0 0 0,1 0 0,-1 0 0,0 0 0,0 0 0,1 0 0,-1 0-1,0 0 1,0 0 0,0 0 0,1 0 0,-1 0 0,0 0 0,0 0 0,1 0 0,-1-1-1,0 1 1,0 0 0,0 0 0,1 0 0,-1 0 0,0 0 0,0-1 0,0 1 0,0 0-1,1 0 1,-1 0 0,0-1 0,0 1 0,0 0 0,0 0 0,0 0 0,0-1 0,0 1-1,1 0 1,-1 0 0,0-1 0,0 1 0,0 0 0,0 0 0,0-1 0,0 1-1,0 0 1,0 0 0,0-1 0,0 1 0,-1 0 0,1 0 0,0 0 0,0-1 0,0 1-1,0 0 1,0 0 0,0-1 0,0 1 0,-1 0 0,1 0 0,0-1 0,-1-24-30,-2 1-1,0-1 1,-2 0 0,0 1 0,-2 0 0,-1 0 0,0 1 0,-2 0 0,-16-28 0,-47-76-200,-98-127 0,-42-70-27,203 307 282,-44-70 110,55 101 403,7 12-472,20 27 43,65 106 82,97 111-86,153 228 84,37 52-166,-99-151-8,-252-351-12,-21-35-5,-1 0 0,2 0-1,0-1 1,11 14 0,-19-26 3,-1 0 0,0 0 1,1 0-1,-1 1 0,0-1 1,1 0-1,-1 0 0,0 0 1,1 0-1,-1 0 0,0 0 1,1 0-1,-1 0 0,0 0 1,1 0-1,-1 0 0,1 0 1,-1 0-1,0 0 1,1 0-1,-1 0 0,0 0 1,1 0-1,-1 0 0,0 0 1,1-1-1,-1 1 0,0 0 1,1 0-1,-1 0 0,0-1 1,0 1-1,1 0 0,-1 0 1,0-1-1,0 1 0,1 0 1,-1-1-1,0 1 1,0 0-1,0-1 0,0 1 1,1 0-1,-1-1 0,0 1 1,0 0-1,0-1 0,0 1 1,0 0-1,0-1 0,0 1 1,0 0-1,0-1 0,0 0 1,4-22-9,-1 0 0,-1 0 0,0-1 1,-5-43-1,2 8-21,-1-49-93,0 34 7,2 1 0,17-116 0,57-161 10,-60 286-22,-13 57 87,-2 9 18,-10 34 64,-13 34 71,-58 125-1,-56 63 246,106-202-290,-77 102 1,108-156-66,0 0-1,0 0 1,-1-1-1,1 1 1,-1 0-1,1-1 1,-1 0-1,1 1 1,-1-1 0,0 0-1,0 0 1,0 0-1,0 0 1,1 0-1,-1 0 1,0 0-1,-3 0 1,4-1 0,1-1 0,-1 1-1,0 0 1,0-1 0,1 1 0,-1-1 0,0 1-1,1-1 1,-1 1 0,0-1 0,1 1-1,-1-1 1,1 0 0,-1 1 0,1-1 0,-1 0-1,1 0 1,-1 1 0,1-1 0,0 0 0,-1 0-1,1 0 1,0 1 0,0-1 0,0 0-1,0 0 1,0-1 0,-2-10 5,2 0 1,0 0-1,0-1 1,4-18-1,7-19 0,2 0 1,2 1-1,31-69 1,0 1-6,7-22-14,85-162 1,-92 218-7,3 1-1,4 3 1,65-75 0,-102 135-50,-17 19 65,1 0 1,0 0-1,0 0 1,0 0 0,0 0-1,0 0 1,0 0-1,0 0 1,0 0 0,0 0-1,0 0 1,0 0-1,0 0 1,0 0 0,0 0-1,0 0 1,0 0 0,0 0-1,0 0 1,0 0-1,0 0 1,0-1 0,-26 30-26,-22 44 46,2 2 0,-58 133-1,48-91-2,-261 547 168,229-451-11,81-186-173,15-33-11,22-43-10,147-271 24,222-376-7,-395 689 4,160-237-18,-138 208 10,2 2 1,1 1-1,2 2 1,49-41-1,-78 71 6,-1 0-1,1-1 1,-1 1-1,1 0 1,-1 0-1,1 0 0,0 0 1,0 1-1,-1-1 1,1 0-1,0 1 0,0-1 1,0 1-1,0 0 1,2-1-1,-4 1 3,1 1 1,-1-1-1,1 0 0,-1 1 0,1-1 0,-1 0 1,1 1-1,-1-1 0,0 1 0,1-1 0,-1 1 1,0-1-1,1 1 0,-1-1 0,0 1 0,1-1 1,-1 1-1,0-1 0,0 1 0,0 0 0,0-1 1,0 1-1,0-1 0,0 1 0,0-1 0,0 1 1,0 0-1,0-1 0,0 1 0,0 0 0,-2 10-2,0-1 0,-1 1 0,0-1 0,-5 10 0,-28 59 32,-72 118-1,56-108 14,-166 318 189,38 20 42,39 34-160,136-432-118,6-23-10,6-15-21,36-55 41,38-74 0,-27 42 10,418-621-52,-444 676 23,-12 16-50,2 1-1,0 0 0,34-33 1,-49 56-1,-6 11 20,-9 21 42,-2 0 0,-1-1 0,-2-1 1,-40 53-1,20-28 7,-97 134 22,57-83 27,4 4 0,-67 133 0,124-206-28,2 0 1,2 1-1,1 1 0,2-1 1,1 1-1,2 1 0,2 0 1,1 62-1,3-86-23,1 15 40,-1-29-39,0 0 0,0 0 0,1-1-1,-1 1 1,1 0 0,-1 0 0,0-1-1,1 1 1,-1-1 0,1 1-1,0 0 1,-1-1 0,1 1 0,-1-1-1,1 1 1,0-1 0,-1 0 0,1 1-1,0-1 1,0 1 0,-1-1 0,1 0-1,0 0 1,0 0 0,-1 1-1,1-1 1,0 0 0,0 0 0,0 0-1,-1 0 1,1 0 0,0 0 0,1-1-1,2 0 0,0 0-1,-1 0 0,1 0 1,0-1-1,0 1 0,-1-1 1,1 0-1,-1 0 1,1-1-1,-1 1 0,0-1 1,0 1-1,0-1 0,0 0 1,3-5-1,40-58 1,-32 43 3,326-470 55,-311 455-71,-10 14-30,-1 0-1,-1-1 1,-1-1-1,22-49 1,-37 74 34,-1 1 0,1-1-1,-1 0 1,0 0 0,1 0 0,-1 0 0,0 0 0,0 0 0,1 0 0,-1 1 0,0-1 0,0 0 0,0 0 0,0 0 0,0 0 0,0 0 0,0 0 0,-1 0 0,1 0 0,0 0 0,0 0 0,-2-1 0,2 2 3,-1-1 0,0 1 0,0 0 0,1 0 0,-1 0 0,0 0 0,0 0 0,1 0 0,-1 0 0,0 0 0,0 0 0,0 0 0,1 0 0,-1 1 0,0-1 0,1 0 0,-1 0 0,0 1 0,0-1 0,0 1 0,-42 29-37,42-30 43,-51 47-34,-76 88 1,72-73 16,-87 103 74,120-134-42,1 1 1,1 1-1,-26 57 0,45-97-30,1-1 0,0 0 0,0 0-1,0 1 1,1-1 0,0 0 0,1 0-1,2-13 1,2 6 19,1-1 0,1 1 0,0 0 0,1 1 0,17-24-1,60-68 48,-51 66-37,252-344 108,-253 332-133,-1-2 0,-4-1 1,-1-2-1,-3 0 0,-3-2 0,-2 0 1,-3-1-1,-2-1 0,-3 0 0,-3-1 0,1-98 1,-9 153 7,0-84-29,-14-114 0,10 178 27,-1 0 0,-1 1-1,-1-1 1,-2 1 0,0 1 0,-2 0 0,-1 0-1,-24-38 1,35 61 4,0 0 0,0 1-1,-1-1 1,1 0 0,-1 0 0,1 1-1,-1-1 1,0 1 0,1 0 0,-1-1-1,0 1 1,0 0 0,0 0 0,0 0-1,0 0 1,0 1 0,0-1-1,-1 0 1,1 1 0,0-1 0,0 1-1,0 0 1,-1 0 0,1 0 0,0 0-1,0 0 1,0 0 0,-1 1 0,1-1-1,0 1 1,0 0 0,0-1 0,0 1-1,0 0 1,-4 3 0,-2 1-3,0 0 1,0 1-1,1 0 1,0 1-1,0 0 1,-11 14-1,-54 83 84,4 3-1,-80 170 0,138-258-70,10-19-10,0 0 0,0 0 0,0 0-1,0 0 1,0 0 0,0-1 0,0 1-1,0 0 1,0 0 0,0 0 0,0 0-1,0 0 1,0 0 0,-1 0 0,1 0-1,0 0 1,0 0 0,0 0-1,0 0 1,0 0 0,0 0 0,0-1-1,-1 1 1,1 0 0,0 0 0,0 0-1,0 0 1,0 0 0,0 0 0,0 0-1,0 0 1,-1 0 0,1 0 0,0 1-1,0-1 1,0 0 0,0 0 0,0 0-1,0 0 1,0 0 0,-1 0 0,1 0-1,0 0 1,0 0 0,0 0 0,0 0-1,0 0 1,0 0 0,0 0 0,0 1-1,0-1 1,0 0 0,0 0-1,0 0 1,0 0 0,-1 0 0,1 0-1,0 0 1,0 1 0,0-1 0,0 0-1,0 0 1,0 0 0,0 0 0,0 0-1,-2-16-9,4-23 11,12-17 2,42-106 1,-24 75 10,44-158-23,-66 199 4,-1 0 1,-3 0 0,2-67-1,-8 108 5,-3-21-1,3 25 1,0 1 0,0-1 1,0 1-1,-1-1 0,1 1 0,0-1 0,-1 0 1,1 1-1,0-1 0,-1 1 0,1 0 0,-1-1 0,1 1 1,-1-1-1,1 1 0,-1 0 0,1-1 0,-1 1 1,1 0-1,-1-1 0,1 1 0,-1 0 0,1 0 0,-1 0 1,0-1-1,1 1 0,-1 0 0,1 0 0,-1 0 1,0 0-1,1 0 0,-1 0 0,0 0 0,1 0 0,-1 1 1,-1 0 0,0 0 1,1 0-1,-1 0 1,1 0-1,0 1 1,-1-1 0,1 1-1,0-1 1,0 1-1,0-1 1,0 1-1,0 0 1,0-1-1,0 1 1,1 0-1,-1 0 1,1-1 0,-1 1-1,1 0 1,-1 3-1,-8 50 12,7-42-5,-20 144 34,12-64 10,-5 0 0,-38 127 0,-7-61 6,61-172-81,0 0 0,-1 0 1,-2-22-1,1-9-8,3 6 32,3 0 1,1 1-1,2-1 1,1 1-1,23-58 1,-2 6-1,-19 60 2,0 2 0,2-1 0,1 2 0,26-38 0,19-35 4,-58 98-7,-1 0 1,1 0 0,-1 0 0,1 1 0,0-1 0,-1 0 0,1 0 0,0 0 0,0 1-1,-1-1 1,1 0 0,0 1 0,0-1 0,0 1 0,0-1 0,0 1 0,0-1 0,0 1-1,0 0 1,0-1 0,0 1 0,0 0 0,0 0 0,0 0 0,0 0 0,0 0-1,0 0 1,0 0 0,0 0 0,1 0 0,-1 0 0,0 1 0,0-1 0,0 0 0,0 1-1,0-1 1,0 1 0,-1-1 0,1 1 0,0-1 0,0 1 0,0 0 0,0-1 0,-1 1-1,1 0 1,0 0 0,0 1 0,42 46 73,-35-37-57,149 200 131,-105-136-77,-40-58-60,1 1-1,2-2 1,-1 0 0,2 0-1,32 24 1,-46-41-159,-4-6 37,-10-19-37,-23-33-75,1 12 180,-71-98-261,-87-162 0,179 271 348,13 20 2,0 16-45,0-1 1,0 1-1,1 0 1,-1 0-1,0-1 0,1 1 1,-1 0-1,0 0 1,1 0-1,-1 0 0,1 0 1,-1 0-1,0 0 1,1 0-1,-1 0 1,1 0-1,-1 0 0,0 0 1,1 0-1,-1 0 1,0 0-1,1 0 1,-1 0-1,1 0 0,-1 0 1,0 0-1,1 1 1,-1-1-1,0 0 0,1 0 1,-1 0-1,0 1 1,0-1-1,1 0 1,-1 0-1,0 1 0,1-1 1,19 17 72,0 1 1,-1 0-1,-1 1 0,19 26 1,14 15 44,77 86 133,64 64 110,-172-189-359,0-1 1,-1 2 0,-2 1-1,0 0 1,-1 1-1,-2 1 1,0 0-1,11 30 1,-18-38-9,-6-14 3,1-1-1,-1 0 0,0 1 0,1 0 1,-1-1-1,0 1 0,-1 0 1,1-1-1,0 1 0,-1 0 1,1 0-1,-1-1 0,0 1 1,0 0-1,0 0 0,-1 0 1,1-1-1,0 1 0,-1 0 0,0 0 1,0-1-1,0 1 0,0 0 1,0-1-1,0 1 0,-1-1 1,1 0-1,-1 1 0,0-1 1,1 0-1,-4 2 0,-69 73-15,-98 132-1,109-112 28,36-54-2,-1-2 1,-47 54 0,58-81-19,8-17-15,7-33-27,2 21 47,2-15-9,1 1 1,1-1 0,2 1-1,1 1 1,1-1-1,23-52 1,91-161-107,-104 210 119,-10 18-4,0-1 1,1 1 0,1 1-1,15-18 1,-25 31 5,0 0 1,0 0-1,0 1 1,0-1-1,0 0 0,0 0 1,0 0-1,0 0 1,0 1-1,0-1 0,0 0 1,0 0-1,0 0 1,0 0-1,0 1 1,0-1-1,0 0 0,0 0 1,0 0-1,0 0 1,1 1-1,-1-1 0,0 0 1,0 0-1,0 0 1,0 0-1,0 0 1,0 0-1,0 0 0,1 1 1,-1-1-1,0 0 1,0 0-1,0 0 0,0 0 1,1 0-1,-1 0 1,0 0-1,0 0 1,0 0-1,0 0 0,1 0 1,-1 0-1,0 0 1,0 0-1,0 0 0,0 0 1,1 0-1,-1 0 1,0 0-1,0 0 1,0 0-1,0 0 0,0 0 1,1 0-1,-1 0 1,0 0-1,0-1 0,0 1 1,0 0-1,0 0 1,1 0-1,-1 0 1,-2 27 14,0-1 0,-2 1 1,-1-1-1,-1 1 1,-19 48-1,-66 130 132,61-142-66,21-42-54,9-21-29,0 0 1,0 0 0,0 0 0,-1 0 0,1-1 0,0 1 0,0 0 0,0 0 0,0 0-1,0 0 1,-1 0 0,1 0 0,0-1 0,0 1 0,0 0 0,0 0 0,-1 0 0,1 0 0,0 0-1,0 0 1,0 0 0,0 0 0,-1 0 0,1 0 0,0 0 0,0 0 0,0 0 0,-1 0-1,1 0 1,0 0 0,0 0 0,0 0 0,-1 0 0,1 0 0,0 0 0,0 0 0,0 0 0,0 0-1,-1 1 1,1-1 0,0-1-2,5-69-45,3 1 0,3-1 0,33-114 0,-6 30 6,-97 236 138,-41 68-42,-73 126 89,164-257-135,-1-2-1,0 1 1,-2-1 0,0-1-1,0 0 1,-18 16 0,28-30-7,0 0 1,0-1 0,0 1-1,0-1 1,0 0-1,-1 0 1,1 1 0,0-2-1,-1 1 1,1 0 0,-1 0-1,1-1 1,-1 1-1,-4-1 1,6 0-2,-1 0 0,1 0-1,0-1 1,0 1 0,-1 0 0,1-1-1,0 1 1,0-1 0,0 1-1,0-1 1,-1 1 0,1-1 0,0 0-1,0 0 1,0 0 0,1 1 0,-1-1-1,0 0 1,0 0 0,0 0 0,1 0-1,-1 0 1,0-1 0,1 1-1,-1 0 1,1 0 0,-1 0 0,1 0-1,0-1 1,-1 1 0,1-2 0,-5-34-11,2 0-1,1 0 1,4-39 0,-1 6 8,3 3-14,14-85 1,-10 105-7,-2 0-1,-1 0 1,-3-1-1,-7-74 1,3 112 22,0-1 0,-1 1 0,-1 0 0,1 0 0,-2 0 0,-8-14 0,11 19 2,-1 1-1,1 0 0,-1 0 0,0 0 0,-1 0 0,1 0 0,-1 1 0,1-1 0,-1 1 0,0 0 0,0 0 0,0 1 1,-1-1-1,1 1 0,-9-3 0,11 4 0,2 1 1,-1 0 0,1 0-1,0 0 1,-1 0 0,1 0-1,0 0 1,0 0 0,-1 0-1,1 0 1,0 0 0,-1 0-1,1 1 1,0-1-1,0 0 1,-1 0 0,1 0-1,0 0 1,0 0 0,-1 1-1,1-1 1,0 0 0,0 0-1,-1 0 1,1 1-1,0-1 1,0 0 0,0 0-1,0 1 1,-1-1 0,1 0-1,0 0 1,0 1 0,0-1-1,0 0 1,0 1-1,0-1 1,0 0 0,0 0-1,0 1 1,0-1 0,0 0-1,0 1 1,0-1 0,0 0-1,0 0 1,0 1 0,0-1-1,0 1 1,-69 254 69,-6 17-12,54-201-53,16-48-1,-2 0-1,-1 0 0,0-1 0,-15 26 0,23-48-3,0 0-1,0 0 0,0-1 0,0 1 1,0 0-1,0 0 0,0 0 0,0 0 1,0 0-1,0 0 0,0-1 1,0 1-1,0 0 0,0 0 0,0 0 1,0 0-1,0 0 0,0 0 0,-1 0 1,1 0-1,0-1 0,0 1 1,0 0-1,0 0 0,0 0 0,0 0 1,0 0-1,0 0 0,0 0 0,-1 0 1,1 0-1,0 0 0,0 0 1,0 0-1,0 0 0,0 0 0,0 0 1,0 0-1,-1 0 0,1 0 0,0 0 1,0 0-1,0 0 0,0 0 1,0 0-1,0 0 0,0 0 0,-1 0 1,1 0-1,0 0 0,0 0 0,0 0 1,0 0-1,0 0 0,0 0 1,0 0-1,0 0 0,-1 0 0,1 0 1,0 1-1,0-1 0,0 0 0,0 0 1,0 0-1,0 0 0,0 0 1,-3-18-15,2-23-2,3 3 12,2 0 0,10-45 0,-7 46-11,-1-1-1,1-46 1,-7 83 16,0 0 0,1 1 1,-1-1-1,0 0 0,0 0 0,0 1 0,0-1 1,0 0-1,0 0 0,-1 1 0,1-1 0,0 0 0,0 0 1,-1 1-1,1-1 0,0 0 0,-1 1 0,1-1 0,0 0 1,-1 1-1,1-1 0,-1 0 0,1 1 0,-1-1 0,0 1 1,0-1-1,-15 8 20,-13 26 14,22-23-27,1 1 1,0 0 0,1 1-1,0 0 1,1-1-1,0 1 1,1 1-1,0-1 1,1 0-1,0 1 1,1 18 0,5-30-12,1 0 1,-1-1 0,1 0-1,-1 0 1,1-1 0,-1 1-1,7-2 1,15-10 3,0 0 0,-1-2 0,37-26 0,-10 6 0,-9 4-12,-2-2 0,-1-2 0,-1-1 0,41-51 0,6-4-19,-86 90 30,0 0 0,1-1 0,-1 1 1,0-1-1,0 1 0,1 0 0,-1-1 0,0 1 0,1 0 0,-1 0 0,0-1 0,1 1 0,-1 0 1,1 0-1,-1 0 0,1-1 0,-1 1 0,0 0 0,1 0 0,-1 0 0,1 0 0,-1 0 0,1 0 1,-1 0-1,1 0 0,-1 0 0,1 0 0,-1 0 0,0 0 0,1 0 0,-1 0 0,1 0 1,-1 1-1,1-1 0,5 17-9,-5 42 18,-2-42-7,-4 55 36,-2 0 1,-4-1-1,-32 111 1,53-208-34,0 0 0,2 1 1,1 0-1,30-45 1,-19 34-102,20-45 1,-40 68-529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0 724 128,'2'39'345,"2"1"0,2 0 0,1-1 0,17 52-1,96 291 304,84 335 82,-137-307-667,2 10 26,-45-310-66,66 189-1,-72-254-21,2-1 0,2-1 0,1-1-1,3 0 1,1-2 0,63 70 0,-76-97-10,0-1 1,1 0-1,0-1 1,0-1-1,1 0 1,0-2 0,1 1-1,0-2 1,1 0-1,-1-1 1,1-1-1,0-1 1,0-1 0,1 0-1,-1-1 1,1-1-1,-1 0 1,34-5-1,-42 2 8,-1-1 0,0 0 0,0 0 0,0-1 0,0-1 0,0 1 0,-1-1 0,0-1 0,0 1 0,0-1 0,-1-1 0,13-13 0,-8 7-10,-1 0-1,-1-1 0,0 0 0,0-1 0,-1 0 0,8-21 0,-10 14-3,-1 1-1,-1-2 1,0 1 0,-2 0-1,-1-1 1,-1 0-1,0 1 1,-6-39 0,4 49 10,-1 0 1,-1 0-1,0 0 1,-1 0 0,0 0-1,0 1 1,-8-13-1,-51-78-31,45 73 22,-130-202-37,-144-302 1,189 294 66,83 183-11,2 0 0,-15-82 1,15 20-6,6-1 0,2-123 0,10 231 0,0 0 0,0 0 0,1 0 0,0 0 0,1 0 0,0 1 0,1-1 0,0 1 0,1-1 0,0 1 0,1 0 0,0 1 0,0-1 0,1 1 0,0 0 0,1 0 0,0 1 0,0 0 0,1 0 0,0 0 0,0 1 0,1 0 0,-1 1 0,12-6 0,0 3 6,0 2 0,0 0 0,0 1 0,1 1 0,0 1 0,0 0 0,0 2 0,0 1 0,26 1 0,-6-1 9,46-7 0,-79 6-14,0 1-1,1-1 0,-1 0 0,0-1 0,0 0 0,0 0 0,0 0 1,-1-1-1,8-5 0,-11 5-1,0 0 1,0 1-1,0-2 1,0 1 0,-1 0-1,0-1 1,0 1-1,0-1 1,0 0-1,-1 0 1,0 0-1,0-1 1,0 1 0,1-11-1,9-61-6,-3 0 0,-3-150 0,-6 195 7,-1 0-3,-2-1 0,-2 1 0,-1 0 0,-1 0 0,-1 1 0,-2 0 0,-2 0 0,0 1 1,-2 1-1,-34-53 0,31 55 3,5 7 4,0 1-1,-2 1 0,0 0 1,-21-21-1,30 34-2,0 1 0,0 0 0,-1 0 0,1 1 0,-1 0 0,0 0 0,0 0 0,0 0 0,0 1 0,0 0 0,-1 0 0,1 1 0,-1 0 0,1 0 0,-1 1 0,1-1 0,-1 1 0,1 1 0,-11 1 0,11 0 3,0 0 1,0 0-1,0 1 0,0 0 1,1 0-1,-1 0 0,1 1 1,0-1-1,0 2 0,-7 6 1,-44 51 38,54-60-43,-40 53 26,3 2-1,2 1 1,3 1-1,-36 88 1,69-146-27,1 1 3,-1 0 0,0 0 0,0 0 0,0 0 0,0 0 0,0 0 0,0 0 0,0-1 0,0 1 0,-1 0 0,1-1 0,-1 1 0,-2 1 0,2-18-29,-1-2 26,-1-8-12,0 1 0,-2 0 0,-17-46 0,22 65 11,-1 0 1,-1 0-1,1 1 0,0-1 1,-1 1-1,0 0 0,0 0 1,0 0-1,-1 0 1,0 1-1,1-1 0,-1 1 1,0 0-1,0 0 0,-1 0 1,1 0-1,-1 1 0,1 0 1,-1 0-1,0 0 0,0 0 1,0 1-1,0 0 0,0 0 1,-9 0-1,0 1 2,9-1 0,-1 1 0,0 0 0,0 0 0,1 0 0,-1 1 0,0 0 0,0 0 0,1 0 0,-1 1 0,1 0 0,-1 0 0,1 0 0,-8 5 0,-1 5 5,0 0 0,1 1 0,1 1 0,0 0 0,0 0 0,2 1 0,0 1 0,-14 29 0,-2 14 20,-22 70 0,43-111-24,-9 28-147,3 1 0,2 1 0,3 0 0,1 0 0,2 1 1,2-1-1,3 1 0,10 64 0,-11-90-1039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9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173 327 480,'0'0'6,"-1"0"0,1 0 0,-1 0 0,1 0 0,0 0 0,-1 0 0,1 0 0,-1 0 0,1 0 0,0 0 0,-1 0 0,1 0 0,-1 0 0,1 1 0,0-1 0,-1 0 0,1 0-1,-1 0 1,1 0 0,0 1 0,-1-1 0,1 0 0,0 1 0,-1-1 0,1 0 0,0 0 0,0 1 0,-1-1 0,1 0 0,0 1 0,0-1 0,0 1 0,-1-1 0,1 0 0,0 1-1,0-1 1,0 1 0,0-1 0,0 0 0,0 1 0,0-1 0,0 1 0,0 0 0,-3 7 62,0 0 0,1 1-1,0-1 1,1 1 0,0 0-1,0 0 1,1-1 0,0 1 0,1 0-1,1 10 1,23 98 263,-15-74-227,191 1043 1268,-150-756-1242,15-3 0,146 438-1,-68-413-127,-106-277-4,3-2-1,75 103 1,-104-160-5,1 0-1,1-1 1,0-1-1,1 0 1,1-1-1,0 0 1,0-2-1,1 0 1,1 0-1,0-2 1,0 0-1,1-1 1,0-1 0,0-1-1,0-1 1,1 0-1,0-2 1,0 0-1,39 0 1,-43-3-1,1 0 1,0-2 0,0 0-1,-1-1 1,1 0-1,-1-1 1,22-9 0,-29 8 2,0 1 0,0-1 0,-1 0 0,1-1 0,-1 0 0,0-1 0,-1 1 0,0-1 0,0-1 0,0 1 0,-1-1 0,0-1 0,7-13 1,-7 9 0,0 0 0,-2-1 0,0 1 0,0-1 0,-1 0 0,-1-1 0,0 1 0,0-15 0,-2 7-15,0 1 1,-2-1-1,0 1 1,-9-36-1,-5 11-33,-2 1 0,-1 1 0,-33-52 0,27 50 26,-169-338-135,-61-272 124,243 616 28,1 0-1,2-1 1,2 0-1,1 0 1,3-1-1,1 0 1,2 1-1,6-45 1,-2 62 9,1 0 0,0 1 0,2 0 0,1 0 0,19-38 0,69-104 0,-63 112 0,-11 19 0,2 1 0,1 1 0,1 1 0,2 1 0,1 1 0,1 2 0,2 1 0,0 1 0,54-30 0,-67 44 1,33-19-3,65-28 0,-97 51 6,0 0-1,0 1 1,0 0 0,1 2-1,0 1 1,0 0 0,22 1-1,-2 3 29,-1 2 0,1 1 0,52 13 0,-54-15-32,-38-26-26,-3-9 26,-2 1 0,-1 0 0,-2 1 0,-14-42 0,-1-8 0,0 0 5,-15-75 16,-4-149-47,38 292 28,1-1 1,-2 1 0,0-1-1,-1 1 1,-9-20 0,11 29-3,1 0 1,0 0 0,-1 1 0,1-1-1,-1 1 1,0 0 0,0-1 0,0 2-1,-1-1 1,1 0 0,-1 1-1,1-1 1,-1 1 0,0 0 0,0 0-1,0 0 1,0 1 0,0 0 0,0 0-1,-1 0 1,-5-1 0,-1 1 7,0 1 0,-1 0 1,1 0-1,0 1 0,0 1 0,-1 0 1,1 0-1,1 1 0,-13 5 1,-1 4 24,0 1 1,-35 24 0,47-29-31,-90 60 37,-170 147 1,234-179-43,1 1 0,2 2 1,2 2-1,2 0 0,2 3 1,-47 91-1,43-67 2,10-22 0,-29 82 0,52-127-2,0 0 0,0-1 0,0 1 0,0-1 0,0 1 0,0 0 0,0-1 0,-1 1 0,1-1 0,0 1 0,0-1 0,-1 1 1,1 0-1,0-1 0,-1 1 0,1-1 0,-1 0 0,1 1 0,0-1 0,-1 1 0,1-1 0,-1 0 0,1 1 0,-1-1 0,0 0 0,1 1 0,-1-1 0,1 0 0,-1 0 0,1 0 0,-1 0 0,0 1 0,1-1 0,-1 0 0,1 0 0,-1 0 0,0 0 0,1 0 1,-1 0-1,0-1 0,1 1 0,-1 0 0,1 0 0,-1 0 0,1-1 0,-1 1 0,0 0 0,0-1 0,-2-2-2,0 0 1,0 0-1,1 0 1,-1 0-1,1-1 0,0 1 1,0-1-1,0 0 1,0 1-1,0-1 1,-1-8-1,-13-51-27,15 58 30,-26-128-55,-86-242 0,105 354 47,-1-4 5,-1 1-1,-2-1 0,0 1 1,-18-26-1,27 48 7,0-1 0,0 1 0,-1-1 0,1 1 0,0 0 0,-1 0-1,1 0 1,-1 0 0,0 1 0,1 0 0,-1 0 0,0 0 0,0 0 0,0 0 0,0 1 0,0-1 0,0 1 0,0 0 0,0 1-1,0-1 1,-6 2 0,-10 1 13,0 1-1,-33 12 1,53-16-16,-307 72 106,167-43-402,86-24-1160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9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0,'9'6'107,"0"1"1,-1 0-1,0 0 0,0 1 0,-1 0 1,0 0-1,0 1 0,-1 0 0,0 0 1,6 12-1,33 65 9,-33-59-91,3 1 0,0-1-1,1-1 1,36 42 0,12-1 30,85 99 56,-97-103-68,-12-15-9,62 97 1,-81-111-26,1-1 0,1 0 1,38 40-1,-39-47-8,-2 0 1,-1 2-1,21 40 0,-29-51 4,1 0-1,1 0 1,28 25-1,-12-12 0,-9-8 2,-14-16 1,0 0 0,0 0-1,-1 0 1,0 1 0,0 0-1,4 8 1,26 27 75,-11-17-47,-11-7-25,-6-8 1,-1-1 0,1 0 0,1-1-1,0 1 1,10 7 0,22 38 43,-17-21 17,-22-29-62,1-1-1,1 1 1,-1 0-1,1-1 0,-1 1 1,1-1-1,4 4 0,14 46 110,-17-46-79,-3-6-38,0 0 0,0 0 0,0 0 0,0 0-1,-1 0 1,1 1 0,0-1 0,-1 0-1,1 0 1,-1 0 0,0 1 0,1-1-1,-1 0 1,0 1 0,0-1 0,0 0-1,0 2 1,-7-28-33,-6 29-758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9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0,'0'0'144,"28"6"406,-10 6-452,0 1 0,-1 1 0,0 1-1,-1 0 1,-1 1 0,25 34 0,1-1 7,85 91 130,175 148 0,193 195 51,-45 46-172,-404-474-114,71 90 46,150 144-1,63 40 51,-151-166-115,-62-61 38,251 232 120,324 327 144,-297-250-219,-167-201-78,-125-121 55,-20-23-38,139 87 1,-49-37-1,48 32-3,-135-93 0,38 24-18,134 93 41,-203-132-28,-2 3 0,72 76 0,-90-83 59,39 47-103,73 124 60,-65-92 133,-58-85-139,-7-11 2,-1 1 0,19 34 0,-24-38 6,1 0-1,0-1 0,1 0 0,17 16 1,-7-8 0,77 59 110,-93-78-249,5 5-406,-19-12-219,-21-15-477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9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96,'0'0'769,"3"1"-678,103 28 182,-3 5 0,143 67 0,-94-36-126,646 291 164,29 13-35,191 43-185,-720-272 11,-110-47-12,-101-53-21,125 60 100,307 99-1,195 39 83,-286-66-175,35 12 8,-313-125-101,189 63 34,-135-60 57,174 43-47,-134-44-20,8 2 50,-107-27-42,160 63-1,-134-40-32,251 96 82,-264-98-121,72 22 66,58 22 66,187 110 74,-168-65-128,-166-77 6,-114-56-28,-17-10 0,0 1 1,-1 1-1,1 0 1,-1 0-1,0 1 1,0 0 0,-1 1-1,12 11 1,-12-13 2,0 1 0,1-1 1,-1-1-1,1 1 0,0-1 0,1-1 1,16 5-1,-13-4-15,127 43 24,-115-37 198,-19-6-550,-19-5-1759,-11-7 728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9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32,'33'26'134,"2"-1"0,1-1 0,1-2 0,0-2 0,70 26 0,-9-1 140,617 347 394,-589-319-599,557 359 203,52 6-19,-626-377-249,131 58 72,-173-88-46,529 224 179,98 35 143,-231-70-133,-248-129-170,-81-37-29,241 87 42,-176-70-38,510 184-8,-575-200 0,201 112 0,-182-80 21,222 91 0,-134-81-37,192 47-67,-190-69 44,125 49-73,-318-105 104,54 28 0,-60-26-3,-19-10-6,-1 1 0,0 1 0,-1 1 0,32 24 0,-45-30 5,0-1 1,1-1 0,19 10 0,16 8 2,-16-7 4,-24-15-13,0 1 1,0 0-1,-1 0 0,1 0 0,-1 1 0,0 0 0,0 0 1,6 7-1,-10-2-810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39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0,'2'24'143,"2"-1"1,1 0-1,0 1 0,2-1 1,0-1-1,2 0 0,18 35 0,2 8 14,22 61 68,178 399 249,-97-196-274,-129-320-197,7 17 7,2-1 1,16 27-1,-17-35 5,-1 1-1,-1-1 0,-1 2 1,-1-1-1,9 33 0,-12-38 7,0 1-1,1-2 0,1 1 1,0-1-1,1 0 1,14 21-1,-12-20-2,0 0 1,-1 1-1,-1 0 1,8 21-1,-13-28-6,2 1 1,-1-1-1,1 1 0,0-1 0,0-1 1,1 1-1,6 6 0,-2-1 13,-7-8-21,0-1 0,0 1-1,0 0 1,-1-1 0,0 1 0,1 0 0,-2 0 0,2 4 0,-2-4-2,1 0 0,0 0 1,0 0-1,0-1 0,1 1 1,-1 0-1,5 6 0,-4-7 3,-1-1-1,0 1 0,0-1 0,0 1 1,0-1-1,0 1 0,0 0 1,-1-1-1,1 1 0,-1 4 1,0-4 1,1 0 0,-1 0 1,1 0-1,-1 0 1,1 1-1,0-1 0,0 0 1,1-1-1,-1 1 0,3 5 1,3 1-958,-1-27-212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0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32,'0'31'897,"1"-26"-860,0 0-1,0 0 1,0 0-1,1 0 1,-1 0 0,1 0-1,0-1 1,1 1 0,-1-1-1,1 1 1,0-1-1,6 7 1,51 52 180,-36-40-120,290 252 434,-126-119-411,-10-6-57,-79-71 16,-4 5 0,113 128-1,-22-1-78,76 93 0,93 110 160,-188-245-5,168 178 123,-202-216-272,-80-82 18,83 101-1,-112-120-47,39 34-1,4 5 31,129 144-33,-57-66 33,-23-22-38,169 140 0,-129-126 60,42 34-104,-38-30 62,-38-30 39,119 120-59,-128-119 30,46 62-1,-109-124 27,83 113 1,-35-39-4,-36-50-9,71 78 23,-93-107-19,6 7 4,-19-20-8,-26-32-79,-10-13-1271,-9-9 422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0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64,'5'31'876,"11"13"-623,-11-26-195,2 0 0,0-1 0,18 32 0,95 161 221,-52-86-152,-56-101-110,-1 0 1,-1 1-1,13 42 0,-19-54-17,1 0 0,1 0 0,0-1 0,0 0 0,1 0 0,13 14 0,19 35 16,-30-35 19,-8-21-49,0 0 1,0 0-1,1 0 0,-1 0 1,1 0-1,0 0 0,4 5 1,3 2-36,-6-8 38,0 0 0,0 1-1,0 0 1,-1-1 0,1 1-1,-1 0 1,0 0-1,0 0 1,0 1 0,0-1-1,-1 0 1,0 1 0,0-1-1,1 6 1,-2-6-107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0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28 32,'2'-21'436,"5"14"115,19 25 213,-8-3-913,34 26 362,84 86 1,-102-87-154,38 37 29,-27-33-63,-27-25 17,1-1 0,40 30 0,-45-40-572,-14-12-250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2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 1 32,'-1'0'25,"1"0"0,0 0 0,-1 0-1,1 0 1,0 0 0,-1 0 0,1 0 0,0 0 0,-1 1-1,1-1 1,0 0 0,-1 0 0,1 0 0,0 0 0,0 1-1,-1-1 1,1 0 0,0 0 0,0 1 0,0-1 0,-1 0-1,1 1 1,0-1 0,0 0 0,0 1 0,0-1 0,-1 0-1,1 1 1,0-1 0,0 0 0,0 1 0,0-1 0,0 0 0,0 1-1,0-1 1,0 0 0,0 1 0,0-1 0,0 0 0,0 1-1,1-1 1,-1 0 0,0 1 0,0-1 0,0 0 0,0 1-1,0-1 1,1 0 0,-1 0 0,0 1 0,0-1 0,1 0-1,-1 0 1,0 1 0,0-1 0,1 0 0,-1 0 0,0 0-1,1 1 1,-1-1 0,1 0 0,17 21 26,89 59 252,158 92-1,134 45 7,-2-1-139,347 229 54,171 71-69,-366-283-145,-514-220 0,894 362 60,-764-295-105,244 131 76,-130-59 5,-8-5-18,-33-16-15,-15-9-10,76 71 45,-204-133-39,-47-30 8,60 30 0,60 35-26,-56-28 29,162 83 12,-222-126-21,-16-8-11,51 33 0,-69-39 3,1-1 0,0 0 0,38 10 1,18 8 9,-33-18-1545,-59-9 678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2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96,'50'50'283,"2"-2"0,2-2 0,107 70 0,-37-28-128,668 426 638,-647-426-727,279 149 171,-31-19-73,-15-1 1,234 147 43,-313-173-88,138 93 75,80 108-24,-307-220-148,-162-135-41,67 60 15,26 20 6,569 342 56,-249-167-43,-408-257-12,-2 3-1,76 72 1,-64-53 28,130 129-38,29 63 34,-209-234-18,26 29 6,1-2 0,2-2 0,2-2 0,59 41 0,-86-71-136,-16-8 91,0 0-1,0 0 1,1 1 0,-1-1 0,0 0 0,0 1 0,0-1 0,0 1 0,0-1 0,0 1-1,0 0 1,-1-1 0,1 1 0,0 0 0,0-1 0,0 1 0,-1 0 0,1 0 0,0 0 0,-1 0-1,1 0 1,-1 0 0,1 0 0,-1 0 0,1 0 0,-1 0 0,0 0 0,1 0 0,-1 0-1,0 0 1,0 3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2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0 128,'0'0'336,"21"10"262,-14 0-485,-1 0 1,0 1-1,0 0 0,-1 0 0,7 22 0,-1-3 14,436 954 1240,-217-500-1116,-194-402-236,167 356 55,-184-400-41,224 475 177,-203-434-199,70 106-1,-32-61 35,-23-32-81,135 244 37,-43-25 40,-112-224-15,-26-61-46,22 44 0,34 74 95,-36-74-73,-24-58 7,2 0 1,-1 0-1,15 19 0,-18-22-82,-7-17-81,-34-56-882,11 17 31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3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 0 64,'0'1'38,"-1"0"1,0-1-1,0 1 1,1 0-1,-1 0 0,1 0 1,-1 0-1,1 0 0,-1-1 1,1 1-1,-1 0 1,1 0-1,0 0 0,-1 0 1,1 0-1,0 0 0,0 0 1,0 0-1,0 0 1,0 0-1,0 0 0,0 1 1,0-1-1,1 1 0,2 32 156,59 153 518,-13-45-436,159 568 391,-121-448-400,14 5-219,-71-190-5,26 84 26,-53-150-68,95 356 78,-52-190-4,-5-25-64,19 55 21,-48-163-25,63 199-4,-58-181 47,-15-49-45,1-1 0,0 1 0,1-1 0,1 0 0,8 15 0,-8-17-9,0 0 0,0 1 0,-1 0 0,0 0 0,-1 0 0,-1 0 0,3 18 0,-4-24 7,-1 0-1,1 0 0,1 0 1,-1 0-1,1 0 0,0 0 0,0-1 1,4 8-1,-4-8 1,1 1 0,-1-1 0,0 1 0,0 0 0,-1 0 0,0 0 0,1 0 0,-1 8 0,20 66-29,-8-8-12,0 0 86,-7-54 104,-5-9-437,-14-25-3169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3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32,'0'0'1276,"0"22"-705,4 34-374,2-1 1,3 1-1,24 83 0,-10-48-132,176 706 396,-185-745-431,18 73 20,68 239 98,62 117-137,-119-343 26,41 124-32,29 86 27,-89-264-38,-17-58 6,17 46 1,-6-10-1,3 3 0,-1-8 0,-17-51 0,0 0 0,0 0 0,0 0 0,-1 0 0,0 1 0,2 7 0,9 27 0,-9-34 8,-1 0 1,1 1-1,-2 0 1,1 0-1,-1 0 0,1 8 1,11 6-1088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3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96,'0'10'108,"1"0"-1,1 1 1,-1-1-1,2 0 1,-1 0-1,1 0 1,1-1-1,0 1 1,0-1-1,1 0 1,0 0-1,1 0 1,9 11 0,498 684 1146,-328-423-1051,180 369 0,-189-349-140,-24-45-25,-48-95 10,-40-69 11,153 197-65,-94-134-9,51 64 7,60 81 0,-116-129-7,57 77 3,-80-104-39,-35-50 38,154 223-19,-177-266 33,382 502-29,-312-421 36,26 32-16,-25-26-4,-22-25 51,-67-88-36,30 54 0,10 15 1,9 11-5,-52-75 3,3-1 1,38 48-1,-37-55 25,0 2-1,21 31 1,-10-19-20,-25-31-3,-1 0 0,0 0 0,0 1 0,-1 0 1,8 12-1,-10-10-332,-14-12-577,-12-18-403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1:25.43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64,'0'0'481,"-6"27"186,6-17-632,1 1 0,1-1 0,0 1 0,1-1 0,0 0 0,0 0 0,1 0-1,8 16 1,52 76 124,-36-60-77,383 516 628,-61-92-502,-295-380-147,54 113-1,29 102 57,-120-260-115,60 145 38,78 163 54,-15-91 39,-1 13-95,63 47-1,-110-204 78,1 2 10,79 129-23,-99-121-113,-49-87 35,29 55-1,-13-19-17,39 79 37,-72-138-36,0 0 0,11 27 1,-6-24 3,-12-16-10,0 0-1,0 0 1,0 0 0,0 0-1,0 0 1,0 1-1,0-1 1,0 0 0,-1 0-1,1 1 1,0-1-1,-1 0 1,1 1 0,-1-1-1,1 3 1,-1-3-12,0-22-101,-1 13-17,1 0-1,-2-1 1,1 1 0,-1 0 0,0 0-1,-1 0 1,0 0 0,-4-8-1,-19-36-1263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6:05:57.12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0,'5'8'140,"0"0"0,0 1 0,-1-1 0,-1 1 0,1 0 0,-1 0 0,-1 0 0,0 0 0,1 10 0,6 95 188,-6-62-172,5 414 416,-3-55-273,32 329-107,23 12-133,-51-563-23,10 118-24,-11-250 19,-3-19-15,1 51 1,14 192 36,0-75-10,-7-43-43,0 4 0,-6-58 21,-1-4 27,14 93-80,-7-102 80,1-18 27,-8-16-43,1-5-27,-1 21 43,-6-63-229,-2-37-215,-2-19-724,-3 11-162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7:40.0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32,'0'0'753,"0"46"-422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7:53.44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32,'59'1'317,"0"4"0,0 2-1,0 2 1,-1 4 0,64 21-1,-111-30-294,-1 1 0,1 0 0,-1 0 0,-1 1 0,1 0 0,-1 1-1,0 0 1,0 0 0,-1 1 0,0 0 0,0 1 0,11 17 0,-11-13 4,0 0 1,0 1-1,-1 0 1,-1 1-1,-1-1 1,0 1 0,0 0-1,3 28 1,-3 6 2,-4-25-13,2 0 1,1 0 0,7 26 0,-10-49-27,0 1 0,0-1 0,0 1 1,0-1-1,0 0 0,1 1 0,-1-1 1,0 0-1,1 0 0,-1 0 0,0 0 1,1 0-1,0 0 0,-1 0 0,1-1 1,-1 1-1,1-1 0,0 1 0,-1-1 1,1 1-1,0-1 0,2 0 0,42 3-496,-39-3 388,13 0-688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7:46.82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614 0 96,'0'0'1239,"-38"8"-348,29-6-876,0 1-1,1 0 1,0 0 0,-1 1 0,1 0-1,0 1 1,1 0 0,-1 0-1,1 0 1,0 1 0,1 0-1,-8 8 1,-2 4 27,-1 1-1,2 1 1,-14 25 0,13-18-33,2 1 0,1 0 1,-18 57-1,23-61-30,4-14 21,1 1 0,0-1 0,0 1 0,-1 18 0,-1-17 2,0 0 1,0-1 0,-1 1-1,0-1 1,-1 0 0,-1-1-1,-8 11 1,16-21-3,-8 10 3,1-1 1,-2 0-1,1-1 0,-1 0 0,0 0 0,-1-1 1,1 0-1,-2 0 0,-14 7 0,-63 17-40,75-29-53,17-4-87,-4 2 129,-2-1-105,1 1 135,0 0 0,0-1 0,0 1 0,0 0 0,0 0 0,0 0 0,0 0 0,0 0 0,0 0 0,0 0 0,0 0 0,0 0 0,0 0 0,0 1 0,0-1 0,0 0 0,0 1 1,0-1-1,-1 2 0,-6 0-136,20-6 153,10-4 81,0 2 1,0 0 0,0 1 0,1 2-1,0 0 1,-1 1 0,32 2-1,-42 0-54,-9-1-21,1 1 0,-1 0 0,0-1-1,1 1 1,-1 1 0,1-1 0,-1 1 0,7 1 0,-10-2 16,22 18 91,-14 2-162,1 6 143,-10-21-92,1 1 1,-1-1-1,0 1 0,-1-1 0,1 0 1,-1 0-1,0 1 0,0-1 0,-1 0 1,0-1-1,-4 8 0,-46 51 27,17-22 14,4 2-15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13.73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10 160,'0'0'411,"36"-9"347,-30 9-735,1 0 0,-1 1 0,1 0 0,-1 0 1,1 1-1,-1-1 0,0 2 0,0-1 0,0 1 0,0-1 0,0 2 0,-1-1 0,1 1 0,-1-1 0,0 1 0,0 1 0,0-1 0,-1 1 0,1 0 0,-1 0 0,6 11 0,1 0 0,-2 1 0,0 0-1,-1 0 1,0 1 0,-2 0 0,0 0-1,4 21 1,25 171 94,-30-187-111,1-1-1,1 0 0,1 0 1,1-1-1,0 0 0,2-1 1,1 0-1,0-1 0,1 0 1,1-1-1,1 0 0,1-1 1,0-1-1,1 0 0,34 23 1,43 30 31,-66-46-14,1-2 0,2 0-1,54 26 1,79 14 269,-77-30-168,-57-21-94,1-2-1,0-1 1,0-1-1,1-1 1,47 0 0,-7-5 20,94-14 0,-3-5-61,-120 10 11,0-2 0,80-34 0,1-4 11,-108 42-13,-2-1 0,1 0 0,16-13 0,-19 12 4,0 1-1,0 1 1,1 0-1,23-9 1,-22 10 0,0-1 1,-1 0-1,0-1 0,21-16 1,-4 3-47,40-24 81,-56 38-29,1-1 0,-1-1-1,-1 0 1,1-1 0,-2 0-1,1-1 1,-1 0 0,16-21 0,0-10-9,112-178-105,-126 171-636,-9 33-182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29.9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1 363 0,'0'0'251,"64"-39"998,2 0-1122,182-114 125,-194 123-225,17-12-27,-52 30-2,0 1 0,40-17 0,-49 24 2,-9 3 1,-1 1-1,1-1 0,-1 1 1,1 0-1,0-1 0,-1 1 1,1 0-1,0-1 0,-1 1 1,1 0-1,0 0 0,-1-1 1,1 1-1,0 0 0,-1 0 1,1 0-1,0 0 0,0 0 1,-1 0-1,1 0 0,0 0 1,0 1-1,-1-1 0,1 0 1,0 0-1,-1 1 0,1-1 0,0 0 1,-1 1-1,1-1 0,-1 0 1,1 1-1,0-1 0,-1 1 1,1-1-1,-1 1 0,1-1 1,-1 1-1,0 0 0,1-1 1,-1 1-1,1 0 0,0 36 14,-2-19-20,20 286 70,-8-21-80,-11-281 16,-1 1 1,0-1 0,0 0-1,0 1 1,0-1-1,0 0 1,-1 0 0,1 1-1,-1-1 1,1 0-1,-1 0 1,0-1-1,0 1 1,0 0 0,0-1-1,0 1 1,0-1-1,0 1 1,-4 0 0,-47 24 19,52-26-20,-24 8 21,0-1 0,-1-2 1,0 0-1,0-2 0,0-1 0,-1-1 0,-39-3 1,7 1-16,17 5 10,40-3-17,0-1 1,0 0 0,0 1 0,0 0-1,0-1 1,1 1 0,-1 0-1,0 0 1,0 0 0,0 0-1,1 0 1,-1 1 0,0-1 0,1 1-1,-1-1 1,-1 3 0,-18 55-283,8-38-470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3.51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1 167 416,'12'-2'45,"-1"0"-1,1 0 0,-1-1 0,1 0 1,-1-1-1,0 0 0,0-1 0,-1-1 1,12-7-1,4-5 24,-2-1 0,25-24 0,-10 7-37,-39 36-30,0-1 1,1 1-1,-1-1 0,1 1 0,-1-1 0,1 1 0,-1 0 0,1-1 0,-1 1 1,1 0-1,-1-1 0,1 1 0,-1 0 0,1 0 0,0-1 0,-1 1 0,1 0 0,0 0 1,-1 0-1,1 0 0,-1 0 0,1 0 0,0 0 0,-1 0 0,1 0 0,0 0 0,-1 0 1,1 0-1,-1 1 0,1-1 0,0 0 0,-1 0 0,1 1 0,-1-1 0,1 0 0,-1 1 1,1-1-1,-1 0 0,1 1 0,-1-1 0,1 1 0,-1-1 0,1 1 0,1 3 15,-1-1-1,1 1 1,-1-1-1,1 1 1,-1 0-1,0-1 1,-1 1-1,2 5 1,-1 4 26,0 0 0,-1 1 1,0-1-1,-3 21 1,-2-22-122,1-1 0,-1 0 1,-1 0-1,0 0 0,-1-1 0,0 0 1,-9 11-1,2-7-434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3.88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26 0 865,'-6'26'32,"1"-3"-32,-1-3 0,3-5 64,1-4 32,-1-8-192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4.23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55 262 1153,'0'33'-32,"0"5"64,-5 2 128,-1 0 32,-5-2-31,0-3-129,0-6 32,3-9-64,5-9-32,3-10-64,0-17-1218</inkml:trace>
  <inkml:trace contextRef="#ctx0" brushRef="#br0" timeOffset="1">215 1 1698,'11'41'96,"0"18"-128,0 10 128,-2 12 64,-7 5-64,-2 3 0,-11-8-96,-5-6 32,-6-17 0,0-11-64,2-14-32,9-17-320,0-9-513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4.63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97 0 769,'25'0'288,"0"20"-192,-3 15 256,-9 12-95,-4 9-129,-9 12-32,-6 10-32,-16 5 0,-5 4-64,-4 1 160,-2-9 32,6-10 1,4-14-129,10-21-128,4-14 31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5.02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92 1 1281,'13'25'-32,"-2"11"64,-5 6 128,-6 5 33,0 4-33,-14 4-64,-5-1 32,-1-1 32,1-8-160,0-7 64,2-12-96,9-12-128,3-14-160</inkml:trace>
  <inkml:trace contextRef="#ctx0" brushRef="#br0" timeOffset="1">229 171 1217,'0'42'32,"-2"-4"32,-4-7 353,3-9-257,3-11-96,0-8-64,6-15-513,-1-12 1,4-9-353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5.40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356 1 673,'11'30'384,"-2"12"-384,-4 5 352,-5 8 1,0 5-161,-2 5 64,-10 2-32,-4 4 161,-3-4-33,-1-7-320,1-5 64,0-10-128,-1-10-160,4-10-160,5-14-257,3-11-352</inkml:trace>
  <inkml:trace contextRef="#ctx0" brushRef="#br0" timeOffset="1">354 580 1666,'-28'56'0,"1"2"320,-4-1 64,1-1-31,-3 2-97,0-4-224,-3-1 0,3-6-64,0-5-449,-3-13-159,3-13-962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6.40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1 213 1537,'30'5'-32,"6"-5"32,11-7 64,8-17-64,6-7 129,-1-3-65,-2-2-128,-11 3 128,-11 7-96,-11 10-32,-11 7-129,-12 7-127,-7 6-385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6.76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6 231 993,'-5'18'64,"5"-11"320,16-7-159,15-7-161,7-15 64,9-11-160,3-5 64,-3-2 32,-6 2-160,-5 7 64,-11 8-128,-9 6-129,-10 10 1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7.15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7 170 609,'-1'1'25,"1"-1"0,-1 1 0,1 0 1,-1-1-1,1 1 0,-1 0 0,1-1 1,-1 1-1,1 0 0,0 0 0,-1-1 1,1 1-1,0 0 0,0 0 0,0 0 1,0 0-1,0-1 0,0 1 0,0 0 1,0 0-1,0 0 0,0 0 0,0-1 1,0 1-1,0 0 0,1 0 0,-1 0 1,0-1-1,1 2 0,1-2-7,-1 0 0,0 0-1,1 0 1,-1 0 0,0 0 0,1 0 0,-1 0-1,0 0 1,1-1 0,-1 1 0,0-1 0,0 1-1,1-1 1,-1 1 0,2-2 0,50-32 98,3-9-196,66-69 0,-131 123-215,0 1 1,0 0-1,-12 25 0,-2 3 315,5-15 9,12-17 44,-1 0 1,1 1 0,0 0-1,1 0 1,0 0-1,0 1 1,1 0 0,1 0-1,-1 0 1,-1 14 0,5-24-62,1 1 0,-1 0 0,1 0 1,-1-1-1,1 1 0,-1 0 1,1-1-1,0 1 0,-1-1 0,1 1 1,0-1-1,0 1 0,-1-1 0,1 0 1,0 1-1,0-1 0,0 0 1,-1 0-1,1 1 0,0-1 0,0 0 1,0 0-1,0 0 0,0 0 1,-1 0-1,1 0 0,0 0 0,0 0 1,0-1-1,0 1 0,0 0 1,-1 0-1,2-1 0,33-8 115,-14-1-95,-1 0-1,-1-2 1,0 0-1,31-27 1,-29 22-213,1 1 0,42-23 1,-56 36-381,-4 3-229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7.50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152 466 1089,'26'-19'-8,"0"-1"0,-2-1 0,0-1 0,-1-1 0,-2-1 0,23-32 0,16-16-37,-17 21 46,-24 28-22,0 0 0,2 1 1,0 1-1,1 1 0,35-25 1,-57 45 11,1 0-1,-1-1 1,0 1 0,0 0 0,0 0-1,0-1 1,1 1 0,-1 0 0,0 0 0,0 0-1,0 0 1,1-1 0,-1 1 0,0 0-1,0 0 1,1 0 0,-1 0 0,0 0-1,0 0 1,1 0 0,-1 0 0,0 0 0,1 0-1,-1 0 1,0 0 0,0 0 0,1 0-1,-1 0 1,0 0 0,0 0 0,1 0-1,-1 0 1,0 0 0,0 0 0,1 0 0,-1 0-1,0 0 1,0 1 0,1-1 0,-1 0-1,0 0 1,0 0 0,1 0 0,-1 1-1,0-1 1,0 0 0,-4 16-34,-15 17 157,-164 201 819,52-69-259,130-164-671,-96 118 326,81-101-356,-2-1 0,0 0 0,-1-1 0,-24 16 0,40-30-70,0 0 0,0-1 0,-1 1 0,1-1 0,-1 1 0,1-1 0,-1 0 0,0 0 0,0-1 0,1 1 0,-8-1 0,-4 0-1045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9:07.88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1 929,'8'32'128,"0"5"-128,-2 1 320,-4-4 1,1-5-193,0-5 0,0-10-160,-3-5 0,3-9-192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38.91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453 0 0,'15'23'282,"-1"0"-1,0 1 1,-2 0 0,-1 1 0,10 32-1,29 134 132,-45-164-416,-2 0-1,1 52 1,-6-77 1,0 0 1,0 0 0,0 0-1,-1 0 1,1 0-1,0-1 1,0 1 0,-1-1-1,1 1 1,-1-1 0,0 0-1,1 0 1,-6 1 0,-15 9 30,12-2-27,0-1 1,0-1-1,0 0 0,-1-1 0,0 0 0,-1 0 0,1-2 0,-1 1 1,0-2-1,0 0 0,0 0 0,-1-1 0,1-1 0,-19 0 0,21 0 2,1 0 0,0 0-1,-1 1 1,1 1-1,0 0 1,0 0-1,1 1 1,-1 0 0,-11 7-1,-14 10 0,-34 27 1,18-12 1,43-29-118,1-1-1,0 1 0,0 0 1,0 1-1,1-1 0,1 1 0,-1 1 1,1-1-1,-6 16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5:58:40.8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95 0 0,'0'0'160,"13"31"833,16 48-481,-18-55-407,-2 0 0,11 52 1,2 8 79,1 7-13,-12-26-168,-5-38-13,-2 1 1,2 41 0,-7-68 7,1 0 0,-1 1 0,0-1 0,0 0 0,1 0-1,-1 1 1,0-1 0,0 0 0,0 0 0,-1 0 0,1 0 0,0 0 0,0 0 0,0 0 0,-1-1 0,1 1 0,0 0 0,-1-1 0,1 1 0,-3 0 0,-37 13-26,33-12 28,-2 2-1,0 0 0,1 0 0,-1 1 0,1 0 0,0 0 0,1 1 0,-1 1 0,1-1 0,1 1 0,-1 0 0,1 1 0,0 0 0,1 0 0,0 1 0,0-1 0,1 1 0,0 1 0,0-1 0,1 1 0,1-1 0,-4 14 0,5-10-72,2-10-5,0 0 0,-1 1 0,1-1 0,-1 0 0,1 0 0,-1 1 0,0-1 0,0 0 0,-1 0 0,1 0 0,0 0 0,-4 5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03.49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597 56 224,'0'0'491,"-32"-11"977,-6-1-1400,-1 2 0,0 2-1,-43-4 1,64 10-49,0 2-1,-1 0 1,1 1 0,0 1 0,-1 1 0,1 1 0,1 0 0,-1 1 0,-17 7 0,29-9-10,-32 12 127,2 2-1,-52 32 1,87-48-163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04.21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309 0 32,'-58'33'1874,"22"-11"-1709,2 2 0,-41 36 0,62-48-120,1 0 0,0 1 1,0 1-1,2 0 0,0 1 0,0 0 1,1 0-1,-7 18 0,14-24-915,5-16 117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05.48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364 0 160,'-23'0'505,"-1"1"0,1 1 0,0 1 0,-39 10 0,49-9-504,0 1 0,0 0 0,0 1 0,1 1 0,0 0 0,0 0 1,1 1-1,0 1 0,-13 12 0,17-14-41,1-1-1,-1 1 1,1 0 0,0 1 0,1-1 0,-1 1 0,2 0-1,-1 1 1,1-1 0,0 1 0,1 0 0,0 0-1,1 0 1,-1 0 0,2 0 0,-2 14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13.83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121 0 128,'-45'48'1837,"36"-37"-1826,1 0 0,0 1 1,1 0-1,0 1 0,1-1 1,0 1-1,1 0 1,0 1-1,1-1 0,1 1 1,0 0-1,1 0 1,1 0-1,0 15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3:44.232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2 319 32,'-2'-41'860,"5"33"-827,0 1 0,1-1 0,0 1 1,0 0-1,0 0 0,1 0 0,0 0 1,0 1-1,7-6 0,2-2 13,0 2 0,30-22-1,-27 25-12,1 0 0,1 2 0,-1 0-1,1 1 1,1 1 0,22-3 0,-21 1-33,-18 6 0,-12 6 0,9-5 0,-24 14 18,0 1 0,1 1 0,1 1 0,-21 21 1,32-27-9,0 1 0,1 0 0,1 1 0,0 0 0,1 0 0,0 1 0,1 0 0,-9 27 0,16-37-9,6-8-1,18-20 1,25-33-8,-32 37 9,0 2-1,1 0 1,1 1-1,0 1 1,1 1 0,1 1-1,0 1 1,1 0-1,27-10 1,-42 20-3,0 1 0,1 0-1,-1 0 1,0 1 0,0 0 0,1 0 0,-1 1 0,1 0-1,-1 0 1,0 1 0,1 0 0,-1 0 0,0 1-1,0 0 1,1 0 0,-2 1 0,8 3 0,-21-7-6,-1 0 0,1 1 0,-1 1 0,1-1 1,-1 1-1,1 0 0,-1 1 0,1 0 1,0 0-1,-11 5 0,-5 4 24,0 1 0,1 1 0,1 1 0,0 0 0,1 2 0,0 0 1,2 2-1,0 0 0,-20 25 0,26-23-25,12-20 7,0 0 1,0 1-1,0-1 0,0 0 1,0 0-1,0 1 0,0-1 1,0 0-1,0 0 0,0 0 1,0 1-1,0-1 0,1 0 0,-1 0 1,0 1-1,0-1 0,0 0 1,0 0-1,0 0 0,0 0 1,0 1-1,1-1 0,-1 0 1,0 0-1,0 0 0,0 0 1,0 1-1,1-1 0,-1 0 1,0 0-1,0 0 0,0 0 1,1 0-1,-1 0 0,0 0 1,0 0-1,0 0 0,1 1 0,-1-1 1,0 0-1,0 0 0,1 0 1,2-1 3,0 1 1,-1-1-1,1 0 1,0 1-1,0-1 1,-1 0-1,1-1 1,0 1 0,-1 0-1,0-1 1,4-2-1,41-30-5,-29 18 1,1 2 1,1 0-1,1 1 1,0 1 0,0 1-1,1 1 1,30-9 0,0 1 12,21-5-72,-73 23 59,0 0 0,0 0 0,0 0 0,0 0 0,0 0 0,0 0 0,1 0 0,-1 0 0,0 0 0,0 0 0,0 0 0,0 0 0,0 0 0,0 0 0,0 0 0,0 0 0,0 0 0,1 0 0,-1 0 0,0 0 0,0 0 0,0 0 0,0 0 0,0 0 0,0 0 0,0 0 0,0 0 0,0 0 0,1 0 0,-1 0 0,0 0 0,0 1 0,0-1 0,0 0 0,0 0 0,0 0 0,0 0 0,0 0 0,0 0 0,0 0 0,0 0 0,0 0 0,0 0 0,0 1 0,0-1 0,0 0 0,0 0 0,0 0 0,0 0 0,0 0 0,0 0 0,0 0 0,0 0 0,0 0 0,0 1 0,0-1 0,0 0 0,0 0 0,0 0 0,0 0 0,0 0 0,0 0 0,0 0 0,0 0 0,0 0 0,0 0 0,0 1 0,-8 8-25,-10 8 56,-85 50 3,77-53-10,0 2 1,1 1-1,1 0 1,1 2-1,0 1 1,-36 42-1,58-62-22,0 1 0,0 0 0,0 0 0,1 0 0,-1-1 0,0 1 0,1 0-1,-1 0 1,1 0 0,-1 0 0,1 0 0,-1 0 0,1 0 0,0 0 0,-1 0 0,1 0 0,0 1-1,0-1 1,0 0 0,0 1 0,16-3 20,29-22 3,-21 6-24,144-91 2,-148 97 2,0 1-1,1 1 1,0 1-1,0 1 1,1 1-1,40-6 1,-62 12-5,0 0 0,1 0-1,-1 0 1,0 0 0,1-1 0,-1 1 0,0 0 0,1 0-1,-1 0 1,1 0 0,-1 0 0,0 0 0,1 0 0,-1 0-1,1 0 1,-1 0 0,0 1 0,1-1 0,-1 0-1,0 0 1,1 0 0,-1 0 0,0 0 0,1 1 0,-1-1-1,0 0 1,1 0 0,-1 1 0,0-1 0,1 0 0,-1 1-1,0-1 1,0 0 0,0 0 0,1 1 0,-1-1 0,0 0-1,0 1 1,0-1 0,1 1 0,-10 17 40,-21 14-25,-28 12 30,-69 38 0,-33 25-25,152-100-45,9-4 8,20-9 4,31-17 40,24-19-27,-43 21-23,2 2 1,1 1-1,61-21 0,-72 35-24,-24 6 51,-1-1 0,0 1 0,-1 0 1,1-1-1,0 1 0,0 0 0,-1 0 0,1-1 1,-1 1-1,1-1 0,-1 1 0,0 0 1,0-1-1,-1 3 0,-19 18 28,-1-2 0,0-1 0,-35 23 0,-3 3 32,37-27 1,15-13-54,1 1 1,-1 0 0,1 0-1,0 1 1,0 0 0,-8 11 0,15-17-12,0-1 1,0 0 0,0 0-1,0 1 1,0-1-1,0 0 1,0 0 0,0 1-1,0-1 1,0 0 0,0 0-1,0 1 1,0-1 0,0 0-1,0 0 1,0 1 0,0-1-1,0 0 1,1 0 0,-1 1-1,0-1 1,0 0 0,0 0-1,0 0 1,0 1-1,1-1 1,-1 0 0,0 0-1,0 0 1,0 0 0,1 1-1,-1-1 1,0 0 0,0 0-1,1 0 1,-1 0 0,0 0-1,0 0 1,1 0 0,-1 0-1,0 0 1,0 0 0,1 0-1,-1 0 1,0 0-1,0 0 1,1 0 0,-1 0-1,0 0 1,0 0 0,1 0-1,-1 0 1,0 0 0,0 0-1,1 0 1,-1 0 0,0 0-1,0-1 1,0 1 0,1 0-1,-1 0 1,0 0 0,0 0-1,1-1 1,19-5-15,48-36 21,-43 26-3,1 0-1,0 2 1,49-19-1,-21 16-61,-67 37 140,-67 35-123,48-35 49,1 2 0,-47 42-1,140-95-161,8-25 166,-56 44-7,0-1-1,0 2 1,1 0-1,1 1 1,26-13-1,-42 22-2,0 1-1,1 0 0,-1 0 0,1-1 1,-1 1-1,0 0 0,1 0 0,-1-1 1,1 1-1,-1 0 0,1 0 0,-1 0 1,0 0-1,1 0 0,-1 0 0,1 0 0,-1 0 1,1 0-1,-1 0 0,1 0 0,-1 0 1,1 0-1,-1 0 0,1 0 0,-1 0 1,0 1-1,1-1 0,-1 0 0,1 0 1,-1 0-1,1 1 0,-1-1 0,0 0 1,1 1-1,-5 15 18,-20 18 9,-11-3 0,-2-1 1,-54 32 0,85-58-26,-14 9-61,36-22 16,23-14 33,32-24 4,-58 37 6,0 1 0,0 0 0,1 1 0,0 0 1,18-7-1,-32 15 0,1 0 0,-1 0 0,0 0 0,0 0 1,0 0-1,1-1 0,-1 1 0,0 0 0,0 0 1,0 0-1,1 0 0,-1 0 0,0 0 0,0 0 0,1 0 1,-1 0-1,0 0 0,0 0 0,1 0 0,-1 0 1,0 0-1,0 0 0,1 0 0,-1 0 0,0 0 0,0 0 1,0 0-1,1 1 0,-1-1 0,0 0 0,0 0 1,0 0-1,1 0 0,-1 0 0,0 1 0,0-1 0,0 0 1,0 0-1,1 0 0,-1 0 0,0 1 0,0-1 1,0 0-1,0 0 0,0 1 0,0-1 0,0 0 0,0 0 1,0 1-1,-5 16 19,-15 14 1,-66 62-9,-25 29 42,111-122-53,0 0-1,0 1 1,0-1 0,-1 0 0,1 0-1,0 0 1,0 0 0,0 0 0,0 0 0,0 1-1,-1-1 1,1 0 0,0 0 0,0 0-1,0 1 1,0-1 0,0 0 0,0 0-1,0 0 1,0 1 0,0-1 0,0 0-1,0 0 1,0 0 0,0 1 0,0-1-1,0 0 1,0 0 0,0 0 0,0 1 0,0-1-1,0 0 1,0 0 0,0 0 0,0 1-1,0-1 1,0 0 0,0 0 0,1 0-1,-1 1 1,0-1 0,0 0 0,0 0-1,0 0 1,0 0 0,1 0 0,-1 1 0,14-1-36,16-11-19,219-152 71,-228 155-19,-21 8 3,1-1 0,-1 1-1,0 0 1,0 0-1,1 0 1,-1 0-1,0 0 1,1 0-1,-1 0 1,0 0 0,0 1-1,1-1 1,-1 0-1,0 0 1,0 0-1,0 0 1,1 0-1,-1 0 1,0 0 0,0 0-1,1 1 1,-1-1-1,0 0 1,0 0-1,0 0 1,1 1-1,-1-1 1,0 0-1,0 0 1,0 0 0,0 1-1,0-1 1,0 0-1,1 0 1,-1 1-1,0-1 1,0 0-1,-1 2 0,1 1-1,-1-2 0,1 1 0,-1 0 1,0 0-1,0 0 0,0 0 0,0 0 1,0-1-1,0 1 0,0 0 0,-1-1 1,1 1-1,0-1 0,-4 3 0,-28 26 15,16-17 4,1 1-1,1 0 0,0 1 1,1 1-1,1 0 0,0 1 1,1 1-1,1 0 0,-9 20 1,15-15 8,11-13-98,-4-10 70,0 0 1,1-1 0,-1 1-1,0 0 1,1-1 0,-1 0-1,0 1 1,0-1 0,0 0-1,0 0 1,0 0 0,0-1-1,0 1 1,0 0 0,3-3-1,22-18-20,-1-1-1,-1-1 0,-1-1 1,21-29-1,54-55 25,-64 85-31,-26 21 53,-20 19-27,-53 53 15,16-19 33,1 2 1,-42 64-1,86-111-42,-1 0-1,1 1 1,0-1 0,1 1-1,-1 0 1,1 0-1,0-1 1,1 1 0,-2 10-1,5-15-4,0-1 1,-1 0-1,1 1 0,0-1 0,0 0 0,0 0 0,0-1 1,0 1-1,-1 0 0,1-1 0,0 1 0,0-1 0,0 1 1,-1-1-1,1 0 0,2-1 0,21-17 9,-1-1 1,32-33-1,4-5 23,-47 46 3,-5 4-44,0 1 1,0 0-1,1 1 0,-1-1 0,1 2 0,1-1 0,-1 1 0,14-5 0,-57 46 61,7-11-38,15-15 3,0 0 0,0 1 0,1 1-1,0 0 1,1 0 0,1 1 0,0 0-1,1 1 1,-11 22 0,19-35-14,0-1 0,0 0 0,0 0 0,0 0 0,0 0 0,-1 1 0,1-1 0,0 0 0,0 0 0,0 0 0,0 0 0,0 1 0,1-1 0,-1 0 0,0 0 0,0 0 0,0 1 0,0-1 0,0 0 0,0 0 0,0 0 0,0 0 0,0 0 0,0 1 0,0-1 0,0 0 0,1 0 0,-1 0 0,0 0 0,0 0 0,0 0 0,0 1 0,0-1 0,1 0-1,-1 0 1,0 0 0,0 0 0,0 0 0,0 0 0,1 0 0,-1 0 0,0 0 0,0 0 0,0 0 0,0 0 0,1 0 0,-1 0 0,14-2 0,11-8 6,-1-7 42,33-33 0,-41 35-45,0 1 0,1 1 1,0 0-1,25-13 0,-41 25-1,-1 1-1,1-1 0,-1 1 0,1 0 1,-1-1-1,1 1 0,-1 0 0,1-1 0,0 1 1,-1 0-1,1 0 0,-1 0 0,1 0 1,0-1-1,-1 1 0,1 0 0,0 0 0,-1 0 1,1 0-1,-1 0 0,1 0 0,0 1 1,-1-1-1,1 0 0,0 0 0,-1 0 0,1 0 1,-1 1-1,1-1 0,0 1 0,-4 16 22,-20 23-14,4-16-13,3-7 2,1 1-1,1 1 0,1 0 1,0 1-1,1 0 1,2 1-1,0 0 1,-8 28-1,16-29-14,2-20 16,0 0 0,0 1 0,0-1 0,1 0 0,-1 0 0,0 0 0,0 1 0,0-1 0,0 0 0,1 0 0,-1 0 0,0 0 0,0 1 0,1-1 0,-1 0 0,0 0 0,0 0 0,0 0 0,1 0 0,-1 0 0,0 0 0,0 0 0,1 0 0,-1 0 0,0 0 0,0 0 0,1 0 0,-1 0 0,0 0 0,0 0 0,1 0 0,-1 0 0,0 0 0,0 0 0,1 0 0,-1 0 0,0 0 0,1-1 1,32-23-67,-32 23 66,46-36 1,89-52 1,-43 31 4,-92 58 37,-40 18-314,36-17 261,-1 0 1,1 1-1,0-2 0,-1 1 1,1 0-1,0-1 0,-1 1 1,1-1-1,-1 0 0,1 0 1,-1-1-1,1 1 0,-1-1 1,1 1-1,0-1 0,-1 0 1,1 0-1,0-1 0,0 1 1,0-1-1,0 1 0,0-1 1,0 0-1,0 0 0,0 0 1,1-1-1,-1 1 0,1-1 1,-3-3-1,2 4 9,0 0 0,0 0 0,0 0 0,0 1-1,0 0 1,0-1 0,0 1 0,0 0 0,0 0 0,0 1 0,-1-1 0,-5 1 0,4-1 7,1 1-1,0-1 1,0 0 0,0 0 0,0 0 0,0 0-1,0-1 1,-5-2 0,8 3-4,0 0 1,-1 1-1,1-1 0,0 0 1,0 0-1,0 0 0,0-1 1,0 1-1,0 0 1,0 0-1,0 0 0,0-1 1,0 1-1,1 0 0,-1-1 1,1 1-1,-1-1 0,1 1 1,-1-1-1,1 1 1,0-1-1,0 1 0,0-1 1,0 1-1,0-1 0,0 1 1,0-1-1,0 1 1,1-1-1,-1 1 0,0-1 1,1 1-1,-1-1 0,1 1 1,0-1-1,0 1 0,0-1 1,6-9-3,0 2 1,0-1 0,1 1-1,12-10 1,16-23-18,24-74 34,-57 110-20,0 0 1,-1 1 0,0-1-1,0 0 1,0-1-1,1-10 1,-3 12 0,1 0 0,0 0-1,0 1 1,0-1 0,1 0 0,-1 1 0,1-1 0,0 1 0,0 0 0,1-1 0,-1 1 0,5-5 0,-7 9 3,1 0 0,-1 0 0,0 0 0,0 0 0,1 0 1,-1 0-1,0 0 0,0 0 0,1 0 0,-1 0 0,0 0 0,0 0 0,1 0 1,-1 0-1,0 0 0,0 0 0,1 0 0,-1 1 0,0-1 0,0 0 0,1 0 1,-1 0-1,0 0 0,0 0 0,0 1 0,1-1 0,-1 0 0,0 0 0,0 0 1,0 1-1,0-1 0,1 0 0,-1 0 0,0 1 0,0-1 0,0 0 1,0 0-1,0 1 0,0-1 0,0 0 0,0 0 0,0 1 0,0-1 0,0 0 1,0 1-1,0-1 0,0 0 0,0 0 0,0 1 0,0-1 0,0 0 0,0 1 1,2 17 45,-1 0-5,-2-1 0,1 1 0,-2 0 0,-1-1 1,0 1-1,-1-1 0,0 0 0,-2 0 0,0 0 0,-1-1 0,0 0 0,-17 24 0,24-39-40,-1 0 1,0-1-1,1 1 0,-1 0 0,1 0 1,-1-1-1,1 1 0,-1 0 0,1 0 1,0 0-1,-1 0 0,1-1 0,0 1 1,0 0-1,-1 0 0,1 0 0,0 0 1,0 0-1,0 0 0,0 0 0,0 0 1,0-1-1,1 3 0,0-3 0,-1 0-1,1 1 1,0-1-1,0 0 1,-1 0-1,1 1 1,0-1-1,0 0 1,0 0-1,-1 0 1,1 0-1,0 0 1,0 0-1,-1 0 0,1-1 1,0 1-1,0 0 1,-1 0-1,1 0 1,1-1-1,43-23 40,-18 2-51,-2-2-1,-1-1 0,-1-1 1,21-30-1,-6 0-63,35-67 0,-22 18-736,-56 176 789,-4-14 239,-36 178 505,36-204-694,-1 0 0,-1-1-1,-2 0 1,-1-1 0,-26 40-1,31-50-16,21-24-93,21-26 46,-4-15-160,-1-2-1,-3-1 0,29-75 0,34-69 200,-85 187-14,1 0-1,0 0 1,1 0 0,0 0 0,8-7 0,-13 12 10,1 1 0,-1-1 0,1 0 0,0 1 0,-1-1 0,1 1 0,0-1 0,-1 1 0,1-1 0,0 1 0,0-1 0,0 1 0,-1 0 0,1 0 0,0-1 0,0 1 0,0 0 0,0 0 0,0 0 0,0 0 0,-1 0 0,1 0 0,0 0 0,0 0 0,0 0 0,0 0 0,0 0 0,0 1 0,-1-1 0,1 0 0,0 1 0,0-1 0,0 0 0,-1 1 0,1-1 0,0 1 0,0 0 0,-1-1 0,1 1 0,-1-1 0,1 1 0,0 0 0,-1 0 0,1-1 0,-1 1 0,0 0 0,1 0 0,-1-1 0,1 1 0,-1 0 0,0 0 0,0 0 0,0 0 0,1 0 0,-1 1 0,4 14 65,-1 0 0,0 0 0,-2 1 0,1-1 1,-2 0-1,0 1 0,-5 31 0,-2-6 125,-25 77 0,20-80-154,-2 1-1,-2-2 1,-2 0-1,-1-1 1,-2-1-1,-1-1 1,-2-1-1,-1-1 1,-2-1-1,-30 28 0,30-40-279,31-29-188,28-34 338,69-74-1,-65 80 108,-2-2 0,39-59 1,-37 32-96,-2-1 1,-4-1 0,-2-2 0,33-135 0,-54 172 70,-2 0 0,1-61 0,3-19-155,-7 178 275,0-29 67,0-1-1,-2 1 0,-10 67 1,-3-57-149,-2 0 0,-2-1 0,-31 57 1,-81 122 281,58-106 154,67-111-485,0 0 0,0 0 0,0 0 1,1 1-1,0-1 0,1 1 0,-1 0 0,1-1 0,-1 15 0,27-52-175,125-150 203,-95 119-5,-2-3 0,51-82 1,-90 120-92,-1-1 0,-1 0 0,-1-1 0,-1-1 0,5-33 0,13-39 17,-20 84 68,-4 20 24,-7 29 61,-30 67 117,-3-1 0,-93 169-1,77-174 7,-22 43-19,74-136-191,1 1 0,-1 0 0,1-1 0,-1 1 0,1 0 0,-1-1 0,1 1 0,0 0 0,-1 0 0,1-1 0,0 1 0,0 0 0,-1 0 1,1 0-1,0-1 0,0 1 0,0 0 0,0 0 0,0 0 0,0 0 0,0-1 0,1 1 0,-1 0 0,0 0 0,0-1 0,1 1 0,-1 0 0,0 0 0,1-1 1,-1 1-1,0 0 0,2 0 0,-1-1 1,1 1 0,-1-1 1,1 0-1,0 0 1,-1 0-1,1-1 0,-1 1 1,1 0-1,-1-1 0,1 1 1,0-1-1,-1 1 0,1-1 1,1-1-1,52-31-21,10-20 39,-3-3-1,-2-2 1,-3-3 0,60-82-1,-103 124-54,-1-1-1,12-23 1,-24 41 55,-4 15 18,1 0 0,-2 0 0,1-1 1,-2 1-1,0-1 0,0-1 1,-1 1-1,-11 16 0,10-16-15,-20 30 13,-64 77 0,67-92 52,1 2-1,2 0 0,0 1 0,2 1 0,-21 48 0,39-77-81,0 0 0,0 0-1,0 0 1,1 0 0,-1-1 0,0 1-1,1 1 1,0-1 0,-1 0-1,1 0 1,0 0 0,0 0-1,0 0 1,1 0 0,-1 0 0,1 4-1,0-6-1,0 1 0,-1 0 0,1-1 0,-1 1 0,1-1-1,0 0 1,0 1 0,-1-1 0,1 0 0,0 1 0,0-1 0,-1 0-1,1 0 1,0 0 0,0 1 0,0-1 0,-1 0 0,1 0-1,0 0 1,0 0 0,0-1 0,0 1 0,-1 0 0,1 0 0,0 0-1,0-1 1,0 1 0,9-4-31,-1 0 0,0 0 0,-1-1 0,1 0 0,7-6 0,-1-1 42,-22 15 7,-24 10 0,-8-3-117,-61 7 0,-3 0-195,-276 81 310,364-93-51,21-2-38,30-2 29,-35-1 55,34-3-48,-31 1-142,-24 2-11,-18 2 222,1 3 0,-1 1 1,1 1-1,0 3 0,0 0 1,1 3-1,-51 25 0,85-38-18,1 0-1,-1 1 0,1 0 0,-1-1 0,1 1 0,0 0 0,-1-1 0,1 1 0,0 0 0,-1 0 0,1 0 0,0 0 0,0 0 0,0 1 0,0-1 0,0 0 0,-1 3 0,2-4-5,0 1 0,1-1 0,-1 1 0,1 0 0,-1-1 0,1 1 0,-1-1 0,1 1 0,-1-1 0,1 1 0,-1-1 0,1 0 0,0 1 0,-1-1 0,1 0 0,-1 1 0,1-1 0,0 0 0,0 0 0,-1 0 0,1 1 0,0-1 0,-1 0 0,1 0 0,1 0 0,62 3 59,-62-3-58,35-2-8,-1-2 0,0-1 0,66-20 1,-67 15 9,1 2 1,0 1-1,69-4 0,-104 11-9,33 2-16,-30 5 35,-20 6-42,-9 0-11,0 0 0,-32 9-1,30-12 52,-50 26-1,76-36-11,1 0 0,-1 0 0,1 0 0,0 1 0,-1-1 0,1 0 0,0 0 0,-1 0 0,1 0 0,-1 1 0,1-1 0,0 0 0,-1 0 0,1 1 0,0-1 0,0 0 0,-1 0 0,1 1 0,0-1 0,0 0 0,-1 1 0,1-1 0,0 0 0,0 1 0,0-1 0,0 1 0,-1-1 0,1 0 0,0 1 0,0-1 0,0 1 0,0-1 0,0 0-1,0 1 1,0 0 0,15 3 30,28-6 32,-41 2-55,29-5 4,0-1 1,0-2-1,0-1 0,-1-2 0,51-24 1,-34 14-22,50-15 0,-77 33 40,-12 8 31,-16 20 89,-1 2-78,35-51-171,-3-3 91,-9 9-8,0 1 0,1 0 0,1 1 0,1 1 1,0 1-1,1 0 0,35-20 0,-53 34 15,1-1-1,0 1 1,0 0-1,-1-1 1,1 1 0,0 0-1,0-1 1,0 1 0,0 0-1,-1 0 1,1 0-1,0 0 1,0 0 0,0 0-1,0 0 1,0 0 0,0 0-1,-1 0 1,1 0-1,1 1 1,0 12 26,-21 20-3,-23 10-50,-3-2 0,-1-3 0,-87 56 0,131-92 18,-23 16-3,16-10 14,-1-1 0,1 0 0,-1-1 0,-1 0 0,1 0 0,-1-1 0,0 0 0,-14 3 0,49-14-19,-1-1 1,-1-1-1,1-1 1,-1-1-1,36-23 1,-26 15-8,1 1 1,48-17 0,-69 31 22,0-1 0,1 1 0,0 1 0,24-1 0,-48 20 10,-179 118 289,191-131-283,11-2-2,15-4-1,85-39 1,-80 27-10,0 2 1,51-12-1,-83 24-7,0 0 0,0 0-1,0-1 1,0 1 0,0 0 0,0 0 0,0 0 0,1 0 0,-1 0 0,0 0 0,0 0-1,0 0 1,0-1 0,1 1 0,-1 0 0,0 0 0,0 0 0,0 0 0,0 0 0,1 0-1,-1 0 1,0 0 0,0 0 0,0 0 0,0 0 0,1 0 0,-1 0 0,0 0 0,0 0-1,0 0 1,0 0 0,1 0 0,-1 1 0,0-1 0,0 0 0,0 0 0,0 0 0,1 0-1,-1 0 1,0 0 0,0 0 0,0 1 0,0-1 0,0 0 0,0 0 0,0 0-1,1 0 1,-1 0 0,0 1 0,0-1 0,0 0 0,0 0 0,0 0 0,0 0 0,0 1-1,0-1 1,0 0 0,0 0 0,0 0 0,0 0 0,0 1 0,0-1 0,0 0 0,0 0-1,0 1 1,-13 12-84,-23 15-47,9-8 112,-60 46 210,79-59-174,0 0 0,1 1 1,0 0-1,0 0 0,1 1 0,0 0 0,1 0 0,-5 10 0,9-18-11,1 0 0,-1 0 0,1 0 0,-1-1-1,1 1 1,0 0 0,-1 0 0,1 0-1,0 0 1,0 0 0,-1 0 0,1 0 0,0 0-1,0-1 1,0 1 0,0 0 0,0 0 0,0 0-1,1 0 1,-1 0 0,0 0 0,0 0 0,1 0-1,-1 0 1,0-1 0,1 1 0,-1 0-1,1 0 1,-1 0 0,1-1 0,-1 1 0,2 1-1,0-2-1,0 1-1,0-1 1,0 1-1,0-1 0,0 0 1,0 1-1,0-1 0,0 0 1,0 0-1,0 0 0,0-1 1,0 1-1,3-2 1,8-1 4,0-1 0,-1-1 0,20-9 0,22-20-46,-39 23 29,1 1 0,-1 0 0,1 1 0,1 1 0,0 1 0,0 0-1,1 1 1,24-5 0,-41 11 9,-1 0-1,0 0 0,0 0 0,0 0 1,1 0-1,-1 0 0,0-1 1,0 1-1,0 0 0,1 0 0,-1 0 1,0 0-1,0 0 0,0 0 1,1 1-1,-1-1 0,0 0 0,0 0 1,0 0-1,1 0 0,-1 0 1,0 0-1,0 0 0,0 0 0,0 0 1,1 0-1,-1 1 0,0-1 1,0 0-1,0 0 0,0 0 0,1 0 1,-1 0-1,0 1 0,0-1 1,0 0-1,0 0 0,0 0 0,0 1 1,0-1-1,0 0 0,0 0 1,0 0-1,0 1 0,0-1 0,0 0 1,0 0-1,-6 12-19,-16 12 27,-17 8 17,-2-1 1,-1-2-1,-1-1 0,-80 36 1,122-63-38,13-2 21,-5-1-11,1-1 0,0 0 0,-1 0 0,1-1 1,-1 0-1,0 0 0,12-9 0,48-44-2,-51 42 10,92-83 33,-4-4 1,170-220-1,-266 312-69,-1 0 0,-1 0-1,0-1 1,8-18 0,-12 24 23,-1 1-1,0 0 1,0-1 0,0 1-1,0-1 1,-1 1 0,0-1-1,0 1 1,0-1 0,-1 1-1,1-1 1,-1 1 0,0 0 0,0-1-1,-4-7 1,4 12 4,1 0 0,-1-1 0,0 1-1,0 0 1,0 0 0,0 0 0,0 0 0,0 0 0,1 0 0,-1 0-1,0 0 1,0 1 0,0-1 0,0 0 0,1 0 0,-1 1 0,0-1-1,0 0 1,0 1 0,1-1 0,-1 1 0,0-1 0,1 1 0,-1 0 0,0-1-1,1 1 1,-1-1 0,1 1 0,-1 1 0,-37 30 10,19-15 21,-26 13-94,0-1-1,-2-3 1,-71 30 0,60-29 405,58-27-331,0 0 0,-1 1 0,1-1 0,-1 0 0,1 1 0,-1-1 0,1 0 0,-1 0 0,1 1 0,-1-1 0,0 0 0,1 0 0,-1 0 0,1 0 0,-1 0 0,1 0 0,-1 0 0,0 0 1,1 0-1,-1 0 0,1 0 0,-1 0 0,1 0 0,-1-1 0,0 1 0,1 0 0,-1 0 0,1 0 0,-1-1 0,1 1 0,-1 0 0,1-1 0,0 1 0,-1-1 0,0 0 0,1-22 31,17-25-7,3 24-13,0 0 0,25-22 0,-25 27-25,-2 0 0,0-1 0,19-29 0,-37 49 8,1-1 1,-1 1-1,0 0 1,0 0-1,1 0 0,-1 0 1,0 0-1,0-1 0,0 1 1,1 0-1,-1 0 1,0 0-1,0-1 0,0 1 1,0 0-1,1 0 0,-1-1 1,0 1-1,0 0 1,0 0-1,0-1 0,0 1 1,0 0-1,0 0 1,0-1-1,0 1 0,0 0 1,0-1-1,0 1 0,0 0 1,0 0-1,0-1 1,0 1-1,0 0 0,0-1 1,0 1-1,0 0 0,0 0 1,0-1-1,-1 1 1,1 0-1,0 0 0,0 0 1,0-1-1,0 1 0,-1 0 1,1 0-1,0 0 1,0-1-1,-1 1 0,1 0 1,0 0-1,-1 0 0,-20 6-77,-27 20 73,46-25 19,-19 12 6,14-7-12,-1-1 1,0 0 0,0-1 0,0 1-1,-1-2 1,1 1 0,-1-1 0,0 0-1,-13 2 1,21-6-10,0 1-1,0 0 1,0-1 0,0 1-1,0-1 1,0 1 0,1-1-1,-1 0 1,0 1 0,0-1-1,1 0 1,-1 1 0,0-1-1,1 0 1,-1 0 0,1 0-1,-1 0 1,1 1 0,-1-1-1,1 0 1,0 0 0,-1 0-1,1 0 1,0 0 0,0 0-1,0 0 1,0 0 0,0 0-1,0 0 1,0-1 0,-1-40-110,2 32 93,-1 6 10,0-20 14,0 24-6,0-1 0,0 1 0,0-1 0,0 1-1,0-1 1,0 0 0,0 1 0,1-1-1,-1 1 1,0-1 0,0 1 0,0-1 0,1 1-1,-1-1 1,0 1 0,1-1 0,-1 1-1,0-1 1,1 1 0,-1-1 0,1 1 0,-1 0-1,1-1 1,-1 1 0,1 0 0,-1-1 0,1 1-1,-1 0 1,1 0 0,-1 0 0,2-1-1,-2 5 18,1-1-1,-1 1 0,0 0 0,0-1 0,0 1 0,0 0 0,0-1 0,-1 1 1,0-1-1,0 1 0,-1 3 0,-62 164 396,60-161-410,0 0 1,0 0 0,-1-1-1,-1 1 1,1-1-1,-10 10 1,17-26-76,9-10-7,52-40-34,138-94 0,-158 124 93,61-27-1,-68 37 4,-1-1-1,-1-2 1,49-37 0,-65 41 26,-7 9-2,-1-2 0,0 1 0,-1-1 0,0-1 0,13-16 0,-34 35-77,0 0 1,-1-1-1,1 0 0,-26 11 1,9-4 7,6-2 23,-7 3 138,1 0 1,-52 42-1,119-70 159,25-19-195,112-76 0,46-58 36,-201 154-97,-25 26-1,-33 39 5,33-47-2,-36 43 27,-1-2-1,-89 76 0,64-63 122,62-57-129,1 0 0,-1 1-1,1-1 1,1 1-1,-1 0 1,0 0 0,1 0-1,-4 10 1,6-14-20,1 0 1,0-1-1,0 1 0,0 0 1,0 0-1,-1 0 1,1-1-1,0 1 0,0 0 1,1 0-1,-1-1 0,0 1 1,0 0-1,0 0 1,0-1-1,1 1 0,-1 0 1,0 0-1,1-1 1,-1 1-1,0 0 0,1-1 1,-1 1-1,1 0 0,-1-1 1,2 1-1,0 1 2,0-1-1,1 0 1,-1 0-1,0 0 1,1 0 0,-1-1-1,1 1 1,-1-1-1,1 1 1,-1-1-1,1 0 1,4 0 0,2-1-18,1-1 0,0 1 1,-1-1-1,0-1 1,1 0-1,-1 0 1,0-1-1,0 0 0,-1 0 1,1-1-1,8-7 1,-6 5-36,0 1 0,0 0 0,1 0 0,-1 1 0,22-6 0,-30 11 45,0 0 0,1-1 1,-1 1-1,0 1 1,1-1-1,-1 0 0,0 1 1,5 1-1,-5-1 4,-1-1-1,1 1 0,-1-1 1,1 1-1,0-1 1,-1 0-1,1 0 1,0 0-1,-1 0 0,5-1 1,-5 0 0,0-1 1,0 1 0,0 0-1,0-1 1,-1 0 0,1 1-1,0-1 1,-1 0 0,1 0-1,-1 0 1,0 0 0,0 0-1,0 0 1,0 0 0,0 0-1,0 0 1,0 0-1,-1-1 1,1 1 0,-1 0-1,1-1 1,-1 1 0,0 0-1,0-1 1,0 1 0,-1-3-1,1-4-44,-1 1-1,1 0 1,-2-1-1,1 1 0,-6-16 1,2 12-17,2 3 6,-1 1 0,1 0 0,-2 0 0,-6-10 0,6 60 542,3-22-408,0 1 1,-1-1-1,-1 1 1,-10 26-1,8-26 12,1-1-1,0 1 0,2 0 0,-2 30 0,1-30-36,4-12-149,19-7 48,48-2-299,-66 0 344,0-1 0,-1 0 0,1 0 0,0 0 0,-1 0 0,1 0 0,-1 1 0,1-1 0,-1 0 0,1 0 0,-1 0 0,1 0 0,-1-1 0,0 1 0,0 0 0,0 0 0,1 0 0,-1 0 0,0 0 0,0 0 0,-1 0 0,1 0 0,0-2 0,-2-26 11,-3 15-116,2 0 1,0 0-1,1 0 0,-1-23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4:57.125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1 32,'0'0'1025,"33"7"-310,-18 2-609,-1 1-1,0 0 0,-1 0 0,0 1 1,-1 1-1,18 22 0,16 24 34,-33-37-132,-10-17-3,0 0-1,-1 1 0,1-1 1,-1 0-1,0 1 0,0 0 1,-1-1-1,2 6 0,0 0 6,0-1 0,0 1 1,1-1-1,1 0 0,-1-1 0,8 12 0,-5-10-12,-1 0 1,0 1-1,7 21 1,10 16 50,-18-40-47,0 0 0,-1 1 0,0 0 0,3 12 0,3 11 3,1 0 1,2-1-1,1-1 0,18 30 0,-10-20-5,-12-20 2,0-1 1,2 0-1,0 0 1,1-1-1,1-1 1,1 0-1,24 21 1,-8-12 18,0-2 1,2-2-1,1-1 1,1-1-1,52 21 1,-20-14-10,-38-13-7,0-3 0,2 0 0,43 9-1,-18-13-19,62 1-1,-10-1 13,-53-5-60,-1-2-1,96-13 1,-132 11 60,33-7-177,-36 6 133,1 0-1,29-1 1,-26 6-50,-20 1 158,-12 3 5,6-6-67,-1 0 0,0 0 1,1-1-1,-1 0 0,1 0 0,-1-1 1,1 1-1,0-2 0,-12-4 1,-3 0-62,-25-6 90,0 3 1,-1 2 0,0 2 0,-68 0-1,93 4 0,0-1 0,0-2 0,0 0 0,1-1 0,0-1 0,-38-19 0,6 5-2,40 14-18,1 0 1,-1 0-1,-23-19 1,-19-10-11,16 16-3,-71-50 1,96 59 9,0 1 0,1-1 0,0-1 1,-18-19-1,1-2-11,-52-42 0,-23-23-32,-82-108-137,152 176 53,31 28 113,0-2 0,0 1 0,1 0 1,-1-1-1,1 0 0,0 0 0,0 0 0,0-1 0,1 1 0,-1-1 1,1 0-1,-5-10 0,4-42-102,4 57 117,7 0-5,-1 0 0,0 1 0,1-1 0,-1 1 0,0 0 0,1 1 0,-1 0 0,0 0 0,0 0 0,0 0 0,-1 1 0,1 0 0,-1 1 0,8 5 0,5 3 19,0 1 0,-1 0 0,-1 2 0,0 0 0,-1 1 0,21 29 1,-18-21 14,0-2 0,2 0 1,23 22-1,-17-19 97,32 40 1,-33-31-160,-13-17 38,0-1 0,0 0 0,2-1 0,0 0 0,0-1 0,27 19 1,-23-22-6,-2 1 0,1 0 1,-2 1-1,0 1 0,23 25 1,-33-30-2,0 1 1,0 0 0,-1 0 0,-1 0 0,0 0-1,0 1 1,-1-1 0,0 1 0,1 21 0,-3-31-4,-1 0 0,1 0 0,-1 0 0,1 0 0,-1-1 0,1 1 0,-1 0 0,0 0 0,1 0 0,-1 0 0,0-1 0,0 1 0,1 0 0,-1-1 0,0 1 0,0-1 0,0 1 0,0-1 0,0 1 0,0-1 0,0 1 0,0-1 0,0 0 1,0 0-1,0 0 0,-1 1 0,-35 4 46,31-4-37,-5 1-12,1-1-1,0-1 1,0 0 0,0 0-1,-1-1 1,1 0 0,0 0-1,0-1 1,0-1 0,0 0-1,1 0 1,-1-1 0,1 0-1,0-1 1,-11-6 0,-15-8-9,0 1 0,-45-14 0,50 21-8,1-1 0,1-1 0,-1-2 0,-32-22 0,15-6-208,44 40 184,-1 0 0,1-1-1,-1 1 1,1 0 0,0-1-1,0 1 1,1-1 0,-1 0-1,1 0 1,-1 1 0,1-1-1,1 0 1,-2-5 0,5 15 64,1-1 0,-1 0-1,1-1 1,0 1 0,8 8 0,-4-6 51,10 13-31,2-1-1,0-2 0,1 0 0,26 16 1,99 51 284,-38-23-211,-79-44-88,0-2 0,1 0 0,1-2 0,0-2 0,0-1 0,64 12-1,-62-14 10,0 1-1,47 20 0,-48-17-1,0-1 1,47 10-1,-55-18-39,-1-1 1,1-2-1,0 0 0,0-1 0,26-6 1,21-1 7,-54 8-26,0 1-1,27 3 0,-30-1 2,0-2-1,1 0 0,-1 0 1,24-3-1,-26-1 9,0 1 0,0-1 0,0-1 0,-1 0-1,12-6 1,-3-10-705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64"/>
    </inkml:context>
    <inkml:brush xml:id="br0">
      <inkml:brushProperty name="width" value="0.5" units="cm"/>
      <inkml:brushProperty name="height" value="1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924 7807 0,'-6'2'171,"0"1"0,-1-1-1,1-1 1,-1 1 0,0-1 0,1 0 0,-1 0 0,0-1-1,-8 0 1,14 0-162,1 0 0,-1 0 0,1 1 0,-1-1 0,1 0 0,-1 1 0,1-1 0,0 0 0,-1 1 0,1-1 0,0 1 0,-1-1 0,1 1 0,0-1 0,0 0 0,-1 1 0,1-1 0,0 1 0,0-1 0,0 1 0,0-1 0,-1 1 0,1-1 0,0 1 0,0 0 0,0-1 0,0 1 0,0-1 0,0 1 0,1-1 0,-1 1 0,0-1 0,0 1 0,0-1 0,1 1 0,-1 1-1,0 0 0,0 0 0,1 0 0,0-1 0,-1 1 0,1 0 0,0 0 0,0-1 0,-1 1 0,1-1-1,0 1 1,2 1 0,19 16 51,1-1 0,1-2-1,1 0 1,0-1-1,1-2 1,29 11-1,172 52 128,-177-61-141,-17-3-10,-1 1 0,-1 2 1,-1 2-1,0 0 0,-1 2 0,-1 1 1,0 2-1,-2 0 0,35 39 0,-10-14 7,1-2-1,3-3 1,62 37-1,-44-30 10,77 65-1,-111-80-31,2-1 1,2-1-1,0-3 0,83 41 0,-97-57 42,58 25-8,112 34-1,-55-34 24,-47-13-71,-2 3 0,111 49 0,143 77 32,-122-54-37,-97-45 24,128 75 0,-200-95-20,2-3 0,1-2 0,100 33 0,91 17-86,133 39 127,-149-33-39,-25-6-66,7-8 90,67 19-22,-84-25-9,-124-38-7,113 24 1,72 22 24,-102-26-40,216 49 34,-77-36 5,-37-10-16,102 43 12,-107-25-8,-97-25-1,270 114-1,-197-48-14,77 32-8,-98-61 21,144 61-7,-175-70 24,-55-25-57,-29-5 37,-1 4 0,118 79 0,-113-61-35,-100-63 48,8-1-237,3-1 182,-23-7 31,0 2 13,-25-16 20,-56-48 0,59 43 5,-66-42 0,-25 4 117,-206-77 0,-147-13-31,-251-103-84,331 103 32,-4-26-102,124 54 53,13 6-100,-210-102 122,-46-40-24,76 36-16,-147-41 14,398 191-1,-227-57 0,-470-139 64,480 125-70,-228-87-5,18-48 3,-95-165-24,375 245-186,46 31 90,271 159-99,52 34 16,-21-15 297,411 312-64,-337-257-22,2-4 0,3-3-1,2-4 1,2-4 0,2-4 0,2-4-1,1-4 1,105 22 0,-84-29-3,723 181 28,-64-2-69,-644-171 99,386 61-118,-347-71 50,312 87 0,-430-95 7,0 2 0,-1 2 0,-1 3 0,-2 1 0,80 56 0,-110-65-7,0 2 1,-2 0-1,0 2 0,-1 0 0,0 0 0,-2 1 1,-1 1-1,0 1 0,-2-1 0,-1 2 0,0 0 1,11 48-1,-3-19-11,-12-37 10,-1-1-1,0 1 1,-1 0 0,-1 1-1,2 18 1,-5-33 1,-1-1 0,1 1 0,-1 0 0,0-1 0,1 1 0,-1 0 0,0-1 0,0 1 0,0-1 0,0 1 0,0-1 0,0 0 0,0 1 0,-1-1 0,1 0 0,0 0 0,-1 0 0,1 0 0,-1 0 0,1 0 0,-1 0 0,0 0 0,1-1 0,-1 1 0,0-1 0,1 1 0,-1-1 0,0 1 0,0-1 0,1 0 0,-1 0 0,0 0 0,0 0 0,-1-1 0,-9 2 5,1-1 1,0-1-1,0 0 0,-13-3 0,-13-8-8,0-1-1,2-1 0,-1-2 0,-49-32 0,-5 0 50,-278-112-16,-37-20 9,379 166-31,0 1-1,-1 1 1,0 1-1,-1 1 1,0 2-1,0 1 1,-1 1-1,0 1 1,-40-1-1,-14 8-45,31-1-43,-67-5 0,97 0 27,1 0-1,0-2 1,-30-12 0,34 11 12,0 1 1,0 1 0,-1 0 0,1 1 0,-36-2-1,63 20 50,18 14 19,2-2 1,1 0-1,1-3 0,1-1 0,55 28 0,-1-8 47,103 34-1,110 4 6,0 0 37,-266-67-100,0 1 0,-1 1 0,0 2 0,-1 1 0,-1 2 0,40 32 0,44 63 22,-79-77-16,61 52 1,-84-82-10,0 0 1,1-1 0,0-1 0,1 0 0,22 6-1,-22-7-18,-15-5 11,1 0 1,-1 0-1,0 0 1,1 0-1,-1 0 1,0 0-1,0 0 1,1 0-1,-1 0 1,0 0-1,1 0 1,-1 0-1,0 0 1,0 0 0,1-1-1,-1 1 1,0 0-1,0 0 1,1 0-1,-1 0 1,0-1-1,0 1 1,0 0-1,1 0 1,-1 0-1,0-1 1,0 1-1,0 0 1,0 0-1,1-1 1,-1 1-1,0 0 1,0 0-1,0-1 1,0 1-1,0 0 1,0 0-1,0-1 1,0 1-1,0 0 1,0-1-1,0 1 1,0 0-1,0 0 1,0-1-1,0 1 1,0 0-1,0-1 1,0 1-1,0 0 1,-4-17-67,-2 9 68,1 1 0,-1 0 1,0 0-1,-1 0 0,0 1 1,0 0-1,-13-9 1,-65-36 7,54 33-3,-381-228 16,-385-217 97,11 0 12,630 367-170,-361-190 156,-23-15-13,308 136-163,163 111 62,-2 3 0,-148-79 1,211 127-10,-179-85 19,-220-139-1,270 144 2,-266-117 1,375 187-17,0-2 1,1 0 0,1-2 0,1-1-1,0-1 1,2-1 0,0-1 0,1-1-1,1-1 1,1-1 0,-32-52 0,46 70-43,4 9 30,3 15-5,3-4 17,1-1 1,1 1 0,0-1-1,1-1 1,0 1-1,1-1 1,0 0 0,10 11-1,15 13 27,39 36 0,-35-39-22,2-2-1,72 44 0,94 36-12,1 2-6,-165-87 15,-1 1-1,66 59 0,-92-72 5,0-1-1,-1 2 1,0 0 0,-1 0-1,-1 1 1,12 23-1,-23-34-237,-5-8 88,-18-17 42,-29-33 89,-513-515-15,554 558 29,-22-18-20,-42-30-1,67 53 24,0-1-1,-1 1 0,1 1 0,-1-1 1,0 2-1,-1-1 0,1 1 0,-1 1 0,1-1 1,-1 2-1,-10-2 0,19 4 1,1-1 1,-1 0-1,0 1 0,0-1 0,1 0 1,-1 1-1,0-1 0,1 1 0,-1-1 0,0 1 1,1-1-1,-1 1 0,1-1 0,-1 1 1,1 0-1,-1-1 0,1 1 0,-1 0 0,1 0 1,0-1-1,-1 1 0,1 0 0,0 0 1,0-1-1,0 1 0,-1 0 0,1 0 0,0 0 1,0 0-1,0-1 0,0 1 0,0 0 1,1 0-1,-1 0 0,0-1 0,0 1 0,0 0 1,1 0-1,-1 0 0,1 7 2,-1 5-3,2-1 1,-1 1-1,1-1 1,1 1-1,0-1 1,1 0-1,0 0 1,1 0-1,1 0 0,-1-1 1,9 11-1,11 14-2,58 64 0,-62-79-1,-1 1 1,-1 2-1,-1 0 1,-1 0-1,-1 2 1,16 35-1,-14-8 23,13 72-1,-13-50-49,-27-180-674,-10 39 708,-2 2 1,-3 1-1,-52-96 0,-122-174 46,65 116-63,64 93-2,-93-227 0,157 338 21,1 1-1,0-1 1,1 0-1,0 0 1,1-1 0,-1-23-1,3 37-1,0-1 0,0 1-1,0-1 1,0 0 0,0 1-1,0-1 1,0 1-1,0-1 1,0 1 0,0-1-1,0 0 1,1 1 0,-1-1-1,0 1 1,0-1 0,1 1-1,-1-1 1,0 1 0,1-1-1,-1 1 1,0-1 0,1 1-1,-1 0 1,1-1 0,-1 1-1,1 0 1,-1-1 0,1 1-1,-1 0 1,2-1 0,19 5 70,28 24 20,-42-23-86,87 61 96,136 125 0,72 104-33,-59-56 12,-176-178-42,3-3 0,2-3 0,108 62 0,-171-111-57,0-1-1,0 0 1,1 0-1,-1-1 1,1 0-1,0-1 1,1 0 0,-1-1-1,0 0 1,14 1-1,-28-11-137,-26-21 115,0 1 1,-66-45-1,40 32 53,-65-54-15,4-6 1,4-4 0,5-5 0,-107-142 0,-223-394 12,385 562 144,221 313-23,-25-40-77,241 341-77,-369-510 20,-1-2 2,0 1 1,-2 1-1,0 0 1,17 42-1,-36-75-31,0 0-1,-2 1 1,-12-15-1,3 2 14,-141-188 6,-218-307 7,49-26 6,298 485-1,3-1 0,3-1 0,3-2 0,-20-98 0,35 141 11,10 30 34,1 0 1,-1 0-1,1 0 1,1 0-1,7 8 1,11 16-4,89 152 83,71 102-122,-176-276-7,0 2-8,1-1 0,0 1 1,1-2-1,1 1 1,-1-1-1,13 8 0,-26-30-260,-80-105 235,10 17 69,6 8-43,-4 3 0,-151-145 1,205 217 8,0 2 0,-26-18 0,37 29 6,0 0 0,0 1 0,-1 0 0,1 0 0,-1 0 0,0 1 0,1 0 0,-1 0 0,0 1 0,0-1 0,-10 1 0,16 1-3,0 0 0,1 0 0,-1 0 0,0 0 0,1 0 0,-1 0 0,1 0 0,-1 0 0,0 0 0,1 1 0,-1-1 0,1 0 0,-1 0 0,0 1 0,1-1 0,-1 0 0,1 1 0,-1-1 0,1 1 0,0-1 0,-1 0 0,1 1 0,-1-1 0,1 1 0,0-1 0,-1 1 0,1-1 0,0 1 0,-1 0 0,1-1-1,0 2 1,-1 21 18,2-9-5,0 10-6,1 0 0,1 0 0,1 0 0,2-1 0,11 34 0,54 115 36,-28-73-34,-14-31 2,2-1 0,3-1 0,72 101 0,-80-132-6,2-1 0,2-1 0,1-1 0,1-2 0,2-2 0,1 0 0,57 32 0,-83-55-7,6 5-18,1-1-1,0 0 1,0-2-1,1 0 1,33 9 0,-50-16 15,1 0 1,-1 0 0,0 0 0,1 0 0,-1 0 0,0 0 0,1 0 0,-1 0-1,0 0 1,1 0 0,-1 0 0,0 0 0,0 0 0,1 0 0,-1 0 0,0 0-1,1-1 1,-1 1 0,0 0 0,0 0 0,1 0 0,-1-1 0,0 1-1,0 0 1,1 0 0,-1-1 0,0 1 0,0 0 0,0-1 0,0 1 0,1 0-1,-1 0 1,0-1 0,0 1 0,0 0 0,0-1 0,0 1 0,0 0 0,0-1-1,0 1 1,0 0 0,0-1 0,0 1 0,0-1 0,-2-13-6,2 14-2,-12-34-22,0 1-1,-2 1 0,-2 0 0,-20-32 0,13 23 1,-10-20 3,-126-217-71,119 215 118,-3 1 0,-60-66-1,89 118 160,25 31-74,44 50-11,3-1-1,92 83 1,-149-152-91,52 50 16,1-2-1,3-3 0,83 52 0,-110-80-12,1-1 0,0-1 0,1-2 0,1-1 0,0-2 0,1-1 0,0-1 0,0-2 0,42 2 0,-44-6-2,0-2-1,-1-1 1,1-2 0,-1-1 0,36-8-1,-60 9-5,1 0 0,-1 0 0,0-1 0,1 1 0,-1-2 0,0 1 0,-1-1-1,1 0 1,-1 0 0,0-1 0,0 0 0,0 0 0,0-1 0,-1 1 0,0-1 0,0 0 0,-1 0-1,0-1 1,0 0 0,0 1 0,-1-1 0,0-1 0,0 1 0,-1 0 0,0-1 0,2-12 0,-2 3 1,-1 0-1,-1-1 1,0 1 0,-2 0 0,0-1 0,0 1 0,-2 0 0,-7-21 0,-9-19-4,-29-57 1,11 30 5,5 1-26,-44-168-1,68 208 24,2 0 0,1 0 1,2 0-1,3-1 0,1 1 0,6-45 0,-6 86 7,0 0 0,0 0 0,0 0-1,0 0 1,1-1 0,-1 1-1,1 0 1,-1 0 0,1 0-1,0 0 1,0 1 0,0-1-1,0 0 1,0 0 0,0 0-1,0 1 1,1-1 0,-1 1-1,1-1 1,-1 1 0,1-1-1,0 1 1,-1 0 0,1 0-1,0 0 1,0 0 0,0 0-1,0 0 1,3-1 0,-2 2 4,0 1 1,0-1-1,0 1 1,-1-1-1,1 1 1,0 0-1,0 0 1,-1 0-1,1 0 1,0 0-1,-1 1 1,0-1-1,1 1 1,-1 0-1,0-1 1,0 1-1,0 0 1,0 1-1,0-1 1,3 5-1,24 38 47,-2 2-1,-3 0 0,-1 2 1,24 77-1,4 5 33,245 519-9,-137-311-66,74 115-160,-221-438-138,-11-39-171,-8-15 426,-3 1 1,-1-1-1,-2 2 0,-1 0 1,-26-47-1,15 31 15,-82-178-6,-169-378 33,46-15-10,199 514 63,-25-187-1,53 281 105,9 26-76,36 66 88,25 53-51,67 204-37,127 495 1,-247-776-86,194 708 118,-128-511 29,113 240 1,-139-380-124,98 146 0,-151-251-37,-7-7-16,-23-17-48,-38-31-48,-370-351-270,425 390 405,0 0-1,-23-17 0,35 28-13,-1 0-1,1 0 0,0 1 1,0-1-1,-1 0 1,1 0-1,0 0 0,0 0 1,0 0-1,-1 0 1,1 0-1,0 0 0,0 0 1,0 0-1,0 1 1,-1-1-1,1 0 1,0 0-1,0 0 0,0 0 1,0 1-1,0-1 1,0 0-1,-1 0 0,1 0 1,0 1-1,0-1 1,0 0-1,0 0 1,0 0-1,0 1 0,0-1 1,0 0-1,0 0 1,0 0-1,0 1 0,0-1 1,0 0-1,0 0 1,0 0-1,0 1 1,0-1-1,0 0 0,0 0 1,0 0-1,1 1 1,-1-1-1,0 0 0,0 0 1,0 1-1,0 1 6,1 12-1,1 0-1,0-1 1,1 1 0,1-1 0,0 0 0,0 0 0,1 0 0,11 18-1,3 2 25,43 59 0,-46-72-22,1-1 1,1-1-1,0 0 0,1-2 0,1 0 0,40 24 0,140 58 127,-94-51-30,46 22 35,305 92 0,-333-126-108,-2 6 0,-2 5 0,-2 5 0,181 107 0,34 85-57,-32-21-12,-294-216-53,-11-5-151,-16-6 89,-15-14 132,0-2-1,1 0 1,1-3 0,1 0-1,-31-32 1,-140-156-185,193 202 193,-399-477-314,177 205 264,-643-891-220,372 486 374,772 1034 315,32 62-305,35 50-74,-39 24 26,-241-377-75,139 251 33,-147-279 14,4-2 0,86 97 0,505 450 178,-545-544-186,150 94 0,-201-142 3,34 33 22,-83-62-55,-1-1-1,0 0 0,1-1 0,-1 1 0,0 0 1,1-1-1,-1 0 0,0 1 0,0-1 0,0 0 1,-3-1-1,-33 0 10,0-3 0,0-1 0,0-2 0,0-1 1,1-3-1,-48-19 0,20 3 0,1-4 1,-98-62 0,70 28-14,2-4 0,4-3 1,3-5-1,-123-144 1,-253-386 41,333 430-32,74 102-15,-92-127 52,-204-219 0,285 361-31,-3 3-1,-2 3 1,-87-51 0,135 88-44,57 41 79,60 62 45,154 176 0,-149-150-61,66 75-39,233 342-1,-367-480 22,198 279-26,-190-278 25,3-2 0,1-1 0,2-3-1,63 47 1,69 26 53,258 125 0,-365-205-54,931 429 129,-691-328-94,445 191-33,-725-319-64,-20-7-88,-203-130-293,-302-202 233,15-30 92,199 110 96,-389-448 0,644 669 24,-27-31 63,-2 2 0,-76-62 0,112 105-50,0 1-1,0 1 0,-1 1 1,-1 0-1,1 1 1,-2 2-1,1 0 0,-1 0 1,-1 2-1,1 1 1,-1 0-1,0 2 0,-30-2 1,56 16 62,39 30-62,3-3 1,0-1 0,75 42 0,-51-33 21,481 264 50,-91-58-42,-6 51 167,-157-99-126,-138-105-49,176 79 0,183 54 36,-411-185-73,451 235 48,-20 37-16,-481-283-10,-26-20-79,-26-14 44,0 0 0,0 1 0,0 0 0,0 0 0,-1 0 0,1 1 0,-1 0 0,0 0 0,0 0 0,7 10 0,-12-9-196,-11-7 139,-43-18 23,0-1 0,-93-54 0,44 21 4,-572-265-326,-263-135 411,848 406 24,3 1 48,-119-46 0,190 87-69,-1 2-1,1 0 1,-1 1 0,0 1-1,0 1 1,-24 0 0,39 17-38,3-11-8,-1 0-1,1-1 0,0 1 1,0 0-1,1-1 1,-1 1-1,1-1 0,0 1 1,0-1-1,1 0 1,4 7-1,41 45 7,-35-42 11,32 31-13,2-1 1,2-3 0,2-1 0,2-3 0,1-3 0,1-1 0,2-4 0,84 33 0,-20-20-1,2-5 0,1-5 0,155 18 0,173 36-21,-377-66 36,-1 3-1,-2 4 1,134 68 0,-59-10-25,-6-3 0,166 69 0,136 44-11,-178-75 51,-89-31-51,-4-1 24,-155-78-113,-22-5-183,-37-7 95,-90-22 141,0-5 1,-196-72 0,184 41-41,-260-152 0,190 94 53,-284-122 438,379 193-252,-2 5-1,-163-34 0,92 36-75,-357-123 0,489 134-51,57 27-27,4 4 15,0-1-1,0 1 1,0 0-1,0-1 1,0 1-1,1-1 1,-1 1-1,0-1 1,1 0-1,-1 0 1,4 2-1,1 2 3,59 44-4,2-3 1,3-3-1,1-4 0,89 37 0,-43-27 5,208 56-1,133 0 9,111 32-6,-386-79-1,229 104 0,-368-141-9,448 185-30,-439-189 34,-1 2 1,-1 3-1,-2 2 0,62 39 0,-71-41-4,1-2-1,1-2 1,0-1-1,2-3 1,45 10-1,-1 1 1,-8-2 3,95 33 6,19 10-18,-172-59 9,-8-4 0,0 2 0,0-1 0,-1 2 0,0 0-1,0 0 1,0 1 0,-1 1 0,21 16 0,-6 18-95,-24-36 75,-1 0-1,2-1 1,-1 1 0,1-1-1,-1 0 1,2 0-1,-1 0 1,7 6 0,-38-11-604,-4-5 618,0 0-1,0-2 1,1-2-1,-36-14 1,-114-60-31,63 23-5,-218-107 69,233 121 33,-146-42 1,140 55 9,34 8-37,-2 4 0,-151-23 0,457 110 133,-121-31-148,-81-27-15,107 34 5,141 22 0,-176-43-7,116 41 0,-135-36 0,1-3 0,124 17 0,22-31 16,-228-9-17,1 0-1,0 0 1,0 0 0,0 0 0,0 0-1,0 0 1,0 0 0,0-1 0,-1 1-1,1 0 1,0-1 0,0 1 0,0 0-1,-1-1 1,1 1 0,0-1 0,0 1-1,-1-1 1,1 0 0,0 1 0,-1-1-1,1 0 1,-1 1 0,1-1 0,-1 0-1,1 0 1,-1 0 0,1 1 0,-1-1-1,0 0 1,0 0 0,1 0 0,-1 0-1,0 0 1,0 1 0,0-1 0,0 0-1,0 0 1,0 0 0,0 0 0,0 0-1,0 0 1,0 0 0,-1 1 0,1-1-1,-1-1 1,0-2 5,0 0-1,0 0 0,-1 1 1,1-1-1,-1 1 0,0-1 1,0 1-1,0 0 1,0 0-1,-4-3 0,-31-26 21,-81-51-1,25 19-11,-30-36 16,-114-121-1,109 98-23,-421-365 119,-916-626-1,1000 803-132,455 304 6,3 2-3,0 1 0,0 0-1,-1 0 1,1 1 0,-1 0 0,-11-3 0,38 28 7,197 164-5,430 283 0,-205-169-29,-331-215 22,180 181-1,-251-225 14,160 170 55,231 186-1,-413-383-49,-7-7-5,0 0 1,-1 1-1,0 0 1,0 1-1,-1 0 1,9 12-1,-17-16-29,-10-6-11,9 1 37,-29-4-2,0-2 0,1-1 0,0-1 1,-36-15-1,-118-60-19,97 42 27,-1530-776 108,1398 692-95,-1076-649 89,809 417-112,-95-60-20,412 325 22,-301-117 0,286 135 8,-248-140 0,139 29-38,128 77-8,-210-102 1,-59 17-7,-91-44-32,500 225 64,-4-2-14,-45-17 1,71 31 18,6 0 10,-1 0 0,1 1-1,-1-1 1,1 1 0,-1 0-1,0 0 1,1 0 0,-1 1 0,0-1-1,0 1 1,0 0 0,0 0-1,0 0 1,4 3 0,10 8 10,125 77 37,149 90-66,635 312 64,-721-384-61,311 146 13,77 41 19,136 123-5,-656-373-1,248 144-38,-233-142 10,154 58 0,-206-91-92,-33-12 31,-8-3-1,-53-17-5,-114-40 79,-216-81 14,320 110-4,2-4-1,0-2 1,-95-69 0,37 3 13,5-5 0,-146-167 0,152 149 4,-6 5 0,-5 5 0,-241-169 0,242 203 1,-4 6 0,-144-61 1,244 124-15,0 2-1,-1 1 1,0 1 0,0 1 0,-1 2 0,-38-2 0,65 19 25,2-4-28,2-1-1,-1 1 1,1 0 0,1-1-1,0 1 1,0-1 0,0 0-1,1 0 1,0 0 0,7 9-1,58 77 27,-58-82-31,84 95 8,4-4 0,5-5-1,125 91 1,-144-126-3,121 68-1,102 34 30,-142-79-18,171 117-1,-63 7 42,-11-8-20,-193-154 9,143 74 0,230 64 94,-334-143-123,306 87 10,-206-70 17,960 249-48,-1139-303-18,233 52 46,-222-49-98,-36-11 27,-24-7 75,-139-67-28,62 27-4,-39-18 1,3-6 0,3-5 0,-131-106 0,-551-544-86,520 452 68,188 182 45,-189-132 1,226 183-13,-2 3 0,-1 3 0,-2 3 0,-109-36 0,75 36 39,-346-119-23,345 111-31,2-5-1,-114-70 1,55 10-20,-75-44-27,174 128-72,80 32 124,0 1 1,-1 0-1,0 1 1,17 16-1,14 9-13,680 423-22,-383-255-2,-13-7 25,184 117 18,-29 42-83,-189-98 90,156 130-1,-446-383-17,-4-4-5,0 1 1,0-1-1,-1 0 1,1 0-1,0 1 0,-1-1 1,1 1-1,-1-1 0,0 1 1,0 0-1,1 0 0,-1-1 1,0 1-1,1 4 1,-33-6-286,-11-6 280,0-2 0,1-2 0,0-2 0,-54-23 0,58 22 4,-71-31 31,2-4 1,2-4-1,2-5 0,3-5 1,3-3-1,-124-110 0,-99-114 5,-23-20 157,-26 29 67,208 172-145,-285-173-76,-49 4-8,430 244-17,-1 3 0,-2 4 0,-107-29 1,-72-28-11,143 35-7,-162-101-1,230 127 9,1-2 0,1-2-1,1 0 1,2-2 0,0-2-1,2 0 1,1-2 0,-39-62-1,-174-250-5,202 292 17,1-1-1,4-3 1,-33-69-1,-103-220-43,159 324 28,-1-4 16,2 1 0,1-1 0,-9-46 0,11 41-25,-2 1 0,-15-40 1,-7 9 15,-3 2 0,-71-96 1,29 47 10,26 35-24,-74-120-27,118 179 42,-1 0-1,1 0 0,1-1 1,-4-21-1,-11-36 5,-58-86 3,-6-16-7,76 150 1,1-1 0,1 0 0,-3-40 0,7 54 0,-5-70 4,6 56-1,-2-1-1,0 1 1,-2 1-1,-1-1 0,0 0 1,-11-25-1,8 26 0,1-1 0,-8-46 0,11 48-10,-1-1 0,-1 1 0,-10-27 0,12 40-1,0 0 1,1 0 0,1-1-1,-1 1 1,2 0-1,-2-15 1,1 14-59,12 18 17,30 20 58,0 2 0,-2 1 0,38 39 0,-42-36 0,-7-7-4,43 54 0,126 147 30,-135-162-42,138 150 51,-105-119-46,27 31-8,-104-108 8,-1 1 1,-1 1-1,-1 0 1,17 38-1,-19-38-2,-12-22 2,0 1 0,-1-1 0,1 0 0,-1 1 0,1-1-1,-1 1 1,1-1 0,-1 0 0,1 0 0,-1 1 0,1-1 0,-1 0 0,1 0 0,-1 1 0,1-1 0,-1 0-1,0 0 1,1 0 0,-1 0 0,1 0 0,-1 0 0,0 0 0,1 0 0,-1 0 0,1 0 0,-1 0 0,1-1-1,-1 1 1,0 0 0,1 0 0,-1-1 0,1 1 0,-1 0 0,0-1 0,-28-6-129,-28-12 123,1-2 0,1-3 0,1-3 0,1-1 0,-78-58 0,101 63-7,2-1 1,1-1-1,1-2 1,1 0-1,1-2 1,1-1-1,2 0 1,1-2-1,2 0 1,-19-47 0,-6-56-2,64 177 71,2-1 0,31 42 0,-8-12-13,424 729 30,-107-175-30,-223-383-7,68 110-110,-201-345-31,-5-13-1,-7-17 67,-6-5 28,-2 0 0,-1 1 1,-2 0-1,-36-47 1,6 6-16,-200-280-70,26 39-30,152 204 49,-55-116-1,78 131 78,4-3-1,4-1 0,-28-113 1,63 187 16,6 16 40,17 27 84,-16-17-120,246 351 342,-83-108-245,-12-41-62,129 187-39,-233-312-27,-2 2-1,72 177 1,-15 44 55,-52-137-12,107 222-1,-145-358-10,2-1 1,1 0-1,2-2 0,0 0 0,3-1 0,0-2 0,50 42 1,-57-55-31,0 0 1,2-1 0,-1-1 0,2-1 0,-1-1-1,1-1 1,1 0 0,0-2 0,0 0 0,0-2-1,1-1 1,0 0 0,35 0 0,-57-4-86,-2-15 69,-1 8 17,0 1 0,0-1-1,-1 1 1,1 0 0,-2 0 0,1 0 0,-1 0-1,-7-9 1,-45-47-121,23 27 71,-190-203-74,27 31 113,-551-578 117,729 768-72,0 1 0,-1 1 0,-1 0-1,-1 2 1,1 0 0,-2 1-1,0 2 1,-34-13 0,56 23-24,0 0 1,0 0-1,0 0 1,0 1-1,0-1 1,0 0-1,0 0 1,0 0-1,1 0 1,-1 0-1,0 0 1,0 0-1,0 0 1,0 1-1,0-1 1,0 0-1,0 0 1,0 0-1,0 0 1,0 0-1,0 0 1,0 1-1,0-1 1,0 0-1,0 0 1,0 0-1,0 0 0,0 0 1,0 1-1,0-1 1,0 0-1,0 0 1,0 0-1,0 0 1,0 0-1,0 0 1,0 0-1,0 1 1,-1-1-1,1 0 1,0 0-1,0 0 1,0 0-1,0 0 1,0 0-1,0 0 1,0 0-1,0 0 1,-1 1-1,1-1 1,0 0-1,0 0 1,0 0-1,0 0 1,0 0-1,0 0 0,-1 0 1,14 15 51,98 91 56,-24-25-99,388 363 12,-326-319 4,220 141-1,214 91 77,-579-355-105,95 50-1,-89-48 5,1 1 0,0-1-1,1-1 1,-1 0 0,0-1 0,1 0 0,13 1 0,-24-3-4,-1 0 1,0 0 0,1 0-1,-1 0 1,0 0 0,1 0-1,-1 0 1,0 0 0,1-1 0,-1 1-1,0 0 1,1 0 0,-1 0-1,0 0 1,1 0 0,-1-1-1,0 1 1,0 0 0,1 0-1,-1 0 1,0-1 0,0 1 0,1 0-1,-1 0 1,0-1 0,0 1-1,1 0 1,-1-1 0,0 1-1,0 0 1,0 0 0,0-1-1,0 1 1,0 0 0,0-1 0,0 1-1,1-1 1,-1 1 0,0 0-1,0-1 1,0 1 0,-1 0-1,1-1 1,0 1 0,0 0-1,0-1 1,0 1 0,0 0 0,0-1-1,0 1 1,-1 0 0,1 0-1,0-1 1,0 1 0,0 0-1,-1-1 1,1 1 0,0 0-1,0 0 1,-1 0 0,1-1 0,0 1-1,-1 0 1,1-1-10,-10-9-10,0 0 0,0 0-1,-1 1 1,-1 1 0,1 0 0,-1 0-1,-1 1 1,-15-6 0,6 1-8,-174-85-4,102 52 54,2-3 0,-110-76 0,195 118-5,6 5-7,0 0 0,0 0 0,0 0-1,0 1 1,0-1 0,0 0 0,-1 1-1,1-1 1,0 0 0,0 1 0,-1-1-1,1 1 1,0 0 0,-1-1 0,-1 1-1,2 0-22,26 8 144,35 24-35,72 50 0,-40-23-44,778 452 234,-631-370-269,-5 10-1,-8 10 0,358 332 1,-470-385-16,-16-19 45,157 189 1,-249-270-51,-4-5 0,1-1 1,-1 1-1,0 0 1,0 0-1,0 0 1,0 0-1,-1 0 1,1 1-1,-1-1 1,0 0-1,2 5 1,-3-7-21,-2-2 32,0 1 0,0-1 0,1 0-1,-1 0 1,0 0 0,1 0 0,-1-1 0,1 1 0,-1 0 0,1-1-1,-2-2 1,-5-4-4,-86-81-24,5-5 0,-97-129 0,54 61 28,34 47-63,-499-649 30,436 504 22,-34-50-29,129 214 55,-86-96 1,103 143-30,-3 2-1,-1 2 1,-85-55 0,115 84 3,3 1 15,0-1-1,2-1 1,0-1-1,-28-34 1,-49-88-42,77 113 18,-5-5-13,-1 1 0,-1 1-1,-2 1 1,-1 2 0,-1 1 0,-56-39 0,37 25-12,1-2 1,2-1-1,-76-99 0,28 31-26,55 66 41,3-1 0,-43-74-1,-43-109-123,0 2 6,91 178 123,-2 1 1,-54-63-1,70 92 8,12 13 24,0 1-1,-1-1 1,0 1 0,0 0-1,-1 0 1,-10-6 0,16 16 20,6 14-9,0 1 0,1-1 1,1 0-1,17 28 0,4 11 16,37 80 11,133 204 1,-161-279-66,-30-47 14,1 0 0,1 0-1,0-1 1,1 0 0,0-1-1,1 0 1,1-1 0,20 16-1,-33-28-2,1-1-1,-1 0 1,0 1 0,1-1-1,-1 0 1,0 0-1,0 0 1,1 1 0,-1-1-1,0 0 1,1 0-1,-1 0 1,1 0 0,-1 1-1,0-1 1,1 0-1,-1 0 1,0 0 0,1 0-1,-1 0 1,1 0-1,-1 0 1,0 0 0,1 0-1,-1 0 1,1-1-1,-1 1 1,0 0 0,1 0-1,-1 0 1,0 0-1,1 0 1,-1-1-1,0 1 1,1 0 0,-1 0-1,0-1 1,1 1-1,-1 0 1,0 0 0,0-1-1,1 1 1,-1 0-1,0-1 1,0 1 0,0 0-1,0-1 1,1 1-1,-1-1 1,0 1 0,0 0-1,0-1 1,0 1-1,0 0 1,0-1 0,0 1-1,0-1 1,0 1-1,0 0 1,0-1-1,0 1 1,0 0 0,0-1-1,0 1 1,-1-1-1,-4-30-56,-4 5 41,-2 0 1,-1 0-1,-1 1 1,-19-26-1,-1-5 33,-75-122-177,58 98 85,2-2 0,-60-143 0,92 183 89,9 27-10,1-1 0,0-1 1,1 1-1,0-1 0,2 0 0,-3-28 0,6 45 5,0 0 0,0 0-1,0 0 1,0-1 0,1 1 0,-1 0 0,0 0 0,0 0-1,0 0 1,1 0 0,-1-1 0,0 1 0,0 0 0,0 0-1,1 0 1,-1 0 0,0 0 0,0 0 0,1 0 0,-1 0-1,0 0 1,0 0 0,1 0 0,-1 0 0,0 0 0,0 0-1,0 0 1,1 0 0,-1 0 0,0 0 0,0 0 0,1 0-1,-1 0 1,0 0 0,0 0 0,0 1 0,1-1 0,-1 0-1,0 0 1,0 0 0,0 0 0,1 0 0,-1 1 0,0-1-1,0 0 1,0 0 0,0 0 0,0 1 0,0-1 0,1 0-1,-1 0 1,0 1 0,17 17 39,0 1 1,-1 1-1,-1 0 0,-1 1 0,0 1 1,10 25-1,-4-12-23,9 15 21,2-1 0,46 54-1,-57-80-47,1 0-1,1-2 0,1-1 1,1 0-1,50 31 0,-36-36-88,-37-14 92,0-1 1,-1 0 0,1 0-1,0 0 1,0 0 0,0 0-1,-1 0 1,1 0 0,0 0 0,0 0-1,-1-1 1,1 1 0,0 0-1,0 0 1,-1-1 0,1 1-1,0 0 1,-1-1 0,1 1-1,0-1 1,-1 1 0,1-1-1,0 1 1,-1-1 0,1 1-1,-1-1 1,1 1 0,-1-1-1,0 0 1,1 1 0,-1-1-1,0 0 1,1 0 0,-1 1-1,0-1 1,0 0 0,1 0-1,-1 1 1,0-1 0,0 0-1,0 0 1,0 0 0,0 1-1,0-1 1,-1-1 0,0-37 0,-3 0-1,-1 1 1,-2 0 0,-1 0 0,-18-48 0,-84-186 3,30 84 0,23 52-22,56 136 22,1-1 0,0 1 0,0 0 0,-1-1 0,1 1 0,0 0 0,0-1 0,0 1 0,0 0 1,0-1-1,0 1 0,-1 0 0,1-1 0,0 1 0,0-1 0,0 1 0,0 0 0,0-1 0,0 1 1,1-1-1,-1 1 0,0 0 0,0-1 0,0 1 0,0 0 0,0-1 0,0 1 0,1 0 0,-1-1 1,0 1-1,0 0 0,1-1 0,-1 1 0,0 0 0,14 5 99,1 8-74,-1 0 0,0 1 0,-1 1-1,22 31 1,43 78 79,-50-76-93,90 162-10,11 17 17,-120-213-19,1 0 0,0-1 0,22 21 0,-29-34-20,-3-7 6,-6-13-16,-217-363-10,68 129-5,-31-100-227,160 300 264,-57-104 53,75 145-40,-1 1-1,-1 0 1,0 0 0,-1 1 0,0 0-1,0 1 1,-1 1 0,-26-17 0,22 14-4,0-1 0,2 0 0,-1-2 0,-20-27 0,-16-15-1,50 55 5,-1 1-1,1-1 1,0 1-1,0-1 1,-1 1-1,1 0 1,-1 0-1,1 0 1,-1 0-1,0 0 1,1 0-1,-1 0 1,0 1-1,0-1 1,0 0 0,1 1-1,-1 0 1,0-1-1,0 1 1,0 0-1,0 0 1,0 0-1,0 0 1,0 0-1,1 0 1,-1 1-1,0-1 1,0 1-1,0-1 1,0 1 0,1 0-1,-1 0 1,0-1-1,1 1 1,-1 1-1,-2 0 1,0 2 1,1 0 0,-1 1 0,1-1 0,0 1 0,0-1 0,0 1 0,0 0 1,1 0-1,0 0 0,-3 9 0,-41 178 26,46-192-32,0 0-1,0 1 1,0-1-1,0 0 1,0 1 0,0-1-1,0 0 1,0 1 0,0-1-1,0 0 1,0 1 0,1-1-1,-1 0 1,0 0-1,0 1 1,0-1 0,1 0-1,-1 0 1,0 1 0,0-1-1,1 0 1,-1 0 0,0 0-1,0 1 1,1-1-1,-1 0 1,0 0 0,1 0-1,-1 0 1,0 0 0,1 0-1,-1 0 1,0 1 0,1-1-1,-1 0 1,24 3 0,38-3 5,-43 0-13,-2 1 9,0 0 0,29 8 0,-30-6 5,1 0 0,30 2 0,-45-7-5,-1 1-1,1-1 1,0 0-1,-1 1 1,1-1-1,-1 0 1,1 0-1,-1 0 1,0 0-1,0 0 1,0 0 0,0-1-1,0 1 1,0 0-1,-1-1 1,1 1-1,-1-3 1,6-9-11,-3 11 13,0 0 0,0 0-1,1 0 1,0 1 0,-1-1-1,1 1 1,0 0 0,0 0-1,0 1 1,1-1 0,-1 1-1,0 0 1,1 0 0,-1 0-1,0 1 1,1-1 0,-1 1-1,1 0 1,-1 1 0,1-1-1,6 2 1,0 0 10,0 0-1,0 0 1,-1 1 0,1 1-1,-1 0 1,0 0 0,16 9-1,10 13-9,-1 2-1,-1 1 0,-1 1 0,-2 2 0,29 38 0,-19-16-1,-3 1 0,54 104 0,-85-146 4,-1 0-1,-1 1 0,0-1 1,0 1-1,-2 1 0,0-1 0,0 0 1,-1 1-1,-1 23 0,0-35-1,0 0 1,0 0-1,0-1 0,0 1 1,0 0-1,0 0 0,1-1 1,-1 1-1,1-1 0,0 1 1,0-1-1,0 0 0,0 0 0,0 0 1,3 2-1,42 33-57,-35-28 55,15 13 47,-2 2 0,37 41 0,12 13-64,-74-78 18,1 2-1,1-1 0,-1 1 0,1-1-1,-1 1 1,1-1 0,0 0 0,0 0 0,-1 0 0,1 0-1,0 0 1,0 0 0,0 0 0,0-1 0,0 1 0,0-1-1,3 1 1,-4-13-17,-4-18 3,-1 0-1,-1 1 0,-2 0 1,-1 0-1,-15-37 0,11 30 6,-11-21 23,-41-76 0,-7-14-88,45 84 45,6 18 36,-19-70 1,37 99 8,7 14 6,15 21 22,-17-15-39,48 56 100,-3 2 0,77 133 0,5 9 14,38 18-14,-68-95-15,106 179 0,-184-270-95,29 33 0,-43-58-20,-83-78-40,-8-30-40,4-3 0,-96-160 1,128 179 42,5-2 1,3-2-1,3-1 0,-25-97 1,48 142 65,13 40 59,62-3-70,-50 2 7,1 1 0,0 0 0,0 1 0,0 0 0,-1 1-1,18 3 1,-25-2 8,0 0 0,0 1 0,0 0 0,-1-1 0,1 1 0,-1 1 0,0-1 0,0 1 0,0-1 0,0 1 0,-1 1 0,0-1 0,0 0 0,0 1 0,4 7 0,7 14-5,16 46 0,-16-35-1,83 227 72,-33-83-43,1-6-18,65 164 55,-83-230-46,65 108-1,-81-179-50,-9-14 19,-24-23 3,0 0 0,0-1 0,0 1 0,0-1 0,0 1 0,0-1 0,0 0 0,0 0 0,0 0 0,0 0 0,0 0 0,0 0 0,0 0 0,0-1 0,-3 0 0,-12-5 2,0-2 0,0 0 0,0-1 0,1 0 0,0-2 0,-17-14 0,-14-8 16,-116-75-73,5-7 1,-181-172-1,228 176 63,41 39-8,-3 2 0,-92-66 0,159 132-4,-58-36 7,61 38 8,-1 0 0,1 1 0,-1-1 0,1 1 0,-1 0 1,0 0-1,0 0 0,0 0 0,0 1 0,1 0 1,-1 0-1,0 0 0,0 0 0,0 0 0,-5 2 0,8-1-3,0 0 0,0 0 0,-1 1 0,1-1-1,0 0 1,0 1 0,0-1 0,0 1 0,1-1-1,-1 1 1,0 0 0,1-1 0,-1 1 0,1 0-1,-1-1 1,1 1 0,0 0 0,0-1 0,-1 1-1,1 0 1,1 0 0,-1-1 0,0 3 0,0 4 2,-1 27 12,2 0 0,2 0-1,1 0 1,1 0 0,3 0-1,18 55 1,92 202 92,-84-215-80,127 269-60,-159-342 25,1 1 8,-1 0 0,1 0 0,-1 0 1,0 1-1,0-1 0,-1 1 0,1 0 1,-1-1-1,0 11 0,-1-16-49,-1-19-10,0 13 52,-1-1 0,0 1 0,-1 0 1,1 0-1,-1 0 0,0 0 0,-1 0 1,-6-8-1,-43-48-105,16 19 28,-322-398-66,346 426 157,0 0 1,-1 1 0,-19-17-1,27 27-6,1 1-1,-1-1 0,0 1 1,0 0-1,0 0 0,0 1 1,0-1-1,-1 1 0,1 1 1,-1-1-1,1 1 0,-1 0 1,-8 1-1,14 0-2,0 0 0,1 0 0,-1 0 0,0 1 0,0-1 0,0 0 0,0 0 0,0 1 0,0-1 0,0 1 0,1-1 0,-1 1 0,0-1 0,0 1 0,1 0 0,-1-1 0,0 1 0,1 0 0,-1-1 0,1 1 0,-1 0 0,1 0 1,-1 0-1,1 0 0,-1-1 0,1 1 0,0 0 0,0 0 0,-1 0 0,1 0 0,0 0 0,0 0 0,0 1 0,0 38 34,0-33-38,3 13 17,0-1 0,1 1 1,1-1-1,1 0 1,1 0-1,1 0 1,0-1-1,15 24 1,100 134 103,-113-163-115,53 65 43,2-4 0,118 103 0,169 107 119,-318-258-159,75 60 54,-5 5-1,-3 4 1,-4 4 0,113 152-1,-167-192-42,476 581 195,-162-284-187,1 1 66,-325-324-100,-2 1 0,-1 2 1,-2 1-1,-1 1 0,30 58 1,-54-90 11,0 1 0,-1-1 0,0 1 0,0 0 1,-1 0-1,0 0 0,0-1 0,0 15 0,-2-20-10,0 0-1,-1-1 1,1 1-1,0 0 0,0-1 1,0 1-1,-1 0 1,1-1-1,0 0 0,-1 1 1,1-1-1,0 0 1,-1 0-1,1 0 1,-1 0-1,1 0 0,0 0 1,-1 0-1,1 0 1,-3-1-1,0 1-8,-11-1-3,0-1-1,-1 0 0,1-1 0,0-1 0,0 0 0,0-1 0,1 0 1,-15-9-1,-109-66-53,111 63 47,-286-214-208,162 114 157,-443-371 30,422 326 26,-187-229-1,306 325 19,-3 3 0,-2 1-1,-4 4 1,-74-56 0,107 92 12,0-1 1,1-1-1,2-2 1,-41-50-1,60 69-62,10 16 46,14 19 20,57 69 36,-37-47-33,54 58-1,-45-64-11,1-2-1,3-3 1,1-1 0,90 49-1,-29-30 46,160 58 0,-188-81-39,-2 2 0,-1 4 0,-3 4 0,-1 3 0,-2 4 0,-3 2 0,116 112 0,-136-116-29,-50-48-33,-7-13-58,-143-167-224,118 146 352,-501-495 1,305 313 46,206 195-12,-29-38-1,47 52 41,12 11-54,18 14 17,350 305 211,-177-145-194,42 42-20,249 293 0,438 468 183,-733-807-151,348 238 0,-272-220-88,-160-117 16,238 143-92,-189-125 96,-98-53-91,3-3 0,1-3 1,84 29-1,-150-63-84,-2-3 157,0 0 0,-1 0 0,1 0 0,-1 0 0,1 1 0,-1-1 0,0 0 0,0 0 0,0 0 0,0 1 0,0-1 0,0 0 0,0 1 0,0-1 0,-1 1 1,1-1-1,-1 1 0,1 0 0,-4-2 0,-8-9-24,-508-516-394,104 78 260,26-23 93,116 136 83,124 155-31,-506-581-11,112 239 179,232 234-186,-47-8 51,-2-4 14,325 266-32,2-1 0,2-2 0,1-1 0,2-2 0,-30-57 0,188 255 130,392 529-102,-425-561-6,77 90-17,8-8 0,9-9 0,250 203 0,-276-270 2,-54-46 26,181 179-1,-271-241-42,0 1 0,26 40-1,-40-54 14,1 1-1,-1 0 1,-1 0 0,0 0-1,0 0 1,-1 1 0,-1-1-1,0 1 1,0 0-1,0 13 1,-2-23-4,0 0 0,-1 0-1,1-1 1,-1 1 0,1 0 0,-1-1-1,1 1 1,-1-1 0,0 1 0,1 0-1,-1-1 1,0 1 0,1-1 0,-1 0-1,0 1 1,1-1 0,-1 0 0,0 1-1,0-1 1,0 0 0,1 0 0,-1 0-1,0 1 1,0-1 0,0 0 0,1 0-1,-1 0 1,0 0 0,0-1 0,0 1-1,0 0 1,1 0 0,-1 0 0,-1-1-1,-37-8-57,7-3 44,2-1 0,0-2 0,-54-35 0,-85-73 4,140 101 30,-154-125-15,7-8 0,7-7 0,7-7 0,-233-316 1,126 89 7,-23-32-6,273 402-5,-12-19 12,-3 1 0,-1 2 0,-75-68 0,69 84 121,43 37-74,23 31-17,1-2 0,55 66 0,-6-11-13,65 99-25,379 485 52,-424-570-42,4-5 1,5-4-1,222 165 0,236 66 71,-31-21-69,-458-260-1,-2 4-1,-2 2 0,-3 3 0,-2 3 1,76 97-1,-128-135-265,-51-63 198,-50-38-1,4 4 22,-51-52 5,-177-158-5,-93-89-40,287 248 47,-127-169 0,-17-107-47,29-15 82,175 307-2,-3 0-18,-3 2-1,-6 4 0,-4 2 1,-93-94-1,128 155 13,26 27 0,2 0-1,-1 0 0,2-2 1,-1 1-1,-14-25 1,26 38-2,0 0 0,-1-1 0,1 1 1,0 0-1,0 0 0,0-1 0,0 1 0,0 0 1,0 0-1,-1-1 0,1 1 0,0 0 1,0 0-1,0-1 0,0 1 0,0 0 0,0-1 1,0 1-1,0 0 0,0 0 0,0-1 1,0 1-1,0 0 0,0-1 0,1 1 1,-1 0-1,0 0 0,0-1 0,0 1 0,0 0 1,0 0-1,1-1 0,-1 1 0,0 0 1,0 0-1,0 0 0,1-1 0,-1 1 0,0 0 1,0 0-1,1 0 0,-1 0 0,0-1 1,0 1-1,1 0 0,-1 0 0,22 3 43,7 9 3,-1 1-1,0 2 1,31 21 0,82 66 47,-111-80-65,198 155 47,-8 9 0,309 339-1,-141-105-5,28-26-20,-162-179-55,507 443 92,-547-464-71,522 449 87,-422-367-80,-133-111-12,-171-156-10,27 22-14,-2 2 0,44 52 0,-76-79 8,1-1 0,-1 0 0,0 1 0,0 0 1,-1-1-1,0 1 0,0 0 0,0 0 0,-1 0 1,2 12-1,-11-17-168,-1-1 140,1 0 0,0-1-1,0 0 1,0 0-1,0-1 1,0 0-1,0 0 1,-9-4-1,-69-37-8,53 25-7,-476-266-180,361 190 166,-176-147 0,-325-376 59,599 563 17,-588-597 232,583 602-223,-306-283 80,28-21-121,294 304 18,25 29 6,-1 1 1,-1 1 0,-1 0 0,-1 1 0,-25-19 0,42 36-5,1-1 1,-1 1 0,1-1 0,-1 1 0,1 0 0,-1-1 0,1 1 0,-1 0 0,1-1 0,-1 1 0,1 0 0,-1 0 0,0 0 0,1-1 0,-1 1 0,1 0 0,-1 0 0,0 0 0,1 0 0,-1 0 0,0 0 0,1 0 0,-1 0 0,1 1 0,-1-1 0,0 0 0,1 0 0,-1 0 0,0 1 0,1 0-1,-1 0 1,1-1 0,0 1 0,-1 0-1,1 0 1,0 0 0,0 0-1,-1 0 1,1 0 0,0 0 0,0 0-1,0-1 1,0 1 0,0 0-1,0 0 1,1 0 0,-1 0 0,1 1-1,4 15 4,2-1 0,0-1 0,1 1 0,1-1 0,0-1 0,1 0 0,0 0 0,17 16-1,2 7 16,86 96 6,213 190 1,-211-214-45,662 714-18,-187-184 74,-487-542-39,163 117 1,-98-84-2,-118-88 6,268 228-11,-259-221 6,-47-39-2,-1 0 1,0 0-1,-1 2 0,16 16 0,-27-26-44,-6-5-129,-212-126 23,81 43 90,-103-64-33,8-10 1,-351-315 0,508 406 97,-233-198 62,242 216-33,-3 4 1,-142-75-1,148 92-11,-249-133-6,299 155-14,9 6 1,0 0-1,0 0 0,0 0 0,0 0 1,0 0-1,-1 1 0,1-1 0,-1 1 0,1 0 1,0 0-1,-1 0 0,-7 0 0,29 22 33,127 111 11,252 179 0,-271-228-25,3-5-1,232 102 1,-290-150-17,303 133 16,-17 29-3,-285-141-17,-2 3-1,63 62 1,97 76-13,-122-111 23,-4 4 0,138 145 0,-137-127 16,-50-51 3,80 98 0,-111-120-16,0 1 9,26 44 0,-43-62-19,-4-7 0,0 0 0,0 0 0,1-1 0,0 1 0,0-1 0,9 9 0,-12-13-32,-10-11-443,-78-82 93,-105-142 0,-56-120 165,169 239 189,8 9 89,-111-218 0,179 318-43,1 0-1,-1-1 0,1 1 0,1 0 0,-1-1 1,1 0-1,0 1 0,0-14 0,25 18 170,-15 4-166,-1 0-1,1 0 1,-1 0-1,1 1 1,-1 0-1,0 1 1,0 0-1,0 0 1,12 10-1,68 58 52,-60-48-61,61 56 145,-4 5 0,-3 2 0,-4 5 0,96 146 0,-31-47 57,22 35-69,41 86-96,-205-310-117,-5-4-126,0 1 188,0-1-1,0 0 0,0 0 0,0 0 0,1-1 1,-1 0-1,-6-5 0,-3-3-7,-204-143-49,-335-311 0,508 423 65,-1 2 0,-3 2 1,-93-56-1,135 91 6,1 0 0,-1 1 0,1 0-1,-1 0 1,0 1 0,-8-2 0,13 3-7,1 0 1,-1 0-1,0-1 0,1 1 0,-1 0 0,1 0 1,-1 0-1,1 0 0,-1 0 0,1 0 1,-1 0-1,0 0 0,1 0 0,-1 0 0,1 0 1,-1 1-1,1-1 0,-1 0 0,1 0 1,-1 0-1,1 1 0,-1-1 0,1 0 1,-1 1-1,1-1 0,-1 0 0,0 1 0,3 6 3,-2-7-1,4 10 1,0-1 1,0-1 0,1 1-1,0-1 1,0 0 0,1 0 0,0 0-1,14 12 1,3 6 0,274 278 32,-196-208-29,109 142 31,-105-111-17,-83-106-18,1-1 1,1-1-1,0-1 1,1-2-1,52 27 1,-71-40-12,-1-1-1,1 1 1,-1-1 0,1 0-1,0-1 1,-1 1 0,1-1-1,7 1 1,-11-36-152,-3 21 143,-1 0 0,0 0 0,-1 0 0,0 0 0,-1 0 0,0 1 0,-8-15 0,-49-91-77,38 77 78,-58-110-149,-118-315-1,187 421 230,32 68 72,13 20-106,34 41 93,-3 2 0,98 181-1,8 17 139,-92-158-196,-74-119-64,0-1 2,-1 1-1,1-1 1,1 0-1,-1 0 1,11 9-1,-14-14-66,-1-5-96,-1-17 99,-1 0 0,-1 0 1,-1 1-1,0-1 0,-2 1 1,-13-32-1,-63-118-21,14 40 14,7-3 0,5-2-1,-51-191 1,99 271 79,8 55-5,1 0 1,0 0-1,-1 0 1,1 0-1,0 0 1,-1 0-1,1 0 0,0 0 1,0 0-1,-1 0 1,1 0-1,0 1 0,-1-1 1,1 0-1,0 0 1,-1 1-1,1-1 0,-1 1 1,1-1-1,-1 0 1,1 1-1,-1-1 0,1 1 1,0 1-1,31 29 36,-2 2-1,-1 2 1,-2 0 0,22 41-1,15 16 18,221 272 311,-195-252-206,-81-100-158,1 0 0,0-1 0,1 0-1,0 0 1,1-1 0,0-1 0,1 0 0,0-1 0,26 13 0,-38-21-11,-1 0-1,1 0 1,-1 0 0,0 0 0,1-1 0,-1 1 0,0 0-1,1 0 1,-1-1 0,0 1 0,1 0 0,-1 0 0,0-1 0,1 1-1,-1 0 1,0-1 0,0 1 0,1 0 0,-1-1 0,0 1-1,0-1 1,0 1 0,0 0 0,0-1 0,1 1 0,-1-1 0,0 1-1,0-1 1,0 1 0,0 0 0,0-1 0,0 1 0,0-1-1,-1 1 1,1 0 0,0-1 0,0-25-33,0 20 10,-1-4 3,0 0 0,0 1 0,-1 0 0,-1-1 0,0 1 0,0 0 0,0 0 0,-1 1 0,-7-12-1,-54-78-62,33 52 48,-300-418-61,301 416 101,-10-10 0,3-2 0,3-1 0,-34-81 0,63 124 85,13 24 111,14 15-173,110 106 9,133 165 0,-153-164 70,52 81-20,14 14-52,-188-247-631,-25-36 541,23 38-32,-140-216-44,-10-15 92,128 191 56,3 0 0,-29-81 0,53 114-9,9 15 15,-1 14-15,0 0-1,0 0 0,0 0 0,0 0 1,0-1-1,1 1 0,-1 0 0,0 0 1,0 0-1,0 0 0,0 0 0,1-1 1,-1 1-1,0 0 0,0 0 0,0 0 1,1 0-1,-1 0 0,0 0 0,0 0 1,0 0-1,1 0 0,-1 0 0,0 0 1,0 0-1,1 0 0,-1 0 0,0 0 1,0 0-1,0 0 0,1 0 1,-1 0-1,0 0 0,0 0 0,0 0 1,1 1-1,-1-1 0,0 0 0,0 0 1,0 0-1,0 0 0,0 0 0,1 1 1,-1-1-1,21 16 40,0 1 1,-1 1-1,32 36 1,48 72 11,115 189 164,-80-109-116,-20-62-23,-35-46-88,-78-101-20,-1-1-1,-1 1 1,1-1 0,0 1 0,-1-1 0,0 1 0,0-1 0,0 0 0,0 1 0,-1-5-1,-7-13 13,0 0-1,-1 1 0,-1 0 1,-1 0-1,-26-34 1,2 0 21,-9-10 0,-2 2 0,-71-73 1,16 20-2,-78-103 71,-179-212 343,283 337-348,-77-124-1,-47-116-37,172 285-12,-118-257-28,103 209 29,-51-124-10,40 112 1,-4 1 0,-101-140-1,-257-264-4,326 394-13,5-4 1,-86-165 0,105 172-7,11 17-17,23 38-35,-59-83 0,87 138 62,0 0 0,0 0 0,0-1 0,0 2 0,-1-1 1,1 0-1,-1 1 0,0 0 0,0 0 0,-1 0 0,1 0 1,-1 1-1,1-1 0,-1 1 0,0 0 0,-7-1 0,12 3 4,-1 1-1,0-1 1,1 1-1,-1 0 1,0 0-1,1-1 1,-1 1-1,1 0 1,-1 0-1,1 0 1,0 0-1,-1-1 1,1 1-1,0 0 1,0 0-1,-1 0 1,1 0-1,0 0 1,0 0-1,0 0 1,0 0-1,0 0 0,0 0 1,1 1-1,0 35 6,0-30-7,2 21 9,1 1 1,2-1 0,1 0-1,1-1 1,12 29 0,69 138-20,-71-159 12,525 888-3,-225-414-26,-37 19 5,-87-101 55,-175-395-48,-18-31-86,-3-29-106,-12-17 180,-2 2 1,-2 0-1,-34-60 0,19 38 11,-195-390-34,-131-268 102,284 558-49,6-2 0,-53-205-1,97 257 23,6-1 0,-7-185 0,25 292-26,-11-69 237,14 99-218,1 0 0,1 0 0,0 0 0,2-1 0,14 35 0,-9-22-2,231 755 49,-221-690-61,-5 1 1,-4 0-1,-4 1 0,-10 171 0,1-259-2,0-1-1,0 1 1,-2-1 0,1 0-1,-1 0 1,-1 0-1,-6 15 1,7-22 1,1 1 1,-1-1 0,0 1-1,0-1 1,0 0-1,-1 0 1,1 0-1,-1-1 1,0 1-1,0-1 1,0 0 0,-1 0-1,1 0 1,-1-1-1,1 1 1,-1-1-1,0 0 1,-10 2 0,-4-1 1,0 0 0,0-2-1,0 0 1,0-1 0,0-1 0,1-1 0,-1-1 0,0 0 0,1-1 0,-1-1 0,1-1 0,0-1 0,1 0 0,-31-18 0,-10-11-14,3-3 0,-92-81 0,141 115 13,-378-349 29,78 70-75,220 207 36,-762-628 51,558 507-36,-271-209 22,251 155-29,230 195-3,-2 3 0,-95-45-1,-62-33 9,239 132-7,0 0 0,0 0 0,-1-1 0,1 1 0,0 0 0,0 0 0,-1 0 0,1-1 0,0 1 0,0 0 0,-1 0 1,1 0-1,0 0 0,-1 0 0,1-1 0,0 1 0,-1 0 0,1 0 0,0 0 0,0 0 0,-1 0 0,1 0 0,0 0 0,-1 0 0,1 0 1,0 0-1,-1 0 0,1 0 0,0 0 0,-1 1 0,1-1 0,0 0 0,-1 0 0,1 0 0,0 0 0,0 1 0,-1-1 0,1 0 0,0 0 1,0 0-1,-1 1 0,1-1 0,0 0 0,0 0 0,0 1 0,-1 0 0,1 20-85,12 27-35,13 6 121,2-2 0,2 0 0,52 68 0,-29-44 0,-8-10 0,334 485-6,-310-464-13,154 153-1,107 51 27,-270-243-10,-10-8-43,62 63-1,-107-183-364,-5 77 413,1 1-1,0-1 1,0 1-1,0-1 1,1 1-1,-1-1 1,0 1-1,1-1 1,0 1-1,-1 0 1,1-1-1,2-3 1,-1 5-2,-1 0 1,1 0 0,0 0-1,-1 0 1,1 0 0,0 0 0,0 1-1,0-1 1,0 1 0,-1-1-1,1 1 1,0-1 0,0 1 0,0 0-1,0 0 1,0 0 0,3 1-1,15-1 11,-1 2 0,1 0 0,-1 1 0,0 1 0,0 1-1,28 11 1,109 59 59,-144-68-66,366 227 132,-14 33-100,-276-201-16,881 707 215,-533-329-219,-38 31 51,-342-406-59,-35-43-38,-10-11 11,0-2 1,0 0 0,1 0 0,1-1 0,15 12 0,-29-51-105,-3 16 119,0 1 0,-1 0 0,0 0 0,-1 1 0,0 0 0,-15-17 0,-55-53-44,38 41 33,-118-128-9,7-7 0,8-7 0,-147-245 0,41-20 168,250 451-110,0 0 1,1-1-1,0 1 0,1-1 0,-1 0 0,1 0 0,8 6 0,9 9-2,102 116 35,171 242 1,-163-201-49,239 278 247,-288-356-233,-40-49-11,3-3-1,1-1 0,86 63 1,-129-106-36,0 0-1,0 0 1,0 0 0,0 0 0,1-1-1,-1 1 1,1-1 0,0 0 0,0-1-1,0 1 1,0-1 0,0 0 0,0 0-1,0 0 1,0-1 0,0 0 0,7 0 0,-11-2 0,-1 0 1,1 0 0,0 1 0,-1-1-1,0 0 1,1 0 0,-1 0 0,0 1-1,0-1 1,0 0 0,0 0 0,-1 0 0,1-1-1,-1-3-19,1-6 17,-1 1 0,-1 1 0,0-1 0,-1 0 0,0 0 0,0 1 0,-1 0 0,-1-1 0,-5-8 0,-11-18 13,-28-34-1,25 36 16,-76-115-31,-157-313 1,243 427 126,38 74 87,-9-11-216,193 346 183,-18-30 157,-156-288-276,-21-36-24,0 1 1,-2 0 0,0 1 0,-1 0 0,-1 0 0,10 39-1,-18-59-19,-1-1-1,0 0 0,0 1 0,1-1 0,-1 1 0,0-1 0,0 1 0,0-1 0,1 0 0,-1 1 1,0-1-1,0 1 0,0-1 0,0 1 0,0-1 0,0 1 0,0-1 0,0 1 0,0-1 1,0 1-1,-1-1 0,1 0 0,0 1 0,0-1 0,0 1 0,0-1 0,-1 0 0,1 1 1,0-1-1,0 1 0,-1-1 0,1 0 0,0 1 0,-1-1 0,1 0 0,0 1 0,-1-1 0,1 0 1,-1 0-1,1 1 0,0-1 0,-1 0 0,1 0 0,-1 0 0,1 0 0,-1 0 0,1 1 1,-1-1-1,1 0 0,0 0 0,-1 0 0,1 0 0,-1 0 0,1 0 0,-1-1 0,1 1 1,-1 0-1,1 0 0,-1 0 0,1 0 0,0 0 0,-2-1 0,-27-17 23,25 14-46,-58-45 15,2-4 0,-58-66 0,44 43 14,-244-282-34,23-23 7,13 16 15,218 286 7,-748-871 0,760 896 2,-2 1 0,-3 4 0,-2 1 0,-1 3 0,-3 3 0,-1 3 0,-125-55 0,-92-5 83,-103-46 43,321 111-153,-91-64 0,112 68 50,-2 1 0,0 3 0,-2 1 0,-72-27 0,73 37-40,-42-12 9,1-4 0,-131-68 1,-75-80 32,292 179-27,-1 0 0,1 0 0,0 0 0,0 0 0,-1 0 0,1 0 1,0 0-1,0 0 0,-1 0 0,1-1 0,0 1 0,0 0 1,0 0-1,-1 0 0,1 0 0,0 0 0,0 0 0,0-1 0,-1 1 1,1 0-1,0 0 0,0 0 0,0 0 0,0-1 0,-1 1 0,1 0 1,0 0-1,0-1 0,0 1 0,0 0 0,0 0 0,0-1 1,0 1-1,0 0 0,0 0 0,0 0 0,0-1 0,0 1 0,0 0 1,0 0-1,0-1 0,0 1 0,0 0 0,0 0 0,0-1 0,0 1 1,0 0-1,0 0 0,0-1 0,1 1 0,18-1 30,54 11 18,-24-4-101,19-5 15,-67-1 38,-1 0 1,0-1-1,1 1 1,-1-1 0,0 1-1,0 0 1,0-1-1,0 1 1,0-1 0,0 1-1,0-1 1,0 1 0,0-1-1,0 1 1,0-1-1,0 1 1,0-1 0,0 1-1,0 0 1,0-1-1,0 1 1,-1-1 0,1 1-1,0-1 1,0 1-1,-1 0 1,1-1 0,0 1-1,0 0 1,-1-1 0,1 1-1,0 0 1,-1-1-1,1 1 1,-1-1 0,-12-15 24,0 0-44,1 0 1,1-1 0,-16-33 0,-11-45 60,-35-139 1,-5-17-225,12 85 59,-38-111 97,103 274 18,0 1 0,0 0 0,1-1-1,-1 1 1,1 0 0,0-1 0,0 1 0,0-1 0,0 1 0,0-1 0,1-2-1,-1 4 5,0 1 0,0-1 0,1 1 0,-1 0 0,0-1 0,0 1 0,1 0 0,-1-1 0,0 1 0,1 0 0,-1-1 0,0 1 0,1 0 0,-1 0 0,1-1 0,-1 1 0,0 0 0,1 0 0,-1 0 0,1-1 0,-1 1-1,1 0 1,-1 0 0,1 0 0,-1 0 0,1 0 0,-1 0 0,1 0 0,-1 0 0,0 0 0,1 0 0,-1 0 0,2 1 0,4 1-2,0 1 0,0 0 0,-1 0 0,1 0 0,-1 1-1,10 8 1,40 36 38,-2 2-1,-2 3 1,65 87 0,114 195-20,-192-277-18,78 131-4,-116-205-123,-3 0 134,0 1 0,-2 0 0,1-1-1,-2 2 1,-12-27 0,-50-73-2,27 47 23,-127-212-59,-94-167-4,183 297 67,-62-167 0,127 284-40,2-1 0,1 0 0,1 0 1,3-1-1,0 0 0,-3-62 1,23 121 70,-3-11-13,476 1014 15,-233-462 26,-241-540-73,-4-7-34,1-1 1,1 0-1,0 0 1,21 25-1,-26-44-158,-3-9 155,-1-15 75,-2 1-54,-1 0-1,-1 0 0,-2 0 0,-7-27 1,-39-97-119,30 89 88,-401-977 45,223 613-31,-84-204-6,210 418 57,64 176-37,2 0 0,1-1 0,1 0 0,0-41 0,5 74 2,0 0 1,0 0-1,0 0 0,0 0 1,0 0-1,0 0 0,0 1 1,0-1-1,0 0 0,0 0 1,1 0-1,-1 0 1,0 0-1,1 0 0,-1 1 1,1-1-1,-1 0 0,1 0 1,-1 1-1,2-2 0,11 6 12,19 30 103,-27-27-102,86 117 58,124 223 0,-152-238-59,587 1147-2,-521-943-19,177 361 81,-211-513-152,-104-210-177,-18-10 233,-2 1 0,-41-61 0,11 20-33,-435-800 30,57-24 69,436 921-37,-119-301-35,99 239 59,2-1 0,-18-116 0,37 180-22,0 1 0,0 0-1,0 0 1,0 0-1,0 0 1,0 0-1,-1 0 1,1 0 0,0 0-1,0 0 1,0-1-1,0 1 1,0 0-1,0 0 1,0 0 0,0 0-1,0 0 1,0 0-1,0 0 1,0-1-1,0 1 1,0 0 0,0 0-1,0 0 1,0 0-1,0 0 1,0 0-1,0 0 1,0-1 0,0 1-1,0 0 1,0 0-1,0 0 1,0 0-1,0 0 1,0 0 0,1 0-1,-1 0 1,0 0-1,0-1 1,0 1-1,0 0 1,0 0 0,0 0-1,0 0 1,0 0-1,0 0 1,1 0-1,-1 0 1,0 0-1,0 0 1,0 0 0,0 0-1,0 0 1,0 0-1,0 0 1,1 0-1,-1 0 1,0 0 0,0 0-1,0 0 1,0 0-1,0 0 1,0 0-1,0 0 1,1 0 0,-1 0-1,9 10 64,16 28 8,-18-28-51,332 551 176,99 171-140,-51 25-100,-265-489 139,259 581 302,-361-803-366,28 68-6,97 166-1,-135-263-33,-8-13-4,0 0-1,0-1 0,1 1 1,-1 0-1,1-1 1,0 1-1,0-1 0,0 0 1,5 3-1,-8-6 6,0 1 0,0-1 0,1 0 0,-1 0 0,0 0 0,0 0 0,0 0 0,0 0 0,0 0 0,1 1 0,-1-1 0,0 0 0,0 0 0,0 0 0,0 0 0,0 0 0,1 0 0,-1 0 0,0 0 0,0 0 0,0 0 0,1 0 0,-1 0 0,0 0 0,0 0 0,0 0 0,0 0 0,1 0 0,-1 0 0,0 0 0,0 0 0,0 0 0,0-1 0,0 1 0,1 0 0,-1 0 0,0 0 0,0 0 0,0 0 0,0 0 0,0 0 0,0-1 0,1 1 0,-1 0 0,0 0 0,0 0 0,0 0 0,0 0 0,0-1 0,0 1 0,0 0 0,0 0 0,0-1 0,1-13-69,-1 8 52,-1-15 2,-1-1 0,-1 0-1,-1 1 1,-1 0-1,0 0 1,-2 0 0,-11-25-1,-81-140-147,60 117 120,-79-138 45,-151-288-40,-233-651 62,290 638-10,-169-452 3,264 671-56,20 53 85,95 231-38,0 0 0,1 0-1,-1 0 1,1 0 0,0 0 0,1 0 0,-1 0 0,1 0 0,0 0 0,0 0 0,1 0 0,0 0 0,-1 0 0,2 0 0,-1 0 0,0 0 0,1 0 0,4-8 0,4-1-6,-6 8-1,0 0-1,0 0 0,1 1 1,-1-1-1,1 1 1,8-6-1,-12 10 5,-1 1 0,1-1 0,0 1 0,0 0 0,-1-1 0,1 1 0,0 0 0,0 0 0,0-1 0,0 1 0,-1 0 0,1 0 0,0 0 0,0 0 0,0 0 0,0 0 0,0 0 0,-1 0 0,1 0 0,0 1 0,0-1 0,0 0 0,0 1 0,1 0 0,0 1-1,-1-1 1,1 1 0,-1-1-1,1 1 1,-1-1 0,0 1-1,1 0 1,-1 0 0,0 0 0,0 0-1,-1 0 1,2 3 0,65 198 90,22 57 24,384 708 261,-185-471-422,-5 73 122,-6-13 71,-108-251-123,151 247 84,-251-447-67,131 194 50,375 526 39,-535-768-90,-39-56-215,-22-18-144,12 8 317,-85-65 4,-383-305-42,19-30 4,300 253 29,-419-421-109,47-39 37,406 449 17,147 181 58,335 332 137,-32-29-166,-226-226 60,115 113 37,-183-171-67,-1 2 1,-2 2-1,-1 0 1,23 46-1,-29-31 16,-20-50-64,-15-17 74,-236-239-35,-379-419-52,402 385 29,166 200 42,-72-136 0,87 135 4,5-1 0,-52-171 0,-15-73 9,85 280-17,-2 1 0,-2 2-1,-3 0 1,-38-50-1,0 4 22,5-3-1,-56-120 0,118 219-23,-1-1 1,1 1-1,-1-1 0,0 1 0,1 0 0,-1-1 0,0 1 0,1-1 1,-1 1-1,0 0 0,0 0 0,1 0 0,-1-1 0,0 1 1,0 0-1,1 0 0,-1 0 0,0 0 0,0 0 0,0 0 0,1 0 1,-1 0-1,0 1 0,0-1 0,1 0 0,-1 0 0,0 1 0,-1-1 1,-18 11 28,15-4-30,0 0 1,0 0 0,1 0-1,0 1 1,1 0 0,-1 0 0,1 0-1,1 0 1,0 0 0,0 1-1,1-1 1,-1 0 0,1 11-1,1 16 20,6 65-1,3-53-14,2 0 0,2-1 1,1-1-1,32 66 1,-7-15-5,203 479 32,-160-411-8,142 214 1,-96-196-39,226 251 0,-81-184 23,-196-186-18,-2 4 0,101 117-1,-92-79 13,181 218-28,-71-63 83,-146-187-46,3-2-1,114 120 1,101 42 85,-201-184-64,2-3-1,101 53 1,-58-43-29,342 182 55,-390-203-62,-7-1-29,1-4 0,106 42 0,-162-72 31,0 0 0,1 0 0,-1 0 0,0 0 0,1 1 0,-1-1 0,0 0-1,0 0 1,1 0 0,-1 0 0,0 0 0,1 0 0,-1 0 0,1 0 0,-1 0 0,0 0 0,1 0 0,-1 0 0,0 0 0,1 0 0,-1 0 0,0 0 0,0-1 0,1 1 0,-1 0 0,0 0 0,1 0 0,-1 0 0,0-1 0,0 1 0,1 0-1,-1 0 1,0-1 0,0 1 0,1 0 0,-1 0 0,0-1 0,0 1 0,0 0 0,0-1 0,1 1 0,-1-1 0,-3-19-6,-16-22 21,-38-36-22,-97-103 0,113 135 8,-90-100 2,-258-298-5,35-30-6,245 304 6,7-6 0,-91-214-1,166 319-18,3-1 0,4-1 0,2 0 0,4-2 0,3 0 0,4 0 0,2-82 0,5 160 27,0-1 0,1 0-1,0 0 1,-1 0 0,1-1-1,0 1 1,0 0 0,0 0-1,0 0 1,0-1 0,1 1-1,-1 0 1,0-1 0,1 1 0,-1-1-1,1 0 1,0 1 0,2 1-1,11 9 17,61 69 0,-3 4 0,113 171 0,89 218 14,5 181-29,-197-434 2,129 241 0,-209-456-22,25 40 38,-27-44-29,0 0-1,1 0 1,-1 0 0,1-1-1,0 1 1,-1 0-1,1-1 1,0 1-1,0-1 1,0 1-1,0-1 1,0 0-1,0 0 1,0 0 0,0 0-1,1 0 1,3 1-1,-5-3 7,-1 1 0,1 0 0,-1-1-1,1 1 1,-1 0 0,1-1 0,-1 1-1,1-1 1,-1 1 0,0-1 0,1 1 0,-1-1-1,1 1 1,-1-1 0,0 1 0,0-1-1,1 0 1,-1 1 0,0-1 0,0 1 0,0-1-1,0 0 1,0 1 0,1-1 0,-1 0-1,0 1 1,-1-1 0,1 1 0,0-1 0,0 0-1,0 1 1,0-1 0,0 1 0,-1-1 0,1 0-1,0-7 3,-1-13-4,-1 0 0,-1 1 0,-1 0-1,-1 0 1,-8-24 0,-47-106-92,26 69 65,-4-15 19,-139-322-58,-283-390 80,-103-122-38,523 851 43,32 63 39,7 23-21,8 22 21,64 183 19,2 7-52,-33-83 5,-40-136-27,0 0 0,0 1 0,1-1 0,-1 0 0,0 0-1,0 0 1,0 0 0,0 0 0,0 1 0,0-1 0,0 0 0,1 0 0,-1 0-1,0 1 1,0-1 0,0 0 0,0 0 0,0 0 0,0 0 0,0 1 0,0-1-1,0 0 1,0 0 0,0 0 0,0 1 0,0-1 0,0 0 0,0 0 0,0 0-1,0 1 1,0-1 0,0 0 0,-1 0 0,1 0 0,0 1 0,0-1-1,0 0 1,0 0 0,0 0 0,0 0 0,-1 0 0,1 1 0,0-1 0,0 0-1,0 0 1,0 0 0,-1 0 0,1 0 0,0 0 0,-12-6-25,-16-17-13,-16-19 35,2-2 0,-36-51 0,-67-106-14,140 195 16,-111-183 5,6 9 8,78 139 5,30 39-14,0 0 0,0 0-1,0 0 1,0 0-1,0 0 1,0 1 0,0-1-1,-1 1 1,1 0-1,-1-1 1,1 1-1,-1 0 1,0 0 0,1 1-1,-6-2 1,22 25 93,150 128 59,-99-94-134,62 53-5,4-6 0,4-5 0,183 99 0,-162-124-13,-137-67-12,0 0-1,1-2 1,-1 0-1,1-1 0,0-1 1,28 1-1,-47-4 9,1 0 0,-1 0 0,0-1 0,1 1 0,-1 0 0,0 0 0,1-1 0,-1 1 1,0 0-1,1-1 0,-1 0 0,0 1 0,0-1 0,0 0 0,0 1 0,1-1 0,-1 0 0,0 0 0,0 0 0,0 0 0,-1 0 0,1 0 0,0 0 0,0 0 0,-1-1 0,1 1 0,0 0 1,-1 0-1,1-1 0,0-1 0,2-47 22,-3 36-18,-3-63-3,-3 0 0,-4 0 1,-26-105-1,-83-220-7,-111-166-24,-43 21-16,156 319 40,78 159 7,38 67 0,1 1 1,-1-1-1,0 1 0,1-1 0,-1 1 1,0 0-1,0-1 0,0 1 1,0 0-1,0 0 0,0 0 0,0-1 1,0 1-1,-1 0 0,1 1 0,0-1 1,-1 0-1,0-1 0,1 6 3,0-1 0,0 1 0,1-1 0,0 1 0,0 0 0,0-1 0,0 1 0,0-1 0,1 1-1,1 4 1,11 57 33,2-1-1,48 122 0,-28-92-13,330 1101-16,-164-354-45,-130-530 35,-60-251-79,-9-37 22,-2-19 38,-1-5 9,-123-286-34,-241-560-235,-23-57 288,381 885-2,-117-334 2,108 298-10,3-1 0,2-1 0,2 0 1,-1-80-1,10 137 4,0-1-1,0 1 1,0-1 0,0 1 0,-1 0-1,1-1 1,0 1 0,0-1 0,0 1-1,0-1 1,0 1 0,0-1 0,0 1-1,0-1 1,0 1 0,1-1 0,-1 1 0,0 0-1,0-1 1,0 1 0,0-1 0,1 1-1,-1-1 1,0 1 0,0 0 0,1-1-1,-1 1 1,0 0 0,1-1 0,-1 1-1,0 0 1,1-1 0,-1 1 0,0 0-1,1 0 1,-1-1 0,1 1 0,-1 0-1,1 0 1,-1 0 0,0 0 0,1 0-1,-1 0 1,1-1 0,-1 1 0,1 0-1,0 0 1,16 14 40,-3 6-16,-2 1 0,0 1 0,-2 0 0,15 43 0,-18-48-16,40 121 30,44 210-1,-1 154-39,-44-233 19,-34-198-11,43 132 0,-44-182-84,-5-31 7,-3-39 57,-3 48 16,-2-76-30,-3-1 0,-4 1 1,-2 1-1,-25-80 0,-59-177-19,-42-166 58,29-174-29,88 528 12,7 59 9,-4 1-1,-44-131 1,54 191 2,2 1-1,1-1 1,1 0-1,1 0 1,2-33-1,-2 49-3,1 0 0,-1 0 0,-1 1 0,0-1 0,0 0 0,0 1 0,-1 0 0,-7-11 0,-15-42 0,21 34 1,1 1 0,-1-47 0,4 45 4,-1 0-1,-6-29 1,6 48-3,-1 0 0,1 0 0,-2 1 0,1-1 0,-1 1-1,0 0 1,-1 0 0,0 0 0,0 0 0,-8-8 0,-63-50 14,60 51-6,12 12-6,1 1-1,0-1 1,0 0 0,0-1-1,0 1 1,0 0-1,0-1 1,-2-4 0,5 3 18,1 3 40,13 10-24,51 41-21,-2 2 1,83 87-1,-127-119-5,-66-73-22,23 26 1,-39-38 0,55 59 8,-1 0 0,0 0 0,0 1 0,0 0 1,-1 0-1,0 1 0,0 0 0,0 1 0,-18-5 0,22 12-15,10 8-19,13 13 1,40 47 51,-4 2-1,-3 3 1,-4 2 0,-3 2 0,51 132 0,114 443-75,-194-607 52,160 599 3,108 371 43,-97-504 14,-182-505-56,-2-7-9,0 1-1,1 0 1,-1 0 0,1 0-1,-1-1 1,1 1-1,0 0 1,0-1-1,0 0 1,0 1-1,4 2 1,-4-9-32,-4-98 43,-4 1 0,-35-187 0,-221-597 1,55 230-1,171 512-2,6-1 0,-20-238 0,43 270 13,9-125-1,2 210-9,1-1 0,1 1 0,1 0 0,2 1 0,1 0 0,0 0-1,2 1 1,1 1 0,1 0 0,2 0 0,34-41 0,-50 64 0,1 0 0,0 0-1,-1 0 1,1 0 0,0 1 0,-1-1 0,1 0-1,0 0 1,0 0 0,0 1 0,0-1 0,0 0-1,0 1 1,0-1 0,0 1 0,0-1 0,0 1 0,0-1-1,0 1 1,0 0 0,1 0 0,-1 0 0,0-1-1,0 1 1,0 0 0,0 0 0,0 0 0,1 1-1,-1-1 1,0 0 0,0 0 0,0 1 0,0-1-1,0 1 1,0-1 0,0 1 0,0-1 0,0 1 0,0-1-1,0 1 1,0 0 0,0 0 0,0-1 0,0 1-1,-1 0 1,2 1 0,4 6 16,-1 1 0,0-1 1,-1 1-1,7 16 0,-6-12-18,17 41 18,-3 0-1,18 87 1,10 124-18,-39-211 10,98 935 74,-90-799-43,-12-126-28,-2-23-10,2 0 1,1-1-1,12 41 1,-9-66-22,-4-28-24,-3-28-28,-1 40 70,0-35 9,2-34-18,-4 0 0,-20-122 1,-3 75-38,-112-594-152,108 513 183,-5-320 0,32 438 2,0 43 12,2 0-1,6-53 1,-5 84 1,1 0-1,-1 0 1,1 0 0,1 0 0,5-10-1,-8 15 3,0 0-1,1 1 1,-1-1-1,1 0 1,-1 1-1,1-1 1,-1 1-1,1-1 1,-1 0-1,1 1 1,-1-1-1,1 1 1,0 0-1,-1-1 1,1 1-1,0-1 1,0 1-1,-1 0 1,1 0-1,0-1 1,1 1-1,-2 0 4,1 1-1,0-1 1,0 1-1,0-1 1,0 1 0,0-1-1,0 1 1,-1 0-1,1-1 1,0 1-1,-1 0 1,1-1 0,0 1-1,-1 0 1,1 0-1,-1 0 1,1 0-1,-1 0 1,1 0 0,-1-1-1,0 1 1,1 2-1,19 51 28,-2 1 1,15 80-1,8 124-8,-21-120-6,134 948 202,-113-811-158,99 354 0,-61-303-77,-171-725-293,-73-223 242,-32-170-16,192 760 82,-23-136 10,-12-298-1,53 491 104,13 49-69,-4 1 0,18 111 1,-20-84-35,183 740 133,41 205 42,-220-923-180,106 521 88,-79-438-54,86 217-1,-111-356-39,23 57-8,55 221 0,-101-335 0,-1 1-1,0-1 0,-1 0 1,-1 13-1,-9-31 11,-3-9 1,1 0 1,0-1 0,1-1-1,1 1 1,-11-30-1,-6-8-10,-176-297-107,123 219 88,-68-119-6,12-7 0,-103-275 0,209 456 26,-11-25 0,4-3 0,-31-144 0,63 218-3,6 25-16,13 41-32,-1 1 50,51 136 61,79 328 0,19 62-2,-5-194 19,-127-310-57,2-1 0,3-1 0,2-2 0,46 49-1,-53-76-2,-31-26-11,0-1 0,1 1 0,-1 0 0,1-1 0,-1 1 1,1-1-1,-1 0 0,1 1 0,-1-1 0,1 1 0,0-1 0,-1 0 0,1 1 0,0-1 0,-1 0 0,1 0 0,0 0 0,-1 1 0,1-1 1,0 0-1,-1 0 0,1 0 0,0 0 0,-1 0 0,1 0 0,0 0 0,-1-1 0,1 1 0,0 0 0,-1 0 0,1 0 0,0-1 0,-1 1 0,1 0 1,0-1-1,-1 1 0,1 0 0,-1-1 0,1 1 0,-1-1 0,1 1 0,-1-1 0,1 1 0,-1-1 0,1 0 0,-1 1 0,0-1 0,1 1 0,-1-1 1,0 0-1,0 1 0,1-1 0,-1 0 0,0 1 0,0-1 0,0-1 0,2-27 2,-1-1 0,-1 1 0,-2 0 0,-1 0 0,-11-47 0,-50-151-11,37 140 17,-619-1905-215,545 1697 193,13-4 0,-66-410 0,20 90 43,127 591-54,11 41-30,12 48-3,49 458 155,-55-401-89,7 75-5,99 730 41,-109-886-27,25 101-1,-28-125-24,0 0 1,1 0-1,1-1 1,0 0-1,1 0 0,0 0 1,15 19-1,-21-30 8,0 0 0,0 0-1,0 0 1,0 0 0,0 0 0,1 0-1,-1 0 1,0 0 0,0 0 0,1 0-1,-1 0 1,1-1 0,-1 1 0,0-1-1,1 1 1,-1-1 0,1 0 0,-1 1-1,3-1 1,-3 0 0,1-1 1,-1 1-1,0 0 0,0-1 0,0 1 1,0-1-1,0 0 0,0 1 0,0-1 1,0 0-1,0 0 0,0 1 1,0-1-1,0 0 0,-1 0 0,1 0 1,0 0-1,-1 0 0,2-1 0,1-6 11,0 0 0,0 0 0,0 0 0,-1-1 0,2-13-1,13-137-6,-6-274-1,-11 317-4,-27-366-25,1-99-2,27 564 39,0 0-1,1 1 1,0 0 0,1-1 0,6-16 0,-8 32-9,-1 0 1,0 0-1,0 0 1,1 0-1,-1 0 1,1 0-1,-1 0 0,1 0 1,0 0-1,-1 0 1,1 0-1,0 0 0,-1 1 1,1-1-1,0 0 1,0 0-1,0 1 1,0-1-1,0 1 0,0-1 1,0 0-1,0 1 1,2-1-1,-2 1-2,0 0-1,0 1 1,0-1-1,0 0 1,0 1-1,0-1 1,0 1 0,0-1-1,0 1 1,0 0-1,0-1 1,0 1-1,0 0 1,0 0-1,0-1 1,-1 1 0,1 0-1,0 0 1,-1 0-1,1 0 1,-1 0-1,1 0 1,-1 0 0,1 0-1,-1 1 1,9 22 46,-1 0 0,7 31 0,-5-15-32,100 433 123,-5-19-25,74 166-78,62 265 22,-125-387-28,37-12 33,-52-241-20,-36-94-34,55 193-1,-118-333-30,0 0-1,0 0 0,-1 1 1,-1 19-1,0-27 0,0-2 27,-1-6-181,-10-28 135,-28-50 0,8 18 20,-164-351-237,-97-228-8,204 416 248,9-4 0,-78-392 0,141 524 23,5 0 0,1-102 0,33 223 21,14 24 56,-2 2-1,39 69 1,45 111-40,192 566 173,-136-309 146,-121-348-306,5-4 0,110 185 0,-108-223-56,54 113 1,-97-169 2,-2-8-5,-2 0 0,-1 1 0,-1 1 0,8 40 0,20 105 40,102 279 0,-91-334-2,6-2 1,109 173-1,-133-238-30,168 270 35,179 330-27,-365-619-4,-1 0 1,-2 1-1,-2 0 0,-1 1 1,4 48-1,-12-42-14,-1-44-38,-1-6-96,-61-184 0,5 20-76,-197-662-73,112 333 304,121 394-50,5 0-1,-6-198 1,22 301 37,0 1-1,0 0 0,-1-1 1,1 1-1,0 0 1,0-1-1,0 1 1,0-1-1,0 1 1,0 0-1,0-1 1,0 1-1,0-1 0,0 1 1,0 0-1,0-1 1,1 1-1,-1 0 1,0-1-1,0 1 1,0 0-1,0-1 0,1 1 1,-1 0-1,0-1 1,0 1-1,0 0 1,1 0-1,-1-1 1,0 1-1,1 0 0,-1 0 1,0-1-1,1 1 1,-1 0-1,0 0 1,1 0-1,-1 0 1,0-1-1,1 1 1,-1 0-1,1 0 0,12 11-79,-4 5 80,-1 0 1,-1 1-1,10 28 1,-3-6 18,106 288 105,53 138 12,56 184 175,-15-51-37,-162-466-229,89 188 106,46 131-153,-106-177-7,-3-36-32,-78-237 34,0-1 6,0 0 1,0 0-1,0 1 0,0-1 1,0 0-1,0 1 1,0-1-1,0 0 1,0 0-1,1 1 0,-1-1 1,0 0-1,0 1 1,0-1-1,0 0 1,0 0-1,0 1 1,1-1-1,-1 0 0,0 0 1,0 1-1,0-1 1,1 0-1,-1 0 1,0 0-1,0 0 0,0 1 1,1-1-1,-1 0 1,0 0-1,0 0 1,1 0-1,-1 0 0,0 0 1,1 1-1,-1-1 1,0 0-1,0 0 1,1 0-1,0-9-323,0-109 80,2 30 163,-4 0 1,-4 0-1,-21-114 1,-155-458 89,23 104-9,152 530 2,-2-5-1,1 0 0,2 0-1,-3-50 1,19 96 12,68 114 175,107 240 0,20 166-94,-52 45 207,-34-110 27,-110-436-321,28 61 0,-34-109-547,-3-11 481,-3-42-11,-3 1-1,-24-116 1,-52-127-89,65 249 112,1 8 43,-135-531 0,125 461-11,6-2-1,-7-219 1,26 341 15,0 0 0,0 0 0,0 0 1,0 0-1,0-1 0,0 1 0,1 0 0,-1 0 0,1 0 0,0 0 1,-1 0-1,1 0 0,1-2 0,-1 4 1,-1-1 0,0 1 0,1 0 0,-1 0-1,1 0 1,-1 0 0,1 0 0,-1 0 0,1 0 0,-1 0 0,0 0 0,1 0-1,-1 0 1,1 0 0,-1 0 0,1 1 0,-1-1 0,0 0 0,1 0 0,-1 0 0,1 1-1,-1-1 1,0 0 0,1 0 0,-1 1 0,0-1 0,1 0 0,-1 1 0,0-1-1,1 0 1,-1 1 0,0-1 0,0 0 0,0 1 0,1 0 0,5 8-3,-1-1 1,0 1-1,7 20 1,326 1043 489,-259-699-228,10 36-63,-86-385-183,-3-21-10,0 1-1,1 0 1,-1 0-1,1 0 1,0-1 0,0 1-1,0 0 1,1-1-1,-1 1 1,1-1-1,0 1 1,4 5-1,-5-8-91,-1-21-220,0-153 16,-34-280 1,-98-285 223,120 668 156,4 0-1,0-84 1,9 170-24,2 0-1,0-1 1,0 0 0,2 1 0,0-1 0,8 17 0,7 23-31,212 847 549,-230-889-583,14 53 34,3-1 0,2 0 0,3-2 1,3-1-1,2-1 0,47 72 1,-76-133-44,0 0 0,0 1 0,0-1 0,0 0 0,1 1 0,-1-1 0,0 0 0,0 0 0,0 1 1,0-1-1,0 0 0,0 0 0,0 1 0,1-1 0,-1 0 0,0 0 0,0 1 0,0-1 0,0 0 1,1 0-1,-1 0 0,0 1 0,0-1 0,1 0 0,-1 0 0,0 0 0,0 0 0,1 0 0,-1 0 1,0 0-1,0 1 0,1-1 0,-1 0 0,0 0 0,1 0 0,-1 0 0,0 0 0,0 0 1,1 0-1,-1 0 0,0 0 0,1-1 0,-1 1 0,0 0 0,0 0 0,1 0 0,-1 0 0,0 0 1,0 0-1,1 0 0,-1-1 0,0 1 0,0 0 0,1 0 0,-1 0 0,0-1 0,0 1 0,1 0 1,3-28-147,-6-50 250,2 70-147,-27-238-254,18 181 196,-2 1 0,-25-76 0,-52-120-162,-27-99 205,111 341 82,0 0 1,1 0-1,0-28 0,14 71 345,30 50-284,-3 2 0,-4 2 0,-3 0 0,-4 2 0,25 125 0,-43-155-31,48 246 261,-43-242-250,2 0-1,3-1 1,32 63-1,-34-84-7,-2-1-22,1-2-1,31 43 0,-47-73-25,0 0 1,0 0-1,0-1 0,0 1 0,0 0 0,0 0 0,1-1 1,-1 1-1,0 0 0,0 0 0,0-1 0,0 1 0,0 0 1,0 0-1,1 0 0,-1-1 0,0 1 0,0 0 0,0 0 1,1 0-1,-1 0 0,0-1 0,0 1 0,1 0 0,-1 0 1,0 0-1,0 0 0,1 0 0,-1 0 0,0 0 0,0 0 1,1 0-1,-1 0 0,0 0 0,0 0 0,1 0 0,-1 0 1,0 0-1,1 0 0,-1 0 0,0 0 0,0 0 0,1 0 1,-1 0-1,0 0 0,0 1 0,0-1 0,1 0 0,-1 0 1,0 0-1,0 0 0,0 1 0,1-1 0,-1 0 0,0 0 1,0 0-1,0 1 0,0-1 0,1 0 0,-1 0 0,0 1 1,0-1-1,0 0 0,0 0 0,0 1 0,0-1 0,0 1 1,1-25-203,-1 20 234,1-97-207,-5 0 0,-27-167 0,-14 68-58,-15-79 112,48 208 131,-4-141-1,17 175-6,-1 36 0,0 1-1,0-1 1,1 1 0,-1-1 0,0 1-1,0-1 1,0 1 0,0-1-1,1 1 1,-1-1 0,0 1-1,1 0 1,-1-1 0,0 1 0,1-1-1,-1 1 1,0 0 0,1-1-1,-1 1 1,1 0 0,-1-1-1,0 1 1,1 0 0,-1 0 0,1-1-1,-1 1 1,1 0 0,-1 0-1,1 0 1,-1 0 0,1 0-1,-1 0 1,1 0 0,0 0 0,-1 0-1,1 0 1,-1 0 0,1 0-1,0 0 1,16 6 1,-9 3 19,0-1 0,0 1 0,0 0 0,-1 1 0,0-1 0,-1 1 1,7 17-1,27 57 118,55 176 1,-68-178-59,80 299 273,-93-325-327,-14-55-52,-2-9-119,-6-18 151,-1 0-1,-20-41 1,3 9-39,-164-527-135,104 295 134,-11-36-8,70 219 52,-14-117 0,100 500 191,-6-39-172,-37-139 39,-5 1 0,-4 0 0,-8 142 0,1-232-56,-1-1-1,0 0 1,-1 0-1,0 0 1,-3 9 0,4-15-10,0 0 0,0 0 0,1-1 0,-1 1 0,0 0 1,0-1-1,-1 1 0,1 0 0,0-1 0,0 0 0,-1 1 1,1-1-1,-1 0 0,1 1 0,-1-1 0,0 0 0,1 0 1,-1-1-1,0 1 0,0 0 0,1 0 0,-1-1 0,0 1 1,0-1-1,0 0 0,-3 1 0,-2-2-6,0 1 0,0-1 0,0-1 0,1 1 0,-1-1 0,0 0 0,1-1 0,0 1 0,-1-1 1,1-1-1,0 1 0,0-1 0,1 0 0,-8-7 0,-7-8-13,0-2 1,-22-30 0,12 15-4,-312-397-235,223 276 200,-740-937 7,442 510 203,354 480-129,4-2 0,5-3 0,5-2 0,4-3 0,6-1 0,4-2 0,-30-192 0,13-39 38,41 287-58,7 38-20,6 32-26,16 63 86,51 131 0,-16-56-47,303 1150 30,-285-1014-26,43 272-24,-107-520-45,-3-24 6,-2-17-1,-4-15 53,0 0 0,-2 0 0,0 1 0,-2 0-1,-8-23 1,-2-8 25,-59-169-18,-117-237 1,78 196-42,-158-409-28,72 172 1,-40-155-54,225 608 118,4 19-4,8 24 0,4 19-26,9 28 41,3-1 1,1 0-1,27 57 0,2 7 1,15 49 15,248 639 64,68-30-103,-321-676 36,4-3 1,108 128-1,-162-212-18,32 33-6,-34-34 1,0-1-1,0 0 1,1 0-1,-1 1 1,0-1-1,1 0 1,-1 0 0,0 0-1,1 0 1,-1-1-1,1 1 1,0 0-1,-1-1 1,1 1-1,-1-1 1,1 1-1,0-1 1,-1 0-1,1 1 1,0-1 0,0 0-1,1-1 1,-2 1-1,-1-1 0,1 0 0,0 0 1,-1 0-1,1 1 0,-1-1 0,1 0 0,-1 0 1,0 0-1,1 0 0,-1 0 0,0 0 1,1 0-1,-1 0 0,0 0 0,0 0 0,0 0 1,0-2-1,3-61-6,-3-1 1,-3 0-1,-22-127 1,-64-193-125,83 364 125,-157-580-23,-133-565 77,283 1098-57,3 0 1,-3-120-1,13 188 12,0-1-1,0 0 1,0 1-1,-1-1 1,1 0 0,0 1-1,0-1 1,0 1-1,0-1 1,0 0-1,1 1 1,-1-1-1,0 1 1,0-1-1,0 0 1,0 1-1,1-1 1,-1 1-1,0-1 1,0 1 0,1-1-1,-1 1 1,1-1-1,-1 1 1,0-1-1,1 1 1,0-1-1,11 13-7,18 44 37,-27-48-22,164 404 173,-107-252-133,732 1944 34,-543-1338-27,-240-737-46,68 207 61,-62-208-123,-17-41-56,-19-60 66,-2 2 0,-55-115 0,40 98 15,-186-425-86,-180-441 141,1-299-28,342 995-3,11-3 0,-29-514 0,78 312 54,8 413-59,-7 50 11,0 1 0,0-1 1,0 0-1,0 1 0,0-1 0,0 0 0,0 1 1,0-1-1,0 0 0,0 1 0,1-1 0,-1 0 1,0 0-1,0 1 0,0-1 0,1 0 0,-1 0 1,0 1-1,0-1 0,1 0 0,-1 0 0,0 0 1,0 1-1,1-1 0,-1 0 0,0 0 0,1 0 1,-1 0-1,0 0 0,1 0 0,-1 0 0,0 1 0,1-1 1,-1 0-1,0 0 0,1 0 0,-1 0 0,0-1 1,1 1-1,-1 0 0,0 0 0,0 0 0,1 0 1,-1 0-1,0 0 0,1 0 0,-1-1 0,0 1 1,1 0-1,-1 0 0,0 0 0,0-1 0,1 1 1,-1 0-1,0 0 0,0-1 0,0 1 0,1 0 1,-1 0-1,0-1 0,0 1 0,0 0 0,0-1 1,0 1-1,0 0 0,1-1 0,-1 1 0,14 37 62,58 277 173,12 135-88,180 793-11,96-136-33,67-27-116,-412-1044 2,237 586-74,-251-664-256,-2 7 329,-2-1 1,-2 1 0,-11-44 0,-38-113 28,25 96-11,-44-151 4,-122-451 34,-190-980-279,276 1109 91,50 0 90,60 517 49,4 47 13,5 14 16,0 10 2,0 1 1,-1 0-1,0 0 1,-2 1-1,0 0 1,4 22-1,-2-9 2,166 613 223,-83-299-165,221 992-79,-155-627 71,-82-360 20,40 163 142,-76-371-94,84 204 0,-111-316-128,-8-18-18,0 0 1,1-1-1,0 1 0,1-1 1,0 0-1,2-1 0,-1 0 1,1 0-1,16 15 0,-24-26-3,-1-1-1,0 1 0,1-1 1,-1 1-1,1-1 0,-1 1 1,0-1-1,1 1 0,-1-1 1,1 0-1,-1 1 0,1-1 1,-1 0-1,1 1 0,-1-1 1,1 0-1,0 0 0,-1 0 1,1 0-1,-1 1 0,1-1 1,0 0-1,-1 0 0,1 0 1,-1 0-1,1 0 0,0 0 0,-1 0 1,1-1-1,-1 1 0,1 0 1,0 0-1,-1 0 0,1-1 1,-1 1-1,1 0 0,-1 0 1,1-1-1,-1 1 0,1-1 1,-1 1-1,1 0 0,-1-1 1,1 1-1,-1-1 0,0 1 1,1-1-1,-1 1 0,0-1 1,0 1-1,1-1 0,-1 1 1,0-1-1,0 0 0,1 0 1,1-42-172,-3 31 176,-3-127-70,-7 0 0,-29-138-1,-121-465-212,76 371 196,20 79 85,-174-859-110,214 990 137,-7-315 1,33 426-27,-1 49-1,0 1 0,0-1 0,0 0 1,0 1-1,0-1 0,0 1 0,0-1 0,0 1 0,0-1 0,0 0 0,0 1 0,0-1 1,1 1-1,-1-1 0,0 1 0,0-1 0,1 1 0,-1-1 0,0 1 0,1-1 0,-1 1 0,0-1 1,1 1-1,-1 0 0,1-1 0,-1 1 0,1 0 0,-1-1 0,1 1 0,-1 0 0,1 0 1,-1-1-1,1 1 0,0 0 0,0 0 0,0 1 1,0-1-1,1 1 0,-1-1 0,0 1 1,0 0-1,0 0 0,0-1 1,0 1-1,-1 0 0,1 0 1,0 0-1,0 0 0,-1 0 1,1 0-1,1 2 0,13 26 38,-1 1 0,-2 0 0,10 35-1,-13-37-12,217 806 173,-61 16-149,-142-725-53,152 903 191,-148-863-99,-14-79-43,5-1 0,2 0 0,41 102 0,-53-173-84,-3-15-109,-3-28-41,-7-42 118,-3 1 1,-4 0-1,-28-99 1,29 127 53,-106-417-102,-123-515-67,60-4 104,167 856 70,3-160-1,20 300 36,228 742 219,-185-565-221,18 56-33,211 795 336,-201-640-145,-21-93 12,-38-233-141,3 0-1,46 96 1,-48-120 3,-17-41 15,-4-11-133,-2-11-59,0-7 46,-4-32 22,-1 0 1,-3 1-1,-1 0 1,-2 0-1,-20-47 1,5 9-11,-198-591-87,60 195 57,-57-261-10,204 677 120,-4 1 0,-2 0 0,-2 2 0,-4 1 0,-1 1 0,-40-54 0,-203-249 217,223 298-201,-1 2 0,-4 3 1,-76-65-1,105 101-15,0-1 0,2-1 0,0-2 0,2 0 0,1-1-1,1-2 1,1 0 0,2-1 0,1 0 0,1-2 0,2 1 0,1-2 0,2 0-1,-7-35 1,-66-443-14,7 14 44,33 248-47,-10-256 0,47 387 13,3 98-39,-1 41 16,31 529 93,107 634-134,-125-1080 62,5-1 0,4 0 0,39 126 0,-54-247-543,-6-26 537,-15-55-54,-4 1 0,-64-175 0,58 193 31,-109-318-1,-148-462-9,271 811 32,8 27-3,0 0 0,-16-35 0,15 49-3,3 12 4,0 22-9,2 48 21,4 1-1,3-1 1,16 84 0,62 222 68,-58-275-73,104 403-11,42-15 79,-168-486-69,17 41 11,1 0 0,54 84 1,-73-130-21,-1 1 0,1-1 0,0 0 0,-1 0 0,1 0 1,0 0-1,1-1 0,-1 1 0,0 0 0,0-1 1,1 0-1,-1 1 0,5 0 0,-5-32-151,-6-19 148,-2 1 0,-2 0-1,-2 1 1,-23-65-1,11 38 3,-436-1295-38,324 992 44,-60-151 19,191 521-14,-11-26-13,-1 0 1,-23-37-1,33 63 11,1-1-1,-1 1 1,-1 1-1,0-1 0,0 1 1,0 0-1,0 0 1,-1 1-1,0-1 1,0 2-1,-1-1 0,1 1 1,-1 0-1,-15-5 1,19 7 2,0 1 0,0-1 0,-1-1 1,1 1-1,1 0 0,-1-1 0,0 0 1,1 0-1,-1 0 0,1 0 0,0-1 1,0 1-1,0-1 0,0 0 0,1 0 1,0 0-1,0 0 0,0 0 0,-3-8 1,-2-11 3,0 1 0,-5-42-1,4 23 24,-79-272-17,55 230 23,-4 2 0,-55-93 1,64 124-30,11 18-12,-19-59 0,22 55-18,-18-38 1,7 26 11,-3 2 1,-1 1-1,-2 1 0,-3 2 1,-1 1-1,-58-55 1,55 64 8,2-2 0,1-1 0,2-2 0,-44-66 0,54 65-12,-3 2 1,0 0-1,-36-35 0,58 67 11,-7-6-1,1 0-1,0-1 1,-13-20 0,22 28-5,0 3 5,0 0 0,0 0 0,0 0 0,0-1 0,0 1 0,0 0 0,0 0 0,0-1 0,0 1 1,0 0-1,0 0 0,0-1 0,-1 1 0,1 0 0,0 0 0,0 0 0,0-1 0,0 1 0,0 0 0,0 0 0,0 0 0,-1-1 0,1 1 0,0 0 1,0 0-1,0 0 0,-1 0 0,1-1 0,0 1 0,0 0 0,0 0 0,-1 0 0,1 0 0,0 0 0,0 0 0,0 0 0,-1 0 0,1 0 0,0 0 0,0 0 1,-1 0-1,1 0 0,0 0 0,-1 0 0,0 0-47,1 13-11,1 13 69,2 0-1,0 0 1,2 0-1,15 48 1,48 104 67,-33-91-58,128 280-1,1 1-9,5 79 63,129 318 117,-289-744-183,56 126 23,87 301 1,-130-342-36,-36-181-21,-147-378-35,21 66 55,52 121-24,-123-398-29,193 601 57,3-1 0,2 0 0,3-1 0,-2-97-1,12 160-1,1-7 1,8 15-19,3 12 20,-1 0 0,-2 0 0,1 1 0,-2 0 0,11 37 0,23 119 19,-29-115-14,128 719 8,-102-538 2,-19-105 14,20 98 17,-38-219-51,-2-13 6,0 0 0,0 1 1,0-1-1,1 0 0,-1 1 0,1-1 0,-1 0 0,1 1 1,0-1-1,0 0 0,0 0 0,0 0 0,0 0 0,0 0 1,2 2-1,-2-4-1,1-1 0,-1-1 1,0 1-1,0 0 0,0 0 0,-1 0 1,1 0-1,0-1 0,0 1 1,-1 0-1,1-1 0,-1 1 0,1 0 1,-1-1-1,1 1 0,-1-1 1,0 1-1,0-1 0,0 1 0,0-1 1,0 1-1,0-3 0,1-3 2,6-89-33,-3 0 0,-16-171 0,8 224 30,-18-349-40,22 386 44,0-3-5,0 0 1,0 0 0,1-1 0,4-14-1,-5 23 5,0 0-1,0 0 1,1-1-1,-1 1 1,1 0-1,-1 0 0,1 0 1,-1 0-1,1 1 1,-1-1-1,1 0 1,0 0-1,0 0 1,-1 0-1,1 1 1,0-1-1,0 0 0,0 1 1,0-1-1,0 0 1,0 1-1,0-1 1,0 1-1,0 0 1,0-1-1,0 1 1,0 0-1,0 0 0,0 0 1,0-1-1,0 1 1,1 0-1,-1 0 1,0 1-1,0-1 1,0 0-1,0 0 1,0 1-1,0-1 0,0 0 1,0 1-1,0-1 1,0 1-1,0-1 1,0 1-1,0-1 1,1 2-1,6 4 2,-1 1 0,0 0 1,0 0-1,-1 1 0,1-1 0,-2 2 0,1-1 1,-1 0-1,0 1 0,-1 0 0,6 16 0,-7-17 6,143 387 145,-20-44 38,-119-333-161,-5-12-28,0 0 0,0 0 0,0-1 0,1 1 0,0 0 0,0-1 0,7 8 0,-9-12-54,-3-15 48,-6-1 5,0 1-1,0 0 1,-2 1 0,1 0 0,-15-14 0,-10-14 1,-335-537-40,301 461 14,20 37-39,40 73 91,3 11-35,4 18-17,1-19 31,1 43 0,3 0 1,2 0 0,13 53-1,47 136-22,-30-116 38,65 169 8,-8-28-18,-78-206-2,-1 0 1,11 108 0,-25-138-26,0-20 15,0 1 1,0-1 0,0 1-1,1-1 1,-1 0-1,1 1 1,0-1-1,3 7 1,-3-9-7,-4-7-63,-56-103-58,13 26 99,-64-120 44,21 41-32,-85-216 0,271 577 100,-36-80-61,53 133 31,-56-117-23,6-2 1,83 129 0,-132-241-26,0 0 0,35 36-1,-46-54-7,0 0 1,0 1-1,1-2 0,0 1 0,-1 0 0,1-1 0,1 0 0,-1 0 0,0-1 0,1 1 0,-1-1 0,1 0 0,0-1 1,-1 1-1,1-1 0,0 0 0,0-1 0,0 1 0,9-2 0,-13 1 0,1-1 0,-1 0 0,0 0 0,1 0 0,-1-1 0,0 1 0,0 0 0,0-1 0,0 0 0,0 1 0,0-1 0,0 0 0,-1 0 0,1 0 0,-1 0 0,1 0 0,-1 0 0,0 0-1,0-1 1,0 1 0,1-5 0,15-58-1,-16 59 8,12-99-31,-5 0-1,-6-131 0,-3 137 43,-12-420-42,0 307 15,15-235 0,-2 439 12,7-43 11,-7 49-11,1 0-1,-1 0 0,1 0 0,0 0 0,-1 1 0,1-1 0,0 0 0,0 1 1,0-1-1,0 0 0,0 1 0,1-1 0,-1 1 0,0 0 0,1-1 1,-1 1-1,1 0 0,-1 0 0,1 0 0,3-2 0,-3 3 0,-1 0-1,1 0 1,-1-1-1,0 1 1,1 0-1,-1 0 1,1 0-1,-1 1 1,1-1-1,-1 0 1,1 1 0,-1-1-1,0 0 1,1 1-1,-1 0 1,0-1-1,1 1 1,-1 0-1,0 0 1,0-1-1,0 1 1,1 0-1,-1 0 1,0 1-1,0-1 1,-1 0-1,1 0 1,0 0-1,0 0 1,0 2-1,23 50 31,-22-47-23,38 130 66,-5 2 1,17 147-1,-39-203-53,115 748 76,-127-818-100,29 140 60,-25-132-49,1 1 0,1-2 1,1 1-1,0-1 1,12 20-1,-19-39-10,-1 1 1,0 0-1,1 0 0,-1 0 1,1 0-1,-1 0 0,1-1 1,0 1-1,-1 0 0,1 0 1,0-1-1,-1 1 0,1-1 1,0 1-1,0 0 0,0-1 1,-1 1-1,1-1 0,0 0 1,0 1-1,0-1 0,0 0 1,0 1-1,0-1 0,0 0 1,0 0-1,1 0 0,0-1 2,-1 1-1,0-1 0,0 0 0,0 0 0,0 0 1,0 0-1,0 0 0,0 0 0,0 0 0,0 0 1,0 0-1,0-1 0,-1 1 0,1 0 1,-1-1-1,1-1 0,15-59 27,-8-24-51,-6-149 1,-4 113-26,-32-547-117,1 8 16,32 590 156,0 21 5,6-67 0,7 69 1,-11 46-9,0 0-1,0 0 1,0 0-1,0 1 1,0-1-1,0 0 1,1 1-1,-1-1 1,1 0 0,-1 1-1,1 0 1,-1-1-1,1 1 1,0 0-1,0 0 1,-1 0-1,1 0 1,0 0-1,3 0 1,-4 0-1,0 1 0,0 0 0,0 0 0,1 0 0,-1 0 0,0 0 0,0 0 0,0 0 0,0 1 0,1-1 0,-1 0 0,0 1 0,0-1 0,0 0 0,0 1 0,0 0 0,0-1 0,0 1 0,0-1 0,0 1 0,0 0 0,0 0 0,0 0 0,0 0 0,-1-1 0,2 2 0,5 8 13,-1-1 0,1 1-1,-1 0 1,-1 0 0,0 1 0,5 14 0,22 81 57,-32-106-70,44 186 39,-9 1 0,19 289 0,-33 391-28,-22-794-20,9 218 34,-5-256-16,2 1 0,1 0 0,2-1 0,2 0 0,24 60 0,-31-89-9,0-1 0,1 1 0,-1-1 0,1 1 0,0-1 0,6 6 0,-9-11-2,0 1-1,-1 0 1,1 0-1,0-1 1,0 1-1,0 0 1,-1-1-1,1 1 1,0-1-1,0 1 1,0-1-1,0 1 0,0-1 1,0 0-1,0 1 1,0-1-1,0 0 1,0 0-1,0 0 1,0 0-1,0 0 1,0 0-1,0 0 1,1 0-1,-1 0 1,0 0-1,0-1 1,0 1-1,0 0 1,0-1-1,-1 1 1,1-1-1,0 1 1,0-1-1,0 0 1,0 1-1,0-1 0,-1 0 1,1 1-1,0-1 1,0 0-1,-1 0 1,1 0-1,-1 0 1,1 1-1,-1-1 1,1 0-1,0-2 1,5-10-12,-1 1 0,-1-1 0,0 0 1,0-1-1,-1 1 0,1-16 0,4-92 13,-6 78-13,13-288-328,-38-447 0,-13 436 235,-40-708 150,76 1044-42,3-38-16,-3 43 16,0 0 1,0 0 0,1 0-1,-1 0 1,0-1-1,1 1 1,-1 0 0,1 0-1,-1 1 1,1-1-1,-1 0 1,1 0 0,0 0-1,0 0 1,-1 0-1,1 1 1,0-1 0,0 0-1,0 1 1,0-1 0,0 1-1,0-1 1,0 1-1,0-1 1,0 1 0,0-1-1,0 1 1,2 0-1,-2 0 4,0 0 1,1 0-1,-1 0 0,0 1 0,0-1 0,0 0 0,0 1 0,0-1 0,0 1 1,0-1-1,0 1 0,0 0 0,0-1 0,0 1 0,0 0 0,0 0 0,-1 0 1,1-1-1,0 1 0,0 0 0,-1 0 0,1 0 0,-1 0 0,2 2 0,8 19 60,0 0-1,-2 0 0,0 1 0,-1 0 0,-2 0 0,5 32 0,79 665 19,-46 15 4,-14-197-49,-26-499-37,36 484-5,33-9 55,-69-499-42,32 141 22,-29-135-24,1 0 0,2 0 0,0 0 0,21 35 0,-27-52-9,-1-1 0,1 1 0,0-1 0,0 0 0,0 0 0,1 0 0,-1 0 0,0 0 0,7 2 0,-9-4-6,0-1 1,0 1 0,0-1 0,0 0-1,0 1 1,0-1 0,1 0-1,-1 0 1,0 0 0,0 0 0,0 0-1,0 0 1,0 0 0,0-1 0,0 1-1,1 0 1,-1 0 0,0-1 0,0 1-1,0-1 1,0 1 0,0-1 0,0 1-1,0-1 1,-1 0 0,1 0 0,0 1-1,0-1 1,0 0 0,-1 0 0,1 0-1,0 0 1,-1 0 0,1 0-1,-1 0 1,1 0 0,-1 0 0,1 0-1,-1 0 1,0 0 0,0 0 0,1 0-1,-1 0 1,0-2 0,6-28-33,-1 0-1,-1-1 1,-2 0 0,-1 1 0,-4-42 0,1-10 30,2 78 10,-41-1010 0,-123-40-122,24 181 36,128 775 128,1-149 1,27 273 139,5 23-95,-3 1-1,-2 1 1,12 57 0,20 167-66,121 1192 120,-63-460-84,-104-984-50,41 264 138,-34-237-122,3-1 1,2-1-1,33 75 0,-46-121-23,28 52-3,-28-51-1,1 1 0,-1-1 0,1 0 0,-1 0-1,1 0 1,0 0 0,0 0 0,0-1 0,0 1 0,0-1 0,0 1 0,1-1 0,-1 0-1,0 0 1,1 0 0,-1 0 0,1 0 0,-1 0 0,4 0 0,-6-1-5,1 0 1,0 0-1,-1 0 1,1-1-1,0 1 1,-1 0-1,1 0 1,0 0-1,-1-1 1,1 1-1,-1 0 1,1-1-1,0 1 1,-1 0-1,1-1 1,-1 1-1,1-1 0,-1 1 1,1-1-1,-1 1 1,0-1-1,1 0 1,-1 1-1,1-1 1,-1 1-1,0-1 1,0 0-1,1 1 1,-1-1-1,0 0 1,3-26-63,-3 18 37,3-294 16,-4 158 10,-75-1002-4,-109 12-67,87 563 105,75 383 28,3-201-1,19 338-22,0 30-12,0-1 0,2 0 0,0 1 0,2-1 0,9-37 0,-12 59-17,0 1 0,0-1 0,0 1 0,0-1 0,0 1 1,0-1-1,1 1 0,-1-1 0,0 1 0,0-1 1,1 1-1,-1-1 0,0 1 0,1-1 0,-1 1 0,0-1 1,1 1-1,-1 0 0,1-1 0,-1 1 0,1 0 1,-1-1-1,1 1 0,-1 0 0,1-1 0,-1 1 1,1 0-1,-1 0 0,1 0 0,-1 0 0,1 0 0,-1 0 1,1 0-1,0-1 0,-1 2 0,1-1 0,-1 0 1,2 0-1,-1 1 5,1 0 0,0 0 0,-1 0 0,0 0 0,1 0 1,-1 1-1,0-1 0,1 0 0,-1 1 0,0-1 0,0 1 0,0-1 0,0 1 1,0 2-1,13 30 42,-2 1-1,-1 1 1,-1 0 0,-3 0 0,6 63 0,-7-55-43,133 1314 47,-126-1123-59,76 908-132,-87-1126 138,39 268 5,-30-232-3,2 0-1,3-1 0,25 61 1,-24-89-112,-6-17 12,-11-7 96,0 0 0,0 0 0,1 0-1,-1 0 1,0 0 0,0 0 0,1 0-1,-1 0 1,0 0 0,0 0 0,1 0 0,-1 0-1,0-1 1,0 1 0,0 0 0,1 0-1,-1 0 1,0 0 0,0 0 0,0-1-1,1 1 1,-1 0 0,0 0 0,0 0-1,0 0 1,0-1 0,0 1 0,0 0-1,1 0 1,-1-1 0,0 1 0,0 0 0,0 0-1,0 0 1,0-1 0,0 1 0,0 0-1,0 0 1,0-1 0,0 1 0,3-29-38,-2 1 0,-2-46 1,-1 10 19,-31-441-85,-39 3 66,10 83 71,-27-373-97,51-11 140,37 668-75,8-300 9,0 343-3,4 0 0,37-150 0,-8 64 154,-33 153-104,-6 58 19,-1-18-51,0 275-1,-27 1345 45,1-707-4,26-928-67,0 0 1,0 0-1,0 0 1,0 0-1,1 0 1,-1 0-1,0 0 1,0 0-1,1 0 0,-1-1 1,0 1-1,0 0 1,0 0-1,1 0 1,-1 0-1,0 0 1,0 0-1,0 0 1,1 1-1,-1-1 0,0 0 1,0 0-1,1 0 1,-1 0-1,0 0 1,0 0-1,0 0 1,0 0-1,1 0 1,-1 1-1,0-1 1,0 0-1,0 0 0,0 0 1,1 0-1,-1 0 1,0 1-1,0-1 1,0 0-1,0 0 1,0 1-1,6-17-4,-1-1 0,0 1-1,-2-1 1,0 0 0,0 0 0,-1-18 0,4-21 4,80-1043 3,-104 321 37,8 601-98,13-183-1,1 325 70,2-1 0,14-47 0,-9 44 2,6-50-1,-16 80-9,2-19 1,-1 24 1,1 16 0,14 188 183,-10-81-108,3 323 179,-12-282-181,-18 669 229,-26 268-245,4-533-62,16-206-26,18-227 20,5 0-1,6 0 1,39 255 0,97 432-45,-123-668-43,-3-13 18,59 245 68,-69-364-86,-3-27-117,-4-33-89,-18-65 239,-42-129-1,45 170 8,-125-512-73,112 403 122,-12-241 1,43 404 7,-5-837 0,26 673 10,-15 146-3,1 1 0,2 0 0,18-47 0,-26 74-9,1 0 0,-1 0 0,1 1 0,0-1-1,0 0 1,-1 1 0,1-1 0,0 1 0,0-1 0,1 1 0,-1-1 0,0 1 0,0 0 0,1-1 0,-1 1 0,0 0 0,1 0 0,0 0 0,-1 0 0,1 0 0,-1 0 0,1 1-1,0-1 1,0 1 0,-1-1 0,1 1 0,0-1 0,0 1 0,3 0 0,-3 1 4,1 0-1,-1 0 1,1 1-1,-1-1 1,1 1-1,-1-1 1,0 1 0,0 0-1,0 0 1,0 0-1,0 0 1,0 0-1,0 0 1,0 1-1,-1-1 1,0 0 0,1 1-1,0 3 1,12 26 21,-2 1 0,-1 0 0,13 64 1,6 116-22,-19-126 4,48 466 108,0 5 87,43-10-94,-98-532-106,0 4 5,0-1 1,2 1 0,1-1 0,0-1-1,1 1 1,17 28 0,-25-47-10,0 0 1,0 1-1,1-1 1,-1 0-1,0 1 1,0-1 0,0 0-1,0 1 1,0-1-1,0 0 1,0 1-1,1-1 1,-1 0-1,0 1 1,0-1-1,0 0 1,1 0-1,-1 1 1,0-1-1,1 0 1,-1 0-1,0 0 1,0 1-1,1-1 1,-1 0-1,0 0 1,1 0-1,-1 0 1,0 0-1,1 1 1,-1-1-1,0 0 1,1 0-1,-1 0 1,0 0-1,1 0 1,-1 0-1,1 0 1,-1 0-1,0 0 1,1 0-1,-1-1 1,0 1-1,1 0 1,-1 0-1,0 0 1,1 0-1,-1 0 1,0-1-1,0 1 1,1 0 0,-1 0-1,0-1 1,0 1-1,1 0 1,-1 0-1,0-1 1,0 1-1,1 0 1,-1-1-1,0 1 1,0-1-1,4-24-138,-4 20 167,3-87-42,-15-158 1,3 131-45,-102-779-34,1-8 113,24 271-46,59 477 54,12 35-32,2-222 0,11 312-4,-1-1 1,-9-35-1,1 3-3,8 44 10,0 8 0,1 0 0,1-1 0,0 1 0,1 0 0,1 0 0,2-16 0,-2 23 14,-2 4-15,1 1 0,0 0 0,0 0-1,1-1 1,-1 1 0,0 0 0,1 0 0,-1 0 0,1 0-1,0 0 1,0-1 0,0 1 0,0 0 0,0 1 0,0-1 0,0 0-1,1 0 1,1-2 0,-1 6 0,-1-1 0,1 0 0,-1 1 0,0-1 0,1 1 0,-1 0 0,0-1 0,0 1 0,0 0 0,0 0 0,-1-1 1,1 1-1,0 0 0,-1 0 0,1 0 0,-1 0 0,0 0 0,0 4 0,1-3 0,112 671 155,-31 9 321,-55 88-44,-27-644-404,-4-54-13,-3 0 1,-19 87 0,-4 23 18,0 2 10,-60 205-1,63-286-35,-20 146 75,30-133-134,-59 206 1,68-292 49,2 1 0,0 0 1,2 0-1,1 35 0,-3 13-79,-2 106-69,3-41 59,3-64 95,3-53 1,-2 0 1,-1-1-1,-8 42 1,10-68-8,0 0 0,0 0 0,0-1 0,0 1 1,0 0-1,0 0 0,0-1 0,0 1 0,0 0 0,-1 0 1,1-1-1,0 1 0,-1 0 0,1-1 0,0 1 0,-1-1 0,1 1 1,-1 0-1,1-1 0,-1 1 0,1-1 0,-1 1 0,1-1 0,-1 1 1,0-1-1,1 0 0,-1 1 0,0-1 0,1 0 0,-1 1 1,0-1-1,1 0 0,-1 0 0,0 0 0,0 0 0,1 1 0,-1-1 1,0 0-1,0 0 0,1-1 0,-1 1 0,0 0 0,0 0 1,1 0-1,-1 0 0,-1-1 0,-3 1-7,-31-1 19,24 0-23,-1 1 0,1-1 0,0 2 0,-1 0 0,1 0 0,0 1 1,0 1-1,0 0 0,0 0 0,1 1 0,-13 6 0,2 4 11,0 2 0,0 0 0,2 1 0,0 1 1,-18 21-1,-83 111 39,46-53 60,19-25-64,-62 70 55,105-128-80,0-2 0,-1 1 0,0-2 0,-1 0 0,0 0 0,-1-2 0,-24 12 0,29-17-9,-1 0 0,1-1 1,0 0-1,-1 0 0,0-1 0,0-1 0,-16 0 0,21-1 2,1-1 1,0 1-1,-1-1 0,1 0 0,0-1 0,0 0 0,0 0 0,0 0 0,0-1 0,1 1 0,-1-1 0,1-1 0,-1 1 1,1-1-1,-6-5 0,-14-18 8,1-1 0,1-1 0,1-1 0,2-1 0,-20-42 0,-67-173-48,27 53 61,45 139-34,31 49 7,3 1 39,1 3 21,0 12-37,3 43 0,2 0-1,14 57 1,-9-59 4,-2 0 0,0 57 0,-24-145-525,-8-33 572,-12-42-261,-76-159-1,28 77 61,72 160 106,1 0-1,-14-66 1,25 99 27,1 0 1,-1 0-1,0 0 1,0 0-1,0 0 1,1 0 0,-1 0-1,0 0 1,0 0-1,0 0 1,1 0-1,-1 0 1,0 0-1,0 0 1,0 0 0,1 0-1,-1 0 1,0 0-1,0 0 1,0 0-1,1 0 1,-1 0-1,0 0 1,0 0 0,0 0-1,0-1 1,1 1-1,-1 0 1,0 0-1,0 0 1,0 0-1,0 0 1,0-1 0,1 1-1,-1 0 1,0 0-1,0 0 1,0 0-1,0-1 1,0 1-1,0 0 1,0 0 0,0 0-1,0-1 1,0 1-1,0 0 1,0 0-1,0 0 1,0-1-1,0 1 1,0 0 0,0 0-1,0 0 1,0-1-1,0 1 1,0 0-1,0 0 1,0 0-1,0-1 1,0 1 0,0 0-1,-1 0 1,1 0-1,0 0 1,0 0-1,0-1 1,0 1-1,0 0 1,-1 0 0,11 8-33,-10-8 33,27 34 28,-1 1 0,-1 1 1,-2 1-1,-2 1 1,18 43-1,72 212 143,-107-280-171,1-1-5,-1 1 1,0 0 0,-1 0-1,0 0 1,1 25 0,-4-37-23,-6-1-130,0-1 154,1 0 1,-1 0 0,1 0-1,0 0 1,-1-1 0,1 0-1,0 0 1,0-1-1,0 1 1,0-1 0,0 0-1,1-1 1,-6-4 0,-7-8-7,2 0 0,-20-25 0,-9-11 2,-102-84 17,114 110-4,25 22-4,1-1-1,0 0 1,0 0 0,0-1 0,0 0-1,1 0 1,0 0 0,0-1 0,1 1-1,-1-1 1,-5-14 0,-37-63 51,-47-124-69,75 169 17,-2 0-1,-2 1 0,-28-35 1,-90-100-6,115 144 3,-174-173 39,26 65-19,25 22-4,-202-168 24,301 239-44,2-2 1,2-2 0,3-2-1,1-2 1,-57-94 0,90 130 11,1 0 0,0 0 0,1 0 1,1-1-1,0 0 0,1 0 0,1-1 1,1 1-1,1-1 0,0 0 0,1-25 0,2 27-3,0 0 0,1 0-1,1 0 1,0 1 0,1-1-1,1 1 1,1 0 0,0 0 0,1 0-1,0 1 1,14-19 0,-12 17 5,-1-1 0,-1 1 0,0-1 1,-1 0-1,-1-1 0,6-34 0,-6 5-2,-2-67 0,-3 72-8,1-30 8,-2 1 0,-4-1-1,-18-89 1,-86-275 29,53 220-16,48 175-28,2 0 1,-1-45-1,-6-45-8,-12-24 10,11 57-3,-49-174 0,-17 70 10,80 202-2,-1-1 1,1 1-1,0 0 0,0-1 0,0 1 0,0 0 0,0 0 0,0-1 1,0 1-1,0 0 0,0-1 0,0 1 0,0 0 0,0-1 1,0 1-1,0 0 0,0-1 0,0 1 0,0 0 0,0-1 1,0 1-1,0 0 0,0-1 0,0 1 0,1 0 0,-1 0 0,0-1 1,0 1-1,0 0 0,1 0 0,-1-1 0,0 1 0,0 0 1,1 0-1,-1 0 0,0-1 0,0 1 0,1 0 0,-1 0 0,0 0 1,1 0-1,-1 0 0,0 0 0,1 0 0,-1-1 0,0 1 1,1 0-1,-1 0 0,0 0 0,1 0 0,-1 0 0,27 7 5,26 20-1,-25 0 4,-25-23-6,0 0 1,0-1 0,1 0-1,-1 0 1,1 0-1,-1 0 1,1 0-1,0-1 1,5 3-1,-4-4-21,-4-1-11,6-11-6,-3-3 39,-2 1-1,1-1 0,-2 0 0,0 0 0,0 0 0,-1 0 1,-3-20-1,1-13-28,0 16 18,-1-1-1,-9-40 1,6 41 12,1 0-1,-1-41 0,0-123 31,6 183-34,-1-47-10,14-106-1,-6 115 13,-6 32 0,2-1 0,0 1 0,10-28 0,-8 32 11,-2 4-14,1 0 0,0 1-1,0-1 1,9-12 0,-5 5 15,-8 16-13,0 1 0,0-1-1,0 0 1,0 1 0,0-1 0,0 0-1,1 1 1,-1-1 0,0 1 0,1-1 0,-1 1-1,0-1 1,1 1 0,-1-1 0,0 1 0,1-1-1,-1 1 1,1-1 0,-1 1 0,1-1 0,-1 1-1,1 0 1,-1-1 0,1 1 0,0 0 0,-1 0-1,1-1 1,-1 1 0,1 0 0,0 0 0,-1 0-1,1 0 1,0 0 0,-1 0 0,1 0 0,0 0-1,-1 0 1,1 0 0,-1 0 0,2 1 0,1-3 3,0 0 0,1 1 0,-1-1 0,0 0 0,-1 0 0,1-1 1,0 1-1,0 0 0,-1-1 0,0 0 0,1 0 0,-1 1 0,0-1 1,2-6-1,-3 8-1,-1 1 0,0-1 0,0 0 0,1 0 0,-1 1 0,0-1 0,1 0 0,-1 1 0,1-1 0,-1 1 0,1-1 0,-1 1 0,1-1 0,-1 0 0,1 1 0,0 0 0,-1-1 0,1 1 0,0-1 0,-1 1 0,1 0 0,0 0 0,0-1 0,-1 1 0,1 0 0,0 0 0,0 0 0,-1 0 0,1 0 0,0 0 0,0 0 0,-1 0 0,1 0 0,0 0 0,0 0 0,-1 0 0,1 0 0,0 1 0,0-1 0,-1 0 0,1 1 0,0-1 0,-1 1 0,1-1 0,0 0 0,-1 1 0,1-1 0,-1 1 0,1 0 0,-1-1 0,1 1 0,-1-1 0,1 1 0,-1 0 0,0-1 0,1 1 0,-1 0 0,1 0 0,29 55 119,-22-39-107,15 31 6,-3 1 0,26 91 0,-28-82-1,48 188 142,21 63-37,-41-147-66,-18-55-2,58 267 16,-24-89 2,37 95-20,-81-296-38,12 40 34,96 312-86,-24-94 21,-39-145 87,14 56-46,-60-172-18,3 0-1,4-2 1,35 80 0,-37-102 10,-17-42-15,1 0 0,0 0 0,1-1 0,13 21-1,-4-4-17,-13-25 11,0 0 0,-1 1-1,1 0 1,-1 0 0,-1 0-1,1 0 1,-1 0 0,0 0-1,0 10 1,11 23-1431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54 382 32,'0'0'262,"-12"-2"560,8-11-728,1-1 1,1 0 0,-2-20-1,4 27-83,-1-4-2,-4-32 21,1 1 0,3-1 0,5-54 0,-3 93-22,0 1 0,0 0 1,0 0-1,0 0 1,1 0-1,-1 0 1,1 0-1,0 1 0,0-1 1,0 0-1,0 1 1,0-1-1,1 1 0,-1 0 1,1 0-1,0 0 1,-1 0-1,1 0 1,0 1-1,0-1 0,0 1 1,0 0-1,0 0 1,1 0-1,-1 0 1,0 0-1,0 1 0,1-1 1,5 1-1,3-1 24,-1 1 0,1 0 0,-1 1-1,1 0 1,0 1 0,-1 0 0,18 6 0,11 9 16,-2 2 1,0 2 0,-2 1-1,34 28 1,2-1-4,-13-4-15,-56-42-28,0-1 0,0 1 0,0 0 1,-1 0-1,1 0 0,-1 1 0,0-1 0,0 0 0,0 1 0,0 0 0,-1-1 1,1 1-1,-1 0 0,0 0 0,1 7 0,-2-10-2,-1 1 1,1-1-1,-1 0 0,0 0 0,1 1 1,-1-1-1,0 0 0,0 0 0,0 0 1,0 0-1,0 0 0,0 0 0,0 0 1,0 0-1,-1 0 0,1 0 0,0-1 1,0 1-1,-1 0 0,1-1 0,-1 1 1,-1 0-1,-42 12 13,34-10 0,-38 8 4,-1-3-1,1-2 1,-1-3 0,-83-4 0,64 1 11,62 0-14,0 1-1,1 0 1,-1 0 0,0 0-1,1 1 1,0 0-1,-1 0 1,1 1 0,0 0-1,0 0 1,0 0 0,1 1-1,-11 7 1,1 0-7,14-11-135,28-4-2419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1064 1485 0,'10'-5'363,"0"0"0,0-1 0,0 0 0,-1-1 0,11-9 0,54-44-217,3 3 1,2 4-1,2 3 0,154-68 0,-204 106-136,-1-1-1,0-2 0,-1 0 0,-1-2 1,0-2-1,-2 0 0,0-2 0,-1 0 0,-1-2 1,33-40-1,-56 61-9,0 0 1,0 1-1,0-1 1,0 0-1,0 0 0,0 0 1,0 0-1,-1 0 1,1-1-1,-1 1 0,1 0 1,-1 0-1,0 0 1,0 0-1,0-1 1,0 1-1,0 0 0,0 0 1,-1 0-1,1 0 1,-1 0-1,0-1 1,1 1-1,-1 0 0,0 0 1,0 0-1,0 1 1,-2-3-1,-4-5 4,0 0-1,0 0 1,-1 1-1,-12-9 1,3 1-2,-120-117-96,-221-167 1,312 269 81,-1 2 0,-1 3 0,-75-30 1,-162-41-17,215 77-13,-82-12 0,119 28 27,0 0-1,0 2 1,0 2-1,-60 6 0,76-2 15,0 0 0,0 2 0,0 0 0,1 1 0,0 0-1,0 1 1,1 1 0,0 0 0,1 1 0,0 1-1,0 0 1,1 1 0,1 1 0,-19 23 0,3 1 7,2 1 0,1 0 0,2 2 0,-25 61 0,36-69 1,0 1 1,3 1-1,0 0 1,3 0-1,-6 69 1,11-38 15,2 1 0,11 80-1,17 47 32,8-2 1,111 336-1,-59-307-42,120 217 1,-98-217-9,51 83-5,-130-252 0,3-1 0,1-2 0,73 73 0,-64-77 3,1-3 0,59 41 0,-89-71-1,2 0-1,0-2 1,0 0-1,0 0 1,1-2 0,1 0-1,-1-2 1,1 0-1,0-1 1,31 2 0,-16-4-4,62-5 0,-83 2 7,0-2 0,-1 0 0,1 0 0,-1-2 0,0 1 1,0-2-1,16-8 0,-11 3 4,0 0 0,-1-2-1,-1 0 1,0 0 0,-1-2 0,-1 0 0,0-1-1,-1 0 1,0-1 0,11-21 0,-7 6-4,-1-1 0,-2 0 0,-1-1 1,-2 0-1,8-40 0,29-110-4,-28 117 4,-2-1 0,-3-1 0,-4-1 1,4-93-1,-15 115 1,2 12-13,-2-1-1,-2 0 1,-1 0 0,-2 1 0,-14-54-1,8 55-30,-1 1 0,-30-57 0,37 81 30,-1 0 0,-1 1 1,0 0-1,0 0 1,-1 0-1,0 1 0,0 0 1,-1 0-1,0 1 1,0 1-1,-1-1 0,-19-9 1,25 14 8,-1 1 0,1-1 0,-1 1 0,0 0 0,1 0 0,-1 0 0,0 1 0,0 0 0,1-1-1,-1 2 1,0-1 0,0 1 0,1-1 0,-1 1 0,0 1 0,1-1 0,-1 0 0,1 1 0,-1 0 0,1 0 0,0 1 0,0-1 0,0 1 0,0 0 0,1 0 0,-1 0 0,-5 6 0,-6 9 7,1-1 0,0 2-1,2 0 1,-16 31 0,18-32-5,-36 74 27,5 3-1,-47 159 0,69-197-26,15-43-5,-1 0-1,-1 0 1,-12 23 0,16-34 1,-1 1 0,1-1 0,0 0 0,-1 0 0,1-1 0,-1 1 1,0 0-1,0-1 0,0 0 0,0 1 0,-1-1 0,1-1 0,0 1 0,-1 0 1,0-1-1,1 0 0,-1 1 0,0-2 0,-4 2 0,1-2-1,0 1-1,1-2 1,-1 1 0,0-1-1,1 0 1,-1 0-1,0-1 1,1 0 0,0 0-1,-1 0 1,1-1-1,0 0 1,0 0-1,1-1 1,-10-6 0,-5-7-15,1-1 0,-31-37 0,2 4 5,24 27 12,1-1 0,2-1 0,0 0 0,-23-40 0,-36-67 0,72 116-3,0-1 1,1 0-1,0-1 0,2 1 1,-6-38-1,-4-10-8,8 29 9,2 0 1,1 0-1,2 0 0,5-65 0,-2 18 11,0 70-7,1 0-1,0 0 1,7-25 0,-6 26-3,1-1 1,-2-1 0,2-25-1,-3 36 2,1 0 0,-1 1-1,1-1 1,0 1-1,-1-1 1,2 1-1,-1 0 1,0 0 0,6-6-1,9-16 10,-15 22-8,0 1-1,-1-1 0,1 1 0,0-1 0,0 1 0,0 0 0,1 0 0,-1 0 0,0 0 0,1 0 0,-1 1 0,1-1 0,0 1 0,-1-1 0,1 1 0,0 0 0,0 0 0,0 0 0,0 1 0,0-1 0,4 0 0,1 0 1,1 0 0,0 0 0,0 1 1,0 0-1,-1 1 0,14 2 0,6 14-1305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6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3935 1514 609,'0'1'27,"0"-1"-1,0 1 1,0 0 0,0-1 0,0 1 0,-1 0 0,1-1 0,0 1 0,-1 0 0,1-1 0,0 1 0,-1-1 0,1 1 0,-1-1-1,1 1 1,-1-1 0,1 1 0,-1-1 0,1 1 0,-1-1 0,1 1 0,-1-1 0,1 0 0,-1 1 0,0-1 0,1 0 0,-1 0 0,0 0-1,1 1 1,-1-1 0,0 0 0,1 0 0,-1 0 0,0 0 0,0 0 0,1 0 0,-1 0 0,0 0 0,1-1 0,-1 1 0,0 0-1,1 0 1,-1-1 0,0 1 0,1 0 0,-1 0 0,1-1 0,-2 0 0,-2 0 44,1-1-1,-1 0 1,1 1-1,-1-1 1,1 0 0,0-1-1,-6-3 1,-3-12-46,0 0 1,0 0-1,2-1 0,0 0 1,-12-40-1,-26-109-40,39 131 17,-41-169-12,-55-200-55,93 366 45,-1 1 0,-3 0 0,-1 1 0,-26-43 0,31 63-1,0 0-1,-1 2 1,-1-1-1,0 2 1,-1 0-1,-1 0 1,0 1-1,-1 2 1,-1-1-1,-19-9 1,12 9 9,-1 2 0,0 1-1,-1 1 1,0 1 0,-46-7 0,-142-4 11,27 4 0,131 6 17,24 3-13,-1 1 0,0 2-1,0 1 1,0 1-1,-37 5 1,68-4-2,0 1 0,1 0-1,-1 0 1,0 0 0,1 0 0,-1 1-1,1-1 1,-1 0 0,1 1 0,0 0-1,0 0 1,-1 0 0,1 0 0,1 0-1,-1 0 1,0 0 0,0 0 0,1 1-1,-1-1 1,1 1 0,0-1 0,0 1-1,0 0 1,0-1 0,0 1 0,0 3-1,-2 8 5,1 0 0,1 1-1,0 27 1,1-32-7,0 66 20,4 1 0,16 88 0,70 240 17,-62-311-11,4-1 0,55 109 0,61 127 41,-120-251-46,-3 1 0,21 113 0,96 390 206,-131-549-209,18 34 0,-18-45-16,-2 1 0,0 0 0,-1 0 0,4 25 0,-6-9 18,0 66 1,-7-99-14,0 0 1,-1 0-1,1 1 0,-2-2 0,1 1 1,-1 0-1,1 0 0,-2-1 1,1 1-1,-8 9 0,-10 17 1,-46 92 56,-6-4 1,-124 158-1,-269 303 31,-43-42 17,96-138 7,40 33-85,108-59-32,151-210 0,-168 184 0,144-186 0,114-135 0,4-4 0,0 1 0,1 0 0,-17 32 0,33-50-3,0 1 0,0-1 0,1 1-1,0 0 1,0-1 0,1 1 0,0 0 0,0 0-1,1 0 1,0 0 0,0 0 0,1 0-1,0 0 1,0 0 0,1-1 0,0 1 0,0 0-1,7 13 1,5 6 3,1 0-1,1-1 0,32 39 1,-11-16-1,71 116 1,-49-73 0,104 125 0,-159-213-3,-1 0 0,1 0 1,0 0-1,1-1 0,-1 0 0,0 0 0,1 0 0,0-1 0,5 3 0,-8-4 1,0-1-1,0 1 1,0-1-1,0 1 0,0-1 1,0 0-1,0 1 1,0-1-1,0 0 0,0-1 1,0 1-1,0 0 1,0-1-1,0 1 0,0-1 1,0 1-1,0-1 1,0 0-1,0 0 1,-1 0-1,1 0 0,0 0 1,-1 0-1,1 0 1,0-1-1,-1 1 0,3-3 1,20-27 2,-2-1 0,24-42 1,5-9 3,18-14 8,123-134 0,106-73 32,-54 57-21,-7 1-5,330-371 103,-292 223-145,-93 121-86,-178 267 110,63-80-11,-59 77 9,0 0 1,1 0 0,0 1-1,1 0 1,0 1-1,17-10 1,-25 16 2,1 0 0,-1 1 1,0-1-1,0 1 0,0 0 0,0 0 1,0 0-1,1 0 0,-1 0 0,0 0 1,0 0-1,0 1 0,0-1 0,0 1 1,0 0-1,0-1 0,0 1 0,0 0 1,0 0-1,0 0 0,0 1 0,0-1 1,-1 0-1,1 1 0,-1-1 0,1 1 1,-1-1-1,1 1 0,-1 0 0,0 0 1,0 0-1,2 3 0,2 3 6,0 0 0,-1 1 0,0 0 0,0 0 0,-1 0 0,3 10 1,5 53 4,4 128 0,-10-114-10,42 406 72,-30-386-47,5 0 0,57 163 0,44 35 26,27 82-42,-41-3-35,-78-262 21,1-24-5,4-1 0,4-2 0,66 115 0,-102-203-4,-1 0 0,1 0 0,0 0-1,0-1 1,1 1 0,-1-1-1,1 0 1,0 0 0,1-1 0,-1 0-1,1 0 1,0 0 0,0 0-1,9 3 1,-6-4-5,1 0 1,1 0-1,-1-1 0,0-1 0,0 0 0,1 0 1,-1-1-1,1 0 0,12-2 0,61-9 4,-37 4 1,62-1 0,76 15 12,-183-7 1,-1-1 1,1 0-1,0 0 1,-1 0-1,1 0 1,-1-1-1,1 1 1,-1 0-1,0-1 1,1 1-1,-1-1 1,0 1-1,0-1 0,0 0 1,0 1-1,0-1 1,0 0-1,-1 0 1,1 1-1,0-1 1,-1 0-1,1-4 1,1-1 1,12-35-3,-1-1 0,-3-1 0,-2 1 0,4-61 0,-4-179 0,-8 260 0,0-39 4,-3 0 1,-3 0-1,-3 1 0,-19-71 0,7 41 4,-15-145-1,12-96 10,21 282-17,-13-352 4,-27-329 3,7 257 4,0 96-17,3 58 1,31 102 5,3 121 0,-1 87 1,1 0-1,1 1 1,0-1 0,0 0-1,1 1 1,0 0 0,1 0-1,-1 0 1,2 0 0,6-10-1,9-12 8,33-38-1,-31 42-2,623-860-5,-191 255 14,-321 472 56,267-247 1,-355 370-87,22-19 33,-61 50-13,0 0 1,0-1-1,-1 0 1,0 1-1,0-1 1,-1-1-1,7-13 1,-9 14 0,0 0-1,-1 0 1,0-1-1,0 1 1,0 0 0,-1-1-1,0 1 1,0-1-1,-1 1 1,0 0-1,0-1 1,-1 1 0,-3-9-1,-5-12-2,-1 1-1,-16-27 0,1 1-10,-4-24-63,-21-86 0,-16-44-25,60 190 86,0 0-1,-1 0 0,-1 0 0,0 1 1,-14-18-1,18 29 8,1 0 1,-1 0-1,0 1 1,-1-1-1,1 1 1,-1 0-1,0 1 1,0-1-1,0 1 1,0 0-1,0 1 1,-1 0-1,1 0 1,-1 0-1,1 1 1,-1-1 0,-11 1-1,-3-1 4,-1 1 0,1 1 0,-1 1 0,1 1 0,-1 0 0,1 2 0,0 1 0,0 0 0,1 2 0,-39 17 0,9 5 12,1 2 0,1 2-1,2 3 1,-81 80 0,-181 164-5,214-198 18,-40 50-19,36-34-7,-107 123 33,150-169-11,8-10-31,34-28 14,0-1 1,-1 0-1,0-1 1,0-1-1,-22 12 1,25-16-5,0 0 0,0 1 0,0 0 1,1 0-1,-9 11 0,-34 25 15,40-36-18,0 0 1,-1-1 0,0-1 0,-21 7 0,23-8-9,12-15-661,0-7-129,0 1-320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1464 46 352,'0'0'198,"-12"5"565,1 8-639,1 0-1,0 1 0,0 0 1,2 0-1,-1 1 0,-9 27 1,1-6-27,-275 595 833,80-165-605,141-317-294,-384 785 221,183-337-284,260-567 13,2 1 1,1 0 0,1 0-1,2 1 1,1-1 0,-1 38-1,6-68 12,0 0 0,0 1 0,0-1 0,1 0 0,-1 0-1,1 1 1,-1-1 0,1 0 0,-1 0 0,1 0 0,0 0-1,-1 0 1,1 0 0,0 0 0,0 0 0,0 0-1,0 0 1,0 0 0,0 0 0,2 1 0,27 13-1,-10-6 6,8 9 3,-2 1 0,48 44 0,41 55 35,-74-74-16,-32-34-17,108 103 41,-104-102-38,0-1 0,1 0 0,1-1 1,0 0-1,0-1 0,1-1 0,20 7 0,-31-13-5,-1 0 0,1 0-1,-1 0 1,1 0 0,-1-1-1,1 0 1,-1 0 0,1 0-1,-1-1 1,1 1 0,-1-1 0,0 0-1,1 0 1,-1-1 0,0 1-1,0-1 1,0 0 0,0 0-1,0 0 1,0-1 0,0 1 0,-1-1-1,1 0 1,-1 0 0,0 0-1,0-1 1,0 1 0,0-1-1,3-5 1,5-11-10,0 0 1,-1-1-1,-2 0 0,11-36 0,-12 36 5,95-358-92,-65 226 94,91-242-1,65 24 27,-26 57-128,-148 269 70,-1-2 0,12-57 0,-30 104 36,0-1 0,0 0 0,0 1 0,0-1 0,1 0 0,-1 1 0,0-1 0,0 1 0,0-1 0,1 1 0,-1-1 0,0 1 0,1-1 0,-1 1 0,1-1 0,-1 1 0,0-1 0,1 1 0,-1-1 0,1 1 0,0-1 0,8 7 17,4 20-2,-12-24-11,10 27 3,-1 0 0,-1 0 0,-2 1 1,-1 0-1,3 37 0,-2 156 24,-7-188-25,-4 65-8,-3 0 0,-27 129 0,-64 192 43,-16 91 112,100-400-122,6 1 1,8 178 0,2-264-30,2-1 0,0 0-1,16 50 1,36 73 7,-39-106-10,-6-14-10,2-1 1,29 48-1,-34-64 6,0-1-1,1 0 0,1 0 0,-1-1 1,2-1-1,0 1 0,0-2 1,18 12-1,270 154-1,-297-173-2,1 1 0,0 0 0,-1-1 0,1 0 1,0 0-1,0 0 0,0 0 0,0 0 1,0 0-1,0-1 0,0 0 0,4 1 0,-6-2 3,1 1 0,-1-1 0,0 1 0,1-1 0,-1 0 0,0 0-1,1 1 1,-1-1 0,0 0 0,0 0 0,0 0 0,0-1-1,0 1 1,0 0 0,0 0 0,0 0 0,0-1 0,0 1-1,-1 0 1,1-1 0,0 1 0,-1-1 0,0 1 0,1-4-1,52-209-43,-23 79 32,18-29 17,6 3 0,7 2 1,8 3-1,94-159 0,186-300-33,-122 253 53,-214 343-22,1 1 0,0 0 0,2 1 0,24-22 0,-39 38 1,0 0 0,0 1 0,0-1 0,0 0 0,0 1 0,0-1 1,0 0-1,0 1 0,0-1 0,0 1 0,0 0 0,1-1 0,-1 1 0,0 0 1,0 0-1,0 0 0,0 0 0,1 0 0,-1 0 0,0 0 0,0 0 0,0 0 1,0 1-1,0-1 0,1 0 0,-1 1 0,0-1 0,0 1 0,0-1 0,0 1 1,0-1-1,0 1 0,0 0 0,0 0 0,-1-1 0,1 1 0,0 0 0,0 0 1,0 0-1,0 1 0,3 5 1,0 0 0,0 0 0,-1 0 0,5 15 0,-7-19-1,6 19 3,-2 1-1,0 0 1,-1 0-1,-2 1 1,0 45-1,-4-24 6,-2-1-1,-12 55 1,-83 266 39,-25-5 137,13-40-100,86-243-93,-90 296 38,93-284-5,4 1-1,-9 117 0,17 172 15,10-371-42,1 0-1,0 1 1,0-1 0,1 0 0,0 0 0,1 0 0,-1 0-1,2 0 1,-1-1 0,1 1 0,0-1 0,0 0 0,1 0-1,0 0 1,1-1 0,-1 0 0,1 0 0,0 0 0,0-1-1,1 0 1,0 0 0,0 0 0,0-1 0,0 0 0,1-1-1,0 1 1,0-1 0,-1-1 0,2 0 0,-1 0 0,10 1-1,181 8-68,-132-10 55,-1 3 0,70 13-1,-119-13 6,-1-1-15,0 0 1,30 2-1,-46-6 26,0 1 0,1 0 0,-1-1-1,1 1 1,-1 0 0,0-1 0,1 1 0,-1-1 0,0 1-1,1 0 1,-1-1 0,0 1 0,1-1 0,-1 1 0,0-1-1,0 1 1,0-1 0,0 1 0,0-1 0,1 1 0,-1-1-1,0 0 1,0 1 0,0-1 0,0 1 0,-1-2 0,1-22-55,0 17 49,3-55-6,12-67 0,-9 90 16,20-107-13,47-145 1,-25 111 20,47-153 57,148-342-1,-139 404-45,122-286 49,63-193 69,-239 607-150,-13 43 3,26-117 0,-56 185 8,55-316-10,-61 345 10,-1-2 3,1 0 1,-1 0 0,0 0 0,0 0 0,0 0-1,-1-6 1,0 9-3,0 1 1,1-1-1,-1 1 1,0-1-1,0 1 0,0 0 1,0-1-1,0 1 1,0 0-1,0-1 0,0 1 1,0 0-1,-1 0 1,1 0-1,0 0 0,-1 0 1,1 1-1,-1-1 1,1 0-1,-1 1 1,1-1-1,-3 0 0,-260-76 47,209 64-51,-1 3-1,-104-5 1,38 13-5,-171-8-45,243 5 44,0-3 1,1-1-1,-88-29 0,123 33-5,0 1 0,0 0 1,0 1-1,-1 0 1,-21 0-1,28 3 6,0 0 0,1 1 0,-1-1 0,0 2 0,1-1 0,-1 1-1,1 1 1,0-1 0,-1 1 0,1 0 0,0 1 0,-6 4 0,-32 23 4,1 2 0,2 2 0,1 2 0,2 2 0,1 1 0,3 2 0,-48 73 0,-67 128 50,-154 220 63,32-113-83,230-282-38,36-57 10,1 1 1,-2-2-1,1 1 1,-2-1 0,1 0-1,-1 0 1,-1-1-1,0 0 1,-11 8 0,19-14-5,1-2-20,0-21-1,0 7 32,2 0-1,-1 1 1,2-1 0,0 0 0,9-23 0,32-64-8,-27 66 9,16-35 1,-9 22-17,-3 0 0,-1-1 1,24-94-1,-13-17 4,64-274 6,-76 359-18,17-150-1,-14-443-296,-22 666 315,0-1 1,0-1-1,-1 1 1,0-1 0,1 1-1,-1 0 1,0-1 0,0 1-1,0 0 1,0 0 0,-1-1-1,1 1 1,0 0 0,-1 1-1,0-1 1,1 0 0,-1 0-1,0 1 1,0-1 0,0 1-1,-4-3 1,-6-3 19,0 0 1,-22-7 0,17 7-6,-50-22-9,0 4 0,-2 2 1,-1 4-1,-1 2 0,-76-7 0,49 9-6,60 8 16,-73-4 0,65 6 26,39 4-34,0-1 1,1 1-1,-1 1 0,0-1 1,0 1-1,0 0 0,0 1 1,0 0-1,0 0 0,-10 3 1,-21 20 34,11-4-28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2663 62 0,'0'0'956,"-28"0"-359,-79 0-289,-256 6 103,286 0-345,1 3 1,-130 33 0,138-24-16,1 4 1,1 2-1,1 4 1,1 2 0,2 3-1,1 2 1,2 3 0,-96 82-1,-343 384 282,467-471-335,-271 326 32,252-288-20,3 1 0,3 2 0,-48 115-1,77-149-9,2 1-1,2 1 0,1 0 0,-7 78 0,8 175-4,9-262 4,0-25-1,1-1 1,0 0-1,0 1 1,0-1 0,1 0-1,0 0 1,0 0-1,1 0 1,0 0-1,0 0 1,1-1-1,0 1 1,5 5 0,-2-2-1,1-1 0,1-1 0,0 1 0,0-2 0,1 1 0,-1-1 0,17 8 0,-4-4-1,0-1 0,0-1 0,1-1 0,0-1 0,1-1 1,0-1-1,34 3 0,-3-5-2,1-2-1,-1-3 1,0-2 0,0-2-1,-1-3 1,71-21 0,-63 10-7,0 3 0,1 3 0,1 3 1,108-6-1,-162 16 5,0-1 0,-1 0 0,1 0 0,-1-1 0,1 0 0,-1-1 0,17-8 0,33-12-22,-35 12 23,-22 10 6,1 0 0,0 0 0,-1 1 0,1 0 0,0-1 0,0 1 0,0 0 0,0 0 0,0 1 0,5-2 0,-8 39 80,-4-20-78,-1 0-1,-1-1 0,-1 1 1,0-1-1,-1-1 0,0 1 1,-17 21-1,-18 36-1,-52 149 108,64-140-27,-5-2 1,-68 116-1,91-177-65,1 0 0,1 1 0,1 0 0,1 0 0,-10 31 0,19-49-16,-1 1 0,1-1-1,0 0 1,0 1-1,0-1 1,0 0-1,1 1 1,-1-1-1,1 0 1,-1 1 0,1-1-1,0 0 1,0 0-1,0 0 1,0 1-1,0-1 1,0 0 0,1-1-1,-1 1 1,1 0-1,-1 0 1,1-1-1,0 1 1,-1 0-1,3 1 1,8 5-4,-1-1-1,1 0 1,16 8 0,-1-1 0,19 16 12,66 57 0,-72-53 0,83 52 0,-114-80-5,1-1 0,0-1 0,0 0 0,0 0 0,0-1-1,1 0 1,-1-1 0,19 2 0,-23-3-1,0-1 0,1-1 0,-1 1 0,0-1 0,1 0 0,-1 0 0,0-1 0,0 0 1,0 0-1,0 0 0,0-1 0,0 0 0,-1 0 0,1-1 0,8-7 0,49-48 1,108-135 0,-111 121-4,45-64-2,134-230-1,-41 54 1,-36 87 24,359-386 1,-478 568-23,603-674-31,-612 673 32,14-16 0,63-109 0,-99 149 0,-1 0 0,-2-1 0,0-1 0,-1 0 0,-1 0 0,-1 0 0,-2-1 0,0 0 0,1-37 0,-5 55 2,0 1-1,0 0 0,0-1 0,-1 1 0,1 0 0,-1 0 0,-1-1 0,-2-8 0,2 11-2,0 0 0,-1 1 0,1-1 0,0 1 0,-1 0 0,1 0 0,-1 0 0,0 0 1,1 0-1,-1 0 0,0 1 0,0-1 0,0 1 0,-1 0 0,-3-1 0,-15-4-5,0 1 0,0 1 0,0 1 0,0 0 0,-1 2 0,-25 2 0,24 0 4,0-1-1,0-1 0,0-2 0,0 0 0,-35-10 0,53 12 3,0-1 0,0 1 0,0 1 0,-1-1 0,1 1 0,0 0 0,0 1 0,0-1 0,0 1 0,0 0 0,0 1 0,0-1 0,0 1 0,0 1 0,0-1 0,1 1 0,-1 0 0,-6 4 0,-10 9 0,1 0 0,-37 37 0,38-35 0,-57 55 1,5-3-4,-126 93 0,-30-8-24,222-152 18,0 0 0,0 0 0,-1 0 0,1-1-1,0 0 1,-1 0 0,0 0 0,1-1-1,-1 0 1,-10 0 0,17-1 6,-1-1 0,1 1 1,-1 0-1,1-1 0,-1 1 0,1-1 1,-1 1-1,1-1 0,-1 1 0,1-1 1,0 1-1,-1-1 0,1 0 0,0 1 1,0-1-1,-1 1 0,1-1 0,0 0 1,0 1-1,0-1 0,0 1 0,0-1 1,0 0-1,0 1 0,0-1 0,0 0 1,0 0-1,0-28-29,1 20 18,1-19 1,2 0-1,0 0 1,2 0-1,2 1 1,0 0-1,16-35 1,-11 30 11,-1 0 1,-2-1 0,-2 0-1,5-34 1,2-290 6,-15 355-4,-1-1-1,1 1 1,0 0 0,-1 0-1,1 0 1,-1 0 0,1 0-1,-1 0 1,0 0 0,0 0-1,0 0 1,0 1 0,-1-1-1,1 0 1,0 0 0,-1 1-1,1-1 1,-1 1-1,1 0 1,-1-1 0,0 1-1,0 0 1,-2-2 0,-52-17 48,19 7-50,14 0-25,17 10-55,0-1-1,0 1 1,0 0 0,0 1-1,0-1 1,0 1 0,-1 1-1,-10-3 1,-7 3-987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1355 87 64,'0'-2'47,"-1"0"0,0 1 0,0-1 1,0 0-1,1 0 0,-1 1 0,-1-1 0,1 0 0,0 1 0,0-1 0,-1 1 1,1 0-1,-1-1 0,1 1 0,-1 0 0,1 0 0,-1 0 0,0 0 0,0 0 0,1 0 1,-1 1-1,0-1 0,0 0 0,0 1 0,0 0 0,-2-1 0,-57-9 309,32 9-291,0 2 0,0 1 0,1 1 0,-1 1 0,1 2 0,0 0 0,-53 21 0,7 5 30,-111 65 0,99-45 15,2 3 0,2 4 0,4 4 0,-121 123 0,176-161-103,0 1 1,1 1-1,2 1 0,1 0 1,1 2-1,2 0 1,-17 41-1,30-57-5,0-1 1,1 1 0,1-1-1,0 1 1,0 0-1,3 21 1,0 3 0,-2-36-3,0 0-1,0 0 1,0 0 0,0 1-1,1-1 1,-1 0-1,1-1 1,0 1 0,0 0-1,0 0 1,-1 0-1,2 0 1,-1 0 0,0-1-1,0 1 1,0-1-1,1 1 1,-1-1 0,3 3-1,0-2-1,0 1 0,0-1 0,1 1 0,-1-1 0,1 0 0,-1-1 0,1 1 0,5 0 1,9 2-6,1-2 0,-1 0 0,23-2 0,-38 0 7,17 1 3,1-1 0,-1 0 0,1-2-1,-1-1 1,0-1 0,0 0 0,0-2 0,0 0 0,-1-1 0,29-15 0,487-277 34,-479 263-29,-1-2 1,78-71-1,-73 58-6,-47 40-2,0-1 0,0 0 0,-1-1 0,-1-1 0,0 0 0,-1 0 0,-1-1 0,0-1 0,14-29 0,-12 15-1,4-16 7,-8 9 8,-5 28-11,-1-1-1,0 1 1,0 0-1,-1-14 1,-1-74 50,0 96-49,0-1 0,0 0 1,-1 1-1,1-1 0,-1 1 0,1-1 0,-1 1 0,0-1 0,0 1 0,0-1 0,0 1 0,0 0 0,0-1 0,0 1 1,0 0-1,0 0 0,0 0 0,-1 0 0,-1-1 0,-36-20 142,4 2-133,23 7-210,10 12 88,1-1 1,0 0-1,-1 1 0,0-1 1,1 1-1,-1 0 1,0 0-1,0-1 0,1 1 1,-1 0-1,-3-1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3541 503 64,'3'-8'78,"-1"0"-1,0-1 1,0 1-1,-1-1 0,0 1 1,-1 0-1,0-1 1,0 0-1,0 1 1,-1 0-1,-4-15 1,1 8 33,-1 0 0,0-1 0,-2 2 0,0-1 0,-10-16 0,6 13-70,-2 1 0,1 0 0,-2 1-1,0 1 1,-1 0 0,0 1 0,-2 0-1,1 2 1,-21-13 0,9 10 5,0 1-1,-1 1 1,0 1 0,-1 2 0,-42-9-1,-21 3 93,-1 5-1,0 4 1,-96 6-1,178 1-114,-34 2 38,1 1 0,0 3 0,0 2 1,1 2-1,-82 30 0,-205 106 160,291-126-201,0-1 17,0 3-1,1 1 0,2 2 0,0 1 0,-54 52 0,76-62-26,0 0 0,0 1-1,2 1 1,0 0 0,1 0-1,1 2 1,1-1 0,1 1-1,0 1 1,1 0 0,2 0-1,0 0 1,-4 32 0,7-27-10,1 0 0,2 0 0,0-1 0,2 1 0,0 0 0,2 0 0,1-1 0,14 42 0,-4-25 0,3-1 0,1-1 0,31 48 0,84 106 15,-82-125 0,-3 3-1,49 96 0,-91-152-12,-1 1 0,0 0-1,-2 0 1,0 0-1,3 30 1,-1 90 20,-7-119-23,-1 0-1,-1 0 1,0 0-1,-1 0 1,-2 0-1,1-1 1,-2 0-1,-14 28 1,6-19 4,0 0 1,-2-2 0,-1 0 0,-33 36 0,28-37 1,0-1 0,-1-2 0,-1 0-1,-49 28 1,58-39-4,-1-2 0,1 1 0,-2-2-1,1 0 1,-1-2 0,0 0 0,0 0-1,0-2 1,-30 1 0,42-4-3,1 0 0,-1 0 0,0 0 0,1-1 1,-1 0-1,1 0 0,0 0 0,-1-1 0,1 1 0,0-1 1,1-1-1,-1 1 0,0-1 0,1 0 0,0 0 0,0 0 1,0 0-1,1-1 0,-1 1 0,1-1 0,0 0 0,0 0 1,-3-8-1,-7-15-13,2-1 1,0 0 0,-6-33 0,13 47 13,-8-42-63,2-1-1,3-1 0,3 1 0,3-78 1,1 109 8,0-3 15,-1 0 0,-9-53 1,10 77 39,-1 0 1,0 1-1,-1-1 1,1 1-1,-1-1 1,0 1-1,-1 0 1,1 0-1,-1 0 1,0 0-1,0 0 1,-1 0-1,1 1 1,-1-1-1,0 1 1,0 0-1,-1 1 1,1-1-1,-1 1 1,0-1-1,-10-4 1,5 6 1,-1 1 0,0 0-1,1 0 1,-1 1 0,0 1 0,1 0 0,-1 0-1,1 1 1,-1 0 0,1 1 0,0 0 0,-12 5 0,-73 33 29,-229 111 30,96-11 4,145-90-66,41-27-1,-49 38 0,79-52 3,0 1 1,1 0-1,0 0 1,0 1-1,1 0 0,1 1 1,-16 27-1,20-28 2,-2 0-5,1 0 1,1 0-1,0 0 1,-4 19-1,8-27 2,0 0 0,1 0 1,-1 0-1,1 1 0,0-1 0,1 0 0,-1 0 0,1 0 1,0 1-1,0-1 0,0 0 0,0 0 0,1 0 0,0-1 1,-1 1-1,1 0 0,1-1 0,2 5 0,210 290 139,-158-210-65,67 142-1,-107-195-65,0-1 0,2-1 0,2-1 0,1 0 0,1-2-1,2-1 1,1 0 0,1-2 0,1-2 0,1 0 0,2-2 0,0-1-1,60 31 1,-58-36-5,0-2 0,1-1 0,1-2 0,0-1 0,0-2 0,1-1 0,38 2 0,-27-6 32,1-2-1,0-3 1,-1-2 0,1-1-1,-1-3 1,72-20-1,73-20 10,58-16-17,-202 47-25,-1-1 1,0-2-1,49-29 1,64-39-2,-87 51 0,-2-4 0,-1-3 0,90-73 0,-144 101-4,-2 0-1,1-2 1,-2 1-1,0-2 1,-1 0 0,-1 0-1,-1-1 1,-1 0-1,12-33 1,0-15-22,19-109 1,-34 147 24,-1-1 2,0 1 1,-2-1-1,-1-33 0,-2 49 0,-1-1-1,-1 0 1,-1 1 0,0 0-1,0-1 1,-2 1-1,1 0 1,-9-15 0,-9-22 17,2-2-1,3 0 1,-19-94 0,11 41-15,-36-183-125,52 201-15,4-150 1,6 153 62,-1 62 59,1 0 0,0 1 1,2-1-1,1 1 0,12-40 0,-13 54 12,0 0-1,0 0 0,1 1 0,0-1 0,1 1 1,-1 0-1,1 0 0,1 0 0,-1 1 1,1 0-1,0 0 0,0 0 0,1 1 0,0 0 1,0 0-1,0 0 0,1 1 0,12-5 0,0 3 4,-1 1 0,1 1 0,-1 1 0,1 0 0,40 1 0,-56 3 1,0 0 0,1-1 0,-1 2-1,0-1 1,1 1 0,-1-1 0,0 1-1,0 0 1,0 1 0,0-1 0,-1 1 0,1-1-1,-1 1 1,1 0 0,-1 1 0,0-1-1,0 0 1,-1 1 0,1 0 0,2 4-1,4 6 4,-1 0-1,-1 1 0,0 0 0,5 19 0,-2 2 11,-1 0-1,-3 1 1,5 68-1,-11 118 74,-2-101-67,2-115-20,-1 8 1,1 0 0,1 0 1,0 1-1,1-1 0,7 24 1,-8-35-2,1-1-1,-1 0 1,1 1 0,0-1-1,-1 0 1,2 0 0,-1 0 0,0 0-1,0 0 1,1-1 0,0 1 0,-1-1-1,1 1 1,0-1 0,0 0-1,0 0 1,1-1 0,-1 1 0,0 0-1,1-1 1,-1 0 0,1 0-1,-1 0 1,1 0 0,0-1 0,-1 1-1,1-1 1,0 0 0,3 0 0,10-2-2,0 0 0,-1 0 0,1-2 0,-1 0 1,0-1-1,0 0 0,0-1 0,-1-1 1,1-1-1,-2 0 0,1-1 0,-1 0 0,-1-1 1,0-1-1,0 0 0,-1-1 0,12-14 1,-20 18 1,0 0 0,-1 1 0,0-1 0,0 0 0,0-1 0,-1 1 0,-1 0 0,2-15 0,0 3 0,3-38-34,-2 0 0,-6-87 0,0 37 7,2-411 156,-1 514-241,1 1 0,-1-1 0,0 1 1,0-1-1,0 1 0,0 0 1,-1-1-1,0 1 0,0 0 1,0 0-1,0 0 0,-4-4 1,-6-8-1448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2883 18 128,'-5'1'76,"0"-1"0,0 1 0,-1 0 0,1 1-1,0-1 1,0 1 0,0 0 0,0 0 0,1 0 0,-1 1 0,-7 5-1,-44 40-62,41-33 89,-57 57 316,-96 125-1,28-30-24,-260 216 499,-33-31-373,-69 58-152,193-126-240,-156 132 39,416-374-166,1 2 0,-50 60 0,89-94-4,1 1 0,1 0 0,0 1-1,0-1 1,-6 18 0,11-26 2,1 1 1,-1-1 0,1 1-1,0 0 1,0-1-1,1 1 1,-1 0-1,1 0 1,-1 0-1,1-1 1,0 1-1,1 0 1,-1 0 0,1 0-1,-1-1 1,1 1-1,0 0 1,1-1-1,-1 1 1,1 0-1,-1-1 1,4 5-1,14 14 2,0 0-1,1-2 0,2 0 1,40 29-1,-46-39 1,0-1 0,0 0-1,1-1 1,0-1 0,1-1 0,-1 0 0,1-1-1,30 3 1,-40-6-3,1 0-1,-1-1 0,1 0 1,-1-1-1,1 0 1,0 0-1,-1-1 1,1 0-1,-1-1 1,1 0-1,-1 0 0,0 0 1,1-1-1,-1-1 1,-1 1-1,1-1 1,11-8-1,899-600-44,-365 320 85,-413 220-47,176-123-1,-201 118 17,-51 37 3,-2-4-1,90-81 1,-129 103-17,-2-1 0,0-2 0,-2 1 0,0-2 0,-2-1 0,-1 0 0,-1-1 0,-1-1 0,-2 0 0,-1 0 0,9-40 0,-3-11-46,7-110 1,-3 21 0,-16 117 53,-2 0 0,-3-57 0,-1 36 0,0 59 0,-1 0 0,1 0 0,-6-15 0,-3-38 0,8 42 4,-2 0 1,0 1-1,-2 0 1,-1 0-1,-18-44 1,23 64-60,-1 0 1,0 1 0,0-1 0,-1 0 0,1 1-1,-1 0 1,0 0 0,1 0 0,-1 0 0,-1 0 0,1 1-1,0 0 1,-1 0 0,1 0 0,-1 0 0,0 1-1,1 0 1,-1 0 0,-6-1 0,-9 2-971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7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857 36 545,'-34'-8'65,"-1"-1"185,0 2 1,0 2 0,-46-2-1,31 8-138,1 3-1,-1 1 1,2 3-1,-1 1 1,1 3-1,0 2 1,1 2-1,-85 42 1,121-52-98,1-1 0,0 1 0,0 1 0,1 0 0,0 0 0,0 1 0,-8 9 0,13-12-10,1 0 1,0 1-1,0-1 1,0 1 0,0 0-1,1 0 1,0 0 0,0 0-1,0 0 1,1 0 0,0 0-1,0 1 1,1-1 0,0 9-1,0-4 10,0 1-1,1 0 1,0 0-1,1 0 1,0-1-1,1 1 1,6 17-1,-5-22-8,-1-1 1,1 1-1,1 0 0,-1-1 0,1 0 1,0 0-1,1 0 0,0-1 0,-1 0 1,2 0-1,-1 0 0,12 6 0,-5-4 3,1 0 0,0-1 0,1-1 0,-1 0 0,1-1 0,0-1 0,22 3 0,110 0 60,-124-6-66,-2-1 1,0-2 1,0 0 0,0-1-1,0-1 1,0-1-1,-1-1 1,0-1-1,22-11 1,-2-3 7,0-1-1,65-51 1,-95 67-11,-1-1 1,0 1-1,-1-2 0,0 1 0,12-18 1,-17 20 4,1 0-1,-1 0 1,-1 0 0,1-1 0,-1 1-1,0-1 1,-1 1 0,0-1-1,0 0 1,0 0 0,-1-10 0,0 9-2,-1 0 0,0 0 1,0-1-1,-1 1 0,0 0 0,0 0 1,-1 0-1,0 1 0,-1-1 1,0 1-1,0-1 0,-9-11 0,9 14 8,1 1 0,-1-1-1,-1 1 1,1 0 0,-1 0-1,1 1 1,-1-1 0,0 1 0,0 0-1,-1 0 1,1 1 0,-1-1-1,1 1 1,-1 1 0,0-1-1,1 1 1,-1 0 0,0 0-1,-7 0 1,4 1-12,-37 0-476,-76 9-1,99-5-611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74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41 4304 32,'0'-35'1116,"2"22"-1067,1 1 1,1 0-1,0 0 0,1 0 1,0 0-1,0 1 0,2-1 1,-1 2-1,12-15 1,-8 10-26,246-318 238,-189 253-268,-53 63 5,-6 6-54,-15 31 31,-22 33 21,-3-1 0,-1-2 1,-3-1-1,-42 44 1,20-22-1,47-58 3,-11 14 0,1 1 0,1 0 0,-27 52 0,-12 47 69,57-122-53,29-8-11,-16-3-1,0-1 0,0-1-1,-1 0 1,0 0-1,0-1 1,-1 0 0,13-17-1,18-17 1,92-105-118,-79 86 14,-36 45 78,-17 17 21,1 0 1,-1 0-1,0 0 0,0 0 1,0 0-1,0 1 1,0-1-1,1 0 0,-1 0 1,0 0-1,0 0 0,0 0 1,0 0-1,0 0 1,1 0-1,-1 0 0,0 0 1,0 1-1,0-1 0,0 0 1,0 0-1,0 0 0,0 0 1,0 0-1,0 0 1,0 1-1,1-1 0,-1 0 1,0 0-1,0 0 0,0 0 1,0 1-1,0-1 1,0 0-1,0 0 0,0 0 1,0 0-1,0 0 0,0 1 1,0-1-1,0 0 1,-1 0-1,1 0 0,0 0 1,0 0-1,0 1 0,0-1 1,0 0-1,0 0 1,0 0-1,0 0 0,0 0 1,0 0-1,-1 1 0,1-1 1,0 0-1,-18 40 16,-1-6-13,-32 41 0,2-1 32,-10 19 35,58-91-48,22-14-10,2-10 9,0-2 0,31-43-1,18-19-14,47-25-21,-119 111 16,0 1-1,0-1 0,0 0 1,0 0-1,0 0 1,0 0-1,0 0 1,0 0-1,0 0 1,0 0-1,0 1 0,0-1 1,0 0-1,0 0 1,0 0-1,0 0 1,0 0-1,1 0 1,-1 0-1,0 0 0,0 0 1,0 0-1,0 0 1,0 0-1,0 0 1,0 1-1,0-1 0,0 0 1,0 0-1,1 0 1,-1 0-1,0 0 1,0 0-1,0 0 1,0 0-1,0 0 0,0 0 1,0 0-1,0 0 1,0 0-1,1 0 1,-1 0-1,0 0 1,0 0-1,0 0 0,-9 18-34,-15 22-11,1-4 81,2 1 0,1 1-1,2 0 1,2 2 0,2 0 0,1 0-1,-10 61 1,19-84-6,-6 57 91,11-74-120,0 0-1,0 1 0,0-1 0,0 0 0,0 0 0,0 0 1,0 1-1,0-1 0,0 0 0,0-1 0,0 1 0,0 0 0,0 0 1,0 0-1,0 0 0,0-1 0,0 1 0,1-1 0,4-3 5,0 0-1,-1 0 0,1 0 0,-1-1 0,0 0 0,8-10 1,7-7 0,-10 12-20,0 0 0,0-1 0,-1 0 0,-1-1 0,0 1 0,-1-2 0,0 1 0,0-1 0,-1 0 0,-1 0 0,-1-1 0,0 1 0,4-21 0,-3 18-73,-5 41 73,-7 46 62,-3 5 160,0 151-1,10-225-204,0 0 0,0 0 0,0 0 0,0 0 1,1-1-1,-1 1 0,0 0 0,1 0 0,0 0 0,-1 0 0,1 0 0,0-1 0,0 1 0,0 0 0,0-1 0,0 1 0,0 0 0,0-1 1,1 0-1,-1 1 0,0-1 0,1 0 0,-1 1 0,1-1 0,0 0 0,-1 0 0,1 0 0,0-1 0,0 1 0,-1 0 0,1-1 0,0 1 1,2 0-1,-1-1 1,0 0 0,0 0 1,0 0-1,0 0 0,0-1 1,0 1-1,-1-1 1,1 0-1,0 0 0,0 0 1,0 0-1,-1 0 0,1 0 1,-1-1-1,1 0 0,-1 1 1,1-1-1,-1 0 1,0 0-1,0 0 0,0 0 1,2-3-1,35-54-2,-3-3 0,52-118 1,-84 171-7,7-14-49,-11 23 52,0 1 1,0-1 0,0 0-1,0 0 1,0 0-1,1 0 1,-1 0-1,0 0 1,0 0-1,0 0 1,0 0-1,0 0 1,0 0-1,0 0 1,0 0 0,0 0-1,0 0 1,0 0-1,0 0 1,0 0-1,0 0 1,0 0-1,1 0 1,-1 0-1,0 0 1,0 0-1,0 0 1,0 0 0,0 0-1,0 0 1,0 0-1,-12 40-98,2-11 103,-4 15 17,-2-1 0,-30 58-1,45-99-26,1-1-1,-1 0 1,0 1-1,0-1 1,0 0-1,0 0 0,0 0 1,0 0-1,-1 0 1,1 0-1,0 0 0,0 0 1,-1 0-1,1-1 1,-1 1-1,1-1 1,0 1-1,-1-1 0,1 1 1,-1-1-1,0 0 1,1 0-1,-1 1 1,1-1-1,-1 0 0,1 0 1,-1-1-1,1 1 1,-1 0-1,1 0 0,-1-1 1,1 1-1,-1-1 1,1 0-1,-1 1 1,1-1-1,0 0 0,-1 0 1,1 0-1,0 1 1,-2-3-1,-8-6-52,0 0 0,0-1 0,-16-18 1,15 14 50,-55-64-52,53 59 37,0 1 0,-1 1 0,-1 0 0,-1 1 0,0 0 0,-1 2 0,-35-23 0,52 36 28,-1 1 1,1-1-1,-1 0 1,1 0-1,0 1 1,-1-1-1,1 1 0,-1-1 1,0 1-1,1 0 1,-1 0-1,1 0 1,-1 0-1,0 0 0,1 0 1,-1 0-1,1 0 1,-1 0-1,1 1 1,-1-1-1,0 1 0,-2 0 1,3 0 3,0 1 0,0-1 0,0 0 0,0 0 0,0 0 0,1 0 0,-1 1 0,0-1 0,1 0 0,-1 1 0,1-1 0,-1 0 0,1 1 0,-1-1 0,1 1 0,0-1 0,0 1 0,0-1 0,0 3 0,0 5 16,-1 0 1,2-1 0,0 1-1,0 0 1,0-1 0,1 1-1,0-1 1,1 1 0,0-1-1,0 0 1,1 0 0,0 0-1,6 9 1,-8-15-20,0 1 1,0-1-1,0 0 1,0 0-1,0 0 1,0 0-1,1 0 0,-1-1 1,0 1-1,1-1 1,-1 1-1,1-1 1,0 0-1,0 0 1,-1 0-1,1 0 1,0-1-1,0 1 1,0-1-1,0 0 0,0 1 1,-1-1-1,1-1 1,0 1-1,0 0 1,5-2-1,-2 1 2,0-1 0,0 0 0,0 0 0,0-1 0,-1 0 0,1 0 0,-1 0 0,0 0 0,0-1 0,0 0 0,8-8 0,39-52 5,-2-3 1,56-101-1,15-20-40,152-184 47,90-130 23,-334 458-52,-2-1 1,31-72-1,-53 108 10,-4 6 2,0 1 0,0-1-1,0 0 1,-1 0 0,1 1 0,-1-1 0,1 0 0,-1 0 0,0 1 0,0-1 0,0 0 0,-1-4 0,1 7 1,0 0 0,0 0 0,0 0 0,0-1 0,0 1 1,-1 0-1,1 0 0,0 0 0,0 0 0,0 0 0,0 0 1,-1-1-1,1 1 0,0 0 0,0 0 0,0 0 0,0 0 0,-1 0 1,1 0-1,0 0 0,0 0 0,0 0 0,-1 0 0,1 0 1,0 0-1,0 0 0,-1 0 0,1 0 0,0 0 0,0 0 0,0 0 1,-1 0-1,1 0 0,0 0 0,0 0 0,0 0 0,0 0 1,-1 0-1,1 1 0,0-1 0,0 0 0,0 0 0,0 0 0,-1 0 1,1 0-1,0 1 0,0-1 0,0 0 0,0 0 0,0 0 1,0 0-1,0 1 0,0-1 0,-1 0 0,1 0 0,0 1 0,-15 16 21,1 2 0,0-1 0,-15 30-1,-27 37 10,-186 218 11,-87 111 69,121-156 27,201-250-144,0 0 1,0 0 0,0-1-1,-1 0 1,0 0 0,-1-1-1,1 0 1,-1-1-1,0 1 1,-1-2 0,1 1-1,-1-2 1,0 1-1,0-1 1,0-1 0,-11 2-1,18-4 0,3 0 4,0 1 0,-1-1 0,1 0 0,-1 0 0,1 0 0,-1 0 1,1 0-1,0 0 0,-1 0 0,1 0 0,-1-1 0,1 1 0,0 0 0,-1 0 0,1 0 0,0 0 0,-1 0 0,1-1 0,0 1 0,-1 0 0,1 0 1,0-1-1,-1 1 0,1 0 0,0-1 0,-1 1 0,1 0 0,0-1 0,0 1 0,0 0 0,-1-1 0,1 1 0,0 0 0,0-1 0,0 1 0,0-1 1,0 1-1,0 0 0,0-1 0,-1 1 0,1-1 0,0 1 0,0 0 0,1-1 0,-1 0 0,-1-13 2,0-1 0,1 0 0,1 0 0,1 1 0,0-1-1,0 1 1,2-1 0,0 1 0,0 0 0,14-26 0,7-10 5,51-72-1,-63 102-5,59-83 0,5 3 0,108-109 0,203-150 0,-357 334 0,-22 19 0,0 0 0,0-1 0,-1 0 0,0-1 0,0 0 0,-1 0 0,0-1 0,0 1 0,-1-1 0,7-15 0,-12 24 0,-1-1 0,0 0 1,0 0-1,1 1 0,-1-1 0,0 0 0,0 0 0,0 1 0,0-1 0,0 0 0,0 0 0,0 1 0,0-1 0,0 0 0,-1 0 0,1 1 0,0-1 0,0 0 0,-1 0 0,1 1 0,0-1 0,-1 0 0,1 1 0,-1-1 0,1 1 0,-1-1 0,1 0 0,-1 1 0,1-1 0,-1 1 0,-1-1 0,-29-7 1,-37 13-8,52-1-8,-1 2 0,1 0 1,0 1-1,0 1 0,0 1 0,1 0 0,1 0 0,0 2 0,-17 15 1,1-3-19,-55 45 3,4 4 1,-114 129 0,-109 192 330,283-364-301,22-41-48,12-21 52,2 1-1,1 1 0,2 1 1,0 0-1,40-46 1,-36 46-4,254-297 12,25 19 6,-178 184-16,281-248-7,-462 432 10,-81 76 48,5 5-1,6 6 0,-155 234 0,137-150 52,-217 463 0,354-674-104,5-12 0,0-1-1,0 1 1,1 0-1,1 0 0,-1 0 1,1 0-1,0 0 1,1 0-1,0 13 1,28-33-54,-9-4 60,-1-1-1,-1-1 0,26-36 1,16-20 4,93-89-22,6 7 0,8 6 0,349-242 0,-463 359-79,-103 72 4,-54 51 0,63-52 75,-30 25 12,-121 110 6,150-130-4,2 2-1,-44 62 0,-25 54 15,-71 95 27,162-231-27,7-9 0,1 0 0,1 0 0,-15 29 0,25-43-37,6-5-6,18-14 33,-1-2-1,38-42 1,-7 7 4,-8 11-12,179-155-23,-195 172-12,-28 24 15,-10 9 44,-21 21-22,1 2 0,2 1 0,-28 41 0,-21 24 0,-25 19 26,95-101-50,13-10 19,12-8 13,-19 4-8,18-11 5,-1 0 0,0-2-1,0 0 1,16-17 0,-1 1-2,54-50-5,-3-4 0,94-124 0,-143 159-70,-2-2-1,45-91 0,-72 130 72,-4 9 2,-1 2-1,0 0-1,0-1 1,0 1 0,0-1 0,1 1 0,-1-1 0,0 1-1,0 0 1,0-1 0,1 1 0,-1-1 0,0 1 0,1 0-1,-1-1 1,0 1 0,1 0 0,-1 0 0,0-1 0,1 1-1,-1 0 1,1 0 0,-1-1 0,1 1 0,-1 0-1,0 0 1,1 0 0,-1 0 0,1 0 0,-1 0 0,1 0-1,-1 0 1,1 0 0,-1 8 0,-3 2 1,0 0-1,-1-1 1,-1 1 0,1-1 0,-2 0-1,1 0 1,-12 13 0,-56 60 1,60-67 1,-93 84 24,71-69-7,2 1-1,-45 55 0,98-108-5,60-67 10,81-121-34,118-170-12,-210 271 22,56-89 0,168-201 0,-86 160 0,-205 238 1,-1-1 0,1 0 0,-1 0 1,0 0-1,1 0 0,-1 0 0,0-1 1,0 1-1,0 0 0,-1 0 0,1-1 1,0 1-1,-1 0 0,0-1 0,1 1 1,-1-3-1,0 4-12,-3 2 27,-3 2-14,0 1 1,0 0-1,1 1 0,-1-1 0,1 1 1,0 0-1,0 0 0,1 1 0,-7 8 1,-10 12-15,-424 437 20,-4 5 101,423-440-107,-2 0-1,0-2 0,-43 31 1,52-51-9,11-16-8,9-32-2,-1 38 18,4-17 0,1-1 0,1 1 0,0 0-1,2 0 1,0 1 0,13-22 0,77-118-17,-66 111 5,246-336-19,24 19-97,-239 291 81,-25 31-45,-37 43 88,-1 1-1,1-1 1,0 0-1,-1 1 1,1-1-1,-1 0 1,1 1-1,-1-1 1,1 0 0,-1 0-1,0 0 1,1 1-1,-1-1 1,0 0-1,1 0 1,-1 0-1,0 0 1,0 1-1,0-1 1,0 0-1,0 0 1,0-1-1,-1 1 4,0 1-1,1 0 1,-1-1 0,0 1-1,0 0 1,1 0-1,-1 0 1,0 0-1,0 0 1,0 0 0,0 0-1,1 0 1,-1 0-1,0 0 1,0 0-1,1 0 1,-1 1 0,0-1-1,0 0 1,1 0-1,-1 1 1,0-1-1,0 1 1,0 0 0,-32 19 9,0 1 1,2 2 0,1 1-1,1 1 1,-31 35 0,24-25-4,-597 656 341,601-649-314,0-1-16,-1-1 0,-2-1 0,-53 46 0,69-77-54,10-18-28,8-32-37,2 29 109,-1-9-15,2 1 0,0-1 0,1 1 0,1 0 0,1 0 0,1 1-1,1-1 1,1 1 0,1 1 0,0-1 0,19-27 0,6-2 11,1 2 0,2 1 0,77-71-1,146-103 13,8-7-25,-263 222-6,1 0 0,0-1 0,-1 0 0,0 0 0,-1 0 0,8-14 0,-12 20 16,0-1-1,0 1 1,1 0-1,-1-1 0,0 1 1,0-1-1,0 1 1,0 0-1,0-1 0,0 1 1,0-1-1,0 1 1,0 0-1,-1-1 1,1 1-1,0-1 0,0 1 1,0 0-1,0-1 1,0 1-1,-1 0 0,1-1 1,0 1-1,0 0 1,-1-1-1,1 1 1,0 0-1,0 0 0,-1-1 1,1 1-1,0 0 1,-1 0-1,1-1 0,0 1 1,-1 0-1,1 0 1,-1 0-1,1 0 0,0 0 1,-1-1-1,1 1 1,-1 0-1,1 0 1,0 0-1,-1 0 0,1 0 1,-1 0-1,1 0 1,0 1-1,-1-1 0,1 0 1,-1 0-1,1 0 1,0 0-1,-1 0 0,1 1 1,-1-1-1,1 0-2,-8 1 2,0 0 0,0 0-1,1 1 1,-1 0 0,0 0 0,1 1-1,0 0 1,0 0 0,0 1 0,0-1-1,-8 7 1,-14 12-7,-32 29 0,21-16 7,-469 437 65,503-467-58,-6 9-1,-1-1 0,-1 0 1,0-1-1,-17 11 0,30-22-32,2-6 25,0 1 0,1-1 0,0 0 0,0 1-1,0-1 1,0 1 0,0-1 0,1 1 0,0 0-1,0 0 1,0 0 0,0 1 0,6-5 0,2-6 0,83-87 18,3 5-1,138-105 0,5-6 3,-166 140-25,-7 8-33,-3-2 0,87-108-1,-133 138-60,-18 31 98,-1 0 0,1 0 0,0-1 1,0 1-1,0 0 0,0-1 0,0 1 0,0 0 0,-1 0 1,1-1-1,0 1 0,0 0 0,0 0 0,-1 0 0,1-1 1,0 1-1,0 0 0,-1 0 0,1 0 0,0 0 0,0 0 1,-1-1-1,1 1 0,0 0 0,0 0 0,-1 0 0,1 0 1,0 0-1,-1 0 0,1 0 0,0 0 0,-1 0 0,1 0 1,0 0-1,0 0 0,-1 0 0,1 0 0,0 0 0,-1 0 1,1 0-1,0 1 0,0-1 0,-1 0 0,1 0 0,-1 1 1,-18 3-2,-7 10 0,-1 2 1,2 0-1,0 2 0,-32 29 0,16-13 7,-90 76 24,6 7 0,-136 161-1,-183 288 183,263-299-12,269-420-193,6 5 0,7 4 0,120-131 0,-78 109-2,430-517-41,-137 113-164,-436 569 207,0 1-1,0 0 1,0 0-1,1-1 1,-1 1-1,0 0 1,0 0-1,1 0 1,-1-1 0,0 1-1,0 0 1,1 0-1,-1 0 1,0 0-1,1-1 1,-1 1 0,0 0-1,1 0 1,-1 0-1,0 0 1,0 0-1,1 0 1,-1 0-1,0 0 1,1 0 0,-1 0-1,0 0 1,1 0-1,-1 0 1,0 0-1,1 0 1,-1 1 0,0-1-1,1 0 1,-1 0-1,0 0 1,0 0-1,1 0 1,-1 1-1,0-1 1,0 0 0,1 0-1,-1 1 1,0-1-1,0 0 1,0 0-1,1 1 1,-1-1 0,0 0-1,0 0 1,0 1-1,0-1 1,0 1-1,7 15 18,-5 11-14,-2 0-1,0 1 0,-2-1 1,-1 0-1,-1 0 0,-1 0 0,-1-1 1,-2 0-1,0 0 0,-15 28 1,-17 31 3,-78 123 1,-7-19 110,-8-5 0,-234 250 0,339-409-126,30-47-187,8 1 187,0 0-1,1 1 1,1 1 0,0-1 0,30-32 0,-13 14-2,184-221-64,-44 55 41,340-476-381,-491 660 417,-18 20-5,0 0-1,1 0 0,-1 0 0,0 0 1,0 0-1,0 0 0,0 0 1,0 0-1,1 0 0,-1 0 0,0 0 1,0 0-1,0 0 0,0 0 1,0 0-1,1 0 0,-1 0 0,0 0 1,0 0-1,0 0 0,0 0 0,0 0 1,1 1-1,-1-1 0,0 0 1,0 0-1,0 0 0,0 0 0,0 0 1,0 0-1,0 0 0,1 0 0,-1 1 1,0-1-1,0 0 0,0 0 1,0 0-1,0 0 0,0 0 0,0 0 1,0 1-1,0-1 0,0 0 1,0 0-1,0 0 0,0 0 0,0 0 1,0 1-1,0-1 0,0 0 0,0 0 1,0 0-1,0 0 0,0 1 1,0-1-1,0 0 0,-5 23 37,-13 18-12,-2 0 0,-30 46 0,21-38-15,-164 251 165,22-35 141,125-192-231,-36 65 33,78-122-116,10-19-6,-3 2-5,12-7 10,-1 0 0,0-1 0,0-1 0,-1 0 0,0-1 0,-1 0 0,14-16 0,3-2 2,125-128-350,208-278 0,-557 699 379,139-196 36,5-7 124,3 2 1,-57 97 0,98-145-177,1 0 0,1 0 0,0 1 0,1-1 0,1 1 0,0 0 0,2 0 0,-1 18 0,5-19 17,3-17-39,-4 0 6,22-15-3,0-1 1,-2-2 0,0 0-1,-1-1 1,30-41-1,-3 7-57,197-229-493,-160 183 428,-76 91 131,36-48-71,-42 53 61,0 0 0,0 1 0,-1-1 0,0 0 0,0 0 1,0-1-1,-1 1 0,0 0 0,0 0 0,1-11 241,-2 32-64,0-12-63,0-13-110,1-5 5,1-1 1,1 1-1,0 0 0,1 0 1,6-15-1,7-25 11,47-295-29,-48 235 7,6 1-1,37-117 1,46-29 1,-123 277-2,-12 21 8,-192 281 51,-181 232 67,397-544-119,-1-1 0,0 0 0,0 0 0,-12 8 0,19-15-1,0 0 0,-1 0 0,1 0 0,0 0 0,-1 1-1,1-1 1,0 0 0,-1 0 0,1 0 0,0 0 0,-1 0 0,1 0 0,0 0 0,-1-1 0,1 1 0,0 0 0,-1 0-1,1 0 1,0 0 0,-1 0 0,1 0 0,0-1 0,-1 1 0,1 0 0,0 0 0,0 0 0,-1-1 0,1 1 0,0 0-1,0-1 1,-1 1 0,1 0 0,0 0 0,0-1 0,0 1 0,0 0 0,-1-1 0,1 1 0,0 0 0,0-1 0,0 1-1,0 0 1,0-1 0,0 1 0,0 0 0,0-1 0,0 1 0,0 0 0,0-1 0,0 1 0,0 0 0,0-1-1,0 1 1,1 0 0,-1-1 0,0 1 0,0 0 0,0-1 0,0 1 0,1 0 0,-1-1 0,0-2-17,1-8 12,0 1 1,1-1 0,0 0 0,0 0 0,1 0 0,9-19 0,36-65-27,-17 37 14,34-74-30,5 3 0,134-182 0,-90 178 16,-112 130 28,-1 2 4,-1 0-1,1 1 0,-1-1 1,1 1-1,-1-1 0,1 0 0,-1 1 1,1-1-1,0 1 0,-1 0 0,1-1 1,0 1-1,0-1 0,-1 1 0,1 0 1,0 0-1,0-1 0,0 1 0,-1 0 1,1 0-1,0 0 0,0 0 0,1 0 1,-1 39 138,0-33-136,-1 0 0,0-1 0,0 1 0,0 0 0,-1 0 0,0 0 0,0 0 0,0-1 0,-1 1 0,0 0 0,0-1 0,0 1 0,-1-1 0,0 0 0,0 0 0,0 0 0,0 0 0,-8 7 0,-368 352-5,347-335 0,-27 23 6,-94 67 0,145-116-10,10-13-50,21-31 40,1 0 1,3 2-1,1 1 0,36-37 1,6-11-3,170-236 17,-189 245 7,-3-3-1,47-107 0,-83 155-9,-13 30 4,-3 7 0,-31 48 3,31-46-2,-64 111 134,-101 246 0,-14 146 254,125-337-340,-9 38-10,65-206-39,0 1 0,1-1 0,-1 0 1,1 1-1,1-1 0,-1 8 0,19-26-89,32-50 39,-2-1 0,-3-3 0,37-73 0,-31 52-34,248-462-84,-211 382 135,-53 93 8,-30 64 31,-7 44 81,-11 7-75,-2-1 0,-2-1 0,-23 40 0,8-16 9,-142 273 160,-125 276 152,297-605-329,-1-1 0,1 0 0,0 0 0,1 1 0,-1-1 0,1 1 0,0 0 0,-1 5 0,26-26-99,31-44 130,63-84 1,0-1-30,-96 119-5,0-2 0,1 2 0,1 1 0,1 0 0,1 2 0,30-20 0,-53 41 1,0-1 0,0 1 0,-1 0 0,1-1 0,0 1-1,0 1 1,0-1 0,0 0 0,0 1 0,0-1-1,0 1 1,4 0 0,-6 0 47,18 39 144,-15-26-183,-4-11-8,0-1 1,0 1 0,0 0-1,0-1 1,1 1 0,-1-1-1,1 1 1,-1-1 0,1 1-1,-1-1 1,1 1 0,0-1-1,0 0 1,0 1 0,0-1-1,0 0 1,0 0 0,0 0-1,0 0 1,0 0 0,1 0-1,-1 0 1,0 0-1,1 0 1,-1 0 0,1-1-1,-1 1 1,1 0 0,-1-1-1,1 0 1,-1 1 0,1-1-1,-1 0 1,1 0 0,-1 0-1,1 0 1,0 0 0,-1 0-1,4-1 1,-2 1-1,-1 0 0,1 0-1,0-1 1,0 0 0,0 1 0,-1-1-1,1 0 1,0 0 0,-1 0-1,1-1 1,-1 1 0,0-1 0,1 1-1,2-4 1,25-12 36,-29 17-37,0-1 0,-1 1-1,1 0 1,0 0 0,0 0 0,-1 0-1,1-1 1,0 1 0,0 0 0,-1 0-1,1 1 1,0-1 0,0 0-1,-1 0 1,1 0 0,0 0 0,0 1-1,-1-1 1,1 0 0,0 1 0,-1-1-1,1 0 1,0 1 0,-1-1 0,1 1-1,-1-1 1,2 2 0,8 23 3,-7 37 11,-3-54-13,0 25 1,0 0-1,-3-1 1,0 1 0,-2-1 0,-11 37-1,14-59-40,-1-1-140,1-22-56,3-28-6,-4-75-810,-8 62-257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75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55 1336 0,'-16'-6'144,"-17"-1"1629,33 7-1770,0 0 1,0 0 0,0 0-1,0 0 1,-1 0 0,1 0-1,0 0 1,0 0 0,0-1-1,0 1 1,0 0 0,-1 0 0,1 0-1,0 0 1,0 0 0,0 0-1,0 0 1,0 1 0,-1-1-1,1 0 1,0 0 0,0 0-1,0 0 1,0 0 0,0 0-1,0 0 1,-1 0 0,1 0-1,0 0 1,0 0 0,0 0 0,0 1-1,0-1 1,0 0 0,0 0-1,0 0 1,-1 0 0,1 0-1,0 0 1,0 0 0,0 1-1,0-1 1,0 0 0,0 0-1,0 0 1,0 0 0,0 0 0,0 1-1,0-1 1,0 0 0,0 0-1,0 0 1,0 0 0,0 1-1,3 20 48,1 0 0,0-1 0,2 1 0,0-1 0,1 0 0,1-1 0,16 28 0,-4-5 16,105 214 88,8 17 62,-101-198-163,38 134 1,-56-153-55,-5-13-1,3 0 0,1-1 0,2-1 0,21 41 0,-36-81-6,0-1 1,0 1 0,0 0 0,1-1 0,-1 1-1,0-1 1,0 1 0,1-1 0,-1 1 0,0-1 0,0 1-1,1-1 1,-1 0 0,1 1 0,-1-1 0,0 1 0,1-1-1,-1 0 1,1 1 0,-1-1 0,1 0 0,-1 1-1,1-1 1,-1 0 0,1 0 0,-1 0 0,1 1 0,-1-1-1,1 0 1,0 0 0,3-17-15,-9-36 36,-10-4-123,-2 0 0,-41-88 0,11 28 26,-38-98 20,-64-195-68,134 357 130,-2-3 0,-13-86 0,27 125 5,1 22 8,6 38 28,32 83 52,51 125 0,-35-109-23,126 392 28,-68-197-62,226 552-4,-334-884-36,-1-2-3,0 0 0,0-1 0,0 1 0,0-1 0,0 1 0,1-1 0,-1 1 0,1-1 0,0 0 0,-1 0 0,1 0 0,0 0 0,0 0 0,0 0 0,1 0 0,3 2 0,-6-28-15,-1 8-5,0 1 0,-1 0 0,-1 0-1,0 0 1,-2 0 0,-6-16-1,-43-88-140,27 64 132,-73-173-96,41 86 70,-82-139 0,136 273 76,3 3-10,0 0 1,0 1-1,-1-1 1,0 1-1,0 0 1,0 0-1,-1 0 1,1 0-1,-7-5 1,9 9 32,1 6 17,2 22-27,2 1 1,1 0 0,1-1 0,2 0 0,22 54 0,2 11 34,27 79 52,7-3-1,7-3 1,183 299-1,-41-91-86,-141-264-33,-71-107 6,0-1-1,0 1 1,0-1-1,1 1 1,-1-1-1,1 0 1,0-1-1,0 1 1,0 0-1,-1-1 1,1 0-1,1 0 1,-1 0-1,0-1 1,0 1-1,0-1 1,0 0-1,0 0 1,0 0-1,7-2 1,29 5 42,-3 17-36,-33-17-7,0 0 1,0-1-1,0 1 0,0-1 0,1 0 0,-1 0 0,1-1 0,0 1 0,0-1 1,-1 0-1,1 0 0,6 0 0,-4-2 2,0 0 0,1 0 0,-1-1 0,0 1 0,-1-2 0,1 1 0,0-1 0,7-4 0,-5 3 5,0 0 0,0 1-1,0 0 1,12-3-1,-15 4-6,0 0 1,0 0-1,0 0 0,0-1 0,-1 0 0,1 0 0,-1-1 0,0 0 0,0 1 0,0-2 0,-1 1 0,1-1 0,-1 1 0,0-1 0,4-8 1,-2 5-3,0 1 1,1 0-1,0 0 1,15-12 0,-8 14-15,5-3-33,-18 7 49,-1 1 0,0-1 0,1 0 0,-1 1 1,0-1-1,0 1 0,1-1 0,-1 1 0,0-1 0,0 0 1,0 1-1,0-1 0,0 0 0,0 1 0,0-1 0,0 1 1,0-1-1,0 0 0,0 1 0,0-1 0,-1 0 0,1 1 1,0-1-1,0 1 0,0-1 0,-1 1 0,1-1 0,0 0 1,-1 1-1,1-1 0,-1 1 0,1 0 0,-1-1 0,0 0 1,-8-9-12,0 1 0,-1 0 0,0 1 0,-16-11 0,-28-24-57,-15-27-24,4-3-1,-97-142 1,-82-181-295,129 204 320,115 192 68,-11-21 4,-1 1 0,-1 0 0,-1 1 0,0 1 0,-2 0 0,0 1 0,-27-22 0,42 38-2,1 0 1,-1 1-1,1 0 1,-1-1-1,0 1 1,1-1-1,-1 1 1,0 0-1,1-1 1,-1 1-1,0 0 1,1 0-1,-1 0 1,0-1-1,0 1 1,1 0-1,-1 0 1,0 0-1,0 0 1,1 0-1,-1 0 1,0 1-1,0-1 1,1 0-1,-1 0 1,0 0-1,1 1 1,-1-1-1,-1 1 1,1 0 0,1 0 0,-1 0 0,0 1 0,0-1 0,1 0 0,-1 1 0,0-1 0,1 1 0,-1-1 0,1 0 0,0 1 0,0-1 0,-1 1 0,1 1 0,3 62 48,-2-55-41,5 30 9,2 1 0,1-1 0,26 67-1,59 116 95,-81-194-98,164 323 130,-86-176-103,16 12-10,-103-185-94,-4-12 66,-6-16 22,-21-38-51,-59-105-1,18 43-51,-262-626-174,310 697 251,9 28 0,-13-49 0,45 157 165,53 132 1,59 84 15,-103-236-161,2-1-1,3-2 0,3-1 0,2-2 0,3-2 0,72 72 0,-109-121-20,-1 0 0,1-1 0,0 0 0,0 0 0,0 0 0,0-1 1,7 3-1,-11-5 0,-1-1 0,0 1 1,1-1-1,-1 0 1,1 1-1,-1-1 1,1 0-1,-1 0 0,0 0 1,1 0-1,-1-1 1,1 1-1,-1 0 0,1 0 1,-1-1-1,0 1 1,1-1-1,-1 1 0,0-1 1,1 0-1,-1 0 1,0 1-1,0-1 1,0 0-1,0 0 0,0 0 1,0 0-1,0 0 1,0-1-1,0 1 0,0 0 1,-1 0-1,1 0 1,0-1-1,-1 1 0,1 0 1,-1-1-1,1 1 1,-1-1-1,0 1 1,1-3-1,4-32 0,-1-1 0,-2 1 0,-1-1 0,-8-70 0,-23-92-55,9 79 10,-11-83-51,-50-400-217,69 506 309,13 167 38,3 1 0,4-1 1,24 111-1,35 145 83,41 150 62,-39-296-170,-49-135-16,-17-39 8,0-1 0,0 0 0,1 0 0,0 1 0,0-2 0,0 1 0,1 0 0,-1-1 0,6 6 0,-8-9 0,0 0-1,-1 0 1,1 0 0,-1-1 0,1 1 0,0 0-1,0-1 1,-1 1 0,1 0 0,0-1-1,0 1 1,0-1 0,0 1 0,0-1 0,0 0-1,0 1 1,-1-1 0,1 0 0,0 0-1,0 1 1,0-1 0,0 0 0,0 0 0,0 0-1,0 0 1,0 0 0,0-1 0,0 1-1,0 0 1,0 0 0,2-1 0,-1 0-4,-1 0 4,0 1 0,1-1 0,-1 1 0,0-1 0,0 0 0,0 0 0,0 0 0,0 0 0,0 0 0,0 0 0,0 0 0,0 0 0,0 0 0,0 0 1,-1-1-1,1 1 0,0 0 0,-1 0 0,1-1 0,-1 1 0,0-1 0,1 1 0,-1 0 0,0-1 0,0 1 0,0 0 0,0-1 0,0-2 0,1-3 4,5-46-45,-2 1-1,-6-87 0,1 44-41,-3 18-52,-19-110 0,4 48 101,14 120 34,2 42 0,1 104 22,5 159 218,0-253-210,2 1 0,1-1 0,2 0 1,1-1-1,20 48 0,-16-65-25,-13-15-5,0 1 0,0-1 0,0 0 0,0 0 0,1 1 0,-1-1 0,0 0 0,0 1 0,0-1 0,0 0 0,1 0 0,-1 0 0,0 1 0,0-1 0,1 0 0,-1 0 0,0 0 0,0 1 0,1-1 0,-1 0 0,0 0 0,1 0 0,-1 0 0,0 0 0,1 0 0,-1 0 0,0 0 0,1 0 0,-1 1 0,0-1 0,0-1 0,1 1 0,-1 0 0,0 0 0,1 0 0,-1 0 0,0 0 0,1 0 0,-1 0 0,0 0 0,1 0 0,-1-1 0,0 1 0,0 0 0,1 0 0,-1 0 0,0-1 0,0 1 0,1 0 0,-1 0 0,0-1 0,0 1 0,0 0 0,0 0 0,1-1 0,-1 1 0,0 0 0,0 0 0,0-1 0,8-53 13,-2 0 0,-3 0 0,-2 0 0,-10-83-1,0 84-12,-3 1 0,-21-60 0,10 39 0,-57-188-40,-12 4-1,-171-338 0,162 394 39,9-6 0,-76-252 0,69 122 2,95 326 0,1 0 0,-1 1 0,-1-1 0,0 1 0,0 0 0,-1 0 0,-9-11 0,14 20 1,1 0-1,-1 0 0,1 0 0,-1 0 1,1 0-1,-1 0 0,0 1 0,0-1 1,1 0-1,-1 0 0,0 1 0,0-1 1,0 1-1,0-1 0,0 1 0,1-1 1,-1 1-1,0-1 0,0 1 0,0 0 1,0 0-1,0-1 0,-1 1 0,1 0 1,0 0-1,0 0 0,0 0 0,0 0 1,0 0-1,0 1 0,0-1 0,0 0 1,0 0-1,0 1 0,0-1 0,0 1 1,0-1-1,0 1 0,1-1 0,-1 1 1,0-1-1,0 1 0,0 0 0,0-1 1,1 1-1,-1 0 0,0 0 0,1 0 1,-1 0-1,1-1 0,-1 1 0,0 2 1,-3 4-2,1-1-1,0 1 1,0 0 0,0 0 0,1 0 0,-2 11 0,-3 35 8,3-1 0,3 81 1,21 112 2,85 313 13,-53-322-20,143 659-3,-179-826 0,35 91 0,-50-157 0,0-1-3,-1 0 0,1-1 0,0 1 0,-1 0-1,1 0 1,0 0 0,0-1 0,0 1 0,0 0-1,1-1 1,-1 1 0,0-1 0,1 0 0,2 3-1,-3-26-108,-5-23 108,-1 1 0,-3 0 0,-1 0 0,-23-63 0,10 31-13,-325-1041-202,138 444 188,131 415 30,54 174 1,10 32 0,-2 0 0,-2 1 0,-30-57 0,48 107 2,-1-1-1,1 1 1,-1 0-1,1 0 1,-1 0-1,0-1 1,0 1 0,1 0-1,-1 0 1,0 0-1,0 0 1,0 0 0,0 0-1,0 1 1,0-1-1,0 0 1,0 0-1,0 1 1,0-1 0,-1 1-1,1-1 1,0 1-1,0-1 1,-1 1 0,1 0-1,-2-1 1,2 2 0,0 0 0,0 0 0,-1 1 0,1-1 0,0 0 0,0 0 0,0 0 0,1 1 0,-1-1 0,0 1 0,0-1 0,1 0 0,-1 1 0,1-1 0,-1 1 0,1 0 0,0-1 0,-1 1 0,1-1 0,0 1 0,0-1 0,0 1 0,1 1 0,-4 72 22,4 1 1,3-1-1,4-1 1,27 122-1,106 288 99,-88-317-112,94 344-34,-120-412 14,47 143-23,-54-208-171,-22-67 201,0 1 1,-3 0-1,-1 1 1,-19-61-1,-59-129-19,42 118 2,-271-900-13,309 989 32,-5-23 0,-2 1 0,-19-45 0,14 58 8,15 23-8,1 0 1,0 0-1,-1 0 1,1 0 0,0 0-1,-1 0 1,1 0-1,0 0 1,-1 0 0,1 0-1,0 0 1,-1 0-1,1 0 1,0 0-1,0 0 1,-1 0 0,1 0-1,0 1 1,-1-1-1,1 0 1,0 0 0,-1 0-1,1 0 1,0 1-1,0-1 1,-1 0-1,1 0 1,0 1 0,0-1-1,0 0 1,-1 0-1,1 1 1,0-1 0,0 0-1,0 1 1,0-1-1,0 0 1,-1 1-1,-8 45 34,5 18 12,3 1-1,2-1 1,3 1 0,3-1-1,3 0 1,2-1 0,4 0-1,33 88 1,-36-118-34,1 0-1,2 0 0,20 30 1,-30-52-13,2 0 0,0-1 1,0 0-1,1 0 0,0 0 1,0-1-1,1-1 0,0 0 1,1 0-1,0-1 0,18 9 0,-26-15 1,-1 0 0,0 0 0,1 0-1,-1 0 1,0-1 0,1 1-1,-1-1 1,1 0 0,-1 0-1,1 0 1,-1 0 0,1 0 0,-1 0-1,0-1 1,1 1 0,-1-1-1,1 0 1,-1 0 0,0 0-1,0 0 1,1 0 0,-1 0 0,0 0-1,0-1 1,0 1 0,0-1-1,0 1 1,-1-1 0,1 0-1,0 0 1,-1 0 0,1 0 0,-1 0-1,0 0 1,2-4 0,4-9 3,-1 1 0,-1-1 0,0 0 1,4-25-1,-5 19-9,11-53 1,-3-1-1,2-83 0,-8-155-92,-6 271 85,-19-427-19,18 439 52,4 49 22,2 7-13,9 52 11,36 262 54,-34 164-66,-4-63-3,34-6-14,-36-376-11,-1 4 0,4 0 0,30 92 0,-42-151-5,0-1 1,1 0-1,-1 1 1,1-1-1,0 0 1,0 0-1,0 0 1,1-1-1,-1 1 1,5 3-1,-7-5 4,1-1 0,-1 0 0,1 1 0,-1-1-1,1 0 1,-1 0 0,1 1 0,-1-1 0,1 0-1,-1 0 1,1 0 0,0 0 0,-1 0 0,1 0 0,-1 0-1,1 0 1,-1 0 0,1 0 0,-1 0 0,1 0 0,0 0-1,-1 0 1,1 0 0,-1-1 0,1 1 0,0-1 0,0 0 0,0 0 0,0 0 0,0 0 1,0-1-1,0 1 0,0-1 1,0 1-1,0-1 0,0 1 1,-1-1-1,1 1 0,-1-1 1,1-2-1,8-44 5,-1 0-1,-3-1 1,-2-66 0,0 16-3,6-739-193,-11 529 170,41 767 345,1-25-192,-37-234-103,23 389 3,-19-534-29,18 73 1,-14-110-58,-10-16 54,-1-1 0,0 0 0,1 0 0,-1 0 0,1 0 0,-1 0 0,0 1 0,1-1 0,-1 0 0,1 0 0,-1 0 0,1 0 0,-1 0 0,0 0 0,1 0-1,-1-1 1,1 1 0,-1 0 0,0 0 0,1 0 0,-1 0 0,1 0 0,-1-1 0,0 1 0,1 0 0,-1 0 0,0-1 0,1 1 0,-1 0 0,0 0 0,1-1-1,-1 1 1,0 0 0,0-1 0,1 1 0,-1 0 0,0-1 0,0 1 0,0-1 0,0 1 0,1 0 0,-1-1 0,0 0 0,5-17 5,0-1 0,-1-1 0,-2 1 0,0 0 0,0-1 0,-3-24 0,2 5 0,4-258-46,19-292-76,-20 553 116,1 0 0,13-43 0,-13 75-5,1 15 41,34 581 89,2 18-43,-39-586-81,-2-14 0,-1 0 0,2-1 0,-1 1 0,1-1 0,1 0-1,-1 1 1,2-1 0,4 10 0,-8-19 0,0 0-1,1 1 1,-1-1 0,0 0-1,0 0 1,0 0-1,1 1 1,-1-1 0,0 0-1,0 0 1,1 0 0,-1 0-1,0 1 1,1-1-1,-1 0 1,0 0 0,0 0-1,1 0 1,-1 0 0,0 0-1,1 0 1,-1 0-1,0 0 1,1 0 0,-1 0-1,0 0 1,1 0-1,-1 0 1,0 0 0,1 0-1,-1 0 1,0 0 0,0-1-1,1 1 1,-1 0-1,0 0 1,0 0 0,1 0-1,-1-1 1,0 1 0,0 0-1,1 0 1,-1-1-1,0 1 1,0 0 0,0 0-1,1-1 1,-1 1-1,0 0 1,0 0 0,0-1-1,0 1 1,0 0 0,0-1-1,0 1 1,0 0-1,0-1 1,6-23-4,-1 0 0,-2-1 0,0 1 0,-2-40-1,0 29-11,5-215-44,8-181-32,-10 390 103,-3 40 0,0 9 2,1 69 20,33 587 229,-32-633-238,18 143 12,-16-148-31,0-1 1,2 1-1,1-1 1,16 36-1,-23-60-5,-1 0 0,0 0 0,0-1-1,1 1 1,-1 0 0,0 0 0,1-1 0,-1 1 0,1 0-1,-1-1 1,1 1 0,-1 0 0,1-1 0,0 1-1,-1-1 1,1 1 0,0-1 0,-1 0 0,1 1-1,0-1 1,0 1 0,-1-1 0,1 0 0,0 0-1,0 1 1,-1-1 0,1 0 0,0 0 0,0 0-1,0 0 1,0 0 0,-1 0 0,1 0 0,0 0 0,0 0-1,0-1 1,1 1 0,-1-1 0,1 0 0,-1-1 1,1 1-1,-1 0 0,0-1 0,1 1 0,-1-1 1,0 1-1,0-1 0,0 1 0,0-1 0,0 0 1,0 1-1,-1-1 0,1 0 0,0-2 1,9-40-37,-2 0 0,4-88 0,-12-96-128,-2 101 126,6 181 75,3 1 1,25 98 0,4 20 34,-32-149-66,53 306 38,-43-282-22,-13-47-53,0-1 30,-1-1 0,1 0 0,-1 1-1,1-1 1,-1 0 0,1 0-1,-1 1 1,1-1 0,-1 0-1,0 0 1,1 0 0,-1 0-1,0 1 1,0-1 0,0 0-1,1 0 1,-1 0 0,0 0-1,0 0 1,0 0 0,0 1 0,-1-1-1,1 0 1,0-2 0,-1 2 1,1-36-3,-3-1 0,-1 1 0,-2 0 0,-2 0 0,-1 0 0,-1 1 0,-16-35 0,-394-1145 32,311 878-24,-82-203-4,15 46 0,161 446 1,3 0 0,2-1 1,-6-76-1,8-153 4,0 218 5,7 57-9,0 0 0,0 1 0,0-1 1,0 1-1,0-1 0,-1 1 0,0 0 1,0-1-1,0 1 0,0 0 0,0 0 1,-1 0-1,-3-3 0,6 6 0,-1 0-1,1 0 1,0 0 0,-1 0-1,1 0 1,-1 0-1,1-1 1,0 2 0,-1-1-1,1 0 1,-1 0-1,1 0 1,0 0 0,-1 0-1,1 0 1,-1 0-1,1 0 1,0 1 0,-1-1-1,1 0 1,0 0-1,-1 0 1,1 1 0,0-1-1,0 0 1,-1 1-1,1-1 1,0 0 0,-1 0-1,1 1 1,0-1 0,0 1-1,0-1 1,0 0-1,-1 1 1,1-1 0,0 0-1,0 1 1,0-1-1,0 1 1,0-1 0,0 0-1,0 2 1,-34 166-16,20-82 3,-39 145-5,42-191 14,-2-1 1,-2-1 0,-30 56-1,18-56-15,26-37 17,1-1-1,-1 1 1,1-1 0,-1 0 0,1 1 0,-1-1-1,1 1 1,-1-1 0,1 0 0,-1 1 0,0-1-1,1 0 1,-1 0 0,1 1 0,-1-1 0,0 0-1,1 0 1,-1 0 0,0 0 0,1 0 0,-1 0 0,0 0-1,1 0 1,-1 0 0,0 0 0,1 0 0,-1-1-1,0 1 1,1 0 0,-1 0 0,1 0 0,-1-1-1,0 1 1,1 0 0,-1-1 0,1 1 0,-1-1-1,1 1 1,-1-1 0,1 1 0,-1-1 0,1 1-1,0-1 1,-1 1 0,1-1 0,0 1 0,-1-1 0,1 0-1,0 1 1,0-1 0,0 0 0,-1 1 0,1-1-1,0 0 1,0 0 0,-6-23-24,2 1 0,0-1 0,1-1 0,2 1 0,0 0-1,4-35 1,-1-4 9,-2 21-14,-1-102-43,22-165 0,-14 247 43,-1-85 1,-9 126 31,-4 15 5,-4 13 9,11-7-14,-6 5 1,1 1 0,-1-1 0,1 1 0,0 0-1,1 1 1,0-1 0,0 1 0,0 0 0,-3 8 0,-25 74 19,28-75-15,-12 43 23,3 1-1,3 1 0,-4 77 0,7 180 117,7-256-120,0-54-25,0 38 19,6 53-1,-4-85-16,0-1-1,0 1 0,1-1 1,1 0-1,0 0 0,0 0 1,1 0-1,0-1 0,11 16 1,-15-24-4,0-1 1,0 1 0,0-1 0,0 0-1,0 1 1,0-1 0,0 0 0,0 0-1,1 0 1,-1 0 0,0 0-1,1 0 1,-1 0 0,1 0 0,-1-1-1,1 1 1,-1 0 0,1-1 0,-1 1-1,1-1 1,0 0 0,-1 0-1,1 1 1,0-1 0,-1 0 0,1 0-1,0-1 1,-1 1 0,1 0 0,-1 0-1,1-1 1,0 1 0,-1-1-1,1 1 1,-1-1 0,1 0 0,-1 0-1,0 0 1,1 0 0,-1 0 0,0 0-1,1 0 1,-1 0 0,0 0-1,0 0 1,0-1 0,0 1 0,0-1-1,1-2 1,7-10-4,0 0-1,-1-1 1,13-31 0,-15 31 3,69-172-18,76-286 0,-146 456 10,4-15-37,-1-1-1,-1 0 1,-2 0 0,1-48 0,-13 94 94,-1 14-36,1 1 1,1 0-1,-3 43 0,1 95 78,8-143-74,-7 731 251,9-685-249,3-1 0,2 1 0,4-1 0,23 79 1,-30-135-17,14 41 2,-16-50-5,-1 0 1,1 0-1,-1 0 1,1 0-1,0-1 1,0 1-1,0 0 1,0-1-1,1 1 1,-1-1 0,1 0-1,5 4 1,-7-6-3,0 1 1,0-1-1,0 1 1,0-1-1,0 0 1,0 1 0,0-1-1,0 0 1,1 0-1,-1 0 1,0 0 0,0 0-1,0 0 1,0 0-1,0-1 1,1 1 0,-1 0-1,0-1 1,0 1-1,0 0 1,0-1-1,0 1 1,0-1 0,0 0-1,0 1 1,0-1-1,0 0 1,-1 0 0,1 1-1,0-1 1,0 0-1,0-1 1,18-36-9,-2-15-6,-3-1-1,-2 0 1,-2 0 0,2-64 0,-3-227-129,-9 303 138,1-53-56,-1-91-44,-2 160 89,-1 0 0,-1 1 0,-1-1 0,-15-44 0,7 46 13,13 24 7,0-1-1,0 1 0,-1 0 0,1 0 0,0-1 0,0 1 0,-1 0 1,1 0-1,0 0 0,-1 0 0,1-1 0,0 1 0,-1 0 0,1 0 0,0 0 1,-1 0-1,1 0 0,0 0 0,-1 0 0,1 0 0,0 0 0,-1 0 1,1 0-1,0 0 0,-1 0 0,1 0 0,0 0 0,-1 0 0,1 0 1,0 0-1,-1 1 0,1-1 0,-1 0 0,-1 3 2,0 0 1,0-1-1,0 1 0,1 0 0,-1 0 1,1 0-1,0 1 0,0-1 1,0 0-1,0 0 0,0 5 0,-9 65 62,2 0-1,5 148 0,4-129 4,34 649 290,-32-712-342,2 0 0,1-1-1,18 50 1,-24-77-15,0 0-1,0 0 1,0 0-1,1 0 1,-1 0-1,1 0 1,-1 0-1,1 0 1,-1 0-1,1 0 1,-1 0 0,1 0-1,0-1 1,-1 1-1,1 0 1,0 0-1,0-1 1,0 1-1,0 0 1,0-1-1,-1 1 1,1-1-1,0 1 1,0-1 0,0 1-1,2-1 1,-2 0-2,1-1 1,-1 1-1,0-1 1,0 1-1,1-1 1,-1 0-1,0 1 1,0-1-1,0 0 1,0 0 0,0 0-1,0 0 1,0 0-1,0 0 1,0 0-1,-1 0 1,2-2-1,4-8-5,0-1-1,0 1 0,5-19 1,2-19-17,-1 0 0,-2 0 0,4-85 0,-9-158-110,-6 190 81,-6-774-140,8 945 238,2 0-1,14 70 1,117 662 193,-74-436-198,-58-352-38,14 90-3,4-2 0,49 145 1,-58-228-42,-10-18 40,-1 0 0,1 0 0,-1 0 0,0 0 0,1 0 0,-1 0 0,0 0 0,1-1 0,-1 1 0,0 0 0,1 0 0,-1 0 0,0-1 0,1 1 0,-1 0 0,0 0 0,1-1 0,-1 1 0,0 0 0,0-1 0,1 1 0,-1 0 0,0-1 0,0 1 0,0-1 0,0 1 0,0 0 0,1-1 0,-1 1 0,0-1 0,6-42-44,-9-57-32,-26-163 0,-41-99-192,6 42 146,17 103 130,43 206 25,-1 13 19,-1 21 13,2 39-40,3 0-1,3-1 1,2 1 0,3-1 0,17 69 0,97 299 165,-72-275-124,-25-72-59,64 194-4,-54-158-1,-33-113-6,-4-42-11,-2 0 0,-2 1 0,-1-1 0,-24-65 0,1-1-52,-7-42 35,-111-477-125,144 597 159,1 1 0,-14-43 0,10 53 17,4 20 24,1 27 56,9 105 2,6-1 0,5 0-1,41 153 1,30 156 67,-84-395-252,-1 52 0,-3-88 39,-8-45-1389,-4-11-27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76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14 115 128,'-6'16'353,"-1"8"234,6-23-569,1 0 1,0 0 0,0 0-1,0 0 1,0 0-1,0 0 1,0 0 0,1 0-1,-1 0 1,0 0 0,0 0-1,1 0 1,-1 0-1,1 0 1,-1 0 0,1 0-1,-1 0 1,1 0 0,-1-1-1,1 1 1,0 0-1,-1 0 1,1-1 0,0 1-1,0 0 1,1 0 0,27 1 41,-9-3-52,-19 1-7,0 0 0,0-1 1,0 1-1,0 0 0,0 1 0,0-1 1,0 0-1,0 0 0,0 0 1,0 0-1,0 1 0,0-1 0,0 1 1,0-1-1,0 1 0,0-1 0,0 1 1,0-1-1,-1 1 0,1 0 0,0-1 1,0 1-1,0 1 0,3 24 27,-4-21-27,-2 3 3,0 0 1,0 0-1,0 0 1,-1 0-1,0-1 1,-1 1-1,0-1 1,0 0-1,0 0 1,-1 0-1,0-1 1,-9 9-1,14-14-4,0-1 1,1 0-1,-1 1 0,0-1 0,0 0 0,0 1 0,1-1 1,-1 0-1,0 1 0,0-1 0,1 0 0,-1 0 0,0 0 0,1 1 1,-1-1-1,0 0 0,1 0 0,-1 0 0,0 0 0,1 1 0,-1-1 1,0 0-1,1 0 0,-1 0 0,1 0 0,-1 0 0,0 0 1,1 0-1,-1 0 0,0 0 0,1 0 0,-1 0 0,0-1 0,1 1 1,-1 0-1,0 0 0,1 0 0,0-1 0,21 0 5,-8-5 3,1-1-1,-1 0 1,0-1 0,-1 0-1,16-13 1,18-11 5,12-7-13,-37 23 0,1 1 0,32-16 0,-48 30 5,-9 20 48,-9-1-43,0 0 0,-2-1-1,0 0 1,0-1-1,-17 15 1,-11 13 2,15-15 19,18-22-14,0 0 1,1 1-1,0 0 0,0 1 1,1 0-1,1 0 0,-1 0 0,-5 15 1,10-24-18,1 1 1,0-1 0,0 1 0,0-1-1,0 1 1,0-1 0,0 1 0,0-1-1,0 1 1,0-1 0,0 1 0,1-1-1,-1 1 1,0-1 0,0 1 0,0-1-1,0 1 1,1-1 0,-1 1 0,0-1-1,1 1 1,-1-1 0,0 0 0,1 1 0,-1-1-1,0 0 1,1 1 0,-1-1 0,1 0-1,-1 1 1,1-1 0,-1 0 0,1 0-1,-1 1 1,1-1 0,-1 0 0,1 0-1,-1 0 1,1 0 0,-1 0 0,1 0-1,-1 0 1,1 0 0,-1 0 0,1 0-1,-1 0 1,1 0 0,-1 0 0,1 0-1,-1-1 1,1 1 0,0 0 0,28-7-4,-9-3 7,-1 0 0,0-1 0,-1-2 0,0 1 0,21-22 0,21-14 4,-40 34-8,-4 1 0,0 2-1,1-1 0,1 2 1,-1 1-1,1 0 0,1 1 0,24-7 1,-42 15 0,-1 0 0,0 0 0,0 0 0,1 0 0,-1 1 0,0-1 0,0 0 0,0 0 0,0 0 0,1 1 0,-1-1 0,0 0 0,0 0 0,0 1 0,0-1 0,0 0 0,0 0 0,1 1 0,-1-1 0,0 0 0,0 0 0,0 1 0,0-1 0,0 0 0,0 0 0,0 1 0,0-1 0,0 0 0,0 1 0,-1-1 0,1 0 0,0 0 0,0 1 0,0-1 0,0 0 0,0 0 0,0 1 0,0-1 0,-1 0 0,1 0 0,0 0 0,0 1 0,0-1 0,-1 0 0,1 0 0,0 0 0,-1 1 0,-12 16 5,-2 1 1,0-2 0,-1 0 0,-1-1-1,-33 24 1,12-9-3,-29 23-3,32-27 2,1 1 0,-48 51-1,79-75 4,3-3-5,-1 1 0,0 0 0,1-1 0,-1 1 0,1 0 0,-1-1 0,1 1 0,0 0 0,-1-1 1,1 1-1,0 0 0,-1 0 0,1 0 0,0-1 0,0 1 0,0 0 0,0 0 0,0 0 0,0 0 0,0-1 0,0 1 0,0 1 0,16 0 21,-7-3-18,0 0-1,0 0 0,0-1 1,0 0-1,-1 0 0,1-1 1,0 0-1,-1-1 0,11-6 1,72-50 32,-54 33-30,91-67-5,94-60 0,-199 143-33,-12 9 12,-11 8 16,-17 16 13,0 0-1,-1-1 0,-41 35 1,-72 49-11,-125 109 30,248-208-23,6-5-4,-1 1-1,1-1 1,0 1 0,0-1-1,0 1 1,0 0 0,0 0-1,0 0 1,0 0 0,1 0-1,-3 5 1,33-10-54,-4-9 55,0 0 0,-1-1 0,45-32-1,-14 8-3,77-48 13,116-68-3,-200 130-7,-34 23-11,-17 6 3,2-5 10,-9 16 2,-2 0 0,-1-1 0,0-1-1,-29 27 1,-73 52 6,76-64-17,-300 223 18,319-237 10,13-7-26,8-5-1,6-4-4,4-1 7,-1 0 1,0-1 0,0 0 0,0 0-1,0-1 1,0 0 0,-1-1 0,13-6-1,77-49 23,-49 27-25,120-75-14,-73 43 29,115-54-1,-193 112-26,-20 14 24,-20 15 6,20-22-16,-341 293 3,254-221 9,-83 60 14,165-126-28,12-5-6,16-3-5,-1-5 16,-1-1 0,-1 0 0,1-2 0,-1 0 0,-1-1 0,0-1 0,25-20 0,10-4 0,253-137-27,-339 208 22,-170 126 18,-65 60 6,251-203-24,17-19 5,0 0 0,0 0 0,-1 0-1,1 1 1,0-1 0,0 0 0,0 0 0,0 0-1,0 0 1,0 0 0,0 0 0,0 1 0,0-1-1,-1 0 1,1 0 0,0 0 0,0 0 0,0 0-1,0 1 1,0-1 0,0 0 0,0 0 0,0 0-1,0 0 1,0 0 0,0 1 0,0-1 0,0 0-1,0 0 1,0 0 0,0 0 0,0 1 0,1-1-1,-1 0 1,0 0 0,0 0 0,0 0 0,0 0-1,0 0 1,0 1 0,0-1 0,0 0 0,0 0-1,1 0 1,-1 0 0,0 0 0,0 0 0,0 0-1,0 0 1,0 0 0,1 1 0,-1-1 0,0 0-1,0 0 1,44-14-16,15-15 16,-1-2 0,67-48 0,-38 24 0,-20 11-5,-37 23-1,1 2 1,0 0 0,2 3-1,38-15 1,-65 29 7,0 1 0,0 0-1,0 0 1,0 1 0,11 0 0,-20 19 19,0-12-21,0 1 0,-1-1 0,1 0 0,-2 0 0,1 0 0,-1 0 0,0-1 0,-7 7 0,-53 47 0,48-45 0,-267 242 59,283-256-60,-4 5 1,-1-1 0,0 0 0,0-1-1,0 0 1,-10 6 0,14-10-6,1 1 0,0-1 0,0 1 0,-1-1 0,1 0 0,-1 0 0,1 1 0,0-1 0,-1 0 0,1 0 0,0 0 0,-1 0 0,1-1 0,0 1 0,-1 0 0,1 0 0,0-1-1,-1 1 1,1-1 0,0 1 0,0-1 0,-1 0 0,1 0 0,0 1 0,0-1 0,0 0 0,0 0 0,0 0 0,0 0 0,0 0 0,0 0 0,1 0 0,-1 0 0,0-1 0,0 0 0,-43-72-210,-3 2 0,-3 3-1,-63-68 1,87 109 165,10 10 32,-1 0-1,-19-15 0,31 29 31,0 0-1,0 1 1,0-1-1,0 1 1,0 1-1,-1-1 1,1 1-1,-1 0 1,0 0-1,0 0 1,0 1 0,0 0-1,-8 0 1,13 1-5,0 0 1,0 1-1,0-1 1,0 0 0,1 1-1,-1-1 1,0 1 0,0-1-1,0 1 1,1 0-1,-1-1 1,0 1 0,0 0-1,1 0 1,-1-1 0,1 1-1,-1 0 1,1 0 0,-1 0-1,1 0 1,-1-1-1,1 1 1,0 0 0,0 0-1,-1 0 1,1 0 0,0 0-1,0 0 1,0 0-1,0 0 1,0 0 0,0 0-1,0 0 1,1 0 0,-1 0-1,0 0 1,0 0 0,1 1-1,10 44 56,8 0 36,2 0 0,2-1 0,37 54 0,13 23 76,294 468 119,-359-572-352,-3-5-41,-3-20 8,-3-33-74,-2 0-1,-17-77 1,-33-81-257,23 94 203,12 35 116,-2-12 69,-4 1 1,-46-105-1,60 159 55,9 21 0,-1 0-1,0 0 1,1 0 0,-1 0-1,-1 1 1,1-1 0,-1 1 0,-6-9-1,9 13-9,-1 1 0,1-1 0,0 0 0,-1 0-1,1 0 1,0 0 0,-1 0 0,1 0 0,0 1 0,-1-1-1,1 0 1,0 0 0,-1 1 0,1-1 0,0 0-1,0 0 1,-1 1 0,1-1 0,0 0 0,0 1 0,0-1-1,0 0 1,-1 1 0,1-1 0,0 0 0,0 1-1,0-1 1,0 0 0,0 1 0,0-1 0,0 0 0,0 1-1,0-1 1,0 1 0,0-1 0,0 0 0,0 1 0,0-1-1,0 0 1,0 1 0,1-1 0,-1 0 0,0 1-1,0-1 1,3 25 23,79 272 474,-2-7-159,30 244-35,63 258-173,-167-767-137,42 139 1,-42-145-4,2-1 0,0 1-1,1-2 1,1 1 0,0-1 0,16 18 0,-25-34-2,-1 0 1,1 0 0,0-1 0,-1 1-1,1 0 1,0 0 0,0-1 0,-1 1 0,1 0-1,0-1 1,0 1 0,0-1 0,0 1-1,0-1 1,0 1 0,0-1 0,0 0-1,0 0 1,0 1 0,0-1 0,1 0-1,-1 0-1,-1-1 1,1 1-1,0 0 0,-1-1 0,1 1 0,0-1 0,-1 1 0,1-1 0,-1 1 0,1-1 0,-1 0 0,1 1 0,-1-1 1,1 0-1,-1 1 0,0-1 0,1 0 0,-1 0 0,0 1 0,0-1 0,1-1 0,5-50-127,-6 44 117,4-83-149,-4 1 1,-3 0-1,-27-152 1,-28-58 79,-57-315-108,35-7 94,61 479 101,15 130 93,1 24 46,2 28-44,3 5-54,3 0 1,1 0 0,15 57 0,0-8 16,33 182 29,144 830 372,-138-779-443,-59-320-23,0 0 0,1 0 0,0 0-1,0 0 1,1 0 0,-1-1 0,1 1 0,0-1 0,5 6 0,-2-28-111,-3-30 95,-3-54-1,-1 24-45,-3-31-123,-28-174 0,-44-112-51,47 257 177,-121-490-16,94 406 69,-71-211 45,123 422-29,4 8-4,0 0 0,-1 1 0,1-1 0,-1 0 1,1 1-1,-1-1 0,0 1 0,1-1 0,-1 1 0,0-1 0,0 1 0,0 0 0,0-1 0,0 1 0,0 0 1,-1 0-1,1 0 0,-3-2 0,4 3-2,0 0 1,0 0-1,-1 0 1,1 0 0,0 0-1,0 0 1,-1 0-1,1 0 1,0 0-1,0 0 1,-1 1 0,1-1-1,0 0 1,0 0-1,0 0 1,-1 0-1,1 0 1,0 0-1,0 1 1,0-1 0,-1 0-1,1 0 1,0 0-1,0 1 1,0-1-1,0 0 1,0 0 0,-1 0-1,1 1 1,0-1-1,0 0 1,0 0-1,0 1 1,0-1-1,0 0 1,0 0 0,0 1-1,0-1 1,0 0-1,0 0 1,0 1-1,0-1 1,0 0 0,0 0-1,0 1 1,0-1-1,0 0 1,1 0-1,-1 1 1,-3 39 41,2 0-1,1 0 1,10 60 0,32 128 123,189 639 337,-138-538-464,-55-190-32,-1 2 1,69 173 1,-102-304-10,18 34-9,-21-42 8,0-1-1,0 1 0,1 0 1,-1-1-1,1 1 1,-1 0-1,1-1 0,0 0 1,0 1-1,-1-1 1,1 0-1,0 0 0,0 0 1,0 0-1,0-1 1,0 1-1,4 1 0,-5-2 0,0 0-1,-1 0 1,1 0-1,0 0 0,-1-1 1,1 1-1,-1 0 1,1 0-1,0 0 0,-1 0 1,1-1-1,0 1 0,-1 0 1,1-1-1,-1 1 1,1 0-1,-1-1 0,1 1 1,-1-1-1,1 1 1,-1-1-1,1 1 0,-1-1 1,0 1-1,1-1 0,-1 0 1,0 1-1,1-1 1,-1 1-1,0-1 0,0 0 1,1 1-1,-1-1 1,0 0-1,3-30-31,-3 23 21,4-160-193,-8 1 0,-37-250 0,-99-322-9,42 259 204,87 418 11,-10-44 11,5 0 0,-4-171-1,24 312 31,0-1-1,2 0 0,15 48 1,-6-26 11,228 834 470,-174-651-462,63 170-60,-125-392-1,-6-11-2,1 0-1,1-1 1,-1 1-1,1-1 1,-1 1-1,2-1 1,-1 0-1,1 0 1,-1 0-1,1 0 0,5 4 1,-9-9 1,1 0-1,-1 0 1,0 0 0,0 0 0,0 1-1,0-1 1,1 0 0,-1 0 0,0 0-1,0 0 1,0 0 0,0 0-1,1 0 1,-1 0 0,0 0 0,0 0-1,0 0 1,1 0 0,-1 0 0,0 0-1,0 0 1,0 0 0,1 0 0,-1 0-1,0 0 1,0 0 0,0-1-1,0 1 1,1 0 0,-1 0 0,0 0-1,0 0 1,0 0 0,0 0 0,0 0-1,1-1 1,-1 1 0,0 0 0,0 0-1,0 0 1,0 0 0,0-1 0,0 1-1,0 0 1,0 0 0,0 0-1,0 0 1,0-1 0,0 1 0,1 0-1,-1 0 1,0 0 0,0-1 0,0 1-1,-1 0 1,2-17-49,-1 13 31,-1-25-11,-2 0 0,0 0-1,-2 1 1,-12-38 0,-45-114-139,32 99 91,6 14 10,-206-636-215,213 639 281,-19-87 12,28 122 23,4 20-1,3 17 2,2 10-8,0-1 0,2 0 0,0 0 0,1 0 0,1 0 1,8 18-1,51 104 91,-50-111-88,86 168 90,93 205 148,-93-135-266,-97-290-126,-1-1 0,-2-31-1,-11-5 15,-2 1 0,-2 1 0,-45-110 0,14 43 16,-99-307-128,141 419 232,4 12-5,0 1-1,0-1 1,0 0 0,-1 0-1,1 0 1,-1 1 0,1-1-1,-1 0 1,0 0 0,1 1-1,-1-1 1,0 0 0,0 1-1,0-1 1,0 1 0,-1-1-1,1 1 1,0 0 0,0 0-1,-1-1 1,1 1-1,-1 0 1,1 0 0,-3-1-1,4 2 1,-1 0 0,1 1 0,-1-1 0,1 0-1,0 0 1,-1 0 0,1 0 0,0 1 0,-1-1 0,1 0-1,0 0 1,0 1 0,-1-1 0,1 0 0,0 0-1,0 1 1,-1-1 0,1 0 0,0 1 0,0-1-1,0 0 1,-1 1 0,1-1 0,0 0 0,0 1-1,0-1 1,0 1 0,0-1 0,0 0 0,0 1 0,0-1-1,0 0 1,0 1 0,0-1 0,0 1 0,0-1-1,0 1 1,-4 60 113,3-1 1,2 1-1,3-1 0,3 1 0,26 107 1,-7-74 56,4-1 0,81 173 0,-81-203-155,2-3-1,4 0 0,60 77 1,-91-132-23,0 1 1,0-1-1,1 0 0,0 0 1,0-1-1,12 7 1,-16-9 1,0-1 1,0 0 0,1 0-1,-1 0 1,0-1-1,0 1 1,0 0 0,1-1-1,-1 0 1,0 1 0,1-1-1,-1 0 1,0 0-1,1 0 1,-1-1 0,0 1-1,1-1 1,-1 1 0,0-1-1,0 1 1,0-1 0,1 0-1,-1 0 1,0 0-1,0-1 1,2-1 0,2-3-20,0 0-1,-1-1 1,0 0 0,0 1 0,-1-2 0,0 1 0,0 0 0,0-1 0,-1 0 0,0 0 0,1-9 0,1-1-95,-2 0 0,0 0 1,0-38-1,-3 55 114,1 0 0,-1-1 0,0 1 0,0 0 0,0-1 0,-1 1-1,1 0 1,0 0 0,0-1 0,-1 1 0,1 0 0,-1 0 0,1 0 0,-1 0-1,1-1 1,-1 1 0,0 0 0,1 0 0,-1 0 0,0 0 0,0 0 0,0 1-1,0-1 1,0 0 0,0 0 0,0 0 0,0 1 0,0-1 0,-3 0 0,1 0-5,0 1 0,-1-1 1,1 1-1,0 0 0,-1 1 1,1-1-1,0 0 0,-1 1 1,1 0-1,0 0 0,-5 1 1,-10 6-26,0 0 1,-32 20-1,-109 82 236,-187 166 0,321-261-124,24-14-76,1-1 0,0 0 0,-1 0-1,1 0 1,-1 0 0,1 0 0,0 0 0,-1 0-1,1 0 1,0 0 0,-1 0 0,1 0-1,-1 0 1,1-1 0,0 1 0,-1 0-1,1 0 1,0 0 0,-1 0 0,1-1-1,0 1 1,-1 0 0,1 0 0,0-1-1,-1 1 1,1 0 0,0 0 0,0-1-1,0 1 1,-1 0 0,1-1 0,0 1-1,0 0 1,0-1 0,-1 1 0,1-4 2,0 0 1,0 1-1,0-1 1,1 1 0,-1-1-1,1 0 1,0 1-1,0-1 1,0 1-1,0 0 1,0-1-1,4-4 1,9-18-5,2 1-1,0 0 1,2 1-1,1 1 1,0 1-1,2 1 1,37-30-1,4 2 14,113-65 0,304-123 23,-506 256-14,-41 39-1,11-8-8,-34 28 26,3 5 1,-97 117-1,129-130 100,3 3-1,3 1 0,-67 137 0,106-182-139,32-53-40,-10 10 53,53-65-9,4 4-1,3 3 0,3 3 1,3 3-1,2 3 0,4 4 1,151-81-1,-217 131-4,2 0 0,-1 2 0,1 0 0,32-7 0,-50 14 0,-1 0 0,1 0 1,-1-1-1,1 1 0,-1 0 0,0 0 1,1 0-1,-1 1 0,1-1 0,-1 0 1,0 0-1,1 0 0,-1 0 0,1 0 1,-1 0-1,0 1 0,1-1 0,-1 0 1,0 0-1,1 0 0,-1 1 1,0-1-1,1 0 0,-1 1 0,0-1 1,1 0-1,-1 1 0,0-1 0,0 0 1,1 1-1,-1-1 0,0 0 0,0 1 1,0-1-1,0 1 0,0-1 1,0 0-1,1 1 0,-1-1 0,0 1 1,0-1-1,0 1 0,0-1 0,0 0 1,-1 1-1,1-1 0,0 1 0,0-1 1,0 0-1,0 1 0,0-1 1,0 1-1,-1-1 0,1 0 0,-1 1 1,-12 27-7,-11 3 14,-2-1 0,-36 33 0,20-22-7,-210 199-1,-24 25 13,214-200 18,4 2 0,-62 94 0,120-160-29,-7 8 12,0 0 0,1 0-1,0 1 1,1-1 0,0 1 0,1 1 0,0-1 0,0 1 0,1 0 0,0-1-1,-1 19 1,4-28-13,0-1 0,0 0-1,0 1 1,1-1-1,-1 1 1,0-1 0,0 0-1,1 1 1,-1-1-1,0 1 1,0-1 0,1 0-1,-1 1 1,0-1-1,1 0 1,-1 0 0,1 1-1,-1-1 1,0 0 0,1 0-1,-1 0 1,1 1-1,-1-1 1,0 0 0,1 0-1,-1 0 1,1 0-1,-1 0 1,1 0 0,-1 0-1,1 0 1,-1 0 0,1 0-1,0 0 1,20-2-11,-18 1 9,8-1 1,1-2 0,0 1 1,-1-2-1,0 1 0,0-2 1,-1 1-1,1-1 0,12-10 1,83-71 2,-59 45 2,638-508 17,-653 524-34,121-93-92,-177 137 84,2 1 0,-38 40 0,6-6 15,39-38 6,-360 353 99,297-283-57,4 3 0,-98 152-1,167-232-36,-2 1 6,1 1 0,0-1-1,0 2 1,1-1 0,1 1-1,0-1 1,0 1 0,1 0 0,0 1-1,-1 14 1,6-26-15,0 1 0,0-1 0,0 0 0,1 0 0,-1 0-1,0 0 1,0-1 0,0 1 0,0-1 0,0 1 0,0-1 0,3-1 0,10-6 6,-1-1 0,0-1 0,-1 0 0,0-1 1,0-1-1,-1 0 0,0-1 0,10-15 0,24-23 5,379-361-161,-16 17-49,-399 388 108,-18 22 86,-26 34 43,13-23-38,-314 427 160,280-369 13,3 2 0,5 2 0,-59 153 0,95-212-131,2 2 0,0-1 1,3 1-1,0 1 0,-2 58 0,9-89-41,-1-1 1,1 0-1,-1 0 0,1 0 0,0 0 0,-1 1 0,1-1 1,-1 0-1,1 0 0,0 0 0,-1 0 0,1 0 0,0 0 0,-1-1 1,1 1-1,-1 0 0,1 0 0,0 0 0,-1-1 0,1 1 1,-1 0-1,1 0 0,-1-1 0,1 1 0,-1-1 0,1 1 0,-1 0 1,1-1-1,0 0 0,17-15 5,0-1 0,-2-1 0,0 0 0,19-29 0,7-7 15,60-69-4,254-340-325,-69-17-623,-298 499 937,-1-1-1,-1-1 0,-19 21 1,-8 11 14,1 2-10,-471 671 564,419-556-247,79-141-286,1 0 0,1 2 0,2-1 0,-8 44-1,15-65-36,0-1 0,0 1-1,1 0 1,0 0-1,0 0 1,0 0-1,2 6 1,-2-11-1,0 1-1,1 0 1,-1-1 0,0 1-1,0-1 1,1 1 0,-1-1-1,0 1 1,1-1 0,-1 1 0,0-1-1,1 1 1,-1-1 0,1 1-1,-1-1 1,1 0 0,-1 1-1,1-1 1,-1 0 0,1 1-1,-1-1 1,1 0 0,0 0 0,0 1-1,1-1-1,-1 0 0,1 0 0,0-1 0,-1 1 0,1 0-1,-1-1 1,1 1 0,0-1 0,-1 1 0,1-1 0,-1 0 0,1 1 0,1-3-1,11-7 2,-1-2 0,0 1 0,-1-2 0,22-26 0,-13 13 2,121-136 8,30-33-145,173-257-1,148-413-150,-459 798 258,-2-1 1,-4-2-1,34-130 1,-57 182 38,4-35 51,-10 52-58,0 1-1,1-1 0,-1 1 0,0-1 1,0 1-1,1-1 0,-1 1 0,0-1 1,0 1-1,0 0 0,0 0 0,0-1 1,0 1-1,1 0 0,-1 0 0,0 0 0,0 0 1,0 0-1,0 0 0,0 0 0,0 0 1,0 1-1,1-1 0,-1 0 0,0 0 1,-1 1-1,-31 8 24,8 5-40,1 2-1,0 0 1,2 2-1,-39 37 1,25-22 1,-356 345 9,30-26 5,353-343-1,-1 0 1,1-1-1,-2 0 0,1-1 1,-1 0-1,-1 0 0,-15 6 1,25-33-107,3 5 99,0-1 1,1 1-1,1 0 0,1 0 1,0 0-1,1 0 0,0 1 1,1 0-1,1 0 0,14-22 1,10-10 9,60-67 1,-88 110-4,444-467 50,-98 111-114,-315 321 50,-4 8 4,-2-1 0,-2-1 0,-1-2 0,28-48 1,-75 84 58,9 4-48,0 1 1,0 1 0,1 0-1,0 1 1,0 0 0,1 1-1,0 0 1,-9 13 0,-17 14-2,-774 701 188,779-708-181,4-4 1,-43 30 0,63-51-9,1 0-1,-1 0 0,1-1 1,-1 0-1,0-1 1,-1 1-1,1-2 0,0 1 1,-1-1-1,0-1 1,-13 2-1,21-3-2,0 0 1,0 0-1,0-1 1,-1 1-1,1 0 0,0-1 1,0 1-1,0 0 1,0-1-1,0 1 0,0-1 1,0 0-1,0 1 1,0-1-1,0 0 0,0 0 1,0 0-1,1 1 1,-1-1-1,0 0 0,0 0 1,1 0-1,-1 0 1,1 0-1,-1 0 0,1 0 1,-1-1-1,1 1 0,0 0 1,-1 0-1,1 0 1,0-2-1,-2-46-79,2 34 64,1 1 18,1 0 1,0 1-1,0-1 0,1 1 1,1 0-1,1 0 0,-1 0 1,2 1-1,0-1 1,8-11-1,14-20 5,45-52 0,-60 80-2,136-166 10,293-274 0,-419 435-18,97-81-13,-107 93 21,0 0 0,0 0-1,1 1 1,0 1-1,0 1 1,1 0 0,19-5-1,-30 10 27,-5 4-18,-1-1 0,1 1 0,-1-1 0,0 1 0,0-1 0,0 1 0,0-1 0,0 0 1,0 0-1,0 0 0,-1 0 0,1-1 0,-4 3 0,-3 3 13,-705 595-11,640-548-4,-206 141 50,273-190-58,-32 17 3,37-21-3,1 0 1,-1 0-1,1 0 1,-1-1-1,0 1 0,1 0 1,-1-1-1,0 0 1,0 1-1,1-1 0,-1 0 1,0 0-1,0 0 0,0 0 1,1 0-1,-1 0 1,0-1-1,-2 0 0,2-10-57,3 3 53,0 0 1,1 1-1,0-1 0,0 1 1,0 0-1,1 0 1,0 0-1,1 0 1,0 0-1,0 0 1,0 1-1,9-10 0,14-15-9,34-31-1,-38 40 13,364-323 2,-88 84 0,-205 171 0,-2 3 0,146-110 0,-191 169 0,-46 28 0,0-1-1,-1 1 1,1-1 0,-1 1 0,1 0-1,0 0 1,-1-1 0,1 1-1,0 0 1,-1 0 0,1 0 0,0-1-1,-1 1 1,1 0 0,0 0 0,0 0-1,-1 0 1,1 1 0,0-1-1,-1 0 1,1 0 0,0 0 0,-1 0-1,1 1 1,0-1 0,-1 0 0,1 1-1,-1-1 1,1 0 0,0 1-1,-1-1 1,1 1 0,2 24-12,-3-18 12,-1 12 4,-1 0 0,-1 0 0,-1 0 1,0-1-1,-1 1 0,-1-1 1,-13 26-1,-72 123 57,79-147-50,-121 183 95,-173 201-1,-9 11 37,134-165-57,281-368-166,4 4-1,5 6 1,146-113-1,169-123 77,-391 321 5,-22 19-1,-10 11 1,-8 9 6,-41 51 18,-103 111-1,74-92 0,-38 48 132,5 4-1,-158 264 1,263-388-170,8-12 2,8-9-12,22-23 16,38-44 0,2-4-32,353-322-359,-386 366 397,17-16-2,63-71 0,-105 104 5,0-2-1,-1 0 1,-1 0 0,-1-1-1,-1-1 1,-1 0-1,0-1 1,8-30 0,9-31-3,-18 61 2,-2-1-1,0 0 1,-1 0 0,-2 0-1,4-45 1,-8 33 0,2 16-2,-2 1 0,0-1 1,-1 0-1,-1 1 0,-1-1 0,0 1 0,-2 0 0,-9-26 0,-13-29-27,21 55 28,0 0 0,-17-33-1,19 41 3,0 0 0,1-1-1,0 0 1,1 0 0,0 1-1,1-1 1,0-1 0,0 1 0,3-19-1,-2 8-1,0 21 2,0 0 1,0-1 0,1 1 0,-1 0-1,0 0 1,1-1 0,-1 1-1,1 0 1,-1 0 0,1 0-1,0 0 1,-1-1 0,1 1 0,0 0-1,0 0 1,0 1 0,0-1-1,0 0 1,0 0 0,0 0-1,0 0 1,0 1 0,0-1 0,0 1-1,1-1 1,-1 1 0,0-1-1,0 1 1,1-1 0,-1 1 0,0 0-1,0 0 1,1 0 0,-1 0-1,0 0 1,1 0 0,-1 0-1,0 0 1,0 1 0,1-1 0,-1 0-1,0 1 1,0-1 0,1 1-1,-1-1 1,0 1 0,0 0 0,0-1-1,0 1 1,0 0 0,0 0-1,1 1 1,6 9 8,0 1 0,-2 0 0,1 0 0,-2 1 0,0-1 0,0 1 0,4 22 0,6 13 15,46 151 90,-41-131-94,32 106 33,-103-365-349,-70-221-460,168 469 1007,-21-17-159,-3 0 0,-1 2 0,-2 0 0,20 61-1,-26-52-32,-20-69-58,-1 0 0,-1 1 0,-1 0 0,0 0 0,-1 1 0,-21-25 1,-3-7-10,4 3 4,-1 1-1,-3 2 1,-2 1-1,-1 2 1,-67-54-1,104 92 6,-1 0 0,0 0 0,0 0 0,0 0 0,0 1 0,-1-1 0,1 0 0,0 0 0,0 0 0,0 1 0,-1-1 0,1 1 0,0-1 0,-1 1 0,1 0 0,0-1-1,-3 1 1,-1 27 11,4-25-14,-11 548 259,12-409-226,7-96-36,7-60-198,1-23 122,15-60 1,-21 65 5,1 1 1,1 0-1,20-40 1,-30 70 74,0 0 0,1 0 1,-1 0-1,0 0 0,1 0 0,-1 0 0,1 1 1,0-1-1,-1 1 0,1-1 0,0 1 0,0 0 1,0-1-1,0 1 0,0 0 0,0 0 0,0 0 1,1 1-1,-1-1 0,0 1 0,0-1 0,1 1 1,2-1-1,-3 2 3,0-1 0,0 0 0,-1 0 0,1 1 0,0-1 0,0 1 0,-1 0 0,1 0 0,-1-1 0,1 1 0,-1 0 0,1 0 0,-1 0 0,1 1 0,-1-1 0,0 0 1,0 0-1,1 1 0,-1-1 0,0 1 0,0-1 0,-1 1 0,1-1 0,0 1 0,0 0 0,-1-1 0,1 1 0,-1 0 0,1 1 0,1 9 14,0 0-1,-1 1 0,0-1 1,-1 0-1,-1 0 1,0 0-1,0 1 0,-1-1 1,-1 0-1,0-1 1,-1 1-1,0 0 1,0-1-1,-10 16 0,-8 11-5,-2-1-1,-48 57 1,43-57 21,-276 382 278,95-126-134,-21 22-144,227-310-32,2-3-1,0 1-1,0-1 1,0 1-1,0 0 1,0 0-1,1 0 1,-1 0-1,1 0 1,0 0-1,-2 6 1,19-17-138,26-34 102,50-62 1,-8 7-46,-77 90 77,126-127-46,-111 114 47,1 1 0,1 1 1,0 2-1,33-18 0,-57 34 3,0 0 1,0 0-1,0 0 0,0 1 0,0-1 1,0 0-1,0 0 0,0 0 0,0 0 1,0 0-1,0 0 0,0 1 0,0-1 1,0 0-1,0 0 0,0 0 0,0 0 1,0 0-1,0 1 0,0-1 0,0 0 1,0 0-1,0 0 0,0 0 0,0 0 1,0 0-1,0 1 0,0-1 0,0 0 0,0 0 1,0 0-1,0 0 0,1 0 0,-1 0 1,0 0-1,0 0 0,0 0 0,0 1 1,0-1-1,0 0 0,0 0 0,1 0 1,-1 0-1,0 0 0,0 0 0,0 0 1,0 0-1,0 0 0,1 0 0,-1 0 1,0 0-1,0 0 0,0 0 0,0 0 1,0 0-1,0 0 0,1 0 0,-1 0 0,0 0 1,0 0-1,0 0 0,0 3 0,-3 9 8,0 0-1,-1-1 0,0 1 1,0-1-1,-2 0 1,1 0-1,-10 13 1,-58 76-9,25-37 27,-160 235 140,189-279-167,16-25-46,8-13 18,22-38-18,3 0 0,1 2 0,4 1 0,72-88 0,-104 138 45,25-33 3,2 2-1,1 1 1,1 1-1,64-48 1,-79 72 5,-12 11-3,-7 6 7,-1 3-3,0-1 1,0 1-1,-1-1 1,-1 0-1,1-1 0,-2 1 1,1-1-1,-12 14 1,-66 71-15,42-49 16,-25 28 32,-2-2-1,-125 98 0,180-160-45,-1 0 1,0 0 0,0-1-1,-1-1 1,0-1-1,0 0 1,-1-1-1,0 0 1,0-1 0,0-1-1,-29 2 1,24-5-16,1 0 0,-1-2 1,0 0-1,1-2 1,0 0-1,0-1 0,0-1 1,-36-16-1,-172-93-54,14 6 22,189 97 46,0-2 0,1 0 1,1-2-1,0 0 0,1-2 0,0 0 1,2-2-1,0 0 0,2-1 0,0-1 1,1-1-1,2 0 0,0-1 1,1-1-1,2 0 0,0-1 0,2 0 1,-9-37-1,14 44 7,-1-11 1,-2 1-1,0-1 1,-2 2 0,-1-1-1,-1 2 1,-2-1-1,-26-39 1,27 47-3,0 0 0,-12-29 0,15 28 24,9 21-21,1-1-1,0 0 1,0 1 0,0-1-1,-1 1 1,1-1-1,0 1 1,0-1 0,-1 0-1,1 1 1,-1-1-1,1 1 1,0 0 0,-1-1-1,1 1 1,-1-1-1,1 1 1,-1 0 0,1-1-1,-1 1 1,0 0-1,1-1 1,-1 1 0,1 0-1,-1 0 1,0 0-1,1 0 1,-1-1 0,1 1-1,-1 0 1,0 0-1,1 0 1,-1 0 0,0 0-1,1 1 1,-1-1-1,1 0 1,-1 0 0,0 0-1,1 0 1,-1 1-1,1-1 1,-1 0 0,1 1-1,-2 0 1,1 0 2,-1 0-1,1 1 1,0-1 0,0 1 0,0-1-1,0 1 1,0-1 0,0 1 0,0 0 0,0 0-1,1-1 1,-1 1 0,1 0 0,-1 3 0,-9 485 33,12-301-62,-2-57 42,-8-144-85,-15-53-1,-19-83 1,24 77 18,-32-81 1,36 118 49,0-6 3,-3 1-1,-1 0 0,-2 2 0,-36-51 0,31 62 31,16 24 40,8 13-14,1-5-39,1 32 27,1 0 0,1 0 0,2 0 0,11 38 0,23 99 73,-24-95-24,52 151 1,-63-220-147,0 0 0,1 0 0,0 0 0,1-1 0,0 0 0,1 0 0,0 0 0,1-1 0,0 0 0,0-1 1,1 1-1,12 8 0,8-1-846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77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2130 284 96,'-40'0'1292,"11"-2"-1198,-1 2-1,1 1 1,-1 1 0,1 2 0,0 0 0,-31 11 0,-246 115-36,224-100-41,-12 4 22,2 3-1,2 4 1,-95 59-1,16 2-9,-69 48 38,194-115-35,2 1 0,1 3 0,2 1 1,-35 48-1,8 3 29,-55 100 0,104-158-45,2 1 0,2 0 0,1 1 0,-11 53 0,-5 17 6,13-61-22,3 0 0,1 0 0,3 1 0,1 0 0,-1 64 0,8-69 2,-1-8 7,5 49-1,-3-72-6,1 0-1,0 0 0,0 0 0,1 0 0,0-1 1,0 1-1,1-1 0,0 0 0,11 15 1,-12-19 1,1-1 1,-1 0-1,1 0 1,0 0 0,0 0-1,0-1 1,1 1 0,-1-1-1,8 2 1,20 12 13,-25-14-17,1 0 1,0 0-1,0-1 0,0 1 0,0-2 1,0 1-1,11-2 0,-13 1 3,5-2 6,1 0 0,-1-1 0,0-1 0,-1 1 0,1-2 0,-1 1 0,0-2 0,0 1 0,18-14 0,23-11 8,148-63 5,258-137 36,-328 152-57,227-141 5,-21-26-2,-303 216-4,-2-1 0,0-2 0,31-44 0,66-113 0,-26 37 0,-95 145-1,-1 0 1,0 0-1,0-1 0,-1 1 1,0-1-1,0 0 0,-1-1 1,0 1-1,-1 0 0,1-1 1,-1 1-1,-1-1 0,0 0 1,0 0-1,-1-9 0,0 0-6,0 0 0,-2-1-1,0 1 1,-1 0 0,-1 1 0,-12-35-1,14 46 6,0 1-1,-1-1 1,0 1-1,0 0 1,0 0-1,0 0 1,-1 1-1,0-1 0,0 1 1,0 0-1,-1 0 1,1 0-1,-1 1 1,0-1-1,0 1 0,0 0 1,-1 1-1,1-1 1,-1 1-1,1 0 1,-1 0-1,0 1 0,0 0 1,1 0-1,-8 0 1,-84 0-18,-97 11 1,-36 2 4,187-12 8,0 1-1,0 2 1,0 3-1,1 1 1,-1 1 0,2 3-1,-1 2 1,2 1-1,-74 38 1,-37 36 16,-132 70 14,261-146-23,0 1 1,1 0-1,1 2 1,0 0 0,1 1-1,-26 30 1,-90 124 5,89-109-6,24-32 5,2 1-1,2 1 0,0 0 1,2 1-1,1 1 1,2 0-1,2 1 0,0 1 1,3 0-1,-6 44 0,-20 448 28,36-527-34,-1 0 0,0 0 1,1 0-1,-1 0 0,0 0 0,1 0 0,-1 0 0,0 0 0,1 0 0,-1-1 0,0 1 0,1 0 0,-1-1 0,0 1 0,0-1 0,1 1 0,-1-1 0,2-1 0,3-8-4,1 1-1,-2-1 1,0 0 0,0 0-1,0-1 1,-1 1-1,-1-1 1,3-17 0,9-21-22,16-27-40,65-117 0,58-61 101,-75 129-187,81-171 0,-145 265 82,-2-2-1,-1 1 1,-2-2 0,-1 1 0,-1-2 0,-2 1 0,2-60 0,-8 93 99,-4 4-13,-1 0 0,0 1 0,1 0 0,0 0 0,0 0 0,0 0 0,0 0 0,1 1 0,-1 0 0,-3 8 0,-28 60 72,25-49-49,-117 245 134,44-88-42,-22 54-60,56-115-33,-29 84 18,66-159-15,3 0-1,1 1 1,2 0-1,1 83 1,5-128-40,0 0 1,0 0-1,0 0 1,0 0-1,0 1 1,0-1-1,1 0 1,-1 0 0,0 0-1,1 0 1,-1 0-1,0 0 1,1 0-1,0 0 1,-1 0-1,1 0 1,0 0 0,-1 0-1,1 0 1,0-1-1,0 1 1,0 0-1,-1 0 1,1-1-1,0 1 1,0-1 0,0 1-1,0 0 1,0-1-1,0 0 1,1 1-1,-1-1 1,0 0-1,0 0 1,0 1 0,0-1-1,0 0 1,2 0-1,-1 0 1,0-1-1,0 1 1,0 0-1,0-1 1,0 1-1,0-1 1,0 1 0,0-1-1,0 0 1,0 0-1,0 0 1,0 0-1,-1 0 1,1 0-1,0-1 1,-1 1-1,1 0 1,-1-1-1,3-2 1,5-14-37,0 0 1,-1 0-1,-1 0 1,0-1-1,-2 0 1,0-1-1,2-24 1,-1-13-189,-2-71 0,-4 127 226,0 1-1,1-1 1,-1 0 0,0 0-1,0 0 1,0 0 0,0 1 0,0-1-1,0 0 1,0 0 0,0 0-1,0 0 1,0 0 0,0 1 0,0-1-1,-1 0 1,1 0 0,0 0-1,-1 0 1,1 1 0,0-1 0,-1 0-1,1 1 1,-1-1 0,1 0-1,-1 1 1,0-1 0,1 0 0,-1 1-1,0-1 1,1 1 0,-1-1-1,0 1 1,0-1 0,1 1 0,-1 0-1,0-1 1,0 1 0,0 0-1,0 0 1,1 0 0,-1-1-1,0 1 1,-1 0 0,1 23 95,0-19-88,1 1 0,0-1 0,0 0 0,1 0 0,-1 1 0,1-1 0,0 0 0,0 0 0,1 0 0,-1 0 0,1 0 0,0 0 0,0 0 0,0-1 0,0 1 0,0-1 0,1 1 0,0-1 0,0 0 0,0 0 0,0 0 0,0-1 0,1 1 0,-1-1 0,1 1 0,-1-1 0,1 0 0,0-1 0,0 1 0,0 0 0,6 0 0,5 3 11,0-1 0,0-1-1,1 0 1,0-1 0,0-1 0,-1 0-1,20-2 1,-10 0 6,0 2 0,27 4-1,-51-5-23,-1 0 0,1 0 0,0 1 0,-1-1 0,1 0 0,0 0 0,0 1-1,-1-1 1,1 0 0,-1 1 0,1-1 0,0 1 0,-1-1 0,1 1-1,-1-1 1,1 1 0,-1 0 0,1-1 0,-1 1 0,1-1 0,-1 1-1,0 0 1,0-1 0,1 1 0,-1 0 0,0 0 0,0-1 0,1 1 0,-1 0-1,0 0 1,0-1 0,0 1 0,0 0 0,0 0 0,0-1 0,-1 2-1,1 0 2,0-1 0,-1 1 0,1-1-1,-1 1 1,1-1 0,-1 1-1,1-1 1,-1 0 0,0 1-1,0-1 1,0 0 0,0 0-1,0 1 1,0-1 0,0 0-1,0 0 1,0 0 0,-2 1 0,-18 6-2,-1 0 0,1-2 0,-1 0 0,-1-1 1,1-1-1,-35 1 0,26-2 4,-41-2 23,52-2-28,-1 2 1,0 0-1,-33 6 0,49-6 3,0 0 0,0 0 0,0 1-1,0 0 1,0 0 0,1 0-1,-1 1 1,1 0 0,0 0 0,-1 0-1,1 0 1,1 0 0,-1 1-1,0 0 1,1-1 0,0 1-1,0 1 1,0-1 0,-3 7 0,-2 7 15,2 0 1,0 0 0,1 1 0,1 0 0,-4 35 0,4 100 112,4-132-111,-1-9-15,2 0 1,0 0 0,1 0 0,0-1-1,0 1 1,2-1 0,-1 1-1,2-1 1,0 0 0,0-1-1,8 13 1,-9-18-3,0 0 0,1-1 0,-1 1-1,2-1 1,-1 0 0,0 0 0,1 0 0,0-1 0,0 0 0,0 0 0,1-1 0,-1 1 0,1-1 0,0-1-1,0 1 1,0-1 0,0-1 0,0 1 0,0-1 0,12 0 0,-5 1-3,1-1 1,-1-1 0,0 0-1,0-1 1,0 0-1,0-1 1,0-1-1,0 0 1,0-1-1,-1-1 1,22-10 0,13-15-35,64-50 0,33-23-66,-142 101 84,0 1 0,0-1 0,-1 1 0,1-1 0,-1 0-1,1 0 1,-1 0 0,0 0 0,0-1 0,1 1 0,-2-1 0,1 1 0,2-4 0,-4 6 11,0-1 1,0 1-1,0 0 0,0-1 1,0 1-1,0-1 0,0 1 1,0-1-1,0 1 0,0-1 0,-1 1 1,1 0-1,0-1 0,0 1 1,0-1-1,0 1 0,-1 0 1,1-1-1,0 1 0,0 0 0,-1-1 1,1 1-1,0 0 0,-1-1 1,1 1-1,0 0 0,-1 0 1,1-1-1,0 1 0,-2 0 0,-26-6-75,-344 1-100,365 6 193,0 0 0,0 0 0,0 0 0,0 1 0,0 0 0,0 0 0,1 1 0,-1 0 0,1 0-1,-1 0 1,1 1 0,0 0 0,1 0 0,-1 1 0,1 0 0,0-1 0,0 2 0,0-1 0,1 1 0,0-1 0,0 1 0,0 0 0,1 1 0,0-1 0,0 1 0,0-1 0,1 1 0,0 0 0,0 0 0,1 0 0,0 0 0,0 8 0,1-14-9,0 0 0,0 0 0,0 1 0,0-1 0,1 0 0,-1 0 0,0 0 0,1 0 0,-1 0 0,1 0 0,-1 0 0,1 0 0,-1 0 0,1 0 0,0 0 0,0-1 0,-1 1 0,1 0 0,0 0 0,0-1 0,0 1 0,0 0 0,0-1 0,1 1 0,35 8 57,48-12 32,-79 3-84,26-5 18,1-1 1,-1-2 0,-1-1-1,34-14 1,126-62 3,-88 37-28,816-345 142,-765 334-352,-145 54 128,-50 11 53,-679 258-256,657-239 315,1 3 0,-59 36-1,91-46-8,0 2-1,2 1 1,0 1-1,1 2 1,-37 42-1,59-59 0,-1 0-1,1 0 1,0 1-1,1 0 1,-4 9-1,7-16-19,1 0 0,-1 0 0,1 0 0,-1 0 0,1 0-1,-1 0 1,1 1 0,0-1 0,-1 0 0,1 0 0,0 0-1,0 0 1,0 1 0,0-1 0,0 0 0,0 0-1,0 0 1,1 0 0,-1 0 0,0 1 0,1-1 0,-1 0-1,0 0 1,1 0 0,-1 0 0,1 0 0,0 0 0,-1 0-1,1 0 1,0 0 0,0 0 0,0-1 0,-1 1-1,1 0 1,0 0 0,0-1 0,0 1 0,0 0 0,0-1-1,0 1 1,1-1 0,-1 0 0,0 1 0,0-1 0,0 0-1,0 0 1,0 1 0,2-1 0,28 1 3,0 0 0,-1-2 0,1-1 0,0-2 0,-1-1 0,0-1 1,0-2-1,39-15 0,230-111 45,-282 126-50,72-39-60,-3-5 1,-2-3-1,-2-3 0,-3-4 1,82-84-1,-159 144 34,-11 18 58,-418 667 277,365-588-264,36-59-19,1 2 0,2 0 1,2 2-1,-27 69 0,46-101-25,0 0-1,0 0 0,1 0 0,1 0 0,-1 17 0,1-22-1,1-2 0,-1-1 0,0 0 0,1 1 0,-1-1-1,1 1 1,-1-1 0,0 0 0,1 1 0,-1-1-1,1 0 1,-1 0 0,1 1 0,0-1-1,-1 0 1,1 0 0,-1 0 0,1 1 0,-1-1-1,1 0 1,-1 0 0,1 0 0,0 0 0,-1 0-1,1 0 1,-1 0 0,1-1 0,-1 1 0,1 0-1,-1 0 1,1 0 0,0-1 0,25-7-30,-4-11-11,-1 0 0,-1-1 0,-1-1 1,30-41-1,-16 21-32,-2 1 14,-2-1 1,-1-1-1,27-56 1,-43 75 14,-2 0 0,-1-1 1,-1 0-1,-1-1 0,-1 1 1,-1-1-1,-1-1 0,0-31 0,-7 36 14,-3 19 23,-6 15 17,12-12-11,-15 22 24,1 1 0,1 1-1,1 0 1,-9 28 0,-32 118 209,15-42 6,15-62-85,-15 47 90,-53 111-1,81-205-229,3-6-2,0 0 1,0 1-1,2 0 1,-7 24-1,11-26-15,30-10-54,-11-5 53,0 0 0,-1-1 0,1-1 0,-1-1 0,25-10 0,-18 7-10,45-11-1,-35 14-13,67-3 1,-97 9 30,0 0 0,0 0 0,-1 0 0,1 1 1,0 0-1,-1-1 0,1 1 0,-1 0 0,1 1 0,-1-1 0,0 1 0,0-1 0,0 1 0,0 0 0,-1 0 1,1 0-1,-1 1 0,0-1 0,4 7 0,-2-4 1,-1-1-1,1 0 1,1 0 0,-1 0-1,10 8 1,-12-12-3,-1 0-1,0-1 1,0 1-1,1-1 1,-1 1 0,0-1-1,1 1 1,-1-1-1,1 0 1,-1 0 0,0 0-1,1 0 1,-1 0-1,1 0 1,-1 0-1,0 0 1,1-1 0,-1 1-1,1 0 1,-1-1-1,0 1 1,0-1 0,1 1-1,-1-1 1,0 0-1,0 0 1,0 1-1,1-1 1,-1 0 0,0 0-1,1-2 1,28-39-45,-28 38 46,25-45-21,-3-1-1,-2-1 1,-2-1-1,15-63 0,37-227-182,-44 194 159,-2 16-2,154-658-173,-86 476-117,-94 314 338,0 0 0,0 0 0,0 0 0,0 0 0,0 0 0,0 1 0,0-1 0,0 0 0,0 0 0,0 0-1,0 0 1,0 0 0,0 0 0,0 0 0,0 0 0,0 0 0,0 0 0,0 0 0,1 0 0,-1 0-1,0 0 1,0 0 0,0 0 0,0 0 0,0 0 0,0 0 0,0 0 0,0 0 0,0 0 0,0 0 0,0 0-1,0 0 1,0 0 0,1 0 0,-1 0 0,0 0 0,0 0 0,0 0 0,0 0 0,0 0 0,0 0-1,0 0 1,0 0 0,0 0 0,2 15 23,0 21 2,-4 13-2,-2 0 0,-2 0-1,-2-1 1,-25 80-1,-83 187-5,65-187 1,10-21-14,-203 474 69,203-499-63,-4-2 0,-3-2 0,-4-3 0,-112 128 0,158-196-12,-54 51-7,56-55 6,0 0 0,0 0 0,0 0 0,0 0 1,-1 0-1,1-1 0,-1 0 0,0 0 1,1 0-1,-1-1 0,0 0 0,-9 2 0,14-3 1,0 0 0,0 0 0,-1 0 0,1 0 0,0 0 0,-1 0 0,1 0 0,0 0 0,0 0 0,-1 0 0,1 0 0,0 0 0,0 0 0,-1-1-1,1 1 1,0 0 0,0 0 0,-1 0 0,1 0 0,0 0 0,0-1 0,-1 1 0,1 0 0,0 0 0,0 0 0,0-1 0,0 1 0,-1 0 0,1 0-1,0-1 1,0 1 0,0 0 0,0 0 0,0-1 0,0 1 0,0 0 0,-1 0 0,1-1 0,0 1 0,0 0 0,0 0 0,0-1 0,0 1 0,1-1-1,-3-18-48,0 0 0,2 0-1,1-1 1,0 1-1,1 0 1,8-33-1,44-118-338,-18 65 64,29-114-200,66-203 28,-95 325 503,4 1 0,61-107 0,-74 159 91,40-53-1,-54 79-53,2 2-1,0 0 1,1 0-1,1 2 1,24-18 0,-2 12 27,-38 20-64,-1-1-1,1 1 1,-1 0 0,1-1-1,0 1 1,-1 0-1,1 0 1,0 0 0,-1 0-1,1-1 1,0 1 0,0 0-1,-1 0 1,1 0-1,0 0 1,-1 0 0,1 1-1,0-1 1,-1 0 0,1 0-1,0 0 1,-1 1-1,1-1 1,0 0 0,-1 1-1,1-1 1,-1 0 0,1 1-1,-1-1 1,1 1-1,0-1 1,-1 1 0,0-1-1,1 1 1,-1-1 0,1 1-1,-1 0 1,0-1-1,1 1 1,-1-1 0,0 1-1,0 0 1,1-1 0,-1 1-1,0 0 1,0-1-1,0 1 1,0 0 0,0 0-1,0-1 1,0 2 0,-2 20 74,-2 0 1,0 0-1,-1-1 1,-1 1-1,-1-1 1,-1-1-1,-17 32 1,-8 25 11,-319 795 544,251-640-508,89-206-118,10-24-28,3-4-8,17-40-92,-4 8 136,-4 10-36,601-1375-209,-554 1296 216,-37 70 12,-1 0 1,-2-2 0,-1 0 0,-2 0 0,11-44 0,20-59 24,-45 138-26,0 0 0,0 0 0,0 0 0,0 1 0,0-1 0,0 0 0,0 0 0,-1 0-1,1 0 1,0 0 0,0 0 0,0 0 0,0 0 0,0 0 0,-1 0 0,1 0 0,0 0 0,0 0 0,0 0-1,0 0 1,0 0 0,0-1 0,-1 1 0,1 0 0,0 0 0,0 0 0,0 0 0,0 0 0,0 0 0,0 0-1,0 0 1,0 0 0,-1 0 0,1-1 0,0 1 0,0 0 0,0 0 0,0 0 0,0 0 0,0 0-1,0 0 1,0 0 0,0-1 0,0 1 0,0 0 0,0 0 0,0 0 0,0 0 0,0 0 0,0-1 0,0 1-1,0 0 1,0 0 0,0 0 0,0 0 0,0 0 0,-107 84-150,45-33 65,-658 485 58,661-499 18,-88 41 0,87-48 6,37-17 8,177-135 43,-47 34-37,346-285 16,-424 346-31,-1 0 0,-2-2 0,-1 0 0,-1-2 0,-1-1 0,-2-1 0,-2 0 0,-1-2 0,-1 0 0,-2-1 0,14-51 0,-10 20 3,9-36-4,51-125 0,-69 213 4,3-11 7,-13 25 53,-1 1-27,-1 0-30,1 0 0,0 0 0,-1 1-1,1-1 1,-1 0 0,1 1 0,0-1 0,0 1 0,-1 0-1,1-1 1,0 1 0,0 0 0,0 0 0,0 0-1,0-1 1,0 1 0,0 0 0,0 0 0,0 1 0,0-1-1,0 0 1,1 0 0,-1 0 0,0 1 0,1-1-1,-1 3 1,-4 4 8,-44 70-7,-192 294 19,-23-19-10,214-299-15,-26 33-36,75-85-42,1-12 76,1 0-1,1 1 1,-1-1-1,1 1 0,1 0 1,0-1-1,0 1 0,5-9 1,43-70-27,-11 22 24,-6 0-37,-2-2 0,-4-2 1,-2 0-1,-4-2 0,-3 0 0,-3-1 1,7-80-1,-19 99 16,-4 31 33,2 0 0,0 0 0,1 0 0,2 1 1,0 0-1,16-41 0,-17 59 23,-3 21 69,-3 23-60,-2 1 1,-1 0-1,-3-1 1,-1 0 0,-25 66-1,-95 195 92,106-253-91,-29 68 39,-79 153 38,115-242-117,-1 0-1,-2-2 0,0 0 0,-2-1 1,0 0-1,-2-2 0,-32 24 0,49-40-7,-1-1 0,0 0 0,0-1 0,-1 0 0,1 0 0,-1 0 0,0-1-1,0 0 1,0-1 0,-1 0 0,-14 2 0,21-4-21,3-3 19,0 0 0,0 0 0,-1 0 0,1 0 0,-1-1 0,0 1 0,0 0 0,0 0 0,-1-5 0,2-23 15,5 15-11,0 0 0,1 0 0,1 1 0,11-16 0,5-10-26,11-16 18,3 1 1,2 2-1,2 1 1,63-58-1,69-87 89,-153 164-72,0-1-1,-2-1 1,-2 0 0,-2-1 0,15-52-1,-5 17-8,12-35 13,-6-1-1,29-175 1,-58 270-4,2-40 0,-4 51 1,-1 1-1,1 0 1,-1 0-1,1 0 1,-1-1-1,1 1 1,-1 0-1,0 0 1,1 0-1,-1 0 1,0 0-1,0 0 1,0 0-1,0 1 1,0-1-1,0 0 1,0 0-1,0 1 1,0-1-1,0 0 1,0 1-1,0-1 1,-1 1-1,1 0 1,0-1-1,0 1 1,-3 0-1,-39-7 18,38 7-18,-15-2 0,0 2 0,0 1 0,1 1 0,-1 0 0,-26 7 0,-96 34 0,30-8 0,28-14-6,1 4-1,1 3 1,1 4-1,-111 62 1,153-73 2,28-16-6,0 0 0,1 1 0,0 0-1,1 0 1,-1 1 0,1 1 0,-16 16 0,25-24 7,-1 0 1,1 1 0,0-1 0,-1 0-1,1 1 1,0-1 0,-1 0 0,1 1 0,0-1-1,0 1 1,-1-1 0,1 1 0,0-1-1,0 0 1,0 1 0,-1-1 0,1 1 0,0-1-1,0 1 1,0-1 0,0 1 0,0-1-1,0 1 1,0-1 0,0 1 0,0-1 0,0 1-1,1-1 1,-1 1 0,0-1 0,0 1-1,0-1 1,1 1 0,-1-1 0,0 0 0,0 1-1,1-1 1,-1 1 0,0-1 0,1 0-1,-1 1 1,0-1 0,1 0 0,-1 1-1,1-1 1,-1 0 0,1 0 0,-1 0 0,0 1-1,1-1 1,-1 0 0,1 0 0,-1 0-1,1 0 1,-1 0 0,1 0 0,-1 0 0,1 0-1,0 0 1,30-1-99,-12-7 101,-1 0 0,0-2 0,24-16 0,22-12 0,-32 22 0,298-138 17,-259 125-12,2 4 0,129-28 0,-152 45 4,-36 7-3,0-1 0,0-1 0,0 0 0,0-1 1,-1 0-1,1-1 0,-1 0 0,22-13 0,19-9-6,-15-9 0,-38 33 5,-28 743 791,16-642-700,-44 182 0,51-266-96,1 0 0,0 0 0,-1 22 0,4-35-2,0 0 1,0 0 0,0-1-1,0 1 1,0 0-1,0-1 1,0 1 0,1 0-1,-1-1 1,0 1-1,0 0 1,1-1 0,-1 1-1,0-1 1,1 1-1,-1-1 1,1 1 0,-1-1-1,1 1 1,-1-1-1,1 1 1,-1-1 0,1 1-1,-1-1 1,1 0-1,0 1 1,-1-1 0,1 0-1,0 0 1,-1 1-1,1-1 1,0 0 0,-1 0-1,1 0 1,0 0-1,-1 0 1,1 0 0,0 0-1,-1 0 1,2 0-1,19-5-63,-9-1 64,1-1-1,-1-1 1,0 0-1,-1-1 1,0 0-1,-1 0 1,13-16-1,64-84-69,-57 69 15,90-129-145,22-27 103,-108 153 84,2 2 0,59-51-1,-63 65 25,-17 16-8,0-1 1,0-1-1,-2 0 1,1-1-1,-2-1 1,19-26-1,-99 105 94,-209 263-39,203-234-39,59-75-10,-130 178 139,144-190-185,9-10-15,29-38 28,46-63 0,-24 26-5,26-38 11,-55 72 9,3 2 0,58-63 1,-54 72 12,-21 22-1,-2-1 0,0-1 1,-1 0-1,0 0 0,-1-2 1,0 1-1,12-25 0,-19 31-3,1 0 0,0 0 0,1 0 0,-1 1 0,2 0 1,-1 0-1,1 1 0,0 0 0,12-8 0,-8 6 3,-1 0 0,0-1 1,16-19-1,-18 18-2,2 0 0,-1 1 0,1 0 0,1 0 0,0 1 0,22-13 0,-26 20 6,-1 0-1,1 0 0,0 1 0,0 0 1,0 0-1,-1 1 0,1 0 1,0 0-1,0 1 0,0 0 1,0 1-1,12 3 0,40 3 22,-24-7-22,-23 1-1,-1-2-1,0 0 0,0 0 1,0-1-1,1-1 1,-1 0-1,12-4 0,-7 4 3,-15 13 9,-17 20 17,11-24-26,-121 218 92,-10-5 0,-193 239 0,-31 19-34,339-450-71,1 0 0,-31 61-1,43-79-33,3-14-52,3-19-66,3 7 131,1 0 0,1 1 0,1 0 0,0 0 0,11-21 0,44-76-150,-29 57 129,212-433-198,100-176 120,-316 618 140,61-80 1,-87 125-11,-1 0 1,1 1-1,0-1 1,-1 0-1,1 0 1,0 0 0,0 0-1,0 1 1,0-1-1,-1 0 1,1 1-1,0-1 1,0 1-1,0-1 1,0 1-1,1 0 1,-1-1-1,2 1 1,-3 0 0,1 1 0,-1 0 0,0 0 0,1-1 0,-1 1 0,0 0 0,0 0 0,1-1-1,-1 1 1,0 0 0,0 0 0,0 0 0,0 0 0,0-1 0,0 1 0,0 0 0,-1 0 0,1 0 0,0-1 0,0 1 0,-1 0 0,1 0 0,0 0 0,-1-1 0,1 1-1,-1 0 1,1-1 0,-1 2 0,-15 29 13,-2 0 0,-1-2-1,-1 0 1,-43 46-1,9-9 3,-500 649 429,407-520-384,200-247-155,11-14 67,130-103 0,88-36-24,-256 185 43,-1 0 0,-1-2-1,28-33 1,-109 123 51,3 2-1,-49 84 1,-90 180 202,66-109-142,-308 541 65,324-586-171,-18 32 0,538-973-459,-159 343 145,-155 267 169,-92 146 145,2-5 0,1 1-1,0 0 1,0 0-1,1 0 1,0 1-1,0 0 1,1 0-1,0 1 1,0 0-1,10-7 0,-17 14 6,0-1 0,0 1 0,0-1 0,0 1 0,0-1 0,1 1 0,-1 0 0,0-1 0,0 1 0,0 0 0,0 0 0,0 0 0,0 0 0,0 0 0,1 0 0,-1 0 0,0 0 0,0 0 0,0 1 0,0-1 0,0 0 0,0 1-1,0-1 1,0 1 0,0-1 0,0 1 0,0-1 0,0 1 0,0 0 0,0 0 0,0-1 0,-1 1 0,1 0 0,0 0 0,-1 0 0,1 0 0,0 0 0,-1 0 0,1 0 0,-1 0 0,1 0 0,-1 0 0,0 0 0,1 1 0,1 7 28,-1-1 1,0 1 0,0 0 0,-1 15-1,0-19-19,-1 14 10,0 0 1,-2-1-1,0 1 0,-1-1 1,-1 0-1,-1 0 0,-1-1 0,-14 29 1,-10 10 21,-47 62 1,50-76-28,-19 27 19,-50 70 66,-153 299 0,169-257-90,-93 201 9,173-380-23,-33 62-141,34-63 137,0-1 1,0 1-1,0-1 0,-1 1 1,1-1-1,0 1 1,0-1-1,-1 1 0,1-1 1,0 1-1,-1-1 1,1 0-1,0 1 0,-1-1 1,1 1-1,-1-1 1,1 0-1,0 1 1,-1-1-1,1 0 0,-1 0 1,1 1-1,-1-1 1,1 0-1,-1 0 0,1 0 1,-1 0-1,-1 1 1,6-36-72,10-15-43,2 0 1,34-76 0,61-95-63,-51 106 141,569-956 7,-571 989 32,92-100 0,-149 180 8,1 0 1,-1 0 0,1 0 0,0 1 0,0-1 0,0 0 0,0 1 0,0-1 0,0 1 0,0 0-1,0 0 1,1 0 0,-1 0 0,0 0 0,1 0 0,-1 0 0,4 0 0,-16 26 108,-16 16-97,-2-1 0,-47 52 0,12-14-10,-117 155 70,-159 272 0,128-75-19,147-286-46,-158 259-1,-19-33 18,215-335-49,-1-2-1,-40 40 0,66-72 10,0-1-1,0 1 0,0 0 1,0 0-1,0-1 1,0 1-1,0-1 1,-1 1-1,1-1 0,0 1 1,0-1-1,0 0 1,0 1-1,-1-1 1,1 0-1,0 0 1,0 0-1,-1 0 0,1 0 1,0 0-1,0-1 1,0 1-1,-1 0 1,1 0-1,0-1 0,0 1 1,0-1-1,0 1 1,0-1-1,-2-1 1,-35-29-183,12 8 167,16 19 19,0 1 1,0 0 0,-1 0 0,1 1 0,-1 0 0,0 1 0,1 1-1,-20 0 1,29 0 5,1 0-1,-1 0 1,1 0-1,0 0 1,-1 0 0,1 1-1,-1-1 1,1 0-1,0 0 1,-1 0-1,1 1 1,0-1-1,-1 0 1,1 0-1,0 1 1,0-1-1,-1 0 1,1 1 0,0-1-1,0 0 1,-1 1-1,1-1 1,0 0-1,0 1 1,0-1-1,0 0 1,-1 1-1,1-1 1,0 1-1,0-1 1,0 0 0,0 1-1,0-1 1,0 1-1,0-1 1,0 0-1,0 1 1,0-1-1,0 1 1,1-1-1,-1 0 1,0 1-1,0-1 1,0 0 0,0 1-1,1 0 1,7 16 32,2-6-24,-2-1 5,-1-1 0,2 0 0,0 0 1,0 0-1,0-1 0,1-1 0,0 0 0,1 0 0,-1-1 0,1 0 0,1-1 0,15 6 0,-7-6 2,-1 0 0,-1 1 0,36 18-1,-46-20-6,0 1 0,0 1 0,0-1 0,-1 1 0,0 1-1,0-1 1,-1 1 0,0 0 0,0 1 0,7 10-1,-8-9 5,-3-7-8,0 0-1,-1 0 1,0 1 0,1-1 0,-1 1-1,0-1 1,0 1 0,0-1 0,0 1-1,-1 0 1,2 4 0,1-1 126,-8-12 15,0 2-137,-1 1 0,0-1-1,-1 1 1,1 0-1,-1 1 1,1-1 0,-13-1-1,-31-14-2,1-13-6,36 22-5,0 0 0,-1 1-1,1 1 1,-19-7-1,19 12-12,0 1-1,0 1 1,-21 2-1,27-2 13,-40 0-15,41 1 21,5 2 0,1 1-5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78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450 59 192,'-1'1'20,"1"-1"-1,-1 1 0,0 0 1,1 0-1,-1-1 0,0 1 1,1-1-1,-1 1 0,0 0 1,0-1-1,0 0 0,1 1 1,-1-1-1,0 1 1,0-1-1,0 0 0,0 0 1,0 1-1,0-1 0,0 0 1,0 0-1,0 0 0,0 0 1,1 0-1,-1 0 0,-1-1 1,-38 1 158,29 0-169,-14 2 37,1 1-1,-1 2 0,1 0 1,0 1-1,0 2 0,1 0 1,0 2-1,1 1 1,0 0-1,0 1 0,-21 18 1,35-24 0,-1 0 1,1 1-1,1 0 0,-1 0 1,-8 13-1,13-17-29,1 0-1,0 0 0,0 1 0,1-1 1,-1 1-1,1 0 0,-1-1 0,1 1 1,0 0-1,1 0 0,-1 0 0,1 0 1,0 0-1,-1 0 0,2-1 0,-1 1 1,2 7-1,-2-9-14,1 0 1,0-1-1,0 1 0,0 0 1,0-1-1,1 1 0,-1 0 1,0-1-1,1 0 0,-1 1 1,1-1-1,0 0 0,-1 0 1,1 0-1,0 0 0,0 0 1,0 0-1,-1 0 0,1 0 1,0-1-1,0 1 0,0-1 1,0 0-1,0 1 0,3-1 1,58 3 71,-50-4-54,12 0-8,1-1 0,-1-1 0,0-2-1,0 0 1,0-2 0,-1-1 0,32-14 0,158-93 15,-133 68 11,13-6-65,-94 52 27,1 1 0,0 0 0,-1 0-1,1-1 1,-1 1 0,1 0 0,-1 0 0,1-1-1,-1 1 1,1-1 0,-1 1 0,0-1 0,1 1 0,-1 0-1,0-1 1,1 1 0,-1-1 0,0 0 0,1 1-1,-1-1 1,0 1 0,0-1 0,0 1 0,0-1 0,1 0-1,-1 1 1,0-1 0,0 1 0,0-1 0,0 0-1,0 1 1,0-1 0,-1 1 0,1-1 0,0 1-1,0-1 1,0 0 0,0 1 0,-1-1 0,1 1 0,0-1-1,-1 1 1,1-1 0,0 1 0,-1-1 0,1 1-1,-1-1 1,1 1 0,0 0 0,-1-1 0,1 1-1,-1 0 1,1-1 0,-1 1 0,0 0 0,0-1 0,-14 1-1,-2-1-4,0 1-1,0 0 1,0 1 0,0 1-1,0 1 1,1 0 0,-1 1 0,1 1-1,-23 10 1,0 5 8,-69 49-1,97-61 10,1 1 0,-1-1-1,1 2 1,1-1 0,0 2-1,1-1 1,0 1 0,0 0-1,1 1 1,-8 18 0,13-26-3,1-1 0,-1 1 0,1 0 0,0 0 0,1 0 1,-1 0-1,1 0 0,-1 0 0,1 0 0,1 7 0,0-9-7,-1-1 0,1 0 0,-1 1-1,1-1 1,-1 0 0,1 1-1,0-1 1,0 0 0,0 0 0,0 0-1,0 0 1,0 0 0,0 0 0,0 0-1,0 0 1,0 0 0,1 0 0,-1 0-1,0-1 1,0 1 0,1-1 0,-1 1-1,1-1 1,-1 1 0,0-1 0,1 0-1,-1 0 1,1 1 0,-1-1 0,2-1-1,10 3 8,1-1-1,-1 0 1,0-2-1,0 1 1,0-2-1,0 1 1,0-2-1,0 0 0,0 0 1,-1-1-1,17-8 1,22-18-1,65-50 1,-94 64-7,-2-2-1,0-1 1,-1 0-1,0-1 1,19-29 0,-35 44-5,0 0 1,0-1 0,-1 1 0,0 0-1,0-1 1,0 1 0,0-1 0,-1 0-1,0 0 1,0 1 0,0-10 0,-1 14 1,0 0 1,-1 1 0,1-1-1,0 0 1,0 1 0,-1-1-1,1 0 1,-1 1 0,1-1-1,0 0 1,-1 1 0,1-1-1,-1 1 1,0-1 0,1 1-1,-1-1 1,1 1-1,-1-1 1,0 1 0,1 0-1,-1-1 1,0 1 0,1 0-1,-1 0 1,0-1 0,1 1-1,-1 0 1,0 0 0,0 0-1,1 0 1,-1 0-1,-1 0 1,-34 0-32,23 1 12,-11 0-39,0 2 1,1 0-1,-38 11 0,8-2-395,12-6-432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79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21 3029 448,'-11'4'389,"16"-13"-58,16-14-95,55-44 4,121-138 0,-133 131-272,3 3 0,148-121 0,-168 147-203,-72 65 238,0 1 0,1 1 0,-36 43-1,8-9 3,-380 402 188,419-445-171,0 1 0,2 1 0,0 0 1,0 0-1,-12 26 0,23-40-21,0 0 0,-1-1 0,1 1 0,0-1 0,0 1 0,0-1 0,0 1 0,0 0 0,0-1 0,0 1 0,0-1 0,0 1 0,0-1 0,0 1 0,0 0 0,0-1 0,1 1 0,-1-1 0,0 1 0,0-1 0,0 1-1,1-1 1,-1 1 0,0-1 0,1 1 0,-1-1 0,1 1 0,-1-1 0,0 1 0,1-1 0,-1 0 0,1 1 0,-1-1 0,1 0 0,-1 1 0,1-1 0,-1 0 0,1 0 0,0 0 0,-1 1 0,1-1 0,-1 0 0,1 0 0,0 0 0,-1 0 0,1 0 0,36 0 16,-27 0-16,5-2 4,-1-1-1,1 0 1,-1-1-1,0 0 1,0-1-1,0-1 1,-1 0-1,0-1 0,15-10 1,51-23 9,-16 18-27,87-19-1,-149 41 14,-1 0 0,0 0 0,0 0 0,0 0 0,0 0 0,0 0 0,1 0 0,-1 0 0,0 0 0,0 0 0,0 1 0,0-1 0,0 0 0,1 0 0,-1 0 0,0 0 0,0 0 0,0 0 0,0 0 0,0 0 0,0 0 0,1 1 0,-1-1 0,0 0 0,0 0 0,0 0 0,0 0 0,0 0 0,0 0 0,0 1 0,0-1 0,0 0 0,0 0 0,0 0 0,0 0 0,0 1 0,0-1 0,0 0 0,0 0 0,0 0 0,0 0 0,0 0 0,0 1 0,0-1 0,0 0 0,0 0 0,0 0 0,0 0 0,0 0 0,0 1 0,0-1 0,0 0 0,-1 0 0,1 0 0,0 0 0,0 0 0,0 0 0,0 0 0,0 1 0,0-1 0,0 0 0,-1 0 0,1 0 0,-12 19 10,-17 18 7,-123 122 15,129-120 21,19-35-53,36-11 11,-11-5-11,-1-1 0,0-1 0,23-22 0,8-6 0,7-4 0,-3-2 0,69-78 0,86-126 0,-11 13 0,-44 82-116,-124 128 77,-19 17 34,-1-1 0,-1 0-1,0-1 1,-1 1-1,-1-2 1,8-15 0,-16 30 5,0 0 0,-1 0 0,1 0 0,0 1 0,0-1 0,0 0 0,-1 0 0,1 0 0,0 0 0,0 0 0,-1 0 0,1 0 0,0 0 0,0 0 0,0 0 0,-1 0 0,1 0 0,0 0 0,0 0 0,-1 0 0,1 0 0,0 0 0,0 0 0,-1 0 0,1 0 0,0 0 0,0 0 0,0 0 0,-1 0 0,1-1 0,0 1 0,0 0 0,0 0 0,-1 0 0,1 0 0,0 0 0,0-1 0,0 1 0,0 0 0,-1 0 0,1 0 0,0-1 0,0 1 0,0 0 0,0 0 0,0-1 0,0 1 0,0 0 0,0 0 0,0 0 0,0-1 0,0 1 0,0 0 0,0 0 0,0-1 0,0 1 0,0 0 0,0 0 0,0-1 0,-132 94-20,-134 122 1,-107 131 95,119-107-17,237-223-53,-10 9 20,-1-1 1,-34 22-1,78-74-79,348-400 122,31 22-74,-19 64 5,-137 123-80,-219 189 60,-16 17 22,-4 13-2,0 0 0,-1-1 0,1 1 0,0 0 0,0 0 0,0 0 0,-1-1 0,1 1 0,0 0 0,-1 0 0,1 0 1,0 0-1,0 0 0,-1 0 0,1-1 0,0 1 0,0 0 0,-1 0 0,1 0 0,0 0 0,-1 0 0,1 0 0,0 0 0,-1 0 0,1 0 0,0 0 0,0 0 0,-1 1 0,1-1 0,0 0 0,-1 0 1,1 0-1,0 0 0,0 0 0,-1 0 0,1 1 0,0-1 0,-1 0 0,-25 13 7,1 0-1,0 2 1,0 0 0,-21 20 0,-95 85 45,75-61-42,-325 314 21,24 22 104,283-302-87,49-53-43,35-40-5,0 0-1,0-1 1,0 1 0,0 0 0,0 0-1,0 0 1,0 0 0,0 0 0,0 0 0,0 0-1,0-1 1,0 1 0,0 0 0,0 0-1,0 0 1,0 0 0,0 0 0,0 0-1,0 0 1,0 0 0,0-1 0,0 1-1,0 0 1,0 0 0,0 0 0,0 0 0,0 0-1,-1 0 1,1 0 0,0 0 0,0 0-1,0 0 1,0 0 0,0 0 0,0-1-1,0 1 1,0 0 0,-1 0 0,1 0-1,0 0 1,0 0 0,0 0 0,0 0 0,0 0-1,0 0 1,0 0 0,0 0 0,-1 0-1,1 0 1,0 0 0,0 0 0,0 0-1,0 0 1,0 0 0,0 1 0,0-1-1,0 0 1,-1 0 0,1 0 0,0 0 0,0 0-1,0 0 1,0 0 0,0 0 0,0 0-1,0 0 1,0 1 0,1-6 1,0 0 1,0 0 0,1 0-1,0 0 1,0 0 0,0 1-1,1-1 1,-1 1-1,1 0 1,0 0 0,5-5-1,2-5 1,111-150 4,210-219-1,187-100 6,-318 312-150,-194 161 155,-17 9-12,-21 13-3,-36 24 10,2 4-1,-106 82 1,145-102-11,-380 323 111,28 27 8,343-331-105,25-26-12,0-1 0,-1 0-1,-25 19 1,57-68-29,42-51 27,3 3 0,4 3 0,123-112 0,267-193 0,113-110-96,-557 481 82,-2 4 5,0-1-1,-1 0 0,0-1 1,-1-1-1,-1 1 1,-1-2-1,10-17 1,-16-4 41,-3 37-32,0 0 1,0-1-1,0 1 1,0 0-1,0 0 1,0 0-1,0-1 1,0 1-1,-1 0 1,1 0-1,0 0 1,0-1-1,0 1 1,0 0-1,0 0 0,0 0 1,-1-1-1,1 1 1,0 0-1,0 0 1,0 0-1,0 0 1,-1 0-1,1 0 1,0-1-1,0 1 1,0 0-1,-1 0 1,1 0-1,0 0 1,0 0-1,0 0 1,-1 0-1,1 0 1,0 0-1,0 0 1,0 0-1,-1 0 1,1 0-1,0 0 1,0 0-1,-1 0 1,1 0-1,0 0 1,0 0-1,0 0 1,-1 1-1,1-1 1,0 0-1,-2 0 2,-2 1-2,1 0 0,0 0 0,-1 0 0,1 1-1,0-1 1,0 1 0,0 0 0,0 0 0,0 0 0,0 0 0,0 0-1,1 1 1,-4 3 0,-33 44-14,17-20 4,-356 374 35,47-56 99,314-320-122,10-13-63,10-20 52,0 1 0,0 0 0,1 0-1,-1 0 1,1 1 0,8-7 0,12-13 4,385-463-72,-42-30-54,-293 393 35,-66 102 100,-8 21-3,0 0 0,0-1-1,-1 1 1,1 0 0,0 0-1,0 0 1,0 0 0,0 0 0,0-1-1,-1 1 1,1 0 0,0 0-1,0 0 1,0 0 0,0 0-1,-1 0 1,1 0 0,0 0 0,0 0-1,0 0 1,-1 0 0,1 0-1,0 0 1,0 0 0,0 0 0,-1 0-1,1 0 1,0 0 0,0 0-1,0 0 1,-1 0 0,1 0-1,0 0 1,0 0 0,0 0 0,-1 0-1,1 0 1,0 0 0,0 1-1,0-1 1,0 0 0,0 0 0,-1 0-1,1 0 1,0 1 0,-30 23 15,-276 318 86,198-215-76,31-36 23,8-9-22,-91 84-1,132-136-5,27-29-48,5-9 1,19-21 25,1 0 0,2 2 0,1 0 0,1 2 0,34-23 0,-1-2 7,269-243 25,-253 216-42,-4-2 1,67-95 0,-90 104 8,175-222-7,-206 265 14,-11 10-5,-7 13 6,-1 3 4,-40 5-197,30-1 178,-1 0-1,2 1 0,-1 0 0,0 0 0,1 1 1,0 0-1,0 1 0,0 0 0,1 0 0,0 1 1,-12 12-1,-37 55 10,2 2 0,-61 115 0,98-160 0,18-31 0,-19 31 0,1 2 0,1 0 0,-15 47 0,137-339-99,3-4 0,-87 205 90,-12 37 6,-1 0 0,0 0 1,-2-1-1,-1 0 0,5-44 0,-1 16-111,-6 41 87,-1 0 1,0 0 0,0 0-1,0-15 1,-3 24 42,-5 0-11,5 1-4,-1 0-1,0-1 0,1 1 0,0 0 0,-1 1 0,1-1 0,-1 0 0,1 0 0,0 0 0,0 1 0,0-1 0,0 1 0,0-1 0,0 1 0,0-1 0,0 1 0,1-1 0,-1 1 0,1 0 0,-1-1 0,0 3 1,0 1 3,-30 51 11,-3-2-1,-2 0 1,-58 65 0,72-94 12,1 2 0,1 0 1,1 1-1,2 1 1,1 1-1,-22 56 1,38-87-29,0 1 1,0 0 0,0 0 0,1 0-1,-1 0 1,0 0 0,0 0-1,1 0 1,-1 0 0,0 0 0,0 0-1,1 0 1,-1 0 0,0 0-1,0 0 1,1 0 0,-1 0 0,0 0-1,0 0 1,1 0 0,-1 0-1,0 0 1,0 0 0,1 0 0,-1 0-1,0 1 1,0-1 0,0 0-1,1 0 1,-1 0 0,0 0 0,0 1-1,0-1 1,0 0 0,1 0-1,-1 0 1,0 1 0,0-1 0,0 0-1,0 0 1,0 1 0,0-1-1,0 0 1,0 0 0,0 1 0,1-1-1,-1 0 1,0 0 0,0 1-1,0-1 1,0 0 0,-1 0 0,1 1-1,0-1 1,0 0 0,17-15-16,12-20 6,-2-2 0,-1-1 0,24-50 0,4-6-14,-39 67 4,17-41 0,-23 47 15,1 0 1,0 0-1,22-29 0,-14 23 13,-14 20-7,1-1 1,0 1-1,0 0 1,1 0-1,0 1 1,0-1 0,0 1-1,1 1 1,0-1-1,0 1 1,12-7 0,-17 12 7,0-1 0,0 1 0,0-1 0,0 1 0,-1 0 1,1 0-1,0 0 0,0 0 0,0 0 0,0 1 0,0-1 0,0 0 1,0 1-1,0-1 0,0 1 0,-1 0 0,1 0 0,0 0 0,0 0 1,1 1-1,6 0-9,1-2 0,-9 1 1,0 0 0,0 0 0,0 0 0,0 0 0,0 0 0,0 0 0,0 0 1,-1 0-1,1 0 0,0 0 0,-1 0 0,1 0 0,-1 1 0,1-1 0,-1 0 0,0 0 0,1 1 1,-1-1-1,0 0 0,0 1 0,0 1 0,1 36 37,-1-31-31,2 161 126,-6 187 273,0-316-375,-3 0 0,-14 47 0,-6 31 37,20-70-44,-3 0 1,-1 0-1,-3-1 1,-37 84-1,37-109-23,-1-1 0,0-1 0,-2-1 0,0 0 0,-39 32 0,15-12 4,-72 62 8,-154 108 1,256-201-14,1-1-9,0 0 1,1 1-1,0 0 0,-15 16 1,23-23-88,5-4-27,30-29 48,-2-1 0,33-44 1,-5 6-33,44-48 36,-4-4 0,123-201 0,-222 323 70,27-44-4,-2-1 0,-2-1-1,-2-2 1,24-78 0,-35 95 5,-8 23 5,0 0 0,0 0 1,0-1-1,1-17 1,2 21-1,-4-16 27,4 7-32,-5 11 0,0 0 0,0 0 0,1 1 0,-1-1 0,1 0 0,0 1 0,0-1 0,1 1 0,3-4 0,-6 6 1,1 1 1,-1 0 0,1 0-1,-1 0 1,1 0-1,-1-1 1,1 1-1,0 0 1,-1 0-1,1 0 1,-1 0 0,1 0-1,0 1 1,-1-1-1,1 0 1,-1 0-1,1 0 1,-1 0-1,1 1 1,-1-1 0,1 0-1,-1 0 1,1 1-1,-1-1 1,1 1-1,-1-1 1,1 0-1,-1 1 1,0-1-1,1 1 1,-1-1 0,0 1-1,1-1 1,-1 1-1,0-1 1,0 1-1,1-1 1,-1 1-1,0-1 1,0 1 0,0-1-1,0 1 1,0 1-1,6 21 0,-6-23-1,4 33 24,-2 0-1,-2 1 0,0-1 1,-2 0-1,-2 0 0,-1 0 1,-13 45-1,-5-8 54,-2-1-1,-44 85 1,39-91-27,-3-1 0,-2-1 0,-3-2 0,-58 70 1,60-93-46,-1-2 0,-1-1 1,-2-2-1,-1-2 0,-70 38 1,-48 33-17,159-100 10,0 0 1,0 0-1,-1 0 1,1 0-1,0 0 0,0 0 1,0 0-1,0 0 0,0 0 1,0 0-1,0 0 1,0 0-1,-1 0 0,1 0 1,0 0-1,0 0 1,0 0-1,0 0 0,0 1 1,0-1-1,0 0 0,0 0 1,0 0-1,0 0 1,0 0-1,0 0 0,0 0 1,0 0-1,0 0 0,-1 1 1,1-1-1,0 0 1,0 0-1,0 0 0,0 0 1,0 0-1,0 0 1,0 0-1,0 1 0,0-1 1,0 0-1,1 0 0,-1 0 1,0 0-1,0 0 1,0 0-1,0 0 0,0 0 1,0 1-1,0-1 1,0 0-1,0 0 0,0 0 1,0 0-1,0 0 0,0 0 1,0 0-1,1 0 1,-1 0-1,0 0 0,0 0 1,0 0-1,0 0 1,0 1-1,0-1 0,13 1-67,22-5-26,-13-7 93,0-1 0,-1-1-1,-1-1 1,0-1 0,-1-1-1,24-25 1,9-6-1,-30 29 2,182-162-51,-164 139 36,-1-1 0,58-82 0,29-74-17,-66 110-32,-60 164 64,1-29 0,-2-43 0,-69 85 42,-3-4-1,-5-3 0,-166 137 1,-245 183 230,457-373-270,1 1 0,-47 61-1,77-90-3,0 1 0,0-1 0,0 1 0,0 0 0,1-1 0,-1 1 0,1 0 0,-1 0 0,1-1 0,-1 1 0,1 0 0,0 0 0,0 0 0,0-1 0,0 4 0,0-5-24,48-9-6,-13-11 32,-1-1 0,-1-2 0,39-36 0,-60 49 0,0 0-171,-2 0 0,1-1 0,-1 0 0,13-20 0,-8 4-1088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80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1027 11 0,'-4'-10'1139,"-5"18"-755,-6 16-241,-18 58 177,3 0 0,-33 149 0,9 107-128,-21 108 184,55-360-326,-3 0 0,-4-2 1,-41 87-1,-43 61-59,-73 159-19,147-300 17,3 2 0,-35 158 1,17-53 8,3-16-23,32-117 9,-32 77 0,48-138 15,0 0 0,1 0 0,-1 0 1,1 0-1,-1 0 0,1 0 0,0 0 0,1 0 0,-1 0 0,1 1 0,-1-1 0,1 0 1,1 0-1,-1-1 0,0 1 0,1 0 0,3 5 0,0-1-1,0 0 0,0 0-1,1-1 1,0 0 0,0 0-1,13 11 1,-13-15 4,1-1 0,0 0 0,-1 0 0,1 0 0,0-1 0,0 0 0,0 0-1,0-1 1,0 0 0,0 0 0,0 0 0,8-3 0,26 2 5,-25 2 2,0 1-1,-1 0 1,1 1-1,-1 1 1,1 0-1,-1 1 1,0 0-1,-1 2 1,0 0 0,0 0-1,0 1 1,-1 1-1,0 0 1,14 14-1,8 30-8,-35-53 0,1 1-1,-1-1 0,1 1 1,-1-1-1,1 1 0,-1-1 1,1 0-1,-1 1 1,1-1-1,-1 1 0,1-1 1,0 0-1,-1 0 1,1 1-1,0-1 0,-1 0 1,1 0-1,0 0 0,-1 0 1,1 0-1,0 0 1,-1 0-1,1 0 0,0 0 1,-1 0-1,1 0 0,0 0 1,-1 0-1,1 0 1,0-1-1,-1 1 0,1 0 1,0-1-1,0 0 0,13-17-33,-9 11 26,-2 4 8,0 0 0,0-1-1,0 0 1,-1 1 0,1-1-1,-1 0 1,0 0 0,0-1-1,0 1 1,-1 0 0,0 0-1,0-1 1,1-4 0,4-69-14,-3 30 0,23-188-30,85-569-196,-83 663 135,7 1 0,6 2 0,93-212-1,-91 266 47,-27 55 42,0-1 0,-2-1-1,16-54 1,-25 67 38,-9 30 20,-7 23-7,-4 2-26,-1-1-1,-36 55 0,-2 3 9,-102 227 109,-175 519 1,165-409-126,156-410-81,10-36-64,2-11 82,1-65 44,4 0 0,5 0-1,43-167 1,111-258-106,257-427-505,-408 922 705,-12 31 122,-13 43-31,9-49-188,-46 167 146,-116 274 0,-18 61 108,155-404-206,4 0 0,6 2-1,3 0 1,2 142 0,13-144-19,0-43 6,-8 97-1,-6-93-76,14-63 66,0 1 1,0 0-1,0 0 0,-1 0 1,1 1-1,0-1 1,0 0-1,0 1 1,-1-1-1,1 1 1,0 0-1,2 1 1,13 28 10,-11-22-5,-1 0-1,0 1 1,-1 0-1,0 0 1,3 10-1,0 11-1,-5-19-2,1 1 0,1 0 0,0-1 1,10 21-1,-13-29-4,1-1 1,0 1-1,-1-1 0,1 1 1,1-1-1,-1 0 1,0 0-1,0 0 1,1 0-1,-1 0 1,1 0-1,0-1 1,0 1-1,-1-1 1,1 0-1,0 0 0,0 0 1,0 0-1,0 0 1,0-1-1,0 0 1,0 1-1,5-1 1,-5 0-1,1 0 1,-1 0 0,1 0 0,-1 0-1,1 0 1,-1-1 0,0 0 0,1 0-1,-1 0 1,0 0 0,0 0-1,0 0 1,1-1 0,-1 0 0,-1 0-1,1 1 1,0-2 0,0 1 0,-1 0-1,1 0 1,2-5 0,-1 0 1,0-1 0,-1 1 0,0-1 0,-1 0 0,1 0 0,-1 0 0,1-14 0,32-140-8,82-233 1,-115 390 5,200-830-245,-104 378 148,-94 441 96,4-21-15,1 0 1,3 1-1,16-38 0,-26 70 16,1 0 0,-1 0 0,1 0 0,0 1 0,0-1 0,7-5 0,-10 8 0,0 1 1,0 0-1,0 0 0,0 0 0,0 0 0,0 0 0,0-1 0,1 1 0,-1 0 0,0 0 0,0 0 1,0 0-1,0 0 0,0 0 0,1 0 0,-1 0 0,0-1 0,0 1 0,0 0 0,0 0 0,0 0 1,1 0-1,-1 0 0,0 0 0,0 0 0,0 0 0,0 0 0,1 0 0,-1 0 0,0 0 0,0 0 1,0 0-1,0 0 0,1 0 0,-1 1 0,0-1 0,0 0 0,0 0 0,0 0 0,0 0 1,1 0-1,-1 0 0,0 0 0,0 0 0,0 1 0,0-1 0,0 0 0,0 0 0,0 0 0,1 0 1,-1 0-1,0 1 0,0-1 0,0 0 0,0 0 0,0 0 0,0 0 0,0 0 0,0 1 0,0-1 1,1 12 17,-1-9-11,-1 11-2,-1 0-1,0 0 0,0-1 0,-1 1 1,-1 0-1,0-1 0,-9 17 1,-51 92-26,38-77 13,-63 123 38,7 5 1,8 2 0,-81 294-1,144-426-30,1-7 0,-18 49 0,18-70-34,4-25-56,3-31 17,22-540-199,-9 478 261,5 1 0,4 0 1,52-159-1,58-74 11,56-178 0,-141 334 0,11-43 0,-48 197 0,-2 1 0,-1-1 0,-1 0 0,-1-47 0,-2 70 1,-1-1-1,1 1 1,-1-1-1,0 1 1,0-1-1,-1 1 1,1 0-1,0-1 1,-1 1-1,1 0 1,-1 0-1,0 0 1,0 0-1,0 0 1,0 1 0,0-1-1,0 0 1,0 1-1,0 0 1,-1-1-1,1 1 1,-1 0-1,1 0 1,-1 0-1,1 1 1,-1-1-1,1 0 1,-1 1-1,-2 0 1,-11-3 3,0 0 0,0 2 0,-19-1 0,31 3-3,1 0 0,-1-1-1,0 1 1,1 0 0,-1 1 0,1-1-1,0 1 1,-1-1 0,1 1 0,0 0-1,0 0 1,0 0 0,0 1 0,0-1-1,-2 4 1,-39 47 20,36-42-17,5-4 1,0 0 0,0 0-1,0 0 1,1 1 0,1-1-1,-1 1 1,1-1-1,0 1 1,1 0 0,0-1-1,1 10 1,-3 29 30,-43 224 128,-2 8 32,45-192-195,2-85-2,1-1 1,-1 0-1,0 1 0,1-1 1,-1 1-1,0-1 0,1 0 1,-1 1-1,1-1 0,-1 0 1,1 0-1,-1 1 0,0-1 1,1 0-1,-1 0 1,1 0-1,-1 0 0,1 1 1,-1-1-1,1 0 0,-1 0 1,1 0-1,-1 0 0,1 0 1,-1 0-1,1 0 0,-1 0 1,1-1-1,-1 1 1,1 0-1,-1 0 0,1 0 1,-1 0-1,1-1 0,-1 1 1,1 0-1,-1-1 0,0 1 1,1 0-1,-1-1 0,1 1 1,-1 0-1,0-1 1,1 1-1,-1 0 0,0-1 1,0 1-1,1-1 0,-1 1 1,0-1-1,0 0 0,15-20-24,0 0-1,-2-1 0,-1-1 1,0 0-1,-2 0 0,11-37 1,1 2-55,108-354-82,-113 351 161,-15 54 6,1 1 0,0 0 1,0 0-1,1 0 0,-1 0 0,1 0 0,1 1 1,-1 0-1,1 0 0,6-6 0,0 1 17,1 1-1,1 0 1,18-10-1,-29 17-14,0 1 1,0 0-1,0-1 1,1 1-1,-1 0 0,0 1 1,1-1-1,-1 0 0,1 1 1,-1-1-1,1 1 0,-1 0 1,1 0-1,-1 0 0,1 0 1,-1 0-1,1 0 0,2 2 1,-3-1-1,0 0 0,-1 0 0,1 0 0,0 0 0,-1 0 0,1 1 0,-1-1 0,0 1 0,1-1 0,-1 1 0,0-1 0,0 1 0,0 0 0,0 0 0,0-1 0,-1 1 0,1 0 0,0 2 0,2 11 19,0 0 0,-1 0 0,-1 0-1,-2 31 1,1-25-32,-3 67 35,-20 132 0,-35 86 67,25-153-42,-16 218 0,48-282-149,1-86-6,0-6-10,1-17 40,2-1-1,1 2 0,11-37 1,2-11-1,25-256-155,-11 61 109,-23 217 107,26-143-50,-26 157 58,1 1-1,1 1 1,1 0-1,16-30 1,-26 58 10,-1 0 0,0 0 0,0 0 1,1 1-1,-1-1 0,1 0 0,-1 0 0,1 0 0,-1 0 0,1 0 1,-1 1-1,1-1 0,0 0 0,-1 0 0,1 1 0,0-1 1,0 0-1,-1 1 0,1-1 0,0 1 0,0-1 0,0 1 0,0 0 1,0-1-1,0 1 0,0 0 0,0 0 0,0-1 0,0 1 0,0 0 1,0 0-1,0 0 0,0 0 0,0 0 0,0 0 0,0 1 1,0-1-1,0 0 0,0 0 0,-1 1 0,1-1 0,0 1 0,0-1 1,0 1-1,0-1 0,0 1 0,-1-1 0,1 1 0,0 0 0,0 0 1,4 4 20,-1 1 1,0-1 0,-1 0-1,1 1 1,-1 0-1,2 6 1,10 24 25,-2 0-1,-2 1 0,-2 0 1,-1 1-1,5 62 0,-8 195 28,-6-176-63,-14 254 59,3-97-526,-9-750 66,3-295 32,19 729 352,-1 10 7,1 0 1,1 0-1,2-1 1,13-48-1,-16 74 10,2 1 1,-1-1-1,0 1 0,1 0 1,-1 0-1,1 0 0,0 0 1,1 0-1,-1 1 0,1 0 0,-1-1 1,1 1-1,0 0 0,0 1 1,0-1-1,1 1 0,-1 0 0,1 0 1,-1 0-1,1 1 0,0-1 1,-1 1-1,1 0 0,9 0 1,-12 1-15,-1 0 1,1 0 0,-1 1 0,1-1-1,-1 1 1,1-1 0,-1 1 0,0-1 0,1 1-1,-1 0 1,0 0 0,1-1 0,-1 1-1,0 0 1,0 0 0,0 0 0,0 1-1,0-1 1,0 0 0,0 0 0,0 0 0,0 1-1,1 1 1,13 38 51,-12-30-40,48 152 106,-8 2 0,42 313 0,-77-109-97,-9-254-22,1-78-3,-1 0-1,-12 65 0,13-101-3,0-1 0,0 0 0,0 0 0,0 0 0,0 0 0,0 1 0,0-1-1,0 0 1,0 0 0,0 0 0,0 1 0,0-1 0,0 0 0,0 0 0,0 0 0,0 0 0,0 1 0,0-1 0,0 0 0,0 0 0,0 0-1,0 0 1,0 1 0,0-1 0,0 0 0,0 0 0,-1 0 0,1 0 0,0 0 0,0 1 0,0-1 0,0 0 0,0 0 0,0 0-1,-1 0 1,1 0 0,0 0 0,0 0 0,0 0 0,0 0 0,-1 0 0,1 0 0,0 1 0,0-1 0,0 0 0,0 0 0,-1 0 0,1 0-1,0 0 1,0 0 0,0 0 0,-1-1 0,1 1 0,0 0 0,0 0 0,-6-12-74,-2-21 58,-19-131-228,-53-454-570,74 102 776,9 496 75,0 0-1,1 1 0,1-1 1,11-27-1,-1 2 101,-15 42-126,1 1 0,-1 0 0,1 0 0,0 0 0,0-1 0,0 1 1,0 0-1,0 0 0,0 0 0,0 0 0,1 1 0,-1-1 0,1 0 1,-1 0-1,1 1 0,0-1 0,-1 1 0,1 0 0,3-2 0,-4 3 0,-1 1-1,1-1 0,0 0 0,0 1 1,0 0-1,-1-1 0,1 1 0,0-1 1,0 1-1,-1 0 0,1 0 0,-1-1 1,1 1-1,-1 0 0,1 0 0,-1 0 1,1-1-1,-1 1 0,0 0 0,1 0 1,-1 0-1,0 0 0,0 0 0,0 0 1,0 0-1,0 0 0,0 0 0,0 0 1,0 0-1,0-1 0,0 3 1,0-1 7,16 164 195,-9 290-1,-10-255-131,-3-1-44,-9-1 0,-51 243 0,47-314-37,17-126-77,-1-10 57,-1-18-7,-69-531-511,-40 6 461,103 504 85,3 11 23,-2 0 0,-1 1 0,-20-47 0,13 58 113,7 24-28,3 17 8,2 17-38,2 0 0,1 1 0,4 38 1,-1-5 9,9 204 200,59 356 0,-7-15-291,-35-1 0,-25-571-1,10 169-25,-11-203-206,0-11 90,-1-26 41,-4-53 10,-90-532-677,54 374 554,19 111 81,-76-583 20,95 697 130,1 8 232,5 24 25,6 26-52,23 61 1,2 3-71,3 49-71,-6 2-1,-8 1 0,-6 1 0,-3 213 0,-2 97 37,-9-429-106,2 1 0,11 41-1,-10-66-22,-2-20-53,3-28-2,9-169-203,-12-257-1,-7 253 113,1 4 77,3-257 55,2 388 38,15-77 1,-9 87-11,-6 45 21,0 23 34,1 27 72,-5-34-125,40 846 642,-50-636-567,-58 322 0,19-196-39,22 32-147,29-625-323,58-423 1,-53 639 386,17-55 0,-16 82 26,-4 28 31,-2 29 16,-6 5 20,-2 0-1,-3 0 1,-1-1 0,-25 68 0,-1 9 53,29-97-73,6-17-19,-2 1 0,1-1 0,-2 1 0,1-1 0,-2 0 0,1-1 0,-2 1-1,-7 12 1,12-22-13,0 0-1,0 0 0,-1 0 0,1 0 1,0 0-1,-1 0 0,1-1 0,-1 1 1,1 0-1,0-1 0,-1 1 0,1-1 1,-1 0-1,0 1 0,1-1 0,-1 0 1,1 0-1,-1 0 0,1 0 0,-1 0 1,1 0-1,-1-1 0,0 1 0,1 0 1,-1-1-1,1 1 0,-1-1 0,1 0 1,0 1-1,-1-1 0,1 0 0,-2-1 1,-1-1-12,0 0 0,0 0 1,0-1-1,0 1 0,0-1 1,1 0-1,-1 0 0,-2-5 1,-1-5-8,1 0 1,0 0-1,0-1 1,2 1 0,-6-31-1,-11-35-27,21 79 49,-1-1-1,1 1 1,-1 0 0,0-1-1,1 1 1,-1 0 0,0-1-1,0 1 1,0 0 0,0 0-1,0 0 1,0 0 0,0 0 0,-2-1-1,3 2 1,-1-1 0,1 1 0,-1 0 0,1 0 0,-1 0 0,1 0 0,-1 0 0,1 0 0,-1 0 0,1 0 0,-1 0-1,1 0 1,-1 0 0,1 0 0,-1 0 0,1 0 0,-1 1 0,1-1 0,-1 0 0,1 0 0,-1 1 0,1-1 0,-1 0 0,1 1 0,-1 0 0,-1 1 3,0 0 1,0 1-1,0-1 1,0 1 0,0 0-1,1 0 1,0 0-1,-1-1 1,1 1 0,-1 5-1,-3 22 14,2 1 0,0-1 0,2 1 0,2 0-1,5 40 1,-3-45 21,2 0 0,1 0 0,1-1 0,20 46 0,56 99 123,4 8 20,33 136-48,-119-400-305,-3-87-43,7-269-110,1 350 304,4 1 0,38-156 0,-44 229-8,2 1-1,15-33 1,-21 74-4,-29 139 169,7-47 77,-11 179 0,33 255 294,1-528-483,1 1 1,9 36 0,-9-50-20,1-1 0,0 1 1,0-1-1,1 1 0,0-1 0,0 0 0,1 0 0,0-1 0,7 9 0,-10-14-4,0 0-1,0 0 1,0 0-1,1 0 1,-1 0-1,1 0 1,-1-1-1,1 0 0,-1 1 1,1-1-1,0 0 1,-1 0-1,1 0 1,0-1-1,0 1 1,0-1-1,0 1 0,0-1 1,0 0-1,-1 0 1,1 0-1,0-1 1,0 1-1,0-1 1,0 1-1,0-1 1,-1 0-1,1 0 0,0 0 1,-1-1-1,4-1 1,3-2 3,-1-1 0,0 0-1,-1 0 1,1-1 0,-1 0 0,0 0 0,11-15 0,11-21-33,-2-2 1,-2 0 0,-2-1-1,-2-1 1,-2-2 0,-3 0-1,18-80 1,-43 162 7,-1 0 0,-27 58 1,24-63 35,1 1 0,1 1 0,1 0 0,2 1 0,-7 47 0,14-64 10,-2 7-7,2 0 1,1 1-1,0-1 1,5 26-1,-5-46-18,1 1-1,0-1 1,-1 0 0,1 1 0,0-1-1,0 0 1,0 1 0,0-1-1,0 0 1,0 0 0,0 0 0,0 0-1,0 0 1,0 0 0,1 0-1,-1-1 1,0 1 0,1 0 0,-1-1-1,1 1 1,-1-1 0,1 1-1,-1-1 1,1 0 0,-1 0 0,1 1-1,-1-1 1,1 0 0,-1 0-1,1-1 1,-1 1 0,1 0 0,-1 0-1,1-1 1,-1 1 0,1-1-1,-1 1 1,0-1 0,1 0 0,-1 1-1,0-1 1,0 0 0,1 0-1,1-2 1,6-11-1,-1 0 0,0-1 0,-1 0 0,9-28 0,-4 13 0,32-87-31,46-197 1,-9-127-80,-57 268 41,22-145-126,-28 227 140,43-129 1,-18 101 55,-15 46-5,-4-2 0,18-83 0,-40 134-1,-2 24 5,0 0 0,0 0 0,0 0 0,0 0 0,0 0 1,-1 0-1,1-1 0,0 1 0,0 0 0,0 0 0,0 0 0,0 0 0,0 0 0,0 0 0,0 0 1,0 0-1,0-1 0,0 1 0,-1 0 0,1 0 0,0 0 0,0 0 0,0 0 0,0 0 0,0 0 1,0 0-1,-1 0 0,1 0 0,0 0 0,0 0 0,0 0 0,0 0 0,0 0 0,0 0 0,0 0 1,-1 0-1,1 0 0,0 0 0,0 0 0,0 0 0,0 0 0,0 0 0,0 0 0,-1 0 0,1 0 1,0 0-1,0 1 0,0-1 0,0 0 0,0 0 0,0 0 0,0 0 0,0 0 0,0 0 0,0 0 1,-1 0-1,1 1 0,0-1 0,0 0 0,0 0 0,0 0 0,0 0 0,0 0 0,0 1 0,-23 36 25,11-15-19,-238 404 100,-87 137 82,323-540-172,7-11-12,0-1-1,-1 0 0,0 0 0,-1 0 1,0-1-1,0-1 0,-15 12 0,23-20-3,0 0 0,0 0 1,0 0-1,0-1 0,-1 1 0,1-1 0,0 1 0,-1 0 0,1-1 0,0 0 0,-1 1 1,1-1-1,0 0 0,-1 0 0,1 0 0,-1 0 0,1 0 0,-2 0 0,2-1 0,0 1 0,1 0 0,-1-1-1,0 0 1,0 1 0,1-1 0,-1 1-1,0-1 1,1 0 0,-1 1 0,0-1-1,1 0 1,-1 0 0,1 0 0,-1 1-1,1-1 1,0 0 0,-1 0 0,1 0-1,0-1 1,-2-7-3,1 0-1,0 0 0,1 0 0,1-16 1,0 7-2,1-26 3,1 1 0,3-1 0,1 1 0,18-59 0,4 13-1,41-86 0,-31 94-5,4 1 1,3 3 0,3 1-1,4 3 1,3 2-1,3 3 1,100-90 0,-132 135-7,21-22-47,-46 42 60,1 0 0,-1 0 0,0 0 0,0 0 0,-1 0 0,1 0 0,0-1 0,-1 1-1,0-1 1,0 1 0,0-1 0,0 1 0,-1-1 0,1-4 0,-1 7 2,0 0 0,-1 0 0,1 0 0,0 0 0,-1 0 1,1 0-1,0 0 0,-1 0 0,1 0 0,-1 0 0,0 0 0,1 1 0,-1-1 0,0 0 0,1 0 0,-1 1 0,0-1 0,0 0 1,0 1-1,1-1 0,-1 1 0,0-1 0,0 1 0,0-1 0,0 1 0,0 0 0,0-1 0,0 1 0,0 0 0,-2 0 0,0-1 1,1 1 0,-1 0 0,1 0-1,-1 0 1,1 0 0,-1 0-1,1 0 1,-1 1 0,1-1-1,0 1 1,-1 0 0,1 0-1,-1 0 1,-3 2 0,-25 21-18,0 1-1,-37 40 1,-8 8-26,68-66 40,-381 348-23,381-346 21,13-10-6,11-12-13,27-35 20,-2-3 0,65-106 0,-51 72-20,128-163 15,-142 201 18,1 2-1,93-76 1,-56 57-4,-74 58-1,-11 8 8,-14 8 22,-26 24-32,1 2 0,2 1 0,1 3 0,2 1 0,-61 82 0,17-3 31,-74 141-1,82-120 57,-84 216-1,129-272-56,3 2-1,5 1 1,3 1 0,-9 97-1,29-135-91,11-71 47,0 0 0,1 1-1,1 0 1,25-26 0,-17 18-23,-17 22 29,12-16-11,1 1 0,1 1 0,27-24 0,-45 43 15,0-1 0,0 1 1,0 0-1,0 0 1,0-1-1,1 1 1,-1 0-1,0 0 0,0 0 1,0-1-1,1 1 1,-1 0-1,0 0 1,0 0-1,0 0 0,1-1 1,-1 1-1,0 0 1,0 0-1,1 0 1,-1 0-1,0 0 0,0 0 1,1 0-1,-1 0 1,0 0-1,1 0 0,-1 0 1,0 0-1,0 0 1,1 0-1,-1 0 1,0 0-1,1 0 0,-1 0 1,0 0-1,0 0 1,1 0-1,-1 0 1,0 0-1,0 1 0,1-1 1,-1 0-1,0 0 1,1 1-1,-4 15-17,-14 24 25,-17 22 5,-51 69-1,-16 28 50,87-133-50,1 0-1,1 1 0,1 0 1,-9 37-1,17-51 7,1-1 0,0 1 0,1 0 0,1 13 0,0-26-16,0 0 1,0 1-1,0-1 0,0 0 0,0 1 0,0-1 0,1 0 1,-1 1-1,0-1 0,0 0 0,0 1 0,0-1 1,1 0-1,-1 0 0,0 1 0,0-1 0,0 0 0,1 0 1,-1 1-1,0-1 0,1 0 0,-1 0 0,0 0 0,0 1 1,1-1-1,-1 0 0,0 0 0,1 0 0,-1 0 0,0 0 1,1 0-1,-1 0 0,0 0 0,1 0 0,-1 0 0,0 0 1,1 0-1,-1 0 0,0 0 0,1 0 0,-1 0 0,0 0 1,1 0-1,-1 0 0,0 0 0,1-1 0,-1 1 0,0 0 1,1 0-1,-1 0 0,0-1 0,0 1 0,1 0 0,-1 0 1,0-1-1,0 1 0,0 0 0,1 0 0,-1-1 0,0 1 1,0 0-1,0-1 0,0 1 0,1-1 0,0 0 0,16-15 1,-1 0 1,-1-2-1,-1 0 1,0-1-1,21-38 1,5-6-6,265-361-252,-306 440 245,-29 59 35,-3-1 0,-62 100 0,22-41 33,47-85-39,-29 59 66,50-95-78,0 0 1,1 1 0,1-1-1,0 1 1,1-1-1,0 1 1,0 13-1,12-34-27,43-62-5,78-138 0,-11 13-18,-99 165 29,63-84-162,-81 111 150,1-1-25,-2 14 35,-4 9 32,-1-1 0,-1 1 0,-1-1 1,0 0-1,-1 0 0,-11 21 0,-8 25 39,-105 239 48,93-228-76,3 0 1,4 3-1,-31 117 1,57-173-23,1 1 0,2 0 0,0 26 0,1-42-4,0-7 0,0 0 0,0 1 0,0-1 0,0 1 0,-1-1 0,1 1 0,0-1 0,0 0 0,0 1 0,1-1 0,-1 1 0,0-1 0,0 0 0,0 1 0,0-1 0,0 1 0,0-1 0,1 0 0,-1 1 0,0-1 0,0 1 0,0-1 0,1 0 0,-1 1 0,0-1 0,1 0 0,-1 0 0,0 1 0,1-1 0,-1 0 0,0 0 0,1 1 0,-1-1 0,0 0 0,1 0 0,-1 0 0,1 0 0,-1 1 0,0-1 0,1 0 0,0 0 0,17-12 0,-10 2-10,-1-1-1,0 0 1,-1-1 0,0 0 0,7-22-1,8-14-28,11-17-75,-2-2 1,-4-1 0,-2-1 0,18-90 0,-20 71 18,-16 76 46,-12 54 27,-32 105 98,5-26 8,17-51 7,3 0 0,4 1 0,3 0-1,5 143 1,1-204-84,1 0-1,0 0 1,1-1-1,0 1 1,1 0-1,0-1 1,0 0-1,1 0 0,0 0 1,0 0-1,1 0 1,0-1-1,10 12 1,0-15-39,-14-5 28,-1 0 1,1-1 0,-1 1-1,0 0 1,1 0 0,-1 0-1,1 0 1,-1 0 0,1 1-1,-1-1 1,0 0 0,1 0-1,-1 0 1,1 0 0,-1 0-1,1 0 1,-1 1 0,0-1-1,1 0 1,-1 0 0,0 1-1,1-1 1,-1 0 0,0 1-1,1-1 1,-1 0 0,0 1-1,0-1 1,1 0 0,-1 1-1,0 0 1,7-644-403,1 243 353,2 275 45,29-150 0,2 102 1,7 2 1,8 2-1,134-281 0,165-385 34,-355 834-27,1 1 0,-1 0 0,0-1 0,0 1 0,0 0 1,1-1-1,-1 1 0,0 0 0,0-1 0,0 1 0,0-1 0,0 1 0,0 0 0,0-1 0,0 1 0,0-1 1,0 1-1,0 0 0,0-1 0,0 1 0,0-1 0,0 1 0,0 0 0,0-1 0,0 1 0,0 0 0,-1-1 1,1 1-1,0-1 0,0 1 0,-1 0 0,1-1 0,0 1 0,0 0 0,-1 0 0,1-1 0,-1 1 1,-15 4 0,-18 19-1,-42 47 18,24-20 21,-114 83 0,114-90-39,52-43 0,0 0 0,0 0-1,-1 1 1,1-1 0,0 0 0,0 0-1,0 0 1,0 0 0,-1 0-1,1 0 1,0 0 0,0 1-1,0-1 1,-1 0 0,1 0-1,0 0 1,0 0 0,0 0-1,-1 0 1,1 0 0,0 0 0,0 0-1,0 0 1,-1 0 0,1 0-1,0 0 1,0 0 0,0 0-1,-1 0 1,1 0 0,0-1-1,0 1 1,0 0 0,-1 0-1,1 0 1,0 0 0,0 0 0,0 0-1,0-1 1,-1 1 0,1 0-1,0 0 1,0 0 0,0 0-1,0-1 1,0 1 0,0 0-1,0 0 1,-1 0 0,1-1-1,0 1 1,0 0 0,0 0 0,0 0-1,0-1 1,0 1 0,0 0-1,0 0 1,0 0 0,0-1-1,0 1 1,0 0 0,0 0-1,0 0 1,0-1 0,1 1-1,-1 0 1,0 0 0,0-1 0,0 0-5,1-15 4,1-1 0,0 1 1,1-1-1,1 1 0,1 0 0,0 0 1,10-19-1,62-112 2,-49 99-2,17-30-15,66-88 0,-133 192 24,-32 29-1,-27 30 16,37-28 18,3 2 0,-41 81 0,-53 135 165,83-163-124,43-87-82,27-54-22,1-1 12,325-429-150,-95 134 63,-234 303 97,28-34 0,-40 52 0,0 0 0,1 0 0,0 0 0,0 1 0,0-1 0,0 1 0,0 0 0,1 1 0,7-5 0,-11 7 1,-1 0-1,0 0 1,1 0-1,-1-1 1,1 1-1,-1 0 1,1 0-1,-1 0 0,1 0 1,-1 0-1,0 0 1,1 0-1,-1 0 1,1 0-1,-1 0 0,1 0 1,-1 0-1,1 1 1,-1-1-1,0 0 1,1 0-1,-1 0 0,1 1 1,-1-1-1,0 0 1,1 0-1,-1 1 1,0-1-1,1 0 1,-1 1-1,0-1 0,1 0 1,-1 1-1,0-1 1,0 0-1,1 1 1,-1-1-1,0 1 0,0-1 1,0 1-1,0-1 1,1 0-1,-1 1 1,0 24 29,0-17-15,0 26-3,-1-1 1,-2 0 0,-1 0-1,-2-1 1,-1 1 0,-1-1-1,-25 59 1,-170 321 71,-6 14 46,62-52-93,144-372-66,3-13-36,4-20-44,7-6 104,2 0 1,1 1-1,25-43 0,-17 33-24,22-38-8,3 2-1,75-98 1,131-134 36,-174 219-30,-26 37-145,-67 77 190,2 1 1,-21 42-1,16-28 1,-282 449 72,76-137 56,64-74 70,151-253-218,15-22-29,20-25 20,187-248 30,45-52-5,-31 95-11,-79 84 0,-144 144-2,0 1 1,0-1-1,-1 0 1,1 0-1,-1 0 1,0-1-1,-1 1 1,1-1-1,-1 0 1,0 0-1,-1 0 1,1-1 0,-1 1-1,0 0 1,-1-1-1,0 1 1,1-12-1,5-65 20,-4 63-25,-1 0 0,0 0-1,-4-37 1,1 54 6,0 0 0,0 0 0,0-1-1,0 1 1,-1 0 0,0 1-1,1-1 1,-1 0 0,0 0-1,0 1 1,-1-1 0,1 1-1,0 0 1,-1 0 0,0 0 0,1 0-1,-1 0 1,0 0 0,0 1-1,0-1 1,0 1 0,0 0-1,-6-2 1,-8-2-8,0 1 0,-35-5 0,45 8 9,-32-3-2,11 1-5,1-1 1,-1-1-1,-43-14 0,64 17 5,0-1 0,0 0 0,0-1 1,1 1-1,-1-1 0,1-1 0,0 1 0,0-1 0,0 0 0,1-1 1,0 1-1,0-1 0,0 0 0,1 0 0,0 0 0,0-1 0,0 0 0,-2-8 1,0 1-8,0-1 0,2 0 0,0 0 1,0 0-1,2 0 0,0-1 0,0 1 1,1-1-1,1 1 0,3-19 1,-1 28 8,0 0 0,0 0 0,1 1 0,0-1 0,0 1 0,0-1 0,1 1 0,0 0 0,0 0 0,6-5 0,53-47 0,-42 40 0,-14 10 0,-5 6 0,-1 0-1,1 0 1,-1 0 0,1 0 0,-1 0-1,0-1 1,0 1 0,1 0-1,-1-1 1,0 1 0,0-1 0,0 0-1,-1 1 1,1-1 0,0 0 0,0 1-1,-1-1 1,1 0 0,-1 0-1,1-3 1,-42 4-149,27 2 131,9-1-30,15-8 42,-6 6 14,8-5-2,1 0 0,0 0 0,0 2 0,0 0 0,1 0 0,0 1 0,0 1 0,0 0 0,0 1 0,0 1 0,1 0 0,-1 0 0,0 2 0,27 3 0,-38-3-3,1 0 0,-1 0-1,1 0 1,-1 1 0,0-1-1,1 1 1,-1-1 0,0 1-1,0 0 1,0 0 0,0 1-1,-1-1 1,1 1 0,2 2-1,22 45 53,-22-37-47,1 0 1,0-1-1,16 22 1,-22-34-9,1 1 1,-1 0-1,0-1 1,1 1-1,-1-1 1,0 1-1,1 0 1,-1-1 0,0 1-1,0-1 1,1 1-1,-1 0 1,0-1-1,0 1 1,0 0-1,0 0 1,0-1 0,0 1-1,0 0 1,0-1-1,0 1 1,-1 0-1,1-1 1,0 1-1,0 0 1,0-1 0,-1 1-1,1-1 1,0 1-1,-1 0 1,1-1-1,-1 1 1,1-1-1,-1 1 1,1-1 0,-1 1-1,1-1 1,-1 1-1,1-1 1,-1 0-1,1 1 1,-1-1-1,0 0 1,1 1 0,-1-1-1,0 0 1,1 0-1,-1 0 1,0 0-1,0 1 1,-5 1-3,-100 68-43,-137 117 0,155-116 44,57-45 1,7-6 15,-41 27-1,58-43-16,0 0 0,-1 0 0,0 0 0,0-1 0,0 0 0,0-1-1,0 0 1,0 0 0,-1 0 0,-12 0 0,20-3 1,1 1-1,-1-1 1,0 1 0,0-1 0,1 0 0,-1 1 0,1-1-1,-1 0 1,0 1 0,1-1 0,0 0 0,-1 0-1,1 1 1,-1-1 0,1 0 0,0 0 0,-1 0-1,1 1 1,0-1 0,0 0 0,0 0 0,0 0 0,0 0-1,0 0 1,0 0 0,0 0 0,0 1 0,0-2-1,2-35-31,-2 33 31,2-9 1,1 0 0,0 0-1,1 0 1,0 0 0,1 1-1,0 0 1,1 0-1,0 0 1,1 1 0,10-13-1,15-17-6,46-45 0,-69 77 7,16-16 5,0 1 0,2 1 0,1 1 0,0 1 0,32-16 0,-38 25 1,1 1 0,0 1 0,0 2 0,1 0 0,0 1 0,1 2 0,43-5 0,-52 8 2,1 1-1,0 1 0,-1 0 0,1 1 0,0 1 1,-1 0-1,30 9 0,-38-7-1,0-1 0,0 1 0,-1 0 0,0 1 0,0 0 0,0 0 0,0 0 0,-1 1-1,0 0 1,0 0 0,0 1 0,-1 0 0,0 0 0,0 0 0,-1 0 0,6 15 0,-2-1 14,-2 0-1,-1 1 1,0 0-1,-1 0 1,-2 1 0,0-1-1,-2 0 1,-2 33-1,1-4 2,0-18-14,-3 0 0,0-1 1,-2 1-1,-1-1 0,-2 0 1,-1-1-1,-27 57 0,-11 6 12,-64 93-1,102-171-17,8-11-1,0-1 0,0 0 0,0 0 0,-1 0 0,1 0 0,-1 0 0,0-1 0,-1 1 0,1-1 1,0 1-1,-1-1 0,0-1 0,0 1 0,1 0 0,-2-1 0,-6 3 0,10-5-2,1 0 1,-1 0-1,0 0 0,0 0 1,0 0-1,0-1 0,1 1 0,-1 0 1,0-1-1,0 1 0,0 0 0,1-1 1,-1 1-1,0-1 0,1 1 1,-1-1-1,0 0 0,1 1 0,-1-1 1,1 0-1,-1 1 0,1-1 0,-1 0 1,1 0-1,0 1 0,-1-1 1,1 0-1,0 0 0,-1 0 0,1 1 1,0-1-1,0-2 0,-6-36-107,5 29 86,-53-513-521,46 473 513,8 48 33,0 1 0,0 0-1,-1 0 1,1-1 0,-1 1-1,1 0 1,-1 0-1,1-1 1,-1 1 0,0 0-1,1 0 1,-1 0 0,0 0-1,0 0 1,0 0-1,-1-1 1,2 3 2,-1-1 0,0 0 0,1 1 0,-1-1-1,1 1 1,-1 0 0,1-1 0,0 1 0,-1-1 0,1 1 0,-1-1-1,1 1 1,0 0 0,0-1 0,-1 1 0,1 0 0,0 0 0,0-1-1,0 1 1,0 0 0,0-1 0,0 1 0,0 0 0,0-1 0,0 1-1,0 0 1,0 1 0,-2 73 128,2 1-1,4-1 0,3 0 1,4 0-1,2 0 1,40 121-1,20-24-13,-72-167-133,-4-43-95,-1 0 0,-2 0 0,-17-57 0,-1-9-16,15 52 83,2-1 1,2 1-1,3-1 0,6-67 0,-4 119 43,0 0 0,0 0 0,0 0 1,0 0-1,0 0 0,0 0 0,0 0 0,1 0 0,-1 0 0,0 0 0,1 0 0,-1 0 0,1 0 0,-1 0 0,1 0 0,-1 0 0,1 0 0,0 1 0,-1-1 0,1 0 0,0 0 0,0 1 0,-1-1 0,1 1 0,0-1 0,2 0 0,-2 1 4,0 0 0,1 0-1,-1 0 1,0 1 0,0-1-1,0 0 1,0 1-1,1-1 1,-1 1 0,0 0-1,0-1 1,0 1 0,0 0-1,0-1 1,0 1 0,0 0-1,0 0 1,-1 0 0,1 0-1,0 0 1,0 0-1,-1 0 1,2 2 0,7 16 33,-1-1 0,0 1 1,-1 0-1,-1 1 0,-1 0 1,4 34-1,-1-11 25,15 87 127,-5 0 1,1 213 0,-19 343 8,-3-639-196,1-30-23,1-14-32,0-6-42,41-964-900,-32 817 887,20-152-53,-19 246 147,2 1-1,2 0 1,27-69-1,-38 116 16,1 0 0,0 1 0,1-1 0,-1 0 0,2 1 0,-1 0 0,1 0 0,0 0 0,0 1 0,1-1 0,0 1 0,0 1 0,8-7 0,-13 11 1,0 1-1,0-1 1,0 1-1,0-1 1,0 1-1,0 0 1,0-1-1,0 1 1,0 0 0,0 0-1,0 0 1,0 0-1,0 0 1,0 0-1,0 0 1,0 0-1,1 0 1,-1 0-1,0 1 1,0-1 0,0 0-1,0 1 1,0-1-1,0 1 1,-1-1-1,1 1 1,2 1-1,-1 0 6,0 0-1,0 1 1,-1-1-1,1 1 0,-1-1 1,1 1-1,-1 0 1,0-1-1,0 1 0,1 4 1,8 30 74,-3 0 1,0 1-1,1 50 1,-5 127 164,-3-152-188,-1 80 43,-6-1 0,-27 145-1,-136 464 152,16-86-149,146-644-146,7-22 29,0 0-1,0 0 1,1 0 0,-1 0 0,1 0 0,-1 0 0,1 0 0,-1 0 0,1 0 0,0 0-1,-1 0 1,1-1 0,0 1 0,0 0 0,0 0 0,0 0 0,0 0 0,0-3 0,-8-141-126,6 0 0,7 0 0,6 0 0,49-239 0,-18 208 133,7 3 0,8 2 0,108-228 0,-140 348 12,124-244-3,-107 234-7,-40 59 7,0-1 1,0 0 0,1 1 0,0 0 0,-1 0 0,1-1 0,0 1-1,0 1 1,0-1 0,0 0 0,0 1 0,0 0 0,1-1 0,-1 1-1,0 1 1,1-1 0,5 0 0,-9 1 3,1 0 1,0 0-1,0 0 0,-1 0 1,1 0-1,0 0 0,0 0 1,-1 1-1,1-1 0,0 0 1,-1 1-1,1-1 0,0 0 1,-1 1-1,1-1 0,0 1 1,-1-1-1,1 1 0,-1-1 1,1 1-1,-1-1 0,1 1 1,-1-1-1,0 1 0,1 1 1,5 10 32,0-1 0,-1 1 0,-1 0 0,0 1 1,0-1-1,-2 1 0,1 0 0,0 18 0,0 118 112,-4-101-104,-1 43 0,-5 0 0,-4-1 0,-4 0 0,-45 153-1,-84 187 152,-90 352 108,231-771-307,-3 19 24,6-29-24,0 0 0,0-1 0,0 1 0,-1 0 0,1 0 1,0-1-1,0 1 0,-1 0 0,1 0 0,0-1 0,-1 1 1,1 0-1,-1-1 0,1 1 0,-1-1 0,1 1 0,-1-1 1,0 1-1,1-1 0,-1 1 0,0-1 0,1 1 0,-1-1 0,-1 1 1,1-8-181,1-27 94,0-27 45,1 0-1,15-85 0,215-735-602,-26 374 422,-193 478 227,-1-1 0,-1 0 0,-2-1 0,7-50 0,2-124 11,-15 167-16,0 14-42,-2 0 0,0 1 0,-1-1 1,-2 0-1,-7-36 0,7 51 24,0-1-1,-1 2 1,0-1 0,0 0-1,-1 1 1,0-1 0,0 1-1,-1 1 1,0-1 0,-1 1-1,1 0 1,-1 0 0,-1 1-1,1 0 1,-1 0 0,-13-6-1,4 4 19,-1 1 1,0 0-1,-1 2 0,0 0 1,1 1-1,-1 1 0,-1 1 1,-33 0-1,20 0 5,-56-9 0,79 8-3,-1 0 1,0 0-1,1-1 0,-1 0 1,1-1-1,0 0 1,0-1-1,1 0 0,-9-7 1,3 2-1,1 1 0,-1 0 0,-1 2 0,1 0 0,-2 0 0,1 1 0,-1 1 0,0 1 0,0 0 0,0 2 0,-27-3 0,42 5 2,8-1 3,19-1 12,40-1 23,334 25 189,-387-19-213,93 6 66,-95-7-75,0-1-1,0-1 1,0 1-1,0-2 1,0 1-1,0-2 0,17-5 1,-24 6-11,0 0 1,0 0-1,0 0 1,0 0-1,0 0 1,0-1-1,-1 0 1,1 1-1,-1-1 0,0 0 1,0 0-1,0 0 1,3-6-1,-4 8 0,-1 0 0,1 0 0,-1 0 0,0-1 0,1 1 0,-1 0-1,0 0 1,0-1 0,0 1 0,0 0 0,0 0 0,0-1 0,0 1 0,0 0-1,0-1 1,0 1 0,-1 0 0,1 0 0,-1 0 0,1-1 0,-1 1-1,1 0 1,-1 0 0,0 0 0,1 0 0,-1 0 0,0 0 0,0 0 0,0 0-1,0 0 1,0 0 0,0 1 0,0-1 0,0 0 0,0 1 0,0-1 0,0 1-1,0-1 1,-1 1 0,0-1 0,-96-34-174,-124-53 62,200 76 108,-1 2-1,0 1 1,-1 1-1,1 1 1,-1 1-1,-1 1 1,1 1-1,-1 1 1,-34 0-1,31 10 84,20-2 3,11-3 84,143-2 121,206 25 0,-315-18-268,-10-3-18,0 0-1,31 0 1,-57-4-2,1 0 0,-1 0 0,0-1 0,0 1 0,0 0 0,0 0 0,0-1 0,0 1 0,0-1 0,0 1 0,0-1 0,0 1 0,0-1 0,0 0 0,0 1 0,0-1 1,0 0-1,-1 0 0,1 0 0,0 1 0,0-1 0,-1 0 0,1 0 0,-1 0 0,1 0 0,-1 0 0,1 0 0,-1 0 0,1-3 0,-1 4-11,14 0-6,151-18 22,-162 18 2,0 0-1,0 0 1,0 1-1,0-1 1,0 0 0,0 1-1,0 0 1,-1 0-1,1 0 1,0 0-1,-1 0 1,1 1-1,0-1 1,-1 1-1,0 0 1,1-1-1,-1 1 1,3 3-1,0 2 5,-1-1 0,1 1-1,-1 1 1,0-1 0,3 9-1,-3-5 2,1 2 10,-2 0 0,0 1 0,-1 0 0,0-1 0,-1 1 0,0 0 0,-3 20 0,2-9-4,-1 1-8,-2 1 0,0-1 0,-2 0 0,-1-1-1,-1 1 1,-1-1 0,-22 47 0,10-32 3,-2-1-1,-2-1 1,-53 66 0,73-100-16,-12 13-151,10-18 65,4-10 40,1-44-33,3 0 0,2 1 0,18-88 1,-19 126 79,0 0 1,2 0-1,0 0 1,1 1 0,0 0-1,2 0 1,-1 0-1,2 1 1,13-18 0,-1 21 13,-21 11-6,1 0 1,-1-1-1,1 1 0,-1 0 1,1 0-1,0 0 1,-1 0-1,1 0 1,-1 0-1,1 0 0,0 1 1,-1-1-1,1 0 1,-1 0-1,1 0 0,-1 1 1,1-1-1,-1 0 1,1 0-1,-1 1 1,1-1-1,-1 1 0,1-1 1,-1 0-1,1 1 1,-1-1-1,0 1 0,1-1 1,-1 1-1,0-1 1,1 1-1,-1-1 0,0 1 1,0-1-1,1 1 1,-1-1-1,0 1 1,0 0-1,0-1 0,0 1 1,0-1-1,0 1 1,0 0-1,3 34 78,-4 51 0,0-27-29,-1-13 6,-2 0 0,-3 0 0,-1-1 0,-2 0 0,-30 79 0,-105 208 322,136-314-360,-12 39 19,40-140-149,21-38-148,32-169 1,17-53 62,-79 320 192,-10 23 6,0 0-1,0 0 1,0-1-1,0 1 1,1 0-1,-1 0 0,0 0 1,0 0-1,0 0 1,0 0-1,0 0 1,0 0-1,1 0 0,-1 0 1,0 0-1,0 0 1,0 0-1,0 0 1,0 0-1,1 0 0,-1 0 1,0 0-1,0 0 1,0 0-1,0 0 1,1 0-1,-1 0 0,0 0 1,0 0-1,0 0 1,0 0-1,0 0 1,0 0-1,1 0 0,-1 0 1,0 0-1,0 0 1,0 1-1,0-1 1,0 0-1,0 0 0,0 0 1,1 0-1,-1 0 1,0 0-1,0 1 1,0-1-1,0 0 0,0 0 1,0 0-1,0 0 1,0 0-1,0 0 1,0 1-1,0-1 0,0 0 1,0 0-1,0 0 1,4 42 96,-4-16-60,1 57 90,-3-1 0,-4 1 0,-23 118-1,-9-63 63,-96 226-1,-89 117-104,219-472-85,1-2 0,0 0 1,-1 1-1,0-2 1,0 1-1,0 0 1,-1-1-1,0 0 1,0 0 0,-1 0-1,1-1 1,-12 9-1,16-14-2,1 1 1,-1-1-1,0 0 0,1 0 1,-1 0-1,0 0 0,1 0 0,-1 0 1,0 0-1,0 0 0,1 0 0,-1 0 1,0 0-1,1 0 0,-1 0 0,0 0 1,1-1-1,-1 1 0,0 0 1,1-1-1,-1 1 0,1 0 0,-1-1 1,1 1-1,-1 0 0,0-1 0,1 1 1,-1-1-1,1 1 0,0-1 0,-1 0 1,1 1-1,-1-1 0,1 1 1,0-1-1,0 0 0,-1 1 0,1-1 1,0 0-1,0 1 0,0-1 0,0 0 1,-1-1-1,-4-32-170,5 33 167,-10-343-393,-2-30-24,8 326 374,-38-395-185,40 430 233,0-12 0,-2 1 0,0-1 1,-2 1-1,-1-1 1,-16-37-1,22 61 3,1-1 0,-1 0 0,0 0 0,0 1 0,0-1 0,0 1 0,0-1-1,0 1 1,0-1 0,-1 1 0,1 0 0,-1 0 0,1-1 0,-1 1 0,1 0 0,-1 0 0,1 1 0,-1-1 0,0 0 0,-2 0 0,2 1 3,0 0-1,1 0 1,-1 0 0,0 0 0,1 1 0,-1-1-1,1 1 1,-1-1 0,1 1 0,-1-1-1,1 1 1,-1 0 0,1 0 0,0 0 0,-1 0-1,1 0 1,0 0 0,-2 2 0,-2 3 6,0 0-1,1 1 1,-1-1 0,1 1 0,1 0 0,-1 0 0,1 0 0,-3 12-1,-4 25 55,2 0-1,-3 82 0,11 96 151,1-108-89,-61 1176 616,41-1127-669,-7 0 0,-82 281 0,32-178-113,51-173-16,21-80 40,1-1-1,0 2 1,1-1-1,0 0 1,1 0-1,1 1 1,0-1-1,1 0 1,0 1-1,5 17 1,12 44 13,-14-52 2,2 0 0,12 33 0,35 72 1,-49-117 0,0-1 0,-1 1 0,0 0 0,3 22 0,-4-20 0,0 0 0,1 0 0,6 16 0,-3-6-5,6 13 17,-11-35-16,0 0-1,-1 0 1,1 0 0,0 0-1,0 0 1,0 0 0,0 0 0,0 0-1,0 0 1,0 0 0,1 0-1,-1 0 1,0-1 0,0 1 0,1-1-1,-1 1 1,0-1 0,1 1 0,-1-1-1,0 0 1,1 0 0,-1 1-1,3-1 1,33 1-70,-19 0 73,0-1-1,0 0 1,23-5 0,-36 4-1,1 0 1,-1 0-1,0-1 1,0 0 0,0 0-1,0 0 1,0-1 0,0 0-1,0 0 1,-1 0 0,0 0-1,1-1 1,-1 0-1,-1 1 1,6-7 0,4-10-13,0 0-1,-1-1 1,-1-1 0,15-43 0,22-99-107,-43 145 89,13-56-119,-3 0 0,-4-1 0,4-145 0,-28-548-420,13 769 573,-1-1 0,1 1-1,0 0 1,0 0 0,0 0 0,0-1 0,0 1-1,0 0 1,-1 0 0,1 0 0,0 0-1,0 0 1,0-1 0,0 1 0,-1 0 0,1 0-1,0 0 1,0 0 0,0 0 0,-1 0 0,1 0-1,0 0 1,0 0 0,0 0 0,-1 0-1,1 0 1,0 0 0,0 0 0,-1 0 0,1 0-1,0 0 1,0 0 0,0 0 0,-1 0 0,1 0-1,0 0 1,0 0 0,0 0 0,-1 0-1,1 0 1,0 0 0,0 1 0,0-1 0,-1 0-1,1 0 1,0 0 0,0 0 0,0 1 0,0-1-1,-13 11 54,-53 132 36,6 3 0,7 3-1,6 1 1,-31 174 0,62-217-63,4 1 1,4 179-1,11-329-61,1 1 0,12-51 0,0 1-54,2-29-34,44-334-297,-33 1-458,-31 405 780,-4 30 108,-4 22 89,-5 25 143,-19 179 289,7-30-302,5-72-85,5 0 0,5 1 1,4 0-1,9 147 0,1-233-116,1 0 1,12 41-1,-14-57-27,0 0 0,1 0 1,-1 0-1,1-1 0,1 1 1,-1 0-1,1-1 0,-1 0 0,1 1 1,0-1-1,1 0 0,-1-1 0,1 1 1,0 0-1,0-1 0,0 0 0,7 4 1,-9-6-4,0-1-1,0 1 1,0 0 0,0-1 0,0 0 0,0 0 0,0 1-1,0-1 1,0 0 0,0-1 0,0 1 0,0 0 0,0-1 0,0 1-1,0-1 1,0 1 0,0-1 0,0 0 0,-1 0 0,1 0 0,0 0-1,0 0 1,-1 0 0,1 0 0,-1-1 0,1 1 0,-1-1 0,1 1-1,1-4 1,3-4-1,0 0 0,-1-1 0,-1 1 0,7-17-1,-5 11 2,42-107-177,-5-3 0,-5-1 0,-6-1 0,-5-2 0,18-249 0,-47 321 51,1 43 124,1 0 0,0-1 0,3-15 0,-56 254 313,6-31-120,29-106-94,-4 6 33,4 1-1,-11 190 1,28-139-71,4 162 69,-3-305-128,0 8 2,0 0 0,1 1 0,0-1 0,1 0 0,0 0 0,0 0 1,1 0-1,1 0 0,6 13 0,-7-22-6,0 1 1,0-1-1,0 0 0,0 0 0,0-1 1,0 1-1,0-1 0,1 1 1,-1-1-1,0 0 0,0 0 0,0 0 1,0-1-1,0 1 0,1-1 1,-1 0-1,0 0 0,0 0 0,0 0 1,-1 0-1,1-1 0,4-1 1,12-20-1,-15 17 4,0 1 0,0 0 0,0 0-1,1 1 1,-1-1 0,1 1 0,0 0 0,1 0-1,7-4 1,3 3 6,-15 5-7,0 0 0,0 0 1,0-1-1,0 1 0,0 0 1,0 0-1,-1-1 0,1 1 0,0-1 1,0 1-1,0-1 0,0 1 1,-1-1-1,1 0 0,0 1 0,-1-1 1,1 0-1,0 1 0,-1-1 1,1 0-1,-1 0 0,1 0 1,-1 0-1,1 1 0,-1-1 0,0 0 1,1-2-1,2-4-6,2-4 6,-1-1 0,-1 0 1,0 0-1,0 0 0,-1 0 1,0-14-1,5-30-5,9-31 4,6-156 1,-21-92 3,-4 189 0,6-1 0,25-166 1,86-257-35,12-39 53,-103 504-32,60-166 1,-78 256 10,-5 11 0,1 1 0,0 0 0,0-1 0,0 1 0,1 0 0,-1-1 0,1 1 0,0 0 0,-1 0 0,2 0 0,-1 0 0,0 1 0,3-4 0,-4 8 0,0-1 0,-1 0 0,1 0 0,0 1 0,-1-1 0,0 1 0,1-1 0,-1 0 0,0 1 0,1-1 0,-1 1 0,0-1 0,0 1 0,0 2 0,-1 20 0,-1 0 0,-2 1 0,0-2 0,-1 1 0,-1 0 0,-15 34 0,-231 723 20,79-226-8,33-36-12,140-519-2,0 0 1,0 0 0,0 0 0,0 0 0,0 0 0,-1 0 0,1 0-1,0 0 1,0 0 0,0 0 0,0 0 0,0 0 0,0 0-1,0 0 1,0 0 0,0 0 0,0 0 0,1-19-44,7-34-12,56-192 41,57-276-32,-58-108-105,-43-4-156,-15 435 226,22-506 46,-7 509 37,-15 234 59,-9 18-44,-3-1 1,-2 1 0,-27 87 0,13-52 1,3-7 23,-100 489 288,104-445-264,12-116-69,2-41-70,23-233 59,-21 211 1,1 6 13,-1 0-1,-2 1 1,-2-1 0,-18-78-1,14 94 1,-1 1 1,-1 0-1,-1 1 0,-2 0 0,-24-38 1,32 56 3,-1 1 0,0-1 0,0 1 0,-1 0 0,0 1 0,0 0 0,0 0 0,-1 1 0,0-1 0,0 2 0,0-1 0,-1 1 0,0 0 0,1 1 0,-1 0 0,0 1 0,-1-1 0,1 2 0,0-1 0,-17 1 0,8 1 26,1 0-1,-1 1 1,0 2-1,1-1 1,-1 2-1,-23 8 0,-50 10 26,50-14-36,33-4-36,28-3-1505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81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716 408 0,'4'15'417,"-3"-13"-384,-1-1 1,1 1-1,-1-1 0,1 1 0,-1-1 1,0 1-1,1-1 0,-1 1 0,0 0 1,0-1-1,0 1 0,0 0 1,0-1-1,-1 1 0,1-1 0,0 1 1,-1-1-1,1 1 0,-1-1 0,0 3 1,-8 4-12,0 1 0,0-1-1,-1-1 1,1 1 0,-2-2 0,1 1 0,-20 7 0,10-3 0,-66 35 70,-145 89 130,204-117-203,2 2-1,0 1 1,1 1-1,2 2 0,0 0 1,-24 34-1,45-57-17,0 0-1,0 1 1,0-1-1,0 0 1,0 1-1,0-1 0,0 1 1,1-1-1,-1 1 1,1-1-1,-1 1 1,1-1-1,-1 1 1,1 0-1,0-1 1,0 1-1,0 0 0,0-1 1,0 1-1,0 0 1,0-1-1,1 4 1,0-4-1,0 0 1,0 0-1,0 0 1,0 0 0,0 0-1,1 0 1,-1-1-1,0 1 1,0 0 0,1-1-1,-1 1 1,0 0-1,1-1 1,-1 0-1,0 1 1,1-1 0,-1 0-1,1 0 1,-1 0-1,3 0 1,3 0 0,1 0 1,-1-1-1,1 0 1,-1 0-1,1-1 1,-1 0-1,0 0 1,0-1-1,7-3 1,34-25-2,-2-3 0,70-66 0,-38 32-6,-1 2-65,4 4 0,91-54 0,-148 101-20,-25 32 139,-5-7-47,0-1-1,0-1 1,-1 1 0,0-1-1,0 0 1,-1 0 0,0-1-1,-12 8 1,1 2 4,-65 55 14,-166 155 41,207-182-7,1 1-1,3 2 0,-47 75 0,82-117-44,0 1-1,0 0 1,1 0-1,0 0 1,1 0-1,-1 1 1,1-1 0,1 1-1,-1-1 1,1 1-1,1 15 1,0-22-8,1-1 1,0 1 0,-1 0-1,1 0 1,0 0-1,0-1 1,-1 1 0,1 0-1,0-1 1,0 1-1,0-1 1,0 1 0,0-1-1,0 1 1,0-1-1,0 0 1,0 1 0,0-1-1,0 0 1,0 0-1,0 0 1,0 0 0,1 0-1,-1 0 1,0 0-1,0 0 1,1-1 0,39-2 19,-34 1-17,0-1 0,0 0 0,0 0-1,0-1 1,-1 0 0,1 0 0,-1 0 0,0-1 0,6-6-1,52-55 27,-48 49-27,409-408-34,-375 370-50,-47 50 50,-4 7 11,-21 29 49,8-7-8,0 1 0,2 0 0,0 0 0,2 1 0,1 1 0,1 0 0,-8 49 0,7-5 49,0 133 1,9-204-70,0 0-1,0 0 1,0 0 0,0 0 0,0 0-1,0-1 1,0 1 0,0 0-1,0 0 1,1 0 0,-1 0 0,0 0-1,0 0 1,0 0 0,0 0-1,0 0 1,0 0 0,0-1 0,1 1-1,-1 0 1,0 0 0,0 0-1,0 0 1,0 0 0,0 0 0,1 0-1,-1 0 1,0 0 0,0 0-1,0 0 1,0 0 0,0 0 0,0 0-1,1 0 1,-1 0 0,0 1-1,0-1 1,0 0 0,0 0 0,0 0-1,0 0 1,0 0 0,1 0-1,-1 0 1,0 0 0,0 0 0,0 0-1,0 1 1,0-1 0,0 0-1,0 0 1,0 0 0,0 0 0,0 0-1,0 0 1,1 1 0,-1-1-1,0 0 1,0 0 0,7-11-15,5-16-13,-1 0 1,-1 0-1,-2-1 0,-1 0 0,-1-1 1,-1 1-1,1-49 0,-5-17-67,-12-95 0,4 106 91,6 11 4,1 72 1,0-1 0,-1 1 0,1-1 0,0 0 0,0 1 0,0-1 1,0 0-1,0 1 0,0-1 0,0 0 0,0 1 0,0-1 0,1 0 0,-1 1 1,0-1-1,0 0 0,1 1 0,-1-1 0,0 1 0,0-1 0,1 0 1,-1 1-1,1-1 0,-1 1 0,1-1 0,-1 1 0,1 0 0,-1-1 0,1 1 1,-1-1-1,1 1 0,-1 0 0,1-1 0,0 1 0,-1 0 0,1 0 1,-1 0-1,1-1 0,0 1 0,-1 0 0,1 0 0,0 0 0,-1 0 0,1 0 1,0 0-1,-1 0 0,1 0 0,0 0 0,-1 1 0,1-1 0,0 0 1,-1 0-1,1 1 0,-1-1 0,1 0 0,0 0 0,-1 1 0,1-1 0,-1 1 1,1-1-1,-1 1 0,1-1 0,-1 1 0,0-1 0,1 2 0,0-2 5,13 14 39,-1 0 1,0 2-1,-1-1 0,-1 1 1,-1 1-1,0 0 1,8 20-1,-1-5-3,271 487 620,-241-422-656,-49-105-49,2 0 1,-1 1 0,1-1 0,0 1-1,1-9 1,1-27-131,-5 20 123,-1 0 0,0 1 1,-2-1-1,-11-29 0,-42-86-148,39 93 138,-14-36-65,21 46 89,-1 1 0,-2 1 0,-1 0-1,-1 1 1,-31-39 0,49 70 39,0 1 0,-1-1 0,1 0 0,-1 1 0,1-1 0,-1 1 0,1-1 1,-1 1-1,0-1 0,1 1 0,-1-1 0,0 1 0,1 0 0,-1-1 0,0 1 0,1 0 0,-1-1 0,0 1 1,0 0-1,1 0 0,-1 0 0,-1 0 0,-4 12 106,8 30 37,-2-36-157,4 22 84,13 49 1,1 6 3,-12-49-49,-2 0 0,-2 1-1,-1 0 1,-7 59 0,5-83-24,-1 0 0,-1-1 0,0 1 0,0-1 0,-1 0 0,0 0 0,-1 0 0,0 0 0,0-1 0,-1 0 0,-1 0 0,1 0 0,-2-1 0,1 0 0,-1 0 0,0-1 0,0 0 0,-1 0 0,-10 5 0,13-9-6,0 0 0,-1 0 1,1-1-1,0 0 0,-1 0 0,1-1 0,-1 1 1,1-2-1,-1 1 0,0-1 0,1 0 0,-1 0 1,0 0-1,1-1 0,-8-2 0,-10-3-23,0-1 1,-40-19-1,-19-6 0,-120-3-30,138 26 53,-82-21 0,121 25 5,22 5-6,0-1 0,0 1 1,-1-1-1,1 0 0,1 0 1,-1 0-1,0 0 0,0-1 1,0 0-1,1 1 0,-1-1 1,1-1-1,-1 1 0,-5-6 1,8 7 3,0 0-1,0 0 1,0-1 0,0 1 0,0 0 0,0 0 0,0 0-1,0 0 1,0 0 0,-1 1 0,1-1 0,0 0 0,-1 0-1,1 1 1,0-1 0,-1 1 0,1-1 0,-1 1 0,1 0 0,-1 0-1,1-1 1,-1 1 0,1 0 0,-1 0 0,1 1 0,-1-1-1,1 0 1,-1 0 0,1 1 0,-1-1 0,1 1 0,-1-1 0,1 1-1,0-1 1,-1 1 0,1 0 0,-2 2 0,-11 13 4,12-15-5,0 1 0,1-1 0,-1 1 0,0 0 0,1 0 0,0-1 0,-1 1 0,1 0 0,0 0 0,0 1 0,0-1 0,0 0 0,-1 5 0,-5 12 0,8-7 1,0 0-1,1-1 1,0 1 0,1 0 0,0 0-1,0-1 1,2 0 0,-1 0-1,1 0 1,1 0 0,0-1-1,0 0 1,1 0 0,1-1-1,11 13 1,-3-6 2,1-1 1,1 0-1,0-1 0,1-1 1,1 0-1,-1-2 0,27 11 0,-46-22-4,0 0-1,1 0 0,-1 0 0,1 1 1,-1-1-1,1 0 0,-1 0 1,1 0-1,-1 0 0,1 0 0,-1 0 1,1 0-1,-1 0 0,0-1 0,1 1 1,-1 0-1,1 0 0,-1 0 1,1 0-1,-1-1 0,0 1 0,1 0 1,-1 0-1,1-1 0,-1 1 0,0 0 1,1 0-1,-1-1 0,0 1 0,1-1 1,-1 1-1,0 0 0,0-1 1,1 1-1,-1-1 0,0 1 0,0 0 1,0-1-1,0 1 0,1-1 0,-1 1 1,0-1-1,0 1 0,0-1 0,0 1 1,0-1-1,0 1 0,0-1 1,-1-27-29,1 25 16,0-10-18,-1 0 0,-1 1 0,0-1 0,-1 1 0,0-1 0,-1 1 0,0 0 0,-1 1 0,0-1 0,-1 1 0,0 0 0,-12-16 0,-22-40 24,-14-18 43,55 96 87,17 33-40,2-1 0,2 0-1,47 67 1,-54-87-51,18 28 30,74 110 122,-88-136-147,1 0 1,1-2-1,47 40 1,-67-62-41,0 0 1,0 0-1,0 0 1,0-1-1,0 1 1,0 0-1,0-1 1,0 1-1,0 0 0,0-1 1,0 0-1,1 1 1,-1-1-1,0 0 1,0 0-1,1 1 1,-1-1-1,0 0 1,2 0-1,-2-1 2,-1 1 0,1-1 0,0 1 0,-1-1 0,1 1 0,0-1 0,-1 1 0,1-1 0,-1 1 0,1-1 0,-1 0 0,1 0 0,-1 1 0,1-1 0,-1 0 0,0 1 0,1-1 0,-1 0 0,0 0 0,0 0 0,1-1 0,0-8-17,0 0 1,-1-1-1,-1-19 0,-1 9-31,-2-39-24,-3 1 1,-2-1 0,-3 1 0,-32-91 0,22 76-27,-26-146 0,50 205 124,4 26 50,-5-8-44,125 299 443,-20-41-164,-82-211-219,2-1 0,64 91-1,-84-132-86,1 0-1,0 0 1,0-1-1,12 9 0,-17-14-4,-1-1-1,1 1 0,0-1 0,0 0 0,0 1 0,0-1 1,0 0-1,0-1 0,0 1 0,0 0 0,0 0 1,0-1-1,1 1 0,-1-1 0,0 0 0,0 0 1,1 0-1,-1 0 0,0 0 0,0 0 0,0-1 0,1 1 1,-1-1-1,0 1 0,0-1 0,4-1 0,-5 0-5,0 1-1,1-1 1,-1 1-1,0-1 1,0 0-1,0 1 1,0-1-1,0 0 1,0 0-1,-1 0 1,1 0-1,-1 0 0,1 0 1,-1 0-1,0 0 1,1-3-1,-1-40-80,0 32 40,1-17-10,-2 0 0,-1 1-1,-1-1 1,-2 1 0,0 0-1,-2 0 1,-13-34-1,-42-87-32,-85-236-173,145 378 266,0 0-1,0 0 1,0 0 0,1 0 0,0-15 0,1 23 1,0 0-1,0-1 1,1 1-1,-1 0 1,0 0-1,0 0 1,0 0-1,0-1 1,1 1-1,-1 0 1,0 0-1,0 0 1,0 0 0,1 0-1,-1 0 1,0 0-1,0-1 1,1 1-1,-1 0 1,0 0-1,0 0 1,1 0-1,-1 0 1,0 0 0,0 0-1,0 0 1,1 0-1,-1 0 1,0 0-1,0 0 1,1 0-1,-1 1 1,0-1-1,0 0 1,0 0-1,1 0 1,-1 0 0,0 0-1,0 0 1,0 1-1,1-1 1,-1 0-1,0 0 1,0 0-1,0 0 1,0 1-1,1-1 1,-1 0 0,0 0-1,0 1 1,0-1-1,11 9 47,0 0 1,0 1-1,-1 0 1,0 1-1,-1 0 1,8 13-1,48 79 123,-61-95-158,82 160 220,-68-124-170,3-2-1,1 0 1,2-1 0,2-2-1,46 55 1,-69-91-65,-1-1 0,1 1-1,-1-1 1,1 0 0,0 1 0,0-1 0,0-1 0,0 1 0,1 0 0,-1-1 0,0 1-1,1-1 1,-1 0 0,6 1 0,-7-3-3,-1 1 0,1 0 0,-1 0 0,1-1 0,0 1 0,-1-1 0,1 1 0,-1-1 0,0 0 0,1 1 0,-1-1 0,1 0 0,-1 0 0,0 0 0,0 0 0,0 0 0,1-1-1,-1 1 1,0 0 0,0 0 0,-1-1 0,1 1 0,0 0 0,0-1 0,-1 1 0,1-1 0,-1 1 0,1-1 0,-1 0 0,1 1 0,-1-1 0,0 1 0,0-4 0,2-14-85,0-1 1,-3-37-1,0 19 17,1 26 53,-1 0 0,-1 0 0,0 0-1,-1 0 1,0 0 0,-1 0 0,0 1 0,-8-14-1,-54-88-101,11 22 106,46 78 22,7 19 28,7 22 22,15 34 44,14 73-1,-29-108-72,-1 1-1,-1 0 0,-1-1 1,-2 1-1,-4 40 1,3-65-26,0 1 0,0-1-1,-1 1 1,1-1 0,-1 0 0,1 0 0,-1 1 0,0-1 0,0 0 0,-1-1 0,1 1-1,0 0 1,-1-1 0,0 1 0,0-1 0,1 0 0,-1 0 0,-1 0 0,1 0 0,0-1-1,0 1 1,-1-1 0,1 0 0,0 0 0,-6 1 0,-6 2-20,-1-1 1,1-1-1,-1 0 1,-21-1-1,-19 0-18,0-2 0,0-3-1,0-2 1,-100-25 0,139 25 31,7 3 1,-1-1 0,0 1-1,-18-2 1,27 4 5,1 1 0,-1 0-1,1 0 1,-1-1 0,0 1-1,1 1 1,-1-1 0,1 0-1,-1 0 1,1 0 0,-1 1-1,0-1 1,1 1 0,-1 0-1,1-1 1,0 1 0,-1 0-1,1 0 1,0 0 0,-1-1-1,1 2 1,0-1 0,0 0-1,0 0 1,0 0 0,0 0-1,0 1 1,0-1 0,0 0-1,0 1 1,1-1-1,-1 2 1,-3 9 5,1 0-1,1 0 0,1 0 1,-1 0-1,2 1 1,0-1-1,0 0 1,1 0-1,0 0 0,1 0 1,1 0-1,0 0 1,0 0-1,2 0 1,-1-1-1,1 0 0,1 0 1,6 10-1,13 15 23,2-1-1,1-2 1,55 53-1,-72-76-24,33 36 34,-21-20 42,55 45 0,-71-65-70,2 0 0,-1-1 0,0 0 0,1 0 0,0-1 0,0 0 0,1-1 0,-1 0 0,1 0 0,-1-1 1,18 2-1,-10-2-2,1-2 1,-1 0-1,0-1 1,1-1-1,-1 0 1,0-1-1,0-1 1,32-12-1,54-31 2,-2-5-1,104-71 1,167-156 7,-353 263-50,-1-1 0,-1 0 1,18-24-1,-31 37 27,-1 0 0,1 0 1,-1 0-1,-1 0 0,1-1 0,0 0 1,-1 1-1,0-1 0,0 0 0,-1 0 0,1 0 1,-1 0-1,0 0 0,0-1 0,-1 1 1,0 0-1,0 0 0,0-1 0,0 1 1,-1 0-1,-2-10 0,2 13 2,-1-1-1,1 1 1,-1 0 0,0 0-1,0 0 1,0 0-1,0 0 1,0 0 0,0 1-1,0-1 1,-1 1 0,1 0-1,0-1 1,-1 1-1,0 0 1,1 0 0,-1 1-1,1-1 1,-1 0 0,0 1-1,-4-1 1,-67 0-117,47 2 92,-6-1 21,0 1-1,0 1 0,-61 13 1,-318 90 15,372-97 1,1-1 1,-1-3-1,1-1 1,-52-2-1,90-1-3,1 1 0,-1-1 1,0 0-1,1 1 0,-1 0 0,1-1 0,-1 1 0,0-1 1,1 1-1,0 0 0,-1-1 0,1 1 0,-1 0 1,1-1-1,0 1 0,-1 0 0,1 0 0,0-1 0,0 1 1,0 0-1,0 0 0,0-1 0,-1 1 0,1 0 0,1 0 1,-1 0-1,0-1 0,0 1 0,0 0 0,0 0 0,0-1 1,1 1-1,-1 0 0,0 0 0,1-1 0,-1 1 0,1 1 1,14 32 41,-10-28-34,1 0 1,0-1-1,0 1 1,1-1-1,0-1 1,0 0 0,0 0-1,0 0 1,0-1-1,1 0 1,-1 0 0,1 0-1,0-1 1,0-1-1,0 1 1,0-1-1,0-1 1,11 0 0,-1 0 3,1 0 1,-1-2 0,1 0 0,-1-2 0,0 0 0,0 0 0,21-10 0,9-8 0,-1-2 0,-1-2 0,48-37 0,121-107-43,-170 132-122,-1-2-1,75-92 1,-105 111-1,-14 21 149,0 0-1,0 0 1,0-1 0,0 1-1,1 0 1,-1 0 0,0 0-1,0 0 1,0-1-1,0 1 1,0 0 0,0 0-1,0 0 1,0-1 0,0 1-1,0 0 1,0 0 0,1-1-1,-1 1 1,0 0-1,0 0 1,-1 0 0,1-1-1,0 1 1,0 0 0,0 0-1,0 0 1,0-1 0,0 1-1,0 0 1,0 0 0,0 0-1,0-1 1,0 1-1,-1 0 1,1 0 0,0 0-1,0 0 1,0-1 0,0 1-1,0 0 1,-1 0 0,1 0-1,0 0 1,0 0-1,0 0 1,-1-1 0,1 1-1,0 0 1,-1 0 0,-2 0-3,0 0 1,-1 0 0,1 1-1,0-1 1,0 1 0,-1-1-1,1 1 1,0 0 0,0 1-1,0-1 1,0 0 0,0 1-1,-4 2 1,-43 32-42,29-20 35,-129 97 4,-224 156 130,338-245-98,0 2 0,2 1 0,2 1 0,0 2 0,2 1 0,1 2 0,2 1 0,-32 49 1,54-72-6,-1 1 0,2-1 0,-1 1 0,-3 18 0,8-26-15,-1 0 1,0-1-1,1 1 0,0 0 1,0 0-1,0 0 0,0 0 0,2 6 1,-2-9-6,1 0 0,-1 0 0,1 1 0,-1-1 0,1 0 0,0 0 0,-1 0 0,1 0 0,0 0 0,0 0 0,0 0 0,-1 0 0,1 0 0,0 0 0,0 0 0,1 0 0,-1-1 0,0 1-1,0 0 1,0-1 0,0 1 0,1-1 0,-1 1 0,2-1 0,13 2 1,-1 0-1,1-1 0,0-1 0,-1-1 0,1 0 0,0-1 0,-1 0 1,0-2-1,1 0 0,-1 0 0,0-2 0,-1 1 0,15-10 0,12-6 3,0-3 0,-2-2 0,41-34 0,183-162-94,-259 217 82,2 1 0,-1-1 1,1 1-1,-1 0 1,1 1-1,0-1 0,0 1 1,1 0-1,-1 1 0,1 0 1,-1 0-1,1 0 1,9-1-1,-15 3 8,-1 0-1,0 0 1,1 0-1,-1 0 1,0 0 0,0 0-1,1 0 1,-1 0-1,0 1 1,1-1 0,-1 0-1,0 0 1,0 0-1,1 0 1,-1 1 0,0-1-1,1 0 1,-1 0-1,0 0 1,0 1 0,0-1-1,1 0 1,-1 1-1,0-1 1,0 0 0,0 0-1,0 1 1,0-1-1,1 0 1,-1 1 0,0-1-1,0 0 1,0 1 0,0-1-1,0 0 1,0 1-1,0-1 1,0 0 0,0 1-1,0-1 1,0 0-1,0 0 1,-1 1 0,1-1-1,0 0 1,0 1-1,0-1 1,0 0 0,0 1-1,-1-1 1,1 0-1,-9 16-26,1-9-8,-1 0 0,0-1 0,0 0 1,0 0-1,-1-1 0,-18 8 0,-15 7-15,-18 13 38,-83 60 0,127-81 33,1 1 0,0 1 1,1 0-1,1 2 0,0-1 0,1 1 0,1 1 0,1 1 0,-15 28 0,23-40 0,0 2 0,1-1 0,0 0 0,0 1 0,0-1 0,1 0 0,0 12 1,1-17-17,-1 0 1,1 0 0,1 0 0,-1 0-1,0 0 1,0 0 0,1 0-1,-1 0 1,1 0 0,0-1 0,-1 1-1,1 0 1,0 0 0,0 0 0,0-1-1,1 1 1,-1 0 0,0-1 0,0 1-1,1-1 1,-1 0 0,1 1 0,-1-1-1,1 0 1,0 0 0,0 0 0,-1 0-1,1 0 1,0-1 0,0 1 0,3 0-1,11 2 3,0-1-1,1 0 0,-1-2 1,0 0-1,1-1 0,-1 0 1,0-1-1,0-1 0,26-8 1,10-8 32,76-36 0,-76 30-33,-11 3-36,0-2 1,-2-2-1,-1-1 1,-2-3-1,38-37 1,-25 22-58,79-55 1,-87 70-177,-39 28 172,-18 4 74,-12 9-27,0 2 0,-30 19 1,-1-1-76,6-4 65,-114 62-5,148-77 74,1 1 0,-1 0-1,2 2 1,0 0 0,1 1 0,-17 21 0,32-36-7,-1 1-1,1-1 1,-1 1-1,1 0 1,0 0-1,0 0 1,0 0-1,0 0 1,0 0-1,0 0 1,0 0-1,1 0 1,-1 0-1,1 1 1,-1-1-1,1 0 1,0 0-1,0 0 1,0 1-1,0-1 1,0 0-1,1 0 1,-1 0-1,1 1 1,-1-1 0,1 0-1,2 3 1,-1-2 2,0-1 1,0 0 0,0-1 0,0 1 0,1 0 0,-1 0-1,0-1 1,1 0 0,0 1 0,-1-1 0,1 0 0,0 0-1,0-1 1,-1 1 0,1 0 0,0-1 0,0 0-1,0 1 1,5-2 0,3 2 4,-1-1-1,1 0 0,0-1 1,0 0-1,-1-1 0,1 0 1,-1-1-1,1 0 1,-1 0-1,0-1 0,0 0 1,-1-1-1,1-1 1,-1 1-1,0-1 0,10-9 1,341-335 10,-322 310-26,-6 6-37,-2 0 0,-2-2-1,-1-2 1,-1 0 0,-3-2-1,-1 0 1,25-66-1,-17 32-119,-4-2 0,-3 0-1,19-114 1,-42 189 155,1-1 0,-1 1 0,0 0 0,1-1 0,-1 1 0,0-1 0,0 1 0,0 0 1,0-1-1,0 1 0,0-1 0,-1 1 0,1 0 0,0-1 0,-1 1 0,1 0 1,-1-1-1,1 1 0,-1 0 0,0-1 0,1 1 0,-1 0 0,0 0 0,0 0 1,0 0-1,0 0 0,0 0 0,0 0 0,0 0 0,0 0 0,-3-1 0,2 2 6,0 0-1,0 0 0,-1 0 0,1 1 1,0-1-1,0 0 0,0 1 1,-1 0-1,1-1 0,0 1 0,0 0 1,0 0-1,0 0 0,1 1 1,-1-1-1,0 0 0,0 1 0,1-1 1,-3 3-1,-31 32 78,2 2-1,-41 62 1,-14 16-13,7-18-45,22-23 27,-4-3 1,-3-2-1,-92 76 0,151-141-50,0 0 1,0 0-1,0 0 1,0-1-1,-1 0 1,0 0-1,0-1 1,0 0 0,-17 3-1,25-5-1,-1-1 0,1 0 0,-1 0 0,0 0 0,1 0 0,-1 0 0,1 0 0,-1 0 0,1-1 0,-1 1 0,0 0 0,1 0-1,-1 0 1,1-1 0,-1 1 0,1 0 0,-1 0 0,1-1 0,-1 1 0,1 0 0,-1-1 0,1 1 0,0-1 0,-1 1 0,1-1 0,0 1 0,-1 0 0,1-1 0,0 1 0,-1-1 0,1 0 0,0 1 0,0-1 0,0 1 0,-1-1-1,1 0 1,0-25-30,1 14 37,-1-7-6,2 0 0,0 0 0,1 0 0,1 0 0,0 1 0,2-1 0,0 1 0,1 0 0,13-24 0,16-24 0,2 2 0,67-85 0,-99 142 1,0 0 0,0 0-1,1 0 1,0 1 0,0 0 0,14-9-1,-22 23 86,-11 15-74,-1 0 0,0-1-1,-2 0 1,-1-2 0,0 0 0,-29 27 0,-10 14 33,-32 40 24,87-100-69,0-1 0,0 0 0,0 0 0,-1 1-1,1-1 1,0 0 0,0 0 0,0 1 0,0-1-1,0 0 1,-1 0 0,1 0 0,0 0 0,0 1 0,0-1-1,0 0 1,-1 0 0,1 0 0,0 0 0,0 0 0,-1 1-1,1-1 1,0 0 0,0 0 0,0 0 0,-1 0-1,1 0 1,0 0 0,0 0 0,-1 0 0,1 0 0,0 0-1,0 0 1,-1 0 0,1 0 0,0 0 0,0 0-1,-1 0 1,1 0 0,0 0 0,0-1 0,-1 1 0,-3-14-18,3-29-18,1 34 33,2-12-2,1 0-1,1 0 0,1 0 1,0 1-1,2 0 1,0 0-1,15-27 1,4-15-10,25-43 10,-69 138 31,-2 0 1,-39 49-1,17-25-9,13-16-17,-41 57 0,61-88 0,0 0 0,0 0 0,-1-1 0,-1 0 0,1-1 0,-17 10 0,26-17 0,1-1 0,-1 0 0,1 1 0,-1-1-1,1 0 1,-1 1 0,1-1 0,-1 0 0,0 0-1,1 1 1,-1-1 0,1 0 0,-1 0 0,0 0 0,1 0-1,-1 0 1,1 0 0,-1 0 0,0 0 0,1 0-1,-1 0 1,1 0 0,-1 0 0,0-1 0,1 1 0,-1 0-1,1 0 1,-1-1 0,1 1 0,-1 0 0,1-1 0,-2 0-1,-2-20-18,15-32-14,7 11 31,1 2 0,46-71 0,-2 2 2,162-350 32,-211 426-32,-1-2 0,-1 0 0,-2-1 0,-2 0 0,-1 0 0,-2 0 0,1-50 0,-6 86 0,1 0 1,-1 1-1,0-1 0,0 0 0,0 0 1,0 0-1,0 0 0,0 0 0,0 0 0,1 0 1,-1 1-1,0-1 0,0 0 0,0 0 0,0 0 1,0 0-1,1 0 0,-1 0 0,0 0 1,0 0-1,0 0 0,0 0 0,1 0 0,-1 0 1,0 0-1,0 0 0,0 0 0,0 0 1,1 0-1,-1 0 0,0 0 0,0 0 0,0 0 1,0 0-1,0 0 0,1 0 0,-1 0 0,0 0 1,0-1-1,0 1 0,0 0 0,0 0 1,0 0-1,1 0 0,-1 0 0,0 0 0,0-1 1,0 1-1,8 31 33,-2-1 0,-1 1 0,-2 1 1,0 57-1,-2-46-12,-1-24-11,5 73 65,-4 1-1,-4 0 1,-19 114 0,3-120 0,4 1 0,-5 137 0,28-231-166,6-20 37,-1-1 1,-1 0-1,9-29 0,-2 4-46,9-26-17,-4-1 0,17-97 0,6-165-55,-40 110-154,-7 231 329,0 0 0,0 0-1,0 0 1,0 0 0,0 0 0,0 0-1,0 0 1,0 0 0,0 0 0,0 0-1,0 0 1,-1 0 0,1 0-1,0 0 1,0 0 0,0 0 0,0 0-1,0 0 1,0 0 0,0 0 0,0 0-1,0 0 1,0 0 0,0 0 0,-1 0-1,1 0 1,0 0 0,0 0 0,0 0-1,0 0 1,0 0 0,0 0 0,-6 19 43,-7 32 4,-19 137 420,-14 309-1,45-474-436,-1-7-8,1 1 0,1-1 1,4 32-1,-4-48-25,0 1 0,0 0-1,0-1 1,0 1 0,1 0 0,-1-1 0,0 1 0,0 0 0,0-1-1,1 1 1,-1 0 0,0-1 0,1 1 0,-1-1 0,1 1 0,-1-1-1,1 1 1,-1-1 0,1 1 0,-1-1 0,1 1 0,-1-1 0,1 1-1,-1-1 1,1 0 0,0 1 0,-1-1 0,1 0 0,1 1 0,18-10-11,14-26-11,-4-10-84,-2 0 0,-1-2 0,26-67 1,-41 80 40,-1 0 0,-2 0 1,-1-1-1,-2-1 0,-2 1 1,1-59-1,3 227 279,-6-92-129,-2-16-11,1 1 0,1-1 0,2 0 0,0 0 0,1 0 0,16 41 0,-21-65-76,0 0 1,0-1-1,0 1 0,1 0 1,-1 0-1,0-1 0,0 1 1,1 0-1,-1-1 0,0 1 1,1 0-1,-1-1 0,1 1 1,-1 0-1,1-1 0,-1 1 1,1-1-1,0 1 0,-1-1 1,1 1-1,-1-1 0,1 0 1,0 1-1,-1-1 0,1 0 1,0 0-1,0 1 1,-1-1-1,1 0 0,0 0 1,0 0-1,-1 0 0,1 0 1,0 0-1,0 0 0,0 0 1,-1 0-1,1 0 0,0 0 1,0 0-1,-1-1 0,1 1 1,0 0-1,-1-1 0,1 1 1,0 0-1,-1-1 0,1 1 1,0-1-1,-1 1 1,1-1-1,-1 1 0,1-1 1,-1 1-1,1-1 0,-1 0 1,1 1-1,-1-1 0,0 0 1,1 1-1,-1-1 0,0 0 1,0 1-1,1-1 0,-1-1 1,22-57-108,-20 52 87,4-18-69,6-17-45,-12 40 135,1 1-1,0 0 1,0 0 0,-1-1-1,1 1 1,0 0 0,0 0-1,0 0 1,0 0 0,0 0-1,0 0 1,1 0 0,-1 1-1,0-1 1,0 0-1,1 0 1,-1 1 0,0-1-1,1 1 1,-1-1 0,0 1-1,1 0 1,-1 0 0,1-1-1,1 1 1,0 0 3,0 0 0,-1 0 0,1 1 0,0-1 0,-1 1 0,1-1-1,0 1 1,-1 0 0,1 0 0,-1 0 0,1 0 0,-1 0 0,1 1 0,-1-1 0,0 1 0,0 0 0,0-1 0,0 1 0,0 0 0,0 0-1,3 4 1,-3-1 5,1 0 0,-1 0-1,0 0 1,0 0-1,0 1 1,-1-1-1,0 0 1,0 1 0,0-1-1,-1 9 1,0 0 4,-1 0 0,0 1 0,-1-1 0,0 0 0,-2 0 0,1-1 0,-2 1 0,-6 15 0,-58 83-1,50-84-3,1 0-1,1 1 1,-24 59 0,0 42 116,40-124-134,2-8 3,0 0-1,1 0 1,-1 0-1,0 0 1,1 0-1,-1 0 1,1 0 0,0 0-1,-1 1 1,1-1-1,2-1 1,4-5-3,63-72-88,83-124 0,-152 200 78,10-9-11,-19 49 85,2-25-47,-1 0 0,-1 0 0,0-1 0,0 0 0,-1 0 0,-12 12 0,12-14 0,1 0 0,0 0 0,0 1 0,0 0 0,1 0 0,1 1 0,0 0 0,0 0 0,-4 12 0,0 10 42,4-18 4,2-1 0,0 1 1,0-1-1,-1 18 0,5-31-51,-1 1-1,0-1 0,0 0 0,1 0 1,-1 1-1,0-1 0,1 0 0,-1 0 1,0 1-1,0-1 0,1 0 0,-1 0 0,1 0 1,-1 0-1,0 0 0,1 0 0,-1 0 1,0 0-1,1 1 0,-1-1 0,0 0 1,1-1-1,-1 1 0,1 0 0,-1 0 0,0 0 1,1 0-1,-1 0 0,0 0 0,1 0 1,-1 0-1,0-1 0,1 1 0,-1 0 1,0 0-1,1 0 0,-1-1 0,0 1 1,0 0-1,1 0 0,-1-1 0,0 1 0,0 0 1,0-1-1,1 1 0,4-5-7,0 0-1,0-1 1,-1 1-1,0-1 1,0 0-1,0 0 1,-1 0-1,0-1 1,0 1-1,0-1 1,1-7-1,-2 9-35,-1-1 0,1 1 0,-1-1 0,-1 1 0,1-1 0,-1 1 0,0-1 0,0 0-1,0 1 1,-1-1 0,0 1 0,0-1 0,0 1 0,-1 0 0,-3-8 0,-12-13-721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8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0 891 96,'287'343'2264,"-266"-322"-2249,1 0 1,1-2 0,0-1 0,2 0 0,29 15 0,5-3 8,75 27 1,-106-47-1,-1 1 1,-1 2-1,32 20 0,-50-28-20,0 1 0,-1 0-1,1 0 1,-2 1 0,1 0 0,-1 0-1,0 0 1,0 1 0,-1 0-1,0 0 1,0 0 0,-1 1-1,6 17 1,69 198 34,-75-207-38,-2 1 0,0-1 0,0 1 0,-2 0 0,0 0 0,-1 0 0,-1-1 0,-6 26 0,3-34-6,4-8-20,-1-4 9,-1 0 1,1 0 0,-1 0 0,1-1 0,0 1 0,0-1 0,1 1 0,-1-1 0,1 0 0,-1 0 0,1 1 0,-1-7 0,2 7 0,-18-49-57,-2 2-1,-26-49 0,-24-60-25,47 96 99,5 18 0,-22-91 0,48 228 203,58 126 52,-44-158-203,-3 0 0,19 107 0,-24-4-191,-13-288-143,1-7-31,-19-159 1,-3-181 317,19 451-7,1 0 1,1 1 0,0-1-1,2 1 1,0-1-1,1 1 1,2 0-1,0 0 1,1 1-1,17-35 1,-23 52 3,0-1 0,1 1 0,0 0 0,-1-1 0,1 1 0,0 0 0,0 0 0,0 0 0,0 1 0,0-1 0,1 0 0,-1 1 0,3-2 0,-3 2 3,-1 1 0,0 0 0,0 0 0,0 0 1,1-1-1,-1 1 0,0 0 0,0 0 0,0 0 0,1 1 0,-1-1 0,0 0 1,0 0-1,0 1 0,0-1 0,0 1 0,1-1 0,-1 1 0,0-1 0,0 1 0,1 1 1,2 2 14,1 0 1,-1 1 0,-1 0-1,1 0 1,-1 0 0,0 0-1,0 1 1,0-1 0,-1 1 0,3 7-1,84 334 407,-26-84-144,-56-238-273,126 391 242,-121-391-292,-12-25 39,0 0-1,1 0 1,-1 0-1,0 0 0,0 0 1,0 0-1,0 0 1,0 0-1,1 1 0,-1-1 1,0 0-1,0 0 1,0 0-1,0 0 1,1 0-1,-1 0 0,0 0 1,0 0-1,0 0 1,0 0-1,1 0 0,-1 0 1,0 0-1,0 0 1,0-1-1,0 1 0,0 0 1,1 0-1,-1 0 1,0 0-1,0 0 1,0 0-1,0 0 0,0 0 1,1 0-1,-1-1 1,0 1-1,0 0 0,0 0 1,0 0-1,0 0 1,0 0-1,0-1 1,0 1-1,0 0 0,0 0 1,1 0-1,-1 0 1,0 0-1,0-1 0,0 1 1,0 0-1,0 0 1,0 0-1,0 0 0,0-1 1,0 1-1,-1 0 1,4-49-199,-3 40 181,0-39-69,1 4-9,-1-1 0,-3 1 0,-11-60 0,-95-273-234,14 60 321,224 755 732,-53-190-467,-31-113-162,12 42-26,-49-150-91,-8-27 21,0 0 1,1 0-1,-1 0 0,0 0 0,0 0 0,0 0 0,0 0 0,0 0 1,0 0-1,0 0 0,0 0 0,0 0 0,0 0 0,0 0 1,1 0-1,-1 0 0,0 0 0,0 0 0,0 0 0,0 0 0,0 0 1,0 0-1,0 0 0,0 0 0,0 0 0,0 0 0,1 0 0,-1 0 1,0 0-1,0 0 0,0 0 0,0 0 0,0 0 0,0 0 1,0 0-1,0 0 0,0 0 0,0 0 0,0 0 0,0 1 0,0-1 1,1 0-1,-14-46-161,-27-42-9,6 19 109,3-2 1,4-1-1,2-1 1,-17-89-1,36 127 67,-2-65-1,17 116 89,97 271 241,7 18-29,-98-283-286,-13-20-16,0 0 1,-1 0-1,1 0 1,0 1-1,-1-1 1,0 0-1,0 1 1,1-1-1,-2 1 1,1-1-1,0 1 1,0 0-1,0 3 1,0 4-13,1-13-16,0-18-42,-7 0 39,-1 1 1,-1-1-1,-1 2 0,-1-1 0,-1 1 1,-1 0-1,-15-21 0,-11-22-42,-39-68 51,-5 4 0,-190-225-1,224 298 22,-73-64 0,96 97 0,-1 0 0,-1 2 0,0 1 0,-1 1 0,-46-19 0,52 29 4,0 1 0,-1 0-1,1 2 1,-1 0 0,0 2 0,1 0-1,-24 3 1,4-2-2,39 0-3,-1-1 0,1 1 0,-1-1 0,0 0 0,1 0 0,0 0 0,-1 0 0,1-1 0,-1 1 0,1-1-1,0 1 1,0-1 0,0 0 0,0 0 0,0 1 0,1-2 0,-1 1 0,0 0 0,1 0 0,-1 0 0,1-1 0,0 1-1,0-1 1,0 1 0,0-1 0,0 1 0,1-1 0,-1 1 0,1-4 0,-3-5-3,1 0 0,1 0 1,0 0-1,1 0 0,0 0 0,1-12 1,1 19 3,-1 0 1,0-1-1,1 1 1,0 0-1,0 0 1,0 0-1,1 0 1,-1 0-1,1 1 1,0-1-1,6-5 1,43-37 17,-36 34-16,17-15 1,2 2 1,46-26-1,-63 41-1,0 1 1,1 1-1,0 0 1,0 2-1,1 0 1,37-6-1,-57 12-1,1 0 0,0 0 1,0-1-1,-1 1 0,1 0 0,0 0 0,0 0 1,-1 0-1,1 0 0,0 0 0,0 0 0,0 0 0,-1 0 1,1 0-1,0 0 0,0 1 0,-1-1 0,1 0 1,0 0-1,0 1 0,-1-1 0,1 0 0,0 1 0,-1-1 1,1 1-1,-1-1 0,1 1 0,0 0 0,-1-1 1,1 1-1,-1-1 0,0 1 0,1 0 0,-1-1 1,1 1-1,-1 0 0,0 0 0,0-1 0,1 1 0,-1 0 1,0 0-1,0-1 0,0 1 0,0 0 0,0 0 1,0-1-1,0 1 0,0 0 0,0 0 0,0 0 1,0-1-1,-1 1 0,1 0 0,0 0 0,0-1 0,-1 1 1,1 0-1,-1-1 0,1 1 0,0 0 0,-1-1 1,0 2-1,-2 3-7,0 1 1,-1-1 0,1 1-1,-1-1 1,-1 0 0,-7 8-1,-150 106-29,-39 34 6,153-110 56,47-41-54,4-15-37,8-5 64,0 1 0,1 0 0,1 0 0,0 1 0,2 1 0,-1 0 0,2 2 0,21-16 0,150-90 0,-170 109 0,58-29 2,19-10-9,-85 41-20,-19 9-31,-36 21 59,1 2 1,1 2 0,2 2-1,0 2 1,-67 64-1,80-66 33,1 1-1,1 1 1,2 2-1,1 1 1,2 0-1,1 2 1,-31 72-1,49-101-28,1 0 0,-1 0 0,2 0 0,-1 1 0,1-1 0,-1 10 0,2-14-5,0-1-1,0 0 0,1 0 1,-1 1-1,0-1 0,1 0 1,-1 0-1,1 0 0,-1 0 1,1 1-1,0-1 0,-1 0 1,1 0-1,0 0 0,0-1 1,0 1-1,0 0 0,0 0 1,0 0-1,0-1 0,0 1 1,0 0-1,0-1 0,0 1 1,0-1-1,0 1 0,1-1 1,-1 0-1,0 1 0,0-1 1,1 0-1,-1 0 0,0 0 1,0 0-1,1 0 0,1 0 1,11 0-1,-1-1 1,1 0 0,0-1-1,0 0 1,-1-1-1,1-1 1,-1 0 0,0-1-1,0 0 1,0-1-1,-1-1 1,0 0 0,22-16-1,7-11 0,-1-1 1,46-54-1,-60 62-2,153-160-525,-205 237 453,-25 32 66,-189 342 360,229-401-326,2 1 0,0-1 1,2 1-1,0 1 1,2-1-1,-4 48 1,8-58-16,1-1 0,0 1 0,1-1 1,0 1-1,1-1 0,1 1 0,0-1 0,1 0 0,1 0 1,0-1-1,0 1 0,1-1 0,1 0 0,9 13 1,-12-19-10,0 1 0,1-1 1,0 0-1,1-1 0,-1 1 1,1-1-1,0 0 1,0 0-1,1-1 0,0 1 1,-1-2-1,1 1 1,0-1-1,1 0 0,-1 0 1,1-1-1,-1 0 1,1 0-1,0-1 0,-1 0 1,1 0-1,9-1 1,-15 0-3,0 0 1,0-1-1,0 1 1,0 0-1,0-1 1,0 1-1,0-1 1,0 0-1,-1 0 1,1 0-1,0 0 1,0 0-1,-1 0 1,1 0-1,-1 0 1,1 0-1,-1-1 1,1 1-1,0-2 1,1-2-3,0 1 0,0-1 0,0 0 0,-1 0 0,0 0 0,0 0 0,1-5 0,2-11-14,-1-1 0,2-35 0,-5 54 16,2-56-39,-2-1 0,-10-95 0,5 124 33,-2 1-1,0 0 1,-2 0 0,-1 0 0,-2 1 0,-25-50-1,36 79 9,0 0 0,0 0 0,0 1 0,0-1 0,0 0 0,-1 0 0,1 0 0,0 0 0,0 0 0,0 0 0,0 0 0,0 0 0,0 0 0,0 0 0,0 0 0,0 1 0,0-1 0,0 0-1,-1 0 1,1 0 0,0 0 0,0 0 0,0 0 0,0 0 0,0 0 0,0 0 0,0 0 0,0 0 0,0 0 0,-1 0 0,1 0 0,0 0 0,0 0 0,0 0 0,0 0 0,0 0 0,0 0 0,0 0 0,0 0 0,-1-1 0,1 1-1,0 0 1,0 0 0,0 0 0,0 0 0,0 0 0,0 0 0,0 0 0,0 0 0,0 0 0,0 0 0,0 0 0,0 0 0,0-1 0,-1 1 0,1 18 21,6 25 4,50 176 129,-27-112-59,-24-86-80,6 24 44,32 80 1,-38-114-57,0 0 0,0-1 1,1 0-1,0 0 0,0-1 0,2 1 0,-1-1 1,1-1-1,0 0 0,0 0 0,1 0 1,18 11-1,-25-18-8,0 0 0,0 1 0,0-1 0,0 0 0,1 0 1,-1-1-1,0 1 0,1 0 0,-1-1 0,0 1 0,1-1 0,-1 0 0,1 0 0,-1 0 1,0 0-1,1 0 0,-1 0 0,1-1 0,-1 1 0,0-1 0,1 0 0,-1 0 1,0 1-1,0-2 0,0 1 0,1 0 0,-1 0 0,0-1 0,0 1 0,-1-1 0,1 1 1,0-1-1,-1 0 0,1 0 0,-1 0 0,1 0 0,-1 0 0,0 0 0,0 0 1,0 0-1,0 0 0,0-1 0,1-3 0,2-20-89,-1 1 1,-1-1-1,-3-47 0,0 21-6,-1 29 83,-1 1 0,-1-1 0,0 1 0,-2 0 0,-1 0 0,0 1 0,-13-24 0,12 26 11,7 14 6,-1 0 0,0 1 1,0 0-1,0 0 0,0-1 1,-1 1-1,0 0 0,0 1 1,0-1-1,0 1 0,-1-1 1,1 1-1,-1 0 0,0 0 1,0 0-1,0 1 0,0 0 1,0-1-1,-1 1 0,1 1 1,-1-1-1,1 1 0,-8-2 1,9 3-2,0-1 1,0 0 0,0 0 0,0 0-1,0 0 1,0 0 0,0-1-1,1 0 1,-1 1 0,0-1-1,1 0 1,-1 0 0,1 0-1,0 0 1,0-1 0,0 1 0,0-1-1,-3-4 1,0-3 3,0-1-1,0 0 1,-5-21 0,7 22-3,1 1 0,-1 0 0,-1 1 0,1-1 1,-2 1-1,1-1 0,-8-9 0,-40-39 1,24 28 3,-46-63 1,67 81-5,0 0 1,1-1-1,0 0 0,1 0 1,0 0-1,1-1 1,0 1-1,1-1 0,-3-26 1,5 31-3,1-1 0,0 1 1,0-1-1,1 1 0,0 0 1,0-1-1,1 1 0,0 0 1,0 0-1,1 0 0,0 0 1,8-14-1,-5 13 8,1 1 0,0 0-1,0 0 1,1 1 0,0 0 0,0 0-1,1 1 1,0 0 0,19-10 0,21-6 31,1 1 1,58-15-1,9-4-15,137-67 4,-320 126-187,-3 12 135,-95 28 1,127-48 15,0-3 1,0-1 0,-1-2-1,-60 1 1,65-6 15,38 1 10,58-2 23,48-10-8,-1-5 0,174-48 0,-177 28-64,-100 36 0,-12 4-5,-32 29 12,-56 66-1,27-28 18,-35 40 158,4 5-1,-131 204 1,395-546-220,-160 216 61,197-236-113,-171 211 111,1 1-1,1 2 1,2 1 0,63-40 0,-77 63-6,-23 8 17,1 0 1,-1 0-1,0 0 1,1 1-1,-1-1 0,0 0 1,1 0-1,-1 0 1,0 0-1,1 1 0,-1-1 1,0 0-1,0 0 0,1 1 1,-1-1-1,0 0 1,0 1-1,0-1 0,1 0 1,-1 0-1,0 1 1,0-1-1,0 0 0,0 1 1,0-1-1,0 0 1,0 1-1,0-1 0,0 0 1,1 1-1,-1-1 1,-1 1-1,1-1 0,0 1 1,-1 4 3,0 0 0,0 0 1,-1 0-1,1-1 0,-1 1 1,-5 8-1,-16 25 22,-1-1 1,-35 39-1,0 0 28,7-4 76,3 3 0,-62 128 0,108-194-155,5-11 12,17-26 12,11-17 3,2 4 5,-4 4-104,2 1 1,42-40-1,-50 59 38,-22 16 59,1 1 0,-1 0-1,0 0 1,1 0 0,-1-1 0,0 1 0,0 0-1,1 0 1,-1 0 0,0 0 0,1 0-1,-1 0 1,0 0 0,1 0 0,-1 0-1,0-1 1,0 1 0,1 0 0,-1 1-1,0-1 1,1 0 0,-1 0 0,0 0-1,1 0 1,-1 0 0,0 0 0,1 0 0,-1 0-1,0 0 1,0 1 0,1-1 0,-1 0-1,0 0 1,0 0 0,1 1 0,-1-1-1,0 0 1,0 0 0,1 1 0,-1-1-1,0 0 1,0 0 0,0 1 0,1 0-1,-1 2 2,1 0 0,-1 0 0,1 1 0,-1-1 0,0 1 0,0-1-1,-1 0 1,1 1 0,-1-1 0,1 0 0,-1 0 0,0 1-1,0-1 1,-2 4 0,-27 50 17,21-41-16,-77 131 56,86-147-59,0 0-1,0 0 1,0 0-1,0 0 1,0-1-1,0 1 1,0 0-1,0 0 1,0 0-1,0 0 1,0 0-1,0-1 1,0 1-1,0 0 1,-1 0-1,1 0 1,0 0-1,0 0 1,0 0-1,0-1 1,0 1-1,0 0 1,0 0-1,-1 0 1,1 0-1,0 0 1,0 0-1,0 0 1,0 0-1,0 0 1,-1 0-1,1-1 1,0 1-1,0 0 1,0 0-1,0 0 1,-1 0-1,1 0 1,0 0-1,0 0 1,0 0-1,0 0 1,0 0-1,-1 1 1,1-1-1,0 0 1,0 0-1,0 0 1,0 0-1,-1 0 1,1 0-1,0 0 1,0 0-1,0 0 1,0 0-1,0 1 1,-2-16-5,1 1 6,1 0-1,1-1 1,0 1-1,1 0 1,0 0-1,1 1 1,1-1-1,0 0 1,8-17-1,19-28-3,3 3-1,2 0 1,2 3-1,3 1 1,72-72-1,-81 92 7,-18 17 0,0 0 1,1 2 0,18-14 0,-26 23-2,-1 0 0,1 0 0,0 1 0,0 0 0,0 0 0,0 1 0,1 0 1,-1 0-1,0 1 0,1 0 0,0 0 0,7 0 0,2 3 0,0 1-1,0 0 1,0 1 0,-1 1-1,0 1 1,0 0 0,23 12-1,6 2 0,5 6-2,-48-25 4,1 0-1,-1 1 0,0-1 1,-1 1-1,1 0 0,0-1 1,0 1-1,-1 0 1,1 0-1,-1 0 0,1 0 1,-1 0-1,0 0 0,0 0 1,0 1-1,0-1 1,0 0-1,-1 1 0,1-1 1,0 3-1,-1-4-4,-1-1-1,1 1 1,-1 0 0,1-1-1,0 1 1,-1-1 0,1 1-1,-1-1 1,1 1 0,-1-1-1,0 1 1,1-1-1,-1 0 1,1 1 0,-1-1-1,0 0 1,1 0 0,-1 1-1,0-1 1,1 0 0,-1 0-1,0 0 1,0 0 0,1 0-1,-1 0 1,0 0-1,0 0 1,-25 1-97,22-1 70,-13-1-23,0-1 0,-1 0 0,1-1 0,0-1 0,-24-8-1,-80-39-14,109 46 49,-14-9 6,0-1 0,-35-27 0,15 9 15,44 33-3,1-1 1,0 0-1,0 1 0,0-1 0,0 0 1,-1 0-1,1 0 0,0 0 1,0 1-1,1-2 0,-1 1 1,0 0-1,0 0 0,0 0 1,1 0-1,-1 0 0,0-1 1,1 1-1,-1-2 0,1 2 2,1 1-1,-1-1 1,0 1-1,1-1 0,-1 0 1,0 1-1,1-1 1,-1 1-1,1-1 0,-1 1 1,1-1-1,-1 1 1,1-1-1,0 1 1,-1 0-1,1-1 0,-1 1 1,1 0-1,0-1 1,-1 1-1,1 0 0,0 0 1,-1-1-1,3 1 1,53-4 71,-32 3-45,-1 2-1,1 1 1,-1 1-1,1 1 0,33 10 1,-44-10-9,-1 2 1,1-1-1,-1 2 0,0 0 1,0 0-1,-1 1 0,0 0 1,0 1-1,-1 0 1,0 1-1,8 11 0,10 17 35,-2 1-1,-1 0 1,-2 2-1,-2 1 1,29 84-1,-42-95-51,-1 0 0,-1 1 0,-2 0 0,-1 0 0,-3 58 0,0-75-1,0-14-3,0 0 0,0 0 0,0 0 0,0 0 1,0-1-1,-1 1 0,1 0 0,0 0 0,0 0 1,-1-1-1,1 1 0,-1 0 0,1 0 1,0-1-1,-1 1 0,1 0 0,-1-1 0,0 1 1,1-1-1,-1 1 0,1-1 0,-1 1 0,0-1 1,1 1-1,-1-1 0,0 1 0,0-1 0,1 0 1,-1 1-1,0-1 0,0 0 0,0 0 1,0 0-1,1 0 0,-1 0 0,0 0 0,0 0 1,0 0-1,1 0 0,-1 0 0,0 0 0,0 0 1,-1-1-1,-1 1-7,1-1-1,0 1 1,0-1 0,-1 0-1,1 0 1,0 0 0,0 0-1,0 0 1,0 0 0,0-1-1,0 1 1,0-1 0,0 1-1,-2-4 1,-10-25-46,1 1 0,2-2 0,1 1 0,2-2 0,-8-53 0,9 46 34,6 38 20,-13-77 18,12 60 53,13 51 35,7 32 14,-3-1-1,10 90 1,-18 208 206,-7-244-259,-1-111-61,1 1 0,1-1 0,0 1-1,0-1 1,0 1 0,3 8 0,1-11-15,-5-4 11,0-1-1,1 0 0,-1 0 1,0 0-1,1 0 0,-1 0 1,0 0-1,1 0 0,-1 0 1,0 0-1,0 0 1,1 0-1,-1 0 0,0 0 1,1 0-1,-1 0 0,0-1 1,0 1-1,1 0 0,-1 0 1,0 0-1,0 0 1,1 0-1,-1-1 0,0 1 1,0 0-1,1 0 0,-1 0 1,0-1-1,0 1 0,0 0 1,1 0-1,-1-1 1,0 1-1,0 0 0,0-1 1,0 1-1,0 0 0,0 0 1,0-1-1,0 1 0,0-1 1,5-15-15,-5 14 15,6-42-118,-2-1 0,-3 1 0,-5-67 0,3 93 98,-5-47-92,-21-92-1,15 98 114,19 192 229,0-81-181,-4-18 1,2-1 0,1 0-1,2 0 1,0-1-1,20 44 1,-28-74-51,1-1 1,-1 1 0,1-1-1,0 1 1,-1-1-1,1 1 1,0-1 0,0 0-1,0 0 1,0 1 0,0-1-1,0 0 1,1 0-1,-1 0 1,0 0 0,0 0-1,1-1 1,-1 1 0,1 0-1,-1 0 1,0-1 0,1 1-1,-1-1 1,1 0-1,0 1 1,-1-1 0,1 0-1,-1 0 1,1 0 0,-1 0-1,1 0 1,0 0-1,-1 0 1,1-1 0,-1 1-1,1 0 1,-1-1 0,1 0-1,-1 1 1,1-1-1,-1 0 1,0 1 0,1-1-1,-1 0 1,0 0 0,0 0-1,1 0 1,-1-1-1,1-1 1,5-4-5,0-1 0,0 1 0,-1-2 0,0 1 0,-1-1 0,6-11 0,-4 5-28,-1-1 0,-1 0-1,0 0 1,-1 0 0,-1 0-1,0-1 1,-2 1-1,0-1 1,0 1 0,-5-33-1,-4 0-22,-2-1-1,-20-58 1,1 7-22,-5-4 73,28 92 32,1 19 34,3 23 43,5 10-53,1 0 0,2-1 0,18 59-1,4 27 68,-15-32-25,3 158 0,-16-249-157,0-25-37,-2 0 79,0 0 1,-1 0-1,-1 0 1,-1 1-1,-17-46 1,-60-114-184,15 37 107,25 32 86,15 38 18,-53-103 0,77 174-1,1 0 0,-2 1 1,1 0-1,0-1 1,-1 1-1,1 0 1,-1 1-1,0-1 1,-1 1-1,1-1 1,-1 1-1,1 1 1,-1-1-1,0 1 1,0-1-1,0 1 1,0 1-1,0-1 0,0 1 1,-1 0-1,1 0 1,0 0-1,-1 1 1,1 0-1,-9 1 1,-10 2 31,0 0 1,0 2-1,0 1 1,-33 14-1,13-6-19,11-5-13,1 1 0,1 2 1,0 1-1,0 1 0,2 2 1,-35 24-1,64-40-5,1 0 0,-1 0 0,1 0 0,-1 0 0,0 0 0,1 0 0,-1 0 0,1 0 0,-1 0 0,1 0 0,-1 0 0,0 1 0,1-1 0,-1 0 0,1 0 0,-1 0 0,0 1 0,1-1-1,-1 0 1,0 0 0,1 1 0,-1-1 0,0 0 0,0 1 0,1-1 0,-1 0 0,0 1 0,0-1 0,1 1 0,-1-1 0,0 0 0,0 1 0,0-1 0,0 1 0,0-1 0,0 0 0,0 1 0,1-1 0,-1 1 0,0-1 0,-1 1 0,1-1 0,0 0 0,0 1 0,0-1 0,0 1 0,0-1 0,0 1 0,0-1 0,-1 0 0,1 1 0,0-1 0,0 0 0,-1 1 0,1-1 0,0 0 0,0 1 0,-1-1 0,1 0 0,0 1 0,-1-1 0,1 0 0,0 0 0,-2 1 0,54-1-13,-36-1 11,342 6-228,-388-6 195,-3 1 22,-1 0 0,-60 10 0,94-10 12,0 0 1,0 0 0,0 0 0,0 0 0,0 0 0,0 1 0,0-1 0,0 0 0,0 0 0,0 0 0,0 0-1,1 0 1,-1 0 0,0 0 0,0 0 0,0 0 0,0 0 0,0 0 0,0 1 0,0-1 0,0 0-1,0 0 1,0 0 0,0 0 0,0 0 0,0 0 0,0 0 0,0 0 0,0 0 0,0 1 0,0-1-1,0 0 1,0 0 0,0 0 0,0 0 0,0 0 0,0 0 0,0 0 0,0 0 0,0 0 0,0 0 0,-1 1-1,1-1 1,0 0 0,0 0 0,0 0 0,0 0 0,0 0 0,0 0 0,0 0 0,0 0 0,0 0-1,0 0 1,0 0 0,0 0 0,-1 0 0,1 0 0,0 0 0,0 0 0,0 0 0,0 0 0,15 6 8,21 5 38,-34-11-41,18 6 13,14 2 17,0 2-1,41 19 1,-65-25-29,-1 1 0,0 0 0,0 0 1,-1 1-1,1 0 0,-1 1 0,-1 0 1,1 0-1,-1 1 0,0 0 0,-1 0 1,7 12-1,0 0 5,-10-17-10,-1 0 1,1 0-1,-1 0 0,0 1 1,0-1-1,-1 1 1,1 0-1,-1-1 1,1 1-1,0 5 1,-3-8-6,-1-1 1,1 1-1,0 0 1,-1-1-1,1 1 1,0-1-1,-1 0 1,1 1-1,-1-1 1,1 0 0,-1 0-1,1 0 1,0 0-1,-1 0 1,1 0-1,-3-1 1,0 1-4,0-1 0,-1 1 0,1-1 0,0 0 0,0-1 0,0 1 0,0-1 1,0 0-1,0 0 0,0 0 0,1 0 0,-1-1 0,1 1 0,-4-4 0,-46-51-73,13 14 40,17 27 40,0 0 0,-1 1 0,-1 2 0,0 0 0,-1 2 0,-49-15 0,70 25 26,4 46 12,0-42-37,1-1-1,-1 1 1,0 0 0,0-1 0,1 1 0,-2-1 0,1 0 0,0 1 0,0-1-1,-1 0 1,1 0 0,-1 0 0,0 0 0,-2 2 0,-35 32 10,17-17-9,10-8 7,1 0-1,0 1 1,1 0-1,0 0 1,0 1 0,2 1-1,-1 0 1,2 0-1,0 0 1,1 1-1,0 0 1,1 0-1,1 0 1,-5 28-1,0 268 129,10-218-119,-1-93-50,0-38-155,-1-24 158,6-174-151,-1 194 153,1 0-1,2 0 0,19-62 0,17-12 28,-25 72 0,-3 0 0,-1-1 0,9-52 0,-21 59 0,-2 35 0,0-1 0,0 0 0,0 0 0,0 0 0,1 0 0,-1 0 0,1 1 0,0-1 0,0 0 0,0 1 0,1-1 0,-1 1 0,1-1 0,0 1 0,0-1 0,0 1 0,0 0 0,1 0 0,-1 0 0,1 0 0,0 1 0,3-3 0,38-26 0,-32 24 0,-1-1 0,1 0 0,-2-1 0,11-10 0,-20 18 1,-1 1 1,1 0-1,-1-1 0,1 1 1,-1 0-1,1-1 0,-1 1 1,1 0-1,-1-1 0,1 1 0,-1-1 1,0 1-1,1-1 0,-1 1 1,0-1-1,1 1 0,-1-1 1,0 1-1,0-1 0,0 0 1,1 1-1,-1-1 0,0 1 0,0-1 1,0 0-1,0 1 0,0-1 1,0 1-1,0-1 0,0 0 1,0 1-1,-1-1 0,1 0 0,-20 0 71,7 1-54,-8 0 8,-4-1 12,1 1-1,-1 1 0,1 2 1,0 0-1,0 1 0,-25 8 1,-32 19 25,44-15-210,0-2-1,-72 16 1,73-28-793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8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28 1617 320,'-2'-7'112,"0"14"66,1 21 77,9-3-108,1 0 0,0-1 0,19 30 0,4 12 34,110 320 296,-29 13-133,40 120-76,-44-196-142,303 825 73,-245-810-195,27-18-50,-115-192 24,95 161-149,-172-286 168,-1 0-1,1 0 0,0-1 1,0 1-1,0-1 0,0 0 0,0 0 1,1 1-1,-1-1 0,0-1 1,1 1-1,0 0 0,-1-1 1,1 1-1,0-1 0,0 0 1,0 0-1,0 0 0,0 0 0,0 0 1,0-1-1,0 1 0,0-1 1,1 0-1,-1 0 0,0 0 1,6-1-1,4-3-17,0 1 0,0-2 0,0 0 0,0 0 0,13-9 0,12-4-1,-2 5 22,0 2 0,39-7 0,12-2 0,-84 19 1,0 0-1,0 0 0,-1-1 0,1 1 1,0-1-1,-1 1 0,1-1 1,-1 0-1,1 0 0,-1 0 0,0 0 1,0 0-1,0 0 0,0-1 0,0 1 1,0-1-1,-1 1 0,2-5 0,0 1 2,-1-1-1,0 0 1,0 0-1,0 0 0,-1 0 1,0 0-1,-1-12 0,-1-7 3,-1-1 0,-1 1 0,-9-31 0,-18-51 5,-5 2 0,-59-124 0,27 71-4,-104-310 12,-112-505-1,208 649-18,62 247 11,3-1 1,0-94-1,8 125-1,1 18-4,1 0 0,5-45-1,-4 68-4,1 0 0,-1 0 0,1 0 0,0 0-1,0 1 1,1-1 0,0 0 0,0 1 0,1 0-1,0 0 1,0 0 0,0 0 0,1 1 0,-1-1-1,10-6 1,-11 10 2,0 0 1,0 1-1,1-1 0,-1 1 0,0 0 0,1 0 1,-1 0-1,1 1 0,-1-1 0,1 1 0,-1 0 1,1 0-1,-1 0 0,1 0 0,-1 0 1,1 1-1,-1 0 0,1 0 0,-1 0 0,1 0 1,-1 0-1,0 1 0,0-1 0,0 1 0,5 3 1,9 6 14,0 1 1,-1 0 0,16 17 0,-25-23-20,57 57 28,-2 3 1,-3 2-1,-3 3 0,-3 2 0,-4 3 0,47 94 1,3 40 51,85 260 0,-93-225-48,11-4-1,151 260 1,-213-432-46,28 50 12,114 153 0,-172-259 7,1-1 0,0-1 0,24 21-1,-30-28-8,0-1 0,1 1 0,-1-1 0,1 0 0,-1-1 0,1 1-1,0-1 1,0 0 0,0-1 0,0 1 0,0-1 0,11 0 0,-15-1 3,-1 0 1,1 0 0,0-1 0,-1 1-1,1 0 1,0-1 0,-1 0 0,1 1 0,-1-1-1,1 0 1,-1 0 0,1 0 0,-1 0 0,1 0-1,-1 0 1,0 0 0,0 0 0,0-1-1,1 1 1,-1 0 0,0-1 0,-1 1 0,1-1-1,0 1 1,0-1 0,-1 0 0,2-2-1,9-50-73,-10 44 74,46-404-3,-36 305-29,-4 0 0,-12-185 0,-4 209 20,-3 1 0,-4 0 0,-54-162 0,-122-198 49,117 286 0,-77-237-1,130 318-31,3-1 0,4 0 0,3-2-1,4 1 1,2-101 0,8 150-3,1-1 1,1 1-1,2 0 1,1 1-1,1-1 0,2 1 1,0 1-1,17-31 1,-27 58 0,0 1 0,0 0 0,0 0 1,0-1-1,0 1 0,0 0 0,0 0 0,1-1 1,-1 1-1,0 0 0,0 0 0,0 0 1,0-1-1,0 1 0,0 0 0,0 0 0,1 0 1,-1-1-1,0 1 0,0 0 0,0 0 1,0 0-1,1 0 0,-1-1 0,0 1 0,0 0 1,0 0-1,1 0 0,-1 0 0,0 0 1,0 0-1,1 0 0,-1 0 0,0 0 0,0 0 1,1 0-1,-1 0 0,0 0 0,0 0 1,1 0-1,-1 0 0,0 0 0,0 0 0,0 0 1,1 0-1,-1 0 0,0 0 0,1 0 1,6 14 33,-4-6-21,597 1515 313,-440-1054-246,314 639 0,-380-912-80,66 128-1,-116-245-12,107 143 1,-143-212 8,0-1 0,0 0 0,1-1 0,0 0 1,0 0-1,1-1 0,0 0 0,21 10 1,-28-16-2,0 1 0,1-1 1,-1 0-1,1 0 0,0 0 1,-1 0-1,1 0 1,0-1-1,-1 0 0,1 0 1,0 0-1,-1 0 0,1 0 1,0-1-1,0 0 0,-1 0 1,1 0-1,-1 0 1,1 0-1,-1-1 0,0 1 1,1-1-1,-1 0 0,0 0 1,0 0-1,0 0 0,0-1 1,-1 1-1,1-1 1,-1 0-1,1 0 0,1-3 1,16-27-7,-1-1-1,-1-1 1,19-58 0,3-3 2,-33 82 12,-1-1-1,0 0 1,-1 0-1,0 0 1,-1-1-1,-1 0 1,-1 1-1,0-1 1,-1 0-1,0 0 1,-2 0-1,0 0 1,0 0-1,-2 0 1,0 0-1,-10-29 1,-111-241 19,-31-85 15,40-93-31,19 66-7,41 227 5,-96-202-1,-106-151 13,181 375-12,-122-296-3,159 334-9,5-2 1,-22-130-1,-64-567 23,113 755-8,-6-50-2,-21-129-60,26 192 45,-3 0 0,-1 1-1,-26-58 1,30 85 10,-1-1 0,0 1 0,-1 1 0,0 0 0,-1 0 0,0 1 0,-1 1 0,-1-1 0,0 2 0,-17-11 0,19 13 0,-2 0 0,1 2 0,-1-1 0,0 1 0,0 1 0,0 0 0,-1 1 0,0 1 0,0 0 0,0 1 0,0 0 0,-21 1 0,29 1 0,1 1 0,-1 1 0,1-1 0,0 1 0,-1 0 0,1 0 0,0 0 0,0 1 0,1 0 0,-1 0 0,0 0 0,1 0 0,-8 8 0,-4 6 0,0 0 0,-13 22 0,9-14 0,-407 463 64,411-469-66,0 0-1,1 1 1,1 1 0,0 0-1,2 1 1,1 1 0,-15 42-1,2 12-12,-15 87-1,17-62 7,7-29 7,3 1 0,-3 115 1,19 149 1,34-7 12,-5-74 3,-19-127-122,-21-150 93,1 0 1,-2 0-1,-1 1 1,-21-35-1,-2-6 2,-157-347-20,162 355 28,-2 2 1,-65-87-1,-90-79-7,125 153 22,-129-107 0,173 158-12,0 1 1,0 1 0,-1 0-1,0 1 1,0 1 0,-1 0-1,-1 1 1,1 1-1,-1 1 1,0 0 0,0 1-1,0 1 1,-21 0-1,-28 1 3,40 0-6,-1 2 1,1 0-1,-1 1 1,1 2-1,0 1 1,0 1-1,-34 11 1,56-13 3,1-1 0,-1 1 0,1 0 0,0 1 0,-1-1 0,2 1 0,-1 0 0,0-1 0,1 2 0,-1-1 0,1 0 0,0 1 0,1-1 0,-5 9 0,-2 10 0,-14 45 0,15-41 0,-3 10 8,-5 44 0,9-44 0,-13 41 0,15-56-11,0-1 0,-2 38 0,4-34 6,-5 68-29,-12-115-33,-16-40 62,26 42-4,-2 1 0,-22-30 0,1 8 1,25 29 3,-1 0 0,-1 0 0,0 1 0,-1 0 0,0 1 0,-1 0 0,0 1 0,-14-9 0,15 12 1,-1 0 0,0 0 0,0 1 1,0 0-1,-21-4 0,29 8-2,0 1-1,-1-1 1,1 1-1,0 0 1,0 1-1,0-1 1,-1 1-1,1-1 1,0 1-1,0 1 1,0-1-1,0 0 1,0 1-1,0 0 1,1 0-1,-1 0 1,0 1-1,1-1 1,0 1-1,0-1 1,-4 4-1,-13 16 1,1 1-1,1 1 0,-18 30 1,32-47-38,1 1 1,-1 0-1,2-1 0,-1 1 1,-1 11-1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234 745 128,'-1'0'17,"1"0"0,-1 0 0,1 0 0,-1 0 0,0 0 0,1 0 0,-1 0 0,1 1 0,-1-1 0,1 0 0,-1 0 0,1 0 0,-1 1 0,1-1 0,-1 0 0,1 1 0,-1-1 0,1 0 0,0 1 0,-1-1 0,1 1 0,-1-1 0,1 0 0,0 1 0,0-1 0,-1 1 0,1-1 0,0 1 0,0-1 0,-1 1 0,1 0 0,0-1 0,0 1 0,0-1 0,0 1 0,4 29 320,21 26-5,248 429 905,-233-410-1123,105 250 272,-37-72-233,-12-63-78,-35-73-32,72 195-1,-7 106-10,-121-399-31,0-3 2,0 0 0,-1 1 0,-1 0-1,-1 0 1,0 0 0,-1 0 0,-1 0 0,0 0 0,-2 0-1,-4 27 1,-101 294 13,75-244 0,-56 118-1,-62 80 24,53-105-29,51-89-9,4 2-1,-37 131 1,-22 219-8,15-51-26,66-329 9,-4-1 1,-3-1-1,-56 102 0,39-91 10,-41 100 0,71-141 11,1 1-1,1 0 1,3 0 0,1 1-1,-3 44 1,8-46 3,0-18 0,1 0 0,1 0 0,1 0 0,1 0 0,0 0 0,7 29 0,-4-40 1,0-1-1,0 1 1,1-1-1,0 0 1,0-1 0,1 1-1,0-1 1,0 0 0,0-1-1,1 1 1,0-1-1,1-1 1,11 8 0,17 8 5,65 29-1,-69-35-4,52 23 10,2-3 0,126 32-1,-148-59-43,-62-7 30,1-1 0,-1 0 0,1 0-1,0 0 1,-1 0 0,1 0 0,0-1-1,-1 1 1,1-1 0,-1 1-1,1-1 1,-1 0 0,1 0 0,-1 0-1,1-1 1,-1 1 0,0-1 0,0 1-1,0-1 1,4-3 0,-2-5-5,0 0 0,0-1 1,-1 1-1,-1-1 0,1 0 0,0-21 0,-3-74 19,-1 22-21,6 25 22,2 1-1,3-1 0,18-58 1,65-167-3,-15 55 22,28-134-25,48-155-7,-86 296 0,97-264 8,-25 145 19,-61 131 0,51-112-20,53-55-26,148-276 35,-69 257 1,-218 336-12,268-334 83,-270 349-85,-2-3 1,-2 0 0,-2-3-1,-3-1 1,-2-1 0,-2-2-1,34-91 1,-53 119 28,-1 0 1,-1-1-1,-1 0 0,-2 0 0,-1 0 1,1-46-1,-6 64-23,0 0 0,-1-1 1,-1 1-1,1 0 0,-2 1 0,1-1 1,-1 0-1,-1 1 0,0 0 0,-6-9 1,-15-33 7,-10-26-11,-4 1 0,-72-102-1,-121-123 19,219 284-20,-1 1 0,-1 0 0,-27-22-1,37 33 2,-1 1 1,0 0-1,-1 0 0,1 0 0,-1 1 0,1 0 0,-1 1 0,0-1 0,0 1 0,0 1 0,0 0 0,-15-1 0,17 3-1,0 0-1,0 0 1,0 0-1,0 1 1,0 0-1,0 0 1,0 1-1,1-1 1,-1 1 0,1 0-1,0 1 1,0-1-1,0 1 1,0 0-1,-7 9 1,-8 9 3,1 0 0,-17 28 1,18-24-8,-21 33 4,1 2 0,4 1 0,-33 83 0,-63 209 139,98-261-109,-222 563 57,231-604-87,-113 226 27,126-258-35,8-16 4,1 0-1,-1 0 1,0 0-1,0-1 1,0 1 0,0-1-1,-1 1 1,0-1-1,1 0 1,-1 0 0,-6 4-1,8-6 1,0-1 0,0 0 1,-1 0-1,1 0 0,0 1 0,0-1 0,-1 0 0,1-1 1,0 1-1,0 0 0,-1 0 0,1 0 0,0-1 0,0 1 1,0-1-1,0 1 0,-1-1 0,1 1 0,0-1 0,0 0 1,0 1-1,0-1 0,0 0 0,0 0 0,1 0 0,-1 0 1,-1-1-1,-30-36-34,24 27 29,-7-5-2,1 0 0,1-2 0,0 1 0,1-2 0,2 1 0,-1-2 0,-8-25 0,-20-47-131,-4 1 0,-96-149 1,19 38-23,67 92 70,-53-155 0,25 54-47,50 133 74,15 37 52,0 1-1,-42-70 1,44 83 6,14 25 6,-1-1 0,1 1 0,-1-1 0,0 1 0,0 0 0,-1-1 0,1 1 0,0 0 0,-1 0 0,1 0 0,-1 0 0,0 0 0,1 0 0,-1 0 0,0 1 0,0-1 0,0 1 0,0-1 0,-1 1 0,1 0 0,0 0 0,-1 0 0,1 0 0,0 0 0,-1 1 0,1-1 0,-1 1 0,-3-1 0,-4 2 1,-1 1 0,1 1 0,0 0-1,0 0 1,0 1 0,1 0-1,-1 1 1,1 0 0,0 0-1,0 1 1,1 0 0,-12 11 0,-19 11 0,-125 74-2,-93 64 93,242-153-80,0 1 0,1 0 0,1 1 0,-14 20 1,-18 20 1,28-34 13,11-13-21,0-1 1,0 0-1,-1 0 0,-11 9 0,14-15-16,9-3-36,-1-1 0,1 1 1,0-1-1,-1 0 1,1 0-1,-1 0 1,0 0-1,0-1 0,0 1 1,-1-1-1,1 0 1,3-6-1,21-32-1176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85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168 239 32,'-7'-4'283,"-5"-2"986,11 24-761,1-10-657,2 25 206,1 0-1,2-1 0,1 1 1,2-1-1,0 0 1,21 46-1,231 864 387,-251-902-439,-1-1-5,1 0 0,2-1 0,23 54 0,-34-194-367,-18-5 138,-39-128 0,22 103 145,-6-27-114,-61-297-114,97 430 311,0 1 0,-2 0 0,-1 0 0,-2 0 0,0 1 0,-1 1 0,-19-29 0,30 51 5,0 0 1,0 1-1,0-1 0,-1 1 1,1-1-1,0 1 1,-1-1-1,1 1 0,0-1 1,-1 1-1,1-1 0,-1 1 1,1 0-1,-1-1 1,1 1-1,-1 0 0,1-1 1,-1 1-1,1 0 0,-1-1 1,1 1-1,-1 0 1,1 0-1,-1 0 0,0 0 1,1 0-1,-1-1 0,1 1 1,-1 0-1,1 0 1,-1 0-1,0 1 0,1-1 1,-1 0-1,1 0 0,-1 0 1,0 0-1,1 0 1,-1 1-1,1-1 0,-1 0 1,1 1-1,-1-1 0,1 0 1,-1 1-1,1-1 1,-1 0-1,1 1 0,0-1 1,-1 1-1,1-1 0,0 1 1,-1-1-1,1 1 1,0-1-1,-1 1 0,1-1 1,0 1-1,0 0 0,0-1 1,0 1-1,0-1 1,-1 1-1,1 0 0,0-1 1,0 1-1,1 0 0,2 77 142,26 138-1,-8-79-80,-9-76-35,-7-42-32,-1 2 1,2 39-1,-6-59-56,1-16-8,0 1 0,-1-1 0,-1 0 0,0 0 0,-1 1 0,-8-27-1,-34-85-36,13 45 38,22 54 37,-38-99-52,41 112 78,-1 0 1,-1 0-1,0 1 0,-1 0 1,0 0-1,-15-15 1,22 27 5,1 0-1,0 0 1,-1 0 0,1 0 0,-1 0 0,1 1 0,-1-1 0,0 0 0,1 1-1,-1-1 1,0 1 0,1-1 0,-3 1 0,3 0 2,1 0 1,-1 0 0,0 0-1,1 0 1,-1 0-1,0 0 1,1 0-1,-1 0 1,1 1-1,-1-1 1,0 0-1,1 0 1,-1 1-1,1-1 1,-1 0-1,1 1 1,-1-1-1,1 0 1,-1 1 0,1-1-1,-1 1 1,1-1-1,-1 1 1,1-1-1,0 1 1,-1-1-1,1 1 1,0-1-1,0 1 1,-1-1-1,1 1 1,0 0-1,0-1 1,0 1-1,0 0 1,-1-1 0,1 1-1,0-1 1,0 1-1,1 2 91,6-5-84,0 0-1,0 0 0,0-1 0,0 0 1,0 0-1,0-1 0,-1 1 0,1-2 1,-1 1-1,0-1 0,0 1 1,-1-2-1,7-6 0,37-27-3,-41 34 1,1 0 0,0 1 0,0 1-1,0-1 1,10-1 0,-16 4-4,-1 0 0,0 1 0,1 0 0,-1-1 0,0 1 0,1 0 0,-1 0 0,0 0 0,1 1 0,-1-1 0,0 1 0,1-1-1,-1 1 1,0 0 0,0-1 0,0 1 0,0 1 0,0-1 0,0 0 0,0 0 0,0 1 0,0-1 0,0 1 0,-1-1 0,1 1 0,1 2 0,37 62 90,-2 2 1,42 112-1,-73-163-88,13 41 24,-2 1 0,-3 0 0,-3 1 0,6 77 0,-11-104-48,-3-31-2,-3-18-4,-3-27-33,-2 1-1,-1 0 1,-3 0-1,-16-55 1,-67-162-101,84 240 148,-10-25 5,-2-1 4,3-1-1,1 0 1,-12-74 0,21 92 16,20 42 149,32 73-18,-4 2 1,52 157-1,-42-104-71,-47-128-74,-4-9-5,0 0 1,1-1-1,0 1 0,0 0 1,0-1-1,0 0 1,1 1-1,0-1 0,-1 0 1,5 4-1,-6-8 2,-1 0 1,0 0-1,0 0 0,1 0 0,-1 0 0,0 0 0,0 0 0,1 0 1,-1 0-1,0 0 0,0 0 0,1 0 0,-1 0 0,0 0 0,0 0 1,1 0-1,-1 0 0,0 0 0,0 0 0,0 0 0,1 0 0,-1-1 1,0 1-1,0 0 0,1 0 0,-1 0 0,0 0 0,0-1 0,0 1 1,0 0-1,0 0 0,1-1 0,-1 1 0,0 0 0,0 0 0,0 0 1,0-1-1,0 1 0,0 0 0,0 0 0,0-1 0,0 1 0,0 0 1,0 0-1,0-1 0,0 1 0,0 0 0,0 0 0,0-1 0,0 1 0,0 0 1,0-1-1,0-19-36,0 16 18,0-199-349,1 201 384,0 2-12,-1 0 1,1 0 0,0 0 0,-1 0 0,1 1 0,-1-1 0,1 0 0,-1 0-1,1 1 1,0-1 0,-1 0 0,1 0 0,-1 1 0,1-1 0,-1 1 0,0-1-1,1 1 1,-1-1 0,1 0 0,-1 1 0,0-1 0,1 1 0,-1 0-1,0-1 1,0 1 0,1-1 0,-1 1 0,0-1 0,0 1 0,0 0 0,0-1-1,0 1 1,0 0 0,0 26-12,-1-17 19,7 84 99,3-1 0,24 106-1,-7-55-4,-16-80-90,39 307 70,-46-311-129,-3-41 4,-3-43 3,-2-18-20,-3-1 1,-1 1-1,-2 1 0,-2 0 1,-22-47-1,-107-191-183,100 202 198,29 53 39,8 12 5,-2 0 1,1 0-1,-2 0 0,1 1 1,-2 0-1,-10-11 1,13 19 4,4 14 21,2 57 65,3 0 1,14 82-1,63 325 264,115 363-6,-195-836-352,3 7-7,0 1 0,0-1-1,1 0 1,0 0 0,7 10 0,-11-19 3,0 0 0,0 0 0,1 0 0,-1 0 0,0 0 0,0 0 0,1 0 1,-1 0-1,0 0 0,0 0 0,0-1 0,1 1 0,-1 0 0,0 0 0,0 0 0,0 0 0,1-1 0,-1 1 0,0 0 0,0 0 0,0 0 0,0-1 0,0 1 0,1 0 0,-1 0 0,0-1 1,0 1-1,0 0 0,0 0 0,0 0 0,0-1 0,0 1 0,0 0 0,0 0 0,0-1 0,0 1 0,0 0 0,0 0 0,0-1 0,0 1 0,0 0 0,0 0 0,0-1 0,-1 1 0,1 0 0,0-1 1,1-18-36,-2-22-57,-3 1 1,-1 0-1,-11-41 1,-40-125-139,17 68 129,8 19 70,-203-648-319,223 738 355,-20-44 9,29 68-8,-1 0-1,0 0 1,0 1 0,0-1 0,-1 1 0,1 0 0,-1 0 0,0 0 0,-1 0 0,-8-6 0,13 10 0,-1-1 0,1 1 0,-1 0 0,1-1 0,-1 1 0,1 0 0,-1-1 0,1 1 1,-1 0-1,0 0 0,1 0 0,-1-1 0,1 1 0,-1 0 0,0 0 0,1 0 0,-1 0 0,1 0 1,-1 0-1,0 0 0,1 0 0,-1 0 0,1 0 0,-1 1 0,0-1 0,1 0 0,-1 0 1,1 0-1,-1 1 0,1-1 0,-1 0 0,1 1 0,-1-1 0,1 1 0,-1-1 0,1 0 1,-1 1-1,1-1 0,0 1 0,-1-1 0,1 1 0,0-1 0,-1 1 0,1-1 0,0 1 0,-1 0 1,-2 32 71,3-28-77,4 70 117,3-1 0,29 130 0,23 120 46,76 307 198,2-217-280,-80-246-65,-40-130-18,-13-31-1,-1 0 0,0 0 0,0 0 0,0 1-1,-1-1 1,0 1 0,1 13 0,-4-24-191,-8-26 52,-20-42 1,16 41 40,-13-42 0,19 42 49,1 0 0,-3-52 0,10 94 70,0 0 1,1 0-1,1 0 1,-1 0-1,2-1 1,9 22-1,41 74 103,-26-54-40,173 325 205,-194-370-393,-3-12 47,-3-26 28,-10-45-8,-23-42-177,-49-119 0,3 14 36,40 108 165,-23-81 21,62 211 21,0 19 78,11 61 0,118 318 318,-70-241-262,101 272-29,-178-484-239,-1 1 0,-40-60 0,-64-76-215,59 87 201,41 60 110,16 20 16,0 0 1,1 0-1,0 0 0,0 0 0,1-1 0,-1 0 0,-5-16 0,112 232 277,-38-85-150,-29-60-51,2-3-1,3-1 1,74 84 0,-86-109-58,-1-2 7,53 49 1,-25-14-22,-41-50-7,-11-13 1,-1 0 0,1 0 0,-1-1-1,1 1 1,0-1 0,1 0 0,-1 0-1,0 0 1,1 0 0,0-1 0,0 1-1,-1-1 1,1 0 0,1 0 0,-1-1-1,0 1 1,0-1 0,1 0 0,-1 0-1,0 0 1,1 0 0,-1-1 0,6 0-1,4 0-1,30-4-43,-41 3 44,-1 0-1,0 0 1,0 0 0,0 0 0,0-1-1,0 1 1,0-1 0,0 1-1,0-1 1,-1 0 0,1 0-1,-1 0 1,1 0 0,-1 0-1,0 0 1,0 0 0,2-4 0,2-9-21,-1-1 0,-1 1 1,0-1-1,-1 0 0,-1 0 0,0 0 1,-1 0-1,-3-19 0,1-14-23,1 22 20,-1 1 0,-2 0 1,-1 0-1,-1 1 1,-1 0-1,-1 0 0,-19-40 1,-4 4-84,-66-100 1,93 155 105,-282-403-165,282 402 185,-1 1-1,0-1 1,-1 1 0,1 1 0,-1-1-1,0 1 1,-14-9 122,20 17-101,1 3-30,-1 0 1,1 1 0,1-1-1,-1 0 1,1 0-1,0 0 1,0 0 0,1-1-1,4 8 1,37 53 38,-8-12 7,195 419 155,-133-261-157,-95-205-52,14 26 1,-17-32-1,1 1 0,0-1-1,0 0 1,0 0 0,0 0-1,0 1 1,0-1 0,0 0-1,0 0 1,0 0 0,0-1-1,1 1 1,-1 0 0,0 0-1,1-1 1,-1 1 0,0 0-1,1-1 1,1 1 0,-2-11 5,-2-16-14,-2 0-1,-1-1 1,0 1-1,-2 1 1,-17-45 0,-61-125-82,81 189 89,-175-351-69,63 133-11,-98-271 0,24-105 82,175 543-1,10 37 2,-1 0 1,-1 0 0,-10-25-1,17 73 28,-1-2-26,23 129 42,67 240-1,-45-219 1,175 530 168,-184-604-210,-10-27 5,3 0 0,47 86 0,-76-160-8,0-1 0,0 0 0,0 0 0,0 1 0,0-1 0,0 0 0,0 0 0,0 1 0,0-1 0,0 0 0,1 0 0,-1 1 0,0-1 0,0 0 0,0 0 0,0 0 0,0 1 0,1-1 0,-1 0 0,0 0 0,0 0 0,0 1 0,1-1 0,-1 0 0,0 0 0,0 0 0,0 0 0,1 0 0,-1 0 0,0 0 0,0 1 0,1-1 0,-1 0 0,0 0 0,0 0 0,1 0 0,-1 0 0,0 0 0,1 0 0,-1 0 0,0 0 0,0 0 0,1-1 0,-1 1 0,0 0 0,0 0 0,1 0 0,3-16 12,-2-35-4,-3 44-17,0-21-2,-1-1 0,-2 1 0,-1 0 1,-12-39-1,-47-115-76,36 109 67,-89-263-46,-98-465-1,201 734 51,-33-130 0,40 181 16,3 19 0,1 27 5,3 39 33,4 0-1,18 99 0,-13-117-26,35 139 16,-44-190-28,0 0 1,0 0-1,0 0 1,0 0-1,0 0 1,0 0-1,1 0 1,-1 0-1,0 0 1,0 0-1,0 0 1,0 0-1,0 0 1,0 0-1,0 0 1,0 0-1,0 0 1,0 0-1,1 0 1,-1 0-1,0 0 1,0 0-1,0 0 1,0 0-1,0 0 1,0 0-1,0 0 1,0 0-1,0 0 1,0 0-1,0 0 1,1 0-1,-1 0 1,0 0-1,0 0 1,0 0-1,0 0 1,0 0-1,0 1 1,0-1-1,0 0 1,0 0-1,0 0 1,0 0-1,0 0 1,0 0-1,0 0 1,0 0-1,0 0 1,0 1-1,3-16-2,-1-20-6,-9-412-108,8 439 118,-1 1 0,2-1 1,-1 1-1,1-1 0,0 1 0,0-1 1,1 1-1,0 0 0,6-10 0,44-60 17,-35 52-16,3-5-2,2 1 0,0 0 0,2 2 0,1 1 0,2 1 0,31-23 0,-57 47 0,1 0 1,-1 0-1,0-1 1,0 1-1,1 1 1,-1-1-1,1 0 0,-1 0 1,1 1-1,-1 0 1,5-1-1,-6 1 32,-2 3 16,-4 5-50,0 0-1,-1 0 0,1-1 1,-2 0-1,1 0 0,-1-1 1,1 1-1,-16 9 1,-16 17 15,4 5-4,-46 68 0,-6 8-6,75-106-11,12-19 12,10-20 0,9-5-4,1 2 0,2 0 0,52-59 0,-41 53 0,46-69 0,-98 142 5,1 2 0,2 0-1,-16 55 1,-27 130 44,35-127-53,7-29 6,-3 4 13,3 0 1,2 2 0,-6 125-1,19-150-13,2 50 10,-1-87-11,1 1 0,1-1-1,0 1 1,0-1 0,0 0 0,1 0 0,0 0 0,6 10-1,-9-18 0,0 0 0,0 0 0,0 0-1,0-1 1,0 1 0,0 0-1,0 0 1,0 0 0,0 0-1,0 0 1,0 0 0,0 0-1,1-1 1,-1 1 0,0 0-1,0 0 1,0 0 0,0 0-1,0 0 1,0 0 0,0 0-1,0 0 1,0 0 0,0 0-1,0 0 1,1-1 0,-1 1-1,0 0 1,0 0 0,0 0-1,0 0 1,0 0 0,0 0-1,0 0 1,1 0 0,-1 0-1,0 0 1,0 0 0,0 0 0,0 0-1,0 0 1,0 0 0,0 0-1,1 0 1,-1 0 0,0 0-1,0 0 1,0 1 0,0-1-1,0 0 1,0 0 0,0 0-1,0 0 1,1 0 0,-1 0-1,0 0 1,0 0 0,0 0-1,0 0 1,0 0 0,0 1-1,0-1 1,0 0 0,0 0-1,0 0 1,0 0 0,0 0-1,3-17-49,-3-21-38,-3 14 80,1 0-1,2 0 1,0 0-1,1 0 1,2 0-1,0 1 1,2-1-1,0 1 0,11-28 1,183-414 19,-183 435-12,15-32-1,76-109-1,-109 184 30,-16 25-9,-1 0-1,-43 59 1,24-39-2,-89 130 70,116-176-86,-5 11-16,17-53 12,1 0-1,2 0 1,0 0 0,2 1 0,2 0 0,1 0 0,0 0 0,28-53-1,-12 36 10,1 1 0,3 1 0,1 1-1,3 2 1,43-44 0,-22 32-6,3 3 1,121-84-1,-165 129 6,-12 4 11,-10 1-69,-14 2 7,-1 0 0,0 2 0,1 1 0,-37 13 0,37-11 47,0 0 0,0-2 1,-1 0-1,-39 2 0,62-7-1,0 0-1,0 0 1,0-1 0,0 1 0,0 0 0,1 0-1,-1 0 1,0-1 0,0 1 0,0 0-1,0-1 1,0 1 0,0-1 0,0 1 0,1-1-1,-1 1 1,0-1 0,0 1 0,1-1 0,-1 0-1,0 0 1,1 1 0,-1-1 0,1 0-1,-1 0 1,1 0 0,-1 0 0,1 1 0,0-1-1,-1 0 1,1 0 0,0 0 0,0 0 0,-1 0-1,1 0 1,0 0 0,0 0 0,0-2-1,1 1 2,-1 0 0,0 0 0,0 0-1,1 0 1,-1 1 0,1-1 0,0 0-1,-1 0 1,1 0 0,0 0-1,0 1 1,0-1 0,0 0 0,1 1-1,-1-1 1,0 1 0,1-1-1,2-1 1,23-13 32,1 1 1,1 2-1,37-12 0,-36 15-18,0-2 0,-1-1-1,35-21 1,217-159-15,-274 188-5,-6 4 2,0 0 0,0 0 1,0 1-1,0-1 0,0 0 0,1 1 0,-1-1 0,0 0 0,0 1 1,1 0-1,-1-1 0,0 1 0,1 0 0,1-1 0,-5 16 46,-14 10-60,-2 0 0,0-1-1,-1-1 1,-1-1 0,-2-1 0,0 0 0,-1-2-1,-45 29 1,6-7 9,1 2-1,2 3 1,3 2-1,-99 109 0,106-96 42,2 2 0,4 1 0,2 3 0,4 1 0,-38 96 0,74-164-33,1 1 0,-1 0 0,1-1 0,0 1 0,0-1 0,-1 1 0,1 0 0,0-1 0,0 1 0,0 0 0,0-1 0,-1 1 0,1 0 0,0-1 0,0 1 0,0 0 0,1-1 0,-1 1 0,0 0 0,0-1 0,0 1 0,0 0 0,1-1 0,-1 1 0,0 0 0,1-1 0,-1 1 0,0-1 0,1 1 0,-1-1 0,1 1 0,-1-1 0,1 1 0,-1-1 0,1 1 0,-1-1 0,1 0 0,-1 1 0,1-1 0,0 0 0,-1 1 0,1-1 0,-1 0 0,2 0 0,32 0 0,-25-1 0,0 1 2,0-1 0,0-1-1,1 1 1,-1-1 0,-1-1 0,1 0-1,0 0 1,-1-1 0,1 0 0,-1 0-1,0-1 1,-1 0 0,1-1 0,7-7 0,12-11 12,-2-2 0,30-39 0,-10 12-19,3 3 9,3 2 0,2 2 0,2 3-1,2 2 1,1 3 0,108-53 0,-157 86-12,1-1 1,-1 0-1,-1 0 0,1-1 1,-1 0-1,0 0 0,-1-1 1,1 0-1,-2-1 1,1 1-1,-1-1 0,-1-1 1,1 1-1,-2-1 1,1 1-1,-1-2 0,-1 1 1,5-19-1,-1-11-26,-2 0 1,-1 0-1,-3-66 1,-1 79 56,1 13-27,1 1 0,1 0 0,0 0 0,0 0 0,1 0 0,1 0 1,6-12-1,3-8-30,-14 32 31,-1 1-1,1-1 0,0 0 0,0 1 0,-1-1 0,1 1 1,0-1-1,-1 1 0,1-1 0,-1 1 0,1-1 0,-1 1 1,1-1-1,-1 1 0,1 0 0,-1-1 0,1 1 0,-1 0 1,1-1-1,-1 1 0,0 0 0,1 0 0,-1 0 0,1-1 1,-1 1-1,0 0 0,1 0 0,-1 0 0,0 0 0,1 0 1,-1 0-1,0 0 0,1 1 0,-1-1 0,0 0 0,1 0 1,-1 1-1,-34 1-59,2 7 60,1 1 0,-1 1-1,-32 18 1,42-18 3,0 0 1,0-2-1,-1-1 0,0 0 1,-1-2-1,0-1 0,-43 4 1,28-9 31,94-27 160,25-18-132,-46 25-29,1 2 1,59-24 0,-81 39-19,1 0 1,-1 1 0,0 0 0,25 1 0,-36 1-14,-1 0 0,1 0 0,-1 0 0,0 0 0,1 1 0,-1-1 0,1 0 0,-1 0 0,1 1 0,-1-1 0,0 0 0,1 1 0,-1-1 0,0 0 0,1 1 0,-1-1 0,0 0 0,1 1 0,-1-1 0,0 1 0,0-1 0,1 1 0,-1-1 0,0 1 0,0-1 0,0 0 0,0 1 0,0-1 0,0 1 0,0-1 0,0 1 0,0-1 0,0 1 0,0-1 0,0 1 0,0-1 0,0 2 0,-3 14 0,-2-7-9,0 0 0,0-1 0,-1 0 0,0 0 0,-1 0 0,1-1 0,-1 0 0,-1-1 0,-15 12 0,-19 18-18,-291 318 53,287-318-31,45-43-22,2-1 28,0 0 0,0 0 1,1 0-1,0 0 0,0 0 0,1 0 0,0 1 0,0-1 0,1 1 0,0 0 0,9-12 1,9-10 3,37-36 0,-10 11-2,35-41-3,24-30 0,-82 90-2,4-5-5,1 1-1,1 1 0,48-42 1,-77 77 8,1 0 1,0 0 0,0 1-1,0 0 1,0 0-1,0 0 1,0 0 0,0 0-1,8-1 1,-10 3-1,0 0-1,-1-1 1,1 1-1,0 0 1,0 0 0,0 0-1,-1 1 1,1-1 0,0 0-1,0 1 1,-1-1 0,1 1-1,0 0 1,-1-1 0,1 1-1,0 0 1,-1 0-1,1 0 1,-1 0 0,1 0-1,-1 0 1,0 1 0,0-1-1,2 2 1,1 2 4,-1-1 0,1 0 0,-1 1 0,-1-1 0,1 1 0,0 0 0,-1 0 0,0 0 0,0 0 0,-1 0 0,1 1 0,-1-1 0,0 0 0,-1 1 0,1-1 0,-1 7 0,6 256 252,-6-156-151,0-67-73,0-37-28,0-15-11,-1-59-141,-2 1-1,-21-102 0,17 137 124,4 17 22,0 1 0,1-1 0,-2-21 0,4 33 34,9 29 96,149 305 598,-154-319-714,-1 0 0,0 0-1,0 0 1,-2 0 0,0 1-1,0-1 1,-2 20-1,0-4-2,0-29-8,0 0-1,0 1 1,0-1 0,0 0-1,0 0 1,0 0 0,-1 0-1,1 0 1,0 0 0,-1-1 0,1 1-1,0 0 1,-1-1 0,1 1-1,-1-1 1,1 1 0,-1-1-1,0 0 1,1 0 0,-1 0-1,1 0 1,-4 0 0,-43 3 15,-1-5-16,37 1 0,1 0 0,-1 0 0,0 1 0,0 1 0,0 0 0,0 1 0,0 0 0,0 0 0,1 1 0,-21 9 0,-162 78-6,125-62-1,1 4 0,-103 65 0,117-58 6,2 2 1,1 2-1,3 3 0,1 1 0,3 3 1,-41 58-1,63-71 1,1 0 0,2 1 0,1 1 1,3 1-1,1 1 0,-17 81 0,17-39-2,4 0 0,0 131 0,10-212-57,-2-16-138,1 0 172,1 0-1,0 0 1,1 0-1,1 1 1,0-1-1,0 0 1,7-17-1,-2-1-16,126-614-359,-126 618 375,-4 25 32,-1 38 36,-1-2-48,5 67 57,9 257 155,-14-281-155,3 0 1,17 87-1,-18-150-54,0-13-8,2-24-23,-2-45-46,-3 42 48,1-108-192,-21-152 0,24 354 363,-3 1-1,-8 72 1,7-136-128,-1 0 1,0 0-1,0 0 0,-1 0 0,1 0 0,-1 0 0,0 0 1,0 0-1,0 0 0,-4 4 0,6-8-13,-1 0-1,1 0 1,-1 0 0,1 0 0,-1 0-1,1 0 1,-1 0 0,1 0 0,-1-1-1,1 1 1,-1 0 0,1 0 0,-1-1-1,1 1 1,0 0 0,-1 0-1,1-1 1,-1 1 0,1 0 0,0-1-1,-1 1 1,1-1 0,0 1 0,-1 0-1,1-1 1,0 1 0,0-1 0,0 1-1,-1-1 1,1 1 0,0-1 0,0 0-1,-8-20-365,-4-4-433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86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303 740 416,'0'-3'470,"26"7"16,44 5-301,0-4 1,1-2-1,114-11 1,-108-2-94,91-25 0,-108 20-74,0 3 0,0 2 0,76-1 0,-116 15-18,-20 7-12,-15 5-40,-2-4 16,-2 0-1,1-2 0,-1 0 1,-1-1-1,-29 9 1,-111 25-54,122-34 74,-80 19-80,11-4 18,-120 43 1,212-62 82,0 2 0,-24 13 1,36-19-3,0 1 0,1-1 1,-1 1-1,1 0 1,-1 0-1,1 0 0,0 0 1,0 1-1,0-1 1,0 0-1,0 1 0,0-1 1,1 1-1,-1 0 1,1 0-1,0 0 0,0-1 1,0 1-1,0 0 1,0 0-1,0 4 0,1-6 0,1 0-1,-1 0 0,1 1 1,-1-1-1,1 0 1,-1 0-1,1 0 0,0 0 1,0 0-1,-1 0 0,1 0 1,0 0-1,0 0 0,0 0 1,0 0-1,0-1 1,0 1-1,0 0 0,1-1 1,-1 1-1,0-1 0,0 1 1,0-1-1,1 1 0,-1-1 1,0 0-1,3 0 1,41 7 55,-41-7-54,42 2 23,1-3 0,-1-1 1,1-3-1,-1-1 1,79-22-1,218-90 132,-313 106-157,18-7-37,64-36 1,-112 55 29,1 0 1,-1 0 0,1 0 0,-1 0-1,0 0 1,1 0 0,-1 0 0,1 0-1,-1-1 1,0 1 0,1 0 0,-1 0-1,0 0 1,1-1 0,-1 1-1,0 0 1,1-1 0,-1 1 0,0 0-1,1-1 1,-1 1 0,0 0 0,0-1-1,0 1 1,1 0 0,-1-1-1,0 1 1,0-1 0,0 1 0,0 0-1,0-1 1,0 1 0,1-1 0,-1 1-1,0-1 1,0 1 0,-1-1-1,-16-3-69,-32 6-4,9 6 57,0 2 1,1 2-1,0 1 1,1 2-1,-38 21 1,34-16 15,2-3 7,0 1 11,-49 28 0,79-41-9,1 1 0,0 0-1,0 1 1,1 0 0,0 0 0,0 1-1,1 0 1,0 1 0,0-1-1,-8 15 1,14-20 4,-1 0 0,1 0 0,0 0 0,0 0 0,0 0 0,0 0 0,0 0-1,1 0 1,-1 0 0,1 0 0,0 0 0,0 1 0,0-1 0,0 0 0,1 0 0,-1 0 0,1 0 0,2 6 0,-2-7-3,0 0 1,1 1 0,0-1 0,-1 0-1,1 0 1,0 0 0,0 0 0,0-1-1,0 1 1,0-1 0,1 1 0,-1-1-1,0 0 1,1 1 0,-1-1 0,1 0-1,-1-1 1,1 1 0,0 0 0,-1-1-1,1 1 1,3-1 0,14 1 15,0-1-1,0-1 1,0 0 0,0-2 0,0 0-1,0-1 1,-1-1 0,0-1 0,0-1-1,0-1 1,18-10 0,25-16 29,104-79-1,-81 53-18,1 3-27,-41 29-21,0-2 0,-2-2 0,42-41 0,-81 69 4,-1 0 0,1 0 0,-1 0 0,0 0 1,0-1-1,0 0 0,0 1 0,-1-1 0,0 0 0,0 0 0,-1 0 0,1-1 1,1-8-1,-3 11 7,0 0 0,0 0 1,0 0-1,-1 0 1,1 0-1,-1 1 0,1-1 1,-1 0-1,0 0 1,0 0-1,0 1 0,-1-1 1,1 0-1,0 1 1,-1-1-1,0 1 0,0 0 1,0 0-1,0-1 0,0 1 1,0 0-1,0 1 1,-4-4-1,-3-4 6,-5 0 0,-74-40-11,-75-39-182,101 53 109,-124-82-12,156 101 143,41 27 76,19 16-69,55 66 53,-3 2-1,80 125 1,-144-198-139,-17-21 0,-1-12 0,-1-6-4,-1 1-1,-1 0 1,0 0 0,-1 0-1,-1 1 1,0-1 0,-1 1-1,-1 0 1,0 1-1,-1 0 1,0 0 0,-12-14-1,-15-17-8,-2 2 0,-44-41-1,79 82 84,18 23 122,43 41 7,2-2 1,135 102-1,-165-136-136,-19-15-15,0-1 1,0-1 0,15 9 0,-25-16-15,1-1-1,0 1 1,0-1 0,0 0 0,0 0-1,0 0 1,0 0 0,1 0 0,-1-1 0,0 1-1,0-1 1,1 0 0,-1 0 0,0 0-1,0 0 1,1-1 0,-1 1 0,0-1 0,6-2-1,-7 1-4,1 0 0,0 0 0,-1 0-1,1-1 1,-1 1 0,0-1 0,1 0 0,-1 1-1,-1-1 1,1 0 0,0 0 0,-1-1 0,1 1-1,-1 0 1,0 0 0,0-1 0,0 1 0,-1 0-1,1-4 1,5-68-61,-6 72 65,-1-1-1,0 0 1,1 1-1,-1-1 1,0 1-1,-1-1 1,1 1 0,-1-1-1,1 1 1,-1 0-1,0 0 1,0 0-1,0 0 1,-1 0-1,1 0 1,-1 1 0,1-1-1,-1 1 1,0-1-1,0 1 1,-4-2-1,-10-6 6,0 1 0,-36-13 0,22 9-4,-230-111-2,246 115 0,-250-122 0,247 125 2,0 1 0,0 0 0,-30-3 0,36 7-1,0 0 0,0-1 0,0-1 1,0 0-1,0 0 0,1-2 1,-1 1-1,1-1 0,0-1 0,-17-12 1,18 12-2,0-1 1,0 2-1,0-1 1,-1 1 0,0 1-1,0 0 1,0 0-1,-23-3 1,10 3 1,0 1-1,-29 0 1,85 5 6,-1 1 0,0 1 0,0 1 0,0 2 0,-1 1 0,0 2 0,47 21 0,-23-5 8,-1 3 0,-1 3 0,50 39 0,-30-29-16,-158-110-69,12 30 25,-143-54 1,61 29 12,135 54 33,-1 1 0,0 1 0,0 1 0,-24-3 0,33 7 0,0 1 0,0 0 0,0 1-1,0 0 1,0 1 0,0 0 0,1 2 0,-21 4 0,12 3 9,0 0 0,-36 24-1,37-22-7,14-8-1,0-1-1,0 0 1,1 1-1,-1 0 1,1 0 0,0 1-1,0 0 1,1 0-1,-1 0 1,1 0 0,0 0-1,1 1 1,-1 0-1,-2 6 1,-2 11-1,0 0 0,2 0 0,1 1 0,1 0 0,-2 35 0,6 127-2,2-82 1,-2-86 0,1-1 0,1 1 0,0-1 0,1 1 0,1-1 0,1 0 0,0 0 0,1-1 0,1 0 0,13 23 0,-11-21 39,-5-12-285,-6-25 74,-23-81 65,-16-129-117,40 220 218,0-8-7,-1 1 0,-1 0 0,0 0 0,-1 0 0,-1 0 0,-1 1 0,0 0 0,-11-20 0,17 34 15,-1 0-1,0 0 0,0 0 0,0 0 1,1 0-1,-1 0 0,0 0 0,0 1 1,-1-1-1,1 0 0,0 1 0,0-1 0,0 0 1,0 1-1,-1-1 0,1 1 0,0 0 1,0-1-1,-1 1 0,1 0 0,0 0 0,-1 0 1,1 0-1,0 0 0,-1 0 0,1 0 1,0 0-1,0 0 0,-1 1 0,1-1 1,0 1-1,0-1 0,-1 1 0,1-1 0,0 1 1,0 0-1,-2 0 0,-1 3 6,0 0 0,-1-1 0,1 2 0,0-1-1,1 0 1,-1 1 0,-3 5 0,-5 13 25,2 0 0,0 1 0,1 0 0,1 0 0,2 1 0,0 0 0,2 0 0,0 0 0,1 44 0,-1-36-30,2-26-7,1-20 3,1 13 2,-1-24 0,0 1 0,2-1 0,1 0 0,1 0 0,0 1 0,2 0 0,1 0 0,15-38 0,6 5-26,3 2 1,2 1-1,3 1 0,51-59 1,-81 105 24,0 1 1,0 0 0,1 0 0,-1 0-1,1 1 1,1-1 0,-1 1-1,1 1 1,-1 0 0,1-1 0,0 2-1,0-1 1,0 1 0,0 0 0,1 1-1,-1 0 1,1 0 0,8 0-1,-15 2 3,0 0-1,0 1 1,0-1-1,0 0 1,-1 0-1,1 0 1,-1 1-1,1-1 1,-1 0-1,1 1 1,-1-1-1,0 1 0,1-1 1,-1 0-1,0 1 1,0-1-1,0 1 1,0-1-1,-1 2 1,-2 38 6,-14 14 4,1-9 7,2 0-1,3 1 0,1 0 1,2 0-1,-1 55 1,8-65-13,0-9 4,5 49 0,-4-70-9,1 0 0,1-1-1,-1 0 1,1 1 0,0-1 0,0 0-1,1 0 1,0 0 0,0 0 0,0 0 0,1-1-1,0 1 1,4 4 0,-7-9-1,-1-1 0,0 1-1,1-1 1,-1 0 0,1 1 0,-1-1 0,1 1 0,0-1-1,-1 0 1,1 1 0,-1-1 0,1 0 0,-1 0-1,1 1 1,0-1 0,-1 0 0,1 0 0,0 0 0,-1 0-1,1 0 1,0 0 0,-1 0 0,1 0 0,0 0 0,-1 0-1,1 0 1,-1 0 0,1-1 0,0 1 0,-1 0-1,1 0 1,-1-1 0,1 1 0,0 0 0,-1-1 0,1 1-1,-1-1 1,1 1 0,-1-1 0,0 1 0,1 0 0,-1-1-1,1 0 1,-1 1 0,0-1 0,1 1 0,-1-1-1,0 1 1,0-1 0,1 0 0,-1 1 0,0-1 0,0 0-1,0 0 1,12-45-22,-10 34 11,18-69-166,-3-1 0,-4 0-1,-4-1 1,-2-88 0,-12 147 193,4 24-14,1-1-1,0 1 1,-1 0 0,1-1-1,-1 1 1,1 0-1,-1-1 1,1 1-1,-1 0 1,1-1-1,-1 1 1,1 0-1,-1 0 1,1 0-1,-1 0 1,1-1-1,-1 1 1,1 0 0,-1 0-1,1 0 1,-1 0-1,1 0 1,-1 0-1,-1 1 1,0-1 2,0 1 1,0 0 0,0 0-1,1 0 1,-1 1 0,0-1-1,0 0 1,1 1-1,-1-1 1,0 1 0,1-1-1,0 1 1,-1 0 0,1-1-1,0 1 1,-2 3-1,-8 16 39,0 0 0,2 0 0,0 1-1,1 0 1,2 0 0,0 1-1,1 0 1,-2 35 0,7-58-43,0 1 0,0-1 0,0 0 0,0 1 0,1-1 0,-1 0 0,0 0-1,0 1 1,0-1 0,1 0 0,-1 0 0,0 1 0,0-1 0,1 0 0,-1 0 0,0 1 0,0-1 0,1 0 0,-1 0 0,0 0 0,1 0 0,-1 0 0,0 0 0,1 1 0,-1-1 0,0 0 0,1 0-1,-1 0 1,0 0 0,1 0 0,-1 0 0,0 0 0,1 0 0,-1 0 0,0 0 0,1-1 0,-1 1 0,0 0 0,1 0 0,-1 0 0,1-1 0,12-7 2,-11 4-3,-1 1-1,0 0 1,0-1 0,-1 1 0,1-1-1,-1 1 1,0-1 0,0-6 0,0 10 0,0 0 1,0 1 0,0-1 0,0 0-1,0 0 1,0 0 0,0 0 0,0 0-1,0 0 1,0 0 0,-1 0 0,1 0-1,0 0 1,0 0 0,0 0 0,0 0-1,0 1 1,0-1 0,0 0 0,0 0-1,0 0 1,0 0 0,0 0 0,-1 0-1,1 0 1,0 0 0,0 0 0,0 0-1,0 0 1,0 0 0,0 0 0,0 0-1,0 0 1,0 0 0,-1 0 0,1 0-1,0 0 1,0 0 0,0 0 0,0 0-1,0-1 1,0 1 0,0 0 0,0 0-1,0 0 1,0 0 0,0 0 0,-1 0-1,1 0 1,0 0 0,0 0 0,0 0-1,0 0 1,0 0 0,0 0 0,0-1-1,0 1 1,0 0 0,0 0 0,0 0-1,0 0 1,-7 23 16,0 25 32,2 0-1,2 1 0,4 57 1,0-33 50,0-34-80,1 1-1,3 0 0,12 50 1,-16-81-29,-2-31-8,0 0 0,-2 1 0,-1-1 0,-1 1 0,0 0 0,-2 0 0,-11-24 0,14 34 10,-1 0 0,-1 1 0,1-1 0,-2 1 0,0 0 0,0 1 0,-1-1-1,0 1 1,0 1 0,-1 0 0,0 0 0,-1 1 0,1 0 0,-16-8 0,24 14 10,0 0-1,0 0 1,0 1 0,0-1 0,0 1-1,0-1 1,0 1 0,0-1 0,0 1-1,0 0 1,-1 0 0,1-1 0,0 1-1,0 0 1,0 0 0,0 0 0,0 0-1,-1 0 1,1 0 0,0 1 0,0-1-1,0 0 1,0 0 0,0 1-1,0-1 1,0 1 0,0-1 0,0 1-1,0-1 1,0 1 0,0 0 0,0 0-1,0-1 1,0 1 0,1 0 0,-1 0-1,0 0 1,1 0 0,-1 0 0,0 0-1,1 0 1,-1 0 0,1 0 0,0 0-1,-1 2 1,-1 5 10,1 0 1,1 1-1,0-1 0,0 1 0,2 11 0,-1 3 16,0 7 6,2 0 0,1 0 1,1-1-1,10 35 0,46 114 35,-29-89-30,168 509 21,-182-551-64,31 57-1,-49-103-2,1 0 0,-1 0 0,0 0 1,1 0-1,-1 0 0,1 0 0,-1 0 0,1 0 0,-1 0 0,1 0 0,0-1 0,-1 1 0,1 0 0,0 0 0,0-1 0,0 1 0,-1 0 0,1-1 0,0 1 0,0 0 0,0-1 0,0 0 0,2 1 0,-2-1-2,-1-1 0,1 0 0,0 0 0,-1 0 0,1 1 0,-1-1 0,1 0 0,-1 0 0,1 0 0,-1 0 0,0 0 0,1 0 0,-1 0 0,0 0 0,0 0 0,0 0-1,1 0 1,-2-2 0,2-58-184,-6 18 109,-3 1-1,-1 1 1,-2 0 0,-20-52 0,7 22 36,-159-423-149,102 284 150,78 203 48,-13-36 2,-2 0-1,-34-58 1,51 99 5,0-1 0,0 1 0,0 1-1,-1-1 1,1 0 0,-1 0-1,1 0 1,-1 1 0,0-1 0,1 1-1,-1-1 1,0 1 0,0 0-1,0 0 1,0 0 0,-1 0-1,1 0 1,-4-1 0,5 2-3,0 0 1,0 1 0,0-1-1,-1 1 1,1-1-1,0 1 1,0-1 0,0 1-1,0 0 1,0-1-1,0 1 1,0 0 0,0 0-1,0 0 1,1-1-1,-1 1 1,0 0 0,0 0-1,1 0 1,-1 1-1,1-1 1,-1 0 0,1 0-1,-1 0 1,1 0-1,-1 0 1,1 1 0,0-1-1,0 0 1,0 0-1,0 0 1,0 1 0,0-1-1,0 2 1,-2 44 96,1 0 0,3 0 0,1-1 0,13 61 0,55 184 56,-40-177-93,-22-77-55,25 96 40,89 228-1,-120-354-46,14 29 3,-17-34-7,1-1 0,0 0 0,-1 1 1,1-1-1,0 0 0,0 1 0,0-1 0,0 0 0,0 0 0,0 0 1,0 0-1,0 0 0,1 0 0,-1 0 0,0 0 0,1-1 1,1 2-1,-2-7-84,-4-28 32,-2 1 0,-1 0-1,-1 0 1,-2 0-1,-18-43 1,3 2-73,2 6 86,-25-84-142,-83-180 1,127 325 183,3 3 3,-1 0 0,0 1 0,0-1 0,0 1 0,0-1-1,-1 1 1,1-1 0,-1 1 0,1 0 0,-1 0 0,0 0 0,0 0 0,0 0 0,0 0 0,0 0-1,0 1 1,0-1 0,-1 1 0,1-1 0,-1 1 0,1 0 0,-5-1 0,7 2-2,-1 1 1,0-1 0,0 1 0,1 0-1,-1-1 1,0 1 0,1 0-1,-1 0 1,1 0 0,-1-1 0,1 1-1,-1 0 1,1 0 0,0 0-1,-1 0 1,1 0 0,0 0 0,0 0-1,0 0 1,-1-1 0,1 1-1,0 0 1,0 0 0,1 0 0,-1 0-1,0 0 1,0 0 0,0 0-1,1 0 1,-1 1 0,1 5 14,-1 25 47,1-1 0,2 1 0,1-1 0,2 0 0,1 0 0,1-1 1,24 58-1,45 83 162,132 214 1,-200-369-221,1-1 0,1 0 0,0 0 0,0-1 0,1-1 0,1 0-1,1-1 1,-1 0 0,17 10 0,-29-21-6,0 0-1,0 0 1,0-1 0,0 1-1,0 0 1,1-1 0,-1 1-1,0-1 1,0 1 0,0-1-1,1 1 1,-1-1 0,0 0-1,0 0 1,1 0 0,-1 0-1,0 0 1,1 0 0,-1 0 0,0 0-1,0 0 1,1 0 0,-1-1-1,0 1 1,0 0 0,1-1-1,-1 1 1,0-1 0,0 0-1,0 1 1,0-1 0,0 0-1,0 0 1,0 1 0,0-1-1,0 0 1,0 0 0,0 0-1,-1 0 1,1 0 0,0-1-1,-1 1 1,2-2 0,0-5-3,1-1 0,-2 0 0,1 1 0,-1-1 0,0-13 0,-1 13 3,4-365-65,0 0-25,5 272 46,2-75-40,-12 183 91,0 0 0,-1 0 0,0 0 0,-1-1 0,1 1 0,-1-1 0,-3 6 0,-7 16-4,-5 24 24,3 1 0,3 1 0,1 1 0,-6 97 0,17 219 89,2-323-110,1 0 0,3 0 0,1-1 1,3 0-1,21 63 0,-23-97-20,-4-20-17,-2-25-31,-2-16 3,-1-1 0,-3 1-1,-2-1 1,-2 1-1,-3 1 1,-1 0 0,-28-68-1,38 109 55,-24-54-21,-1 2-1,-56-87 0,82 143 31,-1 1 1,0-1 0,0 1-1,1-1 1,-1 1-1,-1 0 1,1 0-1,0 0 1,0 1 0,-1-1-1,1 0 1,-1 1-1,-2-2 1,3 34 112,3-1-84,1-1 0,2 0 0,2 1 1,14 48-1,51 114 132,-42-119-111,36 90 19,6-3 0,8-3 1,187 278-1,-262-430-73,57 73-6,-55-72 3,-1 0-1,1 0 0,1 0 1,-1-1-1,1 0 0,0 0 1,0-1-1,0 0 0,9 4 1,-14-32-88,-7 6 67,-1 0 0,0 0 1,-1 1-1,-1 0 0,0 0 1,-1 1-1,-1 0 0,-17-21 1,5 5-36,-104-143-107,-258-275 1,378 444 165,3 1 5,-1 1 0,0 0 1,0 0-1,-1 0 0,0 0 1,1 1-1,-8-5 0,11 9 2,1 0 0,-1 0 0,1 0 0,0-1 0,-1 1 0,1 0 0,0 0 0,-1 0 0,1 0 0,0 0-1,0-1 1,0 1 0,0 0 0,0 0 0,0 0 0,0 0 0,0 0 0,0 1 0,1 0 5,0 18 11,1 0 0,1 0 0,1-1 0,1 0-1,0 0 1,1 0 0,2 0 0,13 26 0,90 137 143,-98-164-153,139 179 55,-109-147-48,-3 1-1,-1 2 0,-3 1 1,30 63-1,-19-14-13,-40-88-40,-3-20-35,-4-27 33,-5 10 0,-1 0 0,-1 0 0,0 1 0,-20-39 0,-55-82-183,69 120 185,-127-180-147,96 144 167,3-1-1,2-3 0,-53-112 0,84 146 91,30 57-8,394 525 397,-375-510-463,46 39 1,-76-78-22,-9-14-26,-10-19-51,-4 1 57,-2 0-1,-1 1 1,-34-47 0,-70-68-193,25 30 140,60 68 118,-13-16 91,46 55-84,6 8-2,31 33 19,97 121 167,43 45-42,-157-183-156,2-2-1,1 0 0,0-2 1,1 0-1,0-1 0,1-2 1,39 16-1,-58-27-30,1 0 0,-1 0-1,1-1 1,0 1 0,-1-1 0,9 0-1,-13-1-13,-7-10 21,-1 1 1,0 1-1,-1-1 0,1 1 1,-2 0-1,1 1 0,-1 0 1,0 0-1,0 1 0,-1 0 1,0 1-1,0 0 0,0 0 1,-1 1-1,1 1 1,-1 0-1,0 0 0,0 1 1,0 0-1,0 1 0,0 0 1,-23 2-1,29 1 7,0-1-1,-1 1 1,1 0-1,1 1 1,-1-1 0,0 1-1,0 0 1,1 0-1,0 1 1,0-1 0,0 1-1,0 0 1,0 0-1,-4 6 1,4-3 2,-1-1 0,1 0 0,1 1 0,-1 0 0,1 0 0,0 0 0,1 0 0,-1 1 0,-1 12 0,4-13 1,0 1 0,0 0-1,1 0 1,0 0 0,0-1-1,1 1 1,0 0 0,0-1 0,1 0-1,0 1 1,0-1 0,1 0 0,0 0-1,0-1 1,0 1 0,1-1 0,0 0-1,0 0 1,1-1 0,0 0-1,10 8 1,-6-5 2,1-1 0,0 0 0,0 0-1,1-1 1,-1-1 0,1 0 0,1-1-1,-1 0 1,0-1 0,1 0 0,0-1-1,22 2 1,-19-4-8,-14 0-1,1 0 0,0 1 1,0-1-1,0-1 0,-1 1 1,1 0-1,0-1 0,0 1 1,4-3-1,-5 2 1,-1 0 0,0 0 0,0 0 1,0 0-1,-1 0 0,1 0 0,0-1 0,0 1 1,0 0-1,-1 0 0,1-1 0,-1 1 0,1-1 0,-1 1 1,0-1-1,1 1 0,-1 0 0,0-1 0,0 1 0,0-1 1,0 1-1,-1-3 0,0-7-13,-1 1-1,0 0 1,0 0 0,-1 0 0,-1 0 0,0 1-1,0-1 1,-1 1 0,0 0 0,0 0 0,-1 1-1,0-1 1,-1 1 0,0 1 0,-12-12 0,-1 0 9,-2 1 0,1 1 0,-2 1 1,-42-22-1,62 36 5,0 0 0,-1 0 0,1 1 0,-1 0 0,1-1 0,-1 1 0,0 0 0,0 1 0,1-1 0,-1 1 0,-4 0 0,7 0 0,-1 0 0,1 1 0,0-1 0,0 1 0,0-1 1,0 1-1,0 0 0,0-1 0,0 1 0,0 0 0,0 0 1,0 0-1,0 0 0,0 0 0,1 0 0,-1 0 0,0 0 1,1 0-1,-1 0 0,1 0 0,-1 0 0,1 0 0,-1 1 1,1-1-1,0 0 0,0 0 0,0 0 0,-1 1 0,1-1 1,0 0-1,0 0 0,1 1 0,-1 1 0,-1 15 20,1 1-1,1-1 0,1 0 1,0 1-1,1-1 0,1 0 1,1-1-1,0 1 1,1-1-1,1 0 0,1 0 1,1-1-1,0 0 0,1 0 1,21 25-1,-13-21 15,1-1 0,1 0 0,1-2 0,1 0 0,0-1 0,1-1 1,43 20-1,-48-27-17,1 0 0,1 0-1,-1-2 1,1-1 0,1 0 0,-1-2 0,0 0 0,1-1 0,-1-1 0,37-3 0,-53 1-16,-1 0 0,1 0 0,0 0-1,0-1 1,-1 1 0,1-1 0,-1 0 0,1 0 0,-1-1-1,0 1 1,0-1 0,0 1 0,0-1 0,-1 0 0,1 0-1,-1 0 1,1 0 0,1-5 0,5-7 2,-1-2 1,11-28-1,-14 31-2,20-53-75,-3 0 0,-4-1 0,-2-1 0,-4-1 0,-2 0 0,0-111 0,-10 179 70,0 0 0,-1 0 1,1 0-1,-1 0 0,0 0 0,1 0 0,-1 1 0,0-1 1,0 0-1,0 0 0,0 1 0,0-1 0,-1 1 1,1-1-1,0 1 0,-1-1 0,1 1 0,-1 0 1,1-1-1,-1 1 0,0 0 0,0 0 0,1 1 1,-1-1-1,0 0 0,0 0 0,0 1 0,0-1 1,0 1-1,0 0 0,0-1 0,0 1 0,-2 0 0,-1 0-5,0-1 0,-1 1-1,1 0 1,0 1 0,0-1-1,0 1 1,0 0 0,0 0-1,0 0 1,0 1 0,0 0-1,-5 3 1,-14 11 17,2 2-1,0 0 1,0 2 0,2 0-1,1 1 1,0 1 0,-21 35-1,9-6 19,3 1 0,-34 86 0,49-105 29,8-20-26,6-14-22,137-288 19,-59 121-63,88-212-107,-179 396 151,0 2 0,-9 20 0,-12 49 44,-34 141 0,52-155 19,3 1 1,4 1 0,2 110-1,5-184-70,1 0 0,0 0 0,0-1 0,0 1 0,0 0 0,0 0 0,1 0 0,-1-1 0,0 1 0,0 0 0,1 0 0,-1-1 0,0 1 0,1 0 0,-1 0 0,0-1 0,1 1 0,-1 0 0,1-1 0,-1 1 0,1 0 0,0-1 0,-1 1 0,1-1 0,-1 1 0,1-1 0,0 0 0,0 1 0,-1-1 0,1 1 0,0-1 0,0 0 0,-1 0 0,1 0 0,0 1 0,0-1 0,0 0 0,-1 0 0,1 0 0,0 0 0,0 0 0,0 0 0,0 0 0,-1-1 0,2 1 0,1-1 0,0 0 0,0 1 0,-1-1 0,1-1 0,0 1 0,-1 0 0,1-1 0,-1 1 0,0-1 0,1 0 0,-1 0 0,4-4 0,10-18 6,0-2 0,-2 0-1,-1-1 1,12-33-1,-4 10 0,-4 5-25,-1-1 1,-2-1 0,-2-1 0,5-49-1,-8 18-28,1-101 0,-12 221 48,-1-1 0,-2 1 0,-2-1 0,-22 73 0,1-1 59,-24 201-1,45-255-47,2-10 35,2 61-1,3-108-45,-1 0 0,1-1 1,0 1-1,0-1 0,0 1 0,0 0 0,-1-1 0,1 1 0,0 0 0,0-1 0,0 1 1,0 0-1,1-1 0,-1 1 0,0-1 0,0 1 0,0 0 0,0-1 0,1 1 0,-1 0 1,0-1-1,0 1 0,1-1 0,-1 1 0,1-1 0,-1 1 0,0-1 0,1 1 0,-1-1 0,1 1 1,-1-1-1,1 0 0,-1 1 0,1-1 0,-1 0 0,1 1 0,0-1 0,-1 0 0,1 0 1,-1 0-1,1 1 0,0-1 0,-1 0 0,1 0 0,0 0 0,-1 0 0,1 0 0,0 0 1,-1 0-1,1 0 0,0 0 0,-1-1 0,1 1 0,-1 0 0,1 0 0,0-1 0,-1 1 1,1 0-1,-1 0 0,1-1 0,3-2 0,-1 1 0,1-1-1,-1 1 1,0-1 0,0 0 0,0 0 0,-1 0 0,1-1 0,2-3 0,13-35-11,-1-1 1,-2-1 0,-2 0 0,11-70-1,-13 62 4,-1 0-47,-2 0 0,-2-1 1,-2-97-1,-6 114 24,-1 0 1,-2 0-1,-2 0 1,-1 0-1,-2 1 1,-20-47-1,20 65 46,9 18-15,0-1-1,0 1 1,0-1 0,0 1-1,1-1 1,-1 1 0,0-1-1,1 1 1,-1 0 0,0-1-1,1 1 1,-1 0 0,1 0-1,-1 0 1,1-1 0,-1 1-1,1 0 1,0 0 0,-1 0-1,1 0 1,0 0 0,0 0-1,0 1 1,-95 277 31,83-250-32,-1-1 0,-1-1 0,-21 31 0,25-43 0,-1 0 0,-1 0 0,0-1 0,-1-1 0,-1 0 0,-25 19 0,35-30-3,0 1-1,-1-1 0,1 0 1,0 0-1,-1 0 1,1-1-1,-1 1 1,-9 1-1,13-3 3,0 0 0,0 0 1,0 0-1,-1 0 0,1 0 0,0-1 0,0 1 1,0 0-1,0 0 0,-1-1 0,1 1 0,0-1 0,0 1 1,0-1-1,0 1 0,0-1 0,0 0 0,0 0 1,0 1-1,0-1 0,1 0 0,-1 0 0,0 0 0,0 0 1,1 0-1,-1 0 0,1 0 0,-1 0 0,0 0 0,1 0 1,0 0-1,-1 0 0,1-1 0,0 1 0,0 0 1,-1 0-1,1 0 0,0-3 0,-2-18 4,1 0-1,1 0 0,1-1 1,0 1-1,2 0 1,1 0-1,1 0 1,0 1-1,2 0 0,11-26 1,152-264 2,-54 120-5,-102 167 0,-11 18 0,0 0 0,0 1 0,0-1 0,1 1 0,0 0 0,0 0 0,0 0 0,8-5 0,-11 9 2,0 0 0,0 0 0,0 1 0,1-1 0,-1 0 0,0 1 0,1 0 1,-1-1-1,0 1 0,1 0 0,-1-1 0,0 1 0,1 0 0,-1 0 0,1 0 0,-1 0 0,0 0 0,1 1 0,-1-1 0,0 0 0,1 1 0,-1-1 0,0 1 0,1-1 0,-1 1 0,0 0 0,0-1 0,0 1 1,1 0-1,-1 0 0,0 0 0,0 0 0,0 0 0,0 0 0,0 1 0,5 5 6,-2 0 0,1 1-1,-1-1 1,6 14 0,-3-5 2,4 2-3,0 1-1,-1 0 1,-2 1 0,0 0 0,0 0 0,-2 1-1,-1 0 1,-1 0 0,0 0 0,0 32 0,-2 43 7,-2 89 34,-2-158-42,-1-1-1,-1 1 1,-1-1 0,-16 46-1,21-70-6,-1-1 0,1 0-1,-1 0 1,1 1 0,-1-1-1,1 0 1,-1 0 0,0 1 0,0-1-1,0 0 1,1 0 0,-1 0-1,0 0 1,0 0 0,0 0-1,-1 0 1,1-1 0,0 1-1,-2 1 1,2-2-2,0 0 1,0 0-1,0 0 1,0 0-1,0 0 0,0 0 1,1-1-1,-1 1 0,0 0 1,0-1-1,0 1 1,1 0-1,-1-1 0,0 1 1,0-1-1,1 1 0,-1-1 1,0 1-1,1-1 1,-1 0-1,0 1 0,0-2 1,-2-2-9,0-1-1,1 1 1,-1 0 0,1-1 0,0 0 0,0 1 0,1-1 0,-1 0 0,0-7 0,-11-117-133,-28-198-379,40 315 539,1 12-13,0 0 0,0 0 0,0 0 0,0 1 0,1-1 0,-1 0 0,0 0 0,0 0 0,0 1 0,0-1 1,0 0-1,0 0 0,0 0 0,0 0 0,0 1 0,0-1 0,0 0 0,-1 0 0,1 0 0,0 1 0,0-1 0,0 0 1,0 0-1,0 0 0,0 0 0,0 1 0,0-1 0,0 0 0,-1 0 0,1 0 0,0 0 0,0 0 0,0 0 1,0 1-1,0-1 0,-1 0 0,1 0 0,0 0 0,0 0 0,0 0 0,0 0 0,-1 0 0,1 0 0,0 0 0,0 0 1,0 0-1,-1 0 0,1 0 0,0 0 0,0 0 0,0 0 0,-1 0 0,1 0 0,0 0 0,0 0 0,0 0 1,0 0-1,-1 0 0,1 0 0,0 0 0,0-1 0,0 1 0,-1 0 0,0 39 56,-3-1 0,-1 1-1,-2-1 1,-1 0 0,-2-1-1,-2 0 1,-1-1 0,-27 51 0,37-81-56,-8 18 20,-1-1-1,-2 0 1,0-1 0,-26 30 0,-16 13 13,27-30-22,-53 50 0,74-77-14,-1 0 1,0-1-1,0 0 1,-1 0-1,1-1 0,-1 0 1,-1-1-1,1 0 0,-1-1 1,0 0-1,0 0 0,0-1 1,-1-1-1,-15 2 0,-8 0-3,19-1-3,-1-1 0,0-1 0,-18-1 1,30-1 4,1 1 0,-1-1 0,1 0 0,-1 0 0,1 0 0,0 0 0,0-1 0,-1 0 0,1 0 0,0 0 0,0 0 0,1-1 0,-1 1 1,0-1-1,1 0 0,-4-4 0,-57-69-19,4-3 1,-93-160-1,123 184 10,2-2 0,3-2 1,3 0-1,2-1 0,-19-100 0,34 116 10,0-62 0,2 13 0,-24-209-32,26 169 11,16 144 69,-2 12-43,0-1 1,-1 1-1,-1 1 0,-1 0 1,-1 1-1,8 38 0,-9-35-4,4 10 5,-2 1-1,-2 0 0,-1 0 0,2 59 0,-9-97-48,-2-16-886,-9-6 305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87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154 1573 224,'0'-3'25,"0"2"-17,1 0-1,-1 0 1,0-1 0,0 1-1,0 0 1,0 0 0,0 0-1,0 0 1,0-1-1,0 1 1,0 0 0,0 0-1,-1 0 1,1 0 0,-1 0-1,1 0 1,0-1 0,-1 1-1,0 0 1,1 0-1,-1 0 1,0 1 0,1-1-1,-1 0 1,0 0 0,0 0-1,0 0 1,0 1 0,0-1-1,-1 0 1,11 17 398,105 176 272,29 53-337,105 255-74,-241-486-234,5 10-177,-19-44-39,-11-19 57,-43-66 0,21 39 63,-16-22-64,-80-95 0,-37-58 99,57 71 182,56 93-116,54 75-49,5 2-5,2 35 75,5-32-53,-1 0 0,0 0 0,1 0 0,0-1 0,0 0 0,0 0 0,0 0 0,0-1 1,12 1-1,-2 1-3,10 3 23,-1 0-1,0 2 1,0 0 0,-1 2-1,0 1 1,-1 0 0,0 2 0,-1 1-1,0 1 1,35 31 0,2 9 18,-2 2 1,-3 3-1,-2 2 1,-3 2-1,60 104 1,50 139 29,142 392 1,-293-679-86,-58-116-301,-122-175 0,-30 9 10,-202-275 310,401 533 10,-15-20-13,17 24 4,1-1 0,0 0 0,-1 0 0,0 1 0,1-1 0,-1 1 0,1-1 0,-1 1 0,0-1 0,1 1 0,-1-1 0,0 1 0,1-1 0,-1 1 0,0 0 0,0-1-1,0 1 1,1 0 0,-1 0 0,0 0 0,0 0 0,0-1 0,1 1 0,-1 0 0,0 1 0,0-1 0,0 0 0,-1 0 0,1 4 3,-1 0-1,1 0 0,0 0 1,0 1-1,0-1 0,0 0 0,1 1 1,0-1-1,0 0 0,0 1 1,0-1-1,2 8 0,-1 7 13,0 8 7,2 1 0,0 0 0,2-1 0,2 0 0,0 0 0,1 0 0,17 35 0,104 177 143,-62-121-94,-42-73-69,104 191 130,110 282 0,-93-149-146,-149-394-93,-9-26 95,-190-400-549,-39 13 242,226 411 307,-285-508-168,290 516 176,6 10 6,-1 0 0,0 0-1,0 0 1,-1 0 0,0 1-1,0 0 1,-1 0 0,0 1-1,-12-11 1,18 23 32,3 5-29,0 0 0,1 1 0,1-1 1,-1-1-1,2 1 0,-1 0 0,1-1 0,1 0 1,0 0-1,0-1 0,8 8 0,14 24 35,38 65 33,75 118 85,132 280 0,-152-219-85,-59-130-24,149 267 0,-204-410-52,-5-6-9,1 1-1,1-1 1,-1 0 0,1 1 0,0-1 0,0-1 0,0 1-1,1-1 1,0 0 0,0 0 0,5 4 0,-10-8 3,1 0 0,-1 0 0,0 0 0,0 0 0,0 0 0,1 0 0,-1 0 0,0 0 0,0 0 1,0 0-1,1 0 0,-1 0 0,0 0 0,0 0 0,0 0 0,1 0 0,-1 0 0,0 0 0,0 0 1,0 0-1,1 0 0,-1 0 0,0 0 0,0 0 0,0 0 0,1-1 0,-1 1 0,0 0 0,0 0 0,0 0 1,0 0-1,0-1 0,1 1 0,-1 0 0,0 0 0,0 0 0,0 0 0,0-1 0,0 1 0,0 0 0,0 0 1,0 0-1,0-1 0,0 1 0,0 0 0,1 0 0,-1-1 0,0-14 16,0 10-10,-4-56-8,-3 1 0,-3 0 0,-2 1 0,-22-66-1,12 43-18,-30-121-27,-120-413-96,145 532 120,-34-91 53,61 175-28,0 0 0,0 0 0,0 0 0,0 0-1,0 1 1,0-1 0,0 0 0,0 0-1,0 0 1,0 0 0,-1 0 0,1 0 0,0 1-1,0-1 1,0 0 0,0 0 0,0 0-1,0 0 1,0 0 0,0 0 0,0 1 0,0-1-1,0 0 1,0 0 0,-1 0 0,1 0-1,0 0 1,0 0 0,0 0 0,0 0 0,0 0-1,0 0 1,-1 0 0,1 0 0,0 1-1,0-1 1,0 0 0,0 0 0,0 0 0,0 0-1,-1 0 1,1 0 0,0 0 0,0 0-1,0 0 1,0 0 0,0-1 0,-1 1 0,1 0-1,0 0 1,0 0 0,0 0 0,0 0-1,0 0 1,0 0 0,-1 0 0,0 14 8,5 35 15,2-1 0,2 0 1,3-1-1,1 0 0,22 53 0,6 25 28,31 149 9,-34-119 21,113 295 0,-129-411-75,5 18-20,-40-129-19,-63-166-103,-9 4 1,-11 4-1,-202-347 0,251 493 135,26 44 1,-1 0 0,-1 1 0,-3 2 0,-1 1 0,-54-55-1,82 91 2,0 0 0,0 0 0,0 0 0,0 1 0,0-1 0,0 0-1,0 0 1,0 0 0,0 1 0,0-1 0,0 0 0,0 0 0,0 0 0,0 0-1,0 1 1,0-1 0,0 0 0,0 0 0,-1 0 0,1 1 0,0-1 0,0 0-1,0 0 1,0 0 0,0 0 0,0 0 0,-1 1 0,1-1 0,0 0 0,0 0-1,0 0 1,0 0 0,0 0 0,-1 0 0,1 0 0,0 0 0,0 0 0,0 0-1,-1 0 1,1 1 0,0-1 0,0 0 0,0 0 0,-1 0 0,1 0 0,0 0-1,0-1 1,0 1 0,0 0 0,-1 0 0,1 0 0,0 0 0,0 0 0,0 0-1,-1 0 1,1 0 0,0 0 0,0 0 0,0 0 0,0-1 0,0 1 0,-1 0-1,1 0 1,0 0 0,4 21 31,9 12 4,2-1-1,1 0 1,23 35-1,2 3 10,8 19-4,336 649 237,-371-708-277,386 758 102,-325-659-104,63 99 0,22 22-26,-206-290-284,-421-467-453,456 494 762,7 8 2,0-1 0,-1 1 0,1 0 0,-1 1 1,0-1-1,0 1 0,-1 0 0,1 0 0,-8-3 0,13 7 3,-1 1-1,1-1 0,-1 0 0,1 1 0,-1-1 1,1 1-1,-1-1 0,1 0 0,0 1 1,-1-1-1,1 1 0,0-1 0,-1 1 0,1 0 1,0-1-1,0 1 0,-1-1 0,1 1 0,0-1 1,0 1-1,0 0 0,0-1 0,0 1 1,0 0-1,0-1 0,0 1 0,0-1 0,0 1 1,0 0-1,0-1 0,0 1 0,1 0 1,-1-1 1,0 9 10,1 1-1,0-1 0,1 0 1,0 0-1,0-1 0,1 1 0,0 0 1,0-1-1,5 9 0,7 9 34,26 34-1,-8-14 9,28 41 92,5-3-1,128 127 1,-161-181-142,-33-30-6,0 0 0,0 0 0,0 0 0,0 0 0,0 0 0,-1 0 0,1 0 0,0-1 0,0 1-1,0 0 1,0 0 0,0 0 0,0 0 0,0 0 0,0 0 0,0 0 0,0 0 0,0 0 0,0-1 0,0 1 0,0 0 0,0 0 0,0 0 0,0 0 0,0 0 0,0 0 0,0 0 0,0 0 0,0 0-1,0 0 1,0-1 0,1 1 0,-1 0 0,0 0 0,0 0 0,0 0 0,0 0 0,0 0 0,0 0 0,0 0 0,0 0 0,0 0 0,0 0 0,0 0 0,0 0 0,0 0 0,1 0 0,-1 0 0,0 0-1,0 0 1,0-1 0,0 1 0,-14-22-3,-6-3-30,15 20 23,1 0 0,-1-1 0,1 1 1,0-1-1,0 0 0,0 0 0,1-1 1,0 1-1,0-1 0,1 0 0,0 1 1,-2-10-1,19 18 5,-1 7 18,-1 1 1,0 0 0,-1 1 0,0 0-1,-1 1 1,-1 0 0,16 22 0,-6-9 9,165 237 168,-121-165-152,-63-95-39,1 0 1,0 1 0,0-1-1,0 0 1,0 0 0,1 0-1,-1-1 1,0 1 0,1-1-1,-1 1 1,1-1 0,0 0-1,0 0 1,-1 0 0,1 0-1,0 0 1,0 0 0,0-1-1,0 0 1,0 1 0,-1-1-1,1 0 1,0-1 0,0 1-1,0 0 1,0-1 0,3 0-1,19-1 8,-20 1-7,0 1 0,0-1-1,0 0 1,-1 0-1,1-1 1,0 0 0,-1 0-1,1 0 1,-1 0-1,5-3 1,-4 2-1,0 0 0,0 0 0,0 1-1,1 0 1,-1 0 0,1 0 0,9-1 0,4 1 0,0 1 0,0 1 0,0 1 0,0 1 0,24 5 0,-42-7-1,0 0 1,0 1-1,0-1 1,0 0-1,0 0 1,0 0-1,0 0 1,0 0-1,0 0 1,-1 0-1,1 0 1,0 0-1,0 0 1,0 0-1,0-1 1,0 1-1,0 0 1,0-1-1,-1 1 1,1 0-1,0-1 1,0 1-1,0-1 1,-1 1 0,1-1-1,0 0 1,0 0-1,0-1-1,0 0-1,0 1 1,0-1-1,-1 0 1,1 0-1,-1 0 1,1 0 0,-1 0-1,0 0 1,1 0-1,-1 0 1,-1-2-1,1-7-9,-2 1 0,1-1 0,-2 1-1,-3-12 1,-8-11-27,-2 1 0,-1 1 0,-1 0-1,-2 1 1,-40-47 0,26 33 2,-109-137-14,-81-112-10,127 150 39,-94-182 1,-217-400 5,254 484-21,149 235 15,19 35 17,46 81 34,139 289 17,87 266 46,49-24-8,-303-586-93,-2 1 0,22 62 0,-111-189-50,-67-113-11,-191-375 0,-28-232 18,271 596 52,-106-248 5,168 420 19,20 46-16,76 143 20,-11-28-23,67 168 32,54 109 16,29-17-26,-220-399-183,-2-9 139,-6-21 51,-3 5-62,-22-49-1,6 18-21,-358-886-207,256 640 221,-42-71 68,152 336-28,2 0 1,2-1 0,1 0-1,2-1 1,2 0-1,-4-76 1,10 87-10,-2 1-1,0-1 1,-11-42-1,13 69 7,1 1-1,-1 0 1,1-1-1,-1 1 0,1-1 1,-1 1-1,0 0 1,1-1-1,-1 1 0,0 0 1,0 0-1,0 0 0,0-1 1,0 1-1,0 0 1,0 0-1,-1 1 0,1-1 1,0 0-1,-1 0 0,1 1 1,0-1-1,-1 0 1,1 1-1,-1 0 0,1-1 1,-1 1-1,1 0 1,-1 0-1,1-1 0,-1 1 1,-2 1-1,2-1 0,1 0 0,-1 0 0,0-1 1,0 1-1,0 0 0,0 0 0,0-1 0,0 0 0,1 1 0,-1-1 1,0 0-1,0 0 0,1 0 0,-1 0 0,1 0 0,-1 0 0,1 0 1,-1 0-1,1-1 0,-1 1 0,1-1 0,0 1 0,0-1 0,-2-2 1,-8-21-2,1-1 1,1 1 0,2-1 0,0-1 0,2 0-1,-3-30 1,4 6 2,2 0 1,7-72-1,-3 111-1,1-1 1,0 1-1,1 0 0,0 0 1,0 0-1,11-18 0,-9 19 0,-1 0 1,0 0-1,0-1 0,-1 1 0,-1-1 0,0 0 1,0 0-1,-1-1 0,0-12 0,-17 45-44,-3 19 60,0 1 0,3 0 0,2 1 0,-11 49 0,5-17 5,-13 62 96,-27 263-1,57-377-100,4-30-12,7-24 27,222-604-22,-216 607-3,-14 30-7,-1 0 0,0 0 1,0 0-1,1 0 0,-1-1 1,0 1-1,0 0 0,1 0 1,-1 0-1,0 0 0,0 0 1,1 1-1,-1-1 0,0 0 1,0 0-1,1 0 0,-1 0 0,0 0 1,0 0-1,1 0 0,-1 0 1,0 1-1,0-1 0,0 0 1,1 0-1,-1 0 0,0 0 1,0 1-1,0-1 0,1 0 0,-1 0 1,0 0-1,0 1 0,0-1 1,0 0-1,0 0 0,0 1 1,0-1-1,0 0 0,1 0 1,-1 1-1,0-1 0,0 0 0,0 0 1,0 1-1,0-1 0,0 0 1,-1 1-1,1-1 0,0 0 1,3 62 32,-3-53-30,-20 653 162,13-347-53,8-249-106,-1-66-7,0 0 0,0 0 1,0 0-1,0 1 0,0-1 0,0 0 1,0 0-1,0 0 0,1 0 0,-1 0 1,0 0-1,0 1 0,0-1 1,0 0-1,0 0 0,1 0 0,-1 0 1,0 0-1,0 0 0,0 0 0,0 0 1,1 0-1,-1 0 0,0 0 0,0 0 1,0 0-1,1 0 0,-1 0 0,0 0 1,0 0-1,0 0 0,0 0 0,1 0 1,-1 0-1,0 0 0,0 0 1,0 0-1,0 0 0,1 0 0,-1 0 1,0-1-1,0 1 0,0 0 0,0 0 1,0 0-1,0 0 0,1 0 0,-1 0 1,0-1-1,0 1 0,0 0 0,0 0 1,0 0-1,0 0 0,0-1 0,0 1 1,0 0-1,0 0 0,0 0 1,0 0-1,0-1 0,0 1 0,0 0 1,0 0-1,5-12 7,0 1 1,-1-1-1,0 0 0,-2 0 1,1 0-1,-1 0 0,-1-1 1,0-13-1,5-23-10,1-1-23,140-768-218,-135 780 234,-12 38 11,0 1 0,0-1 0,0 0 0,0 0-1,0 0 1,0 1 0,0-1 0,0 0 0,0 0 0,0 0 0,0 1-1,0-1 1,0 0 0,1 0 0,-1 0 0,0 0 0,0 1-1,0-1 1,0 0 0,0 0 0,0 0 0,1 0 0,-1 0-1,0 1 1,0-1 0,0 0 0,1 0 0,-1 0 0,0 0-1,0 0 1,0 0 0,0 0 0,1 0 0,-1 0 0,0 0 0,0 0-1,0 0 1,1 0 0,-1 0 0,0 0 0,0 0 0,0 0-1,1 0 1,-1 0 0,0 0 0,0 0 0,0 0 0,1 0-1,-1 0 1,0 0 0,0-1 0,0 1 0,0 0 0,1 0 0,-1 0-1,0 0 1,0 0 0,0-1 0,0 1 0,0 0 0,0 0-1,1 0 1,-1 0 0,0-1 0,0 1 0,0 0 0,4 22-11,7 318 109,-8-156-47,27 453 264,-6-453-277,-24-182-39,0 0 0,1 0 1,-1 0-1,0 0 0,1-1 1,-1 1-1,1 0 0,0 0 1,0 0-1,-1 0 0,1-1 0,0 1 1,1 0-1,1 2 0,-2-4 1,-1-1-1,1 1 0,0 0 0,-1-1 0,1 1 1,-1-1-1,1 1 0,-1-1 0,1 1 1,-1-1-1,1 1 0,-1-1 0,1 1 0,-1-1 1,0 0-1,1 1 0,-1-1 0,0 0 1,0 1-1,1-1 0,-1 0 0,0 0 0,0 1 1,0-1-1,0-1 0,12-66-6,35-888-393,-45 936 388,3 42 19,7 105 16,96 884 397,-93-919-404,29 92 0,-30-151-42,-3-24 7,-11-9 18,1 0 1,0-1-1,-1 1 1,1 0-1,-1-1 1,1 1-1,-1 0 1,1-1-1,-1 1 0,1-1 1,-1 1-1,0-1 1,1 1-1,-1-1 1,0 1-1,1-1 1,-1 0-1,0 1 1,1-1-1,-1 1 1,0-1-1,0 0 1,0 1-1,0-1 1,0-1-1,10-46 1,-3 0 1,-2-1-1,-2 0 0,-6-79 1,1 29-99,3 41 46,1 18-16,-6-43 1,-1 151 51,10 24 49,5 0 0,35 153 0,-5-37 34,-26-128-45,3-1 1,3 0 0,4-2 0,4 0 0,2-2 0,56 97 0,-82-165-24,23 34-26,-26-39 25,1 0 0,-1 0 0,1-1 0,-1 1 0,1-1 0,0 1 0,0-1 0,0 0 0,0 0 0,0 0 0,0 0 0,0 0 0,0 0 0,0 0 0,0-1 0,0 1 0,5 0 0,-7-2 0,1 1 1,0-1 0,-1 1 0,1-1-1,-1 1 1,1-1 0,-1 1 0,1-1-1,-1 0 1,0 1 0,1-1 0,-1 0-1,0 0 1,1 1 0,-1-1-1,0 0 1,0 1 0,0-1 0,0 0-1,0 0 1,0 1 0,0-1 0,0 0-1,0 0 1,0-1 0,0-29-27,0 22 25,-2-21-31,0 0 1,-2 0-1,-1 1 1,-1 0-1,-1 0 1,-15-35-1,-82-159-382,16 39 239,83 176 162,4 13 9,3 16 6,8 4 23,0-1-1,1-1 1,23 35 0,4 8 30,123 306 216,-33 12-84,-99-306-155,4-1 0,82 139 0,-90-166-30,28 80 0,-43-104 0,-9-21-5,-1-4-27,0-4-24,-1 1 54,0 0-1,0 0 1,0 0-1,0 0 0,0 0 1,0 0-1,0 0 1,-1 1-1,1-1 1,-1 0-1,1 1 1,-5-4-1,1-1-4,3 2 0,-10-9-18,11 13-2,28 22 65,-24-20-35,1 2 3,0-1 1,0 1 0,0 0 0,0 0 0,-1 0 0,1 0 0,-1 1 0,0-1 0,-1 1 0,1 0 0,-1 0 0,0 0 0,0 0 0,0 0 0,-1 0 0,1 0 0,0 9 0,-3-14-7,0 1 0,0 0 0,0-1 1,-1 1-1,1-1 0,0 1 0,0-1 1,0 0-1,0 1 0,0-1 0,0 0 1,-1 0-1,1 1 0,0-1 0,0 0 1,0 0-1,-1-1 0,1 1 0,0 0 1,0 0-1,-2-1 0,3 1 0,-3-1 1,0 1 0,1-1-1,-1 0 1,0 0 0,1 0 0,-1-1-1,1 1 1,-1 0 0,1-1 0,0 0 0,-4-3-1,4 3 1,-1 0 0,1 0 0,0 0-1,-1 0 1,1 1 0,-1-1 0,0 1-1,1 0 1,-1-1 0,0 1 0,0 1-1,0-1 1,0 0 0,0 1 0,-4-1-1,7 2 1,-1-1 0,0 1 0,1 0 0,-1-1 0,1 1 0,-1 0 0,1 0 0,-1-1 0,1 1 0,-1 0 0,1 0 0,0 0 0,0 0 0,-1-1 0,1 1 0,0 0-1,0 0 1,0 0 0,0 0 0,0 0 0,0 0 0,0 0 0,0 1 0,0 33 37,1-25-29,-1 3 7,-2 31 75,2-44-90,0 0 0,0 0 0,0 1 1,0-1-1,0 0 0,0 1 0,-1-1 0,1 0 1,0 1-1,0-1 0,0 0 0,0 0 0,-1 1 1,1-1-1,0 0 0,0 0 0,0 1 0,-1-1 1,1 0-1,0 0 0,-1 0 0,1 0 0,0 1 1,0-1-1,-1 0 0,1 0 0,0 0 0,-1 0 1,1 0-1,0 0 0,-1 0 0,1 0 0,0 0 1,0 0-1,-1 0 0,1 0 0,-18-16 24,-11-26-21,-38-77 1,22 37-30,-48-78 11,7-5 0,-75-198-1,-9-168-14,-47-124 0,187 578 28,-109-304-4,113 295 3,4 0 0,-17-139 1,32 162-1,-12-182-17,18 199 15,0-41-13,2 79 16,-1 1-1,2 0 0,-1 0 1,1 0-1,0 0 0,0 0 0,1 0 1,0 0-1,4-7 0,-5 12 1,0-1 0,-1 1 0,1 0 0,0 0 0,0 1 0,1-1 0,-1 0 0,0 1 0,0-1 0,1 1 0,-1 0 0,1-1 0,-1 1 0,1 0 0,0 1 0,-1-1 0,1 0 0,0 1 0,-1 0 0,1-1 0,0 1 0,0 0-1,0 0 1,-1 1 0,1-1 0,0 1 0,-1-1 0,1 1 0,0 0 0,-1 0 0,4 1 0,3 2 9,1 1 0,-2-1 1,1 2-1,0-1 0,-1 1 0,0 0 0,9 9 0,75 72-2,-90-85-8,-1 0 1,0 0 0,0-1-1,0 1 1,0 0 0,0 0-1,0 0 1,0 0 0,-1 0-1,1 0 1,-1 1 0,1-1-1,-1 0 1,0 0 0,0 0-1,0 0 1,0 1-1,0-1 1,0 0 0,-1 0-1,1 0 1,-1 0 0,0 0-1,1 0 1,-1 0 0,0 0-1,0 0 1,0 0 0,-2 2-1,-4 7-15,-1 0 0,-1-1 0,-16 17 0,7-8-3,9-7 12,1 1-1,0 0 0,1 0 1,1 0-1,0 1 0,1 0 1,0 0-1,1 0 0,-3 20 1,0 18 5,-3 62 0,10-108 5,-5 206 51,25-213-80,-16-1 29,0-1 0,-1 0 0,1 0 0,0 0 0,-1 0 0,0-1 0,1 1 0,-2-1 0,1 0 0,0 0 0,2-5 0,13-15 6,27-22 5,55-41 0,-39 35-7,-52 48-11,-12 17-8,-23 39-19,7-15 18,-62 150 14,72-164 0,2-7 0,1 1 0,1-1 0,0 1 0,-3 28 0,2 55-37,6-99 5,2-5-95,-1 0 122,1 0 0,-1 0 1,0 0-1,0 0 1,0 0-1,0 0 0,-1 0 1,0 0-1,0 0 1,0 0-1,0-1 0,-2-6 1,2-18 4,7-37-3,13-86-14,-16 132 15,1-1 0,1 1 0,1 1 0,1-1 0,13-23 0,0 7 21,26-32-1,-46 66-17,1 0-1,-1 0 1,0 1-1,0-1 1,0 0-1,0 0 1,0 0-1,0-1 1,0 1-1,-1 0 1,1 0-1,-1 0 1,1-1-1,-1 1 1,0 0-1,0 0 1,0-1-1,0 1 1,-1 0-1,1 0 1,0-1-1,-1 1 1,0 0-1,1 0 1,-1 0-1,0 0 1,0 0-1,0 0 1,-2-3-1,-4-3-2,-1-1 0,1 1 0,-2 1 0,1-1-1,-10-5 1,-15-15-10,-20-25-61,-85-110 0,122 142 58,1-1 0,1-1-1,2 0 1,0-1 0,1-1 0,1 1-1,2-2 1,-10-44 0,18 69 16,-1-1 0,1 1 0,0 0 0,-1 0 0,1-1 0,0 1 1,0 0-1,0 0 0,0-1 0,0 1 0,0 0 0,0 0 0,1 0 0,-1-1 0,0 1 1,1 0-1,-1 0 0,1 0 0,-1-1 0,1 1 0,-1 0 0,1 0 0,0 0 0,-1 0 0,1 0 1,0 0-1,0 0 0,1 0 0,1 0 5,1 0 1,-1 0-1,1 1 1,-1-1-1,1 1 0,-1 0 1,1 0-1,-1 1 1,5 0-1,-2 0 6,0 0 1,0 1 0,0-1-1,0 2 1,0-1-1,-1 0 1,1 1-1,-1 0 1,0 1 0,1-1-1,-2 1 1,8 6-1,54 62 83,-45-47-70,251 308 204,-259-321-228,-11-11-1,0 1-1,0-1 1,0 1-1,0 0 1,-1 0-1,1 0 1,0 0-1,-1 0 1,1 0-1,-1 1 1,2 4-1,-3-6-26,-5-2 9,0-1-1,1 1 0,-1-1 1,0 0-1,1 0 0,-1 0 1,1-1-1,0 0 0,-6-5 1,-7-3-14,-69-47-129,2-4 1,-84-80 0,-20-16-75,164 139 242,2-1 0,-21-22 0,36 35-6,0-1 0,1 0 0,0 0 0,0-1 0,1 0 1,0 0-1,1 0 0,0 0 0,-5-16 0,8 20 4,1 1 0,-1 0 0,1 0 0,-1-1 0,1 1 0,0 0 0,1-1 0,-1 1 0,2-7 0,-1 9 0,0 0 1,0 0-1,-1 0 0,1 0 0,0 1 1,1-1-1,-1 0 0,0 1 0,0-1 1,1 1-1,-1-1 0,1 1 1,-1 0-1,1 0 0,-1-1 0,1 1 1,0 0-1,0 0 0,0 1 0,-1-1 1,1 0-1,3 0 0,18-3 50,1 1-1,0 1 1,0 1 0,-1 1 0,1 1-1,0 2 1,41 8 0,-37-2-13,-1 1 1,0 1-1,0 2 0,44 28 1,93 76 142,-113-78-155,-28-22-25,216 177 67,-212-168-66,0 1 1,-2 1-1,-1 2 1,-1 0 0,-2 1-1,18 35 1,-39-66-10,-1 0 1,1 1-1,0-1 1,0 0 0,-1 0-1,1 1 1,0-1-1,-1 0 1,1 0 0,0 0-1,-1 0 1,1 0-1,0 1 1,-1-1 0,1 0-1,0 0 1,-1 0-1,1 0 1,0 0-1,-1 0 1,1 0 0,-1 0-1,1 0 1,0 0-1,-1 0 1,1-1 0,0 1-1,-1 0 1,1 0-1,0 0 1,-1 0 0,1 0-1,0-1 1,0 1-1,-1 0 1,1 0 0,0-1-1,-1 1 1,1 0-1,0-1 1,-22-8-145,-23-19 76,0-2 0,2-1 1,-52-52-1,-3 0-9,-73-66-25,-50-39-3,211 180 110,4 4 5,1 0 0,-1-1 1,1 0-1,0 0 0,0 0 1,-7-11-1,33 16 100,-11 5-78,-1-1 0,1 1 0,-1 1 0,1-1 0,-2 2 0,1-1 1,-1 1-1,0 1 0,12 12 0,5 5 16,368 396 358,-340-360-358,84 100-2,94 104-16,-144-158-33,-114-115-308,1-9 264,2-2 0,0-1 0,-31-33 0,10 10-44,-448-443-349,489 481 445,-1-1 0,0 1 1,-1 0-1,1 0 0,-1 0 1,0 1-1,0 0 1,-1 0-1,1 0 0,-1 1 1,0 0-1,1 0 0,-2 1 1,1 0-1,-9-2 0,15 5 0,1 0-1,-1-1 0,0 1 1,1-1-1,-1 1 1,1 0-1,-1-1 0,1 1 1,-1 0-1,1 0 1,-1-1-1,1 1 1,0 0-1,-1 0 0,1 0 1,0 0-1,0-1 1,-1 1-1,1 0 0,0 0 1,0 0-1,0 0 1,0 0-1,0 0 0,1 1 1,-1 34 30,0-25-10,1 3-12,1 1 0,0-1 0,1 0 0,0 0 0,1 0 0,1 0 0,0-1 0,1 1 0,1-1 0,11 17 1,12 15 43,51 59-1,-73-95-42,26 28 21,2-2-1,1-1 0,2-2 1,1-2-1,1-1 0,78 39 0,-108-59-44,-24-11-70,-25-21 19,1-1 0,0-2 0,-61-58 0,62 50 35,-24-22-18,-118-86 0,259 190 261,58 54-46,76 52 59,-110-85-126,-3 4 1,-4 5-1,132 134 1,-168-140-107,-4 2 0,85 142 0,66 182-18,-168-297-36,-76-142-314,-66-125 240,-11-15-87,-208-240-182,-48-70 281,343 457 127,53 60 138,417 495 443,-357-406-496,-4 5-1,-5 3 1,86 183 0,-16-20-6,-39-79-47,-143-297-182,-464-792-630,441 786 800,57 132 97,6-9-98,2-1-1,0 1 1,2-2 0,24 42 0,0 3 17,36 82 70,124 283 187,-151-323-223,83 199 70,-91-234-113,85 135 0,-117-206-36,-1 0 0,1 0 0,0-1 0,0 0 0,1 0 0,0 0-1,0 0 1,0-1 0,0 1 0,1-1 0,-1-1 0,1 1 0,0-1 0,0 0 0,0 0 0,1-1 0,-1 0 0,1 0 0,-1 0 0,11 0 0,-15-2 2,0 0 0,1-1 0,-1 0 0,0 0 0,0 1 0,0-1 0,0 0 0,0-1 0,0 1 1,0 0-1,0-1 0,0 1 0,-1-1 0,1 1 0,-1-1 0,1 0 0,-1 0 0,1 1 0,-1-1 0,0 0 0,0 0 0,0-1 1,0 1-1,0 0 0,-1 0 0,2-3 0,16-72-34,-14 55 31,2-23-33,-2-1 1,-3 1 0,-3-58-1,-1 12-15,0 14-7,-4 1-1,-3 0 1,-3 0 0,-3 1-1,-4 1 1,-3 1-1,-58-125 1,54 138-21,-19-65 0,45 120 91,3 50 90,9 52 1,1 16-33,-5 61-27,34 377 177,-32-493-200,1 12 5,4 0 0,26 83 0,-31-134-37,-9-43-26,-1-2 59,-2-39-57,-2 0 0,-15-74-1,-41-129-169,36 162 126,-41-155-117,64 252 188,2 8 9,1-1 0,-1 1 0,-1 0 0,1-1 0,0 1-1,0 0 1,0-1 0,-1 1 0,1 0 0,-1 0 0,1-1 0,-1 1 0,1 0 0,-1 0 0,0 0 0,0 0 0,0 0 0,1 0 0,-1 0 0,-2-2 0,2 9 23,2 39 22,3-1 0,2 0 1,16 65-1,51 135 197,-5-18-51,-38-106-110,53 132 0,-82-250-81,0 0 1,-1 1 0,1-1 0,0 0 0,-1 0 0,1 0 0,0 1 1,1-1-1,-1 0 0,0 0 0,1-1 0,-1 1 0,1 0 0,-1 0 0,1-1 0,0 1 0,-1-1 0,1 1 0,0-1 0,0 0 0,0 0 0,3 1 0,-4-3-2,-1 0-1,1 1 0,0-1 1,-1 0-1,1 0 1,0 0-1,-1-1 0,1 1 1,-1 0-1,0 0 0,1 0 1,-1 0-1,0 0 1,0 0-1,0-1 0,0 1 1,1 0-1,-2 0 1,1 0-1,0-2 0,0-39 44,-1 31-32,-12-343-62,-19-106-140,30 422 178,3 31 28,-1 24 0,32 728 222,10-381-160,-40-354-75,0 1 0,1 0 0,0 0 0,1-1 0,0 0 0,0 0 0,8 12 0,-12-22-1,0 0 0,-1-1 1,1 1-1,0 0 0,0 0 0,0-1 1,0 1-1,0 0 0,0 0 0,0-1 1,0 1-1,0 0 0,0 0 1,0-1-1,0 1 0,0 0 0,0 0 1,1-1-1,-1 1 0,0 0 1,0 0-1,0-1 0,0 1 0,0 0 1,0 0-1,1 0 0,-1-1 0,0 1 1,0 0-1,0 0 0,0 0 1,1 0-1,-1-1 0,0 1 0,0 0 1,1 0-1,-1 0 0,0 0 0,0 0 1,0 0-1,1 0 0,-1 0 1,0 0-1,0 0 0,1 0 0,-1 0 1,0 0-1,1 0 0,-1 0 0,0 0 1,0 0-1,1 0 0,-1 0 1,0 0-1,0 0 0,0 0 0,1 0 1,-1 0-1,0 0 0,0 1 1,1-1-1,-1 0 0,0 0 0,0 0 1,0 0-1,0 1 0,1-1 0,-1 0 1,0 1-1,2-22-34,-3-72 56,-1 15 1,11-98-1,-5 122-17,-5-91 0,-1 53-1,2-207-14,3 225 9,-1 54 1,-1 1 1,0 0 0,-1-1-1,-2 1 1,0-1 0,-1 1-1,-10-36 1,4 29 2,-75-174 14,72 177-14,-1-1-1,-1 1 1,-1 1-1,-1 1 0,-37-39 1,48 56 0,0 1-1,0 0 1,0 0 0,-1 0 0,1 0 0,-1 1-1,0 0 1,0 0 0,0 0 0,0 1 0,0 0-1,0 0 1,0 1 0,0 0 0,-12 0 0,11 1 0,-1-1 0,1-1 0,-1 1 0,1-1 0,-1 0 0,1-1 0,0 0 0,-1 0 0,1-1 0,0 0 0,-8-4 0,-48-37-15,3-2-1,2-2 1,2-4 0,2-1-1,-49-65 1,-63-132-56,125 180 28,-3 2 0,-94-111 0,128 168 44,-17-18-44,27 29 41,0 0 0,0 1-1,0-1 1,0 0 0,-1 0 0,1 0-1,0 0 1,0 0 0,0 0-1,0 0 1,0 0 0,0 0-1,0 0 1,0 0 0,0 0 0,0 0-1,0 0 1,0 0 0,0 0-1,-1 0 1,1 0 0,0 1 0,0-1-1,0 0 1,0 0 0,0 0-1,0 0 1,0 0 0,0 0 0,0 0-1,-1 0 1,1 0 0,0-1-1,0 1 1,0 0 0,0 0-1,0 0 1,0 0 0,0 0 0,0 0-1,0 0 1,0 0 0,0 0-1,0 0 1,-1 0 0,1 0 0,0 0-1,0 0 1,0 0 0,0-1-1,12 23 11,20 30-4,216 372 221,-175-286-132,64 170-1,-98-223-67,-37-83-54,-4-39 16,-1 0 1,-2 1-1,-1-1 1,-21-67-1,-66-138-71,21 60 25,-141-397-200,207 562 257,1 0 0,0 0 0,1 0 0,1-1 0,-2-29 0,7 69 13,1 1 0,9 34 0,4 21 18,11 229 102,-27-1393-544,1 1063 382,-2-1-1,0 1 0,-2 0 0,0 0 1,-2 1-1,-7-23 0,12 193 228,7-98-121,22 86 1,-6-39-15,56 461 271,-57-345-197,57 232 1,-78-440-137,40 144 52,-33-127-45,0-1-1,2 0 0,0 0 0,20 29 1,-28-47-11,-1-1-1,1 1 1,1-1 0,-1 1 0,0-1 0,1 0-1,-1 0 1,1 0 0,-1 0 0,1 0 0,0-1-1,0 1 1,0-1 0,0 0 0,0 0 0,0 0-1,0 0 1,0 0 0,6 0 0,-8-2 1,0 0-1,0 0 1,0-1 0,0 1 0,0 0 0,0 0-1,0-1 1,0 1 0,0 0 0,-1-1 0,1 1 0,0 0-1,-1-1 1,1 1 0,-1-1 0,0 1 0,1-1-1,-1 0 1,0 1 0,0-1 0,0 1 0,0-1 0,-1-1-1,2-4 2,6-62-30,-5-136-1,-4 99-38,1 21-17,-3 1-1,-27-148 1,-60-153-275,12 51 62,87 417 428,104 321 272,-39-151-132,-19-44-90,45 156 33,-91-338-192,3 9-2,0 0 0,2-1-1,25 47 1,-19-62-76,-18-20 22,-1-3-17,-1-24 25,-1 1-1,-1 0 0,-1 0 1,-1 0-1,-1 0 0,-2 1 1,0 0-1,-18-35 0,-99-175-296,-12-23 151,138 292 313,11 32-89,139 332 404,-116-330-382,-30-61-69,-3-9 0,-14-37 14,-230-504-103,153 359 46,47 99 17,-34-80-21,99 224 279,-22-52-218,0-67-19,1 15-8,-8-71-1,4 102 10,0 1 1,-1 1-1,0-1 0,-1 0 1,0 1-1,-1 0 1,-1 0-1,0 0 0,-15-21 1,20 31 1,1 1 0,-1 0 0,-1-1 0,1 1 0,0 0 1,0 0-1,0 0 0,-1 0 0,1 0 0,0 0 0,-1 0 0,1 0 1,-1 0-1,1 1 0,-1-1 0,1 0 0,-3 1 0,3 0 0,0 0 1,0 0-1,0 0 0,0 0 1,0 0-1,0 1 0,0-1 0,0 0 1,0 1-1,1-1 0,-1 1 1,0-1-1,0 1 0,0 0 0,0-1 1,1 1-1,-1 0 0,0-1 0,1 1 1,-2 2-1,-3 4 2,1 1 0,0 0 0,0 1 0,1-1 0,-3 10 0,0 0-1,-14 43 11,15-41 4,-2 0-1,0-1 1,-2 0 0,-14 26 0,22-43-13,-12 13-10,12-15 6,1 0 1,-1 0-1,1 0 1,-1 0-1,1 0 1,-1 0 0,0 0-1,1 0 1,-1-1-1,1 1 1,-1 0-1,1 0 1,-1-1-1,1 1 1,0 0-1,-1 0 1,1-1 0,-1 1-1,1-1 1,-1 1-1,1 0 1,0-1-1,-1 1 1,1-1-1,0 1 1,0-1-1,-1 1 1,1-1 0,0 1-1,0-1 1,0 1-1,-1-1 1,1 1-1,0-1 1,0 1-1,0-1 1,0 0-1,-7-25 0,2 0 0,0-1-1,1 1 1,2-1 0,1 0-1,4-46 1,-2 7 5,1 32 1,1 1 1,9-38-1,-6 38 0,-1-1 1,1-38-1,-5 47-5,2-1 0,7-34 0,3-20 0,-11-44 0,-4 94 0,2 0 0,1 0 0,1 0 0,8-34 0,4 23 4,2-1 1,2 2-1,1 0 0,36-52 0,-42 71-3,12-17-9,2 2 0,2 1 0,56-54 0,-39 43-3,-32 29 13,-1 0 1,0-1-1,12-22 0,-14 22-7,0 0 0,1 1 0,24-26 0,-37 43 5,1 1-1,0-1 1,0 1 0,0-1 0,0 1-1,0-1 1,0 0 0,0 1-1,1-1 1,-1 1 0,0-1-1,0 1 1,0-1 0,0 1-1,1-1 1,-1 0 0,0 1-1,0-1 1,1 0 0,-1 1-1,0-1 1,0 0 0,1 1 0,-1-1-1,0 0 1,1 1 0,-1-1-1,1 0 1,-1 0 0,0 1-1,1-1 1,-1 0 0,1 0-1,-1 0 1,1 0 0,-1 0-1,0 0 1,1 0 0,-1 0-1,1 0 1,-1 0 0,1 0 0,-1 0-1,1 0 1,-1 0 0,1 0-1,-1 0 1,0 0 0,1 0-1,-1-1 1,1 1 0,-1 0-1,0 0 1,1-1 0,-1 1-1,0 0 1,1 0 0,-1-1-1,0 1 1,1 0 0,-1-1 0,0 1-1,1 0 1,-1-1 0,0 1-1,0-1 1,1 0 0,-4 31 21,-9 5-21,-2-2-1,-1 1 0,-2-2 1,-25 37-1,3-4-23,-3 5 19,18-32 7,2 1 0,-23 56-1,26-41-1,2 0 0,3 1 0,1 1 0,4 0 0,1 1 0,1 87 0,7-143-1,1-1 0,-1 1-1,0-1 1,0 1 0,0-1-1,1 1 1,-1-1 0,0 1-1,0-1 1,1 1 0,-1-1-1,1 1 1,-1-1 0,0 1-1,1-1 1,-1 0 0,1 1-1,-1-1 1,1 0 0,-1 1-1,1-1 1,-1 0-1,1 0 1,-1 0 0,1 1-1,-1-1 1,1 0 0,0 0-1,-1 0 1,1 0 0,-1 0-1,1 0 1,-1 0 0,1 0-1,0 0 1,-1 0 0,1 0-1,-1-1 1,1 1 0,-1 0-1,1 0 1,-1 0 0,1-1-1,26-11-35,-13-1 42,0-2 0,-2 1 0,1-2 0,-2 1 0,14-27 0,42-94-15,-36 69-10,4-11 17,-21 44-44,29-52 1,-75 193 14,6-39 50,4 2 0,3 1 1,3 1-1,-12 127 0,13 299 161,15-461-177,0-41-10,1 0-1,-1 0 0,2 0 1,-1 0-1,0 0 0,1 0 0,2-6 1,6-12 19,61-221-68,36-99-46,-99 322 72,-2 0 1,0 0-1,-2 0 1,0-1-1,-1 1 1,1-33-1,-4 52 31,-1-1 0,1 0 0,0 1 0,-1-1-1,1 1 1,-1-1 0,0 1 0,1-1 0,-1 1 0,0-1 0,0 1 0,0 0-1,0-1 1,0 1 0,0 0 0,0 0 0,-1 0 0,1 0 0,0 0-1,-1 0 1,1 0 0,0 0 0,-1 0 0,1 1 0,-1-1 0,0 1 0,1-1-1,-1 1 1,-2-1 0,1 0-5,-1 0 0,1 1 0,-1 0 0,0-1 0,1 1 0,-1 0 0,0 1 0,1-1 0,-1 0 0,0 1 0,1 0 0,-7 2 0,2 4-6,0 0 1,0 0-1,1 0 1,0 1-1,1 0 1,0 0-1,0 0 1,1 1-1,0 0 1,-8 18 0,5-10 2,-40 89 49,-62 201 0,96-265-22,-21 76 76,-38 102 51,67-210-144,1-11-1,-2-22-3,4-43-5,3-9-10,4 2 0,3-1-1,3 0 1,3 2-1,4-1 1,2 2 0,31-72-1,-48 139 18,3-10-3,2 0 0,15-24 0,-20 35 2,0 1 0,-1-1 0,1 1 0,0 0 1,1-1-1,-1 1 0,0 0 0,1 0 0,-1 1 1,1-1-1,0 0 0,-1 1 0,1-1 0,0 1 1,0 0-1,0 0 0,0 0 0,0 1 0,0-1 1,4 0-1,-6 2 7,1-1 1,-1 1 0,1-1-1,-1 1 1,1 0 0,-1-1-1,1 1 1,-1 0 0,1 0-1,-1 0 1,0 0-1,0 0 1,0 1 0,1-1-1,-1 0 1,0 0 0,-1 1-1,1-1 1,0 1 0,0-1-1,0 1 1,-1-1 0,1 3-1,17 50 132,-9-23-46,17 1 15,-27-32-128,1-1 1,0 1-1,0-1 0,0 1 1,0-1-1,0 1 0,0-1 1,0 1-1,0-1 0,0 1 1,0-1-1,0 1 1,0-1-1,0 1 0,0-1 1,0 1-1,1 0 0,-1-1 1,0 1-1,0-1 0,0 1 1,1-1-1,-1 1 0,0 0 1,1-1-1,-1 1 1,0-1-1,1 1 0,-1 0 1,1 0-1,-1-1 0,0 1 1,1 0-1,-1 0 0,1-1 1,-1 1-1,1 0 0,-1 0 1,1 0-1,-1 0 1,1 0-1,-1-1 0,1 1 1,-1 0-1,1 0 0,-1 0 1,0 1-1,1-1 0,-1 0 1,1 0-1,-1 0 0,1 0 1,-1 0-1,1 0 1,-1 1-1,1-1 0,-1 0 1,1 0-1,-1 1 0,0-1 1,1 0-1,-1 1 0,0-1 1,1 0-1,-1 1 0,0-1 1,1 1-1,-1-21-1426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88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1743 96,'0'0'641,"20"0"106,-13 0-700,0-1 0,0 0 0,0 0 1,0 0-1,0 0 0,-1-1 0,1-1 0,0 1 0,-1-1 0,0 0 1,9-6-1,-1-1-12,0-1 0,-1 0 1,13-15-1,-16 15-27,2 0-1,-1 1 1,1 0 0,0 1-1,15-8 1,-25 16 0,0 0 0,1 0-1,-1 0 1,1 0 0,-1 0 0,1 0 0,-1 1 0,1 0 0,0-1 0,-1 1 0,1 0-1,0 0 1,-1 1 0,1-1 0,-1 0 0,1 1 0,0 0 0,-1-1 0,1 1 0,-1 0-1,0 0 1,1 0 0,-1 1 0,0-1 0,1 1 0,-1-1 0,0 1 0,0 0 0,2 3-1,5 5 32,0 0-1,-1 1 0,-1 0 0,10 19 0,-6-11-43,218 438 267,-40 18-121,-94-228-101,-82-209-37,-9-25-6,1 0 0,0 1-1,0-2 1,1 1 0,1-1 0,0 0 0,15 20 0,-21-33-2,0 1 1,-1-1-1,1 0 0,-1 1 0,1-1 0,-1 0 0,1 1 1,-1-1-1,1 0 0,-1 0 0,0 1 0,1-1 0,-1 0 1,0 0-1,0 0 0,1 0 0,-1 1 0,0-1 0,0 0 1,0 0-1,0 0 0,0 0 0,0 1 0,0-1 0,-1 0 1,1 0-1,-1-1 0,0-39 1,-7 10-47,-1-1 0,-1 1 0,-2 1 0,-25-48 0,14 30-9,-384-760-409,352 705 459,-4 2 1,-4 3 0,-79-94-1,142 192 13,-1-1-1,1 1 0,0-1 0,0 1 1,-1-1-1,1 1 0,0-1 1,0 1-1,-1-1 0,1 1 0,0 0 1,-1-1-1,1 1 0,-1 0 1,1-1-1,-1 1 0,1 0 0,0-1 1,-1 1-1,1 0 0,-1 0 1,1-1-1,-1 1 0,0 0 0,1 0 1,-1 0-1,1 0 0,-1 0 1,1 0-1,-1 0 0,1 0 0,-1 0 1,1 0-1,-1 0 0,0 0 1,1 0-1,-1 0 0,1 1 0,-1-1 1,1 0-1,-1 1 0,-3 26 41,14 42-22,8-25 7,1-1-1,1-2 0,31 45 0,-7-10 9,120 231 18,177 296 62,-233-426-116,-102-164 2,-6-10-3,1-1 0,0 1 1,0-1-1,0 1 0,0-1 0,0 1 0,1-1 0,-1 0 0,0 0 0,1 0 0,0 0 1,0 0-1,3 3 0,-5-16-165,-8-22 120,-1 1 0,-2 0 0,-21-43 0,5 13-21,-391-880-285,277 635 299,130 283 53,-21-42 1,3-2 0,3 0 1,-33-140-1,-12-174 26,71 383-27,0-1-1,0 0 1,0 0 0,1 0 0,-1 0 0,0 0 0,0 0 0,0 1 0,0-1-1,1 0 1,-1 0 0,0 0 0,0 0 0,0 0 0,0 0 0,1 0 0,-1 0-1,0 0 1,0 0 0,0 0 0,1 0 0,-1 0 0,0 0 0,0 0 0,0 0-1,1 0 1,-1 0 0,0 0 0,0 0 0,0 0 0,0-1 0,1 1-1,-1 0 1,0 0 0,0 0 0,0 0 0,0 0 0,0 0 0,1 0 0,-1-1-1,0 1 1,0 0 0,0 0 0,0 0 0,0 0 0,0-1 0,0 1 0,0 0-1,0 0 1,0 0 0,1-1 0,-1 1 0,0 0 0,0 0 0,0 0 0,0 0-1,0-1 1,0 1 0,0 0 0,-1 0 0,1-1 0,15 15 29,-14-12-18,52 57 113,-3 3 0,58 95 0,69 150 43,-168-292-158,37 68 34,-4 2 0,36 101 1,-75-178-43,2 7-13,-9-21-12,-7-15 11,-168-297-206,-12-44 103,159 286 85,2-1 0,-37-156 1,64 214 38,1 0 0,0 0 0,1-19 0,2 37-6,-1 1 0,1-1 0,-1 1 1,1-1-1,0 1 0,-1 0 0,1-1 1,-1 1-1,1 0 0,0 0 0,-1-1 0,1 1 1,0 0-1,0 0 0,-1 0 0,1 0 1,0 0-1,-1 0 0,1 0 0,0 0 1,0 0-1,-1 0 0,1 0 0,0 0 1,-1 0-1,1 1 0,0-1 0,-1 0 1,1 1-1,1 0 0,4 2 20,0 0-1,0 1 1,0 0-1,0 1 1,-1-1-1,0 1 1,0 0-1,0 0 1,0 0-1,7 12 1,39 70 92,-43-73-102,35 68 55,61 164-1,-245-487-418,-45-129 128,180 352 229,0 0-1,1 0 1,1-1 0,1 0 0,0 0-1,2 0 1,0 0 0,2-22 0,-1 24 16,1 14-17,1-1 0,-1 0 0,1 0 0,0 1 0,0-1-1,0 1 1,0 0 0,0-1 0,1 1 0,0 0 0,-1 0 0,1 1 0,0-1 0,1 1 0,-1-1-1,0 1 1,1 0 0,4-2 0,20-17 18,-26 19-19,0 1-1,1 0 0,-1 0 1,0 0-1,0 0 1,0 0-1,1 0 1,-1 1-1,0-1 1,1 1-1,-1 0 1,1-1-1,-1 1 0,0 0 1,1 1-1,-1-1 1,1 0-1,-1 1 1,0-1-1,1 1 1,-1 0-1,0-1 1,0 1-1,1 0 1,-1 1-1,0-1 0,3 2 1,9 6 25,0 0 0,21 18 0,-31-23-26,6 4 1,-1 1 1,0 0-1,-1 1 0,0 0 1,-1 0-1,0 1 0,0 0 1,-1 0-1,-1 1 1,6 16-1,1 12 37,14 75 0,-10-37-2,76 333 229,-31-63-171,-61-343-97,5 39-29,-6-36 15,-5-26 13,-17-64-101,-46-103 0,34 96-1,5 9 60,-123-373-227,151 444 272,-7-34 25,9 43-25,0 0-1,0 0 1,0 0 0,0 1-1,0-1 1,0 0-1,1 0 1,-1 0-1,0 0 1,0 0-1,0 0 1,0 0-1,0 0 1,0 0-1,0 0 1,0 0-1,0 1 1,0-1-1,0 0 1,0 0-1,0 0 1,1 0-1,-1 0 1,0 0-1,0 0 1,0 0 0,0 0-1,0 0 1,0 0-1,0 0 1,0 0-1,0 0 1,1 0-1,-1 0 1,0 0-1,0 0 1,0 0-1,0 0 1,0 0-1,0 0 1,0 0-1,0 0 1,1 0-1,-1 0 1,0 0-1,0 0 1,0-1-1,0 1 1,0 0-1,0 0 1,0 0 0,0 0-1,0 0 1,0 0-1,0 0 1,14 24 38,202 438 450,-161-322-365,53 207 0,7 170-92,-102-454-48,-4-28-50,-3 0 0,5 69 0,-13-133-13,-1 1 0,-2 0 1,-1 0-1,-18-52 0,3 9-23,-166-497-518,-24-98 482,204 628 133,5 27 330,5 39-276,1-1 0,2 1 0,0-1-1,2 0 1,21 46 0,1 9 10,137 506 339,56 162-192,-145-540-158,195 370 0,-176-415-52,81 156-83,-167-295 79,-2 0 1,8 31-1,-6-22 20,-67-115-455,-105-160 303,10-8 1,12-6-1,11-5 0,-97-284 0,214 510 148,9 24-4,-1 1-1,0 0 0,0 0 1,-1 0-1,0 0 1,-8-10-1,7 13 30,3 16 67,3 22-70,1-1-1,2 0 0,2 0 1,14 47-1,52 123 76,-50-146-79,91 214 244,234 407-1,-301-598-259,195 347 66,-31 13-28,-202-417-53,-7-19 0,-3-4 0,-16-34-7,6 12 23,-513-872-625,392 698 603,129 190 11,4 6 0,-1 0 0,1 0 0,-1 1 1,1-1-1,-1 0 0,1 0 0,-1 0 1,0 1-1,1-1 0,-1 0 1,0 0-1,0 1 0,1-1 0,-1 1 1,0-1-1,0 1 0,0-1 0,0 1 1,0-1-1,0 1 0,-1 0 0,1 13 27,2-3-24,0 0 1,0-1-1,1 0 1,1 1-1,-1-1 0,2 0 1,-1 0-1,5 8 0,46 77 43,-24-45-26,245 530 247,-4-7-21,-254-542-247,25 49 7,-145-295-169,14 35 11,-262-652-113,288 679 268,45 116 15,11 25-10,8 16-7,276 610 194,-128-304-59,-105-212-112,44 98 87,151 243 0,-237-435-111,-1-1-1,0 0 0,0 0 1,0 0-1,1 0 0,-1 0 1,1-1-1,-1 1 0,1-1 0,-1 1 1,1-1-1,0 1 0,0-1 0,0 0 1,2 2-1,-4-28-106,-10-12 105,-2 1 0,-1 1 1,-24-43-1,-5-17-39,-125-288-126,-27-68 21,148 329 113,-51-219 0,91 312 10,2 0 0,-2-59 0,7 87 22,-1 1 0,0 0 0,0 0 0,0 0 1,1 0-1,-1 0 0,0 0 0,0 0 0,1 0 0,-1 0 0,0 0 1,0 0-1,1 0 0,-1 0 0,0 0 0,0 0 0,1 0 0,-1 0 1,0 0-1,0 0 0,1 0 0,-1 0 0,0 0 0,0 0 0,0 0 1,1 1-1,-1-1 0,0 0 0,0 0 0,0 0 0,1 0 0,-1 0 1,0 1-1,0-1 0,0 0 0,0 0 0,1 0 0,-1 1 0,0-1 1,0 0-1,0 0 0,0 1 0,0-1 0,0 0 0,0 0 1,0 1-1,0-1 0,0 0 0,0 1 0,227 316 190,-167-223-86,73 158 0,50 210 49,-21-47-48,-12-97-66,-145-308-47,-2-5-12,0-1 0,-1 1 0,1 0 0,-1 0 0,0 1 0,-1-1 0,1 0 0,-1 0 0,0 1 0,1 9 0,-7-20-97,-28-37 79,1-2 0,-48-87-1,-40-113-179,95 191 204,-89-205-113,-92-312 0,200 548 132,5 15-4,0 1 1,-1 0-1,0 0 1,0 0-1,0 0 1,-1 0 0,0 1-1,0-1 1,0 1-1,0 0 1,-6-7-1,9 37 91,6 4-79,0-1 0,3 0-1,0 0 1,2-1 0,17 35 0,2 4 13,107 283 115,61 136 163,-71-244-149,6 10-14,-129-238-145,-7-10-6,-18-17-26,-30-39-36,49 51 71,-399-511-538,385 491 533,-175-257-55,166 249 99,44 71-2,2-2 0,1 0-1,46 58 1,-1 1 40,170 242 187,-58-86-76,-51-31-63,-63-104-85,-64-116-41,1 1 1,-1-1 0,1 0 0,0 0 0,0 0-1,0 0 1,1 0 0,-1 0 0,1-1 0,-1 1 0,1-1-1,0 0 1,0 1 0,0-1 0,0-1 0,0 1 0,1 0-1,-1-1 1,0 0 0,1 1 0,-1-1 0,1-1-1,0 1 1,-1 0 0,1-1 0,5 0 0,-7-1 2,-1 0 1,0-1-1,1 1 0,-1-1 1,0 1-1,0-1 1,0 1-1,0-1 1,-1 0-1,1 0 0,0 1 1,-1-1-1,1 0 1,-1 0-1,1 0 1,-1 1-1,0-1 0,0-3 1,5-41 23,-4 37-21,0 0 0,1 1 0,0-1 0,0 0 0,1 1 0,0-1 1,0 1-1,7-11 0,9-28 1,-17 22-22,-5 24 9,-3 12 9,6-10 0,0 0-1,0 0 1,0-1-1,0 1 1,0 0-1,-1-1 0,1 1 1,0 0-1,-1-1 1,1 1-1,0 0 1,-1-1-1,1 1 1,-1-1-1,1 1 1,-1 0-1,1-1 1,-1 1-1,1-1 1,-1 0-1,0 1 1,1-1-1,-1 1 0,1-1 1,-1 0-1,0 0 1,0 1-1,1-1 1,-1 0-1,0 0 1,1 0-1,-1 0 1,0 0-1,0 0 1,0 0-1,-2-1-1,1 1 0,0-1 0,-1-1 0,1 1 0,0 0 0,0 0 0,0-1 0,0 0-1,0 1 1,-3-4 0,-37-51 1,-120-282 3,65 122 28,-22-14-57,-30-63 29,109 204-16,-38-122 0,40 83 14,-80-230 27,94 302-26,-6-20 6,-3 1-1,-54-87 1,-86-139-22,84 139 9,46 107-9,21 28 8,21 25 18,1 42 32,0-37-49,0-2-20,1 13-6,97 255 60,-30-94-14,75 163-14,-82-206 0,48 154 0,-150-346-150,17 29 92,-99-130-16,-35-52-39,98 113 73,-68-159-1,44 82 26,69 142 15,23 97 96,5-28-80,29 54 0,1 0 11,258 677 213,-210-539-197,186 333 0,-228-460-31,-30-56-2,33 53 0,-7-16-10,-31-53 2,35 51 1,85 120 24,-22-22-27,-95-134-3,-16-36 2,1 0 0,0-1 1,0 1-1,0-1 1,0 0-1,1 1 0,0-1 1,0 0-1,1-1 0,-1 1 1,7 5-1,-9-9-47,-5-2-304,1 1 270,1 0-1,0 0 1,0-1-1,0 1 1,0-1-1,1 0 0,-1 0 1,0 0-1,0 0 1,-2-1-1,-29-25-1097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89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924 3145 320,'6'18'31,"-1"-3"401,-3-35-121,-2 14-289,-1 0 0,0 0 0,0 0 0,-1 0-1,0 0 1,0 0 0,0 1 0,-1-1-1,0 1 1,0-1 0,0 1 0,0 0 0,-1 0-1,0 1 1,0-1 0,0 1 0,-10-8 0,7 6-14,0 1 1,-1 0-1,0 0 1,0 0-1,-1 1 1,1 0-1,-1 0 1,0 1-1,0 1 1,-18-4-1,26 6-2,0 0 0,-1 0 0,1 0-1,0 0 1,0 1 0,-1-1 0,1 0 0,0 1-1,0-1 1,0 1 0,0-1 0,0 1 0,-1 0-1,1-1 1,0 1 0,0 0 0,1 0 0,-1-1 0,0 1-1,0 0 1,0 0 0,0 0 0,1 0 0,-1 0-1,1 1 1,-1-1 0,1 0 0,-1 0 0,1 0-1,-1 0 1,1 1 0,0-1 0,0 0 0,0 0-1,-1 1 1,2 1 0,-1 57 69,1-48-50,2 8 5,0-1-1,1 1 1,2-1-1,0 0 0,0 0 1,2 0-1,0-1 1,14 21-1,-3-7 30,2-2 1,1 0-1,42 44 0,-55-65-50,1 0 0,0 0 0,0-1 0,1-1 1,0 0-1,13 7 0,-18-12-7,-1 1 1,1-1-1,0 0 1,1 0-1,-1-1 1,0 0-1,0 0 1,1 0-1,-1-1 1,0 0-1,1 0 1,-1-1-1,0 1 1,10-4-1,-13 3-2,-1 0-1,1 0 0,-1-1 1,0 0-1,0 1 0,0-1 1,0 0-1,0 0 0,0 0 1,0 0-1,0 0 0,-1 0 1,1-1-1,-1 1 0,0 0 1,0-1-1,1 1 0,-2-1 1,1 0-1,0 1 0,0-5 1,9-63-17,-10 63 16,2-12-19,-1 0-1,-1 0 1,-1 0-1,-1 1 1,0-1 0,-2 0-1,0 1 1,-1-1-1,0 1 1,-2 1-1,-12-25 1,17 38 19,-17-35-31,-48-70 0,61 100 29,0 1 1,0 1-1,0-1 0,-1 1 0,-1 0 0,1 1 0,-1-1 1,0 1-1,0 1 0,-1 0 0,1 0 0,-1 0 1,0 1-1,-17-5 0,24 9 3,1 0 0,-1-1 0,1 1 0,-1 0 0,1 0 0,0 0 0,-1 0 0,1 0 0,-1 0 0,1 0 0,-1 1 0,1-1 0,-1 0 0,1 1 0,-1-1 0,1 1 0,0-1 0,-1 1 0,1 0 0,0 0 0,0 0 0,-1 0 0,1 0 0,0 0 0,0 0 0,0 0 0,0 0 0,0 0 0,0 0 0,1 1 0,-1-1 0,0 0 0,1 1 0,-1-1 0,1 0 0,-1 3 0,-1 5 0,0-1 0,1 1 0,1 0 0,0 0 0,0 10 0,1-2 0,-1 31 12,1-1-1,3 0 1,2 0 0,16 62 0,-10-66-8,-5-9 18,1-1-1,2-1 1,2 0-1,1 0 1,31 55-1,-42-83-18,1 0 1,-1-1-1,1 0 0,0 1 0,0-1 1,0 0-1,0 0 0,0 0 0,0-1 1,1 1-1,0-1 0,-1 0 0,1 0 1,0 0-1,0-1 0,0 1 0,0-1 1,0 0-1,1 0 0,-1 0 0,0-1 1,7 1-1,-9-2-3,0 1 1,-1-1-1,1 0 0,0 1 1,-1-1-1,1 0 1,-1 0-1,1 0 0,-1 0 1,1 0-1,-1-1 1,0 1-1,1 0 0,-1-1 1,0 1-1,0-1 1,0 1-1,0-1 0,0 0 1,-1 1-1,1-1 1,0 0-1,-1 1 0,1-1 1,-1 0-1,0 0 1,1-2-1,7-58 6,-8 57-7,3-18-6,-2 0 0,0 0 0,-2 0-1,0 0 1,-2 0 0,0 0 0,-2 0 0,-1 1 0,0 0 0,-1 0 0,-19-37 0,14 38 4,-177-302-32,102 195 33,-102-159-9,132 192 7,-49-116 0,65 114 11,-25-57 7,66 219 45,8-7-52,3 0 1,2-1-1,37 100 0,-20-66 1,297 987 152,-314-1037-170,-33-111-81,-22-36 46,-54-215-1,36 69 6,-80-264-85,126 467 98,8 29 22,-1 0-1,0 0 1,-13-23 0,23 92 31,9-10-13,2-1-1,33 67 0,-11-26 10,232 503 170,-263-572-186,1 3 1,0 0 0,1-1 1,0 0-1,1 0 0,0-1 1,1 0-1,14 14 0,-22-24-7,-1 0-1,0-1 1,1 1 0,-1-1-1,1 1 1,-1-1-1,1 1 1,-1-1-1,1 1 1,-1-1 0,1 1-1,0-1 1,-1 0-1,1 1 1,0-1-1,-1 0 1,1 0-1,0 1 1,-1-1 0,1 0-1,0 0 1,-1 0-1,1 0 1,0 0-1,0 0 1,-1 0 0,1 0-1,0 0 1,-1 0-1,1 0 1,0-1-1,-1 1 1,1 0 0,0 0-1,-1-1 1,1 1-1,0 0 1,-1-1-1,1 1 1,-1-1-1,1 1 1,-1-1 0,1 1-1,-1-1 1,1 1-1,-1-1 1,1 0-1,-1 1 1,0-1 0,1 1-1,-1-1 1,0 0-1,0 1 1,1-2-1,3-42-27,-4 39 27,0-51-8,-1 0-1,-4 0 1,-17-86 0,-17 10-17,-5 2 1,-5 3 0,-91-166-1,98 214 18,4-2 0,4-1 0,-45-163 0,72 198 8,3 0 0,1 0 0,6-70 0,-1 21 0,-2 89 0,1 0 0,-1 0 0,0 1 0,0-1 0,-1 0 0,0 0 0,0 1 0,0-1 0,-1 1 0,0-1 0,-5-11 0,2 19 0,4 12 0,7 93 32,5 0 0,35 151 0,-2-15 0,-31-171-32,28 89 0,-33-143-14,-4-30-43,-4-30 5,-5 0 39,-1 0-1,-21-73 0,-40-84-8,13 44 16,16 34-3,-1 6-9,6-1-1,-25-162 1,45 195 82,9 159-24,-4-1 0,-17 77 0,-6 54 27,25-168-120,6-134 27,-5-1 1,-3 1-1,-32-142 1,30 213 25,-1-9 0,6 18 73,0 16-20,1 11-24,-2 61 8,6-71-37,1-1 0,-1 1 0,0 0 0,0 0 0,0 0-1,0-1 1,0 1 0,0 0 0,1 0 0,-1 0 0,0 0 0,0 0 0,0-1-1,0 1 1,1 0 0,-1 0 0,0 0 0,0 0 0,0 0 0,1 0-1,-1 0 1,0 0 0,0 0 0,1 0 0,-1 0 0,0 0 0,0 0 0,0 0-1,1 0 1,-1 0 0,0 0 0,0 0 0,0 0 0,1 0 0,-1 0-1,0 0 1,0 0 0,1 0 0,-1 0 0,0 0 0,0 1 0,0-1 0,0 0-1,1 0 1,-1 0 0,0 0 0,0 0 0,0 1 0,0-1 0,0 0-1,1 0 1,-1 0 0,0 1 0,0-1 0,0 0 0,0 0 0,0 0 0,0 1-1,0-1 1,0 0 0,0 0 0,0 0 0,0 1 0,0-1 0,0 0-1,0 0 1,0 1 0,0-1 0,0 0 0,10-13-17,-1-19 6,-2-1-1,6-56 1,-7 39 7,-4 42 5,0 0 0,0 0 1,1 0-1,0 1 0,1-1 0,-1 1 0,2 0 0,-1 0 0,1 0 1,7-9-1,64-60 16,-52 54-15,-9 7-2,-12 10 0,1 0 0,0 1 0,1-1 0,-1 1 0,1 0 0,0 1 0,0-1 0,0 1 0,0 0 0,1 0 0,-1 0 0,1 1 0,0 0 0,-1 0 0,1 0 0,8 0 0,-13 3 2,0 0-1,0 0 0,0 0 1,0 1-1,-1-1 1,1 0-1,-1 1 0,1-1 1,-1 1-1,1-1 0,-1 1 1,0-1-1,1 1 1,-1-1-1,0 1 0,0-1 1,0 1-1,0-1 0,-1 1 1,1-1-1,-1 3 1,1-1-1,-2 18-1,-1 0 0,-1 0 0,-1 0 0,0-1 0,-2 0 0,0 0 0,-12 20 0,-4 17 0,-43 86 0,65-141-4,0 0 1,0 0-1,0 0 0,0 0 0,-1 0 0,1 0 0,-1 0 0,1-1 1,-1 1-1,0-1 0,0 1 0,1-1 0,-1 0 0,0 1 1,0-1-1,-4 1 0,6-2 2,-1 0 0,1 0 0,-1 0 0,1 0 0,-1 0 0,1 0 0,-1 0 1,1 0-1,-1 0 0,1 0 0,-1 0 0,1 0 0,-1-1 0,1 1 0,-1 0 0,1 0 0,0-1 0,-1 1 0,1 0 1,-1-1-1,1 1 0,0 0 0,-1-1 0,1 1 0,0 0 0,-1-1 0,-3-22-36,2 3 33,2 1 0,1-1-1,0 0 1,1 1 0,1-1-1,1 1 1,1 0 0,1 0-1,0 1 1,2-1 0,12-23-1,-15 33 4,-1 1 1,1-1 1,0 1 0,0 0 0,1 1-1,-1-1 1,2 1 0,-1 0 0,1 1-1,10-8 1,-17 14 0,1 0 0,-1 0 1,1 0-1,-1 0 0,1 0 0,-1 0 0,1 0 0,-1 0 0,1 0 1,-1 0-1,1 1 0,-1-1 0,1 0 0,-1 0 0,1 1 1,-1-1-1,0 0 0,1 0 0,-1 1 0,1-1 0,-1 0 0,0 1 1,1-1-1,-1 1 0,0-1 0,0 1 0,1-1 0,-1 0 1,0 1-1,0-1 0,1 1 0,-1-1 0,0 1 0,0-1 1,0 1-1,0-1 0,0 1 0,0-1 0,0 1 0,0 0 0,0-1 1,0 1-1,0 0 0,1 30 17,-1-28-14,-1 30 2,-2 0 0,-1 0 1,-2-1-1,-1 0 0,-2 0 1,-22 56-1,-4-2 3,-36 101 16,38-108 8,33-129-64,10-14 18,1 0 0,4 1 0,32-87 0,-17 57 1,-20 63 2,0 0 0,17-29 1,-27 59 10,0 0-1,0 0 1,0 0 0,0 0 0,0 0 0,1 0-1,-1 0 1,0 1 0,0-1 0,0 0 0,0 0 0,0 0-1,0 0 1,1 0 0,-1 0 0,0 0 0,0 0-1,0 0 1,0 0 0,1 0 0,-1 0 0,0 0-1,0 0 1,0 0 0,0 0 0,0 0 0,1 0 0,-1 0-1,0 0 1,0 0 0,0 0 0,0 0 0,0 0-1,0-1 1,1 1 0,-1 0 0,0 0 0,0 0 0,0 0-1,0 0 1,0 0 0,0 0 0,0 0 0,0-1-1,1 1 1,-1 0 0,0 0 0,0 0 0,0 0-1,0 0 1,0-1 0,0 1 0,0 0 0,0 0 0,0 0-1,0 0 1,0 0 0,0-1 0,0 1 0,0 0-1,0 0 1,0 0 0,0 0 0,1 9 12,-1-9-12,-1 124 48,-17 143 0,8-194 16,-2 113 0,14-197-68,0-1 1,0 1-1,1 0 0,0 0 1,1 0-1,8-17 1,2-5 1,55-178 2,-31 93 0,55-123 0,-85 224 0,1 1 0,1 0 0,21-29 0,-27 40 0,-1 1 0,1 0 0,0 0 0,0 0 0,0 1 0,1-1 0,-1 1 0,1 0 0,0 0 0,0 1 0,0-1 0,0 1 0,0 0 0,1 1 0,-1-1 0,0 1 0,11-1 0,-15 2 1,0 0 0,-1 0 0,1 1 0,0-1 0,-1 0 0,1 0 0,0 1 0,-1-1 0,1 1 0,-1-1 0,1 1 0,0-1-1,-1 1 1,1-1 0,-1 1 0,0-1 0,1 1 0,-1 0 0,1-1 0,-1 1 0,0-1 0,1 1 0,-1 0 0,0 0 0,0-1 0,0 1 0,1 0 0,-1-1-1,0 1 1,0 0 0,0 1 0,1 28 25,-1-24-23,-1 10-2,-1 1 0,0-1-1,-1 0 1,-1 0 0,0 0 0,-13 31 0,-54 91-2,21-43 1,16-25 7,-46 106 18,74-164-30,5-40-70,2 13 76,1-1-1,0 1 0,1 0 1,1 0-1,9-26 1,38-77 11,-39 93-11,33-64-1,4 3 0,4 2 0,3 3 0,3 2 0,72-72 0,-71 96-5,-69 100 37,-169 315-27,-101 200 43,287-604-90,9-6 41,3 0 0,41-75 0,-27 58-2,198-365-29,-223 417 30,-6 7 0,0 1-1,1 1 1,0-1-1,1 0 1,-1 1-1,1 0 1,0 0-1,1 0 1,-1 1-1,1 0 1,9-6-1,-14 11 3,-1 0 1,1 0-1,-1 0 0,1 0 0,-1 0 0,1 0 0,-1 0 0,1 0 1,-1 0-1,1 0 0,-1 1 0,1-1 0,-1 0 0,1 0 1,-1 1-1,0-1 0,1 0 0,-1 0 0,1 1 0,-1-1 1,0 0-1,1 1 0,-1-1 0,0 1 0,1-1 0,-1 1 0,0-1 1,1 1-1,-1-1 0,0 0 0,0 1 0,0-1 0,0 1 1,0-1-1,1 1 0,-1 0 0,0-1 0,0 1 0,0-1 1,0 1-1,0-1 0,0 1 0,-1 0 0,3 29 17,-2-27-14,0 403 93,1-440-118,14-66-1,1-15-28,-15 71 41,2 1 0,2-1 1,2 1-1,2 1 0,22-65 0,-5 64 9,-25 41 1,0 1 0,0 0 1,0-1-1,0 1 0,0 0 0,0-1 1,1 1-1,-1 0 0,0 0 1,1 0-1,-1 0 0,1 0 0,0 1 1,-1-1-1,1 0 0,-1 1 0,1-1 1,0 1-1,-1-1 0,1 1 0,0 0 1,0 0-1,-1 0 0,4 0 1,-3 1 1,0 0 1,-1 1-1,1-1 1,-1 0-1,0 1 1,1-1-1,-1 1 1,0 0-1,0-1 1,0 1-1,0 0 1,0-1-1,0 1 1,-1 0 0,1 0-1,0 0 1,-1 0-1,0 0 1,1 0-1,-1 2 1,5 50 26,-5-43-21,5 167 50,3 51 18,0-93-55,-28-354-117,24 224 102,-1 1 0,0 0 0,-1 0 0,1 0 1,-1 0-1,1 13 0,-3 116 84,0-135-89,0 0 0,-1-1 0,1 1 0,-1 0 0,1 0 0,-1 0 0,0 0 0,1 0 0,-1 0 0,0-1 0,1 1 0,-1 0 0,0-1 0,0 1 0,0 0 0,0-1 0,0 1 0,0-1 0,0 1 0,0-1 0,0 0 0,0 1 0,0-1 0,0 0 0,0 0 0,0 0 0,0 0 0,0 0-1,0 0 1,0 0 0,0 0 0,0 0 0,0 0 0,-1-1 0,-44-6 3,27 0-2,-8-2-7,0 0 0,-1 2 0,-30-4-1,49 11 5,0-1-1,0 1 1,0 0-1,0 1 0,0 0 1,0 0-1,0 1 0,0 0 1,0 1-1,1 0 1,0 0-1,-1 1 0,1 0 1,-8 5-1,-31 24-2,2 2-1,2 2 1,1 2-1,2 2 1,-57 74-1,91-109-5,9-34-70,12-1 82,1 1 0,1 0 0,2 1 0,0 2 0,41-42 0,-17 18 7,-16 16-9,1 2 0,1 1 0,2 2 0,1 1 0,1 1 0,1 2 0,39-21 0,-70 43-3,0 1 1,1-1-1,-1 1 0,0 0 1,1 0-1,-1 0 0,1 0 1,-1 1-1,7-1 0,-9 1 3,-1 0 0,1 0 0,-1 0 0,1 1 0,-1-1 0,0 0 0,1 1 0,-1-1 0,1 0 0,-1 1 0,0-1 0,1 0 0,-1 1 0,0-1 0,1 0 0,-1 1 0,0-1 0,1 1 0,-1-1 0,0 1 0,0-1 0,0 1 0,0-1 0,1 1 0,-1-1 0,0 1 0,0-1 0,0 1 0,0-1 0,0 1 0,0 0 0,-1 19 3,1-16 0,-2 7-2,-1 0 0,0 0 1,0 0-1,-1 0 1,-1 0-1,0-1 0,0 0 1,-1 0-1,0 0 0,-14 16 1,-6 13-1,-202 345-10,149-248 7,8-34 23,69-96-26,3-16 0,1 0-1,0 1 1,1-1 0,0 1-1,1-1 1,0 1 0,0 0-1,1 1 1,8-12-1,0-4 1,22-36 5,2 1 0,3 2 0,3 2 0,1 1 0,4 3 0,1 2 0,62-49 0,-110 98 0,-1-1 0,0 1 0,1-1 0,-1 1-1,0-1 1,1 1 0,-1-1 0,1 1 0,-1 0 0,1-1-1,-1 1 1,1 0 0,-1-1 0,1 1 0,0 0 0,-1 0-1,1-1 1,-1 1 0,1 0 0,0 0 0,-1 0 0,1 0-1,-1 0 1,1 0 0,0 0 0,-1 0 0,1 0-1,-1 0 1,1 0 0,0 0 0,-1 0 0,1 1 0,-1-1-1,1 0 1,0 0 0,-1 1 0,1-1 0,-1 0 0,1 1-1,-1-1 1,1 1 0,-1-1 0,0 1 0,1-1 0,-1 0-1,1 1 1,-1-1 0,0 1 0,0 0 0,1-1-1,-1 1 1,0-1 0,0 1 0,1-1 0,-1 1 0,0 0-1,0 0 1,4 51-17,-2-22 12,-1-22 3,-1-7 1,0 1 1,0-1-1,0 0 1,0 1-1,0-1 0,1 1 1,-1-1-1,0 1 1,1-1-1,-1 0 0,1 1 1,0-1-1,-1 0 1,1 1-1,0-1 0,0 0 1,0 0-1,0 0 1,0 0-1,0 0 1,0 0-1,0 0 0,0 0 1,0 0-1,1 0 1,-1-1-1,0 1 0,1 0 1,-1-1-1,0 1 1,1-1-1,-1 0 0,1 1 1,-1-1-1,1 0 1,-1 0-1,0 0 0,1 0 1,-1 0-1,3 0 1,-3-1-2,-1 1 0,1 0 1,0 0-1,-1 0 1,1-1-1,-1 1 1,1 0-1,0-1 1,-1 1-1,1 0 0,-1-1 1,1 1-1,-1-1 1,1 1-1,-1-1 1,1 1-1,-1-1 1,0 1-1,1-1 0,-1 0 1,0 1-1,1-1 1,-1 1-1,0-1 1,0 0-1,0 1 1,1-1-1,-1 0 0,0 1 1,0-1-1,0-1 1,0-23-29,0 22 14,0 3 15,0-1 1,0 1-1,0 0 1,0 0 0,0-1-1,0 1 1,-1 0-1,1 0 1,0-1 0,0 1-1,0 0 1,0 0-1,-1 0 1,1-1 0,0 1-1,0 0 1,0 0-1,-1 0 1,1 0 0,0-1-1,0 1 1,-1 0-1,1 0 1,0 0 0,0 0-1,-1 0 1,1 0-1,0 0 1,0 0 0,-1 0-1,1 0 1,0 0-1,-1 0 1,1 0 0,0 0-1,0 0 1,-1 0-1,1 0 1,0 0 0,0 0-1,-1 0 1,1 1-1,0-1 1,0 0 0,-1 0-1,1 0 1,0 0-1,0 1 1,0-1 0,-1 0-1,-13 8-15,14-7 15,-3 2 1,0 0 0,1 1 0,-1 0 0,1-1 0,0 1 0,0 0 0,1 0 0,-3 6 0,6-10 1,-1 1 1,0 0-1,0 0 0,0-1 1,0 1-1,1-1 0,-1 1 1,0-1-1,1 0 0,-1 1 1,0-1-1,1 0 0,-1 0 0,0 0 1,1 0-1,-1 0 0,0 0 1,1 0-1,-1-1 0,3 0 1,12 1 2,-15 0-3,0 1 0,0-1 0,0 1 0,-1-1 1,1 0-1,0 1 0,0 0 0,-1-1 0,1 1 0,0-1 0,-1 1 0,1 0 0,0 0 0,-1-1 0,1 1 0,-1 0 0,1 0 0,-1 0 0,0 0 1,1-1-1,-1 1 0,0 0 0,0 0 0,1 0 0,-1 0 0,0 0 0,0 0 0,0 0 0,0 1 0,-1 2 0,0 0 0,-1 0 0,1 0 0,-1 0 0,1-1 0,-1 1 0,0 0 0,-1-1 0,1 0 0,0 1 0,-1-1 0,0 0-1,0 0 1,0 0 0,0-1 0,-7 5 0,-2 2 3,0 0 0,-1-1 0,-20 9 0,9-8-8,-1-2-1,0 0 1,0-2 0,-39 4-1,-34 7-5,36 2 16,2 3 0,-75 36 0,50-20-2,71-32-4,0 2 1,1 0 0,0 0-1,1 1 1,0 1 0,0 0-1,-19 19 1,26-22-1,-1 1 1,1-1-1,1 1 0,-1 0 1,1 0-1,0 1 0,1-1 1,0 1-1,0-1 0,0 1 1,1 0-1,0 0 0,1 0 1,0 1-1,0 10 0,0-3 0,1 0 0,1 0 0,0 0 0,1 0 0,1-1 0,1 1 0,5 14 0,78 233 96,-77-295-120,1-28-16,16-302-339,-28 361 379,1 0 0,0 0-1,0 0 1,0 0-1,0 0 1,0-1 0,0 1-1,1 0 1,-1 0 0,0 0-1,1 0 1,-1 0 0,0 0-1,1 0 1,-1 0-1,1 0 1,0 0 0,-1 0-1,1 0 1,1-1 0,-2 2 0,1 0 1,-1 0 0,1 0 0,0 0 0,-1-1 0,1 1-1,0 0 1,-1 0 0,1 1 0,0-1 0,-1 0-1,1 0 1,0 0 0,-1 0 0,1 1 0,0-1-1,-1 0 1,1 0 0,-1 1 0,1-1 0,-1 0-1,1 1 1,0 0 0,3 3 10,0-1-1,0 1 1,0 0-1,-1 0 1,0 1-1,5 7 1,3 13 19,-1-1 1,-1 2 0,-2-1 0,6 30 0,11 109 167,-23-120-652,-1-74-560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90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29 4457 32,'0'0'480,"0"-18"129,0-55 32,-21 18-481,16 1-50,3-101 0,3 79-10,2 43-62,1 1 0,2 0 0,1 0-1,1 1 1,16-39 0,-9 27-35,45-154 42,34-206 0,-63 252-45,-13 76 0,-3 0 0,8-151 0,-21 194 0,1 0 0,2 1 0,11-39 0,-1 0 0,116-413 32,-104 398-26,47-161 20,-57 143-29,-14 75-4,1 0-1,12-43 0,8 8 4,37-70 1,-33 76 4,34-99-1,-3-111 0,-31 117 0,-22 128 0,-4 15 1,0-1 0,-1 0 0,0 0 1,1-15-1,-2 22 25,0 17 33,-19 353 53,4-150-16,-64 722 81,37-414-171,36-2-7,6-515 1,0 60 0,-3 0 0,-3-1 0,-3 1 0,-3-1 0,-30 100 0,13-93-13,-43 85-1,27-52 9,36-81-18,-2-1 0,-1 0 1,-26 43-1,30-58 15,0 0 1,1 1-1,1 0 0,0 0 1,0 1-1,1-1 0,1 1 0,-5 27 1,8-30 5,-16 66-62,16-72 61,-1-1-1,0 1 0,0 0 0,0-1 1,-1 0-1,1 1 0,-1-1 1,0 0-1,-1 0 0,1 0 0,0-1 1,-1 0-1,-5 5 0,2-3-2,1 0 0,0 1 0,0 0 0,0 0 0,1 1 0,-8 11-1,11-14 2,0 0-1,-1 0 0,0 0 0,1 0 0,-1-1 1,-1 1-1,1-1 0,0 0 0,-1 1 0,1-2 1,-1 1-1,0 0 0,0-1 0,0 0 0,-1 0 1,1 0-1,0 0 0,-1 0 0,1-1 1,-1 0-1,0 0 0,-7 0 0,6-1-23,-1-1 0,1 0 0,-1 0 0,1 0-1,-1-1 1,1 0 0,-10-4 0,-15-5-42,-5 9 58,11 3 15,25-1-2,0 0 0,1 0 0,-1 0 0,0 0 0,1 1 0,-1-1 0,0 0 0,1 0 0,-1 1 0,0-1 0,1 0 0,-1 0 0,0 1 0,0-1 0,1 0 0,-1 1 0,0-1 0,0 0 0,1 1 0,-1-1 0,0 1 0,0-1 0,0 0 0,0 1 0,0-1 0,0 1 0,0-1 0,0 0 0,0 1 0,0-1 0,0 1 0,0-1 0,0 0 0,0 1 0,0-1 0,0 1 0,0-1 0,0 0 0,-1 1 0,1-1 0,0 0 0,0 1 0,0-1 0,-1 0 0,1 1 0,0-1 0,0 0 0,-1 1 0,1-1 0,0 0 0,-1 0 0,1 1 0,0-1 0,-1 0 0,33 1 13,0 1 0,-1 1 0,1 1 0,0 2 0,-1 2 0,33 12 0,-29-8 4,0-1 0,0-1 0,1-2 0,1-1-1,72 3 1,-107-11-17,0 1 0,0-1 0,0 0 0,0 1 0,0-1 0,0 0 0,0 0 0,0 0 0,0 0 0,-1-1-1,1 1 1,0 0 0,-1-1 0,1 1 0,1-4 0,0 3 1,-1 0 0,1-1-1,-1 1 1,1 0 0,0 0-1,0 0 1,0 0 0,4-1 0,2 1 3,1 0 1,0 1-1,0 0 1,0 0-1,19 3 1,0-1-6,-29-2 1,1 1 0,0 0 0,-1 0 0,1 0 0,0 0 0,-1 0 0,1-1 0,-1 1 0,1 0 0,-1-1 0,1 1 0,-1 0 0,1-1 0,-1 1 0,1-1 0,-1 1 0,1-1 0,-1 1 0,1-1 0,-1 1 0,0-1 1,1 1-1,-1-1 0,0 1 0,0-1 0,1 0 0,-1 1 0,0-1 0,0 1 0,0-1 0,0 0 0,0-1 0,1-26-2,-2 17-2,1 2 2,-1-1 1,-1 0-1,1 1 1,-2-1-1,1 1 1,-1 0-1,-1 0 0,-6-14 1,-47-70-13,7 13-11,-1-16-26,-105-147 0,138 218 39,0-1 1,2-1-1,1 0 0,-12-32 0,18 47 26,3 20 6,0 29 5,6-30-25,-1 56 8,2-1-1,2 0 1,4 0-1,23 102 1,-27-156-6,86 256 54,-89-264-56,0 0-1,0 0 1,0 0-1,0 0 1,0-1-1,0 1 1,0 0-1,0 0 1,1 0 0,-1 0-1,0 0 1,0 0-1,0 0 1,0 0-1,0 0 1,0 0-1,0 0 1,1 0-1,-1 0 1,0 0-1,0 0 1,0 0-1,0 0 1,0 0-1,0 0 1,0 0-1,1 0 1,-1 0 0,0 0-1,0 0 1,0 0-1,0 0 1,0 0-1,0 0 1,1 0-1,-1 0 1,0 0-1,0 0 1,0 0-1,0 0 1,0 0-1,0 0 1,0 0-1,0 1 1,0-1-1,0 0 1,1 0-1,-1 0 1,0 0 0,0 0-1,0 0 1,0 0-1,0 1 1,0-1-1,0 0 1,0 0-1,0 0 1,0 0-1,0 0 1,0 0-1,0 1 1,3-19-6,-2-30 15,-1 46-9,-3-54 12,-22-112 1,11 87-12,-23-115-51,-72-214-1,102 387 31,-26-76-65,29 91 74,1 0 1,-1 1 0,-1 0-1,1 0 1,-1 0 0,0 0 0,-1 1-1,0-1 1,-10-8 0,16 15 9,-1-1 1,0 0 0,1 1 0,-1-1-1,0 0 1,0 1 0,1-1 0,-1 1-1,0-1 1,0 1 0,0 0 0,0-1-1,1 1 1,-1 0 0,0 0-1,0-1 1,0 1 0,0 0 0,0 0-1,0 0 1,0 0 0,0 0 0,0 0-1,0 1 1,1-1 0,-1 0 0,0 0-1,0 1 1,0-1 0,0 0-1,0 1 1,0-1 0,1 1 0,-1-1-1,0 1 1,0-1 0,1 1 0,-1 0-1,0-1 1,1 1 0,-1 0 0,1-1-1,-1 2 1,-1 2 0,0 1 0,0-1 0,1 0 1,-1 1-1,1-1 0,1 1 0,-2 5 0,-3 71 32,6 97 0,1-58 27,-3 13-17,-1 17 65,20 163 0,-14-503-102,-9 80-4,-1 28 0,4 0 0,3-1 0,21-138 1,29 5 4,-40 180-63,1 0-1,2 1 0,34-62 0,-48 122-11,-37 139 83,-3 15 9,24-28 112,4 236 0,12-374-127,6 84 64,-5-90-64,1 1 1,-1-1-1,1 0 1,1 0-1,-1 0 1,1 0-1,0 0 1,1-1 0,-1 1-1,8 7 1,-10-12-8,0-1 0,0 0 1,1 0-1,-1 0 0,1 0 1,-1 0-1,1 0 0,0 0 1,-1-1-1,1 1 1,0-1-1,-1 1 0,1-1 1,0 1-1,0-1 0,0 0 1,-1 0-1,1 0 0,0 0 1,0 0-1,0 0 1,-1-1-1,1 1 0,0-1 1,0 1-1,-1-1 0,1 1 1,0-1-1,-1 0 1,1 0-1,-1 0 0,1 0 1,-1 0-1,1 0 0,-1 0 1,0-1-1,0 1 0,0 0 1,1-1-1,-1 1 1,0-1-1,0-1 0,10-26 7,-2 0 0,-1 0 0,-1-1 0,3-45 0,0 12-5,20-108 17,53-371-40,49-314-439,-121 803 391,-3 0 0,-3-1 0,-1-54 0,-4 107 69,0 0 0,1 1 1,-1-1-1,0 0 0,0 0 1,-1 1-1,1-1 0,0 0 1,0 1-1,0-1 0,0 0 1,-1 1-1,1-1 0,0 1 1,0-1-1,-1 0 0,1 1 1,-1-1-1,1 1 0,0-1 1,-1 1-1,1-1 0,-1 1 1,1-1-1,-1 1 0,1-1 1,-1 1-1,0 0 0,1-1 1,-1 1-1,0 0 0,1 0 1,-1-1-1,1 1 0,-1 0 1,0 0-1,1 0 0,-1 0 1,0 0-1,0 0 0,1 0 1,-1 0-1,-1 0 0,1 5 31,-32 835 193,16-701-153,-20 287 229,37-583-302,5-432-61,38-7 13,0 323 1,6-53-32,-60 372 98,-1-1 1,-30 71-1,-12 38 18,-22 147 153,-42 349 1,102-543-149,5 0 0,5 211 0,6-314-41,1 0 1,0 0 0,0 0 0,0-1 0,1 1 0,-1 0 0,1 0-1,0-1 1,2 5 0,-3-8-1,-1 1-1,0-1 1,1 1 0,-1-1-1,1 1 1,-1-1-1,1 1 1,0-1-1,-1 1 1,1-1 0,-1 1-1,1-1 1,0 0-1,-1 1 1,1-1-1,0 0 1,-1 0 0,1 0-1,0 1 1,0-1-1,0 0 1,1 0-2,-1-1 0,0 1 0,-1-1 0,1 1-1,0-1 1,0 1 0,0-1 0,0 0 0,0 1 0,0-1 0,-1 0 0,1 0 0,0 0 0,-1 0-1,1 1 1,0-1 0,-1 0 0,0 0 0,2-2 0,6-18 4,-1-1 1,0 1-1,-2-1 0,5-39 1,-1 7 1,69-422-50,-2 10-47,38 10 13,-111 448 77,84-238-103,-68 199 33,2 0 1,53-83 0,-56 109 39,-18 21 32,0 0 0,1 0 0,-1 0 0,0-1 0,0 1 1,0 0-1,0 0 0,1 0 0,-1 0 0,0 0 0,0-1 0,1 1 0,-1 0 1,0 0-1,0 0 0,0 0 0,1 0 0,-1 0 0,0 0 0,0 0 0,1 0 1,-1 0-1,0 0 0,0 0 0,1 0 0,-1 0 0,0 0 0,0 0 0,0 0 1,1 0-1,-1 1 0,0-1 0,0 0 0,1 0 0,-1 0 0,0 0 0,0 0 1,0 1-1,0-1 0,1 0 0,-1 0 0,0 1 0,3 38-53,-3-26 51,-5 62 26,-3 0-1,-4 0 1,-30 102-1,10-42 22,-24 132 164,12 2 0,-18 539 0,62-725-198,-2-13 17,12 104 0,-9-170-24,11 52-2,-12-54-2,1 0 1,-1 0 0,1 0-1,0 0 1,0 0-1,0 0 1,0 0 0,0 0-1,0-1 1,0 1 0,1 0-1,-1-1 1,1 1 0,-1-1-1,1 1 1,-1-1 0,1 0-1,0 0 1,0 0-1,0 0 1,-1 0 0,1 0-1,3 0 1,-4-1-1,1 0 1,-1 0-1,1 0 0,-1-1 0,0 1 1,0-1-1,1 1 0,-1-1 0,0 1 1,0-1-1,1 0 0,-1 0 0,0 0 1,0 1-1,0-1 0,0 0 0,0 0 1,0 0-1,0-1 0,-1 1 1,1 0-1,0 0 0,0 0 0,-1-1 1,1 1-1,-1 0 0,1-1 0,-1 1 1,0 0-1,0-1 0,1 1 0,-1-2 1,8-59-23,-7 50 22,29-366-44,67-594-172,-57 728 114,33-280-263,-30 58 263,42 9 40,-73 409 63,-8 24 0,2 0 0,1 1 0,1 0 0,14-29 0,-12 41 7,-4 12 10,-1 23 23,-5 53-31,-4-1-1,-3 0 1,-3 0-1,-26 92 1,-125 339 98,84-282 8,-61 292-1,122-419-71,5 1 0,4 1-1,7 116 1,1-199-39,1 0 1,0 0-1,1-1 0,1 1 1,6 17-1,-8-30-4,0 1 0,0-1 0,0 0 0,0 1 1,1-1-1,0-1 0,0 1 0,0 0 0,7 6 0,-8-9 0,0 0 0,0 1-1,0-1 1,0 0 0,0 0-1,0 0 1,0 0 0,1-1 0,-1 1-1,0-1 1,1 1 0,-1-1 0,0 0-1,1 0 1,-1 0 0,1 0-1,-1 0 1,0 0 0,1-1 0,3 0-1,-3-1 0,-1 1 0,1-1 0,-1 1 0,0-1-1,1 0 1,-1 0 0,0 0 0,0 0-1,0 0 1,0-1 0,0 1 0,-1-1 0,1 1-1,-1-1 1,0 0 0,1 1 0,-1-1-1,0 0 1,-1 0 0,2-5 0,2-4 0,121-388 25,-70 213-16,243-929-590,-286 1038 527,-2 0 0,-4-1 0,-4-87 0,-2 160 56,2-16-1,1 0 0,1 0 0,1 1 0,1 0 0,1 0 0,0 0 0,2 1 0,13-25 0,-20 41 5,-2 3 22,-7 59 74,-34 96-60,6-20-17,-40 81 85,-153 304 0,160-367 57,63-149-185,3-11 17,2-15 12,7-30-10,3 0 0,23-76 0,-4 18-21,-21 79 19,206-769-66,-211 794 68,51-139-8,-45 127 4,0 0 0,1 1 0,1 0 0,1 1 0,16-20 0,-25 35-11,-2 9 4,-4 12 10,1 1 0,-2-1 1,-1-1-1,0 1 0,-1-1 0,-15 30 1,-7 24 5,-45 171 205,10 3 0,-35 299 0,92-499-188,4-24-14,-1 0 1,-1-1-1,-1 1 0,-14 38 1,20-66-15,0 0 0,-1 0 1,1 0-1,-1 0 1,0 1-1,-1-1 0,0-7 1,-1-18-9,5-62-11,25-158 0,41-92-68,-48 246 71,15-61-70,-6 37-100,15-144 0,-43 212 43,-2 53 147,0 0-1,0-1 1,1 1 0,-1 0 0,0-1 0,0 1-1,0 0 1,0-1 0,0 1 0,0-1-1,0 1 1,0 0 0,0-1 0,0 1-1,0-1 1,0 1 0,0 0 0,0-1 0,0 1-1,0 0 1,0-1 0,-1 1 0,1 0-1,0-1 1,0 1 0,0 0 0,-1-1 0,1 1-1,0 0 1,0-1 0,-1 1 0,1 0-1,0 0 1,-1-1 0,1 1 0,0 0-1,0 0 1,-1 0 0,1-1 0,-1 1 0,1 0-1,0 0 1,-1 0 0,1 0 0,0 0-1,-1 0 1,-16 13 7,16-12-7,-19 21 11,1 1 0,1 1 0,-23 39 0,-43 92 32,59-108-16,-12 31 105,-46 143 0,14-32-16,69-187-114,0-1 0,0 0 0,0 0 0,-1 0 0,1 0 0,0 0 0,-1 0 0,1 0 0,-1 0 0,1 1 0,-1-2 0,1 1 0,-1 0 0,0 0 0,0 0 0,1 0 0,-1 0 0,0 0 0,0-1 0,0 1 0,0 0 0,0-1 0,0 1 0,0-1 0,-2 1 0,2-2 0,0-1 0,0 0 0,0 0 0,0 0 0,0 0 0,1 0 0,-1-1 0,0 1 0,1 0 0,0 0 0,0 0 0,-1-1 0,2-3 0,-4-115-12,6 0 0,22-148-1,1-25-9,-18 195 17,-2 866 576,-10-721-551,2-42-22,3-29 0,8-47-192,26-100 0,-2 13-603,-24 82-912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91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54 762 0,'-21'13'384,"16"-8"-341,3-3-4,1 0 0,-1-1 0,1 1 0,-1-1 0,0 0 0,0 1 0,0-1 0,0 0 0,1 0 0,-2 0 0,-4 1 803,7 13-559,1-11-273,0 0 0,1 0 0,-1-1 0,1 1 0,0 0 0,1-1 0,-1 0 0,0 1 0,1-1 0,0 0 0,0 0 0,0 0 0,0-1 0,0 1 0,0-1 0,5 3 0,9 9 28,224 164 362,-102-80-240,81 75-42,302 309-1,-422-372-103,113 159-1,-121-122-13,-22-31 0,-51-93-43,-20-59-245,-3 21 242,-1 0 0,0 1 1,-1-1-1,-1 1 0,0 1 0,-17-25 0,-63-73-156,79 102 196,-258-266-221,157 169 102,-475-488-174,558 567 302,-1 2-1,-43-32 1,55 47 8,0 0 1,0 2 0,-1 0 0,0 1-1,-1 0 1,1 1 0,-21-4 0,37 10-9,-1 0 1,0 0-1,1 0 1,-1 0 0,1 0-1,-1 0 1,1 0-1,-1 0 1,1 0 0,-1 0-1,0 0 1,1 1-1,-1-1 1,1 0 0,-1 0-1,1 0 1,-1 1-1,1-1 1,-1 0 0,1 1-1,0-1 1,-1 1-1,1-1 1,-1 0 0,1 1-1,0-1 1,-1 1 0,1-1-1,0 1 1,-1-1-1,1 1 1,0-1 0,0 1-1,0-1 1,0 1-1,-1-1 1,1 1 0,0-1-1,0 1 1,0 0-1,0-1 1,0 1 0,0-1-1,0 1 1,0-1-1,1 1 1,-1-1 0,0 1-1,0 0 1,0-1-1,1 1 1,10 37 33,3-5-14,2 0 0,1-1 0,23 32 0,74 92 60,-91-126-61,302 346 77,-200-240-55,153 214 0,-219-264-52,54 83-16,-317-462-224,148 216 149,-108-134-96,-38-55 80,166 213 111,2-1 0,3-2 0,-27-70 0,55 119 14,-13-35-30,17 33 49,12 22 81,71 102 90,87 157 0,-43-62-61,-44-76-75,-6 4 0,68 166 0,21 132-59,-145-380-26,-18-42-35,-17-37 5,-57-111-93,-6 2 0,-6 4 0,-135-162 0,102 150 149,109 135 27,7 16 144,14 21-144,1-2 0,2 0 0,1-1 0,2 0 0,24 25 0,-26-30 0,126 159 96,-144-180-149,-2-15 12,0 0-1,-1 0 1,-1 0 0,1 0-1,-2 1 1,-9-22 0,-37-68-21,39 81 29,-140-251 9,-73-139-11,154 278 1,-168-234-1,221 346 3,-1 1 1,-31-26-1,31 29-3,1 0 0,0-1 0,-27-36 0,14 12-18,14 19-6,1 0 0,-12-25 1,22 37 20,1 0 1,0 0 0,1 0-1,0-1 1,1 1 0,0-1-1,0 1 1,1-19 0,2 26 5,-1 1 1,1-1 0,0 0-1,1 1 1,-1-1-1,0 1 1,1-1-1,-1 1 1,1 0 0,0-1-1,0 1 1,3-3-1,34-31 15,-31 29-10,86-66 0,-61 49-5,-1-1 0,41-41 0,-60 40-5,-12 24-11,-2 8 32,-6 16-19,0 0 0,-22 40 0,1-2-4,21-42 7,-53 143 17,52-137-14,2 1 0,1 0 0,1 0 0,-1 45 0,5-70 7,2-2-26,6-9 15,-1 0 1,0-1-1,0 1 0,-2-1 1,1-1-1,-2 1 0,1-1 0,-2 0 1,3-17-1,9-23 3,44-122-2,-59 174-1,0 0 0,0 0 0,0 0 0,0 0 0,1 0 0,-1 0 0,0 0 0,0 0 0,1 1 0,-1-1 0,1 0 0,-1 0 0,1 0 0,-1 0 0,1 0 0,0 1 0,-1-1 0,1 0 0,0 0 0,-1 1 0,1-1 0,0 0 0,0 1 0,0-1 0,1 0 0,-1 2 1,0-1 1,0 1 0,0-1 0,0 1-1,0 0 1,0-1 0,-1 1 0,1 0 0,0 0-1,0 0 1,-1 0 0,1-1 0,-1 1-1,1 0 1,0 0 0,-1 0 0,0 0 0,1 2-1,18 57 44,23 168 80,-25-122-10,51 175 0,-68-280-115,0 0 1,0 0-1,0 0 0,0 0 0,1 0 1,-1-1-1,0 1 0,1 0 0,-1 0 1,0 0-1,1 0 0,-1 0 0,1-1 1,-1 1-1,1 0 0,0 0 0,-1-1 1,1 1-1,0-1 0,-1 1 0,1 0 1,0-1-1,0 1 0,1 0 0,6-19-68,-2-36 29,-6 21 41,1-7-38,-1-1-1,-2 0 0,-2 1 1,-1 0-1,-19-66 1,0 43 1,13 36 6,-13-49 0,24 75 30,0 1 1,0 0-1,-1 0 1,1 0-1,0 0 1,0-1-1,0 1 1,0 0-1,0 0 1,0 0-1,0 0 1,-1-1 0,1 1-1,0 0 1,0 0-1,0-1 1,0 1-1,0 0 1,0 0-1,0 0 1,0-1-1,0 1 1,0 0-1,0 0 1,0 0-1,0-1 1,0 1-1,1 0 1,-1 0-1,0 0 1,0-1-1,0 1 1,0 0-1,0 0 1,0 0-1,0-1 1,1 1-1,-1 0 1,0 0-1,0 0 1,0 0-1,0 0 1,1-1-1,-1 1 1,0 0 0,0 0-1,0 0 1,1 0-1,-1 0 1,0 0-1,0 0 1,0 0-1,1 0 1,-1 0-1,0 0 1,0 0-1,0 0 1,1 0-1,-1 0 1,0 0-1,0 0 1,1 0-1,-1 0 1,0 0-1,0 0 1,12 8 28,-12-8-28,27 24 40,-1 2 0,-2 1 0,24 32 0,62 99 30,34 82 33,-12-20-27,-126-210-79,-4-5-6,1 0-1,0 0 1,0 0-1,0-1 1,1 1 0,-1-1-1,1 1 1,0-1-1,1 0 1,-1-1 0,1 1-1,-1-1 1,1 0 0,9 4-1,-12-6-11,-2-1 17,1 0 0,-1 0-1,0 0 1,0 0 0,1 0 0,-1 0 0,0 0 0,0 0 0,1 0 0,-1 0-1,0 0 1,0 0 0,0 0 0,1 0 0,-1 0 0,0 0 0,0 0 0,1 0 0,-1-1-1,0 1 1,0 0 0,0 0 0,1 0 0,-1 0 0,0 0 0,0-1 0,0 1 0,0 0-1,1 0 1,-1 0 0,0-1 0,0 1 0,0 0 0,0 0 0,0 0 0,0-1 0,0 1-1,1 0 1,-1 0 0,0-1 0,0 1 0,0 0 0,0 0 0,0-1 0,0 1-1,0 0 1,0 0 0,0-1 0,0 1 0,-1 0 0,1 0 0,0 0 0,0-1 0,0 1-1,0 0 1,0 0 0,0-1 0,0 1 0,-1 0 0,1 0 0,0-1 0,-1-24-30,-2 1-1,0-1 1,-2 0 0,0 1 0,-2 0 0,-1 0 0,0 1 0,-2 0 0,-16-28 0,-47-76-200,-98-127 0,-42-70-27,203 307 282,-44-70 110,55 101 403,7 12-472,20 27 43,65 106 82,97 111-86,153 228 84,37 52-166,-99-151-8,-252-351-12,-21-35-5,-1 0 0,2 0-1,0-1 1,11 14 0,-19-26 3,-1 0 0,0 0 1,1 0-1,-1 1 0,0-1 1,1 0-1,-1 0 0,0 0 1,1 0-1,-1 0 0,0 0 1,1 0-1,-1 0 0,0 0 1,1 0-1,-1 0 0,1 0 1,-1 0-1,0 0 1,1 0-1,-1 0 0,0 0 1,1 0-1,-1 0 0,0 0 1,1-1-1,-1 1 0,0 0 1,1 0-1,-1 0 0,0-1 1,0 1-1,1 0 0,-1 0 1,0-1-1,0 1 0,1 0 1,-1-1-1,0 1 1,0 0-1,0-1 0,0 1 1,1 0-1,-1-1 0,0 1 1,0 0-1,0-1 0,0 1 1,0 0-1,0-1 0,0 1 1,0 0-1,0-1 0,0 0 1,4-22-9,-1 0 0,-1 0 0,0-1 1,-5-43-1,2 8-21,-1-49-93,0 34 7,2 1 0,17-116 0,57-161 10,-60 286-22,-13 57 87,-2 9 18,-10 34 64,-13 34 71,-58 125-1,-56 63 246,106-202-290,-77 102 1,108-156-66,0 0-1,0 0 1,-1-1-1,1 1 1,-1 0-1,1-1 1,-1 0-1,1 1 1,-1-1 0,0 0-1,0 0 1,0 0-1,0 0 1,1 0-1,-1 0 1,0 0-1,-3 0 1,4-1 0,1-1 0,-1 1-1,0 0 1,0-1 0,1 1 0,-1-1 0,0 1-1,1-1 1,-1 1 0,0-1 0,1 1-1,-1-1 1,1 0 0,-1 1 0,1-1 0,-1 0-1,1 0 1,-1 1 0,1-1 0,0 0 0,-1 0-1,1 0 1,0 1 0,0-1 0,0 0-1,0 0 1,0-1 0,-2-10 5,2 0 1,0 0-1,0-1 1,4-18-1,7-19 0,2 0 1,2 1-1,31-69 1,0 1-6,7-22-14,85-162 1,-92 218-7,3 1-1,4 3 1,65-75 0,-102 135-50,-17 19 65,1 0 1,0 0-1,0 0 1,0 0 0,0 0-1,0 0 1,0 0-1,0 0 1,0 0 0,0 0-1,0 0 1,0 0-1,0 0 1,0 0 0,0 0-1,0 0 1,0 0 0,0 0-1,0 0 1,0 0-1,0 0 1,0-1 0,-26 30-26,-22 44 46,2 2 0,-58 133-1,48-91-2,-261 547 168,229-451-11,81-186-173,15-33-11,22-43-10,147-271 24,222-376-7,-395 689 4,160-237-18,-138 208 10,2 2 1,1 1-1,2 2 1,49-41-1,-78 71 6,-1 0-1,1-1 1,-1 1-1,1 0 1,-1 0-1,1 0 0,0 0 1,0 1-1,-1-1 1,1 0-1,0 1 0,0-1 1,0 1-1,0 0 1,2-1-1,-4 1 3,1 1 1,-1-1-1,1 0 0,-1 1 0,1-1 0,-1 0 1,1 1-1,-1-1 0,0 1 0,1-1 0,-1 1 1,0-1-1,1 1 0,-1-1 0,0 1 0,1-1 1,-1 1-1,0-1 0,0 1 0,0 0 0,0-1 1,0 1-1,0-1 0,0 1 0,0-1 0,0 1 1,0 0-1,0-1 0,0 1 0,0 0 0,-2 10-2,0-1 0,-1 1 0,0-1 0,-5 10 0,-28 59 32,-72 118-1,56-108 14,-166 318 189,38 20 42,39 34-160,136-432-118,6-23-10,6-15-21,36-55 41,38-74 0,-27 42 10,418-621-52,-444 676 23,-12 16-50,2 1-1,0 0 0,34-33 1,-49 56-1,-6 11 20,-9 21 42,-2 0 0,-1-1 0,-2-1 1,-40 53-1,20-28 7,-97 134 22,57-83 27,4 4 0,-67 133 0,124-206-28,2 0 1,2 1-1,1 1 0,2-1 1,1 1-1,2 1 0,2 0 1,1 62-1,3-86-23,1 15 40,-1-29-39,0 0 0,0 0 0,1-1-1,-1 1 1,1 0 0,-1 0 0,0-1-1,1 1 1,-1-1 0,1 1-1,0 0 1,-1-1 0,1 1 0,-1-1-1,1 1 1,0-1 0,-1 0 0,1 1-1,0-1 1,0 1 0,-1-1 0,1 0-1,0 0 1,0 0 0,-1 1-1,1-1 1,0 0 0,0 0 0,0 0-1,-1 0 1,1 0 0,0 0 0,1-1-1,2 0 0,0 0-1,-1 0 0,1 0 1,0-1-1,0 1 0,-1-1 1,1 0-1,-1 0 1,1-1-1,-1 1 0,0-1 1,0 1-1,0-1 0,0 0 1,3-5-1,40-58 1,-32 43 3,326-470 55,-311 455-71,-10 14-30,-1 0-1,-1-1 1,-1-1-1,22-49 1,-37 74 34,-1 1 0,1-1-1,-1 0 1,0 0 0,1 0 0,-1 0 0,0 0 0,0 0 0,1 0 0,-1 1 0,0-1 0,0 0 0,0 0 0,0 0 0,0 0 0,0 0 0,0 0 0,-1 0 0,1 0 0,0 0 0,0 0 0,-2-1 0,2 2 3,-1-1 0,0 1 0,0 0 0,1 0 0,-1 0 0,0 0 0,0 0 0,1 0 0,-1 0 0,0 0 0,0 0 0,0 0 0,1 0 0,-1 1 0,0-1 0,1 0 0,-1 0 0,0 1 0,0-1 0,0 1 0,-42 29-37,42-30 43,-51 47-34,-76 88 1,72-73 16,-87 103 74,120-134-42,1 1 1,1 1-1,-26 57 0,45-97-30,1-1 0,0 0 0,0 0-1,0 1 1,1-1 0,0 0 0,1 0-1,2-13 1,2 6 19,1-1 0,1 1 0,0 0 0,1 1 0,17-24-1,60-68 48,-51 66-37,252-344 108,-253 332-133,-1-2 0,-4-1 1,-1-2-1,-3 0 0,-3-2 0,-2 0 1,-3-1-1,-2-1 0,-3 0 0,-3-1 0,1-98 1,-9 153 7,0-84-29,-14-114 0,10 178 27,-1 0 0,-1 1-1,-1-1 1,-2 1 0,0 1 0,-2 0 0,-1 0-1,-24-38 1,35 61 4,0 0 0,0 1-1,-1-1 1,1 0 0,-1 0 0,1 1-1,-1-1 1,0 1 0,1 0 0,-1-1-1,0 1 1,0 0 0,0 0 0,0 0-1,0 0 1,0 1 0,0-1-1,-1 0 1,1 1 0,0-1 0,0 1-1,0 0 1,-1 0 0,1 0 0,0 0-1,0 0 1,0 0 0,-1 1 0,1-1-1,0 1 1,0 0 0,0-1 0,0 1-1,0 0 1,-4 3 0,-2 1-3,0 0 1,0 1-1,1 0 1,0 1-1,0 0 1,-11 14-1,-54 83 84,4 3-1,-80 170 0,138-258-70,10-19-10,0 0 0,0 0 0,0 0-1,0 0 1,0 0 0,0-1 0,0 1-1,0 0 1,0 0 0,0 0 0,0 0-1,0 0 1,0 0 0,-1 0 0,1 0-1,0 0 1,0 0 0,0 0-1,0 0 1,0 0 0,0 0 0,0-1-1,-1 1 1,1 0 0,0 0 0,0 0-1,0 0 1,0 0 0,0 0 0,0 0-1,0 0 1,-1 0 0,1 0 0,0 1-1,0-1 1,0 0 0,0 0 0,0 0-1,0 0 1,0 0 0,-1 0 0,1 0-1,0 0 1,0 0 0,0 0 0,0 0-1,0 0 1,0 0 0,0 0 0,0 1-1,0-1 1,0 0 0,0 0-1,0 0 1,0 0 0,-1 0 0,1 0-1,0 0 1,0 1 0,0-1 0,0 0-1,0 0 1,0 0 0,0 0 0,0 0-1,-2-16-9,4-23 11,12-17 2,42-106 1,-24 75 10,44-158-23,-66 199 4,-1 0 1,-3 0 0,2-67-1,-8 108 5,-3-21-1,3 25 1,0 1 0,0-1 1,0 1-1,-1-1 0,1 1 0,0-1 0,-1 0 1,1 1-1,0-1 0,-1 1 0,1 0 0,-1-1 0,1 1 1,-1-1-1,1 1 0,-1 0 0,1-1 0,-1 1 1,1 0-1,-1-1 0,1 1 0,-1 0 0,1 0 0,-1 0 1,0-1-1,1 1 0,-1 0 0,1 0 0,-1 0 1,0 0-1,1 0 0,-1 0 0,0 0 0,1 0 0,-1 1 1,-1 0 0,0 0 1,1 0-1,-1 0 1,1 0-1,0 1 1,-1-1 0,1 1-1,0-1 1,0 1-1,0-1 1,0 1-1,0 0 1,0-1-1,0 1 1,1 0-1,-1 0 1,1-1 0,-1 1-1,1 0 1,-1 3-1,-8 50 12,7-42-5,-20 144 34,12-64 10,-5 0 0,-38 127 0,-7-61 6,61-172-81,0 0 0,-1 0 1,-2-22-1,1-9-8,3 6 32,3 0 1,1 1-1,2-1 1,1 1-1,23-58 1,-2 6-1,-19 60 2,0 2 0,2-1 0,1 2 0,26-38 0,19-35 4,-58 98-7,-1 0 1,1 0 0,-1 0 0,1 1 0,0-1 0,-1 0 0,1 0 0,0 0 0,0 1-1,-1-1 1,1 0 0,0 1 0,0-1 0,0 1 0,0-1 0,0 1 0,0-1 0,0 1-1,0 0 1,0-1 0,0 1 0,0 0 0,0 0 0,0 0 0,0 0 0,0 0-1,0 0 1,0 0 0,0 0 0,1 0 0,-1 0 0,0 1 0,0-1 0,0 0 0,0 1-1,0-1 1,0 1 0,-1-1 0,1 1 0,0-1 0,0 1 0,0 0 0,0-1 0,-1 1-1,1 0 1,0 0 0,0 1 0,42 46 73,-35-37-57,149 200 131,-105-136-77,-40-58-60,1 1-1,2-2 1,-1 0 0,2 0-1,32 24 1,-46-41-159,-4-6 37,-10-19-37,-23-33-75,1 12 180,-71-98-261,-87-162 0,179 271 348,13 20 2,0 16-45,0-1 1,0 1-1,1 0 1,-1 0-1,0-1 0,1 1 1,-1 0-1,0 0 1,1 0-1,-1 0 0,1 0 1,-1 0-1,0 0 1,1 0-1,-1 0 1,1 0-1,-1 0 0,0 0 1,1 0-1,-1 0 1,0 0-1,1 0 1,-1 0-1,1 0 0,-1 0 1,0 0-1,1 1 1,-1-1-1,0 0 0,1 0 1,-1 0-1,0 1 1,0-1-1,1 0 1,-1 0-1,0 1 0,1-1 1,19 17 72,0 1 1,-1 0-1,-1 1 0,19 26 1,14 15 44,77 86 133,64 64 110,-172-189-359,0-1 1,-1 2 0,-2 1-1,0 0 1,-1 1-1,-2 1 1,0 0-1,11 30 1,-18-38-9,-6-14 3,1-1-1,-1 0 0,0 1 0,1 0 1,-1-1-1,0 1 0,-1 0 1,1-1-1,0 1 0,-1 0 1,1 0-1,-1-1 0,0 1 1,0 0-1,0 0 0,-1 0 1,1-1-1,0 1 0,-1 0 0,0 0 1,0-1-1,0 1 0,0 0 1,0-1-1,0 1 0,-1-1 1,1 0-1,-1 1 0,0-1 1,1 0-1,-4 2 0,-69 73-15,-98 132-1,109-112 28,36-54-2,-1-2 1,-47 54 0,58-81-19,8-17-15,7-33-27,2 21 47,2-15-9,1 1 1,1-1 0,2 1-1,1 1 1,1-1-1,23-52 1,91-161-107,-104 210 119,-10 18-4,0-1 1,1 1 0,1 1-1,15-18 1,-25 31 5,0 0 1,0 0-1,0 1 1,0-1-1,0 0 0,0 0 1,0 0-1,0 0 1,0 1-1,0-1 0,0 0 1,0 0-1,0 0 1,0 0-1,0 1 1,0-1-1,0 0 0,0 0 1,0 0-1,0 0 1,1 1-1,-1-1 0,0 0 1,0 0-1,0 0 1,0 0-1,0 0 1,0 0-1,0 0 0,1 1 1,-1-1-1,0 0 1,0 0-1,0 0 0,0 0 1,1 0-1,-1 0 1,0 0-1,0 0 1,0 0-1,0 0 0,1 0 1,-1 0-1,0 0 1,0 0-1,0 0 0,0 0 1,1 0-1,-1 0 1,0 0-1,0 0 1,0 0-1,0 0 0,0 0 1,1 0-1,-1 0 1,0 0-1,0-1 0,0 1 1,0 0-1,0 0 1,1 0-1,-1 0 1,-2 27 14,0-1 0,-2 1 1,-1-1-1,-1 1 1,-19 48-1,-66 130 132,61-142-66,21-42-54,9-21-29,0 0 1,0 0 0,0 0 0,-1 0 0,1-1 0,0 1 0,0 0 0,0 0 0,0 0-1,0 0 1,-1 0 0,1 0 0,0-1 0,0 1 0,0 0 0,0 0 0,-1 0 0,1 0 0,0 0-1,0 0 1,0 0 0,0 0 0,-1 0 0,1 0 0,0 0 0,0 0 0,0 0 0,-1 0-1,1 0 1,0 0 0,0 0 0,0 0 0,-1 0 0,1 0 0,0 0 0,0 0 0,0 0 0,0 0-1,-1 1 1,1-1 0,0-1-2,5-69-45,3 1 0,3-1 0,33-114 0,-6 30 6,-97 236 138,-41 68-42,-73 126 89,164-257-135,-1-2-1,0 1 1,-2-1 0,0-1-1,0 0 1,-18 16 0,28-30-7,0 0 1,0-1 0,0 1-1,0-1 1,0 0-1,-1 0 1,1 1 0,0-2-1,-1 1 1,1 0 0,-1 0-1,1-1 1,-1 1-1,-4-1 1,6 0-2,-1 0 0,1 0-1,0-1 1,0 1 0,-1 0 0,1-1-1,0 1 1,0-1 0,0 1-1,0-1 1,-1 1 0,1-1 0,0 0-1,0 0 1,0 0 0,1 1 0,-1-1-1,0 0 1,0 0 0,0 0 0,1 0-1,-1 0 1,0-1 0,1 1-1,-1 0 1,1 0 0,-1 0 0,1 0-1,0-1 1,-1 1 0,1-2 0,-5-34-11,2 0-1,1 0 1,4-39 0,-1 6 8,3 3-14,14-85 1,-10 105-7,-2 0-1,-1 0 1,-3-1-1,-7-74 1,3 112 22,0-1 0,-1 1 0,-1 0 0,1 0 0,-2 0 0,-8-14 0,11 19 2,-1 1-1,1 0 0,-1 0 0,0 0 0,-1 0 0,1 0 0,-1 1 0,1-1 0,-1 1 0,0 0 0,0 0 0,0 1 1,-1-1-1,1 1 0,-9-3 0,11 4 0,2 1 1,-1 0 0,1 0-1,0 0 1,-1 0 0,1 0-1,0 0 1,0 0 0,-1 0-1,1 0 1,0 0 0,-1 0-1,1 1 1,0-1-1,0 0 1,-1 0 0,1 0-1,0 0 1,0 0 0,-1 1-1,1-1 1,0 0 0,0 0-1,-1 0 1,1 1-1,0-1 1,0 0 0,0 0-1,0 1 1,-1-1 0,1 0-1,0 0 1,0 1 0,0-1-1,0 0 1,0 1-1,0-1 1,0 0 0,0 0-1,0 1 1,0-1 0,0 0-1,0 1 1,0-1 0,0 0-1,0 0 1,0 1 0,0-1-1,0 1 1,-69 254 69,-6 17-12,54-201-53,16-48-1,-2 0-1,-1 0 0,0-1 0,-15 26 0,23-48-3,0 0-1,0 0 0,0-1 0,0 1 1,0 0-1,0 0 0,0 0 0,0 0 1,0 0-1,0 0 0,0-1 1,0 1-1,0 0 0,0 0 0,0 0 1,0 0-1,0 0 0,0 0 0,-1 0 1,1 0-1,0-1 0,0 1 1,0 0-1,0 0 0,0 0 0,0 0 1,0 0-1,0 0 0,0 0 0,-1 0 1,1 0-1,0 0 0,0 0 1,0 0-1,0 0 0,0 0 0,0 0 1,0 0-1,-1 0 0,1 0 0,0 0 1,0 0-1,0 0 0,0 0 1,0 0-1,0 0 0,0 0 0,-1 0 1,1 0-1,0 0 0,0 0 0,0 0 1,0 0-1,0 0 0,0 0 1,0 0-1,0 0 0,-1 0 0,1 0 1,0 1-1,0-1 0,0 0 0,0 0 1,0 0-1,0 0 0,0 0 1,-3-18-15,2-23-2,3 3 12,2 0 0,10-45 0,-7 46-11,-1-1-1,1-46 1,-7 83 16,0 0 0,1 1 1,-1-1-1,0 0 0,0 0 0,0 1 0,0-1 1,0 0-1,0 0 0,-1 1 0,1-1 0,0 0 0,0 0 1,-1 1-1,1-1 0,0 0 0,-1 1 0,1-1 0,0 0 1,-1 1-1,1-1 0,-1 0 0,1 1 0,-1-1 0,0 1 1,0-1-1,-15 8 20,-13 26 14,22-23-27,1 1 1,0 0 0,1 1-1,0 0 1,1-1-1,0 1 1,1 1-1,0-1 1,1 0-1,0 1 1,1 18 0,5-30-12,1 0 1,-1-1 0,1 0-1,-1 0 1,1-1 0,-1 1-1,7-2 1,15-10 3,0 0 0,-1-2 0,37-26 0,-10 6 0,-9 4-12,-2-2 0,-1-2 0,-1-1 0,41-51 0,6-4-19,-86 90 30,0 0 0,1-1 0,-1 1 1,0-1-1,0 1 0,1 0 0,-1-1 0,0 1 0,1 0 0,-1 0 0,0-1 0,1 1 0,-1 0 1,1 0-1,-1 0 0,1-1 0,-1 1 0,0 0 0,1 0 0,-1 0 0,1 0 0,-1 0 0,1 0 1,-1 0-1,1 0 0,-1 0 0,1 0 0,-1 0 0,0 0 0,1 0 0,-1 0 0,1 0 1,-1 1-1,1-1 0,5 17-9,-5 42 18,-2-42-7,-4 55 36,-2 0 1,-4-1-1,-32 111 1,53-208-34,0 0 0,2 1 1,1 0-1,30-45 1,-19 34-102,20-45 1,-40 68-529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0 724 128,'2'39'345,"2"1"0,2 0 0,1-1 0,17 52-1,96 291 304,84 335 82,-137-307-667,2 10 26,-45-310-66,66 189-1,-72-254-21,2-1 0,2-1 0,1-1-1,3 0 1,1-2 0,63 70 0,-76-97-10,0-1 1,1 0-1,0-1 1,0-1-1,1 0 1,0-2 0,1 1-1,0-2 1,1 0-1,-1-1 1,1-1-1,0-1 1,0-1 0,1 0-1,-1-1 1,1-1-1,-1 0 1,34-5-1,-42 2 8,-1-1 0,0 0 0,0 0 0,0-1 0,0-1 0,0 1 0,-1-1 0,0-1 0,0 1 0,0-1 0,-1-1 0,13-13 0,-8 7-10,-1 0-1,-1-1 0,0 0 0,0-1 0,-1 0 0,8-21 0,-10 14-3,-1 1-1,-1-2 1,0 1 0,-2 0-1,-1-1 1,-1 0-1,0 1 1,-6-39 0,4 49 10,-1 0 1,-1 0-1,0 0 1,-1 0 0,0 0-1,0 1 1,-8-13-1,-51-78-31,45 73 22,-130-202-37,-144-302 1,189 294 66,83 183-11,2 0 0,-15-82 1,15 20-6,6-1 0,2-123 0,10 231 0,0 0 0,0 0 0,1 0 0,0 0 0,1 0 0,0 1 0,1-1 0,0 1 0,1-1 0,0 1 0,1 0 0,0 1 0,0-1 0,1 1 0,0 0 0,1 0 0,0 1 0,0 0 0,1 0 0,0 0 0,0 1 0,1 0 0,-1 1 0,12-6 0,0 3 6,0 2 0,0 0 0,0 1 0,1 1 0,0 1 0,0 0 0,0 2 0,0 1 0,26 1 0,-6-1 9,46-7 0,-79 6-14,0 1-1,1-1 0,-1 0 0,0-1 0,0 0 0,0 0 0,0 0 1,-1-1-1,8-5 0,-11 5-1,0 0 1,0 1-1,0-2 1,0 1 0,-1 0-1,0-1 1,0 1-1,0-1 1,0 0-1,-1 0 1,0 0-1,0-1 1,0 1 0,1-11-1,9-61-6,-3 0 0,-3-150 0,-6 195 7,-1 0-3,-2-1 0,-2 1 0,-1 0 0,-1 0 0,-1 1 0,-2 0 0,-2 0 0,0 1 1,-2 1-1,-34-53 0,31 55 3,5 7 4,0 1-1,-2 1 0,0 0 1,-21-21-1,30 34-2,0 1 0,0 0 0,-1 0 0,1 1 0,-1 0 0,0 0 0,0 0 0,0 0 0,0 1 0,0 0 0,-1 0 0,1 1 0,-1 0 0,1 0 0,-1 1 0,1-1 0,-1 1 0,1 1 0,-11 1 0,11 0 3,0 0 1,0 0-1,0 1 0,0 0 1,1 0-1,-1 0 0,1 1 1,0-1-1,0 2 0,-7 6 1,-44 51 38,54-60-43,-40 53 26,3 2-1,2 1 1,3 1-1,-36 88 1,69-146-27,1 1 3,-1 0 0,0 0 0,0 0 0,0 0 0,0 0 0,0 0 0,0 0 0,0-1 0,0 1 0,-1 0 0,1-1 0,-1 1 0,-2 1 0,2-18-29,-1-2 26,-1-8-12,0 1 0,-2 0 0,-17-46 0,22 65 11,-1 0 1,-1 0-1,1 1 0,0-1 1,-1 1-1,0 0 0,0 0 1,0 0-1,-1 0 1,0 1-1,1-1 0,-1 1 1,0 0-1,0 0 0,-1 0 1,1 0-1,-1 1 0,1 0 1,-1 0-1,0 0 0,0 0 1,0 1-1,0 0 0,0 0 1,-9 0-1,0 1 2,9-1 0,-1 1 0,0 0 0,0 0 0,1 0 0,-1 1 0,0 0 0,0 0 0,1 0 0,-1 1 0,1 0 0,-1 0 0,1 0 0,-8 5 0,-1 5 5,0 0 0,1 1 0,1 1 0,0 0 0,0 0 0,2 1 0,0 1 0,-14 29 0,-2 14 20,-22 70 0,43-111-24,-9 28-147,3 1 0,2 1 0,3 0 0,1 0 0,2 1 1,2-1-1,3 1 0,10 64 0,-11-90-1039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9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173 327 480,'0'0'6,"-1"0"0,1 0 0,-1 0 0,1 0 0,0 0 0,-1 0 0,1 0 0,-1 0 0,1 0 0,0 0 0,-1 0 0,1 0 0,-1 0 0,1 1 0,0-1 0,-1 0 0,1 0-1,-1 0 1,1 0 0,0 1 0,-1-1 0,1 0 0,0 1 0,-1-1 0,1 0 0,0 0 0,0 1 0,-1-1 0,1 0 0,0 1 0,0-1 0,0 1 0,-1-1 0,1 0 0,0 1-1,0-1 1,0 1 0,0-1 0,0 0 0,0 1 0,0-1 0,0 1 0,0 0 0,-3 7 62,0 0 0,1 1-1,0-1 1,1 1 0,0 0-1,0 0 1,1-1 0,0 1 0,1 0-1,1 10 1,23 98 263,-15-74-227,191 1043 1268,-150-756-1242,15-3 0,146 438-1,-68-413-127,-106-277-4,3-2-1,75 103 1,-104-160-5,1 0-1,1-1 1,0-1-1,1 0 1,1-1-1,0 0 1,0-2-1,1 0 1,1 0-1,0-2 1,0 0-1,1-1 1,0-1 0,0-1-1,0-1 1,1 0-1,0-2 1,0 0-1,39 0 1,-43-3-1,1 0 1,0-2 0,0 0-1,-1-1 1,1 0-1,-1-1 1,22-9 0,-29 8 2,0 1 0,0-1 0,-1 0 0,1-1 0,-1 0 0,0-1 0,-1 1 0,0-1 0,0-1 0,0 1 0,-1-1 0,0-1 0,7-13 1,-7 9 0,0 0 0,-2-1 0,0 1 0,0-1 0,-1 0 0,-1-1 0,0 1 0,0-15 0,-2 7-15,0 1 1,-2-1-1,0 1 1,-9-36-1,-5 11-33,-2 1 0,-1 1 0,-33-52 0,27 50 26,-169-338-135,-61-272 124,243 616 28,1 0-1,2-1 1,2 0-1,1 0 1,3-1-1,1 0 1,2 1-1,6-45 1,-2 62 9,1 0 0,0 1 0,2 0 0,1 0 0,19-38 0,69-104 0,-63 112 0,-11 19 0,2 1 0,1 1 0,1 1 0,2 1 0,1 1 0,1 2 0,2 1 0,0 1 0,54-30 0,-67 44 1,33-19-3,65-28 0,-97 51 6,0 0-1,0 1 1,0 0 0,1 2-1,0 1 1,0 0 0,22 1-1,-2 3 29,-1 2 0,1 1 0,52 13 0,-54-15-32,-38-26-26,-3-9 26,-2 1 0,-1 0 0,-2 1 0,-14-42 0,-1-8 0,0 0 5,-15-75 16,-4-149-47,38 292 28,1-1 1,-2 1 0,0-1-1,-1 1 1,-9-20 0,11 29-3,1 0 1,0 0 0,-1 1 0,1-1-1,-1 1 1,0 0 0,0-1 0,0 2-1,-1-1 1,1 0 0,-1 1-1,1-1 1,-1 1 0,0 0 0,0 0-1,0 0 1,0 1 0,0 0 0,0 0-1,-1 0 1,-5-1 0,-1 1 7,0 1 0,-1 0 1,1 0-1,0 1 0,0 1 0,-1 0 1,1 0-1,1 1 0,-13 5 1,-1 4 24,0 1 1,-35 24 0,47-29-31,-90 60 37,-170 147 1,234-179-43,1 1 0,2 2 1,2 2-1,2 0 0,2 3 1,-47 91-1,43-67 2,10-22 0,-29 82 0,52-127-2,0 0 0,0-1 0,0 1 0,0-1 0,0 1 0,0 0 0,0-1 0,-1 1 0,1-1 0,0 1 0,0-1 0,-1 1 1,1 0-1,0-1 0,-1 1 0,1-1 0,-1 0 0,1 1 0,0-1 0,-1 1 0,1-1 0,-1 0 0,1 1 0,-1-1 0,0 0 0,1 1 0,-1-1 0,1 0 0,-1 0 0,1 0 0,-1 0 0,0 1 0,1-1 0,-1 0 0,1 0 0,-1 0 0,0 0 0,1 0 1,-1 0-1,0-1 0,1 1 0,-1 0 0,1 0 0,-1 0 0,1-1 0,-1 1 0,0 0 0,0-1 0,-2-2-2,0 0 1,0 0-1,1 0 1,-1 0-1,1-1 0,0 1 1,0-1-1,0 0 1,0 1-1,0-1 1,-1-8-1,-13-51-27,15 58 30,-26-128-55,-86-242 0,105 354 47,-1-4 5,-1 1-1,-2-1 0,0 1 1,-18-26-1,27 48 7,0-1 0,0 1 0,-1-1 0,1 1 0,0 0 0,-1 0-1,1 0 1,-1 0 0,0 1 0,1 0 0,-1 0 0,0 0 0,0 0 0,0 0 0,0 1 0,0-1 0,0 1 0,0 0 0,0 1-1,0-1 1,-6 2 0,-10 1 13,0 1-1,-33 12 1,53-16-16,-307 72 106,167-43-402,86-24-1160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9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8251 9 32,'20'-9'680,"-33"14"199,2 0-820,0 0 0,1 1 1,-1 0-1,-13 11 0,-10 6-8,-24 12 49,-112 61 56,-1263 646 410,888-408-555,15-9-11,91-79 9,-300 174 275,24 38-166,531-323-94,-100 68-11,-21 12-6,114-77-25,35-47 49,113-69-34,0 3 0,-71 53 0,45-20 12,-3-3 0,-2-3 1,-85 44-1,-189 95-20,168-96 22,-51 22 19,139-75-124,49-18 130,-76 56 0,42-26-76,-81 60 72,68-47-64,-36 36 68,44-34-29,45-37-19,2 2 0,-37 49 0,-24 22 16,50-47 6,45-58-26,4 0-122,15-5-567,8-17-411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9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0,'9'6'107,"0"1"1,-1 0-1,0 0 0,0 1 0,-1 0 1,0 0-1,0 1 0,-1 0 0,0 0 1,6 12-1,33 65 9,-33-59-91,3 1 0,0-1-1,1-1 1,36 42 0,12-1 30,85 99 56,-97-103-68,-12-15-9,62 97 1,-81-111-26,1-1 0,1 0 1,38 40-1,-39-47-8,-2 0 1,-1 2-1,21 40 0,-29-51 4,1 0-1,1 0 1,28 25-1,-12-12 0,-9-8 2,-14-16 1,0 0 0,0 0-1,-1 0 1,0 1 0,0 0-1,4 8 1,26 27 75,-11-17-47,-11-7-25,-6-8 1,-1-1 0,1 0 0,1-1-1,0 1 1,10 7 0,22 38 43,-17-21 17,-22-29-62,1-1-1,1 1 1,-1 0-1,1-1 0,-1 1 1,1-1-1,4 4 0,14 46 110,-17-46-79,-3-6-38,0 0 0,0 0 0,0 0 0,0 0-1,-1 0 1,1 1 0,0-1 0,-1 0-1,1 0 1,-1 0 0,0 1 0,1-1-1,-1 0 1,0 1 0,0-1 0,0 0-1,0 2 1,-7-28-33,-6 29-758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9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0,'0'0'144,"28"6"406,-10 6-452,0 1 0,-1 1 0,0 1-1,-1 0 1,-1 1 0,25 34 0,1-1 7,85 91 130,175 148 0,193 195 51,-45 46-172,-404-474-114,71 90 46,150 144-1,63 40 51,-151-166-115,-62-61 38,251 232 120,324 327 144,-297-250-219,-167-201-78,-125-121 55,-20-23-38,139 87 1,-49-37-1,48 32-3,-135-93 0,38 24-18,134 93 41,-203-132-28,-2 3 0,72 76 0,-90-83 59,39 47-103,73 124 60,-65-92 133,-58-85-139,-7-11 2,-1 1 0,19 34 0,-24-38 6,1 0-1,0-1 0,1 0 0,17 16 1,-7-8 0,77 59 110,-93-78-249,5 5-406,-19-12-219,-21-15-477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9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96,'0'0'769,"3"1"-678,103 28 182,-3 5 0,143 67 0,-94-36-126,646 291 164,29 13-35,191 43-185,-720-272 11,-110-47-12,-101-53-21,125 60 100,307 99-1,195 39 83,-286-66-175,35 12 8,-313-125-101,189 63 34,-135-60 57,174 43-47,-134-44-20,8 2 50,-107-27-42,160 63-1,-134-40-32,251 96 82,-264-98-121,72 22 66,58 22 66,187 110 74,-168-65-128,-166-77 6,-114-56-28,-17-10 0,0 1 1,-1 1-1,1 0 1,-1 0-1,0 1 1,0 0 0,-1 1-1,12 11 1,-12-13 2,0 1 0,1-1 1,-1-1-1,1 1 0,0-1 0,1-1 1,16 5-1,-13-4-15,127 43 24,-115-37 198,-19-6-550,-19-5-1759,-11-7 728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9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32,'33'26'134,"2"-1"0,1-1 0,1-2 0,0-2 0,70 26 0,-9-1 140,617 347 394,-589-319-599,557 359 203,52 6-19,-626-377-249,131 58 72,-173-88-46,529 224 179,98 35 143,-231-70-133,-248-129-170,-81-37-29,241 87 42,-176-70-38,510 184-8,-575-200 0,201 112 0,-182-80 21,222 91 0,-134-81-37,192 47-67,-190-69 44,125 49-73,-318-105 104,54 28 0,-60-26-3,-19-10-6,-1 1 0,0 1 0,-1 1 0,32 24 0,-45-30 5,0-1 1,1-1 0,19 10 0,16 8 2,-16-7 4,-24-15-13,0 1 1,0 0-1,-1 0 0,1 0 0,-1 1 0,0 0 0,0 0 1,6 7-1,-10-2-810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59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0,'2'24'143,"2"-1"1,1 0-1,0 1 0,2-1 1,0-1-1,2 0 0,18 35 0,2 8 14,22 61 68,178 399 249,-97-196-274,-129-320-197,7 17 7,2-1 1,16 27-1,-17-35 5,-1 1-1,-1-1 0,-1 2 1,-1-1-1,9 33 0,-12-38 7,0 1-1,1-2 0,1 1 1,0-1-1,1 0 1,14 21-1,-12-20-2,0 0 1,-1 1-1,-1 0 1,8 21-1,-13-28-6,2 1 1,-1-1-1,1 1 0,0-1 0,0-1 1,1 1-1,6 6 0,-2-1 13,-7-8-21,0-1 0,0 1-1,0 0 1,-1-1 0,0 1 0,1 0 0,-2 0 0,2 4 0,-2-4-2,1 0 0,0 0 1,0 0-1,0-1 0,1 1 1,-1 0-1,5 6 0,-4-7 3,-1-1-1,0 1 0,0-1 0,0 1 1,0-1-1,0 1 0,0 0 1,-1-1-1,1 1 0,-1 4 1,0-4 1,1 0 0,-1 0 1,1 0-1,-1 0 1,1 1-1,0-1 0,0 0 1,1-1-1,-1 1 0,3 5 1,3 1-958,-1-27-212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0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32,'0'31'897,"1"-26"-860,0 0-1,0 0 1,0 0-1,1 0 1,-1 0 0,1 0-1,0-1 1,1 1 0,-1-1-1,1 1 1,0-1-1,6 7 1,51 52 180,-36-40-120,290 252 434,-126-119-411,-10-6-57,-79-71 16,-4 5 0,113 128-1,-22-1-78,76 93 0,93 110 160,-188-245-5,168 178 123,-202-216-272,-80-82 18,83 101-1,-112-120-47,39 34-1,4 5 31,129 144-33,-57-66 33,-23-22-38,169 140 0,-129-126 60,42 34-104,-38-30 62,-38-30 39,119 120-59,-128-119 30,46 62-1,-109-124 27,83 113 1,-35-39-4,-36-50-9,71 78 23,-93-107-19,6 7 4,-19-20-8,-26-32-79,-10-13-1271,-9-9 422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0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64,'5'31'876,"11"13"-623,-11-26-195,2 0 0,0-1 0,18 32 0,95 161 221,-52-86-152,-56-101-110,-1 0 1,-1 1-1,13 42 0,-19-54-17,1 0 0,1 0 0,0-1 0,0 0 0,1 0 0,13 14 0,19 35 16,-30-35 19,-8-21-49,0 0 1,0 0-1,1 0 0,-1 0 1,1 0-1,0 0 0,4 5 1,3 2-36,-6-8 38,0 0 0,0 1-1,0 0 1,-1-1 0,1 1-1,-1 0 1,0 0-1,0 0 1,0 1 0,0-1-1,-1 0 1,0 1 0,0-1-1,1 6 1,-2-6-107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0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28 32,'2'-21'436,"5"14"115,19 25 213,-8-3-913,34 26 362,84 86 1,-102-87-154,38 37 29,-27-33-63,-27-25 17,1-1 0,40 30 0,-45-40-572,-14-12-250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0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134 0 0,'0'0'1041,"0"15"-785,-1 3-186,-1 1 0,0-1 0,-10 31 0,-5 40-8,-2 294 178,12 74-165,7 196-75,14-377 48,-14 627 133,-7-757-127,2-32-1,-22 124 1,13-30-108,10-167 52,2 1-1,5 57 1,-1-11 9,-1-23-18,0-10 11,-9 84 0,5-42 28,4-72-42,-5 51 0,-3-12 31,5 121-1,3-99-11,-8-44-244,3-27-18,2-23-53,2-24-400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04"/>
    </inkml:context>
    <inkml:brush xml:id="br0">
      <inkml:brushProperty name="width" value="0.5" units="cm"/>
      <inkml:brushProperty name="height" value="1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4882 13846 64,'-27'9'1724,"42"-10"-1606,5-6-70,1-1-1,-1-1 1,-1-1 0,0 0 0,23-17-1,-24 14-28,1 1 0,1 1 0,0 1 0,0 1 0,28-9 0,247-85 274,-229 77-255,536-261 40,-588 280-86,236-111 136,-58 29-112,50-16 53,-119 51-41,100-52-3,-11 0-31,-102 54 50,-4-6-69,-59 31 72,67-29 0,-29 18-79,107-66 0,-26 12-11,-95 52 85,79-60 0,-52 33-83,291-201 52,-152 86 21,-72 50-48,-72 63 49,226-161 3,-111 107 98,287-126-1,-93 53-31,-211 100-81,60-32 11,-149 72-33,219-131-35,-90 48 63,-61 39-86,511-286 112,-326 179-69,-267 154 32,-39 22-32,-20 14 3,34-27-1,-43 30 14,0 1 0,1 0 0,0 2 0,25-9 0,87-24-74,-133 44 72,0 0 1,0 0 0,0 0 0,1 0 0,-1 0 0,0 0 0,0 0 0,1 0-1,-1 0 1,0 0 0,0 0 0,0 0 0,1 0 0,-1 0 0,0 0 0,0 0 0,0 0-1,1 0 1,-1 0 0,0 0 0,0 0 0,0 1 0,1-1 0,-1 0 0,0 0-1,0 0 1,0 0 0,0 0 0,1 1 0,-1-1 0,0 0 0,0 0 0,0 0 0,0 0-1,0 1 1,0-1 0,1 0 0,-1 0 0,0 0 0,0 1 0,0-1 0,0 0-1,0 0 1,0 0 0,0 1 0,-1 16 25,-10 19 6,10-32-64,-6 17 45,4-14-8,0 0 0,1 0 0,0 0 0,1 0 0,0 0 0,-1 10 0,-5 47 2,7-61-10,-1-1 0,1 1 0,0 0 0,0-1 0,0 1 0,0 0 0,1-1 0,-1 1 0,1 0 1,-1-1-1,1 1 0,0-1 0,0 1 0,0-1 0,1 1 0,-1-1 0,0 0 0,1 0 0,3 4 0,-1-4-5,1 0-1,-1-1 1,1 0-1,0 0 1,-1 0 0,1 0-1,0-1 1,0 0-1,-1 0 1,8-1-1,-10 1 9,1 0 0,0 0-1,-1 0 1,1 0-1,-1-1 1,1 1 0,-1-1-1,1 0 1,-1 0 0,1 0-1,-1 0 1,0 0 0,1 0-1,-1-1 1,0 1-1,0-1 1,2-1 0,-3 2 2,0 1 0,0 0-20,0 0 22,0 1 0,1-1-1,-1 0 1,0 0 0,0 0 0,1 0-1,-1 0 1,0-1 0,0 1 0,1 0-1,-1 0 1,0-1 0,0 1 0,0-1-1,1 1 1,-1-1 0,0 1 0,0-1-1,0 0 1,1-1 0,9-3 31,-24 11-3,-11 8-31,-41 33 1,-14 9 49,-97 56 44,-42 25-37,-441 203-65,589-306 45,-731 334-63,565-243 84,111-57-67,-138 55 1,-518 230-173,374-116 63,152-83 62,-98 86-94,203-131 120,-406 247-358,517-337 335,29-14 45,0 0 1,0 0-1,0 1 1,-10 7 0,19-12 4,1-1-1,-1 1 1,0-1 0,0 1 0,1-1 0,-1 1 0,1-1 0,-1 1-1,0 0 1,1-1 0,-1 1 0,1 0 0,-1 0 0,1-1 0,0 1-1,-1 0 1,1 0 0,0 0 0,0-1 0,-1 1 0,1 0 0,0 0-1,0 0 1,0 0 0,0 0 0,0-1 0,0 1 0,0 0 0,0 0-1,1 1 1,0-1 6,0 0 0,0 0 0,0 1 0,1-1 0,-1 0 0,0 0-1,1-1 1,-1 1 0,0 0 0,1 0 0,-1-1 0,1 1 0,-1-1 0,4 1-1,56 6 46,-38-8-35,0-1-1,0-1 1,0-1-1,-1-1 1,0-1-1,0-1 1,40-18-1,7-11 5,65-44 0,-38 21-97,-57 36 110,-5 2-16,1 1 0,1 2-1,68-24 1,-47 23 21,-1-2 1,-1-2-1,63-38 1,144-104-46,-188 116-15,120-93 48,408-236-11,-239 166 58,-60 9 5,-244 160-89,174-122-1,-118 78 5,124-124 0,-70 23 5,-143 156 7,38-37-6,3 3 1,145-109-1,-60 52-24,220-145 120,-176 135 16,-2 2-81,94-69 44,-48 40-34,-18 13-35,153-118-28,-290 204 30,125-116 0,-142 121-35,-216 160-45,-67 46-33,2-13 14,215-136-37,-1-1 126,1 1 0,-1-1 0,0 0 0,0 0 0,0 0 1,0 0-1,0 0 0,1-1 0,-1 1 0,0 0 0,0-1 0,0 1 0,0 0 0,0-1 0,0 1 0,0-1 0,0 0 1,0 1-1,1-2 0,23-19 53,-15 11-51,178-166-58,-21 18 100,-45 56-43,-61 55 5,-3-4 0,-2-2-1,69-81 1,-54 52 41,-46 57-57,38-53-1,-41 49 36,49-52 1,-38 46-56,-32 33 43,1 0 0,-1 0 0,0 0 0,0 0 0,0 0 0,0 0-1,0-1 1,-1 1 0,1 0 0,-1-1 0,1 1 0,-1 0 0,0-3 0,0 2-9,0 0 1,1 0-1,-1 1 1,1-1 0,-1 0-1,1 1 1,0-1-1,0 1 1,0-1 0,0 1-1,2-3 1,70-103 94,16-23-78,-6 20-19,102-178 0,-58 87-7,46-80 34,-141 213 0,-3-2-1,37-133 1,-48 93-30,-15 80 5,2 0 0,9-34 0,-8 47 6,0-1-1,2 1 0,0 0 0,1 1 1,0 0-1,2 0 0,0 1 0,1 1 1,0 0-1,1 0 0,30-24 0,-24 25-6,0 1 0,0 0 0,42-18 0,39-23-3,-39 20 9,-34 20-13,0-1 0,-1-1 1,0-1-1,43-39 0,-68 55 11,0 1 0,-1-1 0,1 1 0,0-1 0,0 1 1,-1-1-1,1 0 0,0 1 0,-1-1 0,1 0 0,-1 1 0,1-1 0,-1 0 0,1 0 0,-1 0 0,1 0 0,-1 1 0,0-1 0,0 0 0,1 0 0,-1 0 0,0 0 0,0 0 0,0 0 0,0 0 0,0 0 0,0 0 0,0-1 0,-1 2-1,-1-1 1,1 0-1,0 1 1,0-1-1,0 1 1,0-1-1,-1 1 0,1 0 1,0 0-1,0 0 1,-1-1-1,1 1 1,0 0-1,0 0 1,-1 1-1,1-1 1,-2 0-1,-4 1-1,0 0-1,-1 1 1,1 0-1,0 0 1,0 1-1,-12 5 1,-57 55 72,3 4 1,-100 117-1,94-97-25,-169 212 217,204-245-250,-2-2 1,-104 89 0,64-63 39,-178 153-57,146-132 53,-42 55-20,105-97-19,-2-3-1,-73 53 0,23-34-4,-134 103 19,119-83-33,75-59-4,-65 60 1,112-94 12,0 0 0,0 0 0,0 0 0,0 0 0,0 0 0,0 0 0,0 0 0,0 0 0,0 0 0,0 0 1,1 0-1,-1 0 0,0 0 0,0 0 0,0 0 0,0 0 0,0 0 0,0 0 0,0 0 0,0 0 0,0 0 0,0 0 0,0 0 0,0 0 1,0 0-1,0 0 0,0 1 0,0-1 0,0 0 0,0 0 0,0 0 0,1 0 0,-1 0 0,0 0 0,0 0 0,0 0 0,0 0 0,0 0 1,0 0-1,0 0 0,0 0 0,0 1 0,0-1 0,0 0 0,0 0 0,0 0 0,-1 0 0,1 0 0,0 0 0,14-5-99,18-10-31,590-407-72,-287 204 197,43-26 7,-349 226 191,-32 33-155,-12 8-2,-1-2-1,0 0 0,-2 0 1,-1-2-1,-36 31 0,22-21-15,-521 508 344,53-100-97,427-377-196,-1190 843 31,1059-765-70,-146 94-51,277-196 13,57-29-22,0 1 1,1 0 0,0 2-1,-24 17 1,75-42-383,33-23 411,565-356 5,-184 105 49,318-194-60,-366 233 6,-400 249 21,-25 15 28,0 0-1,-42 35 0,4-2-38,-1228 799-26,448-390 124,556-311-93,-27 6-34,-39 19-18,267-123 33,-157 115 0,122-74-7,-256 142 1,-355 97 43,90-47-163,322-132 180,64-31-126,-234 128 51,288-142-20,-23 19 21,-241 173 0,189-109 52,-125 88-8,-49 15-168,-23-35 23,335-181 78,-89 40 12,-101 56-26,87-32-19,211-120 21,2 1 0,-35 30 1,62-47 59,-1 0 0,1 0 0,0 0 0,0 0 0,0 0 0,0 0 0,0 0 0,0 0 1,0 0-1,0 0 0,0 0 0,0 1 0,1-1 0,-1 0 0,0 1 0,1-1 0,0 1 0,-1-1 0,1 1 1,-1 1-1,2-2-3,-1 0-1,1-1 1,0 1 0,-1 0 0,1-1 0,0 1 0,-1-1 0,1 1 0,0-1 0,0 1 0,0-1 0,-1 1 0,1-1 0,0 0 0,0 0 0,0 1 0,0-1 0,0 0 0,0 0-1,-1 0 1,1 0 0,0 0 0,2 0 0,8-1-1,1 0 0,-1 0-1,1-1 1,15-5 0,28-14 43,-1-2 0,92-56 0,-68 36-37,825-410 45,-444 229-16,-6-16-57,-66 33-30,-279 158 81,-107 48-33,1 0-1,-1 0 0,1 0 0,-1 0 0,1 0 0,0 1 0,-1-1 0,1 1 0,0-1 0,-1 1 0,1 0 0,0 0 0,0 0 0,-1 0 0,1 0 0,0 0 0,2 0 0,-12 7-25,-67 71 60,-4-2 0,-104 75-1,176-145-26,-137 105 3,-4-7 0,-5-6-1,-4-7 1,-4-6 0,-186 67-1,158-76-30,-252 141-1,344-160 32,2 3 0,3 5 0,3 4 0,-94 95 0,141-122 18,1 3 0,-45 65 1,85-109-23,0 0-1,1 1 1,-1-1 0,0 0 0,0 0 0,1 0-1,-1 1 1,1-1 0,-1 0 0,1 0 0,-1 1 0,1-1-1,0 0 1,0 1 0,0-1 0,-1 1 0,1-1-1,1 0 1,-1 1 0,0 2 0,1-3-1,0 0-1,-1-1 1,1 1 0,0 0 0,0 0 0,0 0-1,-1-1 1,1 1 0,0 0 0,0-1-1,0 1 1,0-1 0,0 1 0,0-1-1,0 0 1,0 1 0,1-1 0,-1 0 0,2 1-1,8-1-9,0 1-1,0-2 0,0 1 0,12-3 0,-21 3 13,15-4 8,1 0 0,-1-1 0,1 0 0,-1-2 0,-1 0 0,17-9 0,98-65 90,-65 38-65,774-418 69,-688 387-98,735-385 109,-110 19-149,57-34 88,-203 36-60,-272 178-37,-156 118 148,525-350-116,-60 29 8,696-434 181,-887 652-252,-371 195 77,-88 40 37,-12 7-33,0-1 0,0 1 1,1 0-1,0 0 1,-1 1-1,12-3 0,-17 5-96,-25 17 91,-676 439 52,126-90 41,119-29-47,-208 134 78,-99-57-93,-24-48-68,218-105-122,-247 113 92,-20-39-58,76-44-354,674-258 419,-116 30 82,146-50-42,1 3-1,1 3 1,-66 31 0,-47 46 89,249-141-154,92-71 181,201-176 1,136-167-139,61-51 120,264-113 49,-833 621-125,259-194-4,-138 101-7,-26 16 6,89-92-1,76-103 5,-96 97-1,226-188 20,24 26 7,-194 161-25,13-7-47,215-185 100,-351 275-120,118-105 110,-172 161-65,2 2 0,97-54 0,19-8 63,-152 96-12,-15 10-17,-17 17-10,15-20-5,-515 608-10,-59-50 17,373-392 50,-426 381-80,609-530 21,-376 389 70,330-333-77,13-17-28,3 2 1,-61 95-1,108-148 48,2-5-10,0 0-1,1 1 1,-1-1-1,1 1 1,0 0-1,0-1 1,1 1 0,-1 0-1,1 0 1,-1 7-1,6-10-17,0-1 1,-1 0-1,1 0 0,0-1 0,-1 1 0,1-1 1,0 1-1,0-1 0,0 0 0,0-1 0,6 0 0,-6 1 8,6-2 4,0 1-1,0-2 1,0 1 0,0-1-1,0-1 1,-1 1 0,1-2-1,-1 1 1,16-12-1,9-8 25,34-33-1,-35 29-25,328-282 47,387-306-46,688-503 108,-1329 1027-122,112-89-17,-198 164 76,-5 4 3,-16 13-41,0 0-1,0 0 1,0 1-1,0-1 1,0 0-1,1 0 1,-1 0-1,0 0 1,0 0-1,0 0 1,0 0-1,0 0 1,0 0-1,0 0 1,0 0-1,0 0 1,0 0-1,0 1 1,0-1-1,0 0 1,0 0-1,1 0 0,-1 0 1,0 0-1,0 0 1,0 0-1,0 0 1,0 0-1,-34 43 2,-2-2-1,-80 71 0,98-95 15,-214 198 21,-307 279 147,24-89-274,362-290 118,-1215 833-44,-57-88 8,1415-854 9,-377 224-24,279-159 17,-143 123 0,242-184-9,13-10-46,22-12-54,-18 8 118,40-23 4,-1-2-1,44-36 1,4-3 4,896-536 171,41-8-240,359-196 209,-1043 613-134,181-92-59,-404 223 164,172-97-162,-76 40 27,-139 80 20,-2-4 1,118-87 0,-167 109-2,0 2 1,46-22 0,-48 27-61,-9 3-9,-13 7 68,-12 6 115,-45 19-263,-56 31 0,5-2 21,45-23 134,-221 89 15,203-87-92,-138 29-1,194-52 41,-1 0 0,1-2 0,-1 0 0,1-1 0,-1-1 0,-35-4 0,52 3 18,-1 0 0,1 0-1,0 0 1,0 0-1,0 0 1,0-1-1,0 1 1,0-1 0,1 1-1,-1-1 1,0 0-1,1 0 1,-1 0-1,1 0 1,0 0 0,-1 0-1,1 0 1,0 0-1,0 0 1,-1-5-1,-8-45-97,6 9 123,-2 1 0,-1 0 0,-15-43 0,19 73-4,-1 1 0,-1 0 0,0 0-1,0 0 1,-1 0 0,0 1 0,-1 0-1,0 0 1,-1 1 0,0 0 0,0 0 0,-1 1-1,0 0 1,0 0 0,-19-10 0,6 8-21,1 2 0,-2 0-1,-36-7 1,42 11 1,-1 0 0,1 0-1,0-2 1,1 0 0,-1-1 0,1-1-1,-22-14 1,34 18 6,0-1 1,1 0-1,-1 1 1,1-1-1,0 0 0,1 0 1,-1-1-1,1 1 1,0 0-1,0-1 0,0 0 1,1 1-1,0-1 1,0 0-1,1 1 0,0-1 1,0-7-1,0-3-1,0 0 1,2-1-1,0 1 0,0 0 0,7-19 1,3 2-3,1 0 0,2 1 0,24-38 1,67-92-9,-68 107 17,344-469 6,-26 142 2,-78 90-15,-235 245-7,-11 12-22,29-39 0,-53 63 23,0-1-1,-1 0 1,0-1-1,-1 1 1,0-1-1,-2-1 0,8-25 1,-9 23 37,-1-3-73,1 0 0,1 1 0,1-1-1,1 1 1,0 1 0,2-1 0,0 1 0,15-25-1,10 3 35,-33 39-6,0-1-11,0-2 16,0 2-5,-14 2 14,-1 0 0,1 1 0,-1 1 0,1 0 0,0 1 0,0 0 0,0 1 0,1 1 0,0 0-1,-19 12 1,-10 10-15,-66 57-1,41-30 12,28-20 64,1 2 0,2 1-1,-54 77 1,-33 35 80,-227 181-5,-38 39 17,-78 138 47,321-330-192,17-18 1,120-147-344,17-16 271,22-15 135,-30 17-78,430-323 83,-295 215-93,524-390 63,-422 318 3,142-98 47,-320 238-92,100-62 11,-134 88-10,1 1 0,0 1 0,57-17 0,-75 28 25,-11 31 176,-3-15-186,-1-1 1,0 0-1,-1 0 1,0-1-1,-1 0 1,-11 13 0,-64 69 27,66-76-27,-272 263 127,13-14-33,208-182-70,68-85-44,0 0 0,0 0 0,0 0 0,0 1 0,0-1 0,0 0-1,0 0 1,0 1 0,1-1 0,-1 0 0,0 0 0,0 0 0,0 1 0,0-1-1,0 0 1,0 0 0,0 0 0,0 1 0,1-1 0,-1 0 0,0 0 0,0 0-1,0 0 1,0 1 0,1-1 0,-1 0 0,0 0 0,0 0 0,0 0-1,1 0 1,-1 0 0,0 0 0,0 1 0,0-1 0,1 0 0,-1 0 0,0 0-1,0 0 1,1 0 0,-1 0 0,0 0 0,0 0 0,0 0 0,1 0 0,-1 0-1,0 0 1,0-1 0,1 1 0,-1 0 0,0 0 0,0 0 0,0 0-1,1 0 1,-1 0 0,0 0 0,0-1 0,19-2-128,4-7 140,-2-1 0,1-1 0,-2-1-1,30-24 1,-1 1-5,657-451-251,-688 475 241,55-35-5,-67 44 14,1-1 0,0 1 0,0 1 0,0-1 0,0 1 0,0 1 1,1-1-1,14 0 0,-23 27 49,-2-15-44,-1-1 0,0 1 0,0-1 0,-1 0 1,0 0-1,-1 0 0,1-1 0,-14 14 0,-66 65 6,53-56 11,-122 108 31,90-84-12,3 3 0,-65 77 0,79-69 26,43-60-67,1-1 0,0 1 0,1 0 1,-1 0-1,1 1 0,1-1 0,-1 0 0,1 1 0,-1 12 0,2-18-7,0-1 0,0 1 0,1 0 0,-1-1 0,0 1 0,0 0 0,1-1 0,-1 1 0,1 0 0,-1-1 0,0 1 1,1-1-1,-1 1 0,1 0 0,-1-1 0,1 1 0,0-1 0,-1 0 0,1 1 0,0-1 0,-1 1 0,1-1 0,0 0 0,-1 0 0,1 1 0,0-1 0,-1 0 0,1 0 0,0 0 0,0 0 0,-1 0 0,2 0 0,30 0-11,-26 0 14,6-2 0,0 0 0,0-1 0,0 0 0,0-1 0,0 0 1,-1 0-1,0-2 0,17-9 0,87-66-6,-80 56-5,61-49-85,75-51 75,-139 104 22,-23 13 0,0 1 0,1 0 0,0 1-1,0 0 1,0 0 0,1 1 0,0 0-1,0 1 1,0 1 0,1 0-1,22-4 1,-33 8 0,0 0 0,-1-1 0,1 1 0,0 0 0,-1-1 0,1 1-1,0 0 1,-1 0 0,1 0 0,-1 0 0,1 0 0,-1 0 0,1 0 0,-1 0 0,0-1-1,1 1 1,-1 0 0,0 0 0,0 1 0,0-1 0,0 0 0,0 0 0,0 0 0,0 0-1,0 0 1,0 0 0,-1 0 0,1 0 0,-1 1 0,1 5 4,-1 2-3,0-1-1,0 0 0,-1 0 0,0 0 1,0 0-1,-1 0 0,0 0 0,0-1 1,-1 1-1,0-1 0,-7 10 0,-8 9 8,-37 39 0,25-31-4,-13 16 38,12-16-41,1 1 1,2 2-1,-44 73 1,70-103-9,1-1 0,-1 1 0,1 0 1,0 0-1,1 0 0,-1 0 0,1 0 0,1 0 0,0 12 0,1-18 1,0 0-1,0-1 1,0 1-1,0 0 1,1-1-1,-1 1 1,0-1-1,0 1 1,1-1-1,-1 0 1,0 0-1,1 1 1,-1-1 0,0 0-1,1 0 1,-1 0-1,0 0 1,1-1-1,1 1 1,30-3-3,-24-1 5,0 0-1,-1-1 1,0 0 0,1 0 0,-2-1 0,1 0-1,-1-1 1,0 0 0,12-13 0,11-11-3,23-19-18,-3-1-1,79-106 0,-117 140 9,-2-1 1,0 0 0,-1 0 0,-1-1-1,-1 0 1,-1-1 0,0 0-1,5-39 1,-4-2-129,-4-100-1,-3 106 43,-2 38 64,1 0 1,-2 0-1,0 0 0,-9-24 1,7 25 23,1-1 1,0 1-1,1-1 0,-1-25 1,3 16-1,1-1 1,2 0-1,0 0 0,2 0 0,1 1 1,16-51-1,-11 49 5,1 1 1,2 1-1,1 0 1,1 1-1,1 0 1,1 1-1,1 1 1,1 1-1,23-21 0,58-42 28,181-119 0,-273 198-11,1 0 0,0 1 0,0 0 0,0 0 0,0 1 0,0 1 0,16-5 0,-29 36 40,-15 3-10,-1-1 1,-43 51 0,-5 5-22,48-58-21,5-9 22,2 0 0,0 1 1,1 0-1,1 1 0,0 0 0,-6 23 0,16-43-23,1-1 1,0 0-1,0 1 0,0-1 1,0 1-1,-1-1 0,1 0 1,0 1-1,0-1 0,0 1 1,0-1-1,0 1 0,0-1 0,0 0 1,0 1-1,0-1 0,0 1 1,0-1-1,1 0 0,-1 1 1,0-1-1,0 1 0,0-1 0,0 0 1,1 1-1,-1-1 0,0 0 1,0 1-1,1-1 0,-1 0 1,0 1-1,1-1 0,-1 0 0,0 0 1,1 1-1,-1-1 0,0 0 1,1 0-1,0 1 0,19-5-23,21-19 89,11-23-95,63-72-1,-7 5-66,-104 109 101,10-11 3,2 0-1,-1 1 0,2 0 1,0 2-1,0 0 0,1 1 0,1 0 1,21-8-1,-39 19 0,-1 0 0,0 0 0,1 0 0,-1 0-1,1 0 1,-1 0 0,0 0 0,1 1 0,-1-1 0,1 0 0,-1 0 0,0 0 0,1 1 0,-1-1 0,0 0-1,1 0 1,-1 1 0,0-1 0,1 0 0,-1 1 0,0-1 0,0 0 0,1 1 0,-1-1 0,0 0 0,0 1-1,0-1 1,1 0 0,-1 1 0,0-1 0,0 1 0,0-1 0,0 1 0,0-1 0,0 0 0,0 1 0,0-1 0,0 1-1,0-1 1,0 0 0,0 1 0,0-1 0,0 1 0,-2 25 21,2-24-18,-2 8 12,0 0-1,-1 1 1,0-2 0,-1 1 0,0 0-1,0-1 1,-10 16 0,-50 65 11,45-64-8,-75 96 46,-51 75 33,135-182-87,5-9-10,-1 1 0,2 1 0,-1-1 0,1 1 1,0 0-1,1 0 0,0 0 0,0 0 1,1 1-1,0-1 0,0 1 0,1-1 0,-1 14 1,5-21-13,0 0 1,-1-1 0,1 1 0,0 0-1,0-1 1,0 0 0,0 1 0,0-1-1,0 0 1,-1 0 0,1-1 0,0 1-1,0-1 1,5-1 0,11-8 14,0-1-1,-1-1 1,0-1 0,-1 0 0,17-18 0,-14 13 3,-17 16-8,167-137-82,-140 117 64,2 1 0,0 2 0,62-28-1,-92 47 20,-1-1 0,1 0 0,-1 0 0,1 1 0,-1-1 0,1 1 0,-1-1 0,1 1 0,-1 0 0,1-1 0,-1 1 0,1 0 0,0 0 0,-1 0 0,1 0 0,-1 1 0,1-1 0,0 0 0,-1 1 0,1-1 0,-1 1 0,3 0 0,-3 1 2,0-1 0,-1 0-1,1 0 1,-1 0-1,1 1 1,-1-1-1,0 0 1,1 0-1,-1 1 1,0-1-1,0 0 1,0 1-1,0-1 1,0 0-1,0 1 1,0-1-1,0 0 1,0 0-1,-1 1 1,0 1 0,-3 8 17,0 0 0,0 0 0,-1-1 0,-12 18 0,-46 59 60,-3-3 0,-130 127 0,178-194-69,1 1-1,1 0 1,1 1 0,1 1-1,-20 37 1,33-56-11,1-1-1,0 1 1,0 0-1,-1-1 1,1 1 0,0 0-1,0 0 1,0-1 0,0 1-1,0 0 1,0 0 0,0-1-1,0 1 1,0 0-1,0 0 1,0-1 0,1 1-1,-1 0 1,0 0 0,0-1-1,1 1 1,-1 0 0,0-1-1,1 1 1,-1-1-1,1 1 1,-1 0 0,1-1-1,-1 1 1,1-1 0,-1 1-1,1-1 1,0 1 0,-1-1-1,1 0 1,0 1-1,-1-1 1,1 0 0,0 0-1,0 1 1,-1-1 0,1 0-1,0 0 1,0 0 0,-1 0-1,1 0 1,0 0-1,1 0 1,45 2-23,-40-2 21,2-1 2,-1 0 0,1 0-1,-1-1 1,0 0 0,1-1-1,-1 0 1,0 0 0,-1-1-1,1 0 1,-1 0 0,1-1-1,12-10 1,7-9-15,42-45 0,-56 55 7,19-21-26,72-70-39,34-13 94,-138 117-20,-1 1 0,1 0 0,0-1 0,-1 1 0,1 0 1,0-1-1,-1 1 0,1 0 0,0 0 0,-1-1 0,1 1 0,-1 0 0,1 0 0,0 0 0,-1 0 0,1-1 0,-1 1 0,1 0 0,-1 0 0,1 0 1,-1 0-1,1 0 0,0 0 0,-1 0 0,1 0 0,-1 0 0,1 0 0,-1 1 0,1-1 0,-1 0 0,1 0 0,0 0 0,-1 0 0,0 1 0,-21 2 37,-38 28-6,12-1-48,-85 47 35,-2-5 1,-174 65 0,-283 105-94,-150 64-119,20 36 198,295-84 80,338-192-111,86-64 63,3-3-130,0-1 86,1 1-1,-1 0 1,0-1-1,0 1 1,1 0 0,-1-1-1,0 1 1,1 0-1,0 0 1,-1-1-1,1 1 1,0 0-1,-1 0 1,1 0 0,0 0-1,1-1 1,2-4-3,75-145-76,-78 150 85,-1 1 0,1-1 0,-1 1 0,1-1 1,-1 0-1,0 1 0,1-1 0,-1 0 0,0 0 0,1 1 0,-1-1 0,0 0 0,0 0 0,1 1 0,-1-1 0,0 0 0,0 0 1,0 0-1,0 1 0,0-1 0,0 0 0,0 0 0,-1 0 0,1 1 0,0-1 0,0 0 0,-1 0 0,1-1 0,-2 2 0,0 0-1,1 0 0,-1 1 0,0-1 1,1 0-1,-1 0 0,0 1 0,1-1 0,-1 1 1,1-1-1,-1 1 0,1 0 0,-1 0 1,-1 1-1,-39 24-13,1 2 1,-48 43-1,0 1 11,-1011 645 319,807-535-72,-512 419-1,249-113-167,176-182-126,244-201 92,-530 402 7,510-385-55,-77 55-13,-27 19 28,151-111-70,-239 201 137,107-74-119,-301 294 35,174-167-12,222-214 4,106-89-14,2 3 0,1 1 0,2 1 0,2 2 0,-38 66 0,70-108 31,1-1-1,-1 0 1,1 1 0,0-1 0,-1 1 0,1 0 0,-1-1 0,1 1 0,0-1 0,0 1 0,-1-1 0,1 1 0,0 0 0,0-1 0,0 1-1,0 0 1,0-1 0,0 1 0,0-1 0,0 1 0,0 0 0,0-1 0,0 1 0,0 0 0,0-1 0,0 1 0,1-1 0,-1 1-1,0 0 1,0-1 0,1 1 0,-1-1 0,0 1 0,1-1 0,-1 1 0,1-1 0,-1 1 0,0-1 0,1 1 0,-1-1 0,2 1-1,0 0 2,1-1-1,0 1 0,0-1 1,0 1-1,0-1 0,-1 0 1,1 0-1,0 0 0,0-1 0,3 0 1,10-2 13,-1-1 1,0 0 0,18-8-1,14-11-1,-2-3-1,0-1 0,49-40 0,118-111 76,-129 105-118,562-498 43,181-153 6,-250 264 18,-397 320-36,866-766-71,-776 646 131,111-101-20,-1-19-6,-141 134-97,63-95 50,33-31 51,-135 187-55,-227 231 74,-61 63-65,-4-5-1,-139 122 1,-238 165 76,300-256-105,-612 469 197,218-175-231,-94 125 137,161-130-118,350-306 91,-289 176 0,2-10-168,401-258 66,1 0 1,2 3-1,-39 44 1,-70 107-71,39-48-3,-78 91 183,173-217-37,4-5-11,0 0 0,0 1 0,0-1 0,0 0 0,0 0 0,0 1 0,1-1 0,-1 0 0,0 1 0,1-1 0,-1 1 0,1-1 0,0 1 0,-1-1 0,1 1 0,0 2 0,0-4-21,3-11-65,19-24 111,30-36 0,-11 17 5,170-227 96,276-284-1,-255 316-7,224-314-1,-295 334-111,95-127 3,-171 247 0,117-113-1,185-127 84,-40 38-56,-227 185-47,120-164 1,-49 54 4,-24 45 65,260-231 0,123-65-27,-333 312-85,-131 109 74,132-129 0,-179 153-71,123-142-23,-141 166 1,-14 15 69,-14 15-76,-61 71-41,-77 74-1,-94 71 81,149-144 80,-123 117-10,-291 358-1,207-161 28,-132 166 57,-218 181 80,281-328-340,250-289 151,-100 125 86,207-243-106,8-9 8,0 0 0,0 0 0,-1 0 0,1 1 0,0-1 0,0 1 0,1-1 1,-1 1-1,0-1 0,0 1 0,1-1 0,-1 1 0,1 0 0,-1-1 0,1 1 0,-1 3 0,24-8-180,-8-4 200,1-1-1,-1-1 1,-1 0 0,0-1-1,0 0 1,23-25 0,-16 17-17,282-279-62,-77 71 127,316-246 6,70-67-86,-349 279 3,331-424 0,-345 365 16,-245 316 3,0 0 0,0 0 0,0 0 1,0 0-1,1 1 0,-1 0 0,1 0 0,9-2 0,6-4-31,77-34 17,-97 42 11,0 0-1,0-1 0,0 1 1,1 0-1,-1 0 1,0 0-1,0 0 1,0-1-1,0 1 0,1 0 1,-1 0-1,0 0 1,0 0-1,0 0 0,1 0 1,-1 0-1,0 0 1,0 0-1,1 0 1,-1 0-1,0-1 0,0 1 1,1 0-1,-1 0 1,0 1-1,0-1 0,0 0 1,1 0-1,-1 0 1,0 0-1,0 0 0,1 0 1,-1 0-1,0 0 1,0 0-1,0 0 1,1 1-1,-1-1 0,0 0 1,0 0-1,0 0 1,0 0-1,1 1 0,-1-1 1,0 0-1,0 0 1,0 0-1,0 0 1,0 1-1,0-1 0,0 0 1,1 0-1,-1 1 1,0-1-1,0 0 0,0 0 1,0 1-1,0-1 1,0 0-1,0 0 0,0 0 1,0 1-1,0-1 1,0 0-1,0 0 1,-1 1-1,1-1 0,0 0 1,0 0-1,0 2-6,-1 6 6,0-1 0,-1 1 0,0-1-1,0 0 1,0 0 0,-1 0 0,0 0-1,-1 0 1,-6 11 0,-48 63-47,44-64 39,-212 327 126,187-281-113,-3-2 0,-3-3 1,-91 95-1,-182 137-52,182-171 85,-603 485 9,-148 137-66,389-254 75,-215 201-14,464-454-34,-129 113-62,-367 340 61,478-443-38,173-163 106,79-68-95,-164 136 13,149-128-38,0 0 1,-2-2 0,0-2-1,-44 18 1,64-31 32,0-1 1,0 0-1,0-1 1,0-1-1,-24 1 0,-9 1-18,-1 5 14,-22 1-3,67-10 20,0 0 1,0 0-1,1 0 1,-1 0-1,0 0 1,1 0-1,-1 0 0,1 0 1,-1 0-1,1 0 1,0 0-1,-1 0 0,1 0 1,0-1-1,0 1 1,0 0-1,-1 0 1,1 0-1,1-1 0,-1 1 1,0-2-1,3-35 18,5 21-16,0 0 0,1 1 0,1 0 1,0 0-1,1 1 0,17-18 0,0-2-7,252-383 238,-106 149-97,-43 87-13,72-113-113,13-31 76,-43 66-21,-6 10-34,182-260-53,160-323 60,-441 730-31,4 3 0,86-92 1,-15 19 2,82-137-39,-172 227 16,77-169 1,-21 36 26,-63 129-17,-7 18 6,3 1 1,4 3-1,54-62 1,173-165 25,-17 57 2,24-24 7,-223 199-32,72-98 0,-102 118-5,-1-1 0,-2-2 0,35-86 0,-44 89-1,-8 18 3,1 0 0,1 1 0,0 0 0,2 0 0,0 1 0,26-33 0,9 1 10,2 2-1,64-51 1,-108 96 4,-3 3-18,0 1 1,0 0 0,0 0 0,0 0 0,0 0 0,0 0 0,0 0 0,0 0 0,0 0 0,0 0 0,0 0 0,1 0 0,-1 1 0,0-1 0,1 1 0,-1-1 0,2 0 0,-1 1 80,-2 57 41,2-15-8,-6 46 1,2-75-87,0 0 0,0 0 1,-1 0-1,-1-1 0,0 1 0,-1-1 1,-11 20-1,-17 17 53,32-42-73,0-1 0,0 1 0,1 0 0,-1 0 1,2 0-1,0 7 0,0 15 7,-3 12-30,-2-1 1,-2 0-1,-1 0 0,-2-1 1,-2 0-1,-17 39 1,-108 222-26,59-158 58,-102 144-1,-116 121 7,192-269-20,-813 1034 61,766-1004-84,-62 74-35,-295 403 63,99-124-21,248-322 55,-430 565-127,542-692 109,-51 100 0,98-167-38,0 1-1,0-1 0,0 1 0,1-1 1,-1 1-1,1-1 0,1 1 0,1 8 1,-1 9-19,-1-17 16,-1 0 1,0 0-1,0 0 1,-1 0-1,0 0 0,0-1 1,-5 11-1,-5 15-69,7-15 47,-1 1 0,-1-1 0,0-1 1,-1 0-1,-1 0 0,-12 17 0,142-237-159,204-229 249,29 17-7,136-171 123,-210 209-131,283-344-13,-89 217 72,93-104-126,-304 292 23,271-425 0,-369 443 42,-8 14-127,-113 216 91,23-39-24,117-144 1,-6 61 12,-56 64 20,-122 128-7,0 0-1,0-1 1,0 1-1,0 0 1,0 0-1,0 0 0,0-1 1,0 1-1,0 0 1,0 0-1,0 0 1,0 0-1,0-1 1,0 1-1,1 0 1,-1 0-1,0 0 0,0 0 1,0-1-1,0 1 1,0 0-1,0 0 1,1 0-1,-1 0 1,0 0-1,0 0 1,0 0-1,1 0 0,-1 0 1,0-1-1,0 1 1,0 0-1,0 0 1,1 0-1,-1 0 1,0 0-1,0 0 1,0 0-1,1 0 1,-1 0-1,0 0 0,0 1 1,0-1-1,1 0 1,-1 0-1,0 0 1,0 0-1,0 0 1,0 0-1,1 0 1,-1 0-1,0 0 0,0 1 1,-5 12-45,-20 19-43,-33 34 1,-10 12-37,-233 319 150,36 29 33,198-301-40,-93 190 58,155-303-77,1-4-5,1 0 0,-1 0 1,2 1-1,-1-1 1,1 1-1,0 0 0,-1 14 1,4-22 0,-1 0 1,1 0 0,-1-1 0,1 1-1,-1 0 1,1-1 0,-1 1-1,1 0 1,0-1 0,-1 1 0,1-1-1,0 1 1,-1-1 0,1 1-1,0-1 1,0 0 0,-1 1 0,1-1-1,0 0 1,0 1 0,0-1-1,0 0 1,0 0 0,-1 0 0,1 0-1,0 0 1,0 0 0,0 0-1,0 0 1,0 0 0,-1 0 0,1-1-1,0 1 1,0 0 0,0 0-1,1-1 1,40-12 50,-18-3-33,0 0 1,-1-1-1,-1-1 1,22-23 0,-3 2-8,674-620-18,-578 518 27,-7-5 0,165-242 0,-272 355-13,-1-2-1,31-69 0,-44 83-2,-2 1 0,0-1 0,-2 0-1,0 0 1,-1-1 0,-1 1 0,0-25 0,-12-94 0,5 94-6,1-296-423,5 182 175,-3 84 169,0 11 6,10-102-1,-6 146 78,1 1 0,1-1 1,0 1-1,2 0 0,0 0 0,1 1 1,1 0-1,1 0 0,12-17 1,16-17 54,-36 49-32,-17 4 33,5 3-57,0 0-1,0 1 1,0 0 0,1 1 0,-1 0 0,1 0 0,1 1 0,-1 0 0,1 1 0,-13 13 0,-20 13-6,-107 77 6,5 7 0,5 6-1,6 6 1,-159 200 0,78-38 30,210-287-26,0 0 1,1 0-1,-1 0 0,1 0 1,0 1-1,0-1 1,1 1-1,-1-1 1,1 1-1,-1 5 1,2-8-50,3-11-70,2 0 120,1-1 0,1 1 1,0 0-1,0 0 0,1 1 0,0 0 0,17-13 0,8-9 8,109-99 13,6 5 0,216-136 0,-245 174 8,146-137 0,-127 101-18,-19 34 46,-117 87-86,-6 30 27,-6-8 25,-2 0-1,0 0 1,-2-2-1,0 0 1,-27 29 0,13-14-13,-73 81-29,-164 146-1,-136 74-32,383-320 35,-33 35 1,46-44 2,-1 1 0,1 0 1,0 0-1,0 0 1,1 1-1,0 0 0,0 0 1,-3 12-1,6-19 10,1-1-1,0 1 1,-1 0-1,1-1 1,0 1-1,0-1 0,0 1 1,0 0-1,-1-1 1,1 1-1,0-1 1,0 1-1,0 0 1,0-1-1,0 1 1,1 0-1,-1-1 1,0 1-1,0-1 0,0 1 1,0 0-1,1-1 1,-1 1-1,0-1 1,1 1-1,-1-1 1,0 1-1,1-1 1,-1 1-1,1-1 0,-1 1 1,0-1-1,1 1 1,-1-1-1,1 0 1,0 1-1,-1-1 1,1 0-1,0 1 1,1-1 0,1 0 1,0 0-1,-1 0 1,1-1-1,-1 1 1,0-1-1,1 1 1,-1-1-1,1 0 1,3-1-1,6-4 5,0 1 0,-1-2 0,15-10 0,73-65-94,-92 75 91,-61 50-80,-32 40 118,4 3 0,-98 132 0,-119 213 39,166-232 4,-76 132 188,-59 82-127,179-291-144,-255 368 218,-46 85-153,304-463-59,-6-4-1,-198 181 1,-487 418-14,51 44 15,563-573-2,-244 279 21,341-373-37,40-48 17,-2-2 1,-1-1-1,-38 35 1,60-63-6,-4 5-1,0-1-1,0-1 1,-22 13-1,18-11 317,23-10 27,31-15-174,-34 13-181,-3 0 24,0 1-1,1 0 0,-1 0 1,0-1-1,0 1 0,1-1 1,-1 0-1,0 1 0,-1-1 1,1 0-1,0 0 0,-1-1 0,1 1 1,-1 0-1,1 0 0,-1-1 1,0 1-1,0-1 0,0 1 1,1-5-1,-36-12 119,27 16-150,0 0 0,0-1 0,0 1 0,0-2 0,0 1 0,-9-9 0,-13-8-374,25 19 383,1 0-1,-1 0 1,-1 1-1,1-1 1,0 1 0,0 0-1,0 0 1,-1 1-1,1-1 1,0 1 0,-1 0-1,1 0 1,0 1-1,0-1 1,-1 1 0,-4 1-1,0 0-11,1 1-1,-1 0 1,0 0 0,1 1-1,0 0 1,-13 9-1,-18 20-15,2 1-1,1 2 0,2 1 0,2 2 0,-49 75 1,8 0 10,24-36 20,-84 104-1,-40 8 39,58-33-29,75-98-44,-58 69 67,63-57-144,0-7 43,30-62 96,4-2-85,2 23-63,-3-21-25,4-17 142,4-6 16,0 0 0,1 1 0,1 0 1,14-24-1,3-9-2,21-56 15,323-671 372,-301 661-272,198-366 247,13-126-447,9-18 114,29 63 44,34 21-9,78-128 95,106-223-147,-455 758-71,-6-4 0,-7-2 0,56-175 0,-104 265 26,2 0 1,2 2 0,52-83-1,-47 94-238,-44 90 234,-1-1-1,-3-1 0,-39 68 1,15-30 0,-219 381 21,-31-12 73,156-245 1,-1079 1793 429,825-1233-404,43 20-148,346-783 66,-83 215 116,76-189-146,2 0 0,0 1 0,3 0 0,1 0 0,0 36 0,4-60 19,0 0-1,1-1 1,0 1 0,1 0 0,0-1-1,0 1 1,1-1 0,0 0 0,1 0 0,6 11-1,-9-16 2,1-1 0,0 1 0,0-1 0,0 1 0,0-1 0,0 0 0,0 0 0,1 0 0,-1 0 0,1 0 0,0 0 0,-1-1 0,1 1 0,0-1 0,0 0 0,0 0 0,0 0 0,0 0 0,0 0 0,0-1 0,0 1 0,0-1 0,0 0 0,1 0 0,-1 0 0,0-1 0,0 1 0,0-1 0,0 1 0,0-1 0,0 0 0,5-2 0,1-2 15,-1 1 1,0-1-1,0-1 0,0 1 1,-1-1-1,0-1 0,0 1 1,0-1-1,10-14 0,52-85 75,-43 64-53,466-769-8,-50 79 32,-364 610-48,228-380 2,-42-24-29,-122 168-26,171-368-71,-95 310 185,174-320-128,-152 332-27,-233 394 43,-8 42-38,-5-10 91,-1-1 0,-1 1-1,-1-1 1,-18 32-1,-7 16 11,33-66-16,-15 34 13,1 0 0,2 1 1,-12 57-1,14-43-59,-2-1 0,-32 78-1,-54 93-77,-223 342 159,125-237 1,42-53 32,-346 584 80,362-639-123,-188 315 23,254-401 15,5 4 0,-51 153-1,113-273-45,-2 3-15,1 0 0,1 0 0,1 1 0,1-1 0,-3 41-1,7-60-3,0 0 0,0-1 0,1 1 0,-1 0 0,0 0-1,1 0 1,-1 0 0,1 0 0,-1 0 0,1-1-1,-1 1 1,1 0 0,-1 0 0,1-1 0,0 1 0,0 0-1,-1-1 1,1 1 0,0-1 0,0 1 0,-1-1-1,1 1 1,0-1 0,0 0 0,0 1 0,0-1 0,0 0-1,0 0 1,0 0 0,0 1 0,0-1 0,0 0-1,-1 0 1,1 0 0,0-1 0,0 1 0,0 0 0,0 0-1,2-1 1,1 0-3,1 1 0,0-1 0,-1-1 0,1 1 0,-1-1 0,1 0-1,7-3 1,3-8 13,-1-1-1,1 0 0,-2 0 1,0-2-1,-1 1 1,-1-2-1,17-30 0,-15 25-14,85-139 16,346-519 69,-342 546-74,186-260 15,-204 268-15,83-166 0,-2-72-26,-102 220 19,-17 49 3,74-115 0,74-77 7,-132 197 1,104-157 14,5 10-30,-8 12-8,-160 221 13,0 0 0,0-1-1,-1 1 1,1-1 0,-1 1 0,0-1 0,-1 0 0,1 0 0,-1 0 0,0 0 0,0 0 0,-1 0 0,1 0-1,-1-8 1,-2 8-1,1 0 0,-1 0 0,0 0 0,0 0 0,-1 1-1,1-1 1,-1 1 0,0-1 0,-1 1 0,1 0 0,-1 0 0,1 0-1,-9-6 1,-156-121-334,40 35 214,118 88 127,2-1 0,-1 0-1,1 0 1,1-1 0,0 0 0,0 0 0,1-1-1,0 0 1,1 0 0,0 0 0,1-1 0,0 1 0,1-1-1,-3-17 1,1-15 14,1 0 0,4-74 0,1 56-11,-14-450 86,17 454-78,2 0 1,3 1-1,2 0 1,25-71-1,-18 68-11,-3-1 0,-2 0 0,7-94-1,-16 61-27,-5 1-1,-3 0 0,-19-103 1,9 96-12,5 0 1,4-125 0,6 207 36,1 19-2,2 29 33,-4 49-38,-3 0 0,-3 0 0,-21 96 0,-160 523 155,-35-6 234,132-418-332,-37 145 87,-60 173-133,124-391-9,37-110 12,29-160-353,120-366 343,33 7-8,7 36-60,281-485-1,-429 848 50,-10 19-6,-1 1 0,2 0 0,-1 0 0,1 0 0,13-13 0,-14 22-119,-3 11 89,-5 17 4,-20 48 75,-4-1-1,-2-1 0,-47 81 1,36-73 14,-139 262 258,45-90-130,123-240-231,16-37-36,0 4 87,44-160 54,1 3-120,-8-39-115,-10-1 0,-9-2 0,-8-347 1,-17 521 179,-3-1 0,-1 2 0,-3-1 0,-1 1 0,-2 0 0,-2 1 0,-2 1 0,-2 0 0,-1 1 0,-35-52 0,36 62 21,1-1 0,2 0 1,-20-55-1,29 66 5,1 0 1,1 0 0,0-1-1,2 1 1,0-1-1,1 0 1,3-28 0,2 36 0,0 0 0,1 1 0,0-1 0,1 1 0,0 0 0,1 1 0,0-1 0,1 2 0,12-14 0,-12 14 3,44-66 6,65-126 1,-13 18-43,-86 153 32,-1 0 0,15-38 1,-36 64-20,-8 7-4,-14 7-5,-138 105 6,3-2-7,33-27 37,82-53-14,-1-1 1,-1-2-1,-1-2 0,-73 27 0,123-54-1,-1-1 0,0 1 0,0 0 0,0-1 0,1 1 0,-1 0 0,0-1 0,0 1 0,0-1 0,0 1 0,0 0 0,0-1-1,0 1 1,0-1 0,0 1 0,0 0 0,0-1 0,0 1 0,0-1 0,0 1 0,0 0 0,0-1 0,0 1 0,-1 0-1,1-1 1,0 1 0,0 0 0,0-1 0,-1 1 0,1 0 0,0-1 0,0 1 0,-1 0 0,1-1 0,0 1 0,-1 0 0,1 0-1,0 0 1,-1-1 0,1 1 0,0 0 0,-1 0 0,1 0 0,-1 0 0,1 0 0,0 0 0,-1-1 0,1 1 0,-1 0-1,1 0 1,0 0 0,-1 0 0,1 0 0,-1 1 0,1-1 0,0 0 0,-1 0 0,1 0 0,0 0 0,-1 0 0,1 0 0,0 1-1,-1-1 1,19-27 21,151-144 89,-18 22-81,13-6 30,-82 82-38,-56 51-14,18-21 40,-44 43-47,0 0 1,0 0 0,0 0 0,0 0-1,0 0 1,0 0 0,0 0 0,0 0-1,0 1 1,0-1 0,0 0-1,0 0 1,0 0 0,0 0 0,0 0-1,0 0 1,0 0 0,0 0-1,0 1 1,0-1 0,0 0 0,0 0-1,0 0 1,0 0 0,0 0-1,0 0 1,1 0 0,-1 0 0,0 0-1,0 0 1,0 0 0,0 0-1,0 0 1,0 0 0,0 0 0,0 0-1,0 0 1,1 0 0,-1 1 0,0-1-1,0 0 1,0 0 0,0-1-1,0 1 1,0 0 0,0 0 0,1 0-1,-1 0 1,0 0 0,0 0-1,0 0 1,0 0 0,0 0 0,0 0-1,0 0 1,0 0 0,0 0-1,0 0 1,1 0 0,-1 0 0,0 0-1,0 0 1,0-1 0,0 1-1,0 0 1,-2 12 69,-26 31-19,-66 75 0,79-100-35,-56 67-22,-105 165 1,110-144-13,-67 123 138,117-197-88,1 2 0,2 0 0,1 0 0,2 1 0,-7 42 0,7-8-1,7-31-14,-2-1 0,-2 1 0,-2-2-1,-1 1 1,-1-1 0,-22 45 0,-17 6 32,-4-2 1,-4-2-1,-128 140 1,149-184 8,-2-2 0,-1-1 0,-2-2 0,-58 35 0,74-53-23,0-2 0,-1 0 0,0-2 0,-2-2 0,1 0 0,-1-2 0,0-1 0,-1-1 0,-36 3 0,20-7-29,1-1-1,0-2 0,0-2 1,0-2-1,0-3 0,1-1 1,-62-21-1,68 17-11,1-2 0,0-2 1,1-1-1,1-2 0,1-1 1,-49-41-1,64 45 11,1 0 0,1-2 0,1 0 0,1 0 0,0-2 1,1 0-1,2 0 0,0-1 0,1-1 0,1 0 0,-11-42 0,5 4-20,3-1 0,-7-74 0,18 106 28,1 0 1,1 0-1,1 0 0,2 0 1,1 0-1,14-50 0,-2 35-18,1 0 0,3 2-1,2 0 1,1 1 0,2 1-1,2 1 1,2 2 0,1 1-1,2 1 1,1 1 0,2 3-1,56-42 1,-80 64 4,0 0 0,0 0 0,-1-1 0,-1 0 0,0-1 0,-1 0 1,9-17-1,45-101-131,-31 61 68,51-94-34,31-70-130,-108 222 206,4-8-15,0 0 0,-2 0 0,0-1-1,-1 0 1,-1-1 0,-1 1-1,0-1 1,0-31 0,-4 31 22,-1-7-20,1 0 0,2 0 0,1 0 0,1 0 0,8-30 1,-9 45 28,0 0 1,-2 0 0,1 0 0,-1-1 0,-1 1 0,-2-15 0,1-23 8,-33 50-8,7-5 4,18 4-1,-1 0 1,1 0 0,0 1-1,-15 0 1,21 2 1,0-1 0,0 1 1,0-1-1,0 1 0,-1 0 0,1 0 0,0 0 0,0 1 0,1-1 1,-1 1-1,0-1 0,0 1 0,1 0 0,-1 0 0,1 0 0,0 1 1,-3 2-1,-18 27 16,2 1 0,2 1 0,1 0 0,2 1 0,-16 49 0,-5 8 27,-51 145 74,14-30-48,35-128-68,-3-1 0,-102 139-1,129-195 14,4-5 7,8-11-33,-1 0 0,0 0-1,0 0 1,-1-1-1,-10 11 1,14-12 2,1 1 0,-1 0 0,1 1 0,0-1 0,0 0 0,0 0 0,2 9 0,2 12 16,0 0 0,-3 0 0,0 1 0,-1-1 1,-2 1-1,-8 42 0,-1 36-12,-6 121 33,-9 0 0,-10-2-1,-10-1 1,-123 356 0,122-436 53,48-204-342,42-159-31,-25-121-182,-8 87 405,4-2 156,-18 305-39,-2 0 1,-2 0 0,-2 0 0,-20 53-1,6-13-8,-236 855 644,221-806-597,2-1 26,5 1 0,-26 269 0,56-221-59,3-108-58,-2-69 1,1-7 0,0 0 0,-1 0 1,1 0-1,0 0 1,0 1-1,0-1 0,1 0 1,-1 0-1,0 0 1,1 0-1,0 0 0,-1 0 1,1 0-1,0 0 1,0 0-1,0 0 0,2 3 1,-1-7-7,-1 1-1,1-1 1,0 1 0,-1-1-1,1 1 1,-1-1 0,0 0-1,0 1 1,1-1 0,-1 0-1,0 0 1,-1 0 0,1 0-1,1-4 1,252-630-18,26-64-24,228-361 41,-394 831-15,119-210 58,-219 421-6,-14 19-26,0 0 0,0 0 0,1 0-1,-1 0 1,0 0 0,0 0 0,0 0 0,1 0-1,-1-1 1,0 1 0,0 0 0,0 0-1,1 0 1,-1 0 0,0 0 0,0 0 0,0 0-1,1 0 1,-1 0 0,0 1 0,0-1-1,0 0 1,1 0 0,-1 0 0,0 0 0,0 0-1,0 0 1,1 0 0,-1 0 0,0 1-1,0-1 1,0 0 0,0 0 0,1 0 0,-1 0-1,0 0 1,0 1 0,0-1 0,0 0-1,0 0 1,0 0 0,0 1 0,0-1-1,0 0 1,1 0 0,-1 0 0,0 1 0,0-1-1,0 0 1,0 0 0,0 0 0,0 1-1,0-1 1,0 0 0,0 0 0,-1 1 0,1-1-1,0 0 1,0 0 0,0 0 0,0 1-1,0-1 1,0 0 0,1 20 7,-1-19-5,-34 391 156,20-279-86,-34 232 96,-117 440 0,-455 1383 419,607-2126-587,-39 148 16,44-154-26,1 0 1,2 1 0,0 40 0,5-77 5,0 1 1,0-1-1,0 0 1,0 0-1,0 0 0,0 0 1,1 1-1,-1-1 1,0 0-1,0 0 1,0 0-1,0 1 1,0-1-1,0 0 1,0 0-1,0 0 1,0 0-1,0 0 0,1 1 1,-1-1-1,0 0 1,0 0-1,0 0 1,0 0-1,0 0 1,1 0-1,-1 0 1,0 1-1,0-1 0,0 0 1,0 0-1,1 0 1,-1 0-1,0 0 1,0 0-1,0 0 1,1 0-1,-1 0 1,0 0-1,0 0 0,0 0 1,0 0-1,1 0 1,-1 0-1,0 0 1,0 0-1,0 0 1,1 0-1,-1-1 1,0 1-1,0 0 0,0 0 1,0 0-1,0 0 1,1 0-1,-1 0 1,0 0-1,0-1 1,0 1-1,0 0 1,0 0-1,0 0 1,0 0-1,1-1 0,-1 1-16,5-4 7,-1 1 0,-1-1 0,1 1 1,0-1-1,-1-1 0,0 1 0,0 0 0,0-1 0,-1 1 1,4-10-1,19-57 20,-17 44 4,242-894-275,14-42 32,-138 604 173,283-566 0,-281 682 69,169-367 12,-290 594-45,0-1 1,-2 0-1,0-1 0,-1 1 1,-1-1-1,0 0 0,0-23 1,-11 59 64,-9 49-45,3 1-1,-9 134 1,17-139-13,-77 650 87,-55-6-9,42-350 2,-79 322 59,174-672-124,-15 57-22,4 1 1,3 0 0,-2 67-1,12-149 4,1 0 0,1 1 0,0-1-1,7-17 1,5-27 8,73-670-217,14-69-72,-72 664 286,6 1 0,6 2 0,6 1 0,86-166 1,-118 266 13,2 1 0,1 2 0,2-1 0,42-46 0,-60 72-1,1 0 1,-1 1 0,1 0 0,-1 0-1,1 0 1,0 0 0,0 1 0,0 0 0,1 0-1,-1 0 1,1 0 0,5-1 0,-9 3-1,0-1 1,0 1 0,1 1 0,-1-1-1,0 0 1,0 0 0,1 0 0,-1 1-1,0-1 1,0 0 0,0 1 0,0-1-1,1 1 1,-1 0 0,0-1 0,0 1-1,0 0 1,1 1 0,0 1 0,1 0 0,-1 0 1,0-1-1,-1 1 0,1 1 0,0-1 1,-1 0-1,0 0 0,1 5 0,6 28 36,-2 0 0,-2 1 0,-1 0 0,-3 51 0,0-81-34,-6 133 45,-5 0-1,-6 0 1,-51 197 0,-153 411 441,193-664-411,-531 1356 148,65-248 127,168-241-266,156-451-60,-131 544-21,297-1023-8,-2 5-17,2-1 0,-3 49-1,11-55-23,5-27-60,11-35-118,-18 39 203,34-100-35,-5-1 0,23-132 0,-7 24 13,384-1221-142,-311 1125 164,13 5 0,259-435 0,-86 258 69,120-200-84,-342 534-6,133-209 16,-217 354 22,1 1 1,-1 0 0,1 0-1,0-1 1,0 1 0,-1 0-1,1 0 1,0 0 0,0 0-1,0 0 1,0 0 0,0 0-1,0 1 1,0-1 0,1 0-1,-1 1 1,0-1 0,0 0-1,2 0 1,-2 4-4,-1-1 1,1 0-1,-1 0 1,1 1-1,-1-1 0,0 0 1,0 1-1,0-1 1,0 0-1,-1 1 1,1-1-1,-1 0 0,0 4 1,-17 79 13,-52 149 1,39-138 3,-67 179 43,-245 486 0,161-410-49,-749 1514 445,835-1647-388,-83 276 0,173-474-68,2-9 9,1 0 0,0-1 0,0 2 1,2-1-1,-2 13 0,3-23-8,0-1 0,0 0 0,1 0 0,-1 0 0,0 0 0,0 0 1,0 0-1,0 1 0,0-1 0,0 0 0,0 0 0,0 0 0,0 0 0,0 0 0,1 0 0,-1 0 0,0 0 1,0 1-1,0-1 0,0 0 0,0 0 0,0 0 0,0 0 0,1 0 0,-1 0 0,0 0 0,0 0 0,0 0 1,0 0-1,0 0 0,1 0 0,-1 0 0,0 0 0,0 0 0,0 0 0,0 0 0,0 0 0,1 0 1,-1 0-1,0 0 0,0 0 0,0 0 0,0 0 0,0 0 0,0-1 0,1 1 0,-1 0 0,0 0 0,0 0 1,0 0-1,0 0 0,0 0 0,0 0 0,0 0 0,0-1 0,0 1 0,1 0 0,-1 0 0,0 0 1,0 0-1,0 0 0,0-1 0,9-8-49,3-10 42,-2 0-1,0-1 1,-1 0-1,-1-1 1,0 0 0,5-30-1,3-3 9,6-19 2,227-713 7,31 7-40,-208 605 16,7 2 0,8 5 0,8 3 0,6 5 0,171-206 0,351-311-42,-616 669 58,6-7-5,0 0 1,1 1-1,0 1 0,2 0 0,-1 1 0,27-14 0,-42 24 5,1 1 0,-1 0 0,1-1 0,0 1 0,-1 0 0,1-1 0,-1 1 0,1 0 0,0 0 0,-1 0 0,1-1 0,0 1 0,-1 0 0,1 0 0,0 0-1,-1 0 1,1 0 0,0 0 0,-1 0 0,1 1 0,0-1 0,-1 0 0,1 0 0,-1 0 0,1 1 0,0-1 0,-1 0 0,1 1 0,-1-1 0,1 0 0,-1 1 0,1-1 0,-1 1 0,1-1 0,-1 1 0,1-1 0,-1 1 0,0-1 0,1 1 0,-1-1 0,0 1 0,1-1 0,-1 1 0,0 1 0,1 34-6,-2-23 6,-1 18 16,-2 0 0,-1-1-1,-1 0 1,-2 0 0,-12 30-1,-70 146 83,76-176-95,-392 704-3,231-436 13,-330 628 174,320-580-31,47-89-133,-124 328-1,255-565-10,2-9-9,1 0 1,0 1 0,1-1-1,0 1 1,1 0 0,0 0 0,0 18-1,3-26-10,4-11-16,69-127-79,-5-3-1,52-151 0,-89 209 79,268-748-112,-102 263-132,-90 300 238,12 5 1,11 5-1,261-376 0,-336 548 32,63-93 9,171-195 1,-236 321-43,-53 48 30,22-11-7,-22 12 9,-1 0 0,1 0 0,0 0 0,-1 1 0,1-1 0,0 0 0,-1 1 0,1-1 0,0 0 0,-1 1 0,1-1 0,-1 1 0,1-1 0,-1 1 0,1-1 0,-1 1 0,1-1 0,-1 1 0,0 0 0,1-1 0,-1 1 0,0 0 0,1-1 0,-1 1 0,0 0 0,0-1 0,0 1 0,0 0 0,0-1 0,0 1 0,0 0 0,0 0 0,0-1 0,0 1 0,0 0 0,0 1 0,1 23 17,-2 0 0,0 0 0,-1 0 0,-10 42 0,-37 105 27,44-154-50,-136 390 201,-280 566 1,-277 349 355,571-1092-495,100-181-40,-157 306 53,153-287-45,2 2 0,4 1 1,-19 89-1,40-136-60,1-1 0,0 48 1,4-71 30,-1-1 1,0 0-1,0 0 1,1 1 0,-1-1-1,0 0 1,1 0-1,-1 0 1,1 0-1,-1 1 1,0-1-1,1 0 1,-1 0 0,0 0-1,1 0 1,-1 0-1,1 0 1,-1 0-1,0 0 1,1 0-1,-1 0 1,1 0-1,-1 0 1,0 0 0,1-1-1,-1 1 1,1 0-1,-1 0 1,0 0-1,1 0 1,-1-1-1,0 1 1,0 0 0,1 0-1,0-1 1,1-2-2,0 0 0,0 0 0,0 0 0,0-1 0,-1 1 0,1 0 0,-1-1 0,0 1 0,0-1 0,0 1 1,-1-1-1,1 0 0,0-5 0,1-5 35,11-60-24,25-151-37,81-260 1,-37 253-68,9 4 1,192-343 0,-127 309-46,321-408 1,-462 649 142,-38 47 1,3-4 6,-83 95-22,-108 162 0,-67 148 121,245-376-87,-1019 1827 441,776-1339-278,274-535-185,-21 30-258,23-34 256,0 1 0,-1-1 0,1 1 0,-1-1-1,1 0 1,-1 1 0,1-1 0,-1 0 0,1 1 0,-1-1 0,0 0 0,1 0 0,-1 1 0,1-1 0,-1 0 0,0 0 0,1 0 0,-1 0 0,1 0 0,-1 0 0,0 0 0,1 0 0,-1 0 0,0 0 0,1 0 0,-1-1 0,1 1 0,-1 0 0,1 0 0,-1 0 0,0-1 0,1 1 0,-1 0-1,1-1 1,-1 1 0,1-1 0,-1 1 0,1 0 0,0-1 0,-1 1 0,1-1 0,-1 1 0,1-1 0,0 1 0,0-1 0,-1 1 0,1-1 0,0 0 0,0 1 0,-1-1 0,1 1 0,0-1 0,0-1 0,-36-83-95,4-1-1,4-2 1,-18-96 0,23 59 20,-10-211 1,32 312 51,1 13 23,0 1 1,0-1-1,-1 0 0,-1 0 1,1 0-1,-2 1 1,0-1-1,0 1 0,-1 0 1,-7-16-1,5 21 24,1 0-1,-1 1 0,0 0 1,0 0-1,0 1 1,-1-1-1,1 2 0,-1-1 1,-13-3-1,3 0-15,15 5 0,0 0-1,0 0 0,0 0 1,0 1-1,0-1 1,0 1-1,0-1 0,0 1 1,-1 0-1,1 0 0,0 0 1,0 0-1,0 0 0,0 0 1,-1 1-1,1-1 1,0 1-1,0-1 0,0 1 1,0 0-1,0 0 0,0 0 1,0 0-1,0 0 0,1 0 1,-1 1-1,0-1 1,-2 3-1,-1 3 10,0 1 0,0-1 1,1 1-1,0 0 0,1 0 0,-3 9 1,-6 12 3,-109 256-70,-113 245 142,184-432-65,15-32 5,3 1-1,-40 122 0,49-100-104,-3-2 0,-65 143-1,69-194 26,24-59-112,-2 7 159,6-22 19,2 0 0,2 0-1,1 1 1,2 1 0,29-56-1,-12 23-2,249-529-374,-120 267-84,-140 285 267,-182 392 261,-219 646 373,379-982-451,-115 383 76,86-266-51,-17 144 0,49-268-32,0 0 1,-1-1 0,1 1-1,0 0 1,-1 0-1,0 0 1,0 0-1,0-1 1,0 1-1,0 0 1,-3 3 0,3-5-28,0-19-91,-5-20 112,6 37-5,0 18 16,0 27 43,1-44-44,-1 0 0,1 0 0,0 0 0,-1 0 0,1 0 1,-1 0-1,1 0 0,0-1 0,-1 1 0,1 0 0,0 0 0,-1 0 1,1-1-1,-1 1 0,1 0 0,-1-1 0,1 1 0,-1 0 1,1-1-1,-1 1 0,1-1 0,-1 1 0,1-1 0,0 0 0,15-25 14,-1-2 0,0 1 0,13-40 0,-17 39-1,56-131 8,7 2 0,155-242-1,221-176-51,-386 486 32,-64 88 0,0 1 0,0 0 0,1-1 1,-1 1-1,0-1 0,0 1 0,1 0 0,-1-1 0,1 1 0,-1 0 0,0-1 1,1 1-1,-1 0 0,1 0 0,-1-1 0,0 1 0,1 0 0,-1 0 0,1 0 0,-1-1 1,1 1-1,-1 0 0,1 0 0,-1 0 0,1 0 0,-1 0 0,1 0 0,-1 0 0,1 0 1,-1 0-1,1 0 0,-1 1 0,1-1 0,-1 0 0,1 0 0,-1 0 0,1 0 0,-1 1 1,0-1-1,1 0 0,-1 1 0,1-1 0,-1 0 0,0 1 0,1-1 0,-1 0 0,0 1 1,1-1-1,-1 1 0,11 25 5,-8-1-3,-2 1 0,0 0-1,-2-1 1,-1 1 0,-1-1 0,-1 1 0,-1-1 0,-1 0 0,-18 45-1,-13 17 5,-62 109-1,76-155-2,-88 170 28,10 5-1,8 4 1,-89 326 0,178-530-35,-6 18 16,2 0 1,1 0-1,1 1 1,0 44-1,6-79-38,3-4 0,-1 0 32,1 0 1,-1-1-1,0 1 1,0-1-1,0 1 1,-1-1-1,1 0 0,0-8 1,5-12-2,49-153 7,55-154 3,-28 116-5,10 4 1,159-267 0,-76 205-22,106-190-224,-272 447 231,-8 14 4,1-1 0,-1 0 0,0 0 0,0 0-1,0 0 1,-1-1 0,0 1 0,1 0 0,-1-1 0,-1 1 0,1-9 0,1 13 59,-2 0-59,1 0 0,-1 0 0,0 0 0,0 0 0,0 0 1,1 0-1,-1 0 0,0 0 0,0 1 0,1-1 0,-1 0 0,0 0 0,0 0 0,0 0 0,0 0 0,1 0 1,-1 0-1,0 0 0,0 0 0,0 1 0,1-1 0,-1 0 0,0 0 0,0 0 0,0 0 0,0 1 1,0-1-1,0 0 0,1 0 0,-1 0 0,0 0 0,0 1 0,0-1 0,0 0 0,0 0 0,0 0 0,0 1 1,0-1-1,0 0 0,0 0 0,0 1 0,0-1 0,0 0 0,0 0 0,0 0 0,0 1 0,0-1 0,0 0 1,0 0-1,0 0 0,-1 1 0,1-1 0,0 32 4,1 5 2,-1 0-1,-3 0 1,-13 70 0,-4-36 5,-58 131 1,-53 65 35,70-148-27,-178 431 123,193-417-112,6 2-1,-28 177 1,54-244-20,7-38-5,2 0-1,1 1 0,-1 35 0,5-65-53,11-14 52,-1-1-1,-1 0 1,0-1-1,-1 0 1,10-25-1,-4 9 8,58-145-59,-28 60 70,72-175-15,147-325-9,-75 271-41,-186 339 30,-1 5 12,-1 0-1,0 1 1,0-1 0,0 1-1,0-1 1,1 0 0,-1 1-1,0-1 1,1 1 0,-1-1-1,0 1 1,1-1 0,-1 1-1,0-1 1,1 1 0,-1-1-1,1 1 1,-1 0 0,1-1-1,-1 1 1,1 0 0,0-1-1,-1 1 1,1 0-1,0-1 1,0 1 33,-1 3 16,-1 27-51,-2 0-1,-1-1 1,-1 0-1,-1 1 1,-17 43-1,-67 140-9,55-137 47,-94 190 62,119-245-85,10-21-12,0 0 1,0 0-1,0-1 1,0 1-1,-1 0 0,1 0 1,0 0-1,0 0 1,0 0-1,0 0 1,0 0-1,0 0 0,0 0 1,0 0-1,0 0 1,0 0-1,0-1 0,0 1 1,0 0-1,0 0 1,-1 0-1,1 0 1,0 0-1,0 0 0,0 0 1,0 0-1,0 0 1,0 0-1,0 0 0,0 0 1,0 0-1,0 0 1,-1 0-1,1 0 1,0 0-1,0 0 0,0 0 1,0 0-1,0 0 1,0 0-1,0 0 0,0 0 1,0 0-1,-1 0 1,1 0-1,0 0 1,0 0-1,0 1 0,0-1 1,0 0-1,0 0 1,0 0-1,0 0 0,0 0 1,0 0-1,0 0 1,0 0-1,0 0 1,0 0-1,0 0 0,0 1 1,0-1-1,-1 0 1,-1-15-3,1-20 38,3-12-24,2 1 0,2-1 1,2 1-1,21-68 1,77-182 21,-104 292-33,139-346 91,306-543 0,-342 727-56,136-166 0,150-134 91,20-27-71,-98 81-53,197-246 44,219-240-19,-633 780-51,173-162 0,-259 272 24,-5 2-4,0 1-1,0 0 1,1 0 0,-1 0 0,1 1 0,1-1-1,-1 2 1,0-1 0,1 1 0,0 0-1,0 0 1,0 1 0,11-3 0,-17 5 1,-1 0 1,0 0 0,0 0-1,0 0 1,1 0 0,-1 0-1,0 0 1,0 0 0,0 0-1,0 0 1,0 0 0,1 0 0,-1 0-1,0 0 1,0 1 0,0-1-1,0 0 1,1 0 0,-1 0-1,0 0 1,0 0 0,0 0-1,0 0 1,0 1 0,0-1-1,0 0 1,0 0 0,1 0-1,-1 0 1,0 1 0,0-1-1,0 0 1,0 0 0,0 0-1,0 0 1,0 1 0,0-1-1,0 0 1,0 0 0,0 0-1,0 0 1,0 1 0,0-1-1,0 0 1,0 0 0,0 0-1,0 0 1,0 1 0,-1-1-1,1 0 1,0 0 0,0 0-1,0 0 1,0 1 0,-1 11 3,0 1 0,-1 0 0,0-1 1,-1 1-1,-1-1 0,0 1 0,0-1 0,-8 13 1,-59 96 62,51-88-59,-426 614-38,72-112 23,-349 686 298,708-1195-281,7-14-5,0 0 0,1 1 0,1 0 0,0 0 0,1 0 0,0 1 0,1 0 0,1 0 0,-3 16 0,6-29-3,0-1 0,0 0 0,0 0 0,0 0 0,0 0 0,0 0 0,0 1 0,0-1 0,0 0 0,0 0 0,0 0 0,0 0 0,0 1 0,0-1 0,0 0 0,0 0-1,0 0 1,0 0 0,0 0 0,0 1 0,0-1 0,1 0 0,-1 0 0,0 0 0,0 0 0,0 0 0,0 0 0,0 1 0,0-1 0,0 0 0,1 0 0,-1 0 0,0 0 0,0 0 0,0 0 0,0 0 0,1 0 0,-1 0 0,0 0 0,0 0 0,0 0 0,0 0 0,0 0 0,1 0 0,-1 0 0,0 0 0,0 0 0,0 0 0,0 0-1,1 0 1,-1 0 0,0 0 0,0 0 0,0 0 0,0 0 0,1 0 0,5-1-3,1 0 0,-1 0 0,0 0 0,0-1 0,1 0 0,-1 0 0,0-1 0,0 1 0,-1-1-1,1-1 1,-1 1 0,1-1 0,-1 0 0,8-8 0,8-9-13,36-47 0,-50 59 16,54-81-1,-4-1-1,80-175 1,-84 156 15,219-379-57,-196 374 48,4 4 0,100-106 0,193-170-218,-362 378 244,-5 14-5,-6 22 16,-1-14-25,0 4-14,-1 1 1,0-1-1,-2 0 0,0 0 1,0 0-1,-2 0 0,-13 27 0,-67 112 1,78-144-3,-162 251 66,-63 108 34,337-542-244,8 6 0,7 4 0,158-164-1,-260 307 162,11-14 18,50-41-1,-71 66-38,0 2-1,0-1 1,1 1 0,0 0 0,0 1 0,0 0-1,1 0 1,-1 0 0,1 1 0,0 1 0,0 0-1,0 0 1,10-1 0,-18 3 7,1 0 0,-1 0 0,0 0 0,0 1 0,0-1 0,0 0 0,0 1 0,0-1 0,0 0 0,0 1 0,-1-1 0,1 1 0,0-1 0,0 1 0,0 0 0,0-1 0,-1 1 0,1 0 0,0 0 0,-1-1 0,1 1 0,0 0 0,-1 0 0,1 0 0,0 1 0,6 33 63,-7-21-46,-1 0 0,0 0 0,-5 21 0,-8 6-27,-1-1 0,-1 0 0,-3-2-1,-1 0 1,-32 46 0,36-58-14,-843 1496 438,828-1460-409,-38 85 80,69-147-92,0 0 1,0 0 0,0 0 0,0 0-1,1 1 1,-1-1 0,0 0 0,0 0-1,0 0 1,0 0 0,0 0 0,1 1-1,-1-1 1,0 0 0,0 0 0,0 0-1,0 0 1,1 0 0,-1 0 0,0 0-1,0 0 1,0 0 0,1 0 0,-1 0-1,0 0 1,0 0 0,0 0-1,1 0 1,-1 0 0,0 0 0,0 0-1,0 0 1,1 0 0,-1 0 0,0 0-1,0 0 1,0 0 0,1 0 0,-1 0-1,0 0 1,0-1 0,0 1 0,0 0-1,1 0 1,-1 0 0,0 0 0,0 0-1,0-1 1,0 1 0,0 0 0,0 0-1,0 0 1,1-1 0,-1 1 0,0 0-1,0 0 1,0 0 0,0-1 0,24-22 11,-2-2 1,0 0 0,-1-2 0,-2 0 0,18-33 0,-3 6 28,111-167-91,141-211-6,25 19 148,94 4-78,-140 153-31,-249 240 22,-9 10-8,0 0 0,-1 0 0,0-1 1,-1 0-1,1 0 0,-1 0 0,7-15 1,-11 21 4,-1 1 1,0-1-1,0 1 1,0-1 0,0 1-1,0-1 1,0 1 0,0-1-1,1 1 1,-2-1 0,1 1-1,0-1 1,0 1 0,0-1-1,0 1 1,0-1 0,0 1-1,0 0 1,-1-1 0,1 1-1,0-1 1,0 1 0,-1-1-1,1 1 1,0 0-1,0-1 1,-1 1 0,1 0-1,0-1 1,-1 1 0,1 0-1,-1-1 1,1 1 0,-1 0-1,1 0 1,0-1 0,-1 1-1,1 0 1,-1 0 0,1 0-1,-1 0 1,1 0 0,-1 0-1,1 0 1,-1 0 0,1 0-1,-1 0 1,0 0-1,-28 5 20,16 2-20,1 1-1,-1 0 1,2 1-1,-1 0 0,1 0 1,-14 17-1,-5 3-53,-523 498 56,8 117-28,47-50 141,396-490-113,-229 177 0,250-223-20,-3-5 0,-2-2 0,-168 70 0,-47 7-185,-360 211-1,362-186 212,232-124-38,-2-3-1,-112 26 1,154-46 24,0-2 0,-42 3 0,63-6 7,-1-1 1,1 0-1,-1 0 1,1-1 0,0 0-1,-1 0 1,1 0-1,0-1 1,0 0-1,0 0 1,0-1-1,0 1 1,0-1 0,1-1-1,-1 1 1,-8-8-1,5 0-3,1 1 0,0-2-1,1 1 1,0-1 0,1 0-1,0-1 1,1 1 0,0-1-1,-4-21 1,-1-14 14,-4-64 0,9 68-13,-3-54 8,4 0 0,10-103 1,7 100 50,3 0 1,50-163-1,-17 78-17,23-127-29,-13-3 1,19-351 0,-77 638-17,2-34 12,2 0-1,19-85 0,-15 130-58,-1 25 18,1 32 33,-7 10 2,-1 0 0,-3 1 0,-2-1 0,-2-1 0,-2 1 0,-2-1 0,-18 50 0,-331 808 68,75-212 28,61 22-25,87-64 73,59-262-112,75-384-28,-2 15 0,0 0 0,1 0 1,0 22-1,3-41-68,2-24-23,2-1 91,0 1 0,2 0 0,0 1 0,1 0 0,1 0 0,1 0 0,15-23 0,-13 19-13,232-468-22,159-339 98,-64-31-87,-113 59-61,-75 246-121,-16-51 111,-68 274 118,92-232-42,-82 312 41,-29 107-43,-22 76 23,-3-1-1,19-127 1,-35 150 47,-7 77 70,-96 262-124,47-156 13,-328 1073 500,370-1170-491,2 1 1,1-1-1,2 1 0,2 37 1,1-73-86,3-1 60,-1-1 0,1 1 0,-1-1 1,1 0-1,-1 0 0,1 0 0,-1 0 1,0-1-1,0 1 0,0-1 0,1 1 1,-1-1-1,-1 0 0,1 0 0,0 1 1,0-1-1,-1-1 0,1 1 0,-1 0 1,0 0-1,1 0 0,-1-1 0,0 1 0,1-4 1,21-71-136,-21 67 126,76-367 9,20-85 40,-59 313-64,99-495-291,-133 604 266,-2-47-1,-12 100 252,-14 29-166,-29 78 0,-12 23-69,-448 847 69,500-960-4,9-23-27,1 0 1,-1 0-1,0-1 1,0 1-1,0-1 1,-1 0-1,0 0 0,-1 0 1,-9 10-1,9-16-44,3-12-54,1 10 88,-9-142-63,9-169 0,7 231 51,2 0 0,5 0 1,43-151-1,107-227-46,-90 297 25,-72 187-71,-4 18 133,-2-1-1,-2 1 0,-2-1 0,-21 58 0,11-32-8,-114 330 110,-6 23 84,110-312-161,4 1-1,6 2 1,4 0 0,0 144 0,15 126-7,0-375-37,-1 0 0,0 0-1,0 0 1,-1 0 0,0 0 0,0 0 0,-4 8-1,6-13-2,0 0-1,-1 0 1,1 0-1,-1 0 0,1 0 1,-1 0-1,1 0 0,-1-1 1,0 1-1,1 0 1,-1 0-1,0 0 0,0-1 1,1 1-1,-1 0 0,0-1 1,0 1-1,0-1 1,0 1-1,0-1 0,0 0 1,0 1-1,0-1 0,0 0 1,0 1-1,0-1 1,0 0-1,0 0 0,0 0 1,0 0-1,0 0 0,0 0 1,0 0-1,0-1 1,0 1-1,0 0 0,0-1 1,0 1-1,0 0 0,0-1 1,0 1-1,0-1 0,0 0 1,0 1-1,0-1 1,0 1-1,1-1 0,-1 0 1,0 0-1,1 0 0,-1 1 1,0-1-1,0-2 1,-4-4 0,1-1 0,0 0 1,0 0-1,1 0 0,0 0 1,0 0-1,1-1 0,0 1 1,-2-14-1,4 21 62,-4 0-102,0-1 43,1 0 0,-1 0 0,0-1 0,0 1 0,1-1 0,0 1 0,-1-1 0,1 0 0,0-1 0,0 1 0,1 0 0,-1-1 0,1 1 0,-3-7 0,-16-26-95,2-2 1,-16-46-1,-4-10 11,-19-38 67,5-2 0,-51-208 1,78 227 5,6-1 1,4-1 0,0-175 0,17 129-138,-3-196-130,-3 289 227,-2 1 0,-4 1 0,-20-74 0,7 71-10,-4 1 1,-56-101 0,-12-29 26,82 165 38,2 0 0,1-1 1,-12-69-1,4-129-20,19 197 19,1 0 1,3 0-1,0 0 0,13-44 0,-4 32 15,167-579 2,-175 609-16,-4 12 2,0 1-1,1-1 1,0 1-1,0-1 0,1 1 1,-1 0-1,1 0 1,1 0-1,-1 0 0,9-10 1,-12 16-5,0 0 1,0 0-1,0 0 1,0 0-1,1 0 1,-1 0-1,0 0 0,0 0 1,0 0-1,0 0 1,1 0-1,-1 0 1,0 0-1,0 0 1,0 0-1,0 0 1,1 0-1,-1 0 0,0 0 1,0 0-1,0 0 1,0 0-1,0 0 1,1 0-1,-1 0 1,0 1-1,0-1 1,0 0-1,0 0 1,0 0-1,1 0 0,-1 0 1,0 0-1,0 0 1,0 1-1,0-1 1,0 0-1,0 0 1,0 0-1,0 0 1,0 1-1,0-1 0,0 0 1,0 0-1,0 0 1,1 0-1,-1 1 1,0-1-1,0 0 1,0 0-1,-1 0 1,3 16 88,-2-9-48,5 64 20,-4-1 0,-3 1 0,-3 0 0,-20 98 0,-14 26 91,8 2 0,-7 325 0,38-520-233,2-4-16,3-5 104,0-1 1,0 0 0,-1 0-1,0 0 1,0-1 0,-1 1-1,0-1 1,3-11 0,8-24 35,97-217-25,136-368-38,-222 548-2,7-23-80,58-132-1,-76 211 123,-14 25-21,0 0-1,0 0 1,0 0-1,0 1 1,0-1-1,0 0 1,0 0-1,0 0 1,0 0-1,1 0 1,-1 1-1,0-1 1,0 0-1,0 0 1,0 0-1,0 0 1,0 0-1,0 0 1,1 0-1,-1 0 1,0 1-1,0-1 1,0 0-1,0 0 1,0 0-1,1 0 1,-1 0-1,0 0 1,0 0-1,0 0 1,0 0-1,1 0 1,-1 0-1,0 0 1,0 0-1,0 0 1,0 0-1,1 0 1,-1 0-1,0 0 1,0 0-1,0-1 1,0 1-1,0 0 1,1 0-1,-1 0 1,0 0-1,0 0 1,0 0-1,0 0 1,0 0-1,1-1 1,2 42-4,-2-1 0,-1 1 0,-2 0 0,-2-1 0,-1 1 1,-12 42-1,-80 243 47,32-137 30,-49 150 3,86-241-9,-22 145 0,48-233-63,-1 7 17,1 0-1,0 0 1,2 0-1,1 21 1,-1-38-24,0 1 1,0 0 0,1 0 0,-1-1 0,0 1 0,1 0-1,-1 0 1,1-1 0,-1 1 0,1-1 0,-1 1 0,1 0-1,-1-1 1,1 1 0,0-1 0,-1 1 0,1-1 0,0 1 0,-1-1-1,1 0 1,0 1 0,0-1 0,-1 0 0,1 0 0,0 1-1,0-1 1,-1 0 0,1 0 0,0 0 0,0 0 0,0 0 0,0 0-1,-1 0 1,1 0 0,0 0 0,0-1 0,0 1 0,-1 0-1,1 0 1,0-1 0,0 1 0,-1 0 0,1-1 0,0 1 0,-1-1-1,1 1 1,-1-1 0,1 1 0,0-1 0,-1 0 0,1 0-1,5-4 3,0-1-1,0 0 1,0 0-1,-1 0 1,0-1-1,-1 0 1,1 0-1,5-13 1,27-72-4,-20 46 7,263-789-173,-198 568 143,-9 22-1,-2 5-54,105-237-1,-165 451 75,2-1 0,1 2 0,27-39 0,-41 64 9,0 0-1,0 0 0,0 0 1,0-1-1,1 1 0,-1 0 1,0 0-1,0 0 0,0 0 1,0 0-1,1 0 0,-1 0 1,0 0-1,0 0 0,0 0 1,0 0-1,1 0 0,-1 0 1,0 0-1,0 0 0,0 0 1,0 0-1,1 0 0,-1 0 1,0 0-1,0 0 0,0 0 1,1 0-1,-1 0 1,0 0-1,0 0 0,0 1 1,0-1-1,0 0 0,1 0 1,-1 0-1,0 0 0,0 0 1,0 0-1,0 1 0,0-1 1,0 0-1,0 0 0,0 0 1,1 0-1,-1 1 0,0-1 1,0 0-1,0 0 0,0 0 1,0 0-1,0 1 0,0-1 1,0 0-1,0 0 0,0 0 1,0 0-1,0 1 0,0-1 1,0 0-1,0 0 0,-1 0 1,4 25 16,-2 0-1,-1 0 1,-1 0 0,-7 44 0,6-52-16,-49 265-3,17-110 15,-301 1349 222,231-1067-203,34 6-22,49-246-154,8-166 128,8-43-5,4-4-16,1-5-12,1-20 51,1-1 0,1 1-1,2 0 1,12-42 0,43-95 5,-40 112-7,13-33-3,180-468-9,-38-12 1,-138 412-85,-7-1 0,18-256 0,-48 394 94,25-398-73,-12 294 4,41-174 0,21-123 76,-48 283-10,-19 95 17,1 0 1,2 1 0,1 1 0,21-42 0,40-86-8,-70 155 7,0 0 0,0 0 0,0 0-1,-1 0 1,0 0 0,-1-1 0,0 1 0,1-12 0,-13 46-51,2-11 30,-204 530-103,32 131 182,154-557-66,19-83-1,-193 734 229,109-501-93,-69 216 205,36 8 220,34 42-322,74-394-200,3 256-1,20-330-38,4-1-1,2 0 0,23 74 1,-18-81 14,-2 1 1,-3 1 0,7 119-1,-19-179-21,1 0 0,-1 0 0,0-1 0,0 1 0,0 0 0,0-1 0,-1 1 0,1 0 0,0 0 0,-1-1 0,1 1 0,-1 0 0,0-1 0,1 1 0,-1-1 0,0 1 0,0-1 0,0 1 0,0-1 0,0 0 0,0 1 0,-1-1 0,1 0 0,0 0 0,-1 0 0,1 0 0,-3 1 0,-1 0-27,0-1 0,-1 0 0,1-1 1,-1 0-1,1 1 0,0-2 0,-10 0 0,13 1 27,-4-1-12,-1-1 0,0 0-1,1 0 1,-1 0 0,1-1-1,-1 0 1,1 0 0,0-1-1,0 0 1,1 0 0,-1 0-1,1 0 1,-9-11 0,-8-8 16,-30-45 1,48 62-3,-124-184-21,70 99 5,-119-143 0,-37 7 14,-94-108-8,247 260 12,4-2 0,-83-147 0,86 117 16,5-3 1,-49-163-1,-22-241-22,102 377 29,6-1 0,8-233 0,30 113-26,-1 11-15,-22 210 8,-3 1 0,-1-1 0,-1 0 0,-2 1 0,-2-1 0,-11-38 0,-83-262-20,-19-60-20,-15 41-254,125 332 297,-1 1 0,-1 0 0,-1 0 1,-1 1-1,0 1 0,-19-22 0,-2-2-125,2-2 1,-33-63 0,41 66 173,13 28-43,-1 1 1,0 0 0,-1 1 0,0 0-1,-18-14 1,-30-32-20,33 36 22,24 20 3,-1 1 0,1-1 0,0 0 0,0 0 0,0-1 0,-3-4 1,-27-31-49,31 36 44,1 1 1,-1-1-1,0 1 0,-1 0 1,1 0-1,0 0 0,-8-5 1,10 8 3,0 0-5,0 0-1,0 0 1,0 0-1,0 0 0,0 0 0,1 1 1,-1-1-1,0 0 0,0 0 1,1 1-1,-1-1 0,0 1 0,0-1 1,1 1-1,-1-1 0,0 1 0,1-1 1,-1 1-1,1 0 0,-1-1 1,1 1-1,-1 0 0,1-1 0,0 1 1,-1 0-1,1 0 0,0-1 1,-1 1-1,1 0 0,0 0 0,0 0 1,0 1-1,-2 28-25,3-25 27,-8 337 202,7-314-175,1-1-1,2 0 1,0 0 0,10 32 0,-4-24 0,-1 0 0,-1 0 0,2 67 0,-2 61 57,-4-108-68,13 75 0,-7-73-8,7 121 32,-11 263-1,-7-240-25,2 458 17,-7-415-27,8-78-23,-15 372 4,-14-193-9,17-179 14,11-119-1,2-39-6,-2-1 0,1 0 0,-1 1 0,0-1 0,0 1 0,-1-1 0,0 0 0,-1 1 0,0-1-1,0 0 1,0 0 0,-5 9 0,7-16 11,0 0 0,0 1-1,0-1 1,0 0 0,-1 0-1,1 1 1,0-1 0,0 0-1,-1 0 1,1 0-1,0 1 1,0-1 0,-1 0-1,1 0 1,0 0 0,-1 0-1,1 0 1,0 1 0,-1-1-1,1 0 1,0 0 0,-1 0-1,1 0 1,0 0 0,-1 0-1,1 0 1,0 0 0,-1 0-1,1 0 1,0 0 0,0-1-1,-1 1 1,1 0-1,0 0 1,-1 0 0,1 0-1,0 0 1,0-1 0,-1 1-1,1 0 1,0 0 0,0 0-1,-1-1 1,1 1 0,0 0-1,0 0 1,-1-1 0,-6-14-43,-6-111 70,5-182 0,8 279-18,-2-169-36,6-249-43,8 330 89,36-153 0,4-35-26,3-323-108,-23 238 59,62-218 93,-89 581-20,-2 11-16,1 0-1,0 1 1,1 0-1,8-18 0,-13 33 5,0 0 0,0-1 0,0 1 0,0 0 0,0 0 0,0 0 0,1 0 0,-1 0 0,0 0 0,0 0 0,0 0 0,0-1 0,0 1 0,0 0 1,0 0-1,0 0 0,0 0 0,0 0 0,1 0 0,-1 0 0,0 0 0,0 0 0,0 0 0,0 0 0,0 0 0,0 0 0,0 0 0,1 0 0,-1 0 0,0 0 0,0 0 0,0 0 0,0 0 0,0 0 0,0 0 0,1 0 0,-1 0 0,0 0 0,0 0 0,0 0 0,0 0 0,0 0 0,0 0 0,0 0 0,0 0 0,1 0 0,-1 0 0,0 1 0,0-1 0,0 0 0,0 0 0,0 0 0,0 0 0,0 0 0,0 0 0,0 0 0,0 0 0,0 1 0,0-1 1,6 12 12,2 16 10,35 140 5,8 38 34,44 519 101,-51 8-102,-30-465-2,32 518 53,-44-598-64,-2-184-69,1-12 19,-1-1 0,1 1 0,-1-1 1,-1 1-1,0-1 0,0 1 0,0 0 0,-5-15 0,-1-7-8,-49-301-134,-26-643 0,91 285-37,1 138-348,-15 521 513,-3 25 28,-7 16-3,7-2 0,1 0 0,-1 1 0,2 0 0,0 1 0,0 0 0,-5 13 0,-25 79 28,25-67-30,-21 71 51,6 1 0,-18 148 0,1 226 165,41-463-214,-11 1047 423,45-600-298,-25-432-159,-7-34 23,0 0 0,0 0-1,0-1 1,0 1 0,0 0-1,0 0 1,0 0 0,0 0-1,0 0 1,1 0 0,-1 0-1,0 0 1,0 0 0,0 0-1,0 0 1,0 0 0,0 0-1,0 0 1,0 0 0,1 0-1,-1 0 1,0 0 0,0 0-1,0 0 1,0 0 0,0 0-1,0 0 1,0 0 0,0 0-1,1 0 1,-1 0 0,0 0-1,0 0 1,0 0 0,0 0-1,0 0 1,0 0 0,0 0-1,0 1 1,0-1 0,0 0-1,1 0 1,-1 0 0,0 0-1,0 0 1,0 0 0,0 0-1,3-56-36,-2-195 113,-10-471-261,1-103-101,15 743 247,3 0-1,4 1 0,3 1 1,29-83-1,-42 151 37,-3 5 3,1 1 0,0-1 0,0 0 1,1 0-1,0 1 0,0 0 0,0-1 0,1 1 1,0 0-1,0 1 0,1-1 0,-1 1 1,1 0-1,6-5 0,-10 9 2,0 1 0,0-1 0,0 1-1,0 0 1,-1-1 0,1 1 0,0 0 0,0-1 0,0 1 0,0 0 0,0 0-1,0 0 1,0 0 0,0 0 0,0 0 0,0 0 0,0 0 0,0 1 0,0-1-1,0 0 1,0 1 0,0-1 0,0 0 0,0 1 0,0-1 0,0 1-1,-1-1 1,1 1 0,0 0 0,1 0 0,16 28 20,-8 0 12,-1 1 0,-2-1 1,-1 1-1,-1 1 0,-1-1 0,-1 42 0,0-21 10,7 215 86,-11 1 0,-54 405 0,15-200 11,59-942-194,-5 209-34,-5 96-68,6 0 1,62-273-1,-73 423 148,-2 2-1,1 0 1,1 0 0,1 1-1,-1-1 1,2 1 0,12-21-1,-18 33 9,0-1 0,0 1 0,0-1 0,1 1 0,-1-1 0,0 1 0,1 0 0,-1-1 0,0 1 0,1 0 0,-1-1 0,0 1 0,1 0 0,-1-1 0,1 1-1,-1 0 1,1-1 0,-1 1 0,1 0 0,-1 0 0,1 0 0,-1 0 0,1 0 0,-1-1 0,1 1 0,-1 0 0,1 0 0,-1 0 0,1 0 0,0 0 0,7 20-25,23 188 139,26 139 215,-42-277-212,4-2 0,52 128 1,-64-178-104,2-1 1,0-1-1,1 1 1,1-2-1,19 24 1,-26-35-16,-1-1 0,1 1 0,-1-1 0,1 1 0,0-1 0,1 0 1,-1 0-1,0-1 0,1 1 0,-1-1 0,1 0 0,0-1 0,0 1 0,0-1 1,0 0-1,0 0 0,0 0 0,0 0 0,0-1 0,0 0 0,0 0 0,0-1 0,0 0 1,0 1-1,7-3 0,-8 0 5,0 1 1,-1-1 0,1 0-1,0 0 1,-1-1 0,1 1-1,-1-1 1,0 1 0,0-1-1,-1 0 1,1 0 0,-1-1-1,0 1 1,0 0 0,0-1-1,-1 1 1,2-7-1,3-7-18,-2 0 0,0 0 0,2-24 0,-4 22-17,-2-1 0,0 1 0,-4-33-1,2 43 29,0 0-1,-1 1 0,0-1 0,0 1 1,-1 0-1,0 0 0,-1 0 0,0 1 1,-8-11-1,-37-40-29,-3 2-1,-100-82 1,16 15 46,-327-387-327,430 471 296,2-3 0,2 0 0,-39-75 0,57 93 12,1-1-1,1 0 1,2-1-1,0 0 0,2 0 1,1-1-1,1 1 1,0-44-1,2-2 13,-15-110 1,9 125-12,1-86 1,5 109-3,-1 0 0,-2 0 0,-13-50 0,12 64 16,6 37 8,1 13-3,3 36 31,3-1 0,3 1-1,25 85 1,9 59 64,90 932 191,-120-577-206,-15-449-63,-2-74-35,-1 1 1,-3-1-1,-22 78 0,-1 8-45,-72 317 82,61-294 5,22-88-69,8-25 9,-50 192 121,51-182-73,3 1 0,-3 93 0,10 432 204,6-329-197,-7-158-21,-17 109 0,0-97-19,-42 130 1,-4 13 59,-10 200-41,55-313-6,14-99-14,-2 0 0,0 0 0,-21 46 0,21-58-13,0-1 1,-2 0-1,0-1 1,-1 0-1,0 0 1,-1-1-1,-19 19 1,19-24-5,-1-1-1,0-1 1,0 0 0,-18 8 0,15-8 19,0 1 0,-22 16-1,33-21 4,0 0-1,0 1 0,0-1 0,1 1 1,-1 0-1,1 1 0,0-1 1,0 0-1,1 1 0,-1 0 1,1-1-1,-3 9 0,-3 28 13,1 1-1,1 0 1,3 0-1,2 0 0,4 55 1,-1-1 22,3-6-10,4-1 0,32 137-1,5 37-3,-10 30 11,22 203 4,-29-275-38,7 118 36,-28 558-40,-8-775 11,7-59 5,-7-62-31,1-4-12,1-1 22,-1 0 1,0 0-1,0 1 0,0-1 0,0 0 0,-1 0 0,1 0 0,-1 0 0,0 0 0,0 0 0,-1 0 0,0-4 0,0-14 10,89-1707 48,-47 1289 7,31-267-81,61 10 64,-115 631-41,-2-1 0,-3 0 1,-3-1-1,1-75 1,-18-162 51,7 296-51,0 0 0,1-1 1,0 1-1,5-15 1,-6 22 4,1 0 1,-1 0 0,1 0 0,0 0 0,0-1 0,0 1 0,0 0 0,0 1 0,1-1-1,-1 0 1,0 0 0,1 0 0,-1 1 0,1-1 0,0 1 0,0-1 0,0 1 0,-1 0-1,1 0 1,0 0 0,0 0 0,1 0 0,-1 0 0,3 0 0,-4 1 1,0 0 0,0 0 0,0 0 0,1 0 0,-1 0 0,0 1 0,0-1 0,0 1 0,0-1 0,0 1 0,0-1 0,0 1 0,0-1 0,0 1 0,0 0 0,0-1 0,-1 1 0,1 0 0,0 0 0,0 0 0,-1 0 0,1 0 0,0 0 0,-1 0 0,1 0 0,-1 0 0,1 0 0,-1 0 0,0 0 0,1 0 0,-1 0 0,0 0 0,0 3 0,6 45 52,-6-45-47,-4 501 35,-35 6 33,22-319-65,-113 1221 110,115-801-74,19-536-44,3-1 0,4 1 0,2-2 0,35 105 0,128 273-5,-167-432 9,-4-10-14,0 1 0,0-1 0,-1 1 0,-1 0 0,0 0 0,0 1 0,1 15 0,-4-25-53,0-25-257,-3-14 322,-1 0-1,-2 0 1,-17-56-1,-8-41-34,4-73 19,13 78-194,-40-154 1,28 203 122,25 75 83,-1 1-1,0-1 1,0 1-1,0 0 1,0-1-1,-1 1 1,0 0-1,0 1 0,0-1 1,0 0-1,0 1 1,-1 0-1,0 0 1,-4-3-1,7 5 3,-1 1 1,1-1-1,-1 1 0,1-1 1,0 1-1,-1 0 1,1 0-1,-1 0 0,1 0 1,-1 0-1,1 0 0,-1 0 1,1 0-1,0 0 0,-1 1 1,1-1-1,-1 1 0,1-1 1,0 1-1,-1-1 1,1 1-1,0 0 0,-2 1 1,0 1-4,0-1 1,1 1-1,0 0 0,0 0 1,-1 0-1,2 0 1,-1 0-1,0 1 1,-1 4-1,-3 11-19,1-1 1,-6 38-1,10-45 19,-38 503 134,31-307-73,-5 565 135,26-451-181,-13-320-16,0-4 1,1-1 0,-1 1 0,1 0 0,-1-1 0,0 1 0,0 0 0,-1-1-1,1 1 1,-1 0 0,1 0 0,-3-5 0,0-8 21,-5-227-44,8 243 26,0 0-1,0 0 1,0 0 0,0 0-1,0-1 1,0 1 0,0 0 0,0 0-1,0 0 1,0 0 0,0-1-1,0 1 1,0 0 0,0 0 0,0 0-1,0 0 1,0 0 0,0-1-1,0 1 1,0 0 0,0 0 0,0 0-1,0 0 1,0-1 0,0 1-1,1 0 1,-1 0 0,0 0 0,0 0-1,0 0 1,0 0 0,0 0-1,0-1 1,1 1 0,-1 0 0,0 0-1,0 0 1,0 0 0,0 0-1,0 0 1,1 0 0,-1 0 0,0 0-1,0 0 1,0 0 0,0 0-1,1 0 1,-1 0 0,0 0 0,0 0-1,0 0 1,0 0 0,0 0 0,1 0-1,-1 0 1,0 0 0,0 0-1,0 0 1,0 0 0,1 0 0,-1 1-1,7 10-4,0 58 20,-3 0-1,-6 87 0,0-44-47,2 244 7,-3-689 41,1-183 20,40-216-27,-15 524-53,73-300 0,-88 473 28,-7 28 7,0 0 1,1 0-1,-1 0 1,2 0-1,-1 1 1,1-1-1,0 1 1,0 0-1,5-6 1,-8 12 10,0 0-1,0 0 1,0 0 0,0 0-1,0 0 1,0 1 0,0-1-1,0 0 1,0 0 0,0 0-1,0 0 1,0 0 0,0 1-1,0-1 1,0 0 0,1 0-1,-1 0 1,0 0 0,0 0-1,0 0 1,0 0 0,0 0-1,0 1 1,1-1 0,-1 0-1,0 0 1,0 0 0,0 0-1,0 0 1,0 0 0,1 0-1,-1 0 1,0 0 0,0 0-1,0 0 1,0 0 0,0 0-1,1 0 1,-1 0 0,0 0-1,0 0 1,0 0 0,0 0 0,0 0-1,1 0 1,-1 0 0,0-1-1,0 1 1,0 0 0,0 0-1,0 0 1,0 0 0,1 0-1,-1 0 1,0 0 0,0 0-1,0-1 1,0 1 0,0 0-1,0 0 1,0 0 0,0 0-1,0 0 1,0 0 0,0-1-1,1 1 1,-1 17 35,0-15-32,30 373 171,0-23-44,-42 435-55,6-244 117,7-517-186,1 1-1,11 47 1,-10-63-4,0 0 0,1 0 0,0-1 0,0 1 0,1-1 0,1 0 0,0-1 0,0 1 0,8 8 1,-14-17-6,0-1 0,0 0 1,0 0-1,0 0 1,0 0-1,1 0 1,-1 0-1,0 0 0,0 0 1,0 1-1,0-1 1,0 0-1,0 0 0,0 0 1,1 0-1,-1 0 1,0 0-1,0 0 1,0 0-1,0 0 0,0 0 1,0 0-1,0 0 1,1 0-1,-1 0 0,0 0 1,0 0-1,0 0 1,0 0-1,0 0 1,1 0-1,-1 0 0,0 0 1,0 0-1,0 0 1,0 0-1,0 0 0,0 0 1,0 0-1,1-1 1,-1 1-1,0 0 1,0 0-1,0 0 0,0 0 1,0 0-1,0 0 1,0 0-1,0 0 0,0-1 1,0 1-1,0 0 1,0 0-1,0 0 1,1 0-1,-1 0 0,0 0 1,0-1-1,0 1 1,0 0-1,0 0 1,1-16-34,-2-21 55,-11-35 18,4 21-31,-2-59-1,21-781 43,7 676-183,9 0 0,60-229 0,-88 469 137,2-1 0,0 0 0,5 28 0,-3-17 6,32 273 143,23 425 61,-65-87-84,7-644-124,5 40 46,-5-42-51,0 1 0,1 0 0,-1-1 0,0 1 0,1 0 1,-1 0-1,1-1 0,-1 1 0,1-1 0,-1 1 0,1-1 1,-1 1-1,1-1 0,0 1 0,-1-1 0,1 1 0,0-1 1,-1 0-1,1 1 0,0-1 0,0 0 0,-1 0 0,1 1 1,0-1-1,0 0 0,0 0 0,-1 0 0,1 0 0,0 0 0,0 0 1,0 0-1,-1 0 0,1 0 0,0-1 0,0 1 0,-1 0 1,1-1-1,0 1 0,0 0 0,-1-1 0,1 1 0,0 0 1,-1-1-1,2 0 0,0-1 0,0 0 0,0 1 0,0-1 0,0 0 0,-1 0 0,1 0 0,0 0 0,-1-1 0,0 1 0,1 0 0,-1 0 0,0-1 0,0 1 0,0-1 0,-1 1 0,1-1 0,0-4 0,5-57 15,-5 38-10,13-287 39,-1-3-1,5 129-136,8 1 0,83-302-1,-89 434 31,-13 77 112,54 1074 54,-62-936-43,3 194 79,-1-328-138,1-1 0,1 0 0,13 46 0,-14-64 0,0 0 0,1 0 0,0-1 0,1 1 0,-1-1 0,2 1 0,-1-1 0,1 0 0,0-1 0,0 1 0,1-1 0,0 0 0,0 0 0,0-1 0,13 8 0,18 1-40,-36-13 39,-1-1 0,1 0-1,0 1 1,0-1-1,0 0 1,0 0 0,0 0-1,0 0 1,0 0 0,0 0-1,0 0 1,-1 0 0,1-1-1,0 1 1,0 0-1,0 0 1,0-1 0,0 1-1,0 0 1,-1-1 0,1 1-1,0-1 1,0 1 0,-1-1-1,1 0 1,0 1-1,-1-1 1,1 0 0,0 1-1,-1-1 1,1 0 0,-1 0-1,0 0 1,1 1-1,-1-1 1,1 0 0,-1 0-1,0 0 1,0 0 0,1-1-1,3-55 44,-5-81 0,-1 44-24,-12-356-75,10 364 28,-1-244 18,8 251-63,4 1-1,19-90 0,-21 223 55,-3 50 72,12 943 167,-1-847-176,-13-247-48,8-686 68,49 1-46,-41 612-18,50-297 50,-59 397-61,-3 19 9,-1 13 2,19 799 253,-25-539-195,1-114-44,4 161 88,1-274-91,2 0 1,3 0-1,1-1 1,27 78-1,-35-119-10,1 1 0,1 0-1,-1-1 1,1 1 0,-1-1 0,1 0 0,1 0 0,-1 0 0,1 0 0,5 4-1,-8-7 1,1 0 0,-1 0 0,0-1 0,0 1 0,1-1 0,-1 1 0,0-1 0,1 1 0,-1-1 0,0 0-1,1 0 1,-1 1 0,1-1 0,-1 0 0,0 0 0,1-1 0,-1 1 0,1 0 0,-1 0 0,0-1 0,1 1-1,-1-1 1,0 1 0,1-1 0,-1 1 0,0-1 0,0 0 0,0 0 0,0 1 0,1-1 0,-1 0 0,0 0-1,0 0 1,-1 0 0,1-1 0,0 1 0,0 0 0,0 0 0,-1 0 0,1-1 0,-1 1 0,2-3 0,4-9 0,1-2 0,-2 1 1,0-1-1,-1 0 1,0 0-1,2-17 0,6-104-3,-7 66-23,13-119 60,8 1-1,62-228 1,-83 396-48,12-38-42,-16 55 54,0 1 0,0-1 0,0 1 0,0-1 1,1 1-1,-1 0 0,1 0 0,-1-1 0,1 1 1,0 0-1,0 0 0,0 0 0,0 1 0,0-1 0,0 1 1,5-3-1,-6 3 0,-1 1 0,1 0 1,-1 0-1,1 0 0,-1 0 0,1 0 1,-1 0-1,1 0 0,-1 0 0,1 0 1,-1 1-1,1-1 0,-1 0 0,1 0 1,-1 0-1,1 0 0,-1 1 0,1-1 1,-1 0-1,0 1 0,1-1 0,-1 0 0,1 1 1,-1-1-1,0 0 0,1 1 0,-1-1 1,0 1-1,0-1 0,1 0 0,-1 1 1,0-1-1,0 1 0,0-1 0,1 1 1,-1-1-1,0 2 0,5 24 44,-3-16-28,9 82-2,-3 0-1,-6 110 0,10 122 94,68 127-20,-69-548-234,45-396 177,-17 190 8,22-185-223,-46 394 123,-7 60 7,-6 28 36,-1 12 8,-5 85 46,-4-1 0,-4 1 0,-4-2-1,-4 0 1,-3-1 0,-40 94 0,64-185-46,0 0 0,-1 0 0,0 0 0,1 0 0,-1-1 0,0 1 0,0 0 0,-1 0 0,0-4-1,-1-16 22,2-66-34,-4-219 63,-1 220-45,-26-133 0,24 185 6,-4-20-23,-2 0 0,-2 1 0,-26-61 0,40 114 22,1-1 0,-1 1 1,0 0-1,0-1 0,-1 1 0,1 0 0,0 0 0,-1 0 0,1 0 0,-1 0 0,1 0 0,-1 0 0,0 1 0,0-1 0,0 0 0,0 1 0,0 0 0,0-1 1,-1 1-1,1 0 0,0 0 0,-1 0 0,1 1 0,0-1 0,-1 1 0,1-1 0,-3 1 0,0 1-10,1 0 0,-1 0-1,1 1 1,0 0 0,0-1 0,0 2 0,0-1-1,0 0 1,0 1 0,1 0 0,-1 0 0,1 0-1,0 0 1,0 0 0,-4 6 0,-63 82-261,-80 136-1,33-45 242,102-161 34,-129 177 39,123-173-22,-1-1 0,0-1 0,-2-1 0,-1-1 0,-34 23 0,55-41-16,1-1-1,0 0 0,-1 0 1,0 0-1,0 0 0,1 0 1,-1-1-1,0 0 0,0 0 1,0 0-1,0 0 0,0-1 1,-1 0-1,1 1 0,0-1 1,0-1-1,0 1 0,-6-2 1,6 0-5,0 0 0,1 0 1,0 0-1,-1 0 1,1-1-1,0 1 0,0-1 1,0 0-1,1 0 1,-1 0-1,1 0 1,-1-1-1,1 1 0,0 0 1,0-1-1,1 0 1,-3-5-1,-65-213 72,31 90 1,-84-237-23,-123-438-9,210 648-8,8 27-59,-66-187 1,84 296 31,0 0-1,-2 0 0,-1 1 1,-1 1-1,0 0 0,-2 0 0,-1 1 1,0 1-1,-1 1 0,-1 1 1,-1 0-1,0 1 0,-35-22 0,16 14-9,-76-43-23,112 67 32,1-1 0,-1 0 0,1 0 0,-1 1-1,1-1 1,-1 1 0,1-1 0,-1 1 0,1 0 0,-1-1 0,0 1-1,1 0 1,-1 0 0,0 0 0,1 0 0,-1 0 0,0 1 0,1-1-1,-1 1 1,1-1 0,-1 1 0,1-1 0,-1 1 0,1 0 0,-2 0 0,0 2 1,0 0 1,0 1-1,1-1 1,-1 0-1,1 1 1,0 0 0,-3 6-1,3-5 3,0-1 1,0-1-1,0 1 0,0 0 0,-1 0 0,1-1 0,-1 0 1,0 1-1,-6 4 0,8-8-4,0 1 0,0-1 0,0 0 0,0 1 0,0-1 0,0 0 1,0 0-1,0 0 0,1 0 0,-1 0 0,0 0 0,0 0 0,0 0 0,0-1 0,0 1 0,0 0 0,0 0 1,0-1-1,0 1 0,0-1 0,1 1 0,-1-1 0,0 1 0,0-1 0,0 1 0,1-1 0,-1 0 1,0 1-1,1-1 0,-1 0 0,1 0 0,-1 1 0,1-1 0,-1 0 0,1 0 0,-1 0 0,1 0 0,0 0 1,-1 0-1,1 1 0,0-3 0,-15-44-16,14 42 20,-66-297-6,27 114 0,39 184 0,-7-29-3,2 0 1,0 0-1,0-45 0,6 76-45,4 2 47,1 1 1,-1 0-1,0 0 0,0 0 0,0 0 0,0 0 0,0 1 0,0 0 0,0 0 0,0 0 1,-1 0-1,1 1 0,-1-1 0,5 5 0,-4-4 2,0 1 0,0-1 0,1 0 0,-1-1 0,1 1 0,0-1 0,7 3 0,-8-4 0,0 1 0,1-1 0,-1 0 0,0 0 0,0-1 0,1 1 0,-1-1 0,0 0 0,1 0-1,-1 0 1,0-1 0,1 0 0,4-1 0,-6 0-1,0 0 0,0-1 0,0 1 0,0-1-1,0 1 1,-1-1 0,0 0 0,1 0 0,-1 0 0,0-1-1,-1 1 1,1 0 0,-1-1 0,1 1 0,1-7 0,184-411 76,-7 23-46,326-1064-76,-464 1332 39,-34 103 7,-4 12 0,1 0 0,1 1 0,11-25 0,-17 40-1,0-1 0,0 0 0,1 1 1,-1-1-1,0 0 0,0 0 0,0 1 0,0-1 0,0 0 0,0 0 1,0 1-1,0-1 0,1 0 0,-1 0 0,0 0 0,0 1 0,0-1 0,0 0 1,1 0-1,-1 0 0,0 0 0,0 1 0,1-1 0,-1 0 0,0 0 1,0 0-1,0 0 0,1 0 0,-1 0 0,0 0 0,1 0 0,-1 1 1,0-1-1,0 0 0,1 0 0,-1 0 0,0 0 0,0 0 0,1-1 0,-1 1 1,0 0-1,0 0 0,1 0 0,-1 0 0,0 0 0,0 0 0,1 0 1,-1 0-1,0-1 0,0 1 0,1 0 0,-1 0 0,0 0 0,0 0 1,0-1-1,0 1 0,1 0 0,-1 0 0,0 0 0,0-1 0,0 1 0,0 0 1,0 0-1,0-1 0,1 1 0,-1 0 0,0-1 0,2 32-21,0 0-1,-4 35 1,1 2 9,-2 6-16,-24 145 1,-36 78 40,16-87 7,-118 589 59,-131 678 46,241-1176-129,49-281-129,5-47 44,5-27 80,2-1-1,15-60 1,-10 57 9,114-532 11,42-265 17,-101 253-390,-64 503 80,-3 96 287,-3 8 19,-5 9-10,1 0 0,1 0-1,-1 1 1,2 0 0,0 1 0,1 0 0,-5 28-1,0 13 28,-2 59-1,2 573 312,12-414-323,-2-176-11,-19 1177 111,11-838-70,8-427-58,0-2-4,0 0 0,0 1 1,1-1-1,3 12 0,-4-19 3,1 0-1,-1-1 0,1 1 1,-1 0-1,1-1 1,0 1-1,0-1 1,0 1-1,0-1 1,0 1-1,0-1 1,0 0-1,0 1 0,1-1 1,-1 0-1,0 0 1,1 0-1,-1 0 1,1 0-1,-1 0 1,1 0-1,0-1 1,-1 1-1,1-1 0,0 1 1,-1-1-1,1 1 1,2-1-1,-2 0-1,0 0 0,-1 0 0,1 0-1,0-1 1,0 1 0,0-1 0,0 1-1,0-1 1,0 0 0,-1 0 0,1 1 0,0-1-1,-1-1 1,1 1 0,-1 0 0,1 0-1,-1 0 1,1-1 0,-1 1 0,0-1 0,0 1-1,1-1 1,-1 1 0,0-1 0,-1 0-1,1 0 1,1-2 0,17-60 18,-16 50-15,21-98 40,8-120 0,-6-119-15,-14 162-39,26-572-13,47-496-37,-40 934-210,140-510-1,-63 375 40,-122 456 238,1 0 1,-1 1-1,0-1 1,1 0 0,-1 1-1,1-1 1,0 1-1,-1-1 1,1 1-1,0-1 1,0 1-1,0 0 1,0-1-1,2 0 1,-2 2 1,0-1 0,-1 1-1,1 0 1,0 1 0,0-1 0,0 0 0,0 0-1,0 0 1,0 0 0,0 1 0,0-1 0,0 0 0,-1 1-1,1-1 1,0 1 0,0-1 0,0 1 0,-1-1-1,1 1 1,0 0 0,-1-1 0,1 1 0,-1 0-1,1 0 1,0-1 0,-1 1 0,0 0 0,1 0-1,0 1 1,8 12 31,0 0-1,-1 1 1,0 0-1,-1 1 0,9 31 1,17 93 51,-32-132-82,16 107 4,-5 0 0,-6 213 1,-6-219-6,-9 174 17,-63 395 1,-104 281 126,94-539-78,-34 240 68,46-1 18,68-636-150,-1 19-5,1 0 0,3 0 0,1 0 0,10 60-1,-9-95-1,-1 1 0,1-1-1,0 0 1,0 0-1,1 0 1,0-1-1,0 1 1,0-1-1,1 0 1,0 0-1,1 0 1,-1-1-1,7 6 1,-9-9-4,0 0 1,0 0 0,0 0-1,0 0 1,1 0-1,-1-1 1,1 1 0,-1-1-1,1 0 1,-1 0-1,1 0 1,0-1-1,-1 1 1,1-1 0,0 0-1,-1 0 1,1 0-1,0 0 1,0-1 0,-1 0-1,1 1 1,0-1-1,-1-1 1,1 1 0,-1 0-1,0-1 1,7-3-1,-5 1 0,0-1-1,-1 1 0,1-1 1,-1 0-1,0 0 1,0 0-1,0-1 0,-1 1 1,0-1-1,0 0 1,0 0-1,-1 0 0,0 0 1,2-8-1,3-16 21,5-55 1,-11 69-11,45-1031 158,-46 1018-160,2-317-37,34-786 46,66 356 18,34 8-260,-57 336-210,17-75 285,-86 471 139,-10 36 17,0 0 0,0 0 0,0 0-1,0 0 1,0 1 0,0-1 0,0 0 0,0 0 0,0 0-1,0 1 1,0-1 0,0 0 0,0 0 0,0 0 0,0 0 0,0 1-1,0-1 1,1 0 0,-1 0 0,0 0 0,0 0 0,0 1-1,0-1 1,0 0 0,0 0 0,1 0 0,-1 0 0,0 0 0,0 0-1,0 0 1,0 0 0,1 0 0,-1 1 0,0-1 0,0 0-1,0 0 1,1 0 0,-1 0 0,0 0 0,0 0 0,0 0 0,0 0-1,1 0 1,-1 0 0,0 0 0,0 0 0,0-1 0,1 1 0,-1 0-1,0 0 1,0 0 0,0 0 0,0 0 0,1 0 0,-1 0-1,0 0 1,0 0 0,0-1 0,0 1 0,0 0 0,1 0 0,-1 0-1,6 20 118,7 69-47,-4 1 0,-3 102 0,-5-133-33,-17 916-38,-95 32 92,-42 0-22,22-149 19,105-660-60,0 291 0,26-463-31,1 0 0,1 0 0,1 0 0,9 35 0,-9-52-3,0 0 0,0 0 0,1 0 0,0-1 0,0 1 0,1-1 0,0 0 0,1 0 0,0-1 0,0 0 0,0 0 0,1 0 0,0-1 0,14 9 0,15 2-83,-35-17 83,0 0 0,0 0 0,0 1 0,0-1 0,0 0 0,0 0 0,0 0 0,0 0 0,0 0 0,0-1 0,0 1 0,0 0 0,0 0 0,0-1 0,0 1 0,0 0 0,0-1 0,0 1 0,0-1 0,-1 1 0,1-1 0,0 0 0,0 1 0,-1-1 0,1 0 0,0 1 0,0-1 0,-1 0 0,1 0 0,-1 0 0,1 0 0,-1 1 0,1-1 0,-1 0 0,0 0 0,1 0 0,-1 0 0,0 0 0,0-2 0,6-43 16,-2 0 0,-3-1 0,-5-60 1,2 62-9,-26-1456 146,45 1189-134,90-495-1,146-285-240,-154 756-164,-89 305 341,-8 22 40,0 1 1,1-1 0,1 1 0,-1 0 0,1 0-1,9-14 1,-8 22 55,-3 9-18,-1 17 34,-77 1232 291,-92-8-148,-39 419 323,183-1056-390,24-569-128,-1 14 6,11 88 0,-8-130-17,1 0 1,1 0 0,0 0 0,1-1 0,1 0-1,0 0 1,1 0 0,1-1 0,0 0-1,10 13 1,-15-23-3,0-1 1,0 1-1,0-1 0,1 0 1,-1 0-1,1 0 0,-1 0 0,1-1 1,0 1-1,0-1 0,0 0 1,9 3-1,-10-4-1,0-1 0,0 1 0,0-1 0,0 0 0,0 0 0,0 0 0,0 0 0,0-1 0,0 1 0,0-1 0,0 0 0,0 0 0,0 0 0,-1 0-1,5-2 1,0-2-1,-1 1 0,0-1 0,-1 0 0,1 0 0,-1-1-1,0 0 1,0 0 0,-1 0 0,0 0 0,0-1-1,0 0 1,-1 1 0,0-1 0,3-10 0,4-17 10,-2-1 0,-1 0 1,4-55-1,-6-113-3,-5 108 6,0-723 29,6-275-1,3 903-48,9 0 0,7 2 1,9 0-1,64-198 0,90-147-156,-120 376 29,106-181 0,-170 332 134,14-28-22,3 1 1,1 0-1,38-43 1,-47 66-35,-8 14 27,-7 26 19,2-28 14,-16 71 32,-3 1 0,-39 94 0,11-36 16,-352 1343 176,94 241-144,299-1680-84,-14 76 12,5 1 1,0 123 0,15-237-12,0 1 1,0 0 0,0 0-1,0 0 1,0 0 0,0 0 0,1 0-1,-1 0 1,0 0 0,0 0-1,0 0 1,0-1 0,0 1 0,1 0-1,-1 0 1,0 0 0,0 0-1,0 0 1,0 0 0,0 0 0,1 0-1,-1 0 1,0 0 0,0 0-1,0 0 1,0 0 0,0 0 0,0 0-1,1 0 1,-1 1 0,0-1-1,0 0 1,0 0 0,0 0 0,0 0-1,1 0 1,-1 0 0,0 0-1,0 0 1,0 0 0,0 0 0,0 1-1,0-1 1,0 0 0,0 0-1,0 0 1,0 0 0,1 0 0,-1 1-1,0-1 1,0 0 0,0 0-1,0 0 1,0 0 0,0 0-1,0 0 1,0 1 0,0-1 0,0 0-1,0 0 1,0 0 0,0 0-1,0 0 1,0 1 0,-1-1 0,1 0-1,0 0 1,7-9-72,-1-15 72,-2 0-1,-1 0 1,0 0 0,-2-1-1,-3-40 1,2 11 27,-1-138-17,31-1032 64,92 252-23,-86 800-80,7 1 0,7 2 0,110-246 0,-141 372 19,1 0-1,2 2 1,2 1-1,2 1 1,34-39-1,-56 73 5,0 0 0,0 1 0,1 0 0,0 0 0,0 0 0,0 1 0,9-5-1,-13 8 7,-1 0-1,1-1 0,0 1 1,0 0-1,0 0 0,0 0 1,0 0-1,-1-1 1,1 1-1,0 1 0,0-1 1,0 0-1,0 0 0,0 0 1,0 0-1,-1 1 0,1-1 1,0 0-1,0 1 0,0-1 1,-1 0-1,3 2 0,-2-1-4,0 1-1,1 0 0,-1 0 0,0 0 0,0-1 1,0 1-1,0 0 0,0 0 0,0 0 1,-1 1-1,1-1 0,-1 0 0,1 4 0,2 29-53,-3 57 0,-6 17 84,-5 1 0,-34 150 1,-80 225 99,71-292-87,3-3-17,-228 900 173,92 16 72,173-943-96,7 166 1,7-307-144,1-1 8,0 0 0,6 30 0,-6-47-28,-1-1 1,1 1-1,0-1 1,0 1-1,1-1 1,-1 1-1,1-1 1,0 0 0,0 0-1,0 0 1,0 0-1,0 0 1,1 0-1,-1-1 1,1 1-1,0-1 1,0 1-1,0-1 1,4 3 0,-5-5-10,0 1 1,0 0 0,0-1 0,0 0 0,0 1 0,0-1 0,-1 0 0,1 0-1,0 0 1,0 0 0,0 0 0,0 0 0,0-1 0,0 1 0,0 0 0,0-1-1,0 0 1,0 0 0,-1 1 0,1-1 0,0 0 0,0 0 0,-1 0 0,1-1-1,-1 1 1,1 0 0,-1-1 0,0 1 0,1-1 0,0-1 0,5-7-15,-1 1 0,0-1 0,0 1 0,5-16 0,6-17 11,-2 0 1,17-81-1,2-93 0,-22 131 18,145-1169 62,-125 980-200,-3 35 24,94-361 0,-93 496 68,4 1 0,4 2 0,5 2 0,4 2 0,110-168 0,-142 245 12,34-46-57,-45 61 70,0 0-1,1 1 0,-1 0 1,1 0-1,0 0 1,1 0-1,-1 1 1,0-1-1,9-2 1,-14 6 8,1-1 1,0 1 0,0 0 0,-1 0-1,1 0 1,0-1 0,0 1 0,-1 0-1,1 0 1,0 0 0,0 0 0,0 0-1,-1 0 1,1 1 0,0-1 0,0 0-1,-1 0 1,1 0 0,0 1 0,-1-1-1,1 0 1,0 1 0,-1-1 0,1 1-1,0-1 1,-1 1 0,1-1 0,-1 1-1,1-1 1,-1 1 0,1-1 0,-1 1-1,1 0 1,-1-1 0,1 1 0,-1 0-1,0-1 1,0 1 0,1 0 0,-1 0-1,0-1 1,0 1 0,0 0 0,0 0-1,0-1 1,0 2 0,3 15-17,-1-1 0,-1 1 0,0 0 0,-4 33 0,-16 89 39,-23 48 39,-85 239 0,54-198-4,21-59-38,-339 1145 231,388-1304-248,-83 324 102,65-235 10,-11 133 1,31-138 40,1-92-151,0 0-1,1 0 0,-1 0 1,0 0-1,0-1 0,1 1 1,0 0-1,-1 0 0,1 0 1,0 0-1,0 0 0,0-1 1,0 1-1,0 0 0,0-1 1,0 1-1,0-1 0,1 1 1,-1-1-1,2 1 0,-1-1-5,-1-1-1,1 1 1,-1-1-1,1 0 1,-1 0-1,1 0 1,-1 0-1,1 0 1,0 0-1,-1 0 1,1 0-1,-1 0 1,1-1-1,-1 1 1,1-1-1,-1 1 1,0-1-1,1 0 1,-1 1-1,1-1 0,-1 0 1,2-1-1,4-4-5,-1 1 0,0-1 0,0 0 0,0 0 0,-1-1-1,0 0 1,0 0 0,5-8 0,33-75-31,3-24 78,-5-3 1,28-136 0,28-255 85,-29-13-263,-1-1-134,-41 372 169,63-203 1,-74 307 47,1 0 0,3 0-1,2 2 1,1 1 0,40-58 0,-54 91 18,-1 0-1,2 0 1,-1 1 0,19-15-1,-4 14-76,-23 10 112,1 0 0,-1 0-1,1 0 1,-1 0 0,1 0 0,-1 0 0,1 0-1,0 0 1,-1 0 0,1 0 0,-1 1-1,1-1 1,-1 0 0,1 0 0,-1 1-1,1-1 1,-1 0 0,1 1 0,-1-1 0,0 0-1,1 1 1,-1-1 0,1 1 0,-1 0-1,2 3-6,0 1 0,-1-1 0,0 1-1,0-1 1,0 1 0,-1 0-1,1-1 1,-1 8 0,0 23 0,-2 0 1,-1 0-1,-2 0 1,-15 60-1,-59 143 87,51-157-53,-117 318 135,-144 440 275,152-317-231,104-357-97,-14 197 1,34-11 123,13-327-207,4 39 15,-4-60-38,0-1-1,1 1 1,-1 0-1,1 0 1,0-1-1,0 1 1,0-1-1,1 1 1,-1-1-1,0 1 1,1-1-1,0 0 1,-1 1 0,1-1-1,0 0 1,4 3-1,-5-4-1,0-1 1,0 1-1,0-1 0,0 1 1,0-1-1,0 0 0,0 1 0,0-1 1,0 0-1,0 1 0,0-1 1,0 0-1,0 0 0,0 0 1,0 0-1,1 0 0,-1 0 0,0-1 1,0 1-1,0 0 0,0 0 1,0-1-1,0 1 0,0-1 0,0 1 1,0-1-1,0 1 0,0-1 1,0 0-1,-1 1 0,2-2 0,2-2-13,0 0-1,-1-1 0,0 1 0,0 0 0,-1-1 0,5-9 1,13-40 29,-2-1 1,-2-2 0,12-85 0,-12 59-16,102-546-15,28-136-37,-105 582 55,81-230 0,-94 340-5,2 0-1,4 2 1,2 1 0,4 2-1,87-113 1,-117 167-11,2 0 1,0 1-1,0 0 0,1 0 1,1 2-1,0-1 0,1 2 1,26-15-1,-40 24 12,0 1 0,0-1 0,0 1 0,0 0-1,-1-1 1,1 1 0,0 0 0,0-1 0,0 1 0,0 0-1,0 0 1,0 0 0,0 0 0,0 0 0,0 0 0,0 0 0,0 0-1,-1 0 1,1 1 0,0-1 0,0 0 0,0 1 0,0-1-1,0 0 1,0 1 0,-1-1 0,1 1 0,0-1 0,0 1 0,-1 0-1,1-1 1,0 1 0,-1 0 0,1-1 0,-1 1 0,1 0-1,-1 0 1,1-1 0,-1 1 0,1 0 0,-1 0 0,0 0 0,1 1-1,2 46 20,-3-37-19,-3 33 22,-2-1-1,-2-1 1,-2 1-1,-1-1 1,-17 40 0,-147 446-13,-163 576 210,228-588-86,83-354-77,-6 194 1,33-281-82,-1-73 26,0 0-1,0-1 0,1 1 1,-1 0-1,1-1 0,-1 1 1,1 0-1,-1-1 0,1 1 1,0-1-1,0 1 0,0-1 1,0 1-1,0-1 0,0 1 1,0-1-1,0 0 0,3 2 1,-3-2-1,0-1 1,0 1 0,0-1 0,0 0 0,0 0-1,0 0 1,0 0 0,1 0 0,-1 0 0,0 0-1,0 0 1,0 0 0,0 0 0,0 0 0,0-1-1,0 1 1,0 0 0,0-1 0,0 1 0,0-1-1,0 1 1,0-1 0,0 1 0,0-1 0,-1 0-1,3-1 1,4-8-5,1 0 0,-1-1 0,-1 0 0,0 0 0,0 0 0,-2-1 0,1 0 0,-1 0 0,4-19-1,-1 6 31,121-581-30,-111 508-20,26-161-5,72-379 86,-72 447-94,88-238 0,-93 330 30,78-141 0,-87 189 8,2 1 1,3 1-1,1 2 1,50-50-1,-34 54-58,-50 42 59,0 0-1,0 1 1,-1-1-1,1 0 1,0 1-1,0-1 0,0 1 1,0 0-1,0-1 1,0 1-1,0 0 1,0 0-1,0-1 1,0 1-1,0 0 0,0 0 1,0 0-1,0 0 1,0 0-1,0 0 1,0 1-1,1-1 1,-1 1-3,0 0 0,0 1 0,0-1 1,-1 0-1,1 0 0,0 1 1,-1-1-1,1 0 0,-1 1 1,1-1-1,-1 0 0,0 1 0,0-1 1,1 1-1,-1-1 0,0 3 1,-1 16 2,-1 0 0,0-1 0,-1 1 0,-2-1 0,1 0 0,-2 0 0,-15 33 0,-103 259 31,-254 720 162,105 19-193,262-993 75,2 1-1,-1 95 1,10-153-76,0 0 0,-1 1-1,1-1 1,0 1 0,0-1 0,0 1 0,0-1 0,0 0-1,0 1 1,0-1 0,0 1 0,0-1 0,0 1-1,0-1 1,0 0 0,0 1 0,1-1 0,-1 1-1,0-1 1,0 1 0,0-1 0,1 0 0,-1 1-1,0-1 1,0 0 0,1 1 0,-1-1 0,0 0-1,1 1 1,-1-1 0,0 0 0,1 0 0,-1 1 0,0-1-1,1 0 1,-1 0 0,1 0 0,-1 0 0,0 1-1,1-1 1,-1 0 0,1 0 0,-1 0 0,1 0-1,-1 0 1,1 0 0,16-11-103,-9 0 90,-1 0 1,0 0 0,0-1-1,-1 0 1,-1 0-1,0-1 1,4-18-1,-3 15 20,142-560 115,-66 220-76,81-185-92,-121 429 40,5 1-1,99-170 1,-77 177 18,-61 93-26,1 1-1,0 1 1,0-1 0,1 1-1,0 1 1,17-12-1,-25 19 14,0 0-1,0 0 0,0 0 0,-1 0 0,1 0 0,0 0 0,0 0 0,0 1 0,1-1 0,-1 1 0,0 0 0,0-1 0,0 1 1,0 0-1,0 0 0,0 0 0,0 1 0,1-1 0,-1 0 0,0 1 0,2 0 0,-1 1-4,-1 0 0,0-1 0,0 1 0,0 0 0,-1 0 0,1 0 0,0 1 0,-1-1 0,1 0 0,-1 0 0,0 1 0,0-1 0,0 1 0,0 0 0,0-1 0,0 1 0,-1-1 0,1 4 0,5 39 9,-2-1 0,-2 1 0,-2 0 1,-9 63-1,-4-12 19,-46 170 0,-54 89 97,64-207-145,-61 216 83,85-263-20,-19 171 0,23 314 50,22-575-83,-1 4-2,1 0 1,0 0-1,5 17 0,-5-29-3,-1 0-1,1-1 1,0 1 0,0 0-1,0-1 1,0 1 0,0-1-1,1 1 1,-1-1 0,1 0-1,-1 1 1,1-1 0,0 0-1,0 0 1,0 0-1,0-1 1,0 1 0,1 0-1,-1-1 1,1 1 0,-1-1-1,1 0 1,3 2 0,-5-3 0,1 0 1,-1 0 0,1 1 0,-1-1 0,1 0 0,-1 0 0,1 0 0,-1-1 0,0 1-1,1 0 1,-1 0 0,1-1 0,-1 1 0,0-1 0,1 0 0,-1 1 0,0-1 0,1 0-1,-1 1 1,0-1 0,0 0 0,0 0 0,0 0 0,0 0 0,1-2 0,20-35-62,-19 32 58,24-61 3,-4-2 0,-2 0 0,12-78 0,5-15-27,-9 50-21,5 1 0,89-197 1,-117 295 50,2 0-1,-1 1 1,1 0 0,1 0 0,11-12 0,-15 25-163,-3 9 111,-2 18 18,-6 8 15,-1 0 1,-2 0-1,-13 34 0,-50 110 66,32-80-51,9-24 63,2-5 51,-31 112 1,57-171-93,1 1 0,0-1 0,0 1 1,1 14-1,10-41-94,4-17 60,-2-1 1,-1 0-1,-1 0 0,-2 0 1,-1-1-1,-2 0 0,1-43 1,-5 75 11,0 0 1,0 0-1,-1 0 1,1 0-1,0 0 1,0 0-1,-1 0 1,1 1-1,-1-1 1,1 0-1,-1 0 1,1 0-1,-1 0 1,1 0 0,-1 1-1,0-1 1,1 0-1,-1 1 1,0-1-1,0 0 1,1 1-1,-1-1 1,0 1-1,0-1 1,0 1-1,0-1 1,0 1-1,0 0 1,0 0 0,0-1-1,0 1 1,0 0-1,0 0 1,0 0-1,0 0 1,0 0-1,0 0 1,0 0-1,-1 1 1,-44 9-17,24 1 16,1 1 0,0 1 0,1 0 0,0 2 0,-24 23 0,-3 1-6,-94 65 29,-4-5 0,-217 108-1,-60 52-81,371-226 60,40-25-7,-1 0 1,0-1-1,0-1 0,-1 1 0,0-2 0,0 0 1,0-1-1,-1 0 0,1-1 0,-1 0 1,0-1-1,0-1 0,-26-1 0,36 0-4,0-1-1,0 0 0,0 0 1,0-1-1,0 1 0,1-1 1,-1 0-1,0 0 0,1 0 1,0 0-1,-1-1 0,1 1 1,0-1-1,0 0 0,1 0 1,-1 0-1,1 0 0,-1-1 1,1 1-1,0-1 1,-2-5-1,-5-8 6,2-1 1,0-1-1,-5-22 0,-84-380 14,51 207-17,-175-672 16,212 855-9,1 3-4,-1 0 1,-1 1 0,-1 0 0,-1 0-1,-29-48 1,39 74 9,0-1-1,0 0 0,0 1 1,0-1-1,-1 1 0,1-1 1,0 1-1,-1 0 0,1-1 1,-1 1-1,1 0 0,-1 0 1,1 0-1,-1 0 0,0 0 1,0 0-1,1 1 1,-1-1-1,0 0 0,-2 1 1,3 0 0,0 0 1,0 1 0,-1-1 0,1 1 0,0-1-1,0 1 1,0 0 0,0-1 0,0 1 0,0 0-1,0 0 1,0 0 0,0 0 0,0 0 0,1 0-1,-1 0 1,0 0 0,0 0 0,1 0 0,-1 0 0,1 0-1,-1 2 1,-4 10 21,1 0-1,1 1 1,0-1-1,-1 15 1,3-23-21,-13 150 36,7 201-1,7-263-56,-37-988 70,0 5 8,64 236-34,-4 375-39,-15-340 0,-15 517 18,-4-1 1,-27-106 0,-76-192 3,98 358-15,2-2 0,3 1 0,1-2-1,2 1 1,-1-51 0,8 94 7,1 0 0,0 0 1,0-1-1,1 1 0,-1 0 0,0 0 0,1 0 1,-1 0-1,1 0 0,0 0 0,-1 0 1,1 0-1,0 0 0,0 0 0,0 1 0,1-1 1,-1 0-1,0 1 0,1-1 0,-1 1 0,1-1 1,-1 1-1,3-2 0,-2 2-3,1 0 0,-1 1 0,1-1 0,-1 0 0,1 1 0,-1 0 0,1 0 0,0-1 0,-1 2 0,1-1 0,-1 0 0,1 0 0,-1 1 0,1-1 0,-1 1 0,1 0 0,-1 0 0,0 0 0,4 2 0,2 2 2,0 0-1,0 1 1,-1 0-1,0 1 1,-1-1-1,1 1 1,-1 0-1,0 1 1,-1 0-1,0 0 1,0 0-1,-1 0 1,0 1-1,0-1 1,3 12-1,1 7 3,0-1-1,-2 2 1,-1-1 0,2 29-1,-3 263 8,-6-171-7,2 23 1,-33 856 69,12-818-15,-24 200 67,44-407-130,0-5-9,1-19-33,2-38-22,8-53 71,39-170-1,-16 113-22,-2-7-71,55-296-136,37 10 135,-63 310 40,-61 180 125,2-6-8,-20 114-11,-1-2 51,10 281 68,7-102-119,-2-223 31,-26 133 0,4-107 4,-55 149-1,-63 102-5,113-288-20,-16 36-77,-114 305 90,138-345-68,4 2-1,3 0 1,-12 136-1,23-91-13,-15 140 0,-10-100-8,-65 194 0,77-284 30,15-49-11,-1-1 0,0 0 0,-2-1 0,-1 0 0,0 0 0,-2 0 0,-11 18 0,20-37-9,1 0 0,-1 0 0,0 0 0,0-1 0,1 1 1,-1 0-1,0 0 0,0-1 0,0 1 0,0 0 0,0-1 1,0 1-1,0-1 0,0 1 0,0-1 0,0 0 0,0 1 1,0-1-1,0 0 0,0 0 0,0 0 0,0 0 1,-1 0-1,1 0 0,0 0 0,0 0 0,0 0 0,0 0 1,0-1-1,0 1 0,0 0 0,0-1 0,0 1 0,0-1 1,0 1-1,0-1 0,0 0 0,0 1 0,0-1 0,0 0 1,1 1-1,-1-1 0,-1-2 0,-29-40-35,30 41 34,-78-155-87,-108-311-1,101 236 65,-116-309-242,104 253 120,51 142-20,-81-175 0,107 285 166,-1 0 1,-44-54 0,47 67 8,0-1 1,2-1-1,1-1 1,0 0 0,-21-56-1,31 59-3,1 0 1,1 0-1,2 0 0,-1-29 1,2 24-10,-9-54 0,6 67 31,5 26 18,7 28-38,77 142 88,27 70 50,-15 45 71,85 441-1,-93-207-195,61 249-3,-135-725-12,206 634 43,-147-477-118,-74-209 70,1 0 0,-1 0 0,1 0-1,-1 0 1,0 0 0,0 0 0,0 0 0,0 0 0,0 0-1,0 0 1,-1 0 0,1 0 0,-1 0 0,1 0 0,-2 3 0,1-5 0,0 1 1,1 0-1,-1-1 1,0 1 0,1-1-1,-1 0 1,0 1-1,1-1 1,-1 0 0,0 1-1,0-1 1,1 0-1,-1 0 1,0 1 0,0-1-1,0 0 1,1 0 0,-1 0-1,0 0 1,0 0-1,0 0 1,1 0 0,-1 0-1,0-1 1,0 1-1,0 0 1,1 0 0,-1-1-1,0 1 1,0-1-1,1 1 1,-1 0 0,0-1-1,1 1 1,-1-1-1,1 1 1,-1-1 0,0 0-1,1 1 1,0-1 0,-2-1-1,-7-7-6,1-1 0,-1 0 0,1 0 0,1-1 0,0 0 0,-7-15 0,-35-83-56,41 90 56,-57-149-42,6-3 0,-44-222 1,-11-365 98,-6 57-31,0-10-67,116 675 95,1 29-2,2 23 8,7 102 60,26 151-1,-10-105-47,50 250 73,-49-323-58,5-1 0,57 127 1,-49-131-47,-3 1 0,33 146 1,13 188 22,2 7 32,-49-302-104,29 143 71,-32-125-82,3 29 33,34 251-147,-62-394 119,-1 0-1,-1 0 1,-2 0 0,-5 41 0,1 19 28,4-88-5,0-1-1,1 0-1,-1-1 0,0 1 0,0 0 0,0 0 1,0 0-1,0 0 0,0 0 0,0-1 0,0 1 1,0 0-1,0 0 0,0 0 0,0 0 0,-1-1 0,1 1 1,0 0-1,-1 0 0,1-1 0,0 1 0,-1 0 1,1 0-1,-1-1 0,1 1 0,-1 0 0,0-1 0,1 1 1,-1-1-1,0 1 0,1-1 0,-1 1 0,0-1 1,1 1-1,-1-1 0,-1 1 0,1-1 9,-1 0-36,-1 0 32,1 0 0,0 0 0,0 0 0,0-1 0,0 1 0,0-1 0,0 1-1,0-1 1,0 0 0,-2 0 0,-3-7-3,1-1 0,1 1 1,-1-1-1,1 0 0,1 0 0,-1 0 0,-2-11 0,-8-15 1,-9-13-6,3 0 1,1-1-1,-22-93 0,29 93 58,10 37-48,0 1-1,0-1 1,1 0 0,-1-22-1,2 19-3,-1 1 0,-1 0-1,0 0 1,-1 1 0,0-1-1,-1 1 1,-8-16 0,-11-31 76,7-3-75,3-1 1,-9-94 0,-6-31-25,-21-14 22,24 106-29,-17-123 0,-23-175 60,25 173 27,31 141-53,0-150 0,3 41-8,5 138 23,-12-58 1,2 16-24,-26-165 11,10 87-7,18 113-4,-3 2-1,-3 0 1,-1 0 0,-4 2-1,-48-93 1,8 13 2,-32-56 17,80 164-12,0 0 0,-10-34 0,-13-29 18,32 84-17,2 3-4,1-1 1,-1 1-1,1 0 0,-1 0 0,1-1 0,0 1 0,0 0 0,0-5 0,0 9-15,1-1 14,0 0 0,-1 1 1,1-1-1,0 0 0,0 1 1,0-1-1,-1 0 0,1 0 1,0 1-1,0-1 0,0 0 0,0 1 1,0-1-1,0 0 0,0 1 1,-1-1-1,1 0 0,0 1 1,0-1-1,0 0 0,0 0 1,1 1-1,-1-1 0,0 0 1,0 1-1,0-1 0,0 0 0,0 1 1,0-1-1,0 0 0,1 1 1,-1-1-1,0 0 0,0 0 1,0 1-1,1-1 0,-1 0 1,0 0-1,0 1 0,1-1 0,38 60 51,-19-32-20,29 60 0,-21-33 26,-17-35-41,0 1 1,-2 0-1,10 33 0,-13-35-14,3 20 16,-9-39-17,0 1 0,0-1 1,0 1-1,1-1 0,-1 1 0,0-1 0,1 1 0,-1-1 0,0 1 0,1-1 0,-1 1 0,1-1 0,-1 1 0,0-1 0,1 0 1,-1 1-1,1-1 0,-1 0 0,1 1 0,0-1 0,-1 0 0,1 0 0,-1 0 0,1 1 0,-1-1 0,1 0 0,0 0 0,-1 0 0,1 0 1,-1 0-1,1 0 0,0 0 0,-1 0 0,1 0 0,0-1 0,14 0-56,-14 0 49,1 0 0,-1 0 0,0 0 0,1 0 1,-1 0-1,0 0 0,0 0 0,0-1 1,0 1-1,0 0 0,0-1 0,-1 1 0,1-1 1,1-1-1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0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421 1 0,'0'0'155,"-8"21"1009,-23 14-752,9-12-237,-2 6-57,-2-2 0,-57 49 0,49-48 12,-54 59 0,9 4-120,58-63-10,16-25 22,11-2-64,9-8-167,10-12-282,2-3-134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0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 1 128,'0'0'267,"0"0"-253,-1 0 1,1 0-1,0 0 1,0 0-1,0 0 1,0 0-1,0-1 0,-1 1 1,1 0-1,0 0 1,0 0-1,0 0 0,-1 0 1,1 0-1,0 0 1,0 0-1,0 0 0,0 0 1,-1 0-1,1 0 1,0 0-1,0 0 1,0 0-1,0 0 0,-1 0 1,1 0-1,0 1 1,0-1-1,0 0 0,0 0 1,-1 0-1,1 0 1,0 0-1,0 0 1,0 0-1,0 1 0,0-1 1,0 0-1,-1 0 1,1 0-1,0 0 0,0 0 1,0 1-1,0-1 1,0 0-1,0 0 0,0 0 1,0 0-1,0 1 1,0-1-1,0 0 1,0 0-1,0 0 0,0 1 1,0-1-1,0 0 1,0 0-1,0 0 0,0 1 1,1 31 84,2 0 1,1 0 0,12 43-1,35 100 139,-19-71-105,134 604 299,-30-106-176,29 138-209,-143-632-46,25 187 85,6 31 26,-18-134-18,9 38 9,3-9-81,13 62-22,7-20 64,-31-88-44,-26-113-9,19 62 0,-15-49 23,-12-58-11,1 0-1,10 33 1,-9-41-174,-6-16-298,-5-21-142,0-25-231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0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1 320,'-1'1'36,"1"-1"0,-1 1 0,1 0 0,-1-1 0,0 1 0,1 0 0,0 0 0,-1 0 0,1-1-1,-1 1 1,1 0 0,0 0 0,0 0 0,-1 0 0,1 0 0,0 0 0,0 0 0,0 0 0,0 0 0,0 0-1,0 1 1,6 100 211,4 0 0,30 127-1,5 45 18,15 293 51,-6 141-6,-41-469-287,47 360 218,-20-167-156,-25-215-61,-7-140-3,3 0-1,28 99 1,-13-59 13,-17-68-26,17 49 1,-19-65-259,-2-10-234,-4-21 158,-1-10-52,0-19-1201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0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1024 0 96,'0'0'368,"0"16"-53,-2 9-191,-1 0 0,-1 0 0,-12 41 0,-5 29 64,-40 216 407,-172 513 0,36-70-253,45 119-86,84-563-139,16-85-149,30-124 28,10-52 17,2 1 0,2 0 0,-1 57 1,5-35-8,-4-1 0,-33 140 0,19-114-8,-18 53 12,24-79 44,8-39-164,-7 50 1,16-101-270,0 1 0,6-32 0,11-22-641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0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1265 1 320,'1'0'17,"0"0"0,-1 0 0,1 0 0,-1 0 0,1 1 0,-1-1 0,1 0 0,-1 1 0,1-1 0,-1 0 0,1 1 0,-1-1 0,1 1 0,-1-1 0,1 1 0,-1-1 0,0 0 0,1 1 0,-1 0 0,0-1 0,1 1 0,-1-1 0,0 1 0,0-1 0,0 1 0,1 0 0,-1 0 0,3 29 189,-7 30 25,-7-6-58,-4-1 0,-23 60-1,3-11 15,-447 1302 833,471-1373-1005,-127 416 12,82-251 0,-119 487 64,109-398-91,57-235 19,-44 306-60,47-312 70,-23 85 0,-2 15-71,19-71 45,-4 40 42,6-23-45,-24 93 0,18-108-19,3 1-1,-6 140 1,20-226-239,0 0 0,0 0 0,2 0 0,5-18 0,3-11-262,4-41-772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1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1118 0 64,'0'0'278,"0"0"-251,0 0 1,0 0 0,1 0-1,-1 0 1,0 0-1,0 1 1,1-1 0,-1 0-1,0 0 1,0 0 0,1 0-1,-1 0 1,0 0-1,0 0 1,1 0 0,-1 1-1,0-1 1,0 0 0,0 0-1,1 0 1,-1 0-1,0 1 1,0-1 0,0 0-1,0 0 1,1 0 0,-1 1-1,0-1 1,0 0-1,0 0 1,0 1 0,0-1-1,0 0 1,0 0 0,0 1-1,0-1 1,0 0-1,0 0 1,0 1 0,-1 15 34,-1 0 1,-1 0-1,-8 26 1,0 2 18,-94 335 56,3-17-29,-64 364 4,60-281-90,-2 21-1,85-370-35,-22 135 7,4-33 12,-5 66 11,12-96-11,14-58 43,-20 80 6,7-18 31,-8 3-21,8-29-26,8-69 12,3-13-58,-31 103 88,28-48-32,5-44 17,18-65-55,0-1 1,0 0-1,1 1 1,0-1-1,1 18 1,0-18 11,0-8 10,0-14-769,0 0-293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1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489 1 160,'-13'190'1837,"1"127"-1560,3-107-149,-76 735 177,34-567-124,-33 326-42,71-349-166,-1 9 86,-26 209-43,24 214-40,19-506 48,-37 386-3,26-597-48,-16 98 70,15-129-27,-38 216 11,40-201-47,1-18-2,0 52 0,-1 84 86,1 105 48,6-257-114,12 351 143,-4-270-157,-8-100-48,1-2 5,0 1 1,0 0-1,0 0 1,0 0-1,0-1 1,-1 1-1,1 0 0,0-1 1,0 1-1,0-1 1,0 1-1,0-1 1,-1 0-1,1 1 1,0-1-1,-1 0 0,1 1 1,0-1-1,-1 0 1,1 0-1,-1 0 1,1 1-1,0-2 1,0 0-37,12-22-770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1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9079 0 32,'-3'6'151,"-1"0"-1,-1 0 1,1 0 0,-1-1 0,0 1-1,0-1 1,0 0 0,-9 5-1,-4 6-22,-4 2 23,-1 0 0,-28 16 0,-33 26 5,25-5-21,-67 80 1,-16 17 117,116-129-212,-1 0-1,-1-2 0,0 0 0,-36 17 1,-154 64 168,-41 24-119,25 25-94,-67 38 40,145-104-23,-397 228 16,351-186-30,-511 312-13,-24-41 19,-234 85 27,364-248 19,520-204-102,-173 48 129,37-12-178,131-39 127,-83 31 10,82-23-45,-47 18-30,-155 85-1,166-74 68,-141 48 1,91-40 18,126-50-89,-541 240 7,433-195 61,-7 2-59,133-55 66,-55 17 0,55-21-49,-2 1 12,-4 0 5,1 2-1,0 2 1,1 1 0,-39 24-1,78-41-1,-19 11-381,13-13-40,9-11-122,19-25-823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1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2671 5 128,'7'0'167,"19"-4"899,-40 8-820,-18 19-124,20-14-67,0 0 0,-1-1 0,-25 13 0,-12 4 18,1 2 0,1 2 0,1 2 0,-67 59 0,63-49-38,-252 239 166,81-67-82,-34 40-92,167-161-22,-54 65 8,-42 42 6,94-112-12,-179 156 29,89-102-15,46-39-42,92-61 25,31-28-2,0-1 0,-27 19 1,-13 11-19,41-32 11,1-1-1,-2 0 1,1-1-1,-20 10 1,6 4 4,24-20 1,-1 0 1,0-1-1,1 1 1,-1 0 0,0-1-1,0 1 1,0-1-1,0 1 1,0-1 0,-3 2-1,0-1 6,0 1 0,0 0-1,1 0 1,0 1 0,-1-1 0,1 1-1,-6 8 1,-14 10-14,23-22 24,11 0-112,1 0 89,-4 1-89,0-1 0,0 0 0,0-1 0,0 0 1,11-2-1,22-19-844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1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10400 1 64,'-2'20'697,"-6"-15"-151,-12 3-513,4 3 7,1 0 0,-22 21 1,-25 18 132,-155 106 403,211-151-571,-19 12 96,-43 21 0,-6 4 18,71-40-120,-33 22 32,0 1-1,-42 39 0,57-50-10,-10 8-2,-25 31-2,38-41-6,15-12-9,1 2-1,-1-1 1,1 0-1,0 0 1,-1 1-1,1-1 1,0 1-1,0 0 1,0 0-1,-3 3 1,0 3-1,-1 0 0,-1 0 0,1-1 0,-2 1 0,1-2 0,-1 1 0,1-1 0,-12 7 0,-24 16 94,18-10-55,1-4-7,0-2 0,-29 11 0,27-8 36,-13 5 35,-35 1-23,-301 118 54,301-104-143,-79 50 0,50-26 16,-1781 1044 9,728-461-16,890-500-5,-366 260-1,605-384 6,-434 301-42,342-250 66,-203 87 1,58-32 54,-216 99-105,287-139 36,-175 73 11,-2-20-102,-25 11 71,-79 63-6,424-187 10,2 3 0,1 2 0,-75 62 0,-27 18 9,-11-16-19,-60 31 11,126-75 15,24-21-17,54-23 7,-1 0 1,2 1-1,-20 11 1,32-15-436,9-3-35,10-5-280,4-10-237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1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6805 0 0,'6'37'1089,"-8"-29"-1041,0-1 0,0 1 0,-1-1 0,0 0 0,-1 1 0,0-1 0,0-1 1,0 1-1,-1-1 0,0 1 0,-11 9 0,-3 7 64,-179 205 358,133-158-337,-336 340 444,276-287-439,27-34 87,-219 149-1,259-197-198,-330 273-115,19 37 88,214-201 17,-890 752 21,673-630-15,-231 189-1,211-88-59,75-66 47,214-216-26,-136 93-1,167-134 48,-29 20-16,-134 70 0,121-76-35,-168 125 0,251-167 31,0-1 1,-2-2 0,0-1-1,-1-2 1,-38 14 0,52-22-23,0 2 1,1 0 0,0 2-1,1 0 1,1 1 0,-19 16 0,-36 26-38,22-18 49,-73 67 0,97-77-22,-2 2 163,21-24-715,9-13-813,16-27-140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1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6264 23 0,'28'-8'416,"-25"5"-348,17-9 318,-20 13-371,-1-1-1,1 0 1,0 0 0,0 0-1,0 0 1,0 1 0,0-1 0,0 0-1,0 0 1,0 0 0,0 0-1,0 1 1,0-1 0,0 0-1,0 0 1,0 0 0,0 0 0,0 1-1,0-1 1,0 0 0,0 0-1,1 0 1,-1 0 0,0 1 0,0-1-1,0 0 1,0 0 0,0 0-1,0 0 1,0 0 0,1 1 0,-1-1-1,0 0 1,0 0 0,0 0-1,0 0 1,0 0 0,1 0-1,-1 0 1,0 0 0,0 0 0,0 0-1,0 0 1,1 0 0,-1 0-1,0 0 1,0 0 0,0 0 0,0 0-1,1 0 1,-1 0 0,0 0-1,0 0 1,0 0 0,0 0-1,1 0 1,-1 0 0,0 0 0,0 0-1,0 0 1,-9 21 41,-2-1 1,-1 0-1,-1-1 1,-24 30-1,-76 74 97,50-57-118,-415 398 311,203-207-158,104-95-26,-224 163 1,-56 59-106,94-71-162,289-259 129,-558 473 16,-64 122 35,578-543-102,-178 162 70,-36 30-134,-138 118 86,72-74 46,274-237-45,-160 126 4,212-180-8,44-36 6,1 1 1,1 1-1,0 1 1,-28 33-1,-24 10-30,60-49 40,-1 0 0,-23 18-1,24-22-11,0 2-1,1-1 1,1 2-1,-11 12 0,6-6 1,0-1-1,-17 16 1,-21 21 7,44-43-6,0-1 1,0 0 0,-1 0 0,-11 7 0,20-15-3,14-12-1063,1-9-5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1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4418 0 128,'0'6'99,"-1"1"0,0-1 0,-1 0 0,1 0 0,-1 0 0,-1 0 0,1 0 0,-1-1 0,0 1 0,-3 5 0,-43 56 40,33-46 10,-183 209 465,94-93-428,-27 33 34,-139 236-1,189-258-144,3-3-22,-137 190 0,-363 392 102,481-609-143,-253 320-8,-83 163 49,-141 185 49,138-143-107,218-209-12,37-64-30,168-346 46,-24 47 5,-4-2 0,-70 88-1,87-124 18,-32 55 0,-4 5 49,53-89-110,8-3 41,-1-1-1,1 0 1,-1 0-1,1 0 0,-1 0 1,1 1-1,-1-1 1,1 0-1,-1 0 1,1 1-1,-1-1 1,1 0-1,0 1 1,-1-1-1,1 0 1,0 1-1,-1-1 1,1 1-1,0-1 1,0 1-1,-1-1 0,1 1 1,0-1-1,0 1 1,0-1-1,-1 1 1,1-1-1,0 1 1,-3 13-27,5-13-62,14-24-256,23-46-896,-7 9-340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1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3233 0 0,'-2'1'23,"-1"-1"1,1 1-1,-1 0 0,1-1 1,0 1-1,0 0 0,0 1 1,0-1-1,-1 0 0,1 1 0,1-1 1,-1 1-1,0-1 0,0 1 1,1 0-1,-1 0 0,1 0 1,-1 0-1,-1 3 0,-25 50 337,22-43-273,-114 223 623,-230 433 32,131-266-534,108-189-74,-452 837 330,303-587-501,141-213 90,16-28-16,-108 254 18,146-318-46,-172 328 80,66-149-44,-5 102-57,39-86 24,79-226 15,-113 183-1,105-191-63,52-83 44,7-11-3,34-103-1980,-6-2 535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1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2123 0 0,'-2'2'39,"-1"0"-1,1 0 1,0 0-1,-1 0 1,1 0-1,0 1 1,0-1-1,0 1 1,1-1-1,-1 1 1,1-1-1,-1 1 1,1 0-1,0 0 1,-1 4-1,-3 47 684,1-4-485,-7 37 81,8-52-218,-13 53 0,-267 723 196,259-753-235,-122 272 63,-53 145 30,27 106-173,75-237 49,-53 272 69,86-327-134,-130 580 40,176-776 15,-4 0-1,-57 149 1,-62 116-4,59-97-18,37-108-7,-36 180-15,7-19 11,-12-19-9,75-259 61,0 4-48,-34 78 1,43-113 18,0 0-1,0 1 1,0 0 0,1-1 0,-2 12 0,-5 19-21,1 29 123,7-65-112,0 0 1,0 0 0,0 0-1,-1 1 1,1-1-1,0 0 1,0 0-1,0 0 1,0 0 0,-1 0-1,1 1 1,0-1-1,0 0 1,0 0 0,0 0-1,0 1 1,0-1-1,0 0 1,0 0-1,0 0 1,-1 1 0,1-1-1,0 0 1,0 0-1,0 0 1,0 1 0,0-1-1,0 0 1,0 0-1,0 0 1,0 1-1,1-1 1,-1 0 0,0 0-1,0 0 1,0 1-1,0-1 1,0 0 0,0 0-1,0 0 1,0 1-1,1-1 1,-1 0-1,0 0 1,0 0 0,0 0-1,0 0 1,1 1-1,-1-1 1,0 0 0,0 0-1,0 0 1,0 0-1,1 0 1,-1 0-1,0 0 1,0 0 0,1 0-1,-1 0 1,0 0-1,1 0 1,14-13-124,20-29-607,-15 5-71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2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407 1 256,'0'0'395,"-3"14"155,-51 178 185,23-72-477,-9 22-133,-32 104 102,-13 51-92,22-72-51,52-194-82,8-23 0,0 0-1,0 0 0,1 0 0,0 1 1,1-1-1,-1 15 0,-18 96-1,13-88 179,3-18-342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2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744 0 0,'-6'1'85,"1"0"0,0 0 0,0 0 0,0 1 0,1 0 0,-1 0 0,0 0 0,0 0 0,1 1 0,0-1 0,-1 1 0,1 0 0,0 1 0,0-1 0,1 1 0,-1 0 0,1 0-1,-6 8 1,-6 11-51,0 0-1,-15 33 0,25-45 31,-303 534 448,67-110-384,240-432-130,-3 5 4,-1 1 0,1-1 0,-1 0 1,0 0-1,-10 10 0,14-17 19,1 16-869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2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677 0 96,'-10'14'144,"1"0"-1,-2-1 1,0-1-1,0 0 1,-1 0-1,-25 17 1,-11 12 42,-304 337 609,313-324-773,29-38-18,0-2 0,-1 1 0,-1-2 1,-21 21-1,0 1-4,30-32-6,0 0 1,0 0 0,0 0-1,1 0 1,-1 0 0,1 1-1,0-1 1,0 1 0,-2 6-1,12-12-859,4-9-21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2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728 0 192,'0'0'838,"-2"11"-646,-33 60 40,-89 160 156,58-132-278,-61 108 89,97-147-152,14-25-18,-1 0 0,-41 58 0,36-60 12,0 2 1,-17 40-1,30-56-37,0-2 10,0-1 0,-21 30 1,24-40-12,0-1 0,1 1 0,0 0 0,0 1-1,0-1 1,1 1 0,0 0 0,-4 10 0,4-11 27,1 0 0,-1 0 0,0-1 0,-1 1 0,-8 8 0,-19 26-17,32-40-33,0 1 1,0-1 0,0 0 0,0 1-1,0-1 1,1 0 0,-1 0 0,0 1 0,0-1-1,0 0 1,0 0 0,0 1 0,1-1-1,-1 0 1,0 0 0,0 0 0,0 1 0,1-1-1,-1 0 1,0 0 0,0 0 0,1 0 0,-1 1-1,0-1 1,1 0 0,-1 0 0,0 0-1,0 0 1,1 0 0,-1 0 0,0 0 0,1 0-1,-1 0 1,0 0 0,0 0 0,1 0-1,-1 0 1,0 0 0,1 0 0,-1 0 0,0 0-1,0 0 1,1-1 0,-1 1 0,0 0-1,0 0 1,1 0 0,-1 0 0,0-1 0,0 1-1,1 0 1,-1 0 0,0 0 0,0-1 0,14-10-1375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2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5923 0 96,'-4'7'114,"0"-1"1,0 0-1,-1 0 1,0 0-1,0-1 0,-9 8 1,-11 0 287,21-12-371,0 1 0,0 0 0,0 0 0,1 0 1,-1 0-1,0 1 0,-3 3 0,-129 152 491,24-24-329,-222 197 160,101-105-236,163-149 28,-117 171 0,73-91-77,-27 8 29,-11 16-66,137-160-35,-83 114-13,-149 157 1,-382 307 32,455-432 48,91-86-88,-84 105 0,61-64 2,-196 263 57,96-114-22,60-88-74,-284 325 53,260-330 56,-188 186-224,303-307 165,-50 65 0,4-1-69,31-42 125,-87 89-68,-12 17-21,151-163 66,-137 180-50,7-9 8,61-77 12,-6 8-10,84-112 17,1 0 0,0 0 0,-12 27 0,11-19 26,24-60-1306,4 6 411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2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1306 2 0,'2'-1'746,"-2"1"-725,-3 14 328,-7 0-253,0 0 1,-1-1-1,-1 0 1,-22 19-1,-3 4 116,-69 72 92,55-44-251,16-18 11,-74 72 1,-7 5 53,75-76-49,-49 43 0,61-64-57,2 1 1,-37 46-1,49-55-7,0-2 0,-2 1 0,-28 20 0,27-23-6,1 1 0,1 0 0,-22 26 0,28-28 2,0-1 0,-1 0 0,0-1 0,-20 16 0,-16 21-1,-40 40 91,33-30-91,50-54 9,0 1 0,-1-1-1,1 0 1,-1-1 0,1 1 0,-1-1-1,0 0 1,0 0 0,-1-1 0,-6 3-1,10-4-15,1-1-1,-1 1 1,1 0-1,-1-1 0,1 1 1,0 0-1,-1 0 1,1 0-1,0 0 1,0 0-1,0 0 1,-1 0-1,1 0 0,-1 3 1,2-4-5,0 0 0,0 1 0,0-1 0,0 1 0,-1-1 0,1 0 0,0 1 0,0-1 0,1 1 0,-1-1-1,0 0 1,0 1 0,0-1 0,0 0 0,0 1 0,0-1 0,0 0 0,1 1 0,-1-1 0,0 0 0,0 1 0,0-1 0,1 0 0,-1 1 0,0-1 0,0 0 0,1 0 0,-1 1 0,0-1 0,1 0 0,-1 0 0,0 0 0,1 1 0,-1-1 0,0 0 0,1 0 0,-1 0 0,1 0-1,-1 0 1,0 0 0,1 0 0,-1 0 0,0 0 0,1 0 0,-1 0 0,1 0 0,-1 0 0,0 0 0,1 0 0,-1 0 0,0 0 0,1 0 0,0-1 0,13 1-1349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2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 1 32,'-1'0'25,"1"0"0,0 0 0,-1 0-1,1 0 1,0 0 0,-1 0 0,1 0 0,0 0 0,-1 1-1,1-1 1,0 0 0,-1 0 0,1 0 0,0 0 0,0 1-1,-1-1 1,1 0 0,0 0 0,0 1 0,0-1 0,-1 0-1,1 1 1,0-1 0,0 0 0,0 1 0,0-1 0,-1 0-1,1 1 1,0-1 0,0 0 0,0 1 0,0-1 0,0 0 0,0 1-1,0-1 1,0 0 0,0 1 0,0-1 0,0 0 0,0 1-1,1-1 1,-1 0 0,0 1 0,0-1 0,0 0 0,0 1-1,0-1 1,1 0 0,-1 0 0,0 1 0,0-1 0,1 0-1,-1 0 1,0 1 0,0-1 0,1 0 0,-1 0 0,0 0-1,1 1 1,-1-1 0,1 0 0,17 21 26,89 59 252,158 92-1,134 45 7,-2-1-139,347 229 54,171 71-69,-366-283-145,-514-220 0,894 362 60,-764-295-105,244 131 76,-130-59 5,-8-5-18,-33-16-15,-15-9-10,76 71 45,-204-133-39,-47-30 8,60 30 0,60 35-26,-56-28 29,162 83 12,-222-126-21,-16-8-11,51 33 0,-69-39 3,1-1 0,0 0 0,38 10 1,18 8 9,-33-18-1545,-59-9 678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2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96,'50'50'283,"2"-2"0,2-2 0,107 70 0,-37-28-128,668 426 638,-647-426-727,279 149 171,-31-19-73,-15-1 1,234 147 43,-313-173-88,138 93 75,80 108-24,-307-220-148,-162-135-41,67 60 15,26 20 6,569 342 56,-249-167-43,-408-257-12,-2 3-1,76 72 1,-64-53 28,130 129-38,29 63 34,-209-234-18,26 29 6,1-2 0,2-2 0,2-2 0,59 41 0,-86-71-136,-16-8 91,0 0-1,0 0 1,1 1 0,-1-1 0,0 0 0,0 1 0,0-1 0,0 1 0,0-1 0,0 1-1,0 0 1,-1-1 0,1 1 0,0 0 0,0-1 0,0 1 0,-1 0 0,1 0 0,0 0 0,-1 0-1,1 0 1,-1 0 0,1 0 0,-1 0 0,1 0 0,-1 0 0,0 0 0,1 0 0,-1 0-1,0 0 1,0 3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2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0 128,'0'0'336,"21"10"262,-14 0-485,-1 0 1,0 1-1,0 0 0,-1 0 0,7 22 0,-1-3 14,436 954 1240,-217-500-1116,-194-402-236,167 356 55,-184-400-41,224 475 177,-203-434-199,70 106-1,-32-61 35,-23-32-81,135 244 37,-43-25 40,-112-224-15,-26-61-46,22 44 0,34 74 95,-36-74-73,-24-58 7,2 0 1,-1 0-1,15 19 0,-18-22-82,-7-17-81,-34-56-882,11 17 31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3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 0 64,'0'1'38,"-1"0"1,0-1-1,0 1 1,1 0-1,-1 0 0,1 0 1,-1 0-1,1 0 0,-1-1 1,1 1-1,-1 0 1,1 0-1,0 0 0,-1 0 1,1 0-1,0 0 0,0 0 1,0 0-1,0 0 1,0 0-1,0 0 0,0 1 1,0-1-1,1 1 0,2 32 156,59 153 518,-13-45-436,159 568 391,-121-448-400,14 5-219,-71-190-5,26 84 26,-53-150-68,95 356 78,-52-190-4,-5-25-64,19 55 21,-48-163-25,63 199-4,-58-181 47,-15-49-45,1-1 0,0 1 0,1-1 0,1 0 0,8 15 0,-8-17-9,0 0 0,0 1 0,-1 0 0,0 0 0,-1 0 0,-1 0 0,3 18 0,-4-24 7,-1 0-1,1 0 0,1 0 1,-1 0-1,1 0 0,0 0 0,0-1 1,4 8-1,-4-8 1,1 1 0,-1-1 0,0 1 0,0 0 0,-1 0 0,0 0 0,1 0 0,-1 8 0,20 66-29,-8-8-12,0 0 86,-7-54 104,-5-9-437,-14-25-3169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3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32,'0'0'1276,"0"22"-705,4 34-374,2-1 1,3 1-1,24 83 0,-10-48-132,176 706 396,-185-745-431,18 73 20,68 239 98,62 117-137,-119-343 26,41 124-32,29 86 27,-89-264-38,-17-58 6,17 46 1,-6-10-1,3 3 0,-1-8 0,-17-51 0,0 0 0,0 0 0,0 0 0,-1 0 0,0 1 0,2 7 0,9 27 0,-9-34 8,-1 0 1,1 1-1,-2 0 1,1 0-1,-1 0 0,1 8 1,11 6-1088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3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96,'0'10'108,"1"0"-1,1 1 1,-1-1-1,2 0 1,-1 0-1,1 0 1,1-1-1,0 1 1,0-1-1,1 0 1,0 0-1,1 0 1,9 11 0,498 684 1146,-328-423-1051,180 369 0,-189-349-140,-24-45-25,-48-95 10,-40-69 11,153 197-65,-94-134-9,51 64 7,60 81 0,-116-129-7,57 77 3,-80-104-39,-35-50 38,154 223-19,-177-266 33,382 502-29,-312-421 36,26 32-16,-25-26-4,-22-25 51,-67-88-36,30 54 0,10 15 1,9 11-5,-52-75 3,3-1 1,38 48-1,-37-55 25,0 2-1,21 31 1,-10-19-20,-25-31-3,-1 0 0,0 0 0,0 1 0,-1 0 1,8 12-1,-10-10-332,-14-12-577,-12-18-403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0:51.63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64,'0'0'481,"-6"27"186,6-17-632,1 1 0,1-1 0,0 1 0,1-1 0,0 0 0,0 0 0,1 0-1,8 16 1,52 76 124,-36-60-77,383 516 628,-61-92-502,-295-380-147,54 113-1,29 102 57,-120-260-115,60 145 38,78 163 54,-15-91 39,-1 13-95,63 47-1,-110-204 78,1 2 10,79 129-23,-99-121-113,-49-87 35,29 55-1,-13-19-17,39 79 37,-72-138-36,0 0 0,11 27 1,-6-24 3,-12-16-10,0 0-1,0 0 1,0 0 0,0 0-1,0 0 1,0 1-1,0-1 1,0 0 0,-1 0-1,1 1 1,0-1-1,-1 0 1,1 1 0,-1-1-1,1 3 1,-1-3-12,0-22-101,-1 13-17,1 0-1,-2-1 1,1 1 0,-1 0 0,0 0-1,-1 0 1,0 0 0,-4-8-1,-19-36-1263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6:06:14.69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0,'5'8'140,"0"0"0,0 1 0,-1-1 0,-1 1 0,1 0 0,-1 0 0,-1 0 0,0 0 0,1 10 0,6 95 188,-6-62-172,5 414 416,-3-55-273,32 329-107,23 12-133,-51-563-23,10 118-24,-11-250 19,-3-19-15,1 51 1,14 192 36,0-75-10,-7-43-43,0 4 0,-6-58 21,-1-4 27,14 93-80,-7-102 80,1-18 27,-8-16-43,1-5-27,-1 21 43,-6-63-229,-2-37-215,-2-19-724,-3 11-162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57.1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1056 163 224,'-2'1'48,"-1"-1"0,1 0 1,0-1-1,0 1 0,0 0 0,0-1 0,0 1 0,0-1 0,0 0 1,0 1-1,0-1 0,0 0 0,0 0 0,0 0 0,0-1 0,0 1 0,1 0 1,-1-1-1,1 1 0,-1-1 0,1 1 0,-1-1 0,-1-3 0,-25-23 201,-2 11-207,-1 2 0,0 1 0,-1 1 0,0 1 0,-1 2 0,0 2 0,-57-8 1,75 14-35,1 0 1,0 1-1,-1 1 1,1 0 0,-1 0-1,1 2 1,-1 0-1,1 0 1,0 2 0,0 0-1,0 0 1,1 1-1,-1 1 1,1 0 0,0 1-1,1 0 1,-19 15-1,20-13 0,0 1-1,1 0 1,0 1-1,0 0 1,1 0 0,1 1-1,0 0 1,1 1-1,0 0 1,-9 24-1,9-14-5,1 0-1,1 0 0,1 0 0,1 0 1,0 47-1,1-15-1,-3 0 0,-16 68 0,20-116-8,0 0 0,-1 0 0,0 0-1,0 0 1,-1-1 0,0 1 0,0-1 0,-1 1 0,1-1 0,-1 0-1,-1-1 1,1 1 0,-1-1 0,0 0 0,0 0 0,0 0 0,-1 0-1,-10 5 1,-123 92-93,120-85 74,19-17 27,-1 1-1,1-1 1,0 0-1,0 1 1,0-1-1,0 0 1,0 1 0,0-1-1,0 0 1,0 1-1,0-1 1,0 0-1,0 0 1,0 1-1,0-1 1,0 0 0,0 1-1,1-1 1,-1 0-1,0 1 1,0-1-1,0 0 1,0 0-1,1 1 1,-1-1 0,0 0-1,0 0 1,0 1-1,1-1 1,-1 0-1,0 0 1,0 0-1,1 1 1,-1-1 0,0 0-1,1 0 1,-1 0-1,0 0 1,0 0-1,1 0 1,-1 0-1,0 0 1,1 1 0,-1-1-1,0 0 1,1 0-1,-1 0 1,0-1-1,1 1 1,-1 0-1,0 0 1,1 0 0,-1 0-1,0 0 1,0 0-1,1 0 1,-1 0-1,0-1 1,1 1-1,25-1 15,47-9-1,-47 6 0,50-3 1,-73 8-12,0 0 0,0 0 0,-1 0 0,1 0 1,0 0-1,0 1 0,-1 0 0,1-1 0,0 1 0,-1 0 0,0 0 1,5 5-1,22 26 2,-25-26 2,-1 0 0,1 0 1,-2 1-1,1-1 0,-1 1 1,0 0-1,0-1 0,-1 1 1,0 0-1,0 0 0,-1 12 0,6 37 47,3 74 43,-5-37-65,-5-79-23,1 0 0,1 1 0,0-1 1,1 1-1,0-1 0,1 0 0,9 26 0,-2-18-6,0-1 10,0-1-1,18 27 1,-22-40-9,1 0 0,-1 0 0,1 0 0,1-1 0,0 0 0,0-1 0,0 0 0,14 8 0,1-2 6,1-1 0,1-1 0,0-1 0,0-1 0,0-2 0,1 0 0,44 3 0,193-4 109,-155-7-89,50-2 37,208-33 0,150-64-91,-430 76-119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59.4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32,'0'0'379,"3"9"-107,9 11-154,0 0-1,-1 0 1,-2 1-1,0 0 1,-1 0-1,10 41 0,-16-48-93,0-1 0,1 0 0,1 0 1,0-1-1,1 1 0,0-1 0,10 17 0,-10-25-24,-2-2 5,1 0 1,-1 0-1,0 0 1,0-1-1,1 0 0,-1 1 1,0-1-1,1 0 1,0 0-1,-1-1 1,1 1-1,-1-1 1,1 0-1,0 0 1,-1 0-1,1 0 1,-1-1-1,1 1 1,5-3-1,0 0 28,-1-1 0,1-1 0,-1 1 0,0-1 0,11-10 0,19-9 55,23-6-58,-38 19-5,-1 0 0,2 1 0,-1 1 0,40-9-1,-48 16-6,20-5 8,-1 1 0,56-1 1,-84 7-22,38 0 28,62 8 1,-89-6-28,-1 2 0,1 0 1,-1 1-1,0 1 0,-1 0 1,1 1-1,15 9 0,102 74 41,-79-52-22,74 40-1,-119-73-24,1-1 0,0 1 0,-1-2 0,1 1 0,1-2 0,-1 1 0,0-1 0,0-1 0,1 0 0,-1 0 0,1-1 0,-1-1 0,1 1 0,-1-2 0,1 1 0,-1-1 0,0-1 0,0 0 0,0-1 0,0 0 0,-1 0 0,11-7 0,57-44 0,-3-3 0,69-70 0,-137 122 0,63-56-17,-62 56 15,0 1 0,1-1 1,0 2-1,0-1 0,0 1 0,0 0 0,14-4 0,-19 7 3,0 0-1,0 1 0,0-1 0,0 1 0,0 0 1,0 0-1,0 0 0,0 0 0,0 0 0,0 1 1,0 0-1,-1-1 0,1 1 0,0 0 1,0 0-1,0 1 0,-1-1 0,1 0 0,3 4 1,-3-2-1,0 0 1,0 0 0,0 1 0,0-1 0,-1 1-1,0 0 1,0 0 0,0 0 0,0 0 0,0 0-1,1 8 1,2 11 3,-2 0-1,-1 0 1,0 0-1,-3 27 1,1-26-4,4 54 41,27 148-1,-14-121-24,-15-32-16,-3-41 0,0-30-2,0 0 1,-1-1 0,1 1 0,-1-1 0,1 1 0,-1-1 0,0 1 0,0-1 0,1 0-1,-1 0 1,0 0 0,0 0 0,0-1 0,0 1 0,-3 0 0,2 1-8,-13 3 1,0 0 1,-1 0-1,1-2 1,-1 0-1,0 0 1,1-2-1,-1 0 1,0-1-1,-24-3 1,-64 3-20,97 2 27,0 0 0,0 0-1,0 1 1,0 0 0,1 0-1,-1 0 1,1 1 0,0 1-1,0-1 1,0 1 0,0 0-1,1 1 1,0-1 0,0 1-1,1 1 1,-1-1 0,2 1-1,-1 0 1,-6 11 0,0 3 0,0 1 0,2 0 0,0 1 1,2 0-1,-7 35 0,7-22 4,2-7 1,-2-2 0,-11 36 0,14-53-4,-1-1 0,1 1 0,-2-1-1,1 0 1,-1 0 0,-1-1 0,1 1-1,-2-2 1,-13 13 0,5-7-1,-1-1 1,0-1 0,-1 0-1,0-1 1,-31 11 0,-101 25 11,127-38 12,-15 2-1191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0.23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1 397 609,'10'21'68,"0"-1"0,1 0 0,1-1 0,1 0 1,1-1-1,1-1 0,0 0 0,1-1 0,1 0 1,0-2-1,35 24 0,-13-14 24,1-1-1,1-1 0,1-3 1,82 26-1,-85-35-50,0-2 0,0-1 0,1-3-1,0-1 1,-1-2 0,1-1-1,47-8 1,-61 4-19,0-2 0,-1-2 0,0 0 0,0-1 0,-1-1 0,41-25 0,-23 10 12,-2-2 0,67-58 0,-106 84-33,23-20-3,-1-1 0,38-47 0,-55 60-2,-1 1 0,1-1 0,-1 0 0,-1-1 0,0 1 0,0-1-1,-1 0 1,0 0 0,-1 0 0,0 0 0,-1 0 0,1-18 0,-4-14-13,-2 1 0,-2 0 0,-1 0 0,-2 1 0,-17-45 0,26 83-4,-1 0-5,1 1 0,0 0 0,0 0 0,0 0 0,-1 0 0,1-1-1,0 1 1,-1 0 0,1 0 0,-1 0 0,0 0 0,1 0 0,-1 0 0,0 0 0,0 0-1,1 0 1,-1 0 0,0 1 0,0-1 0,0 0 0,0 1 0,0-1 0,0 0 0,0 1-1,0-1 1,-2 0 0,-3 1-625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1.2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 53 673,'-13'0'608,"13"-4"-352,0-1-256,0 1 0,0 0 97,0-5-65,0 4 32,0 1 96,0 0-192,0-5-96,13 4-353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3.1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422 1 32,'0'0'1201,"0"3"-1083,3 24-29,1 1 0,1 0 1,1-1-1,2 0 1,19 47-1,6 25 10,-11-25-31,-3 0 1,-4 2-1,-3 0 0,2 90 1,-18-165-87,0 1 0,0-1 1,-1 0-1,1-1 1,0 1-1,0-1 1,0 1-1,-1-1 1,1 0-1,-8-2 0,2 2-13,-514 0-33,523 0-53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3.72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0 128,'0'0'662,"1"4"-358,6 14-209,1-1 0,1 0-1,1 0 1,0-1-1,15 19 1,17 27 74,120 214 434,-142-244-579,-13-22-21,0 0 0,0 0-1,-1 1 1,-1 0 0,1 0-1,-2 0 1,0 0 0,0 1-1,-1 0 1,-1 0 0,1 0-1,-1 17 1,-2-25-4,0 0-1,0 0 0,-1 1 1,1-1-1,-1 0 1,0 0-1,0 0 1,-1 0-1,1 0 1,-1 0-1,0 0 1,0-1-1,-4 7 1,-2-2-6,1 0-1,-1-1 1,0 0 0,-11 7 0,7-5 5,-2 1-65,1 1 0,0 1 0,0 0-1,-13 18 1,12-12-718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5.1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32,'0'0'427,"16"2"-91,-13 0-316,0-1 0,0 1 0,0 0 0,0 1 0,0-1 0,0 1-1,-1-1 1,1 1 0,-1 0 0,0 0 0,0 0 0,0 0 0,0 0-1,0 0 1,0 1 0,-1-1 0,0 0 0,2 7 0,-1 4 10,0 0 1,0-1-1,-2 26 1,0-25-18,-7-5-488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5.37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423 84 64,'2'-4'2121,"-2"4"-2091,-26-7 10,-2 2-1,1 0 0,0 2 0,-46 1 1,31 1 42,-44-7 0,74 6-82,-1 0-1,1-1 1,0-1 0,0 0-1,0 0 1,1-2-1,-20-11 1,31 17-16,0 0 1,0 0-1,0 0 0,0 0 1,1 0-1,-1 0 0,0 0 1,0 0-1,0 0 0,0 0 1,0 0-1,1 0 0,-1 0 1,0 0-1,0-1 0,0 1 0,0 0 1,0 0-1,0 0 0,1 0 1,-1 0-1,0 0 0,0-1 1,0 1-1,0 0 0,0 0 1,0 0-1,0 0 0,0 0 1,0-1-1,0 1 0,0 0 1,0 0-1,0 0 0,0 0 1,0-1-1,0 1 0,0 0 0,0 0 1,0 0-1,0-1 0,0 1 1,0 0-1,0 0 0,0 0 1,0 0-1,0 0 0,0-1 1,0 1-1,0 0 0,0 0 1,-1 0-1,1 0 0,0 0 1,0 0-1,0-1 0,17 1-440,-16 0 381,18 2-593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5.94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483 0 64,'0'0'438,"-34"6"619,-149 55-282,6-1-573,150-54-250,16-3-326,-1 0 0,1 0 1,-17 8-1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6.92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364 1 0,'-8'2'287,"0"1"1,0 0-1,0 1 1,1 0-1,-1 0 1,-11 9-1,-17 8-158,-10 2-87,0-2 1,-1-2 0,-75 19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7.39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105 0 32,'0'0'171,"-4"37"918,-96 283 464,99-316-2204,1-18-1447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1:43.282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11 82 0,'1'-3'59,"0"0"0,0 0 1,0 0-1,0 0 0,1 0 0,-1 1 0,1-1 1,-1 0-1,1 1 0,0 0 0,0-1 0,0 1 1,0 0-1,1 0 0,-1 0 0,1 0 0,-1 0 1,1 1-1,-1-1 0,1 1 0,0 0 0,0-1 0,4 0 1,10-5 16,1 1 0,26-5 1,-39 10-71,-1 0 1,1 0 0,0 1 0,0-1-1,0 1 1,0 1 0,0-1 0,0 0-1,0 1 1,0 0 0,0 1 0,0-1-1,-1 1 1,9 3 0,-30-7-33,10 2-6,27-6 15,-8 5 30,0 0-1,0 1 1,0 0-1,0 1 1,0 0-1,0 1 0,0 0 1,-1 1-1,1 0 1,0 1-1,19 10 1,-29-14-9,0 1 0,0 0 0,-1 0 0,1 0 0,0 0 0,0 0 0,-1 0 0,1 0 0,-1 1 0,1-1 0,-1 1 0,1-1 0,-1 1 0,0-1 0,0 1 0,0 0 0,0-1 0,0 1 0,1 3 0,-2-5 22,-13-1-125,-1-1 37,1-1 0,0 0 0,0-1 1,0 0-1,1-1 0,0 0 0,0-1 0,-13-8 0,25 14 62,0 0 0,0 0 0,0 0 0,0 0 0,0 0 0,0 0 0,1 0 0,-1 0 0,0 0 0,0 0 0,0 0 0,0 0 0,0 0 0,0 0 0,0 0 0,0 0 0,0 0 0,1 0 0,-1 0 0,0 0 0,0 0 0,0-1 0,0 1 0,0 0 0,0 0 1,0 0-1,0 0 0,0 0 0,0 0 0,0 0 0,0 0 0,0 0 0,0 0 0,1 0 0,-1-1 0,0 1 0,0 0 0,0 0 0,0 0 0,0 0 0,0 0 0,0 0 0,0 0 0,0 0 0,0 0 0,0-1 0,0 1 0,0 0 0,0 0 0,0 0 0,-1 0 0,1 0 0,0 0 0,0 0 0,0 0 0,0 0 0,0-1 0,0 1 0,0 0 0,0 0 0,17 0 86,21 4-13,-18 1-20,-1 1-1,1 1 1,-1 1 0,0 0-1,-1 2 1,29 18-1,-51-30-56,-35-29-451,37 29 432,0 0-1,0 0 0,0 0 0,1 0 0,-1-1 0,0 1 0,1 0 0,0-1 1,0 0-1,0 1 0,0-1 0,0 0 0,0 1 0,1-1 0,-1 0 0,1-3 1,0 6 28,1-1 0,0 0 0,0 1 1,0-1-1,-1 0 0,1 1 1,0-1-1,0 1 0,0 0 0,0-1 1,0 1-1,0 0 0,0 0 1,0-1-1,0 1 0,0 0 0,0 0 1,0 0-1,0 0 0,0 0 1,0 0-1,0 1 0,0-1 0,1 0 1,28 5 166,-20-1-92,1 1 0,-1 0 0,0 1 0,15 12 0,-21-15-54,1 0 0,-1 1-1,1 0 1,-1 0 0,0 1-1,-1-1 1,1 1 0,-1-1 0,0 1-1,5 11 1,-9-16-31,1 1 0,-1 0 1,0-1-1,1 1 0,-1 0 0,0-1 0,0 1 0,1-1 1,-1 1-1,0-1 0,0 0 0,0 1 0,0-1 0,0 0 0,0 1 1,0-1-1,0 0 0,0 0 0,0 0 0,0 0 0,0 0 0,0 0 1,1 0-1,-1 0 0,0-1 0,0 1 0,0 0 0,-2-1 1,-34-4 27,-6-2-66,0 2 0,-87 1 1,163 5 67,0 1-1,-1 2 1,1 1 0,-1 1 0,38 14 0,-69-20-27,0 0 0,-1 0 0,1 0 1,0 1-1,0-1 0,0 0 0,-1 0 0,1 1 0,0-1 0,0 0 0,0 1 1,-1-1-1,1 1 0,0-1 0,-1 1 0,1 0 0,-1-1 0,1 1 0,0 0 1,-1-1-1,1 1 0,-1 0 0,0-1 0,1 1 0,-1 0 0,1 1 0,-20 6-261,-48-3-147,61-5 440,-151 8 61,157-8-113,42 0 167,10-1-55,-17-1-37,46 4-1,-73-1-33,0 0 0,0 0 0,1 1-1,-1 0 1,-1 0 0,1 1 0,0 0 0,-1 1 0,1-1 0,-1 1-1,7 6 1,-12-9-17,0 1 0,0 0 0,-1-1 0,1 1 0,0 0-1,-1 0 1,0 0 0,1 0 0,-1 0 0,0 1 0,0-1-1,0 0 1,0 0 0,-1 1 0,1-1 0,-1 1 0,1-1-1,-1 0 1,0 1 0,0-1 0,0 1 0,0-1 0,0 1-1,-1-1 1,1 1 0,-1-1 0,0 0 0,-1 4 0,-2 27-34,4-70-838,-1 31 831,0 0 1,0 0 0,0 1 0,-1-1 0,0 0-1,0 1 1,-1 0 0,1-1 0,-1 1 0,0 0 0,-6-7-1,-15-31 204,37 48 314,5 7-312,-8-1-95,0 0 0,-1 1 0,-1 0 0,0 1 1,0-1-1,-1 2 0,-1-1 0,0 1 0,6 24 0,1-2 8,-17-44-125,-1 0-1,1 0 1,-1 1 0,-1 0 0,1 0 0,-1 0 0,-1 1 0,1 0 0,-1 0 0,0 0-1,0 1 1,-1 0 0,-10-5 0,-24-12 47,-61-22 0,94 41 6,5 1-11,0 0-1,1 0 1,-1 0-1,1 0 0,0 0 1,0-1-1,-1 1 0,2-1 1,-1 0-1,0 0 1,0 0-1,1 0 0,0-1 1,0 1-1,-2-4 0,-12-17-7,15 23 16,-1-1 0,0 1 0,0 0 1,0 0-1,0 0 0,0 0 0,0 0 0,0 0 0,0 1 1,0-1-1,0 1 0,0-1 0,-1 1 0,1 0 0,0 0 1,0 0-1,0 0 0,-1 0 0,1 1 0,0-1 0,0 1 1,0-1-1,0 1 0,0 0 0,0-1 0,0 1 0,0 0 0,0 1 1,-2 1-1,-3 5 3,-11 10 50,17-18-60,1 0-1,0 1 0,0-1 0,0 0 1,-1 0-1,1 0 0,0 0 0,0 0 1,0 1-1,-1-1 0,1 0 0,0 0 1,0 0-1,-1 0 0,1 0 0,0 0 1,0 0-1,-1 0 0,1 0 0,0 0 1,0 0-1,-1 0 0,1 0 0,0 0 1,-1 0-1,1 0 0,0 0 0,0 0 1,0 0-1,-1 0 0,1-1 0,0 1 1,0 0-1,-1 0 0,1 0 1,0 0-1,0 0 0,0-1 0,-1 1 1,1 0-1,0 0 0,0 0 0,0-1 1,0 1-1,0 0 0,-1 0 0,1-1 1,0 1-1,0 0 0,0 0 0,0-1 1,0 1-1,0 0 0,0 0 0,0-1 1,0 1-1,0 0 0,0 0 0,0-1 1,0 1-1,0 0 0,0 0 0,0-1 1,0 1-1,0 0 0,1 0 0,-1-1 1,0 1-1,0-1-1,0 1 1,0-1-1,0 0 1,0 1-1,0-1 1,0 0-1,0 1 1,0-1-1,0 0 1,-1 1-1,1-1 1,0 1-1,0-1 1,-1 0-1,1 1 1,0-1-1,-1 1 1,1-1-1,0 1 1,-1-1-1,1 1 1,-1-1-1,1 1 1,-1 0-1,1-1 1,-1 1-1,1 0 1,-1-1-1,0 1 1,1 0-1,-1 0 0,1-1 1,-2 1-1,-25 4 19,-25 22-8,52-26-10,-57 32 83,57-32-107,0-47-464,0 47 496,0 0 1,1-1-1,-1 1 0,0-1 1,0 1-1,0-1 0,0 0 1,0 1-1,0-1 1,0 1-1,0-1 0,0 1 1,0-1-1,0 1 1,-1-1-1,1 1 0,0-1 1,0 1-1,0-1 0,-1 1 1,1 0-1,0-1 1,0 1-1,-1-1 0,1 1 1,0 0-1,-1-1 0,1 1 1,-1 0-1,1-1 1,0 1-1,-1 0 0,1-1 1,-1 1-1,1 0 0,-1 0 1,1 0-1,-1-1 1,1 1-1,-1 0 0,1 0 1,-1 0-1,1 0 0,-1 0 1,1 0-1,-1 0 1,1 0-1,-1 0 0,0 0 1,0 1 9,0-1 0,0 1 1,-1 0-1,1-1 1,0 1-1,0 0 0,0 0 1,0 0-1,0 0 0,0 0 1,0 0-1,1 0 0,-1 0 1,0 0-1,1 0 0,-1 0 1,0 0-1,0 2 0,-8 16-50,4-32-170,-7-15 37,11 28 179,0 0-1,0-1 1,0 1 0,1 0-1,-1-1 1,0 1-1,0 0 1,0 0 0,0 0-1,0 0 1,0 0-1,0 0 1,0 0 0,1 0-1,-1 0 1,0 0-1,0 0 1,0 1 0,0-1-1,0 0 1,0 1-1,1-1 1,-1 0 0,0 1-1,0-1 1,1 1-1,-1 0 1,0-1 0,0 1-1,1-1 1,-1 1-1,1 0 1,-1 0 0,1-1-1,-1 1 1,1 0-1,-1 1 1,-19 18 217,18-20-145,11-13-106,-8 11 24,1-1 0,0-1 0,0 1 0,1-1 0,-1 1 0,1 0 0,0 0 0,0 0 0,0 1-1,0-1 1,0 1 0,0-1 0,1 1 0,-1 0 0,1 0 0,0 1 0,-1-1 0,1 1 0,0 0 0,0 0 0,0 0 0,5 0 0,-31 22-23,-16-18-135,2 1 194,34-4-32,1 1-1,-1 0 1,1 0 0,0 0 0,0 0-1,-1 0 1,1 0 0,0 0 0,0 0 0,0 0-1,0 0 1,0 1 0,0-1 0,1 0-1,-1 1 1,0-1 0,1 0 0,-1 1 0,1-1-1,-1 1 1,1-1 0,-1 4 0,-5 13-55,4-17 26,3-12-52,0 9 85,0-1-1,0 1 1,1 0 0,-1-1-1,1 1 1,0 0-1,-1 0 1,1 0 0,0 0-1,0 0 1,0 0-1,0 1 1,5-3 0,34-20 23,-36 21-35,1 0 9,1-1 1,0 1-1,0 1 1,-1-1 0,1 1-1,1 0 1,-1 1-1,0 0 1,0 0-1,1 1 1,-1-1 0,0 1-1,8 2 1,-10-1-3,0 0 0,-1 0 0,1 1 0,0 0 0,-1 0 0,0 0 0,1 1 0,-1-1 0,0 1 0,0 0 0,-1 0 0,1 0 0,0 1 0,-1-1 0,0 1 0,0 0 0,0 0 0,-1 0 0,1 0 0,1 5 0,2 4-12,-5-12 5,-1 0 0,0 1 0,1-1 0,-1 0 0,1 1 0,0-1 0,-1 0 0,1 0 0,0 0-1,0 0 1,0 1 0,0-1 0,0 0 0,0 0 0,0-1 0,0 1 0,0 0 0,0 0 0,0 0 0,1-1 0,-1 1 0,0-1-1,0 1 1,1-1 0,-1 1 0,1-1 0,-1 0 0,0 0 0,1 0 0,-1 1 0,0-1 0,1-1 0,2 1 0,42-2 7,-30 1 4,1 0 1,-1 1-1,32 4 0,-48-4-8,0 0 0,1 0 0,-1 0 0,0 0 1,0 0-1,1 0 0,-1 0 0,0 0 0,0 0 0,0 0 0,1 0 0,-1 0 0,0 0 1,0 0-1,0 1 0,1-1 0,-1 0 0,0 0 0,0 0 0,0 0 0,0 0 0,1 0 1,-1 0-1,0 1 0,0-1 0,0 0 0,0 0 0,0 0 0,0 0 0,1 1 0,-1-1 1,0 0-1,0 0 0,0 0 0,0 1 0,0-1 0,0 0 0,0 0 0,0 0 0,0 1 1,0-1-1,0 0 0,0 0 0,0 1 0,0-1 0,0 0 0,0 0 0,0 1 0,-11 8 10,-16 4-20,13-8-5,-1 0 0,-1-1 0,1-1 0,-1-1 0,1 0 0,-1-1 0,0 0 0,1-2 0,-1 0 0,-30-5 0,44 5 15,-1 0 0,1 1 0,0 0 0,-1-1 0,1 1 0,-1 0 0,1 0 0,-1 0 0,1 0 0,0 1 0,-1-1 0,1 1 0,-1-1 0,1 1 0,0 0 1,-1 0-1,1 0 0,0 0 0,0 1 0,0-1 0,0 0 0,0 1 0,0 0 0,0-1 0,-2 4 0,0 1 21,0-1 0,1 1 1,-1 0-1,1 1 0,0-1 0,1 0 1,0 1-1,-2 8 0,11-33-84,0 1 0,2 0 0,0 1 0,20-28 0,-27 42 74,0 1-1,1 0 0,-1-1 1,0 1-1,0 0 0,1 0 1,-1 1-1,0-1 1,1 0-1,-1 1 0,1-1 1,-1 1-1,1 0 1,2 0-1,46 2 45,-26-1-20,4-2-83,-16 0 52,-1 1 0,1 0-1,0 0 1,-1 2 0,1-1 0,17 6-1,-30-7-2,1 0-1,-1 0 1,1 0-1,-1 0 0,1 1 1,-1-1-1,1 0 1,-1 0-1,0 1 0,1-1 1,-1 0-1,1 1 1,-1-1-1,0 0 1,1 1-1,-1-1 0,0 1 1,0-1-1,1 1 1,-1-1-1,0 1 0,0-1 1,1 0-1,-1 1 1,0-1-1,0 1 1,0-1-1,0 1 0,0-1 1,0 1-1,0 0 1,0-1-1,0 1 0,0-1 1,0 1-1,0-1 1,0 1-1,-1-1 0,1 1 1,0-1-1,0 0 1,0 1-1,-1-1 1,1 1-1,0-1 0,-1 1 1,1-1-1,0 0 1,-1 1-1,1-1 0,0 0 1,-1 1-1,1-1 1,-1 0-1,1 1 1,-1-1-1,1 0 0,-1 0 1,-27 17 12,11-12-70,12-4 60,-1 0 1,1 0 0,0 1 0,0 0-1,0 0 1,0 0 0,0 1-1,0-1 1,1 1 0,-5 4 0,44-4 60,97-3-6,-132 0-58,0 0 0,0 0-1,1 0 1,-1 0 0,0 0-1,0 0 1,0 0 0,1 0-1,-1 0 1,0 0 0,0 0-1,0 0 1,1 0 0,-1 0-1,0 0 1,0 0-1,0 0 1,1 0 0,-1 0-1,0 0 1,0 0 0,0 0-1,1 0 1,-1 0 0,0 1-1,0-1 1,0 0 0,0 0-1,0 0 1,1 0 0,-1 1-1,0-1 1,0 0-1,0 0 1,0 0 0,0 0-1,0 1 1,0-1 0,0 0-1,0 0 1,0 0 0,0 1-1,1-1 1,-1 0 0,0 0-1,0 1 1,-8 9-50,-16 7-86,-49 6 130,122-13 60,14-10-28,-62 0-15,-25 16 37,10-11-97,-1 2 70,39-6 50,44-7-61,-68 6-9,1 0 0,-1 0 0,1 0 0,-1 1 0,0-1 0,1 0 0,-1 0 0,1 1 0,-1-1 0,0 0 0,1 1 0,-1-1 0,0 1 0,1-1 0,-1 0-1,0 1 1,1-1 0,-1 1 0,0-1 0,0 1 0,0-1 0,1 1 0,-1-1 0,0 1 0,0-1 0,0 1 0,0-1 0,0 1 0,0-1 0,0 1 0,0-1-1,0 1 1,0-1 0,0 1 0,-1-1 0,1 1 0,0-1 0,0 0 0,0 1 0,0-1 0,-1 1 0,1-1 0,0 1 0,-1-1 0,0 1 0,-10 22 3,-35 16 34,97-42-11,-34 1-6,-4 0 3,0 1 0,0 1 0,24 2 0,-37-2-22,1 0 0,-1 0 1,0 0-1,1 0 0,-1 0 0,0 0 0,1 0 0,-1 0 1,1 1-1,-1-1 0,0 0 0,0 0 0,1 0 0,-1 1 1,0-1-1,1 0 0,-1 0 0,0 1 0,0-1 0,1 0 1,-1 0-1,0 1 0,0-1 0,0 0 0,1 1 0,-1-1 1,0 0-1,0 1 0,0-1 0,0 1 0,0-1 1,0 0-1,0 1 0,0-1 0,0 0 0,0 1 0,0-1 1,0 0-1,0 1 0,0-1 0,0 1 0,0-1 0,0 0 1,-1 1-1,1-1 0,0 0 0,0 1 0,0-1 0,0 0 1,-1 0-1,1 1 0,0-1 0,0 0 0,-1 1 1,1-1-1,0 0 0,-1 0 0,1 0 0,0 1 0,-1-1 1,1 0-1,0 0 0,-1 0 0,1 0 0,-21 16-31,5-12 31,0 0 0,0-1 0,0 0 0,0-2 0,0 1 0,-23-3 0,26 1 16,13 0-45,3 0 34,0-1 0,1 1 0,-1 0 0,0 0 0,0 0 0,1 0 0,-1 0 0,0 1 0,4 0 0,4 1 9,54-3-4,-52-1-9,1 2 0,0 0 1,-1 0-1,1 1 0,0 1 0,-1 0 0,14 4 0,19 12-3,-45-18 59,-16-15-155,6 7 106,3 5-22,1-1 0,1 0 0,-1 0 1,0 0-1,1-1 0,0 0 0,0 0 0,0 0 0,1 0 1,0-1-1,0 1 0,0-1 0,0 0 0,1 0 0,0 0 1,0 0-1,-1-9 0,4 15 13,-1-1-1,1 1 1,-1-1 0,1 1-1,-1-1 1,1 1-1,-1-1 1,1 1 0,-1-1-1,1 1 1,0 0 0,-1-1-1,1 1 1,0 0 0,-1 0-1,1-1 1,0 1-1,-1 0 1,1 0 0,0 0-1,-1 0 1,1 0 0,0 0-1,0 0 1,-1 0 0,1 0-1,0 0 1,-1 0-1,1 1 1,0-1 0,-1 0-1,1 0 1,1 1 0,25 7 57,-16 0-17,-1 1 0,0-1 0,0 2 0,-1-1 0,0 1-1,0 0 1,11 20 0,32 35 134,-119-63-453,44-1 264,-5 0-40,-53 9 0,79-5 58,11 4 4,12 5-4,32 9-56,-40-19 68,0 1-1,-1 0 1,17 10-1,-92-8-164,44-8 152,0-1-1,-35-7 1,-1-1-38,43 11 91,12 6-29,19 7-62,2-9 83,-16-4-334,-21-1 76,-14 2 138,-28-4 41,55 2 25,0-1 0,-1 0 1,1 0-1,0 0 1,0 0-1,0-1 1,0 1-1,1-1 0,-1 0 1,0 0-1,1 0 1,-1 0-1,1 0 1,-1 0-1,-2-5 0,-14-13-12,19 20 26,0-1 1,0 1 0,-1-1 0,1 1-1,0 0 1,-1-1 0,1 1-1,0 0 1,-1-1 0,1 1 0,-1 0-1,1-1 1,0 1 0,-1 0-1,1 0 1,-1-1 0,1 1 0,-1 0-1,1 0 1,-1 0 0,1 0-1,-1 0 1,1 0 0,-1 0 0,1 0-1,-1 0 1,1 0 0,-1 0-1,1 0 1,-1 0 0,1 0 0,-1 0-1,0 1 1,-2 4 21,0 0 1,-1 0-1,1 0 0,-1 0 0,0 0 1,-1-1-1,1 0 0,-10 7 0,14-10-40,44 0 10,-38-3-15,0 1 0,0-1 0,0-1 1,0 1-1,-1-1 0,8-4 1,6-11-145,-19 17 147,0 0 0,1 1 0,-1-1 0,0 0-1,0 0 1,0 1 0,1-1 0,-1 0 0,0 0 0,0 1-1,0-1 1,0 0 0,0 0 0,-1 1 0,1-1 0,0 0 0,0 0-1,0 1 1,-1-1 0,1 0 0,0 0 0,-1 1 0,1-1-1,-1 0 1,1 1 0,0-1 0,-1 1 0,0-2 0,-3 0 2,1-1 0,-1 1 0,1-1 0,-1 1 0,0 0 0,0 1 0,0-1 0,-5-1 0,-30-16 30,22 4 52,0-1-1,-22-28 0,48 39 110,-8 5-179,1-1-1,0 0 1,-1 1-1,1-1 0,0 0 1,-1 0-1,1 0 1,-1 0-1,1 0 0,-1 0 1,1-1-1,-1 1 1,0 0-1,0-1 0,0 1 1,0-1-1,0 1 1,1-3-1,-3-12-41,2 7 75,16 5 13,-11 3-40,-1 0 1,1 0 0,-1 1-1,1-1 1,-1 1-1,1 0 1,-1 1 0,1 0-1,-1-1 1,10 4-1,-12-2-1,1 0 0,0 1 0,-1-1-1,0 1 1,0-1 0,0 1 0,0 0-1,0 0 1,0 1 0,-1-1 0,1 0 0,-1 1-1,0 0 1,0-1 0,1 5 0,-1-4-2,0 1 0,0-1 1,0 0-1,0 1 0,-1-1 1,0 1-1,0-1 0,0 1 1,-1 0-1,1 0 0,-1-1 1,0 1-1,-1 0 0,1-1 1,-1 1-1,0 0 0,0-1 1,0 1-1,-1-1 0,1 1 1,-5 6-1,6-10-5,-1 0-1,0 0 1,1 0-1,-1-1 1,1 1-1,-1 0 1,1 0-1,-1 0 1,1 0 0,0 0-1,-1 0 1,1 0-1,0 0 1,0 0-1,0 0 1,0 0-1,0 0 1,0 0-1,0 2 1,13 4-9,-12-7 9,0 0-1,0 0 1,0 0 0,0 0 0,0 1-1,0-1 1,0 1 0,0-1 0,0 0-1,0 1 1,-1-1 0,1 1 0,0 0-1,0-1 1,0 1 0,-1 0 0,1 0-1,0-1 1,-1 1 0,1 0 0,0 0-1,-1 0 1,1 0 0,-1 0 0,0 0-1,1 0 1,-1 0 0,0 0 0,1 0-1,-1 0 1,0 0 0,0 0 0,0 2-1,-8 28 22,7-28-18,0 0 1,0 1-1,0-1 1,0 0-1,0 0 1,1 1-1,0-1 1,-1 0-1,1 1 1,1 3-1,-1-7-4,1 1 0,0 0 0,0 0 1,0 0-1,0-1 0,0 1 0,0 0 0,0-1 0,0 1 0,0-1 0,0 1 0,0-1 0,0 0 1,0 1-1,1-1 0,-1 0 0,0 0 0,0 0 0,0 0 0,0 0 0,2 0 0,34-1 59,-27 1-85,-9 0 29,-1 0 0,1 0 0,0 0 0,0 0 0,0 0 0,0 0 0,-1 0 1,1 0-1,0 0 0,0 1 0,0-1 0,0 0 0,-1 0 0,1 1 0,0-1 0,0 1 0,-1-1 0,1 1 1,0-1-1,-1 1 0,1-1 0,-1 1 0,1 0 0,0-1 0,-1 1 0,1 0 0,-1-1 0,0 1 1,1 0-1,-1 0 0,0-1 0,1 1 0,-1 0 0,0 1 0,1-1-2,-1 0 0,0 0 0,0 0 0,1 0 0,-1 0 0,1 0 0,-1-1 0,1 1 0,-1 0 1,1 0-1,0 0 0,-1-1 0,1 1 0,0 0 0,0 0 0,-1-1 0,1 1 0,0-1 0,0 1 0,0-1 0,0 1 0,0-1 0,0 0 0,0 1 0,-1-1 0,1 0 0,0 0 0,0 0 0,0 1 0,0-1 0,0 0 0,0 0 0,0-1 0,2 1 1,19 1-12,-19 0 7,0 0-1,1-1 0,-1 0 1,0 1-1,0-1 0,0 0 0,0 0 1,1-1-1,-1 1 0,0-1 1,0 1-1,0-1 0,0 0 1,0 0-1,0-1 0,0 1 1,0-1-1,0 1 0,-1-1 1,1 0-1,-1 0 0,1 0 0,2-3 1,42-46-19,-37 41 14,0 0 0,0-1 0,10-15 0,-19 26 7,-1 0 1,1-1-1,-1 1 1,1-1-1,-1 1 1,0-1-1,0 1 0,1-1 1,-1 1-1,0-1 1,1 1-1,-1-1 0,0 1 1,0-1-1,0 1 1,0-1-1,0 0 0,0 1 1,0-1-1,0 1 1,0-1-1,0 1 1,0-1-1,0 0 0,0 1 1,0-1-1,0 1 1,-1-1-1,1 1 0,0-1 1,0 1-1,-1-1 1,1 1-1,0-1 1,-1 1-1,1-1 0,0 1 1,-1-1-1,-25-2-25,-32 16 100,39-6 59,33-16-65,34-15 33,11 9-24,0 2 1,1 3-1,0 2 0,62 0 1,-59 4-16,-41 2-75,61-2 30,-79 4-7,0 0 0,0 0 0,0 1 0,0-1 0,0 1 0,0 0 0,0 0 0,0 0 0,-1 1 0,1-1 0,0 1 0,-1 0 0,1 0 0,-1 0 0,0 0 0,4 4 0,-6-5-12,-1 0 1,1 0-1,0 0 0,0 1 1,-1-1-1,1 0 0,-1 1 1,1-1-1,-1 1 0,1-1 1,-1 0-1,0 1 0,0-1 1,0 1-1,0-1 0,0 1 1,0-1-1,0 1 1,0-1-1,0 1 0,-1-1 1,1 0-1,-1 1 0,1-1 1,-1 1-1,1-1 0,-1 0 1,0 0-1,0 1 0,1-1 1,-1 0-1,0 0 0,0 0 1,0 0-1,0 0 0,-1 0 1,1 0-1,0 0 1,0-1-1,-2 2 0,-7 4-38,0 0 0,-1 0 0,-19 7 0,24-11 10,-34 15 19,-1-1 1,-1-3-1,0-2 1,-1-1-1,0-2 1,-78 4-1,113-13-8,0-1-1,0 1 1,0-1-1,0 0 0,1-1 1,-1 0-1,-7-4 0,9 4 29,1 0 0,-1 0 0,0 1 0,0 0 0,0 0 0,0 1 0,-1-1 0,1 1 0,0 1 0,0-1 0,-13 1 0,18 1-3,0-1-1,0 1 1,0-1 0,0 1 0,0 0-1,0-1 1,0 1 0,0 0-1,1 0 1,-1 0 0,0-1-1,0 1 1,1 0 0,-1 0-1,1 0 1,-1 0 0,1 0-1,-1 0 1,1 0 0,-1 0 0,1 1-1,0-1 1,0 0 0,0 0-1,-1 0 1,1 0 0,0 0-1,0 0 1,0 1 0,1-1-1,-1 0 1,0 0 0,0 0-1,1 0 1,-1 0 0,1 0 0,-1 0-1,1 1 1,0 2 8,0-1 1,0 0-1,1 0 1,-1 0-1,1 0 1,-1 0-1,1 0 1,0-1-1,0 1 0,0 0 1,1-1-1,3 4 1,8-1-11,0 0 1,-1-1 0,2 0-1,-1-1 1,0-1-1,1 0 1,-1-1 0,18-1-1,24 4 34,-45-3-29,0 1 0,-1 0-1,1 0 1,-1 2 0,1-1 0,-1 1 0,0 1-1,0-1 1,-1 2 0,12 7 0,-36-21-154,-1-1 0,0 2 1,0 0-1,-31-8 0,-79-13 205,89 20-78,32 7 43,0 0-3,0-1 0,0 1 0,0 0 0,0 1 0,0-1 1,-1 1-1,1 0 0,0 1 0,-11 1 0,16 1-10,-1 0 1,1 0 0,0 0 0,-1 1-1,1-1 1,1 0 0,-1 0-1,0 0 1,1 1 0,0-1-1,0 0 1,0 0 0,0 0-1,0 0 1,2 3 0,5 5 25,0-1 0,1 0 0,0 0 1,1 0-1,0-1 0,1-1 0,-1 0 0,2 0 1,-1-1-1,22 9 0,-8-5 9,0 0 1,1-2-1,1-1 0,34 6 0,-20-8-13,0-2-1,1-2 1,-1-1 0,0-3-1,1-1 1,42-9-1,-22-1-19,-1-3-1,0-3 0,72-32 1,-115 43-11,5-1-18,0-2-1,-1 0 0,30-21 1,-47 29-8,-1 0 1,0 0-1,0-1 1,0 1-1,0-1 0,0 0 1,-1 0-1,0-1 1,0 1-1,0-1 1,0 1-1,-1-1 1,1 0-1,-1 0 1,-1 0-1,1-1 1,-1 1-1,0 0 1,0 0-1,0-1 1,0-9-1,-2 12 18,0 0 1,0 0-1,0 0 1,0 1-1,0-1 1,0 0-1,-1 1 1,0-1-1,1 1 1,-1-1-1,0 1 1,0 0-1,0 0 1,0-1-1,-1 2 1,1-1-1,0 0 1,-1 0-1,0 1 1,1-1-1,-1 1 1,0 0-1,1 0 1,-5-1-1,-11-4 14,-1 1 0,-32-6 0,30 8-60,-6-3 31,-1 1-1,0 2 0,-1 0 0,1 3 1,0 0-1,0 1 0,0 2 0,0 1 1,0 1-1,0 1 0,1 2 0,-34 14 1,43-14 76,11-5-47,1 0 0,-1 0 1,0-1-1,0 1 1,0-2-1,0 1 1,-11 0-1,18-2-29,13 0 26,271-16 75,-264 17-122,-5-1-50,-30-2-286,-85-9 147,45 7 202,-75-17 1,46 5 96,-45-12-28,117 25-42,0-1 0,0-1 0,1 0-1,-1 0 1,1-1 0,0-1 0,-18-14-1,27 19-2,-1 0-1,0-1 0,0 1 0,1-1 1,-1 0-1,1 0 0,0 0 0,0 0 1,0 0-1,0 0 0,1-1 0,-1 1 1,1 0-1,0-1 0,0 1 1,0-1-1,0 0 0,1 1 0,0-1 1,-1 0-1,2-7 0,0 6 4,0 0-1,1 0 0,0 0 1,0 0-1,1 0 1,-1 0-1,1 1 1,0-1-1,0 1 1,1 0-1,-1-1 1,1 2-1,6-7 1,1 2 18,0-1 1,0 1-1,0 1 1,1 0 0,0 1-1,1 0 1,-1 1-1,1 0 1,0 1 0,0 1-1,18-3 1,132 5 108,-75 3-15,-70 0-82,-1 1 1,0 0 0,0 2 0,-1 0 0,1 1 0,-1 0-1,0 1 1,-1 1 0,21 14 0,-8 0 43,-1 1 0,-2 1 0,31 37 0,11 11 19,-87-102-289,-8 10 156,-1 2 0,-1 1 0,0 1 0,-1 2 0,-1 1 0,0 1 0,-39-8 0,64 19 42,-50-15-47,-69-10-1,110 24 36,-1 0-1,0 1 1,0 1-1,0 1 0,0 0 1,0 1-1,0 1 1,-30 9-1,-170 56-217,205-64 205,1 1 0,0 0 0,0 0 0,0 1 0,1 1-1,0 0 1,0 0 0,1 1 0,0 0 0,0 1 0,1 0-1,0 0 1,-11 18 0,18-24 28,0 0-1,1 0 1,-1-1-1,1 1 1,-1 0 0,1 0-1,0-1 1,0 1 0,1 0-1,-1 0 1,1 0-1,-1-1 1,1 1 0,1 4-1,19 43 57,-14-33-50,6 17 6,-9-23-3,0 1 0,1-1 0,0 0 0,1-1-1,0 1 1,0-1 0,1 0 0,0-1-1,11 11 1,-12-14 2,-1 0 0,0 1 0,0-1 0,0 1 0,-1 0 0,0 1 0,0-1 0,3 11 0,0-2-54,-1-5 48,1-1-1,0 0 1,0 0 0,1 0 0,0-1 0,0 0 0,1 0-1,0-1 1,12 8 0,10 5 94,55 30 1,-70-45-81,1-1 0,0 0 1,-1-1-1,1-1 1,1-1-1,-1 0 0,31-2 1,30 5 81,-62-5-105,0 0 0,0-2 1,-1 0-1,1 0 1,0-2-1,-1 0 1,0 0-1,0-2 1,26-12-1,40-13-9,-11 7 119,-52 17-100,0 0 0,1 1-1,0 1 1,1 0 0,-1 2 0,27-2-1,-45 5-5,-1 0-1,1 0 1,-1 0-1,1 0 1,0 0-1,-1 0 1,1 0-1,-1 0 0,1 0 1,-1 1-1,1-1 1,-1 0-1,1 0 1,-1 0-1,1 1 1,-1-1-1,1 0 0,-1 1 1,1-1-1,-1 0 1,0 1-1,1-1 1,-1 0-1,0 1 1,1-1-1,-1 1 1,0-1-1,1 1 0,-1-1 1,0 1-1,0-1 1,0 1-1,1-1 1,-1 1-1,0-1 1,0 1-1,0-1 0,0 1 1,0-1-1,0 1 1,0 0-1,0-1 1,0 1-1,0-1 1,0 1-1,-1-1 1,1 1-1,0-1 0,0 1 1,0-1-1,-1 1 1,1-1-1,0 1 1,0-1-1,-1 1 1,1-1-1,-1 0 1,0 1-1,-22 27-45,-178 100-96,201-127 136,-1-1-1,0 0 1,1 1-1,-1-1 1,0 0-1,1 1 1,-1-1 0,1 1-1,-1-1 1,1 1-1,-1-1 1,1 1-1,-1-1 1,1 1 0,-1 0-1,1-1 1,0 1-1,-1 0 1,1-1-1,0 1 1,0 0 0,-1-1-1,1 1 1,0 0-1,0 1 1,13 8-66,29-4 120,-14-8-38,44-7-1,-44 5-6,45-2 1,-55 5-10,-11 0-2,0 1 1,1 0-1,-1 0 0,0 0 0,0 1 1,0 0-1,1 0 0,-1 1 0,-1 0 1,1 0-1,0 1 0,6 3 1,-12-6 4,-1 0 1,1 1 0,-1-1 0,0 1 0,1-1 0,-1 0 0,0 1 0,1-1 0,-1 1 0,0-1 0,0 1 0,0-1-1,1 1 1,-1 0 0,0-1 0,0 1 0,0-1 0,0 1 0,0-1 0,0 1 0,0-1 0,0 1 0,0 0 0,0-1-1,0 1 1,0-1 0,-1 1 0,1-1 0,0 1 0,0-1 0,0 1 0,-1-1 0,1 1 0,0-1 0,-1 1 0,1-1-1,0 0 1,-1 1 0,1-1 0,-1 1 0,1-1 0,-1 0 0,1 1 0,-1-1 0,1 0 0,-1 0 0,1 1 0,-1-1 0,1 0-1,-1 0 1,1 0 0,-2 0 0,-31 13-156,31-13 144,-248 54-384,250-54 395,-1 0 0,0 0 0,1 0 0,-1 0 0,1 0 0,-1 0 0,1 0 0,-1 0 0,1 0 0,-1 1 0,0-1 0,1 0 0,-1 0 0,1 1 0,-1-1 1,1 0-1,-1 1 0,1-1 0,0 0 0,-1 1 0,1-1 0,-1 0 0,1 1 0,0-1 0,-1 1 0,1-1 0,0 1 0,-1 0 0,16 6 49,28-2 24,-19-5-16,5 0 75,51-5 0,-69 3-126,1-1-1,-1 0 0,1-1 0,-1 0 0,0 0 0,0-1 1,14-10-1,0 0 7,-1-1-1,-1-2 1,-1 0 0,27-29 0,-40 37-8,0-1 1,0 0-1,-1-1 0,-1 1 1,0-2-1,0 1 0,-2-1 1,1 0-1,-2 0 0,7-27 1,-8 21 20,2-6-107,-1 0 1,1-29 0,-5 53 129,-10 21-118,4-3 76,0 0-1,-2-1 1,1 0-1,-2-1 0,0 0 1,-1 0-1,-1-1 1,-23 25-1,12-18-30,-1-2 1,0 0-1,-2-2 0,-38 21 1,129-120-30,-42 55 77,-2 0-1,20-34 1,-37 53-34,0 0 1,-1 0-1,0 0 1,0-1-1,-1 1 1,0-1-1,-1 0 1,1 0-1,-2 0 0,1 0 1,-1 0-1,-1-1 1,0-11-1,0 18 4,-1 1-1,1 0 1,-1 0 0,0-1-1,1 1 1,-1 0-1,0 0 1,0 0 0,0 0-1,-1 0 1,1 0 0,0 0-1,-1 0 1,1 1-1,-1-1 1,0 1 0,0-1-1,1 1 1,-1-1 0,0 1-1,0 0 1,0 0-1,0 0 1,0 0 0,-1 0-1,1 0 1,0 1-1,0-1 1,-1 1 0,1 0-1,-4-1 1,-7 1 42,-1 0-1,1 1 1,-1 0 0,-18 5-1,-6 0-51,36-6 17,-1 1 0,1-1-1,-1 0 1,1 0 0,-1-1 0,1 1 0,-1 0-1,1-1 1,-1 1 0,1-1 0,0 0 0,-1 0-1,1 0 1,0 0 0,0-1 0,0 1-1,-4-3 1,5 3-2,1-1 0,-1 1-1,1 0 1,-1-1-1,1 1 1,-1-1 0,1 1-1,0-1 1,0 1-1,-1-1 1,1 1 0,0-1-1,1 1 1,-1-1 0,0 1-1,0 0 1,1-1-1,-1 1 1,0-1 0,1 1-1,0-1 1,-1 1-1,1 0 1,0 0 0,0-1-1,-1 1 1,1 0 0,0 0-1,0 0 1,0 0-1,3-2 1,-1-1 3,0 1 0,0 0 1,0 0-1,0 0 0,1 0 0,-1 0 1,1 1-1,0-1 0,0 1 0,8-3 1,-11 5-3,-1 0 0,1-1 0,0 1 0,0 0 1,0 0-1,0 0 0,0 0 0,-1 0 0,1 0 0,0 0 1,0 1-1,0-1 0,0 0 0,-1 0 0,1 1 1,0-1-1,0 0 0,0 1 0,-1-1 0,1 1 0,0-1 1,1 2-1,-1-1 2,0 1-1,0 0 1,0-1 0,0 1 0,0 0-1,-1 0 1,1 0 0,0 0 0,-1 0-1,0 0 1,1 0 0,-1 0 0,0 4-1,0 3 27,-1 1-1,0-1 1,-1 1-1,0-1 0,-1 0 1,0 1-1,0-1 1,-1-1-1,0 1 1,0 0-1,-10 12 0,9-13 21,0 1-1,0-1 1,1 1-1,0 0 0,0 0 1,1 1-1,0-1 1,1 1-1,0 0 0,-1 11 1,3-21-46,0 1 0,0-1 1,0 1-1,0 0 0,0-1 1,0 1-1,0-1 0,0 1 0,0-1 1,1 1-1,-1 0 0,0-1 1,0 1-1,0-1 0,1 1 0,-1-1 1,0 1-1,1-1 0,-1 1 1,1-1-1,-1 0 0,0 1 0,1-1 1,-1 1-1,1-1 0,-1 0 1,1 1-1,-1-1 0,1 0 0,-1 0 1,2 1-1,20-4-26,-17 1 15,0-1 0,0 1 0,0-1 0,-1 0 0,1 0 0,6-6 0,-3 0-44,1-1-1,-2-1 0,1 1 1,-1-1-1,-1-1 0,0 1 1,-1-1-1,0 0 0,4-14 0,-8 21 43,0-1 0,0 1 0,0 0 0,-1 0 0,0-1 0,0 1 0,0 0 0,-1 0 0,0-1 0,0 1 0,0 0 0,0 0-1,-1 0 1,0 0 0,0 0 0,0 0 0,-1 1 0,1-1 0,-1 1 0,0 0 0,-1-1 0,1 1 0,-1 1 0,-6-6 0,3 2 55,5 6-34,-1-1 0,1 0 0,-1 1 0,1-1 1,0 0-1,0-1 0,0 1 0,0 0 0,0-1 0,0 1 1,0-1-1,1 1 0,0-1 0,-1 0 0,1 0 0,0 0 1,0 1-1,1-1 0,-1 0 0,1 0 0,-1 0 0,1 0 1,0 0-1,0-5 0,0 6-3,1 0-1,-1 1 1,0-1 0,0 1 0,1-1 0,-1 0-1,1 1 1,-1-1 0,1 1 0,0-1 0,0 1-1,0 0 1,0-1 0,0 1 0,0 0 0,0-1-1,0 1 1,0 0 0,0 0 0,1 0 0,-1 0-1,0 0 1,1 1 0,-1-1 0,1 0-1,-1 0 1,1 1 0,-1-1 0,1 1 0,-1 0-1,1-1 1,0 1 0,-1 0 0,4 0 0,9-1 65,0 1 1,1 0-1,19 4 1,3-1-81,-15-3 23,0-1-1,1-2 0,-1 0 1,0-1-1,0-1 1,-1 0-1,26-12 0,-39 14-33,1-1 0,0-1 0,-1 1 0,0-1 0,0-1 0,0 0 0,-1 0 0,0 0 0,0-1 0,-1 0 0,1 0 0,-1-1 0,-1 1 0,0-2 0,0 1 0,0 0 0,-1-1 0,-1 0 0,5-14 0,-14 36-14,-2 0 1,1 0-1,-2-1 1,1 0-1,-18 17 1,-81 87 58,80-86-15,11-15-12,10-9 33,-1 0-1,1 0 0,0 1 0,1 0 1,0-1-1,0 2 0,0-1 0,1 1 1,0-1-1,-4 13 0,8-19-30,0-1-1,0 1 1,0-1-1,0 0 1,0 1-1,0-1 1,0 0-1,0 1 1,0-1-1,0 0 1,0 1 0,0-1-1,1 0 1,-1 0-1,0 1 1,0-1-1,0 0 1,1 1-1,-1-1 1,0 0-1,0 0 1,1 1-1,-1-1 1,0 0-1,0 0 1,1 0-1,-1 1 1,0-1-1,1 0 1,-1 0-1,0 0 1,1 0 0,-1 0-1,0 0 1,1 0-1,-1 0 1,0 0-1,1 0 1,-1 0-1,0 0 1,1 0-1,-1 0 1,0 0-1,1 0 1,-1 0-1,0 0 1,1 0-1,-1 0 1,0 0-1,1-1 1,-1 1 0,0 0-1,0 0 1,1 0-1,-1-1 1,0 1-1,0 0 1,1-1-1,19-11-51,16-25-11,50-70-1,-1 0-6,-54 69-25,48-77 0,-36 48 82,-42 64 15,1 1 1,-1 0 0,1-1-1,0 1 1,0 0-1,-1 0 1,1 1 0,0-1-1,1 0 1,-1 1-1,0-1 1,0 1 0,4-2-1,-6 3 2,0 0 0,1 0 0,-1 0 0,1 0 0,-1 0 0,0 0 0,1 0 0,-1 0 0,1 0 0,-1 0 0,0 0 0,1 1 0,-1-1 0,1 0 0,-1 0 0,0 0 0,1 0 0,-1 1 0,0-1 0,1 0 0,-1 0 0,0 1 0,1-1 0,-1 0 0,0 1 0,0-1 0,1 0 0,-1 1 1,0-1-1,4 24 84,-5 1-16,-2-1 0,-1 0 0,-14 46 0,-2 17 212,11-35-130,-5 102 1,14-153-144,2-1-214,-1 0 200,-1 0-1,0 0 1,1 0 0,-1 0-1,0 0 1,1 0 0,-1 0-1,0 0 1,1 0 0,-1 0-1,0 0 1,1 0 0,-1 0-1,0 0 1,1 0 0,-1 0-1,0-1 1,1 1-1,-1 0 1,0 0 0,0 0-1,1 0 1,-1-1 0,0 1-1,0 0 1,1 0 0,-1-1-1,0 1 1,0 0 0,0 0-1,1-1 1,-1 1 0,0 0-1,0-1 1,0 1 0,0 0-1,0 0 1,0-1 0,1 1-1,-1 0 1,0-1 0,0 1-1,0 0 1,0-1 0,0 1-1,0 0 1,0-1 0,-1 1-1,1 0 1,0-1 0,0 1-1,0-1 1,-1 0-8,1 0 1,-1 0-1,1 0 0,-1 0 1,0 0-1,1 0 1,-1 1-1,0-1 0,0 0 1,0 0-1,0 1 0,0-1 1,0 0-1,0 1 1,0-1-1,-1 0 0,-10-2-34,-1 0-1,1 1 0,-1 0 1,1 1-1,-1 0 0,0 1 0,0 0 1,1 1-1,-1 1 0,-15 3 1,9 0 55,1 0 0,0 2 0,1 0 0,-1 0 0,1 2 0,-19 12 0,36-21-10,1 0 0,-1 0 1,0 0-1,0 0 0,0 0 0,1 0 0,-1 1 1,0-1-1,0 0 0,0 0 0,0 0 0,1 0 1,-1 0-1,0 0 0,0 0 0,0 0 0,0 1 1,1-1-1,-1 0 0,0 0 0,0 0 0,0 0 1,0 1-1,0-1 0,0 0 0,0 0 1,0 0-1,0 1 0,0-1 0,0 0 0,0 0 1,1 0-1,-1 0 0,0 1 0,0-1 0,0 0 1,-1 0-1,1 0 0,0 1 0,0-1 0,0 0 1,0 0-1,0 0 0,0 1 0,0-1 1,0 0-1,0 0 0,0 0 0,0 0 0,-1 1 1,1-1-1,0 0 0,0 0 0,0 0 0,0 0 1,0 0-1,-1 0 0,1 1 0,0-1 0,0 0 1,0 0-1,0 0 0,-1 0 0,1 0 0,0 0 1,0 0-1,0 0 0,-1 0 0,1 0 1,26 3 29,34-8 21,-11-6-2,0 3 1,0 2-1,83 0 0,-131 6-53,0-1-1,0 1 0,0 0 0,0-1 0,0 1 0,0-1 1,1 1-1,-1-1 0,0 0 0,0 1 0,0-1 0,-1 0 1,1 0-1,0 1 0,0-1 0,0 0 0,0 0 0,-1 0 0,1 0 1,-1 0-1,1 0 0,0 0 0,-1 0 0,0-1 0,1 1 1,-1 0-1,0 0 0,1 0 0,-1 0 0,0-1 0,0 1 1,0 0-1,0-2 0,-2-53-138,0 37 98,-3-41 120,6 64-99,-1-1 54,0 1 0,0-1 0,-1 1 0,1 0 0,-1-1 0,1 1 0,-1-1 0,-2 6-1,-1-7-31,-1 0 0,1 1-1,0-1 1,-1-1 0,0 1-1,1-1 1,-1 0 0,0 0-1,0 0 1,0 0 0,0-1-1,0 0 1,0 0 0,1-1-1,-8 0 1,-20 1-51,-43 10 74,43-5-18,-47 1-1,68-6-4,-1 0 1,1-1-1,0-1 0,0 1 0,0-2 1,0 0-1,0 0 0,-11-6 0,-4-1-5,-1 1-1,0 1 1,0 2-1,-51-6 1,-19-4 82,36-4-118,47 15 78,0 0 0,-1 1-1,-28-5 1,29 7-19,1 0 0,0-2 0,0 1 1,-13-6-1,-26-8 138,26 14-153,0 1 0,0 1-1,1 1 1,-43 6 0,33-3 59,27-2-34,-38 3-1,-1-2 0,-75-6 0,114 3-18,1-1 0,-1 0 0,1-1-1,-1 0 1,1 0 0,0-1 0,-9-5 0,11 5-7,-1 1 1,1-1 0,-1 1 0,0 1 0,0-1 0,0 1 0,0 0 0,0 1 0,-1 0-1,-10-2 1,-17 3-33,1 2-1,-1 1 0,0 1 0,1 2 0,0 2 1,-54 18-1,68-16 0,0 0 0,-25 17-1,34-19 7,0-1-1,-1 0 0,0-1 0,-1 0 0,1-1 0,-1 0 0,0 0 1,0-2-1,-1 0 0,-14 3 0,23-5 18,-1-1 1,1 1-1,0 0 1,-1-1-1,1 0 1,0 0-1,-1 0 1,1-1-1,-1 0 0,1 1 1,0-2-1,0 1 1,0 0-1,-1-1 1,1 0-1,1 1 0,-1-2 1,0 1-1,0 0 1,1-1-1,-1 0 1,1 0-1,-3-3 0,0 0 8,0 0 0,0 0 0,1-1 0,0 0 0,0 0 0,0 0 0,1 0 0,0-1 0,1 0 0,0 0 0,0 0 0,-1-9 0,3 13 8,0 1-1,0-1 1,0 0 0,0 1-1,-1-1 1,0 1 0,1 0 0,-1-1-1,0 1 1,0 0 0,-1 0-1,1 0 1,-1 1 0,1-1 0,-1 0-1,0 1 1,0 0 0,0 0 0,0 0-1,-1 0 1,1 0 0,-5-1-1,3 2-3,0 0-1,-1 1 0,1-1 0,0 1 0,-1 0 1,1 1-1,-1 0 0,1-1 0,0 2 0,0-1 1,-1 1-1,1-1 0,0 1 0,-9 6 0,-19 6 0,32-14-4,0 1 1,1-1 0,-1 0 0,0 1 0,0-1 0,1 0 0,-1 0 0,0 1 0,1-1-1,-1 0 1,0 0 0,0 0 0,1 0 0,-1 0 0,0 0 0,0 0 0,1-1 0,-1 1-1,0 0 1,0 0 0,1 0 0,-1-1 0,0 1 0,1 0 0,-1-1 0,0 1 0,0-1 0,0-1 7,0 1 0,0 0 0,0 0 0,0 0 0,0 1 0,-1-1 0,1 0 1,0 0-1,0 0 0,-1 1 0,1-1 0,0 1 0,-1-1 0,1 1 0,-2-1 0,-12-6-19,14 7 14,1 0 0,0-1 0,0 1 0,0-1 0,0 1-1,-1-1 1,1 0 0,0 1 0,0-1 0,0 1 0,0-1 0,0 1 0,0-1 0,1 1 0,-1-1-1,0 1 1,0-1 0,0 1 0,0-1 0,1 1 0,-1-1 0,0 1 0,0 0 0,1-1-1,-1 1 1,0-1 0,1 1 0,-1 0 0,0-1 0,1 1 0,-1 0 0,1-1 0,7-8 13,5-9 46,-13 17-59,0 0-1,0 0 1,0 1 0,-1-1 0,1 0-1,0 1 1,-1-1 0,1 1 0,0-1-1,-1 0 1,1 1 0,-1-1 0,1 1-1,-1-1 1,1 1 0,-1-1-1,1 1 1,-1-1 0,1 1 0,-1 0-1,0-1 1,1 1 0,-1 0 0,0 0-1,1-1 1,-1 1 0,0 0-1,1 0 1,-1 0 0,-1 0 0,1-2-28,0 0 1,0 1 0,0-1 0,0 0 0,0 0 0,1 0-1,-1 0 1,1 0 0,-1 0 0,1 0 0,0 0 0,-1 0-1,1 0 1,0 0 0,0 0 0,1 0 0,-1 0-1,0 0 1,1 0 0,-1 0 0,2-3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1:54.57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9 133 64,'-2'54'1265,"-3"9"-1103,4-53-78,4-42-47,5-176-273,-8 189 227,0 18 9,5 41 21,3-19 7,1 0 0,1 0 0,22 34 0,-19-39-84,-6-18-62,-5-30-90,-2 24 200,10 21 70,-6-8 4,-18-15-33,11 6-39,-1 1 1,1 0 0,0-1 0,0 0 0,0 0 0,0 0 0,1 0 0,-1 0 0,1-1 0,0 1 0,0-1 0,1 1 0,-1-1 0,1 0 0,0 1 0,1-1 0,-1-5 0,2 10 15,1 0 1,-1 0-1,1 1 0,-1-1 1,1 0-1,-1 1 0,0-1 1,1 1-1,-1 0 1,0-1-1,1 1 0,-1 0 1,0 0-1,0 0 0,1 0 1,-1 0-1,1 1 1,9 13 20,-1 0 1,-1 1-1,0 0 1,-1 0-1,-1 1 1,-1 0-1,0 1 1,-1-1 0,-1 1-1,2 19 1,-5-35-33,-1 0 1,1 1 0,0-1 0,0 0-1,0 0 1,0 0 0,0 1 0,1-1-1,-1-1 1,0 1 0,1 0 0,0 0-1,-1 0 1,1-1 0,0 1 0,0-1-1,0 1 1,0-1 0,0 0 0,0 0-1,0 0 1,0 0 0,1 0 0,-1-1-1,0 1 1,1 0 0,-1-1 0,0 0-1,1 0 1,2 1 0,-2-1-1,1 1 0,0-1 1,-1 1-1,1 0 0,0 1 1,-1-1-1,0 1 0,1-1 1,-1 1-1,0 0 0,4 3 1,-6-4 2,-1 1 0,1-1 0,0 0 0,-1 1 0,1-1 0,-1 0 0,1 1 0,-1-1 0,0 1 0,0-1 0,0 0 0,0 1 0,0-1 0,0 1 1,0-1-1,0 1 0,0-1 0,-1 1 0,1-1 0,-1 0 0,1 1 0,-1-1 0,1 0 0,-1 1 0,0-1 0,-1 2 0,-26 37-23,23-34 45,5-4-25,-1-1 0,0 0 0,0 0 0,0 0 0,0 0 0,0 1 0,0-1 0,0-1 0,0 1 0,0 0 0,0 0 0,-1 0 0,1-1 0,0 1 0,-1 0 0,1-1 0,-2 1 0,3-1-2,-1 0 1,0 0-1,1-1 1,-1 1-1,1 0 1,-1 0 0,0-1-1,1 1 1,-1 0-1,1-1 1,-1 1-1,1 0 1,-1-1-1,1 1 1,0-1-1,-1 1 1,1-1-1,-1 1 1,1-1 0,0 1-1,0-1 1,-1 1-1,1-1 1,0 1-1,0-1 1,-1 0-1,-1-6-7,1 0-1,0 1 0,0-1 0,0 0 1,1-8-1,0 14 8,0 1 0,0-1 0,0 1 0,0-1 0,0 1 0,1-1 1,-1 0-1,0 1 0,0-1 0,0 1 0,1-1 0,-1 1 0,0-1 0,1 1 0,-1-1 1,0 1-1,1 0 0,-1-1 0,1 1 0,-1-1 0,0 1 0,1 0 0,-1-1 0,1 1 1,-1 0-1,1 0 0,-1-1 0,1 1 0,0 0 0,-1 0 0,1 0 0,-1 0 0,1 0 0,0 0 1,29 2 42,27 19-33,-55-19 20,-12-2-181,-15-7-92,12-1 230,1-1 1,0 0 0,1 0-1,0-1 1,0-1 0,1 1-1,-11-16 1,43 34 234,-7 4-155,-1 1 0,0 0-1,0 0 1,18 27 0,-27-33-51,0 1 0,0-1 1,-1 1-1,0 0 0,0 0 0,-1 1 1,0-1-1,-1 1 0,0-1 0,0 1 1,-1 0-1,0 10 0,-1-18-14,0 0 0,0-1 0,0 1 0,0 0 0,0 0 0,0-1 0,0 1 0,0 0 0,-1-1 0,1 1 0,0 0 0,-1-1 0,1 1 0,0 0 0,-1-1 1,1 1-1,-1 0 0,1-1 0,-1 1 0,1-1 0,-1 1 0,0-1 0,1 0 0,-1 1 0,1-1 0,-1 1 0,0-1 0,0 0 0,1 0 0,-1 1 0,0-1 0,1 0 0,-1 0 0,0 0 0,0 0 0,1 0 0,-1 0 0,0 0 0,0 0 0,1 0 0,-1 0 0,0 0 0,0 0 0,1-1 0,-1 1 0,0 0 0,1 0 1,-1-1-1,0 1 0,0-1 0,-3-1-4,1 1 0,-1-1 1,0 1-1,1-1 1,0 0-1,-1-1 0,1 1 1,-3-4-1,-19-25-12,-44-51-111,63 75 118,-1 1 1,0 0-1,0 1 1,0-1 0,-1 2-1,1-1 1,-1 1-1,0 0 1,-13-4-1,20 7 11,0 1 1,0 0-1,-1-1 0,1 1 1,0 0-1,0 0 0,0 0 1,-1 0-1,1 0 0,0 0 1,0 0-1,0 0 0,-1 0 1,1 0-1,0 1 0,0-1 1,0 0-1,0 1 0,-1-1 1,1 1-1,0 0 0,0-1 1,0 1-1,0 0 0,0 0 1,0-1-1,1 1 0,-1 0 1,0 0-1,0 0 0,1 0 1,-1 0-1,0 0 0,1 0 1,-1 0-1,1 0 0,-1 1 1,1-1-1,0 0 0,-1 0 1,1 0-1,0 2 0,-1 3 7,1 0-1,-1-1 0,2 1 0,-1-1 1,0 1-1,1 0 0,0-1 1,2 8-1,2-3-70,-5-15-76,0 2 122,0 1-1,-1 0 1,0 0-1,1 0 1,-1 0 0,0 0-1,0 0 1,0 0-1,0 0 1,0 0-1,-3-2 1,-20-16 40,22 22 105,13 12-7,-2-5-69,1 0 0,0-1 1,0 0-1,22 12 0,-22-15-6,0 2-1,0-1 0,-1 1 1,16 15-1,-22-18-41,0 0 1,0 0-1,-1 0 0,1 0 0,-1 0 0,0 1 0,0-1 1,0 1-1,-1 0 0,1-1 0,-1 1 0,-1 0 1,1 0-1,0 0 0,-1 7 0,0-11-3,0 0-1,0 0 1,0-1-1,1 1 1,-1 0-1,0 0 1,0 0 0,0 0-1,-1-1 1,1 1-1,0 0 1,0 0-1,0 0 1,-1-1-1,1 1 1,0 0-1,-1 0 1,1-1 0,0 1-1,-1 0 1,1 0-1,-1-1 1,1 1-1,-2 0 1,-11-11-72,-8-33-32,17 18 71,-5-21-30,9 45 60,0-1 0,-1 0 0,1 1 0,-1-1 1,1 1-1,-1-1 0,0 0 0,0 1 1,0 0-1,0-1 0,0 1 0,0 0 1,0-1-1,0 1 0,0 0 0,0 0 0,-1 0 1,-2-2-1,3 3 4,-1 0 0,0 1 1,1-1-1,-1 1 0,1-1 0,-1 1 0,1-1 1,-1 1-1,1 0 0,-1 0 0,1 0 1,0 0-1,-1 0 0,1 0 0,0 0 1,0 0-1,0 0 0,0 1 0,0-1 0,0 0 1,0 1-1,0-1 0,1 1 0,-1-1 1,0 1-1,1-1 0,-1 1 0,1-1 0,0 3 1,-16 51 111,16-49-104,0-1 0,1 1 0,-1 0-1,1 0 1,0-1 0,1 1 0,-1 0-1,1-1 1,0 1 0,1-1 0,-1 0 0,1 0-1,5 8 1,-6-11-9,0 1 0,0-1-1,0 0 1,0 1 0,0-1 0,0 0 0,0 0 0,1 0-1,-1-1 1,1 1 0,-1-1 0,1 1 0,0-1-1,0 0 1,-1 0 0,1 0 0,0 0 0,0 0-1,0-1 1,0 1 0,0-1 0,0 0 0,0 0 0,0 0-1,0 0 1,0-1 0,0 1 0,4-2 0,-3 0 4,-1 1 0,0-1 0,1 0 1,-1-1-1,0 1 0,0 0 0,0-1 1,0 0-1,-1 0 0,4-3 1,-4 3-12,1 0 1,-1 0 0,1 0-1,0 0 1,-1 1 0,1 0 0,1-1-1,-1 1 1,0 0 0,0 0-1,1 1 1,-1-1 0,1 1 0,4-2-1,-4 3 9,1-1 0,0 1 0,-1 0 0,1 0 1,0 1-1,0-1 0,-1 1 0,1 0 0,-1 0 0,1 1 0,-1-1 0,7 4 0,11 3-27,-88-45-61,107 39 218,-21 3-112,-7-3-15,0 1-1,0 1 1,0 0-1,0 0 0,23 13 1,-36-15 47,0-2-54,0 1 0,0 0 1,0 0-1,0-1 0,0 1 0,0 0 0,0 0 0,0 0 0,1-1 1,-1 1-1,0 0 0,0 0 0,1-1 0,-1 1 0,1 0 0,-1-1 1,0 1-1,1 0 0,-1-1 0,1 1 0,-1-1 0,1 1 1,0 0-1,-1-1 0,1 0 0,0 1 0,-1-1 0,2 1 0,33 27-52,-7-6 3,-14-3 21,-28-20-71,-30-22-1,-2-20 47,40 35 48,-2 1 0,1-1 0,-1 1 0,0 1 0,0 0 0,-12-7 0,19 13 10,-1-1-1,0 1 0,1 0 0,-1 0 1,0 0-1,1 0 0,-1 0 0,0 0 1,0 0-1,1 1 0,-1-1 0,1 0 1,-1 1-1,0-1 0,1 1 0,-1 0 1,1 0-1,-1 0 0,1-1 1,-1 1-1,1 0 0,-2 2 0,-36 35 114,17-17-79,-1-4-43,0-2 0,-2-1 0,-32 14 0,25-12-2,30-15 7,-1 1 1,1 0-1,0 0 0,0-1 0,0 1 0,0 0 1,1 1-1,-1-1 0,1 0 0,-1 0 0,1 1 1,0-1-1,-1 1 0,1-1 0,1 1 1,-1 0-1,0-1 0,1 1 0,-1 0 0,1 0 1,0-1-1,0 1 0,0 0 0,0 0 0,0-1 1,1 4-1,0 1-2,0-1 1,0 1-1,1 0 0,0-1 1,0 0-1,0 1 0,1-1 1,0 0-1,5 8 0,-2-8 10,-1 0-1,1 0 0,-1-1 0,1 0 0,1 0 0,-1-1 0,1 1 0,0-1 0,0-1 0,0 1 0,0-1 0,1-1 0,7 3 0,-3-2 5,0-1 0,0 0-1,1-1 1,-1 0 0,0-1-1,0 0 1,24-4 0,-33 2-13,1 1 0,-1-1 1,1 0-1,-1 0 0,0 0 1,0 0-1,0-1 1,0 1-1,0-1 0,0 1 1,-1-1-1,1 0 0,-1 0 1,0-1-1,0 1 0,3-5 1,-3 5-18,-1 0 1,1 0 0,0-1-1,-1 1 1,0 0-1,0-1 1,0 1 0,0 0-1,-1-1 1,1 1-1,-1-1 1,0 1-1,0-1 1,0 1 0,0-1-1,-1 1 1,1-1-1,-2-4 1,-1 4 19,0 0 0,-1 0 0,1 1 0,-1-1-1,1 1 1,-1 0 0,0 0 0,0 0 0,0 1 0,-1-1 0,1 1 0,-1 0 0,1 0 0,-7-1-1,5 1-2,1 0-1,-1 1 0,0-1 0,1 1 0,-1 1 0,0-1 0,0 1 0,0 0 0,0 0 0,0 0 0,-10 3 0,13-1 16,-1 1 0,1-1-1,-1 1 1,1 0 0,0 0-1,0 0 1,0 1 0,0-1-1,1 1 1,-1-1 0,1 1-1,0 0 1,0 0 0,0 0-1,1 0 1,-1 0 0,1 0-1,0 0 1,0 1 0,1-1-1,-1 0 1,1 1 0,0-1-1,1 6 1,0-9-12,0 1 0,0-1 0,0 0 0,0 0 0,1 0 1,-1 0-1,0 0 0,1 0 0,-1 0 0,1 0 0,-1-1 0,1 1 0,0-1 0,-1 1 0,1-1 1,0 1-1,-1-1 0,1 0 0,0 0 0,-1 0 0,1 0 0,0 0 0,2 0 0,41-4-31,29-18 29,-61 16-16,0 2 0,1 0 0,0 0 0,0 1 0,26-2 0,-40 6 14,0 0-1,0 0 0,0 0 1,0 0-1,0 0 0,0 0 1,-1 0-1,1 0 0,0 0 1,0-1-1,-1 1 0,1 0 1,-1 0-1,1 0 0,-1 0 1,1-1-1,-1 1 0,1 0 1,-1 0-1,1-1 0,-2 2 1,-20 10-4,-1 0 0,0-1 0,-25 7 0,27-11 9,1 1 1,1 1 0,-1 0 0,-34 25-1,52-33-1,1 0 0,-1 0 0,1 0-1,-1 0 1,1 1 0,0-1 0,0 1 0,0-1 0,0 0-1,0 1 1,0 0 0,0-1 0,0 1 0,1 0 0,-1-1-1,1 1 1,-1 0 0,1 0 0,0-1 0,-1 1 0,1 0-1,0 0 1,0 0 0,0-1 0,0 1 0,1 0-1,-1 0 1,0-1 0,2 4 0,-1-3 0,0 1 1,1-1-1,-1 0 1,1 0-1,0 1 1,-1-1-1,1 0 1,0-1-1,0 1 1,0 0-1,0 0 0,1-1 1,-1 0-1,0 1 1,1-1-1,-1 0 1,1 0-1,3 1 1,33 8 44,0-1 1,69 5-1,-94-12-43,0-2-1,0 0 0,0 0 0,0-2 1,0 1-1,0-2 0,-1 0 0,1-1 0,-1 0 1,1-1-1,15-8 0,-24 10-5,-1 1 0,1-2 1,-1 1-1,0 0 0,0-1 0,-1 0 0,1 1 0,-1-1 0,0-1 0,0 1 1,0 0-1,0-1 0,-1 0 0,0 0 0,0 1 0,0-1 0,-1 0 0,1 0 0,-1-1 1,0 1-1,-1 0 0,1 0 0,-1-1 0,0 1 0,0 0 0,-1 0 0,0 0 1,0-1-1,0 1 0,0 0 0,-1 0 0,0 0 0,0 0 0,0 1 0,0-1 1,-6-6-1,-14-18-9,11 15-7,0-1 1,-13-23-1,3 82 71,13-29-55,-1-1 1,0 0-1,-1 0 1,-1-1-1,0 0 0,-1-1 1,0 0-1,-1-1 1,-24 16-1,37-27 2,0 0-1,0 0 1,-1 0-1,1 0 1,0 0-1,0 0 0,0 0 1,-1 1-1,1-1 1,0 0-1,0 0 1,0 0-1,-1 0 1,1 0-1,0 0 1,0 0-1,0 0 1,0 1-1,-1-1 1,1 0-1,0 0 1,0 0-1,0 0 1,0 1-1,0-1 1,0 0-1,-1 0 1,1 0-1,0 1 1,0-1-1,0 0 1,0 0-1,0 0 1,0 1-1,0-1 1,0 0-1,0 0 1,0 0-1,0 1 1,0-1-1,0 0 1,0 0-1,0 0 1,0 1-1,0-1 1,0 0-1,0 0 1,1 0-1,-1 1 1,0-1-1,0 0 1,0 0-1,0 0 1,0 0-1,1 1 1,16 2 25,23-7-43,-27 0 16,0-1 0,0 0 0,-1-1 0,0-1 0,0 0 0,0 0 0,-1-1 0,10-10 0,-13 12 2,0-1-1,-1 0 0,0-1 0,-1 1 0,1-1 1,-2 0-1,1-1 0,-1 0 0,0 1 1,-1-2-1,6-15 0,-10 20-5,0 0 0,0 0 0,0 0 1,0 0-1,-1 0 0,0 0 0,0 0 0,0 0 0,-1 0 0,1 0 0,-1 0 1,0 1-1,-1-1 0,1 1 0,-1-1 0,0 1 0,0 0 0,0 0 0,0 0 1,-1 1-1,-5-5 0,-11-10-36,0 1 1,-39-24 0,52 37 43,2-1 28,8 6-15,21 13-8,38 25 43,-28-8 30,50 59 0,-7-7-64,-76-82-8,38 41 111,-36-39-113,-1 0-1,1 0 1,-1 0-1,0 1 0,0-1 1,0 1-1,-1-1 0,1 1 1,-1 0-1,0-1 1,2 8-1,-3-12-79,0 0 64,1 0 0,-1-1 0,0 1 0,0 0 1,0 0-1,0 0 0,0-1 0,0 1 0,-1 0 0,1 0 0,0 0 0,-1-1 1,1 1-1,0 0 0,-1 0 0,1 0 0,-1 0 0,0 0 0,1 0 0,-2-1 1,-15-24-81,17 26 87,-22-27-76,-1 2-1,-1 0 1,-32-25-1,-12-12 153,97 112 204,-6-20-228,2-1 0,1-1 0,1-1 0,2-1 0,52 36 48,-130-65-311,33 2 247,-17-3-43,0 2 1,0 2-1,-34 3 1,66-3 11,0 0 0,0 0-1,0 0 1,-1 1 0,1-1 0,0 0 0,0 1 0,0-1-1,0 0 1,0 1 0,0 0 0,0-1 0,0 1-1,1-1 1,-1 1 0,0 0 0,0 0 0,0 0 0,1-1-1,-1 1 1,0 0 0,1 0 0,-1 0 0,1 0-1,-1 0 1,1 0 0,-1 0 0,1 0 0,0 0 0,-1 0-1,1 0 1,0 0 0,0 1 0,0-1 0,0 0 0,0 0-1,0 0 1,0 0 0,0 0 0,1 0 0,-1 0-1,0 0 1,1 2 0,0 0 1,0-1 0,0 1 0,0-1-1,1 1 1,-1-1 0,1 1 0,-1-1 0,1 0 0,0 0-1,-1 0 1,1 0 0,0 0 0,1 0 0,-1 0-1,0-1 1,4 3 0,9-1-4,0 0-1,0 0 1,0-2-1,0 0 1,0 0-1,0-2 1,0 0-1,19-3 1,36-1-29,-34 3 36,0-1 0,0-2 0,56-16 0,-35 8 2,-163 10-189,85 3 166,0-1 0,0-1 0,0-1 0,1-1 1,-1 0-1,1-2 0,0 0 0,0-1 0,1-1 0,0-1 0,0-1 0,1 0 1,-23-18-1,22 14-9,13 9 57,15 12 22,12 7-43,1-1 1,0 0-1,1-2 1,0 0-1,1-2 1,0 0-1,1-2 0,31 6 1,-25-5 46,-22-5-54,2-1 0,-1 0 1,0 0-1,11 0 0,-63-17-202,21 6 168,0-2 0,0-1 0,1-1 0,0 0 0,1-2 0,1 0 0,0-1 0,2 0 1,-1-2-1,2 0 0,-23-34 0,34 34 70,16 20 44,32 26 86,-29-18-153,157 76 211,-2 0-191,-151-77-35,0-1 1,1 0 0,0-2-1,0 0 1,0-1-1,1-1 1,-1-1 0,1-1-1,26 0 1,48 5-8,-36 2 64,-19-2-80,70 2 1,-95-6-589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5:48.063"/>
    </inkml:context>
    <inkml:brush xml:id="br0">
      <inkml:brushProperty name="width" value="0.5" units="cm"/>
      <inkml:brushProperty name="height" value="1" units="cm"/>
      <inkml:brushProperty name="color" value="#E6E6E6"/>
      <inkml:brushProperty name="tip" value="rectangle"/>
      <inkml:brushProperty name="rasterOp" value="maskPen"/>
    </inkml:brush>
  </inkml:definitions>
  <inkml:trace contextRef="#ctx0" brushRef="#br0">21 5 1281,'-13'0'-224,"6"0"256,27-5-192,0 5-64,0 0-481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8:17.992"/>
    </inkml:context>
    <inkml:brush xml:id="br0">
      <inkml:brushProperty name="width" value="0.5" units="cm"/>
      <inkml:brushProperty name="height" value="1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924 7807 0,'-6'2'171,"0"1"0,-1-1-1,1-1 1,-1 1 0,0-1 0,1 0 0,-1 0 0,0-1-1,-8 0 1,14 0-162,1 0 0,-1 0 0,1 1 0,-1-1 0,1 0 0,-1 1 0,1-1 0,0 0 0,-1 1 0,1-1 0,0 1 0,-1-1 0,1 1 0,0-1 0,0 0 0,-1 1 0,1-1 0,0 1 0,0-1 0,0 1 0,0-1 0,-1 1 0,1-1 0,0 1 0,0 0 0,0-1 0,0 1 0,0-1 0,0 1 0,1-1 0,-1 1 0,0-1 0,0 1 0,0-1 0,1 1 0,-1 1-1,0 0 0,0 0 0,1 0 0,0-1 0,-1 1 0,1 0 0,0 0 0,0-1 0,-1 1 0,1-1-1,0 1 1,2 1 0,19 16 51,1-1 0,1-2-1,1 0 1,0-1-1,1-2 1,29 11-1,172 52 128,-177-61-141,-17-3-10,-1 1 0,-1 2 1,-1 2-1,0 0 0,-1 2 0,-1 1 1,0 2-1,-2 0 0,35 39 0,-10-14 7,1-2-1,3-3 1,62 37-1,-44-30 10,77 65-1,-111-80-31,2-1 1,2-1-1,0-3 0,83 41 0,-97-57 42,58 25-8,112 34-1,-55-34 24,-47-13-71,-2 3 0,111 49 0,143 77 32,-122-54-37,-97-45 24,128 75 0,-200-95-20,2-3 0,1-2 0,100 33 0,91 17-86,133 39 127,-149-33-39,-25-6-66,7-8 90,67 19-22,-84-25-9,-124-38-7,113 24 1,72 22 24,-102-26-40,216 49 34,-77-36 5,-37-10-16,102 43 12,-107-25-8,-97-25-1,270 114-1,-197-48-14,77 32-8,-98-61 21,144 61-7,-175-70 24,-55-25-57,-29-5 37,-1 4 0,118 79 0,-113-61-35,-100-63 48,8-1-237,3-1 182,-23-7 31,0 2 13,-25-16 20,-56-48 0,59 43 5,-66-42 0,-25 4 117,-206-77 0,-147-13-31,-251-103-84,331 103 32,-4-26-102,124 54 53,13 6-100,-210-102 122,-46-40-24,76 36-16,-147-41 14,398 191-1,-227-57 0,-470-139 64,480 125-70,-228-87-5,18-48 3,-95-165-24,375 245-186,46 31 90,271 159-99,52 34 16,-21-15 297,411 312-64,-337-257-22,2-4 0,3-3-1,2-4 1,2-4 0,2-4 0,2-4-1,1-4 1,105 22 0,-84-29-3,723 181 28,-64-2-69,-644-171 99,386 61-118,-347-71 50,312 87 0,-430-95 7,0 2 0,-1 2 0,-1 3 0,-2 1 0,80 56 0,-110-65-7,0 2 1,-2 0-1,0 2 0,-1 0 0,0 0 0,-2 1 1,-1 1-1,0 1 0,-2-1 0,-1 2 0,0 0 1,11 48-1,-3-19-11,-12-37 10,-1-1-1,0 1 1,-1 0 0,-1 1-1,2 18 1,-5-33 1,-1-1 0,1 1 0,-1 0 0,0-1 0,1 1 0,-1 0 0,0-1 0,0 1 0,0-1 0,0 1 0,0-1 0,0 0 0,0 1 0,-1-1 0,1 0 0,0 0 0,-1 0 0,1 0 0,-1 0 0,1 0 0,-1 0 0,0 0 0,1-1 0,-1 1 0,0-1 0,1 1 0,-1-1 0,0 1 0,0-1 0,1 0 0,-1 0 0,0 0 0,0 0 0,-1-1 0,-9 2 5,1-1 1,0-1-1,0 0 0,-13-3 0,-13-8-8,0-1-1,2-1 0,-1-2 0,-49-32 0,-5 0 50,-278-112-16,-37-20 9,379 166-31,0 1-1,-1 1 1,0 1-1,-1 1 1,0 2-1,0 1 1,-1 1-1,0 1 1,-40-1-1,-14 8-45,31-1-43,-67-5 0,97 0 27,1 0-1,0-2 1,-30-12 0,34 11 12,0 1 1,0 1 0,-1 0 0,1 1 0,-36-2-1,63 20 50,18 14 19,2-2 1,1 0-1,1-3 0,1-1 0,55 28 0,-1-8 47,103 34-1,110 4 6,0 0 37,-266-67-100,0 1 0,-1 1 0,0 2 0,-1 1 0,-1 2 0,40 32 0,44 63 22,-79-77-16,61 52 1,-84-82-10,0 0 1,1-1 0,0-1 0,1 0 0,22 6-1,-22-7-18,-15-5 11,1 0 1,-1 0-1,0 0 1,1 0-1,-1 0 1,0 0-1,0 0 1,1 0-1,-1 0 1,0 0-1,1 0 1,-1 0-1,0 0 1,0 0 0,1-1-1,-1 1 1,0 0-1,0 0 1,1 0-1,-1 0 1,0-1-1,0 1 1,0 0-1,1 0 1,-1 0-1,0-1 1,0 1-1,0 0 1,0 0-1,1-1 1,-1 1-1,0 0 1,0 0-1,0-1 1,0 1-1,0 0 1,0 0-1,0-1 1,0 1-1,0 0 1,0-1-1,0 1 1,0 0-1,0 0 1,0-1-1,0 1 1,0 0-1,0-1 1,0 1-1,0 0 1,-4-17-67,-2 9 68,1 1 0,-1 0 1,0 0-1,-1 0 0,0 1 1,0 0-1,-13-9 1,-65-36 7,54 33-3,-381-228 16,-385-217 97,11 0 12,630 367-170,-361-190 156,-23-15-13,308 136-163,163 111 62,-2 3 0,-148-79 1,211 127-10,-179-85 19,-220-139-1,270 144 2,-266-117 1,375 187-17,0-2 1,1 0 0,1-2 0,1-1-1,0-1 1,2-1 0,0-1 0,1-1-1,1-1 1,1-1 0,-32-52 0,46 70-43,4 9 30,3 15-5,3-4 17,1-1 1,1 1 0,0-1-1,1-1 1,0 1-1,1-1 1,0 0 0,10 11-1,15 13 27,39 36 0,-35-39-22,2-2-1,72 44 0,94 36-12,1 2-6,-165-87 15,-1 1-1,66 59 0,-92-72 5,0-1-1,-1 2 1,0 0 0,-1 0-1,-1 1 1,12 23-1,-23-34-237,-5-8 88,-18-17 42,-29-33 89,-513-515-15,554 558 29,-22-18-20,-42-30-1,67 53 24,0-1-1,-1 1 0,1 1 0,-1-1 1,0 2-1,-1-1 0,1 1 0,-1 1 0,1-1 1,-1 2-1,-10-2 0,19 4 1,1-1 1,-1 0-1,0 1 0,0-1 0,1 0 1,-1 1-1,0-1 0,1 1 0,-1-1 0,0 1 1,1-1-1,-1 1 0,1-1 0,-1 1 1,1 0-1,-1-1 0,1 1 0,-1 0 0,1 0 1,0-1-1,-1 1 0,1 0 0,0 0 1,0-1-1,0 1 0,-1 0 0,1 0 0,0 0 1,0 0-1,0-1 0,0 1 0,0 0 1,1 0-1,-1 0 0,0-1 0,0 1 0,0 0 1,1 0-1,-1 0 0,1 7 2,-1 5-3,2-1 1,-1 1-1,1-1 1,1 1-1,0-1 1,1 0-1,0 0 1,1 0-1,1 0 0,-1-1 1,9 11-1,11 14-2,58 64 0,-62-79-1,-1 1 1,-1 2-1,-1 0 1,-1 0-1,-1 2 1,16 35-1,-14-8 23,13 72-1,-13-50-49,-27-180-674,-10 39 708,-2 2 1,-3 1-1,-52-96 0,-122-174 46,65 116-63,64 93-2,-93-227 0,157 338 21,1 1-1,0-1 1,1 0-1,0 0 1,1-1 0,-1-23-1,3 37-1,0-1 0,0 1-1,0-1 1,0 0 0,0 1-1,0-1 1,0 1-1,0-1 1,0 1 0,0-1-1,0 0 1,1 1 0,-1-1-1,0 1 1,0-1 0,1 1-1,-1-1 1,0 1 0,1-1-1,-1 1 1,0-1 0,1 1-1,-1 0 1,1-1 0,-1 1-1,1 0 1,-1-1 0,1 1-1,-1 0 1,2-1 0,19 5 70,28 24 20,-42-23-86,87 61 96,136 125 0,72 104-33,-59-56 12,-176-178-42,3-3 0,2-3 0,108 62 0,-171-111-57,0-1-1,0 0 1,1 0-1,-1-1 1,1 0-1,0-1 1,1 0 0,-1-1-1,0 0 1,14 1-1,-28-11-137,-26-21 115,0 1 1,-66-45-1,40 32 53,-65-54-15,4-6 1,4-4 0,5-5 0,-107-142 0,-223-394 12,385 562 144,221 313-23,-25-40-77,241 341-77,-369-510 20,-1-2 2,0 1 1,-2 1-1,0 0 1,17 42-1,-36-75-31,0 0-1,-2 1 1,-12-15-1,3 2 14,-141-188 6,-218-307 7,49-26 6,298 485-1,3-1 0,3-1 0,3-2 0,-20-98 0,35 141 11,10 30 34,1 0 1,-1 0-1,1 0 1,1 0-1,7 8 1,11 16-4,89 152 83,71 102-122,-176-276-7,0 2-8,1-1 0,0 1 1,1-2-1,1 1 1,-1-1-1,13 8 0,-26-30-260,-80-105 235,10 17 69,6 8-43,-4 3 0,-151-145 1,205 217 8,0 2 0,-26-18 0,37 29 6,0 0 0,0 1 0,-1 0 0,1 0 0,-1 0 0,0 1 0,1 0 0,-1 0 0,0 1 0,0-1 0,-10 1 0,16 1-3,0 0 0,1 0 0,-1 0 0,0 0 0,1 0 0,-1 0 0,1 0 0,-1 0 0,0 0 0,1 1 0,-1-1 0,1 0 0,-1 0 0,0 1 0,1-1 0,-1 0 0,1 1 0,-1-1 0,1 1 0,0-1 0,-1 0 0,1 1 0,-1-1 0,1 1 0,0-1 0,-1 1 0,1-1 0,0 1 0,-1 0 0,1-1-1,0 2 1,-1 21 18,2-9-5,0 10-6,1 0 0,1 0 0,1 0 0,2-1 0,11 34 0,54 115 36,-28-73-34,-14-31 2,2-1 0,3-1 0,72 101 0,-80-132-6,2-1 0,2-1 0,1-1 0,1-2 0,2-2 0,1 0 0,57 32 0,-83-55-7,6 5-18,1-1-1,0 0 1,0-2-1,1 0 1,33 9 0,-50-16 15,1 0 1,-1 0 0,0 0 0,1 0 0,-1 0 0,0 0 0,1 0 0,-1 0-1,0 0 1,1 0 0,-1 0 0,0 0 0,0 0 0,1 0 0,-1 0 0,0 0-1,1-1 1,-1 1 0,0 0 0,0 0 0,1 0 0,-1-1 0,0 1-1,0 0 1,1 0 0,-1-1 0,0 1 0,0 0 0,0-1 0,0 1 0,1 0-1,-1 0 1,0-1 0,0 1 0,0 0 0,0-1 0,0 1 0,0 0 0,0-1-1,0 1 1,0 0 0,0-1 0,0 1 0,0-1 0,-2-13-6,2 14-2,-12-34-22,0 1-1,-2 1 0,-2 0 0,-20-32 0,13 23 1,-10-20 3,-126-217-71,119 215 118,-3 1 0,-60-66-1,89 118 160,25 31-74,44 50-11,3-1-1,92 83 1,-149-152-91,52 50 16,1-2-1,3-3 0,83 52 0,-110-80-12,1-1 0,0-1 0,1-2 0,1-1 0,0-2 0,1-1 0,0-1 0,0-2 0,42 2 0,-44-6-2,0-2-1,-1-1 1,1-2 0,-1-1 0,36-8-1,-60 9-5,1 0 0,-1 0 0,0-1 0,1 1 0,-1-2 0,0 1 0,-1-1-1,1 0 1,-1 0 0,0-1 0,0 0 0,0 0 0,0-1 0,-1 1 0,0-1 0,0 0 0,-1 0-1,0-1 1,0 0 0,0 1 0,-1-1 0,0-1 0,0 1 0,-1 0 0,0-1 0,2-12 0,-2 3 1,-1 0-1,-1-1 1,0 1 0,-2 0 0,0-1 0,0 1 0,-2 0 0,-7-21 0,-9-19-4,-29-57 1,11 30 5,5 1-26,-44-168-1,68 208 24,2 0 0,1 0 1,2 0-1,3-1 0,1 1 0,6-45 0,-6 86 7,0 0 0,0 0 0,0 0-1,0 0 1,1-1 0,-1 1-1,1 0 1,-1 0 0,1 0-1,0 0 1,0 1 0,0-1-1,0 0 1,0 0 0,0 0-1,0 1 1,1-1 0,-1 1-1,1-1 1,-1 1 0,1-1-1,0 1 1,-1 0 0,1 0-1,0 0 1,0 0 0,0 0-1,0 0 1,3-1 0,-2 2 4,0 1 1,0-1-1,0 1 1,-1-1-1,1 1 1,0 0-1,0 0 1,-1 0-1,1 0 1,0 0-1,-1 1 1,0-1-1,1 1 1,-1 0-1,0-1 1,0 1-1,0 0 1,0 1-1,0-1 1,3 5-1,24 38 47,-2 2-1,-3 0 0,-1 2 1,24 77-1,4 5 33,245 519-9,-137-311-66,74 115-160,-221-438-138,-11-39-171,-8-15 426,-3 1 1,-1-1-1,-2 2 0,-1 0 1,-26-47-1,15 31 15,-82-178-6,-169-378 33,46-15-10,199 514 63,-25-187-1,53 281 105,9 26-76,36 66 88,25 53-51,67 204-37,127 495 1,-247-776-86,194 708 118,-128-511 29,113 240 1,-139-380-124,98 146 0,-151-251-37,-7-7-16,-23-17-48,-38-31-48,-370-351-270,425 390 405,0 0-1,-23-17 0,35 28-13,-1 0-1,1 0 0,0 1 1,0-1-1,-1 0 1,1 0-1,0 0 0,0 0 1,0 0-1,-1 0 1,1 0-1,0 0 0,0 0 1,0 0-1,0 1 1,-1-1-1,1 0 1,0 0-1,0 0 0,0 0 1,0 1-1,0-1 1,0 0-1,-1 0 0,1 0 1,0 1-1,0-1 1,0 0-1,0 0 1,0 0-1,0 1 0,0-1 1,0 0-1,0 0 1,0 0-1,0 1 0,0-1 1,0 0-1,0 0 1,0 0-1,0 1 1,0-1-1,0 0 0,0 0 1,0 0-1,1 1 1,-1-1-1,0 0 0,0 0 1,0 1-1,0 1 6,1 12-1,1 0-1,0-1 1,1 1 0,1-1 0,0 0 0,0 0 0,1 0 0,11 18-1,3 2 25,43 59 0,-46-72-22,1-1 1,1-1-1,0 0 0,1-2 0,1 0 0,40 24 0,140 58 127,-94-51-30,46 22 35,305 92 0,-333-126-108,-2 6 0,-2 5 0,-2 5 0,181 107 0,34 85-57,-32-21-12,-294-216-53,-11-5-151,-16-6 89,-15-14 132,0-2-1,1 0 1,1-3 0,1 0-1,-31-32 1,-140-156-185,193 202 193,-399-477-314,177 205 264,-643-891-220,372 486 374,772 1034 315,32 62-305,35 50-74,-39 24 26,-241-377-75,139 251 33,-147-279 14,4-2 0,86 97 0,505 450 178,-545-544-186,150 94 0,-201-142 3,34 33 22,-83-62-55,-1-1-1,0 0 0,1-1 0,-1 1 0,0 0 1,1-1-1,-1 0 0,0 1 0,0-1 0,0 0 1,-3-1-1,-33 0 10,0-3 0,0-1 0,0-2 0,0-1 1,1-3-1,-48-19 0,20 3 0,1-4 1,-98-62 0,70 28-14,2-4 0,4-3 1,3-5-1,-123-144 1,-253-386 41,333 430-32,74 102-15,-92-127 52,-204-219 0,285 361-31,-3 3-1,-2 3 1,-87-51 0,135 88-44,57 41 79,60 62 45,154 176 0,-149-150-61,66 75-39,233 342-1,-367-480 22,198 279-26,-190-278 25,3-2 0,1-1 0,2-3-1,63 47 1,69 26 53,258 125 0,-365-205-54,931 429 129,-691-328-94,445 191-33,-725-319-64,-20-7-88,-203-130-293,-302-202 233,15-30 92,199 110 96,-389-448 0,644 669 24,-27-31 63,-2 2 0,-76-62 0,112 105-50,0 1-1,0 1 0,-1 1 1,-1 0-1,1 1 1,-2 2-1,1 0 0,-1 0 1,-1 2-1,1 1 1,-1 0-1,0 2 0,-30-2 1,56 16 62,39 30-62,3-3 1,0-1 0,75 42 0,-51-33 21,481 264 50,-91-58-42,-6 51 167,-157-99-126,-138-105-49,176 79 0,183 54 36,-411-185-73,451 235 48,-20 37-16,-481-283-10,-26-20-79,-26-14 44,0 0 0,0 1 0,0 0 0,0 0 0,-1 0 0,1 1 0,-1 0 0,0 0 0,0 0 0,7 10 0,-12-9-196,-11-7 139,-43-18 23,0-1 0,-93-54 0,44 21 4,-572-265-326,-263-135 411,848 406 24,3 1 48,-119-46 0,190 87-69,-1 2-1,1 0 1,-1 1 0,0 1-1,0 1 1,-24 0 0,39 17-38,3-11-8,-1 0-1,1-1 0,0 1 1,0 0-1,1-1 1,-1 1-1,1-1 0,0 1 1,0-1-1,1 0 1,4 7-1,41 45 7,-35-42 11,32 31-13,2-1 1,2-3 0,2-1 0,2-3 0,1-3 0,1-1 0,2-4 0,84 33 0,-20-20-1,2-5 0,1-5 0,155 18 0,173 36-21,-377-66 36,-1 3-1,-2 4 1,134 68 0,-59-10-25,-6-3 0,166 69 0,136 44-11,-178-75 51,-89-31-51,-4-1 24,-155-78-113,-22-5-183,-37-7 95,-90-22 141,0-5 1,-196-72 0,184 41-41,-260-152 0,190 94 53,-284-122 438,379 193-252,-2 5-1,-163-34 0,92 36-75,-357-123 0,489 134-51,57 27-27,4 4 15,0-1-1,0 1 1,0 0-1,0-1 1,0 1-1,1-1 1,-1 1-1,0-1 1,1 0-1,-1 0 1,4 2-1,1 2 3,59 44-4,2-3 1,3-3-1,1-4 0,89 37 0,-43-27 5,208 56-1,133 0 9,111 32-6,-386-79-1,229 104 0,-368-141-9,448 185-30,-439-189 34,-1 2 1,-1 3-1,-2 2 0,62 39 0,-71-41-4,1-2-1,1-2 1,0-1-1,2-3 1,45 10-1,-1 1 1,-8-2 3,95 33 6,19 10-18,-172-59 9,-8-4 0,0 2 0,0-1 0,-1 2 0,0 0-1,0 0 1,0 1 0,-1 1 0,21 16 0,-6 18-95,-24-36 75,-1 0-1,2-1 1,-1 1 0,1-1-1,-1 0 1,2 0-1,-1 0 1,7 6 0,-38-11-604,-4-5 618,0 0-1,0-2 1,1-2-1,-36-14 1,-114-60-31,63 23-5,-218-107 69,233 121 33,-146-42 1,140 55 9,34 8-37,-2 4 0,-151-23 0,457 110 133,-121-31-148,-81-27-15,107 34 5,141 22 0,-176-43-7,116 41 0,-135-36 0,1-3 0,124 17 0,22-31 16,-228-9-17,1 0-1,0 0 1,0 0 0,0 0 0,0 0-1,0 0 1,0 0 0,0-1 0,-1 1-1,1 0 1,0-1 0,0 1 0,0 0-1,-1-1 1,1 1 0,0-1 0,0 1-1,-1-1 1,1 0 0,0 1 0,-1-1-1,1 0 1,-1 1 0,1-1 0,-1 0-1,1 0 1,-1 0 0,1 1 0,-1-1-1,0 0 1,0 0 0,1 0 0,-1 0-1,0 0 1,0 1 0,0-1 0,0 0-1,0 0 1,0 0 0,0 0 0,0 0-1,0 0 1,0 0 0,-1 1 0,1-1-1,-1-1 1,0-2 5,0 0-1,0 0 0,-1 1 1,1-1-1,-1 1 0,0-1 1,0 1-1,0 0 1,0 0-1,-4-3 0,-31-26 21,-81-51-1,25 19-11,-30-36 16,-114-121-1,109 98-23,-421-365 119,-916-626-1,1000 803-132,455 304 6,3 2-3,0 1 0,0 0-1,-1 0 1,1 1 0,-1 0 0,-11-3 0,38 28 7,197 164-5,430 283 0,-205-169-29,-331-215 22,180 181-1,-251-225 14,160 170 55,231 186-1,-413-383-49,-7-7-5,0 0 1,-1 1-1,0 0 1,0 1-1,-1 0 1,9 12-1,-17-16-29,-10-6-11,9 1 37,-29-4-2,0-2 0,1-1 0,0-1 1,-36-15-1,-118-60-19,97 42 27,-1530-776 108,1398 692-95,-1076-649 89,809 417-112,-95-60-20,412 325 22,-301-117 0,286 135 8,-248-140 0,139 29-38,128 77-8,-210-102 1,-59 17-7,-91-44-32,500 225 64,-4-2-14,-45-17 1,71 31 18,6 0 10,-1 0 0,1 1-1,-1-1 1,1 1 0,-1 0-1,0 0 1,1 0 0,-1 1 0,0-1-1,0 1 1,0 0 0,0 0-1,0 0 1,4 3 0,10 8 10,125 77 37,149 90-66,635 312 64,-721-384-61,311 146 13,77 41 19,136 123-5,-656-373-1,248 144-38,-233-142 10,154 58 0,-206-91-92,-33-12 31,-8-3-1,-53-17-5,-114-40 79,-216-81 14,320 110-4,2-4-1,0-2 1,-95-69 0,37 3 13,5-5 0,-146-167 0,152 149 4,-6 5 0,-5 5 0,-241-169 0,242 203 1,-4 6 0,-144-61 1,244 124-15,0 2-1,-1 1 1,0 1 0,0 1 0,-1 2 0,-38-2 0,65 19 25,2-4-28,2-1-1,-1 1 1,1 0 0,1-1-1,0 1 1,0-1 0,0 0-1,1 0 1,0 0 0,7 9-1,58 77 27,-58-82-31,84 95 8,4-4 0,5-5-1,125 91 1,-144-126-3,121 68-1,102 34 30,-142-79-18,171 117-1,-63 7 42,-11-8-20,-193-154 9,143 74 0,230 64 94,-334-143-123,306 87 10,-206-70 17,960 249-48,-1139-303-18,233 52 46,-222-49-98,-36-11 27,-24-7 75,-139-67-28,62 27-4,-39-18 1,3-6 0,3-5 0,-131-106 0,-551-544-86,520 452 68,188 182 45,-189-132 1,226 183-13,-2 3 0,-1 3 0,-2 3 0,-109-36 0,75 36 39,-346-119-23,345 111-31,2-5-1,-114-70 1,55 10-20,-75-44-27,174 128-72,80 32 124,0 1 1,-1 0-1,0 1 1,17 16-1,14 9-13,680 423-22,-383-255-2,-13-7 25,184 117 18,-29 42-83,-189-98 90,156 130-1,-446-383-17,-4-4-5,0 1 1,0-1-1,-1 0 1,1 0-1,0 1 0,-1-1 1,1 1-1,-1-1 0,0 1 1,0 0-1,1 0 0,-1-1 1,0 1-1,1 4 1,-33-6-286,-11-6 280,0-2 0,1-2 0,0-2 0,-54-23 0,58 22 4,-71-31 31,2-4 1,2-4-1,2-5 0,3-5 1,3-3-1,-124-110 0,-99-114 5,-23-20 157,-26 29 67,208 172-145,-285-173-76,-49 4-8,430 244-17,-1 3 0,-2 4 0,-107-29 1,-72-28-11,143 35-7,-162-101-1,230 127 9,1-2 0,1-2-1,1 0 1,2-2 0,0-2-1,2 0 1,1-2 0,-39-62-1,-174-250-5,202 292 17,1-1-1,4-3 1,-33-69-1,-103-220-43,159 324 28,-1-4 16,2 1 0,1-1 0,-9-46 0,11 41-25,-2 1 0,-15-40 1,-7 9 15,-3 2 0,-71-96 1,29 47 10,26 35-24,-74-120-27,118 179 42,-1 0-1,1 0 0,1-1 1,-4-21-1,-11-36 5,-58-86 3,-6-16-7,76 150 1,1-1 0,1 0 0,-3-40 0,7 54 0,-5-70 4,6 56-1,-2-1-1,0 1 1,-2 1-1,-1-1 0,0 0 1,-11-25-1,8 26 0,1-1 0,-8-46 0,11 48-10,-1-1 0,-1 1 0,-10-27 0,12 40-1,0 0 1,1 0 0,1-1-1,-1 1 1,2 0-1,-2-15 1,1 14-59,12 18 17,30 20 58,0 2 0,-2 1 0,38 39 0,-42-36 0,-7-7-4,43 54 0,126 147 30,-135-162-42,138 150 51,-105-119-46,27 31-8,-104-108 8,-1 1 1,-1 1-1,-1 0 1,17 38-1,-19-38-2,-12-22 2,0 1 0,-1-1 0,1 0 0,-1 1 0,1-1-1,-1 1 1,1-1 0,-1 0 0,1 0 0,-1 1 0,1-1 0,-1 0 0,1 0 0,-1 1 0,1-1 0,-1 0-1,0 0 1,1 0 0,-1 0 0,1 0 0,-1 0 0,0 0 0,1 0 0,-1 0 0,1 0 0,-1 0 0,1-1-1,-1 1 1,0 0 0,1 0 0,-1-1 0,1 1 0,-1 0 0,0-1 0,-28-6-129,-28-12 123,1-2 0,1-3 0,1-3 0,1-1 0,-78-58 0,101 63-7,2-1 1,1-1-1,1-2 1,1 0-1,1-2 1,1-1-1,2 0 1,1-2-1,2 0 1,-19-47 0,-6-56-2,64 177 71,2-1 0,31 42 0,-8-12-13,424 729 30,-107-175-30,-223-383-7,68 110-110,-201-345-31,-5-13-1,-7-17 67,-6-5 28,-2 0 0,-1 1 1,-2 0-1,-36-47 1,6 6-16,-200-280-70,26 39-30,152 204 49,-55-116-1,78 131 78,4-3-1,4-1 0,-28-113 1,63 187 16,6 16 40,17 27 84,-16-17-120,246 351 342,-83-108-245,-12-41-62,129 187-39,-233-312-27,-2 2-1,72 177 1,-15 44 55,-52-137-12,107 222-1,-145-358-10,2-1 1,1 0-1,2-2 0,0 0 0,3-1 0,0-2 0,50 42 1,-57-55-31,0 0 1,2-1 0,-1-1 0,2-1 0,-1-1-1,1-1 1,1 0 0,0-2 0,0 0 0,0-2-1,1-1 1,0 0 0,35 0 0,-57-4-86,-2-15 69,-1 8 17,0 1 0,0-1-1,-1 1 1,1 0 0,-2 0 0,1 0 0,-1 0-1,-7-9 1,-45-47-121,23 27 71,-190-203-74,27 31 113,-551-578 117,729 768-72,0 1 0,-1 1 0,-1 0-1,-1 2 1,1 0 0,-2 1-1,0 2 1,-34-13 0,56 23-24,0 0 1,0 0-1,0 0 1,0 1-1,0-1 1,0 0-1,0 0 1,0 0-1,1 0 1,-1 0-1,0 0 1,0 0-1,0 0 1,0 1-1,0-1 1,0 0-1,0 0 1,0 0-1,0 0 1,0 0-1,0 0 1,0 1-1,0-1 1,0 0-1,0 0 1,0 0-1,0 0 0,0 0 1,0 1-1,0-1 1,0 0-1,0 0 1,0 0-1,0 0 1,0 0-1,0 0 1,0 0-1,0 1 1,-1-1-1,1 0 1,0 0-1,0 0 1,0 0-1,0 0 1,0 0-1,0 0 1,0 0-1,0 0 1,-1 1-1,1-1 1,0 0-1,0 0 1,0 0-1,0 0 1,0 0-1,0 0 0,-1 0 1,14 15 51,98 91 56,-24-25-99,388 363 12,-326-319 4,220 141-1,214 91 77,-579-355-105,95 50-1,-89-48 5,1 1 0,0-1-1,1-1 1,-1 0 0,0-1 0,1 0 0,13 1 0,-24-3-4,-1 0 1,0 0 0,1 0-1,-1 0 1,0 0 0,1 0-1,-1 0 1,0 0 0,1-1 0,-1 1-1,0 0 1,1 0 0,-1 0-1,0 0 1,1 0 0,-1-1-1,0 1 1,0 0 0,1 0-1,-1 0 1,0-1 0,0 1 0,1 0-1,-1 0 1,0-1 0,0 1-1,1 0 1,-1-1 0,0 1-1,0 0 1,0 0 0,0-1-1,0 1 1,0 0 0,0-1 0,0 1-1,1-1 1,-1 1 0,0 0-1,0-1 1,0 1 0,-1 0-1,1-1 1,0 1 0,0 0-1,0-1 1,0 1 0,0 0 0,0-1-1,0 1 1,-1 0 0,1 0-1,0-1 1,0 1 0,0 0-1,-1-1 1,1 1 0,0 0-1,0 0 1,-1 0 0,1-1 0,0 1-1,-1 0 1,1-1-10,-10-9-10,0 0 0,0 0-1,-1 1 1,-1 1 0,1 0 0,-1 0-1,-1 1 1,-15-6 0,6 1-8,-174-85-4,102 52 54,2-3 0,-110-76 0,195 118-5,6 5-7,0 0 0,0 0 0,0 0-1,0 1 1,0-1 0,0 0 0,-1 1-1,1-1 1,0 0 0,0 1 0,-1-1-1,1 1 1,0 0 0,-1-1 0,-1 1-1,2 0-22,26 8 144,35 24-35,72 50 0,-40-23-44,778 452 234,-631-370-269,-5 10-1,-8 10 0,358 332 1,-470-385-16,-16-19 45,157 189 1,-249-270-51,-4-5 0,1-1 1,-1 1-1,0 0 1,0 0-1,0 0 1,0 0-1,-1 0 1,1 1-1,-1-1 1,0 0-1,2 5 1,-3-7-21,-2-2 32,0 1 0,0-1 0,1 0-1,-1 0 1,0 0 0,1 0 0,-1-1 0,1 1 0,-1 0 0,1-1-1,-2-2 1,-5-4-4,-86-81-24,5-5 0,-97-129 0,54 61 28,34 47-63,-499-649 30,436 504 22,-34-50-29,129 214 55,-86-96 1,103 143-30,-3 2-1,-1 2 1,-85-55 0,115 84 3,3 1 15,0-1-1,2-1 1,0-1-1,-28-34 1,-49-88-42,77 113 18,-5-5-13,-1 1 0,-1 1-1,-2 1 1,-1 2 0,-1 1 0,-56-39 0,37 25-12,1-2 1,2-1-1,-76-99 0,28 31-26,55 66 41,3-1 0,-43-74-1,-43-109-123,0 2 6,91 178 123,-2 1 1,-54-63-1,70 92 8,12 13 24,0 1-1,-1-1 1,0 1 0,0 0-1,-1 0 1,-10-6 0,16 16 20,6 14-9,0 1 0,1-1 1,1 0-1,17 28 0,4 11 16,37 80 11,133 204 1,-161-279-66,-30-47 14,1 0 0,1 0-1,0-1 1,1 0 0,0-1-1,1 0 1,1-1 0,20 16-1,-33-28-2,1-1-1,-1 0 1,0 1 0,1-1-1,-1 0 1,0 0-1,0 0 1,1 1 0,-1-1-1,0 0 1,1 0-1,-1 0 1,1 0 0,-1 1-1,0-1 1,1 0-1,-1 0 1,0 0 0,1 0-1,-1 0 1,1 0-1,-1 0 1,0 0 0,1 0-1,-1 0 1,1-1-1,-1 1 1,0 0 0,1 0-1,-1 0 1,0 0-1,1 0 1,-1-1-1,0 1 1,1 0 0,-1 0-1,0-1 1,1 1-1,-1 0 1,0 0 0,0-1-1,1 1 1,-1 0-1,0-1 1,0 1 0,0 0-1,0-1 1,1 1-1,-1-1 1,0 1 0,0 0-1,0-1 1,0 1-1,0 0 1,0-1 0,0 1-1,0-1 1,0 1-1,0 0 1,0-1-1,0 1 1,0 0 0,0-1-1,0 1 1,-1-1-1,-4-30-56,-4 5 41,-2 0 1,-1 0-1,-1 1 1,-19-26-1,-1-5 33,-75-122-177,58 98 85,2-2 0,-60-143 0,92 183 89,9 27-10,1-1 0,0-1 1,1 1-1,0-1 0,2 0 0,-3-28 0,6 45 5,0 0 0,0 0-1,0 0 1,0-1 0,1 1 0,-1 0 0,0 0 0,0 0-1,0 0 1,1 0 0,-1-1 0,0 1 0,0 0 0,0 0-1,1 0 1,-1 0 0,0 0 0,0 0 0,1 0 0,-1 0-1,0 0 1,0 0 0,1 0 0,-1 0 0,0 0 0,0 0-1,0 0 1,1 0 0,-1 0 0,0 0 0,0 0 0,1 0-1,-1 0 1,0 0 0,0 0 0,0 1 0,1-1 0,-1 0-1,0 0 1,0 0 0,0 0 0,1 0 0,-1 1 0,0-1-1,0 0 1,0 0 0,0 0 0,0 1 0,0-1 0,1 0-1,-1 0 1,0 1 0,17 17 39,0 1 1,-1 1-1,-1 0 0,-1 1 0,0 1 1,10 25-1,-4-12-23,9 15 21,2-1 0,46 54-1,-57-80-47,1 0-1,1-2 0,1-1 1,1 0-1,50 31 0,-36-36-88,-37-14 92,0-1 1,-1 0 0,1 0-1,0 0 1,0 0 0,0 0-1,-1 0 1,1 0 0,0 0 0,0 0-1,-1-1 1,1 1 0,0 0-1,0 0 1,-1-1 0,1 1-1,0 0 1,-1-1 0,1 1-1,0-1 1,-1 1 0,1-1-1,0 1 1,-1-1 0,1 1-1,-1-1 1,1 1 0,-1-1-1,0 0 1,1 1 0,-1-1-1,0 0 1,1 0 0,-1 1-1,0-1 1,0 0 0,1 0-1,-1 1 1,0-1 0,0 0-1,0 0 1,0 0 0,0 1-1,0-1 1,-1-1 0,0-37 0,-3 0-1,-1 1 1,-2 0 0,-1 0 0,-18-48 0,-84-186 3,30 84 0,23 52-22,56 136 22,1-1 0,0 1 0,0 0 0,-1-1 0,1 1 0,0 0 0,0-1 0,0 1 0,0 0 1,0-1-1,0 1 0,-1 0 0,1-1 0,0 1 0,0-1 0,0 1 0,0 0 0,0-1 0,0 1 1,1-1-1,-1 1 0,0 0 0,0-1 0,0 1 0,0 0 0,0-1 0,0 1 0,1 0 0,-1-1 1,0 1-1,0 0 0,1-1 0,-1 1 0,0 0 0,14 5 99,1 8-74,-1 0 0,0 1 0,-1 1-1,22 31 1,43 78 79,-50-76-93,90 162-10,11 17 17,-120-213-19,1 0 0,0-1 0,22 21 0,-29-34-20,-3-7 6,-6-13-16,-217-363-10,68 129-5,-31-100-227,160 300 264,-57-104 53,75 145-40,-1 1-1,-1 0 1,0 0 0,-1 1 0,0 0-1,0 1 1,-1 1 0,-26-17 0,22 14-4,0-1 0,2 0 0,-1-2 0,-20-27 0,-16-15-1,50 55 5,-1 1-1,1-1 1,0 1-1,0-1 1,-1 1-1,1 0 1,-1 0-1,1 0 1,-1 0-1,0 0 1,1 0-1,-1 0 1,0 1-1,0-1 1,0 0 0,1 1-1,-1 0 1,0-1-1,0 1 1,0 0-1,0 0 1,0 0-1,0 0 1,0 0-1,1 0 1,-1 1-1,0-1 1,0 1-1,0-1 1,0 1 0,1 0-1,-1 0 1,0-1-1,1 1 1,-1 1-1,-2 0 1,0 2 1,1 0 0,-1 1 0,1-1 0,0 1 0,0-1 0,0 1 0,0 0 1,1 0-1,0 0 0,-3 9 0,-41 178 26,46-192-32,0 0-1,0 1 1,0-1-1,0 0 1,0 1 0,0-1-1,0 0 1,0 1 0,0-1-1,0 0 1,0 1 0,1-1-1,-1 0 1,0 0-1,0 1 1,0-1 0,1 0-1,-1 0 1,0 1 0,0-1-1,1 0 1,-1 0 0,0 0-1,0 1 1,1-1-1,-1 0 1,0 0 0,1 0-1,-1 0 1,0 0 0,1 0-1,-1 0 1,0 1 0,1-1-1,-1 0 1,24 3 0,38-3 5,-43 0-13,-2 1 9,0 0 0,29 8 0,-30-6 5,1 0 0,30 2 0,-45-7-5,-1 1-1,1-1 1,0 0-1,-1 1 1,1-1-1,-1 0 1,1 0-1,-1 0 1,0 0-1,0 0 1,0 0 0,0-1-1,0 1 1,0 0-1,-1-1 1,1 1-1,-1-3 1,6-9-11,-3 11 13,0 0 0,0 0-1,1 0 1,0 1 0,-1-1-1,1 1 1,0 0 0,0 0-1,0 1 1,1-1 0,-1 1-1,0 0 1,1 0 0,-1 0-1,0 1 1,1-1 0,-1 1-1,1 0 1,-1 1 0,1-1-1,6 2 1,0 0 10,0 0-1,0 0 1,-1 1 0,1 1-1,-1 0 1,0 0 0,16 9-1,10 13-9,-1 2-1,-1 1 0,-1 1 0,-2 2 0,29 38 0,-19-16-1,-3 1 0,54 104 0,-85-146 4,-1 0-1,-1 1 0,0-1 1,0 1-1,-2 1 0,0-1 0,0 0 1,-1 1-1,-1 23 0,0-35-1,0 0 1,0 0-1,0-1 0,0 1 1,0 0-1,0 0 0,1-1 1,-1 1-1,1-1 0,0 1 1,0-1-1,0 0 0,0 0 0,0 0 1,3 2-1,42 33-57,-35-28 55,15 13 47,-2 2 0,37 41 0,12 13-64,-74-78 18,1 2-1,1-1 0,-1 1 0,1-1-1,-1 1 1,1-1 0,0 0 0,0 0 0,-1 0 0,1 0-1,0 0 1,0 0 0,0 0 0,0-1 0,0 1 0,0-1-1,3 1 1,-4-13-17,-4-18 3,-1 0-1,-1 1 0,-2 0 1,-1 0-1,-15-37 0,11 30 6,-11-21 23,-41-76 0,-7-14-88,45 84 45,6 18 36,-19-70 1,37 99 8,7 14 6,15 21 22,-17-15-39,48 56 100,-3 2 0,77 133 0,5 9 14,38 18-14,-68-95-15,106 179 0,-184-270-95,29 33 0,-43-58-20,-83-78-40,-8-30-40,4-3 0,-96-160 1,128 179 42,5-2 1,3-2-1,3-1 0,-25-97 1,48 142 65,13 40 59,62-3-70,-50 2 7,1 1 0,0 0 0,0 1 0,0 0 0,-1 1-1,18 3 1,-25-2 8,0 0 0,0 1 0,0 0 0,-1-1 0,1 1 0,-1 1 0,0-1 0,0 1 0,0-1 0,0 1 0,-1 1 0,0-1 0,0 0 0,0 1 0,4 7 0,7 14-5,16 46 0,-16-35-1,83 227 72,-33-83-43,1-6-18,65 164 55,-83-230-46,65 108-1,-81-179-50,-9-14 19,-24-23 3,0 0 0,0-1 0,0 1 0,0-1 0,0 1 0,0-1 0,0 0 0,0 0 0,0 0 0,0 0 0,0 0 0,0 0 0,0 0 0,0-1 0,-3 0 0,-12-5 2,0-2 0,0 0 0,0-1 0,1 0 0,0-2 0,-17-14 0,-14-8 16,-116-75-73,5-7 1,-181-172-1,228 176 63,41 39-8,-3 2 0,-92-66 0,159 132-4,-58-36 7,61 38 8,-1 0 0,1 1 0,-1-1 0,1 1 0,-1 0 1,0 0-1,0 0 0,0 0 0,0 1 0,1 0 1,-1 0-1,0 0 0,0 0 0,0 0 0,-5 2 0,8-1-3,0 0 0,0 0 0,-1 1 0,1-1-1,0 0 1,0 1 0,0-1 0,0 1 0,1-1-1,-1 1 1,0 0 0,1-1 0,-1 1 0,1 0-1,-1-1 1,1 1 0,0 0 0,0-1 0,-1 1-1,1 0 1,1 0 0,-1-1 0,0 3 0,0 4 2,-1 27 12,2 0 0,2 0-1,1 0 1,1 0 0,3 0-1,18 55 1,92 202 92,-84-215-80,127 269-60,-159-342 25,1 1 8,-1 0 0,1 0 0,-1 0 1,0 1-1,0-1 0,-1 1 0,1 0 1,-1-1-1,0 11 0,-1-16-49,-1-19-10,0 13 52,-1-1 0,0 1 0,-1 0 1,1 0-1,-1 0 0,0 0 0,-1 0 1,-6-8-1,-43-48-105,16 19 28,-322-398-66,346 426 157,0 0 1,-1 1 0,-19-17-1,27 27-6,1 1-1,-1-1 0,0 1 1,0 0-1,0 0 0,0 1 1,0-1-1,-1 1 0,1 1 1,-1-1-1,1 1 0,-1 0 1,-8 1-1,14 0-2,0 0 0,1 0 0,-1 0 0,0 1 0,0-1 0,0 0 0,0 0 0,0 1 0,0-1 0,0 1 0,1-1 0,-1 1 0,0-1 0,0 1 0,1 0 0,-1-1 0,0 1 0,1 0 0,-1-1 0,1 1 0,-1 0 0,1 0 1,-1 0-1,1 0 0,-1-1 0,1 1 0,0 0 0,0 0 0,-1 0 0,1 0 0,0 0 0,0 0 0,0 1 0,0 38 34,0-33-38,3 13 17,0-1 0,1 1 1,1-1-1,1 0 1,1 0-1,1 0 1,0-1-1,15 24 1,100 134 103,-113-163-115,53 65 43,2-4 0,118 103 0,169 107 119,-318-258-159,75 60 54,-5 5-1,-3 4 1,-4 4 0,113 152-1,-167-192-42,476 581 195,-162-284-187,1 1 66,-325-324-100,-2 1 0,-1 2 1,-2 1-1,-1 1 0,30 58 1,-54-90 11,0 1 0,-1-1 0,0 1 0,0 0 1,-1 0-1,0 0 0,0-1 0,0 15 0,-2-20-10,0 0-1,-1-1 1,1 1-1,0 0 0,0-1 1,0 1-1,-1 0 1,1-1-1,0 0 0,-1 1 1,1-1-1,0 0 1,-1 0-1,1 0 1,-1 0-1,1 0 0,0 0 1,-1 0-1,1 0 1,-3-1-1,0 1-8,-11-1-3,0-1-1,-1 0 0,1-1 0,0-1 0,0 0 0,0-1 0,1 0 1,-15-9-1,-109-66-53,111 63 47,-286-214-208,162 114 157,-443-371 30,422 326 26,-187-229-1,306 325 19,-3 3 0,-2 1-1,-4 4 1,-74-56 0,107 92 12,0-1 1,1-1-1,2-2 1,-41-50-1,60 69-62,10 16 46,14 19 20,57 69 36,-37-47-33,54 58-1,-45-64-11,1-2-1,3-3 1,1-1 0,90 49-1,-29-30 46,160 58 0,-188-81-39,-2 2 0,-1 4 0,-3 4 0,-1 3 0,-2 4 0,-3 2 0,116 112 0,-136-116-29,-50-48-33,-7-13-58,-143-167-224,118 146 352,-501-495 1,305 313 46,206 195-12,-29-38-1,47 52 41,12 11-54,18 14 17,350 305 211,-177-145-194,42 42-20,249 293 0,438 468 183,-733-807-151,348 238 0,-272-220-88,-160-117 16,238 143-92,-189-125 96,-98-53-91,3-3 0,1-3 1,84 29-1,-150-63-84,-2-3 157,0 0 0,-1 0 0,1 0 0,-1 0 0,1 1 0,-1-1 0,0 0 0,0 0 0,0 0 0,0 1 0,0-1 0,0 0 0,0 1 0,0-1 0,-1 1 1,1-1-1,-1 1 0,1 0 0,-4-2 0,-8-9-24,-508-516-394,104 78 260,26-23 93,116 136 83,124 155-31,-506-581-11,112 239 179,232 234-186,-47-8 51,-2-4 14,325 266-32,2-1 0,2-2 0,1-1 0,2-2 0,-30-57 0,188 255 130,392 529-102,-425-561-6,77 90-17,8-8 0,9-9 0,250 203 0,-276-270 2,-54-46 26,181 179-1,-271-241-42,0 1 0,26 40-1,-40-54 14,1 1-1,-1 0 1,-1 0 0,0 0-1,0 0 1,-1 1 0,-1-1-1,0 1 1,0 0-1,0 13 1,-2-23-4,0 0 0,-1 0-1,1-1 1,-1 1 0,1 0 0,-1-1-1,1 1 1,-1-1 0,0 1 0,1 0-1,-1-1 1,0 1 0,1-1 0,-1 0-1,0 1 1,1-1 0,-1 0 0,0 1-1,0-1 1,0 0 0,1 0 0,-1 0-1,0 1 1,0-1 0,0 0 0,1 0-1,-1 0 1,0 0 0,0-1 0,0 1-1,0 0 1,1 0 0,-1 0 0,-1-1-1,-37-8-57,7-3 44,2-1 0,0-2 0,-54-35 0,-85-73 4,140 101 30,-154-125-15,7-8 0,7-7 0,7-7 0,-233-316 1,126 89 7,-23-32-6,273 402-5,-12-19 12,-3 1 0,-1 2 0,-75-68 0,69 84 121,43 37-74,23 31-17,1-2 0,55 66 0,-6-11-13,65 99-25,379 485 52,-424-570-42,4-5 1,5-4-1,222 165 0,236 66 71,-31-21-69,-458-260-1,-2 4-1,-2 2 0,-3 3 0,-2 3 1,76 97-1,-128-135-265,-51-63 198,-50-38-1,4 4 22,-51-52 5,-177-158-5,-93-89-40,287 248 47,-127-169 0,-17-107-47,29-15 82,175 307-2,-3 0-18,-3 2-1,-6 4 0,-4 2 1,-93-94-1,128 155 13,26 27 0,2 0-1,-1 0 0,2-2 1,-1 1-1,-14-25 1,26 38-2,0 0 0,-1-1 0,1 1 1,0 0-1,0 0 0,0-1 0,0 1 0,0 0 1,0 0-1,-1-1 0,1 1 0,0 0 1,0 0-1,0-1 0,0 1 0,0 0 0,0-1 1,0 1-1,0 0 0,0 0 0,0-1 1,0 1-1,0 0 0,0-1 0,1 1 1,-1 0-1,0 0 0,0-1 0,0 1 0,0 0 1,0 0-1,1-1 0,-1 1 0,0 0 1,0 0-1,0 0 0,1-1 0,-1 1 0,0 0 1,0 0-1,1 0 0,-1 0 0,0-1 1,0 1-1,1 0 0,-1 0 0,22 3 43,7 9 3,-1 1-1,0 2 1,31 21 0,82 66 47,-111-80-65,198 155 47,-8 9 0,309 339-1,-141-105-5,28-26-20,-162-179-55,507 443 92,-547-464-71,522 449 87,-422-367-80,-133-111-12,-171-156-10,27 22-14,-2 2 0,44 52 0,-76-79 8,1-1 0,-1 0 0,0 1 0,0 0 1,-1-1-1,0 1 0,0 0 0,0 0 0,-1 0 1,2 12-1,-11-17-168,-1-1 140,1 0 0,0-1-1,0 0 1,0 0-1,0-1 1,0 0-1,0 0 1,-9-4-1,-69-37-8,53 25-7,-476-266-180,361 190 166,-176-147 0,-325-376 59,599 563 17,-588-597 232,583 602-223,-306-283 80,28-21-121,294 304 18,25 29 6,-1 1 1,-1 1 0,-1 0 0,-1 1 0,-25-19 0,42 36-5,1-1 1,-1 1 0,1-1 0,-1 1 0,1 0 0,-1-1 0,1 1 0,-1 0 0,1-1 0,-1 1 0,1 0 0,-1 0 0,0 0 0,1-1 0,-1 1 0,1 0 0,-1 0 0,0 0 0,1 0 0,-1 0 0,0 0 0,1 0 0,-1 0 0,1 1 0,-1-1 0,0 0 0,1 0 0,-1 0 0,0 1 0,1 0-1,-1 0 1,1-1 0,0 1 0,-1 0-1,1 0 1,0 0 0,0 0-1,-1 0 1,1 0 0,0 0 0,0 0-1,0-1 1,0 1 0,0 0-1,0 0 1,1 0 0,-1 0 0,1 1-1,4 15 4,2-1 0,0-1 0,1 1 0,1-1 0,0-1 0,1 0 0,0 0 0,17 16-1,2 7 16,86 96 6,213 190 1,-211-214-45,662 714-18,-187-184 74,-487-542-39,163 117 1,-98-84-2,-118-88 6,268 228-11,-259-221 6,-47-39-2,-1 0 1,0 0-1,-1 2 0,16 16 0,-27-26-44,-6-5-129,-212-126 23,81 43 90,-103-64-33,8-10 1,-351-315 0,508 406 97,-233-198 62,242 216-33,-3 4 1,-142-75-1,148 92-11,-249-133-6,299 155-14,9 6 1,0 0-1,0 0 0,0 0 0,0 0 1,0 0-1,-1 1 0,1-1 0,-1 1 0,1 0 1,0 0-1,-1 0 0,-7 0 0,29 22 33,127 111 11,252 179 0,-271-228-25,3-5-1,232 102 1,-290-150-17,303 133 16,-17 29-3,-285-141-17,-2 3-1,63 62 1,97 76-13,-122-111 23,-4 4 0,138 145 0,-137-127 16,-50-51 3,80 98 0,-111-120-16,0 1 9,26 44 0,-43-62-19,-4-7 0,0 0 0,0 0 0,1-1 0,0 1 0,0-1 0,9 9 0,-12-13-32,-10-11-443,-78-82 93,-105-142 0,-56-120 165,169 239 189,8 9 89,-111-218 0,179 318-43,1 0-1,-1-1 0,1 1 0,1 0 0,-1-1 1,1 0-1,0 1 0,0-14 0,25 18 170,-15 4-166,-1 0-1,1 0 1,-1 0-1,1 1 1,-1 0-1,0 1 1,0 0-1,0 0 1,12 10-1,68 58 52,-60-48-61,61 56 145,-4 5 0,-3 2 0,-4 5 0,96 146 0,-31-47 57,22 35-69,41 86-96,-205-310-117,-5-4-126,0 1 188,0-1-1,0 0 0,0 0 0,0 0 0,1-1 1,-1 0-1,-6-5 0,-3-3-7,-204-143-49,-335-311 0,508 423 65,-1 2 0,-3 2 1,-93-56-1,135 91 6,1 0 0,-1 1 0,1 0-1,-1 0 1,0 1 0,-8-2 0,13 3-7,1 0 1,-1 0-1,0-1 0,1 1 0,-1 0 0,1 0 1,-1 0-1,1 0 0,-1 0 0,1 0 1,-1 0-1,0 0 0,1 0 0,-1 0 0,1 0 1,-1 1-1,1-1 0,-1 0 0,1 0 1,-1 0-1,1 1 0,-1-1 0,1 0 1,-1 1-1,1-1 0,-1 0 0,0 1 0,3 6 3,-2-7-1,4 10 1,0-1 1,0-1 0,1 1-1,0-1 1,0 0 0,1 0 0,0 0-1,14 12 1,3 6 0,274 278 32,-196-208-29,109 142 31,-105-111-17,-83-106-18,1-1 1,1-1-1,0-1 1,1-2-1,52 27 1,-71-40-12,-1-1-1,1 1 1,-1-1 0,1 0-1,0-1 1,-1 1 0,1-1-1,7 1 1,-11-36-152,-3 21 143,-1 0 0,0 0 0,-1 0 0,0 0 0,-1 0 0,0 1 0,-8-15 0,-49-91-77,38 77 78,-58-110-149,-118-315-1,187 421 230,32 68 72,13 20-106,34 41 93,-3 2 0,98 181-1,8 17 139,-92-158-196,-74-119-64,0-1 2,-1 1-1,1-1 1,1 0-1,-1 0 1,11 9-1,-14-14-66,-1-5-96,-1-17 99,-1 0 0,-1 0 1,-1 1-1,0-1 0,-2 1 1,-13-32-1,-63-118-21,14 40 14,7-3 0,5-2-1,-51-191 1,99 271 79,8 55-5,1 0 1,0 0-1,-1 0 1,1 0-1,0 0 1,-1 0-1,1 0 0,0 0 1,0 0-1,-1 0 1,1 0-1,0 1 0,-1-1 1,1 0-1,0 0 1,-1 1-1,1-1 0,-1 1 1,1-1-1,-1 0 1,1 1-1,-1-1 0,1 1 1,0 1-1,31 29 36,-2 2-1,-1 2 1,-2 0 0,22 41-1,15 16 18,221 272 311,-195-252-206,-81-100-158,1 0 0,0-1 0,1 0-1,0 0 1,1-1 0,0-1 0,1 0 0,0-1 0,26 13 0,-38-21-11,-1 0-1,1 0 1,-1 0 0,0 0 0,1-1 0,-1 1 0,0 0-1,1 0 1,-1-1 0,0 1 0,1 0 0,-1 0 0,0-1 0,1 1-1,-1 0 1,0-1 0,0 1 0,1 0 0,-1-1 0,0 1-1,0-1 1,0 1 0,0 0 0,0-1 0,1 1 0,-1-1 0,0 1-1,0-1 1,0 1 0,0 0 0,0-1 0,0 1 0,0-1-1,-1 1 1,1 0 0,0-1 0,0-25-33,0 20 10,-1-4 3,0 0 0,0 1 0,-1 0 0,-1-1 0,0 1 0,0 0 0,0 0 0,-1 1 0,-7-12-1,-54-78-62,33 52 48,-300-418-61,301 416 101,-10-10 0,3-2 0,3-1 0,-34-81 0,63 124 85,13 24 111,14 15-173,110 106 9,133 165 0,-153-164 70,52 81-20,14 14-52,-188-247-631,-25-36 541,23 38-32,-140-216-44,-10-15 92,128 191 56,3 0 0,-29-81 0,53 114-9,9 15 15,-1 14-15,0 0-1,0 0 0,0 0 0,0 0 1,0-1-1,1 1 0,-1 0 0,0 0 1,0 0-1,0 0 0,0 0 0,1-1 1,-1 1-1,0 0 0,0 0 0,0 0 1,1 0-1,-1 0 0,0 0 0,0 0 1,0 0-1,1 0 0,-1 0 0,0 0 1,0 0-1,1 0 0,-1 0 0,0 0 1,0 0-1,0 0 0,1 0 1,-1 0-1,0 0 0,0 0 0,0 0 1,1 1-1,-1-1 0,0 0 0,0 0 1,0 0-1,0 0 0,0 0 0,1 1 1,-1-1-1,21 16 40,0 1 1,-1 1-1,32 36 1,48 72 11,115 189 164,-80-109-116,-20-62-23,-35-46-88,-78-101-20,-1-1-1,-1 1 1,1-1 0,0 1 0,-1-1 0,0 1 0,0-1 0,0 0 0,0 1 0,-1-5-1,-7-13 13,0 0-1,-1 1 0,-1 0 1,-1 0-1,-26-34 1,2 0 21,-9-10 0,-2 2 0,-71-73 1,16 20-2,-78-103 71,-179-212 343,283 337-348,-77-124-1,-47-116-37,172 285-12,-118-257-28,103 209 29,-51-124-10,40 112 1,-4 1 0,-101-140-1,-257-264-4,326 394-13,5-4 1,-86-165 0,105 172-7,11 17-17,23 38-35,-59-83 0,87 138 62,0 0 0,0 0 0,0-1 0,0 2 0,-1-1 1,1 0-1,-1 1 0,0 0 0,0 0 0,-1 0 0,1 0 1,-1 1-1,1-1 0,-1 1 0,0 0 0,-7-1 0,12 3 4,-1 1-1,0-1 1,1 1-1,-1 0 1,0 0-1,1-1 1,-1 1-1,1 0 1,-1 0-1,1 0 1,0 0-1,-1-1 1,1 1-1,0 0 1,0 0-1,-1 0 1,1 0-1,0 0 1,0 0-1,0 0 1,0 0-1,0 0 0,0 0 1,1 1-1,0 35 6,0-30-7,2 21 9,1 1 1,2-1 0,1 0-1,1-1 1,12 29 0,69 138-20,-71-159 12,525 888-3,-225-414-26,-37 19 5,-87-101 55,-175-395-48,-18-31-86,-3-29-106,-12-17 180,-2 2 1,-2 0-1,-34-60 0,19 38 11,-195-390-34,-131-268 102,284 558-49,6-2 0,-53-205-1,97 257 23,6-1 0,-7-185 0,25 292-26,-11-69 237,14 99-218,1 0 0,1 0 0,0 0 0,2-1 0,14 35 0,-9-22-2,231 755 49,-221-690-61,-5 1 1,-4 0-1,-4 1 0,-10 171 0,1-259-2,0-1-1,0 1 1,-2-1 0,1 0-1,-1 0 1,-1 0-1,-6 15 1,7-22 1,1 1 1,-1-1 0,0 1-1,0-1 1,0 0-1,-1 0 1,1 0-1,-1-1 1,0 1-1,0-1 1,0 0 0,-1 0-1,1 0 1,-1-1-1,1 1 1,-1-1-1,0 0 1,-10 2 0,-4-1 1,0 0 0,0-2-1,0 0 1,0-1 0,0-1 0,1-1 0,-1-1 0,0 0 0,1-1 0,-1-1 0,1-1 0,0-1 0,1 0 0,-31-18 0,-10-11-14,3-3 0,-92-81 0,141 115 13,-378-349 29,78 70-75,220 207 36,-762-628 51,558 507-36,-271-209 22,251 155-29,230 195-3,-2 3 0,-95-45-1,-62-33 9,239 132-7,0 0 0,0 0 0,-1-1 0,1 1 0,0 0 0,0 0 0,-1 0 0,1-1 0,0 1 0,0 0 0,-1 0 1,1 0-1,0 0 0,-1 0 0,1-1 0,0 1 0,-1 0 0,1 0 0,0 0 0,0 0 0,-1 0 0,1 0 0,0 0 0,-1 0 0,1 0 1,0 0-1,-1 0 0,1 0 0,0 0 0,-1 1 0,1-1 0,0 0 0,-1 0 0,1 0 0,0 0 0,0 1 0,-1-1 0,1 0 0,0 0 1,0 0-1,-1 1 0,1-1 0,0 0 0,0 0 0,0 1 0,-1 0 0,1 20-85,12 27-35,13 6 121,2-2 0,2 0 0,52 68 0,-29-44 0,-8-10 0,334 485-6,-310-464-13,154 153-1,107 51 27,-270-243-10,-10-8-43,62 63-1,-107-183-364,-5 77 413,1 1-1,0-1 1,0 1-1,0-1 1,1 1-1,-1-1 1,0 1-1,1-1 1,0 1-1,-1 0 1,1-1-1,2-3 1,-1 5-2,-1 0 1,1 0 0,0 0-1,-1 0 1,1 0 0,0 0 0,0 1-1,0-1 1,0 1 0,-1-1-1,1 1 1,0-1 0,0 1 0,0 0-1,0 0 1,0 0 0,3 1-1,15-1 11,-1 2 0,1 0 0,-1 1 0,0 1 0,0 1-1,28 11 1,109 59 59,-144-68-66,366 227 132,-14 33-100,-276-201-16,881 707 215,-533-329-219,-38 31 51,-342-406-59,-35-43-38,-10-11 11,0-2 1,0 0 0,1 0 0,1-1 0,15 12 0,-29-51-105,-3 16 119,0 1 0,-1 0 0,0 0 0,-1 1 0,0 0 0,-15-17 0,-55-53-44,38 41 33,-118-128-9,7-7 0,8-7 0,-147-245 0,41-20 168,250 451-110,0 0 1,1-1-1,0 1 0,1-1 0,-1 0 0,1 0 0,8 6 0,9 9-2,102 116 35,171 242 1,-163-201-49,239 278 247,-288-356-233,-40-49-11,3-3-1,1-1 0,86 63 1,-129-106-36,0 0-1,0 0 1,0 0 0,0 0 0,1-1-1,-1 1 1,1-1 0,0 0 0,0-1-1,0 1 1,0-1 0,0 0 0,0 0-1,0 0 1,0-1 0,0 0 0,7 0 0,-11-2 0,-1 0 1,1 0 0,0 1 0,-1-1-1,0 0 1,1 0 0,-1 0 0,0 1-1,0-1 1,0 0 0,0 0 0,-1 0 0,1-1-1,-1-3-19,1-6 17,-1 1 0,-1 1 0,0-1 0,-1 0 0,0 0 0,0 1 0,-1 0 0,-1-1 0,-5-8 0,-11-18 13,-28-34-1,25 36 16,-76-115-31,-157-313 1,243 427 126,38 74 87,-9-11-216,193 346 183,-18-30 157,-156-288-276,-21-36-24,0 1 1,-2 0 0,0 1 0,-1 0 0,-1 0 0,10 39-1,-18-59-19,-1-1-1,0 0 0,0 1 0,1-1 0,-1 1 0,0-1 0,0 1 0,0-1 0,1 0 0,-1 1 1,0-1-1,0 1 0,0-1 0,0 1 0,0-1 0,0 1 0,0-1 0,0 1 0,0-1 1,0 1-1,-1-1 0,1 0 0,0 1 0,0-1 0,0 1 0,0-1 0,-1 0 0,1 1 1,0-1-1,0 1 0,-1-1 0,1 0 0,0 1 0,-1-1 0,1 0 0,0 1 0,-1-1 0,1 0 1,-1 0-1,1 1 0,0-1 0,-1 0 0,1 0 0,-1 0 0,1 0 0,-1 0 0,1 1 1,-1-1-1,1 0 0,0 0 0,-1 0 0,1 0 0,-1 0 0,1 0 0,-1-1 0,1 1 1,-1 0-1,1 0 0,-1 0 0,1 0 0,0 0 0,-2-1 0,-27-17 23,25 14-46,-58-45 15,2-4 0,-58-66 0,44 43 14,-244-282-34,23-23 7,13 16 15,218 286 7,-748-871 0,760 896 2,-2 1 0,-3 4 0,-2 1 0,-1 3 0,-3 3 0,-1 3 0,-125-55 0,-92-5 83,-103-46 43,321 111-153,-91-64 0,112 68 50,-2 1 0,0 3 0,-2 1 0,-72-27 0,73 37-40,-42-12 9,1-4 0,-131-68 1,-75-80 32,292 179-27,-1 0 0,1 0 0,0 0 0,0 0 0,-1 0 0,1 0 1,0 0-1,0 0 0,-1 0 0,1-1 0,0 1 0,0 0 1,0 0-1,-1 0 0,1 0 0,0 0 0,0 0 0,0-1 0,-1 1 1,1 0-1,0 0 0,0 0 0,0 0 0,0-1 0,-1 1 0,1 0 1,0 0-1,0-1 0,0 1 0,0 0 0,0 0 0,0-1 1,0 1-1,0 0 0,0 0 0,0 0 0,0-1 0,0 1 0,0 0 1,0 0-1,0-1 0,0 1 0,0 0 0,0 0 0,0-1 0,0 1 1,0 0-1,0 0 0,0-1 0,1 1 0,18-1 30,54 11 18,-24-4-101,19-5 15,-67-1 38,-1 0 1,0-1-1,1 1 1,-1-1 0,0 1-1,0 0 1,0-1-1,0 1 1,0-1 0,0 1-1,0-1 1,0 1 0,0-1-1,0 1 1,0-1-1,0 1 1,0-1 0,0 1-1,0 0 1,0-1-1,0 1 1,-1-1 0,1 1-1,0-1 1,0 1-1,-1 0 1,1-1 0,0 1-1,0 0 1,-1-1 0,1 1-1,0 0 1,-1-1-1,1 1 1,-1-1 0,-12-15 24,0 0-44,1 0 1,1-1 0,-16-33 0,-11-45 60,-35-139 1,-5-17-225,12 85 59,-38-111 97,103 274 18,0 1 0,0 0 0,1-1-1,-1 1 1,1 0 0,0-1 0,0 1 0,0-1 0,0 1 0,0-1 0,1-2-1,-1 4 5,0 1 0,0-1 0,1 1 0,-1 0 0,0-1 0,0 1 0,1 0 0,-1-1 0,0 1 0,1 0 0,-1-1 0,0 1 0,1 0 0,-1 0 0,1-1 0,-1 1 0,0 0 0,1 0 0,-1 0 0,1-1 0,-1 1-1,1 0 1,-1 0 0,1 0 0,-1 0 0,1 0 0,-1 0 0,1 0 0,-1 0 0,0 0 0,1 0 0,-1 0 0,2 1 0,4 1-2,0 1 0,0 0 0,-1 0 0,1 0 0,-1 1-1,10 8 1,40 36 38,-2 2-1,-2 3 1,65 87 0,114 195-20,-192-277-18,78 131-4,-116-205-123,-3 0 134,0 1 0,-2 0 0,1-1-1,-2 2 1,-12-27 0,-50-73-2,27 47 23,-127-212-59,-94-167-4,183 297 67,-62-167 0,127 284-40,2-1 0,1 0 0,1 0 1,3-1-1,0 0 0,-3-62 1,23 121 70,-3-11-13,476 1014 15,-233-462 26,-241-540-73,-4-7-34,1-1 1,1 0-1,0 0 1,21 25-1,-26-44-158,-3-9 155,-1-15 75,-2 1-54,-1 0-1,-1 0 0,-2 0 0,-7-27 1,-39-97-119,30 89 88,-401-977 45,223 613-31,-84-204-6,210 418 57,64 176-37,2 0 0,1-1 0,1 0 0,0-41 0,5 74 2,0 0 1,0 0-1,0 0 0,0 0 1,0 0-1,0 0 0,0 1 1,0-1-1,0 0 0,0 0 1,1 0-1,-1 0 1,0 0-1,1 0 0,-1 1 1,1-1-1,-1 0 0,1 0 1,-1 1-1,2-2 0,11 6 12,19 30 103,-27-27-102,86 117 58,124 223 0,-152-238-59,587 1147-2,-521-943-19,177 361 81,-211-513-152,-104-210-177,-18-10 233,-2 1 0,-41-61 0,11 20-33,-435-800 30,57-24 69,436 921-37,-119-301-35,99 239 59,2-1 0,-18-116 0,37 180-22,0 1 0,0 0-1,0 0 1,0 0-1,0 0 1,0 0-1,-1 0 1,1 0 0,0 0-1,0 0 1,0-1-1,0 1 1,0 0-1,0 0 1,0 0 0,0 0-1,0 0 1,0 0-1,0 0 1,0-1-1,0 1 1,0 0 0,0 0-1,0 0 1,0 0-1,0 0 1,0 0-1,0 0 1,0-1 0,0 1-1,0 0 1,0 0-1,0 0 1,0 0-1,0 0 1,0 0 0,1 0-1,-1 0 1,0 0-1,0-1 1,0 1-1,0 0 1,0 0 0,0 0-1,0 0 1,0 0-1,0 0 1,1 0-1,-1 0 1,0 0-1,0 0 1,0 0 0,0 0-1,0 0 1,0 0-1,0 0 1,1 0-1,-1 0 1,0 0 0,0 0-1,0 0 1,0 0-1,0 0 1,0 0-1,0 0 1,1 0 0,-1 0-1,9 10 64,16 28 8,-18-28-51,332 551 176,99 171-140,-51 25-100,-265-489 139,259 581 302,-361-803-366,28 68-6,97 166-1,-135-263-33,-8-13-4,0 0-1,0-1 0,1 1 1,-1 0-1,1-1 1,0 1-1,0-1 0,0 0 1,5 3-1,-8-6 6,0 1 0,0-1 0,1 0 0,-1 0 0,0 0 0,0 0 0,0 0 0,0 0 0,0 0 0,1 1 0,-1-1 0,0 0 0,0 0 0,0 0 0,0 0 0,0 0 0,1 0 0,-1 0 0,0 0 0,0 0 0,0 0 0,1 0 0,-1 0 0,0 0 0,0 0 0,0 0 0,0 0 0,1 0 0,-1 0 0,0 0 0,0 0 0,0 0 0,0-1 0,0 1 0,1 0 0,-1 0 0,0 0 0,0 0 0,0 0 0,0 0 0,0 0 0,0-1 0,1 1 0,-1 0 0,0 0 0,0 0 0,0 0 0,0 0 0,0-1 0,0 1 0,0 0 0,0 0 0,0-1 0,1-13-69,-1 8 52,-1-15 2,-1-1 0,-1 0-1,-1 1 1,-1 0-1,0 0 1,-2 0 0,-11-25-1,-81-140-147,60 117 120,-79-138 45,-151-288-40,-233-651 62,290 638-10,-169-452 3,264 671-56,20 53 85,95 231-38,0 0 0,1 0-1,-1 0 1,1 0 0,0 0 0,1 0 0,-1 0 0,1 0 0,0 0 0,0 0 0,1 0 0,0 0 0,-1 0 0,2 0 0,-1 0 0,0 0 0,1 0 0,4-8 0,4-1-6,-6 8-1,0 0-1,0 0 0,1 1 1,-1-1-1,1 1 1,8-6-1,-12 10 5,-1 1 0,1-1 0,0 1 0,0 0 0,-1-1 0,1 1 0,0 0 0,0 0 0,0-1 0,0 1 0,-1 0 0,1 0 0,0 0 0,0 0 0,0 0 0,0 0 0,0 0 0,-1 0 0,1 0 0,0 1 0,0-1 0,0 0 0,0 1 0,1 0 0,0 1-1,-1-1 1,1 1 0,-1-1-1,1 1 1,-1-1 0,0 1-1,1 0 1,-1 0 0,0 0 0,0 0-1,-1 0 1,2 3 0,65 198 90,22 57 24,384 708 261,-185-471-422,-5 73 122,-6-13 71,-108-251-123,151 247 84,-251-447-67,131 194 50,375 526 39,-535-768-90,-39-56-215,-22-18-144,12 8 317,-85-65 4,-383-305-42,19-30 4,300 253 29,-419-421-109,47-39 37,406 449 17,147 181 58,335 332 137,-32-29-166,-226-226 60,115 113 37,-183-171-67,-1 2 1,-2 2-1,-1 0 1,23 46-1,-29-31 16,-20-50-64,-15-17 74,-236-239-35,-379-419-52,402 385 29,166 200 42,-72-136 0,87 135 4,5-1 0,-52-171 0,-15-73 9,85 280-17,-2 1 0,-2 2-1,-3 0 1,-38-50-1,0 4 22,5-3-1,-56-120 0,118 219-23,-1-1 1,1 1-1,-1-1 0,0 1 0,1 0 0,-1-1 0,0 1 0,1-1 1,-1 1-1,0 0 0,0 0 0,1 0 0,-1-1 0,0 1 1,0 0-1,1 0 0,-1 0 0,0 0 0,0 0 0,0 0 0,1 0 1,-1 0-1,0 1 0,0-1 0,1 0 0,-1 0 0,0 1 0,-1-1 1,-18 11 28,15-4-30,0 0 1,0 0 0,1 0-1,0 1 1,1 0 0,-1 0 0,1 0-1,1 0 1,0 0 0,0 1-1,1-1 1,-1 0 0,1 11-1,1 16 20,6 65-1,3-53-14,2 0 0,2-1 1,1-1-1,32 66 1,-7-15-5,203 479 32,-160-411-8,142 214 1,-96-196-39,226 251 0,-81-184 23,-196-186-18,-2 4 0,101 117-1,-92-79 13,181 218-28,-71-63 83,-146-187-46,3-2-1,114 120 1,101 42 85,-201-184-64,2-3-1,101 53 1,-58-43-29,342 182 55,-390-203-62,-7-1-29,1-4 0,106 42 0,-162-72 31,0 0 0,1 0 0,-1 0 0,0 0 0,1 1 0,-1-1 0,0 0-1,0 0 1,1 0 0,-1 0 0,0 0 0,1 0 0,-1 0 0,1 0 0,-1 0 0,0 0 0,1 0 0,-1 0 0,0 0 0,1 0 0,-1 0 0,0 0 0,0-1 0,1 1 0,-1 0 0,0 0 0,1 0 0,-1 0 0,0-1 0,0 1 0,1 0-1,-1 0 1,0-1 0,0 1 0,1 0 0,-1 0 0,0-1 0,0 1 0,0 0 0,0-1 0,1 1 0,-1-1 0,-3-19-6,-16-22 21,-38-36-22,-97-103 0,113 135 8,-90-100 2,-258-298-5,35-30-6,245 304 6,7-6 0,-91-214-1,166 319-18,3-1 0,4-1 0,2 0 0,4-2 0,3 0 0,4 0 0,2-82 0,5 160 27,0-1 0,1 0-1,0 0 1,-1 0 0,1-1-1,0 1 1,0 0 0,0 0-1,0 0 1,0-1 0,1 1-1,-1 0 1,0-1 0,1 1 0,-1-1-1,1 0 1,0 1 0,2 1-1,11 9 17,61 69 0,-3 4 0,113 171 0,89 218 14,5 181-29,-197-434 2,129 241 0,-209-456-22,25 40 38,-27-44-29,0 0-1,1 0 1,-1 0 0,1-1-1,0 1 1,-1 0-1,1-1 1,0 1-1,0-1 1,0 1-1,0-1 1,0 0-1,0 0 1,0 0 0,0 0-1,1 0 1,3 1-1,-5-3 7,-1 1 0,1 0 0,-1-1-1,1 1 1,-1 0 0,1-1 0,-1 1-1,1-1 1,-1 1 0,0-1 0,1 1 0,-1-1-1,1 1 1,-1-1 0,0 1 0,0-1-1,1 0 1,-1 1 0,0-1 0,0 1 0,0-1-1,0 0 1,0 1 0,1-1 0,-1 0-1,0 1 1,-1-1 0,1 1 0,0-1 0,0 0-1,0 1 1,0-1 0,0 1 0,-1-1 0,1 0-1,0-7 3,-1-13-4,-1 0 0,-1 1 0,-1 0-1,-1 0 1,-8-24 0,-47-106-92,26 69 65,-4-15 19,-139-322-58,-283-390 80,-103-122-38,523 851 43,32 63 39,7 23-21,8 22 21,64 183 19,2 7-52,-33-83 5,-40-136-27,0 0 0,0 1 0,1-1 0,-1 0 0,0 0-1,0 0 1,0 0 0,0 0 0,0 1 0,0-1 0,0 0 0,1 0 0,-1 0-1,0 1 1,0-1 0,0 0 0,0 0 0,0 0 0,0 0 0,0 1 0,0-1-1,0 0 1,0 0 0,0 0 0,0 1 0,0-1 0,0 0 0,0 0 0,0 0-1,0 1 1,0-1 0,0 0 0,-1 0 0,1 0 0,0 1 0,0-1-1,0 0 1,0 0 0,0 0 0,0 0 0,-1 0 0,1 1 0,0-1 0,0 0-1,0 0 1,0 0 0,-1 0 0,1 0 0,0 0 0,-12-6-25,-16-17-13,-16-19 35,2-2 0,-36-51 0,-67-106-14,140 195 16,-111-183 5,6 9 8,78 139 5,30 39-14,0 0 0,0 0-1,0 0 1,0 0-1,0 0 1,0 1 0,0-1-1,-1 1 1,1 0-1,-1-1 1,1 1-1,-1 0 1,0 0 0,1 1-1,-6-2 1,22 25 93,150 128 59,-99-94-134,62 53-5,4-6 0,4-5 0,183 99 0,-162-124-13,-137-67-12,0 0-1,1-2 1,-1 0-1,1-1 0,0-1 1,28 1-1,-47-4 9,1 0 0,-1 0 0,0-1 0,1 1 0,-1 0 0,0 0 0,1-1 0,-1 1 1,0 0-1,1-1 0,-1 0 0,0 1 0,0-1 0,0 0 0,0 1 0,1-1 0,-1 0 0,0 0 0,0 0 0,0 0 0,-1 0 0,1 0 0,0 0 0,0 0 0,-1-1 0,1 1 0,0 0 1,-1 0-1,1-1 0,0-1 0,2-47 22,-3 36-18,-3-63-3,-3 0 0,-4 0 1,-26-105-1,-83-220-7,-111-166-24,-43 21-16,156 319 40,78 159 7,38 67 0,1 1 1,-1-1-1,0 1 0,1-1 0,-1 1 1,0 0-1,0-1 0,0 1 1,0 0-1,0 0 0,0 0 0,0-1 1,0 1-1,-1 0 0,1 1 0,0-1 1,-1 0-1,0-1 0,1 6 3,0-1 0,0 1 0,1-1 0,0 1 0,0 0 0,0-1 0,0 1 0,0-1 0,1 1-1,1 4 1,11 57 33,2-1-1,48 122 0,-28-92-13,330 1101-16,-164-354-45,-130-530 35,-60-251-79,-9-37 22,-2-19 38,-1-5 9,-123-286-34,-241-560-235,-23-57 288,381 885-2,-117-334 2,108 298-10,3-1 0,2-1 0,2 0 1,-1-80-1,10 137 4,0-1-1,0 1 1,0-1 0,0 1 0,-1 0-1,1-1 1,0 1 0,0-1 0,0 1-1,0-1 1,0 1 0,0-1 0,0 1-1,0-1 1,0 1 0,1-1 0,-1 1 0,0 0-1,0-1 1,0 1 0,0-1 0,1 1-1,-1-1 1,0 1 0,0 0 0,1-1-1,-1 1 1,0 0 0,1-1 0,-1 1-1,0 0 1,1-1 0,-1 1 0,0 0-1,1 0 1,-1-1 0,1 1 0,-1 0-1,1 0 1,-1 0 0,0 0 0,1 0-1,-1 0 1,1-1 0,-1 1 0,1 0-1,0 0 1,16 14 40,-3 6-16,-2 1 0,0 1 0,-2 0 0,15 43 0,-18-48-16,40 121 30,44 210-1,-1 154-39,-44-233 19,-34-198-11,43 132 0,-44-182-84,-5-31 7,-3-39 57,-3 48 16,-2-76-30,-3-1 0,-4 1 1,-2 1-1,-25-80 0,-59-177-19,-42-166 58,29-174-29,88 528 12,7 59 9,-4 1-1,-44-131 1,54 191 2,2 1-1,1-1 1,1 0-1,1 0 1,2-33-1,-2 49-3,1 0 0,-1 0 0,-1 1 0,0-1 0,0 0 0,0 1 0,-1 0 0,-7-11 0,-15-42 0,21 34 1,1 1 0,-1-47 0,4 45 4,-1 0-1,-6-29 1,6 48-3,-1 0 0,1 0 0,-2 1 0,1-1 0,-1 1-1,0 0 1,-1 0 0,0 0 0,0 0 0,-8-8 0,-63-50 14,60 51-6,12 12-6,1 1-1,0-1 1,0 0 0,0-1-1,0 1 1,0 0-1,0-1 1,-2-4 0,5 3 18,1 3 40,13 10-24,51 41-21,-2 2 1,83 87-1,-127-119-5,-66-73-22,23 26 1,-39-38 0,55 59 8,-1 0 0,0 0 0,0 1 0,0 0 1,-1 0-1,0 1 0,0 0 0,0 1 0,-18-5 0,22 12-15,10 8-19,13 13 1,40 47 51,-4 2-1,-3 3 1,-4 2 0,-3 2 0,51 132 0,114 443-75,-194-607 52,160 599 3,108 371 43,-97-504 14,-182-505-56,-2-7-9,0 1-1,1 0 1,-1 0 0,1 0-1,-1-1 1,1 1-1,0 0 1,0-1-1,0 0 1,0 1-1,4 2 1,-4-9-32,-4-98 43,-4 1 0,-35-187 0,-221-597 1,55 230-1,171 512-2,6-1 0,-20-238 0,43 270 13,9-125-1,2 210-9,1-1 0,1 1 0,1 0 0,2 1 0,1 0 0,0 0-1,2 1 1,1 1 0,1 0 0,2 0 0,34-41 0,-50 64 0,1 0 0,0 0-1,-1 0 1,1 0 0,0 1 0,-1-1 0,1 0-1,0 0 1,0 0 0,0 1 0,0-1 0,0 0-1,0 1 1,0-1 0,0 1 0,0-1 0,0 1 0,0-1-1,0 1 1,0 0 0,1 0 0,-1 0 0,0-1-1,0 1 1,0 0 0,0 0 0,0 0 0,1 1-1,-1-1 1,0 0 0,0 0 0,0 1 0,0-1-1,0 1 1,0-1 0,0 1 0,0-1 0,0 1 0,0-1-1,0 1 1,0 0 0,0 0 0,0-1 0,0 1-1,-1 0 1,2 1 0,4 6 16,-1 1 0,0-1 1,-1 1-1,7 16 0,-6-12-18,17 41 18,-3 0-1,18 87 1,10 124-18,-39-211 10,98 935 74,-90-799-43,-12-126-28,-2-23-10,2 0 1,1-1-1,12 41 1,-9-66-22,-4-28-24,-3-28-28,-1 40 70,0-35 9,2-34-18,-4 0 0,-20-122 1,-3 75-38,-112-594-152,108 513 183,-5-320 0,32 438 2,0 43 12,2 0-1,6-53 1,-5 84 1,1 0-1,-1 0 1,1 0 0,1 0 0,5-10-1,-8 15 3,0 0-1,1 1 1,-1-1-1,1 0 1,-1 1-1,1-1 1,-1 1-1,1-1 1,-1 0-1,1 1 1,-1-1-1,1 1 1,0 0-1,-1-1 1,1 1-1,0-1 1,0 1-1,-1 0 1,1 0-1,0-1 1,1 1-1,-2 0 4,1 1-1,0-1 1,0 1-1,0-1 1,0 1 0,0-1-1,0 1 1,-1 0-1,1-1 1,0 1-1,-1 0 1,1-1 0,0 1-1,-1 0 1,1 0-1,-1 0 1,1 0-1,-1 0 1,1 0 0,-1-1-1,0 1 1,1 2-1,19 51 28,-2 1 1,15 80-1,8 124-8,-21-120-6,134 948 202,-113-811-158,99 354 0,-61-303-77,-171-725-293,-73-223 242,-32-170-16,192 760 82,-23-136 10,-12-298-1,53 491 104,13 49-69,-4 1 0,18 111 1,-20-84-35,183 740 133,41 205 42,-220-923-180,106 521 88,-79-438-54,86 217-1,-111-356-39,23 57-8,55 221 0,-101-335 0,-1 1-1,0-1 0,-1 0 1,-1 13-1,-9-31 11,-3-9 1,1 0 1,0-1 0,1-1-1,1 1 1,-11-30-1,-6-8-10,-176-297-107,123 219 88,-68-119-6,12-7 0,-103-275 0,209 456 26,-11-25 0,4-3 0,-31-144 0,63 218-3,6 25-16,13 41-32,-1 1 50,51 136 61,79 328 0,19 62-2,-5-194 19,-127-310-57,2-1 0,3-1 0,2-2 0,46 49-1,-53-76-2,-31-26-11,0-1 0,1 1 0,-1 0 0,1-1 0,-1 1 1,1-1-1,-1 0 0,1 1 0,-1-1 0,1 1 0,0-1 0,-1 0 0,1 1 0,0-1 0,-1 0 0,1 0 0,0 0 0,-1 1 0,1-1 1,0 0-1,-1 0 0,1 0 0,0 0 0,-1 0 0,1 0 0,0 0 0,-1-1 0,1 1 0,0 0 0,-1 0 0,1 0 0,0-1 0,-1 1 0,1 0 1,0-1-1,-1 1 0,1 0 0,-1-1 0,1 1 0,-1-1 0,1 1 0,-1-1 0,1 1 0,-1-1 0,1 0 0,-1 1 0,0-1 0,1 1 0,-1-1 1,0 0-1,0 1 0,1-1 0,-1 0 0,0 1 0,0-1 0,0-1 0,2-27 2,-1-1 0,-1 1 0,-2 0 0,-1 0 0,-11-47 0,-50-151-11,37 140 17,-619-1905-215,545 1697 193,13-4 0,-66-410 0,20 90 43,127 591-54,11 41-30,12 48-3,49 458 155,-55-401-89,7 75-5,99 730 41,-109-886-27,25 101-1,-28-125-24,0 0 1,1 0-1,1-1 1,0 0-1,1 0 0,0 0 1,15 19-1,-21-30 8,0 0 0,0 0-1,0 0 1,0 0 0,0 0 0,1 0-1,-1 0 1,0 0 0,0 0 0,1 0-1,-1 0 1,1-1 0,-1 1 0,0-1-1,1 1 1,-1-1 0,1 0 0,-1 1-1,3-1 1,-3 0 0,1-1 1,-1 1-1,0 0 0,0-1 0,0 1 1,0-1-1,0 0 0,0 1 0,0-1 1,0 0-1,0 0 0,0 1 1,0-1-1,0 0 0,-1 0 0,1 0 1,0 0-1,-1 0 0,2-1 0,1-6 11,0 0 0,0 0 0,0 0 0,-1-1 0,2-13-1,13-137-6,-6-274-1,-11 317-4,-27-366-25,1-99-2,27 564 39,0 0-1,1 1 1,0 0 0,1-1 0,6-16 0,-8 32-9,-1 0 1,0 0-1,0 0 1,1 0-1,-1 0 1,1 0-1,-1 0 0,1 0 1,0 0-1,-1 0 1,1 0-1,0 0 0,-1 1 1,1-1-1,0 0 1,0 0-1,0 1 1,0-1-1,0 1 0,0-1 1,0 0-1,0 1 1,2-1-1,-2 1-2,0 0-1,0 1 1,0-1-1,0 0 1,0 1-1,0-1 1,0 1 0,0-1-1,0 1 1,0 0-1,0-1 1,0 1-1,0 0 1,0 0-1,0-1 1,-1 1 0,1 0-1,0 0 1,-1 0-1,1 0 1,-1 0-1,1 0 1,-1 0 0,1 0-1,-1 1 1,9 22 46,-1 0 0,7 31 0,-5-15-32,100 433 123,-5-19-25,74 166-78,62 265 22,-125-387-28,37-12 33,-52-241-20,-36-94-34,55 193-1,-118-333-30,0 0-1,0 0 0,-1 1 1,-1 19-1,0-27 0,0-2 27,-1-6-181,-10-28 135,-28-50 0,8 18 20,-164-351-237,-97-228-8,204 416 248,9-4 0,-78-392 0,141 524 23,5 0 0,1-102 0,33 223 21,14 24 56,-2 2-1,39 69 1,45 111-40,192 566 173,-136-309 146,-121-348-306,5-4 0,110 185 0,-108-223-56,54 113 1,-97-169 2,-2-8-5,-2 0 0,-1 1 0,-1 1 0,8 40 0,20 105 40,102 279 0,-91-334-2,6-2 1,109 173-1,-133-238-30,168 270 35,179 330-27,-365-619-4,-1 0 1,-2 1-1,-2 0 0,-1 1 1,4 48-1,-12-42-14,-1-44-38,-1-6-96,-61-184 0,5 20-76,-197-662-73,112 333 304,121 394-50,5 0-1,-6-198 1,22 301 37,0 1-1,0 0 0,-1-1 1,1 1-1,0 0 1,0-1-1,0 1 1,0-1-1,0 1 1,0 0-1,0-1 1,0 1-1,0-1 0,0 1 1,0 0-1,0-1 1,1 1-1,-1 0 1,0-1-1,0 1 1,0 0-1,0-1 0,1 1 1,-1 0-1,0-1 1,0 1-1,0 0 1,1 0-1,-1-1 1,0 1-1,1 0 0,-1 0 1,0-1-1,1 1 1,-1 0-1,0 0 1,1 0-1,-1 0 1,0-1-1,1 1 1,-1 0-1,1 0 0,12 11-79,-4 5 80,-1 0 1,-1 1-1,10 28 1,-3-6 18,106 288 105,53 138 12,56 184 175,-15-51-37,-162-466-229,89 188 106,46 131-153,-106-177-7,-3-36-32,-78-237 34,0-1 6,0 0 1,0 0-1,0 1 0,0-1 1,0 0-1,0 1 1,0-1-1,0 0 1,0 0-1,1 1 0,-1-1 1,0 0-1,0 1 1,0-1-1,0 0 1,0 0-1,0 1 1,1-1-1,-1 0 0,0 0 1,0 1-1,0-1 1,1 0-1,-1 0 1,0 0-1,0 0 0,0 1 1,1-1-1,-1 0 1,0 0-1,0 0 1,1 0-1,-1 0 0,0 0 1,1 1-1,-1-1 1,0 0-1,0 0 1,1 0-1,0-9-323,0-109 80,2 30 163,-4 0 1,-4 0-1,-21-114 1,-155-458 89,23 104-9,152 530 2,-2-5-1,1 0 0,2 0-1,-3-50 1,19 96 12,68 114 175,107 240 0,20 166-94,-52 45 207,-34-110 27,-110-436-321,28 61 0,-34-109-547,-3-11 481,-3-42-11,-3 1-1,-24-116 1,-52-127-89,65 249 112,1 8 43,-135-531 0,125 461-11,6-2-1,-7-219 1,26 341 15,0 0 0,0 0 0,0 0 1,0 0-1,0-1 0,0 1 0,1 0 0,-1 0 0,1 0 0,0 0 1,-1 0-1,1 0 0,1-2 0,-1 4 1,-1-1 0,0 1 0,1 0 0,-1 0-1,1 0 1,-1 0 0,1 0 0,-1 0 0,1 0 0,-1 0 0,0 0 0,1 0-1,-1 0 1,1 0 0,-1 0 0,1 1 0,-1-1 0,0 0 0,1 0 0,-1 0 0,1 1-1,-1-1 1,0 0 0,1 0 0,-1 1 0,0-1 0,1 0 0,-1 1 0,0-1-1,1 0 1,-1 1 0,0-1 0,0 0 0,0 1 0,1 0 0,5 8-3,-1-1 1,0 1-1,7 20 1,326 1043 489,-259-699-228,10 36-63,-86-385-183,-3-21-10,0 1-1,1 0 1,-1 0-1,1 0 1,0-1 0,0 1-1,0 0 1,1-1-1,-1 1 1,1-1-1,0 1 1,4 5-1,-5-8-91,-1-21-220,0-153 16,-34-280 1,-98-285 223,120 668 156,4 0-1,0-84 1,9 170-24,2 0-1,0-1 1,0 0 0,2 1 0,0-1 0,8 17 0,7 23-31,212 847 549,-230-889-583,14 53 34,3-1 0,2 0 0,3-2 1,3-1-1,2-1 0,47 72 1,-76-133-44,0 0 0,0 1 0,0-1 0,0 0 0,1 1 0,-1-1 0,0 0 0,0 0 0,0 1 1,0-1-1,0 0 0,0 0 0,0 1 0,1-1 0,-1 0 0,0 0 0,0 1 0,0-1 0,0 0 1,1 0-1,-1 0 0,0 1 0,0-1 0,1 0 0,-1 0 0,0 0 0,0 0 0,1 0 0,-1 0 1,0 0-1,0 1 0,1-1 0,-1 0 0,0 0 0,1 0 0,-1 0 0,0 0 0,0 0 1,1 0-1,-1 0 0,0 0 0,1-1 0,-1 1 0,0 0 0,0 0 0,1 0 0,-1 0 0,0 0 1,0 0-1,1 0 0,-1-1 0,0 1 0,0 0 0,1 0 0,-1 0 0,0-1 0,0 1 0,1 0 1,3-28-147,-6-50 250,2 70-147,-27-238-254,18 181 196,-2 1 0,-25-76 0,-52-120-162,-27-99 205,111 341 82,0 0 1,1 0-1,0-28 0,14 71 345,30 50-284,-3 2 0,-4 2 0,-3 0 0,-4 2 0,25 125 0,-43-155-31,48 246 261,-43-242-250,2 0-1,3-1 1,32 63-1,-34-84-7,-2-1-22,1-2-1,31 43 0,-47-73-25,0 0 1,0 0-1,0-1 0,0 1 0,0 0 0,0 0 0,1-1 1,-1 1-1,0 0 0,0 0 0,0-1 0,0 1 0,0 0 1,0 0-1,1 0 0,-1-1 0,0 1 0,0 0 0,0 0 1,1 0-1,-1 0 0,0-1 0,0 1 0,1 0 0,-1 0 1,0 0-1,0 0 0,1 0 0,-1 0 0,0 0 0,0 0 1,1 0-1,-1 0 0,0 0 0,0 0 0,1 0 0,-1 0 1,0 0-1,1 0 0,-1 0 0,0 0 0,0 0 0,1 0 1,-1 0-1,0 0 0,0 1 0,0-1 0,1 0 0,-1 0 1,0 0-1,0 0 0,0 1 0,1-1 0,-1 0 0,0 0 1,0 0-1,0 1 0,0-1 0,1 0 0,-1 0 0,0 1 1,0-1-1,0 0 0,0 0 0,0 1 0,0-1 0,0 1 1,1-25-203,-1 20 234,1-97-207,-5 0 0,-27-167 0,-14 68-58,-15-79 112,48 208 131,-4-141-1,17 175-6,-1 36 0,0 1-1,0-1 1,1 1 0,-1-1 0,0 1-1,0-1 1,0 1 0,0-1-1,1 1 1,-1-1 0,0 1-1,1 0 1,-1-1 0,0 1 0,1-1-1,-1 1 1,0 0 0,1-1-1,-1 1 1,1 0 0,-1-1-1,0 1 1,1 0 0,-1 0 0,1-1-1,-1 1 1,1 0 0,-1 0-1,1 0 1,-1 0 0,1 0-1,-1 0 1,1 0 0,0 0 0,-1 0-1,1 0 1,-1 0 0,1 0-1,0 0 1,16 6 1,-9 3 19,0-1 0,0 1 0,0 0 0,-1 1 0,0-1 0,-1 1 1,7 17-1,27 57 118,55 176 1,-68-178-59,80 299 273,-93-325-327,-14-55-52,-2-9-119,-6-18 151,-1 0-1,-20-41 1,3 9-39,-164-527-135,104 295 134,-11-36-8,70 219 52,-14-117 0,100 500 191,-6-39-172,-37-139 39,-5 1 0,-4 0 0,-8 142 0,1-232-56,-1-1-1,0 0 1,-1 0-1,0 0 1,-3 9 0,4-15-10,0 0 0,0 0 0,1-1 0,-1 1 0,0 0 1,0-1-1,-1 1 0,1 0 0,0-1 0,0 0 0,-1 1 1,1-1-1,-1 0 0,1 1 0,-1-1 0,0 0 0,1 0 1,-1-1-1,0 1 0,0 0 0,1 0 0,-1-1 0,0 1 1,0-1-1,0 0 0,-3 1 0,-2-2-6,0 1 0,0-1 0,0-1 0,1 1 0,-1-1 0,0 0 0,1-1 0,0 1 0,-1-1 1,1-1-1,0 1 0,0-1 0,1 0 0,-8-7 0,-7-8-13,0-2 1,-22-30 0,12 15-4,-312-397-235,223 276 200,-740-937 7,442 510 203,354 480-129,4-2 0,5-3 0,5-2 0,4-3 0,6-1 0,4-2 0,-30-192 0,13-39 38,41 287-58,7 38-20,6 32-26,16 63 86,51 131 0,-16-56-47,303 1150 30,-285-1014-26,43 272-24,-107-520-45,-3-24 6,-2-17-1,-4-15 53,0 0 0,-2 0 0,0 1 0,-2 0-1,-8-23 1,-2-8 25,-59-169-18,-117-237 1,78 196-42,-158-409-28,72 172 1,-40-155-54,225 608 118,4 19-4,8 24 0,4 19-26,9 28 41,3-1 1,1 0-1,27 57 0,2 7 1,15 49 15,248 639 64,68-30-103,-321-676 36,4-3 1,108 128-1,-162-212-18,32 33-6,-34-34 1,0-1-1,0 0 1,1 0-1,-1 1 1,0-1-1,1 0 1,-1 0 0,0 0-1,1 0 1,-1-1-1,1 1 1,0 0-1,-1-1 1,1 1-1,-1-1 1,1 1-1,0-1 1,-1 0-1,1 1 1,0-1 0,0 0-1,1-1 1,-2 1-1,-1-1 0,1 0 0,0 0 1,-1 0-1,1 1 0,-1-1 0,1 0 0,-1 0 1,0 0-1,1 0 0,-1 0 0,0 0 1,1 0-1,-1 0 0,0 0 0,0 0 0,0 0 1,0-2-1,3-61-6,-3-1 1,-3 0-1,-22-127 1,-64-193-125,83 364 125,-157-580-23,-133-565 77,283 1098-57,3 0 1,-3-120-1,13 188 12,0-1-1,0 0 1,0 1-1,-1-1 1,1 0 0,0 1-1,0-1 1,0 1-1,0-1 1,0 0-1,1 1 1,-1-1-1,0 1 1,0-1-1,0 0 1,0 1-1,1-1 1,-1 1-1,0-1 1,0 1 0,1-1-1,-1 1 1,1-1-1,-1 1 1,0-1-1,1 1 1,0-1-1,11 13-7,18 44 37,-27-48-22,164 404 173,-107-252-133,732 1944 34,-543-1338-27,-240-737-46,68 207 61,-62-208-123,-17-41-56,-19-60 66,-2 2 0,-55-115 0,40 98 15,-186-425-86,-180-441 141,1-299-28,342 995-3,11-3 0,-29-514 0,78 312 54,8 413-59,-7 50 11,0 1 0,0-1 1,0 0-1,0 1 0,0-1 0,0 0 0,0 1 1,0-1-1,0 0 0,0 1 0,1-1 0,-1 0 1,0 0-1,0 1 0,0-1 0,1 0 0,-1 0 1,0 1-1,0-1 0,1 0 0,-1 0 0,0 0 1,0 1-1,1-1 0,-1 0 0,0 0 0,1 0 1,-1 0-1,0 0 0,1 0 0,-1 0 0,0 1 0,1-1 1,-1 0-1,0 0 0,1 0 0,-1 0 0,0-1 1,1 1-1,-1 0 0,0 0 0,0 0 0,1 0 1,-1 0-1,0 0 0,1 0 0,-1-1 0,0 1 1,1 0-1,-1 0 0,0 0 0,0-1 0,1 1 1,-1 0-1,0 0 0,0-1 0,0 1 0,1 0 1,-1 0-1,0-1 0,0 1 0,0 0 0,0-1 1,0 1-1,0 0 0,1-1 0,-1 1 0,14 37 62,58 277 173,12 135-88,180 793-11,96-136-33,67-27-116,-412-1044 2,237 586-74,-251-664-256,-2 7 329,-2-1 1,-2 1 0,-11-44 0,-38-113 28,25 96-11,-44-151 4,-122-451 34,-190-980-279,276 1109 91,50 0 90,60 517 49,4 47 13,5 14 16,0 10 2,0 1 1,-1 0-1,0 0 1,-2 1-1,0 0 1,4 22-1,-2-9 2,166 613 223,-83-299-165,221 992-79,-155-627 71,-82-360 20,40 163 142,-76-371-94,84 204 0,-111-316-128,-8-18-18,0 0 1,1-1-1,0 1 0,1-1 1,0 0-1,2-1 0,-1 0 1,1 0-1,16 15 0,-24-26-3,-1-1-1,0 1 0,1-1 1,-1 1-1,1-1 0,-1 1 1,0-1-1,1 1 0,-1-1 1,1 0-1,-1 1 0,1-1 1,-1 0-1,1 1 0,-1-1 1,1 0-1,0 0 0,-1 0 1,1 0-1,-1 1 0,1-1 1,0 0-1,-1 0 0,1 0 1,-1 0-1,1 0 0,0 0 0,-1 0 1,1-1-1,-1 1 0,1 0 1,0 0-1,-1 0 0,1-1 1,-1 1-1,1 0 0,-1 0 1,1-1-1,-1 1 0,1-1 1,-1 1-1,1 0 0,-1-1 1,1 1-1,-1-1 0,0 1 1,1-1-1,-1 1 0,0-1 1,0 1-1,1-1 0,-1 1 1,0-1-1,0 0 0,1 0 1,1-42-172,-3 31 176,-3-127-70,-7 0 0,-29-138-1,-121-465-212,76 371 196,20 79 85,-174-859-110,214 990 137,-7-315 1,33 426-27,-1 49-1,0 1 0,0-1 0,0 0 1,0 1-1,0-1 0,0 1 0,0-1 0,0 1 0,0-1 0,0 0 0,0 1 0,0-1 1,1 1-1,-1-1 0,0 1 0,0-1 0,1 1 0,-1-1 0,0 1 0,1-1 0,-1 1 0,0-1 1,1 1-1,-1 0 0,1-1 0,-1 1 0,1 0 0,-1-1 0,1 1 0,-1 0 0,1 0 1,-1-1-1,1 1 0,0 0 0,0 0 0,0 1 1,0-1-1,1 1 0,-1-1 0,0 1 1,0 0-1,0 0 0,0-1 1,0 1-1,-1 0 0,1 0 1,0 0-1,0 0 0,-1 0 1,1 0-1,1 2 0,13 26 38,-1 1 0,-2 0 0,10 35-1,-13-37-12,217 806 173,-61 16-149,-142-725-53,152 903 191,-148-863-99,-14-79-43,5-1 0,2 0 0,41 102 0,-53-173-84,-3-15-109,-3-28-41,-7-42 118,-3 1 1,-4 0-1,-28-99 1,29 127 53,-106-417-102,-123-515-67,60-4 104,167 856 70,3-160-1,20 300 36,228 742 219,-185-565-221,18 56-33,211 795 336,-201-640-145,-21-93 12,-38-233-141,3 0-1,46 96 1,-48-120 3,-17-41 15,-4-11-133,-2-11-59,0-7 46,-4-32 22,-1 0 1,-3 1-1,-1 0 1,-2 0-1,-20-47 1,5 9-11,-198-591-87,60 195 57,-57-261-10,204 677 120,-4 1 0,-2 0 0,-2 2 0,-4 1 0,-1 1 0,-40-54 0,-203-249 217,223 298-201,-1 2 0,-4 3 1,-76-65-1,105 101-15,0-1 0,2-1 0,0-2 0,2 0 0,1-1-1,1-2 1,1 0 0,2-1 0,1 0 0,1-2 0,2 1 0,1-2 0,2 0-1,-7-35 1,-66-443-14,7 14 44,33 248-47,-10-256 0,47 387 13,3 98-39,-1 41 16,31 529 93,107 634-134,-125-1080 62,5-1 0,4 0 0,39 126 0,-54-247-543,-6-26 537,-15-55-54,-4 1 0,-64-175 0,58 193 31,-109-318-1,-148-462-9,271 811 32,8 27-3,0 0 0,-16-35 0,15 49-3,3 12 4,0 22-9,2 48 21,4 1-1,3-1 1,16 84 0,62 222 68,-58-275-73,104 403-11,42-15 79,-168-486-69,17 41 11,1 0 0,54 84 1,-73-130-21,-1 1 0,1-1 0,0 0 0,-1 0 0,1 0 1,0 0-1,1-1 0,-1 1 0,0 0 0,0-1 1,1 0-1,-1 1 0,5 0 0,-5-32-151,-6-19 148,-2 1 0,-2 0-1,-2 1 1,-23-65-1,11 38 3,-436-1295-38,324 992 44,-60-151 19,191 521-14,-11-26-13,-1 0 1,-23-37-1,33 63 11,1-1-1,-1 1 1,-1 1-1,0-1 0,0 1 1,0 0-1,0 0 1,-1 1-1,0-1 1,0 2-1,-1-1 0,1 1 1,-1 0-1,-15-5 1,19 7 2,0 1 0,0-1 0,-1-1 1,1 1-1,1 0 0,-1-1 0,0 0 1,1 0-1,-1 0 0,1 0 0,0-1 1,0 1-1,0-1 0,0 0 0,1 0 1,0 0-1,0 0 0,0 0 0,-3-8 1,-2-11 3,0 1 0,-5-42-1,4 23 24,-79-272-17,55 230 23,-4 2 0,-55-93 1,64 124-30,11 18-12,-19-59 0,22 55-18,-18-38 1,7 26 11,-3 2 1,-1 1-1,-2 1 0,-3 2 1,-1 1-1,-58-55 1,55 64 8,2-2 0,1-1 0,2-2 0,-44-66 0,54 65-12,-3 2 1,0 0-1,-36-35 0,58 67 11,-7-6-1,1 0-1,0-1 1,-13-20 0,22 28-5,0 3 5,0 0 0,0 0 0,0 0 0,0-1 0,0 1 0,0 0 0,0 0 0,0-1 0,0 1 1,0 0-1,0 0 0,0-1 0,-1 1 0,1 0 0,0 0 0,0 0 0,0-1 0,0 1 0,0 0 0,0 0 0,0 0 0,-1-1 0,1 1 0,0 0 1,0 0-1,0 0 0,-1 0 0,1-1 0,0 1 0,0 0 0,0 0 0,-1 0 0,1 0 0,0 0 0,0 0 0,0 0 0,-1 0 0,1 0 0,0 0 0,0 0 1,-1 0-1,1 0 0,0 0 0,-1 0 0,0 0-47,1 13-11,1 13 69,2 0-1,0 0 1,2 0-1,15 48 1,48 104 67,-33-91-58,128 280-1,1 1-9,5 79 63,129 318 117,-289-744-183,56 126 23,87 301 1,-130-342-36,-36-181-21,-147-378-35,21 66 55,52 121-24,-123-398-29,193 601 57,3-1 0,2 0 0,3-1 0,-2-97-1,12 160-1,1-7 1,8 15-19,3 12 20,-1 0 0,-2 0 0,1 1 0,-2 0 0,11 37 0,23 119 19,-29-115-14,128 719 8,-102-538 2,-19-105 14,20 98 17,-38-219-51,-2-13 6,0 0 0,0 1 1,0-1-1,1 0 0,-1 1 0,1-1 0,-1 0 0,1 1 1,0-1-1,0 0 0,0 0 0,0 0 0,0 0 0,0 0 1,2 2-1,-2-4-1,1-1 0,-1-1 1,0 1-1,0 0 0,0 0 0,-1 0 1,1 0-1,0-1 0,0 1 1,-1 0-1,1-1 0,-1 1 0,1 0 1,-1-1-1,1 1 0,-1-1 1,0 1-1,0-1 0,0 1 0,0-1 1,0 1-1,0-3 0,1-3 2,6-89-33,-3 0 0,-16-171 0,8 224 30,-18-349-40,22 386 44,0-3-5,0 0 1,0 0 0,1-1 0,4-14-1,-5 23 5,0 0-1,0 0 1,1-1-1,-1 1 1,1 0-1,-1 0 0,1 0 1,-1 0-1,1 1 1,-1-1-1,1 0 1,0 0-1,0 0 1,-1 0-1,1 1 1,0-1-1,0 0 0,0 1 1,0-1-1,0 0 1,0 1-1,0-1 1,0 1-1,0 0 1,0-1-1,0 1 1,0 0-1,0 0 0,0 0 1,0-1-1,0 1 1,1 0-1,-1 0 1,0 1-1,0-1 1,0 0-1,0 0 1,0 1-1,0-1 0,0 0 1,0 1-1,0-1 1,0 1-1,0-1 1,0 1-1,0-1 1,1 2-1,6 4 2,-1 1 0,0 0 1,0 0-1,-1 1 0,1-1 0,-2 2 0,1-1 1,-1 0-1,0 1 0,-1 0 0,6 16 0,-7-17 6,143 387 145,-20-44 38,-119-333-161,-5-12-28,0 0 0,0 0 0,0-1 0,1 1 0,0 0 0,0-1 0,7 8 0,-9-12-54,-3-15 48,-6-1 5,0 1-1,0 0 1,-2 1 0,1 0 0,-15-14 0,-10-14 1,-335-537-40,301 461 14,20 37-39,40 73 91,3 11-35,4 18-17,1-19 31,1 43 0,3 0 1,2 0 0,13 53-1,47 136-22,-30-116 38,65 169 8,-8-28-18,-78-206-2,-1 0 1,11 108 0,-25-138-26,0-20 15,0 1 1,0-1 0,0 1-1,1-1 1,-1 0-1,1 1 1,0-1-1,3 7 1,-3-9-7,-4-7-63,-56-103-58,13 26 99,-64-120 44,21 41-32,-85-216 0,271 577 100,-36-80-61,53 133 31,-56-117-23,6-2 1,83 129 0,-132-241-26,0 0 0,35 36-1,-46-54-7,0 0 1,0 1-1,1-2 0,0 1 0,-1 0 0,1-1 0,1 0 0,-1 0 0,0-1 0,1 1 0,-1-1 0,1 0 0,0-1 1,-1 1-1,1-1 0,0 0 0,0-1 0,0 1 0,9-2 0,-13 1 0,1-1 0,-1 0 0,0 0 0,1 0 0,-1-1 0,0 1 0,0 0 0,0-1 0,0 0 0,0 1 0,0-1 0,0 0 0,-1 0 0,1 0 0,-1 0 0,1 0 0,-1 0 0,0 0-1,0-1 1,0 1 0,1-5 0,15-58-1,-16 59 8,12-99-31,-5 0-1,-6-131 0,-3 137 43,-12-420-42,0 307 15,15-235 0,-2 439 12,7-43 11,-7 49-11,1 0-1,-1 0 0,1 0 0,0 0 0,-1 1 0,1-1 0,0 0 0,0 1 1,0-1-1,0 0 0,0 1 0,1-1 0,-1 1 0,0 0 0,1-1 1,-1 1-1,1 0 0,-1 0 0,1 0 0,3-2 0,-3 3 0,-1 0-1,1 0 1,-1-1-1,0 1 1,1 0-1,-1 0 1,1 0-1,-1 1 1,1-1-1,-1 0 1,1 1 0,-1-1-1,0 0 1,1 1-1,-1 0 1,0-1-1,1 1 1,-1 0-1,0 0 1,0-1-1,0 1 1,1 0-1,-1 0 1,0 1-1,0-1 1,-1 0-1,1 0 1,0 0-1,0 0 1,0 2-1,23 50 31,-22-47-23,38 130 66,-5 2 1,17 147-1,-39-203-53,115 748 76,-127-818-100,29 140 60,-25-132-49,1 1 0,1-2 1,1 1-1,0-1 1,12 20-1,-19-39-10,-1 1 1,0 0-1,1 0 0,-1 0 1,1 0-1,-1 0 0,1-1 1,0 1-1,-1 0 0,1 0 1,0-1-1,-1 1 0,1-1 1,0 1-1,0 0 0,0-1 1,-1 1-1,1-1 0,0 0 1,0 1-1,0-1 0,0 0 1,0 1-1,0-1 0,0 0 1,0 0-1,1 0 0,0-1 2,-1 1-1,0-1 0,0 0 0,0 0 0,0 0 1,0 0-1,0 0 0,0 0 0,0 0 0,0 0 1,0 0-1,0-1 0,-1 1 0,1 0 1,-1-1-1,1-1 0,15-59 27,-8-24-51,-6-149 1,-4 113-26,-32-547-117,1 8 16,32 590 156,0 21 5,6-67 0,7 69 1,-11 46-9,0 0-1,0 0 1,0 0-1,0 1 1,0-1-1,0 0 1,1 1-1,-1-1 1,1 0 0,-1 1-1,1 0 1,-1-1-1,1 1 1,0 0-1,0 0 1,-1 0-1,1 0 1,0 0-1,3 0 1,-4 0-1,0 1 0,0 0 0,0 0 0,1 0 0,-1 0 0,0 0 0,0 0 0,0 0 0,0 1 0,1-1 0,-1 0 0,0 1 0,0-1 0,0 0 0,0 1 0,0 0 0,0-1 0,0 1 0,0-1 0,0 1 0,0 0 0,0 0 0,0 0 0,0 0 0,-1-1 0,2 2 0,5 8 13,-1-1 0,1 1-1,-1 0 1,-1 0 0,0 1 0,5 14 0,22 81 57,-32-106-70,44 186 39,-9 1 0,19 289 0,-33 391-28,-22-794-20,9 218 34,-5-256-16,2 1 0,1 0 0,2-1 0,2 0 0,24 60 0,-31-89-9,0-1 0,1 1 0,-1-1 0,1 1 0,0-1 0,6 6 0,-9-11-2,0 1-1,-1 0 1,1 0-1,0-1 1,0 1-1,0 0 1,-1-1-1,1 1 1,0-1-1,0 1 1,0-1-1,0 1 0,0-1 1,0 0-1,0 1 1,0-1-1,0 0 1,0 0-1,0 0 1,0 0-1,0 0 1,0 0-1,0 0 1,1 0-1,-1 0 1,0 0-1,0-1 1,0 1-1,0 0 1,0-1-1,-1 1 1,1-1-1,0 1 1,0-1-1,0 0 1,0 1-1,0-1 0,-1 0 1,1 1-1,0-1 1,0 0-1,-1 0 1,1 0-1,-1 0 1,1 1-1,-1-1 1,1 0-1,0-2 1,5-10-12,-1 1 0,-1-1 0,0 0 1,0-1-1,-1 1 0,1-16 0,4-92 13,-6 78-13,13-288-328,-38-447 0,-13 436 235,-40-708 150,76 1044-42,3-38-16,-3 43 16,0 0 1,0 0 0,1 0-1,-1 0 1,0-1-1,1 1 1,-1 0 0,1 0-1,-1 1 1,1-1-1,-1 0 1,1 0 0,0 0-1,0 0 1,-1 0-1,1 1 1,0-1 0,0 0-1,0 1 1,0-1 0,0 1-1,0-1 1,0 1-1,0-1 1,0 1 0,0-1-1,0 1 1,2 0-1,-2 0 4,0 0 1,1 0-1,-1 0 0,0 1 0,0-1 0,0 0 0,0 1 0,0-1 0,0 1 1,0-1-1,0 1 0,0 0 0,0-1 0,0 1 0,0 0 0,0 0 0,-1 0 1,1-1-1,0 1 0,0 0 0,-1 0 0,1 0 0,-1 0 0,2 2 0,8 19 60,0 0-1,-2 0 0,0 1 0,-1 0 0,-2 0 0,5 32 0,79 665 19,-46 15 4,-14-197-49,-26-499-37,36 484-5,33-9 55,-69-499-42,32 141 22,-29-135-24,1 0 0,2 0 0,0 0 0,21 35 0,-27-52-9,-1-1 0,1 1 0,0-1 0,0 0 0,0 0 0,1 0 0,-1 0 0,0 0 0,7 2 0,-9-4-6,0-1 1,0 1 0,0-1 0,0 0-1,0 1 1,0-1 0,1 0-1,-1 0 1,0 0 0,0 0 0,0 0-1,0 0 1,0 0 0,0-1 0,0 1-1,1 0 1,-1 0 0,0-1 0,0 1-1,0-1 1,0 1 0,0-1 0,0 1-1,0-1 1,-1 0 0,1 0 0,0 1-1,0-1 1,0 0 0,-1 0 0,1 0-1,0 0 1,-1 0 0,1 0-1,-1 0 1,1 0 0,-1 0 0,1 0-1,-1 0 1,0 0 0,0 0 0,1 0-1,-1 0 1,0-2 0,6-28-33,-1 0-1,-1-1 1,-2 0 0,-1 1 0,-4-42 0,1-10 30,2 78 10,-41-1010 0,-123-40-122,24 181 36,128 775 128,1-149 1,27 273 139,5 23-95,-3 1-1,-2 1 1,12 57 0,20 167-66,121 1192 120,-63-460-84,-104-984-50,41 264 138,-34-237-122,3-1 1,2-1-1,33 75 0,-46-121-23,28 52-3,-28-51-1,1 1 0,-1-1 0,1 0 0,-1 0-1,1 0 1,0 0 0,0 0 0,0-1 0,0 1 0,0-1 0,0 1 0,1-1 0,-1 0-1,0 0 1,1 0 0,-1 0 0,1 0 0,-1 0 0,4 0 0,-6-1-5,1 0 1,0 0-1,-1 0 1,1-1-1,0 1 1,-1 0-1,1 0 1,0 0-1,-1-1 1,1 1-1,-1 0 1,1-1-1,0 1 1,-1 0-1,1-1 1,-1 1-1,1-1 0,-1 1 1,1-1-1,-1 1 1,0-1-1,1 0 1,-1 1-1,1-1 1,-1 1-1,0-1 1,0 0-1,1 1 1,-1-1-1,0 0 1,3-26-63,-3 18 37,3-294 16,-4 158 10,-75-1002-4,-109 12-67,87 563 105,75 383 28,3-201-1,19 338-22,0 30-12,0-1 0,2 0 0,0 1 0,2-1 0,9-37 0,-12 59-17,0 1 0,0-1 0,0 1 0,0-1 0,0 1 1,0-1-1,1 1 0,-1-1 0,0 1 0,0-1 1,1 1-1,-1-1 0,0 1 0,1-1 0,-1 1 0,0-1 1,1 1-1,-1 0 0,1-1 0,-1 1 0,1 0 1,-1-1-1,1 1 0,-1 0 0,1-1 0,-1 1 1,1 0-1,-1 0 0,1 0 0,-1 0 0,1 0 0,-1 0 1,1 0-1,0-1 0,-1 2 0,1-1 0,-1 0 1,2 0-1,-1 1 5,1 0 0,0 0 0,-1 0 0,0 0 0,1 0 1,-1 1-1,0-1 0,1 0 0,-1 1 0,0-1 0,0 1 0,0-1 0,0 1 1,0 2-1,13 30 42,-2 1-1,-1 1 1,-1 0 0,-3 0 0,6 63 0,-7-55-43,133 1314 47,-126-1123-59,76 908-132,-87-1126 138,39 268 5,-30-232-3,2 0-1,3-1 0,25 61 1,-24-89-112,-6-17 12,-11-7 96,0 0 0,0 0 0,1 0-1,-1 0 1,0 0 0,0 0 0,1 0-1,-1 0 1,0 0 0,0 0 0,1 0 0,-1 0-1,0-1 1,0 1 0,0 0 0,1 0-1,-1 0 1,0 0 0,0 0 0,0-1-1,1 1 1,-1 0 0,0 0 0,0 0-1,0 0 1,0-1 0,0 1 0,0 0-1,1 0 1,-1-1 0,0 1 0,0 0 0,0 0-1,0 0 1,0-1 0,0 1 0,0 0-1,0 0 1,0-1 0,0 1 0,3-29-38,-2 1 0,-2-46 1,-1 10 19,-31-441-85,-39 3 66,10 83 71,-27-373-97,51-11 140,37 668-75,8-300 9,0 343-3,4 0 0,37-150 0,-8 64 154,-33 153-104,-6 58 19,-1-18-51,0 275-1,-27 1345 45,1-707-4,26-928-67,0 0 1,0 0-1,0 0 1,0 0-1,1 0 1,-1 0-1,0 0 1,0 0-1,1 0 0,-1-1 1,0 1-1,0 0 1,0 0-1,1 0 1,-1 0-1,0 0 1,0 0-1,0 0 1,1 1-1,-1-1 0,0 0 1,0 0-1,1 0 1,-1 0-1,0 0 1,0 0-1,0 0 1,0 0-1,1 0 1,-1 1-1,0-1 1,0 0-1,0 0 0,0 0 1,1 0-1,-1 0 1,0 1-1,0-1 1,0 0-1,0 0 1,0 1-1,6-17-4,-1-1 0,0 1-1,-2-1 1,0 0 0,0 0 0,-1-18 0,4-21 4,80-1043 3,-104 321 37,8 601-98,13-183-1,1 325 70,2-1 0,14-47 0,-9 44 2,6-50-1,-16 80-9,2-19 1,-1 24 1,1 16 0,14 188 183,-10-81-108,3 323 179,-12-282-181,-18 669 229,-26 268-245,4-533-62,16-206-26,18-227 20,5 0-1,6 0 1,39 255 0,97 432-45,-123-668-43,-3-13 18,59 245 68,-69-364-86,-3-27-117,-4-33-89,-18-65 239,-42-129-1,45 170 8,-125-512-73,112 403 122,-12-241 1,43 404 7,-5-837 0,26 673 10,-15 146-3,1 1 0,2 0 0,18-47 0,-26 74-9,1 0 0,-1 0 0,1 1 0,0-1-1,0 0 1,-1 1 0,1-1 0,0 1 0,0-1 0,1 1 0,-1-1 0,0 1 0,0 0 0,1-1 0,-1 1 0,0 0 0,1 0 0,0 0 0,-1 0 0,1 0 0,-1 0 0,1 1-1,0-1 1,0 1 0,-1-1 0,1 1 0,0-1 0,0 1 0,3 0 0,-3 1 4,1 0-1,-1 0 1,1 1-1,-1-1 1,1 1-1,-1-1 1,0 1 0,0 0-1,0 0 1,0 0-1,0 0 1,0 0-1,0 0 1,0 1-1,-1-1 1,0 0 0,1 1-1,0 3 1,12 26 21,-2 1 0,-1 0 0,13 64 1,6 116-22,-19-126 4,48 466 108,0 5 87,43-10-94,-98-532-106,0 4 5,0-1 1,2 1 0,1-1 0,0-1-1,1 1 1,17 28 0,-25-47-10,0 0 1,0 1-1,1-1 1,-1 0-1,0 1 1,0-1 0,0 0-1,0 1 1,0-1-1,0 0 1,0 1-1,1-1 1,-1 0-1,0 1 1,0-1-1,0 0 1,1 0-1,-1 1 1,0-1-1,1 0 1,-1 0-1,0 0 1,0 1-1,1-1 1,-1 0-1,0 0 1,1 0-1,-1 0 1,0 0-1,1 1 1,-1-1-1,0 0 1,1 0-1,-1 0 1,0 0-1,1 0 1,-1 0-1,1 0 1,-1 0-1,0 0 1,1 0-1,-1-1 1,0 1-1,1 0 1,-1 0-1,0 0 1,1 0-1,-1 0 1,0-1-1,0 1 1,1 0 0,-1 0-1,0-1 1,0 1-1,1 0 1,-1 0-1,0-1 1,0 1-1,1 0 1,-1-1-1,0 1 1,0-1-1,4-24-138,-4 20 167,3-87-42,-15-158 1,3 131-45,-102-779-34,1-8 113,24 271-46,59 477 54,12 35-32,2-222 0,11 312-4,-1-1 1,-9-35-1,1 3-3,8 44 10,0 8 0,1 0 0,1-1 0,0 1 0,1 0 0,1 0 0,2-16 0,-2 23 14,-2 4-15,1 1 0,0 0 0,0 0-1,1-1 1,-1 1 0,0 0 0,1 0 0,-1 0 0,1 0-1,0 0 1,0-1 0,0 1 0,0 0 0,0 1 0,0-1 0,0 0-1,1 0 1,1-2 0,-1 6 0,-1-1 0,1 0 0,-1 1 0,0-1 0,1 1 0,-1 0 0,0-1 0,0 1 0,0 0 0,0 0 0,-1-1 1,1 1-1,0 0 0,-1 0 0,1 0 0,-1 0 0,0 0 0,0 4 0,1-3 0,112 671 155,-31 9 321,-55 88-44,-27-644-404,-4-54-13,-3 0 1,-19 87 0,-4 23 18,0 2 10,-60 205-1,63-286-35,-20 146 75,30-133-134,-59 206 1,68-292 49,2 1 0,0 0 1,2 0-1,1 35 0,-3 13-79,-2 106-69,3-41 59,3-64 95,3-53 1,-2 0 1,-1-1-1,-8 42 1,10-68-8,0 0 0,0 0 0,0-1 0,0 1 1,0 0-1,0 0 0,0-1 0,0 1 0,0 0 0,-1 0 1,1-1-1,0 1 0,-1 0 0,1-1 0,0 1 0,-1-1 0,1 1 1,-1 0-1,1-1 0,-1 1 0,1-1 0,-1 1 0,1-1 0,-1 1 1,0-1-1,1 0 0,-1 1 0,0-1 0,1 0 0,-1 1 1,0-1-1,1 0 0,-1 0 0,0 0 0,0 0 0,1 1 0,-1-1 1,0 0-1,0 0 0,1-1 0,-1 1 0,0 0 0,0 0 1,1 0-1,-1 0 0,-1-1 0,-3 1-7,-31-1 19,24 0-23,-1 1 0,1-1 0,0 2 0,-1 0 0,1 0 0,0 1 1,0 1-1,0 0 0,0 0 0,1 1 0,-13 6 0,2 4 11,0 2 0,0 0 0,2 1 0,0 1 1,-18 21-1,-83 111 39,46-53 60,19-25-64,-62 70 55,105-128-80,0-2 0,-1 1 0,0-2 0,-1 0 0,0 0 0,-1-2 0,-24 12 0,29-17-9,-1 0 0,1-1 1,0 0-1,-1 0 0,0-1 0,0-1 0,-16 0 0,21-1 2,1-1 1,0 1-1,-1-1 0,1 0 0,0-1 0,0 0 0,0 0 0,0 0 0,0-1 0,1 1 0,-1-1 0,1-1 0,-1 1 1,1-1-1,-6-5 0,-14-18 8,1-1 0,1-1 0,1-1 0,2-1 0,-20-42 0,-67-173-48,27 53 61,45 139-34,31 49 7,3 1 39,1 3 21,0 12-37,3 43 0,2 0-1,14 57 1,-9-59 4,-2 0 0,0 57 0,-24-145-525,-8-33 572,-12-42-261,-76-159-1,28 77 61,72 160 106,1 0-1,-14-66 1,25 99 27,1 0 1,-1 0-1,0 0 1,0 0-1,0 0 1,1 0 0,-1 0-1,0 0 1,0 0-1,0 0 1,1 0-1,-1 0 1,0 0-1,0 0 1,0 0 0,1 0-1,-1 0 1,0 0-1,0 0 1,0 0-1,1 0 1,-1 0-1,0 0 1,0 0 0,0 0-1,0-1 1,1 1-1,-1 0 1,0 0-1,0 0 1,0 0-1,0 0 1,0-1 0,1 1-1,-1 0 1,0 0-1,0 0 1,0 0-1,0-1 1,0 1-1,0 0 1,0 0 0,0 0-1,0-1 1,0 1-1,0 0 1,0 0-1,0 0 1,0-1-1,0 1 1,0 0 0,0 0-1,0 0 1,0-1-1,0 1 1,0 0-1,0 0 1,0 0-1,0-1 1,0 1 0,0 0-1,-1 0 1,1 0-1,0 0 1,0 0-1,0-1 1,0 1-1,0 0 1,-1 0 0,11 8-33,-10-8 33,27 34 28,-1 1 0,-1 1 1,-2 1-1,-2 1 1,18 43-1,72 212 143,-107-280-171,1-1-5,-1 1 1,0 0 0,-1 0-1,0 0 1,1 25 0,-4-37-23,-6-1-130,0-1 154,1 0 1,-1 0 0,1 0-1,0 0 1,-1-1 0,1 0-1,0 0 1,0-1-1,0 1 1,0-1 0,0 0-1,1-1 1,-6-4 0,-7-8-7,2 0 0,-20-25 0,-9-11 2,-102-84 17,114 110-4,25 22-4,1-1-1,0 0 1,0 0 0,0-1 0,0 0-1,1 0 1,0 0 0,0-1 0,1 1-1,-1-1 1,-5-14 0,-37-63 51,-47-124-69,75 169 17,-2 0-1,-2 1 0,-28-35 1,-90-100-6,115 144 3,-174-173 39,26 65-19,25 22-4,-202-168 24,301 239-44,2-2 1,2-2 0,3-2-1,1-2 1,-57-94 0,90 130 11,1 0 0,0 0 0,1 0 1,1-1-1,0 0 0,1 0 0,1-1 1,1 1-1,1-1 0,0 0 0,1-25 0,2 27-3,0 0 0,1 0-1,1 0 1,0 1 0,1-1-1,1 1 1,1 0 0,0 0 0,1 0-1,0 1 1,14-19 0,-12 17 5,-1-1 0,-1 1 0,0-1 1,-1 0-1,-1-1 0,6-34 0,-6 5-2,-2-67 0,-3 72-8,1-30 8,-2 1 0,-4-1-1,-18-89 1,-86-275 29,53 220-16,48 175-28,2 0 1,-1-45-1,-6-45-8,-12-24 10,11 57-3,-49-174 0,-17 70 10,80 202-2,-1-1 1,1 1-1,0 0 0,0-1 0,0 1 0,0 0 0,0 0 0,0-1 1,0 1-1,0 0 0,0-1 0,0 1 0,0 0 0,0-1 1,0 1-1,0 0 0,0-1 0,0 1 0,0 0 0,0-1 1,0 1-1,0 0 0,0-1 0,0 1 0,1 0 0,-1 0 0,0-1 1,0 1-1,0 0 0,1 0 0,-1-1 0,0 1 0,0 0 1,1 0-1,-1 0 0,0-1 0,0 1 0,1 0 0,-1 0 0,0 0 1,1 0-1,-1 0 0,0 0 0,1 0 0,-1-1 0,0 1 1,1 0-1,-1 0 0,0 0 0,1 0 0,-1 0 0,27 7 5,26 20-1,-25 0 4,-25-23-6,0 0 1,0-1 0,1 0-1,-1 0 1,1 0-1,-1 0 1,1 0-1,0-1 1,5 3-1,-4-4-21,-4-1-11,6-11-6,-3-3 39,-2 1-1,1-1 0,-2 0 0,0 0 0,0 0 0,-1 0 1,-3-20-1,1-13-28,0 16 18,-1-1-1,-9-40 1,6 41 12,1 0-1,-1-41 0,0-123 31,6 183-34,-1-47-10,14-106-1,-6 115 13,-6 32 0,2-1 0,0 1 0,10-28 0,-8 32 11,-2 4-14,1 0 0,0 1-1,0-1 1,9-12 0,-5 5 15,-8 16-13,0 1 0,0-1-1,0 0 1,0 1 0,0-1 0,0 0-1,1 1 1,-1-1 0,0 1 0,1-1 0,-1 1-1,0-1 1,1 1 0,-1-1 0,0 1 0,1-1-1,-1 1 1,1-1 0,-1 1 0,1-1 0,-1 1-1,1 0 1,-1-1 0,1 1 0,0 0 0,-1 0-1,1-1 1,-1 1 0,1 0 0,0 0 0,-1 0-1,1 0 1,0 0 0,-1 0 0,1 0 0,0 0-1,-1 0 1,1 0 0,-1 0 0,2 1 0,1-3 3,0 0 0,1 1 0,-1-1 0,0 0 0,-1 0 0,1-1 1,0 1-1,0 0 0,-1-1 0,0 0 0,1 0 0,-1 1 0,0-1 1,2-6-1,-3 8-1,-1 1 0,0-1 0,0 0 0,1 0 0,-1 1 0,0-1 0,1 0 0,-1 1 0,1-1 0,-1 1 0,1-1 0,-1 1 0,1-1 0,-1 0 0,1 1 0,0 0 0,-1-1 0,1 1 0,0-1 0,-1 1 0,1 0 0,0 0 0,0-1 0,-1 1 0,1 0 0,0 0 0,0 0 0,-1 0 0,1 0 0,0 0 0,0 0 0,-1 0 0,1 0 0,0 0 0,0 0 0,-1 0 0,1 0 0,0 1 0,0-1 0,-1 0 0,1 1 0,0-1 0,-1 1 0,1-1 0,0 0 0,-1 1 0,1-1 0,-1 1 0,1 0 0,-1-1 0,1 1 0,-1-1 0,1 1 0,-1 0 0,0-1 0,1 1 0,-1 0 0,1 0 0,29 55 119,-22-39-107,15 31 6,-3 1 0,26 91 0,-28-82-1,48 188 142,21 63-37,-41-147-66,-18-55-2,58 267 16,-24-89 2,37 95-20,-81-296-38,12 40 34,96 312-86,-24-94 21,-39-145 87,14 56-46,-60-172-18,3 0-1,4-2 1,35 80 0,-37-102 10,-17-42-15,1 0 0,0 0 0,1-1 0,13 21-1,-4-4-17,-13-25 11,0 0 0,-1 1-1,1 0 1,-1 0 0,-1 0-1,1 0 1,-1 0 0,0 0-1,0 10 1,11 23-1431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5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54 382 32,'0'0'262,"-12"-2"560,8-11-728,1-1 1,1 0 0,-2-20-1,4 27-83,-1-4-2,-4-32 21,1 1 0,3-1 0,5-54 0,-3 93-22,0 1 0,0 0 1,0 0-1,0 0 1,1 0-1,-1 0 1,1 0-1,0 1 0,0-1 1,0 0-1,0 1 1,0-1-1,1 1 0,-1 0 1,1 0-1,0 0 1,-1 0-1,1 0 1,0 1-1,0-1 0,0 1 1,0 0-1,0 0 1,1 0-1,-1 0 1,0 0-1,0 1 0,1-1 1,5 1-1,3-1 24,-1 1 0,1 0 0,-1 1-1,1 0 1,0 1 0,-1 0 0,18 6 0,11 9 16,-2 2 1,0 2 0,-2 1-1,34 28 1,2-1-4,-13-4-15,-56-42-28,0-1 0,0 1 0,0 0 1,-1 0-1,1 0 0,-1 1 0,0-1 0,0 0 0,0 1 0,0 0 0,-1-1 1,1 1-1,-1 0 0,0 0 0,1 7 0,-2-10-2,-1 1 1,1-1-1,-1 0 0,0 0 0,1 1 1,-1-1-1,0 0 0,0 0 0,0 0 1,0 0-1,0 0 0,0 0 0,0 0 1,0 0-1,-1 0 0,1 0 0,0-1 1,0 1-1,-1 0 0,1-1 0,-1 1 1,-1 0-1,-42 12 13,34-10 0,-38 8 4,-1-3-1,1-2 1,-1-3 0,-83-4 0,64 1 11,62 0-14,0 1-1,1 0 1,-1 0 0,0 0-1,1 1 1,0 0-1,-1 0 1,1 1 0,0 0-1,0 0 1,0 0 0,1 1-1,-11 7 1,1 0-7,14-11-135,28-4-2419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52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1064 1485 0,'10'-5'363,"0"0"0,0-1 0,0 0 0,-1-1 0,11-9 0,54-44-217,3 3 1,2 4-1,2 3 0,154-68 0,-204 106-136,-1-1-1,0-2 0,-1 0 0,-1-2 1,0-2-1,-2 0 0,0-2 0,-1 0 0,-1-2 1,33-40-1,-56 61-9,0 0 1,0 1-1,0-1 1,0 0-1,0 0 0,0 0 1,0 0-1,-1 0 1,1-1-1,-1 1 0,1 0 1,-1 0-1,0 0 1,0 0-1,0-1 1,0 1-1,0 0 0,0 0 1,-1 0-1,1 0 1,-1 0-1,0-1 1,1 1-1,-1 0 0,0 0 1,0 0-1,0 1 1,-2-3-1,-4-5 4,0 0-1,0 0 1,-1 1-1,-12-9 1,3 1-2,-120-117-96,-221-167 1,312 269 81,-1 2 0,-1 3 0,-75-30 1,-162-41-17,215 77-13,-82-12 0,119 28 27,0 0-1,0 2 1,0 2-1,-60 6 0,76-2 15,0 0 0,0 2 0,0 0 0,1 1 0,0 0-1,0 1 1,1 1 0,0 0 0,1 1 0,0 1-1,0 0 1,1 1 0,1 1 0,-19 23 0,3 1 7,2 1 0,1 0 0,2 2 0,-25 61 0,36-69 1,0 1 1,3 1-1,0 0 1,3 0-1,-6 69 1,11-38 15,2 1 0,11 80-1,17 47 32,8-2 1,111 336-1,-59-307-42,120 217 1,-98-217-9,51 83-5,-130-252 0,3-1 0,1-2 0,73 73 0,-64-77 3,1-3 0,59 41 0,-89-71-1,2 0-1,0-2 1,0 0-1,0 0 1,1-2 0,1 0-1,-1-2 1,1 0-1,0-1 1,31 2 0,-16-4-4,62-5 0,-83 2 7,0-2 0,-1 0 0,1 0 0,-1-2 0,0 1 1,0-2-1,16-8 0,-11 3 4,0 0 0,-1-2-1,-1 0 1,0 0 0,-1-2 0,-1 0 0,0-1-1,-1 0 1,0-1 0,11-21 0,-7 6-4,-1-1 0,-2 0 0,-1-1 1,-2 0-1,8-40 0,29-110-4,-28 117 4,-2-1 0,-3-1 0,-4-1 1,4-93-1,-15 115 1,2 12-13,-2-1-1,-2 0 1,-1 0 0,-2 1 0,-14-54-1,8 55-30,-1 1 0,-30-57 0,37 81 30,-1 0 0,-1 1 1,0 0-1,0 0 1,-1 0-1,0 1 0,0 0 1,-1 0-1,0 1 1,0 1-1,-1-1 0,-19-9 1,25 14 8,-1 1 0,1-1 0,-1 1 0,0 0 0,1 0 0,-1 0 0,0 1 0,0 0 0,1-1-1,-1 2 1,0-1 0,0 1 0,1-1 0,-1 1 0,0 1 0,1-1 0,-1 0 0,1 1 0,-1 0 0,1 0 0,0 1 0,0-1 0,0 1 0,0 0 0,1 0 0,-1 0 0,-5 6 0,-6 9 7,1-1 0,0 2-1,2 0 1,-16 31 0,18-32-5,-36 74 27,5 3-1,-47 159 0,69-197-26,15-43-5,-1 0-1,-1 0 1,-12 23 0,16-34 1,-1 1 0,1-1 0,0 0 0,-1 0 0,1-1 0,-1 1 1,0 0-1,0-1 0,0 0 0,0 1 0,-1-1 0,1-1 0,0 1 0,-1 0 1,0-1-1,1 0 0,-1 1 0,0-2 0,-4 2 0,1-2-1,0 1-1,1-2 1,-1 1 0,0-1-1,1 0 1,-1 0-1,0-1 1,1 0 0,0 0-1,-1 0 1,1-1-1,0 0 1,0 0-1,1-1 1,-10-6 0,-5-7-15,1-1 0,-31-37 0,2 4 5,24 27 12,1-1 0,2-1 0,0 0 0,-23-40 0,-36-67 0,72 116-3,0-1 1,1 0-1,0-1 0,2 1 1,-6-38-1,-4-10-8,8 29 9,2 0 1,1 0-1,2 0 0,5-65 0,-2 18 11,0 70-7,1 0-1,0 0 1,7-25 0,-6 26-3,1-1 1,-2-1 0,2-25-1,-3 36 2,1 0 0,-1 1-1,1-1 1,0 1-1,-1-1 1,2 1-1,-1 0 1,0 0 0,6-6-1,9-16 10,-15 22-8,0 1-1,-1-1 0,1 1 0,0-1 0,0 1 0,0 0 0,1 0 0,-1 0 0,0 0 0,1 0 0,-1 1 0,1-1 0,0 1 0,-1-1 0,1 1 0,0 0 0,0 0 0,0 0 0,0 1 0,0-1 0,4 0 0,1 0 1,1 0 0,0 0 0,0 1 1,0 0-1,-1 1 0,14 2 0,6 14-1305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8:06.4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3935 1514 609,'0'1'27,"0"-1"-1,0 1 1,0 0 0,0-1 0,0 1 0,-1 0 0,1-1 0,0 1 0,-1 0 0,1-1 0,0 1 0,-1-1 0,1 1 0,-1-1-1,1 1 1,-1-1 0,1 1 0,-1-1 0,1 1 0,-1-1 0,1 1 0,-1-1 0,1 0 0,-1 1 0,0-1 0,1 0 0,-1 0 0,0 0-1,1 1 1,-1-1 0,0 0 0,1 0 0,-1 0 0,0 0 0,0 0 0,1 0 0,-1 0 0,0 0 0,1-1 0,-1 1 0,0 0-1,1 0 1,-1-1 0,0 1 0,1 0 0,-1 0 0,1-1 0,-2 0 0,-2 0 44,1-1-1,-1 0 1,1 1-1,-1-1 1,1 0 0,0-1-1,-6-3 1,-3-12-46,0 0 1,0 0-1,2-1 0,0 0 1,-12-40-1,-26-109-40,39 131 17,-41-169-12,-55-200-55,93 366 45,-1 1 0,-3 0 0,-1 1 0,-26-43 0,31 63-1,0 0-1,-1 2 1,-1-1-1,0 2 1,-1 0-1,-1 0 1,0 1-1,-1 2 1,-1-1-1,-19-9 1,12 9 9,-1 2 0,0 1-1,-1 1 1,0 1 0,-46-7 0,-142-4 11,27 4 0,131 6 17,24 3-13,-1 1 0,0 2-1,0 1 1,0 1-1,-37 5 1,68-4-2,0 1 0,1 0-1,-1 0 1,0 0 0,1 0 0,-1 1-1,1-1 1,-1 0 0,1 1 0,0 0-1,0 0 1,-1 0 0,1 0 0,1 0-1,-1 0 1,0 0 0,0 0 0,1 1-1,-1-1 1,1 1 0,0-1 0,0 1-1,0 0 1,0-1 0,0 1 0,0 3-1,-2 8 5,1 0 0,1 1-1,0 27 1,1-32-7,0 66 20,4 1 0,16 88 0,70 240 17,-62-311-11,4-1 0,55 109 0,61 127 41,-120-251-46,-3 1 0,21 113 0,96 390 206,-131-549-209,18 34 0,-18-45-16,-2 1 0,0 0 0,-1 0 0,4 25 0,-6-9 18,0 66 1,-7-99-14,0 0 1,-1 0-1,1 1 0,-2-2 0,1 1 1,-1 0-1,1 0 0,-2-1 1,1 1-1,-8 9 0,-10 17 1,-46 92 56,-6-4 1,-124 158-1,-269 303 31,-43-42 17,96-138 7,40 33-85,108-59-32,151-210 0,-168 184 0,144-186 0,114-135 0,4-4 0,0 1 0,1 0 0,-17 32 0,33-50-3,0 1 0,0-1 0,1 1-1,0 0 1,0-1 0,1 1 0,0 0 0,0 0-1,1 0 1,0 0 0,0 0 0,1 0-1,0 0 1,0 0 0,1-1 0,0 1 0,0 0-1,7 13 1,5 6 3,1 0-1,1-1 0,32 39 1,-11-16-1,71 116 1,-49-73 0,104 125 0,-159-213-3,-1 0 0,1 0 1,0 0-1,1-1 0,-1 0 0,0 0 0,1 0 0,0-1 0,5 3 0,-8-4 1,0-1-1,0 1 1,0-1-1,0 1 0,0-1 1,0 0-1,0 1 1,0-1-1,0 0 0,0-1 1,0 1-1,0 0 1,0-1-1,0 1 0,0-1 1,0 1-1,0-1 1,0 0-1,0 0 1,-1 0-1,1 0 0,0 0 1,-1 0-1,1 0 1,0-1-1,-1 1 0,3-3 1,20-27 2,-2-1 0,24-42 1,5-9 3,18-14 8,123-134 0,106-73 32,-54 57-21,-7 1-5,330-371 103,-292 223-145,-93 121-86,-178 267 110,63-80-11,-59 77 9,0 0 1,1 0 0,0 1-1,1 0 1,0 1-1,17-10 1,-25 16 2,1 0 0,-1 1 1,0-1-1,0 1 0,0 0 0,0 0 1,0 0-1,1 0 0,-1 0 0,0 0 1,0 0-1,0 1 0,0-1 0,0 1 1,0 0-1,0-1 0,0 1 0,0 0 1,0 0-1,0 0 0,0 1 0,0-1 1,-1 0-1,1 1 0,-1-1 0,1 1 1,-1-1-1,1 1 0,-1 0 0,0 0 1,0 0-1,2 3 0,2 3 6,0 0 0,-1 1 0,0 0 0,0 0 0,-1 0 0,3 10 1,5 53 4,4 128 0,-10-114-10,42 406 72,-30-386-47,5 0 0,57 163 0,44 35 26,27 82-42,-41-3-35,-78-262 21,1-24-5,4-1 0,4-2 0,66 115 0,-102-203-4,-1 0 0,1 0 0,0 0-1,0-1 1,1 1 0,-1-1-1,1 0 1,0 0 0,1-1 0,-1 0-1,1 0 1,0 0 0,0 0-1,9 3 1,-6-4-5,1 0 1,1 0-1,-1-1 0,0-1 0,0 0 0,1 0 1,-1-1-1,1 0 0,12-2 0,61-9 4,-37 4 1,62-1 0,76 15 12,-183-7 1,-1-1 1,1 0-1,0 0 1,-1 0-1,1 0 1,-1-1-1,1 1 1,-1 0-1,0-1 1,1 1-1,-1-1 1,0 1-1,0-1 0,0 0 1,0 1-1,0-1 1,0 0-1,-1 0 1,1 1-1,0-1 1,-1 0-1,1-4 1,1-1 1,12-35-3,-1-1 0,-3-1 0,-2 1 0,4-61 0,-4-179 0,-8 260 0,0-39 4,-3 0 1,-3 0-1,-3 1 0,-19-71 0,7 41 4,-15-145-1,12-96 10,21 282-17,-13-352 4,-27-329 3,7 257 4,0 96-17,3 58 1,31 102 5,3 121 0,-1 87 1,1 0-1,1 1 1,0-1 0,0 0-1,1 1 1,0 0 0,1 0-1,-1 0 1,2 0 0,6-10-1,9-12 8,33-38-1,-31 42-2,623-860-5,-191 255 14,-321 472 56,267-247 1,-355 370-87,22-19 33,-61 50-13,0 0 1,0-1-1,-1 0 1,0 1-1,0-1 1,-1-1-1,7-13 1,-9 14 0,0 0-1,-1 0 1,0-1-1,0 1 1,0 0 0,-1-1-1,0 1 1,0-1-1,-1 1 1,0 0-1,0-1 1,-1 1 0,-3-9-1,-5-12-2,-1 1-1,-16-27 0,1 1-10,-4-24-63,-21-86 0,-16-44-25,60 190 86,0 0-1,-1 0 0,-1 0 0,0 1 1,-14-18-1,18 29 8,1 0 1,-1 0-1,0 1 1,-1-1-1,1 1 1,-1 0-1,0 1 1,0-1-1,0 1 1,0 0-1,0 1 1,-1 0-1,1 0 1,-1 0-1,1 1 1,-1-1 0,-11 1-1,-3-1 4,-1 1 0,1 1 0,-1 1 0,1 1 0,-1 0 0,1 2 0,0 1 0,0 0 0,1 2 0,-39 17 0,9 5 12,1 2 0,1 2-1,2 3 1,-81 80 0,-181 164-5,214-198 18,-40 50-19,36-34-7,-107 123 33,150-169-11,8-10-31,34-28 14,0-1 1,-1 0-1,0-1 1,0-1-1,-22 12 1,25-16-5,0 0 0,0 1 0,0 0 1,1 0-1,-9 11 0,-34 25 15,40-36-18,0 0 1,-1-1 0,0-1 0,-21 7 0,23-8-9,12-15-661,0-7-129,0 1-320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4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1464 46 352,'0'0'198,"-12"5"565,1 8-639,1 0-1,0 1 0,0 0 1,2 0-1,-1 1 0,-9 27 1,1-6-27,-275 595 833,80-165-605,141-317-294,-384 785 221,183-337-284,260-567 13,2 1 1,1 0 0,1 0-1,2 1 1,1-1 0,-1 38-1,6-68 12,0 0 0,0 1 0,0-1 0,1 0 0,-1 0-1,1 1 1,-1-1 0,1 0 0,-1 0 0,1 0 0,0 0-1,-1 0 1,1 0 0,0 0 0,0 0 0,0 0-1,0 0 1,0 0 0,0 0 0,2 1 0,27 13-1,-10-6 6,8 9 3,-2 1 0,48 44 0,41 55 35,-74-74-16,-32-34-17,108 103 41,-104-102-38,0-1 0,1 0 0,1-1 1,0 0-1,0-1 0,1-1 0,20 7 0,-31-13-5,-1 0 0,1 0-1,-1 0 1,1 0 0,-1-1-1,1 0 1,-1 0 0,1 0-1,-1-1 1,1 1 0,-1-1 0,0 0-1,1 0 1,-1-1 0,0 1-1,0-1 1,0 0 0,0 0-1,0 0 1,0-1 0,0 1 0,-1-1-1,1 0 1,-1 0 0,0 0-1,0-1 1,0 1 0,0-1-1,3-5 1,5-11-10,0 0 1,-1-1-1,-2 0 0,11-36 0,-12 36 5,95-358-92,-65 226 94,91-242-1,65 24 27,-26 57-128,-148 269 70,-1-2 0,12-57 0,-30 104 36,0-1 0,0 0 0,0 1 0,0-1 0,1 0 0,-1 1 0,0-1 0,0 1 0,0-1 0,1 1 0,-1-1 0,0 1 0,1-1 0,-1 1 0,1-1 0,-1 1 0,0-1 0,1 1 0,-1-1 0,1 1 0,0-1 0,8 7 17,4 20-2,-12-24-11,10 27 3,-1 0 0,-1 0 0,-2 1 1,-1 0-1,3 37 0,-2 156 24,-7-188-25,-4 65-8,-3 0 0,-27 129 0,-64 192 43,-16 91 112,100-400-122,6 1 1,8 178 0,2-264-30,2-1 0,0 0-1,16 50 1,36 73 7,-39-106-10,-6-14-10,2-1 1,29 48-1,-34-64 6,0-1-1,1 0 0,1 0 0,-1-1 1,2-1-1,0 1 0,0-2 1,18 12-1,270 154-1,-297-173-2,1 1 0,0 0 0,-1-1 0,1 0 1,0 0-1,0 0 0,0 0 0,0 0 1,0 0-1,0-1 0,0 0 0,4 1 0,-6-2 3,1 1 0,-1-1 0,0 1 0,1-1 0,-1 0 0,0 0-1,1 1 1,-1-1 0,0 0 0,0 0 0,0 0 0,0-1-1,0 1 1,0 0 0,0 0 0,0 0 0,0-1 0,0 1-1,-1 0 1,1-1 0,0 1 0,-1-1 0,0 1 0,1-4-1,52-209-43,-23 79 32,18-29 17,6 3 0,7 2 1,8 3-1,94-159 0,186-300-33,-122 253 53,-214 343-22,1 1 0,0 0 0,2 1 0,24-22 0,-39 38 1,0 0 0,0 1 0,0-1 0,0 0 0,0 1 0,0-1 1,0 0-1,0 1 0,0-1 0,0 1 0,0 0 0,1-1 0,-1 1 0,0 0 1,0 0-1,0 0 0,0 0 0,1 0 0,-1 0 0,0 0 0,0 0 0,0 0 1,0 1-1,0-1 0,1 0 0,-1 1 0,0-1 0,0 1 0,0-1 0,0 1 1,0-1-1,0 1 0,0 0 0,0 0 0,-1-1 0,1 1 0,0 0 0,0 0 1,0 0-1,0 1 0,3 5 1,0 0 0,0 0 0,-1 0 0,5 15 0,-7-19-1,6 19 3,-2 1-1,0 0 1,-1 0-1,-2 1 1,0 45-1,-4-24 6,-2-1-1,-12 55 1,-83 266 39,-25-5 137,13-40-100,86-243-93,-90 296 38,93-284-5,4 1-1,-9 117 0,17 172 15,10-371-42,1 0-1,0 1 1,0-1 0,1 0 0,0 0 0,1 0 0,-1 0-1,2 0 1,-1-1 0,1 1 0,0-1 0,0 0 0,1 0-1,0 0 1,1-1 0,-1 0 0,1 0 0,0 0 0,0-1-1,1 0 1,0 0 0,0 0 0,0-1 0,0 0 0,1-1-1,0 1 1,0-1 0,-1-1 0,2 0 0,-1 0 0,10 1-1,181 8-68,-132-10 55,-1 3 0,70 13-1,-119-13 6,-1-1-15,0 0 1,30 2-1,-46-6 26,0 1 0,1 0 0,-1-1-1,1 1 1,-1 0 0,0-1 0,1 1 0,-1-1 0,0 1-1,1 0 1,-1-1 0,0 1 0,1-1 0,-1 1 0,0-1-1,0 1 1,0-1 0,0 1 0,0-1 0,1 1 0,-1-1-1,0 0 1,0 1 0,0-1 0,0 1 0,-1-2 0,1-22-55,0 17 49,3-55-6,12-67 0,-9 90 16,20-107-13,47-145 1,-25 111 20,47-153 57,148-342-1,-139 404-45,122-286 49,63-193 69,-239 607-150,-13 43 3,26-117 0,-56 185 8,55-316-10,-61 345 10,-1-2 3,1 0 1,-1 0 0,0 0 0,0 0 0,0 0-1,-1-6 1,0 9-3,0 1 1,1-1-1,-1 1 1,0-1-1,0 1 0,0 0 1,0-1-1,0 1 1,0 0-1,0-1 0,0 1 1,0 0-1,-1 0 1,1 0-1,0 0 0,-1 0 1,1 1-1,-1-1 1,1 0-1,-1 1 1,1-1-1,-3 0 0,-260-76 47,209 64-51,-1 3-1,-104-5 1,38 13-5,-171-8-45,243 5 44,0-3 1,1-1-1,-88-29 0,123 33-5,0 1 0,0 0 1,0 1-1,-1 0 1,-21 0-1,28 3 6,0 0 0,1 1 0,-1-1 0,0 2 0,1-1 0,-1 1-1,1 1 1,0-1 0,-1 1 0,1 0 0,0 1 0,-6 4 0,-32 23 4,1 2 0,2 2 0,1 2 0,2 2 0,1 1 0,3 2 0,-48 73 0,-67 128 50,-154 220 63,32-113-83,230-282-38,36-57 10,1 1 1,-2-2-1,1 1 1,-2-1 0,1 0-1,-1 0 1,-1-1-1,0 0 1,-11 8 0,19-14-5,1-2-20,0-21-1,0 7 32,2 0-1,-1 1 1,2-1 0,0 0 0,9-23 0,32-64-8,-27 66 9,16-35 1,-9 22-17,-3 0 0,-1-1 1,24-94-1,-13-17 4,64-274 6,-76 359-18,17-150-1,-14-443-296,-22 666 315,0-1 1,0-1-1,-1 1 1,0-1 0,1 1-1,-1 0 1,0-1 0,0 1-1,0 0 1,0 0 0,-1-1-1,1 1 1,0 0 0,-1 1-1,0-1 1,1 0 0,-1 0-1,0 1 1,0-1 0,0 1-1,-4-3 1,-6-3 19,0 0 1,-22-7 0,17 7-6,-50-22-9,0 4 0,-2 2 1,-1 4-1,-1 2 0,-76-7 0,49 9-6,60 8 16,-73-4 0,65 6 26,39 4-34,0-1 1,1 1-1,-1 1 0,0-1 1,0 1-1,0 0 0,0 1 1,0 0-1,0 0 0,-10 3 1,-21 20 34,11-4-28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5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2663 62 0,'0'0'956,"-28"0"-359,-79 0-289,-256 6 103,286 0-345,1 3 1,-130 33 0,138-24-16,1 4 1,1 2-1,1 4 1,1 2 0,2 3-1,1 2 1,2 3 0,-96 82-1,-343 384 282,467-471-335,-271 326 32,252-288-20,3 1 0,3 2 0,-48 115-1,77-149-9,2 1-1,2 1 0,1 0 0,-7 78 0,8 175-4,9-262 4,0-25-1,1-1 1,0 0-1,0 1 1,0-1 0,1 0-1,0 0 1,0 0-1,1 0 1,0 0-1,0 0 1,1-1-1,0 1 1,5 5 0,-2-2-1,1-1 0,1-1 0,0 1 0,0-2 0,1 1 0,-1-1 0,17 8 0,-4-4-1,0-1 0,0-1 0,1-1 0,0-1 0,1-1 1,0-1-1,34 3 0,-3-5-2,1-2-1,-1-3 1,0-2 0,0-2-1,-1-3 1,71-21 0,-63 10-7,0 3 0,1 3 0,1 3 1,108-6-1,-162 16 5,0-1 0,-1 0 0,1 0 0,-1-1 0,1 0 0,-1-1 0,17-8 0,33-12-22,-35 12 23,-22 10 6,1 0 0,0 0 0,-1 1 0,1 0 0,0-1 0,0 1 0,0 0 0,0 0 0,0 1 0,5-2 0,-8 39 80,-4-20-78,-1 0-1,-1-1 0,-1 1 1,0-1-1,-1-1 0,0 1 1,-17 21-1,-18 36-1,-52 149 108,64-140-27,-5-2 1,-68 116-1,91-177-65,1 0 0,1 1 0,1 0 0,1 0 0,-10 31 0,19-49-16,-1 1 0,1-1-1,0 0 1,0 1-1,0-1 1,0 0-1,1 1 1,-1-1-1,1 0 1,-1 1 0,1-1-1,0 0 1,0 0-1,0 0 1,0 1-1,0-1 1,0 0 0,1-1-1,-1 1 1,1 0-1,-1 0 1,1-1-1,0 1 1,-1 0-1,3 1 1,8 5-4,-1-1-1,1 0 1,16 8 0,-1-1 0,19 16 12,66 57 0,-72-53 0,83 52 0,-114-80-5,1-1 0,0-1 0,0 0 0,0 0 0,0-1-1,1 0 1,-1-1 0,19 2 0,-23-3-1,0-1 0,1-1 0,-1 1 0,0-1 0,1 0 0,-1 0 0,0-1 0,0 0 1,0 0-1,0 0 0,0-1 0,0 0 0,-1 0 0,1-1 0,8-7 0,49-48 1,108-135 0,-111 121-4,45-64-2,134-230-1,-41 54 1,-36 87 24,359-386 1,-478 568-23,603-674-31,-612 673 32,14-16 0,63-109 0,-99 149 0,-1 0 0,-2-1 0,0-1 0,-1 0 0,-1 0 0,-1 0 0,-2-1 0,0 0 0,1-37 0,-5 55 2,0 1-1,0 0 0,0-1 0,-1 1 0,1 0 0,-1 0 0,-1-1 0,-2-8 0,2 11-2,0 0 0,-1 1 0,1-1 0,0 1 0,-1 0 0,1 0 0,-1 0 0,0 0 1,1 0-1,-1 0 0,0 1 0,0-1 0,0 1 0,-1 0 0,-3-1 0,-15-4-5,0 1 0,0 1 0,0 1 0,0 0 0,-1 2 0,-25 2 0,24 0 4,0-1-1,0-1 0,0-2 0,0 0 0,-35-10 0,53 12 3,0-1 0,0 1 0,0 1 0,-1-1 0,1 1 0,0 0 0,0 1 0,0-1 0,0 1 0,0 0 0,0 1 0,0-1 0,0 1 0,0 1 0,0-1 0,1 1 0,-1 0 0,-6 4 0,-10 9 0,1 0 0,-37 37 0,38-35 0,-57 55 1,5-3-4,-126 93 0,-30-8-24,222-152 18,0 0 0,0 0 0,-1 0 0,1-1-1,0 0 1,-1 0 0,0 0 0,1-1-1,-1 0 1,-10 0 0,17-1 6,-1-1 0,1 1 1,-1 0-1,1-1 0,-1 1 0,1-1 1,-1 1-1,1-1 0,-1 1 0,1-1 1,0 1-1,-1-1 0,1 0 0,0 1 1,0-1-1,-1 1 0,1-1 0,0 0 1,0 1-1,0-1 0,0 1 0,0-1 1,0 0-1,0 1 0,0-1 0,0 0 1,0 0-1,0-28-29,1 20 18,1-19 1,2 0-1,0 0 1,2 0-1,2 1 1,0 0-1,16-35 1,-11 30 11,-1 0 1,-2-1 0,-2 0-1,5-34 1,2-290 6,-15 355-4,-1-1-1,1 1 1,0 0 0,-1 0-1,1 0 1,-1 0 0,1 0-1,-1 0 1,0 0 0,0 0-1,0 0 1,0 1 0,-1-1-1,1 0 1,0 0 0,-1 1-1,1-1 1,-1 1-1,1 0 1,-1-1 0,0 1-1,0 0 1,-2-2 0,-52-17 48,19 7-50,14 0-25,17 10-55,0-1-1,0 1 1,0 0 0,0 1-1,0-1 1,0 1 0,-1 1-1,-10-3 1,-7 3-987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55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1355 87 64,'0'-2'47,"-1"0"0,0 1 0,0-1 1,0 0-1,1 0 0,-1 1 0,-1-1 0,1 0 0,0 1 0,0-1 0,-1 1 1,1 0-1,-1-1 0,1 1 0,-1 0 0,1 0 0,-1 0 0,0 0 0,0 0 0,1 0 1,-1 1-1,0-1 0,0 0 0,0 1 0,0 0 0,-2-1 0,-57-9 309,32 9-291,0 2 0,0 1 0,1 1 0,-1 1 0,1 2 0,0 0 0,-53 21 0,7 5 30,-111 65 0,99-45 15,2 3 0,2 4 0,4 4 0,-121 123 0,176-161-103,0 1 1,1 1-1,2 1 0,1 0 1,1 2-1,2 0 1,-17 41-1,30-57-5,0-1 1,1 1 0,1-1-1,0 1 1,0 0-1,3 21 1,0 3 0,-2-36-3,0 0-1,0 0 1,0 0 0,0 1-1,1-1 1,-1 0-1,1-1 1,0 1 0,0 0-1,0 0 1,-1 0-1,2 0 1,-1 0 0,0-1-1,0 1 1,0-1-1,1 1 1,-1-1 0,3 3-1,0-2-1,0 1 0,0-1 0,1 1 0,-1-1 0,1 0 0,-1-1 0,1 1 0,5 0 1,9 2-6,1-2 0,-1 0 0,23-2 0,-38 0 7,17 1 3,1-1 0,-1 0 0,1-2-1,-1-1 1,0-1 0,0 0 0,0-2 0,0 0 0,-1-1 0,29-15 0,487-277 34,-479 263-29,-1-2 1,78-71-1,-73 58-6,-47 40-2,0-1 0,0 0 0,-1-1 0,-1-1 0,0 0 0,-1 0 0,-1-1 0,0-1 0,14-29 0,-12 15-1,4-16 7,-8 9 8,-5 28-11,-1-1-1,0 1 1,0 0-1,-1-14 1,-1-74 50,0 96-49,0-1 0,0 0 1,-1 1-1,1-1 0,-1 1 0,1-1 0,-1 1 0,0-1 0,0 1 0,0-1 0,0 1 0,0 0 0,0-1 0,0 1 1,0 0-1,0 0 0,0 0 0,-1 0 0,-1-1 0,-36-20 142,4 2-133,23 7-210,10 12 88,1-1 1,0 0-1,-1 1 0,0-1 1,1 1-1,-1 0 1,0 0-1,0-1 0,1 1 1,-1 0-1,-3-1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4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3541 503 64,'3'-8'78,"-1"0"-1,0-1 1,0 1-1,-1-1 0,0 1 1,-1 0-1,0-1 1,0 0-1,0 1 1,-1 0-1,-4-15 1,1 8 33,-1 0 0,0-1 0,-2 2 0,0-1 0,-10-16 0,6 13-70,-2 1 0,1 0 0,-2 1-1,0 1 1,-1 0 0,0 1 0,-2 0-1,1 2 1,-21-13 0,9 10 5,0 1-1,-1 1 1,0 1 0,-1 2 0,-42-9-1,-21 3 93,-1 5-1,0 4 1,-96 6-1,178 1-114,-34 2 38,1 1 0,0 3 0,0 2 1,1 2-1,-82 30 0,-205 106 160,291-126-201,0-1 17,0 3-1,1 1 0,2 2 0,0 1 0,-54 52 0,76-62-26,0 0 0,0 1-1,2 1 1,0 0 0,1 0-1,1 2 1,1-1 0,1 1-1,0 1 1,1 0 0,2 0-1,0 0 1,-4 32 0,7-27-10,1 0 0,2 0 0,0-1 0,2 1 0,0 0 0,2 0 0,1-1 0,14 42 0,-4-25 0,3-1 0,1-1 0,31 48 0,84 106 15,-82-125 0,-3 3-1,49 96 0,-91-152-12,-1 1 0,0 0-1,-2 0 1,0 0-1,3 30 1,-1 90 20,-7-119-23,-1 0-1,-1 0 1,0 0-1,-1 0 1,-2 0-1,1-1 1,-2 0-1,-14 28 1,6-19 4,0 0 1,-2-2 0,-1 0 0,-33 36 0,28-37 1,0-1 0,-1-2 0,-1 0-1,-49 28 1,58-39-4,-1-2 0,1 1 0,-2-2-1,1 0 1,-1-2 0,0 0 0,0 0-1,0-2 1,-30 1 0,42-4-3,1 0 0,-1 0 0,0 0 0,1-1 1,-1 0-1,1 0 0,0 0 0,-1-1 0,1 1 0,0-1 1,1-1-1,-1 1 0,0-1 0,1 0 0,0 0 0,0 0 1,0 0-1,1-1 0,-1 1 0,1-1 0,0 0 0,0 0 1,-3-8-1,-7-15-13,2-1 1,0 0 0,-6-33 0,13 47 13,-8-42-63,2-1-1,3-1 0,3 1 0,3-78 1,1 109 8,0-3 15,-1 0 0,-9-53 1,10 77 39,-1 0 1,0 1-1,-1-1 1,1 1-1,-1-1 1,0 1-1,-1 0 1,1 0-1,-1 0 1,0 0-1,0 0 1,-1 0-1,1 1 1,-1-1-1,0 1 1,0 0-1,-1 1 1,1-1-1,-1 1 1,0-1-1,-10-4 1,5 6 1,-1 1 0,0 0-1,1 0 1,-1 1 0,0 1 0,1 0 0,-1 0-1,1 1 1,-1 0 0,1 1 0,0 0 0,-12 5 0,-73 33 29,-229 111 30,96-11 4,145-90-66,41-27-1,-49 38 0,79-52 3,0 1 1,1 0-1,0 0 1,0 1-1,1 0 0,1 1 1,-16 27-1,20-28 2,-2 0-5,1 0 1,1 0-1,0 0 1,-4 19-1,8-27 2,0 0 0,1 0 1,-1 0-1,1 1 0,0-1 0,1 0 0,-1 0 0,1 0 1,0 1-1,0-1 0,0 0 0,0 0 0,1 0 0,0-1 1,-1 1-1,1 0 0,1-1 0,2 5 0,210 290 139,-158-210-65,67 142-1,-107-195-65,0-1 0,2-1 0,2-1 0,1 0 0,1-2-1,2-1 1,1 0 0,1-2 0,1-2 0,1 0 0,2-2 0,0-1-1,60 31 1,-58-36-5,0-2 0,1-1 0,1-2 0,0-1 0,0-2 0,1-1 0,38 2 0,-27-6 32,1-2-1,0-3 1,-1-2 0,1-1-1,-1-3 1,72-20-1,73-20 10,58-16-17,-202 47-25,-1-1 1,0-2-1,49-29 1,64-39-2,-87 51 0,-2-4 0,-1-3 0,90-73 0,-144 101-4,-2 0-1,1-2 1,-2 1-1,0-2 1,-1 0 0,-1 0-1,-1-1 1,-1 0-1,12-33 1,0-15-22,19-109 1,-34 147 24,-1-1 2,0 1 1,-2-1-1,-1-33 0,-2 49 0,-1-1-1,-1 0 1,-1 1 0,0 0-1,0-1 1,-2 1-1,1 0 1,-9-15 0,-9-22 17,2-2-1,3 0 1,-19-94 0,11 41-15,-36-183-125,52 201-15,4-150 1,6 153 62,-1 62 59,1 0 0,0 1 1,2-1-1,1 1 0,12-40 0,-13 54 12,0 0-1,0 0 0,1 1 0,0-1 0,1 1 1,-1 0-1,1 0 0,1 0 0,-1 1 1,1 0-1,0 0 0,0 0 0,1 1 0,0 0 1,0 0-1,0 0 0,1 1 0,12-5 0,0 3 4,-1 1 0,1 1 0,-1 1 0,1 0 0,40 1 0,-56 3 1,0 0 0,1-1 0,-1 2-1,0-1 1,1 1 0,-1-1 0,0 1-1,0 0 1,0 1 0,0-1 0,-1 1 0,1-1-1,-1 1 1,1 0 0,-1 1 0,0-1-1,0 0 1,-1 1 0,1 0 0,2 4-1,4 6 4,-1 0-1,-1 1 0,0 0 0,5 19 0,-2 2 11,-1 0-1,-3 1 1,5 68-1,-11 118 74,-2-101-67,2-115-20,-1 8 1,1 0 0,1 0 1,0 1-1,1-1 0,7 24 1,-8-35-2,1-1-1,-1 0 1,1 1 0,0-1-1,-1 0 1,2 0 0,-1 0 0,0 0-1,0 0 1,1-1 0,0 1 0,-1-1-1,1 1 1,0-1 0,0 0-1,0 0 1,1-1 0,-1 1 0,0 0-1,1-1 1,-1 0 0,1 0-1,-1 0 1,1 0 0,0-1 0,-1 1-1,1-1 1,0 0 0,3 0 0,10-2-2,0 0 0,-1 0 0,1-2 0,-1 0 1,0-1-1,0 0 0,0-1 0,-1-1 1,1-1-1,-2 0 0,1-1 0,-1 0 0,-1-1 1,0-1-1,0 0 0,-1-1 0,12-14 1,-20 18 1,0 0 0,-1 1 0,0-1 0,0 0 0,0-1 0,-1 1 0,-1 0 0,2-15 0,0 3 0,3-38-34,-2 0 0,-6-87 0,0 37 7,2-411 156,-1 514-241,1 1 0,-1-1 0,0 1 1,0-1-1,0 1 0,0 0 1,-1-1-1,0 1 0,0 0 1,0 0-1,0 0 0,-4-4 1,-6-8-1448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4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2883 18 128,'-5'1'76,"0"-1"0,0 1 0,-1 0 0,1 1-1,0-1 1,0 1 0,0 0 0,0 0 0,1 0 0,-1 1 0,-7 5-1,-44 40-62,41-33 89,-57 57 316,-96 125-1,28-30-24,-260 216 499,-33-31-373,-69 58-152,193-126-240,-156 132 39,416-374-166,1 2 0,-50 60 0,89-94-4,1 1 0,1 0 0,0 1-1,0-1 1,-6 18 0,11-26 2,1 1 1,-1-1 0,1 1-1,0 0 1,0-1-1,1 1 1,-1 0-1,1 0 1,-1 0-1,1-1 1,0 1-1,1 0 1,-1 0 0,1 0-1,-1-1 1,1 1-1,0 0 1,1-1-1,-1 1 1,1 0-1,-1-1 1,4 5-1,14 14 2,0 0-1,1-2 0,2 0 1,40 29-1,-46-39 1,0-1 0,0 0-1,1-1 1,0-1 0,1-1 0,-1 0 0,1-1-1,30 3 1,-40-6-3,1 0-1,-1-1 0,1 0 1,-1-1-1,1 0 1,0 0-1,-1-1 1,1 0-1,-1-1 1,1 0-1,-1 0 0,0 0 1,1-1-1,-1-1 1,-1 1-1,1-1 1,11-8-1,899-600-44,-365 320 85,-413 220-47,176-123-1,-201 118 17,-51 37 3,-2-4-1,90-81 1,-129 103-17,-2-1 0,0-2 0,-2 1 0,0-2 0,-2-1 0,-1 0 0,-1-1 0,-1-1 0,-2 0 0,-1 0 0,9-40 0,-3-11-46,7-110 1,-3 21 0,-16 117 53,-2 0 0,-3-57 0,-1 36 0,0 59 0,-1 0 0,1 0 0,-6-15 0,-3-38 0,8 42 4,-2 0 1,0 1-1,-2 0 1,-1 0-1,-18-44 1,23 64-60,-1 0 1,0 1 0,0-1 0,-1 0 0,1 1-1,-1 0 1,0 0 0,1 0 0,-1 0 0,-1 0 0,1 1-1,0 0 1,-1 0 0,1 0 0,-1 0 0,0 1-1,1 0 1,-1 0 0,-6-1 0,-9 2-971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45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857 36 545,'-34'-8'65,"-1"-1"185,0 2 1,0 2 0,-46-2-1,31 8-138,1 3-1,-1 1 1,2 3-1,-1 1 1,1 3-1,0 2 1,1 2-1,-85 42 1,121-52-98,1-1 0,0 1 0,0 1 0,1 0 0,0 0 0,0 1 0,-8 9 0,13-12-10,1 0 1,0 1-1,0-1 1,0 1 0,0 0-1,1 0 1,0 0 0,0 0-1,0 0 1,1 0 0,0 0-1,0 1 1,1-1 0,0 9-1,0-4 10,0 1-1,1 0 1,0 0-1,1 0 1,0-1-1,1 1 1,6 17-1,-5-22-8,-1-1 1,1 1-1,1 0 0,-1-1 0,1 0 1,0 0-1,1 0 0,0-1 0,-1 0 1,2 0-1,-1 0 0,12 6 0,-5-4 3,1 0 0,0-1 0,1-1 0,-1 0 0,1-1 0,0-1 0,22 3 0,110 0 60,-124-6-66,-2-1 1,0-2 1,0 0 0,0-1-1,0-1 1,0-1-1,-1-1 1,0-1-1,22-11 1,-2-3 7,0-1-1,65-51 1,-95 67-11,-1-1 1,0 1-1,-1-2 0,0 1 0,12-18 1,-17 20 4,1 0-1,-1 0 1,-1 0 0,1-1 0,-1 1-1,0-1 1,-1 1 0,0-1-1,0 0 1,0 0 0,-1-10 0,0 9-2,-1 0 0,0 0 1,0-1-1,-1 1 0,0 0 0,0 0 1,-1 0-1,0 1 0,-1-1 1,0 1-1,0-1 0,-9-11 0,9 14 8,1 1 0,-1-1-1,-1 1 1,1 0 0,-1 0-1,1 1 1,-1-1 0,0 1 0,0 0-1,-1 0 1,1 1 0,-1-1-1,1 1 1,-1 1 0,0-1-1,1 1 1,-1 0 0,0 0-1,-7 0 1,4 1-12,-37 0-476,-76 9-1,99-5-611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456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41 4304 32,'0'-35'1116,"2"22"-1067,1 1 1,1 0-1,0 0 0,1 0 1,0 0-1,0 1 0,2-1 1,-1 2-1,12-15 1,-8 10-26,246-318 238,-189 253-268,-53 63 5,-6 6-54,-15 31 31,-22 33 21,-3-1 0,-1-2 1,-3-1-1,-42 44 1,20-22-1,47-58 3,-11 14 0,1 1 0,1 0 0,-27 52 0,-12 47 69,57-122-53,29-8-11,-16-3-1,0-1 0,0-1-1,-1 0 1,0 0-1,0-1 1,-1 0 0,13-17-1,18-17 1,92-105-118,-79 86 14,-36 45 78,-17 17 21,1 0 1,-1 0-1,0 0 0,0 0 1,0 0-1,0 1 1,0-1-1,1 0 0,-1 0 1,0 0-1,0 0 0,0 0 1,0 0-1,0 0 1,1 0-1,-1 0 0,0 0 1,0 1-1,0-1 0,0 0 1,0 0-1,0 0 0,0 0 1,0 0-1,0 0 1,0 1-1,1-1 0,-1 0 1,0 0-1,0 0 0,0 0 1,0 1-1,0-1 1,0 0-1,0 0 0,0 0 1,0 0-1,0 0 0,0 1 1,0-1-1,0 0 1,-1 0-1,1 0 0,0 0 1,0 0-1,0 1 0,0-1 1,0 0-1,0 0 1,0 0-1,0 0 0,0 0 1,0 0-1,-1 1 0,1-1 1,0 0-1,-18 40 16,-1-6-13,-32 41 0,2-1 32,-10 19 35,58-91-48,22-14-10,2-10 9,0-2 0,31-43-1,18-19-14,47-25-21,-119 111 16,0 1-1,0-1 0,0 0 1,0 0-1,0 0 1,0 0-1,0 0 1,0 0-1,0 0 1,0 0-1,0 1 0,0-1 1,0 0-1,0 0 1,0 0-1,0 0 1,0 0-1,1 0 1,-1 0-1,0 0 0,0 0 1,0 0-1,0 0 1,0 0-1,0 0 1,0 1-1,0-1 0,0 0 1,0 0-1,1 0 1,-1 0-1,0 0 1,0 0-1,0 0 1,0 0-1,0 0 0,0 0 1,0 0-1,0 0 1,0 0-1,1 0 1,-1 0-1,0 0 1,0 0-1,0 0 0,-9 18-34,-15 22-11,1-4 81,2 1 0,1 1-1,2 0 1,2 2 0,2 0 0,1 0-1,-10 61 1,19-84-6,-6 57 91,11-74-120,0 0-1,0 1 0,0-1 0,0 0 0,0 0 0,0 0 1,0 1-1,0-1 0,0 0 0,0-1 0,0 1 0,0 0 0,0 0 1,0 0-1,0 0 0,0-1 0,0 1 0,1-1 0,4-3 5,0 0-1,-1 0 0,1 0 0,-1-1 0,0 0 0,8-10 1,7-7 0,-10 12-20,0 0 0,0-1 0,-1 0 0,-1-1 0,0 1 0,-1-2 0,0 1 0,0-1 0,-1 0 0,-1 0 0,-1-1 0,0 1 0,4-21 0,-3 18-73,-5 41 73,-7 46 62,-3 5 160,0 151-1,10-225-204,0 0 0,0 0 0,0 0 0,0 0 1,1-1-1,-1 1 0,0 0 0,1 0 0,0 0 0,-1 0 0,1 0 0,0-1 0,0 1 0,0 0 0,0-1 0,0 1 0,0 0 0,0-1 1,1 0-1,-1 1 0,0-1 0,1 0 0,-1 1 0,1-1 0,0 0 0,-1 0 0,1 0 0,0-1 0,0 1 0,-1 0 0,1-1 0,0 1 1,2 0-1,-1-1 1,0 0 0,0 0 1,0 0-1,0 0 0,0-1 1,0 1-1,-1-1 1,1 0-1,0 0 0,0 0 1,0 0-1,-1 0 0,1 0 1,-1-1-1,1 0 0,-1 1 1,1-1-1,-1 0 1,0 0-1,0 0 0,0 0 1,2-3-1,35-54-2,-3-3 0,52-118 1,-84 171-7,7-14-49,-11 23 52,0 1 1,0-1 0,0 0-1,0 0 1,0 0-1,1 0 1,-1 0-1,0 0 1,0 0-1,0 0 1,0 0-1,0 0 1,0 0-1,0 0 1,0 0 0,0 0-1,0 0 1,0 0-1,0 0 1,0 0-1,0 0 1,0 0-1,1 0 1,-1 0-1,0 0 1,0 0-1,0 0 1,0 0 0,0 0-1,0 0 1,0 0-1,-12 40-98,2-11 103,-4 15 17,-2-1 0,-30 58-1,45-99-26,1-1-1,-1 0 1,0 1-1,0-1 1,0 0-1,0 0 0,0 0 1,0 0-1,-1 0 1,1 0-1,0 0 0,0 0 1,-1 0-1,1-1 1,-1 1-1,1-1 1,0 1-1,-1-1 0,1 1 1,-1-1-1,0 0 1,1 0-1,-1 1 1,1-1-1,-1 0 0,1 0 1,-1-1-1,1 1 1,-1 0-1,1 0 0,-1-1 1,1 1-1,-1-1 1,1 0-1,-1 1 1,1-1-1,0 0 0,-1 0 1,1 0-1,0 1 1,-2-3-1,-8-6-52,0 0 0,0-1 0,-16-18 1,15 14 50,-55-64-52,53 59 37,0 1 0,-1 1 0,-1 0 0,-1 1 0,0 0 0,-1 2 0,-35-23 0,52 36 28,-1 1 1,1-1-1,-1 0 1,1 0-1,0 1 1,-1-1-1,1 1 0,-1-1 1,0 1-1,1 0 1,-1 0-1,1 0 1,-1 0-1,0 0 0,1 0 1,-1 0-1,1 0 1,-1 0-1,1 1 1,-1-1-1,0 1 0,-2 0 1,3 0 3,0 1 0,0-1 0,0 0 0,0 0 0,0 0 0,1 0 0,-1 1 0,0-1 0,1 0 0,-1 1 0,1-1 0,-1 0 0,1 1 0,-1-1 0,1 1 0,0-1 0,0 1 0,0-1 0,0 3 0,0 5 16,-1 0 1,2-1 0,0 1-1,0 0 1,0-1 0,1 1-1,0-1 1,1 1 0,0-1-1,0 0 1,1 0 0,0 0-1,6 9 1,-8-15-20,0 1 1,0-1-1,0 0 1,0 0-1,0 0 1,0 0-1,1 0 0,-1-1 1,0 1-1,1-1 1,-1 1-1,1-1 1,0 0-1,0 0 1,-1 0-1,1 0 1,0-1-1,0 1 1,0-1-1,0 0 0,0 1 1,-1-1-1,1-1 1,0 1-1,0 0 1,5-2-1,-2 1 2,0-1 0,0 0 0,0 0 0,0-1 0,-1 0 0,1 0 0,-1 0 0,0 0 0,0-1 0,0 0 0,8-8 0,39-52 5,-2-3 1,56-101-1,15-20-40,152-184 47,90-130 23,-334 458-52,-2-1 1,31-72-1,-53 108 10,-4 6 2,0 1 0,0-1-1,0 0 1,-1 0 0,1 1 0,-1-1 0,1 0 0,-1 0 0,0 1 0,0-1 0,0 0 0,-1-4 0,1 7 1,0 0 0,0 0 0,0 0 0,0-1 0,0 1 1,-1 0-1,1 0 0,0 0 0,0 0 0,0 0 0,0 0 1,-1-1-1,1 1 0,0 0 0,0 0 0,0 0 0,0 0 0,-1 0 1,1 0-1,0 0 0,0 0 0,0 0 0,-1 0 0,1 0 1,0 0-1,0 0 0,-1 0 0,1 0 0,0 0 0,0 0 0,0 0 1,-1 0-1,1 0 0,0 0 0,0 0 0,0 0 0,0 0 1,-1 0-1,1 1 0,0-1 0,0 0 0,0 0 0,0 0 0,-1 0 1,1 0-1,0 1 0,0-1 0,0 0 0,0 0 0,0 0 1,0 0-1,0 1 0,0-1 0,-1 0 0,1 0 0,0 1 0,-15 16 21,1 2 0,0-1 0,-15 30-1,-27 37 10,-186 218 11,-87 111 69,121-156 27,201-250-144,0 0 1,0 0 0,0-1-1,-1 0 1,0 0 0,-1-1-1,1 0 1,-1-1-1,0 1 1,-1-2 0,1 1-1,-1-2 1,0 1-1,0-1 1,0-1 0,-11 2-1,18-4 0,3 0 4,0 1 0,-1-1 0,1 0 0,-1 0 0,1 0 0,-1 0 1,1 0-1,0 0 0,-1 0 0,1 0 0,-1-1 0,1 1 0,0 0 0,-1 0 0,1 0 0,0 0 0,-1 0 0,1-1 0,0 1 0,-1 0 0,1 0 1,0-1-1,-1 1 0,1 0 0,0-1 0,-1 1 0,1 0 0,0-1 0,0 1 0,0 0 0,-1-1 0,1 1 0,0 0 0,0-1 0,0 1 0,0-1 1,0 1-1,0 0 0,0-1 0,-1 1 0,1-1 0,0 1 0,0 0 0,1-1 0,-1 0 0,-1-13 2,0-1 0,1 0 0,1 0 0,1 1 0,0-1-1,0 1 1,2-1 0,0 1 0,0 0 0,14-26 0,7-10 5,51-72-1,-63 102-5,59-83 0,5 3 0,108-109 0,203-150 0,-357 334 0,-22 19 0,0 0 0,0-1 0,-1 0 0,0-1 0,0 0 0,-1 0 0,0-1 0,0 1 0,-1-1 0,7-15 0,-12 24 0,-1-1 0,0 0 1,0 0-1,1 1 0,-1-1 0,0 0 0,0 0 0,0 1 0,0-1 0,0 0 0,0 0 0,0 1 0,0-1 0,0 0 0,-1 0 0,1 1 0,0-1 0,0 0 0,-1 0 0,1 1 0,0-1 0,-1 0 0,1 1 0,-1-1 0,1 1 0,-1-1 0,1 0 0,-1 1 0,1-1 0,-1 1 0,-1-1 0,-29-7 1,-37 13-8,52-1-8,-1 2 0,1 0 1,0 1-1,0 1 0,0 1 0,1 0 0,1 0 0,0 2 0,-17 15 1,1-3-19,-55 45 3,4 4 1,-114 129 0,-109 192 330,283-364-301,22-41-48,12-21 52,2 1-1,1 1 0,2 1 1,0 0-1,40-46 1,-36 46-4,254-297 12,25 19 6,-178 184-16,281-248-7,-462 432 10,-81 76 48,5 5-1,6 6 0,-155 234 0,137-150 52,-217 463 0,354-674-104,5-12 0,0-1-1,0 1 1,1 0-1,1 0 0,-1 0 1,1 0-1,0 0 1,1 0-1,0 13 1,28-33-54,-9-4 60,-1-1-1,-1-1 0,26-36 1,16-20 4,93-89-22,6 7 0,8 6 0,349-242 0,-463 359-79,-103 72 4,-54 51 0,63-52 75,-30 25 12,-121 110 6,150-130-4,2 2-1,-44 62 0,-25 54 15,-71 95 27,162-231-27,7-9 0,1 0 0,1 0 0,-15 29 0,25-43-37,6-5-6,18-14 33,-1-2-1,38-42 1,-7 7 4,-8 11-12,179-155-23,-195 172-12,-28 24 15,-10 9 44,-21 21-22,1 2 0,2 1 0,-28 41 0,-21 24 0,-25 19 26,95-101-50,13-10 19,12-8 13,-19 4-8,18-11 5,-1 0 0,0-2-1,0 0 1,16-17 0,-1 1-2,54-50-5,-3-4 0,94-124 0,-143 159-70,-2-2-1,45-91 0,-72 130 72,-4 9 2,-1 2-1,0 0-1,0-1 1,0 1 0,0-1 0,1 1 0,-1-1 0,0 1-1,0 0 1,0-1 0,1 1 0,-1-1 0,0 1 0,1 0-1,-1-1 1,0 1 0,1 0 0,-1 0 0,0-1 0,1 1-1,-1 0 1,1 0 0,-1-1 0,1 1 0,-1 0-1,0 0 1,1 0 0,-1 0 0,1 0 0,-1 0 0,1 0-1,-1 0 1,1 0 0,-1 8 0,-3 2 1,0 0-1,-1-1 1,-1 1 0,1-1 0,-2 0-1,1 0 1,-12 13 0,-56 60 1,60-67 1,-93 84 24,71-69-7,2 1-1,-45 55 0,98-108-5,60-67 10,81-121-34,118-170-12,-210 271 22,56-89 0,168-201 0,-86 160 0,-205 238 1,-1-1 0,1 0 0,-1 0 1,0 0-1,1 0 0,-1 0 0,0-1 1,0 1-1,0 0 0,-1 0 0,1-1 1,0 1-1,-1 0 0,0-1 0,1 1 1,-1-3-1,0 4-12,-3 2 27,-3 2-14,0 1 1,0 0-1,1 1 0,-1-1 0,1 1 1,0 0-1,0 0 0,1 1 0,-7 8 1,-10 12-15,-424 437 20,-4 5 101,423-440-107,-2 0-1,0-2 0,-43 31 1,52-51-9,11-16-8,9-32-2,-1 38 18,4-17 0,1-1 0,1 1 0,0 0-1,2 0 1,0 1 0,13-22 0,77-118-17,-66 111 5,246-336-19,24 19-97,-239 291 81,-25 31-45,-37 43 88,-1 1-1,1-1 1,0 0-1,-1 1 1,1-1-1,-1 0 1,1 1-1,-1-1 1,1 0 0,-1 0-1,0 0 1,1 1-1,-1-1 1,0 0-1,1 0 1,-1 0-1,0 0 1,0 1-1,0-1 1,0 0-1,0 0 1,0-1-1,-1 1 4,0 1-1,1 0 1,-1-1 0,0 1-1,0 0 1,1 0-1,-1 0 1,0 0-1,0 0 1,0 0 0,0 0-1,1 0 1,-1 0-1,0 0 1,0 0-1,1 0 1,-1 1 0,0-1-1,0 0 1,1 0-1,-1 1 1,0-1-1,0 1 1,0 0 0,-32 19 9,0 1 1,2 2 0,1 1-1,1 1 1,-31 35 0,24-25-4,-597 656 341,601-649-314,0-1-16,-1-1 0,-2-1 0,-53 46 0,69-77-54,10-18-28,8-32-37,2 29 109,-1-9-15,2 1 0,0-1 0,1 1 0,1 0 0,1 0 0,1 1-1,1-1 1,1 1 0,1 1 0,0-1 0,19-27 0,6-2 11,1 2 0,2 1 0,77-71-1,146-103 13,8-7-25,-263 222-6,1 0 0,0-1 0,-1 0 0,0 0 0,-1 0 0,8-14 0,-12 20 16,0-1-1,0 1 1,1 0-1,-1-1 0,0 1 1,0-1-1,0 1 1,0 0-1,0-1 0,0 1 1,0-1-1,0 1 1,0 0-1,-1-1 1,1 1-1,0-1 0,0 1 1,0 0-1,0-1 1,0 1-1,-1 0 0,1-1 1,0 1-1,0 0 1,-1-1-1,1 1 1,0 0-1,0 0 0,-1-1 1,1 1-1,0 0 1,-1 0-1,1-1 0,0 1 1,-1 0-1,1 0 1,-1 0-1,1 0 0,0 0 1,-1-1-1,1 1 1,-1 0-1,1 0 1,0 0-1,-1 0 0,1 0 1,-1 0-1,1 0 1,0 1-1,-1-1 0,1 0 1,-1 0-1,1 0 1,0 0-1,-1 0 0,1 1 1,-1-1-1,1 0-2,-8 1 2,0 0 0,0 0-1,1 1 1,-1 0 0,0 0 0,1 1-1,0 0 1,0 0 0,0 1 0,0-1-1,-8 7 1,-14 12-7,-32 29 0,21-16 7,-469 437 65,503-467-58,-6 9-1,-1-1 0,-1 0 1,0-1-1,-17 11 0,30-22-32,2-6 25,0 1 0,1-1 0,0 0 0,0 1-1,0-1 1,0 1 0,0-1 0,1 1 0,0 0-1,0 0 1,0 0 0,0 1 0,6-5 0,2-6 0,83-87 18,3 5-1,138-105 0,5-6 3,-166 140-25,-7 8-33,-3-2 0,87-108-1,-133 138-60,-18 31 98,-1 0 0,1 0 0,0-1 1,0 1-1,0 0 0,0-1 0,0 1 0,0 0 0,-1 0 1,1-1-1,0 1 0,0 0 0,0 0 0,-1 0 0,1-1 1,0 1-1,0 0 0,-1 0 0,1 0 0,0 0 0,0 0 1,-1-1-1,1 1 0,0 0 0,0 0 0,-1 0 0,1 0 1,0 0-1,-1 0 0,1 0 0,0 0 0,-1 0 0,1 0 1,0 0-1,0 0 0,-1 0 0,1 0 0,0 0 0,-1 0 1,1 0-1,0 1 0,0-1 0,-1 0 0,1 0 0,-1 1 1,-18 3-2,-7 10 0,-1 2 1,2 0-1,0 2 0,-32 29 0,16-13 7,-90 76 24,6 7 0,-136 161-1,-183 288 183,263-299-12,269-420-193,6 5 0,7 4 0,120-131 0,-78 109-2,430-517-41,-137 113-164,-436 569 207,0 1-1,0 0 1,0 0-1,1-1 1,-1 1-1,0 0 1,0 0-1,1 0 1,-1-1 0,0 1-1,0 0 1,1 0-1,-1 0 1,0 0-1,1-1 1,-1 1 0,0 0-1,1 0 1,-1 0-1,0 0 1,0 0-1,1 0 1,-1 0-1,0 0 1,1 0 0,-1 0-1,0 0 1,1 0-1,-1 0 1,0 0-1,1 0 1,-1 1 0,0-1-1,1 0 1,-1 0-1,0 0 1,0 0-1,1 0 1,-1 1-1,0-1 1,0 0 0,1 0-1,-1 1 1,0-1-1,0 0 1,0 0-1,1 1 1,-1-1 0,0 0-1,0 0 1,0 1-1,0-1 1,0 1-1,7 15 18,-5 11-14,-2 0-1,0 1 0,-2-1 1,-1 0-1,-1 0 0,-1 0 0,-1-1 1,-2 0-1,0 0 0,-15 28 1,-17 31 3,-78 123 1,-7-19 110,-8-5 0,-234 250 0,339-409-126,30-47-187,8 1 187,0 0-1,1 1 1,1 1 0,0-1 0,30-32 0,-13 14-2,184-221-64,-44 55 41,340-476-381,-491 660 417,-18 20-5,0 0-1,1 0 0,-1 0 0,0 0 1,0 0-1,0 0 0,0 0 1,0 0-1,1 0 0,-1 0 0,0 0 1,0 0-1,0 0 0,0 0 1,0 0-1,1 0 0,-1 0 0,0 0 1,0 0-1,0 0 0,0 0 0,0 0 1,1 1-1,-1-1 0,0 0 1,0 0-1,0 0 0,0 0 0,0 0 1,0 0-1,0 0 0,1 0 0,-1 1 1,0-1-1,0 0 0,0 0 1,0 0-1,0 0 0,0 0 0,0 0 1,0 1-1,0-1 0,0 0 1,0 0-1,0 0 0,0 0 0,0 0 1,0 1-1,0-1 0,0 0 0,0 0 1,0 0-1,0 0 0,0 1 1,0-1-1,0 0 0,-5 23 37,-13 18-12,-2 0 0,-30 46 0,21-38-15,-164 251 165,22-35 141,125-192-231,-36 65 33,78-122-116,10-19-6,-3 2-5,12-7 10,-1 0 0,0-1 0,0-1 0,-1 0 0,0-1 0,-1 0 0,14-16 0,3-2 2,125-128-350,208-278 0,-557 699 379,139-196 36,5-7 124,3 2 1,-57 97 0,98-145-177,1 0 0,1 0 0,0 1 0,1-1 0,1 1 0,0 0 0,2 0 0,-1 18 0,5-19 17,3-17-39,-4 0 6,22-15-3,0-1 1,-2-2 0,0 0-1,-1-1 1,30-41-1,-3 7-57,197-229-493,-160 183 428,-76 91 131,36-48-71,-42 53 61,0 0 0,0 1 0,-1-1 0,0 0 0,0 0 1,0-1-1,-1 1 0,0 0 0,0 0 0,1-11 241,-2 32-64,0-12-63,0-13-110,1-5 5,1-1 1,1 1-1,0 0 0,1 0 1,6-15-1,7-25 11,47-295-29,-48 235 7,6 1-1,37-117 1,46-29 1,-123 277-2,-12 21 8,-192 281 51,-181 232 67,397-544-119,-1-1 0,0 0 0,0 0 0,-12 8 0,19-15-1,0 0 0,-1 0 0,1 0 0,0 0 0,-1 1-1,1-1 1,0 0 0,-1 0 0,1 0 0,0 0 0,-1 0 0,1 0 0,0 0 0,-1-1 0,1 1 0,0 0 0,-1 0-1,1 0 1,0 0 0,-1 0 0,1 0 0,0-1 0,-1 1 0,1 0 0,0 0 0,0 0 0,-1-1 0,1 1 0,0 0-1,0-1 1,-1 1 0,1 0 0,0 0 0,0-1 0,0 1 0,0 0 0,-1-1 0,1 1 0,0 0 0,0-1 0,0 1-1,0 0 1,0-1 0,0 1 0,0 0 0,0-1 0,0 1 0,0 0 0,0-1 0,0 1 0,0 0 0,0-1-1,0 1 1,1 0 0,-1-1 0,0 1 0,0 0 0,0-1 0,0 1 0,1 0 0,-1-1 0,0-2-17,1-8 12,0 1 1,1-1 0,0 0 0,0 0 0,1 0 0,9-19 0,36-65-27,-17 37 14,34-74-30,5 3 0,134-182 0,-90 178 16,-112 130 28,-1 2 4,-1 0-1,1 1 0,-1-1 1,1 1-1,-1-1 0,1 0 0,-1 1 1,1-1-1,0 1 0,-1 0 0,1-1 1,0 1-1,0-1 0,-1 1 0,1 0 1,0 0-1,0-1 0,0 1 0,-1 0 1,1 0-1,0 0 0,0 0 0,1 0 1,-1 39 138,0-33-136,-1 0 0,0-1 0,0 1 0,0 0 0,-1 0 0,0 0 0,0 0 0,0-1 0,-1 1 0,0 0 0,0-1 0,0 1 0,-1-1 0,0 0 0,0 0 0,0 0 0,0 0 0,-8 7 0,-368 352-5,347-335 0,-27 23 6,-94 67 0,145-116-10,10-13-50,21-31 40,1 0 1,3 2-1,1 1 0,36-37 1,6-11-3,170-236 17,-189 245 7,-3-3-1,47-107 0,-83 155-9,-13 30 4,-3 7 0,-31 48 3,31-46-2,-64 111 134,-101 246 0,-14 146 254,125-337-340,-9 38-10,65-206-39,0 1 0,1-1 0,-1 0 1,1 1-1,1-1 0,-1 8 0,19-26-89,32-50 39,-2-1 0,-3-3 0,37-73 0,-31 52-34,248-462-84,-211 382 135,-53 93 8,-30 64 31,-7 44 81,-11 7-75,-2-1 0,-2-1 0,-23 40 0,8-16 9,-142 273 160,-125 276 152,297-605-329,-1-1 0,1 0 0,0 0 0,1 1 0,-1-1 0,1 1 0,0 0 0,-1 5 0,26-26-99,31-44 130,63-84 1,0-1-30,-96 119-5,0-2 0,1 2 0,1 1 0,1 0 0,1 2 0,30-20 0,-53 41 1,0-1 0,0 1 0,-1 0 0,1-1 0,0 1-1,0 1 1,0-1 0,0 0 0,0 1 0,0-1-1,0 1 1,4 0 0,-6 0 47,18 39 144,-15-26-183,-4-11-8,0-1 1,0 1 0,0 0-1,0-1 1,1 1 0,-1-1-1,1 1 1,-1-1 0,1 1-1,-1-1 1,1 1 0,0-1-1,0 0 1,0 1 0,0-1-1,0 0 1,0 0 0,0 0-1,0 0 1,0 0 0,1 0-1,-1 0 1,0 0-1,1 0 1,-1 0 0,1-1-1,-1 1 1,1 0 0,-1-1-1,1 0 1,-1 1 0,1-1-1,-1 0 1,1 0 0,-1 0-1,1 0 1,0 0 0,-1 0-1,4-1 1,-2 1-1,-1 0 0,1 0-1,0-1 1,0 0 0,0 1 0,-1-1-1,1 0 1,0 0 0,-1 0-1,1-1 1,-1 1 0,0-1 0,1 1-1,2-4 1,25-12 36,-29 17-37,0-1 0,-1 1-1,1 0 1,0 0 0,0 0 0,-1 0-1,1-1 1,0 1 0,0 0 0,-1 0-1,1 1 1,0-1 0,0 0-1,-1 0 1,1 0 0,0 0 0,0 1-1,-1-1 1,1 0 0,0 1 0,-1-1-1,1 0 1,0 1 0,-1-1 0,1 1-1,-1-1 1,2 2 0,8 23 3,-7 37 11,-3-54-13,0 25 1,0 0-1,-3-1 1,0 1 0,-2-1 0,-11 37-1,14-59-40,-1-1-140,1-22-56,3-28-6,-4-75-810,-8 62-257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457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55 1336 0,'-16'-6'144,"-17"-1"1629,33 7-1770,0 0 1,0 0 0,0 0-1,0 0 1,-1 0 0,1 0-1,0 0 1,0 0 0,0-1-1,0 1 1,0 0 0,-1 0 0,1 0-1,0 0 1,0 0 0,0 0-1,0 0 1,0 1 0,-1-1-1,1 0 1,0 0 0,0 0-1,0 0 1,0 0 0,0 0-1,0 0 1,-1 0 0,1 0-1,0 0 1,0 0 0,0 0 0,0 1-1,0-1 1,0 0 0,0 0-1,0 0 1,-1 0 0,1 0-1,0 0 1,0 0 0,0 1-1,0-1 1,0 0 0,0 0-1,0 0 1,0 0 0,0 0 0,0 1-1,0-1 1,0 0 0,0 0-1,0 0 1,0 0 0,0 1-1,3 20 48,1 0 0,0-1 0,2 1 0,0-1 0,1 0 0,1-1 0,16 28 0,-4-5 16,105 214 88,8 17 62,-101-198-163,38 134 1,-56-153-55,-5-13-1,3 0 0,1-1 0,2-1 0,21 41 0,-36-81-6,0-1 1,0 1 0,0 0 0,1-1 0,-1 1-1,0-1 1,0 1 0,1-1 0,-1 1 0,0-1 0,0 1-1,1-1 1,-1 0 0,1 1 0,-1-1 0,0 1 0,1-1-1,-1 0 1,1 1 0,-1-1 0,1 0 0,-1 1-1,1-1 1,-1 0 0,1 0 0,-1 0 0,1 1 0,-1-1-1,1 0 1,0 0 0,3-17-15,-9-36 36,-10-4-123,-2 0 0,-41-88 0,11 28 26,-38-98 20,-64-195-68,134 357 130,-2-3 0,-13-86 0,27 125 5,1 22 8,6 38 28,32 83 52,51 125 0,-35-109-23,126 392 28,-68-197-62,226 552-4,-334-884-36,-1-2-3,0 0 0,0-1 0,0 1 0,0-1 0,0 1 0,1-1 0,-1 1 0,1-1 0,0 0 0,-1 0 0,1 0 0,0 0 0,0 0 0,0 0 0,1 0 0,3 2 0,-6-28-15,-1 8-5,0 1 0,-1 0 0,-1 0-1,0 0 1,-2 0 0,-6-16-1,-43-88-140,27 64 132,-73-173-96,41 86 70,-82-139 0,136 273 76,3 3-10,0 0 1,0 1-1,-1-1 1,0 1-1,0 0 1,0 0-1,-1 0 1,1 0-1,-7-5 1,9 9 32,1 6 17,2 22-27,2 1 1,1 0 0,1-1 0,2 0 0,22 54 0,2 11 34,27 79 52,7-3-1,7-3 1,183 299-1,-41-91-86,-141-264-33,-71-107 6,0-1-1,0 1 1,0-1-1,1 1 1,-1-1-1,1 0 1,0-1-1,0 1 1,0 0-1,-1-1 1,1 0-1,1 0 1,-1 0-1,0-1 1,0 1-1,0-1 1,0 0-1,0 0 1,0 0-1,7-2 1,29 5 42,-3 17-36,-33-17-7,0 0 1,0-1-1,0 1 0,0-1 0,1 0 0,-1 0 0,1-1 0,0 1 0,0-1 1,-1 0-1,1 0 0,6 0 0,-4-2 2,0 0 0,1 0 0,-1-1 0,0 1 0,-1-2 0,1 1 0,0-1 0,7-4 0,-5 3 5,0 0 0,0 1-1,0 0 1,12-3-1,-15 4-6,0 0 1,0 0-1,0 0 0,0-1 0,-1 0 0,1 0 0,-1-1 0,0 0 0,0 1 0,0-2 0,-1 1 0,1-1 0,-1 1 0,0-1 0,4-8 1,-2 5-3,0 1 1,1 0-1,0 0 1,15-12 0,-8 14-15,5-3-33,-18 7 49,-1 1 0,0-1 0,1 0 0,-1 1 1,0-1-1,0 1 0,1-1 0,-1 1 0,0-1 0,0 0 1,0 1-1,0-1 0,0 0 0,0 1 0,0-1 0,0 1 1,0-1-1,0 0 0,0 1 0,0-1 0,-1 0 0,1 1 1,0-1-1,0 1 0,0-1 0,-1 1 0,1-1 0,0 0 1,-1 1-1,1-1 0,-1 1 0,1 0 0,-1-1 0,0 0 1,-8-9-12,0 1 0,-1 0 0,0 1 0,-16-11 0,-28-24-57,-15-27-24,4-3-1,-97-142 1,-82-181-295,129 204 320,115 192 68,-11-21 4,-1 1 0,-1 0 0,-1 1 0,0 1 0,-2 0 0,0 1 0,-27-22 0,42 38-2,1 0 1,-1 1-1,1 0 1,-1-1-1,0 1 1,1-1-1,-1 1 1,0 0-1,1-1 1,-1 1-1,0 0 1,1 0-1,-1 0 1,0-1-1,0 1 1,1 0-1,-1 0 1,0 0-1,0 0 1,1 0-1,-1 0 1,0 1-1,0-1 1,1 0-1,-1 0 1,0 0-1,1 1 1,-1-1-1,-1 1 1,1 0 0,1 0 0,-1 0 0,0 1 0,0-1 0,1 0 0,-1 1 0,0-1 0,1 1 0,-1-1 0,1 0 0,0 1 0,0-1 0,-1 1 0,1 1 0,3 62 48,-2-55-41,5 30 9,2 1 0,1-1 0,26 67-1,59 116 95,-81-194-98,164 323 130,-86-176-103,16 12-10,-103-185-94,-4-12 66,-6-16 22,-21-38-51,-59-105-1,18 43-51,-262-626-174,310 697 251,9 28 0,-13-49 0,45 157 165,53 132 1,59 84 15,-103-236-161,2-1-1,3-2 0,3-1 0,2-2 0,3-2 0,72 72 0,-109-121-20,-1 0 0,1-1 0,0 0 0,0 0 0,0 0 0,0-1 1,7 3-1,-11-5 0,-1-1 0,0 1 1,1-1-1,-1 0 1,1 1-1,-1-1 1,1 0-1,-1 0 0,0 0 1,1 0-1,-1-1 1,1 1-1,-1 0 0,1 0 1,-1-1-1,0 1 1,1-1-1,-1 1 0,0-1 1,1 0-1,-1 0 1,0 1-1,0-1 1,0 0-1,0 0 0,0 0 1,0 0-1,0 0 1,0-1-1,0 1 0,0 0 1,-1 0-1,1 0 1,0-1-1,-1 1 0,1 0 1,-1-1-1,1 1 1,-1-1-1,0 1 1,1-3-1,4-32 0,-1-1 0,-2 1 0,-1-1 0,-8-70 0,-23-92-55,9 79 10,-11-83-51,-50-400-217,69 506 309,13 167 38,3 1 0,4-1 1,24 111-1,35 145 83,41 150 62,-39-296-170,-49-135-16,-17-39 8,0-1 0,0 0 0,1 0 0,0 1 0,0-2 0,0 1 0,1 0 0,-1-1 0,6 6 0,-8-9 0,0 0-1,-1 0 1,1 0 0,-1-1 0,1 1 0,0 0-1,0-1 1,-1 1 0,1 0 0,0-1-1,0 1 1,0-1 0,0 1 0,0-1 0,0 0-1,0 1 1,-1-1 0,1 0 0,0 0-1,0 1 1,0-1 0,0 0 0,0 0 0,0 0-1,0 0 1,0 0 0,0-1 0,0 1-1,0 0 1,0 0 0,2-1 0,-1 0-4,-1 0 4,0 1 0,1-1 0,-1 1 0,0-1 0,0 0 0,0 0 0,0 0 0,0 0 0,0 0 0,0 0 0,0 0 0,0 0 0,0 0 0,0 0 1,-1-1-1,1 1 0,0 0 0,-1 0 0,1-1 0,-1 1 0,0-1 0,1 1 0,-1 0 0,0-1 0,0 1 0,0 0 0,0-1 0,0-2 0,1-3 4,5-46-45,-2 1-1,-6-87 0,1 44-41,-3 18-52,-19-110 0,4 48 101,14 120 34,2 42 0,1 104 22,5 159 218,0-253-210,2 1 0,1-1 0,2 0 1,1-1-1,20 48 0,-16-65-25,-13-15-5,0 1 0,0-1 0,0 0 0,0 0 0,1 1 0,-1-1 0,0 0 0,0 1 0,0-1 0,0 0 0,1 0 0,-1 0 0,0 1 0,0-1 0,1 0 0,-1 0 0,0 0 0,0 1 0,1-1 0,-1 0 0,0 0 0,1 0 0,-1 0 0,0 0 0,1 0 0,-1 0 0,0 0 0,1 0 0,-1 1 0,0-1 0,0-1 0,1 1 0,-1 0 0,0 0 0,1 0 0,-1 0 0,0 0 0,1 0 0,-1 0 0,0 0 0,1 0 0,-1-1 0,0 1 0,0 0 0,1 0 0,-1 0 0,0-1 0,0 1 0,1 0 0,-1 0 0,0-1 0,0 1 0,0 0 0,0 0 0,1-1 0,-1 1 0,0 0 0,0 0 0,0-1 0,8-53 13,-2 0 0,-3 0 0,-2 0 0,-10-83-1,0 84-12,-3 1 0,-21-60 0,10 39 0,-57-188-40,-12 4-1,-171-338 0,162 394 39,9-6 0,-76-252 0,69 122 2,95 326 0,1 0 0,-1 1 0,-1-1 0,0 1 0,0 0 0,-1 0 0,-9-11 0,14 20 1,1 0-1,-1 0 0,1 0 0,-1 0 1,1 0-1,-1 0 0,0 1 0,0-1 1,1 0-1,-1 0 0,0 1 0,0-1 1,0 1-1,0-1 0,0 1 0,1-1 1,-1 1-1,0-1 0,0 1 0,0 0 1,0 0-1,0-1 0,-1 1 0,1 0 1,0 0-1,0 0 0,0 0 0,0 0 1,0 0-1,0 1 0,0-1 0,0 0 1,0 0-1,0 1 0,0-1 0,0 1 1,0-1-1,0 1 0,1-1 0,-1 1 1,0-1-1,0 1 0,0 0 0,0-1 1,1 1-1,-1 0 0,0 0 0,1 0 1,-1 0-1,1-1 0,-1 1 0,0 2 1,-3 4-2,1-1-1,0 1 1,0 0 0,0 0 0,1 0 0,-2 11 0,-3 35 8,3-1 0,3 81 1,21 112 2,85 313 13,-53-322-20,143 659-3,-179-826 0,35 91 0,-50-157 0,0-1-3,-1 0 0,1-1 0,0 1 0,-1 0-1,1 0 1,0 0 0,0-1 0,0 1 0,0 0-1,1-1 1,-1 1 0,0-1 0,1 0 0,2 3-1,-3-26-108,-5-23 108,-1 1 0,-3 0 0,-1 0 0,-23-63 0,10 31-13,-325-1041-202,138 444 188,131 415 30,54 174 1,10 32 0,-2 0 0,-2 1 0,-30-57 0,48 107 2,-1-1-1,1 1 1,-1 0-1,1 0 1,-1 0-1,0-1 1,0 1 0,1 0-1,-1 0 1,0 0-1,0 0 1,0 0 0,0 0-1,0 1 1,0-1-1,0 0 1,0 0-1,0 1 1,0-1 0,-1 1-1,1-1 1,0 1-1,0-1 1,-1 1 0,1 0-1,-2-1 1,2 2 0,0 0 0,0 0 0,-1 1 0,1-1 0,0 0 0,0 0 0,0 0 0,1 1 0,-1-1 0,0 1 0,0-1 0,1 0 0,-1 1 0,1-1 0,-1 1 0,1 0 0,0-1 0,-1 1 0,1-1 0,0 1 0,0-1 0,0 1 0,1 1 0,-4 72 22,4 1 1,3-1-1,4-1 1,27 122-1,106 288 99,-88-317-112,94 344-34,-120-412 14,47 143-23,-54-208-171,-22-67 201,0 1 1,-3 0-1,-1 1 1,-19-61-1,-59-129-19,42 118 2,-271-900-13,309 989 32,-5-23 0,-2 1 0,-19-45 0,14 58 8,15 23-8,1 0 1,0 0-1,-1 0 1,1 0 0,0 0-1,-1 0 1,1 0-1,0 0 1,-1 0 0,1 0-1,0 0 1,-1 0-1,1 0 1,0 0-1,0 0 1,-1 0 0,1 0-1,0 1 1,-1-1-1,1 0 1,0 0 0,-1 0-1,1 0 1,0 1-1,0-1 1,-1 0-1,1 0 1,0 1 0,0-1-1,0 0 1,-1 0-1,1 1 1,0-1 0,0 0-1,0 1 1,0-1-1,0 0 1,-1 1-1,-8 45 34,5 18 12,3 1-1,2-1 1,3 1 0,3-1-1,3 0 1,2-1 0,4 0-1,33 88 1,-36-118-34,1 0-1,2 0 0,20 30 1,-30-52-13,2 0 0,0-1 1,0 0-1,1 0 0,0 0 1,0-1-1,1-1 0,0 0 1,1 0-1,0-1 0,18 9 0,-26-15 1,-1 0 0,0 0 0,1 0-1,-1 0 1,0-1 0,1 1-1,-1-1 1,1 0 0,-1 0-1,1 0 1,-1 0 0,1 0 0,-1 0-1,0-1 1,1 1 0,-1-1-1,1 0 1,-1 0 0,0 0-1,0 0 1,1 0 0,-1 0 0,0 0-1,0-1 1,0 1 0,0-1-1,0 1 1,-1-1 0,1 0-1,0 0 1,-1 0 0,1 0 0,-1 0-1,0 0 1,2-4 0,4-9 3,-1 1 0,-1-1 0,0 0 1,4-25-1,-5 19-9,11-53 1,-3-1-1,2-83 0,-8-155-92,-6 271 85,-19-427-19,18 439 52,4 49 22,2 7-13,9 52 11,36 262 54,-34 164-66,-4-63-3,34-6-14,-36-376-11,-1 4 0,4 0 0,30 92 0,-42-151-5,0-1 1,1 0-1,-1 1 1,1-1-1,0 0 1,0 0-1,0 0 1,1-1-1,-1 1 1,5 3-1,-7-5 4,1-1 0,-1 0 0,1 1 0,-1-1-1,1 0 1,-1 0 0,1 1 0,-1-1 0,1 0-1,-1 0 1,1 0 0,0 0 0,-1 0 0,1 0 0,-1 0-1,1 0 1,-1 0 0,1 0 0,-1 0 0,1 0 0,0 0-1,-1 0 1,1 0 0,-1-1 0,1 1 0,0-1 0,0 0 0,0 0 0,0 0 0,0 0 1,0-1-1,0 1 0,0-1 1,0 1-1,0-1 0,0 1 1,-1-1-1,1 1 0,-1-1 1,1-2-1,8-44 5,-1 0-1,-3-1 1,-2-66 0,0 16-3,6-739-193,-11 529 170,41 767 345,1-25-192,-37-234-103,23 389 3,-19-534-29,18 73 1,-14-110-58,-10-16 54,-1-1 0,0 0 0,1 0 0,-1 0 0,1 0 0,-1 0 0,0 1 0,1-1 0,-1 0 0,1 0 0,-1 0 0,1 0 0,-1 0 0,0 0 0,1 0-1,-1-1 1,1 1 0,-1 0 0,0 0 0,1 0 0,-1 0 0,1 0 0,-1-1 0,0 1 0,1 0 0,-1 0 0,0-1 0,1 1 0,-1 0 0,0 0 0,1-1-1,-1 1 1,0 0 0,0-1 0,1 1 0,-1 0 0,0-1 0,0 1 0,0-1 0,0 1 0,1 0 0,-1-1 0,0 0 0,5-17 5,0-1 0,-1-1 0,-2 1 0,0 0 0,0-1 0,-3-24 0,2 5 0,4-258-46,19-292-76,-20 553 116,1 0 0,13-43 0,-13 75-5,1 15 41,34 581 89,2 18-43,-39-586-81,-2-14 0,-1 0 0,2-1 0,-1 1 0,1-1 0,1 0-1,-1 1 1,2-1 0,4 10 0,-8-19 0,0 0-1,1 1 1,-1-1 0,0 0-1,0 0 1,0 0-1,1 1 1,-1-1 0,0 0-1,0 0 1,1 0 0,-1 0-1,0 1 1,1-1-1,-1 0 1,0 0 0,0 0-1,1 0 1,-1 0 0,0 0-1,1 0 1,-1 0-1,0 0 1,1 0 0,-1 0-1,0 0 1,1 0-1,-1 0 1,0 0 0,1 0-1,-1 0 1,0 0 0,0-1-1,1 1 1,-1 0-1,0 0 1,0 0 0,1 0-1,-1-1 1,0 1 0,0 0-1,1 0 1,-1-1-1,0 1 1,0 0 0,0 0-1,1-1 1,-1 1-1,0 0 1,0 0 0,0-1-1,0 1 1,0 0 0,0-1-1,0 1 1,0 0-1,0-1 1,6-23-4,-1 0 0,-2-1 0,0 1 0,-2-40-1,0 29-11,5-215-44,8-181-32,-10 390 103,-3 40 0,0 9 2,1 69 20,33 587 229,-32-633-238,18 143 12,-16-148-31,0-1 1,2 1-1,1-1 1,16 36-1,-23-60-5,-1 0 0,0 0 0,0-1-1,1 1 1,-1 0 0,0 0 0,1-1 0,-1 1 0,1 0-1,-1-1 1,1 1 0,-1 0 0,1-1 0,0 1-1,-1-1 1,1 1 0,0-1 0,-1 0 0,1 1-1,0-1 1,0 1 0,-1-1 0,1 0 0,0 0-1,0 1 1,-1-1 0,1 0 0,0 0 0,0 0-1,0 0 1,0 0 0,-1 0 0,1 0 0,0 0 0,0 0-1,0-1 1,1 1 0,-1-1 0,1 0 0,-1-1 1,1 1-1,-1 0 0,0-1 0,1 1 0,-1-1 1,0 1-1,0-1 0,0 1 0,0-1 0,0 0 1,0 1-1,-1-1 0,1 0 0,0-2 1,9-40-37,-2 0 0,4-88 0,-12-96-128,-2 101 126,6 181 75,3 1 1,25 98 0,4 20 34,-32-149-66,53 306 38,-43-282-22,-13-47-53,0-1 30,-1-1 0,1 0 0,-1 1-1,1-1 1,-1 0 0,1 0-1,-1 1 1,1-1 0,-1 0-1,0 0 1,1 0 0,-1 0-1,0 1 1,0-1 0,0 0-1,1 0 1,-1 0 0,0 0-1,0 0 1,0 0 0,0 1 0,-1-1-1,1 0 1,0-2 0,-1 2 1,1-36-3,-3-1 0,-1 1 0,-2 0 0,-2 0 0,-1 0 0,-1 1 0,-16-35 0,-394-1145 32,311 878-24,-82-203-4,15 46 0,161 446 1,3 0 0,2-1 1,-6-76-1,8-153 4,0 218 5,7 57-9,0 0 0,0 1 0,0-1 1,0 1-1,0-1 0,-1 1 0,0 0 1,0-1-1,0 1 0,0 0 0,0 0 1,-1 0-1,-3-3 0,6 6 0,-1 0-1,1 0 1,0 0 0,-1 0-1,1 0 1,-1 0-1,1-1 1,0 2 0,-1-1-1,1 0 1,-1 0-1,1 0 1,0 0 0,-1 0-1,1 0 1,-1 0-1,1 0 1,0 1 0,-1-1-1,1 0 1,0 0-1,-1 0 1,1 1 0,0-1-1,0 0 1,-1 1-1,1-1 1,0 0 0,-1 0-1,1 1 1,0-1 0,0 1-1,0-1 1,0 0-1,-1 1 1,1-1 0,0 0-1,0 1 1,0-1-1,0 1 1,0-1 0,0 0-1,0 2 1,-34 166-16,20-82 3,-39 145-5,42-191 14,-2-1 1,-2-1 0,-30 56-1,18-56-15,26-37 17,1-1-1,-1 1 1,1-1 0,-1 0 0,1 1 0,-1-1-1,1 1 1,-1-1 0,1 0 0,-1 1 0,0-1-1,1 0 1,-1 0 0,1 1 0,-1-1 0,0 0-1,1 0 1,-1 0 0,0 0 0,1 0 0,-1 0 0,0 0-1,1 0 1,-1 0 0,0 0 0,1 0 0,-1-1-1,0 1 1,1 0 0,-1 0 0,1 0 0,-1-1-1,0 1 1,1 0 0,-1-1 0,1 1 0,-1-1-1,1 1 1,-1-1 0,1 1 0,-1-1 0,1 1-1,0-1 1,-1 1 0,1-1 0,0 1 0,-1-1 0,1 0-1,0 1 1,0-1 0,0 0 0,-1 1 0,1-1-1,0 0 1,0 0 0,-6-23-24,2 1 0,0-1 0,1-1 0,2 1 0,0 0-1,4-35 1,-1-4 9,-2 21-14,-1-102-43,22-165 0,-14 247 43,-1-85 1,-9 126 31,-4 15 5,-4 13 9,11-7-14,-6 5 1,1 1 0,-1-1 0,1 1 0,0 0-1,1 1 1,0-1 0,0 1 0,0 0 0,-3 8 0,-25 74 19,28-75-15,-12 43 23,3 1-1,3 1 0,-4 77 0,7 180 117,7-256-120,0-54-25,0 38 19,6 53-1,-4-85-16,0-1-1,0 1 0,1-1 1,1 0-1,0 0 0,0 0 1,1 0-1,0-1 0,11 16 1,-15-24-4,0-1 1,0 1 0,0-1 0,0 0-1,0 1 1,0-1 0,0 0 0,0 0-1,1 0 1,-1 0 0,0 0-1,1 0 1,-1 0 0,1 0 0,-1-1-1,1 1 1,-1 0 0,1-1 0,-1 1-1,1-1 1,0 0 0,-1 0-1,1 1 1,0-1 0,-1 0 0,1 0-1,0-1 1,-1 1 0,1 0 0,-1 0-1,1-1 1,0 1 0,-1-1-1,1 1 1,-1-1 0,1 0 0,-1 0-1,0 0 1,1 0 0,-1 0 0,0 0-1,1 0 1,-1 0 0,0 0-1,0 0 1,0-1 0,0 1 0,0-1-1,1-2 1,7-10-4,0 0-1,-1-1 1,13-31 0,-15 31 3,69-172-18,76-286 0,-146 456 10,4-15-37,-1-1-1,-1 0 1,-2 0 0,1-48 0,-13 94 94,-1 14-36,1 1 1,1 0-1,-3 43 0,1 95 78,8-143-74,-7 731 251,9-685-249,3-1 0,2 1 0,4-1 0,23 79 1,-30-135-17,14 41 2,-16-50-5,-1 0 1,1 0-1,-1 0 1,1 0-1,0-1 1,0 1-1,0 0 1,0-1-1,1 1 1,-1-1 0,1 0-1,5 4 1,-7-6-3,0 1 1,0-1-1,0 1 1,0-1-1,0 0 1,0 1 0,0-1-1,0 0 1,1 0-1,-1 0 1,0 0 0,0 0-1,0 0 1,0 0-1,0-1 1,1 1 0,-1 0-1,0-1 1,0 1-1,0 0 1,0-1-1,0 1 1,0-1 0,0 0-1,0 1 1,0-1-1,0 0 1,-1 0 0,1 1-1,0-1 1,0 0-1,0-1 1,18-36-9,-2-15-6,-3-1-1,-2 0 1,-2 0 0,2-64 0,-3-227-129,-9 303 138,1-53-56,-1-91-44,-2 160 89,-1 0 0,-1 1 0,-1-1 0,-15-44 0,7 46 13,13 24 7,0-1-1,0 1 0,-1 0 0,1 0 0,0-1 0,0 1 0,-1 0 1,1 0-1,0 0 0,-1 0 0,1-1 0,0 1 0,-1 0 0,1 0 0,0 0 1,-1 0-1,1 0 0,0 0 0,-1 0 0,1 0 0,0 0 0,-1 0 1,1 0-1,0 0 0,-1 0 0,1 0 0,0 0 0,-1 0 0,1 0 1,0 0-1,-1 1 0,1-1 0,-1 0 0,-1 3 2,0 0 1,0-1-1,0 1 0,1 0 0,-1 0 1,1 0-1,0 1 0,0-1 1,0 0-1,0 0 0,0 5 0,-9 65 62,2 0-1,5 148 0,4-129 4,34 649 290,-32-712-342,2 0 0,1-1-1,18 50 1,-24-77-15,0 0-1,0 0 1,0 0-1,1 0 1,-1 0-1,1 0 1,-1 0-1,1 0 1,-1 0-1,1 0 1,-1 0 0,1 0-1,0-1 1,-1 1-1,1 0 1,0 0-1,0-1 1,0 1-1,0 0 1,0-1-1,-1 1 1,1-1-1,0 1 1,0-1 0,0 1-1,2-1 1,-2 0-2,1-1 1,-1 1-1,0-1 1,0 1-1,1-1 1,-1 0-1,0 1 1,0-1-1,0 0 1,0 0 0,0 0-1,0 0 1,0 0-1,0 0 1,0 0-1,-1 0 1,2-2-1,4-8-5,0-1-1,0 1 0,5-19 1,2-19-17,-1 0 0,-2 0 0,4-85 0,-9-158-110,-6 190 81,-6-774-140,8 945 238,2 0-1,14 70 1,117 662 193,-74-436-198,-58-352-38,14 90-3,4-2 0,49 145 1,-58-228-42,-10-18 40,-1 0 0,1 0 0,-1 0 0,0 0 0,1 0 0,-1 0 0,0 0 0,1-1 0,-1 1 0,0 0 0,1 0 0,-1 0 0,0-1 0,1 1 0,-1 0 0,0 0 0,1-1 0,-1 1 0,0 0 0,0-1 0,1 1 0,-1 0 0,0-1 0,0 1 0,0-1 0,0 1 0,0 0 0,1-1 0,-1 1 0,0-1 0,6-42-44,-9-57-32,-26-163 0,-41-99-192,6 42 146,17 103 130,43 206 25,-1 13 19,-1 21 13,2 39-40,3 0-1,3-1 1,2 1 0,3-1 0,17 69 0,97 299 165,-72-275-124,-25-72-59,64 194-4,-54-158-1,-33-113-6,-4-42-11,-2 0 0,-2 1 0,-1-1 0,-24-65 0,1-1-52,-7-42 35,-111-477-125,144 597 159,1 1 0,-14-43 0,10 53 17,4 20 24,1 27 56,9 105 2,6-1 0,5 0-1,41 153 1,30 156 67,-84-395-252,-1 52 0,-3-88 39,-8-45-1389,-4-11-27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458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14 115 128,'-6'16'353,"-1"8"234,6-23-569,1 0 1,0 0 0,0 0-1,0 0 1,0 0-1,0 0 1,0 0 0,1 0-1,-1 0 1,0 0 0,0 0-1,1 0 1,-1 0-1,1 0 1,-1 0 0,1 0-1,-1 0 1,1 0 0,-1-1-1,1 1 1,0 0-1,-1 0 1,1-1 0,0 1-1,0 0 1,1 0 0,27 1 41,-9-3-52,-19 1-7,0 0 0,0-1 1,0 1-1,0 0 0,0 1 0,0-1 1,0 0-1,0 0 0,0 0 1,0 0-1,0 1 0,0-1 0,0 1 1,0-1-1,0 1 0,0-1 0,0 1 1,0-1-1,-1 1 0,1 0 0,0-1 1,0 1-1,0 1 0,3 24 27,-4-21-27,-2 3 3,0 0 1,0 0-1,0 0 1,-1 0-1,0-1 1,-1 1-1,0-1 1,0 0-1,0 0 1,-1 0-1,0-1 1,-9 9-1,14-14-4,0-1 1,1 0-1,-1 1 0,0-1 0,0 0 0,0 1 0,1-1 1,-1 0-1,0 1 0,0-1 0,1 0 0,-1 0 0,0 0 0,1 1 1,-1-1-1,0 0 0,1 0 0,-1 0 0,0 0 0,1 1 0,-1-1 1,0 0-1,1 0 0,-1 0 0,1 0 0,-1 0 0,0 0 1,1 0-1,-1 0 0,0 0 0,1 0 0,-1 0 0,0-1 0,1 1 1,-1 0-1,0 0 0,1 0 0,0-1 0,21 0 5,-8-5 3,1-1-1,-1 0 1,0-1 0,-1 0-1,16-13 1,18-11 5,12-7-13,-37 23 0,1 1 0,32-16 0,-48 30 5,-9 20 48,-9-1-43,0 0 0,-2-1-1,0 0 1,0-1-1,-17 15 1,-11 13 2,15-15 19,18-22-14,0 0 1,1 1-1,0 0 0,0 1 1,1 0-1,1 0 0,-1 0 0,-5 15 1,10-24-18,1 1 1,0-1 0,0 1 0,0-1-1,0 1 1,0-1 0,0 1 0,0-1-1,0 1 1,0-1 0,0 1 0,1-1-1,-1 1 1,0-1 0,0 1 0,0-1-1,0 1 1,1-1 0,-1 1 0,0-1-1,1 1 1,-1-1 0,0 0 0,1 1 0,-1-1-1,0 0 1,1 1 0,-1-1 0,1 0-1,-1 1 1,1-1 0,-1 0 0,1 0-1,-1 1 1,1-1 0,-1 0 0,1 0-1,-1 0 1,1 0 0,-1 0 0,1 0-1,-1 0 1,1 0 0,-1 0 0,1 0-1,-1 0 1,1 0 0,-1 0 0,1 0-1,-1-1 1,1 1 0,0 0 0,28-7-4,-9-3 7,-1 0 0,0-1 0,-1-2 0,0 1 0,21-22 0,21-14 4,-40 34-8,-4 1 0,0 2-1,1-1 0,1 2 1,-1 1-1,1 0 0,1 1 0,24-7 1,-42 15 0,-1 0 0,0 0 0,0 0 0,1 0 0,-1 1 0,0-1 0,0 0 0,0 0 0,0 0 0,1 1 0,-1-1 0,0 0 0,0 0 0,0 1 0,0-1 0,0 0 0,0 0 0,1 1 0,-1-1 0,0 0 0,0 0 0,0 1 0,0-1 0,0 0 0,0 0 0,0 1 0,0-1 0,0 0 0,0 1 0,-1-1 0,1 0 0,0 0 0,0 1 0,0-1 0,0 0 0,0 0 0,0 1 0,0-1 0,-1 0 0,1 0 0,0 0 0,0 1 0,0-1 0,-1 0 0,1 0 0,0 0 0,-1 1 0,-12 16 5,-2 1 1,0-2 0,-1 0 0,-1-1-1,-33 24 1,12-9-3,-29 23-3,32-27 2,1 1 0,-48 51-1,79-75 4,3-3-5,-1 1 0,0 0 0,1-1 0,-1 1 0,1 0 0,-1-1 0,1 1 0,0 0 0,-1-1 1,1 1-1,0 0 0,-1 0 0,1 0 0,0-1 0,0 1 0,0 0 0,0 0 0,0 0 0,0 0 0,0-1 0,0 1 0,0 1 0,16 0 21,-7-3-18,0 0-1,0 0 0,0-1 1,0 0-1,-1 0 0,1-1 1,0 0-1,-1-1 0,11-6 1,72-50 32,-54 33-30,91-67-5,94-60 0,-199 143-33,-12 9 12,-11 8 16,-17 16 13,0 0-1,-1-1 0,-41 35 1,-72 49-11,-125 109 30,248-208-23,6-5-4,-1 1-1,1-1 1,0 1 0,0-1-1,0 1 1,0 0 0,0 0-1,0 0 1,0 0 0,1 0-1,-3 5 1,33-10-54,-4-9 55,0 0 0,-1-1 0,45-32-1,-14 8-3,77-48 13,116-68-3,-200 130-7,-34 23-11,-17 6 3,2-5 10,-9 16 2,-2 0 0,-1-1 0,0-1-1,-29 27 1,-73 52 6,76-64-17,-300 223 18,319-237 10,13-7-26,8-5-1,6-4-4,4-1 7,-1 0 1,0-1 0,0 0 0,0 0-1,0-1 1,0 0 0,-1-1 0,13-6-1,77-49 23,-49 27-25,120-75-14,-73 43 29,115-54-1,-193 112-26,-20 14 24,-20 15 6,20-22-16,-341 293 3,254-221 9,-83 60 14,165-126-28,12-5-6,16-3-5,-1-5 16,-1-1 0,-1 0 0,1-2 0,-1 0 0,-1-1 0,0-1 0,25-20 0,10-4 0,253-137-27,-339 208 22,-170 126 18,-65 60 6,251-203-24,17-19 5,0 0 0,0 0 0,-1 0-1,1 1 1,0-1 0,0 0 0,0 0 0,0 0-1,0 0 1,0 0 0,0 0 0,0 1 0,0-1-1,-1 0 1,1 0 0,0 0 0,0 0 0,0 0-1,0 1 1,0-1 0,0 0 0,0 0 0,0 0-1,0 0 1,0 0 0,0 1 0,0-1 0,0 0-1,0 0 1,0 0 0,0 0 0,0 1 0,1-1-1,-1 0 1,0 0 0,0 0 0,0 0 0,0 0-1,0 0 1,0 1 0,0-1 0,0 0 0,0 0-1,1 0 1,-1 0 0,0 0 0,0 0 0,0 0-1,0 0 1,0 0 0,1 1 0,-1-1 0,0 0-1,0 0 1,44-14-16,15-15 16,-1-2 0,67-48 0,-38 24 0,-20 11-5,-37 23-1,1 2 1,0 0 0,2 3-1,38-15 1,-65 29 7,0 1 0,0 0-1,0 0 1,0 1 0,11 0 0,-20 19 19,0-12-21,0 1 0,-1-1 0,1 0 0,-2 0 0,1 0 0,-1 0 0,0-1 0,-7 7 0,-53 47 0,48-45 0,-267 242 59,283-256-60,-4 5 1,-1-1 0,0 0 0,0-1-1,0 0 1,-10 6 0,14-10-6,1 1 0,0-1 0,0 1 0,-1-1 0,1 0 0,-1 0 0,1 1 0,0-1 0,-1 0 0,1 0 0,0 0 0,-1 0 0,1-1 0,0 1 0,-1 0 0,1 0 0,0-1-1,-1 1 1,1-1 0,0 1 0,0-1 0,-1 0 0,1 0 0,0 1 0,0-1 0,0 0 0,0 0 0,0 0 0,0 0 0,0 0 0,0 0 0,1 0 0,-1 0 0,0-1 0,0 0 0,-43-72-210,-3 2 0,-3 3-1,-63-68 1,87 109 165,10 10 32,-1 0-1,-19-15 0,31 29 31,0 0-1,0 1 1,0-1-1,0 1 1,0 1-1,-1-1 1,1 1-1,-1 0 1,0 0-1,0 0 1,0 1 0,0 0-1,-8 0 1,13 1-5,0 0 1,0 1-1,0-1 1,0 0 0,1 1-1,-1-1 1,0 1 0,0-1-1,0 1 1,1 0-1,-1-1 1,0 1 0,0 0-1,1 0 1,-1-1 0,1 1-1,-1 0 1,1 0 0,-1 0-1,1 0 1,-1-1-1,1 1 1,0 0 0,0 0-1,-1 0 1,1 0 0,0 0-1,0 0 1,0 0-1,0 0 1,0 0 0,0 0-1,0 0 1,1 0 0,-1 0-1,0 0 1,0 0 0,1 1-1,10 44 56,8 0 36,2 0 0,2-1 0,37 54 0,13 23 76,294 468 119,-359-572-352,-3-5-41,-3-20 8,-3-33-74,-2 0-1,-17-77 1,-33-81-257,23 94 203,12 35 116,-2-12 69,-4 1 1,-46-105-1,60 159 55,9 21 0,-1 0-1,0 0 1,1 0 0,-1 0-1,-1 1 1,1-1 0,-1 1 0,-6-9-1,9 13-9,-1 1 0,1-1 0,0 0 0,-1 0-1,1 0 1,0 0 0,-1 0 0,1 0 0,0 1 0,-1-1-1,1 0 1,0 0 0,-1 1 0,1-1 0,0 0-1,0 0 1,-1 1 0,1-1 0,0 0 0,0 1 0,0-1-1,0 0 1,-1 1 0,1-1 0,0 0 0,0 1-1,0-1 1,0 0 0,0 1 0,0-1 0,0 0 0,0 1-1,0-1 1,0 1 0,0-1 0,0 0 0,0 1 0,0-1-1,0 0 1,0 1 0,1-1 0,-1 0 0,0 1-1,0-1 1,3 25 23,79 272 474,-2-7-159,30 244-35,63 258-173,-167-767-137,42 139 1,-42-145-4,2-1 0,0 1-1,1-2 1,1 1 0,0-1 0,16 18 0,-25-34-2,-1 0 1,1 0 0,0-1 0,-1 1-1,1 0 1,0 0 0,0-1 0,-1 1 0,1 0-1,0-1 1,0 1 0,0-1 0,0 1-1,0-1 1,0 1 0,0-1 0,0 0-1,0 0 1,0 1 0,0-1 0,1 0-1,-1 0-1,-1-1 1,1 1-1,0 0 0,-1-1 0,1 1 0,0-1 0,-1 1 0,1-1 0,-1 1 0,1-1 0,-1 0 0,1 1 0,-1-1 1,1 0-1,-1 1 0,0-1 0,1 0 0,-1 0 0,0 1 0,0-1 0,1-1 0,5-50-127,-6 44 117,4-83-149,-4 1 1,-3 0-1,-27-152 1,-28-58 79,-57-315-108,35-7 94,61 479 101,15 130 93,1 24 46,2 28-44,3 5-54,3 0 1,1 0 0,15 57 0,0-8 16,33 182 29,144 830 372,-138-779-443,-59-320-23,0 0 0,1 0 0,0 0-1,0 0 1,1 0 0,-1-1 0,1 1 0,0-1 0,5 6 0,-2-28-111,-3-30 95,-3-54-1,-1 24-45,-3-31-123,-28-174 0,-44-112-51,47 257 177,-121-490-16,94 406 69,-71-211 45,123 422-29,4 8-4,0 0 0,-1 1 0,1-1 0,-1 0 1,1 1-1,-1-1 0,0 1 0,1-1 0,-1 1 0,0-1 0,0 1 0,0 0 0,0-1 0,0 1 0,0 0 1,-1 0-1,1 0 0,-3-2 0,4 3-2,0 0 1,0 0-1,-1 0 1,1 0 0,0 0-1,0 0 1,-1 0-1,1 0 1,0 0-1,0 0 1,-1 1 0,1-1-1,0 0 1,0 0-1,0 0 1,-1 0-1,1 0 1,0 0-1,0 1 1,0-1 0,-1 0-1,1 0 1,0 0-1,0 1 1,0-1-1,0 0 1,0 0 0,-1 0-1,1 1 1,0-1-1,0 0 1,0 0-1,0 1 1,0-1-1,0 0 1,0 0 0,0 1-1,0-1 1,0 0-1,0 0 1,0 1-1,0-1 1,0 0 0,0 0-1,0 1 1,0-1-1,0 0 1,1 0-1,-1 1 1,-3 39 41,2 0-1,1 0 1,10 60 0,32 128 123,189 639 337,-138-538-464,-55-190-32,-1 2 1,69 173 1,-102-304-10,18 34-9,-21-42 8,0-1-1,0 1 0,1 0 1,-1-1-1,1 1 1,-1 0-1,1-1 0,0 0 1,0 1-1,-1-1 1,1 0-1,0 0 0,0 0 1,0 0-1,0-1 1,0 1-1,4 1 0,-5-2 0,0 0-1,-1 0 1,1 0-1,0 0 0,-1-1 1,1 1-1,-1 0 1,1 0-1,0 0 0,-1 0 1,1-1-1,0 1 0,-1 0 1,1-1-1,-1 1 1,1 0-1,-1-1 0,1 1 1,-1-1-1,1 1 1,-1-1-1,1 1 0,-1-1 1,0 1-1,1-1 0,-1 0 1,0 1-1,1-1 1,-1 1-1,0-1 0,0 0 1,1 1-1,-1-1 1,0 0-1,3-30-31,-3 23 21,4-160-193,-8 1 0,-37-250 0,-99-322-9,42 259 204,87 418 11,-10-44 11,5 0 0,-4-171-1,24 312 31,0-1-1,2 0 0,15 48 1,-6-26 11,228 834 470,-174-651-462,63 170-60,-125-392-1,-6-11-2,1 0-1,1-1 1,-1 1-1,1-1 1,-1 1-1,2-1 1,-1 0-1,1 0 1,-1 0-1,1 0 0,5 4 1,-9-9 1,1 0-1,-1 0 1,0 0 0,0 0 0,0 1-1,0-1 1,1 0 0,-1 0 0,0 0-1,0 0 1,0 0 0,0 0-1,1 0 1,-1 0 0,0 0 0,0 0-1,0 0 1,1 0 0,-1 0 0,0 0-1,0 0 1,0 0 0,1 0 0,-1 0-1,0 0 1,0 0 0,0-1-1,0 1 1,1 0 0,-1 0 0,0 0-1,0 0 1,0 0 0,0 0 0,0 0-1,1-1 1,-1 1 0,0 0 0,0 0-1,0 0 1,0 0 0,0-1 0,0 1-1,0 0 1,0 0 0,0 0-1,0 0 1,0-1 0,0 1 0,1 0-1,-1 0 1,0 0 0,0-1 0,0 1-1,-1 0 1,2-17-49,-1 13 31,-1-25-11,-2 0 0,0 0-1,-2 1 1,-12-38 0,-45-114-139,32 99 91,6 14 10,-206-636-215,213 639 281,-19-87 12,28 122 23,4 20-1,3 17 2,2 10-8,0-1 0,2 0 0,0 0 0,1 0 0,1 0 1,8 18-1,51 104 91,-50-111-88,86 168 90,93 205 148,-93-135-266,-97-290-126,-1-1 0,-2-31-1,-11-5 15,-2 1 0,-2 1 0,-45-110 0,14 43 16,-99-307-128,141 419 232,4 12-5,0 1-1,0-1 1,0 0 0,-1 0-1,1 0 1,-1 1 0,1-1-1,-1 0 1,0 0 0,1 1-1,-1-1 1,0 0 0,0 1-1,0-1 1,0 1 0,-1-1-1,1 1 1,0 0 0,0 0-1,-1-1 1,1 1-1,-1 0 1,1 0 0,-3-1-1,4 2 1,-1 0 0,1 1 0,-1-1 0,1 0-1,0 0 1,-1 0 0,1 0 0,0 1 0,-1-1 0,1 0-1,0 0 1,0 1 0,-1-1 0,1 0 0,0 0-1,0 1 1,-1-1 0,1 0 0,0 1 0,0-1-1,0 0 1,-1 1 0,1-1 0,0 0 0,0 1-1,0-1 1,0 1 0,0-1 0,0 0 0,0 1 0,0-1-1,0 0 1,0 1 0,0-1 0,0 1 0,0-1-1,0 1 1,-4 60 113,3-1 1,2 1-1,3-1 0,3 1 0,26 107 1,-7-74 56,4-1 0,81 173 0,-81-203-155,2-3-1,4 0 0,60 77 1,-91-132-23,0 1 1,0-1-1,1 0 0,0 0 1,0-1-1,12 7 1,-16-9 1,0-1 1,0 0 0,1 0-1,-1 0 1,0-1-1,0 1 1,0 0 0,1-1-1,-1 0 1,0 1 0,1-1-1,-1 0 1,0 0-1,1 0 1,-1-1 0,0 1-1,1-1 1,-1 1 0,0-1-1,0 1 1,0-1 0,1 0-1,-1 0 1,0 0-1,0-1 1,2-1 0,2-3-20,0 0-1,-1-1 1,0 0 0,0 1 0,-1-2 0,0 1 0,0 0 0,0-1 0,-1 0 0,0 0 0,1-9 0,1-1-95,-2 0 0,0 0 1,0-38-1,-3 55 114,1 0 0,-1-1 0,0 1 0,0 0 0,0-1 0,-1 1-1,1 0 1,0 0 0,0-1 0,-1 1 0,1 0 0,-1 0 0,1 0 0,-1 0-1,1-1 1,-1 1 0,0 0 0,1 0 0,-1 0 0,0 0 0,0 0 0,0 1-1,0-1 1,0 0 0,0 0 0,0 0 0,0 1 0,0-1 0,-3 0 0,1 0-5,0 1 0,-1-1 1,1 1-1,0 0 0,-1 1 1,1-1-1,0 0 0,-1 1 1,1 0-1,0 0 0,-5 1 1,-10 6-26,0 0 1,-32 20-1,-109 82 236,-187 166 0,321-261-124,24-14-76,1-1 0,0 0 0,-1 0-1,1 0 1,-1 0 0,1 0 0,0 0 0,-1 0-1,1 0 1,0 0 0,-1 0 0,1 0-1,-1 0 1,1-1 0,0 1 0,-1 0-1,1 0 1,0 0 0,-1 0 0,1-1-1,0 1 1,-1 0 0,1 0 0,0-1-1,-1 1 1,1 0 0,0 0 0,0-1-1,0 1 1,-1 0 0,1-1 0,0 1-1,0 0 1,0-1 0,-1 1 0,1-4 2,0 0 1,0 1-1,0-1 1,1 1 0,-1-1-1,1 0 1,0 1-1,0-1 1,0 1-1,0 0 1,0-1-1,4-4 1,9-18-5,2 1-1,0 0 1,2 1-1,1 1 1,0 1-1,2 1 1,37-30-1,4 2 14,113-65 0,304-123 23,-506 256-14,-41 39-1,11-8-8,-34 28 26,3 5 1,-97 117-1,129-130 100,3 3-1,3 1 0,-67 137 0,106-182-139,32-53-40,-10 10 53,53-65-9,4 4-1,3 3 0,3 3 1,3 3-1,2 3 0,4 4 1,151-81-1,-217 131-4,2 0 0,-1 2 0,1 0 0,32-7 0,-50 14 0,-1 0 0,1 0 1,-1-1-1,1 1 0,-1 0 0,0 0 1,1 0-1,-1 1 0,1-1 0,-1 0 1,0 0-1,1 0 0,-1 0 0,1 0 1,-1 0-1,0 1 0,1-1 0,-1 0 1,0 0-1,1 0 0,-1 1 1,0-1-1,1 0 0,-1 1 0,0-1 1,1 0-1,-1 1 0,0-1 0,0 0 1,1 1-1,-1-1 0,0 0 0,0 1 1,0-1-1,0 1 0,0-1 1,0 0-1,1 1 0,-1-1 0,0 1 1,0-1-1,0 1 0,0-1 0,0 0 1,-1 1-1,1-1 0,0 1 0,0-1 1,0 0-1,0 1 0,0-1 1,0 1-1,-1-1 0,1 0 0,-1 1 1,-12 27-7,-11 3 14,-2-1 0,-36 33 0,20-22-7,-210 199-1,-24 25 13,214-200 18,4 2 0,-62 94 0,120-160-29,-7 8 12,0 0 0,1 0-1,0 1 1,1-1 0,0 1 0,1 1 0,0-1 0,0 1 0,1 0 0,0-1-1,-1 19 1,4-28-13,0-1 0,0 0-1,0 1 1,1-1-1,-1 1 1,0-1 0,0 0-1,1 1 1,-1-1-1,0 1 1,0-1 0,1 0-1,-1 1 1,0-1-1,1 0 1,-1 0 0,1 1-1,-1-1 1,0 0 0,1 0-1,-1 0 1,1 1-1,-1-1 1,0 0 0,1 0-1,-1 0 1,1 0-1,-1 0 1,1 0 0,-1 0-1,1 0 1,-1 0 0,1 0-1,0 0 1,20-2-11,-18 1 9,8-1 1,1-2 0,0 1 1,-1-2-1,0 1 0,0-2 1,-1 1-1,1-1 0,12-10 1,83-71 2,-59 45 2,638-508 17,-653 524-34,121-93-92,-177 137 84,2 1 0,-38 40 0,6-6 15,39-38 6,-360 353 99,297-283-57,4 3 0,-98 152-1,167-232-36,-2 1 6,1 1 0,0-1-1,0 2 1,1-1 0,1 1-1,0-1 1,0 1 0,1 0 0,0 1-1,-1 14 1,6-26-15,0 1 0,0-1 0,0 0 0,1 0 0,-1 0-1,0 0 1,0-1 0,0 1 0,0-1 0,0 1 0,0-1 0,3-1 0,10-6 6,-1-1 0,0-1 0,-1 0 0,0-1 1,0-1-1,-1 0 0,0-1 0,10-15 0,24-23 5,379-361-161,-16 17-49,-399 388 108,-18 22 86,-26 34 43,13-23-38,-314 427 160,280-369 13,3 2 0,5 2 0,-59 153 0,95-212-131,2 2 0,0-1 1,3 1-1,0 1 0,-2 58 0,9-89-41,-1-1 1,1 0-1,-1 0 0,1 0 0,0 0 0,-1 1 0,1-1 1,-1 0-1,1 0 0,0 0 0,-1 0 0,1 0 0,0 0 0,-1-1 1,1 1-1,-1 0 0,1 0 0,0 0 0,-1-1 0,1 1 1,-1 0-1,1 0 0,-1-1 0,1 1 0,-1-1 0,1 1 0,-1 0 1,1-1-1,0 0 0,17-15 5,0-1 0,-2-1 0,0 0 0,19-29 0,7-7 15,60-69-4,254-340-325,-69-17-623,-298 499 937,-1-1-1,-1-1 0,-19 21 1,-8 11 14,1 2-10,-471 671 564,419-556-247,79-141-286,1 0 0,1 2 0,2-1 0,-8 44-1,15-65-36,0-1 0,0 1-1,1 0 1,0 0-1,0 0 1,0 0-1,2 6 1,-2-11-1,0 1-1,1 0 1,-1-1 0,0 1-1,0-1 1,1 1 0,-1-1-1,0 1 1,1-1 0,-1 1 0,0-1-1,1 1 1,-1-1 0,1 1-1,-1-1 1,1 0 0,-1 1-1,1-1 1,-1 0 0,1 1-1,-1-1 1,1 0 0,0 0 0,0 1-1,1-1-1,-1 0 0,1 0 0,0-1 0,-1 1 0,1 0-1,-1-1 1,1 1 0,0-1 0,-1 1 0,1-1 0,-1 0 0,1 1 0,1-3-1,11-7 2,-1-2 0,0 1 0,-1-2 0,22-26 0,-13 13 2,121-136 8,30-33-145,173-257-1,148-413-150,-459 798 258,-2-1 1,-4-2-1,34-130 1,-57 182 38,4-35 51,-10 52-58,0 1-1,1-1 0,-1 1 0,0-1 1,0 1-1,1-1 0,-1 1 0,0-1 1,0 1-1,0 0 0,0 0 0,0-1 1,0 1-1,1 0 0,-1 0 0,0 0 0,0 0 1,0 0-1,0 0 0,0 0 0,0 0 1,0 1-1,1-1 0,-1 0 0,0 0 1,-1 1-1,-31 8 24,8 5-40,1 2-1,0 0 1,2 2-1,-39 37 1,25-22 1,-356 345 9,30-26 5,353-343-1,-1 0 1,1-1-1,-2 0 0,1-1 1,-1 0-1,-1 0 0,-15 6 1,25-33-107,3 5 99,0-1 1,1 1-1,1 0 0,1 0 1,0 0-1,1 0 0,0 1 1,1 0-1,1 0 0,14-22 1,10-10 9,60-67 1,-88 110-4,444-467 50,-98 111-114,-315 321 50,-4 8 4,-2-1 0,-2-1 0,-1-2 0,28-48 1,-75 84 58,9 4-48,0 1 1,0 1 0,1 0-1,0 1 1,0 0 0,1 1-1,0 0 1,-9 13 0,-17 14-2,-774 701 188,779-708-181,4-4 1,-43 30 0,63-51-9,1 0-1,-1 0 0,1-1 1,-1 0-1,0-1 1,-1 1-1,1-2 0,0 1 1,-1-1-1,0-1 1,-13 2-1,21-3-2,0 0 1,0 0-1,0-1 1,-1 1-1,1 0 0,0-1 1,0 1-1,0 0 1,0-1-1,0 1 0,0-1 1,0 0-1,0 1 1,0-1-1,0 0 0,0 0 1,0 0-1,1 1 1,-1-1-1,0 0 0,0 0 1,1 0-1,-1 0 1,1 0-1,-1 0 0,1 0 1,-1-1-1,1 1 0,0 0 1,-1 0-1,1 0 1,0-2-1,-2-46-79,2 34 64,1 1 18,1 0 1,0 1-1,0-1 0,1 1 1,1 0-1,1 0 0,-1 0 1,2 1-1,0-1 1,8-11-1,14-20 5,45-52 0,-60 80-2,136-166 10,293-274 0,-419 435-18,97-81-13,-107 93 21,0 0 0,0 0-1,1 1 1,0 1-1,0 1 1,1 0 0,19-5-1,-30 10 27,-5 4-18,-1-1 0,1 1 0,-1-1 0,0 1 0,0-1 0,0 1 0,0-1 0,0 0 1,0 0-1,0 0 0,-1 0 0,1-1 0,-4 3 0,-3 3 13,-705 595-11,640-548-4,-206 141 50,273-190-58,-32 17 3,37-21-3,1 0 1,-1 0-1,1 0 1,-1-1-1,0 1 0,1 0 1,-1-1-1,0 0 1,0 1-1,1-1 0,-1 0 1,0 0-1,0 0 0,0 0 1,1 0-1,-1 0 1,0-1-1,-2 0 0,2-10-57,3 3 53,0 0 1,1 1-1,0-1 0,0 1 1,0 0-1,1 0 1,0 0-1,1 0 1,0 0-1,0 0 1,0 1-1,9-10 0,14-15-9,34-31-1,-38 40 13,364-323 2,-88 84 0,-205 171 0,-2 3 0,146-110 0,-191 169 0,-46 28 0,0-1-1,-1 1 1,1-1 0,-1 1 0,1 0-1,0 0 1,-1-1 0,1 1-1,0 0 1,-1 0 0,1 0 0,0-1-1,-1 1 1,1 0 0,0 0 0,0 0-1,-1 0 1,1 1 0,0-1-1,-1 0 1,1 0 0,0 0 0,-1 0-1,1 1 1,0-1 0,-1 0 0,1 1-1,-1-1 1,1 0 0,0 1-1,-1-1 1,1 1 0,2 24-12,-3-18 12,-1 12 4,-1 0 0,-1 0 0,-1 0 1,0-1-1,-1 1 0,-1-1 1,-13 26-1,-72 123 57,79-147-50,-121 183 95,-173 201-1,-9 11 37,134-165-57,281-368-166,4 4-1,5 6 1,146-113-1,169-123 77,-391 321 5,-22 19-1,-10 11 1,-8 9 6,-41 51 18,-103 111-1,74-92 0,-38 48 132,5 4-1,-158 264 1,263-388-170,8-12 2,8-9-12,22-23 16,38-44 0,2-4-32,353-322-359,-386 366 397,17-16-2,63-71 0,-105 104 5,0-2-1,-1 0 1,-1 0 0,-1-1-1,-1-1 1,-1 0-1,0-1 1,8-30 0,9-31-3,-18 61 2,-2-1-1,0 0 1,-1 0 0,-2 0-1,4-45 1,-8 33 0,2 16-2,-2 1 0,0-1 1,-1 0-1,-1 1 0,-1-1 0,0 1 0,-2 0 0,-9-26 0,-13-29-27,21 55 28,0 0 0,-17-33-1,19 41 3,0 0 0,1-1-1,0 0 1,1 0 0,0 1-1,1-1 1,0-1 0,0 1 0,3-19-1,-2 8-1,0 21 2,0 0 1,0-1 0,1 1 0,-1 0-1,0 0 1,1-1 0,-1 1-1,1 0 1,-1 0 0,1 0-1,0 0 1,-1-1 0,1 1 0,0 0-1,0 0 1,0 1 0,0-1-1,0 0 1,0 0 0,0 0-1,0 0 1,0 1 0,0-1 0,0 1-1,1-1 1,-1 1 0,0-1-1,0 1 1,1-1 0,-1 1 0,0 0-1,0 0 1,1 0 0,-1 0-1,0 0 1,1 0 0,-1 0-1,0 0 1,0 1 0,1-1 0,-1 0-1,0 1 1,0-1 0,1 1-1,-1-1 1,0 1 0,0 0 0,0-1-1,0 1 1,0 0 0,0 0-1,1 1 1,6 9 8,0 1 0,-2 0 0,1 0 0,-2 1 0,0-1 0,0 1 0,4 22 0,6 13 15,46 151 90,-41-131-94,32 106 33,-103-365-349,-70-221-460,168 469 1007,-21-17-159,-3 0 0,-1 2 0,-2 0 0,20 61-1,-26-52-32,-20-69-58,-1 0 0,-1 1 0,-1 0 0,0 0 0,-1 1 0,-21-25 1,-3-7-10,4 3 4,-1 1-1,-3 2 1,-2 1-1,-1 2 1,-67-54-1,104 92 6,-1 0 0,0 0 0,0 0 0,0 0 0,0 1 0,-1-1 0,1 0 0,0 0 0,0 0 0,0 1 0,-1-1 0,1 1 0,0-1 0,-1 1 0,1 0 0,0-1-1,-3 1 1,-1 27 11,4-25-14,-11 548 259,12-409-226,7-96-36,7-60-198,1-23 122,15-60 1,-21 65 5,1 1 1,1 0-1,20-40 1,-30 70 74,0 0 0,1 0 1,-1 0-1,0 0 0,1 0 0,-1 0 0,1 1 1,0-1-1,-1 1 0,1-1 0,0 1 0,0 0 1,0-1-1,0 1 0,0 0 0,0 0 0,0 0 1,1 1-1,-1-1 0,0 1 0,0-1 0,1 1 1,2-1-1,-3 2 3,0-1 0,0 0 0,-1 0 0,1 1 0,0-1 0,0 1 0,-1 0 0,1 0 0,-1-1 0,1 1 0,-1 0 0,1 0 0,-1 0 0,1 1 0,-1-1 0,0 0 1,0 0-1,1 1 0,-1-1 0,0 1 0,0-1 0,-1 1 0,1-1 0,0 1 0,0 0 0,-1-1 0,1 1 0,-1 0 0,1 1 0,1 9 14,0 0-1,-1 1 0,0-1 1,-1 0-1,-1 0 1,0 0-1,0 1 0,-1-1 1,-1 0-1,0-1 1,-1 1-1,0 0 1,0-1-1,-10 16 0,-8 11-5,-2-1-1,-48 57 1,43-57 21,-276 382 278,95-126-134,-21 22-144,227-310-32,2-3-1,0 1-1,0-1 1,0 1-1,0 0 1,0 0-1,1 0 1,-1 0-1,1 0 1,0 0-1,-2 6 1,19-17-138,26-34 102,50-62 1,-8 7-46,-77 90 77,126-127-46,-111 114 47,1 1 0,1 1 1,0 2-1,33-18 0,-57 34 3,0 0 1,0 0-1,0 0 0,0 1 0,0-1 1,0 0-1,0 0 0,0 0 0,0 0 1,0 0-1,0 0 0,0 1 0,0-1 1,0 0-1,0 0 0,0 0 0,0 0 1,0 0-1,0 1 0,0-1 0,0 0 1,0 0-1,0 0 0,0 0 0,0 0 1,0 0-1,0 1 0,0-1 0,0 0 0,0 0 1,0 0-1,0 0 0,1 0 0,-1 0 1,0 0-1,0 0 0,0 0 0,0 1 1,0-1-1,0 0 0,0 0 0,1 0 1,-1 0-1,0 0 0,0 0 0,0 0 1,0 0-1,0 0 0,1 0 0,-1 0 1,0 0-1,0 0 0,0 0 0,0 0 1,0 0-1,0 0 0,1 0 0,-1 0 0,0 0 1,0 0-1,0 0 0,0 3 0,-3 9 8,0 0-1,-1-1 0,0 1 1,0-1-1,-2 0 1,1 0-1,-10 13 1,-58 76-9,25-37 27,-160 235 140,189-279-167,16-25-46,8-13 18,22-38-18,3 0 0,1 2 0,4 1 0,72-88 0,-104 138 45,25-33 3,2 2-1,1 1 1,1 1-1,64-48 1,-79 72 5,-12 11-3,-7 6 7,-1 3-3,0-1 1,0 1-1,-1-1 1,-1 0-1,1-1 0,-2 1 1,1-1-1,-12 14 1,-66 71-15,42-49 16,-25 28 32,-2-2-1,-125 98 0,180-160-45,-1 0 1,0 0 0,0-1-1,-1-1 1,0-1-1,0 0 1,-1-1-1,0 0 1,0-1 0,0-1-1,-29 2 1,24-5-16,1 0 0,-1-2 1,0 0-1,1-2 1,0 0-1,0-1 0,0-1 1,-36-16-1,-172-93-54,14 6 22,189 97 46,0-2 0,1 0 1,1-2-1,0 0 0,1-2 0,0 0 1,2-2-1,0 0 0,2-1 0,0-1 1,1-1-1,2 0 0,0-1 1,1-1-1,2 0 0,0-1 0,2 0 1,-9-37-1,14 44 7,-1-11 1,-2 1-1,0-1 1,-2 2 0,-1-1-1,-1 2 1,-2-1-1,-26-39 1,27 47-3,0 0 0,-12-29 0,15 28 24,9 21-21,1-1-1,0 0 1,0 1 0,0-1-1,-1 1 1,1-1-1,0 1 1,0-1 0,-1 0-1,1 1 1,-1-1-1,1 1 1,0 0 0,-1-1-1,1 1 1,-1-1-1,1 1 1,-1 0 0,1-1-1,-1 1 1,0 0-1,1-1 1,-1 1 0,1 0-1,-1 0 1,0 0-1,1 0 1,-1-1 0,1 1-1,-1 0 1,0 0-1,1 0 1,-1 0 0,0 0-1,1 1 1,-1-1-1,1 0 1,-1 0 0,0 0-1,1 0 1,-1 1-1,1-1 1,-1 0 0,1 1-1,-2 0 1,1 0 2,-1 0-1,1 1 1,0-1 0,0 1 0,0-1-1,0 1 1,0-1 0,0 1 0,0 0 0,0 0-1,1-1 1,-1 1 0,1 0 0,-1 3 0,-9 485 33,12-301-62,-2-57 42,-8-144-85,-15-53-1,-19-83 1,24 77 18,-32-81 1,36 118 49,0-6 3,-3 1-1,-1 0 0,-2 2 0,-36-51 0,31 62 31,16 24 40,8 13-14,1-5-39,1 32 27,1 0 0,1 0 0,2 0 0,11 38 0,23 99 73,-24-95-24,52 151 1,-63-220-147,0 0 0,1 0 0,0 0 0,1-1 0,0 0 0,1 0 0,0 0 0,1-1 0,0 0 0,0-1 1,1 1-1,12 8 0,8-1-846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459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2130 284 96,'-40'0'1292,"11"-2"-1198,-1 2-1,1 1 1,-1 1 0,1 2 0,0 0 0,-31 11 0,-246 115-36,224-100-41,-12 4 22,2 3-1,2 4 1,-95 59-1,16 2-9,-69 48 38,194-115-35,2 1 0,1 3 0,2 1 1,-35 48-1,8 3 29,-55 100 0,104-158-45,2 1 0,2 0 0,1 1 0,-11 53 0,-5 17 6,13-61-22,3 0 0,1 0 0,3 1 0,1 0 0,-1 64 0,8-69 2,-1-8 7,5 49-1,-3-72-6,1 0-1,0 0 0,0 0 0,1 0 0,0-1 1,0 1-1,1-1 0,0 0 0,11 15 1,-12-19 1,1-1 1,-1 0-1,1 0 1,0 0 0,0 0-1,0-1 1,1 1 0,-1-1-1,8 2 1,20 12 13,-25-14-17,1 0 1,0 0-1,0-1 0,0 1 0,0-2 1,0 1-1,11-2 0,-13 1 3,5-2 6,1 0 0,-1-1 0,0-1 0,-1 1 0,1-2 0,-1 1 0,0-2 0,0 1 0,18-14 0,23-11 8,148-63 5,258-137 36,-328 152-57,227-141 5,-21-26-2,-303 216-4,-2-1 0,0-2 0,31-44 0,66-113 0,-26 37 0,-95 145-1,-1 0 1,0 0-1,0-1 0,-1 1 1,0-1-1,0 0 0,-1-1 1,0 1-1,-1 0 0,1-1 1,-1 1-1,-1-1 0,0 0 1,0 0-1,-1-9 0,0 0-6,0 0 0,-2-1-1,0 1 1,-1 0 0,-1 1 0,-12-35-1,14 46 6,0 1-1,-1-1 1,0 1-1,0 0 1,0 0-1,0 0 1,-1 1-1,0-1 0,0 1 1,0 0-1,-1 0 1,1 0-1,-1 1 1,0-1-1,0 1 0,0 0 1,-1 1-1,1-1 1,-1 1-1,1 0 1,-1 0-1,0 1 0,0 0 1,1 0-1,-8 0 1,-84 0-18,-97 11 1,-36 2 4,187-12 8,0 1-1,0 2 1,0 3-1,1 1 1,-1 1 0,2 3-1,-1 2 1,2 1-1,-74 38 1,-37 36 16,-132 70 14,261-146-23,0 1 1,1 0-1,1 2 1,0 0 0,1 1-1,-26 30 1,-90 124 5,89-109-6,24-32 5,2 1-1,2 1 0,0 0 1,2 1-1,1 1 1,2 0-1,2 1 0,0 1 1,3 0-1,-6 44 0,-20 448 28,36-527-34,-1 0 0,0 0 1,1 0-1,-1 0 0,0 0 0,1 0 0,-1 0 0,0 0 0,1 0 0,-1-1 0,0 1 0,1 0 0,-1-1 0,0 1 0,0-1 0,1 1 0,-1-1 0,2-1 0,3-8-4,1 1-1,-2-1 1,0 0 0,0 0-1,0-1 1,-1 1-1,-1-1 1,3-17 0,9-21-22,16-27-40,65-117 0,58-61 101,-75 129-187,81-171 0,-145 265 82,-2-2-1,-1 1 1,-2-2 0,-1 1 0,-1-2 0,-2 1 0,2-60 0,-8 93 99,-4 4-13,-1 0 0,0 1 0,1 0 0,0 0 0,0 0 0,0 0 0,0 0 0,1 1 0,-1 0 0,-3 8 0,-28 60 72,25-49-49,-117 245 134,44-88-42,-22 54-60,56-115-33,-29 84 18,66-159-15,3 0-1,1 1 1,2 0-1,1 83 1,5-128-40,0 0 1,0 0-1,0 0 1,0 0-1,0 1 1,0-1-1,1 0 1,-1 0 0,0 0-1,1 0 1,-1 0-1,0 0 1,1 0-1,0 0 1,-1 0-1,1 0 1,0 0 0,-1 0-1,1 0 1,0-1-1,0 1 1,0 0-1,-1 0 1,1-1-1,0 1 1,0-1 0,0 1-1,0 0 1,0-1-1,0 0 1,1 1-1,-1-1 1,0 0-1,0 0 1,0 1 0,0-1-1,0 0 1,2 0-1,-1 0 1,0-1-1,0 1 1,0 0-1,0-1 1,0 1-1,0-1 1,0 1 0,0-1-1,0 0 1,0 0-1,0 0 1,0 0-1,-1 0 1,1 0-1,0-1 1,-1 1-1,1 0 1,-1-1-1,3-2 1,5-14-37,0 0 1,-1 0-1,-1 0 1,0-1-1,-2 0 1,0-1-1,2-24 1,-1-13-189,-2-71 0,-4 127 226,0 1-1,1-1 1,-1 0 0,0 0-1,0 0 1,0 0 0,0 1 0,0-1-1,0 0 1,0 0 0,0 0-1,0 0 1,0 0 0,0 1 0,0-1-1,-1 0 1,1 0 0,0 0-1,-1 0 1,1 1 0,0-1 0,-1 0-1,1 1 1,-1-1 0,1 0-1,-1 1 1,0-1 0,1 0 0,-1 1-1,0-1 1,1 1 0,-1-1-1,0 1 1,0-1 0,1 1 0,-1 0-1,0-1 1,0 1 0,0 0-1,0 0 1,1 0 0,-1-1-1,0 1 1,-1 0 0,1 23 95,0-19-88,1 1 0,0-1 0,0 0 0,1 0 0,-1 1 0,1-1 0,0 0 0,0 0 0,1 0 0,-1 0 0,1 0 0,0 0 0,0 0 0,0-1 0,0 1 0,0-1 0,1 1 0,0-1 0,0 0 0,0 0 0,0 0 0,0-1 0,1 1 0,-1-1 0,1 1 0,-1-1 0,1 0 0,0-1 0,0 1 0,0 0 0,6 0 0,5 3 11,0-1 0,0-1-1,1 0 1,0-1 0,0-1 0,-1 0-1,20-2 1,-10 0 6,0 2 0,27 4-1,-51-5-23,-1 0 0,1 0 0,0 1 0,-1-1 0,1 0 0,0 0 0,0 1-1,-1-1 1,1 0 0,-1 1 0,1-1 0,0 1 0,-1-1 0,1 1-1,-1-1 1,1 1 0,-1 0 0,1-1 0,-1 1 0,1-1 0,-1 1-1,0 0 1,0-1 0,1 1 0,-1 0 0,0 0 0,0-1 0,1 1 0,-1 0-1,0 0 1,0-1 0,0 1 0,0 0 0,0 0 0,0-1 0,-1 2-1,1 0 2,0-1 0,-1 1 0,1-1-1,-1 1 1,1-1 0,-1 1-1,1-1 1,-1 0 0,0 1-1,0-1 1,0 0 0,0 0-1,0 1 1,0-1 0,0 0-1,0 0 1,0 0 0,-2 1 0,-18 6-2,-1 0 0,1-2 0,-1 0 0,-1-1 1,1-1-1,-35 1 0,26-2 4,-41-2 23,52-2-28,-1 2 1,0 0-1,-33 6 0,49-6 3,0 0 0,0 0 0,0 1-1,0 0 1,0 0 0,1 0-1,-1 1 1,1 0 0,0 0 0,-1 0-1,1 0 1,1 0 0,-1 1-1,0 0 1,1-1 0,0 1-1,0 1 1,0-1 0,-3 7 0,-2 7 15,2 0 1,0 0 0,1 1 0,1 0 0,-4 35 0,4 100 112,4-132-111,-1-9-15,2 0 1,0 0 0,1 0 0,0-1-1,0 1 1,2-1 0,-1 1-1,2-1 1,0 0 0,0-1-1,8 13 1,-9-18-3,0 0 0,1-1 0,-1 1-1,2-1 1,-1 0 0,0 0 0,1 0 0,0-1 0,0 0 0,0 0 0,1-1 0,-1 1 0,1-1 0,0-1-1,0 1 1,0-1 0,0-1 0,0 1 0,0-1 0,12 0 0,-5 1-3,1-1 1,-1-1 0,0 0-1,0-1 1,0 0-1,0-1 1,0-1-1,0 0 1,0-1-1,-1-1 1,22-10 0,13-15-35,64-50 0,33-23-66,-142 101 84,0 1 0,0-1 0,-1 1 0,1-1 0,-1 0-1,1 0 1,-1 0 0,0 0 0,0-1 0,1 1 0,-2-1 0,1 1 0,2-4 0,-4 6 11,0-1 1,0 1-1,0 0 0,0-1 1,0 1-1,0-1 0,0 1 1,0-1-1,0 1 0,0-1 0,-1 1 1,1 0-1,0-1 0,0 1 1,0-1-1,0 1 0,-1 0 1,1-1-1,0 1 0,0 0 0,-1-1 1,1 1-1,0 0 0,-1-1 1,1 1-1,0 0 0,-1 0 1,1-1-1,0 1 0,-2 0 0,-26-6-75,-344 1-100,365 6 193,0 0 0,0 0 0,0 0 0,0 1 0,0 0 0,0 0 0,1 1 0,-1 0 0,1 0-1,-1 0 1,1 1 0,0 0 0,1 0 0,-1 1 0,1 0 0,0-1 0,0 2 0,0-1 0,1 1 0,0-1 0,0 1 0,0 0 0,1 1 0,0-1 0,0 1 0,0-1 0,1 1 0,0 0 0,0 0 0,1 0 0,0 0 0,0 8 0,1-14-9,0 0 0,0 0 0,0 1 0,0-1 0,1 0 0,-1 0 0,0 0 0,1 0 0,-1 0 0,1 0 0,-1 0 0,1 0 0,-1 0 0,1 0 0,0 0 0,0-1 0,-1 1 0,1 0 0,0 0 0,0-1 0,0 1 0,0 0 0,0-1 0,1 1 0,35 8 57,48-12 32,-79 3-84,26-5 18,1-1 1,-1-2 0,-1-1-1,34-14 1,126-62 3,-88 37-28,816-345 142,-765 334-352,-145 54 128,-50 11 53,-679 258-256,657-239 315,1 3 0,-59 36-1,91-46-8,0 2-1,2 1 1,0 1-1,1 2 1,-37 42-1,59-59 0,-1 0-1,1 0 1,0 1-1,1 0 1,-4 9-1,7-16-19,1 0 0,-1 0 0,1 0 0,-1 0 0,1 0-1,-1 0 1,1 1 0,0-1 0,-1 0 0,1 0 0,0 0-1,0 0 1,0 1 0,0-1 0,0 0 0,0 0-1,0 0 1,1 0 0,-1 0 0,0 1 0,1-1 0,-1 0-1,0 0 1,1 0 0,-1 0 0,1 0 0,0 0 0,-1 0-1,1 0 1,0 0 0,0 0 0,0-1 0,-1 1-1,1 0 1,0 0 0,0-1 0,0 1 0,0 0 0,0-1-1,0 1 1,1-1 0,-1 0 0,0 1 0,0-1 0,0 0-1,0 0 1,0 1 0,2-1 0,28 1 3,0 0 0,-1-2 0,1-1 0,0-2 0,-1-1 0,0-1 1,0-2-1,39-15 0,230-111 45,-282 126-50,72-39-60,-3-5 1,-2-3-1,-2-3 0,-3-4 1,82-84-1,-159 144 34,-11 18 58,-418 667 277,365-588-264,36-59-19,1 2 0,2 0 1,2 2-1,-27 69 0,46-101-25,0 0-1,0 0 0,1 0 0,1 0 0,-1 17 0,1-22-1,1-2 0,-1-1 0,0 0 0,1 1 0,-1-1-1,1 1 1,-1-1 0,0 0 0,1 1 0,-1-1-1,1 0 1,-1 0 0,1 1 0,0-1-1,-1 0 1,1 0 0,-1 0 0,1 1 0,-1-1-1,1 0 1,-1 0 0,1 0 0,0 0 0,-1 0-1,1 0 1,-1 0 0,1-1 0,-1 1 0,1 0-1,-1 0 1,1 0 0,0-1 0,25-7-30,-4-11-11,-1 0 0,-1-1 0,-1-1 1,30-41-1,-16 21-32,-2 1 14,-2-1 1,-1-1-1,27-56 1,-43 75 14,-2 0 0,-1-1 1,-1 0-1,-1-1 0,-1 1 1,-1-1-1,-1-1 0,0-31 0,-7 36 14,-3 19 23,-6 15 17,12-12-11,-15 22 24,1 1 0,1 1-1,1 0 1,-9 28 0,-32 118 209,15-42 6,15-62-85,-15 47 90,-53 111-1,81-205-229,3-6-2,0 0 1,0 1-1,2 0 1,-7 24-1,11-26-15,30-10-54,-11-5 53,0 0 0,-1-1 0,1-1 0,-1-1 0,25-10 0,-18 7-10,45-11-1,-35 14-13,67-3 1,-97 9 30,0 0 0,0 0 0,-1 0 0,1 1 1,0 0-1,-1-1 0,1 1 0,-1 0 0,1 1 0,-1-1 0,0 1 0,0-1 0,0 1 0,0 0 0,-1 0 1,1 0-1,-1 1 0,0-1 0,4 7 0,-2-4 1,-1-1-1,1 0 1,1 0 0,-1 0-1,10 8 1,-12-12-3,-1 0-1,0-1 1,0 1-1,1-1 1,-1 1 0,0-1-1,1 1 1,-1-1-1,1 0 1,-1 0 0,0 0-1,1 0 1,-1 0-1,1 0 1,-1 0-1,0 0 1,1-1 0,-1 1-1,1 0 1,-1-1-1,0 1 1,0-1 0,1 1-1,-1-1 1,0 0-1,0 0 1,0 1-1,1-1 1,-1 0 0,0 0-1,1-2 1,28-39-45,-28 38 46,25-45-21,-3-1-1,-2-1 1,-2-1-1,15-63 0,37-227-182,-44 194 159,-2 16-2,154-658-173,-86 476-117,-94 314 338,0 0 0,0 0 0,0 0 0,0 0 0,0 0 0,0 1 0,0-1 0,0 0 0,0 0 0,0 0-1,0 0 1,0 0 0,0 0 0,0 0 0,0 0 0,0 0 0,0 0 0,0 0 0,1 0 0,-1 0-1,0 0 1,0 0 0,0 0 0,0 0 0,0 0 0,0 0 0,0 0 0,0 0 0,0 0 0,0 0 0,0 0-1,0 0 1,0 0 0,1 0 0,-1 0 0,0 0 0,0 0 0,0 0 0,0 0 0,0 0 0,0 0-1,0 0 1,0 0 0,0 0 0,2 15 23,0 21 2,-4 13-2,-2 0 0,-2 0-1,-2-1 1,-25 80-1,-83 187-5,65-187 1,10-21-14,-203 474 69,203-499-63,-4-2 0,-3-2 0,-4-3 0,-112 128 0,158-196-12,-54 51-7,56-55 6,0 0 0,0 0 0,0 0 0,0 0 1,-1 0-1,1-1 0,-1 0 0,0 0 1,1 0-1,-1-1 0,0 0 0,-9 2 0,14-3 1,0 0 0,0 0 0,-1 0 0,1 0 0,0 0 0,-1 0 0,1 0 0,0 0 0,0 0 0,-1 0 0,1 0 0,0 0 0,0 0 0,-1-1-1,1 1 1,0 0 0,0 0 0,-1 0 0,1 0 0,0 0 0,0-1 0,-1 1 0,1 0 0,0 0 0,0 0 0,0-1 0,0 1 0,-1 0 0,1 0-1,0-1 1,0 1 0,0 0 0,0 0 0,0-1 0,0 1 0,0 0 0,-1 0 0,1-1 0,0 1 0,0 0 0,0 0 0,0-1 0,0 1 0,1-1-1,-3-18-48,0 0 0,2 0-1,1-1 1,0 1-1,1 0 1,8-33-1,44-118-338,-18 65 64,29-114-200,66-203 28,-95 325 503,4 1 0,61-107 0,-74 159 91,40-53-1,-54 79-53,2 2-1,0 0 1,1 0-1,1 2 1,24-18 0,-2 12 27,-38 20-64,-1-1-1,1 1 1,-1 0 0,1-1-1,0 1 1,-1 0-1,1 0 1,0 0 0,-1 0-1,1-1 1,0 1 0,0 0-1,-1 0 1,1 0-1,0 0 1,-1 0 0,1 1-1,0-1 1,-1 0 0,1 0-1,0 0 1,-1 1-1,1-1 1,0 0 0,-1 1-1,1-1 1,-1 0 0,1 1-1,-1-1 1,1 1-1,0-1 1,-1 1 0,0-1-1,1 1 1,-1-1 0,1 1-1,-1 0 1,0-1-1,1 1 1,-1-1 0,0 1-1,0 0 1,1-1 0,-1 1-1,0 0 1,0-1-1,0 1 1,0 0 0,0 0-1,0-1 1,0 2 0,-2 20 74,-2 0 1,0 0-1,-1-1 1,-1 1-1,-1-1 1,-1-1-1,-17 32 1,-8 25 11,-319 795 544,251-640-508,89-206-118,10-24-28,3-4-8,17-40-92,-4 8 136,-4 10-36,601-1375-209,-554 1296 216,-37 70 12,-1 0 1,-2-2 0,-1 0 0,-2 0 0,11-44 0,20-59 24,-45 138-26,0 0 0,0 0 0,0 0 0,0 1 0,0-1 0,0 0 0,0 0 0,-1 0-1,1 0 1,0 0 0,0 0 0,0 0 0,0 0 0,0 0 0,-1 0 0,1 0 0,0 0 0,0 0 0,0 0-1,0 0 1,0 0 0,0-1 0,-1 1 0,1 0 0,0 0 0,0 0 0,0 0 0,0 0 0,0 0 0,0 0-1,0 0 1,0 0 0,-1 0 0,1-1 0,0 1 0,0 0 0,0 0 0,0 0 0,0 0 0,0 0-1,0 0 1,0 0 0,0-1 0,0 1 0,0 0 0,0 0 0,0 0 0,0 0 0,0 0 0,0-1 0,0 1-1,0 0 1,0 0 0,0 0 0,0 0 0,0 0 0,-107 84-150,45-33 65,-658 485 58,661-499 18,-88 41 0,87-48 6,37-17 8,177-135 43,-47 34-37,346-285 16,-424 346-31,-1 0 0,-2-2 0,-1 0 0,-1-2 0,-1-1 0,-2-1 0,-2 0 0,-1-2 0,-1 0 0,-2-1 0,14-51 0,-10 20 3,9-36-4,51-125 0,-69 213 4,3-11 7,-13 25 53,-1 1-27,-1 0-30,1 0 0,0 0 0,-1 1-1,1-1 1,-1 0 0,1 1 0,0-1 0,0 1 0,-1 0-1,1-1 1,0 1 0,0 0 0,0 0 0,0 0-1,0-1 1,0 1 0,0 0 0,0 0 0,0 1 0,0-1-1,0 0 1,1 0 0,-1 0 0,0 1 0,1-1-1,-1 3 1,-4 4 8,-44 70-7,-192 294 19,-23-19-10,214-299-15,-26 33-36,75-85-42,1-12 76,1 0-1,1 1 1,-1-1-1,1 1 0,1 0 1,0-1-1,0 1 0,5-9 1,43-70-27,-11 22 24,-6 0-37,-2-2 0,-4-2 1,-2 0-1,-4-2 0,-3 0 0,-3-1 1,7-80-1,-19 99 16,-4 31 33,2 0 0,0 0 0,1 0 0,2 1 1,0 0-1,16-41 0,-17 59 23,-3 21 69,-3 23-60,-2 1 1,-1 0-1,-3-1 1,-1 0 0,-25 66-1,-95 195 92,106-253-91,-29 68 39,-79 153 38,115-242-117,-1 0-1,-2-2 0,0 0 0,-2-1 1,0 0-1,-2-2 0,-32 24 0,49-40-7,-1-1 0,0 0 0,0-1 0,-1 0 0,1 0 0,-1 0 0,0-1-1,0 0 1,0-1 0,-1 0 0,-14 2 0,21-4-21,3-3 19,0 0 0,0 0 0,-1 0 0,1 0 0,-1-1 0,0 1 0,0 0 0,0 0 0,-1-5 0,2-23 15,5 15-11,0 0 0,1 0 0,1 1 0,11-16 0,5-10-26,11-16 18,3 1 1,2 2-1,2 1 1,63-58-1,69-87 89,-153 164-72,0-1-1,-2-1 1,-2 0 0,-2-1 0,15-52-1,-5 17-8,12-35 13,-6-1-1,29-175 1,-58 270-4,2-40 0,-4 51 1,-1 1-1,1 0 1,-1 0-1,1 0 1,-1-1-1,1 1 1,-1 0-1,0 0 1,1 0-1,-1 0 1,0 0-1,0 0 1,0 0-1,0 1 1,0-1-1,0 0 1,0 0-1,0 1 1,0-1-1,0 0 1,0 1-1,0-1 1,-1 1-1,1 0 1,0-1-1,0 1 1,-3 0-1,-39-7 18,38 7-18,-15-2 0,0 2 0,0 1 0,1 1 0,-1 0 0,-26 7 0,-96 34 0,30-8 0,28-14-6,1 4-1,1 3 1,1 4-1,-111 62 1,153-73 2,28-16-6,0 0 0,1 1 0,0 0-1,1 0 1,-1 1 0,1 1 0,-16 16 0,25-24 7,-1 0 1,1 1 0,0-1 0,-1 0-1,1 1 1,0-1 0,-1 0 0,1 1 0,0-1-1,0 1 1,-1-1 0,1 1 0,0-1-1,0 0 1,0 1 0,-1-1 0,1 1 0,0-1-1,0 1 1,0-1 0,0 1 0,0-1-1,0 1 1,0-1 0,0 1 0,0-1 0,0 1-1,1-1 1,-1 1 0,0-1 0,0 1-1,0-1 1,1 1 0,-1-1 0,0 0 0,0 1-1,1-1 1,-1 1 0,0-1 0,1 0-1,-1 1 1,0-1 0,1 0 0,-1 1-1,1-1 1,-1 0 0,1 0 0,-1 0 0,0 1-1,1-1 1,-1 0 0,1 0 0,-1 0-1,1 0 1,-1 0 0,1 0 0,-1 0 0,1 0-1,0 0 1,30-1-99,-12-7 101,-1 0 0,0-2 0,24-16 0,22-12 0,-32 22 0,298-138 17,-259 125-12,2 4 0,129-28 0,-152 45 4,-36 7-3,0-1 0,0-1 0,0 0 0,0-1 1,-1 0-1,1-1 0,-1 0 0,22-13 0,19-9-6,-15-9 0,-38 33 5,-28 743 791,16-642-700,-44 182 0,51-266-96,1 0 0,0 0 0,-1 22 0,4-35-2,0 0 1,0 0 0,0-1-1,0 1 1,0 0-1,0-1 1,0 1 0,1 0-1,-1-1 1,0 1-1,0 0 1,1-1 0,-1 1-1,0-1 1,1 1-1,-1-1 1,1 1 0,-1-1-1,1 1 1,-1-1-1,1 1 1,-1-1 0,1 1-1,-1-1 1,1 0-1,0 1 1,-1-1 0,1 0-1,0 0 1,-1 1-1,1-1 1,0 0 0,-1 0-1,1 0 1,0 0-1,-1 0 1,1 0 0,0 0-1,-1 0 1,2 0-1,19-5-63,-9-1 64,1-1-1,-1-1 1,0 0-1,-1-1 1,0 0-1,-1 0 1,13-16-1,64-84-69,-57 69 15,90-129-145,22-27 103,-108 153 84,2 2 0,59-51-1,-63 65 25,-17 16-8,0-1 1,0-1-1,-2 0 1,1-1-1,-2-1 1,19-26-1,-99 105 94,-209 263-39,203-234-39,59-75-10,-130 178 139,144-190-185,9-10-15,29-38 28,46-63 0,-24 26-5,26-38 11,-55 72 9,3 2 0,58-63 1,-54 72 12,-21 22-1,-2-1 0,0-1 1,-1 0-1,0 0 0,-1-2 1,0 1-1,12-25 0,-19 31-3,1 0 0,0 0 0,1 0 0,-1 1 0,2 0 1,-1 0-1,1 1 0,0 0 0,12-8 0,-8 6 3,-1 0 0,0-1 1,16-19-1,-18 18-2,2 0 0,-1 1 0,1 0 0,1 0 0,0 1 0,22-13 0,-26 20 6,-1 0-1,1 0 0,0 1 0,0 0 1,0 0-1,-1 1 0,1 0 1,0 0-1,0 1 0,0 0 1,0 1-1,12 3 0,40 3 22,-24-7-22,-23 1-1,-1-2-1,0 0 0,0 0 1,0-1-1,1-1 1,-1 0-1,12-4 0,-7 4 3,-15 13 9,-17 20 17,11-24-26,-121 218 92,-10-5 0,-193 239 0,-31 19-34,339-450-71,1 0 0,-31 61-1,43-79-33,3-14-52,3-19-66,3 7 131,1 0 0,1 1 0,1 0 0,0 0 0,11-21 0,44-76-150,-29 57 129,212-433-198,100-176 120,-316 618 140,61-80 1,-87 125-11,-1 0 1,1 1-1,0-1 1,-1 0-1,1 0 1,0 0 0,0 0-1,0 1 1,0-1-1,-1 0 1,1 1-1,0-1 1,0 1-1,0-1 1,0 1-1,1 0 1,-1-1-1,2 1 1,-3 0 0,1 1 0,-1 0 0,0 0 0,1-1 0,-1 1 0,0 0 0,0 0 0,1-1-1,-1 1 1,0 0 0,0 0 0,0 0 0,0 0 0,0-1 0,0 1 0,0 0 0,-1 0 0,1 0 0,0-1 0,0 1 0,-1 0 0,1 0 0,0 0 0,-1-1 0,1 1-1,-1 0 1,1-1 0,-1 2 0,-15 29 13,-2 0 0,-1-2-1,-1 0 1,-43 46-1,9-9 3,-500 649 429,407-520-384,200-247-155,11-14 67,130-103 0,88-36-24,-256 185 43,-1 0 0,-1-2-1,28-33 1,-109 123 51,3 2-1,-49 84 1,-90 180 202,66-109-142,-308 541 65,324-586-171,-18 32 0,538-973-459,-159 343 145,-155 267 169,-92 146 145,2-5 0,1 1-1,0 0 1,0 0-1,1 0 1,0 1-1,0 0 1,1 0-1,0 1 1,0 0-1,10-7 0,-17 14 6,0-1 0,0 1 0,0-1 0,0 1 0,0-1 0,1 1 0,-1 0 0,0-1 0,0 1 0,0 0 0,0 0 0,0 0 0,0 0 0,0 0 0,1 0 0,-1 0 0,0 0 0,0 0 0,0 1 0,0-1 0,0 0 0,0 1-1,0-1 1,0 1 0,0-1 0,0 1 0,0-1 0,0 1 0,0 0 0,0 0 0,0-1 0,-1 1 0,1 0 0,0 0 0,-1 0 0,1 0 0,0 0 0,-1 0 0,1 0 0,-1 0 0,1 0 0,-1 0 0,0 0 0,1 1 0,1 7 28,-1-1 1,0 1 0,0 0 0,-1 15-1,0-19-19,-1 14 10,0 0 1,-2-1-1,0 1 0,-1-1 1,-1 0-1,-1 0 0,-1-1 0,-14 29 1,-10 10 21,-47 62 1,50-76-28,-19 27 19,-50 70 66,-153 299 0,169-257-90,-93 201 9,173-380-23,-33 62-141,34-63 137,0-1 1,0 1-1,0-1 0,-1 1 1,1-1-1,0 1 1,0-1-1,-1 1 0,1-1 1,0 1-1,-1-1 1,1 0-1,0 1 0,-1-1 1,1 1-1,-1-1 1,1 0-1,0 1 1,-1-1-1,1 0 0,-1 0 1,1 1-1,-1-1 1,1 0-1,-1 0 0,1 0 1,-1 0-1,-1 1 1,6-36-72,10-15-43,2 0 1,34-76 0,61-95-63,-51 106 141,569-956 7,-571 989 32,92-100 0,-149 180 8,1 0 1,-1 0 0,1 0 0,0 1 0,0-1 0,0 0 0,0 1 0,0-1 0,0 1 0,0 0-1,0 0 1,1 0 0,-1 0 0,0 0 0,1 0 0,-1 0 0,4 0 0,-16 26 108,-16 16-97,-2-1 0,-47 52 0,12-14-10,-117 155 70,-159 272 0,128-75-19,147-286-46,-158 259-1,-19-33 18,215-335-49,-1-2-1,-40 40 0,66-72 10,0-1-1,0 1 0,0 0 1,0 0-1,0-1 1,0 1-1,0-1 1,-1 1-1,1-1 0,0 1 1,0-1-1,0 0 1,0 1-1,-1-1 1,1 0-1,0 0 1,0 0-1,-1 0 0,1 0 1,0 0-1,0-1 1,0 1-1,-1 0 1,1 0-1,0-1 0,0 1 1,0-1-1,0 1 1,0-1-1,-2-1 1,-35-29-183,12 8 167,16 19 19,0 1 1,0 0 0,-1 0 0,1 1 0,-1 0 0,0 1 0,1 1-1,-20 0 1,29 0 5,1 0-1,-1 0 1,1 0-1,0 0 1,-1 0 0,1 1-1,-1-1 1,1 0-1,0 0 1,-1 0-1,1 1 1,0-1-1,-1 0 1,1 0-1,0 1 1,0-1-1,-1 0 1,1 1 0,0-1-1,0 0 1,-1 1-1,1-1 1,0 0-1,0 1 1,0-1-1,0 0 1,-1 1-1,1-1 1,0 1-1,0-1 1,0 0 0,0 1-1,0-1 1,0 1-1,0-1 1,0 0-1,0 1 1,0-1-1,0 1 1,1-1-1,-1 0 1,0 1-1,0-1 1,0 0 0,0 1-1,1 0 1,7 16 32,2-6-24,-2-1 5,-1-1 0,2 0 0,0 0 1,0 0-1,0-1 0,1-1 0,0 0 0,1 0 0,-1-1 0,1 0 0,1-1 0,15 6 0,-7-6 2,-1 0 0,-1 1 0,36 18-1,-46-20-6,0 1 0,0 1 0,0-1 0,-1 1 0,0 1-1,0-1 1,-1 1 0,0 0 0,0 1 0,7 10-1,-8-9 5,-3-7-8,0 0-1,-1 0 1,0 1 0,1-1 0,-1 1-1,0-1 1,0 1 0,0-1 0,0 1-1,-1 0 1,2 4 0,1-1 126,-8-12 15,0 2-137,-1 1 0,0-1-1,-1 1 1,1 0-1,-1 1 1,1-1 0,-13-1-1,-31-14-2,1-13-6,36 22-5,0 0 0,-1 1-1,1 1 1,-19-7-1,19 12-12,0 1-1,0 1 1,-21 2-1,27-2 13,-40 0-15,41 1 21,5 2 0,1 1-5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460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450 59 192,'-1'1'20,"1"-1"-1,-1 1 0,0 0 1,1 0-1,-1-1 0,0 1 1,1-1-1,-1 1 0,0 0 1,0-1-1,0 0 0,1 1 1,-1-1-1,0 1 1,0-1-1,0 0 0,0 0 1,0 1-1,0-1 0,0 0 1,0 0-1,0 0 0,0 0 1,1 0-1,-1 0 0,-1-1 1,-38 1 158,29 0-169,-14 2 37,1 1-1,-1 2 0,1 0 1,0 1-1,0 2 0,1 0 1,0 2-1,1 1 1,0 0-1,0 1 0,-21 18 1,35-24 0,-1 0 1,1 1-1,1 0 0,-1 0 1,-8 13-1,13-17-29,1 0-1,0 0 0,0 1 0,1-1 1,-1 1-1,1 0 0,-1-1 0,1 1 1,0 0-1,1 0 0,-1 0 0,1 0 1,0 0-1,-1 0 0,2-1 0,-1 1 1,2 7-1,-2-9-14,1 0 1,0-1-1,0 1 0,0 0 1,0-1-1,1 1 0,-1 0 1,0-1-1,1 0 0,-1 1 1,1-1-1,0 0 0,-1 0 1,1 0-1,0 0 0,0 0 1,0 0-1,-1 0 0,1 0 1,0-1-1,0 1 0,0-1 1,0 0-1,0 1 0,3-1 1,58 3 71,-50-4-54,12 0-8,1-1 0,-1-1 0,0-2-1,0 0 1,0-2 0,-1-1 0,32-14 0,158-93 15,-133 68 11,13-6-65,-94 52 27,1 1 0,0 0 0,-1 0-1,1-1 1,-1 1 0,1 0 0,-1 0 0,1-1-1,-1 1 1,1-1 0,-1 1 0,0-1 0,1 1 0,-1 0-1,0-1 1,1 1 0,-1-1 0,0 0 0,1 1-1,-1-1 1,0 1 0,0-1 0,0 1 0,0-1 0,1 0-1,-1 1 1,0-1 0,0 1 0,0-1 0,0 0-1,0 1 1,0-1 0,-1 1 0,1-1 0,0 1-1,0-1 1,0 0 0,0 1 0,-1-1 0,1 1 0,0-1-1,-1 1 1,1-1 0,0 1 0,-1-1 0,1 1-1,-1-1 1,1 1 0,0 0 0,-1-1 0,1 1-1,-1 0 1,1-1 0,-1 1 0,0 0 0,0-1 0,-14 1-1,-2-1-4,0 1-1,0 0 1,0 1 0,0 1-1,0 1 1,1 0 0,-1 1 0,1 1-1,-23 10 1,0 5 8,-69 49-1,97-61 10,1 1 0,-1-1-1,1 2 1,1-1 0,0 2-1,1-1 1,0 1 0,0 0-1,1 1 1,-8 18 0,13-26-3,1-1 0,-1 1 0,1 0 0,0 0 0,1 0 1,-1 0-1,1 0 0,-1 0 0,1 0 0,1 7 0,0-9-7,-1-1 0,1 0 0,-1 1-1,1-1 1,-1 0 0,1 1-1,0-1 1,0 0 0,0 0 0,0 0-1,0 0 1,0 0 0,0 0 0,0 0-1,0 0 1,0 0 0,1 0 0,-1 0-1,0-1 1,0 1 0,1-1 0,-1 1-1,1-1 1,-1 1 0,0-1 0,1 0-1,-1 0 1,1 1 0,-1-1 0,2-1-1,10 3 8,1-1-1,-1 0 1,0-2-1,0 1 1,0-2-1,0 1 1,0-2-1,0 0 0,0 0 1,-1-1-1,17-8 1,22-18-1,65-50 1,-94 64-7,-2-2-1,0-1 1,-1 0-1,0-1 1,19-29 0,-35 44-5,0 0 1,0-1 0,-1 1 0,0 0-1,0-1 1,0 1 0,0-1 0,-1 0-1,0 0 1,0 1 0,0-10 0,-1 14 1,0 0 1,-1 1 0,1-1-1,0 0 1,0 1 0,-1-1-1,1 0 1,-1 1 0,1-1-1,0 0 1,-1 1 0,1-1-1,-1 1 1,0-1 0,1 1-1,-1-1 1,1 1-1,-1-1 1,0 1 0,1 0-1,-1-1 1,0 1 0,1 0-1,-1 0 1,0-1 0,1 1-1,-1 0 1,0 0 0,0 0-1,1 0 1,-1 0-1,-1 0 1,-34 0-32,23 1 12,-11 0-39,0 2 1,1 0-1,-38 11 0,8-2-395,12-6-432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461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21 3029 448,'-11'4'389,"16"-13"-58,16-14-95,55-44 4,121-138 0,-133 131-272,3 3 0,148-121 0,-168 147-203,-72 65 238,0 1 0,1 1 0,-36 43-1,8-9 3,-380 402 188,419-445-171,0 1 0,2 1 0,0 0 1,0 0-1,-12 26 0,23-40-21,0 0 0,-1-1 0,1 1 0,0-1 0,0 1 0,0-1 0,0 1 0,0 0 0,0-1 0,0 1 0,0-1 0,0 1 0,0-1 0,0 1 0,0 0 0,0-1 0,1 1 0,-1-1 0,0 1 0,0-1 0,0 1-1,1-1 1,-1 1 0,0-1 0,1 1 0,-1-1 0,1 1 0,-1-1 0,0 1 0,1-1 0,-1 0 0,1 1 0,-1-1 0,1 0 0,-1 1 0,1-1 0,-1 0 0,1 0 0,0 0 0,-1 1 0,1-1 0,-1 0 0,1 0 0,0 0 0,-1 0 0,1 0 0,36 0 16,-27 0-16,5-2 4,-1-1-1,1 0 1,-1-1-1,0 0 1,0-1-1,0-1 1,-1 0-1,0-1 0,15-10 1,51-23 9,-16 18-27,87-19-1,-149 41 14,-1 0 0,0 0 0,0 0 0,0 0 0,0 0 0,0 0 0,1 0 0,-1 0 0,0 0 0,0 0 0,0 1 0,0-1 0,0 0 0,1 0 0,-1 0 0,0 0 0,0 0 0,0 0 0,0 0 0,0 0 0,0 0 0,1 1 0,-1-1 0,0 0 0,0 0 0,0 0 0,0 0 0,0 0 0,0 0 0,0 1 0,0-1 0,0 0 0,0 0 0,0 0 0,0 0 0,0 1 0,0-1 0,0 0 0,0 0 0,0 0 0,0 0 0,0 0 0,0 1 0,0-1 0,0 0 0,0 0 0,0 0 0,0 0 0,0 0 0,0 1 0,0-1 0,0 0 0,-1 0 0,1 0 0,0 0 0,0 0 0,0 0 0,0 0 0,0 1 0,0-1 0,0 0 0,-1 0 0,1 0 0,-12 19 10,-17 18 7,-123 122 15,129-120 21,19-35-53,36-11 11,-11-5-11,-1-1 0,0-1 0,23-22 0,8-6 0,7-4 0,-3-2 0,69-78 0,86-126 0,-11 13 0,-44 82-116,-124 128 77,-19 17 34,-1-1 0,-1 0-1,0-1 1,-1 1-1,-1-2 1,8-15 0,-16 30 5,0 0 0,-1 0 0,1 0 0,0 1 0,0-1 0,0 0 0,-1 0 0,1 0 0,0 0 0,0 0 0,-1 0 0,1 0 0,0 0 0,0 0 0,0 0 0,-1 0 0,1 0 0,0 0 0,0 0 0,-1 0 0,1 0 0,0 0 0,0 0 0,-1 0 0,1 0 0,0 0 0,0 0 0,0 0 0,-1 0 0,1-1 0,0 1 0,0 0 0,0 0 0,-1 0 0,1 0 0,0 0 0,0-1 0,0 1 0,0 0 0,-1 0 0,1 0 0,0-1 0,0 1 0,0 0 0,0 0 0,0-1 0,0 1 0,0 0 0,0 0 0,0 0 0,0-1 0,0 1 0,0 0 0,0 0 0,0-1 0,0 1 0,0 0 0,0 0 0,0-1 0,-132 94-20,-134 122 1,-107 131 95,119-107-17,237-223-53,-10 9 20,-1-1 1,-34 22-1,78-74-79,348-400 122,31 22-74,-19 64 5,-137 123-80,-219 189 60,-16 17 22,-4 13-2,0 0 0,-1-1 0,1 1 0,0 0 0,0 0 0,0 0 0,-1-1 0,1 1 0,0 0 0,-1 0 0,1 0 1,0 0-1,0 0 0,-1 0 0,1-1 0,0 1 0,0 0 0,-1 0 0,1 0 0,0 0 0,-1 0 0,1 0 0,0 0 0,-1 0 0,1 0 0,0 0 0,0 0 0,-1 1 0,1-1 0,0 0 0,-1 0 1,1 0-1,0 0 0,0 0 0,-1 0 0,1 1 0,0-1 0,-1 0 0,-25 13 7,1 0-1,0 2 1,0 0 0,-21 20 0,-95 85 45,75-61-42,-325 314 21,24 22 104,283-302-87,49-53-43,35-40-5,0 0-1,0-1 1,0 1 0,0 0 0,0 0-1,0 0 1,0 0 0,0 0 0,0 0 0,0 0-1,0-1 1,0 1 0,0 0 0,0 0-1,0 0 1,0 0 0,0 0 0,0 0-1,0 0 1,0 0 0,0-1 0,0 1-1,0 0 1,0 0 0,0 0 0,0 0 0,0 0-1,-1 0 1,1 0 0,0 0 0,0 0-1,0 0 1,0 0 0,0 0 0,0-1-1,0 1 1,0 0 0,-1 0 0,1 0-1,0 0 1,0 0 0,0 0 0,0 0 0,0 0-1,0 0 1,0 0 0,0 0 0,-1 0-1,1 0 1,0 0 0,0 0 0,0 0-1,0 0 1,0 0 0,0 1 0,0-1-1,0 0 1,-1 0 0,1 0 0,0 0 0,0 0-1,0 0 1,0 0 0,0 0 0,0 0-1,0 0 1,0 1 0,1-6 1,0 0 1,0 0 0,1 0-1,0 0 1,0 0 0,0 1-1,1-1 1,-1 1-1,1 0 1,0 0 0,5-5-1,2-5 1,111-150 4,210-219-1,187-100 6,-318 312-150,-194 161 155,-17 9-12,-21 13-3,-36 24 10,2 4-1,-106 82 1,145-102-11,-380 323 111,28 27 8,343-331-105,25-26-12,0-1 0,-1 0-1,-25 19 1,57-68-29,42-51 27,3 3 0,4 3 0,123-112 0,267-193 0,113-110-96,-557 481 82,-2 4 5,0-1-1,-1 0 0,0-1 1,-1-1-1,-1 1 1,-1-2-1,10-17 1,-16-4 41,-3 37-32,0 0 1,0-1-1,0 1 1,0 0-1,0 0 1,0 0-1,0-1 1,0 1-1,-1 0 1,1 0-1,0 0 1,0-1-1,0 1 1,0 0-1,0 0 0,0 0 1,-1-1-1,1 1 1,0 0-1,0 0 1,0 0-1,0 0 1,-1 0-1,1 0 1,0-1-1,0 1 1,0 0-1,-1 0 1,1 0-1,0 0 1,0 0-1,0 0 1,-1 0-1,1 0 1,0 0-1,0 0 1,0 0-1,-1 0 1,1 0-1,0 0 1,0 0-1,-1 0 1,1 0-1,0 0 1,0 0-1,0 0 1,-1 1-1,1-1 1,0 0-1,-2 0 2,-2 1-2,1 0 0,0 0 0,-1 0 0,1 1-1,0-1 1,0 1 0,0 0 0,0 0 0,0 0 0,0 0 0,0 0-1,1 1 1,-4 3 0,-33 44-14,17-20 4,-356 374 35,47-56 99,314-320-122,10-13-63,10-20 52,0 1 0,0 0 0,1 0-1,-1 0 1,1 1 0,8-7 0,12-13 4,385-463-72,-42-30-54,-293 393 35,-66 102 100,-8 21-3,0 0 0,0-1-1,-1 1 1,1 0 0,0 0-1,0 0 1,0 0 0,0 0 0,0-1-1,-1 1 1,1 0 0,0 0-1,0 0 1,0 0 0,0 0-1,-1 0 1,1 0 0,0 0 0,0 0-1,0 0 1,-1 0 0,1 0-1,0 0 1,0 0 0,0 0 0,-1 0-1,1 0 1,0 0 0,0 0-1,0 0 1,-1 0 0,1 0-1,0 0 1,0 0 0,0 0 0,-1 0-1,1 0 1,0 0 0,0 1-1,0-1 1,0 0 0,0 0 0,-1 0-1,1 0 1,0 1 0,-30 23 15,-276 318 86,198-215-76,31-36 23,8-9-22,-91 84-1,132-136-5,27-29-48,5-9 1,19-21 25,1 0 0,2 2 0,1 0 0,1 2 0,34-23 0,-1-2 7,269-243 25,-253 216-42,-4-2 1,67-95 0,-90 104 8,175-222-7,-206 265 14,-11 10-5,-7 13 6,-1 3 4,-40 5-197,30-1 178,-1 0-1,2 1 0,-1 0 0,0 0 0,1 1 1,0 0-1,0 1 0,0 0 0,1 0 0,0 1 1,-12 12-1,-37 55 10,2 2 0,-61 115 0,98-160 0,18-31 0,-19 31 0,1 2 0,1 0 0,-15 47 0,137-339-99,3-4 0,-87 205 90,-12 37 6,-1 0 0,0 0 1,-2-1-1,-1 0 0,5-44 0,-1 16-111,-6 41 87,-1 0 1,0 0 0,0 0-1,0-15 1,-3 24 42,-5 0-11,5 1-4,-1 0-1,0-1 0,1 1 0,0 0 0,-1 1 0,1-1 0,-1 0 0,1 0 0,0 0 0,0 1 0,0-1 0,0 1 0,0-1 0,0 1 0,0-1 0,0 1 0,1-1 0,-1 1 0,1 0 0,-1-1 0,0 3 1,0 1 3,-30 51 11,-3-2-1,-2 0 1,-58 65 0,72-94 12,1 2 0,1 0 1,1 1-1,2 1 1,1 1-1,-22 56 1,38-87-29,0 1 1,0 0 0,0 0 0,1 0-1,-1 0 1,0 0 0,0 0-1,1 0 1,-1 0 0,0 0 0,0 0-1,1 0 1,-1 0 0,0 0-1,0 0 1,1 0 0,-1 0 0,0 0-1,0 0 1,1 0 0,-1 0-1,0 0 1,0 0 0,1 0 0,-1 0-1,0 1 1,0-1 0,0 0-1,1 0 1,-1 0 0,0 0 0,0 1-1,0-1 1,0 0 0,1 0-1,-1 0 1,0 1 0,0-1 0,0 0-1,0 0 1,0 1 0,0-1-1,0 0 1,0 0 0,0 1 0,1-1-1,-1 0 1,0 0 0,0 1-1,0-1 1,0 0 0,-1 0 0,1 1-1,0-1 1,0 0 0,17-15-16,12-20 6,-2-2 0,-1-1 0,24-50 0,4-6-14,-39 67 4,17-41 0,-23 47 15,1 0 1,0 0-1,22-29 0,-14 23 13,-14 20-7,1-1 1,0 1-1,0 0 1,1 0-1,0 1 1,0-1 0,0 1-1,1 1 1,0-1-1,0 1 1,12-7 0,-17 12 7,0-1 0,0 1 0,0-1 0,0 1 0,-1 0 1,1 0-1,0 0 0,0 0 0,0 0 0,0 1 0,0-1 0,0 0 1,0 1-1,0-1 0,0 1 0,-1 0 0,1 0 0,0 0 0,0 0 1,1 1-1,6 0-9,1-2 0,-9 1 1,0 0 0,0 0 0,0 0 0,0 0 0,0 0 0,0 0 0,0 0 1,-1 0-1,1 0 0,0 0 0,-1 0 0,1 0 0,-1 1 0,1-1 0,-1 0 0,0 0 0,1 1 1,-1-1-1,0 0 0,0 1 0,0 1 0,1 36 37,-1-31-31,2 161 126,-6 187 273,0-316-375,-3 0 0,-14 47 0,-6 31 37,20-70-44,-3 0 1,-1 0-1,-3-1 1,-37 84-1,37-109-23,-1-1 0,0-1 0,-2-1 0,0 0 0,-39 32 0,15-12 4,-72 62 8,-154 108 1,256-201-14,1-1-9,0 0 1,1 1-1,0 0 0,-15 16 1,23-23-88,5-4-27,30-29 48,-2-1 0,33-44 1,-5 6-33,44-48 36,-4-4 0,123-201 0,-222 323 70,27-44-4,-2-1 0,-2-1-1,-2-2 1,24-78 0,-35 95 5,-8 23 5,0 0 0,0 0 1,0-1-1,1-17 1,2 21-1,-4-16 27,4 7-32,-5 11 0,0 0 0,0 0 0,1 1 0,-1-1 0,1 0 0,0 1 0,0-1 0,1 1 0,3-4 0,-6 6 1,1 1 1,-1 0 0,1 0-1,-1 0 1,1 0-1,-1-1 1,1 1-1,0 0 1,-1 0-1,1 0 1,-1 0 0,1 0-1,0 1 1,-1-1-1,1 0 1,-1 0-1,1 0 1,-1 0-1,1 1 1,-1-1 0,1 0-1,-1 0 1,1 1-1,-1-1 1,1 1-1,-1-1 1,1 0-1,-1 1 1,0-1-1,1 1 1,-1-1 0,0 1-1,1-1 1,-1 1-1,0-1 1,0 1-1,1-1 1,-1 1-1,0-1 1,0 1 0,0-1-1,0 1 1,0 1-1,6 21 0,-6-23-1,4 33 24,-2 0-1,-2 1 0,0-1 1,-2 0-1,-2 0 0,-1 0 1,-13 45-1,-5-8 54,-2-1-1,-44 85 1,39-91-27,-3-1 0,-2-1 0,-3-2 0,-58 70 1,60-93-46,-1-2 0,-1-1 1,-2-2-1,-1-2 0,-70 38 1,-48 33-17,159-100 10,0 0 1,0 0-1,-1 0 1,1 0-1,0 0 0,0 0 1,0 0-1,0 0 0,0 0 1,0 0-1,0 0 1,0 0-1,-1 0 0,1 0 1,0 0-1,0 0 1,0 0-1,0 0 0,0 1 1,0-1-1,0 0 0,0 0 1,0 0-1,0 0 1,0 0-1,0 0 0,0 0 1,0 0-1,0 0 0,-1 1 1,1-1-1,0 0 1,0 0-1,0 0 0,0 0 1,0 0-1,0 0 1,0 0-1,0 1 0,0-1 1,0 0-1,1 0 0,-1 0 1,0 0-1,0 0 1,0 0-1,0 0 0,0 0 1,0 1-1,0-1 1,0 0-1,0 0 0,0 0 1,0 0-1,0 0 0,0 0 1,0 0-1,1 0 1,-1 0-1,0 0 0,0 0 1,0 0-1,0 0 1,0 1-1,0-1 0,13 1-67,22-5-26,-13-7 93,0-1 0,-1-1-1,-1-1 1,0-1 0,-1-1-1,24-25 1,9-6-1,-30 29 2,182-162-51,-164 139 36,-1-1 0,58-82 0,29-74-17,-66 110-32,-60 164 64,1-29 0,-2-43 0,-69 85 42,-3-4-1,-5-3 0,-166 137 1,-245 183 230,457-373-270,1 1 0,-47 61-1,77-90-3,0 1 0,0-1 0,0 1 0,0 0 0,1-1 0,-1 1 0,1 0 0,-1 0 0,1-1 0,-1 1 0,1 0 0,0 0 0,0 0 0,0-1 0,0 4 0,0-5-24,48-9-6,-13-11 32,-1-1 0,-1-2 0,39-36 0,-60 49 0,0 0-171,-2 0 0,1-1 0,-1 0 0,13-20 0,-8 4-1088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46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1027 11 0,'-4'-10'1139,"-5"18"-755,-6 16-241,-18 58 177,3 0 0,-33 149 0,9 107-128,-21 108 184,55-360-326,-3 0 0,-4-2 1,-41 87-1,-43 61-59,-73 159-19,147-300 17,3 2 0,-35 158 1,17-53 8,3-16-23,32-117 9,-32 77 0,48-138 15,0 0 0,1 0 0,-1 0 1,1 0-1,-1 0 0,1 0 0,0 0 0,1 0 0,-1 0 0,1 1 0,-1-1 0,1 0 1,1 0-1,-1-1 0,0 1 0,1 0 0,3 5 0,0-1-1,0 0 0,0 0-1,1-1 1,0 0 0,0 0-1,13 11 1,-13-15 4,1-1 0,0 0 0,-1 0 0,1 0 0,0-1 0,0 0 0,0 0-1,0-1 1,0 0 0,0 0 0,0 0 0,8-3 0,26 2 5,-25 2 2,0 1-1,-1 0 1,1 1-1,-1 1 1,1 0-1,-1 1 1,0 0-1,-1 2 1,0 0 0,0 0-1,0 1 1,-1 1-1,0 0 1,14 14-1,8 30-8,-35-53 0,1 1-1,-1-1 0,1 1 1,-1-1-1,1 1 0,-1-1 1,1 0-1,-1 1 1,1-1-1,-1 1 0,1-1 1,0 0-1,-1 0 1,1 1-1,0-1 0,-1 0 1,1 0-1,0 0 0,-1 0 1,1 0-1,0 0 1,-1 0-1,1 0 0,0 0 1,-1 0-1,1 0 0,0 0 1,-1 0-1,1 0 1,0-1-1,-1 1 0,1 0 1,0-1-1,0 0 0,13-17-33,-9 11 26,-2 4 8,0 0 0,0-1-1,0 0 1,-1 1 0,1-1-1,-1 0 1,0 0 0,0-1-1,0 1 1,-1 0 0,0 0-1,0-1 1,1-4 0,4-69-14,-3 30 0,23-188-30,85-569-196,-83 663 135,7 1 0,6 2 0,93-212-1,-91 266 47,-27 55 42,0-1 0,-2-1-1,16-54 1,-25 67 38,-9 30 20,-7 23-7,-4 2-26,-1-1-1,-36 55 0,-2 3 9,-102 227 109,-175 519 1,165-409-126,156-410-81,10-36-64,2-11 82,1-65 44,4 0 0,5 0-1,43-167 1,111-258-106,257-427-505,-408 922 705,-12 31 122,-13 43-31,9-49-188,-46 167 146,-116 274 0,-18 61 108,155-404-206,4 0 0,6 2-1,3 0 1,2 142 0,13-144-19,0-43 6,-8 97-1,-6-93-76,14-63 66,0 1 1,0 0-1,0 0 0,-1 0 1,1 1-1,0-1 1,0 0-1,0 1 1,-1-1-1,1 1 1,0 0-1,2 1 1,13 28 10,-11-22-5,-1 0-1,0 1 1,-1 0-1,0 0 1,3 10-1,0 11-1,-5-19-2,1 1 0,1 0 0,0-1 1,10 21-1,-13-29-4,1-1 1,0 1-1,-1-1 0,1 1 1,1-1-1,-1 0 1,0 0-1,0 0 1,1 0-1,-1 0 1,1 0-1,0-1 1,0 1-1,-1-1 1,1 0-1,0 0 0,0 0 1,0 0-1,0 0 1,0-1-1,0 0 1,0 1-1,5-1 1,-5 0-1,1 0 1,-1 0 0,1 0 0,-1 0-1,1 0 1,-1-1 0,0 0 0,1 0-1,-1 0 1,0 0 0,0 0-1,0 0 1,1-1 0,-1 0 0,-1 0-1,1 1 1,0-2 0,0 1 0,-1 0-1,1 0 1,2-5 0,-1 0 1,0-1 0,-1 1 0,0-1 0,-1 0 0,1 0 0,-1 0 0,1-14 0,32-140-8,82-233 1,-115 390 5,200-830-245,-104 378 148,-94 441 96,4-21-15,1 0 1,3 1-1,16-38 0,-26 70 16,1 0 0,-1 0 0,1 0 0,0 1 0,0-1 0,7-5 0,-10 8 0,0 1 1,0 0-1,0 0 0,0 0 0,0 0 0,0 0 0,0-1 0,1 1 0,-1 0 0,0 0 0,0 0 1,0 0-1,0 0 0,0 0 0,1 0 0,-1 0 0,0-1 0,0 1 0,0 0 0,0 0 0,0 0 1,1 0-1,-1 0 0,0 0 0,0 0 0,0 0 0,0 0 0,1 0 0,-1 0 0,0 0 0,0 0 1,0 0-1,0 0 0,1 0 0,-1 1 0,0-1 0,0 0 0,0 0 0,0 0 0,0 0 1,1 0-1,-1 0 0,0 0 0,0 0 0,0 1 0,0-1 0,0 0 0,0 0 0,0 0 0,1 0 1,-1 0-1,0 1 0,0-1 0,0 0 0,0 0 0,0 0 0,0 0 0,0 0 0,0 1 0,0-1 1,1 12 17,-1-9-11,-1 11-2,-1 0-1,0 0 0,0-1 0,-1 1 1,-1 0-1,0-1 0,-9 17 1,-51 92-26,38-77 13,-63 123 38,7 5 1,8 2 0,-81 294-1,144-426-30,1-7 0,-18 49 0,18-70-34,4-25-56,3-31 17,22-540-199,-9 478 261,5 1 0,4 0 1,52-159-1,58-74 11,56-178 0,-141 334 0,11-43 0,-48 197 0,-2 1 0,-1-1 0,-1 0 0,-1-47 0,-2 70 1,-1-1-1,1 1 1,-1-1-1,0 1 1,0-1-1,-1 1 1,1 0-1,0-1 1,-1 1-1,1 0 1,-1 0-1,0 0 1,0 0-1,0 0 1,0 1 0,0-1-1,0 0 1,0 1-1,0 0 1,-1-1-1,1 1 1,-1 0-1,1 0 1,-1 0-1,1 1 1,-1-1-1,1 0 1,-1 1-1,-2 0 1,-11-3 3,0 0 0,0 2 0,-19-1 0,31 3-3,1 0 0,-1-1-1,0 1 1,1 0 0,-1 1 0,1-1-1,0 1 1,-1-1 0,1 1 0,0 0-1,0 0 1,0 0 0,0 1 0,0-1-1,-2 4 1,-39 47 20,36-42-17,5-4 1,0 0 0,0 0-1,0 0 1,1 1 0,1-1-1,-1 1 1,1-1-1,0 1 1,1 0 0,0-1-1,1 10 1,-3 29 30,-43 224 128,-2 8 32,45-192-195,2-85-2,1-1 1,-1 0-1,0 1 0,1-1 1,-1 1-1,0-1 0,1 0 1,-1 1-1,1-1 0,-1 0 1,1 0-1,-1 1 0,0-1 1,1 0-1,-1 0 1,1 0-1,-1 0 0,1 1 1,-1-1-1,1 0 0,-1 0 1,1 0-1,-1 0 0,1 0 1,-1 0-1,1 0 0,-1 0 1,1-1-1,-1 1 1,1 0-1,-1 0 0,1 0 1,-1 0-1,1-1 0,-1 1 1,1 0-1,-1-1 0,0 1 1,1 0-1,-1-1 0,1 1 1,-1 0-1,0-1 1,1 1-1,-1 0 0,0-1 1,0 1-1,1-1 0,-1 1 1,0-1-1,0 0 0,15-20-24,0 0-1,-2-1 0,-1-1 1,0 0-1,-2 0 0,11-37 1,1 2-55,108-354-82,-113 351 161,-15 54 6,1 1 0,0 0 1,0 0-1,1 0 0,-1 0 0,1 0 0,1 1 1,-1 0-1,1 0 0,6-6 0,0 1 17,1 1-1,1 0 1,18-10-1,-29 17-14,0 1 1,0 0-1,0-1 1,1 1-1,-1 0 0,0 1 1,1-1-1,-1 0 0,1 1 1,-1-1-1,1 1 0,-1 0 1,1 0-1,-1 0 0,1 0 1,-1 0-1,1 0 0,2 2 1,-3-1-1,0 0 0,-1 0 0,1 0 0,0 0 0,-1 0 0,1 1 0,-1-1 0,0 1 0,1-1 0,-1 1 0,0-1 0,0 1 0,0 0 0,0 0 0,0-1 0,-1 1 0,1 0 0,0 2 0,2 11 19,0 0 0,-1 0 0,-1 0-1,-2 31 1,1-25-32,-3 67 35,-20 132 0,-35 86 67,25-153-42,-16 218 0,48-282-149,1-86-6,0-6-10,1-17 40,2-1-1,1 2 0,11-37 1,2-11-1,25-256-155,-11 61 109,-23 217 107,26-143-50,-26 157 58,1 1-1,1 1 1,1 0-1,16-30 1,-26 58 10,-1 0 0,0 0 0,0 0 1,1 1-1,-1-1 0,1 0 0,-1 0 0,1 0 0,-1 0 0,1 0 1,-1 1-1,1-1 0,0 0 0,-1 0 0,1 1 0,0-1 1,0 0-1,-1 1 0,1-1 0,0 1 0,0-1 0,0 1 0,0 0 1,0-1-1,0 1 0,0 0 0,0 0 0,0-1 0,0 1 0,0 0 1,0 0-1,0 0 0,0 0 0,0 0 0,0 0 0,0 1 1,0-1-1,0 0 0,0 0 0,-1 1 0,1-1 0,0 1 0,0-1 1,0 1-1,0-1 0,0 1 0,-1-1 0,1 1 0,0 0 0,0 0 1,4 4 20,-1 1 1,0-1 0,-1 0-1,1 1 1,-1 0-1,2 6 1,10 24 25,-2 0-1,-2 1 0,-2 0 1,-1 1-1,5 62 0,-8 195 28,-6-176-63,-14 254 59,3-97-526,-9-750 66,3-295 32,19 729 352,-1 10 7,1 0 1,1 0-1,2-1 1,13-48-1,-16 74 10,2 1 1,-1-1-1,0 1 0,1 0 1,-1 0-1,1 0 0,0 0 1,1 0-1,-1 1 0,1 0 0,-1-1 1,1 1-1,0 0 0,0 1 1,0-1-1,1 1 0,-1 0 0,1 0 1,-1 0-1,1 1 0,0-1 1,-1 1-1,1 0 0,9 0 1,-12 1-15,-1 0 1,1 0 0,-1 1 0,1-1-1,-1 1 1,1-1 0,-1 1 0,0-1 0,1 1-1,-1 0 1,0 0 0,1-1 0,-1 1-1,0 0 1,0 0 0,0 0 0,0 1-1,0-1 1,0 0 0,0 0 0,0 0 0,0 1-1,1 1 1,13 38 51,-12-30-40,48 152 106,-8 2 0,42 313 0,-77-109-97,-9-254-22,1-78-3,-1 0-1,-12 65 0,13-101-3,0-1 0,0 0 0,0 0 0,0 0 0,0 0 0,0 1 0,0-1-1,0 0 1,0 0 0,0 0 0,0 1 0,0-1 0,0 0 0,0 0 0,0 0 0,0 0 0,0 1 0,0-1 0,0 0 0,0 0 0,0 0-1,0 0 1,0 1 0,0-1 0,0 0 0,0 0 0,-1 0 0,1 0 0,0 0 0,0 1 0,0-1 0,0 0 0,0 0 0,0 0-1,-1 0 1,1 0 0,0 0 0,0 0 0,0 0 0,0 0 0,-1 0 0,1 0 0,0 1 0,0-1 0,0 0 0,0 0 0,-1 0 0,1 0-1,0 0 1,0 0 0,0 0 0,-1-1 0,1 1 0,0 0 0,0 0 0,-6-12-74,-2-21 58,-19-131-228,-53-454-570,74 102 776,9 496 75,0 0-1,1 1 0,1-1 1,11-27-1,-1 2 101,-15 42-126,1 1 0,-1 0 0,1 0 0,0 0 0,0-1 0,0 1 1,0 0-1,0 0 0,0 0 0,0 0 0,1 1 0,-1-1 0,1 0 1,-1 0-1,1 1 0,0-1 0,-1 1 0,1 0 0,3-2 0,-4 3 0,-1 1-1,1-1 0,0 0 0,0 1 1,0 0-1,-1-1 0,1 1 0,0-1 1,0 1-1,-1 0 0,1 0 0,-1-1 1,1 1-1,-1 0 0,1 0 0,-1 0 1,1-1-1,-1 1 0,0 0 0,1 0 1,-1 0-1,0 0 0,0 0 0,0 0 1,0 0-1,0 0 0,0 0 0,0 0 1,0 0-1,0-1 0,0 3 1,0-1 7,16 164 195,-9 290-1,-10-255-131,-3-1-44,-9-1 0,-51 243 0,47-314-37,17-126-77,-1-10 57,-1-18-7,-69-531-511,-40 6 461,103 504 85,3 11 23,-2 0 0,-1 1 0,-20-47 0,13 58 113,7 24-28,3 17 8,2 17-38,2 0 0,1 1 0,4 38 1,-1-5 9,9 204 200,59 356 0,-7-15-291,-35-1 0,-25-571-1,10 169-25,-11-203-206,0-11 90,-1-26 41,-4-53 10,-90-532-677,54 374 554,19 111 81,-76-583 20,95 697 130,1 8 232,5 24 25,6 26-52,23 61 1,2 3-71,3 49-71,-6 2-1,-8 1 0,-6 1 0,-3 213 0,-2 97 37,-9-429-106,2 1 0,11 41-1,-10-66-22,-2-20-53,3-28-2,9-169-203,-12-257-1,-7 253 113,1 4 77,3-257 55,2 388 38,15-77 1,-9 87-11,-6 45 21,0 23 34,1 27 72,-5-34-125,40 846 642,-50-636-567,-58 322 0,19-196-39,22 32-147,29-625-323,58-423 1,-53 639 386,17-55 0,-16 82 26,-4 28 31,-2 29 16,-6 5 20,-2 0-1,-3 0 1,-1-1 0,-25 68 0,-1 9 53,29-97-73,6-17-19,-2 1 0,1-1 0,-2 1 0,1-1 0,-2 0 0,1-1 0,-2 1-1,-7 12 1,12-22-13,0 0-1,0 0 0,-1 0 0,1 0 1,0 0-1,-1 0 0,1-1 0,-1 1 1,1 0-1,0-1 0,-1 1 0,1-1 1,-1 0-1,0 1 0,1-1 0,-1 0 1,1 0-1,-1 0 0,1 0 0,-1 0 1,1 0-1,-1-1 0,0 1 0,1 0 1,-1-1-1,1 1 0,-1-1 0,1 0 1,0 1-1,-1-1 0,1 0 0,-2-1 1,-1-1-12,0 0 0,0 0 1,0-1-1,0 1 0,0-1 1,1 0-1,-1 0 0,-2-5 1,-1-5-8,1 0 1,0 0-1,0-1 1,2 1 0,-6-31-1,-11-35-27,21 79 49,-1-1-1,1 1 1,-1 0 0,0-1-1,1 1 1,-1 0 0,0-1-1,0 1 1,0 0 0,0 0-1,0 0 1,0 0 0,0 0 0,-2-1-1,3 2 1,-1-1 0,1 1 0,-1 0 0,1 0 0,-1 0 0,1 0 0,-1 0 0,1 0 0,-1 0 0,1 0 0,-1 0-1,1 0 1,-1 0 0,1 0 0,-1 0 0,1 0 0,-1 1 0,1-1 0,-1 0 0,1 0 0,-1 1 0,1-1 0,-1 0 0,1 1 0,-1 0 0,-1 1 3,0 0 1,0 1-1,0-1 1,0 1 0,0 0-1,1 0 1,0 0-1,-1-1 1,1 1 0,-1 5-1,-3 22 14,2 1 0,0-1 0,2 1 0,2 0-1,5 40 1,-3-45 21,2 0 0,1 0 0,1-1 0,20 46 0,56 99 123,4 8 20,33 136-48,-119-400-305,-3-87-43,7-269-110,1 350 304,4 1 0,38-156 0,-44 229-8,2 1-1,15-33 1,-21 74-4,-29 139 169,7-47 77,-11 179 0,33 255 294,1-528-483,1 1 1,9 36 0,-9-50-20,1-1 0,0 1 1,0-1-1,1 1 0,0-1 0,0 0 0,1 0 0,0-1 0,7 9 0,-10-14-4,0 0-1,0 0 1,0 0-1,1 0 1,-1 0-1,1 0 1,-1-1-1,1 0 0,-1 1 1,1-1-1,0 0 1,-1 0-1,1 0 1,0-1-1,0 1 1,0-1-1,0 1 0,0-1 1,0 0-1,-1 0 1,1 0-1,0-1 1,0 1-1,0-1 1,0 1-1,0-1 1,-1 0-1,1 0 0,0 0 1,-1-1-1,4-1 1,3-2 3,-1-1 0,0 0-1,-1 0 1,1-1 0,-1 0 0,0 0 0,11-15 0,11-21-33,-2-2 1,-2 0 0,-2-1-1,-2-1 1,-2-2 0,-3 0-1,18-80 1,-43 162 7,-1 0 0,-27 58 1,24-63 35,1 1 0,1 1 0,1 0 0,2 1 0,-7 47 0,14-64 10,-2 7-7,2 0 1,1 1-1,0-1 1,5 26-1,-5-46-18,1 1-1,0-1 1,-1 0 0,1 1 0,0-1-1,0 0 1,0 1 0,0-1-1,0 0 1,0 0 0,0 0 0,0 0-1,0 0 1,0 0 0,1 0-1,-1-1 1,0 1 0,1 0 0,-1-1-1,1 1 1,-1-1 0,1 1-1,-1-1 1,1 0 0,-1 0 0,1 1-1,-1-1 1,1 0 0,-1 0-1,1-1 1,-1 1 0,1 0 0,-1 0-1,1-1 1,-1 1 0,1-1-1,-1 1 1,0-1 0,1 0 0,-1 1-1,0-1 1,0 0 0,1 0-1,1-2 1,6-11-1,-1 0 0,0-1 0,-1 0 0,9-28 0,-4 13 0,32-87-31,46-197 1,-9-127-80,-57 268 41,22-145-126,-28 227 140,43-129 1,-18 101 55,-15 46-5,-4-2 0,18-83 0,-40 134-1,-2 24 5,0 0 0,0 0 0,0 0 0,0 0 0,0 0 1,-1 0-1,1-1 0,0 1 0,0 0 0,0 0 0,0 0 0,0 0 0,0 0 0,0 0 0,0 0 1,0 0-1,0-1 0,0 1 0,-1 0 0,1 0 0,0 0 0,0 0 0,0 0 0,0 0 0,0 0 1,0 0-1,-1 0 0,1 0 0,0 0 0,0 0 0,0 0 0,0 0 0,0 0 0,0 0 0,0 0 1,-1 0-1,1 0 0,0 0 0,0 0 0,0 0 0,0 0 0,0 0 0,0 0 0,-1 0 0,1 0 1,0 0-1,0 1 0,0-1 0,0 0 0,0 0 0,0 0 0,0 0 0,0 0 0,0 0 0,0 0 1,-1 0-1,1 1 0,0-1 0,0 0 0,0 0 0,0 0 0,0 0 0,0 0 0,0 1 0,-23 36 25,11-15-19,-238 404 100,-87 137 82,323-540-172,7-11-12,0-1-1,-1 0 0,0 0 0,-1 0 1,0-1-1,0-1 0,-15 12 0,23-20-3,0 0 0,0 0 1,0 0-1,0-1 0,-1 1 0,1-1 0,0 1 0,-1 0 0,1-1 0,0 0 0,-1 1 1,1-1-1,0 0 0,-1 0 0,1 0 0,-1 0 0,1 0 0,-2 0 0,2-1 0,0 1 0,1 0 0,-1-1-1,0 0 1,0 1 0,1-1 0,-1 1-1,0-1 1,1 0 0,-1 1 0,0-1-1,1 0 1,-1 0 0,1 0 0,-1 1-1,1-1 1,0 0 0,-1 0 0,1 0-1,0-1 1,-2-7-3,1 0-1,0 0 0,1 0 0,1-16 1,0 7-2,1-26 3,1 1 0,3-1 0,1 1 0,18-59 0,4 13-1,41-86 0,-31 94-5,4 1 1,3 3 0,3 1-1,4 3 1,3 2-1,3 3 1,100-90 0,-132 135-7,21-22-47,-46 42 60,1 0 0,-1 0 0,0 0 0,0 0 0,-1 0 0,1 0 0,0-1 0,-1 1-1,0-1 1,0 1 0,0-1 0,0 1 0,-1-1 0,1-4 0,-1 7 2,0 0 0,-1 0 0,1 0 0,0 0 0,-1 0 1,1 0-1,0 0 0,-1 0 0,1 0 0,-1 0 0,0 0 0,1 1 0,-1-1 0,0 0 0,1 0 0,-1 1 0,0-1 0,0 0 1,0 1-1,1-1 0,-1 1 0,0-1 0,0 1 0,0-1 0,0 1 0,0 0 0,0-1 0,0 1 0,0 0 0,-2 0 0,0-1 1,1 1 0,-1 0 0,1 0-1,-1 0 1,1 0 0,-1 0-1,1 0 1,-1 1 0,1-1-1,0 1 1,-1 0 0,1 0-1,-1 0 1,-3 2 0,-25 21-18,0 1-1,-37 40 1,-8 8-26,68-66 40,-381 348-23,381-346 21,13-10-6,11-12-13,27-35 20,-2-3 0,65-106 0,-51 72-20,128-163 15,-142 201 18,1 2-1,93-76 1,-56 57-4,-74 58-1,-11 8 8,-14 8 22,-26 24-32,1 2 0,2 1 0,1 3 0,2 1 0,-61 82 0,17-3 31,-74 141-1,82-120 57,-84 216-1,129-272-56,3 2-1,5 1 1,3 1 0,-9 97-1,29-135-91,11-71 47,0 0 0,1 1-1,1 0 1,25-26 0,-17 18-23,-17 22 29,12-16-11,1 1 0,1 1 0,27-24 0,-45 43 15,0-1 0,0 1 1,0 0-1,0 0 1,0-1-1,1 1 1,-1 0-1,0 0 0,0 0 1,0-1-1,1 1 1,-1 0-1,0 0 1,0 0-1,0 0 0,1-1 1,-1 1-1,0 0 1,0 0-1,1 0 1,-1 0-1,0 0 0,0 0 1,1 0-1,-1 0 1,0 0-1,1 0 0,-1 0 1,0 0-1,0 0 1,1 0-1,-1 0 1,0 0-1,1 0 0,-1 0 1,0 0-1,0 0 1,1 0-1,-1 0 1,0 0-1,0 1 0,1-1 1,-1 0-1,0 0 1,1 1-1,-4 15-17,-14 24 25,-17 22 5,-51 69-1,-16 28 50,87-133-50,1 0-1,1 1 0,1 0 1,-9 37-1,17-51 7,1-1 0,0 1 0,1 0 0,1 13 0,0-26-16,0 0 1,0 1-1,0-1 0,0 0 0,0 1 0,0-1 0,1 0 1,-1 1-1,0-1 0,0 0 0,0 1 0,0-1 1,1 0-1,-1 0 0,0 1 0,0-1 0,0 0 0,1 0 1,-1 1-1,0-1 0,1 0 0,-1 0 0,0 0 0,0 1 1,1-1-1,-1 0 0,0 0 0,1 0 0,-1 0 0,0 0 1,1 0-1,-1 0 0,0 0 0,1 0 0,-1 0 0,0 0 1,1 0-1,-1 0 0,0 0 0,1 0 0,-1 0 0,0 0 1,1 0-1,-1 0 0,0 0 0,1-1 0,-1 1 0,0 0 1,1 0-1,-1 0 0,0-1 0,0 1 0,1 0 0,-1 0 1,0-1-1,0 1 0,0 0 0,1 0 0,-1-1 0,0 1 1,0 0-1,0-1 0,0 1 0,1-1 0,0 0 0,16-15 1,-1 0 1,-1-2-1,-1 0 1,0-1-1,21-38 1,5-6-6,265-361-252,-306 440 245,-29 59 35,-3-1 0,-62 100 0,22-41 33,47-85-39,-29 59 66,50-95-78,0 0 1,1 1 0,1-1-1,0 1 1,1-1-1,0 1 1,0 13-1,12-34-27,43-62-5,78-138 0,-11 13-18,-99 165 29,63-84-162,-81 111 150,1-1-25,-2 14 35,-4 9 32,-1-1 0,-1 1 0,-1-1 1,0 0-1,-1 0 0,-11 21 0,-8 25 39,-105 239 48,93-228-76,3 0 1,4 3-1,-31 117 1,57-173-23,1 1 0,2 0 0,0 26 0,1-42-4,0-7 0,0 0 0,0 1 0,0-1 0,0 1 0,-1-1 0,1 1 0,0-1 0,0 0 0,0 1 0,1-1 0,-1 1 0,0-1 0,0 0 0,0 1 0,0-1 0,0 1 0,0-1 0,1 0 0,-1 1 0,0-1 0,0 1 0,0-1 0,1 0 0,-1 1 0,0-1 0,1 0 0,-1 0 0,0 1 0,1-1 0,-1 0 0,0 0 0,1 1 0,-1-1 0,0 0 0,1 0 0,-1 0 0,1 0 0,-1 1 0,0-1 0,1 0 0,0 0 0,17-12 0,-10 2-10,-1-1-1,0 0 1,-1-1 0,0 0 0,7-22-1,8-14-28,11-17-75,-2-2 1,-4-1 0,-2-1 0,18-90 0,-20 71 18,-16 76 46,-12 54 27,-32 105 98,5-26 8,17-51 7,3 0 0,4 1 0,3 0-1,5 143 1,1-204-84,1 0-1,0 0 1,1-1-1,0 1 1,1 0-1,0-1 1,0 0-1,1 0 0,0 0 1,0 0-1,1 0 1,0-1-1,10 12 1,0-15-39,-14-5 28,-1 0 1,1-1 0,-1 1-1,0 0 1,1 0 0,-1 0-1,1 0 1,-1 0 0,1 1-1,-1-1 1,0 0 0,1 0-1,-1 0 1,1 0 0,-1 0-1,1 0 1,-1 1 0,0-1-1,1 0 1,-1 0 0,0 1-1,1-1 1,-1 0 0,0 1-1,1-1 1,-1 0 0,0 1-1,0-1 1,1 0 0,-1 1-1,0 0 1,7-644-403,1 243 353,2 275 45,29-150 0,2 102 1,7 2 1,8 2-1,134-281 0,165-385 34,-355 834-27,1 1 0,-1 0 0,0-1 0,0 1 0,0 0 1,1-1-1,-1 1 0,0 0 0,0-1 0,0 1 0,0-1 0,0 1 0,0 0 0,0-1 0,0 1 0,0-1 1,0 1-1,0 0 0,0-1 0,0 1 0,0-1 0,0 1 0,0 0 0,0-1 0,0 1 0,0 0 0,-1-1 1,1 1-1,0-1 0,0 1 0,-1 0 0,1-1 0,0 1 0,0 0 0,-1 0 0,1-1 0,-1 1 1,-15 4 0,-18 19-1,-42 47 18,24-20 21,-114 83 0,114-90-39,52-43 0,0 0 0,0 0-1,-1 1 1,1-1 0,0 0 0,0 0-1,0 0 1,0 0 0,-1 0-1,1 0 1,0 0 0,0 1-1,0-1 1,-1 0 0,1 0-1,0 0 1,0 0 0,0 0-1,-1 0 1,1 0 0,0 0 0,0 0-1,0 0 1,-1 0 0,1 0-1,0 0 1,0 0 0,0 0-1,-1 0 1,1 0 0,0-1-1,0 1 1,0 0 0,-1 0-1,1 0 1,0 0 0,0 0 0,0 0-1,0-1 1,-1 1 0,1 0-1,0 0 1,0 0 0,0 0-1,0-1 1,0 1 0,0 0-1,0 0 1,-1 0 0,1-1-1,0 1 1,0 0 0,0 0 0,0 0-1,0-1 1,0 1 0,0 0-1,0 0 1,0 0 0,0-1-1,0 1 1,0 0 0,0 0-1,0 0 1,0-1 0,1 1-1,-1 0 1,0 0 0,0-1 0,0 0-5,1-15 4,1-1 0,0 1 1,1-1-1,1 1 0,1 0 0,0 0 1,10-19-1,62-112 2,-49 99-2,17-30-15,66-88 0,-133 192 24,-32 29-1,-27 30 16,37-28 18,3 2 0,-41 81 0,-53 135 165,83-163-124,43-87-82,27-54-22,1-1 12,325-429-150,-95 134 63,-234 303 97,28-34 0,-40 52 0,0 0 0,1 0 0,0 0 0,0 1 0,0-1 0,0 1 0,0 0 0,1 1 0,7-5 0,-11 7 1,-1 0-1,0 0 1,1 0-1,-1-1 1,1 1-1,-1 0 1,1 0-1,-1 0 0,1 0 1,-1 0-1,0 0 1,1 0-1,-1 0 1,1 0-1,-1 0 0,1 0 1,-1 0-1,1 1 1,-1-1-1,0 0 1,1 0-1,-1 0 0,1 1 1,-1-1-1,0 0 1,1 0-1,-1 1 1,0-1-1,1 0 1,-1 1-1,0-1 0,1 0 1,-1 1-1,0-1 1,0 0-1,1 1 1,-1-1-1,0 1 0,0-1 1,0 1-1,0-1 1,1 0-1,-1 1 1,0 24 29,0-17-15,0 26-3,-1-1 1,-2 0 0,-1 0-1,-2-1 1,-1 1 0,-1-1-1,-25 59 1,-170 321 71,-6 14 46,62-52-93,144-372-66,3-13-36,4-20-44,7-6 104,2 0 1,1 1-1,25-43 0,-17 33-24,22-38-8,3 2-1,75-98 1,131-134 36,-174 219-30,-26 37-145,-67 77 190,2 1 1,-21 42-1,16-28 1,-282 449 72,76-137 56,64-74 70,151-253-218,15-22-29,20-25 20,187-248 30,45-52-5,-31 95-11,-79 84 0,-144 144-2,0 1 1,0-1-1,-1 0 1,1 0-1,-1 0 1,0-1-1,-1 1 1,1-1-1,-1 0 1,0 0-1,-1 0 1,1-1 0,-1 1-1,0 0 1,-1-1-1,0 1 1,1-12-1,5-65 20,-4 63-25,-1 0 0,0 0-1,-4-37 1,1 54 6,0 0 0,0 0 0,0-1-1,0 1 1,-1 0 0,0 1-1,1-1 1,-1 0 0,0 0-1,0 1 1,-1-1 0,1 1-1,0 0 1,-1 0 0,0 0 0,1 0-1,-1 0 1,0 0 0,0 1-1,0-1 1,0 1 0,0 0-1,-6-2 1,-8-2-8,0 1 0,-35-5 0,45 8 9,-32-3-2,11 1-5,1-1 1,-1-1-1,-43-14 0,64 17 5,0-1 0,0 0 0,0-1 1,1 1-1,-1-1 0,1-1 0,0 1 0,0-1 0,0 0 0,1-1 1,0 1-1,0-1 0,0 0 0,1 0 0,0 0 0,0-1 0,0 0 0,-2-8 1,0 1-8,0-1 0,2 0 0,0 0 1,0 0-1,2 0 0,0-1 0,0 1 1,1-1-1,1 1 0,3-19 1,-1 28 8,0 0 0,0 0 0,1 1 0,0-1 0,0 1 0,0-1 0,1 1 0,0 0 0,0 0 0,6-5 0,53-47 0,-42 40 0,-14 10 0,-5 6 0,-1 0-1,1 0 1,-1 0 0,1 0 0,-1 0-1,0-1 1,0 1 0,1 0-1,-1-1 1,0 1 0,0-1 0,0 0-1,-1 1 1,1-1 0,0 0 0,0 1-1,-1-1 1,1 0 0,-1 0-1,1-3 1,-42 4-149,27 2 131,9-1-30,15-8 42,-6 6 14,8-5-2,1 0 0,0 0 0,0 2 0,0 0 0,1 0 0,0 1 0,0 1 0,0 0 0,0 1 0,0 1 0,1 0 0,-1 0 0,0 2 0,27 3 0,-38-3-3,1 0 0,-1 0-1,1 0 1,-1 1 0,0-1-1,1 1 1,-1-1 0,0 1-1,0 0 1,0 0 0,0 1-1,-1-1 1,1 1 0,2 2-1,22 45 53,-22-37-47,1 0 1,0-1-1,16 22 1,-22-34-9,1 1 1,-1 0-1,0-1 1,1 1-1,-1-1 1,0 1-1,1 0 1,-1-1 0,0 1-1,0-1 1,1 1-1,-1 0 1,0-1-1,0 1 1,0 0-1,0 0 1,0-1 0,0 1-1,0 0 1,0-1-1,0 1 1,-1 0-1,1-1 1,0 1-1,0 0 1,0-1 0,-1 1-1,1-1 1,0 1-1,-1 0 1,1-1-1,-1 1 1,1-1-1,-1 1 1,1-1 0,-1 1-1,1-1 1,-1 1-1,1-1 1,-1 0-1,1 1 1,-1-1-1,0 0 1,1 1 0,-1-1-1,0 0 1,1 0-1,-1 0 1,0 0-1,0 1 1,-5 1-3,-100 68-43,-137 117 0,155-116 44,57-45 1,7-6 15,-41 27-1,58-43-16,0 0 0,-1 0 0,0 0 0,0-1 0,0 0 0,0-1-1,0 0 1,0 0 0,-1 0 0,-12 0 0,20-3 1,1 1-1,-1-1 1,0 1 0,0-1 0,1 0 0,-1 1 0,1-1-1,-1 0 1,0 1 0,1-1 0,0 0 0,-1 0-1,1 1 1,-1-1 0,1 0 0,0 0 0,-1 0-1,1 1 1,0-1 0,0 0 0,0 0 0,0 0 0,0 0-1,0 0 1,0 0 0,0 0 0,0 1 0,0-2-1,2-35-31,-2 33 31,2-9 1,1 0 0,0 0-1,1 0 1,0 0 0,1 1-1,0 0 1,1 0-1,0 0 1,1 1 0,10-13-1,15-17-6,46-45 0,-69 77 7,16-16 5,0 1 0,2 1 0,1 1 0,0 1 0,32-16 0,-38 25 1,1 1 0,0 1 0,0 2 0,1 0 0,0 1 0,1 2 0,43-5 0,-52 8 2,1 1-1,0 1 0,-1 0 0,1 1 0,0 1 1,-1 0-1,30 9 0,-38-7-1,0-1 0,0 1 0,-1 0 0,0 1 0,0 0 0,0 0 0,0 0 0,-1 1-1,0 0 1,0 0 0,0 1 0,-1 0 0,0 0 0,0 0 0,-1 0 0,6 15 0,-2-1 14,-2 0-1,-1 1 1,0 0-1,-1 0 1,-2 1 0,0-1-1,-2 0 1,-2 33-1,1-4 2,0-18-14,-3 0 0,0-1 1,-2 1-1,-1-1 0,-2 0 1,-1-1-1,-27 57 0,-11 6 12,-64 93-1,102-171-17,8-11-1,0-1 0,0 0 0,0 0 0,-1 0 0,1 0 0,-1 0 0,0-1 0,-1 1 0,1-1 1,0 1-1,-1-1 0,0-1 0,0 1 0,1 0 0,-2-1 0,-6 3 0,10-5-2,1 0 1,-1 0-1,0 0 0,0 0 1,0 0-1,0-1 0,1 1 0,-1 0 1,0-1-1,0 1 0,0 0 0,1-1 1,-1 1-1,0-1 0,1 1 1,-1-1-1,0 0 0,1 1 0,-1-1 1,1 0-1,-1 1 0,1-1 0,-1 0 1,1 0-1,0 1 0,-1-1 1,1 0-1,0 0 0,-1 0 0,1 1 1,0-1-1,0-2 0,-6-36-107,5 29 86,-53-513-521,46 473 513,8 48 33,0 1 0,0 0-1,-1 0 1,1-1 0,-1 1-1,1 0 1,-1 0-1,1-1 1,-1 1 0,0 0-1,1 0 1,-1 0 0,0 0-1,0 0 1,0 0-1,-1-1 1,2 3 2,-1-1 0,0 0 0,1 1 0,-1-1-1,1 1 1,-1 0 0,1-1 0,0 1 0,-1-1 0,1 1 0,-1-1-1,1 1 1,0 0 0,0-1 0,-1 1 0,1 0 0,0 0 0,0-1-1,0 1 1,0 0 0,0-1 0,0 1 0,0 0 0,0-1 0,0 1-1,0 0 1,0 1 0,-2 73 128,2 1-1,4-1 0,3 0 1,4 0-1,2 0 1,40 121-1,20-24-13,-72-167-133,-4-43-95,-1 0 0,-2 0 0,-17-57 0,-1-9-16,15 52 83,2-1 1,2 1-1,3-1 0,6-67 0,-4 119 43,0 0 0,0 0 0,0 0 1,0 0-1,0 0 0,0 0 0,0 0 0,1 0 0,-1 0 0,0 0 0,1 0 0,-1 0 0,1 0 0,-1 0 0,1 0 0,-1 0 0,1 0 0,0 1 0,-1-1 0,1 0 0,0 0 0,0 1 0,-1-1 0,1 1 0,0-1 0,2 0 0,-2 1 4,0 0 0,1 0-1,-1 0 1,0 1 0,0-1-1,0 0 1,0 1-1,1-1 1,-1 1 0,0 0-1,0-1 1,0 1 0,0 0-1,0-1 1,0 1 0,0 0-1,0 0 1,-1 0 0,1 0-1,0 0 1,0 0-1,-1 0 1,2 2 0,7 16 33,-1-1 0,0 1 1,-1 0-1,-1 1 0,-1 0 1,4 34-1,-1-11 25,15 87 127,-5 0 1,1 213 0,-19 343 8,-3-639-196,1-30-23,1-14-32,0-6-42,41-964-900,-32 817 887,20-152-53,-19 246 147,2 1-1,2 0 1,27-69-1,-38 116 16,1 0 0,0 1 0,1-1 0,-1 0 0,2 1 0,-1 0 0,1 0 0,0 0 0,0 1 0,1-1 0,0 1 0,0 1 0,8-7 0,-13 11 1,0 1-1,0-1 1,0 1-1,0-1 1,0 1-1,0 0 1,0-1-1,0 1 1,0 0 0,0 0-1,0 0 1,0 0-1,0 0 1,0 0-1,0 0 1,0 0-1,1 0 1,-1 0-1,0 1 1,0-1 0,0 0-1,0 1 1,0-1-1,0 1 1,-1-1-1,1 1 1,2 1-1,-1 0 6,0 0-1,0 1 1,-1-1-1,1 1 0,-1-1 1,1 1-1,-1 0 1,0-1-1,0 1 0,1 4 1,8 30 74,-3 0 1,0 1-1,1 50 1,-5 127 164,-3-152-188,-1 80 43,-6-1 0,-27 145-1,-136 464 152,16-86-149,146-644-146,7-22 29,0 0-1,0 0 1,1 0 0,-1 0 0,1 0 0,-1 0 0,1 0 0,-1 0 0,1 0 0,0 0-1,-1 0 1,1-1 0,0 1 0,0 0 0,0 0 0,0 0 0,0 0 0,0-3 0,-8-141-126,6 0 0,7 0 0,6 0 0,49-239 0,-18 208 133,7 3 0,8 2 0,108-228 0,-140 348 12,124-244-3,-107 234-7,-40 59 7,0-1 1,0 0 0,1 1 0,0 0 0,-1 0 0,1-1 0,0 1-1,0 1 1,0-1 0,0 0 0,0 1 0,0 0 0,1-1 0,-1 1-1,0 1 1,1-1 0,5 0 0,-9 1 3,1 0 1,0 0-1,0 0 0,-1 0 1,1 0-1,0 0 0,0 0 1,-1 1-1,1-1 0,0 0 1,-1 1-1,1-1 0,0 0 1,-1 1-1,1-1 0,0 1 1,-1-1-1,1 1 0,-1-1 1,1 1-1,-1-1 0,1 1 1,-1-1-1,0 1 0,1 1 1,5 10 32,0-1 0,-1 1 0,-1 0 0,0 1 1,0-1-1,-2 1 0,1 0 0,0 18 0,0 118 112,-4-101-104,-1 43 0,-5 0 0,-4-1 0,-4 0 0,-45 153-1,-84 187 152,-90 352 108,231-771-307,-3 19 24,6-29-24,0 0 0,0-1 0,0 1 0,-1 0 0,1 0 1,0-1-1,0 1 0,-1 0 0,1 0 0,0-1 0,-1 1 1,1 0-1,-1-1 0,1 1 0,-1-1 0,1 1 0,-1-1 1,0 1-1,1-1 0,-1 1 0,0-1 0,1 1 0,-1-1 0,-1 1 1,1-8-181,1-27 94,0-27 45,1 0-1,15-85 0,215-735-602,-26 374 422,-193 478 227,-1-1 0,-1 0 0,-2-1 0,7-50 0,2-124 11,-15 167-16,0 14-42,-2 0 0,0 1 0,-1-1 1,-2 0-1,-7-36 0,7 51 24,0-1-1,-1 2 1,0-1 0,0 0-1,-1 1 1,0-1 0,0 1-1,-1 1 1,0-1 0,-1 1-1,1 0 1,-1 0 0,-1 1-1,1 0 1,-1 0 0,-13-6-1,4 4 19,-1 1 1,0 0-1,-1 2 0,0 0 1,1 1-1,-1 1 0,-1 1 1,-33 0-1,20 0 5,-56-9 0,79 8-3,-1 0 1,0 0-1,1-1 0,-1 0 1,1-1-1,0 0 1,0-1-1,1 0 0,-9-7 1,3 2-1,1 1 0,-1 0 0,-1 2 0,1 0 0,-2 0 0,1 1 0,-1 1 0,0 1 0,0 0 0,0 2 0,-27-3 0,42 5 2,8-1 3,19-1 12,40-1 23,334 25 189,-387-19-213,93 6 66,-95-7-75,0-1-1,0-1 1,0 1-1,0-2 1,0 1-1,0-2 0,17-5 1,-24 6-11,0 0 1,0 0-1,0 0 1,0 0-1,0 0 1,0-1-1,-1 0 1,1 1-1,-1-1 0,0 0 1,0 0-1,0 0 1,3-6-1,-4 8 0,-1 0 0,1 0 0,-1 0 0,0-1 0,1 1 0,-1 0-1,0 0 1,0-1 0,0 1 0,0 0 0,0 0 0,0-1 0,0 1 0,0 0-1,0-1 1,0 1 0,-1 0 0,1 0 0,-1 0 0,1-1 0,-1 1-1,1 0 1,-1 0 0,0 0 0,1 0 0,-1 0 0,0 0 0,0 0 0,0 0-1,0 0 1,0 0 0,0 1 0,0-1 0,0 0 0,0 1 0,0-1 0,0 1-1,0-1 1,-1 1 0,0-1 0,-96-34-174,-124-53 62,200 76 108,-1 2-1,0 1 1,-1 1-1,1 1 1,-1 1-1,-1 1 1,1 1-1,-1 1 1,-34 0-1,31 10 84,20-2 3,11-3 84,143-2 121,206 25 0,-315-18-268,-10-3-18,0 0-1,31 0 1,-57-4-2,1 0 0,-1 0 0,0-1 0,0 1 0,0 0 0,0 0 0,0-1 0,0 1 0,0-1 0,0 1 0,0-1 0,0 1 0,0-1 0,0 0 0,0 1 0,0-1 1,0 0-1,-1 0 0,1 0 0,0 1 0,0-1 0,-1 0 0,1 0 0,-1 0 0,1 0 0,-1 0 0,1 0 0,-1 0 0,1-3 0,-1 4-11,14 0-6,151-18 22,-162 18 2,0 0-1,0 0 1,0 1-1,0-1 1,0 0 0,0 1-1,0 0 1,-1 0-1,1 0 1,0 0-1,-1 0 1,1 1-1,0-1 1,-1 1-1,0 0 1,1-1-1,-1 1 1,3 3-1,0 2 5,-1-1 0,1 1-1,-1 1 1,0-1 0,3 9-1,-3-5 2,1 2 10,-2 0 0,0 1 0,-1 0 0,0-1 0,-1 1 0,0 0 0,-3 20 0,2-9-4,-1 1-8,-2 1 0,0-1 0,-2 0 0,-1-1-1,-1 1 1,-1-1 0,-22 47 0,10-32 3,-2-1-1,-2-1 1,-53 66 0,73-100-16,-12 13-151,10-18 65,4-10 40,1-44-33,3 0 0,2 1 0,18-88 1,-19 126 79,0 0 1,2 0-1,0 0 1,1 1 0,0 0-1,2 0 1,-1 0-1,2 1 1,13-18 0,-1 21 13,-21 11-6,1 0 1,-1-1-1,1 1 0,-1 0 1,1 0-1,0 0 1,-1 0-1,1 0 1,-1 0-1,1 0 0,0 1 1,-1-1-1,1 0 1,-1 0-1,1 0 0,-1 1 1,1-1-1,-1 0 1,1 0-1,-1 1 1,1-1-1,-1 1 0,1-1 1,-1 0-1,1 1 1,-1-1-1,0 1 0,1-1 1,-1 1-1,0-1 1,1 1-1,-1-1 0,0 1 1,0-1-1,1 1 1,-1-1-1,0 1 1,0 0-1,0-1 0,0 1 1,0-1-1,0 1 1,0 0-1,3 34 78,-4 51 0,0-27-29,-1-13 6,-2 0 0,-3 0 0,-1-1 0,-2 0 0,-30 79 0,-105 208 322,136-314-360,-12 39 19,40-140-149,21-38-148,32-169 1,17-53 62,-79 320 192,-10 23 6,0 0-1,0 0 1,0-1-1,0 1 1,1 0-1,-1 0 0,0 0 1,0 0-1,0 0 1,0 0-1,0 0 1,0 0-1,1 0 0,-1 0 1,0 0-1,0 0 1,0 0-1,0 0 1,0 0-1,1 0 0,-1 0 1,0 0-1,0 0 1,0 0-1,0 0 1,1 0-1,-1 0 0,0 0 1,0 0-1,0 0 1,0 0-1,0 0 1,0 0-1,1 0 0,-1 0 1,0 0-1,0 0 1,0 1-1,0-1 1,0 0-1,0 0 0,0 0 1,1 0-1,-1 0 1,0 0-1,0 1 1,0-1-1,0 0 0,0 0 1,0 0-1,0 0 1,0 0-1,0 0 1,0 1-1,0-1 0,0 0 1,0 0-1,0 0 1,4 42 96,-4-16-60,1 57 90,-3-1 0,-4 1 0,-23 118-1,-9-63 63,-96 226-1,-89 117-104,219-472-85,1-2 0,0 0 1,-1 1-1,0-2 1,0 1-1,0 0 1,-1-1-1,0 0 1,0 0 0,-1 0-1,1-1 1,-12 9-1,16-14-2,1 1 1,-1-1-1,0 0 0,1 0 1,-1 0-1,0 0 0,1 0 0,-1 0 1,0 0-1,0 0 0,1 0 0,-1 0 1,0 0-1,1 0 0,-1 0 0,0 0 1,1-1-1,-1 1 0,0 0 1,1-1-1,-1 1 0,1 0 0,-1-1 1,1 1-1,-1 0 0,0-1 0,1 1 1,-1-1-1,1 1 0,0-1 0,-1 0 1,1 1-1,-1-1 0,1 1 1,0-1-1,0 0 0,-1 1 0,1-1 1,0 0-1,0 1 0,0-1 0,0 0 1,-1-1-1,-4-32-170,5 33 167,-10-343-393,-2-30-24,8 326 374,-38-395-185,40 430 233,0-12 0,-2 1 0,0-1 1,-2 1-1,-1-1 1,-16-37-1,22 61 3,1-1 0,-1 0 0,0 0 0,0 1 0,0-1 0,0 1 0,0-1-1,0 1 1,0-1 0,-1 1 0,1 0 0,-1 0 0,1-1 0,-1 1 0,1 0 0,-1 0 0,1 1 0,-1-1 0,0 0 0,-2 0 0,2 1 3,0 0-1,1 0 1,-1 0 0,0 0 0,1 1 0,-1-1-1,1 1 1,-1-1 0,1 1 0,-1-1-1,1 1 1,-1 0 0,1 0 0,0 0 0,-1 0-1,1 0 1,0 0 0,-2 2 0,-2 3 6,0 0-1,1 1 1,-1-1 0,1 1 0,1 0 0,-1 0 0,1 0 0,-3 12-1,-4 25 55,2 0-1,-3 82 0,11 96 151,1-108-89,-61 1176 616,41-1127-669,-7 0 0,-82 281 0,32-178-113,51-173-16,21-80 40,1-1-1,0 2 1,1-1-1,0 0 1,1 0-1,1 1 1,0-1-1,1 0 1,0 1-1,5 17 1,12 44 13,-14-52 2,2 0 0,12 33 0,35 72 1,-49-117 0,0-1 0,-1 1 0,0 0 0,3 22 0,-4-20 0,0 0 0,1 0 0,6 16 0,-3-6-5,6 13 17,-11-35-16,0 0-1,-1 0 1,1 0 0,0 0-1,0 0 1,0 0 0,0 0 0,0 0-1,0 0 1,0 0 0,1 0-1,-1 0 1,0-1 0,0 1 0,1-1-1,-1 1 1,0-1 0,1 1 0,-1-1-1,0 0 1,1 0 0,-1 1-1,3-1 1,33 1-70,-19 0 73,0-1-1,0 0 1,23-5 0,-36 4-1,1 0 1,-1 0-1,0-1 1,0 0 0,0 0-1,0 0 1,0-1 0,0 0-1,0 0 1,-1 0 0,0 0-1,1-1 1,-1 0-1,-1 1 1,6-7 0,4-10-13,0 0-1,-1-1 1,-1-1 0,15-43 0,22-99-107,-43 145 89,13-56-119,-3 0 0,-4-1 0,4-145 0,-28-548-420,13 769 573,-1-1 0,1 1-1,0 0 1,0 0 0,0 0 0,0-1 0,0 1-1,0 0 1,-1 0 0,1 0 0,0 0-1,0 0 1,0-1 0,0 1 0,-1 0 0,1 0-1,0 0 1,0 0 0,0 0 0,-1 0 0,1 0-1,0 0 1,0 0 0,0 0 0,-1 0-1,1 0 1,0 0 0,0 0 0,-1 0 0,1 0-1,0 0 1,0 0 0,0 0 0,-1 0 0,1 0-1,0 0 1,0 0 0,0 0 0,-1 0-1,1 0 1,0 0 0,0 1 0,0-1 0,-1 0-1,1 0 1,0 0 0,0 0 0,0 1 0,0-1-1,-13 11 54,-53 132 36,6 3 0,7 3-1,6 1 1,-31 174 0,62-217-63,4 1 1,4 179-1,11-329-61,1 1 0,12-51 0,0 1-54,2-29-34,44-334-297,-33 1-458,-31 405 780,-4 30 108,-4 22 89,-5 25 143,-19 179 289,7-30-302,5-72-85,5 0 0,5 1 1,4 0-1,9 147 0,1-233-116,1 0 1,12 41-1,-14-57-27,0 0 0,1 0 1,-1 0-1,1-1 0,1 1 1,-1 0-1,1-1 0,-1 0 0,1 1 1,0-1-1,1 0 0,-1-1 0,1 1 1,0 0-1,0-1 0,0 0 0,7 4 1,-9-6-4,0-1-1,0 1 1,0 0 0,0-1 0,0 0 0,0 0 0,0 1-1,0-1 1,0 0 0,0-1 0,0 1 0,0 0 0,0-1 0,0 1-1,0-1 1,0 1 0,0-1 0,0 0 0,-1 0 0,1 0 0,0 0-1,0 0 1,-1 0 0,1 0 0,-1-1 0,1 1 0,-1-1 0,1 1-1,1-4 1,3-4-1,0 0 0,-1-1 0,-1 1 0,7-17-1,-5 11 2,42-107-177,-5-3 0,-5-1 0,-6-1 0,-5-2 0,18-249 0,-47 321 51,1 43 124,1 0 0,0-1 0,3-15 0,-56 254 313,6-31-120,29-106-94,-4 6 33,4 1-1,-11 190 1,28-139-71,4 162 69,-3-305-128,0 8 2,0 0 0,1 1 0,0-1 0,1 0 0,0 0 0,0 0 1,1 0-1,1 0 0,6 13 0,-7-22-6,0 1 1,0-1-1,0 0 0,0 0 0,0-1 1,0 1-1,0-1 0,1 1 1,-1-1-1,0 0 0,0 0 0,0 0 1,0-1-1,0 1 0,1-1 1,-1 0-1,0 0 0,0 0 0,0 0 1,-1 0-1,1-1 0,4-1 1,12-20-1,-15 17 4,0 1 0,0 0 0,0 0-1,1 1 1,-1-1 0,1 1 0,0 0 0,1 0-1,7-4 1,3 3 6,-15 5-7,0 0 0,0 0 1,0-1-1,0 1 0,0 0 1,0 0-1,-1-1 0,1 1 0,0-1 1,0 1-1,0-1 0,0 1 1,-1-1-1,1 0 0,0 1 0,-1-1 1,1 0-1,0 1 0,-1-1 1,1 0-1,-1 0 0,1 0 1,-1 0-1,1 1 0,-1-1 0,0 0 1,1-2-1,2-4-6,2-4 6,-1-1 0,-1 0 1,0 0-1,0 0 0,-1 0 1,0-14-1,5-30-5,9-31 4,6-156 1,-21-92 3,-4 189 0,6-1 0,25-166 1,86-257-35,12-39 53,-103 504-32,60-166 1,-78 256 10,-5 11 0,1 1 0,0 0 0,0-1 0,0 1 0,1 0 0,-1-1 0,1 1 0,0 0 0,-1 0 0,2 0 0,-1 0 0,0 1 0,3-4 0,-4 8 0,0-1 0,-1 0 0,1 0 0,0 1 0,-1-1 0,0 1 0,1-1 0,-1 0 0,0 1 0,1-1 0,-1 1 0,0-1 0,0 1 0,0 2 0,-1 20 0,-1 0 0,-2 1 0,0-2 0,-1 1 0,-1 0 0,-15 34 0,-231 723 20,79-226-8,33-36-12,140-519-2,0 0 1,0 0 0,0 0 0,0 0 0,0 0 0,-1 0 0,1 0-1,0 0 1,0 0 0,0 0 0,0 0 0,0 0 0,0 0-1,0 0 1,0 0 0,0 0 0,0 0 0,1-19-44,7-34-12,56-192 41,57-276-32,-58-108-105,-43-4-156,-15 435 226,22-506 46,-7 509 37,-15 234 59,-9 18-44,-3-1 1,-2 1 0,-27 87 0,13-52 1,3-7 23,-100 489 288,104-445-264,12-116-69,2-41-70,23-233 59,-21 211 1,1 6 13,-1 0-1,-2 1 1,-2-1 0,-18-78-1,14 94 1,-1 1 1,-1 0-1,-1 1 0,-2 0 0,-24-38 1,32 56 3,-1 1 0,0-1 0,0 1 0,-1 0 0,0 1 0,0 0 0,0 0 0,-1 1 0,0-1 0,0 2 0,0-1 0,-1 1 0,0 0 0,1 1 0,-1 0 0,0 1 0,-1-1 0,1 2 0,0-1 0,-17 1 0,8 1 26,1 0-1,-1 1 1,0 2-1,1-1 1,-1 2-1,-23 8 0,-50 10 26,50-14-36,33-4-36,28-3-1505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463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716 408 0,'4'15'417,"-3"-13"-384,-1-1 1,1 1-1,-1-1 0,1 1 0,-1-1 1,0 1-1,1-1 0,-1 1 0,0 0 1,0-1-1,0 1 0,0 0 1,0-1-1,-1 1 0,1-1 0,0 1 1,-1-1-1,1 1 0,-1-1 0,0 3 1,-8 4-12,0 1 0,0-1-1,-1-1 1,1 1 0,-2-2 0,1 1 0,-20 7 0,10-3 0,-66 35 70,-145 89 130,204-117-203,2 2-1,0 1 1,1 1-1,2 2 0,0 0 1,-24 34-1,45-57-17,0 0-1,0 1 1,0-1-1,0 0 1,0 1-1,0-1 0,0 1 1,1-1-1,-1 1 1,1-1-1,-1 1 1,1-1-1,-1 1 1,1 0-1,0-1 1,0 1-1,0 0 0,0-1 1,0 1-1,0 0 1,0-1-1,1 4 1,0-4-1,0 0 1,0 0-1,0 0 1,0 0 0,0 0-1,1 0 1,-1-1-1,0 1 1,0 0 0,1-1-1,-1 1 1,0 0-1,1-1 1,-1 0-1,0 1 1,1-1 0,-1 0-1,1 0 1,-1 0-1,3 0 1,3 0 0,1 0 1,-1-1-1,1 0 1,-1 0-1,1-1 1,-1 0-1,0 0 1,0-1-1,7-3 1,34-25-2,-2-3 0,70-66 0,-38 32-6,-1 2-65,4 4 0,91-54 0,-148 101-20,-25 32 139,-5-7-47,0-1-1,0-1 1,-1 1 0,0-1-1,0 0 1,-1 0 0,0-1-1,-12 8 1,1 2 4,-65 55 14,-166 155 41,207-182-7,1 1-1,3 2 0,-47 75 0,82-117-44,0 1-1,0 0 1,1 0-1,0 0 1,1 0-1,-1 1 1,1-1 0,1 1-1,-1-1 1,1 1-1,1 15 1,0-22-8,1-1 1,0 1 0,-1 0-1,1 0 1,0 0-1,0-1 1,-1 1 0,1 0-1,0-1 1,0 1-1,0-1 1,0 1 0,0-1-1,0 1 1,0-1-1,0 0 1,0 1 0,0-1-1,0 0 1,0 0-1,0 0 1,0 0 0,1 0-1,-1 0 1,0 0-1,0 0 1,1-1 0,39-2 19,-34 1-17,0-1 0,0 0 0,0 0-1,0-1 1,-1 0 0,1 0 0,-1 0 0,0-1 0,6-6-1,52-55 27,-48 49-27,409-408-34,-375 370-50,-47 50 50,-4 7 11,-21 29 49,8-7-8,0 1 0,2 0 0,0 0 0,2 1 0,1 1 0,1 0 0,-8 49 0,7-5 49,0 133 1,9-204-70,0 0-1,0 0 1,0 0 0,0 0 0,0 0-1,0-1 1,0 1 0,0 0-1,0 0 1,1 0 0,-1 0 0,0 0-1,0 0 1,0 0 0,0 0-1,0 0 1,0 0 0,0-1 0,1 1-1,-1 0 1,0 0 0,0 0-1,0 0 1,0 0 0,0 0 0,1 0-1,-1 0 1,0 0 0,0 0-1,0 0 1,0 0 0,0 0 0,0 0-1,1 0 1,-1 0 0,0 1-1,0-1 1,0 0 0,0 0 0,0 0-1,0 0 1,0 0 0,1 0-1,-1 0 1,0 0 0,0 0 0,0 0-1,0 1 1,0-1 0,0 0-1,0 0 1,0 0 0,0 0 0,0 0-1,0 0 1,1 1 0,-1-1-1,0 0 1,0 0 0,7-11-15,5-16-13,-1 0 1,-1 0-1,-2-1 0,-1 0 0,-1-1 1,-1 1-1,1-49 0,-5-17-67,-12-95 0,4 106 91,6 11 4,1 72 1,0-1 0,-1 1 0,1-1 0,0 0 0,0 1 0,0-1 1,0 0-1,0 1 0,0-1 0,0 0 0,0 1 0,0-1 0,1 0 0,-1 1 1,0-1-1,0 0 0,1 1 0,-1-1 0,0 1 0,0-1 0,1 0 1,-1 1-1,1-1 0,-1 1 0,1-1 0,-1 1 0,1 0 0,-1-1 0,1 1 1,-1-1-1,1 1 0,-1 0 0,1-1 0,0 1 0,-1 0 0,1 0 1,-1 0-1,1-1 0,0 1 0,-1 0 0,1 0 0,0 0 0,-1 0 0,1 0 1,0 0-1,-1 0 0,1 0 0,0 0 0,-1 1 0,1-1 0,0 0 1,-1 0-1,1 1 0,-1-1 0,1 0 0,0 0 0,-1 1 0,1-1 0,-1 1 1,1-1-1,-1 1 0,1-1 0,-1 1 0,0-1 0,1 2 0,0-2 5,13 14 39,-1 0 1,0 2-1,-1-1 0,-1 1 1,-1 1-1,0 0 1,8 20-1,-1-5-3,271 487 620,-241-422-656,-49-105-49,2 0 1,-1 1 0,1-1 0,0 1-1,1-9 1,1-27-131,-5 20 123,-1 0 0,0 1 1,-2-1-1,-11-29 0,-42-86-148,39 93 138,-14-36-65,21 46 89,-1 1 0,-2 1 0,-1 0-1,-1 1 1,-31-39 0,49 70 39,0 1 0,-1-1 0,1 0 0,-1 1 0,1-1 0,-1 1 0,1-1 1,-1 1-1,0-1 0,1 1 0,-1-1 0,0 1 0,1 0 0,-1-1 0,0 1 0,1 0 0,-1-1 0,0 1 1,0 0-1,1 0 0,-1 0 0,-1 0 0,-4 12 106,8 30 37,-2-36-157,4 22 84,13 49 1,1 6 3,-12-49-49,-2 0 0,-2 1-1,-1 0 1,-7 59 0,5-83-24,-1 0 0,-1-1 0,0 1 0,0-1 0,-1 0 0,0 0 0,-1 0 0,0 0 0,0-1 0,-1 0 0,-1 0 0,1 0 0,-2-1 0,1 0 0,-1 0 0,0-1 0,0 0 0,-1 0 0,-10 5 0,13-9-6,0 0 0,-1 0 1,1-1-1,0 0 0,-1 0 0,1-1 0,-1 1 1,1-2-1,-1 1 0,0-1 0,1 0 0,-1 0 1,0 0-1,1-1 0,-8-2 0,-10-3-23,0-1 1,-40-19-1,-19-6 0,-120-3-30,138 26 53,-82-21 0,121 25 5,22 5-6,0-1 0,0 1 1,-1-1-1,1 0 0,1 0 1,-1 0-1,0 0 0,0-1 1,0 0-1,1 1 0,-1-1 1,1-1-1,-1 1 0,-5-6 1,8 7 3,0 0-1,0 0 1,0-1 0,0 1 0,0 0 0,0 0 0,0 0-1,0 0 1,0 0 0,-1 1 0,1-1 0,0 0 0,-1 0-1,1 1 1,0-1 0,-1 1 0,1-1 0,-1 1 0,1 0 0,-1 0-1,1-1 1,-1 1 0,1 0 0,-1 0 0,1 1 0,-1-1-1,1 0 1,-1 0 0,1 1 0,-1-1 0,1 1 0,-1-1 0,1 1-1,0-1 1,-1 1 0,1 0 0,-2 2 0,-11 13 4,12-15-5,0 1 0,1-1 0,-1 1 0,0 0 0,1 0 0,0-1 0,-1 1 0,1 0 0,0 0 0,0 1 0,0-1 0,0 0 0,-1 5 0,-5 12 0,8-7 1,0 0-1,1-1 1,0 1 0,1 0 0,0 0-1,0-1 1,2 0 0,-1 0-1,1 0 1,1 0 0,0-1-1,0 0 1,1 0 0,1-1-1,11 13 1,-3-6 2,1-1 1,1 0-1,0-1 0,1-1 1,1 0-1,-1-2 0,27 11 0,-46-22-4,0 0-1,1 0 0,-1 0 0,1 1 1,-1-1-1,1 0 0,-1 0 1,1 0-1,-1 0 0,1 0 0,-1 0 1,1 0-1,-1 0 0,0-1 0,1 1 1,-1 0-1,1 0 0,-1 0 1,1 0-1,-1-1 0,0 1 0,1 0 1,-1 0-1,1-1 0,-1 1 0,0 0 1,1 0-1,-1-1 0,0 1 0,1-1 1,-1 1-1,0 0 0,0-1 1,1 1-1,-1-1 0,0 1 0,0 0 1,0-1-1,0 1 0,1-1 0,-1 1 1,0-1-1,0 1 0,0-1 0,0 1 1,0-1-1,0 1 0,0-1 1,-1-27-29,1 25 16,0-10-18,-1 0 0,-1 1 0,0-1 0,-1 1 0,0-1 0,-1 1 0,0 0 0,-1 1 0,0-1 0,-1 1 0,0 0 0,-12-16 0,-22-40 24,-14-18 43,55 96 87,17 33-40,2-1 0,2 0-1,47 67 1,-54-87-51,18 28 30,74 110 122,-88-136-147,1 0 1,1-2-1,47 40 1,-67-62-41,0 0 1,0 0-1,0 0 1,0-1-1,0 1 1,0 0-1,0-1 1,0 1-1,0 0 0,0-1 1,0 0-1,1 1 1,-1-1-1,0 0 1,0 0-1,1 1 1,-1-1-1,0 0 1,2 0-1,-2-1 2,-1 1 0,1-1 0,0 1 0,-1-1 0,1 1 0,0-1 0,-1 1 0,1-1 0,-1 1 0,1-1 0,-1 0 0,1 0 0,-1 1 0,1-1 0,-1 0 0,0 1 0,1-1 0,-1 0 0,0 0 0,0 0 0,1-1 0,0-8-17,0 0 1,-1-1-1,-1-19 0,-1 9-31,-2-39-24,-3 1 1,-2-1 0,-3 1 0,-32-91 0,22 76-27,-26-146 0,50 205 124,4 26 50,-5-8-44,125 299 443,-20-41-164,-82-211-219,2-1 0,64 91-1,-84-132-86,1 0-1,0 0 1,0-1-1,12 9 0,-17-14-4,-1-1-1,1 1 0,0-1 0,0 0 0,0 1 0,0-1 1,0 0-1,0-1 0,0 1 0,0 0 0,0 0 1,0-1-1,1 1 0,-1-1 0,0 0 0,0 0 1,1 0-1,-1 0 0,0 0 0,0 0 0,0-1 0,1 1 1,-1-1-1,0 1 0,0-1 0,4-1 0,-5 0-5,0 1-1,1-1 1,-1 1-1,0-1 1,0 0-1,0 1 1,0-1-1,0 0 1,0 0-1,-1 0 1,1 0-1,-1 0 0,1 0 1,-1 0-1,0 0 1,1-3-1,-1-40-80,0 32 40,1-17-10,-2 0 0,-1 1-1,-1-1 1,-2 1 0,0 0-1,-2 0 1,-13-34-1,-42-87-32,-85-236-173,145 378 266,0 0-1,0 0 1,0 0 0,1 0 0,0-15 0,1 23 1,0 0-1,0-1 1,1 1-1,-1 0 1,0 0-1,0 0 1,0 0-1,0-1 1,1 1-1,-1 0 1,0 0-1,0 0 1,0 0 0,1 0-1,-1 0 1,0 0-1,0-1 1,1 1-1,-1 0 1,0 0-1,0 0 1,1 0-1,-1 0 1,0 0 0,0 0-1,0 0 1,1 0-1,-1 0 1,0 0-1,0 0 1,1 0-1,-1 1 1,0-1-1,0 0 1,0 0-1,1 0 1,-1 0 0,0 0-1,0 0 1,0 1-1,1-1 1,-1 0-1,0 0 1,0 0-1,0 0 1,0 1-1,1-1 1,-1 0 0,0 0-1,0 1 1,0-1-1,11 9 47,0 0 1,0 1-1,-1 0 1,0 1-1,-1 0 1,8 13-1,48 79 123,-61-95-158,82 160 220,-68-124-170,3-2-1,1 0 1,2-1 0,2-2-1,46 55 1,-69-91-65,-1-1 0,1 1-1,-1-1 1,1 0 0,0 1 0,0-1 0,0-1 0,0 1 0,1 0 0,-1-1 0,0 1-1,1-1 1,-1 0 0,6 1 0,-7-3-3,-1 1 0,1 0 0,-1 0 0,1-1 0,0 1 0,-1-1 0,1 1 0,-1-1 0,0 0 0,1 1 0,-1-1 0,1 0 0,-1 0 0,0 0 0,0 0 0,0 0 0,1-1-1,-1 1 1,0 0 0,0 0 0,-1-1 0,1 1 0,0 0 0,0-1 0,-1 1 0,1-1 0,-1 1 0,1-1 0,-1 0 0,1 1 0,-1-1 0,0 1 0,0-4 0,2-14-85,0-1 1,-3-37-1,0 19 17,1 26 53,-1 0 0,-1 0 0,0 0-1,-1 0 1,0 0 0,-1 0 0,0 1 0,-8-14-1,-54-88-101,11 22 106,46 78 22,7 19 28,7 22 22,15 34 44,14 73-1,-29-108-72,-1 1-1,-1 0 0,-1-1 1,-2 1-1,-4 40 1,3-65-26,0 1 0,0-1-1,-1 1 1,1-1 0,-1 0 0,1 0 0,-1 1 0,0-1 0,0 0 0,-1-1 0,1 1-1,0 0 1,-1-1 0,0 1 0,0-1 0,1 0 0,-1 0 0,-1 0 0,1 0 0,0-1-1,0 1 1,-1-1 0,1 0 0,0 0 0,-6 1 0,-6 2-20,-1-1 1,1-1-1,-1 0 1,-21-1-1,-19 0-18,0-2 0,0-3-1,0-2 1,-100-25 0,139 25 31,7 3 1,-1-1 0,0 1-1,-18-2 1,27 4 5,1 1 0,-1 0-1,1 0 1,-1-1 0,0 1-1,1 1 1,-1-1 0,1 0-1,-1 0 1,1 0 0,-1 1-1,0-1 1,1 1 0,-1 0-1,1-1 1,0 1 0,-1 0-1,1 0 1,0 0 0,-1-1-1,1 2 1,0-1 0,0 0-1,0 0 1,0 0 0,0 0-1,0 1 1,0-1 0,0 0-1,0 1 1,1-1-1,-1 2 1,-3 9 5,1 0-1,1 0 0,1 0 1,-1 0-1,2 1 1,0-1-1,0 0 1,1 0-1,0 0 0,1 0 1,1 0-1,0 0 1,0 0-1,2 0 1,-1-1-1,1 0 0,1 0 1,6 10-1,13 15 23,2-1-1,1-2 1,55 53-1,-72-76-24,33 36 34,-21-20 42,55 45 0,-71-65-70,2 0 0,-1-1 0,0 0 0,1 0 0,0-1 0,0 0 0,1-1 0,-1 0 0,1 0 0,-1-1 1,18 2-1,-10-2-2,1-2 1,-1 0-1,0-1 1,1-1-1,-1 0 1,0-1-1,0-1 1,32-12-1,54-31 2,-2-5-1,104-71 1,167-156 7,-353 263-50,-1-1 0,-1 0 1,18-24-1,-31 37 27,-1 0 0,1 0 1,-1 0-1,-1 0 0,1-1 0,0 0 1,-1 1-1,0-1 0,0 0 0,-1 0 0,1 0 1,-1 0-1,0 0 0,0-1 0,-1 1 1,0 0-1,0 0 0,0-1 0,0 1 1,-1 0-1,-2-10 0,2 13 2,-1-1-1,1 1 1,-1 0 0,0 0-1,0 0 1,0 0-1,0 0 1,0 0 0,0 1-1,0-1 1,-1 1 0,1 0-1,0-1 1,-1 1-1,0 0 1,1 0 0,-1 1-1,1-1 1,-1 0 0,0 1-1,-4-1 1,-67 0-117,47 2 92,-6-1 21,0 1-1,0 1 0,-61 13 1,-318 90 15,372-97 1,1-1 1,-1-3-1,1-1 1,-52-2-1,90-1-3,1 1 0,-1-1 1,0 0-1,1 1 0,-1 0 0,1-1 0,-1 1 0,0-1 1,1 1-1,0 0 0,-1-1 0,1 1 0,-1 0 1,1-1-1,0 1 0,-1 0 0,1 0 0,0-1 0,0 1 1,0 0-1,0 0 0,0-1 0,-1 1 0,1 0 0,1 0 1,-1 0-1,0-1 0,0 1 0,0 0 0,0 0 0,0-1 1,1 1-1,-1 0 0,0 0 0,1-1 0,-1 1 0,1 1 1,14 32 41,-10-28-34,1 0 1,0-1-1,0 1 1,1-1-1,0-1 1,0 0 0,0 0-1,0 0 1,0-1-1,1 0 1,-1 0 0,1 0-1,0-1 1,0-1-1,0 1 1,0-1-1,0-1 1,11 0 0,-1 0 3,1 0 1,-1-2 0,1 0 0,-1-2 0,0 0 0,0 0 0,21-10 0,9-8 0,-1-2 0,-1-2 0,48-37 0,121-107-43,-170 132-122,-1-2-1,75-92 1,-105 111-1,-14 21 149,0 0-1,0 0 1,0-1 0,0 1-1,1 0 1,-1 0 0,0 0-1,0 0 1,0-1-1,0 1 1,0 0 0,0 0-1,0 0 1,0-1 0,0 1-1,0 0 1,0 0 0,1-1-1,-1 1 1,0 0-1,0 0 1,-1 0 0,1-1-1,0 1 1,0 0 0,0 0-1,0 0 1,0-1 0,0 1-1,0 0 1,0 0 0,0 0-1,0-1 1,0 1-1,-1 0 1,1 0 0,0 0-1,0 0 1,0-1 0,0 1-1,0 0 1,-1 0 0,1 0-1,0 0 1,0 0-1,0 0 1,-1-1 0,1 1-1,0 0 1,-1 0 0,-2 0-3,0 0 1,-1 0 0,1 1-1,0-1 1,0 1 0,-1-1-1,1 1 1,0 0 0,0 1-1,0-1 1,0 0 0,0 1-1,-4 2 1,-43 32-42,29-20 35,-129 97 4,-224 156 130,338-245-98,0 2 0,2 1 0,2 1 0,0 2 0,2 1 0,1 2 0,2 1 0,-32 49 1,54-72-6,-1 1 0,2-1 0,-1 1 0,-3 18 0,8-26-15,-1 0 1,0-1-1,1 1 0,0 0 1,0 0-1,0 0 0,0 0 0,2 6 1,-2-9-6,1 0 0,-1 0 0,1 1 0,-1-1 0,1 0 0,0 0 0,-1 0 0,1 0 0,0 0 0,0 0 0,0 0 0,-1 0 0,1 0 0,0 0 0,0 0 0,1 0 0,-1-1 0,0 1-1,0 0 1,0-1 0,0 1 0,1-1 0,-1 1 0,2-1 0,13 2 1,-1 0-1,1-1 0,0-1 0,-1-1 0,1 0 0,0-1 0,-1 0 1,0-2-1,1 0 0,-1 0 0,0-2 0,-1 1 0,15-10 0,12-6 3,0-3 0,-2-2 0,41-34 0,183-162-94,-259 217 82,2 1 0,-1-1 1,1 1-1,-1 0 1,1 1-1,0-1 0,0 1 1,1 0-1,-1 1 0,1 0 1,-1 0-1,1 0 1,9-1-1,-15 3 8,-1 0-1,0 0 1,1 0-1,-1 0 1,0 0 0,0 0-1,1 0 1,-1 0-1,0 1 1,1-1 0,-1 0-1,0 0 1,0 0-1,1 0 1,-1 1 0,0-1-1,1 0 1,-1 0-1,0 0 1,0 1 0,0-1-1,1 0 1,-1 1-1,0-1 1,0 0 0,0 0-1,0 1 1,0-1-1,1 0 1,-1 1 0,0-1-1,0 0 1,0 1 0,0-1-1,0 0 1,0 1-1,0-1 1,0 0 0,0 1-1,0-1 1,0 0-1,0 0 1,-1 1 0,1-1-1,0 0 1,0 1-1,0-1 1,0 0 0,0 1-1,-1-1 1,1 0-1,-9 16-26,1-9-8,-1 0 0,0-1 0,0 0 1,0 0-1,-1-1 0,-18 8 0,-15 7-15,-18 13 38,-83 60 0,127-81 33,1 1 0,0 1 1,1 0-1,1 2 0,0-1 0,1 1 0,1 1 0,1 1 0,-15 28 0,23-40 0,0 2 0,1-1 0,0 0 0,0 1 0,0-1 0,1 0 0,0 12 1,1-17-17,-1 0 1,1 0 0,1 0 0,-1 0-1,0 0 1,0 0 0,1 0-1,-1 0 1,1 0 0,0-1 0,-1 1-1,1 0 1,0 0 0,0 0 0,0-1-1,1 1 1,-1 0 0,0-1 0,0 1-1,1-1 1,-1 0 0,1 1 0,-1-1-1,1 0 1,0 0 0,0 0 0,-1 0-1,1 0 1,0-1 0,0 1 0,3 0-1,11 2 3,0-1-1,1 0 0,-1-2 1,0 0-1,1-1 0,-1 0 1,0-1-1,0-1 0,26-8 1,10-8 32,76-36 0,-76 30-33,-11 3-36,0-2 1,-2-2-1,-1-1 1,-2-3-1,38-37 1,-25 22-58,79-55 1,-87 70-177,-39 28 172,-18 4 74,-12 9-27,0 2 0,-30 19 1,-1-1-76,6-4 65,-114 62-5,148-77 74,1 1 0,-1 0-1,2 2 1,0 0 0,1 1 0,-17 21 0,32-36-7,-1 1-1,1-1 1,-1 1-1,1 0 1,0 0-1,0 0 1,0 0-1,0 0 1,0 0-1,0 0 1,0 0-1,1 0 1,-1 0-1,1 1 1,-1-1-1,1 0 1,0 0-1,0 0 1,0 1-1,0-1 1,0 0-1,1 0 1,-1 0-1,1 1 1,-1-1 0,1 0-1,2 3 1,-1-2 2,0-1 1,0 0 0,0-1 0,0 1 0,1 0 0,-1 0-1,0-1 1,1 0 0,0 1 0,-1-1 0,1 0 0,0 0-1,0-1 1,-1 1 0,1 0 0,0-1 0,0 0-1,0 1 1,5-2 0,3 2 4,-1-1-1,1 0 0,0-1 1,0 0-1,-1-1 0,1 0 1,-1-1-1,1 0 1,-1 0-1,0-1 0,0 0 1,-1-1-1,1-1 1,-1 1-1,0-1 0,10-9 1,341-335 10,-322 310-26,-6 6-37,-2 0 0,-2-2-1,-1-2 1,-1 0 0,-3-2-1,-1 0 1,25-66-1,-17 32-119,-4-2 0,-3 0-1,19-114 1,-42 189 155,1-1 0,-1 1 0,0 0 0,1-1 0,-1 1 0,0-1 0,0 1 0,0 0 1,0-1-1,0 1 0,0-1 0,-1 1 0,1 0 0,0-1 0,-1 1 0,1 0 1,-1-1-1,1 1 0,-1 0 0,0-1 0,1 1 0,-1 0 0,0 0 0,0 0 1,0 0-1,0 0 0,0 0 0,0 0 0,0 0 0,0 0 0,-3-1 0,2 2 6,0 0-1,0 0 0,-1 0 0,1 1 1,0-1-1,0 0 0,0 1 1,-1 0-1,1-1 0,0 1 0,0 0 1,0 0-1,0 0 0,1 1 1,-1-1-1,0 0 0,0 1 0,1-1 1,-3 3-1,-31 32 78,2 2-1,-41 62 1,-14 16-13,7-18-45,22-23 27,-4-3 1,-3-2-1,-92 76 0,151-141-50,0 0 1,0 0-1,0 0 1,0-1-1,-1 0 1,0 0-1,0-1 1,0 0 0,-17 3-1,25-5-1,-1-1 0,1 0 0,-1 0 0,0 0 0,1 0 0,-1 0 0,1 0 0,-1 0 0,1-1 0,-1 1 0,0 0 0,1 0-1,-1 0 1,1-1 0,-1 1 0,1 0 0,-1 0 0,1-1 0,-1 1 0,1 0 0,-1-1 0,1 1 0,0-1 0,-1 1 0,1-1 0,0 1 0,-1 0 0,1-1 0,0 1 0,-1-1 0,1 0 0,0 1 0,0-1 0,0 1 0,-1-1-1,1 0 1,0-25-30,1 14 37,-1-7-6,2 0 0,0 0 0,1 0 0,1 0 0,0 1 0,2-1 0,0 1 0,1 0 0,13-24 0,16-24 0,2 2 0,67-85 0,-99 142 1,0 0 0,0 0-1,1 0 1,0 1 0,0 0 0,14-9-1,-22 23 86,-11 15-74,-1 0 0,0-1-1,-2 0 1,-1-2 0,0 0 0,-29 27 0,-10 14 33,-32 40 24,87-100-69,0-1 0,0 0 0,0 0 0,-1 1-1,1-1 1,0 0 0,0 0 0,0 1 0,0-1-1,0 0 1,-1 0 0,1 0 0,0 0 0,0 1 0,0-1-1,0 0 1,-1 0 0,1 0 0,0 0 0,0 0 0,-1 1-1,1-1 1,0 0 0,0 0 0,0 0 0,-1 0-1,1 0 1,0 0 0,0 0 0,-1 0 0,1 0 0,0 0-1,0 0 1,-1 0 0,1 0 0,0 0 0,0 0-1,-1 0 1,1 0 0,0 0 0,0-1 0,-1 1 0,-3-14-18,3-29-18,1 34 33,2-12-2,1 0-1,1 0 0,1 0 1,0 1-1,2 0 1,0 0-1,15-27 1,4-15-10,25-43 10,-69 138 31,-2 0 1,-39 49-1,17-25-9,13-16-17,-41 57 0,61-88 0,0 0 0,0 0 0,-1-1 0,-1 0 0,1-1 0,-17 10 0,26-17 0,1-1 0,-1 0 0,1 1 0,-1-1-1,1 0 1,-1 1 0,1-1 0,-1 0 0,0 0-1,1 1 1,-1-1 0,1 0 0,-1 0 0,0 0 0,1 0-1,-1 0 1,1 0 0,-1 0 0,0 0 0,1 0-1,-1 0 1,1 0 0,-1 0 0,0-1 0,1 1 0,-1 0-1,1 0 1,-1-1 0,1 1 0,-1 0 0,1-1 0,-2 0-1,-2-20-18,15-32-14,7 11 31,1 2 0,46-71 0,-2 2 2,162-350 32,-211 426-32,-1-2 0,-1 0 0,-2-1 0,-2 0 0,-1 0 0,-2 0 0,1-50 0,-6 86 0,1 0 1,-1 1-1,0-1 0,0 0 0,0 0 1,0 0-1,0 0 0,0 0 0,0 0 0,1 0 1,-1 1-1,0-1 0,0 0 0,0 0 0,0 0 1,0 0-1,1 0 0,-1 0 0,0 0 1,0 0-1,0 0 0,0 0 0,1 0 0,-1 0 1,0 0-1,0 0 0,0 0 0,0 0 1,1 0-1,-1 0 0,0 0 0,0 0 0,0 0 1,0 0-1,0 0 0,1 0 0,-1 0 0,0 0 1,0-1-1,0 1 0,0 0 0,0 0 1,0 0-1,1 0 0,-1 0 0,0 0 0,0-1 1,0 1-1,8 31 33,-2-1 0,-1 1 0,-2 1 1,0 57-1,-2-46-12,-1-24-11,5 73 65,-4 1-1,-4 0 1,-19 114 0,3-120 0,4 1 0,-5 137 0,28-231-166,6-20 37,-1-1 1,-1 0-1,9-29 0,-2 4-46,9-26-17,-4-1 0,17-97 0,6-165-55,-40 110-154,-7 231 329,0 0 0,0 0-1,0 0 1,0 0 0,0 0 0,0 0-1,0 0 1,0 0 0,0 0 0,0 0-1,0 0 1,-1 0 0,1 0-1,0 0 1,0 0 0,0 0 0,0 0-1,0 0 1,0 0 0,0 0 0,0 0-1,0 0 1,0 0 0,0 0 0,-1 0-1,1 0 1,0 0 0,0 0 0,0 0-1,0 0 1,0 0 0,0 0 0,-6 19 43,-7 32 4,-19 137 420,-14 309-1,45-474-436,-1-7-8,1 1 0,1-1 1,4 32-1,-4-48-25,0 1 0,0 0-1,0-1 1,0 1 0,1 0 0,-1-1 0,0 1 0,0 0 0,0-1-1,1 1 1,-1 0 0,0-1 0,1 1 0,-1-1 0,1 1 0,-1-1-1,1 1 1,-1-1 0,1 1 0,-1-1 0,1 1 0,-1-1 0,1 1-1,-1-1 1,1 0 0,0 1 0,-1-1 0,1 0 0,1 1 0,18-10-11,14-26-11,-4-10-84,-2 0 0,-1-2 0,26-67 1,-41 80 40,-1 0 0,-2 0 1,-1-1-1,-2-1 0,-2 1 1,1-59-1,3 227 279,-6-92-129,-2-16-11,1 1 0,1-1 0,2 0 0,0 0 0,1 0 0,16 41 0,-21-65-76,0 0 1,0-1-1,0 1 0,1 0 1,-1 0-1,0-1 0,0 1 1,1 0-1,-1-1 0,0 1 1,1 0-1,-1-1 0,1 1 1,-1 0-1,1-1 0,-1 1 1,1-1-1,0 1 0,-1-1 1,1 1-1,-1-1 0,1 0 1,0 1-1,-1-1 0,1 0 1,0 0-1,0 1 1,-1-1-1,1 0 0,0 0 1,0 0-1,-1 0 0,1 0 1,0 0-1,0 0 0,0 0 1,-1 0-1,1 0 0,0 0 1,0 0-1,-1-1 0,1 1 1,0 0-1,-1-1 0,1 1 1,0 0-1,-1-1 0,1 1 1,0-1-1,-1 1 1,1-1-1,-1 1 0,1-1 1,-1 1-1,1-1 0,-1 0 1,1 1-1,-1-1 0,0 0 1,1 1-1,-1-1 0,0 0 1,0 1-1,1-1 0,-1-1 1,22-57-108,-20 52 87,4-18-69,6-17-45,-12 40 135,1 1-1,0 0 1,0 0 0,-1-1-1,1 1 1,0 0 0,0 0-1,0 0 1,0 0 0,0 0-1,0 0 1,1 0 0,-1 1-1,0-1 1,0 0-1,1 0 1,-1 1 0,0-1-1,1 1 1,-1-1 0,0 1-1,1 0 1,-1 0 0,1-1-1,1 1 1,0 0 3,0 0 0,-1 0 0,1 1 0,0-1 0,-1 1 0,1-1-1,0 1 1,-1 0 0,1 0 0,-1 0 0,1 0 0,-1 0 0,1 1 0,-1-1 0,0 1 0,0 0 0,0-1 0,0 1 0,0 0 0,0 0-1,3 4 1,-3-1 5,1 0 0,-1 0-1,0 0 1,0 0-1,0 1 1,-1-1-1,0 0 1,0 1 0,0-1-1,-1 9 1,0 0 4,-1 0 0,0 1 0,-1-1 0,0 0 0,-2 0 0,1-1 0,-2 1 0,-6 15 0,-58 83-1,50-84-3,1 0-1,1 1 1,-24 59 0,0 42 116,40-124-134,2-8 3,0 0-1,1 0 1,-1 0-1,0 0 1,1 0-1,-1 0 1,1 0 0,0 0-1,-1 1 1,1-1-1,2-1 1,4-5-3,63-72-88,83-124 0,-152 200 78,10-9-11,-19 49 85,2-25-47,-1 0 0,-1 0 0,0-1 0,0 0 0,-1 0 0,-12 12 0,12-14 0,1 0 0,0 0 0,0 1 0,0 0 0,1 0 0,1 1 0,0 0 0,0 0 0,-4 12 0,0 10 42,4-18 4,2-1 0,0 1 1,0-1-1,-1 18 0,5-31-51,-1 1-1,0-1 0,0 0 0,1 0 1,-1 1-1,0-1 0,1 0 0,-1 0 1,0 1-1,0-1 0,1 0 0,-1 0 0,1 0 1,-1 0-1,0 0 0,1 0 0,-1 0 1,0 0-1,1 1 0,-1-1 0,0 0 1,1-1-1,-1 1 0,1 0 0,-1 0 0,0 0 1,1 0-1,-1 0 0,0 0 0,1 0 1,-1 0-1,0-1 0,1 1 0,-1 0 1,0 0-1,1 0 0,-1-1 0,0 1 1,0 0-1,1 0 0,-1-1 0,0 1 0,0 0 1,0-1-1,1 1 0,4-5-7,0 0-1,0-1 1,-1 1-1,0-1 1,0 0-1,0 0 1,-1 0-1,0-1 1,0 1-1,0-1 1,1-7-1,-2 9-35,-1-1 0,1 1 0,-1-1 0,-1 1 0,1-1 0,-1 1 0,0-1 0,0 0-1,0 1 1,-1-1 0,0 1 0,0-1 0,0 1 0,-1 0 0,-3-8 0,-12-13-721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464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0 891 96,'287'343'2264,"-266"-322"-2249,1 0 1,1-2 0,0-1 0,2 0 0,29 15 0,5-3 8,75 27 1,-106-47-1,-1 1 1,-1 2-1,32 20 0,-50-28-20,0 1 0,-1 0-1,1 0 1,-2 1 0,1 0 0,-1 0-1,0 0 1,0 1 0,-1 0-1,0 0 1,0 0 0,-1 1-1,6 17 1,69 198 34,-75-207-38,-2 1 0,0-1 0,0 1 0,-2 0 0,0 0 0,-1 0 0,-1-1 0,-6 26 0,3-34-6,4-8-20,-1-4 9,-1 0 1,1 0 0,-1 0 0,1-1 0,0 1 0,0-1 0,1 1 0,-1-1 0,1 0 0,-1 0 0,1 1 0,-1-7 0,2 7 0,-18-49-57,-2 2-1,-26-49 0,-24-60-25,47 96 99,5 18 0,-22-91 0,48 228 203,58 126 52,-44-158-203,-3 0 0,19 107 0,-24-4-191,-13-288-143,1-7-31,-19-159 1,-3-181 317,19 451-7,1 0 1,1 1 0,0-1-1,2 1 1,0-1-1,1 1 1,2 0-1,0 0 1,1 1-1,17-35 1,-23 52 3,0-1 0,1 1 0,0 0 0,-1-1 0,1 1 0,0 0 0,0 0 0,0 0 0,0 1 0,0-1 0,1 0 0,-1 1 0,3-2 0,-3 2 3,-1 1 0,0 0 0,0 0 0,0 0 1,1-1-1,-1 1 0,0 0 0,0 0 0,0 0 0,1 1 0,-1-1 0,0 0 1,0 0-1,0 1 0,0-1 0,0 1 0,1-1 0,-1 1 0,0-1 0,0 1 0,1 1 1,2 2 14,1 0 1,-1 1 0,-1 0-1,1 0 1,-1 0 0,0 0-1,0 1 1,0-1 0,-1 1 0,3 7-1,84 334 407,-26-84-144,-56-238-273,126 391 242,-121-391-292,-12-25 39,0 0-1,1 0 1,-1 0-1,0 0 0,0 0 1,0 0-1,0 0 1,0 0-1,1 1 0,-1-1 1,0 0-1,0 0 1,0 0-1,0 0 1,1 0-1,-1 0 0,0 0 1,0 0-1,0 0 1,0 0-1,1 0 0,-1 0 1,0 0-1,0 0 1,0-1-1,0 1 0,0 0 1,1 0-1,-1 0 1,0 0-1,0 0 1,0 0-1,0 0 0,0 0 1,1 0-1,-1-1 1,0 1-1,0 0 0,0 0 1,0 0-1,0 0 1,0 0-1,0-1 1,0 1-1,0 0 0,0 0 1,1 0-1,-1 0 1,0 0-1,0-1 0,0 1 1,0 0-1,0 0 1,0 0-1,0 0 0,0-1 1,0 1-1,-1 0 1,4-49-199,-3 40 181,0-39-69,1 4-9,-1-1 0,-3 1 0,-11-60 0,-95-273-234,14 60 321,224 755 732,-53-190-467,-31-113-162,12 42-26,-49-150-91,-8-27 21,0 0 1,1 0-1,-1 0 0,0 0 0,0 0 0,0 0 0,0 0 0,0 0 1,0 0-1,0 0 0,0 0 0,0 0 0,0 0 0,0 0 1,1 0-1,-1 0 0,0 0 0,0 0 0,0 0 0,0 0 0,0 0 1,0 0-1,0 0 0,0 0 0,0 0 0,0 0 0,1 0 0,-1 0 1,0 0-1,0 0 0,0 0 0,0 0 0,0 0 0,0 0 1,0 0-1,0 0 0,0 0 0,0 0 0,0 0 0,0 1 0,0-1 1,1 0-1,-14-46-161,-27-42-9,6 19 109,3-2 1,4-1-1,2-1 1,-17-89-1,36 127 67,-2-65-1,17 116 89,97 271 241,7 18-29,-98-283-286,-13-20-16,0 0 1,-1 0-1,1 0 1,0 1-1,-1-1 1,0 0-1,0 1 1,1-1-1,-2 1 1,1-1-1,0 1 1,0 0-1,0 3 1,0 4-13,1-13-16,0-18-42,-7 0 39,-1 1 1,-1-1-1,-1 2 0,-1-1 0,-1 1 1,-1 0-1,-15-21 0,-11-22-42,-39-68 51,-5 4 0,-190-225-1,224 298 22,-73-64 0,96 97 0,-1 0 0,-1 2 0,0 1 0,-1 1 0,-46-19 0,52 29 4,0 1 0,-1 0-1,1 2 1,-1 0 0,0 2 0,1 0-1,-24 3 1,4-2-2,39 0-3,-1-1 0,1 1 0,-1-1 0,0 0 0,1 0 0,0 0 0,-1 0 0,1-1 0,-1 1 0,1-1-1,0 1 1,0-1 0,0 0 0,0 0 0,0 1 0,1-2 0,-1 1 0,0 0 0,1 0 0,-1 0 0,1-1 0,0 1-1,0-1 1,0 1 0,0-1 0,0 1 0,1-1 0,-1 1 0,1-4 0,-3-5-3,1 0 0,1 0 1,0 0-1,1 0 0,0 0 0,1-12 1,1 19 3,-1 0 1,0-1-1,1 1 1,0 0-1,0 0 1,0 0-1,1 0 1,-1 0-1,1 1 1,0-1-1,6-5 1,43-37 17,-36 34-16,17-15 1,2 2 1,46-26-1,-63 41-1,0 1 1,1 1-1,0 0 1,0 2-1,1 0 1,37-6-1,-57 12-1,1 0 0,0 0 1,0-1-1,-1 1 0,1 0 0,0 0 0,0 0 1,-1 0-1,1 0 0,0 0 0,0 0 0,0 0 0,-1 0 1,1 0-1,0 0 0,0 1 0,-1-1 0,1 0 1,0 0-1,0 1 0,-1-1 0,1 0 0,0 1 0,-1-1 1,1 1-1,-1-1 0,1 1 0,0 0 0,-1-1 1,1 1-1,-1-1 0,0 1 0,1 0 0,-1-1 1,1 1-1,-1 0 0,0 0 0,0-1 0,1 1 0,-1 0 1,0 0-1,0-1 0,0 1 0,0 0 0,0 0 1,0-1-1,0 1 0,0 0 0,0 0 0,0 0 1,0-1-1,-1 1 0,1 0 0,0 0 0,0-1 0,-1 1 1,1 0-1,-1-1 0,1 1 0,0 0 0,-1-1 1,0 2-1,-2 3-7,0 1 1,-1-1 0,1 1-1,-1-1 1,-1 0 0,-7 8-1,-150 106-29,-39 34 6,153-110 56,47-41-54,4-15-37,8-5 64,0 1 0,1 0 0,1 0 0,0 1 0,2 1 0,-1 0 0,2 2 0,21-16 0,150-90 0,-170 109 0,58-29 2,19-10-9,-85 41-20,-19 9-31,-36 21 59,1 2 1,1 2 0,2 2-1,0 2 1,-67 64-1,80-66 33,1 1-1,1 1 1,2 2-1,1 1 1,2 0-1,1 2 1,-31 72-1,49-101-28,1 0 0,-1 0 0,2 0 0,-1 1 0,1-1 0,-1 10 0,2-14-5,0-1-1,0 0 0,1 0 1,-1 1-1,0-1 0,1 0 1,-1 0-1,1 0 0,-1 0 1,1 1-1,0-1 0,-1 0 1,1 0-1,0 0 0,0-1 1,0 1-1,0 0 0,0 0 1,0 0-1,0-1 0,0 1 1,0 0-1,0-1 0,0 1 1,0-1-1,0 1 0,1-1 1,-1 0-1,0 1 0,0-1 1,1 0-1,-1 0 0,0 0 1,0 0-1,1 0 0,1 0 1,11 0-1,-1-1 1,1 0 0,0-1-1,0 0 1,-1-1-1,1-1 1,-1 0 0,0-1-1,0 0 1,0-1-1,-1-1 1,0 0 0,22-16-1,7-11 0,-1-1 1,46-54-1,-60 62-2,153-160-525,-205 237 453,-25 32 66,-189 342 360,229-401-326,2 1 0,0-1 1,2 1-1,0 1 1,2-1-1,-4 48 1,8-58-16,1-1 0,0 1 0,1-1 1,0 1-1,1-1 0,1 1 0,0-1 0,1 0 0,1 0 1,0-1-1,0 1 0,1-1 0,1 0 0,9 13 1,-12-19-10,0 1 0,1-1 1,0 0-1,1-1 0,-1 1 1,1-1-1,0 0 1,0 0-1,1-1 0,0 1 1,-1-2-1,1 1 1,0-1-1,1 0 0,-1 0 1,1-1-1,-1 0 1,1 0-1,0-1 0,-1 0 1,1 0-1,9-1 1,-15 0-3,0 0 1,0-1-1,0 1 1,0 0-1,0-1 1,0 1-1,0-1 1,0 0-1,-1 0 1,1 0-1,0 0 1,0 0-1,-1 0 1,1 0-1,-1 0 1,1 0-1,-1-1 1,1 1-1,0-2 1,1-2-3,0 1 0,0-1 0,0 0 0,-1 0 0,0 0 0,0 0 0,1-5 0,2-11-14,-1-1 0,2-35 0,-5 54 16,2-56-39,-2-1 0,-10-95 0,5 124 33,-2 1-1,0 0 1,-2 0 0,-1 0 0,-2 1 0,-25-50-1,36 79 9,0 0 0,0 0 0,0 1 0,0-1 0,0 0 0,-1 0 0,1 0 0,0 0 0,0 0 0,0 0 0,0 0 0,0 0 0,0 0 0,0 0 0,0 0 0,0 1 0,0-1 0,0 0-1,-1 0 1,1 0 0,0 0 0,0 0 0,0 0 0,0 0 0,0 0 0,0 0 0,0 0 0,0 0 0,0 0 0,-1 0 0,1 0 0,0 0 0,0 0 0,0 0 0,0 0 0,0 0 0,0 0 0,0 0 0,0 0 0,-1-1 0,1 1-1,0 0 1,0 0 0,0 0 0,0 0 0,0 0 0,0 0 0,0 0 0,0 0 0,0 0 0,0 0 0,0 0 0,0 0 0,0-1 0,-1 1 0,1 18 21,6 25 4,50 176 129,-27-112-59,-24-86-80,6 24 44,32 80 1,-38-114-57,0 0 0,0-1 1,1 0-1,0 0 0,0-1 0,2 1 0,-1-1 1,1-1-1,0 0 0,0 0 0,1 0 1,18 11-1,-25-18-8,0 0 0,0 1 0,0-1 0,0 0 0,1 0 1,-1-1-1,0 1 0,1 0 0,-1-1 0,0 1 0,1-1 0,-1 0 0,1 0 0,-1 0 1,0 0-1,1 0 0,-1 0 0,1-1 0,-1 1 0,0-1 0,1 0 0,-1 0 1,0 1-1,0-2 0,0 1 0,1 0 0,-1 0 0,0-1 0,0 1 0,-1-1 0,1 1 1,0-1-1,-1 0 0,1 0 0,-1 0 0,1 0 0,-1 0 0,0 0 0,0 0 1,0 0-1,0 0 0,0-1 0,1-3 0,2-20-89,-1 1 1,-1-1-1,-3-47 0,0 21-6,-1 29 83,-1 1 0,-1-1 0,0 1 0,-2 0 0,-1 0 0,0 1 0,-13-24 0,12 26 11,7 14 6,-1 0 0,0 1 1,0 0-1,0 0 0,0-1 1,-1 1-1,0 0 0,0 1 1,0-1-1,0 1 0,-1-1 1,1 1-1,-1 0 0,0 0 1,0 0-1,0 1 0,0 0 1,0-1-1,-1 1 0,1 1 1,-1-1-1,1 1 0,-8-2 1,9 3-2,0-1 1,0 0 0,0 0 0,0 0-1,0 0 1,0 0 0,0-1-1,1 0 1,-1 1 0,0-1-1,1 0 1,-1 0 0,1 0-1,0 0 1,0-1 0,0 1 0,0-1-1,-3-4 1,0-3 3,0-1-1,0 0 1,-5-21 0,7 22-3,1 1 0,-1 0 0,-1 1 0,1-1 1,-2 1-1,1-1 0,-8-9 0,-40-39 1,24 28 3,-46-63 1,67 81-5,0 0 1,1-1-1,0 0 0,1 0 1,0 0-1,1-1 1,0 1-1,1-1 0,-3-26 1,5 31-3,1-1 0,0 1 1,0-1-1,1 1 0,0 0 1,0-1-1,1 1 0,0 0 1,0 0-1,1 0 0,0 0 1,8-14-1,-5 13 8,1 1 0,0 0-1,0 0 1,1 1 0,0 0 0,0 0-1,1 1 1,0 0 0,19-10 0,21-6 31,1 1 1,58-15-1,9-4-15,137-67 4,-320 126-187,-3 12 135,-95 28 1,127-48 15,0-3 1,0-1 0,-1-2-1,-60 1 1,65-6 15,38 1 10,58-2 23,48-10-8,-1-5 0,174-48 0,-177 28-64,-100 36 0,-12 4-5,-32 29 12,-56 66-1,27-28 18,-35 40 158,4 5-1,-131 204 1,395-546-220,-160 216 61,197-236-113,-171 211 111,1 1-1,1 2 1,2 1 0,63-40 0,-77 63-6,-23 8 17,1 0 1,-1 0-1,0 0 1,1 1-1,-1-1 0,0 0 1,1 0-1,-1 0 1,0 0-1,1 1 0,-1-1 1,0 0-1,0 0 0,1 1 1,-1-1-1,0 0 1,0 1-1,0-1 0,1 0 1,-1 0-1,0 1 1,0-1-1,0 0 0,0 1 1,0-1-1,0 0 1,0 1-1,0-1 0,0 0 1,1 1-1,-1-1 1,-1 1-1,1-1 0,0 1 1,-1 4 3,0 0 0,0 0 1,-1 0-1,1-1 0,-1 1 1,-5 8-1,-16 25 22,-1-1 1,-35 39-1,0 0 28,7-4 76,3 3 0,-62 128 0,108-194-155,5-11 12,17-26 12,11-17 3,2 4 5,-4 4-104,2 1 1,42-40-1,-50 59 38,-22 16 59,1 1 0,-1 0-1,0 0 1,1 0 0,-1-1 0,0 1 0,0 0-1,1 0 1,-1 0 0,0 0 0,1 0-1,-1 0 1,0 0 0,1 0 0,-1 0-1,0-1 1,0 1 0,1 0 0,-1 1-1,0-1 1,1 0 0,-1 0 0,0 0-1,1 0 1,-1 0 0,0 0 0,1 0 0,-1 0-1,0 0 1,0 1 0,1-1 0,-1 0-1,0 0 1,0 0 0,1 1 0,-1-1-1,0 0 1,0 0 0,1 1 0,-1-1-1,0 0 1,0 0 0,0 1 0,1 0-1,-1 2 2,1 0 0,-1 0 0,1 1 0,-1-1 0,0 1 0,0-1-1,-1 0 1,1 1 0,-1-1 0,1 0 0,-1 0 0,0 1-1,0-1 1,-2 4 0,-27 50 17,21-41-16,-77 131 56,86-147-59,0 0-1,0 0 1,0 0-1,0 0 1,0-1-1,0 1 1,0 0-1,0 0 1,0 0-1,0 0 1,0 0-1,0-1 1,0 1-1,0 0 1,-1 0-1,1 0 1,0 0-1,0 0 1,0 0-1,0-1 1,0 1-1,0 0 1,0 0-1,-1 0 1,1 0-1,0 0 1,0 0-1,0 0 1,0 0-1,0 0 1,-1 0-1,1-1 1,0 1-1,0 0 1,0 0-1,0 0 1,-1 0-1,1 0 1,0 0-1,0 0 1,0 0-1,0 0 1,0 0-1,-1 1 1,1-1-1,0 0 1,0 0-1,0 0 1,0 0-1,-1 0 1,1 0-1,0 0 1,0 0-1,0 0 1,0 0-1,0 1 1,-2-16-5,1 1 6,1 0-1,1-1 1,0 1-1,1 0 1,0 0-1,1 1 1,1-1-1,0 0 1,8-17-1,19-28-3,3 3-1,2 0 1,2 3-1,3 1 1,72-72-1,-81 92 7,-18 17 0,0 0 1,1 2 0,18-14 0,-26 23-2,-1 0 0,1 0 0,0 1 0,0 0 0,0 0 0,0 1 0,1 0 1,-1 0-1,0 1 0,1 0 0,0 0 0,7 0 0,2 3 0,0 1-1,0 0 1,0 1 0,-1 1-1,0 1 1,0 0 0,23 12-1,6 2 0,5 6-2,-48-25 4,1 0-1,-1 1 0,0-1 1,-1 1-1,1 0 0,0-1 1,0 1-1,-1 0 1,1 0-1,-1 0 0,1 0 1,-1 0-1,0 0 0,0 0 1,0 1-1,0-1 1,0 0-1,-1 1 0,1-1 1,0 3-1,-1-4-4,-1-1-1,1 1 1,-1 0 0,1-1-1,0 1 1,-1-1 0,1 1-1,-1-1 1,1 1 0,-1-1-1,0 1 1,1-1-1,-1 0 1,1 1 0,-1-1-1,0 0 1,1 0 0,-1 1-1,0-1 1,1 0 0,-1 0-1,0 0 1,0 0 0,1 0-1,-1 0 1,0 0-1,0 0 1,-25 1-97,22-1 70,-13-1-23,0-1 0,-1 0 0,1-1 0,0-1 0,-24-8-1,-80-39-14,109 46 49,-14-9 6,0-1 0,-35-27 0,15 9 15,44 33-3,1-1 1,0 0-1,0 1 0,0-1 0,0 0 1,-1 0-1,1 0 0,0 0 1,0 1-1,1-2 0,-1 1 1,0 0-1,0 0 0,0 0 1,1 0-1,-1 0 0,0-1 1,1 1-1,-1-2 0,1 2 2,1 1-1,-1-1 1,0 1-1,1-1 0,-1 0 1,0 1-1,1-1 1,-1 1-1,1-1 0,-1 1 1,1-1-1,-1 1 1,1-1-1,0 1 1,-1 0-1,1-1 0,-1 1 1,1 0-1,0-1 1,-1 1-1,1 0 0,0 0 1,-1-1-1,3 1 1,53-4 71,-32 3-45,-1 2-1,1 1 1,-1 1-1,1 1 0,33 10 1,-44-10-9,-1 2 1,1-1-1,-1 2 0,0 0 1,0 0-1,-1 1 0,0 0 1,0 1-1,-1 0 1,0 1-1,8 11 0,10 17 35,-2 1-1,-1 0 1,-2 2-1,-2 1 1,29 84-1,-42-95-51,-1 0 0,-1 1 0,-2 0 0,-1 0 0,-3 58 0,0-75-1,0-14-3,0 0 0,0 0 0,0 0 0,0 0 1,0-1-1,-1 1 0,1 0 0,0 0 0,0 0 1,-1-1-1,1 1 0,-1 0 0,1 0 1,0-1-1,-1 1 0,1 0 0,-1-1 0,0 1 1,1-1-1,-1 1 0,1-1 0,-1 1 0,0-1 1,1 1-1,-1-1 0,0 1 0,0-1 0,1 0 1,-1 1-1,0-1 0,0 0 0,0 0 1,0 0-1,1 0 0,-1 0 0,0 0 0,0 0 1,0 0-1,1 0 0,-1 0 0,0 0 0,0 0 1,-1-1-1,-1 1-7,1-1-1,0 1 1,0-1 0,-1 0-1,1 0 1,0 0 0,0 0-1,0 0 1,0 0 0,0-1-1,0 1 1,0-1 0,0 1-1,-2-4 1,-10-25-46,1 1 0,2-2 0,1 1 0,2-2 0,-8-53 0,9 46 34,6 38 20,-13-77 18,12 60 53,13 51 35,7 32 14,-3-1-1,10 90 1,-18 208 206,-7-244-259,-1-111-61,1 1 0,1-1 0,0 1-1,0-1 1,0 1 0,3 8 0,1-11-15,-5-4 11,0-1-1,1 0 0,-1 0 1,0 0-1,1 0 0,-1 0 1,0 0-1,1 0 0,-1 0 1,0 0-1,0 0 1,1 0-1,-1 0 0,0 0 1,1 0-1,-1 0 0,0-1 1,0 1-1,1 0 0,-1 0 1,0 0-1,0 0 1,1 0-1,-1-1 0,0 1 1,0 0-1,1 0 0,-1 0 1,0-1-1,0 1 0,0 0 1,1 0-1,-1-1 1,0 1-1,0 0 0,0-1 1,0 1-1,0 0 0,0 0 1,0-1-1,0 1 0,0-1 1,5-15-15,-5 14 15,6-42-118,-2-1 0,-3 1 0,-5-67 0,3 93 98,-5-47-92,-21-92-1,15 98 114,19 192 229,0-81-181,-4-18 1,2-1 0,1 0-1,2 0 1,0-1-1,20 44 1,-28-74-51,1-1 1,-1 1 0,1-1-1,0 1 1,-1-1-1,1 1 1,0-1 0,0 0-1,0 0 1,0 1 0,0-1-1,0 0 1,1 0-1,-1 0 1,0 0 0,0 0-1,1-1 1,-1 1 0,1 0-1,-1 0 1,0-1 0,1 1-1,-1-1 1,1 0-1,0 1 1,-1-1 0,1 0-1,-1 0 1,1 0 0,-1 0-1,1 0 1,0 0-1,-1 0 1,1-1 0,-1 1-1,1 0 1,-1-1 0,1 0-1,-1 1 1,1-1-1,-1 0 1,0 1 0,1-1-1,-1 0 1,0 0 0,0 0-1,1 0 1,-1-1-1,1-1 1,5-4-5,0-1 0,0 1 0,-1-2 0,0 1 0,-1-1 0,6-11 0,-4 5-28,-1-1 0,-1 0-1,0 0 1,-1 0 0,-1 0-1,0-1 1,-2 1-1,0-1 1,0 1 0,-5-33-1,-4 0-22,-2-1-1,-20-58 1,1 7-22,-5-4 73,28 92 32,1 19 34,3 23 43,5 10-53,1 0 0,2-1 0,18 59-1,4 27 68,-15-32-25,3 158 0,-16-249-157,0-25-37,-2 0 79,0 0 1,-1 0-1,-1 0 1,-1 1-1,-17-46 1,-60-114-184,15 37 107,25 32 86,15 38 18,-53-103 0,77 174-1,1 0 0,-2 1 1,1 0-1,0-1 1,-1 1-1,1 0 1,-1 1-1,0-1 1,-1 1-1,1-1 1,-1 1-1,1 1 1,-1-1-1,0 1 1,0-1-1,0 1 1,0 1-1,0-1 0,0 1 1,-1 0-1,1 0 1,0 0-1,-1 1 1,1 0-1,-9 1 1,-10 2 31,0 0 1,0 2-1,0 1 1,-33 14-1,13-6-19,11-5-13,1 1 0,1 2 1,0 1-1,0 1 0,2 2 1,-35 24-1,64-40-5,1 0 0,-1 0 0,1 0 0,-1 0 0,0 0 0,1 0 0,-1 0 0,1 0 0,-1 0 0,1 0 0,-1 0 0,0 1 0,1-1 0,-1 0 0,1 0 0,-1 0 0,0 1 0,1-1-1,-1 0 1,0 0 0,1 1 0,-1-1 0,0 0 0,0 1 0,1-1 0,-1 0 0,0 1 0,0-1 0,1 1 0,-1-1 0,0 0 0,0 1 0,0-1 0,0 1 0,0-1 0,0 0 0,0 1 0,1-1 0,-1 1 0,0-1 0,-1 1 0,1-1 0,0 0 0,0 1 0,0-1 0,0 1 0,0-1 0,0 1 0,0-1 0,-1 0 0,1 1 0,0-1 0,0 0 0,-1 1 0,1-1 0,0 0 0,0 1 0,-1-1 0,1 0 0,0 1 0,-1-1 0,1 0 0,0 0 0,-2 1 0,54-1-13,-36-1 11,342 6-228,-388-6 195,-3 1 22,-1 0 0,-60 10 0,94-10 12,0 0 1,0 0 0,0 0 0,0 0 0,0 0 0,0 1 0,0-1 0,0 0 0,0 0 0,0 0 0,0 0-1,1 0 1,-1 0 0,0 0 0,0 0 0,0 0 0,0 0 0,0 0 0,0 1 0,0-1 0,0 0-1,0 0 1,0 0 0,0 0 0,0 0 0,0 0 0,0 0 0,0 0 0,0 0 0,0 1 0,0-1-1,0 0 1,0 0 0,0 0 0,0 0 0,0 0 0,0 0 0,0 0 0,0 0 0,0 0 0,0 0 0,-1 1-1,1-1 1,0 0 0,0 0 0,0 0 0,0 0 0,0 0 0,0 0 0,0 0 0,0 0 0,0 0-1,0 0 1,0 0 0,0 0 0,-1 0 0,1 0 0,0 0 0,0 0 0,0 0 0,0 0 0,15 6 8,21 5 38,-34-11-41,18 6 13,14 2 17,0 2-1,41 19 1,-65-25-29,-1 1 0,0 0 0,0 0 1,-1 1-1,1 0 0,-1 1 0,-1 0 1,1 0-1,-1 1 0,0 0 0,-1 0 1,7 12-1,0 0 5,-10-17-10,-1 0 1,1 0-1,-1 0 0,0 1 1,0-1-1,-1 1 1,1 0-1,-1-1 1,1 1-1,0 5 1,-3-8-6,-1-1 1,1 1-1,0 0 1,-1-1-1,1 1 1,0-1-1,-1 0 1,1 1-1,-1-1 1,1 0 0,-1 0-1,1 0 1,0 0-1,-1 0 1,1 0-1,-3-1 1,0 1-4,0-1 0,-1 1 0,1-1 0,0 0 0,0-1 0,0 1 0,0-1 1,0 0-1,0 0 0,0 0 0,1 0 0,-1-1 0,1 1 0,-4-4 0,-46-51-73,13 14 40,17 27 40,0 0 0,-1 1 0,-1 2 0,0 0 0,-1 2 0,-49-15 0,70 25 26,4 46 12,0-42-37,1-1-1,-1 1 1,0 0 0,0-1 0,1 1 0,-2-1 0,1 0 0,0 1 0,0-1-1,-1 0 1,1 0 0,-1 0 0,0 0 0,-2 2 0,-35 32 10,17-17-9,10-8 7,1 0-1,0 1 1,1 0-1,0 0 1,0 1 0,2 1-1,-1 0 1,2 0-1,0 0 1,1 1-1,0 0 1,1 0-1,1 0 1,-5 28-1,0 268 129,10-218-119,-1-93-50,0-38-155,-1-24 158,6-174-151,-1 194 153,1 0-1,2 0 0,19-62 0,17-12 28,-25 72 0,-3 0 0,-1-1 0,9-52 0,-21 59 0,-2 35 0,0-1 0,0 0 0,0 0 0,0 0 0,1 0 0,-1 0 0,1 1 0,0-1 0,0 0 0,0 1 0,1-1 0,-1 1 0,1-1 0,0 1 0,0-1 0,0 1 0,0 0 0,1 0 0,-1 0 0,1 0 0,0 1 0,3-3 0,38-26 0,-32 24 0,-1-1 0,1 0 0,-2-1 0,11-10 0,-20 18 1,-1 1 1,1 0-1,-1-1 0,1 1 1,-1 0-1,1-1 0,-1 1 1,1 0-1,-1-1 0,1 1 0,-1-1 1,0 1-1,1-1 0,-1 1 1,0-1-1,1 1 0,-1-1 1,0 1-1,0-1 0,0 0 1,1 1-1,-1-1 0,0 1 0,0-1 1,0 0-1,0 1 0,0-1 1,0 1-1,0-1 0,0 0 1,0 1-1,-1-1 0,1 0 0,-20 0 71,7 1-54,-8 0 8,-4-1 12,1 1-1,-1 1 0,1 2 1,0 0-1,0 1 0,-25 8 1,-32 19 25,44-15-210,0-2-1,-72 16 1,73-28-793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50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28 1617 320,'-2'-7'112,"0"14"66,1 21 77,9-3-108,1 0 0,0-1 0,19 30 0,4 12 34,110 320 296,-29 13-133,40 120-76,-44-196-142,303 825 73,-245-810-195,27-18-50,-115-192 24,95 161-149,-172-286 168,-1 0-1,1 0 0,0-1 1,0 1-1,0-1 0,0 0 0,0 0 1,1 1-1,-1-1 0,0-1 1,1 1-1,0 0 0,-1-1 1,1 1-1,0-1 0,0 0 1,0 0-1,0 0 0,0 0 0,0 0 1,0-1-1,0 1 0,0-1 1,1 0-1,-1 0 0,0 0 1,6-1-1,4-3-17,0 1 0,0-2 0,0 0 0,0 0 0,13-9 0,12-4-1,-2 5 22,0 2 0,39-7 0,12-2 0,-84 19 1,0 0-1,0 0 0,-1-1 0,1 1 1,0-1-1,-1 1 0,1-1 1,-1 0-1,1 0 0,-1 0 0,0 0 1,0 0-1,0 0 0,0-1 0,0 1 1,0-1-1,-1 1 0,2-5 0,0 1 2,-1-1-1,0 0 1,0 0-1,0 0 0,-1 0 1,0 0-1,-1-12 0,-1-7 3,-1-1 0,-1 1 0,-9-31 0,-18-51 5,-5 2 0,-59-124 0,27 71-4,-104-310 12,-112-505-1,208 649-18,62 247 11,3-1 1,0-94-1,8 125-1,1 18-4,1 0 0,5-45-1,-4 68-4,1 0 0,-1 0 0,1 0 0,0 0-1,0 1 1,1-1 0,0 0 0,0 1 0,1 0-1,0 0 1,0 0 0,0 0 0,1 1 0,-1-1-1,10-6 1,-11 10 2,0 0 1,0 1-1,1-1 0,-1 1 0,0 0 0,1 0 1,-1 0-1,1 1 0,-1-1 0,1 1 0,-1 0 1,1 0-1,-1 0 0,1 0 0,-1 0 1,1 1-1,-1 0 0,1 0 0,-1 0 0,1 0 1,-1 0-1,0 1 0,0-1 0,0 1 0,5 3 1,9 6 14,0 1 1,-1 0 0,16 17 0,-25-23-20,57 57 28,-2 3 1,-3 2-1,-3 3 0,-3 2 0,-4 3 0,47 94 1,3 40 51,85 260 0,-93-225-48,11-4-1,151 260 1,-213-432-46,28 50 12,114 153 0,-172-259 7,1-1 0,0-1 0,24 21-1,-30-28-8,0-1 0,1 1 0,-1-1 0,1 0 0,-1-1 0,1 1-1,0-1 1,0 0 0,0-1 0,0 1 0,0-1 0,11 0 0,-15-1 3,-1 0 1,1 0 0,0-1 0,-1 1-1,1 0 1,0-1 0,-1 0 0,1 1 0,-1-1-1,1 0 1,-1 0 0,1 0 0,-1 0 0,1 0-1,-1 0 1,0 0 0,0 0 0,0-1-1,1 1 1,-1 0 0,0-1 0,-1 1 0,1-1-1,0 1 1,0-1 0,-1 0 0,2-2-1,9-50-73,-10 44 74,46-404-3,-36 305-29,-4 0 0,-12-185 0,-4 209 20,-3 1 0,-4 0 0,-54-162 0,-122-198 49,117 286 0,-77-237-1,130 318-31,3-1 0,4 0 0,3-2-1,4 1 1,2-101 0,8 150-3,1-1 1,1 1-1,2 0 1,1 1-1,1-1 0,2 1 1,0 1-1,17-31 1,-27 58 0,0 1 0,0 0 0,0 0 1,0-1-1,0 1 0,0 0 0,0 0 0,1-1 1,-1 1-1,0 0 0,0 0 0,0 0 1,0-1-1,0 1 0,0 0 0,0 0 0,1 0 1,-1-1-1,0 1 0,0 0 0,0 0 1,0 0-1,1 0 0,-1-1 0,0 1 0,0 0 1,0 0-1,1 0 0,-1 0 0,0 0 1,0 0-1,1 0 0,-1 0 0,0 0 0,0 0 1,1 0-1,-1 0 0,0 0 0,0 0 1,1 0-1,-1 0 0,0 0 0,0 0 0,0 0 1,1 0-1,-1 0 0,0 0 0,1 0 1,6 14 33,-4-6-21,597 1515 313,-440-1054-246,314 639 0,-380-912-80,66 128-1,-116-245-12,107 143 1,-143-212 8,0-1 0,0 0 0,1-1 0,0 0 1,0 0-1,1-1 0,0 0 0,21 10 1,-28-16-2,0 1 0,1-1 1,-1 0-1,1 0 0,0 0 1,-1 0-1,1 0 1,0-1-1,-1 0 0,1 0 1,0 0-1,-1 0 0,1 0 1,0-1-1,0 0 0,-1 0 1,1 0-1,-1 0 1,1 0-1,-1-1 0,0 1 1,1-1-1,-1 0 0,0 0 1,0 0-1,0 0 0,0-1 1,-1 1-1,1-1 1,-1 0-1,1 0 0,1-3 1,16-27-7,-1-1-1,-1-1 1,19-58 0,3-3 2,-33 82 12,-1-1-1,0 0 1,-1 0-1,0 0 1,-1-1-1,-1 0 1,-1 1-1,0-1 1,-1 0-1,0 0 1,-2 0-1,0 0 1,0 0-1,-2 0 1,0 0-1,-10-29 1,-111-241 19,-31-85 15,40-93-31,19 66-7,41 227 5,-96-202-1,-106-151 13,181 375-12,-122-296-3,159 334-9,5-2 1,-22-130-1,-64-567 23,113 755-8,-6-50-2,-21-129-60,26 192 45,-3 0 0,-1 1-1,-26-58 1,30 85 10,-1-1 0,0 1 0,-1 1 0,0 0 0,-1 0 0,0 1 0,-1 1 0,-1-1 0,0 2 0,-17-11 0,19 13 0,-2 0 0,1 2 0,-1-1 0,0 1 0,0 1 0,0 0 0,-1 1 0,0 1 0,0 0 0,0 1 0,0 0 0,-21 1 0,29 1 0,1 1 0,-1 1 0,1-1 0,0 1 0,-1 0 0,1 0 0,0 0 0,0 1 0,1 0 0,-1 0 0,0 0 0,1 0 0,-8 8 0,-4 6 0,0 0 0,-13 22 0,9-14 0,-407 463 64,411-469-66,0 0-1,1 1 1,1 1 0,0 0-1,2 1 1,1 1 0,-15 42-1,2 12-12,-15 87-1,17-62 7,7-29 7,3 1 0,-3 115 1,19 149 1,34-7 12,-5-74 3,-19-127-122,-21-150 93,1 0 1,-2 0-1,-1 1 1,-21-35-1,-2-6 2,-157-347-20,162 355 28,-2 2 1,-65-87-1,-90-79-7,125 153 22,-129-107 0,173 158-12,0 1 1,0 1 0,-1 0-1,0 1 1,0 1 0,-1 0-1,-1 1 1,1 1-1,-1 1 1,0 0 0,0 1-1,0 1 1,-21 0-1,-28 1 3,40 0-6,-1 2 1,1 0-1,-1 1 1,1 2-1,0 1 1,0 1-1,-34 11 1,56-13 3,1-1 0,-1 1 0,1 0 0,0 1 0,-1-1 0,2 1 0,-1 0 0,0-1 0,1 2 0,-1-1 0,1 0 0,0 1 0,1-1 0,-5 9 0,-2 10 0,-14 45 0,15-41 0,-3 10 8,-5 44 0,9-44 0,-13 41 0,15-56-11,0-1 0,-2 38 0,4-34 6,-5 68-29,-12-115-33,-16-40 62,26 42-4,-2 1 0,-22-30 0,1 8 1,25 29 3,-1 0 0,-1 0 0,0 1 0,-1 0 0,0 1 0,-1 0 0,0 1 0,-14-9 0,15 12 1,-1 0 0,0 0 0,0 1 1,0 0-1,-21-4 0,29 8-2,0 1-1,-1-1 1,1 1-1,0 0 1,0 1-1,0-1 1,-1 1-1,1-1 1,0 1-1,0 1 1,0-1-1,0 0 1,0 1-1,0 0 1,1 0-1,-1 0 1,0 1-1,1-1 1,0 1-1,0-1 1,-4 4-1,-13 16 1,1 1-1,1 1 0,-18 30 1,32-47-38,1 1 1,-1 0-1,2-1 0,-1 1 1,-1 11-1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50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234 745 128,'-1'0'17,"1"0"0,-1 0 0,1 0 0,-1 0 0,0 0 0,1 0 0,-1 0 0,1 1 0,-1-1 0,1 0 0,-1 0 0,1 0 0,-1 1 0,1-1 0,-1 0 0,1 1 0,-1-1 0,1 0 0,0 1 0,-1-1 0,1 1 0,-1-1 0,1 0 0,0 1 0,0-1 0,-1 1 0,1-1 0,0 1 0,0-1 0,-1 1 0,1 0 0,0-1 0,0 1 0,0-1 0,0 1 0,4 29 320,21 26-5,248 429 905,-233-410-1123,105 250 272,-37-72-233,-12-63-78,-35-73-32,72 195-1,-7 106-10,-121-399-31,0-3 2,0 0 0,-1 1 0,-1 0-1,-1 0 1,0 0 0,-1 0 0,-1 0 0,0 0 0,-2 0-1,-4 27 1,-101 294 13,75-244 0,-56 118-1,-62 80 24,53-105-29,51-89-9,4 2-1,-37 131 1,-22 219-8,15-51-26,66-329 9,-4-1 1,-3-1-1,-56 102 0,39-91 10,-41 100 0,71-141 11,1 1-1,1 0 1,3 0 0,1 1-1,-3 44 1,8-46 3,0-18 0,1 0 0,1 0 0,1 0 0,1 0 0,0 0 0,7 29 0,-4-40 1,0-1-1,0 1 1,1-1-1,0 0 1,0-1 0,1 1-1,0-1 1,0 0 0,0-1-1,1 1 1,0-1-1,1-1 1,11 8 0,17 8 5,65 29-1,-69-35-4,52 23 10,2-3 0,126 32-1,-148-59-43,-62-7 30,1-1 0,-1 0 0,1 0-1,0 0 1,-1 0 0,1 0 0,0-1-1,-1 1 1,1-1 0,-1 1-1,1-1 1,-1 0 0,1 0 0,-1 0-1,1-1 1,-1 1 0,0-1 0,0 1-1,0-1 1,4-3 0,-2-5-5,0 0 0,0-1 1,-1 1-1,-1-1 0,1 0 0,0-21 0,-3-74 19,-1 22-21,6 25 22,2 1-1,3-1 0,18-58 1,65-167-3,-15 55 22,28-134-25,48-155-7,-86 296 0,97-264 8,-25 145 19,-61 131 0,51-112-20,53-55-26,148-276 35,-69 257 1,-218 336-12,268-334 83,-270 349-85,-2-3 1,-2 0 0,-2-3-1,-3-1 1,-2-1 0,-2-2-1,34-91 1,-53 119 28,-1 0 1,-1-1-1,-1 0 0,-2 0 0,-1 0 1,1-46-1,-6 64-23,0 0 0,-1-1 1,-1 1-1,1 0 0,-2 1 0,1-1 1,-1 0-1,-1 1 0,0 0 0,-6-9 1,-15-33 7,-10-26-11,-4 1 0,-72-102-1,-121-123 19,219 284-20,-1 1 0,-1 0 0,-27-22-1,37 33 2,-1 1 1,0 0-1,-1 0 0,1 0 0,-1 1 0,1 0 0,-1 1 0,0-1 0,0 1 0,0 1 0,0 0 0,-15-1 0,17 3-1,0 0-1,0 0 1,0 0-1,0 1 1,0 0-1,0 0 1,0 1-1,1-1 1,-1 1 0,1 0-1,0 1 1,0-1-1,0 1 1,0 0-1,-7 9 1,-8 9 3,1 0 0,-17 28 1,18-24-8,-21 33 4,1 2 0,4 1 0,-33 83 0,-63 209 139,98-261-109,-222 563 57,231-604-87,-113 226 27,126-258-35,8-16 4,1 0-1,-1 0 1,0 0-1,0-1 1,0 1 0,0-1-1,-1 1 1,0-1-1,1 0 1,-1 0 0,-6 4-1,8-6 1,0-1 0,0 0 1,-1 0-1,1 0 0,0 1 0,0-1 0,-1 0 0,1-1 1,0 1-1,0 0 0,-1 0 0,1 0 0,0-1 0,0 1 1,0-1-1,0 1 0,-1-1 0,1 1 0,0-1 0,0 0 1,0 1-1,0-1 0,0 0 0,0 0 0,1 0 0,-1 0 1,-1-1-1,-30-36-34,24 27 29,-7-5-2,1 0 0,1-2 0,0 1 0,1-2 0,2 1 0,-1-2 0,-8-25 0,-20-47-131,-4 1 0,-96-149 1,19 38-23,67 92 70,-53-155 0,25 54-47,50 133 74,15 37 52,0 1-1,-42-70 1,44 83 6,14 25 6,-1-1 0,1 1 0,-1-1 0,0 1 0,0 0 0,-1-1 0,1 1 0,0 0 0,-1 0 0,1 0 0,-1 0 0,0 0 0,1 0 0,-1 0 0,0 1 0,0-1 0,0 1 0,0-1 0,-1 1 0,1 0 0,0 0 0,-1 0 0,1 0 0,0 0 0,-1 1 0,1-1 0,-1 1 0,-3-1 0,-4 2 1,-1 1 0,1 1 0,0 0-1,0 0 1,0 1 0,1 0-1,-1 1 1,1 0 0,0 0-1,0 1 1,1 0 0,-12 11 0,-19 11 0,-125 74-2,-93 64 93,242-153-80,0 1 0,1 0 0,1 1 0,-14 20 1,-18 20 1,28-34 13,11-13-21,0-1 1,0 0-1,-1 0 0,-11 9 0,14-15-16,9-3-36,-1-1 0,1 1 1,0-1-1,-1 0 1,1 0-1,-1 0 1,0 0-1,0-1 0,0 1 1,-1-1-1,1 0 1,3-6-1,21-32-1176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513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168 239 32,'-7'-4'283,"-5"-2"986,11 24-761,1-10-657,2 25 206,1 0-1,2-1 0,1 1 1,2-1-1,0 0 1,21 46-1,231 864 387,-251-902-439,-1-1-5,1 0 0,2-1 0,23 54 0,-34-194-367,-18-5 138,-39-128 0,22 103 145,-6-27-114,-61-297-114,97 430 311,0 1 0,-2 0 0,-1 0 0,-2 0 0,0 1 0,-1 1 0,-19-29 0,30 51 5,0 0 1,0 1-1,0-1 0,-1 1 1,1-1-1,0 1 1,-1-1-1,1 1 0,0-1 1,-1 1-1,1-1 0,-1 1 1,1 0-1,-1-1 1,1 1-1,-1 0 0,1-1 1,-1 1-1,1 0 0,-1-1 1,1 1-1,-1 0 1,1 0-1,-1 0 0,0 0 1,1 0-1,-1-1 0,1 1 1,-1 0-1,1 0 1,-1 0-1,0 1 0,1-1 1,-1 0-1,1 0 0,-1 0 1,0 0-1,1 0 1,-1 1-1,1-1 0,-1 0 1,1 1-1,-1-1 0,1 0 1,-1 1-1,1-1 1,-1 0-1,1 1 0,0-1 1,-1 1-1,1-1 0,0 1 1,-1-1-1,1 1 1,0-1-1,-1 1 0,1-1 1,0 1-1,0 0 0,0-1 1,0 1-1,0-1 1,-1 1-1,1 0 0,0-1 1,0 1-1,1 0 0,2 77 142,26 138-1,-8-79-80,-9-76-35,-7-42-32,-1 2 1,2 39-1,-6-59-56,1-16-8,0 1 0,-1-1 0,-1 0 0,0 0 0,-1 1 0,-8-27-1,-34-85-36,13 45 38,22 54 37,-38-99-52,41 112 78,-1 0 1,-1 0-1,0 1 0,-1 0 1,0 0-1,-15-15 1,22 27 5,1 0-1,0 0 1,-1 0 0,1 0 0,-1 0 0,1 1 0,-1-1 0,0 0 0,1 1-1,-1-1 1,0 1 0,1-1 0,-3 1 0,3 0 2,1 0 1,-1 0 0,0 0-1,1 0 1,-1 0-1,0 0 1,1 0-1,-1 0 1,1 1-1,-1-1 1,0 0-1,1 0 1,-1 1-1,1-1 1,-1 0-1,1 1 1,-1-1-1,1 0 1,-1 1 0,1-1-1,-1 1 1,1-1-1,-1 1 1,1-1-1,0 1 1,-1-1-1,1 1 1,0-1-1,0 1 1,-1-1-1,1 1 1,0 0-1,0-1 1,0 1-1,0 0 1,-1-1 0,1 1-1,0-1 1,0 1-1,1 2 91,6-5-84,0 0-1,0 0 0,0-1 0,0 0 1,0 0-1,0-1 0,-1 1 0,1-2 1,-1 1-1,0-1 0,0 1 1,-1-2-1,7-6 0,37-27-3,-41 34 1,1 0 0,0 1 0,0 1-1,0-1 1,10-1 0,-16 4-4,-1 0 0,0 1 0,1 0 0,-1-1 0,0 1 0,1 0 0,-1 0 0,0 0 0,1 1 0,-1-1 0,0 1 0,1-1-1,-1 1 1,0 0 0,0-1 0,0 1 0,0 1 0,0-1 0,0 0 0,0 0 0,0 1 0,0-1 0,0 1 0,-1-1 0,1 1 0,1 2 0,37 62 90,-2 2 1,42 112-1,-73-163-88,13 41 24,-2 1 0,-3 0 0,-3 1 0,6 77 0,-11-104-48,-3-31-2,-3-18-4,-3-27-33,-2 1-1,-1 0 1,-3 0-1,-16-55 1,-67-162-101,84 240 148,-10-25 5,-2-1 4,3-1-1,1 0 1,-12-74 0,21 92 16,20 42 149,32 73-18,-4 2 1,52 157-1,-42-104-71,-47-128-74,-4-9-5,0 0 1,1-1-1,0 1 0,0 0 1,0-1-1,0 0 1,1 1-1,0-1 0,-1 0 1,5 4-1,-6-8 2,-1 0 1,0 0-1,0 0 0,1 0 0,-1 0 0,0 0 0,0 0 0,1 0 1,-1 0-1,0 0 0,0 0 0,1 0 0,-1 0 0,0 0 0,0 0 1,1 0-1,-1 0 0,0 0 0,0 0 0,0 0 0,1 0 0,-1-1 1,0 1-1,0 0 0,1 0 0,-1 0 0,0 0 0,0-1 0,0 1 1,0 0-1,0 0 0,1-1 0,-1 1 0,0 0 0,0 0 0,0 0 1,0-1-1,0 1 0,0 0 0,0 0 0,0-1 0,0 1 0,0 0 1,0 0-1,0-1 0,0 1 0,0 0 0,0 0 0,0-1 0,0 1 0,0 0 1,0-1-1,0-19-36,0 16 18,0-199-349,1 201 384,0 2-12,-1 0 1,1 0 0,0 0 0,-1 0 0,1 1 0,-1-1 0,1 0 0,-1 0-1,1 1 1,0-1 0,-1 0 0,1 0 0,-1 1 0,1-1 0,-1 1 0,0-1-1,1 1 1,-1-1 0,1 0 0,-1 1 0,0-1 0,1 1 0,-1 0-1,0-1 1,0 1 0,1-1 0,-1 1 0,0-1 0,0 1 0,0 0 0,0-1-1,0 1 1,0 0 0,0 26-12,-1-17 19,7 84 99,3-1 0,24 106-1,-7-55-4,-16-80-90,39 307 70,-46-311-129,-3-41 4,-3-43 3,-2-18-20,-3-1 1,-1 1-1,-2 1 0,-2 0 1,-22-47-1,-107-191-183,100 202 198,29 53 39,8 12 5,-2 0 1,1 0-1,-2 0 0,1 1 1,-2 0-1,-10-11 1,13 19 4,4 14 21,2 57 65,3 0 1,14 82-1,63 325 264,115 363-6,-195-836-352,3 7-7,0 1 0,0-1-1,1 0 1,0 0 0,7 10 0,-11-19 3,0 0 0,0 0 0,1 0 0,-1 0 0,0 0 0,0 0 0,1 0 1,-1 0-1,0 0 0,0 0 0,0-1 0,1 1 0,-1 0 0,0 0 0,0 0 0,0 0 0,1-1 0,-1 1 0,0 0 0,0 0 0,0 0 0,0-1 0,0 1 0,1 0 0,-1 0 0,0-1 1,0 1-1,0 0 0,0 0 0,0 0 0,0-1 0,0 1 0,0 0 0,0 0 0,0-1 0,0 1 0,0 0 0,0 0 0,0-1 0,0 1 0,0 0 0,0 0 0,0-1 0,-1 1 0,1 0 0,0-1 1,1-18-36,-2-22-57,-3 1 1,-1 0-1,-11-41 1,-40-125-139,17 68 129,8 19 70,-203-648-319,223 738 355,-20-44 9,29 68-8,-1 0-1,0 0 1,0 1 0,0-1 0,-1 1 0,1 0 0,-1 0 0,0 0 0,-1 0 0,-8-6 0,13 10 0,-1-1 0,1 1 0,-1 0 0,1-1 0,-1 1 0,1 0 0,-1-1 0,1 1 1,-1 0-1,0 0 0,1 0 0,-1-1 0,1 1 0,-1 0 0,0 0 0,1 0 0,-1 0 0,1 0 1,-1 0-1,0 0 0,1 0 0,-1 0 0,1 0 0,-1 1 0,0-1 0,1 0 0,-1 0 1,1 0-1,-1 1 0,1-1 0,-1 0 0,1 1 0,-1-1 0,1 1 0,-1-1 0,1 0 1,-1 1-1,1-1 0,0 1 0,-1-1 0,1 1 0,0-1 0,-1 1 0,1-1 0,0 1 0,-1 0 1,-2 32 71,3-28-77,4 70 117,3-1 0,29 130 0,23 120 46,76 307 198,2-217-280,-80-246-65,-40-130-18,-13-31-1,-1 0 0,0 0 0,0 0 0,0 1-1,-1-1 1,0 1 0,1 13 0,-4-24-191,-8-26 52,-20-42 1,16 41 40,-13-42 0,19 42 49,1 0 0,-3-52 0,10 94 70,0 0 1,1 0-1,1 0 1,-1 0-1,2-1 1,9 22-1,41 74 103,-26-54-40,173 325 205,-194-370-393,-3-12 47,-3-26 28,-10-45-8,-23-42-177,-49-119 0,3 14 36,40 108 165,-23-81 21,62 211 21,0 19 78,11 61 0,118 318 318,-70-241-262,101 272-29,-178-484-239,-1 1 0,-40-60 0,-64-76-215,59 87 201,41 60 110,16 20 16,0 0 1,1 0-1,0 0 0,0 0 0,1-1 0,-1 0 0,-5-16 0,112 232 277,-38-85-150,-29-60-51,2-3-1,3-1 1,74 84 0,-86-109-58,-1-2 7,53 49 1,-25-14-22,-41-50-7,-11-13 1,-1 0 0,1 0 0,-1-1-1,1 1 1,0-1 0,1 0 0,-1 0-1,0 0 1,1 0 0,0-1 0,0 1-1,-1-1 1,1 0 0,1 0 0,-1-1-1,0 1 1,0-1 0,1 0 0,-1 0-1,0 0 1,1 0 0,-1-1 0,6 0-1,4 0-1,30-4-43,-41 3 44,-1 0-1,0 0 1,0 0 0,0 0 0,0-1-1,0 1 1,0-1 0,0 1-1,0-1 1,-1 0 0,1 0-1,-1 0 1,1 0 0,-1 0-1,0 0 1,0 0 0,2-4 0,2-9-21,-1-1 0,-1 1 1,0-1-1,-1 0 0,-1 0 0,0 0 1,-1 0-1,-3-19 0,1-14-23,1 22 20,-1 1 0,-2 0 1,-1 0-1,-1 1 1,-1 0-1,-1 0 0,-19-40 1,-4 4-84,-66-100 1,93 155 105,-282-403-165,282 402 185,-1 1-1,0-1 1,-1 1 0,1 1 0,-1-1-1,0 1 1,-14-9 122,20 17-101,1 3-30,-1 0 1,1 1 0,1-1-1,-1 0 1,1 0-1,0 0 1,0 0 0,1-1-1,4 8 1,37 53 38,-8-12 7,195 419 155,-133-261-157,-95-205-52,14 26 1,-17-32-1,1 1 0,0-1-1,0 0 1,0 0 0,0 0-1,0 1 1,0-1 0,0 0-1,0 0 1,0 0 0,0-1-1,1 1 1,-1 0 0,0 0-1,1-1 1,-1 1 0,0 0-1,1-1 1,1 1 0,-2-11 5,-2-16-14,-2 0-1,-1-1 1,0 1-1,-2 1 1,-17-45 0,-61-125-82,81 189 89,-175-351-69,63 133-11,-98-271 0,24-105 82,175 543-1,10 37 2,-1 0 1,-1 0 0,-10-25-1,17 73 28,-1-2-26,23 129 42,67 240-1,-45-219 1,175 530 168,-184-604-210,-10-27 5,3 0 0,47 86 0,-76-160-8,0-1 0,0 0 0,0 0 0,0 1 0,0-1 0,0 0 0,0 0 0,0 1 0,0-1 0,0 0 0,1 0 0,-1 1 0,0-1 0,0 0 0,0 0 0,0 0 0,0 1 0,1-1 0,-1 0 0,0 0 0,0 0 0,0 1 0,1-1 0,-1 0 0,0 0 0,0 0 0,0 0 0,1 0 0,-1 0 0,0 0 0,0 1 0,1-1 0,-1 0 0,0 0 0,0 0 0,1 0 0,-1 0 0,0 0 0,1 0 0,-1 0 0,0 0 0,0 0 0,1-1 0,-1 1 0,0 0 0,0 0 0,1 0 0,3-16 12,-2-35-4,-3 44-17,0-21-2,-1-1 0,-2 1 0,-1 0 1,-12-39-1,-47-115-76,36 109 67,-89-263-46,-98-465-1,201 734 51,-33-130 0,40 181 16,3 19 0,1 27 5,3 39 33,4 0-1,18 99 0,-13-117-26,35 139 16,-44-190-28,0 0 1,0 0-1,0 0 1,0 0-1,0 0 1,0 0-1,1 0 1,-1 0-1,0 0 1,0 0-1,0 0 1,0 0-1,0 0 1,0 0-1,0 0 1,0 0-1,0 0 1,0 0-1,1 0 1,-1 0-1,0 0 1,0 0-1,0 0 1,0 0-1,0 0 1,0 0-1,0 0 1,0 0-1,0 0 1,0 0-1,0 0 1,1 0-1,-1 0 1,0 0-1,0 0 1,0 0-1,0 0 1,0 0-1,0 1 1,0-1-1,0 0 1,0 0-1,0 0 1,0 0-1,0 0 1,0 0-1,0 0 1,0 0-1,0 0 1,0 1-1,3-16-2,-1-20-6,-9-412-108,8 439 118,-1 1 0,2-1 1,-1 1-1,1-1 0,0 1 0,0-1 1,1 1-1,0 0 0,6-10 0,44-60 17,-35 52-16,3-5-2,2 1 0,0 0 0,2 2 0,1 1 0,2 1 0,31-23 0,-57 47 0,1 0 1,-1 0-1,0-1 1,0 1-1,1 1 1,-1-1-1,1 0 0,-1 0 1,1 1-1,-1 0 1,5-1-1,-6 1 32,-2 3 16,-4 5-50,0 0-1,-1 0 0,1-1 1,-2 0-1,1 0 0,-1-1 1,1 1-1,-16 9 1,-16 17 15,4 5-4,-46 68 0,-6 8-6,75-106-11,12-19 12,10-20 0,9-5-4,1 2 0,2 0 0,52-59 0,-41 53 0,46-69 0,-98 142 5,1 2 0,2 0-1,-16 55 1,-27 130 44,35-127-53,7-29 6,-3 4 13,3 0 1,2 2 0,-6 125-1,19-150-13,2 50 10,-1-87-11,1 1 0,1-1-1,0 1 1,0-1 0,0 0 0,1 0 0,0 0 0,6 10-1,-9-18 0,0 0 0,0 0 0,0 0-1,0-1 1,0 1 0,0 0-1,0 0 1,0 0 0,0 0-1,0 0 1,0 0 0,0 0-1,1-1 1,-1 1 0,0 0-1,0 0 1,0 0 0,0 0-1,0 0 1,0 0 0,0 0-1,0 0 1,0 0 0,0 0-1,0 0 1,1-1 0,-1 1-1,0 0 1,0 0 0,0 0-1,0 0 1,0 0 0,0 0-1,0 0 1,1 0 0,-1 0-1,0 0 1,0 0 0,0 0 0,0 0-1,0 0 1,0 0 0,0 0-1,1 0 1,-1 0 0,0 0-1,0 0 1,0 1 0,0-1-1,0 0 1,0 0 0,0 0-1,0 0 1,1 0 0,-1 0-1,0 0 1,0 0 0,0 0-1,0 0 1,0 0 0,0 1-1,0-1 1,0 0 0,0 0-1,0 0 1,0 0 0,0 0-1,3-17-49,-3-21-38,-3 14 80,1 0-1,2 0 1,0 0-1,1 0 1,2 0-1,0 1 1,2-1-1,0 1 0,11-28 1,183-414 19,-183 435-12,15-32-1,76-109-1,-109 184 30,-16 25-9,-1 0-1,-43 59 1,24-39-2,-89 130 70,116-176-86,-5 11-16,17-53 12,1 0-1,2 0 1,0 0 0,2 1 0,2 0 0,1 0 0,0 0 0,28-53-1,-12 36 10,1 1 0,3 1 0,1 1-1,3 2 1,43-44 0,-22 32-6,3 3 1,121-84-1,-165 129 6,-12 4 11,-10 1-69,-14 2 7,-1 0 0,0 2 0,1 1 0,-37 13 0,37-11 47,0 0 0,0-2 1,-1 0-1,-39 2 0,62-7-1,0 0-1,0 0 1,0-1 0,0 1 0,0 0 0,1 0-1,-1 0 1,0-1 0,0 1 0,0 0-1,0-1 1,0 1 0,0-1 0,0 1 0,1-1-1,-1 1 1,0-1 0,0 1 0,1-1 0,-1 0-1,0 0 1,1 1 0,-1-1 0,1 0-1,-1 0 1,1 0 0,-1 0 0,1 1 0,0-1-1,-1 0 1,1 0 0,0 0 0,0 0 0,-1 0-1,1 0 1,0 0 0,0 0 0,0-2-1,1 1 2,-1 0 0,0 0 0,0 0-1,1 0 1,-1 1 0,1-1 0,0 0-1,-1 0 1,1 0 0,0 0-1,0 1 1,0-1 0,0 0 0,1 1-1,-1-1 1,0 1 0,1-1-1,2-1 1,23-13 32,1 1 1,1 2-1,37-12 0,-36 15-18,0-2 0,-1-1-1,35-21 1,217-159-15,-274 188-5,-6 4 2,0 0 0,0 0 1,0 1-1,0-1 0,0 0 0,1 1 0,-1-1 0,0 0 0,0 1 1,1 0-1,-1-1 0,0 1 0,1 0 0,1-1 0,-5 16 46,-14 10-60,-2 0 0,0-1-1,-1-1 1,-1-1 0,-2-1 0,0 0 0,-1-2-1,-45 29 1,6-7 9,1 2-1,2 3 1,3 2-1,-99 109 0,106-96 42,2 2 0,4 1 0,2 3 0,4 1 0,-38 96 0,74-164-33,1 1 0,-1 0 0,1-1 0,0 1 0,0-1 0,-1 1 0,1 0 0,0-1 0,0 1 0,0 0 0,0-1 0,-1 1 0,1 0 0,0-1 0,0 1 0,0 0 0,1-1 0,-1 1 0,0 0 0,0-1 0,0 1 0,0 0 0,1-1 0,-1 1 0,0 0 0,1-1 0,-1 1 0,0-1 0,1 1 0,-1-1 0,1 1 0,-1-1 0,1 1 0,-1-1 0,1 1 0,-1-1 0,1 0 0,-1 1 0,1-1 0,0 0 0,-1 1 0,1-1 0,-1 0 0,2 0 0,32 0 0,-25-1 0,0 1 2,0-1 0,0-1-1,1 1 1,-1-1 0,-1-1 0,1 0-1,0 0 1,-1-1 0,1 0 0,-1 0-1,0-1 1,-1 0 0,1-1 0,7-7 0,12-11 12,-2-2 0,30-39 0,-10 12-19,3 3 9,3 2 0,2 2 0,2 3-1,2 2 1,1 3 0,108-53 0,-157 86-12,1-1 1,-1 0-1,-1 0 0,1-1 1,-1 0-1,0 0 0,-1-1 1,1 0-1,-2-1 1,1 1-1,-1-1 0,-1-1 1,1 1-1,-2-1 1,1 1-1,-1-2 0,-1 1 1,5-19-1,-1-11-26,-2 0 1,-1 0-1,-3-66 1,-1 79 56,1 13-27,1 1 0,1 0 0,0 0 0,0 0 0,1 0 0,1 0 1,6-12-1,3-8-30,-14 32 31,-1 1-1,1-1 0,0 0 0,0 1 0,-1-1 0,1 1 1,0-1-1,-1 1 0,1-1 0,-1 1 0,1-1 0,-1 1 1,1-1-1,-1 1 0,1 0 0,-1-1 0,1 1 0,-1 0 1,1-1-1,-1 1 0,0 0 0,1 0 0,-1 0 0,1-1 1,-1 1-1,0 0 0,1 0 0,-1 0 0,0 0 0,1 0 1,-1 0-1,0 0 0,1 1 0,-1-1 0,0 0 0,1 0 1,-1 1-1,-34 1-59,2 7 60,1 1 0,-1 1-1,-32 18 1,42-18 3,0 0 1,0-2-1,-1-1 0,0 0 1,-1-2-1,0-1 0,-43 4 1,28-9 31,94-27 160,25-18-132,-46 25-29,1 2 1,59-24 0,-81 39-19,1 0 1,-1 1 0,0 0 0,25 1 0,-36 1-14,-1 0 0,1 0 0,-1 0 0,0 0 0,1 1 0,-1-1 0,1 0 0,-1 0 0,1 1 0,-1-1 0,0 0 0,1 1 0,-1-1 0,0 0 0,1 1 0,-1-1 0,0 0 0,1 1 0,-1-1 0,0 1 0,0-1 0,1 1 0,-1-1 0,0 1 0,0-1 0,0 0 0,0 1 0,0-1 0,0 1 0,0-1 0,0 1 0,0-1 0,0 1 0,0-1 0,0 1 0,0-1 0,0 2 0,-3 14 0,-2-7-9,0 0 0,0-1 0,-1 0 0,0 0 0,-1 0 0,1-1 0,-1 0 0,-1-1 0,-15 12 0,-19 18-18,-291 318 53,287-318-31,45-43-22,2-1 28,0 0 0,0 0 1,1 0-1,0 0 0,0 0 0,1 0 0,0 1 0,0-1 0,1 1 0,0 0 0,9-12 1,9-10 3,37-36 0,-10 11-2,35-41-3,24-30 0,-82 90-2,4-5-5,1 1-1,1 1 0,48-42 1,-77 77 8,1 0 1,0 0 0,0 1-1,0 0 1,0 0-1,0 0 1,0 0 0,0 0-1,8-1 1,-10 3-1,0 0-1,-1-1 1,1 1-1,0 0 1,0 0 0,0 0-1,-1 1 1,1-1 0,0 0-1,0 1 1,-1-1 0,1 1-1,0 0 1,-1-1 0,1 1-1,0 0 1,-1 0-1,1 0 1,-1 0 0,1 0-1,-1 0 1,0 1 0,0-1-1,2 2 1,1 2 4,-1-1 0,1 0 0,-1 1 0,-1-1 0,1 1 0,0 0 0,-1 0 0,0 0 0,0 0 0,-1 0 0,1 1 0,-1-1 0,0 0 0,-1 1 0,1-1 0,-1 7 0,6 256 252,-6-156-151,0-67-73,0-37-28,0-15-11,-1-59-141,-2 1-1,-21-102 0,17 137 124,4 17 22,0 1 0,1-1 0,-2-21 0,4 33 34,9 29 96,149 305 598,-154-319-714,-1 0 0,0 0-1,0 0 1,-2 0 0,0 1-1,0-1 1,-2 20-1,0-4-2,0-29-8,0 0-1,0 1 1,0-1 0,0 0-1,0 0 1,0 0 0,-1 0-1,1 0 1,0 0 0,-1-1 0,1 1-1,0 0 1,-1-1 0,1 1-1,-1-1 1,1 1 0,-1-1-1,0 0 1,1 0 0,-1 0-1,1 0 1,-4 0 0,-43 3 15,-1-5-16,37 1 0,1 0 0,-1 0 0,0 1 0,0 1 0,0 0 0,0 1 0,0 0 0,0 0 0,1 1 0,-21 9 0,-162 78-6,125-62-1,1 4 0,-103 65 0,117-58 6,2 2 1,1 2-1,3 3 0,1 1 0,3 3 1,-41 58-1,63-71 1,1 0 0,2 1 0,1 1 1,3 1-1,1 1 0,-17 81 0,17-39-2,4 0 0,0 131 0,10-212-57,-2-16-138,1 0 172,1 0-1,0 0 1,1 0-1,1 1 1,0-1-1,0 0 1,7-17-1,-2-1-16,126-614-359,-126 618 375,-4 25 32,-1 38 36,-1-2-48,5 67 57,9 257 155,-14-281-155,3 0 1,17 87-1,-18-150-54,0-13-8,2-24-23,-2-45-46,-3 42 48,1-108-192,-21-152 0,24 354 363,-3 1-1,-8 72 1,7-136-128,-1 0 1,0 0-1,0 0 0,-1 0 0,1 0 0,-1 0 0,0 0 1,0 0-1,0 0 0,-4 4 0,6-8-13,-1 0-1,1 0 1,-1 0 0,1 0 0,-1 0-1,1 0 1,-1 0 0,1 0 0,-1-1-1,1 1 1,-1 0 0,1 0 0,-1-1-1,1 1 1,0 0 0,-1 0-1,1-1 1,-1 1 0,1 0 0,0-1-1,-1 1 1,1-1 0,0 1 0,-1 0-1,1-1 1,0 1 0,0-1 0,0 1-1,-1-1 1,1 1 0,0-1 0,0 0-1,-8-20-365,-4-4-433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514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303 740 416,'0'-3'470,"26"7"16,44 5-301,0-4 1,1-2-1,114-11 1,-108-2-94,91-25 0,-108 20-74,0 3 0,0 2 0,76-1 0,-116 15-18,-20 7-12,-15 5-40,-2-4 16,-2 0-1,1-2 0,-1 0 1,-1-1-1,-29 9 1,-111 25-54,122-34 74,-80 19-80,11-4 18,-120 43 1,212-62 82,0 2 0,-24 13 1,36-19-3,0 1 0,1-1 1,-1 1-1,1 0 1,-1 0-1,1 0 0,0 0 1,0 1-1,0-1 1,0 0-1,0 1 0,0-1 1,1 1-1,-1 0 1,1 0-1,0 0 0,0-1 1,0 1-1,0 0 1,0 0-1,0 4 0,1-6 0,1 0-1,-1 0 0,1 1 1,-1-1-1,1 0 1,-1 0-1,1 0 0,0 0 1,0 0-1,-1 0 0,1 0 1,0 0-1,0 0 0,0 0 1,0 0-1,0-1 1,0 1-1,0 0 0,1-1 1,-1 1-1,0-1 0,0 1 1,0-1-1,1 1 0,-1-1 1,0 0-1,3 0 1,41 7 55,-41-7-54,42 2 23,1-3 0,-1-1 1,1-3-1,-1-1 1,79-22-1,218-90 132,-313 106-157,18-7-37,64-36 1,-112 55 29,1 0 1,-1 0 0,1 0 0,-1 0-1,0 0 1,1 0 0,-1 0 0,1 0-1,-1-1 1,0 1 0,1 0 0,-1 0-1,0 0 1,1-1 0,-1 1-1,0 0 1,1-1 0,-1 1 0,0 0-1,1-1 1,-1 1 0,0 0 0,0-1-1,0 1 1,1 0 0,-1-1-1,0 1 1,0-1 0,0 1 0,0 0-1,0-1 1,0 1 0,1-1 0,-1 1-1,0-1 1,0 1 0,-1-1-1,-16-3-69,-32 6-4,9 6 57,0 2 1,1 2-1,0 1 1,1 2-1,-38 21 1,34-16 15,2-3 7,0 1 11,-49 28 0,79-41-9,1 1 0,0 0-1,0 1 1,1 0 0,0 0 0,0 1-1,1 0 1,0 1 0,0-1-1,-8 15 1,14-20 4,-1 0 0,1 0 0,0 0 0,0 0 0,0 0 0,0 0 0,0 0-1,1 0 1,-1 0 0,1 0 0,0 0 0,0 1 0,0-1 0,0 0 0,1 0 0,-1 0 0,1 0 0,2 6 0,-2-7-3,0 0 1,1 1 0,0-1 0,-1 0-1,1 0 1,0 0 0,0 0 0,0-1-1,0 1 1,0-1 0,1 1 0,-1-1-1,0 0 1,1 1 0,-1-1 0,1 0-1,-1-1 1,1 1 0,0 0 0,-1-1-1,1 1 1,3-1 0,14 1 15,0-1-1,0-1 1,0 0 0,0-2 0,0 0-1,0-1 1,-1-1 0,0-1 0,0-1-1,0-1 1,18-10 0,25-16 29,104-79-1,-81 53-18,1 3-27,-41 29-21,0-2 0,-2-2 0,42-41 0,-81 69 4,-1 0 0,1 0 0,-1 0 0,0 0 1,0-1-1,0 0 0,0 1 0,-1-1 0,0 0 0,0 0 0,-1 0 0,1-1 1,1-8-1,-3 11 7,0 0 0,0 0 1,0 0-1,-1 0 1,1 0-1,-1 1 0,1-1 1,-1 0-1,0 0 1,0 0-1,0 1 0,-1-1 1,1 0-1,0 1 1,-1-1-1,0 1 0,0 0 1,0 0-1,0-1 0,0 1 1,0 0-1,0 1 1,-4-4-1,-3-4 6,-5 0 0,-74-40-11,-75-39-182,101 53 109,-124-82-12,156 101 143,41 27 76,19 16-69,55 66 53,-3 2-1,80 125 1,-144-198-139,-17-21 0,-1-12 0,-1-6-4,-1 1-1,-1 0 1,0 0 0,-1 0-1,-1 1 1,0-1 0,-1 1-1,-1 0 1,0 1-1,-1 0 1,0 0 0,-12-14-1,-15-17-8,-2 2 0,-44-41-1,79 82 84,18 23 122,43 41 7,2-2 1,135 102-1,-165-136-136,-19-15-15,0-1 1,0-1 0,15 9 0,-25-16-15,1-1-1,0 1 1,0-1 0,0 0 0,0 0-1,0 0 1,0 0 0,1 0 0,-1-1 0,0 1-1,0-1 1,1 0 0,-1 0 0,0 0-1,0 0 1,1-1 0,-1 1 0,0-1 0,6-2-1,-7 1-4,1 0 0,0 0 0,-1 0-1,1-1 1,-1 1 0,0-1 0,1 0 0,-1 1-1,-1-1 1,1 0 0,0 0 0,-1-1 0,1 1-1,-1 0 1,0 0 0,0-1 0,0 1 0,-1 0-1,1-4 1,5-68-61,-6 72 65,-1-1-1,0 0 1,1 1-1,-1-1 1,0 1-1,-1-1 1,1 1 0,-1-1-1,1 1 1,-1 0-1,0 0 1,0 0-1,0 0 1,-1 0-1,1 0 1,-1 1 0,1-1-1,-1 1 1,0-1-1,0 1 1,-4-2-1,-10-6 6,0 1 0,-36-13 0,22 9-4,-230-111-2,246 115 0,-250-122 0,247 125 2,0 1 0,0 0 0,-30-3 0,36 7-1,0 0 0,0-1 0,0-1 1,0 0-1,0 0 0,1-2 1,-1 1-1,1-1 0,0-1 0,-17-12 1,18 12-2,0-1 1,0 2-1,0-1 1,-1 1 0,0 1-1,0 0 1,0 0-1,-23-3 1,10 3 1,0 1-1,-29 0 1,85 5 6,-1 1 0,0 1 0,0 1 0,0 2 0,-1 1 0,0 2 0,47 21 0,-23-5 8,-1 3 0,-1 3 0,50 39 0,-30-29-16,-158-110-69,12 30 25,-143-54 1,61 29 12,135 54 33,-1 1 0,0 1 0,0 1 0,-24-3 0,33 7 0,0 1 0,0 0 0,0 1-1,0 0 1,0 1 0,0 0 0,1 2 0,-21 4 0,12 3 9,0 0 0,-36 24-1,37-22-7,14-8-1,0-1-1,0 0 1,1 1-1,-1 0 1,1 0 0,0 1-1,0 0 1,1 0-1,-1 0 1,1 0 0,0 0-1,1 1 1,-1 0-1,-2 6 1,-2 11-1,0 0 0,2 0 0,1 1 0,1 0 0,-2 35 0,6 127-2,2-82 1,-2-86 0,1-1 0,1 1 0,0-1 0,1 1 0,1-1 0,1 0 0,0 0 0,1-1 0,1 0 0,13 23 0,-11-21 39,-5-12-285,-6-25 74,-23-81 65,-16-129-117,40 220 218,0-8-7,-1 1 0,-1 0 0,0 0 0,-1 0 0,-1 0 0,-1 1 0,0 0 0,-11-20 0,17 34 15,-1 0-1,0 0 0,0 0 0,0 0 1,1 0-1,-1 0 0,0 0 0,0 1 1,-1-1-1,1 0 0,0 1 0,0-1 0,0 0 1,0 1-1,-1-1 0,1 1 0,0 0 1,0-1-1,-1 1 0,1 0 0,0 0 0,-1 0 1,1 0-1,0 0 0,-1 0 0,1 0 1,0 0-1,0 0 0,-1 1 0,1-1 1,0 1-1,0-1 0,-1 1 0,1-1 0,0 1 1,0 0-1,-2 0 0,-1 3 6,0 0 0,-1-1 0,1 2 0,0-1-1,1 0 1,-1 1 0,-3 5 0,-5 13 25,2 0 0,0 1 0,1 0 0,1 0 0,2 1 0,0 0 0,2 0 0,0 0 0,1 44 0,-1-36-30,2-26-7,1-20 3,1 13 2,-1-24 0,0 1 0,2-1 0,1 0 0,1 0 0,0 1 0,2 0 0,1 0 0,15-38 0,6 5-26,3 2 1,2 1-1,3 1 0,51-59 1,-81 105 24,0 1 1,0 0 0,1 0 0,-1 0-1,1 1 1,1-1 0,-1 1-1,1 1 1,-1 0 0,1-1 0,0 2-1,0-1 1,0 1 0,0 0 0,1 1-1,-1 0 1,1 0 0,8 0-1,-15 2 3,0 0-1,0 1 1,0-1-1,0 0 1,-1 0-1,1 0 1,-1 1-1,1-1 1,-1 0-1,1 1 1,-1-1-1,0 1 0,1-1 1,-1 0-1,0 1 1,0-1-1,0 1 1,0-1-1,-1 2 1,-2 38 6,-14 14 4,1-9 7,2 0-1,3 1 0,1 0 1,2 0-1,-1 55 1,8-65-13,0-9 4,5 49 0,-4-70-9,1 0 0,1-1-1,-1 0 1,1 1 0,0-1 0,0 0-1,1 0 1,0 0 0,0 0 0,0 0 0,1-1-1,0 1 1,4 4 0,-7-9-1,-1-1 0,0 1-1,1-1 1,-1 0 0,1 1 0,-1-1 0,1 1 0,0-1-1,-1 0 1,1 1 0,-1-1 0,1 0 0,-1 0-1,1 1 1,0-1 0,-1 0 0,1 0 0,0 0 0,-1 0-1,1 0 1,0 0 0,-1 0 0,1 0 0,0 0 0,-1 0-1,1 0 1,-1 0 0,1-1 0,0 1 0,-1 0-1,1 0 1,-1-1 0,1 1 0,0 0 0,-1-1 0,1 1-1,-1-1 1,1 1 0,-1-1 0,0 1 0,1 0 0,-1-1-1,1 0 1,-1 1 0,0-1 0,1 1 0,-1-1-1,0 1 1,0-1 0,1 0 0,-1 1 0,0-1 0,0 0-1,0 0 1,12-45-22,-10 34 11,18-69-166,-3-1 0,-4 0-1,-4-1 1,-2-88 0,-12 147 193,4 24-14,1-1-1,0 1 1,-1 0 0,1-1-1,-1 1 1,1 0-1,-1-1 1,1 1-1,-1 0 1,1-1-1,-1 1 1,1 0-1,-1 0 1,1 0-1,-1 0 1,1-1-1,-1 1 1,1 0 0,-1 0-1,1 0 1,-1 0-1,1 0 1,-1 0-1,-1 1 1,0-1 2,0 1 1,0 0 0,0 0-1,1 0 1,-1 1 0,0-1-1,0 0 1,1 1-1,-1-1 1,0 1 0,1-1-1,0 1 1,-1 0 0,1-1-1,0 1 1,-2 3-1,-8 16 39,0 0 0,2 0 0,0 1-1,1 0 1,2 0 0,0 1-1,1 0 1,-2 35 0,7-58-43,0 1 0,0-1 0,0 0 0,0 1 0,1-1 0,-1 0 0,0 0-1,0 1 1,0-1 0,1 0 0,-1 0 0,0 1 0,0-1 0,1 0 0,-1 0 0,0 1 0,0-1 0,1 0 0,-1 0 0,0 0 0,1 0 0,-1 0 0,0 0 0,1 1 0,-1-1 0,0 0 0,1 0-1,-1 0 1,0 0 0,1 0 0,-1 0 0,0 0 0,1 0 0,-1 0 0,0 0 0,1-1 0,-1 1 0,0 0 0,1 0 0,-1 0 0,1-1 0,12-7 2,-11 4-3,-1 1-1,0 0 1,0-1 0,-1 1 0,1-1-1,-1 1 1,0-1 0,0-6 0,0 10 0,0 0 1,0 1 0,0-1 0,0 0-1,0 0 1,0 0 0,0 0 0,0 0-1,0 0 1,0 0 0,-1 0 0,1 0-1,0 0 1,0 0 0,0 0 0,0 0-1,0 1 1,0-1 0,0 0 0,0 0-1,0 0 1,0 0 0,0 0 0,-1 0-1,1 0 1,0 0 0,0 0 0,0 0-1,0 0 1,0 0 0,0 0 0,0 0-1,0 0 1,0 0 0,-1 0 0,1 0-1,0 0 1,0 0 0,0 0 0,0 0-1,0-1 1,0 1 0,0 0 0,0 0-1,0 0 1,0 0 0,0 0 0,-1 0-1,1 0 1,0 0 0,0 0 0,0 0-1,0 0 1,0 0 0,0 0 0,0-1-1,0 1 1,0 0 0,0 0 0,0 0-1,0 0 1,-7 23 16,0 25 32,2 0-1,2 1 0,4 57 1,0-33 50,0-34-80,1 1-1,3 0 0,12 50 1,-16-81-29,-2-31-8,0 0 0,-2 1 0,-1-1 0,-1 1 0,0 0 0,-2 0 0,-11-24 0,14 34 10,-1 0 0,-1 1 0,1-1 0,-2 1 0,0 0 0,0 1 0,-1-1-1,0 1 1,0 1 0,-1 0 0,0 0 0,-1 1 0,1 0 0,-16-8 0,24 14 10,0 0-1,0 0 1,0 1 0,0-1 0,0 1-1,0-1 1,0 1 0,0-1 0,0 1-1,0 0 1,-1 0 0,1-1 0,0 1-1,0 0 1,0 0 0,0 0 0,0 0-1,-1 0 1,1 0 0,0 1 0,0-1-1,0 0 1,0 0 0,0 1-1,0-1 1,0 1 0,0-1 0,0 1-1,0-1 1,0 1 0,0 0 0,0 0-1,0-1 1,0 1 0,1 0 0,-1 0-1,0 0 1,1 0 0,-1 0 0,0 0-1,1 0 1,-1 0 0,1 0 0,0 0-1,-1 2 1,-1 5 10,1 0 1,1 1-1,0-1 0,0 1 0,2 11 0,-1 3 16,0 7 6,2 0 0,1 0 1,1-1-1,10 35 0,46 114 35,-29-89-30,168 509 21,-182-551-64,31 57-1,-49-103-2,1 0 0,-1 0 0,0 0 1,1 0-1,-1 0 0,1 0 0,-1 0 0,1 0 0,-1 0 0,1 0 0,0-1 0,-1 1 0,1 0 0,0 0 0,0-1 0,0 1 0,-1 0 0,1-1 0,0 1 0,0 0 0,0-1 0,0 0 0,2 1 0,-2-1-2,-1-1 0,1 0 0,0 0 0,-1 0 0,1 1 0,-1-1 0,1 0 0,-1 0 0,1 0 0,-1 0 0,0 0 0,1 0 0,-1 0 0,0 0 0,0 0 0,0 0-1,1 0 1,-2-2 0,2-58-184,-6 18 109,-3 1-1,-1 1 1,-2 0 0,-20-52 0,7 22 36,-159-423-149,102 284 150,78 203 48,-13-36 2,-2 0-1,-34-58 1,51 99 5,0-1 0,0 1 0,0 1-1,-1-1 1,1 0 0,-1 0-1,1 0 1,-1 1 0,0-1 0,1 1-1,-1-1 1,0 1 0,0 0-1,0 0 1,0 0 0,-1 0-1,1 0 1,-4-1 0,5 2-3,0 0 1,0 1 0,0-1-1,-1 1 1,1-1-1,0 1 1,0-1 0,0 1-1,0 0 1,0-1-1,0 1 1,0 0 0,0 0-1,0 0 1,1-1-1,-1 1 1,0 0 0,0 0-1,1 0 1,-1 1-1,1-1 1,-1 0 0,1 0-1,-1 0 1,1 0-1,-1 0 1,1 1 0,0-1-1,0 0 1,0 0-1,0 0 1,0 1 0,0-1-1,0 2 1,-2 44 96,1 0 0,3 0 0,1-1 0,13 61 0,55 184 56,-40-177-93,-22-77-55,25 96 40,89 228-1,-120-354-46,14 29 3,-17-34-7,1-1 0,0 0 0,-1 1 1,1-1-1,0 0 0,0 1 0,0-1 0,0 0 0,0 0 0,0 0 1,0 0-1,0 0 0,1 0 0,-1 0 0,0 0 0,1-1 1,1 2-1,-2-7-84,-4-28 32,-2 1 0,-1 0-1,-1 0 1,-2 0-1,-18-43 1,3 2-73,2 6 86,-25-84-142,-83-180 1,127 325 183,3 3 3,-1 0 0,0 1 0,0-1 0,0 1 0,0-1-1,-1 1 1,1-1 0,-1 1 0,1 0 0,-1 0 0,0 0 0,0 0 0,0 0 0,0 0 0,0 0-1,0 1 1,0-1 0,-1 1 0,1-1 0,-1 1 0,1 0 0,-5-1 0,7 2-2,-1 1 1,0-1 0,0 1 0,1 0-1,-1-1 1,0 1 0,1 0-1,-1 0 1,1 0 0,-1-1 0,1 1-1,-1 0 1,1 0 0,0 0-1,-1 0 1,1 0 0,0 0 0,0 0-1,0 0 1,-1-1 0,1 1-1,0 0 1,0 0 0,1 0 0,-1 0-1,0 0 1,0 0 0,0 0-1,1 0 1,-1 1 0,1 5 14,-1 25 47,1-1 0,2 1 0,1-1 0,2 0 0,1 0 0,1-1 1,24 58-1,45 83 162,132 214 1,-200-369-221,1-1 0,1 0 0,0 0 0,0-1 0,1-1 0,1 0-1,1-1 1,-1 0 0,17 10 0,-29-21-6,0 0-1,0 0 1,0-1 0,0 1-1,0 0 1,1-1 0,-1 1-1,0-1 1,0 1 0,0-1-1,1 1 1,-1-1 0,0 0-1,0 0 1,1 0 0,-1 0-1,0 0 1,1 0 0,-1 0 0,0 0-1,0 0 1,1 0 0,-1-1-1,0 1 1,0 0 0,1-1-1,-1 1 1,0-1 0,0 0-1,0 1 1,0-1 0,0 0-1,0 0 1,0 1 0,0-1-1,0 0 1,0 0 0,0 0-1,-1 0 1,1 0 0,0-1-1,-1 1 1,2-2 0,0-5-3,1-1 0,-2 0 0,1 1 0,-1-1 0,0-13 0,-1 13 3,4-365-65,0 0-25,5 272 46,2-75-40,-12 183 91,0 0 0,-1 0 0,0 0 0,-1-1 0,1 1 0,-1-1 0,-3 6 0,-7 16-4,-5 24 24,3 1 0,3 1 0,1 1 0,-6 97 0,17 219 89,2-323-110,1 0 0,3 0 0,1-1 1,3 0-1,21 63 0,-23-97-20,-4-20-17,-2-25-31,-2-16 3,-1-1 0,-3 1-1,-2-1 1,-2 1-1,-3 1 1,-1 0 0,-28-68-1,38 109 55,-24-54-21,-1 2-1,-56-87 0,82 143 31,-1 1 1,0-1 0,0 1-1,1-1 1,-1 1-1,-1 0 1,1 0-1,0 0 1,0 1 0,-1-1-1,1 0 1,-1 1-1,-2-2 1,3 34 112,3-1-84,1-1 0,2 0 0,2 1 1,14 48-1,51 114 132,-42-119-111,36 90 19,6-3 0,8-3 1,187 278-1,-262-430-73,57 73-6,-55-72 3,-1 0-1,1 0 0,1 0 1,-1-1-1,1 0 0,0 0 1,0-1-1,0 0 0,9 4 1,-14-32-88,-7 6 67,-1 0 0,0 0 1,-1 1-1,-1 0 0,0 0 1,-1 1-1,-1 0 0,-17-21 1,5 5-36,-104-143-107,-258-275 1,378 444 165,3 1 5,-1 1 0,0 0 1,0 0-1,-1 0 0,0 0 1,1 1-1,-8-5 0,11 9 2,1 0 0,-1 0 0,1 0 0,0-1 0,-1 1 0,1 0 0,0 0 0,-1 0 0,1 0 0,0 0-1,0-1 1,0 1 0,0 0 0,0 0 0,0 0 0,0 0 0,0 0 0,0 1 0,1 0 5,0 18 11,1 0 0,1 0 0,1-1 0,1 0-1,0 0 1,1 0 0,2 0 0,13 26 0,90 137 143,-98-164-153,139 179 55,-109-147-48,-3 1-1,-1 2 0,-3 1 1,30 63-1,-19-14-13,-40-88-40,-3-20-35,-4-27 33,-5 10 0,-1 0 0,-1 0 0,0 1 0,-20-39 0,-55-82-183,69 120 185,-127-180-147,96 144 167,3-1-1,2-3 0,-53-112 0,84 146 91,30 57-8,394 525 397,-375-510-463,46 39 1,-76-78-22,-9-14-26,-10-19-51,-4 1 57,-2 0-1,-1 1 1,-34-47 0,-70-68-193,25 30 140,60 68 118,-13-16 91,46 55-84,6 8-2,31 33 19,97 121 167,43 45-42,-157-183-156,2-2-1,1 0 0,0-2 1,1 0-1,0-1 0,1-2 1,39 16-1,-58-27-30,1 0 0,-1 0-1,1-1 1,0 1 0,-1-1 0,9 0-1,-13-1-13,-7-10 21,-1 1 1,0 1-1,-1-1 0,1 1 1,-2 0-1,1 1 0,-1 0 1,0 0-1,0 1 0,-1 0 1,0 1-1,0 0 0,0 0 1,-1 1-1,1 1 1,-1 0-1,0 0 0,0 1 1,0 0-1,0 1 0,0 0 1,-23 2-1,29 1 7,0-1-1,-1 1 1,1 0-1,1 1 1,-1-1 0,0 1-1,0 0 1,1 0-1,0 1 1,0-1 0,0 1-1,0 0 1,0 0-1,-4 6 1,4-3 2,-1-1 0,1 0 0,1 1 0,-1 0 0,1 0 0,0 0 0,1 0 0,-1 1 0,-1 12 0,4-13 1,0 1 0,0 0-1,1 0 1,0 0 0,0-1-1,1 1 1,0 0 0,0-1 0,1 0-1,0 1 1,0-1 0,1 0 0,0 0-1,0-1 1,0 1 0,1-1 0,0 0-1,0 0 1,1-1 0,0 0-1,10 8 1,-6-5 2,1-1 0,0 0 0,0 0-1,1-1 1,-1-1 0,1 0 0,1-1-1,-1 0 1,0-1 0,1 0 0,0-1-1,22 2 1,-19-4-8,-14 0-1,1 0 0,0 1 1,0-1-1,0-1 0,-1 1 1,1 0-1,0-1 0,0 1 1,4-3-1,-5 2 1,-1 0 0,0 0 0,0 0 1,0 0-1,-1 0 0,1 0 0,0-1 0,0 1 1,0 0-1,-1 0 0,1-1 0,-1 1 0,1-1 0,-1 1 1,0-1-1,1 1 0,-1 0 0,0-1 0,0 1 0,0-1 1,0 1-1,-1-3 0,0-7-13,-1 1-1,0 0 1,0 0 0,-1 0 0,-1 0 0,0 1-1,0-1 1,-1 1 0,0 0 0,0 0 0,-1 1-1,0-1 1,-1 1 0,0 1 0,-12-12 0,-1 0 9,-2 1 0,1 1 0,-2 1 1,-42-22-1,62 36 5,0 0 0,-1 0 0,1 1 0,-1 0 0,1-1 0,-1 1 0,0 0 0,0 1 0,1-1 0,-1 1 0,-4 0 0,7 0 0,-1 0 0,1 1 0,0-1 0,0 1 0,0-1 1,0 1-1,0 0 0,0-1 0,0 1 0,0 0 0,0 0 1,0 0-1,0 0 0,0 0 0,1 0 0,-1 0 0,0 0 1,1 0-1,-1 0 0,1 0 0,-1 0 0,1 0 0,-1 1 1,1-1-1,0 0 0,0 0 0,0 0 0,-1 1 0,1-1 1,0 0-1,0 0 0,1 1 0,-1 1 0,-1 15 20,1 1-1,1-1 0,1 0 1,0 1-1,1-1 0,1 0 1,1-1-1,0 1 1,1-1-1,1 0 0,1 0 1,1-1-1,0 0 0,1 0 1,21 25-1,-13-21 15,1-1 0,1 0 0,1-2 0,1 0 0,0-1 0,1-1 1,43 20-1,-48-27-17,1 0 0,1 0-1,-1-2 1,1-1 0,1 0 0,-1-2 0,0 0 0,1-1 0,-1-1 0,37-3 0,-53 1-16,-1 0 0,1 0 0,0 0-1,0-1 1,-1 1 0,1-1 0,-1 0 0,1 0 0,-1-1-1,0 1 1,0-1 0,0 1 0,0-1 0,-1 0 0,1 0-1,-1 0 1,1 0 0,1-5 0,5-7 2,-1-2 1,11-28-1,-14 31-2,20-53-75,-3 0 0,-4-1 0,-2-1 0,-4-1 0,-2 0 0,0-111 0,-10 179 70,0 0 0,-1 0 1,1 0-1,-1 0 0,0 0 0,1 0 0,-1 1 0,0-1 1,0 0-1,0 0 0,0 1 0,0-1 0,-1 1 1,1-1-1,0 1 0,-1-1 0,1 1 0,-1 0 1,1-1-1,-1 1 0,0 0 0,0 0 0,1 1 1,-1-1-1,0 0 0,0 0 0,0 1 0,0-1 1,0 1-1,0 0 0,0-1 0,0 1 0,-2 0 0,-1 0-5,0-1 0,-1 1-1,1 0 1,0 1 0,0-1-1,0 1 1,0 0 0,0 0-1,0 0 1,0 1 0,0 0-1,-5 3 1,-14 11 17,2 2-1,0 0 1,0 2 0,2 0-1,1 1 1,0 1 0,-21 35-1,9-6 19,3 1 0,-34 86 0,49-105 29,8-20-26,6-14-22,137-288 19,-59 121-63,88-212-107,-179 396 151,0 2 0,-9 20 0,-12 49 44,-34 141 0,52-155 19,3 1 1,4 1 0,2 110-1,5-184-70,1 0 0,0 0 0,0-1 0,0 1 0,0 0 0,0 0 0,1 0 0,-1-1 0,0 1 0,0 0 0,1 0 0,-1-1 0,0 1 0,1 0 0,-1 0 0,0-1 0,1 1 0,-1 0 0,1-1 0,-1 1 0,1 0 0,0-1 0,-1 1 0,1-1 0,-1 1 0,1-1 0,0 0 0,0 1 0,-1-1 0,1 1 0,0-1 0,0 0 0,-1 0 0,1 0 0,0 1 0,0-1 0,0 0 0,-1 0 0,1 0 0,0 0 0,0 0 0,0 0 0,0 0 0,-1-1 0,2 1 0,1-1 0,0 0 0,0 1 0,-1-1 0,1-1 0,0 1 0,-1 0 0,1-1 0,-1 1 0,0-1 0,1 0 0,-1 0 0,4-4 0,10-18 6,0-2 0,-2 0-1,-1-1 1,12-33-1,-4 10 0,-4 5-25,-1-1 1,-2-1 0,-2-1 0,5-49-1,-8 18-28,1-101 0,-12 221 48,-1-1 0,-2 1 0,-2-1 0,-22 73 0,1-1 59,-24 201-1,45-255-47,2-10 35,2 61-1,3-108-45,-1 0 0,1-1 1,0 1-1,0-1 0,0 1 0,0 0 0,-1-1 0,1 1 0,0 0 0,0-1 0,0 1 1,0 0-1,1-1 0,-1 1 0,0-1 0,0 1 0,0 0 0,0-1 0,1 1 0,-1 0 1,0-1-1,0 1 0,1-1 0,-1 1 0,1-1 0,-1 1 0,0-1 0,1 1 0,-1-1 0,1 1 1,-1-1-1,1 0 0,-1 1 0,1-1 0,-1 0 0,1 1 0,0-1 0,-1 0 0,1 0 1,-1 0-1,1 1 0,0-1 0,-1 0 0,1 0 0,0 0 0,-1 0 0,1 0 0,0 0 1,-1 0-1,1 0 0,0 0 0,-1-1 0,1 1 0,-1 0 0,1 0 0,0-1 0,-1 1 1,1 0-1,-1 0 0,1-1 0,3-2 0,-1 1 0,1-1-1,-1 1 1,0-1 0,0 0 0,0 0 0,-1 0 0,1-1 0,2-3 0,13-35-11,-1-1 1,-2-1 0,-2 0 0,11-70-1,-13 62 4,-1 0-47,-2 0 0,-2-1 1,-2-97-1,-6 114 24,-1 0 1,-2 0-1,-2 0 1,-1 0-1,-2 1 1,-20-47-1,20 65 46,9 18-15,0-1-1,0 1 1,0-1 0,0 1-1,1-1 1,-1 1 0,0-1-1,1 1 1,-1 0 0,0-1-1,1 1 1,-1 0 0,1 0-1,-1 0 1,1-1 0,-1 1-1,1 0 1,0 0 0,-1 0-1,1 0 1,0 0 0,0 0-1,0 1 1,-95 277 31,83-250-32,-1-1 0,-1-1 0,-21 31 0,25-43 0,-1 0 0,-1 0 0,0-1 0,-1-1 0,-1 0 0,-25 19 0,35-30-3,0 1-1,-1-1 0,1 0 1,0 0-1,-1 0 1,1-1-1,-1 1 1,-9 1-1,13-3 3,0 0 0,0 0 1,0 0-1,-1 0 0,1 0 0,0-1 0,0 1 1,0 0-1,0 0 0,-1-1 0,1 1 0,0-1 0,0 1 1,0-1-1,0 1 0,0-1 0,0 0 0,0 0 1,0 1-1,0-1 0,1 0 0,-1 0 0,0 0 0,0 0 1,1 0-1,-1 0 0,1 0 0,-1 0 0,0 0 0,1 0 1,0 0-1,-1 0 0,1-1 0,0 1 0,0 0 1,-1 0-1,1 0 0,0-3 0,-2-18 4,1 0-1,1 0 0,1-1 1,0 1-1,2 0 1,1 0-1,1 0 1,0 1-1,2 0 0,11-26 1,152-264 2,-54 120-5,-102 167 0,-11 18 0,0 0 0,0 1 0,0-1 0,1 1 0,0 0 0,0 0 0,0 0 0,8-5 0,-11 9 2,0 0 0,0 0 0,0 1 0,1-1 0,-1 0 0,0 1 0,1 0 1,-1-1-1,0 1 0,1 0 0,-1-1 0,0 1 0,1 0 0,-1 0 0,1 0 0,-1 0 0,0 0 0,1 1 0,-1-1 0,0 0 0,1 1 0,-1-1 0,0 1 0,1-1 0,-1 1 0,0 0 0,0-1 0,0 1 1,1 0-1,-1 0 0,0 0 0,0 0 0,0 0 0,0 0 0,0 1 0,5 5 6,-2 0 0,1 1-1,-1-1 1,6 14 0,-3-5 2,4 2-3,0 1-1,-1 0 1,-2 1 0,0 0 0,0 0 0,-2 1-1,-1 0 1,-1 0 0,0 0 0,0 32 0,-2 43 7,-2 89 34,-2-158-42,-1-1-1,-1 1 1,-1-1 0,-16 46-1,21-70-6,-1-1 0,1 0-1,-1 0 1,1 1 0,-1-1-1,1 0 1,-1 0 0,0 1 0,0-1-1,0 0 1,1 0 0,-1 0-1,0 0 1,0 0 0,0 0-1,-1 0 1,1-1 0,0 1-1,-2 1 1,2-2-2,0 0 1,0 0-1,0 0 1,0 0-1,0 0 0,0 0 1,1-1-1,-1 1 0,0 0 1,0-1-1,0 1 1,1 0-1,-1-1 0,0 1 1,0-1-1,1 1 0,-1-1 1,0 1-1,1-1 1,-1 0-1,0 1 0,0-2 1,-2-2-9,0-1-1,1 1 1,-1 0 0,1-1 0,0 0 0,0 1 0,1-1 0,-1 0 0,0-7 0,-11-117-133,-28-198-379,40 315 539,1 12-13,0 0 0,0 0 0,0 0 0,0 1 0,1-1 0,-1 0 0,0 0 0,0 0 0,0 1 0,0-1 1,0 0-1,0 0 0,0 0 0,0 0 0,0 1 0,0-1 0,0 0 0,-1 0 0,1 0 0,0 1 0,0-1 0,0 0 1,0 0-1,0 0 0,0 0 0,0 1 0,0-1 0,0 0 0,-1 0 0,1 0 0,0 0 0,0 0 0,0 0 1,0 1-1,0-1 0,-1 0 0,1 0 0,0 0 0,0 0 0,0 0 0,0 0 0,-1 0 0,1 0 0,0 0 0,0 0 1,0 0-1,-1 0 0,1 0 0,0 0 0,0 0 0,0 0 0,-1 0 0,1 0 0,0 0 0,0 0 0,0 0 1,0 0-1,-1 0 0,1 0 0,0 0 0,0-1 0,0 1 0,-1 0 0,0 39 56,-3-1 0,-1 1-1,-2-1 1,-1 0 0,-2-1-1,-2 0 1,-1-1 0,-27 51 0,37-81-56,-8 18 20,-1-1-1,-2 0 1,0-1 0,-26 30 0,-16 13 13,27-30-22,-53 50 0,74-77-14,-1 0 1,0-1-1,0 0 1,-1 0-1,1-1 0,-1 0 1,-1-1-1,1 0 0,-1-1 1,0 0-1,0 0 0,0-1 1,-1-1-1,-15 2 0,-8 0-3,19-1-3,-1-1 0,0-1 0,-18-1 1,30-1 4,1 1 0,-1-1 0,1 0 0,-1 0 0,1 0 0,0 0 0,0-1 0,-1 0 0,1 0 0,0 0 0,0 0 0,1-1 0,-1 1 1,0-1-1,1 0 0,-4-4 0,-57-69-19,4-3 1,-93-160-1,123 184 10,2-2 0,3-2 1,3 0-1,2-1 0,-19-100 0,34 116 10,0-62 0,2 13 0,-24-209-32,26 169 11,16 144 69,-2 12-43,0-1 1,-1 1-1,-1 1 0,-1 0 1,-1 1-1,8 38 0,-9-35-4,4 10 5,-2 1-1,-2 0 0,-1 0 0,2 59 0,-9-97-48,-2-16-886,-9-6 305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515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154 1573 224,'0'-3'25,"0"2"-17,1 0-1,-1 0 1,0-1 0,0 1-1,0 0 1,0 0 0,0 0-1,0 0 1,0-1-1,0 1 1,0 0 0,0 0-1,-1 0 1,1 0 0,-1 0-1,1 0 1,0-1 0,-1 1-1,0 0 1,1 0-1,-1 0 1,0 1 0,1-1-1,-1 0 1,0 0 0,0 0-1,0 0 1,0 1 0,0-1-1,-1 0 1,11 17 398,105 176 272,29 53-337,105 255-74,-241-486-234,5 10-177,-19-44-39,-11-19 57,-43-66 0,21 39 63,-16-22-64,-80-95 0,-37-58 99,57 71 182,56 93-116,54 75-49,5 2-5,2 35 75,5-32-53,-1 0 0,0 0 0,1 0 0,0-1 0,0 0 0,0 0 0,0 0 0,0-1 1,12 1-1,-2 1-3,10 3 23,-1 0-1,0 2 1,0 0 0,-1 2-1,0 1 1,-1 0 0,0 2 0,-1 1-1,0 1 1,35 31 0,2 9 18,-2 2 1,-3 3-1,-2 2 1,-3 2-1,60 104 1,50 139 29,142 392 1,-293-679-86,-58-116-301,-122-175 0,-30 9 10,-202-275 310,401 533 10,-15-20-13,17 24 4,1-1 0,0 0 0,-1 0 0,0 1 0,1-1 0,-1 1 0,1-1 0,-1 1 0,0-1 0,1 1 0,-1-1 0,0 1 0,1-1 0,-1 1 0,0 0 0,0-1-1,0 1 1,1 0 0,-1 0 0,0 0 0,0 0 0,0-1 0,1 1 0,-1 0 0,0 1 0,0-1 0,0 0 0,-1 0 0,1 4 3,-1 0-1,1 0 0,0 0 1,0 1-1,0-1 0,0 0 0,1 1 1,0-1-1,0 0 0,0 1 1,0-1-1,2 8 0,-1 7 13,0 8 7,2 1 0,0 0 0,2-1 0,2 0 0,0 0 0,1 0 0,17 35 0,104 177 143,-62-121-94,-42-73-69,104 191 130,110 282 0,-93-149-146,-149-394-93,-9-26 95,-190-400-549,-39 13 242,226 411 307,-285-508-168,290 516 176,6 10 6,-1 0 0,0 0-1,0 0 1,-1 0 0,0 1-1,0 0 1,-1 0 0,0 1-1,-12-11 1,18 23 32,3 5-29,0 0 0,1 1 0,1-1 1,-1-1-1,2 1 0,-1 0 0,1-1 0,1 0 1,0 0-1,0-1 0,8 8 0,14 24 35,38 65 33,75 118 85,132 280 0,-152-219-85,-59-130-24,149 267 0,-204-410-52,-5-6-9,1 1-1,1-1 1,-1 0 0,1 1 0,0-1 0,0-1 0,0 1-1,1-1 1,0 0 0,0 0 0,5 4 0,-10-8 3,1 0 0,-1 0 0,0 0 0,0 0 0,0 0 0,1 0 0,-1 0 0,0 0 0,0 0 1,0 0-1,1 0 0,-1 0 0,0 0 0,0 0 0,0 0 0,1 0 0,-1 0 0,0 0 0,0 0 1,0 0-1,1 0 0,-1 0 0,0 0 0,0 0 0,0 0 0,1-1 0,-1 1 0,0 0 0,0 0 0,0 0 1,0 0-1,0-1 0,1 1 0,-1 0 0,0 0 0,0 0 0,0 0 0,0-1 0,0 1 0,0 0 0,0 0 1,0 0-1,0-1 0,0 1 0,0 0 0,1 0 0,-1-1 0,0-14 16,0 10-10,-4-56-8,-3 1 0,-3 0 0,-2 1 0,-22-66-1,12 43-18,-30-121-27,-120-413-96,145 532 120,-34-91 53,61 175-28,0 0 0,0 0 0,0 0 0,0 0-1,0 1 1,0-1 0,0 0 0,0 0-1,0 0 1,0 0 0,-1 0 0,1 0 0,0 1-1,0-1 1,0 0 0,0 0 0,0 0-1,0 0 1,0 0 0,0 0 0,0 1 0,0-1-1,0 0 1,0 0 0,-1 0 0,1 0-1,0 0 1,0 0 0,0 0 0,0 0 0,0 0-1,0 0 1,-1 0 0,1 0 0,0 1-1,0-1 1,0 0 0,0 0 0,0 0 0,0 0-1,-1 0 1,1 0 0,0 0 0,0 0-1,0 0 1,0 0 0,0-1 0,-1 1 0,1 0-1,0 0 1,0 0 0,0 0 0,0 0-1,0 0 1,0 0 0,-1 0 0,0 14 8,5 35 15,2-1 0,2 0 1,3-1-1,1 0 0,22 53 0,6 25 28,31 149 9,-34-119 21,113 295 0,-129-411-75,5 18-20,-40-129-19,-63-166-103,-9 4 1,-11 4-1,-202-347 0,251 493 135,26 44 1,-1 0 0,-1 1 0,-3 2 0,-1 1 0,-54-55-1,82 91 2,0 0 0,0 0 0,0 0 0,0 1 0,0-1 0,0 0-1,0 0 1,0 0 0,0 1 0,0-1 0,0 0 0,0 0 0,0 0 0,0 0-1,0 1 1,0-1 0,0 0 0,0 0 0,-1 0 0,1 1 0,0-1 0,0 0-1,0 0 1,0 0 0,0 0 0,0 0 0,-1 1 0,1-1 0,0 0 0,0 0-1,0 0 1,0 0 0,0 0 0,-1 0 0,1 0 0,0 0 0,0 0 0,0 0-1,-1 0 1,1 1 0,0-1 0,0 0 0,0 0 0,-1 0 0,1 0 0,0 0-1,0-1 1,0 1 0,0 0 0,-1 0 0,1 0 0,0 0 0,0 0 0,0 0-1,-1 0 1,1 0 0,0 0 0,0 0 0,0 0 0,0-1 0,0 1 0,-1 0-1,1 0 1,0 0 0,4 21 31,9 12 4,2-1-1,1 0 1,23 35-1,2 3 10,8 19-4,336 649 237,-371-708-277,386 758 102,-325-659-104,63 99 0,22 22-26,-206-290-284,-421-467-453,456 494 762,7 8 2,0-1 0,-1 1 0,1 0 0,-1 1 1,0-1-1,0 1 0,-1 0 0,1 0 0,-8-3 0,13 7 3,-1 1-1,1-1 0,-1 0 0,1 1 0,-1-1 1,1 1-1,-1-1 0,1 0 0,0 1 1,-1-1-1,1 1 0,0-1 0,-1 1 0,1 0 1,0-1-1,0 1 0,-1-1 0,1 1 0,0-1 1,0 1-1,0 0 0,0-1 0,0 1 1,0 0-1,0-1 0,0 1 0,0-1 0,0 1 1,0 0-1,0-1 0,0 1 0,1 0 1,-1-1 1,0 9 10,1 1-1,0-1 0,1 0 1,0 0-1,0-1 0,1 1 0,0 0 1,0-1-1,5 9 0,7 9 34,26 34-1,-8-14 9,28 41 92,5-3-1,128 127 1,-161-181-142,-33-30-6,0 0 0,0 0 0,0 0 0,0 0 0,0 0 0,-1 0 0,1 0 0,0-1 0,0 1-1,0 0 1,0 0 0,0 0 0,0 0 0,0 0 0,0 0 0,0 0 0,0 0 0,0 0 0,0-1 0,0 1 0,0 0 0,0 0 0,0 0 0,0 0 0,0 0 0,0 0 0,0 0 0,0 0 0,0 0-1,0 0 1,0-1 0,1 1 0,-1 0 0,0 0 0,0 0 0,0 0 0,0 0 0,0 0 0,0 0 0,0 0 0,0 0 0,0 0 0,0 0 0,0 0 0,0 0 0,0 0 0,1 0 0,-1 0 0,0 0-1,0 0 1,0-1 0,0 1 0,-14-22-3,-6-3-30,15 20 23,1 0 0,-1-1 0,1 1 1,0-1-1,0 0 0,0 0 0,1-1 1,0 1-1,0-1 0,1 0 0,0 1 1,-2-10-1,19 18 5,-1 7 18,-1 1 1,0 0 0,-1 1 0,0 0-1,-1 1 1,-1 0 0,16 22 0,-6-9 9,165 237 168,-121-165-152,-63-95-39,1 0 1,0 1 0,0-1-1,0 0 1,0 0 0,1 0-1,-1-1 1,0 1 0,1-1-1,-1 1 1,1-1 0,0 0-1,0 0 1,-1 0 0,1 0-1,0 0 1,0 0 0,0-1-1,0 0 1,0 1 0,-1-1-1,1 0 1,0-1 0,0 1-1,0 0 1,0-1 0,3 0-1,19-1 8,-20 1-7,0 1 0,0-1-1,0 0 1,-1 0-1,1-1 1,0 0 0,-1 0-1,1 0 1,-1 0-1,5-3 1,-4 2-1,0 0 0,0 0 0,0 1-1,1 0 1,-1 0 0,1 0 0,9-1 0,4 1 0,0 1 0,0 1 0,0 1 0,0 1 0,24 5 0,-42-7-1,0 0 1,0 1-1,0-1 1,0 0-1,0 0 1,0 0-1,0 0 1,0 0-1,0 0 1,-1 0-1,1 0 1,0 0-1,0 0 1,0 0-1,0-1 1,0 1-1,0 0 1,0-1-1,-1 1 1,1 0-1,0-1 1,0 1-1,0-1 1,-1 1 0,1-1-1,0 0 1,0 0-1,0-1-1,0 0-1,0 1 1,0-1-1,-1 0 1,1 0-1,-1 0 1,1 0 0,-1 0-1,0 0 1,1 0-1,-1 0 1,-1-2-1,1-7-9,-2 1 0,1-1 0,-2 1-1,-3-12 1,-8-11-27,-2 1 0,-1 1 0,-1 0-1,-2 1 1,-40-47 0,26 33 2,-109-137-14,-81-112-10,127 150 39,-94-182 1,-217-400 5,254 484-21,149 235 15,19 35 17,46 81 34,139 289 17,87 266 46,49-24-8,-303-586-93,-2 1 0,22 62 0,-111-189-50,-67-113-11,-191-375 0,-28-232 18,271 596 52,-106-248 5,168 420 19,20 46-16,76 143 20,-11-28-23,67 168 32,54 109 16,29-17-26,-220-399-183,-2-9 139,-6-21 51,-3 5-62,-22-49-1,6 18-21,-358-886-207,256 640 221,-42-71 68,152 336-28,2 0 1,2-1 0,1 0-1,2-1 1,2 0-1,-4-76 1,10 87-10,-2 1-1,0-1 1,-11-42-1,13 69 7,1 1-1,-1 0 1,1-1-1,-1 1 0,1-1 1,-1 1-1,0 0 1,1-1-1,-1 1 0,0 0 1,0 0-1,0 0 0,0-1 1,0 1-1,0 0 1,0 0-1,-1 1 0,1-1 1,0 0-1,-1 0 0,1 1 1,0-1-1,-1 0 1,1 1-1,-1 0 0,1-1 1,-1 1-1,1 0 1,-1 0-1,1-1 0,-1 1 1,-2 1-1,2-1 0,1 0 0,-1 0 0,0-1 1,0 1-1,0 0 0,0 0 0,0-1 0,0 0 0,1 1 0,-1-1 1,0 0-1,0 0 0,1 0 0,-1 0 0,1 0 0,-1 0 0,1 0 1,-1 0-1,1-1 0,-1 1 0,1-1 0,0 1 0,0-1 0,-2-2 1,-8-21-2,1-1 1,1 1 0,2-1 0,0-1 0,2 0-1,-3-30 1,4 6 2,2 0 1,7-72-1,-3 111-1,1-1 1,0 1-1,1 0 0,0 0 1,0 0-1,11-18 0,-9 19 0,-1 0 1,0 0-1,0-1 0,-1 1 0,-1-1 0,0 0 1,0 0-1,-1-1 0,0-12 0,-17 45-44,-3 19 60,0 1 0,3 0 0,2 1 0,-11 49 0,5-17 5,-13 62 96,-27 263-1,57-377-100,4-30-12,7-24 27,222-604-22,-216 607-3,-14 30-7,-1 0 0,0 0 1,0 0-1,1 0 0,-1-1 1,0 1-1,0 0 0,1 0 1,-1 0-1,0 0 0,0 0 1,1 1-1,-1-1 0,0 0 1,0 0-1,1 0 0,-1 0 0,0 0 1,0 0-1,1 0 0,-1 0 1,0 1-1,0-1 0,0 0 1,1 0-1,-1 0 0,0 0 1,0 1-1,0-1 0,1 0 0,-1 0 1,0 0-1,0 1 0,0-1 1,0 0-1,0 0 0,0 1 1,0-1-1,0 0 0,1 0 1,-1 1-1,0-1 0,0 0 0,0 0 1,0 1-1,0-1 0,0 0 1,-1 1-1,1-1 0,0 0 1,3 62 32,-3-53-30,-20 653 162,13-347-53,8-249-106,-1-66-7,0 0 0,0 0 1,0 0-1,0 1 0,0-1 0,0 0 1,0 0-1,0 0 0,1 0 0,-1 0 1,0 0-1,0 1 0,0-1 1,0 0-1,0 0 0,1 0 0,-1 0 1,0 0-1,0 0 0,0 0 0,0 0 1,1 0-1,-1 0 0,0 0 0,0 0 1,0 0-1,1 0 0,-1 0 0,0 0 1,0 0-1,0 0 0,0 0 0,1 0 1,-1 0-1,0 0 0,0 0 1,0 0-1,0 0 0,1 0 0,-1 0 1,0-1-1,0 1 0,0 0 0,0 0 1,0 0-1,0 0 0,1 0 0,-1 0 1,0-1-1,0 1 0,0 0 0,0 0 1,0 0-1,0 0 0,0-1 0,0 1 1,0 0-1,0 0 0,0 0 1,0 0-1,0-1 0,0 1 0,0 0 1,0 0-1,5-12 7,0 1 1,-1-1-1,0 0 0,-2 0 1,1 0-1,-1 0 0,-1-1 1,0-13-1,5-23-10,1-1-23,140-768-218,-135 780 234,-12 38 11,0 1 0,0-1 0,0 0 0,0 0-1,0 0 1,0 1 0,0-1 0,0 0 0,0 0 0,0 0 0,0 1-1,0-1 1,0 0 0,1 0 0,-1 0 0,0 0 0,0 1-1,0-1 1,0 0 0,0 0 0,0 0 0,1 0 0,-1 0-1,0 1 1,0-1 0,0 0 0,1 0 0,-1 0 0,0 0-1,0 0 1,0 0 0,0 0 0,1 0 0,-1 0 0,0 0 0,0 0-1,0 0 1,1 0 0,-1 0 0,0 0 0,0 0 0,0 0-1,1 0 1,-1 0 0,0 0 0,0 0 0,0 0 0,1 0-1,-1 0 1,0 0 0,0-1 0,0 1 0,0 0 0,1 0 0,-1 0-1,0 0 1,0 0 0,0-1 0,0 1 0,0 0 0,0 0-1,1 0 1,-1 0 0,0-1 0,0 1 0,0 0 0,4 22-11,7 318 109,-8-156-47,27 453 264,-6-453-277,-24-182-39,0 0 0,1 0 1,-1 0-1,0 0 0,1-1 1,-1 1-1,1 0 0,0 0 1,0 0-1,-1 0 0,1-1 0,0 1 1,1 0-1,1 2 0,-2-4 1,-1-1-1,1 1 0,0 0 0,-1-1 0,1 1 1,-1-1-1,1 1 0,-1-1 0,1 1 1,-1-1-1,1 1 0,-1-1 0,1 1 0,-1-1 1,0 0-1,1 1 0,-1-1 0,0 0 1,0 1-1,1-1 0,-1 0 0,0 0 0,0 1 1,0-1-1,0-1 0,12-66-6,35-888-393,-45 936 388,3 42 19,7 105 16,96 884 397,-93-919-404,29 92 0,-30-151-42,-3-24 7,-11-9 18,1 0 1,0-1-1,-1 1 1,1 0-1,-1-1 1,1 1-1,-1 0 1,1-1-1,-1 1 0,1-1 1,-1 1-1,0-1 1,1 1-1,-1-1 1,0 1-1,1-1 1,-1 0-1,0 1 1,1-1-1,-1 1 1,0-1-1,0 0 1,0 1-1,0-1 1,0-1-1,10-46 1,-3 0 1,-2-1-1,-2 0 0,-6-79 1,1 29-99,3 41 46,1 18-16,-6-43 1,-1 151 51,10 24 49,5 0 0,35 153 0,-5-37 34,-26-128-45,3-1 1,3 0 0,4-2 0,4 0 0,2-2 0,56 97 0,-82-165-24,23 34-26,-26-39 25,1 0 0,-1 0 0,1-1 0,-1 1 0,1-1 0,0 1 0,0-1 0,0 0 0,0 0 0,0 0 0,0 0 0,0 0 0,0 0 0,0 0 0,0-1 0,0 1 0,5 0 0,-7-2 0,1 1 1,0-1 0,-1 1 0,1-1-1,-1 1 1,1-1 0,-1 1 0,1-1-1,-1 0 1,0 1 0,1-1 0,-1 0-1,0 0 1,1 1 0,-1-1-1,0 0 1,0 1 0,0-1 0,0 0-1,0 0 1,0 1 0,0-1 0,0 0-1,0 0 1,0-1 0,0-29-27,0 22 25,-2-21-31,0 0 1,-2 0-1,-1 1 1,-1 0-1,-1 0 1,-15-35-1,-82-159-382,16 39 239,83 176 162,4 13 9,3 16 6,8 4 23,0-1-1,1-1 1,23 35 0,4 8 30,123 306 216,-33 12-84,-99-306-155,4-1 0,82 139 0,-90-166-30,28 80 0,-43-104 0,-9-21-5,-1-4-27,0-4-24,-1 1 54,0 0-1,0 0 1,0 0-1,0 0 0,0 0 1,0 0-1,0 0 1,-1 1-1,1-1 1,-1 0-1,1 1 1,-5-4-1,1-1-4,3 2 0,-10-9-18,11 13-2,28 22 65,-24-20-35,1 2 3,0-1 1,0 1 0,0 0 0,0 0 0,-1 0 0,1 0 0,-1 1 0,0-1 0,-1 1 0,1 0 0,-1 0 0,0 0 0,0 0 0,0 0 0,-1 0 0,1 0 0,0 9 0,-3-14-7,0 1 0,0 0 0,0-1 1,-1 1-1,1-1 0,0 1 0,0-1 1,0 0-1,0 1 0,0-1 0,0 0 1,-1 0-1,1 1 0,0-1 0,0 0 1,0 0-1,-1-1 0,1 1 0,0 0 1,0 0-1,-2-1 0,3 1 0,-3-1 1,0 1 0,1-1-1,-1 0 1,0 0 0,1 0 0,-1-1-1,1 1 1,-1 0 0,1-1 0,0 0 0,-4-3-1,4 3 1,-1 0 0,1 0 0,0 0-1,-1 0 1,1 1 0,-1-1 0,0 1-1,1 0 1,-1-1 0,0 1 0,0 1-1,0-1 1,0 0 0,0 1 0,-4-1-1,7 2 1,-1-1 0,0 1 0,1 0 0,-1-1 0,1 1 0,-1 0 0,1 0 0,-1-1 0,1 1 0,-1 0 0,1 0 0,0 0 0,0 0 0,-1-1 0,1 1 0,0 0-1,0 0 1,0 0 0,0 0 0,0 0 0,0 0 0,0 0 0,0 1 0,0 33 37,1-25-29,-1 3 7,-2 31 75,2-44-90,0 0 0,0 0 0,0 1 1,0-1-1,0 0 0,0 1 0,-1-1 0,1 0 1,0 1-1,0-1 0,0 0 0,0 0 0,-1 1 1,1-1-1,0 0 0,0 0 0,0 1 0,-1-1 1,1 0-1,0 0 0,-1 0 0,1 0 0,0 1 1,0-1-1,-1 0 0,1 0 0,0 0 0,-1 0 1,1 0-1,0 0 0,-1 0 0,1 0 0,0 0 1,0 0-1,-1 0 0,1 0 0,-18-16 24,-11-26-21,-38-77 1,22 37-30,-48-78 11,7-5 0,-75-198-1,-9-168-14,-47-124 0,187 578 28,-109-304-4,113 295 3,4 0 0,-17-139 1,32 162-1,-12-182-17,18 199 15,0-41-13,2 79 16,-1 1-1,2 0 0,-1 0 1,1 0-1,0 0 0,0 0 0,1 0 1,0 0-1,4-7 0,-5 12 1,0-1 0,-1 1 0,1 0 0,0 0 0,0 1 0,1-1 0,-1 0 0,0 1 0,0-1 0,1 1 0,-1 0 0,1-1 0,-1 1 0,1 0 0,0 1 0,-1-1 0,1 0 0,0 1 0,-1 0 0,1-1 0,0 1 0,0 0-1,0 0 1,-1 1 0,1-1 0,0 1 0,-1-1 0,1 1 0,0 0 0,-1 0 0,4 1 0,3 2 9,1 1 0,-2-1 1,1 2-1,0-1 0,-1 1 0,0 0 0,9 9 0,75 72-2,-90-85-8,-1 0 1,0 0 0,0-1-1,0 1 1,0 0 0,0 0-1,0 0 1,0 0 0,-1 0-1,1 0 1,-1 1 0,1-1-1,-1 0 1,0 0 0,0 0-1,0 0 1,0 1-1,0-1 1,0 0 0,-1 0-1,1 0 1,-1 0 0,0 0-1,1 0 1,-1 0 0,0 0-1,0 0 1,0 0 0,-2 2-1,-4 7-15,-1 0 0,-1-1 0,-16 17 0,7-8-3,9-7 12,1 1-1,0 0 0,1 0 1,1 0-1,0 1 0,1 0 1,0 0-1,1 0 0,-3 20 1,0 18 5,-3 62 0,10-108 5,-5 206 51,25-213-80,-16-1 29,0-1 0,-1 0 0,1 0 0,0 0 0,-1 0 0,0-1 0,1 1 0,-2-1 0,1 0 0,0 0 0,2-5 0,13-15 6,27-22 5,55-41 0,-39 35-7,-52 48-11,-12 17-8,-23 39-19,7-15 18,-62 150 14,72-164 0,2-7 0,1 1 0,1-1 0,0 1 0,-3 28 0,2 55-37,6-99 5,2-5-95,-1 0 122,1 0 0,-1 0 1,0 0-1,0 0 1,0 0-1,0 0 0,-1 0 1,0 0-1,0 0 1,0 0-1,0-1 0,-2-6 1,2-18 4,7-37-3,13-86-14,-16 132 15,1-1 0,1 1 0,1 1 0,1-1 0,13-23 0,0 7 21,26-32-1,-46 66-17,1 0-1,-1 0 1,0 1-1,0-1 1,0 0-1,0 0 1,0 0-1,0-1 1,0 1-1,-1 0 1,1 0-1,-1 0 1,1-1-1,-1 1 1,0 0-1,0 0 1,0-1-1,0 1 1,-1 0-1,1 0 1,0-1-1,-1 1 1,0 0-1,1 0 1,-1 0-1,0 0 1,0 0-1,0 0 1,-2-3-1,-4-3-2,-1-1 0,1 1 0,-2 1 0,1-1-1,-10-5 1,-15-15-10,-20-25-61,-85-110 0,122 142 58,1-1 0,1-1-1,2 0 1,0-1 0,1-1 0,1 1-1,2-2 1,-10-44 0,18 69 16,-1-1 0,1 1 0,0 0 0,-1 0 0,1-1 0,0 1 1,0 0-1,0 0 0,0-1 0,0 1 0,0 0 0,0 0 0,1 0 0,-1-1 0,0 1 1,1 0-1,-1 0 0,1 0 0,-1-1 0,1 1 0,-1 0 0,1 0 0,0 0 0,-1 0 0,1 0 1,0 0-1,0 0 0,1 0 0,1 0 5,1 0 1,-1 0-1,1 1 1,-1-1-1,1 1 0,-1 0 1,1 0-1,-1 1 1,5 0-1,-2 0 6,0 0 1,0 1 0,0-1-1,0 2 1,0-1-1,-1 0 1,1 1-1,-1 0 1,0 1 0,1-1-1,-2 1 1,8 6-1,54 62 83,-45-47-70,251 308 204,-259-321-228,-11-11-1,0 1-1,0-1 1,0 1-1,0 0 1,-1 0-1,1 0 1,0 0-1,-1 0 1,1 0-1,-1 1 1,2 4-1,-3-6-26,-5-2 9,0-1-1,1 1 0,-1-1 1,0 0-1,1 0 0,-1 0 1,1-1-1,0 0 0,-6-5 1,-7-3-14,-69-47-129,2-4 1,-84-80 0,-20-16-75,164 139 242,2-1 0,-21-22 0,36 35-6,0-1 0,1 0 0,0 0 0,0-1 0,1 0 1,0 0-1,1 0 0,0 0 0,-5-16 0,8 20 4,1 1 0,-1 0 0,1 0 0,-1-1 0,1 1 0,0 0 0,1-1 0,-1 1 0,2-7 0,-1 9 0,0 0 1,0 0-1,-1 0 0,1 0 0,0 1 1,1-1-1,-1 0 0,0 1 0,0-1 1,1 1-1,-1-1 0,1 1 1,-1 0-1,1 0 0,-1-1 0,1 1 1,0 0-1,0 0 0,0 1 0,-1-1 1,1 0-1,3 0 0,18-3 50,1 1-1,0 1 1,0 1 0,-1 1 0,1 1-1,0 2 1,41 8 0,-37-2-13,-1 1 1,0 1-1,0 2 0,44 28 1,93 76 142,-113-78-155,-28-22-25,216 177 67,-212-168-66,0 1 1,-2 1-1,-1 2 1,-1 0 0,-2 1-1,18 35 1,-39-66-10,-1 0 1,1 1-1,0-1 1,0 0 0,-1 0-1,1 1 1,0-1-1,-1 0 1,1 0 0,0 0-1,-1 0 1,1 0-1,0 1 1,-1-1 0,1 0-1,0 0 1,-1 0-1,1 0 1,0 0-1,-1 0 1,1 0 0,-1 0-1,1 0 1,0 0-1,-1 0 1,1-1 0,0 1-1,-1 0 1,1 0-1,0 0 1,-1 0 0,1 0-1,0-1 1,0 1-1,-1 0 1,1 0 0,0-1-1,-1 1 1,1 0-1,0-1 1,-22-8-145,-23-19 76,0-2 0,2-1 1,-52-52-1,-3 0-9,-73-66-25,-50-39-3,211 180 110,4 4 5,1 0 0,-1-1 1,1 0-1,0 0 0,0 0 1,-7-11-1,33 16 100,-11 5-78,-1-1 0,1 1 0,-1 1 0,1-1 0,-2 2 0,1-1 1,-1 1-1,0 1 0,12 12 0,5 5 16,368 396 358,-340-360-358,84 100-2,94 104-16,-144-158-33,-114-115-308,1-9 264,2-2 0,0-1 0,-31-33 0,10 10-44,-448-443-349,489 481 445,-1-1 0,0 1 1,-1 0-1,1 0 0,-1 0 1,0 1-1,0 0 1,-1 0-1,1 0 0,-1 1 1,0 0-1,1 0 0,-2 1 1,1 0-1,-9-2 0,15 5 0,1 0-1,-1-1 0,0 1 1,1-1-1,-1 1 1,1 0-1,-1-1 0,1 1 1,-1 0-1,1 0 1,-1-1-1,1 1 1,0 0-1,-1 0 0,1 0 1,0 0-1,0-1 1,-1 1-1,1 0 0,0 0 1,0 0-1,0 0 1,0 0-1,0 0 0,1 1 1,-1 34 30,0-25-10,1 3-12,1 1 0,0-1 0,1 0 0,0 0 0,1 0 0,1 0 0,0-1 0,1 1 0,1-1 0,11 17 1,12 15 43,51 59-1,-73-95-42,26 28 21,2-2-1,1-1 0,2-2 1,1-2-1,1-1 0,78 39 0,-108-59-44,-24-11-70,-25-21 19,1-1 0,0-2 0,-61-58 0,62 50 35,-24-22-18,-118-86 0,259 190 261,58 54-46,76 52 59,-110-85-126,-3 4 1,-4 5-1,132 134 1,-168-140-107,-4 2 0,85 142 0,66 182-18,-168-297-36,-76-142-314,-66-125 240,-11-15-87,-208-240-182,-48-70 281,343 457 127,53 60 138,417 495 443,-357-406-496,-4 5-1,-5 3 1,86 183 0,-16-20-6,-39-79-47,-143-297-182,-464-792-630,441 786 800,57 132 97,6-9-98,2-1-1,0 1 1,2-2 0,24 42 0,0 3 17,36 82 70,124 283 187,-151-323-223,83 199 70,-91-234-113,85 135 0,-117-206-36,-1 0 0,1 0 0,0-1 0,0 0 0,1 0 0,0 0-1,0 0 1,0-1 0,0 1 0,1-1 0,-1-1 0,1 1 0,0-1 0,0 0 0,0 0 0,1-1 0,-1 0 0,1 0 0,-1 0 0,11 0 0,-15-2 2,0 0 0,1-1 0,-1 0 0,0 0 0,0 1 0,0-1 0,0 0 0,0-1 0,0 1 1,0 0-1,0-1 0,0 1 0,-1-1 0,1 1 0,-1-1 0,1 0 0,-1 0 0,1 1 0,-1-1 0,0 0 0,0 0 0,0-1 1,0 1-1,0 0 0,-1 0 0,2-3 0,16-72-34,-14 55 31,2-23-33,-2-1 1,-3 1 0,-3-58-1,-1 12-15,0 14-7,-4 1-1,-3 0 1,-3 0 0,-3 1-1,-4 1 1,-3 1-1,-58-125 1,54 138-21,-19-65 0,45 120 91,3 50 90,9 52 1,1 16-33,-5 61-27,34 377 177,-32-493-200,1 12 5,4 0 0,26 83 0,-31-134-37,-9-43-26,-1-2 59,-2-39-57,-2 0 0,-15-74-1,-41-129-169,36 162 126,-41-155-117,64 252 188,2 8 9,1-1 0,-1 1 0,-1 0 0,1-1 0,0 1-1,0 0 1,0-1 0,-1 1 0,1 0 0,-1 0 0,1-1 0,-1 1 0,1 0 0,-1 0 0,0 0 0,0 0 0,0 0 0,1 0 0,-1 0 0,-2-2 0,2 9 23,2 39 22,3-1 0,2 0 1,16 65-1,51 135 197,-5-18-51,-38-106-110,53 132 0,-82-250-81,0 0 1,-1 1 0,1-1 0,0 0 0,-1 0 0,1 0 0,0 1 1,1-1-1,-1 0 0,0 0 0,1-1 0,-1 1 0,1 0 0,-1 0 0,1-1 0,0 1 0,-1-1 0,1 1 0,0-1 0,0 0 0,0 0 0,3 1 0,-4-3-2,-1 0-1,1 1 0,0-1 1,-1 0-1,1 0 1,0 0-1,-1-1 0,1 1 1,-1 0-1,0 0 0,1 0 1,-1 0-1,0 0 1,0 0-1,0-1 0,0 1 1,1 0-1,-2 0 1,1 0-1,0-2 0,0-39 44,-1 31-32,-12-343-62,-19-106-140,30 422 178,3 31 28,-1 24 0,32 728 222,10-381-160,-40-354-75,0 1 0,1 0 0,0 0 0,1-1 0,0 0 0,0 0 0,8 12 0,-12-22-1,0 0 0,-1-1 1,1 1-1,0 0 0,0 0 0,0-1 1,0 1-1,0 0 0,0 0 0,0-1 1,0 1-1,0 0 0,0 0 1,0-1-1,0 1 0,0 0 0,0 0 1,1-1-1,-1 1 0,0 0 1,0 0-1,0-1 0,0 1 0,0 0 1,0 0-1,1 0 0,-1-1 0,0 1 1,0 0-1,0 0 0,0 0 1,1 0-1,-1-1 0,0 1 0,0 0 1,1 0-1,-1 0 0,0 0 0,0 0 1,0 0-1,1 0 0,-1 0 1,0 0-1,0 0 0,1 0 0,-1 0 1,0 0-1,1 0 0,-1 0 0,0 0 1,0 0-1,1 0 0,-1 0 1,0 0-1,0 0 0,0 0 0,1 0 1,-1 0-1,0 0 0,0 1 1,1-1-1,-1 0 0,0 0 0,0 0 1,0 0-1,0 1 0,1-1 0,-1 0 1,0 1-1,2-22-34,-3-72 56,-1 15 1,11-98-1,-5 122-17,-5-91 0,-1 53-1,2-207-14,3 225 9,-1 54 1,-1 1 1,0 0 0,-1-1-1,-2 1 1,0-1 0,-1 1-1,-10-36 1,4 29 2,-75-174 14,72 177-14,-1-1-1,-1 1 1,-1 1-1,-1 1 0,-37-39 1,48 56 0,0 1-1,0 0 1,0 0 0,-1 0 0,1 0 0,-1 1-1,0 0 1,0 0 0,0 0 0,0 1 0,0 0-1,0 0 1,0 1 0,0 0 0,-12 0 0,11 1 0,-1-1 0,1-1 0,-1 1 0,1-1 0,-1 0 0,1-1 0,0 0 0,-1 0 0,1-1 0,0 0 0,-8-4 0,-48-37-15,3-2-1,2-2 1,2-4 0,2-1-1,-49-65 1,-63-132-56,125 180 28,-3 2 0,-94-111 0,128 168 44,-17-18-44,27 29 41,0 0 0,0 1-1,0-1 1,0 0 0,-1 0 0,1 0-1,0 0 1,0 0 0,0 0-1,0 0 1,0 0 0,0 0-1,0 0 1,0 0 0,0 0 0,0 0-1,0 0 1,0 0 0,0 0-1,-1 0 1,1 0 0,0 1 0,0-1-1,0 0 1,0 0 0,0 0-1,0 0 1,0 0 0,0 0 0,0 0-1,-1 0 1,1 0 0,0-1-1,0 1 1,0 0 0,0 0-1,0 0 1,0 0 0,0 0 0,0 0-1,0 0 1,0 0 0,0 0-1,0 0 1,-1 0 0,1 0 0,0 0-1,0 0 1,0 0 0,0-1-1,12 23 11,20 30-4,216 372 221,-175-286-132,64 170-1,-98-223-67,-37-83-54,-4-39 16,-1 0 1,-2 1-1,-1-1 1,-21-67-1,-66-138-71,21 60 25,-141-397-200,207 562 257,1 0 0,0 0 0,1 0 0,1-1 0,-2-29 0,7 69 13,1 1 0,9 34 0,4 21 18,11 229 102,-27-1393-544,1 1063 382,-2-1-1,0 1 0,-2 0 0,0 0 1,-2 1-1,-7-23 0,12 193 228,7-98-121,22 86 1,-6-39-15,56 461 271,-57-345-197,57 232 1,-78-440-137,40 144 52,-33-127-45,0-1-1,2 0 0,0 0 0,20 29 1,-28-47-11,-1-1-1,1 1 1,1-1 0,-1 1 0,0-1 0,1 0-1,-1 0 1,1 0 0,-1 0 0,1 0 0,0-1-1,0 1 1,0-1 0,0 0 0,0 0 0,0 0-1,0 0 1,0 0 0,6 0 0,-8-2 1,0 0-1,0 0 1,0-1 0,0 1 0,0 0 0,0 0-1,0-1 1,0 1 0,0 0 0,-1-1 0,1 1 0,0 0-1,-1-1 1,1 1 0,-1-1 0,0 1 0,1-1-1,-1 0 1,0 1 0,0-1 0,0 1 0,0-1 0,-1-1-1,2-4 2,6-62-30,-5-136-1,-4 99-38,1 21-17,-3 1-1,-27-148 1,-60-153-275,12 51 62,87 417 428,104 321 272,-39-151-132,-19-44-90,45 156 33,-91-338-192,3 9-2,0 0 0,2-1-1,25 47 1,-19-62-76,-18-20 22,-1-3-17,-1-24 25,-1 1-1,-1 0 0,-1 0 1,-1 0-1,-1 0 0,-2 1 1,0 0-1,-18-35 0,-99-175-296,-12-23 151,138 292 313,11 32-89,139 332 404,-116-330-382,-30-61-69,-3-9 0,-14-37 14,-230-504-103,153 359 46,47 99 17,-34-80-21,99 224 279,-22-52-218,0-67-19,1 15-8,-8-71-1,4 102 10,0 1 1,-1 1-1,0-1 0,-1 0 1,0 1-1,-1 0 1,-1 0-1,0 0 0,-15-21 1,20 31 1,1 1 0,-1 0 0,-1-1 0,1 1 0,0 0 1,0 0-1,0 0 0,-1 0 0,1 0 0,0 0 0,-1 0 0,1 0 1,-1 0-1,1 1 0,-1-1 0,1 0 0,-3 1 0,3 0 0,0 0 1,0 0-1,0 0 0,0 0 1,0 0-1,0 1 0,0-1 0,0 0 1,0 1-1,1-1 0,-1 1 1,0-1-1,0 1 0,0 0 0,0-1 1,1 1-1,-1 0 0,0-1 0,1 1 1,-2 2-1,-3 4 2,1 1 0,0 0 0,0 1 0,1-1 0,-3 10 0,0 0-1,-14 43 11,15-41 4,-2 0-1,0-1 1,-2 0 0,-14 26 0,22-43-13,-12 13-10,12-15 6,1 0 1,-1 0-1,1 0 1,-1 0-1,1 0 1,-1 0 0,0 0-1,1 0 1,-1-1-1,1 1 1,-1 0-1,1 0 1,-1-1-1,1 1 1,0 0-1,-1 0 1,1-1 0,-1 1-1,1-1 1,-1 1-1,1 0 1,0-1-1,-1 1 1,1-1-1,0 1 1,0-1-1,-1 1 1,1-1 0,0 1-1,0-1 1,0 1-1,-1-1 1,1 1-1,0-1 1,0 1-1,0-1 1,0 0-1,-7-25 0,2 0 0,0-1-1,1 1 1,2-1 0,1 0-1,4-46 1,-2 7 5,1 32 1,1 1 1,9-38-1,-6 38 0,-1-1 1,1-38-1,-5 47-5,2-1 0,7-34 0,3-20 0,-11-44 0,-4 94 0,2 0 0,1 0 0,1 0 0,8-34 0,4 23 4,2-1 1,2 2-1,1 0 0,36-52 0,-42 71-3,12-17-9,2 2 0,2 1 0,56-54 0,-39 43-3,-32 29 13,-1 0 1,0-1-1,12-22 0,-14 22-7,0 0 0,1 1 0,24-26 0,-37 43 5,1 1-1,0-1 1,0 1 0,0-1 0,0 1-1,0-1 1,0 0 0,0 1-1,1-1 1,-1 1 0,0-1-1,0 1 1,0-1 0,0 1-1,1-1 1,-1 0 0,0 1-1,0-1 1,1 0 0,-1 1-1,0-1 1,0 0 0,1 1 0,-1-1-1,0 0 1,1 1 0,-1-1-1,1 0 1,-1 0 0,0 1-1,1-1 1,-1 0 0,1 0-1,-1 0 1,1 0 0,-1 0-1,0 0 1,1 0 0,-1 0-1,1 0 1,-1 0 0,1 0 0,-1 0-1,1 0 1,-1 0 0,1 0-1,-1 0 1,0 0 0,1 0-1,-1-1 1,1 1 0,-1 0-1,0 0 1,1-1 0,-1 1-1,0 0 1,1 0 0,-1-1-1,0 1 1,1 0 0,-1-1 0,0 1-1,1 0 1,-1-1 0,0 1-1,0-1 1,1 0 0,-4 31 21,-9 5-21,-2-2-1,-1 1 0,-2-2 1,-25 37-1,3-4-23,-3 5 19,18-32 7,2 1 0,-23 56-1,26-41-1,2 0 0,3 1 0,1 1 0,4 0 0,1 1 0,1 87 0,7-143-1,1-1 0,-1 1-1,0-1 1,0 1 0,0-1-1,1 1 1,-1-1 0,0 1-1,0-1 1,1 1 0,-1-1-1,1 1 1,-1-1 0,0 1-1,1-1 1,-1 0 0,1 1-1,-1-1 1,1 0 0,-1 1-1,1-1 1,-1 0-1,1 0 1,-1 0 0,1 1-1,-1-1 1,1 0 0,0 0-1,-1 0 1,1 0 0,-1 0-1,1 0 1,-1 0 0,1 0-1,0 0 1,-1 0 0,1 0-1,-1-1 1,1 1 0,-1 0-1,1 0 1,-1 0 0,1-1-1,26-11-35,-13-1 42,0-2 0,-2 1 0,1-2 0,-2 1 0,14-27 0,42-94-15,-36 69-10,4-11 17,-21 44-44,29-52 1,-75 193 14,6-39 50,4 2 0,3 1 1,3 1-1,-12 127 0,13 299 161,15-461-177,0-41-10,1 0-1,-1 0 0,2 0 1,-1 0-1,0 0 0,1 0 0,2-6 1,6-12 19,61-221-68,36-99-46,-99 322 72,-2 0 1,0 0-1,-2 0 1,0-1-1,-1 1 1,1-33-1,-4 52 31,-1-1 0,1 0 0,0 1 0,-1-1-1,1 1 1,-1-1 0,0 1 0,1-1 0,-1 1 0,0-1 0,0 1 0,0 0-1,0-1 1,0 1 0,0 0 0,0 0 0,-1 0 0,1 0 0,0 0-1,-1 0 1,1 0 0,0 0 0,-1 0 0,1 1 0,-1-1 0,0 1 0,1-1-1,-1 1 1,-2-1 0,1 0-5,-1 0 0,1 1 0,-1 0 0,0-1 0,1 1 0,-1 0 0,0 1 0,1-1 0,-1 0 0,0 1 0,1 0 0,-7 2 0,2 4-6,0 0 1,0 0-1,1 0 1,0 1-1,1 0 1,0 0-1,0 0 1,1 1-1,0 0 1,-8 18 0,5-10 2,-40 89 49,-62 201 0,96-265-22,-21 76 76,-38 102 51,67-210-144,1-11-1,-2-22-3,4-43-5,3-9-10,4 2 0,3-1-1,3 0 1,3 2-1,4-1 1,2 2 0,31-72-1,-48 139 18,3-10-3,2 0 0,15-24 0,-20 35 2,0 1 0,-1-1 0,1 1 0,0 0 1,1-1-1,-1 1 0,0 0 0,1 0 0,-1 1 1,1-1-1,0 0 0,-1 1 0,1-1 0,0 1 1,0 0-1,0 0 0,0 0 0,0 1 0,0-1 1,4 0-1,-6 2 7,1-1 1,-1 1 0,1-1-1,-1 1 1,1 0 0,-1-1-1,1 1 1,-1 0 0,1 0-1,-1 0 1,0 0-1,0 0 1,0 1 0,1-1-1,-1 0 1,0 0 0,-1 1-1,1-1 1,0 1 0,0-1-1,0 1 1,-1-1 0,1 3-1,17 50 132,-9-23-46,17 1 15,-27-32-128,1-1 1,0 1-1,0-1 0,0 1 1,0-1-1,0 1 0,0-1 1,0 1-1,0-1 0,0 1 1,0-1-1,0 1 1,0-1-1,0 1 0,0-1 1,0 1-1,1 0 0,-1-1 1,0 1-1,0-1 0,0 1 1,1-1-1,-1 1 0,0 0 1,1-1-1,-1 1 1,0-1-1,1 1 0,-1 0 1,1 0-1,-1-1 0,0 1 1,1 0-1,-1 0 0,1-1 1,-1 1-1,1 0 0,-1 0 1,1 0-1,-1 0 1,1 0-1,-1-1 0,1 1 1,-1 0-1,1 0 0,-1 0 1,0 1-1,1-1 0,-1 0 1,1 0-1,-1 0 0,1 0 1,-1 0-1,1 0 1,-1 1-1,1-1 0,-1 0 1,1 0-1,-1 1 0,0-1 1,1 0-1,-1 1 0,0-1 1,1 0-1,-1 1 0,0-1 1,1 1-1,-1-21-1426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516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1743 96,'0'0'641,"20"0"106,-13 0-700,0-1 0,0 0 0,0 0 1,0 0-1,0 0 0,-1-1 0,1-1 0,0 1 0,-1-1 0,0 0 1,9-6-1,-1-1-12,0-1 0,-1 0 1,13-15-1,-16 15-27,2 0-1,-1 1 1,1 0 0,0 1-1,15-8 1,-25 16 0,0 0 0,1 0-1,-1 0 1,1 0 0,-1 0 0,1 0 0,-1 1 0,1 0 0,0-1 0,-1 1 0,1 0-1,0 0 1,-1 1 0,1-1 0,-1 0 0,1 1 0,0 0 0,-1-1 0,1 1 0,-1 0-1,0 0 1,1 0 0,-1 1 0,0-1 0,1 1 0,-1-1 0,0 1 0,0 0 0,2 3-1,5 5 32,0 0-1,-1 1 0,-1 0 0,10 19 0,-6-11-43,218 438 267,-40 18-121,-94-228-101,-82-209-37,-9-25-6,1 0 0,0 1-1,0-2 1,1 1 0,1-1 0,0 0 0,15 20 0,-21-33-2,0 1 1,-1-1-1,1 0 0,-1 1 0,1-1 0,-1 0 0,1 1 1,-1-1-1,1 0 0,-1 0 0,0 1 0,1-1 0,-1 0 1,0 0-1,0 0 0,1 0 0,-1 1 0,0-1 0,0 0 1,0 0-1,0 0 0,0 0 0,0 1 0,0-1 0,-1 0 1,1 0-1,-1-1 0,0-39 1,-7 10-47,-1-1 0,-1 1 0,-2 1 0,-25-48 0,14 30-9,-384-760-409,352 705 459,-4 2 1,-4 3 0,-79-94-1,142 192 13,-1-1-1,1 1 0,0-1 0,0 1 1,-1-1-1,1 1 0,0-1 1,0 1-1,-1-1 0,1 1 0,0 0 1,-1-1-1,1 1 0,-1 0 1,1-1-1,-1 1 0,1 0 0,0-1 1,-1 1-1,1 0 0,-1 0 1,1-1-1,-1 1 0,0 0 0,1 0 1,-1 0-1,1 0 0,-1 0 1,1 0-1,-1 0 0,1 0 0,-1 0 1,1 0-1,-1 0 0,0 0 1,1 0-1,-1 0 0,1 1 0,-1-1 1,1 0-1,-1 1 0,-3 26 41,14 42-22,8-25 7,1-1-1,1-2 0,31 45 0,-7-10 9,120 231 18,177 296 62,-233-426-116,-102-164 2,-6-10-3,1-1 0,0 1 1,0-1-1,0 1 0,0-1 0,0 1 0,1-1 0,-1 0 0,0 0 0,1 0 0,0 0 1,0 0-1,3 3 0,-5-16-165,-8-22 120,-1 1 0,-2 0 0,-21-43 0,5 13-21,-391-880-285,277 635 299,130 283 53,-21-42 1,3-2 0,3 0 1,-33-140-1,-12-174 26,71 383-27,0-1-1,0 0 1,0 0 0,1 0 0,-1 0 0,0 0 0,0 0 0,0 1 0,0-1-1,1 0 1,-1 0 0,0 0 0,0 0 0,0 0 0,0 0 0,1 0 0,-1 0-1,0 0 1,0 0 0,0 0 0,1 0 0,-1 0 0,0 0 0,0 0 0,0 0-1,1 0 1,-1 0 0,0 0 0,0 0 0,0 0 0,0-1 0,1 1-1,-1 0 1,0 0 0,0 0 0,0 0 0,0 0 0,0 0 0,1 0 0,-1-1-1,0 1 1,0 0 0,0 0 0,0 0 0,0 0 0,0-1 0,0 1 0,0 0-1,0 0 1,0 0 0,1-1 0,-1 1 0,0 0 0,0 0 0,0 0 0,0 0-1,0-1 1,0 1 0,0 0 0,-1 0 0,1-1 0,15 15 29,-14-12-18,52 57 113,-3 3 0,58 95 0,69 150 43,-168-292-158,37 68 34,-4 2 0,36 101 1,-75-178-43,2 7-13,-9-21-12,-7-15 11,-168-297-206,-12-44 103,159 286 85,2-1 0,-37-156 1,64 214 38,1 0 0,0 0 0,1-19 0,2 37-6,-1 1 0,1-1 0,-1 1 1,1-1-1,0 1 0,-1 0 0,1-1 1,-1 1-1,1 0 0,0 0 0,-1-1 0,1 1 1,0 0-1,0 0 0,-1 0 0,1 0 1,0 0-1,-1 0 0,1 0 0,0 0 1,0 0-1,-1 0 0,1 0 0,0 0 1,-1 0-1,1 1 0,0-1 0,-1 0 1,1 1-1,1 0 0,4 2 20,0 0-1,0 1 1,0 0-1,0 1 1,-1-1-1,0 1 1,0 0-1,0 0 1,0 0-1,7 12 1,39 70 92,-43-73-102,35 68 55,61 164-1,-245-487-418,-45-129 128,180 352 229,0 0-1,1 0 1,1-1 0,1 0 0,0 0-1,2 0 1,0 0 0,2-22 0,-1 24 16,1 14-17,1-1 0,-1 0 0,1 0 0,0 1 0,0-1-1,0 1 1,0 0 0,0-1 0,1 1 0,0 0 0,-1 0 0,1 1 0,0-1 0,1 1 0,-1-1-1,0 1 1,1 0 0,4-2 0,20-17 18,-26 19-19,0 1-1,1 0 0,-1 0 1,0 0-1,0 0 1,0 0-1,1 0 1,-1 1-1,0-1 1,1 1-1,-1 0 1,1-1-1,-1 1 0,0 0 1,1 1-1,-1-1 1,1 0-1,-1 1 1,0-1-1,1 1 1,-1 0-1,0-1 1,0 1-1,1 0 1,-1 1-1,0-1 0,3 2 1,9 6 25,0 0 0,21 18 0,-31-23-26,6 4 1,-1 1 1,0 0-1,-1 1 0,0 0 1,-1 0-1,0 1 0,0 0 1,-1 0-1,-1 1 1,6 16-1,1 12 37,14 75 0,-10-37-2,76 333 229,-31-63-171,-61-343-97,5 39-29,-6-36 15,-5-26 13,-17-64-101,-46-103 0,34 96-1,5 9 60,-123-373-227,151 444 272,-7-34 25,9 43-25,0 0-1,0 0 1,0 0 0,0 1-1,0-1 1,0 0-1,1 0 1,-1 0-1,0 0 1,0 0-1,0 0 1,0 0-1,0 0 1,0 0-1,0 0 1,0 0-1,0 1 1,0-1-1,0 0 1,0 0-1,0 0 1,1 0-1,-1 0 1,0 0-1,0 0 1,0 0 0,0 0-1,0 0 1,0 0-1,0 0 1,0 0-1,0 0 1,1 0-1,-1 0 1,0 0-1,0 0 1,0 0-1,0 0 1,0 0-1,0 0 1,0 0-1,0 0 1,1 0-1,-1 0 1,0 0-1,0 0 1,0-1-1,0 1 1,0 0-1,0 0 1,0 0 0,0 0-1,0 0 1,0 0-1,0 0 1,14 24 38,202 438 450,-161-322-365,53 207 0,7 170-92,-102-454-48,-4-28-50,-3 0 0,5 69 0,-13-133-13,-1 1 0,-2 0 1,-1 0-1,-18-52 0,3 9-23,-166-497-518,-24-98 482,204 628 133,5 27 330,5 39-276,1-1 0,2 1 0,0-1-1,2 0 1,21 46 0,1 9 10,137 506 339,56 162-192,-145-540-158,195 370 0,-176-415-52,81 156-83,-167-295 79,-2 0 1,8 31-1,-6-22 20,-67-115-455,-105-160 303,10-8 1,12-6-1,11-5 0,-97-284 0,214 510 148,9 24-4,-1 1-1,0 0 0,0 0 1,-1 0-1,0 0 1,-8-10-1,7 13 30,3 16 67,3 22-70,1-1-1,2 0 0,2 0 1,14 47-1,52 123 76,-50-146-79,91 214 244,234 407-1,-301-598-259,195 347 66,-31 13-28,-202-417-53,-7-19 0,-3-4 0,-16-34-7,6 12 23,-513-872-625,392 698 603,129 190 11,4 6 0,-1 0 0,1 0 0,-1 1 1,1-1-1,-1 0 0,1 0 0,-1 0 1,0 1-1,1-1 0,-1 0 1,0 0-1,0 1 0,1-1 0,-1 1 1,0-1-1,0 1 0,0-1 0,0 1 1,0-1-1,0 1 0,-1 0 0,1 13 27,2-3-24,0 0 1,0-1-1,1 0 1,1 1-1,-1-1 0,2 0 1,-1 0-1,5 8 0,46 77 43,-24-45-26,245 530 247,-4-7-21,-254-542-247,25 49 7,-145-295-169,14 35 11,-262-652-113,288 679 268,45 116 15,11 25-10,8 16-7,276 610 194,-128-304-59,-105-212-112,44 98 87,151 243 0,-237-435-111,-1-1-1,0 0 0,0 0 1,0 0-1,1 0 0,-1 0 1,1-1-1,-1 1 0,1-1 0,-1 1 1,1-1-1,0 1 0,0-1 0,0 0 1,2 2-1,-4-28-106,-10-12 105,-2 1 0,-1 1 1,-24-43-1,-5-17-39,-125-288-126,-27-68 21,148 329 113,-51-219 0,91 312 10,2 0 0,-2-59 0,7 87 22,-1 1 0,0 0 0,0 0 0,0 0 1,1 0-1,-1 0 0,0 0 0,0 0 0,1 0 0,-1 0 0,0 0 1,0 0-1,1 0 0,-1 0 0,0 0 0,0 0 0,1 0 0,-1 0 1,0 0-1,0 0 0,1 0 0,-1 0 0,0 0 0,0 0 0,0 0 1,1 1-1,-1-1 0,0 0 0,0 0 0,0 0 0,1 0 0,-1 0 1,0 1-1,0-1 0,0 0 0,0 0 0,1 0 0,-1 1 0,0-1 1,0 0-1,0 0 0,0 1 0,0-1 0,0 0 0,0 0 1,0 1-1,0-1 0,0 0 0,0 1 0,227 316 190,-167-223-86,73 158 0,50 210 49,-21-47-48,-12-97-66,-145-308-47,-2-5-12,0-1 0,-1 1 0,1 0 0,-1 0 0,0 1 0,-1-1 0,1 0 0,-1 0 0,0 1 0,1 9 0,-7-20-97,-28-37 79,1-2 0,-48-87-1,-40-113-179,95 191 204,-89-205-113,-92-312 0,200 548 132,5 15-4,0 1 1,-1 0-1,0 0 1,0 0-1,0 0 1,-1 0 0,0 1-1,0-1 1,0 1-1,0 0 1,-6-7-1,9 37 91,6 4-79,0-1 0,3 0-1,0 0 1,2-1 0,17 35 0,2 4 13,107 283 115,61 136 163,-71-244-149,6 10-14,-129-238-145,-7-10-6,-18-17-26,-30-39-36,49 51 71,-399-511-538,385 491 533,-175-257-55,166 249 99,44 71-2,2-2 0,1 0-1,46 58 1,-1 1 40,170 242 187,-58-86-76,-51-31-63,-63-104-85,-64-116-41,1 1 1,-1-1 0,1 0 0,0 0 0,0 0-1,0 0 1,1 0 0,-1 0 0,1-1 0,-1 1 0,1-1-1,0 0 1,0 1 0,0-1 0,0-1 0,0 1 0,1 0-1,-1-1 1,0 0 0,1 1 0,-1-1 0,1-1-1,0 1 1,-1 0 0,1-1 0,5 0 0,-7-1 2,-1 0 1,0-1-1,1 1 0,-1-1 1,0 1-1,0-1 1,0 1-1,0-1 1,-1 0-1,1 0 0,0 1 1,-1-1-1,1 0 1,-1 0-1,1 0 1,-1 1-1,0-1 0,0-3 1,5-41 23,-4 37-21,0 0 0,1 1 0,0-1 0,0 0 0,1 1 0,0-1 1,0 1-1,7-11 0,9-28 1,-17 22-22,-5 24 9,-3 12 9,6-10 0,0 0-1,0 0 1,0-1-1,0 1 1,0 0-1,-1-1 0,1 1 1,0 0-1,-1-1 1,1 1-1,0 0 1,-1-1-1,1 1 1,-1-1-1,1 1 1,-1 0-1,1-1 1,-1 1-1,1-1 1,-1 0-1,0 1 1,1-1-1,-1 1 0,1-1 1,-1 0-1,0 0 1,0 1-1,1-1 1,-1 0-1,0 0 1,1 0-1,-1 0 1,0 0-1,0 0 1,0 0-1,-2-1-1,1 1 0,0-1 0,-1-1 0,1 1 0,0 0 0,0 0 0,0-1 0,0 0-1,0 1 1,-3-4 0,-37-51 1,-120-282 3,65 122 28,-22-14-57,-30-63 29,109 204-16,-38-122 0,40 83 14,-80-230 27,94 302-26,-6-20 6,-3 1-1,-54-87 1,-86-139-22,84 139 9,46 107-9,21 28 8,21 25 18,1 42 32,0-37-49,0-2-20,1 13-6,97 255 60,-30-94-14,75 163-14,-82-206 0,48 154 0,-150-346-150,17 29 92,-99-130-16,-35-52-39,98 113 73,-68-159-1,44 82 26,69 142 15,23 97 96,5-28-80,29 54 0,1 0 11,258 677 213,-210-539-197,186 333 0,-228-460-31,-30-56-2,33 53 0,-7-16-10,-31-53 2,35 51 1,85 120 24,-22-22-27,-95-134-3,-16-36 2,1 0 0,0-1 1,0 1-1,0-1 1,0 0-1,1 1 0,0-1 1,0 0-1,1-1 0,-1 1 1,7 5-1,-9-9-47,-5-2-304,1 1 270,1 0-1,0 0 1,0-1-1,0 1 1,0-1-1,1 0 0,-1 0 1,0 0-1,0 0 1,-2-1-1,-29-25-1097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517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924 3145 320,'6'18'31,"-1"-3"401,-3-35-121,-2 14-289,-1 0 0,0 0 0,0 0 0,-1 0-1,0 0 1,0 0 0,0 1 0,-1-1-1,0 1 1,0-1 0,0 1 0,0 0 0,-1 0-1,0 1 1,0-1 0,0 1 0,-10-8 0,7 6-14,0 1 1,-1 0-1,0 0 1,0 0-1,-1 1 1,1 0-1,-1 0 1,0 1-1,0 1 1,-18-4-1,26 6-2,0 0 0,-1 0 0,1 0-1,0 0 1,0 1 0,-1-1 0,1 0 0,0 1-1,0-1 1,0 1 0,0-1 0,0 1 0,-1 0-1,1-1 1,0 1 0,0 0 0,1 0 0,-1-1 0,0 1-1,0 0 1,0 0 0,0 0 0,1 0 0,-1 0-1,1 1 1,-1-1 0,1 0 0,-1 0 0,1 0-1,-1 0 1,1 1 0,0-1 0,0 0 0,0 0-1,-1 1 1,2 1 0,-1 57 69,1-48-50,2 8 5,0-1-1,1 1 1,2-1-1,0 0 0,0 0 1,2 0-1,0-1 1,14 21-1,-3-7 30,2-2 1,1 0-1,42 44 0,-55-65-50,1 0 0,0 0 0,0-1 0,1-1 1,0 0-1,13 7 0,-18-12-7,-1 1 1,1-1-1,0 0 1,1 0-1,-1-1 1,0 0-1,0 0 1,1 0-1,-1-1 1,0 0-1,1 0 1,-1-1-1,0 1 1,10-4-1,-13 3-2,-1 0-1,1 0 0,-1-1 1,0 0-1,0 1 0,0-1 1,0 0-1,0 0 0,0 0 1,0 0-1,0 0 0,-1 0 1,1-1-1,-1 1 0,0 0 1,0-1-1,1 1 0,-2-1 1,1 0-1,0 1 0,0-5 1,9-63-17,-10 63 16,2-12-19,-1 0-1,-1 0 1,-1 0-1,-1 1 1,0-1 0,-2 0-1,0 1 1,-1-1-1,0 1 1,-2 1-1,-12-25 1,17 38 19,-17-35-31,-48-70 0,61 100 29,0 1 1,0 1-1,0-1 0,-1 1 0,-1 0 0,1 1 0,-1-1 1,0 1-1,0 1 0,-1 0 0,1 0 0,-1 0 1,0 1-1,-17-5 0,24 9 3,1 0 0,-1-1 0,1 1 0,-1 0 0,1 0 0,0 0 0,-1 0 0,1 0 0,-1 0 0,1 0 0,-1 1 0,1-1 0,-1 0 0,1 1 0,-1-1 0,1 1 0,0-1 0,-1 1 0,1 0 0,0 0 0,0 0 0,-1 0 0,1 0 0,0 0 0,0 0 0,0 0 0,0 0 0,0 0 0,0 0 0,1 1 0,-1-1 0,0 0 0,1 1 0,-1-1 0,1 0 0,-1 3 0,-1 5 0,0-1 0,1 1 0,1 0 0,0 0 0,0 10 0,1-2 0,-1 31 12,1-1-1,3 0 1,2 0 0,16 62 0,-10-66-8,-5-9 18,1-1-1,2-1 1,2 0-1,1 0 1,31 55-1,-42-83-18,1 0 1,-1-1-1,1 0 0,0 1 0,0-1 1,0 0-1,0 0 0,0 0 0,0-1 1,1 1-1,0-1 0,-1 0 0,1 0 1,0 0-1,0-1 0,0 1 0,0-1 1,0 0-1,1 0 0,-1 0 0,0-1 1,7 1-1,-9-2-3,0 1 1,-1-1-1,1 0 0,0 1 1,-1-1-1,1 0 1,-1 0-1,1 0 0,-1 0 1,1 0-1,-1-1 1,0 1-1,1 0 0,-1-1 1,0 1-1,0-1 1,0 1-1,0-1 0,0 0 1,-1 1-1,1-1 1,0 0-1,-1 1 0,1-1 1,-1 0-1,0 0 1,1-2-1,7-58 6,-8 57-7,3-18-6,-2 0 0,0 0 0,-2 0-1,0 0 1,-2 0 0,0 0 0,-2 0 0,-1 1 0,0 0 0,-1 0 0,-19-37 0,14 38 4,-177-302-32,102 195 33,-102-159-9,132 192 7,-49-116 0,65 114 11,-25-57 7,66 219 45,8-7-52,3 0 1,2-1-1,37 100 0,-20-66 1,297 987 152,-314-1037-170,-33-111-81,-22-36 46,-54-215-1,36 69 6,-80-264-85,126 467 98,8 29 22,-1 0-1,0 0 1,-13-23 0,23 92 31,9-10-13,2-1-1,33 67 0,-11-26 10,232 503 170,-263-572-186,1 3 1,0 0 0,1-1 1,0 0-1,1 0 0,0-1 1,1 0-1,14 14 0,-22-24-7,-1 0-1,0-1 1,1 1 0,-1-1-1,1 1 1,-1-1-1,1 1 1,-1-1-1,1 1 1,-1-1 0,1 1-1,0-1 1,-1 0-1,1 1 1,0-1-1,-1 0 1,1 0-1,0 1 1,-1-1 0,1 0-1,0 0 1,-1 0-1,1 0 1,0 0-1,0 0 1,-1 0 0,1 0-1,0 0 1,-1 0-1,1 0 1,0-1-1,-1 1 1,1 0 0,0 0-1,-1-1 1,1 1-1,0 0 1,-1-1-1,1 1 1,-1-1-1,1 1 1,-1-1 0,1 1-1,-1-1 1,1 1-1,-1-1 1,1 0-1,-1 1 1,0-1 0,1 1-1,-1-1 1,0 0-1,0 1 1,1-2-1,3-42-27,-4 39 27,0-51-8,-1 0-1,-4 0 1,-17-86 0,-17 10-17,-5 2 1,-5 3 0,-91-166-1,98 214 18,4-2 0,4-1 0,-45-163 0,72 198 8,3 0 0,1 0 0,6-70 0,-1 21 0,-2 89 0,1 0 0,-1 0 0,0 1 0,0-1 0,-1 0 0,0 0 0,0 1 0,0-1 0,-1 1 0,0-1 0,-5-11 0,2 19 0,4 12 0,7 93 32,5 0 0,35 151 0,-2-15 0,-31-171-32,28 89 0,-33-143-14,-4-30-43,-4-30 5,-5 0 39,-1 0-1,-21-73 0,-40-84-8,13 44 16,16 34-3,-1 6-9,6-1-1,-25-162 1,45 195 82,9 159-24,-4-1 0,-17 77 0,-6 54 27,25-168-120,6-134 27,-5-1 1,-3 1-1,-32-142 1,30 213 25,-1-9 0,6 18 73,0 16-20,1 11-24,-2 61 8,6-71-37,1-1 0,-1 1 0,0 0 0,0 0 0,0 0-1,0-1 1,0 1 0,0 0 0,1 0 0,-1 0 0,0 0 0,0 0 0,0-1-1,0 1 1,1 0 0,-1 0 0,0 0 0,0 0 0,0 0 0,1 0-1,-1 0 1,0 0 0,0 0 0,1 0 0,-1 0 0,0 0 0,0 0 0,0 0-1,1 0 1,-1 0 0,0 0 0,0 0 0,0 0 0,1 0 0,-1 0-1,0 0 1,0 0 0,1 0 0,-1 0 0,0 0 0,0 1 0,0-1 0,0 0-1,1 0 1,-1 0 0,0 0 0,0 0 0,0 1 0,0-1 0,0 0-1,1 0 1,-1 0 0,0 1 0,0-1 0,0 0 0,0 0 0,0 0 0,0 1-1,0-1 1,0 0 0,0 0 0,0 0 0,0 1 0,0-1 0,0 0-1,0 0 1,0 1 0,0-1 0,0 0 0,10-13-17,-1-19 6,-2-1-1,6-56 1,-7 39 7,-4 42 5,0 0 0,0 0 1,1 0-1,0 1 0,1-1 0,-1 1 0,2 0 0,-1 0 0,1 0 1,7-9-1,64-60 16,-52 54-15,-9 7-2,-12 10 0,1 0 0,0 1 0,1-1 0,-1 1 0,1 0 0,0 1 0,0-1 0,0 1 0,0 0 0,1 0 0,-1 0 0,1 1 0,0 0 0,-1 0 0,1 0 0,8 0 0,-13 3 2,0 0-1,0 0 0,0 0 1,0 1-1,-1-1 1,1 0-1,-1 1 0,1-1 1,-1 1-1,1-1 0,-1 1 1,0-1-1,1 1 1,-1-1-1,0 1 0,0-1 1,0 1-1,0-1 0,-1 1 1,1-1-1,-1 3 1,1-1-1,-2 18-1,-1 0 0,-1 0 0,-1 0 0,0-1 0,-2 0 0,0 0 0,-12 20 0,-4 17 0,-43 86 0,65-141-4,0 0 1,0 0-1,0 0 0,0 0 0,-1 0 0,1 0 0,-1 0 0,1-1 1,-1 1-1,0-1 0,0 1 0,1-1 0,-1 0 0,0 1 1,0-1-1,-4 1 0,6-2 2,-1 0 0,1 0 0,-1 0 0,1 0 0,-1 0 0,1 0 0,-1 0 1,1 0-1,-1 0 0,1 0 0,-1 0 0,1 0 0,-1-1 0,1 1 0,-1 0 0,1 0 0,0-1 0,-1 1 0,1 0 1,-1-1-1,1 1 0,0 0 0,-1-1 0,1 1 0,0 0 0,-1-1 0,-3-22-36,2 3 33,2 1 0,1-1-1,0 0 1,1 1 0,1-1-1,1 1 1,1 0 0,1 0-1,0 1 1,2-1 0,12-23-1,-15 33 4,-1 1 1,1-1 1,0 1 0,0 0 0,1 1-1,-1-1 1,2 1 0,-1 0 0,1 1-1,10-8 1,-17 14 0,1 0 0,-1 0 1,1 0-1,-1 0 0,1 0 0,-1 0 0,1 0 0,-1 0 0,1 0 1,-1 0-1,1 1 0,-1-1 0,1 0 0,-1 0 0,1 1 1,-1-1-1,0 0 0,1 0 0,-1 1 0,1-1 0,-1 0 0,0 1 1,1-1-1,-1 1 0,0-1 0,0 1 0,1-1 0,-1 0 1,0 1-1,0-1 0,1 1 0,-1-1 0,0 1 0,0-1 1,0 1-1,0-1 0,0 1 0,0-1 0,0 1 0,0 0 0,0-1 1,0 1-1,0 0 0,1 30 17,-1-28-14,-1 30 2,-2 0 0,-1 0 1,-2-1-1,-1 0 0,-2 0 1,-22 56-1,-4-2 3,-36 101 16,38-108 8,33-129-64,10-14 18,1 0 0,4 1 0,32-87 0,-17 57 1,-20 63 2,0 0 0,17-29 1,-27 59 10,0 0-1,0 0 1,0 0 0,0 0 0,0 0 0,1 0-1,-1 0 1,0 1 0,0-1 0,0 0 0,0 0 0,0 0-1,0 0 1,1 0 0,-1 0 0,0 0 0,0 0-1,0 0 1,0 0 0,1 0 0,-1 0 0,0 0-1,0 0 1,0 0 0,0 0 0,0 0 0,1 0 0,-1 0-1,0 0 1,0 0 0,0 0 0,0 0 0,0 0-1,0-1 1,1 1 0,-1 0 0,0 0 0,0 0 0,0 0-1,0 0 1,0 0 0,0 0 0,0 0 0,0-1-1,1 1 1,-1 0 0,0 0 0,0 0 0,0 0-1,0 0 1,0-1 0,0 1 0,0 0 0,0 0 0,0 0-1,0 0 1,0 0 0,0-1 0,0 1 0,0 0-1,0 0 1,0 0 0,0 0 0,1 9 12,-1-9-12,-1 124 48,-17 143 0,8-194 16,-2 113 0,14-197-68,0-1 1,0 1-1,1 0 0,0 0 1,1 0-1,8-17 1,2-5 1,55-178 2,-31 93 0,55-123 0,-85 224 0,1 1 0,1 0 0,21-29 0,-27 40 0,-1 1 0,1 0 0,0 0 0,0 0 0,0 1 0,1-1 0,-1 1 0,1 0 0,0 0 0,0 1 0,0-1 0,0 1 0,0 0 0,1 1 0,-1-1 0,0 1 0,11-1 0,-15 2 1,0 0 0,-1 0 0,1 1 0,0-1 0,-1 0 0,1 0 0,0 1 0,-1-1 0,1 1 0,-1-1 0,1 1 0,0-1-1,-1 1 1,1-1 0,-1 1 0,0-1 0,1 1 0,-1 0 0,1-1 0,-1 1 0,0-1 0,1 1 0,-1 0 0,0 0 0,0-1 0,0 1 0,1 0 0,-1-1-1,0 1 1,0 0 0,0 1 0,1 28 25,-1-24-23,-1 10-2,-1 1 0,0-1-1,-1 0 1,-1 0 0,0 0 0,-13 31 0,-54 91-2,21-43 1,16-25 7,-46 106 18,74-164-30,5-40-70,2 13 76,1-1-1,0 1 0,1 0 1,1 0-1,9-26 1,38-77 11,-39 93-11,33-64-1,4 3 0,4 2 0,3 3 0,3 2 0,72-72 0,-71 96-5,-69 100 37,-169 315-27,-101 200 43,287-604-90,9-6 41,3 0 0,41-75 0,-27 58-2,198-365-29,-223 417 30,-6 7 0,0 1-1,1 1 1,0-1-1,1 0 1,-1 1-1,1 0 1,0 0-1,1 0 1,-1 1-1,1 0 1,9-6-1,-14 11 3,-1 0 1,1 0-1,-1 0 0,1 0 0,-1 0 0,1 0 0,-1 0 0,1 0 1,-1 0-1,1 0 0,-1 1 0,1-1 0,-1 0 0,1 0 1,-1 1-1,0-1 0,1 0 0,-1 0 0,1 1 0,-1-1 1,0 0-1,1 1 0,-1-1 0,0 1 0,1-1 0,-1 1 0,0-1 1,1 1-1,-1-1 0,0 0 0,0 1 0,0-1 0,0 1 1,0-1-1,1 1 0,-1 0 0,0-1 0,0 1 0,0-1 1,0 1-1,0-1 0,0 1 0,-1 0 0,3 29 17,-2-27-14,0 403 93,1-440-118,14-66-1,1-15-28,-15 71 41,2 1 0,2-1 1,2 1-1,2 1 0,22-65 0,-5 64 9,-25 41 1,0 1 0,0 0 1,0-1-1,0 1 0,0 0 0,0-1 1,1 1-1,-1 0 0,0 0 1,1 0-1,-1 0 0,1 0 0,0 1 1,-1-1-1,1 0 0,-1 1 0,1-1 1,0 1-1,-1-1 0,1 1 0,0 0 1,0 0-1,-1 0 0,4 0 1,-3 1 1,0 0 1,-1 1-1,1-1 1,-1 0-1,0 1 1,1-1-1,-1 1 1,0 0-1,0-1 1,0 1-1,0 0 1,0-1-1,0 1 1,-1 0 0,1 0-1,0 0 1,-1 0-1,0 0 1,1 0-1,-1 2 1,5 50 26,-5-43-21,5 167 50,3 51 18,0-93-55,-28-354-117,24 224 102,-1 1 0,0 0 0,-1 0 0,1 0 1,-1 0-1,1 13 0,-3 116 84,0-135-89,0 0 0,-1-1 0,1 1 0,-1 0 0,1 0 0,-1 0 0,0 0 0,1 0 0,-1 0 0,0-1 0,1 1 0,-1 0 0,0-1 0,0 1 0,0 0 0,0-1 0,0 1 0,0-1 0,0 1 0,0-1 0,0 0 0,0 1 0,0-1 0,0 0 0,0 0 0,0 0 0,0 0 0,0 0-1,0 0 1,0 0 0,0 0 0,0 0 0,0 0 0,-1-1 0,-44-6 3,27 0-2,-8-2-7,0 0 0,-1 2 0,-30-4-1,49 11 5,0-1-1,0 1 1,0 0-1,0 1 0,0 0 1,0 0-1,0 1 0,0 0 1,0 1-1,1 0 1,0 0-1,-1 1 0,1 0 1,-8 5-1,-31 24-2,2 2-1,2 2 1,1 2-1,2 2 1,-57 74-1,91-109-5,9-34-70,12-1 82,1 1 0,1 0 0,2 1 0,0 2 0,41-42 0,-17 18 7,-16 16-9,1 2 0,1 1 0,2 2 0,1 1 0,1 1 0,1 2 0,39-21 0,-70 43-3,0 1 1,1-1-1,-1 1 0,0 0 1,1 0-1,-1 0 0,1 0 1,-1 1-1,7-1 0,-9 1 3,-1 0 0,1 0 0,-1 0 0,1 1 0,-1-1 0,0 0 0,1 1 0,-1-1 0,1 0 0,-1 1 0,0-1 0,1 0 0,-1 1 0,0-1 0,1 0 0,-1 1 0,0-1 0,1 1 0,-1-1 0,0 1 0,0-1 0,0 1 0,0-1 0,1 1 0,-1-1 0,0 1 0,0-1 0,0 1 0,0-1 0,0 1 0,0 0 0,-1 19 3,1-16 0,-2 7-2,-1 0 0,0 0 1,0 0-1,-1 0 1,-1 0-1,0-1 0,0 0 1,-1 0-1,0 0 0,-14 16 1,-6 13-1,-202 345-10,149-248 7,8-34 23,69-96-26,3-16 0,1 0-1,0 1 1,1-1 0,0 1-1,1-1 1,0 1 0,0 0-1,1 1 1,8-12-1,0-4 1,22-36 5,2 1 0,3 2 0,3 2 0,1 1 0,4 3 0,1 2 0,62-49 0,-110 98 0,-1-1 0,0 1 0,1-1 0,-1 1-1,0-1 1,1 1 0,-1-1 0,1 1 0,-1 0 0,1-1-1,-1 1 1,1 0 0,-1-1 0,1 1 0,0 0 0,-1 0-1,1-1 1,-1 1 0,1 0 0,0 0 0,-1 0 0,1 0-1,-1 0 1,1 0 0,0 0 0,-1 0 0,1 0-1,-1 0 1,1 0 0,0 0 0,-1 0 0,1 1 0,-1-1-1,1 0 1,0 0 0,-1 1 0,1-1 0,-1 0 0,1 1-1,-1-1 1,1 1 0,-1-1 0,0 1 0,1-1 0,-1 0-1,1 1 1,-1-1 0,0 1 0,0 0 0,1-1-1,-1 1 1,0-1 0,0 1 0,1-1 0,-1 1 0,0 0-1,0 0 1,4 51-17,-2-22 12,-1-22 3,-1-7 1,0 1 1,0-1-1,0 0 1,0 1-1,0-1 0,1 1 1,-1-1-1,0 1 1,1-1-1,-1 0 0,1 1 1,0-1-1,-1 0 1,1 1-1,0-1 0,0 0 1,0 0-1,0 0 1,0 0-1,0 0 1,0 0-1,0 0 0,0 0 1,0 0-1,1 0 1,-1-1-1,0 1 0,1 0 1,-1-1-1,0 1 1,1-1-1,-1 0 0,1 1 1,-1-1-1,1 0 1,-1 0-1,0 0 0,1 0 1,-1 0-1,3 0 1,-3-1-2,-1 1 0,1 0 1,0 0-1,-1 0 1,1-1-1,-1 1 1,1 0-1,0-1 1,-1 1-1,1 0 0,-1-1 1,1 1-1,-1-1 1,1 1-1,-1-1 1,1 1-1,-1-1 1,0 1-1,1-1 0,-1 0 1,0 1-1,1-1 1,-1 1-1,0-1 1,0 0-1,0 1 1,1-1-1,-1 0 0,0 1 1,0-1-1,0-1 1,0-23-29,0 22 14,0 3 15,0-1 1,0 1-1,0 0 1,0 0 0,0-1-1,0 1 1,-1 0-1,1 0 1,0-1 0,0 1-1,0 0 1,0 0-1,-1 0 1,1-1 0,0 1-1,0 0 1,0 0-1,-1 0 1,1 0 0,0-1-1,0 1 1,-1 0-1,1 0 1,0 0 0,0 0-1,-1 0 1,1 0-1,0 0 1,0 0 0,-1 0-1,1 0 1,0 0-1,-1 0 1,1 0 0,0 0-1,0 0 1,-1 0-1,1 0 1,0 0 0,0 0-1,-1 0 1,1 1-1,0-1 1,0 0 0,-1 0-1,1 0 1,0 0-1,0 1 1,0-1 0,-1 0-1,-13 8-15,14-7 15,-3 2 1,0 0 0,1 1 0,-1 0 0,1-1 0,0 1 0,0 0 0,1 0 0,-3 6 0,6-10 1,-1 1 1,0 0-1,0 0 0,0-1 1,0 1-1,1-1 0,-1 1 1,0-1-1,1 0 0,-1 1 1,0-1-1,1 0 0,-1 0 0,0 0 1,1 0-1,-1 0 0,0 0 1,1 0-1,-1-1 0,3 0 1,12 1 2,-15 0-3,0 1 0,0-1 0,0 1 0,-1-1 1,1 0-1,0 1 0,0 0 0,-1-1 0,1 1 0,0-1 0,-1 1 0,1 0 0,0 0 0,-1-1 0,1 1 0,-1 0 0,1 0 0,-1 0 0,0 0 1,1-1-1,-1 1 0,0 0 0,0 0 0,1 0 0,-1 0 0,0 0 0,0 0 0,0 0 0,0 1 0,-1 2 0,0 0 0,-1 0 0,1 0 0,-1 0 0,1-1 0,-1 1 0,0 0 0,-1-1 0,1 0 0,0 1 0,-1-1 0,0 0-1,0 0 1,0 0 0,0-1 0,-7 5 0,-2 2 3,0 0 0,-1-1 0,-20 9 0,9-8-8,-1-2-1,0 0 1,0-2 0,-39 4-1,-34 7-5,36 2 16,2 3 0,-75 36 0,50-20-2,71-32-4,0 2 1,1 0 0,0 0-1,1 1 1,0 1 0,0 0-1,-19 19 1,26-22-1,-1 1 1,1-1-1,1 1 0,-1 0 1,1 0-1,0 1 0,1-1 1,0 1-1,0-1 0,0 1 1,1 0-1,0 0 0,1 0 1,0 1-1,0 10 0,0-3 0,1 0 0,1 0 0,0 0 0,1 0 0,1-1 0,1 1 0,5 14 0,78 233 96,-77-295-120,1-28-16,16-302-339,-28 361 379,1 0 0,0 0-1,0 0 1,0 0-1,0 0 1,0-1 0,0 1-1,1 0 1,-1 0 0,0 0-1,1 0 1,-1 0 0,0 0-1,1 0 1,-1 0-1,1 0 1,0 0 0,-1 0-1,1 0 1,1-1 0,-2 2 0,1 0 1,-1 0 0,1 0 0,0 0 0,-1-1 0,1 1-1,0 0 1,-1 0 0,1 1 0,0-1 0,-1 0-1,1 0 1,0 0 0,-1 0 0,1 1 0,0-1-1,-1 0 1,1 0 0,-1 1 0,1-1 0,-1 0-1,1 1 1,0 0 0,3 3 10,0-1-1,0 1 1,0 0-1,-1 0 1,0 1-1,5 7 1,3 13 19,-1-1 1,-1 2 0,-2-1 0,6 30 0,11 109 167,-23-120-652,-1-74-560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518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29 4457 32,'0'0'480,"0"-18"129,0-55 32,-21 18-481,16 1-50,3-101 0,3 79-10,2 43-62,1 1 0,2 0 0,1 0-1,1 1 1,16-39 0,-9 27-35,45-154 42,34-206 0,-63 252-45,-13 76 0,-3 0 0,8-151 0,-21 194 0,1 0 0,2 1 0,11-39 0,-1 0 0,116-413 32,-104 398-26,47-161 20,-57 143-29,-14 75-4,1 0-1,12-43 0,8 8 4,37-70 1,-33 76 4,34-99-1,-3-111 0,-31 117 0,-22 128 0,-4 15 1,0-1 0,-1 0 0,0 0 1,1-15-1,-2 22 25,0 17 33,-19 353 53,4-150-16,-64 722 81,37-414-171,36-2-7,6-515 1,0 60 0,-3 0 0,-3-1 0,-3 1 0,-3-1 0,-30 100 0,13-93-13,-43 85-1,27-52 9,36-81-18,-2-1 0,-1 0 1,-26 43-1,30-58 15,0 0 1,1 1-1,1 0 0,0 0 1,0 1-1,1-1 0,1 1 0,-5 27 1,8-30 5,-16 66-62,16-72 61,-1-1-1,0 1 0,0 0 0,0-1 1,-1 0-1,1 1 0,-1-1 1,0 0-1,-1 0 0,1 0 0,0-1 1,-1 0-1,-5 5 0,2-3-2,1 0 0,0 1 0,0 0 0,0 0 0,1 1 0,-8 11-1,11-14 2,0 0-1,-1 0 0,0 0 0,1 0 0,-1-1 1,-1 1-1,1-1 0,0 0 0,-1 1 0,1-2 1,-1 1-1,0 0 0,0-1 0,0 0 0,-1 0 1,1 0-1,0 0 0,-1 0 0,1-1 1,-1 0-1,0 0 0,-7 0 0,6-1-23,-1-1 0,1 0 0,-1 0 0,1 0-1,-1-1 1,1 0 0,-10-4 0,-15-5-42,-5 9 58,11 3 15,25-1-2,0 0 0,1 0 0,-1 0 0,0 0 0,1 1 0,-1-1 0,0 0 0,1 0 0,-1 1 0,0-1 0,1 0 0,-1 0 0,0 1 0,0-1 0,1 0 0,-1 1 0,0-1 0,0 0 0,1 1 0,-1-1 0,0 1 0,0-1 0,0 0 0,0 1 0,0-1 0,0 1 0,0-1 0,0 0 0,0 1 0,0-1 0,0 1 0,0-1 0,0 0 0,0 1 0,0-1 0,0 1 0,0-1 0,0 0 0,-1 1 0,1-1 0,0 0 0,0 1 0,0-1 0,-1 0 0,1 1 0,0-1 0,0 0 0,-1 1 0,1-1 0,0 0 0,-1 0 0,1 1 0,0-1 0,-1 0 0,33 1 13,0 1 0,-1 1 0,1 1 0,0 2 0,-1 2 0,33 12 0,-29-8 4,0-1 0,0-1 0,1-2 0,1-1-1,72 3 1,-107-11-17,0 1 0,0-1 0,0 0 0,0 1 0,0-1 0,0 0 0,0 0 0,0 0 0,0 0 0,-1-1-1,1 1 1,0 0 0,-1-1 0,1 1 0,1-4 0,0 3 1,-1 0 0,1-1-1,-1 1 1,1 0 0,0 0-1,0 0 1,0 0 0,4-1 0,2 1 3,1 0 1,0 1-1,0 0 1,0 0-1,19 3 1,0-1-6,-29-2 1,1 1 0,0 0 0,-1 0 0,1 0 0,0 0 0,-1 0 0,1-1 0,-1 1 0,1 0 0,-1-1 0,1 1 0,-1 0 0,1-1 0,-1 1 0,1-1 0,-1 1 0,1-1 0,-1 1 0,1-1 0,-1 1 0,0-1 1,1 1-1,-1-1 0,0 1 0,0-1 0,1 0 0,-1 1 0,0-1 0,0 1 0,0-1 0,0 0 0,0-1 0,1-26-2,-2 17-2,1 2 2,-1-1 1,-1 0-1,1 1 1,-2-1-1,1 1 1,-1 0-1,-1 0 0,-6-14 1,-47-70-13,7 13-11,-1-16-26,-105-147 0,138 218 39,0-1 1,2-1-1,1 0 0,-12-32 0,18 47 26,3 20 6,0 29 5,6-30-25,-1 56 8,2-1-1,2 0 1,4 0-1,23 102 1,-27-156-6,86 256 54,-89-264-56,0 0-1,0 0 1,0 0-1,0 0 1,0-1-1,0 1 1,0 0-1,0 0 1,1 0 0,-1 0-1,0 0 1,0 0-1,0 0 1,0 0-1,0 0 1,0 0-1,0 0 1,1 0-1,-1 0 1,0 0-1,0 0 1,0 0-1,0 0 1,0 0-1,0 0 1,0 0-1,1 0 1,-1 0 0,0 0-1,0 0 1,0 0-1,0 0 1,0 0-1,0 0 1,1 0-1,-1 0 1,0 0-1,0 0 1,0 0-1,0 0 1,0 0-1,0 0 1,0 0-1,0 1 1,0-1-1,0 0 1,1 0-1,-1 0 1,0 0 0,0 0-1,0 0 1,0 0-1,0 1 1,0-1-1,0 0 1,0 0-1,0 0 1,0 0-1,0 0 1,0 0-1,0 1 1,3-19-6,-2-30 15,-1 46-9,-3-54 12,-22-112 1,11 87-12,-23-115-51,-72-214-1,102 387 31,-26-76-65,29 91 74,1 0 1,-1 1 0,-1 0-1,1 0 1,-1 0 0,0 0 0,-1 1-1,0-1 1,-10-8 0,16 15 9,-1-1 1,0 0 0,1 1 0,-1-1-1,0 0 1,0 1 0,1-1 0,-1 1-1,0-1 1,0 1 0,0 0 0,0-1-1,1 1 1,-1 0 0,0 0-1,0-1 1,0 1 0,0 0 0,0 0-1,0 0 1,0 0 0,0 0 0,0 0-1,0 1 1,1-1 0,-1 0 0,0 0-1,0 1 1,0-1 0,0 0-1,0 1 1,0-1 0,1 1 0,-1-1-1,0 1 1,0-1 0,1 1 0,-1 0-1,0-1 1,1 1 0,-1 0 0,1-1-1,-1 2 1,-1 2 0,0 1 0,0-1 0,1 0 1,-1 1-1,1-1 0,1 1 0,-2 5 0,-3 71 32,6 97 0,1-58 27,-3 13-17,-1 17 65,20 163 0,-14-503-102,-9 80-4,-1 28 0,4 0 0,3-1 0,21-138 1,29 5 4,-40 180-63,1 0-1,2 1 0,34-62 0,-48 122-11,-37 139 83,-3 15 9,24-28 112,4 236 0,12-374-127,6 84 64,-5-90-64,1 1 1,-1-1-1,1 0 1,1 0-1,-1 0 1,1 0-1,0 0 1,1-1 0,-1 1-1,8 7 1,-10-12-8,0-1 0,0 0 1,1 0-1,-1 0 0,1 0 1,-1 0-1,1 0 0,0 0 1,-1-1-1,1 1 1,0-1-1,-1 1 0,1-1 1,0 1-1,0-1 0,0 0 1,-1 0-1,1 0 0,0 0 1,0 0-1,0 0 1,-1-1-1,1 1 0,0-1 1,0 1-1,-1-1 0,1 1 1,0-1-1,-1 0 1,1 0-1,-1 0 0,1 0 1,-1 0-1,1 0 0,-1 0 1,0-1-1,0 1 0,0 0 1,1-1-1,-1 1 1,0-1-1,0-1 0,10-26 7,-2 0 0,-1 0 0,-1-1 0,3-45 0,0 12-5,20-108 17,53-371-40,49-314-439,-121 803 391,-3 0 0,-3-1 0,-1-54 0,-4 107 69,0 0 0,1 1 1,-1-1-1,0 0 0,0 0 1,-1 1-1,1-1 0,0 0 1,0 1-1,0-1 0,0 0 1,-1 1-1,1-1 0,0 1 1,0-1-1,-1 0 0,1 1 1,-1-1-1,1 1 0,0-1 1,-1 1-1,1-1 0,-1 1 1,1-1-1,-1 1 0,1-1 1,-1 1-1,0 0 0,1-1 1,-1 1-1,0 0 0,1 0 1,-1-1-1,1 1 0,-1 0 1,0 0-1,1 0 0,-1 0 1,0 0-1,0 0 0,1 0 1,-1 0-1,-1 0 0,1 5 31,-32 835 193,16-701-153,-20 287 229,37-583-302,5-432-61,38-7 13,0 323 1,6-53-32,-60 372 98,-1-1 1,-30 71-1,-12 38 18,-22 147 153,-42 349 1,102-543-149,5 0 0,5 211 0,6-314-41,1 0 1,0 0 0,0 0 0,0-1 0,1 1 0,-1 0 0,1 0-1,0-1 1,2 5 0,-3-8-1,-1 1-1,0-1 1,1 1 0,-1-1-1,1 1 1,-1-1-1,1 1 1,0-1-1,-1 1 1,1-1 0,-1 1-1,1-1 1,0 0-1,-1 1 1,1-1-1,0 0 1,-1 0 0,1 0-1,0 1 1,0-1-1,0 0 1,1 0-2,-1-1 0,0 1 0,-1-1 0,1 1-1,0-1 1,0 1 0,0-1 0,0 0 0,0 1 0,0-1 0,-1 0 0,1 0 0,0 0 0,-1 0-1,1 1 1,0-1 0,-1 0 0,0 0 0,2-2 0,6-18 4,-1-1 1,0 1-1,-2-1 0,5-39 1,-1 7 1,69-422-50,-2 10-47,38 10 13,-111 448 77,84-238-103,-68 199 33,2 0 1,53-83 0,-56 109 39,-18 21 32,0 0 0,1 0 0,-1 0 0,0-1 0,0 1 1,0 0-1,0 0 0,1 0 0,-1 0 0,0 0 0,0-1 0,1 1 0,-1 0 1,0 0-1,0 0 0,0 0 0,1 0 0,-1 0 0,0 0 0,0 0 0,1 0 1,-1 0-1,0 0 0,0 0 0,1 0 0,-1 0 0,0 0 0,0 0 0,0 0 1,1 0-1,-1 1 0,0-1 0,0 0 0,1 0 0,-1 0 0,0 0 0,0 0 1,0 1-1,0-1 0,1 0 0,-1 0 0,0 1 0,3 38-53,-3-26 51,-5 62 26,-3 0-1,-4 0 1,-30 102-1,10-42 22,-24 132 164,12 2 0,-18 539 0,62-725-198,-2-13 17,12 104 0,-9-170-24,11 52-2,-12-54-2,1 0 1,-1 0 0,1 0-1,0 0 1,0 0-1,0 0 1,0 0 0,0 0-1,0-1 1,0 1 0,1 0-1,-1-1 1,1 1 0,-1-1-1,1 1 1,-1-1 0,1 0-1,0 0 1,0 0-1,0 0 1,-1 0 0,1 0-1,3 0 1,-4-1-1,1 0 1,-1 0-1,1 0 0,-1-1 0,0 1 1,0-1-1,1 1 0,-1-1 0,0 1 1,0-1-1,1 0 0,-1 0 0,0 0 1,0 1-1,0-1 0,0 0 0,0 0 1,0 0-1,0-1 0,-1 1 1,1 0-1,0 0 0,0 0 0,-1-1 1,1 1-1,-1 0 0,1-1 0,-1 1 1,0 0-1,0-1 0,1 1 0,-1-2 1,8-59-23,-7 50 22,29-366-44,67-594-172,-57 728 114,33-280-263,-30 58 263,42 9 40,-73 409 63,-8 24 0,2 0 0,1 1 0,1 0 0,14-29 0,-12 41 7,-4 12 10,-1 23 23,-5 53-31,-4-1-1,-3 0 1,-3 0-1,-26 92 1,-125 339 98,84-282 8,-61 292-1,122-419-71,5 1 0,4 1-1,7 116 1,1-199-39,1 0 1,0 0-1,1-1 0,1 1 1,6 17-1,-8-30-4,0 1 0,0-1 0,0 0 0,0 1 1,1-1-1,0-1 0,0 1 0,0 0 0,7 6 0,-8-9 0,0 0 0,0 1-1,0-1 1,0 0 0,0 0-1,0 0 1,0 0 0,1-1 0,-1 1-1,0-1 1,1 1 0,-1-1 0,0 0-1,1 0 1,-1 0 0,1 0-1,-1 0 1,0 0 0,1-1 0,3 0-1,-3-1 0,-1 1 0,1-1 0,-1 1 0,0-1-1,1 0 1,-1 0 0,0 0 0,0 0-1,0 0 1,0-1 0,0 1 0,-1-1 0,1 1-1,-1-1 1,0 0 0,1 1 0,-1-1-1,0 0 1,-1 0 0,2-5 0,2-4 0,121-388 25,-70 213-16,243-929-590,-286 1038 527,-2 0 0,-4-1 0,-4-87 0,-2 160 56,2-16-1,1 0 0,1 0 0,1 1 0,1 0 0,1 0 0,0 0 0,2 1 0,13-25 0,-20 41 5,-2 3 22,-7 59 74,-34 96-60,6-20-17,-40 81 85,-153 304 0,160-367 57,63-149-185,3-11 17,2-15 12,7-30-10,3 0 0,23-76 0,-4 18-21,-21 79 19,206-769-66,-211 794 68,51-139-8,-45 127 4,0 0 0,1 1 0,1 0 0,1 1 0,16-20 0,-25 35-11,-2 9 4,-4 12 10,1 1 0,-2-1 1,-1-1-1,0 1 0,-1-1 0,-15 30 1,-7 24 5,-45 171 205,10 3 0,-35 299 0,92-499-188,4-24-14,-1 0 1,-1-1-1,-1 1 0,-14 38 1,20-66-15,0 0 0,-1 0 1,1 0-1,-1 0 1,0 1-1,-1-1 0,0-7 1,-1-18-9,5-62-11,25-158 0,41-92-68,-48 246 71,15-61-70,-6 37-100,15-144 0,-43 212 43,-2 53 147,0 0-1,0-1 1,1 1 0,-1 0 0,0-1 0,0 1-1,0 0 1,0-1 0,0 1 0,0-1-1,0 1 1,0 0 0,0-1 0,0 1-1,0-1 1,0 1 0,0 0 0,0-1 0,0 1-1,0 0 1,0-1 0,-1 1 0,1 0-1,0-1 1,0 1 0,0 0 0,-1-1 0,1 1-1,0 0 1,0-1 0,-1 1 0,1 0-1,0 0 1,-1-1 0,1 1 0,0 0-1,0 0 1,-1 0 0,1-1 0,-1 1 0,1 0-1,0 0 1,-1 0 0,1 0 0,0 0-1,-1 0 1,-16 13 7,16-12-7,-19 21 11,1 1 0,1 1 0,-23 39 0,-43 92 32,59-108-16,-12 31 105,-46 143 0,14-32-16,69-187-114,0-1 0,0 0 0,0 0 0,-1 0 0,1 0 0,0 0 0,-1 0 0,1 0 0,-1 0 0,1 1 0,-1-2 0,1 1 0,-1 0 0,0 0 0,0 0 0,1 0 0,-1 0 0,0 0 0,0-1 0,0 1 0,0 0 0,0-1 0,0 1 0,0-1 0,-2 1 0,2-2 0,0-1 0,0 0 0,0 0 0,0 0 0,0 0 0,1 0 0,-1-1 0,0 1 0,1 0 0,0 0 0,0 0 0,-1-1 0,2-3 0,-4-115-12,6 0 0,22-148-1,1-25-9,-18 195 17,-2 866 576,-10-721-551,2-42-22,3-29 0,8-47-192,26-100 0,-2 13-603,-24 82-912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519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54 762 0,'-21'13'384,"16"-8"-341,3-3-4,1 0 0,-1-1 0,1 1 0,-1-1 0,0 0 0,0 1 0,0-1 0,0 0 0,1 0 0,-2 0 0,-4 1 803,7 13-559,1-11-273,0 0 0,1 0 0,-1-1 0,1 1 0,0 0 0,1-1 0,-1 0 0,0 1 0,1-1 0,0 0 0,0 0 0,0 0 0,0-1 0,0 1 0,0-1 0,5 3 0,9 9 28,224 164 362,-102-80-240,81 75-42,302 309-1,-422-372-103,113 159-1,-121-122-13,-22-31 0,-51-93-43,-20-59-245,-3 21 242,-1 0 0,0 1 1,-1-1-1,-1 1 0,0 1 0,-17-25 0,-63-73-156,79 102 196,-258-266-221,157 169 102,-475-488-174,558 567 302,-1 2-1,-43-32 1,55 47 8,0 0 1,0 2 0,-1 0 0,0 1-1,-1 0 1,1 1 0,-21-4 0,37 10-9,-1 0 1,0 0-1,1 0 1,-1 0 0,1 0-1,-1 0 1,1 0-1,-1 0 1,1 0 0,-1 0-1,0 0 1,1 1-1,-1-1 1,1 0 0,-1 0-1,1 0 1,-1 1-1,1-1 1,-1 0 0,1 1-1,0-1 1,-1 1-1,1-1 1,-1 0 0,1 1-1,0-1 1,-1 1 0,1-1-1,0 1 1,-1-1-1,1 1 1,0-1 0,0 1-1,0-1 1,0 1-1,-1-1 1,1 1 0,0-1-1,0 1 1,0 0-1,0-1 1,0 1 0,0-1-1,0 1 1,0-1-1,1 1 1,-1-1 0,0 1-1,0 0 1,0-1-1,1 1 1,10 37 33,3-5-14,2 0 0,1-1 0,23 32 0,74 92 60,-91-126-61,302 346 77,-200-240-55,153 214 0,-219-264-52,54 83-16,-317-462-224,148 216 149,-108-134-96,-38-55 80,166 213 111,2-1 0,3-2 0,-27-70 0,55 119 14,-13-35-30,17 33 49,12 22 81,71 102 90,87 157 0,-43-62-61,-44-76-75,-6 4 0,68 166 0,21 132-59,-145-380-26,-18-42-35,-17-37 5,-57-111-93,-6 2 0,-6 4 0,-135-162 0,102 150 149,109 135 27,7 16 144,14 21-144,1-2 0,2 0 0,1-1 0,2 0 0,24 25 0,-26-30 0,126 159 96,-144-180-149,-2-15 12,0 0-1,-1 0 1,-1 0 0,1 0-1,-2 1 1,-9-22 0,-37-68-21,39 81 29,-140-251 9,-73-139-11,154 278 1,-168-234-1,221 346 3,-1 1 1,-31-26-1,31 29-3,1 0 0,0-1 0,-27-36 0,14 12-18,14 19-6,1 0 0,-12-25 1,22 37 20,1 0 1,0 0 0,1 0-1,0-1 1,1 1 0,0-1-1,0 1 1,1-19 0,2 26 5,-1 1 1,1-1 0,0 0-1,1 1 1,-1-1-1,0 1 1,1-1-1,-1 1 1,1 0 0,0-1-1,0 1 1,3-3-1,34-31 15,-31 29-10,86-66 0,-61 49-5,-1-1 0,41-41 0,-60 40-5,-12 24-11,-2 8 32,-6 16-19,0 0 0,-22 40 0,1-2-4,21-42 7,-53 143 17,52-137-14,2 1 0,1 0 0,1 0 0,-1 45 0,5-70 7,2-2-26,6-9 15,-1 0 1,0-1-1,0 1 0,-2-1 1,1-1-1,-2 1 0,1-1 0,-2 0 1,3-17-1,9-23 3,44-122-2,-59 174-1,0 0 0,0 0 0,0 0 0,0 0 0,1 0 0,-1 0 0,0 0 0,0 0 0,1 1 0,-1-1 0,1 0 0,-1 0 0,1 0 0,-1 0 0,1 0 0,0 1 0,-1-1 0,1 0 0,0 0 0,-1 1 0,1-1 0,0 0 0,0 1 0,0-1 0,1 0 0,-1 2 1,0-1 1,0 1 0,0-1 0,0 1-1,0 0 1,0-1 0,-1 1 0,1 0 0,0 0-1,0 0 1,-1 0 0,1-1 0,-1 1-1,1 0 1,0 0 0,-1 0 0,0 0 0,1 2-1,18 57 44,23 168 80,-25-122-10,51 175 0,-68-280-115,0 0 1,0 0-1,0 0 0,0 0 0,1 0 1,-1-1-1,0 1 0,1 0 0,-1 0 1,0 0-1,1 0 0,-1 0 0,1-1 1,-1 1-1,1 0 0,0 0 0,-1-1 1,1 1-1,0-1 0,-1 1 0,1 0 1,0-1-1,0 1 0,1 0 0,6-19-68,-2-36 29,-6 21 41,1-7-38,-1-1-1,-2 0 0,-2 1 1,-1 0-1,-19-66 1,0 43 1,13 36 6,-13-49 0,24 75 30,0 1 1,0 0-1,-1 0 1,1 0-1,0 0 1,0-1-1,0 1 1,0 0-1,0 0 1,0 0-1,0 0 1,-1-1 0,1 1-1,0 0 1,0 0-1,0-1 1,0 1-1,0 0 1,0 0-1,0 0 1,0-1-1,0 1 1,0 0-1,0 0 1,0 0-1,0-1 1,0 1-1,1 0 1,-1 0-1,0 0 1,0-1-1,0 1 1,0 0-1,0 0 1,0 0-1,0-1 1,1 1-1,-1 0 1,0 0-1,0 0 1,0 0-1,0 0 1,1-1-1,-1 1 1,0 0 0,0 0-1,0 0 1,1 0-1,-1 0 1,0 0-1,0 0 1,0 0-1,1 0 1,-1 0-1,0 0 1,0 0-1,0 0 1,1 0-1,-1 0 1,0 0-1,0 0 1,1 0-1,-1 0 1,0 0-1,0 0 1,12 8 28,-12-8-28,27 24 40,-1 2 0,-2 1 0,24 32 0,62 99 30,34 82 33,-12-20-27,-126-210-79,-4-5-6,1 0-1,0 0 1,0 0-1,0-1 1,1 1 0,-1-1-1,1 1 1,0-1-1,1 0 1,-1-1 0,1 1-1,-1-1 1,1 0 0,9 4-1,-12-6-11,-2-1 17,1 0 0,-1 0-1,0 0 1,0 0 0,1 0 0,-1 0 0,0 0 0,0 0 0,1 0 0,-1 0-1,0 0 1,0 0 0,0 0 0,1 0 0,-1 0 0,0 0 0,0 0 0,1 0 0,-1-1-1,0 1 1,0 0 0,0 0 0,1 0 0,-1 0 0,0 0 0,0-1 0,0 1 0,0 0-1,1 0 1,-1 0 0,0-1 0,0 1 0,0 0 0,0 0 0,0 0 0,0-1 0,0 1-1,1 0 1,-1 0 0,0-1 0,0 1 0,0 0 0,0 0 0,0-1 0,0 1-1,0 0 1,0 0 0,0-1 0,0 1 0,-1 0 0,1 0 0,0 0 0,0-1 0,0 1-1,0 0 1,0 0 0,0-1 0,0 1 0,-1 0 0,1 0 0,0-1 0,-1-24-30,-2 1-1,0-1 1,-2 0 0,0 1 0,-2 0 0,-1 0 0,0 1 0,-2 0 0,-16-28 0,-47-76-200,-98-127 0,-42-70-27,203 307 282,-44-70 110,55 101 403,7 12-472,20 27 43,65 106 82,97 111-86,153 228 84,37 52-166,-99-151-8,-252-351-12,-21-35-5,-1 0 0,2 0-1,0-1 1,11 14 0,-19-26 3,-1 0 0,0 0 1,1 0-1,-1 1 0,0-1 1,1 0-1,-1 0 0,0 0 1,1 0-1,-1 0 0,0 0 1,1 0-1,-1 0 0,0 0 1,1 0-1,-1 0 0,1 0 1,-1 0-1,0 0 1,1 0-1,-1 0 0,0 0 1,1 0-1,-1 0 0,0 0 1,1-1-1,-1 1 0,0 0 1,1 0-1,-1 0 0,0-1 1,0 1-1,1 0 0,-1 0 1,0-1-1,0 1 0,1 0 1,-1-1-1,0 1 1,0 0-1,0-1 0,0 1 1,1 0-1,-1-1 0,0 1 1,0 0-1,0-1 0,0 1 1,0 0-1,0-1 0,0 1 1,0 0-1,0-1 0,0 0 1,4-22-9,-1 0 0,-1 0 0,0-1 1,-5-43-1,2 8-21,-1-49-93,0 34 7,2 1 0,17-116 0,57-161 10,-60 286-22,-13 57 87,-2 9 18,-10 34 64,-13 34 71,-58 125-1,-56 63 246,106-202-290,-77 102 1,108-156-66,0 0-1,0 0 1,-1-1-1,1 1 1,-1 0-1,1-1 1,-1 0-1,1 1 1,-1-1 0,0 0-1,0 0 1,0 0-1,0 0 1,1 0-1,-1 0 1,0 0-1,-3 0 1,4-1 0,1-1 0,-1 1-1,0 0 1,0-1 0,1 1 0,-1-1 0,0 1-1,1-1 1,-1 1 0,0-1 0,1 1-1,-1-1 1,1 0 0,-1 1 0,1-1 0,-1 0-1,1 0 1,-1 1 0,1-1 0,0 0 0,-1 0-1,1 0 1,0 1 0,0-1 0,0 0-1,0 0 1,0-1 0,-2-10 5,2 0 1,0 0-1,0-1 1,4-18-1,7-19 0,2 0 1,2 1-1,31-69 1,0 1-6,7-22-14,85-162 1,-92 218-7,3 1-1,4 3 1,65-75 0,-102 135-50,-17 19 65,1 0 1,0 0-1,0 0 1,0 0 0,0 0-1,0 0 1,0 0-1,0 0 1,0 0 0,0 0-1,0 0 1,0 0-1,0 0 1,0 0 0,0 0-1,0 0 1,0 0 0,0 0-1,0 0 1,0 0-1,0 0 1,0-1 0,-26 30-26,-22 44 46,2 2 0,-58 133-1,48-91-2,-261 547 168,229-451-11,81-186-173,15-33-11,22-43-10,147-271 24,222-376-7,-395 689 4,160-237-18,-138 208 10,2 2 1,1 1-1,2 2 1,49-41-1,-78 71 6,-1 0-1,1-1 1,-1 1-1,1 0 1,-1 0-1,1 0 0,0 0 1,0 1-1,-1-1 1,1 0-1,0 1 0,0-1 1,0 1-1,0 0 1,2-1-1,-4 1 3,1 1 1,-1-1-1,1 0 0,-1 1 0,1-1 0,-1 0 1,1 1-1,-1-1 0,0 1 0,1-1 0,-1 1 1,0-1-1,1 1 0,-1-1 0,0 1 0,1-1 1,-1 1-1,0-1 0,0 1 0,0 0 0,0-1 1,0 1-1,0-1 0,0 1 0,0-1 0,0 1 1,0 0-1,0-1 0,0 1 0,0 0 0,-2 10-2,0-1 0,-1 1 0,0-1 0,-5 10 0,-28 59 32,-72 118-1,56-108 14,-166 318 189,38 20 42,39 34-160,136-432-118,6-23-10,6-15-21,36-55 41,38-74 0,-27 42 10,418-621-52,-444 676 23,-12 16-50,2 1-1,0 0 0,34-33 1,-49 56-1,-6 11 20,-9 21 42,-2 0 0,-1-1 0,-2-1 1,-40 53-1,20-28 7,-97 134 22,57-83 27,4 4 0,-67 133 0,124-206-28,2 0 1,2 1-1,1 1 0,2-1 1,1 1-1,2 1 0,2 0 1,1 62-1,3-86-23,1 15 40,-1-29-39,0 0 0,0 0 0,1-1-1,-1 1 1,1 0 0,-1 0 0,0-1-1,1 1 1,-1-1 0,1 1-1,0 0 1,-1-1 0,1 1 0,-1-1-1,1 1 1,0-1 0,-1 0 0,1 1-1,0-1 1,0 1 0,-1-1 0,1 0-1,0 0 1,0 0 0,-1 1-1,1-1 1,0 0 0,0 0 0,0 0-1,-1 0 1,1 0 0,0 0 0,1-1-1,2 0 0,0 0-1,-1 0 0,1 0 1,0-1-1,0 1 0,-1-1 1,1 0-1,-1 0 1,1-1-1,-1 1 0,0-1 1,0 1-1,0-1 0,0 0 1,3-5-1,40-58 1,-32 43 3,326-470 55,-311 455-71,-10 14-30,-1 0-1,-1-1 1,-1-1-1,22-49 1,-37 74 34,-1 1 0,1-1-1,-1 0 1,0 0 0,1 0 0,-1 0 0,0 0 0,0 0 0,1 0 0,-1 1 0,0-1 0,0 0 0,0 0 0,0 0 0,0 0 0,0 0 0,0 0 0,-1 0 0,1 0 0,0 0 0,0 0 0,-2-1 0,2 2 3,-1-1 0,0 1 0,0 0 0,1 0 0,-1 0 0,0 0 0,0 0 0,1 0 0,-1 0 0,0 0 0,0 0 0,0 0 0,1 0 0,-1 1 0,0-1 0,1 0 0,-1 0 0,0 1 0,0-1 0,0 1 0,-42 29-37,42-30 43,-51 47-34,-76 88 1,72-73 16,-87 103 74,120-134-42,1 1 1,1 1-1,-26 57 0,45-97-30,1-1 0,0 0 0,0 0-1,0 1 1,1-1 0,0 0 0,1 0-1,2-13 1,2 6 19,1-1 0,1 1 0,0 0 0,1 1 0,17-24-1,60-68 48,-51 66-37,252-344 108,-253 332-133,-1-2 0,-4-1 1,-1-2-1,-3 0 0,-3-2 0,-2 0 1,-3-1-1,-2-1 0,-3 0 0,-3-1 0,1-98 1,-9 153 7,0-84-29,-14-114 0,10 178 27,-1 0 0,-1 1-1,-1-1 1,-2 1 0,0 1 0,-2 0 0,-1 0-1,-24-38 1,35 61 4,0 0 0,0 1-1,-1-1 1,1 0 0,-1 0 0,1 1-1,-1-1 1,0 1 0,1 0 0,-1-1-1,0 1 1,0 0 0,0 0 0,0 0-1,0 0 1,0 1 0,0-1-1,-1 0 1,1 1 0,0-1 0,0 1-1,0 0 1,-1 0 0,1 0 0,0 0-1,0 0 1,0 0 0,-1 1 0,1-1-1,0 1 1,0 0 0,0-1 0,0 1-1,0 0 1,-4 3 0,-2 1-3,0 0 1,0 1-1,1 0 1,0 1-1,0 0 1,-11 14-1,-54 83 84,4 3-1,-80 170 0,138-258-70,10-19-10,0 0 0,0 0 0,0 0-1,0 0 1,0 0 0,0-1 0,0 1-1,0 0 1,0 0 0,0 0 0,0 0-1,0 0 1,0 0 0,-1 0 0,1 0-1,0 0 1,0 0 0,0 0-1,0 0 1,0 0 0,0 0 0,0-1-1,-1 1 1,1 0 0,0 0 0,0 0-1,0 0 1,0 0 0,0 0 0,0 0-1,0 0 1,-1 0 0,1 0 0,0 1-1,0-1 1,0 0 0,0 0 0,0 0-1,0 0 1,0 0 0,-1 0 0,1 0-1,0 0 1,0 0 0,0 0 0,0 0-1,0 0 1,0 0 0,0 0 0,0 1-1,0-1 1,0 0 0,0 0-1,0 0 1,0 0 0,-1 0 0,1 0-1,0 0 1,0 1 0,0-1 0,0 0-1,0 0 1,0 0 0,0 0 0,0 0-1,-2-16-9,4-23 11,12-17 2,42-106 1,-24 75 10,44-158-23,-66 199 4,-1 0 1,-3 0 0,2-67-1,-8 108 5,-3-21-1,3 25 1,0 1 0,0-1 1,0 1-1,-1-1 0,1 1 0,0-1 0,-1 0 1,1 1-1,0-1 0,-1 1 0,1 0 0,-1-1 0,1 1 1,-1-1-1,1 1 0,-1 0 0,1-1 0,-1 1 1,1 0-1,-1-1 0,1 1 0,-1 0 0,1 0 0,-1 0 1,0-1-1,1 1 0,-1 0 0,1 0 0,-1 0 1,0 0-1,1 0 0,-1 0 0,0 0 0,1 0 0,-1 1 1,-1 0 0,0 0 1,1 0-1,-1 0 1,1 0-1,0 1 1,-1-1 0,1 1-1,0-1 1,0 1-1,0-1 1,0 1-1,0 0 1,0-1-1,0 1 1,1 0-1,-1 0 1,1-1 0,-1 1-1,1 0 1,-1 3-1,-8 50 12,7-42-5,-20 144 34,12-64 10,-5 0 0,-38 127 0,-7-61 6,61-172-81,0 0 0,-1 0 1,-2-22-1,1-9-8,3 6 32,3 0 1,1 1-1,2-1 1,1 1-1,23-58 1,-2 6-1,-19 60 2,0 2 0,2-1 0,1 2 0,26-38 0,19-35 4,-58 98-7,-1 0 1,1 0 0,-1 0 0,1 1 0,0-1 0,-1 0 0,1 0 0,0 0 0,0 1-1,-1-1 1,1 0 0,0 1 0,0-1 0,0 1 0,0-1 0,0 1 0,0-1 0,0 1-1,0 0 1,0-1 0,0 1 0,0 0 0,0 0 0,0 0 0,0 0 0,0 0-1,0 0 1,0 0 0,0 0 0,1 0 0,-1 0 0,0 1 0,0-1 0,0 0 0,0 1-1,0-1 1,0 1 0,-1-1 0,1 1 0,0-1 0,0 1 0,0 0 0,0-1 0,-1 1-1,1 0 1,0 0 0,0 1 0,42 46 73,-35-37-57,149 200 131,-105-136-77,-40-58-60,1 1-1,2-2 1,-1 0 0,2 0-1,32 24 1,-46-41-159,-4-6 37,-10-19-37,-23-33-75,1 12 180,-71-98-261,-87-162 0,179 271 348,13 20 2,0 16-45,0-1 1,0 1-1,1 0 1,-1 0-1,0-1 0,1 1 1,-1 0-1,0 0 1,1 0-1,-1 0 0,1 0 1,-1 0-1,0 0 1,1 0-1,-1 0 1,1 0-1,-1 0 0,0 0 1,1 0-1,-1 0 1,0 0-1,1 0 1,-1 0-1,1 0 0,-1 0 1,0 0-1,1 1 1,-1-1-1,0 0 0,1 0 1,-1 0-1,0 1 1,0-1-1,1 0 1,-1 0-1,0 1 0,1-1 1,19 17 72,0 1 1,-1 0-1,-1 1 0,19 26 1,14 15 44,77 86 133,64 64 110,-172-189-359,0-1 1,-1 2 0,-2 1-1,0 0 1,-1 1-1,-2 1 1,0 0-1,11 30 1,-18-38-9,-6-14 3,1-1-1,-1 0 0,0 1 0,1 0 1,-1-1-1,0 1 0,-1 0 1,1-1-1,0 1 0,-1 0 1,1 0-1,-1-1 0,0 1 1,0 0-1,0 0 0,-1 0 1,1-1-1,0 1 0,-1 0 0,0 0 1,0-1-1,0 1 0,0 0 1,0-1-1,0 1 0,-1-1 1,1 0-1,-1 1 0,0-1 1,1 0-1,-4 2 0,-69 73-15,-98 132-1,109-112 28,36-54-2,-1-2 1,-47 54 0,58-81-19,8-17-15,7-33-27,2 21 47,2-15-9,1 1 1,1-1 0,2 1-1,1 1 1,1-1-1,23-52 1,91-161-107,-104 210 119,-10 18-4,0-1 1,1 1 0,1 1-1,15-18 1,-25 31 5,0 0 1,0 0-1,0 1 1,0-1-1,0 0 0,0 0 1,0 0-1,0 0 1,0 1-1,0-1 0,0 0 1,0 0-1,0 0 1,0 0-1,0 1 1,0-1-1,0 0 0,0 0 1,0 0-1,0 0 1,1 1-1,-1-1 0,0 0 1,0 0-1,0 0 1,0 0-1,0 0 1,0 0-1,0 0 0,1 1 1,-1-1-1,0 0 1,0 0-1,0 0 0,0 0 1,1 0-1,-1 0 1,0 0-1,0 0 1,0 0-1,0 0 0,1 0 1,-1 0-1,0 0 1,0 0-1,0 0 0,0 0 1,1 0-1,-1 0 1,0 0-1,0 0 1,0 0-1,0 0 0,0 0 1,1 0-1,-1 0 1,0 0-1,0-1 0,0 1 1,0 0-1,0 0 1,1 0-1,-1 0 1,-2 27 14,0-1 0,-2 1 1,-1-1-1,-1 1 1,-19 48-1,-66 130 132,61-142-66,21-42-54,9-21-29,0 0 1,0 0 0,0 0 0,-1 0 0,1-1 0,0 1 0,0 0 0,0 0 0,0 0-1,0 0 1,-1 0 0,1 0 0,0-1 0,0 1 0,0 0 0,0 0 0,-1 0 0,1 0 0,0 0-1,0 0 1,0 0 0,0 0 0,-1 0 0,1 0 0,0 0 0,0 0 0,0 0 0,-1 0-1,1 0 1,0 0 0,0 0 0,0 0 0,-1 0 0,1 0 0,0 0 0,0 0 0,0 0 0,0 0-1,-1 1 1,1-1 0,0-1-2,5-69-45,3 1 0,3-1 0,33-114 0,-6 30 6,-97 236 138,-41 68-42,-73 126 89,164-257-135,-1-2-1,0 1 1,-2-1 0,0-1-1,0 0 1,-18 16 0,28-30-7,0 0 1,0-1 0,0 1-1,0-1 1,0 0-1,-1 0 1,1 1 0,0-2-1,-1 1 1,1 0 0,-1 0-1,1-1 1,-1 1-1,-4-1 1,6 0-2,-1 0 0,1 0-1,0-1 1,0 1 0,-1 0 0,1-1-1,0 1 1,0-1 0,0 1-1,0-1 1,-1 1 0,1-1 0,0 0-1,0 0 1,0 0 0,1 1 0,-1-1-1,0 0 1,0 0 0,0 0 0,1 0-1,-1 0 1,0-1 0,1 1-1,-1 0 1,1 0 0,-1 0 0,1 0-1,0-1 1,-1 1 0,1-2 0,-5-34-11,2 0-1,1 0 1,4-39 0,-1 6 8,3 3-14,14-85 1,-10 105-7,-2 0-1,-1 0 1,-3-1-1,-7-74 1,3 112 22,0-1 0,-1 1 0,-1 0 0,1 0 0,-2 0 0,-8-14 0,11 19 2,-1 1-1,1 0 0,-1 0 0,0 0 0,-1 0 0,1 0 0,-1 1 0,1-1 0,-1 1 0,0 0 0,0 0 0,0 1 1,-1-1-1,1 1 0,-9-3 0,11 4 0,2 1 1,-1 0 0,1 0-1,0 0 1,-1 0 0,1 0-1,0 0 1,0 0 0,-1 0-1,1 0 1,0 0 0,-1 0-1,1 1 1,0-1-1,0 0 1,-1 0 0,1 0-1,0 0 1,0 0 0,-1 1-1,1-1 1,0 0 0,0 0-1,-1 0 1,1 1-1,0-1 1,0 0 0,0 0-1,0 1 1,-1-1 0,1 0-1,0 0 1,0 1 0,0-1-1,0 0 1,0 1-1,0-1 1,0 0 0,0 0-1,0 1 1,0-1 0,0 0-1,0 1 1,0-1 0,0 0-1,0 0 1,0 1 0,0-1-1,0 1 1,-69 254 69,-6 17-12,54-201-53,16-48-1,-2 0-1,-1 0 0,0-1 0,-15 26 0,23-48-3,0 0-1,0 0 0,0-1 0,0 1 1,0 0-1,0 0 0,0 0 0,0 0 1,0 0-1,0 0 0,0-1 1,0 1-1,0 0 0,0 0 0,0 0 1,0 0-1,0 0 0,0 0 0,-1 0 1,1 0-1,0-1 0,0 1 1,0 0-1,0 0 0,0 0 0,0 0 1,0 0-1,0 0 0,0 0 0,-1 0 1,1 0-1,0 0 0,0 0 1,0 0-1,0 0 0,0 0 0,0 0 1,0 0-1,-1 0 0,1 0 0,0 0 1,0 0-1,0 0 0,0 0 1,0 0-1,0 0 0,0 0 0,-1 0 1,1 0-1,0 0 0,0 0 0,0 0 1,0 0-1,0 0 0,0 0 1,0 0-1,0 0 0,-1 0 0,1 0 1,0 1-1,0-1 0,0 0 0,0 0 1,0 0-1,0 0 0,0 0 1,-3-18-15,2-23-2,3 3 12,2 0 0,10-45 0,-7 46-11,-1-1-1,1-46 1,-7 83 16,0 0 0,1 1 1,-1-1-1,0 0 0,0 0 0,0 1 0,0-1 1,0 0-1,0 0 0,-1 1 0,1-1 0,0 0 0,0 0 1,-1 1-1,1-1 0,0 0 0,-1 1 0,1-1 0,0 0 1,-1 1-1,1-1 0,-1 0 0,1 1 0,-1-1 0,0 1 1,0-1-1,-15 8 20,-13 26 14,22-23-27,1 1 1,0 0 0,1 1-1,0 0 1,1-1-1,0 1 1,1 1-1,0-1 1,1 0-1,0 1 1,1 18 0,5-30-12,1 0 1,-1-1 0,1 0-1,-1 0 1,1-1 0,-1 1-1,7-2 1,15-10 3,0 0 0,-1-2 0,37-26 0,-10 6 0,-9 4-12,-2-2 0,-1-2 0,-1-1 0,41-51 0,6-4-19,-86 90 30,0 0 0,1-1 0,-1 1 1,0-1-1,0 1 0,1 0 0,-1-1 0,0 1 0,1 0 0,-1 0 0,0-1 0,1 1 0,-1 0 1,1 0-1,-1 0 0,1-1 0,-1 1 0,0 0 0,1 0 0,-1 0 0,1 0 0,-1 0 0,1 0 1,-1 0-1,1 0 0,-1 0 0,1 0 0,-1 0 0,0 0 0,1 0 0,-1 0 0,1 0 1,-1 1-1,1-1 0,5 17-9,-5 42 18,-2-42-7,-4 55 36,-2 0 1,-4-1-1,-32 111 1,53-208-34,0 0 0,2 1 1,1 0-1,30-45 1,-19 34-102,20-45 1,-40 68-529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52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0 724 128,'2'39'345,"2"1"0,2 0 0,1-1 0,17 52-1,96 291 304,84 335 82,-137-307-667,2 10 26,-45-310-66,66 189-1,-72-254-21,2-1 0,2-1 0,1-1-1,3 0 1,1-2 0,63 70 0,-76-97-10,0-1 1,1 0-1,0-1 1,0-1-1,1 0 1,0-2 0,1 1-1,0-2 1,1 0-1,-1-1 1,1-1-1,0-1 1,0-1 0,1 0-1,-1-1 1,1-1-1,-1 0 1,34-5-1,-42 2 8,-1-1 0,0 0 0,0 0 0,0-1 0,0-1 0,0 1 0,-1-1 0,0-1 0,0 1 0,0-1 0,-1-1 0,13-13 0,-8 7-10,-1 0-1,-1-1 0,0 0 0,0-1 0,-1 0 0,8-21 0,-10 14-3,-1 1-1,-1-2 1,0 1 0,-2 0-1,-1-1 1,-1 0-1,0 1 1,-6-39 0,4 49 10,-1 0 1,-1 0-1,0 0 1,-1 0 0,0 0-1,0 1 1,-8-13-1,-51-78-31,45 73 22,-130-202-37,-144-302 1,189 294 66,83 183-11,2 0 0,-15-82 1,15 20-6,6-1 0,2-123 0,10 231 0,0 0 0,0 0 0,1 0 0,0 0 0,1 0 0,0 1 0,1-1 0,0 1 0,1-1 0,0 1 0,1 0 0,0 1 0,0-1 0,1 1 0,0 0 0,1 0 0,0 1 0,0 0 0,1 0 0,0 0 0,0 1 0,1 0 0,-1 1 0,12-6 0,0 3 6,0 2 0,0 0 0,0 1 0,1 1 0,0 1 0,0 0 0,0 2 0,0 1 0,26 1 0,-6-1 9,46-7 0,-79 6-14,0 1-1,1-1 0,-1 0 0,0-1 0,0 0 0,0 0 0,0 0 1,-1-1-1,8-5 0,-11 5-1,0 0 1,0 1-1,0-2 1,0 1 0,-1 0-1,0-1 1,0 1-1,0-1 1,0 0-1,-1 0 1,0 0-1,0-1 1,0 1 0,1-11-1,9-61-6,-3 0 0,-3-150 0,-6 195 7,-1 0-3,-2-1 0,-2 1 0,-1 0 0,-1 0 0,-1 1 0,-2 0 0,-2 0 0,0 1 1,-2 1-1,-34-53 0,31 55 3,5 7 4,0 1-1,-2 1 0,0 0 1,-21-21-1,30 34-2,0 1 0,0 0 0,-1 0 0,1 1 0,-1 0 0,0 0 0,0 0 0,0 0 0,0 1 0,0 0 0,-1 0 0,1 1 0,-1 0 0,1 0 0,-1 1 0,1-1 0,-1 1 0,1 1 0,-11 1 0,11 0 3,0 0 1,0 0-1,0 1 0,0 0 1,1 0-1,-1 0 0,1 1 1,0-1-1,0 2 0,-7 6 1,-44 51 38,54-60-43,-40 53 26,3 2-1,2 1 1,3 1-1,-36 88 1,69-146-27,1 1 3,-1 0 0,0 0 0,0 0 0,0 0 0,0 0 0,0 0 0,0 0 0,0-1 0,0 1 0,-1 0 0,1-1 0,-1 1 0,-2 1 0,2-18-29,-1-2 26,-1-8-12,0 1 0,-2 0 0,-17-46 0,22 65 11,-1 0 1,-1 0-1,1 1 0,0-1 1,-1 1-1,0 0 0,0 0 1,0 0-1,-1 0 1,0 1-1,1-1 0,-1 1 1,0 0-1,0 0 0,-1 0 1,1 0-1,-1 1 0,1 0 1,-1 0-1,0 0 0,0 0 1,0 1-1,0 0 0,0 0 1,-9 0-1,0 1 2,9-1 0,-1 1 0,0 0 0,0 0 0,1 0 0,-1 1 0,0 0 0,0 0 0,1 0 0,-1 1 0,1 0 0,-1 0 0,1 0 0,-8 5 0,-1 5 5,0 0 0,1 1 0,1 1 0,0 0 0,0 0 0,2 1 0,0 1 0,-14 29 0,-2 14 20,-22 70 0,43-111-24,-9 28-147,3 1 0,2 1 0,3 0 0,1 0 0,2 1 1,2-1-1,3 1 0,10 64 0,-11-90-1039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27:44.52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173 327 480,'0'0'6,"-1"0"0,1 0 0,-1 0 0,1 0 0,0 0 0,-1 0 0,1 0 0,-1 0 0,1 0 0,0 0 0,-1 0 0,1 0 0,-1 0 0,1 1 0,0-1 0,-1 0 0,1 0-1,-1 0 1,1 0 0,0 1 0,-1-1 0,1 0 0,0 1 0,-1-1 0,1 0 0,0 0 0,0 1 0,-1-1 0,1 0 0,0 1 0,0-1 0,0 1 0,-1-1 0,1 0 0,0 1-1,0-1 1,0 1 0,0-1 0,0 0 0,0 1 0,0-1 0,0 1 0,0 0 0,-3 7 62,0 0 0,1 1-1,0-1 1,1 1 0,0 0-1,0 0 1,1-1 0,0 1 0,1 0-1,1 10 1,23 98 263,-15-74-227,191 1043 1268,-150-756-1242,15-3 0,146 438-1,-68-413-127,-106-277-4,3-2-1,75 103 1,-104-160-5,1 0-1,1-1 1,0-1-1,1 0 1,1-1-1,0 0 1,0-2-1,1 0 1,1 0-1,0-2 1,0 0-1,1-1 1,0-1 0,0-1-1,0-1 1,1 0-1,0-2 1,0 0-1,39 0 1,-43-3-1,1 0 1,0-2 0,0 0-1,-1-1 1,1 0-1,-1-1 1,22-9 0,-29 8 2,0 1 0,0-1 0,-1 0 0,1-1 0,-1 0 0,0-1 0,-1 1 0,0-1 0,0-1 0,0 1 0,-1-1 0,0-1 0,7-13 1,-7 9 0,0 0 0,-2-1 0,0 1 0,0-1 0,-1 0 0,-1-1 0,0 1 0,0-15 0,-2 7-15,0 1 1,-2-1-1,0 1 1,-9-36-1,-5 11-33,-2 1 0,-1 1 0,-33-52 0,27 50 26,-169-338-135,-61-272 124,243 616 28,1 0-1,2-1 1,2 0-1,1 0 1,3-1-1,1 0 1,2 1-1,6-45 1,-2 62 9,1 0 0,0 1 0,2 0 0,1 0 0,19-38 0,69-104 0,-63 112 0,-11 19 0,2 1 0,1 1 0,1 1 0,2 1 0,1 1 0,1 2 0,2 1 0,0 1 0,54-30 0,-67 44 1,33-19-3,65-28 0,-97 51 6,0 0-1,0 1 1,0 0 0,1 2-1,0 1 1,0 0 0,22 1-1,-2 3 29,-1 2 0,1 1 0,52 13 0,-54-15-32,-38-26-26,-3-9 26,-2 1 0,-1 0 0,-2 1 0,-14-42 0,-1-8 0,0 0 5,-15-75 16,-4-149-47,38 292 28,1-1 1,-2 1 0,0-1-1,-1 1 1,-9-20 0,11 29-3,1 0 1,0 0 0,-1 1 0,1-1-1,-1 1 1,0 0 0,0-1 0,0 2-1,-1-1 1,1 0 0,-1 1-1,1-1 1,-1 1 0,0 0 0,0 0-1,0 0 1,0 1 0,0 0 0,0 0-1,-1 0 1,-5-1 0,-1 1 7,0 1 0,-1 0 1,1 0-1,0 1 0,0 1 0,-1 0 1,1 0-1,1 1 0,-13 5 1,-1 4 24,0 1 1,-35 24 0,47-29-31,-90 60 37,-170 147 1,234-179-43,1 1 0,2 2 1,2 2-1,2 0 0,2 3 1,-47 91-1,43-67 2,10-22 0,-29 82 0,52-127-2,0 0 0,0-1 0,0 1 0,0-1 0,0 1 0,0 0 0,0-1 0,-1 1 0,1-1 0,0 1 0,0-1 0,-1 1 1,1 0-1,0-1 0,-1 1 0,1-1 0,-1 0 0,1 1 0,0-1 0,-1 1 0,1-1 0,-1 0 0,1 1 0,-1-1 0,0 0 0,1 1 0,-1-1 0,1 0 0,-1 0 0,1 0 0,-1 0 0,0 1 0,1-1 0,-1 0 0,1 0 0,-1 0 0,0 0 0,1 0 1,-1 0-1,0-1 0,1 1 0,-1 0 0,1 0 0,-1 0 0,1-1 0,-1 1 0,0 0 0,0-1 0,-2-2-2,0 0 1,0 0-1,1 0 1,-1 0-1,1-1 0,0 1 1,0-1-1,0 0 1,0 1-1,0-1 1,-1-8-1,-13-51-27,15 58 30,-26-128-55,-86-242 0,105 354 47,-1-4 5,-1 1-1,-2-1 0,0 1 1,-18-26-1,27 48 7,0-1 0,0 1 0,-1-1 0,1 1 0,0 0 0,-1 0-1,1 0 1,-1 0 0,0 1 0,1 0 0,-1 0 0,0 0 0,0 0 0,0 0 0,0 1 0,0-1 0,0 1 0,0 0 0,0 1-1,0-1 1,-6 2 0,-10 1 13,0 1-1,-33 12 1,53-16-16,-307 72 106,167-43-402,86-24-1160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42.07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8251 9 32,'20'-9'680,"-33"14"199,2 0-820,0 0 0,1 1 1,-1 0-1,-13 11 0,-10 6-8,-24 12 49,-112 61 56,-1263 646 410,888-408-555,15-9-11,91-79 9,-300 174 275,24 38-166,531-323-94,-100 68-11,-21 12-6,114-77-25,35-47 49,113-69-34,0 3 0,-71 53 0,45-20 12,-3-3 0,-2-3 1,-85 44-1,-189 95-20,168-96 22,-51 22 19,139-75-124,49-18 130,-76 56 0,42-26-76,-81 60 72,68-47-64,-36 36 68,44-34-29,45-37-19,2 2 0,-37 49 0,-24 22 16,50-47 6,45-58-26,4 0-122,15-5-567,8-17-411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1:48.58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0,'9'6'107,"0"1"1,-1 0-1,0 0 0,0 1 0,-1 0 1,0 0-1,0 1 0,-1 0 0,0 0 1,6 12-1,33 65 9,-33-59-91,3 1 0,0-1-1,1-1 1,36 42 0,12-1 30,85 99 56,-97-103-68,-12-15-9,62 97 1,-81-111-26,1-1 0,1 0 1,38 40-1,-39-47-8,-2 0 1,-1 2-1,21 40 0,-29-51 4,1 0-1,1 0 1,28 25-1,-12-12 0,-9-8 2,-14-16 1,0 0 0,0 0-1,-1 0 1,0 1 0,0 0-1,4 8 1,26 27 75,-11-17-47,-11-7-25,-6-8 1,-1-1 0,1 0 0,1-1-1,0 1 1,10 7 0,22 38 43,-17-21 17,-22-29-62,1-1-1,1 1 1,-1 0-1,1-1 0,-1 1 1,1-1-1,4 4 0,14 46 110,-17-46-79,-3-6-38,0 0 0,0 0 0,0 0 0,0 0-1,-1 0 1,1 1 0,0-1 0,-1 0-1,1 0 1,-1 0 0,0 1 0,1-1-1,-1 0 1,0 1 0,0-1 0,0 0-1,0 2 1,-7-28-33,-6 29-758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50.83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0,'0'0'144,"28"6"406,-10 6-452,0 1 0,-1 1 0,0 1-1,-1 0 1,-1 1 0,25 34 0,1-1 7,85 91 130,175 148 0,193 195 51,-45 46-172,-404-474-114,71 90 46,150 144-1,63 40 51,-151-166-115,-62-61 38,251 232 120,324 327 144,-297-250-219,-167-201-78,-125-121 55,-20-23-38,139 87 1,-49-37-1,48 32-3,-135-93 0,38 24-18,134 93 41,-203-132-28,-2 3 0,72 76 0,-90-83 59,39 47-103,73 124 60,-65-92 133,-58-85-139,-7-11 2,-1 1 0,19 34 0,-24-38 6,1 0-1,0-1 0,1 0 0,17 16 1,-7-8 0,77 59 110,-93-78-249,5 5-406,-19-12-219,-21-15-477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3:10.52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96,'0'0'769,"3"1"-678,103 28 182,-3 5 0,143 67 0,-94-36-126,646 291 164,29 13-35,191 43-185,-720-272 11,-110-47-12,-101-53-21,125 60 100,307 99-1,195 39 83,-286-66-175,35 12 8,-313-125-101,189 63 34,-135-60 57,174 43-47,-134-44-20,8 2 50,-107-27-42,160 63-1,-134-40-32,251 96 82,-264-98-121,72 22 66,58 22 66,187 110 74,-168-65-128,-166-77 6,-114-56-28,-17-10 0,0 1 1,-1 1-1,1 0 1,-1 0-1,0 1 1,0 0 0,-1 1-1,12 11 1,-12-13 2,0 1 0,1-1 1,-1-1-1,1 1 0,0-1 0,1-1 1,16 5-1,-13-4-15,127 43 24,-115-37 198,-19-6-550,-19-5-1759,-11-7 728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3:13.75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32,'33'26'134,"2"-1"0,1-1 0,1-2 0,0-2 0,70 26 0,-9-1 140,617 347 394,-589-319-599,557 359 203,52 6-19,-626-377-249,131 58 72,-173-88-46,529 224 179,98 35 143,-231-70-133,-248-129-170,-81-37-29,241 87 42,-176-70-38,510 184-8,-575-200 0,201 112 0,-182-80 21,222 91 0,-134-81-37,192 47-67,-190-69 44,125 49-73,-318-105 104,54 28 0,-60-26-3,-19-10-6,-1 1 0,0 1 0,-1 1 0,32 24 0,-45-30 5,0-1 1,1-1 0,19 10 0,16 8 2,-16-7 4,-24-15-13,0 1 1,0 0-1,-1 0 0,1 0 0,-1 1 0,0 0 0,0 0 1,6 7-1,-10-2-810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3:35.53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0,'2'24'143,"2"-1"1,1 0-1,0 1 0,2-1 1,0-1-1,2 0 0,18 35 0,2 8 14,22 61 68,178 399 249,-97-196-274,-129-320-197,7 17 7,2-1 1,16 27-1,-17-35 5,-1 1-1,-1-1 0,-1 2 1,-1-1-1,9 33 0,-12-38 7,0 1-1,1-2 0,1 1 1,0-1-1,1 0 1,14 21-1,-12-20-2,0 0 1,-1 1-1,-1 0 1,8 21-1,-13-28-6,2 1 1,-1-1-1,1 1 0,0-1 0,0-1 1,1 1-1,6 6 0,-2-1 13,-7-8-21,0-1 0,0 1-1,0 0 1,-1-1 0,0 1 0,1 0 0,-2 0 0,2 4 0,-2-4-2,1 0 0,0 0 1,0 0-1,0-1 0,1 1 1,-1 0-1,5 6 0,-4-7 3,-1-1-1,0 1 0,0-1 0,0 1 1,0-1-1,0 1 0,0 0 1,-1-1-1,1 1 0,-1 4 1,0-4 1,1 0 0,-1 0 1,1 0-1,-1 0 1,1 1-1,0-1 0,0 0 1,1-1-1,-1 1 0,3 5 1,3 1-958,-1-27-212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3:38.57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32,'0'31'897,"1"-26"-860,0 0-1,0 0 1,0 0-1,1 0 1,-1 0 0,1 0-1,0-1 1,1 1 0,-1-1-1,1 1 1,0-1-1,6 7 1,51 52 180,-36-40-120,290 252 434,-126-119-411,-10-6-57,-79-71 16,-4 5 0,113 128-1,-22-1-78,76 93 0,93 110 160,-188-245-5,168 178 123,-202-216-272,-80-82 18,83 101-1,-112-120-47,39 34-1,4 5 31,129 144-33,-57-66 33,-23-22-38,169 140 0,-129-126 60,42 34-104,-38-30 62,-38-30 39,119 120-59,-128-119 30,46 62-1,-109-124 27,83 113 1,-35-39-4,-36-50-9,71 78 23,-93-107-19,6 7 4,-19-20-8,-26-32-79,-10-13-1271,-9-9 422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3:43.68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64,'5'31'876,"11"13"-623,-11-26-195,2 0 0,0-1 0,18 32 0,95 161 221,-52-86-152,-56-101-110,-1 0 1,-1 1-1,13 42 0,-19-54-17,1 0 0,1 0 0,0-1 0,0 0 0,1 0 0,13 14 0,19 35 16,-30-35 19,-8-21-49,0 0 1,0 0-1,1 0 0,-1 0 1,1 0-1,0 0 0,4 5 1,3 2-36,-6-8 38,0 0 0,0 1-1,0 0 1,-1-1 0,1 1-1,-1 0 1,0 0-1,0 0 1,0 1 0,0-1-1,-1 0 1,0 1 0,0-1-1,1 6 1,-2-6-107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3:48.49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28 32,'2'-21'436,"5"14"115,19 25 213,-8-3-913,34 26 362,84 86 1,-102-87-154,38 37 29,-27-33-63,-27-25 17,1-1 0,40 30 0,-45-40-572,-14-12-250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4:04.58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134 0 0,'0'0'1041,"0"15"-785,-1 3-186,-1 1 0,0-1 0,-10 31 0,-5 40-8,-2 294 178,12 74-165,7 196-75,14-377 48,-14 627 133,-7-757-127,2-32-1,-22 124 1,13-30-108,10-167 52,2 1-1,5 57 1,-1-11 9,-1-23-18,0-10 11,-9 84 0,5-42 28,4-72-42,-5 51 0,-3-12 31,5 121-1,3-99-11,-8-44-244,3-27-18,2-23-53,2-24-400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7:08.382"/>
    </inkml:context>
    <inkml:brush xml:id="br0">
      <inkml:brushProperty name="width" value="0.5" units="cm"/>
      <inkml:brushProperty name="height" value="1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4882 13846 64,'-27'9'1724,"42"-10"-1606,5-6-70,1-1-1,-1-1 1,-1-1 0,0 0 0,23-17-1,-24 14-28,1 1 0,1 1 0,0 1 0,0 1 0,28-9 0,247-85 274,-229 77-255,536-261 40,-588 280-86,236-111 136,-58 29-112,50-16 53,-119 51-41,100-52-3,-11 0-31,-102 54 50,-4-6-69,-59 31 72,67-29 0,-29 18-79,107-66 0,-26 12-11,-95 52 85,79-60 0,-52 33-83,291-201 52,-152 86 21,-72 50-48,-72 63 49,226-161 3,-111 107 98,287-126-1,-93 53-31,-211 100-81,60-32 11,-149 72-33,219-131-35,-90 48 63,-61 39-86,511-286 112,-326 179-69,-267 154 32,-39 22-32,-20 14 3,34-27-1,-43 30 14,0 1 0,1 0 0,0 2 0,25-9 0,87-24-74,-133 44 72,0 0 1,0 0 0,0 0 0,1 0 0,-1 0 0,0 0 0,0 0 0,1 0-1,-1 0 1,0 0 0,0 0 0,0 0 0,1 0 0,-1 0 0,0 0 0,0 0 0,0 0-1,1 0 1,-1 0 0,0 0 0,0 0 0,0 1 0,1-1 0,-1 0 0,0 0-1,0 0 1,0 0 0,0 0 0,1 1 0,-1-1 0,0 0 0,0 0 0,0 0 0,0 0-1,0 1 1,0-1 0,1 0 0,-1 0 0,0 0 0,0 1 0,0-1 0,0 0-1,0 0 1,0 0 0,0 1 0,-1 16 25,-10 19 6,10-32-64,-6 17 45,4-14-8,0 0 0,1 0 0,0 0 0,1 0 0,0 0 0,-1 10 0,-5 47 2,7-61-10,-1-1 0,1 1 0,0 0 0,0-1 0,0 1 0,0 0 0,1-1 0,-1 1 0,1 0 1,-1-1-1,1 1 0,0-1 0,0 1 0,0-1 0,1 1 0,-1-1 0,0 0 0,1 0 0,3 4 0,-1-4-5,1 0-1,-1-1 1,1 0-1,0 0 1,-1 0 0,1 0-1,0-1 1,0 0-1,-1 0 1,8-1-1,-10 1 9,1 0 0,0 0-1,-1 0 1,1 0-1,-1-1 1,1 1 0,-1-1-1,1 0 1,-1 0 0,1 0-1,-1 0 1,0 0 0,1 0-1,-1-1 1,0 1-1,0-1 1,2-1 0,-3 2 2,0 1 0,0 0-20,0 0 22,0 1 0,1-1-1,-1 0 1,0 0 0,0 0 0,1 0-1,-1 0 1,0-1 0,0 1 0,1 0-1,-1 0 1,0-1 0,0 1 0,0-1-1,1 1 1,-1-1 0,0 1 0,0-1-1,0 0 1,1-1 0,9-3 31,-24 11-3,-11 8-31,-41 33 1,-14 9 49,-97 56 44,-42 25-37,-441 203-65,589-306 45,-731 334-63,565-243 84,111-57-67,-138 55 1,-518 230-173,374-116 63,152-83 62,-98 86-94,203-131 120,-406 247-358,517-337 335,29-14 45,0 0 1,0 0-1,0 1 1,-10 7 0,19-12 4,1-1-1,-1 1 1,0-1 0,0 1 0,1-1 0,-1 1 0,1-1 0,-1 1-1,0 0 1,1-1 0,-1 1 0,1 0 0,-1 0 0,1-1 0,0 1-1,-1 0 1,1 0 0,0 0 0,0-1 0,-1 1 0,1 0 0,0 0-1,0 0 1,0 0 0,0 0 0,0-1 0,0 1 0,0 0 0,0 0-1,1 1 1,0-1 6,0 0 0,0 0 0,0 1 0,1-1 0,-1 0 0,0 0-1,1-1 1,-1 1 0,0 0 0,1 0 0,-1-1 0,1 1 0,-1-1 0,4 1-1,56 6 46,-38-8-35,0-1-1,0-1 1,0-1-1,-1-1 1,0-1-1,0-1 1,40-18-1,7-11 5,65-44 0,-38 21-97,-57 36 110,-5 2-16,1 1 0,1 2-1,68-24 1,-47 23 21,-1-2 1,-1-2-1,63-38 1,144-104-46,-188 116-15,120-93 48,408-236-11,-239 166 58,-60 9 5,-244 160-89,174-122-1,-118 78 5,124-124 0,-70 23 5,-143 156 7,38-37-6,3 3 1,145-109-1,-60 52-24,220-145 120,-176 135 16,-2 2-81,94-69 44,-48 40-34,-18 13-35,153-118-28,-290 204 30,125-116 0,-142 121-35,-216 160-45,-67 46-33,2-13 14,215-136-37,-1-1 126,1 1 0,-1-1 0,0 0 0,0 0 0,0 0 1,0 0-1,0 0 0,1-1 0,-1 1 0,0 0 0,0-1 0,0 1 0,0 0 0,0-1 0,0 1 0,0-1 0,0 0 1,0 1-1,1-2 0,23-19 53,-15 11-51,178-166-58,-21 18 100,-45 56-43,-61 55 5,-3-4 0,-2-2-1,69-81 1,-54 52 41,-46 57-57,38-53-1,-41 49 36,49-52 1,-38 46-56,-32 33 43,1 0 0,-1 0 0,0 0 0,0 0 0,0 0 0,0 0-1,0-1 1,-1 1 0,1 0 0,-1-1 0,1 1 0,-1 0 0,0-3 0,0 2-9,0 0 1,1 0-1,-1 1 1,1-1 0,-1 0-1,1 1 1,0-1-1,0 1 1,0-1 0,0 1-1,2-3 1,70-103 94,16-23-78,-6 20-19,102-178 0,-58 87-7,46-80 34,-141 213 0,-3-2-1,37-133 1,-48 93-30,-15 80 5,2 0 0,9-34 0,-8 47 6,0-1-1,2 1 0,0 0 0,1 1 1,0 0-1,2 0 0,0 1 0,1 1 1,0 0-1,1 0 0,30-24 0,-24 25-6,0 1 0,0 0 0,42-18 0,39-23-3,-39 20 9,-34 20-13,0-1 0,-1-1 1,0-1-1,43-39 0,-68 55 11,0 1 0,-1-1 0,1 1 0,0-1 0,0 1 1,-1-1-1,1 0 0,0 1 0,-1-1 0,1 0 0,-1 1 0,1-1 0,-1 0 0,1 0 0,-1 0 0,1 0 0,-1 1 0,0-1 0,0 0 0,1 0 0,-1 0 0,0 0 0,0 0 0,0 0 0,0 0 0,0 0 0,0 0 0,0-1 0,-1 2-1,-1-1 1,1 0-1,0 1 1,0-1-1,0 1 1,0-1-1,-1 1 0,1 0 1,0 0-1,0 0 1,-1-1-1,1 1 1,0 0-1,0 0 1,-1 1-1,1-1 1,-2 0-1,-4 1-1,0 0-1,-1 1 1,1 0-1,0 0 1,0 1-1,-12 5 1,-57 55 72,3 4 1,-100 117-1,94-97-25,-169 212 217,204-245-250,-2-2 1,-104 89 0,64-63 39,-178 153-57,146-132 53,-42 55-20,105-97-19,-2-3-1,-73 53 0,23-34-4,-134 103 19,119-83-33,75-59-4,-65 60 1,112-94 12,0 0 0,0 0 0,0 0 0,0 0 0,0 0 0,0 0 0,0 0 0,0 0 0,0 0 0,0 0 1,1 0-1,-1 0 0,0 0 0,0 0 0,0 0 0,0 0 0,0 0 0,0 0 0,0 0 0,0 0 0,0 0 0,0 0 0,0 0 0,0 0 1,0 0-1,0 0 0,0 1 0,0-1 0,0 0 0,0 0 0,0 0 0,1 0 0,-1 0 0,0 0 0,0 0 0,0 0 0,0 0 0,0 0 1,0 0-1,0 0 0,0 0 0,0 1 0,0-1 0,0 0 0,0 0 0,0 0 0,-1 0 0,1 0 0,0 0 0,14-5-99,18-10-31,590-407-72,-287 204 197,43-26 7,-349 226 191,-32 33-155,-12 8-2,-1-2-1,0 0 0,-2 0 1,-1-2-1,-36 31 0,22-21-15,-521 508 344,53-100-97,427-377-196,-1190 843 31,1059-765-70,-146 94-51,277-196 13,57-29-22,0 1 1,1 0 0,0 2-1,-24 17 1,75-42-383,33-23 411,565-356 5,-184 105 49,318-194-60,-366 233 6,-400 249 21,-25 15 28,0 0-1,-42 35 0,4-2-38,-1228 799-26,448-390 124,556-311-93,-27 6-34,-39 19-18,267-123 33,-157 115 0,122-74-7,-256 142 1,-355 97 43,90-47-163,322-132 180,64-31-126,-234 128 51,288-142-20,-23 19 21,-241 173 0,189-109 52,-125 88-8,-49 15-168,-23-35 23,335-181 78,-89 40 12,-101 56-26,87-32-19,211-120 21,2 1 0,-35 30 1,62-47 59,-1 0 0,1 0 0,0 0 0,0 0 0,0 0 0,0 0 0,0 0 0,0 0 1,0 0-1,0 0 0,0 0 0,0 1 0,1-1 0,-1 0 0,0 1 0,1-1 0,0 1 0,-1-1 0,1 1 1,-1 1-1,2-2-3,-1 0-1,1-1 1,0 1 0,-1 0 0,1-1 0,0 1 0,-1-1 0,1 1 0,0-1 0,0 1 0,0-1 0,-1 1 0,1-1 0,0 0 0,0 0 0,0 1 0,0-1 0,0 0 0,0 0-1,-1 0 1,1 0 0,0 0 0,2 0 0,8-1-1,1 0 0,-1 0-1,1-1 1,15-5 0,28-14 43,-1-2 0,92-56 0,-68 36-37,825-410 45,-444 229-16,-6-16-57,-66 33-30,-279 158 81,-107 48-33,1 0-1,-1 0 0,1 0 0,-1 0 0,1 0 0,0 1 0,-1-1 0,1 1 0,0-1 0,-1 1 0,1 0 0,0 0 0,0 0 0,-1 0 0,1 0 0,0 0 0,2 0 0,-12 7-25,-67 71 60,-4-2 0,-104 75-1,176-145-26,-137 105 3,-4-7 0,-5-6-1,-4-7 1,-4-6 0,-186 67-1,158-76-30,-252 141-1,344-160 32,2 3 0,3 5 0,3 4 0,-94 95 0,141-122 18,1 3 0,-45 65 1,85-109-23,0 0-1,1 1 1,-1-1 0,0 0 0,0 0 0,1 0-1,-1 1 1,1-1 0,-1 0 0,1 0 0,-1 1 0,1-1-1,0 0 1,0 1 0,0-1 0,-1 1 0,1-1-1,1 0 1,-1 1 0,0 2 0,1-3-1,0 0-1,-1-1 1,1 1 0,0 0 0,0 0 0,0 0-1,-1-1 1,1 1 0,0 0 0,0-1-1,0 1 1,0-1 0,0 1 0,0-1-1,0 0 1,0 1 0,1-1 0,-1 0 0,2 1-1,8-1-9,0 1-1,0-2 0,0 1 0,12-3 0,-21 3 13,15-4 8,1 0 0,-1-1 0,1 0 0,-1-2 0,-1 0 0,17-9 0,98-65 90,-65 38-65,774-418 69,-688 387-98,735-385 109,-110 19-149,57-34 88,-203 36-60,-272 178-37,-156 118 148,525-350-116,-60 29 8,696-434 181,-887 652-252,-371 195 77,-88 40 37,-12 7-33,0-1 0,0 1 1,1 0-1,0 0 1,-1 1-1,12-3 0,-17 5-96,-25 17 91,-676 439 52,126-90 41,119-29-47,-208 134 78,-99-57-93,-24-48-68,218-105-122,-247 113 92,-20-39-58,76-44-354,674-258 419,-116 30 82,146-50-42,1 3-1,1 3 1,-66 31 0,-47 46 89,249-141-154,92-71 181,201-176 1,136-167-139,61-51 120,264-113 49,-833 621-125,259-194-4,-138 101-7,-26 16 6,89-92-1,76-103 5,-96 97-1,226-188 20,24 26 7,-194 161-25,13-7-47,215-185 100,-351 275-120,118-105 110,-172 161-65,2 2 0,97-54 0,19-8 63,-152 96-12,-15 10-17,-17 17-10,15-20-5,-515 608-10,-59-50 17,373-392 50,-426 381-80,609-530 21,-376 389 70,330-333-77,13-17-28,3 2 1,-61 95-1,108-148 48,2-5-10,0 0-1,1 1 1,-1-1-1,1 1 1,0 0-1,0-1 1,1 1 0,-1 0-1,1 0 1,-1 7-1,6-10-17,0-1 1,-1 0-1,1 0 0,0-1 0,-1 1 0,1-1 1,0 1-1,0-1 0,0 0 0,0-1 0,6 0 0,-6 1 8,6-2 4,0 1-1,0-2 1,0 1 0,0-1-1,0-1 1,-1 1 0,1-2-1,-1 1 1,16-12-1,9-8 25,34-33-1,-35 29-25,328-282 47,387-306-46,688-503 108,-1329 1027-122,112-89-17,-198 164 76,-5 4 3,-16 13-41,0 0-1,0 0 1,0 1-1,0-1 1,0 0-1,1 0 1,-1 0-1,0 0 1,0 0-1,0 0 1,0 0-1,0 0 1,0 0-1,0 0 1,0 0-1,0 0 1,0 0-1,0 1 1,0-1-1,0 0 1,0 0-1,1 0 0,-1 0 1,0 0-1,0 0 1,0 0-1,0 0 1,0 0-1,-34 43 2,-2-2-1,-80 71 0,98-95 15,-214 198 21,-307 279 147,24-89-274,362-290 118,-1215 833-44,-57-88 8,1415-854 9,-377 224-24,279-159 17,-143 123 0,242-184-9,13-10-46,22-12-54,-18 8 118,40-23 4,-1-2-1,44-36 1,4-3 4,896-536 171,41-8-240,359-196 209,-1043 613-134,181-92-59,-404 223 164,172-97-162,-76 40 27,-139 80 20,-2-4 1,118-87 0,-167 109-2,0 2 1,46-22 0,-48 27-61,-9 3-9,-13 7 68,-12 6 115,-45 19-263,-56 31 0,5-2 21,45-23 134,-221 89 15,203-87-92,-138 29-1,194-52 41,-1 0 0,1-2 0,-1 0 0,1-1 0,-1-1 0,-35-4 0,52 3 18,-1 0 0,1 0-1,0 0 1,0 0-1,0 0 1,0-1-1,0 1 1,0-1 0,1 1-1,-1-1 1,0 0-1,1 0 1,-1 0-1,1 0 1,0 0 0,-1 0-1,1 0 1,0 0-1,0 0 1,-1-5-1,-8-45-97,6 9 123,-2 1 0,-1 0 0,-15-43 0,19 73-4,-1 1 0,-1 0 0,0 0-1,0 0 1,-1 0 0,0 1 0,-1 0-1,0 0 1,-1 1 0,0 0 0,0 0 0,-1 1-1,0 0 1,0 0 0,-19-10 0,6 8-21,1 2 0,-2 0-1,-36-7 1,42 11 1,-1 0 0,1 0-1,0-2 1,1 0 0,-1-1 0,1-1-1,-22-14 1,34 18 6,0-1 1,1 0-1,-1 1 1,1-1-1,0 0 0,1 0 1,-1-1-1,1 1 1,0 0-1,0-1 0,0 0 1,1 1-1,0-1 1,0 0-1,1 1 0,0-1 1,0-7-1,0-3-1,0 0 1,2-1-1,0 1 0,0 0 0,7-19 1,3 2-3,1 0 0,2 1 0,24-38 1,67-92-9,-68 107 17,344-469 6,-26 142 2,-78 90-15,-235 245-7,-11 12-22,29-39 0,-53 63 23,0-1-1,-1 0 1,0-1-1,-1 1 1,0-1-1,-2-1 0,8-25 1,-9 23 37,-1-3-73,1 0 0,1 1 0,1-1-1,1 1 1,0 1 0,2-1 0,0 1 0,15-25-1,10 3 35,-33 39-6,0-1-11,0-2 16,0 2-5,-14 2 14,-1 0 0,1 1 0,-1 1 0,1 0 0,0 1 0,0 0 0,0 1 0,1 1 0,0 0-1,-19 12 1,-10 10-15,-66 57-1,41-30 12,28-20 64,1 2 0,2 1-1,-54 77 1,-33 35 80,-227 181-5,-38 39 17,-78 138 47,321-330-192,17-18 1,120-147-344,17-16 271,22-15 135,-30 17-78,430-323 83,-295 215-93,524-390 63,-422 318 3,142-98 47,-320 238-92,100-62 11,-134 88-10,1 1 0,0 1 0,57-17 0,-75 28 25,-11 31 176,-3-15-186,-1-1 1,0 0-1,-1 0 1,0-1-1,-1 0 1,-11 13 0,-64 69 27,66-76-27,-272 263 127,13-14-33,208-182-70,68-85-44,0 0 0,0 0 0,0 0 0,0 1 0,0-1 0,0 0-1,0 0 1,0 1 0,1-1 0,-1 0 0,0 0 0,0 0 0,0 1 0,0-1-1,0 0 1,0 0 0,0 0 0,0 1 0,1-1 0,-1 0 0,0 0 0,0 0-1,0 0 1,0 1 0,1-1 0,-1 0 0,0 0 0,0 0 0,0 0-1,1 0 1,-1 0 0,0 0 0,0 1 0,0-1 0,1 0 0,-1 0 0,0 0-1,0 0 1,1 0 0,-1 0 0,0 0 0,0 0 0,0 0 0,1 0 0,-1 0-1,0 0 1,0-1 0,1 1 0,-1 0 0,0 0 0,0 0 0,0 0-1,1 0 1,-1 0 0,0 0 0,0-1 0,19-2-128,4-7 140,-2-1 0,1-1 0,-2-1-1,30-24 1,-1 1-5,657-451-251,-688 475 241,55-35-5,-67 44 14,1-1 0,0 1 0,0 1 0,0-1 0,0 1 0,0 1 1,1-1-1,14 0 0,-23 27 49,-2-15-44,-1-1 0,0 1 0,0-1 0,-1 0 1,0 0-1,-1 0 0,1-1 0,-14 14 0,-66 65 6,53-56 11,-122 108 31,90-84-12,3 3 0,-65 77 0,79-69 26,43-60-67,1-1 0,0 1 0,1 0 1,-1 0-1,1 1 0,1-1 0,-1 0 0,1 1 0,-1 12 0,2-18-7,0-1 0,0 1 0,1 0 0,-1-1 0,0 1 0,0 0 0,1-1 0,-1 1 0,1 0 0,-1-1 0,0 1 1,1-1-1,-1 1 0,1 0 0,-1-1 0,1 1 0,0-1 0,-1 0 0,1 1 0,0-1 0,-1 1 0,1-1 0,0 0 0,-1 0 0,1 1 0,0-1 0,-1 0 0,1 0 0,0 0 0,0 0 0,-1 0 0,2 0 0,30 0-11,-26 0 14,6-2 0,0 0 0,0-1 0,0 0 0,0-1 0,0 0 1,-1 0-1,0-2 0,17-9 0,87-66-6,-80 56-5,61-49-85,75-51 75,-139 104 22,-23 13 0,0 1 0,1 0 0,0 1-1,0 0 1,0 0 0,1 1 0,0 0-1,0 1 1,0 1 0,1 0-1,22-4 1,-33 8 0,0 0 0,-1-1 0,1 1 0,0 0 0,-1-1 0,1 1-1,0 0 1,-1 0 0,1 0 0,-1 0 0,1 0 0,-1 0 0,1 0 0,-1 0 0,0-1-1,1 1 1,-1 0 0,0 0 0,0 1 0,0-1 0,0 0 0,0 0 0,0 0 0,0 0-1,0 0 1,0 0 0,-1 0 0,1 0 0,-1 1 0,1 5 4,-1 2-3,0-1-1,0 0 0,-1 0 0,0 0 1,0 0-1,-1 0 0,0 0 0,0-1 1,-1 1-1,0-1 0,-7 10 0,-8 9 8,-37 39 0,25-31-4,-13 16 38,12-16-41,1 1 1,2 2-1,-44 73 1,70-103-9,1-1 0,-1 1 0,1 0 1,0 0-1,1 0 0,-1 0 0,1 0 0,1 0 0,0 12 0,1-18 1,0 0-1,0-1 1,0 1-1,0 0 1,1-1-1,-1 1 1,0-1-1,0 1 1,1-1-1,-1 0 1,0 0-1,1 1 1,-1-1 0,0 0-1,1 0 1,-1 0-1,0 0 1,1-1-1,1 1 1,30-3-3,-24-1 5,0 0-1,-1-1 1,0 0 0,1 0 0,-2-1 0,1 0-1,-1-1 1,0 0 0,12-13 0,11-11-3,23-19-18,-3-1-1,79-106 0,-117 140 9,-2-1 1,0 0 0,-1 0 0,-1-1-1,-1 0 1,-1-1 0,0 0-1,5-39 1,-4-2-129,-4-100-1,-3 106 43,-2 38 64,1 0 1,-2 0-1,0 0 0,-9-24 1,7 25 23,1-1 1,0 1-1,1-1 0,-1-25 1,3 16-1,1-1 1,2 0-1,0 0 0,2 0 0,1 1 1,16-51-1,-11 49 5,1 1 1,2 1-1,1 0 1,1 1-1,1 0 1,1 1-1,1 1 1,1 1-1,23-21 0,58-42 28,181-119 0,-273 198-11,1 0 0,0 1 0,0 0 0,0 0 0,0 1 0,0 1 0,16-5 0,-29 36 40,-15 3-10,-1-1 1,-43 51 0,-5 5-22,48-58-21,5-9 22,2 0 0,0 1 1,1 0-1,1 1 0,0 0 0,-6 23 0,16-43-23,1-1 1,0 0-1,0 1 0,0-1 1,0 1-1,-1-1 0,1 0 1,0 1-1,0-1 0,0 1 1,0-1-1,0 1 0,0-1 0,0 0 1,0 1-1,0-1 0,0 1 1,0-1-1,1 0 0,-1 1 1,0-1-1,0 1 0,0-1 0,0 0 1,1 1-1,-1-1 0,0 0 1,0 1-1,1-1 0,-1 0 1,0 1-1,1-1 0,-1 0 0,0 0 1,1 1-1,-1-1 0,0 0 1,1 0-1,0 1 0,19-5-23,21-19 89,11-23-95,63-72-1,-7 5-66,-104 109 101,10-11 3,2 0-1,-1 1 0,2 0 1,0 2-1,0 0 0,1 1 0,1 0 1,21-8-1,-39 19 0,-1 0 0,0 0 0,1 0 0,-1 0-1,1 0 1,-1 0 0,0 0 0,1 1 0,-1-1 0,1 0 0,-1 0 0,0 0 0,1 1 0,-1-1 0,0 0-1,1 0 1,-1 1 0,0-1 0,1 0 0,-1 1 0,0-1 0,0 0 0,1 1 0,-1-1 0,0 0 0,0 1-1,0-1 1,1 0 0,-1 1 0,0-1 0,0 1 0,0-1 0,0 1 0,0-1 0,0 0 0,0 1 0,0-1 0,0 1-1,0-1 1,0 0 0,0 1 0,0-1 0,0 1 0,-2 25 21,2-24-18,-2 8 12,0 0-1,-1 1 1,0-2 0,-1 1 0,0 0-1,0-1 1,-10 16 0,-50 65 11,45-64-8,-75 96 46,-51 75 33,135-182-87,5-9-10,-1 1 0,2 1 0,-1-1 0,1 1 1,0 0-1,1 0 0,0 0 0,0 0 1,1 1-1,0-1 0,0 1 0,1-1 0,-1 14 1,5-21-13,0 0 1,-1-1 0,1 1 0,0 0-1,0-1 1,0 0 0,0 1 0,0-1-1,0 0 1,-1 0 0,1-1 0,0 1-1,0-1 1,5-1 0,11-8 14,0-1-1,-1-1 1,0-1 0,-1 0 0,17-18 0,-14 13 3,-17 16-8,167-137-82,-140 117 64,2 1 0,0 2 0,62-28-1,-92 47 20,-1-1 0,1 0 0,-1 0 0,1 1 0,-1-1 0,1 1 0,-1-1 0,1 1 0,-1 0 0,1-1 0,-1 1 0,1 0 0,0 0 0,-1 0 0,1 0 0,-1 1 0,1-1 0,0 0 0,-1 1 0,1-1 0,-1 1 0,3 0 0,-3 1 2,0-1 0,-1 0-1,1 0 1,-1 0-1,1 1 1,-1-1-1,0 0 1,1 0-1,-1 1 1,0-1-1,0 0 1,0 1-1,0-1 1,0 0-1,0 1 1,0-1-1,0 0 1,0 0-1,-1 1 1,0 1 0,-3 8 17,0 0 0,0 0 0,-1-1 0,-12 18 0,-46 59 60,-3-3 0,-130 127 0,178-194-69,1 1-1,1 0 1,1 1 0,1 1-1,-20 37 1,33-56-11,1-1-1,0 1 1,0 0-1,-1-1 1,1 1 0,0 0-1,0 0 1,0-1 0,0 1-1,0 0 1,0 0 0,0-1-1,0 1 1,0 0-1,0 0 1,0-1 0,1 1-1,-1 0 1,0 0 0,0-1-1,1 1 1,-1 0 0,0-1-1,1 1 1,-1-1-1,1 1 1,-1 0 0,1-1-1,-1 1 1,1-1 0,-1 1-1,1-1 1,0 1 0,-1-1-1,1 0 1,0 1-1,-1-1 1,1 0 0,0 0-1,0 1 1,-1-1 0,1 0-1,0 0 1,0 0 0,-1 0-1,1 0 1,0 0-1,1 0 1,45 2-23,-40-2 21,2-1 2,-1 0 0,1 0-1,-1-1 1,0 0 0,1-1-1,-1 0 1,0 0 0,-1-1-1,1 0 1,-1 0 0,1-1-1,12-10 1,7-9-15,42-45 0,-56 55 7,19-21-26,72-70-39,34-13 94,-138 117-20,-1 1 0,1 0 0,0-1 0,-1 1 0,1 0 1,0-1-1,-1 1 0,1 0 0,0 0 0,-1-1 0,1 1 0,-1 0 0,1 0 0,0 0 0,-1 0 0,1-1 0,-1 1 0,1 0 0,-1 0 0,1 0 1,-1 0-1,1 0 0,0 0 0,-1 0 0,1 0 0,-1 0 0,1 0 0,-1 1 0,1-1 0,-1 0 0,1 0 0,0 0 0,-1 0 0,0 1 0,-21 2 37,-38 28-6,12-1-48,-85 47 35,-2-5 1,-174 65 0,-283 105-94,-150 64-119,20 36 198,295-84 80,338-192-111,86-64 63,3-3-130,0-1 86,1 1-1,-1 0 1,0-1-1,0 1 1,1 0 0,-1-1-1,0 1 1,1 0-1,0 0 1,-1-1-1,1 1 1,0 0-1,-1 0 1,1 0 0,0 0-1,1-1 1,2-4-3,75-145-76,-78 150 85,-1 1 0,1-1 0,-1 1 0,1-1 1,-1 0-1,0 1 0,1-1 0,-1 0 0,0 0 0,1 1 0,-1-1 0,0 0 0,0 0 0,1 1 0,-1-1 0,0 0 0,0 0 1,0 0-1,0 1 0,0-1 0,0 0 0,0 0 0,-1 0 0,1 1 0,0-1 0,0 0 0,-1 0 0,1-1 0,-2 2 0,0 0-1,1 0 0,-1 1 0,0-1 1,1 0-1,-1 0 0,0 1 0,1-1 0,-1 1 1,1-1-1,-1 1 0,1 0 0,-1 0 1,-1 1-1,-39 24-13,1 2 1,-48 43-1,0 1 11,-1011 645 319,807-535-72,-512 419-1,249-113-167,176-182-126,244-201 92,-530 402 7,510-385-55,-77 55-13,-27 19 28,151-111-70,-239 201 137,107-74-119,-301 294 35,174-167-12,222-214 4,106-89-14,2 3 0,1 1 0,2 1 0,2 2 0,-38 66 0,70-108 31,1-1-1,-1 0 1,1 1 0,0-1 0,-1 1 0,1 0 0,-1-1 0,1 1 0,0-1 0,0 1 0,-1-1 0,1 1 0,0 0 0,0-1 0,0 1-1,0 0 1,0-1 0,0 1 0,0-1 0,0 1 0,0 0 0,0-1 0,0 1 0,0 0 0,0-1 0,0 1 0,1-1 0,-1 1-1,0 0 1,0-1 0,1 1 0,-1-1 0,0 1 0,1-1 0,-1 1 0,1-1 0,-1 1 0,0-1 0,1 1 0,-1-1 0,2 1-1,0 0 2,1-1-1,0 1 0,0-1 1,0 1-1,0-1 0,-1 0 1,1 0-1,0 0 0,0-1 0,3 0 1,10-2 13,-1-1 1,0 0 0,18-8-1,14-11-1,-2-3-1,0-1 0,49-40 0,118-111 76,-129 105-118,562-498 43,181-153 6,-250 264 18,-397 320-36,866-766-71,-776 646 131,111-101-20,-1-19-6,-141 134-97,63-95 50,33-31 51,-135 187-55,-227 231 74,-61 63-65,-4-5-1,-139 122 1,-238 165 76,300-256-105,-612 469 197,218-175-231,-94 125 137,161-130-118,350-306 91,-289 176 0,2-10-168,401-258 66,1 0 1,2 3-1,-39 44 1,-70 107-71,39-48-3,-78 91 183,173-217-37,4-5-11,0 0 0,0 1 0,0-1 0,0 0 0,0 0 0,0 1 0,1-1 0,-1 0 0,0 1 0,1-1 0,-1 1 0,1-1 0,0 1 0,-1-1 0,1 1 0,0 2 0,0-4-21,3-11-65,19-24 111,30-36 0,-11 17 5,170-227 96,276-284-1,-255 316-7,224-314-1,-295 334-111,95-127 3,-171 247 0,117-113-1,185-127 84,-40 38-56,-227 185-47,120-164 1,-49 54 4,-24 45 65,260-231 0,123-65-27,-333 312-85,-131 109 74,132-129 0,-179 153-71,123-142-23,-141 166 1,-14 15 69,-14 15-76,-61 71-41,-77 74-1,-94 71 81,149-144 80,-123 117-10,-291 358-1,207-161 28,-132 166 57,-218 181 80,281-328-340,250-289 151,-100 125 86,207-243-106,8-9 8,0 0 0,0 0 0,-1 0 0,1 1 0,0-1 0,0 1 0,1-1 1,-1 1-1,0-1 0,0 1 0,1-1 0,-1 1 0,1 0 0,-1-1 0,1 1 0,-1 3 0,24-8-180,-8-4 200,1-1-1,-1-1 1,-1 0 0,0-1-1,0 0 1,23-25 0,-16 17-17,282-279-62,-77 71 127,316-246 6,70-67-86,-349 279 3,331-424 0,-345 365 16,-245 316 3,0 0 0,0 0 0,0 0 1,0 0-1,1 1 0,-1 0 0,1 0 0,9-2 0,6-4-31,77-34 17,-97 42 11,0 0-1,0-1 0,0 1 1,1 0-1,-1 0 1,0 0-1,0 0 1,0-1-1,0 1 0,1 0 1,-1 0-1,0 0 1,0 0-1,0 0 0,1 0 1,-1 0-1,0 0 1,0 0-1,1 0 1,-1 0-1,0-1 0,0 1 1,1 0-1,-1 0 1,0 1-1,0-1 0,0 0 1,1 0-1,-1 0 1,0 0-1,0 0 0,1 0 1,-1 0-1,0 0 1,0 0-1,0 0 1,1 1-1,-1-1 0,0 0 1,0 0-1,0 0 1,0 0-1,1 1 0,-1-1 1,0 0-1,0 0 1,0 0-1,0 0 1,0 1-1,0-1 0,0 0 1,1 0-1,-1 1 1,0-1-1,0 0 0,0 0 1,0 1-1,0-1 1,0 0-1,0 0 0,0 0 1,0 1-1,0-1 1,0 0-1,0 0 1,-1 1-1,1-1 0,0 0 1,0 0-1,0 2-6,-1 6 6,0-1 0,-1 1 0,0-1-1,0 0 1,0 0 0,-1 0 0,0 0-1,-1 0 1,-6 11 0,-48 63-47,44-64 39,-212 327 126,187-281-113,-3-2 0,-3-3 1,-91 95-1,-182 137-52,182-171 85,-603 485 9,-148 137-66,389-254 75,-215 201-14,464-454-34,-129 113-62,-367 340 61,478-443-38,173-163 106,79-68-95,-164 136 13,149-128-38,0 0 1,-2-2 0,0-2-1,-44 18 1,64-31 32,0-1 1,0 0-1,0-1 1,0-1-1,-24 1 0,-9 1-18,-1 5 14,-22 1-3,67-10 20,0 0 1,0 0-1,1 0 1,-1 0-1,0 0 1,1 0-1,-1 0 0,1 0 1,-1 0-1,1 0 1,0 0-1,-1 0 0,1 0 1,0-1-1,0 1 1,0 0-1,-1 0 1,1 0-1,1-1 0,-1 1 1,0-2-1,3-35 18,5 21-16,0 0 0,1 1 0,1 0 1,0 0-1,1 1 0,17-18 0,0-2-7,252-383 238,-106 149-97,-43 87-13,72-113-113,13-31 76,-43 66-21,-6 10-34,182-260-53,160-323 60,-441 730-31,4 3 0,86-92 1,-15 19 2,82-137-39,-172 227 16,77-169 1,-21 36 26,-63 129-17,-7 18 6,3 1 1,4 3-1,54-62 1,173-165 25,-17 57 2,24-24 7,-223 199-32,72-98 0,-102 118-5,-1-1 0,-2-2 0,35-86 0,-44 89-1,-8 18 3,1 0 0,1 1 0,0 0 0,2 0 0,0 1 0,26-33 0,9 1 10,2 2-1,64-51 1,-108 96 4,-3 3-18,0 1 1,0 0 0,0 0 0,0 0 0,0 0 0,0 0 0,0 0 0,0 0 0,0 0 0,0 0 0,0 0 0,1 0 0,-1 1 0,0-1 0,1 1 0,-1-1 0,2 0 0,-1 1 80,-2 57 41,2-15-8,-6 46 1,2-75-87,0 0 0,0 0 1,-1 0-1,-1-1 0,0 1 0,-1-1 1,-11 20-1,-17 17 53,32-42-73,0-1 0,0 1 0,1 0 0,-1 0 1,2 0-1,0 7 0,0 15 7,-3 12-30,-2-1 1,-2 0-1,-1 0 0,-2-1 1,-2 0-1,-17 39 1,-108 222-26,59-158 58,-102 144-1,-116 121 7,192-269-20,-813 1034 61,766-1004-84,-62 74-35,-295 403 63,99-124-21,248-322 55,-430 565-127,542-692 109,-51 100 0,98-167-38,0 1-1,0-1 0,0 1 0,1-1 1,-1 1-1,1-1 0,1 1 0,1 8 1,-1 9-19,-1-17 16,-1 0 1,0 0-1,0 0 1,-1 0-1,0 0 0,0-1 1,-5 11-1,-5 15-69,7-15 47,-1 1 0,-1-1 0,0-1 1,-1 0-1,-1 0 0,-12 17 0,142-237-159,204-229 249,29 17-7,136-171 123,-210 209-131,283-344-13,-89 217 72,93-104-126,-304 292 23,271-425 0,-369 443 42,-8 14-127,-113 216 91,23-39-24,117-144 1,-6 61 12,-56 64 20,-122 128-7,0 0-1,0-1 1,0 1-1,0 0 1,0 0-1,0 0 0,0-1 1,0 1-1,0 0 1,0 0-1,0 0 1,0 0-1,0-1 1,0 1-1,1 0 1,-1 0-1,0 0 0,0 0 1,0-1-1,0 1 1,0 0-1,0 0 1,1 0-1,-1 0 1,0 0-1,0 0 1,0 0-1,1 0 0,-1 0 1,0-1-1,0 1 1,0 0-1,0 0 1,1 0-1,-1 0 1,0 0-1,0 0 1,0 0-1,1 0 1,-1 0-1,0 0 0,0 1 1,0-1-1,1 0 1,-1 0-1,0 0 1,0 0-1,0 0 1,0 0-1,1 0 1,-1 0-1,0 0 0,0 1 1,-5 12-45,-20 19-43,-33 34 1,-10 12-37,-233 319 150,36 29 33,198-301-40,-93 190 58,155-303-77,1-4-5,1 0 0,-1 0 1,2 1-1,-1-1 1,1 1-1,0 0 0,-1 14 1,4-22 0,-1 0 1,1 0 0,-1-1 0,1 1-1,-1 0 1,1-1 0,-1 1-1,1 0 1,0-1 0,-1 1 0,1-1-1,0 1 1,-1-1 0,1 1-1,0-1 1,0 0 0,-1 1 0,1-1-1,0 0 1,0 1 0,0-1-1,0 0 1,0 0 0,-1 0 0,1 0-1,0 0 1,0 0 0,0 0-1,0 0 1,0 0 0,-1 0 0,1-1-1,0 1 1,0 0 0,0 0-1,1-1 1,40-12 50,-18-3-33,0 0 1,-1-1-1,-1-1 1,22-23 0,-3 2-8,674-620-18,-578 518 27,-7-5 0,165-242 0,-272 355-13,-1-2-1,31-69 0,-44 83-2,-2 1 0,0-1 0,-2 0-1,0 0 1,-1-1 0,-1 1 0,0-25 0,-12-94 0,5 94-6,1-296-423,5 182 175,-3 84 169,0 11 6,10-102-1,-6 146 78,1 1 0,1-1 1,0 1-1,2 0 0,0 0 0,1 1 1,1 0-1,1 0 0,12-17 1,16-17 54,-36 49-32,-17 4 33,5 3-57,0 0-1,0 1 1,0 0 0,1 1 0,-1 0 0,1 0 0,1 1 0,-1 0 0,1 1 0,-13 13 0,-20 13-6,-107 77 6,5 7 0,5 6-1,6 6 1,-159 200 0,78-38 30,210-287-26,0 0 1,1 0-1,-1 0 0,1 0 1,0 1-1,0-1 1,1 1-1,-1-1 1,1 1-1,-1 5 1,2-8-50,3-11-70,2 0 120,1-1 0,1 1 1,0 0-1,0 0 0,1 1 0,0 0 0,17-13 0,8-9 8,109-99 13,6 5 0,216-136 0,-245 174 8,146-137 0,-127 101-18,-19 34 46,-117 87-86,-6 30 27,-6-8 25,-2 0-1,0 0 1,-2-2-1,0 0 1,-27 29 0,13-14-13,-73 81-29,-164 146-1,-136 74-32,383-320 35,-33 35 1,46-44 2,-1 1 0,1 0 1,0 0-1,0 0 1,1 1-1,0 0 0,0 0 1,-3 12-1,6-19 10,1-1-1,0 1 1,-1 0-1,1-1 1,0 1-1,0-1 0,0 1 1,0 0-1,-1-1 1,1 1-1,0-1 1,0 1-1,0 0 1,0-1-1,0 1 1,1 0-1,-1-1 1,0 1-1,0-1 0,0 1 1,0 0-1,1-1 1,-1 1-1,0-1 1,1 1-1,-1-1 1,0 1-1,1-1 1,-1 1-1,1-1 0,-1 1 1,0-1-1,1 1 1,-1-1-1,1 0 1,0 1-1,-1-1 1,1 0-1,0 1 1,1-1 0,1 0 1,0 0-1,-1 0 1,1-1-1,-1 1 1,0-1-1,1 1 1,-1-1-1,1 0 1,3-1-1,6-4 5,0 1 0,-1-2 0,15-10 0,73-65-94,-92 75 91,-61 50-80,-32 40 118,4 3 0,-98 132 0,-119 213 39,166-232 4,-76 132 188,-59 82-127,179-291-144,-255 368 218,-46 85-153,304-463-59,-6-4-1,-198 181 1,-487 418-14,51 44 15,563-573-2,-244 279 21,341-373-37,40-48 17,-2-2 1,-1-1-1,-38 35 1,60-63-6,-4 5-1,0-1-1,0-1 1,-22 13-1,18-11 317,23-10 27,31-15-174,-34 13-181,-3 0 24,0 1-1,1 0 0,-1 0 1,0-1-1,0 1 0,1-1 1,-1 0-1,0 1 0,-1-1 1,1 0-1,0 0 0,-1-1 0,1 1 1,-1 0-1,1 0 0,-1-1 1,0 1-1,0-1 0,0 1 1,1-5-1,-36-12 119,27 16-150,0 0 0,0-1 0,0 1 0,0-2 0,0 1 0,-9-9 0,-13-8-374,25 19 383,1 0-1,-1 0 1,-1 1-1,1-1 1,0 1 0,0 0-1,0 0 1,-1 1-1,1-1 1,0 1 0,-1 0-1,1 0 1,0 1-1,0-1 1,-1 1 0,-4 1-1,0 0-11,1 1-1,-1 0 1,0 0 0,1 1-1,0 0 1,-13 9-1,-18 20-15,2 1-1,1 2 0,2 1 0,2 2 0,-49 75 1,8 0 10,24-36 20,-84 104-1,-40 8 39,58-33-29,75-98-44,-58 69 67,63-57-144,0-7 43,30-62 96,4-2-85,2 23-63,-3-21-25,4-17 142,4-6 16,0 0 0,1 1 0,1 0 1,14-24-1,3-9-2,21-56 15,323-671 372,-301 661-272,198-366 247,13-126-447,9-18 114,29 63 44,34 21-9,78-128 95,106-223-147,-455 758-71,-6-4 0,-7-2 0,56-175 0,-104 265 26,2 0 1,2 2 0,52-83-1,-47 94-238,-44 90 234,-1-1-1,-3-1 0,-39 68 1,15-30 0,-219 381 21,-31-12 73,156-245 1,-1079 1793 429,825-1233-404,43 20-148,346-783 66,-83 215 116,76-189-146,2 0 0,0 1 0,3 0 0,1 0 0,0 36 0,4-60 19,0 0-1,1-1 1,0 1 0,1 0 0,0-1-1,0 1 1,1-1 0,0 0 0,1 0 0,6 11-1,-9-16 2,1-1 0,0 1 0,0-1 0,0 1 0,0-1 0,0 0 0,0 0 0,1 0 0,-1 0 0,1 0 0,0 0 0,-1-1 0,1 1 0,0-1 0,0 0 0,0 0 0,0 0 0,0 0 0,0 0 0,0-1 0,0 1 0,0-1 0,0 0 0,1 0 0,-1 0 0,0-1 0,0 1 0,0-1 0,0 1 0,0-1 0,0 0 0,5-2 0,1-2 15,-1 1 1,0-1-1,0-1 0,0 1 1,-1-1-1,0-1 0,0 1 1,0-1-1,10-14 0,52-85 75,-43 64-53,466-769-8,-50 79 32,-364 610-48,228-380 2,-42-24-29,-122 168-26,171-368-71,-95 310 185,174-320-128,-152 332-27,-233 394 43,-8 42-38,-5-10 91,-1-1 0,-1 1-1,-1-1 1,-18 32-1,-7 16 11,33-66-16,-15 34 13,1 0 0,2 1 1,-12 57-1,14-43-59,-2-1 0,-32 78-1,-54 93-77,-223 342 159,125-237 1,42-53 32,-346 584 80,362-639-123,-188 315 23,254-401 15,5 4 0,-51 153-1,113-273-45,-2 3-15,1 0 0,1 0 0,1 1 0,1-1 0,-3 41-1,7-60-3,0 0 0,0-1 0,1 1 0,-1 0 0,0 0-1,1 0 1,-1 0 0,1 0 0,-1 0 0,1-1-1,-1 1 1,1 0 0,-1 0 0,1-1 0,0 1 0,0 0-1,-1-1 1,1 1 0,0-1 0,0 1 0,-1-1-1,1 1 1,0-1 0,0 0 0,0 1 0,0-1 0,0 0-1,0 0 1,0 0 0,0 1 0,0-1 0,0 0-1,-1 0 1,1 0 0,0-1 0,0 1 0,0 0 0,0 0-1,2-1 1,1 0-3,1 1 0,0-1 0,-1-1 0,1 1 0,-1-1 0,1 0-1,7-3 1,3-8 13,-1-1-1,1 0 0,-2 0 1,0-2-1,-1 1 1,-1-2-1,17-30 0,-15 25-14,85-139 16,346-519 69,-342 546-74,186-260 15,-204 268-15,83-166 0,-2-72-26,-102 220 19,-17 49 3,74-115 0,74-77 7,-132 197 1,104-157 14,5 10-30,-8 12-8,-160 221 13,0 0 0,0-1-1,-1 1 1,1-1 0,-1 1 0,0-1 0,-1 0 0,1 0 0,-1 0 0,0 0 0,0 0 0,-1 0 0,1 0-1,-1-8 1,-2 8-1,1 0 0,-1 0 0,0 0 0,0 0 0,-1 1-1,1-1 1,-1 1 0,0-1 0,-1 1 0,1 0 0,-1 0 0,1 0-1,-9-6 1,-156-121-334,40 35 214,118 88 127,2-1 0,-1 0-1,1 0 1,1-1 0,0 0 0,0 0 0,1-1-1,0 0 1,1 0 0,0 0 0,1-1 0,0 1 0,1-1-1,-3-17 1,1-15 14,1 0 0,4-74 0,1 56-11,-14-450 86,17 454-78,2 0 1,3 1-1,2 0 1,25-71-1,-18 68-11,-3-1 0,-2 0 0,7-94-1,-16 61-27,-5 1-1,-3 0 0,-19-103 1,9 96-12,5 0 1,4-125 0,6 207 36,1 19-2,2 29 33,-4 49-38,-3 0 0,-3 0 0,-21 96 0,-160 523 155,-35-6 234,132-418-332,-37 145 87,-60 173-133,124-391-9,37-110 12,29-160-353,120-366 343,33 7-8,7 36-60,281-485-1,-429 848 50,-10 19-6,-1 1 0,2 0 0,-1 0 0,1 0 0,13-13 0,-14 22-119,-3 11 89,-5 17 4,-20 48 75,-4-1-1,-2-1 0,-47 81 1,36-73 14,-139 262 258,45-90-130,123-240-231,16-37-36,0 4 87,44-160 54,1 3-120,-8-39-115,-10-1 0,-9-2 0,-8-347 1,-17 521 179,-3-1 0,-1 2 0,-3-1 0,-1 1 0,-2 0 0,-2 1 0,-2 1 0,-2 0 0,-1 1 0,-35-52 0,36 62 21,1-1 0,2 0 1,-20-55-1,29 66 5,1 0 1,1 0 0,0-1-1,2 1 1,0-1-1,1 0 1,3-28 0,2 36 0,0 0 0,1 1 0,0-1 0,1 1 0,0 0 0,1 1 0,0-1 0,1 2 0,12-14 0,-12 14 3,44-66 6,65-126 1,-13 18-43,-86 153 32,-1 0 0,15-38 1,-36 64-20,-8 7-4,-14 7-5,-138 105 6,3-2-7,33-27 37,82-53-14,-1-1 1,-1-2-1,-1-2 0,-73 27 0,123-54-1,-1-1 0,0 1 0,0 0 0,0-1 0,1 1 0,-1 0 0,0-1 0,0 1 0,0-1 0,0 1 0,0 0 0,0-1-1,0 1 1,0-1 0,0 1 0,0 0 0,0-1 0,0 1 0,0-1 0,0 1 0,0 0 0,0-1 0,0 1 0,-1 0-1,1-1 1,0 1 0,0 0 0,0-1 0,-1 1 0,1 0 0,0-1 0,0 1 0,-1 0 0,1-1 0,0 1 0,-1 0 0,1 0-1,0 0 1,-1-1 0,1 1 0,0 0 0,-1 0 0,1 0 0,-1 0 0,1 0 0,0 0 0,-1-1 0,1 1 0,-1 0-1,1 0 1,0 0 0,-1 0 0,1 0 0,-1 1 0,1-1 0,0 0 0,-1 0 0,1 0 0,0 0 0,-1 0 0,1 0 0,0 1-1,-1-1 1,19-27 21,151-144 89,-18 22-81,13-6 30,-82 82-38,-56 51-14,18-21 40,-44 43-47,0 0 1,0 0 0,0 0 0,0 0-1,0 0 1,0 0 0,0 0 0,0 0-1,0 1 1,0-1 0,0 0-1,0 0 1,0 0 0,0 0 0,0 0-1,0 0 1,0 0 0,0 0-1,0 1 1,0-1 0,0 0 0,0 0-1,0 0 1,0 0 0,0 0-1,0 0 1,1 0 0,-1 0 0,0 0-1,0 0 1,0 0 0,0 0-1,0 0 1,0 0 0,0 0 0,0 0-1,0 0 1,1 0 0,-1 1 0,0-1-1,0 0 1,0 0 0,0-1-1,0 1 1,0 0 0,0 0 0,1 0-1,-1 0 1,0 0 0,0 0-1,0 0 1,0 0 0,0 0 0,0 0-1,0 0 1,0 0 0,0 0-1,0 0 1,1 0 0,-1 0 0,0 0-1,0 0 1,0-1 0,0 1-1,0 0 1,-2 12 69,-26 31-19,-66 75 0,79-100-35,-56 67-22,-105 165 1,110-144-13,-67 123 138,117-197-88,1 2 0,2 0 0,1 0 0,2 1 0,-7 42 0,7-8-1,7-31-14,-2-1 0,-2 1 0,-2-2-1,-1 1 1,-1-1 0,-22 45 0,-17 6 32,-4-2 1,-4-2-1,-128 140 1,149-184 8,-2-2 0,-1-1 0,-2-2 0,-58 35 0,74-53-23,0-2 0,-1 0 0,0-2 0,-2-2 0,1 0 0,-1-2 0,0-1 0,-1-1 0,-36 3 0,20-7-29,1-1-1,0-2 0,0-2 1,0-2-1,0-3 0,1-1 1,-62-21-1,68 17-11,1-2 0,0-2 1,1-1-1,1-2 0,1-1 1,-49-41-1,64 45 11,1 0 0,1-2 0,1 0 0,1 0 0,0-2 1,1 0-1,2 0 0,0-1 0,1-1 0,1 0 0,-11-42 0,5 4-20,3-1 0,-7-74 0,18 106 28,1 0 1,1 0-1,1 0 0,2 0 1,1 0-1,14-50 0,-2 35-18,1 0 0,3 2-1,2 0 1,1 1 0,2 1-1,2 1 1,2 2 0,1 1-1,2 1 1,1 1 0,2 3-1,56-42 1,-80 64 4,0 0 0,0 0 0,-1-1 0,-1 0 0,0-1 0,-1 0 1,9-17-1,45-101-131,-31 61 68,51-94-34,31-70-130,-108 222 206,4-8-15,0 0 0,-2 0 0,0-1-1,-1 0 1,-1-1 0,-1 1-1,0-1 1,0-31 0,-4 31 22,-1-7-20,1 0 0,2 0 0,1 0 0,1 0 0,8-30 1,-9 45 28,0 0 1,-2 0 0,1 0 0,-1-1 0,-1 1 0,-2-15 0,1-23 8,-33 50-8,7-5 4,18 4-1,-1 0 1,1 0 0,0 1-1,-15 0 1,21 2 1,0-1 0,0 1 1,0-1-1,0 1 0,-1 0 0,1 0 0,0 0 0,0 1 0,1-1 1,-1 1-1,0-1 0,0 1 0,1 0 0,-1 0 0,1 0 0,0 1 1,-3 2-1,-18 27 16,2 1 0,2 1 0,1 0 0,2 1 0,-16 49 0,-5 8 27,-51 145 74,14-30-48,35-128-68,-3-1 0,-102 139-1,129-195 14,4-5 7,8-11-33,-1 0 0,0 0-1,0 0 1,-1-1-1,-10 11 1,14-12 2,1 1 0,-1 0 0,1 1 0,0-1 0,0 0 0,0 0 0,2 9 0,2 12 16,0 0 0,-3 0 0,0 1 0,-1-1 1,-2 1-1,-8 42 0,-1 36-12,-6 121 33,-9 0 0,-10-2-1,-10-1 1,-123 356 0,122-436 53,48-204-342,42-159-31,-25-121-182,-8 87 405,4-2 156,-18 305-39,-2 0 1,-2 0 0,-2 0 0,-20 53-1,6-13-8,-236 855 644,221-806-597,2-1 26,5 1 0,-26 269 0,56-221-59,3-108-58,-2-69 1,1-7 0,0 0 0,-1 0 1,1 0-1,0 0 1,0 1-1,0-1 0,1 0 1,-1 0-1,0 0 1,1 0-1,0 0 0,-1 0 1,1 0-1,0 0 1,0 0-1,0 0 0,2 3 1,-1-7-7,-1 1-1,1-1 1,0 1 0,-1-1-1,1 1 1,-1-1 0,0 0-1,0 1 1,1-1 0,-1 0-1,0 0 1,-1 0 0,1 0-1,1-4 1,252-630-18,26-64-24,228-361 41,-394 831-15,119-210 58,-219 421-6,-14 19-26,0 0 0,0 0 0,1 0-1,-1 0 1,0 0 0,0 0 0,0 0 0,1 0-1,-1-1 1,0 1 0,0 0 0,0 0-1,1 0 1,-1 0 0,0 0 0,0 0 0,0 0-1,1 0 1,-1 0 0,0 1 0,0-1-1,0 0 1,1 0 0,-1 0 0,0 0 0,0 0-1,0 0 1,1 0 0,-1 0 0,0 1-1,0-1 1,0 0 0,0 0 0,1 0 0,-1 0-1,0 0 1,0 1 0,0-1 0,0 0-1,0 0 1,0 0 0,0 1 0,0-1-1,0 0 1,1 0 0,-1 0 0,0 1 0,0-1-1,0 0 1,0 0 0,0 0 0,0 1-1,0-1 1,0 0 0,0 0 0,-1 1 0,1-1-1,0 0 1,0 0 0,0 0 0,0 1-1,0-1 1,0 0 0,1 20 7,-1-19-5,-34 391 156,20-279-86,-34 232 96,-117 440 0,-455 1383 419,607-2126-587,-39 148 16,44-154-26,1 0 1,2 1 0,0 40 0,5-77 5,0 1 1,0-1-1,0 0 1,0 0-1,0 0 0,0 0 1,1 1-1,-1-1 1,0 0-1,0 0 1,0 0-1,0 1 1,0-1-1,0 0 1,0 0-1,0 0 1,0 0-1,0 0 0,1 1 1,-1-1-1,0 0 1,0 0-1,0 0 1,0 0-1,0 0 1,1 0-1,-1 0 1,0 1-1,0-1 0,0 0 1,0 0-1,1 0 1,-1 0-1,0 0 1,0 0-1,0 0 1,1 0-1,-1 0 1,0 0-1,0 0 0,0 0 1,0 0-1,1 0 1,-1 0-1,0 0 1,0 0-1,0 0 1,1 0-1,-1-1 1,0 1-1,0 0 0,0 0 1,0 0-1,0 0 1,1 0-1,-1 0 1,0 0-1,0-1 1,0 1-1,0 0 1,0 0-1,0 0 1,0 0-1,1-1 0,-1 1-16,5-4 7,-1 1 0,-1-1 0,1 1 1,0-1-1,-1-1 0,0 1 0,0 0 0,0-1 0,-1 1 1,4-10-1,19-57 20,-17 44 4,242-894-275,14-42 32,-138 604 173,283-566 0,-281 682 69,169-367 12,-290 594-45,0-1 1,-2 0-1,0-1 0,-1 1 1,-1-1-1,0 0 0,0-23 1,-11 59 64,-9 49-45,3 1-1,-9 134 1,17-139-13,-77 650 87,-55-6-9,42-350 2,-79 322 59,174-672-124,-15 57-22,4 1 1,3 0 0,-2 67-1,12-149 4,1 0 0,1 1 0,0-1-1,7-17 1,5-27 8,73-670-217,14-69-72,-72 664 286,6 1 0,6 2 0,6 1 0,86-166 1,-118 266 13,2 1 0,1 2 0,2-1 0,42-46 0,-60 72-1,1 0 1,-1 1 0,1 0 0,-1 0-1,1 0 1,0 0 0,0 1 0,0 0 0,1 0-1,-1 0 1,1 0 0,5-1 0,-9 3-1,0-1 1,0 1 0,1 1 0,-1-1-1,0 0 1,0 0 0,1 0 0,-1 1-1,0-1 1,0 0 0,0 1 0,0-1-1,1 1 1,-1 0 0,0-1 0,0 1-1,0 0 1,1 1 0,0 1 0,1 0 0,-1 0 1,0-1-1,-1 1 0,1 1 0,0-1 1,-1 0-1,0 0 0,1 5 0,6 28 36,-2 0 0,-2 1 0,-1 0 0,-3 51 0,0-81-34,-6 133 45,-5 0-1,-6 0 1,-51 197 0,-153 411 441,193-664-411,-531 1356 148,65-248 127,168-241-266,156-451-60,-131 544-21,297-1023-8,-2 5-17,2-1 0,-3 49-1,11-55-23,5-27-60,11-35-118,-18 39 203,34-100-35,-5-1 0,23-132 0,-7 24 13,384-1221-142,-311 1125 164,13 5 0,259-435 0,-86 258 69,120-200-84,-342 534-6,133-209 16,-217 354 22,1 1 1,-1 0 0,1 0-1,0-1 1,0 1 0,-1 0-1,1 0 1,0 0 0,0 0-1,0 0 1,0 0 0,0 0-1,0 1 1,0-1 0,1 0-1,-1 1 1,0-1 0,0 0-1,2 0 1,-2 4-4,-1-1 1,1 0-1,-1 0 1,1 1-1,-1-1 0,0 0 1,0 1-1,0-1 1,0 0-1,-1 1 1,1-1-1,-1 0 0,0 4 1,-17 79 13,-52 149 1,39-138 3,-67 179 43,-245 486 0,161-410-49,-749 1514 445,835-1647-388,-83 276 0,173-474-68,2-9 9,1 0 0,0-1 0,0 2 1,2-1-1,-2 13 0,3-23-8,0-1 0,0 0 0,1 0 0,-1 0 0,0 0 0,0 0 1,0 0-1,0 1 0,0-1 0,0 0 0,0 0 0,0 0 0,0 0 0,0 0 0,1 0 0,-1 0 0,0 0 1,0 1-1,0-1 0,0 0 0,0 0 0,0 0 0,0 0 0,1 0 0,-1 0 0,0 0 0,0 0 0,0 0 1,0 0-1,0 0 0,1 0 0,-1 0 0,0 0 0,0 0 0,0 0 0,0 0 0,0 0 0,1 0 1,-1 0-1,0 0 0,0 0 0,0 0 0,0 0 0,0 0 0,0-1 0,1 1 0,-1 0 0,0 0 0,0 0 1,0 0-1,0 0 0,0 0 0,0 0 0,0 0 0,0-1 0,0 1 0,1 0 0,-1 0 0,0 0 1,0 0-1,0 0 0,0-1 0,9-8-49,3-10 42,-2 0-1,0-1 1,-1 0-1,-1-1 1,0 0 0,5-30-1,3-3 9,6-19 2,227-713 7,31 7-40,-208 605 16,7 2 0,8 5 0,8 3 0,6 5 0,171-206 0,351-311-42,-616 669 58,6-7-5,0 0 1,1 1-1,0 1 0,2 0 0,-1 1 0,27-14 0,-42 24 5,1 1 0,-1 0 0,1-1 0,0 1 0,-1 0 0,1-1 0,-1 1 0,1 0 0,0 0 0,-1 0 0,1-1 0,0 1 0,-1 0 0,1 0 0,0 0-1,-1 0 1,1 0 0,0 0 0,-1 0 0,1 1 0,0-1 0,-1 0 0,1 0 0,-1 0 0,1 1 0,0-1 0,-1 0 0,1 1 0,-1-1 0,1 0 0,-1 1 0,1-1 0,-1 1 0,1-1 0,-1 1 0,1-1 0,-1 1 0,0-1 0,1 1 0,-1-1 0,0 1 0,1-1 0,-1 1 0,0 1 0,1 34-6,-2-23 6,-1 18 16,-2 0 0,-1-1-1,-1 0 1,-2 0 0,-12 30-1,-70 146 83,76-176-95,-392 704-3,231-436 13,-330 628 174,320-580-31,47-89-133,-124 328-1,255-565-10,2-9-9,1 0 1,0 1 0,1-1-1,0 1 1,1 0 0,0 0 0,0 18-1,3-26-10,4-11-16,69-127-79,-5-3-1,52-151 0,-89 209 79,268-748-112,-102 263-132,-90 300 238,12 5 1,11 5-1,261-376 0,-336 548 32,63-93 9,171-195 1,-236 321-43,-53 48 30,22-11-7,-22 12 9,-1 0 0,1 0 0,0 0 0,-1 1 0,1-1 0,0 0 0,-1 1 0,1-1 0,0 0 0,-1 1 0,1-1 0,-1 1 0,1-1 0,-1 1 0,1-1 0,-1 1 0,1-1 0,-1 1 0,0 0 0,1-1 0,-1 1 0,0 0 0,1-1 0,-1 1 0,0 0 0,0-1 0,0 1 0,0 0 0,0-1 0,0 1 0,0 0 0,0 0 0,0-1 0,0 1 0,0 0 0,0 1 0,1 23 17,-2 0 0,0 0 0,-1 0 0,-10 42 0,-37 105 27,44-154-50,-136 390 201,-280 566 1,-277 349 355,571-1092-495,100-181-40,-157 306 53,153-287-45,2 2 0,4 1 1,-19 89-1,40-136-60,1-1 0,0 48 1,4-71 30,-1-1 1,0 0-1,0 0 1,1 1 0,-1-1-1,0 0 1,1 0-1,-1 0 1,1 0-1,-1 1 1,0-1-1,1 0 1,-1 0 0,0 0-1,1 0 1,-1 0-1,1 0 1,-1 0-1,0 0 1,1 0-1,-1 0 1,1 0-1,-1 0 1,0 0 0,1-1-1,-1 1 1,1 0-1,-1 0 1,0 0-1,1 0 1,-1-1-1,0 1 1,0 0 0,1 0-1,0-1 1,1-2-2,0 0 0,0 0 0,0 0 0,0-1 0,-1 1 0,1 0 0,-1-1 0,0 1 0,0-1 0,0 1 1,-1-1-1,1 0 0,0-5 0,1-5 35,11-60-24,25-151-37,81-260 1,-37 253-68,9 4 1,192-343 0,-127 309-46,321-408 1,-462 649 142,-38 47 1,3-4 6,-83 95-22,-108 162 0,-67 148 121,245-376-87,-1019 1827 441,776-1339-278,274-535-185,-21 30-258,23-34 256,0 1 0,-1-1 0,1 1 0,-1-1-1,1 0 1,-1 1 0,1-1 0,-1 0 0,1 1 0,-1-1 0,0 0 0,1 0 0,-1 1 0,1-1 0,-1 0 0,0 0 0,1 0 0,-1 0 0,1 0 0,-1 0 0,0 0 0,1 0 0,-1 0 0,0 0 0,1 0 0,-1-1 0,1 1 0,-1 0 0,1 0 0,-1 0 0,0-1 0,1 1 0,-1 0-1,1-1 1,-1 1 0,1-1 0,-1 1 0,1 0 0,0-1 0,-1 1 0,1-1 0,-1 1 0,1-1 0,0 1 0,0-1 0,-1 1 0,1-1 0,0 0 0,0 1 0,-1-1 0,1 1 0,0-1 0,0-1 0,-36-83-95,4-1-1,4-2 1,-18-96 0,23 59 20,-10-211 1,32 312 51,1 13 23,0 1 1,0-1-1,-1 0 0,-1 0 1,1 0-1,-2 1 1,0-1-1,0 1 0,-1 0 1,-7-16-1,5 21 24,1 0-1,-1 1 0,0 0 1,0 0-1,0 1 1,-1-1-1,1 2 0,-1-1 1,-13-3-1,3 0-15,15 5 0,0 0-1,0 0 0,0 0 1,0 1-1,0-1 1,0 1-1,0-1 0,0 1 1,-1 0-1,1 0 0,0 0 1,0 0-1,0 0 0,0 0 1,-1 1-1,1-1 1,0 1-1,0-1 0,0 1 1,0 0-1,0 0 0,0 0 1,0 0-1,0 0 0,1 0 1,-1 1-1,0-1 1,-2 3-1,-1 3 10,0 1 0,0-1 1,1 1-1,0 0 0,1 0 0,-3 9 1,-6 12 3,-109 256-70,-113 245 142,184-432-65,15-32 5,3 1-1,-40 122 0,49-100-104,-3-2 0,-65 143-1,69-194 26,24-59-112,-2 7 159,6-22 19,2 0 0,2 0-1,1 1 1,2 1 0,29-56-1,-12 23-2,249-529-374,-120 267-84,-140 285 267,-182 392 261,-219 646 373,379-982-451,-115 383 76,86-266-51,-17 144 0,49-268-32,0 0 1,-1-1 0,1 1-1,0 0 1,-1 0-1,0 0 1,0 0-1,0-1 1,0 1-1,0 0 1,-3 3 0,3-5-28,0-19-91,-5-20 112,6 37-5,0 18 16,0 27 43,1-44-44,-1 0 0,1 0 0,0 0 0,-1 0 0,1 0 1,-1 0-1,1 0 0,0-1 0,-1 1 0,1 0 0,0 0 0,-1 0 1,1-1-1,-1 1 0,1 0 0,-1-1 0,1 1 0,-1 0 1,1-1-1,-1 1 0,1-1 0,-1 1 0,1-1 0,0 0 0,15-25 14,-1-2 0,0 1 0,13-40 0,-17 39-1,56-131 8,7 2 0,155-242-1,221-176-51,-386 486 32,-64 88 0,0 1 0,0 0 0,1-1 1,-1 1-1,0-1 0,0 1 0,1 0 0,-1-1 0,1 1 0,-1 0 0,0-1 1,1 1-1,-1 0 0,1 0 0,-1-1 0,0 1 0,1 0 0,-1 0 0,1 0 0,-1-1 1,1 1-1,-1 0 0,1 0 0,-1 0 0,1 0 0,-1 0 0,1 0 0,-1 0 0,1 0 1,-1 0-1,1 0 0,-1 1 0,1-1 0,-1 0 0,1 0 0,-1 0 0,1 0 0,-1 1 1,0-1-1,1 0 0,-1 1 0,1-1 0,-1 0 0,0 1 0,1-1 0,-1 0 0,0 1 1,1-1-1,-1 1 0,11 25 5,-8-1-3,-2 1 0,0 0-1,-2-1 1,-1 1 0,-1-1 0,-1 1 0,-1-1 0,-1 0 0,-18 45-1,-13 17 5,-62 109-1,76-155-2,-88 170 28,10 5-1,8 4 1,-89 326 0,178-530-35,-6 18 16,2 0 1,1 0-1,1 1 1,0 44-1,6-79-38,3-4 0,-1 0 32,1 0 1,-1-1-1,0 1 1,0-1-1,0 1 1,-1-1-1,1 0 0,0-8 1,5-12-2,49-153 7,55-154 3,-28 116-5,10 4 1,159-267 0,-76 205-22,106-190-224,-272 447 231,-8 14 4,1-1 0,-1 0 0,0 0 0,0 0-1,0 0 1,-1-1 0,0 1 0,1 0 0,-1-1 0,-1 1 0,1-9 0,1 13 59,-2 0-59,1 0 0,-1 0 0,0 0 0,0 0 0,0 0 1,1 0-1,-1 0 0,0 0 0,0 1 0,1-1 0,-1 0 0,0 0 0,0 0 0,0 0 0,0 0 0,1 0 1,-1 0-1,0 0 0,0 0 0,0 1 0,1-1 0,-1 0 0,0 0 0,0 0 0,0 0 0,0 1 1,0-1-1,0 0 0,1 0 0,-1 0 0,0 0 0,0 1 0,0-1 0,0 0 0,0 0 0,0 0 0,0 1 1,0-1-1,0 0 0,0 0 0,0 1 0,0-1 0,0 0 0,0 0 0,0 0 0,0 1 0,0-1 0,0 0 1,0 0-1,0 0 0,-1 1 0,1-1 0,0 32 4,1 5 2,-1 0-1,-3 0 1,-13 70 0,-4-36 5,-58 131 1,-53 65 35,70-148-27,-178 431 123,193-417-112,6 2-1,-28 177 1,54-244-20,7-38-5,2 0-1,1 1 0,-1 35 0,5-65-53,11-14 52,-1-1-1,-1 0 1,0-1-1,-1 0 1,10-25-1,-4 9 8,58-145-59,-28 60 70,72-175-15,147-325-9,-75 271-41,-186 339 30,-1 5 12,-1 0-1,0 1 1,0-1 0,0 1-1,0-1 1,1 0 0,-1 1-1,0-1 1,1 1 0,-1-1-1,0 1 1,1-1 0,-1 1-1,0-1 1,1 1 0,-1-1-1,1 1 1,-1 0 0,1-1-1,-1 1 1,1 0 0,0-1-1,-1 1 1,1 0-1,0-1 1,0 1 33,-1 3 16,-1 27-51,-2 0-1,-1-1 1,-1 0-1,-1 1 1,-17 43-1,-67 140-9,55-137 47,-94 190 62,119-245-85,10-21-12,0 0 1,0 0-1,0-1 1,0 1-1,-1 0 0,1 0 1,0 0-1,0 0 1,0 0-1,0 0 1,0 0-1,0 0 0,0 0 1,0 0-1,0 0 1,0 0-1,0-1 0,0 1 1,0 0-1,0 0 1,-1 0-1,1 0 1,0 0-1,0 0 0,0 0 1,0 0-1,0 0 1,0 0-1,0 0 0,0 0 1,0 0-1,0 0 1,-1 0-1,1 0 1,0 0-1,0 0 0,0 0 1,0 0-1,0 0 1,0 0-1,0 0 0,0 0 1,0 0-1,-1 0 1,1 0-1,0 0 1,0 0-1,0 1 0,0-1 1,0 0-1,0 0 1,0 0-1,0 0 0,0 0 1,0 0-1,0 0 1,0 0-1,0 0 1,0 0-1,0 0 0,0 1 1,0-1-1,-1 0 1,-1-15-3,1-20 38,3-12-24,2 1 0,2-1 1,2 1-1,21-68 1,77-182 21,-104 292-33,139-346 91,306-543 0,-342 727-56,136-166 0,150-134 91,20-27-71,-98 81-53,197-246 44,219-240-19,-633 780-51,173-162 0,-259 272 24,-5 2-4,0 1-1,0 0 1,1 0 0,-1 0 0,1 1 0,1-1-1,-1 2 1,0-1 0,1 1 0,0 0-1,0 0 1,0 1 0,11-3 0,-17 5 1,-1 0 1,0 0 0,0 0-1,0 0 1,1 0 0,-1 0-1,0 0 1,0 0 0,0 0-1,0 0 1,0 0 0,1 0 0,-1 0-1,0 0 1,0 1 0,0-1-1,0 0 1,1 0 0,-1 0-1,0 0 1,0 0 0,0 0-1,0 0 1,0 1 0,0-1-1,0 0 1,0 0 0,1 0-1,-1 0 1,0 1 0,0-1-1,0 0 1,0 0 0,0 0-1,0 0 1,0 1 0,0-1-1,0 0 1,0 0 0,0 0-1,0 0 1,0 1 0,0-1-1,0 0 1,0 0 0,0 0-1,0 0 1,0 1 0,-1-1-1,1 0 1,0 0 0,0 0-1,0 0 1,0 1 0,-1 11 3,0 1 0,-1 0 0,0-1 1,-1 1-1,-1-1 0,0 1 0,0-1 0,-8 13 1,-59 96 62,51-88-59,-426 614-38,72-112 23,-349 686 298,708-1195-281,7-14-5,0 0 0,1 1 0,1 0 0,0 0 0,1 0 0,0 1 0,1 0 0,1 0 0,-3 16 0,6-29-3,0-1 0,0 0 0,0 0 0,0 0 0,0 0 0,0 0 0,0 1 0,0-1 0,0 0 0,0 0 0,0 0 0,0 0 0,0 1 0,0-1 0,0 0 0,0 0-1,0 0 1,0 0 0,0 0 0,0 1 0,0-1 0,1 0 0,-1 0 0,0 0 0,0 0 0,0 0 0,0 0 0,0 1 0,0-1 0,0 0 0,1 0 0,-1 0 0,0 0 0,0 0 0,0 0 0,0 0 0,1 0 0,-1 0 0,0 0 0,0 0 0,0 0 0,0 0 0,0 0 0,1 0 0,-1 0 0,0 0 0,0 0 0,0 0 0,0 0-1,1 0 1,-1 0 0,0 0 0,0 0 0,0 0 0,0 0 0,1 0 0,5-1-3,1 0 0,-1 0 0,0 0 0,0-1 0,1 0 0,-1 0 0,0-1 0,0 1 0,-1-1-1,1-1 1,-1 1 0,1-1 0,-1 0 0,8-8 0,8-9-13,36-47 0,-50 59 16,54-81-1,-4-1-1,80-175 1,-84 156 15,219-379-57,-196 374 48,4 4 0,100-106 0,193-170-218,-362 378 244,-5 14-5,-6 22 16,-1-14-25,0 4-14,-1 1 1,0-1-1,-2 0 0,0 0 1,0 0-1,-2 0 0,-13 27 0,-67 112 1,78-144-3,-162 251 66,-63 108 34,337-542-244,8 6 0,7 4 0,158-164-1,-260 307 162,11-14 18,50-41-1,-71 66-38,0 2-1,0-1 1,1 1 0,0 0 0,0 1 0,0 0-1,1 0 1,-1 0 0,1 1 0,0 1 0,0 0-1,0 0 1,10-1 0,-18 3 7,1 0 0,-1 0 0,0 0 0,0 1 0,0-1 0,0 0 0,0 1 0,0-1 0,0 0 0,0 1 0,-1-1 0,1 1 0,0-1 0,0 1 0,0 0 0,0-1 0,-1 1 0,1 0 0,0 0 0,-1-1 0,1 1 0,0 0 0,-1 0 0,1 0 0,0 1 0,6 33 63,-7-21-46,-1 0 0,0 0 0,-5 21 0,-8 6-27,-1-1 0,-1 0 0,-3-2-1,-1 0 1,-32 46 0,36-58-14,-843 1496 438,828-1460-409,-38 85 80,69-147-92,0 0 1,0 0 0,0 0 0,0 0-1,1 1 1,-1-1 0,0 0 0,0 0-1,0 0 1,0 0 0,0 0 0,1 1-1,-1-1 1,0 0 0,0 0 0,0 0-1,0 0 1,1 0 0,-1 0 0,0 0-1,0 0 1,0 0 0,1 0 0,-1 0-1,0 0 1,0 0 0,0 0-1,1 0 1,-1 0 0,0 0 0,0 0-1,0 0 1,1 0 0,-1 0 0,0 0-1,0 0 1,0 0 0,1 0 0,-1 0-1,0 0 1,0-1 0,0 1 0,0 0-1,1 0 1,-1 0 0,0 0 0,0 0-1,0-1 1,0 1 0,0 0 0,0 0-1,0 0 1,1-1 0,-1 1 0,0 0-1,0 0 1,0 0 0,0-1 0,24-22 11,-2-2 1,0 0 0,-1-2 0,-2 0 0,18-33 0,-3 6 28,111-167-91,141-211-6,25 19 148,94 4-78,-140 153-31,-249 240 22,-9 10-8,0 0 0,-1 0 0,0-1 1,-1 0-1,1 0 0,-1 0 0,7-15 1,-11 21 4,-1 1 1,0-1-1,0 1 1,0-1 0,0 1-1,0-1 1,0 1 0,0-1-1,1 1 1,-2-1 0,1 1-1,0-1 1,0 1 0,0-1-1,0 1 1,0-1 0,0 1-1,0 0 1,-1-1 0,1 1-1,0-1 1,0 1 0,-1-1-1,1 1 1,0 0-1,0-1 1,-1 1 0,1 0-1,0-1 1,-1 1 0,1 0-1,-1-1 1,1 1 0,-1 0-1,1 0 1,0-1 0,-1 1-1,1 0 1,-1 0 0,1 0-1,-1 0 1,1 0 0,-1 0-1,1 0 1,-1 0 0,1 0-1,-1 0 1,0 0-1,-28 5 20,16 2-20,1 1-1,-1 0 1,2 1-1,-1 0 0,1 0 1,-14 17-1,-5 3-53,-523 498 56,8 117-28,47-50 141,396-490-113,-229 177 0,250-223-20,-3-5 0,-2-2 0,-168 70 0,-47 7-185,-360 211-1,362-186 212,232-124-38,-2-3-1,-112 26 1,154-46 24,0-2 0,-42 3 0,63-6 7,-1-1 1,1 0-1,-1 0 1,1-1 0,0 0-1,-1 0 1,1 0-1,0-1 1,0 0-1,0 0 1,0-1-1,0 1 1,0-1 0,1-1-1,-1 1 1,-8-8-1,5 0-3,1 1 0,0-2-1,1 1 1,0-1 0,1 0-1,0-1 1,1 1 0,0-1-1,-4-21 1,-1-14 14,-4-64 0,9 68-13,-3-54 8,4 0 0,10-103 1,7 100 50,3 0 1,50-163-1,-17 78-17,23-127-29,-13-3 1,19-351 0,-77 638-17,2-34 12,2 0-1,19-85 0,-15 130-58,-1 25 18,1 32 33,-7 10 2,-1 0 0,-3 1 0,-2-1 0,-2-1 0,-2 1 0,-2-1 0,-18 50 0,-331 808 68,75-212 28,61 22-25,87-64 73,59-262-112,75-384-28,-2 15 0,0 0 0,1 0 1,0 22-1,3-41-68,2-24-23,2-1 91,0 1 0,2 0 0,0 1 0,1 0 0,1 0 0,1 0 0,15-23 0,-13 19-13,232-468-22,159-339 98,-64-31-87,-113 59-61,-75 246-121,-16-51 111,-68 274 118,92-232-42,-82 312 41,-29 107-43,-22 76 23,-3-1-1,19-127 1,-35 150 47,-7 77 70,-96 262-124,47-156 13,-328 1073 500,370-1170-491,2 1 1,1-1-1,2 1 0,2 37 1,1-73-86,3-1 60,-1-1 0,1 1 0,-1-1 1,1 0-1,-1 0 0,1 0 0,-1 0 1,0-1-1,0 1 0,0-1 0,1 1 1,-1-1-1,-1 0 0,1 0 0,0 1 1,0-1-1,-1-1 0,1 1 0,-1 0 1,0 0-1,1 0 0,-1-1 0,0 1 0,1-4 1,21-71-136,-21 67 126,76-367 9,20-85 40,-59 313-64,99-495-291,-133 604 266,-2-47-1,-12 100 252,-14 29-166,-29 78 0,-12 23-69,-448 847 69,500-960-4,9-23-27,1 0 1,-1 0-1,0-1 1,0 1-1,0-1 1,-1 0-1,0 0 0,-1 0 1,-9 10-1,9-16-44,3-12-54,1 10 88,-9-142-63,9-169 0,7 231 51,2 0 0,5 0 1,43-151-1,107-227-46,-90 297 25,-72 187-71,-4 18 133,-2-1-1,-2 1 0,-2-1 0,-21 58 0,11-32-8,-114 330 110,-6 23 84,110-312-161,4 1-1,6 2 1,4 0 0,0 144 0,15 126-7,0-375-37,-1 0 0,0 0-1,0 0 1,-1 0 0,0 0 0,0 0 0,-4 8-1,6-13-2,0 0-1,-1 0 1,1 0-1,-1 0 0,1 0 1,-1 0-1,1 0 0,-1-1 1,0 1-1,1 0 1,-1 0-1,0 0 0,0-1 1,1 1-1,-1 0 0,0-1 1,0 1-1,0-1 1,0 1-1,0-1 0,0 0 1,0 1-1,0-1 0,0 0 1,0 1-1,0-1 1,0 0-1,0 0 0,0 0 1,0 0-1,0 0 0,0 0 1,0 0-1,0-1 1,0 1-1,0 0 0,0-1 1,0 1-1,0 0 0,0-1 1,0 1-1,0-1 0,0 0 1,0 1-1,0-1 1,0 1-1,1-1 0,-1 0 1,0 0-1,1 0 0,-1 1 1,0-1-1,0-2 1,-4-4 0,1-1 0,0 0 1,0 0-1,1 0 0,0 0 1,0 0-1,1-1 0,0 1 1,-2-14-1,4 21 62,-4 0-102,0-1 43,1 0 0,-1 0 0,0-1 0,0 1 0,1-1 0,0 1 0,-1-1 0,1 0 0,0-1 0,0 1 0,1 0 0,-1-1 0,1 1 0,-3-7 0,-16-26-95,2-2 1,-16-46-1,-4-10 11,-19-38 67,5-2 0,-51-208 1,78 227 5,6-1 1,4-1 0,0-175 0,17 129-138,-3-196-130,-3 289 227,-2 1 0,-4 1 0,-20-74 0,7 71-10,-4 1 1,-56-101 0,-12-29 26,82 165 38,2 0 0,1-1 1,-12-69-1,4-129-20,19 197 19,1 0 1,3 0-1,0 0 0,13-44 0,-4 32 15,167-579 2,-175 609-16,-4 12 2,0 1-1,1-1 1,0 1-1,0-1 0,1 1 1,-1 0-1,1 0 1,1 0-1,-1 0 0,9-10 1,-12 16-5,0 0 1,0 0-1,0 0 1,0 0-1,1 0 1,-1 0-1,0 0 0,0 0 1,0 0-1,0 0 1,1 0-1,-1 0 1,0 0-1,0 0 1,0 0-1,0 0 1,1 0-1,-1 0 0,0 0 1,0 0-1,0 0 1,0 0-1,0 0 1,1 0-1,-1 0 1,0 1-1,0-1 1,0 0-1,0 0 1,0 0-1,1 0 0,-1 0 1,0 0-1,0 0 1,0 1-1,0-1 1,0 0-1,0 0 1,0 0-1,0 0 1,0 1-1,0-1 0,0 0 1,0 0-1,0 0 1,1 0-1,-1 1 1,0-1-1,0 0 1,0 0-1,-1 0 1,3 16 88,-2-9-48,5 64 20,-4-1 0,-3 1 0,-3 0 0,-20 98 0,-14 26 91,8 2 0,-7 325 0,38-520-233,2-4-16,3-5 104,0-1 1,0 0 0,-1 0-1,0 0 1,0-1 0,-1 1-1,0-1 1,3-11 0,8-24 35,97-217-25,136-368-38,-222 548-2,7-23-80,58-132-1,-76 211 123,-14 25-21,0 0-1,0 0 1,0 0-1,0 1 1,0-1-1,0 0 1,0 0-1,0 0 1,0 0-1,1 0 1,-1 1-1,0-1 1,0 0-1,0 0 1,0 0-1,0 0 1,0 0-1,0 0 1,1 0-1,-1 0 1,0 1-1,0-1 1,0 0-1,0 0 1,0 0-1,1 0 1,-1 0-1,0 0 1,0 0-1,0 0 1,0 0-1,1 0 1,-1 0-1,0 0 1,0 0-1,0 0 1,0 0-1,1 0 1,-1 0-1,0 0 1,0 0-1,0-1 1,0 1-1,0 0 1,1 0-1,-1 0 1,0 0-1,0 0 1,0 0-1,0 0 1,0 0-1,1-1 1,2 42-4,-2-1 0,-1 1 0,-2 0 0,-2-1 0,-1 1 1,-12 42-1,-80 243 47,32-137 30,-49 150 3,86-241-9,-22 145 0,48-233-63,-1 7 17,1 0-1,0 0 1,2 0-1,1 21 1,-1-38-24,0 1 1,0 0 0,1 0 0,-1-1 0,0 1 0,1 0-1,-1 0 1,1-1 0,-1 1 0,1-1 0,-1 1 0,1 0-1,-1-1 1,1 1 0,0-1 0,-1 1 0,1-1 0,0 1 0,-1-1-1,1 0 1,0 1 0,0-1 0,-1 0 0,1 0 0,0 1-1,0-1 1,-1 0 0,1 0 0,0 0 0,0 0 0,0 0 0,0 0-1,-1 0 1,1 0 0,0 0 0,0-1 0,0 1 0,-1 0-1,1 0 1,0-1 0,0 1 0,-1 0 0,1-1 0,0 1 0,-1-1-1,1 1 1,-1-1 0,1 1 0,0-1 0,-1 0 0,1 0-1,5-4 3,0-1-1,0 0 1,0 0-1,-1 0 1,0-1-1,-1 0 1,1 0-1,5-13 1,27-72-4,-20 46 7,263-789-173,-198 568 143,-9 22-1,-2 5-54,105-237-1,-165 451 75,2-1 0,1 2 0,27-39 0,-41 64 9,0 0-1,0 0 0,0 0 1,0-1-1,1 1 0,-1 0 1,0 0-1,0 0 0,0 0 1,0 0-1,1 0 0,-1 0 1,0 0-1,0 0 0,0 0 1,0 0-1,1 0 0,-1 0 1,0 0-1,0 0 0,0 0 1,0 0-1,1 0 0,-1 0 1,0 0-1,0 0 0,0 0 1,1 0-1,-1 0 1,0 0-1,0 0 0,0 1 1,0-1-1,0 0 0,1 0 1,-1 0-1,0 0 0,0 0 1,0 0-1,0 1 0,0-1 1,0 0-1,0 0 0,0 0 1,1 0-1,-1 1 0,0-1 1,0 0-1,0 0 0,0 0 1,0 0-1,0 1 0,0-1 1,0 0-1,0 0 0,0 0 1,0 0-1,0 1 0,0-1 1,0 0-1,0 0 0,-1 0 1,4 25 16,-2 0-1,-1 0 1,-1 0 0,-7 44 0,6-52-16,-49 265-3,17-110 15,-301 1349 222,231-1067-203,34 6-22,49-246-154,8-166 128,8-43-5,4-4-16,1-5-12,1-20 51,1-1 0,1 1-1,2 0 1,12-42 0,43-95 5,-40 112-7,13-33-3,180-468-9,-38-12 1,-138 412-85,-7-1 0,18-256 0,-48 394 94,25-398-73,-12 294 4,41-174 0,21-123 76,-48 283-10,-19 95 17,1 0 1,2 1 0,1 1 0,21-42 0,40-86-8,-70 155 7,0 0 0,0 0 0,0 0-1,-1 0 1,0 0 0,-1-1 0,0 1 0,1-12 0,-13 46-51,2-11 30,-204 530-103,32 131 182,154-557-66,19-83-1,-193 734 229,109-501-93,-69 216 205,36 8 220,34 42-322,74-394-200,3 256-1,20-330-38,4-1-1,2 0 0,23 74 1,-18-81 14,-2 1 1,-3 1 0,7 119-1,-19-179-21,1 0 0,-1 0 0,0-1 0,0 1 0,0 0 0,0-1 0,-1 1 0,1 0 0,0 0 0,-1-1 0,1 1 0,-1 0 0,0-1 0,1 1 0,-1-1 0,0 1 0,0-1 0,0 1 0,0-1 0,0 0 0,0 1 0,-1-1 0,1 0 0,0 0 0,-1 0 0,1 0 0,-3 1 0,-1 0-27,0-1 0,-1 0 0,1-1 1,-1 0-1,1 1 0,0-2 0,-10 0 0,13 1 27,-4-1-12,-1-1 0,0 0-1,1 0 1,-1 0 0,1-1-1,-1 0 1,1 0 0,0-1-1,0 0 1,1 0 0,-1 0-1,1 0 1,-9-11 0,-8-8 16,-30-45 1,48 62-3,-124-184-21,70 99 5,-119-143 0,-37 7 14,-94-108-8,247 260 12,4-2 0,-83-147 0,86 117 16,5-3 1,-49-163-1,-22-241-22,102 377 29,6-1 0,8-233 0,30 113-26,-1 11-15,-22 210 8,-3 1 0,-1-1 0,-1 0 0,-2 1 0,-2-1 0,-11-38 0,-83-262-20,-19-60-20,-15 41-254,125 332 297,-1 1 0,-1 0 0,-1 0 1,-1 1-1,0 1 0,-19-22 0,-2-2-125,2-2 1,-33-63 0,41 66 173,13 28-43,-1 1 1,0 0 0,-1 1 0,0 0-1,-18-14 1,-30-32-20,33 36 22,24 20 3,-1 1 0,1-1 0,0 0 0,0 0 0,0-1 0,-3-4 1,-27-31-49,31 36 44,1 1 1,-1-1-1,0 1 0,-1 0 1,1 0-1,0 0 0,-8-5 1,10 8 3,0 0-5,0 0-1,0 0 1,0 0-1,0 0 0,0 0 0,1 1 1,-1-1-1,0 0 0,0 0 1,1 1-1,-1-1 0,0 1 0,0-1 1,1 1-1,-1-1 0,0 1 0,1-1 1,-1 1-1,1 0 0,-1-1 1,1 1-1,-1 0 0,1-1 0,0 1 1,-1 0-1,1 0 0,0-1 1,-1 1-1,1 0 0,0 0 0,0 0 1,0 1-1,-2 28-25,3-25 27,-8 337 202,7-314-175,1-1-1,2 0 1,0 0 0,10 32 0,-4-24 0,-1 0 0,-1 0 0,2 67 0,-2 61 57,-4-108-68,13 75 0,-7-73-8,7 121 32,-11 263-1,-7-240-25,2 458 17,-7-415-27,8-78-23,-15 372 4,-14-193-9,17-179 14,11-119-1,2-39-6,-2-1 0,1 0 0,-1 1 0,0-1 0,0 1 0,-1-1 0,0 0 0,-1 1 0,0-1-1,0 0 1,0 0 0,-5 9 0,7-16 11,0 0 0,0 1-1,0-1 1,0 0 0,-1 0-1,1 1 1,0-1 0,0 0-1,-1 0 1,1 0-1,0 1 1,0-1 0,-1 0-1,1 0 1,0 0 0,-1 0-1,1 0 1,0 1 0,-1-1-1,1 0 1,0 0 0,-1 0-1,1 0 1,0 0 0,-1 0-1,1 0 1,0 0 0,-1 0-1,1 0 1,0 0 0,0-1-1,-1 1 1,1 0-1,0 0 1,-1 0 0,1 0-1,0 0 1,0-1 0,-1 1-1,1 0 1,0 0 0,0 0-1,-1-1 1,1 1 0,0 0-1,0 0 1,-1-1 0,-6-14-43,-6-111 70,5-182 0,8 279-18,-2-169-36,6-249-43,8 330 89,36-153 0,4-35-26,3-323-108,-23 238 59,62-218 93,-89 581-20,-2 11-16,1 0-1,0 1 1,1 0-1,8-18 0,-13 33 5,0 0 0,0-1 0,0 1 0,0 0 0,0 0 0,0 0 0,1 0 0,-1 0 0,0 0 0,0 0 0,0 0 0,0-1 0,0 1 0,0 0 1,0 0-1,0 0 0,0 0 0,0 0 0,1 0 0,-1 0 0,0 0 0,0 0 0,0 0 0,0 0 0,0 0 0,0 0 0,0 0 0,1 0 0,-1 0 0,0 0 0,0 0 0,0 0 0,0 0 0,0 0 0,0 0 0,1 0 0,-1 0 0,0 0 0,0 0 0,0 0 0,0 0 0,0 0 0,0 0 0,0 0 0,0 0 0,1 0 0,-1 0 0,0 1 0,0-1 0,0 0 0,0 0 0,0 0 0,0 0 0,0 0 0,0 0 0,0 0 0,0 0 0,0 1 0,0-1 1,6 12 12,2 16 10,35 140 5,8 38 34,44 519 101,-51 8-102,-30-465-2,32 518 53,-44-598-64,-2-184-69,1-12 19,-1-1 0,1 1 0,-1-1 1,-1 1-1,0-1 0,0 1 0,0 0 0,-5-15 0,-1-7-8,-49-301-134,-26-643 0,91 285-37,1 138-348,-15 521 513,-3 25 28,-7 16-3,7-2 0,1 0 0,-1 1 0,2 0 0,0 1 0,0 0 0,-5 13 0,-25 79 28,25-67-30,-21 71 51,6 1 0,-18 148 0,1 226 165,41-463-214,-11 1047 423,45-600-298,-25-432-159,-7-34 23,0 0 0,0 0-1,0-1 1,0 1 0,0 0-1,0 0 1,0 0 0,0 0-1,0 0 1,1 0 0,-1 0-1,0 0 1,0 0 0,0 0-1,0 0 1,0 0 0,0 0-1,0 0 1,0 0 0,1 0-1,-1 0 1,0 0 0,0 0-1,0 0 1,0 0 0,0 0-1,0 0 1,0 0 0,0 0-1,1 0 1,-1 0 0,0 0-1,0 0 1,0 0 0,0 0-1,0 0 1,0 0 0,0 0-1,0 1 1,0-1 0,0 0-1,1 0 1,-1 0 0,0 0-1,0 0 1,0 0 0,0 0-1,3-56-36,-2-195 113,-10-471-261,1-103-101,15 743 247,3 0-1,4 1 0,3 1 1,29-83-1,-42 151 37,-3 5 3,1 1 0,0-1 0,0 0 1,1 0-1,0 1 0,0 0 0,0-1 0,1 1 1,0 0-1,0 1 0,1-1 0,-1 1 1,1 0-1,6-5 0,-10 9 2,0 1 0,0-1 0,0 1-1,0 0 1,-1-1 0,1 1 0,0 0 0,0-1 0,0 1 0,0 0 0,0 0-1,0 0 1,0 0 0,0 0 0,0 0 0,0 0 0,0 0 0,0 1 0,0-1-1,0 0 1,0 1 0,0-1 0,0 0 0,0 1 0,0-1 0,0 1-1,-1-1 1,1 1 0,0 0 0,1 0 0,16 28 20,-8 0 12,-1 1 0,-2-1 1,-1 1-1,-1 1 0,-1-1 0,-1 42 0,0-21 10,7 215 86,-11 1 0,-54 405 0,15-200 11,59-942-194,-5 209-34,-5 96-68,6 0 1,62-273-1,-73 423 148,-2 2-1,1 0 1,1 0 0,1 1-1,-1-1 1,2 1 0,12-21-1,-18 33 9,0-1 0,0 1 0,0-1 0,1 1 0,-1-1 0,0 1 0,1 0 0,-1-1 0,0 1 0,1 0 0,-1-1 0,0 1 0,1 0 0,-1-1 0,1 1-1,-1 0 1,1-1 0,-1 1 0,1 0 0,-1 0 0,1 0 0,-1 0 0,1 0 0,-1-1 0,1 1 0,-1 0 0,1 0 0,-1 0 0,1 0 0,0 0 0,7 20-25,23 188 139,26 139 215,-42-277-212,4-2 0,52 128 1,-64-178-104,2-1 1,0-1-1,1 1 1,1-2-1,19 24 1,-26-35-16,-1-1 0,1 1 0,-1-1 0,1 1 0,0-1 0,1 0 1,-1 0-1,0-1 0,1 1 0,-1-1 0,1 0 0,0-1 0,0 1 0,0-1 1,0 0-1,0 0 0,0 0 0,0 0 0,0-1 0,0 0 0,0 0 0,0-1 0,0 0 1,0 1-1,7-3 0,-8 0 5,0 1 1,-1-1 0,1 0-1,0 0 1,-1-1 0,1 1-1,-1-1 1,0 1 0,0-1-1,-1 0 1,1 0 0,-1-1-1,0 1 1,0 0 0,0-1-1,-1 1 1,2-7-1,3-7-18,-2 0 0,0 0 0,2-24 0,-4 22-17,-2-1 0,0 1 0,-4-33-1,2 43 29,0 0-1,-1 1 0,0-1 0,0 1 1,-1 0-1,0 0 0,-1 0 0,0 1 1,-8-11-1,-37-40-29,-3 2-1,-100-82 1,16 15 46,-327-387-327,430 471 296,2-3 0,2 0 0,-39-75 0,57 93 12,1-1-1,1 0 1,2-1-1,0 0 0,2 0 1,1-1-1,1 1 1,0-44-1,2-2 13,-15-110 1,9 125-12,1-86 1,5 109-3,-1 0 0,-2 0 0,-13-50 0,12 64 16,6 37 8,1 13-3,3 36 31,3-1 0,3 1-1,25 85 1,9 59 64,90 932 191,-120-577-206,-15-449-63,-2-74-35,-1 1 1,-3-1-1,-22 78 0,-1 8-45,-72 317 82,61-294 5,22-88-69,8-25 9,-50 192 121,51-182-73,3 1 0,-3 93 0,10 432 204,6-329-197,-7-158-21,-17 109 0,0-97-19,-42 130 1,-4 13 59,-10 200-41,55-313-6,14-99-14,-2 0 0,0 0 0,-21 46 0,21-58-13,0-1 1,-2 0-1,0-1 1,-1 0-1,0 0 1,-1-1-1,-19 19 1,19-24-5,-1-1-1,0-1 1,0 0 0,-18 8 0,15-8 19,0 1 0,-22 16-1,33-21 4,0 0-1,0 1 0,0-1 0,1 1 1,-1 0-1,1 1 0,0-1 1,0 0-1,1 1 0,-1 0 1,1-1-1,-3 9 0,-3 28 13,1 1-1,1 0 1,3 0-1,2 0 0,4 55 1,-1-1 22,3-6-10,4-1 0,32 137-1,5 37-3,-10 30 11,22 203 4,-29-275-38,7 118 36,-28 558-40,-8-775 11,7-59 5,-7-62-31,1-4-12,1-1 22,-1 0 1,0 0-1,0 1 0,0-1 0,0 0 0,-1 0 0,1 0 0,-1 0 0,0 0 0,0 0 0,-1 0 0,0-4 0,0-14 10,89-1707 48,-47 1289 7,31-267-81,61 10 64,-115 631-41,-2-1 0,-3 0 1,-3-1-1,1-75 1,-18-162 51,7 296-51,0 0 0,1-1 1,0 1-1,5-15 1,-6 22 4,1 0 1,-1 0 0,1 0 0,0 0 0,0-1 0,0 1 0,0 0 0,0 1 0,1-1-1,-1 0 1,0 0 0,1 0 0,-1 1 0,1-1 0,0 1 0,0-1 0,0 1 0,-1 0-1,1 0 1,0 0 0,0 0 0,1 0 0,-1 0 0,3 0 0,-4 1 1,0 0 0,0 0 0,0 0 0,1 0 0,-1 0 0,0 1 0,0-1 0,0 1 0,0-1 0,0 1 0,0-1 0,0 1 0,0-1 0,0 1 0,0 0 0,0-1 0,-1 1 0,1 0 0,0 0 0,0 0 0,-1 0 0,1 0 0,0 0 0,-1 0 0,1 0 0,-1 0 0,1 0 0,-1 0 0,0 0 0,1 0 0,-1 0 0,0 0 0,0 3 0,6 45 52,-6-45-47,-4 501 35,-35 6 33,22-319-65,-113 1221 110,115-801-74,19-536-44,3-1 0,4 1 0,2-2 0,35 105 0,128 273-5,-167-432 9,-4-10-14,0 1 0,0-1 0,-1 1 0,-1 0 0,0 0 0,0 1 0,1 15 0,-4-25-53,0-25-257,-3-14 322,-1 0-1,-2 0 1,-17-56-1,-8-41-34,4-73 19,13 78-194,-40-154 1,28 203 122,25 75 83,-1 1-1,0-1 1,0 1-1,0 0 1,0-1-1,-1 1 1,0 0-1,0 1 0,0-1 1,0 0-1,0 1 1,-1 0-1,0 0 1,-4-3-1,7 5 3,-1 1 1,1-1-1,-1 1 0,1-1 1,0 1-1,-1 0 1,1 0-1,-1 0 0,1 0 1,-1 0-1,1 0 0,-1 0 1,1 0-1,0 0 0,-1 1 1,1-1-1,-1 1 0,1-1 1,0 1-1,-1-1 1,1 1-1,0 0 0,-2 1 1,0 1-4,0-1 1,1 1-1,0 0 0,0 0 1,-1 0-1,2 0 1,-1 0-1,0 1 1,-1 4-1,-3 11-19,1-1 1,-6 38-1,10-45 19,-38 503 134,31-307-73,-5 565 135,26-451-181,-13-320-16,0-4 1,1-1 0,-1 1 0,1 0 0,-1-1 0,0 1 0,0 0 0,-1-1-1,1 1 1,-1 0 0,1 0 0,-3-5 0,0-8 21,-5-227-44,8 243 26,0 0-1,0 0 1,0 0 0,0 0-1,0-1 1,0 1 0,0 0 0,0 0-1,0 0 1,0 0 0,0-1-1,0 1 1,0 0 0,0 0 0,0 0-1,0 0 1,0 0 0,0-1-1,0 1 1,0 0 0,0 0 0,0 0-1,0 0 1,0-1 0,0 1-1,1 0 1,-1 0 0,0 0 0,0 0-1,0 0 1,0 0 0,0 0-1,0-1 1,1 1 0,-1 0 0,0 0-1,0 0 1,0 0 0,0 0-1,0 0 1,1 0 0,-1 0 0,0 0-1,0 0 1,0 0 0,0 0-1,1 0 1,-1 0 0,0 0 0,0 0-1,0 0 1,0 0 0,0 0 0,1 0-1,-1 0 1,0 0 0,0 0-1,0 0 1,0 0 0,1 0 0,-1 1-1,7 10-4,0 58 20,-3 0-1,-6 87 0,0-44-47,2 244 7,-3-689 41,1-183 20,40-216-27,-15 524-53,73-300 0,-88 473 28,-7 28 7,0 0 1,1 0-1,-1 0 1,2 0-1,-1 1 1,1-1-1,0 1 1,0 0-1,5-6 1,-8 12 10,0 0-1,0 0 1,0 0 0,0 0-1,0 0 1,0 1 0,0-1-1,0 0 1,0 0 0,0 0-1,0 0 1,0 0 0,0 1-1,0-1 1,0 0 0,1 0-1,-1 0 1,0 0 0,0 0-1,0 0 1,0 0 0,0 0-1,0 1 1,1-1 0,-1 0-1,0 0 1,0 0 0,0 0-1,0 0 1,0 0 0,1 0-1,-1 0 1,0 0 0,0 0-1,0 0 1,0 0 0,0 0-1,1 0 1,-1 0 0,0 0-1,0 0 1,0 0 0,0 0 0,0 0-1,1 0 1,-1 0 0,0-1-1,0 1 1,0 0 0,0 0-1,0 0 1,0 0 0,1 0-1,-1 0 1,0 0 0,0 0-1,0-1 1,0 1 0,0 0-1,0 0 1,0 0 0,0 0-1,0 0 1,0 0 0,0-1-1,1 1 1,-1 17 35,0-15-32,30 373 171,0-23-44,-42 435-55,6-244 117,7-517-186,1 1-1,11 47 1,-10-63-4,0 0 0,1 0 0,0-1 0,0 1 0,1-1 0,1 0 0,0-1 0,0 1 0,8 8 1,-14-17-6,0-1 0,0 0 1,0 0-1,0 0 1,0 0-1,1 0 1,-1 0-1,0 0 0,0 0 1,0 1-1,0-1 1,0 0-1,0 0 0,0 0 1,1 0-1,-1 0 1,0 0-1,0 0 1,0 0-1,0 0 0,0 0 1,0 0-1,0 0 1,1 0-1,-1 0 0,0 0 1,0 0-1,0 0 1,0 0-1,0 0 1,1 0-1,-1 0 0,0 0 1,0 0-1,0 0 1,0 0-1,0 0 0,0 0 1,0 0-1,1-1 1,-1 1-1,0 0 1,0 0-1,0 0 0,0 0 1,0 0-1,0 0 1,0 0-1,0 0 0,0-1 1,0 1-1,0 0 1,0 0-1,0 0 1,1 0-1,-1 0 0,0 0 1,0-1-1,0 1 1,0 0-1,0 0 1,1-16-34,-2-21 55,-11-35 18,4 21-31,-2-59-1,21-781 43,7 676-183,9 0 0,60-229 0,-88 469 137,2-1 0,0 0 0,5 28 0,-3-17 6,32 273 143,23 425 61,-65-87-84,7-644-124,5 40 46,-5-42-51,0 1 0,1 0 0,-1-1 0,0 1 0,1 0 1,-1 0-1,1-1 0,-1 1 0,1-1 0,-1 1 0,1-1 1,-1 1-1,1-1 0,0 1 0,-1-1 0,1 1 0,0-1 1,-1 0-1,1 1 0,0-1 0,0 0 0,-1 0 0,1 1 1,0-1-1,0 0 0,0 0 0,-1 0 0,1 0 0,0 0 0,0 0 1,0 0-1,-1 0 0,1 0 0,0-1 0,0 1 0,-1 0 1,1-1-1,0 1 0,0 0 0,-1-1 0,1 1 0,0 0 1,-1-1-1,2 0 0,0-1 0,0 0 0,0 1 0,0-1 0,0 0 0,-1 0 0,1 0 0,0 0 0,-1-1 0,0 1 0,1 0 0,-1 0 0,0-1 0,0 1 0,0-1 0,-1 1 0,1-1 0,0-4 0,5-57 15,-5 38-10,13-287 39,-1-3-1,5 129-136,8 1 0,83-302-1,-89 434 31,-13 77 112,54 1074 54,-62-936-43,3 194 79,-1-328-138,1-1 0,1 0 0,13 46 0,-14-64 0,0 0 0,1 0 0,0-1 0,1 1 0,-1-1 0,2 1 0,-1-1 0,1 0 0,0-1 0,0 1 0,1-1 0,0 0 0,0 0 0,0-1 0,13 8 0,18 1-40,-36-13 39,-1-1 0,1 0-1,0 1 1,0-1-1,0 0 1,0 0 0,0 0-1,0 0 1,0 0 0,0 0-1,0 0 1,-1 0 0,1-1-1,0 1 1,0 0-1,0 0 1,0-1 0,0 1-1,0 0 1,-1-1 0,1 1-1,0-1 1,0 1 0,-1-1-1,1 0 1,0 1-1,-1-1 1,1 0 0,0 1-1,-1-1 1,1 0 0,-1 0-1,0 0 1,1 1-1,-1-1 1,1 0 0,-1 0-1,0 0 1,0 0 0,1-1-1,3-55 44,-5-81 0,-1 44-24,-12-356-75,10 364 28,-1-244 18,8 251-63,4 1-1,19-90 0,-21 223 55,-3 50 72,12 943 167,-1-847-176,-13-247-48,8-686 68,49 1-46,-41 612-18,50-297 50,-59 397-61,-3 19 9,-1 13 2,19 799 253,-25-539-195,1-114-44,4 161 88,1-274-91,2 0 1,3 0-1,1-1 1,27 78-1,-35-119-10,1 1 0,1 0-1,-1-1 1,1 1 0,-1-1 0,1 0 0,1 0 0,-1 0 0,1 0 0,5 4-1,-8-7 1,1 0 0,-1 0 0,0-1 0,0 1 0,1-1 0,-1 1 0,0-1 0,1 1 0,-1-1 0,0 0-1,1 0 1,-1 1 0,1-1 0,-1 0 0,0 0 0,1-1 0,-1 1 0,1 0 0,-1 0 0,0-1 0,1 1-1,-1-1 1,0 1 0,1-1 0,-1 1 0,0-1 0,0 0 0,0 0 0,0 1 0,1-1 0,-1 0 0,0 0-1,0 0 1,-1 0 0,1-1 0,0 1 0,0 0 0,0 0 0,-1 0 0,1-1 0,-1 1 0,2-3 0,4-9 0,1-2 0,-2 1 1,0-1-1,-1 0 1,0 0-1,2-17 0,6-104-3,-7 66-23,13-119 60,8 1-1,62-228 1,-83 396-48,12-38-42,-16 55 54,0 1 0,0-1 0,0 1 0,0-1 1,1 1-1,-1 0 0,1 0 0,-1-1 0,1 1 1,0 0-1,0 0 0,0 0 0,0 1 0,0-1 0,0 1 1,5-3-1,-6 3 0,-1 1 0,1 0 1,-1 0-1,1 0 0,-1 0 0,1 0 1,-1 0-1,1 0 0,-1 0 0,1 0 1,-1 1-1,1-1 0,-1 0 0,1 0 1,-1 0-1,1 0 0,-1 1 0,1-1 1,-1 0-1,0 1 0,1-1 0,-1 0 0,1 1 1,-1-1-1,0 0 0,1 1 0,-1-1 1,0 1-1,0-1 0,1 0 0,-1 1 1,0-1-1,0 1 0,0-1 0,1 1 1,-1-1-1,0 2 0,5 24 44,-3-16-28,9 82-2,-3 0-1,-6 110 0,10 122 94,68 127-20,-69-548-234,45-396 177,-17 190 8,22-185-223,-46 394 123,-7 60 7,-6 28 36,-1 12 8,-5 85 46,-4-1 0,-4 1 0,-4-2-1,-4 0 1,-3-1 0,-40 94 0,64-185-46,0 0 0,-1 0 0,0 0 0,1 0 0,-1-1 0,0 1 0,0 0 0,-1 0 0,0-4-1,-1-16 22,2-66-34,-4-219 63,-1 220-45,-26-133 0,24 185 6,-4-20-23,-2 0 0,-2 1 0,-26-61 0,40 114 22,1-1 0,-1 1 1,0 0-1,0-1 0,-1 1 0,1 0 0,0 0 0,-1 0 0,1 0 0,-1 0 0,1 0 0,-1 0 0,0 1 0,0-1 0,0 0 0,0 1 0,0 0 0,0-1 1,-1 1-1,1 0 0,0 0 0,-1 0 0,1 1 0,0-1 0,-1 1 0,1-1 0,-3 1 0,0 1-10,1 0 0,-1 0-1,1 1 1,0 0 0,0-1 0,0 2 0,0-1-1,0 0 1,0 1 0,1 0 0,-1 0 0,1 0-1,0 0 1,0 0 0,-4 6 0,-63 82-261,-80 136-1,33-45 242,102-161 34,-129 177 39,123-173-22,-1-1 0,0-1 0,-2-1 0,-1-1 0,-34 23 0,55-41-16,1-1-1,0 0 0,-1 0 1,0 0-1,0 0 0,1 0 1,-1-1-1,0 0 0,0 0 1,0 0-1,0 0 0,0-1 1,-1 0-1,1 1 0,0-1 1,0-1-1,0 1 0,-6-2 1,6 0-5,0 0 0,1 0 1,0 0-1,-1 0 1,1-1-1,0 1 0,0-1 1,0 0-1,1 0 1,-1 0-1,1 0 1,-1-1-1,1 1 0,0 0 1,0-1-1,1 0 1,-3-5-1,-65-213 72,31 90 1,-84-237-23,-123-438-9,210 648-8,8 27-59,-66-187 1,84 296 31,0 0-1,-2 0 0,-1 1 1,-1 1-1,0 0 0,-2 0 0,-1 1 1,0 1-1,-1 1 0,-1 1 1,-1 0-1,0 1 0,-35-22 0,16 14-9,-76-43-23,112 67 32,1-1 0,-1 0 0,1 0 0,-1 1-1,1-1 1,-1 1 0,1-1 0,-1 1 0,1 0 0,-1-1 0,0 1-1,1 0 1,-1 0 0,0 0 0,1 0 0,-1 0 0,0 1 0,1-1-1,-1 1 1,1-1 0,-1 1 0,1-1 0,-1 1 0,1 0 0,-2 0 0,0 2 1,0 0 1,0 1-1,1-1 1,-1 0-1,1 1 1,0 0 0,-3 6-1,3-5 3,0-1 1,0-1-1,0 1 0,0 0 0,-1 0 0,1-1 0,-1 0 1,0 1-1,-6 4 0,8-8-4,0 1 0,0-1 0,0 0 0,0 1 0,0-1 0,0 0 1,0 0-1,0 0 0,1 0 0,-1 0 0,0 0 0,0 0 0,0 0 0,0-1 0,0 1 0,0 0 0,0 0 1,0-1-1,0 1 0,0-1 0,1 1 0,-1-1 0,0 1 0,0-1 0,0 1 0,1-1 0,-1 0 1,0 1-1,1-1 0,-1 0 0,1 0 0,-1 1 0,1-1 0,-1 0 0,1 0 0,-1 0 0,1 0 0,0 0 1,-1 0-1,1 1 0,0-3 0,-15-44-16,14 42 20,-66-297-6,27 114 0,39 184 0,-7-29-3,2 0 1,0 0-1,0-45 0,6 76-45,4 2 47,1 1 1,-1 0-1,0 0 0,0 0 0,0 0 0,0 0 0,0 1 0,0 0 0,0 0 0,0 0 1,-1 0-1,1 1 0,-1-1 0,5 5 0,-4-4 2,0 1 0,0-1 0,1 0 0,-1-1 0,1 1 0,0-1 0,7 3 0,-8-4 0,0 1 0,1-1 0,-1 0 0,0 0 0,0-1 0,1 1 0,-1-1 0,0 0 0,1 0-1,-1 0 1,0-1 0,1 0 0,4-1 0,-6 0-1,0 0 0,0-1 0,0 1 0,0-1-1,0 1 1,-1-1 0,0 0 0,1 0 0,-1 0 0,0-1-1,-1 1 1,1 0 0,-1-1 0,1 1 0,1-7 0,184-411 76,-7 23-46,326-1064-76,-464 1332 39,-34 103 7,-4 12 0,1 0 0,1 1 0,11-25 0,-17 40-1,0-1 0,0 0 0,1 1 1,-1-1-1,0 0 0,0 0 0,0 1 0,0-1 0,0 0 0,0 0 1,0 1-1,0-1 0,1 0 0,-1 0 0,0 0 0,0 1 0,0-1 0,0 0 1,1 0-1,-1 0 0,0 0 0,0 1 0,1-1 0,-1 0 0,0 0 1,0 0-1,0 0 0,1 0 0,-1 0 0,0 0 0,1 0 0,-1 1 1,0-1-1,0 0 0,1 0 0,-1 0 0,0 0 0,0 0 0,1-1 0,-1 1 1,0 0-1,0 0 0,1 0 0,-1 0 0,0 0 0,0 0 0,1 0 1,-1 0-1,0-1 0,0 1 0,1 0 0,-1 0 0,0 0 0,0 0 1,0-1-1,0 1 0,1 0 0,-1 0 0,0 0 0,0-1 0,0 1 0,0 0 1,0 0-1,0-1 0,1 1 0,-1 0 0,0-1 0,2 32-21,0 0-1,-4 35 1,1 2 9,-2 6-16,-24 145 1,-36 78 40,16-87 7,-118 589 59,-131 678 46,241-1176-129,49-281-129,5-47 44,5-27 80,2-1-1,15-60 1,-10 57 9,114-532 11,42-265 17,-101 253-390,-64 503 80,-3 96 287,-3 8 19,-5 9-10,1 0 0,1 0-1,-1 1 1,2 0 0,0 1 0,1 0 0,-5 28-1,0 13 28,-2 59-1,2 573 312,12-414-323,-2-176-11,-19 1177 111,11-838-70,8-427-58,0-2-4,0 0 0,0 1 1,1-1-1,3 12 0,-4-19 3,1 0-1,-1-1 0,1 1 1,-1 0-1,1-1 1,0 1-1,0-1 1,0 1-1,0-1 1,0 1-1,0-1 1,0 0-1,0 1 0,1-1 1,-1 0-1,0 0 1,1 0-1,-1 0 1,1 0-1,-1 0 1,1 0-1,0-1 1,-1 1-1,1-1 0,0 1 1,-1-1-1,1 1 1,2-1-1,-2 0-1,0 0 0,-1 0 0,1 0-1,0-1 1,0 1 0,0-1 0,0 1-1,0-1 1,0 0 0,-1 0 0,1 1 0,0-1-1,-1-1 1,1 1 0,-1 0 0,1 0-1,-1 0 1,1-1 0,-1 1 0,0-1 0,0 1-1,1-1 1,-1 1 0,0-1 0,-1 0-1,1 0 1,1-2 0,17-60 18,-16 50-15,21-98 40,8-120 0,-6-119-15,-14 162-39,26-572-13,47-496-37,-40 934-210,140-510-1,-63 375 40,-122 456 238,1 0 1,-1 1-1,0-1 1,1 0 0,-1 1-1,1-1 1,0 1-1,-1-1 1,1 1-1,0-1 1,0 1-1,0 0 1,0-1-1,2 0 1,-2 2 1,0-1 0,-1 1-1,1 0 1,0 1 0,0-1 0,0 0 0,0 0-1,0 0 1,0 0 0,0 1 0,0-1 0,0 0 0,-1 1-1,1-1 1,0 1 0,0-1 0,0 1 0,-1-1-1,1 1 1,0 0 0,-1-1 0,1 1 0,-1 0-1,1 0 1,0-1 0,-1 1 0,0 0 0,1 0-1,0 1 1,8 12 31,0 0-1,-1 1 1,0 0-1,-1 1 0,9 31 1,17 93 51,-32-132-82,16 107 4,-5 0 0,-6 213 1,-6-219-6,-9 174 17,-63 395 1,-104 281 126,94-539-78,-34 240 68,46-1 18,68-636-150,-1 19-5,1 0 0,3 0 0,1 0 0,10 60-1,-9-95-1,-1 1 0,1-1-1,0 0 1,0 0-1,1 0 1,0-1-1,0 1 1,0-1-1,1 0 1,0 0-1,1 0 1,-1-1-1,7 6 1,-9-9-4,0 0 1,0 0 0,0 0-1,0 0 1,1 0-1,-1-1 1,1 1 0,-1-1-1,1 0 1,-1 0-1,1 0 1,0-1-1,-1 1 1,1-1 0,0 0-1,-1 0 1,1 0-1,0 0 1,0-1 0,-1 0-1,1 1 1,0-1-1,-1-1 1,1 1 0,-1 0-1,0-1 1,7-3-1,-5 1 0,0-1-1,-1 1 0,1-1 1,-1 0-1,0 0 1,0 0-1,0-1 0,-1 1 1,0-1-1,0 0 1,0 0-1,-1 0 0,0 0 1,2-8-1,3-16 21,5-55 1,-11 69-11,45-1031 158,-46 1018-160,2-317-37,34-786 46,66 356 18,34 8-260,-57 336-210,17-75 285,-86 471 139,-10 36 17,0 0 0,0 0 0,0 0-1,0 0 1,0 1 0,0-1 0,0 0 0,0 0 0,0 0-1,0 1 1,0-1 0,0 0 0,0 0 0,0 0 0,0 0 0,0 1-1,0-1 1,1 0 0,-1 0 0,0 0 0,0 0 0,0 1-1,0-1 1,0 0 0,0 0 0,1 0 0,-1 0 0,0 0 0,0 0-1,0 0 1,0 0 0,1 0 0,-1 1 0,0-1 0,0 0-1,0 0 1,1 0 0,-1 0 0,0 0 0,0 0 0,0 0 0,0 0-1,1 0 1,-1 0 0,0 0 0,0 0 0,0-1 0,1 1 0,-1 0-1,0 0 1,0 0 0,0 0 0,0 0 0,1 0 0,-1 0-1,0 0 1,0 0 0,0-1 0,0 1 0,0 0 0,1 0 0,-1 0-1,6 20 118,7 69-47,-4 1 0,-3 102 0,-5-133-33,-17 916-38,-95 32 92,-42 0-22,22-149 19,105-660-60,0 291 0,26-463-31,1 0 0,1 0 0,1 0 0,9 35 0,-9-52-3,0 0 0,0 0 0,1 0 0,0-1 0,0 1 0,1-1 0,0 0 0,1 0 0,0-1 0,0 0 0,0 0 0,1 0 0,0-1 0,14 9 0,15 2-83,-35-17 83,0 0 0,0 0 0,0 1 0,0-1 0,0 0 0,0 0 0,0 0 0,0 0 0,0 0 0,0-1 0,0 1 0,0 0 0,0 0 0,0-1 0,0 1 0,0 0 0,0-1 0,0 1 0,0-1 0,-1 1 0,1-1 0,0 0 0,0 1 0,-1-1 0,1 0 0,0 1 0,0-1 0,-1 0 0,1 0 0,-1 0 0,1 0 0,-1 1 0,1-1 0,-1 0 0,0 0 0,1 0 0,-1 0 0,0 0 0,0-2 0,6-43 16,-2 0 0,-3-1 0,-5-60 1,2 62-9,-26-1456 146,45 1189-134,90-495-1,146-285-240,-154 756-164,-89 305 341,-8 22 40,0 1 1,1-1 0,1 1 0,-1 0 0,1 0-1,9-14 1,-8 22 55,-3 9-18,-1 17 34,-77 1232 291,-92-8-148,-39 419 323,183-1056-390,24-569-128,-1 14 6,11 88 0,-8-130-17,1 0 1,1 0 0,0 0 0,1-1 0,1 0-1,0 0 1,1 0 0,1-1 0,0 0-1,10 13 1,-15-23-3,0-1 1,0 1-1,0-1 0,1 0 1,-1 0-1,1 0 0,-1 0 0,1-1 1,0 1-1,0-1 0,0 0 1,9 3-1,-10-4-1,0-1 0,0 1 0,0-1 0,0 0 0,0 0 0,0 0 0,0 0 0,0-1 0,0 1 0,0-1 0,0 0 0,0 0 0,0 0 0,-1 0-1,5-2 1,0-2-1,-1 1 0,0-1 0,-1 0 0,1 0 0,-1-1-1,0 0 1,0 0 0,-1 0 0,0 0 0,0-1-1,0 0 1,-1 1 0,0-1 0,3-10 0,4-17 10,-2-1 0,-1 0 1,4-55-1,-6-113-3,-5 108 6,0-723 29,6-275-1,3 903-48,9 0 0,7 2 1,9 0-1,64-198 0,90-147-156,-120 376 29,106-181 0,-170 332 134,14-28-22,3 1 1,1 0-1,38-43 1,-47 66-35,-8 14 27,-7 26 19,2-28 14,-16 71 32,-3 1 0,-39 94 0,11-36 16,-352 1343 176,94 241-144,299-1680-84,-14 76 12,5 1 1,0 123 0,15-237-12,0 1 1,0 0 0,0 0-1,0 0 1,0 0 0,0 0 0,1 0-1,-1 0 1,0 0 0,0 0-1,0 0 1,0-1 0,0 1 0,1 0-1,-1 0 1,0 0 0,0 0-1,0 0 1,0 0 0,0 0 0,1 0-1,-1 0 1,0 0 0,0 0-1,0 0 1,0 0 0,0 0 0,0 0-1,1 0 1,-1 1 0,0-1-1,0 0 1,0 0 0,0 0 0,0 0-1,1 0 1,-1 0 0,0 0-1,0 0 1,0 0 0,0 0 0,0 1-1,0-1 1,0 0 0,0 0-1,0 0 1,0 0 0,1 0 0,-1 1-1,0-1 1,0 0 0,0 0-1,0 0 1,0 0 0,0 0-1,0 0 1,0 1 0,0-1 0,0 0-1,0 0 1,0 0 0,0 0-1,0 0 1,0 1 0,-1-1 0,1 0-1,0 0 1,7-9-72,-1-15 72,-2 0-1,-1 0 1,0 0 0,-2-1-1,-3-40 1,2 11 27,-1-138-17,31-1032 64,92 252-23,-86 800-80,7 1 0,7 2 0,110-246 0,-141 372 19,1 0-1,2 2 1,2 1-1,2 1 1,34-39-1,-56 73 5,0 0 0,0 1 0,1 0 0,0 0 0,0 0 0,0 1 0,9-5-1,-13 8 7,-1 0-1,1-1 0,0 1 1,0 0-1,0 0 0,0 0 1,0 0-1,-1-1 1,1 1-1,0 1 0,0-1 1,0 0-1,0 0 0,0 0 1,0 0-1,-1 1 0,1-1 1,0 0-1,0 1 0,0-1 1,-1 0-1,3 2 0,-2-1-4,0 1-1,1 0 0,-1 0 0,0 0 0,0-1 1,0 1-1,0 0 0,0 0 0,0 0 1,-1 1-1,1-1 0,-1 0 0,1 4 0,2 29-53,-3 57 0,-6 17 84,-5 1 0,-34 150 1,-80 225 99,71-292-87,3-3-17,-228 900 173,92 16 72,173-943-96,7 166 1,7-307-144,1-1 8,0 0 0,6 30 0,-6-47-28,-1-1 1,1 1-1,0-1 1,0 1-1,1-1 1,-1 1-1,1-1 1,0 0 0,0 0-1,0 0 1,0 0-1,0 0 1,1 0-1,-1-1 1,1 1-1,0-1 1,0 1-1,0-1 1,4 3 0,-5-5-10,0 1 1,0 0 0,0-1 0,0 0 0,0 1 0,0-1 0,-1 0 0,1 0-1,0 0 1,0 0 0,0 0 0,0 0 0,0-1 0,0 1 0,0 0 0,0-1-1,0 0 1,0 0 0,-1 1 0,1-1 0,0 0 0,0 0 0,-1 0 0,1-1-1,-1 1 1,1 0 0,-1-1 0,0 1 0,1-1 0,0-1 0,5-7-15,-1 1 0,0-1 0,0 1 0,5-16 0,6-17 11,-2 0 1,17-81-1,2-93 0,-22 131 18,145-1169 62,-125 980-200,-3 35 24,94-361 0,-93 496 68,4 1 0,4 2 0,5 2 0,4 2 0,110-168 0,-142 245 12,34-46-57,-45 61 70,0 0-1,1 1 0,-1 0 1,1 0-1,0 0 1,1 0-1,-1 1 1,0-1-1,9-2 1,-14 6 8,1-1 1,0 1 0,0 0 0,-1 0-1,1 0 1,0-1 0,0 1 0,-1 0-1,1 0 1,0 0 0,0 0 0,0 0-1,-1 0 1,1 1 0,0-1 0,0 0-1,-1 0 1,1 0 0,0 1 0,-1-1-1,1 0 1,0 1 0,-1-1 0,1 1-1,0-1 1,-1 1 0,1-1 0,-1 1-1,1-1 1,-1 1 0,1-1 0,-1 1-1,1 0 1,-1-1 0,1 1 0,-1 0-1,0-1 1,0 1 0,1 0 0,-1 0-1,0-1 1,0 1 0,0 0 0,0 0-1,0-1 1,0 2 0,3 15-17,-1-1 0,-1 1 0,0 0 0,-4 33 0,-16 89 39,-23 48 39,-85 239 0,54-198-4,21-59-38,-339 1145 231,388-1304-248,-83 324 102,65-235 10,-11 133 1,31-138 40,1-92-151,0 0-1,1 0 0,-1 0 1,0 0-1,0-1 0,1 1 1,0 0-1,-1 0 0,1 0 1,0 0-1,0 0 0,0-1 1,0 1-1,0 0 0,0-1 1,0 1-1,0-1 0,1 1 1,-1-1-1,2 1 0,-1-1-5,-1-1-1,1 1 1,-1-1-1,1 0 1,-1 0-1,1 0 1,-1 0-1,1 0 1,0 0-1,-1 0 1,1 0-1,-1 0 1,1-1-1,-1 1 1,1-1-1,-1 1 1,0-1-1,1 0 1,-1 1-1,1-1 0,-1 0 1,2-1-1,4-4-5,-1 1 0,0-1 0,0 0 0,0 0 0,-1-1-1,0 0 1,0 0 0,5-8 0,33-75-31,3-24 78,-5-3 1,28-136 0,28-255 85,-29-13-263,-1-1-134,-41 372 169,63-203 1,-74 307 47,1 0 0,3 0-1,2 2 1,1 1 0,40-58 0,-54 91 18,-1 0-1,2 0 1,-1 1 0,19-15-1,-4 14-76,-23 10 112,1 0 0,-1 0-1,1 0 1,-1 0 0,1 0 0,-1 0 0,1 0-1,0 0 1,-1 0 0,1 0 0,-1 1-1,1-1 1,-1 0 0,1 0 0,-1 1-1,1-1 1,-1 0 0,1 1 0,-1-1 0,0 0-1,1 1 1,-1-1 0,1 1 0,-1 0-1,2 3-6,0 1 0,-1-1 0,0 1-1,0-1 1,0 1 0,-1 0-1,1-1 1,-1 8 0,0 23 0,-2 0 1,-1 0-1,-2 0 1,-15 60-1,-59 143 87,51-157-53,-117 318 135,-144 440 275,152-317-231,104-357-97,-14 197 1,34-11 123,13-327-207,4 39 15,-4-60-38,0-1-1,1 1 1,-1 0-1,1 0 1,0-1-1,0 1 1,0-1-1,1 1 1,-1-1-1,0 1 1,1-1-1,0 0 1,-1 1 0,1-1-1,0 0 1,4 3-1,-5-4-1,0-1 1,0 1-1,0-1 0,0 1 1,0-1-1,0 0 0,0 1 0,0-1 1,0 0-1,0 1 0,0-1 1,0 0-1,0 0 0,0 0 1,0 0-1,1 0 0,-1 0 0,0-1 1,0 1-1,0 0 0,0 0 1,0-1-1,0 1 0,0-1 0,0 1 1,0-1-1,0 1 0,0-1 1,0 0-1,-1 1 0,2-2 0,2-2-13,0 0-1,-1-1 0,0 1 0,0 0 0,-1-1 0,5-9 1,13-40 29,-2-1 1,-2-2 0,12-85 0,-12 59-16,102-546-15,28-136-37,-105 582 55,81-230 0,-94 340-5,2 0-1,4 2 1,2 1 0,4 2-1,87-113 1,-117 167-11,2 0 1,0 1-1,0 0 0,1 0 1,1 2-1,0-1 0,1 2 1,26-15-1,-40 24 12,0 1 0,0-1 0,0 1 0,0 0-1,-1-1 1,1 1 0,0 0 0,0-1 0,0 1 0,0 0-1,0 0 1,0 0 0,0 0 0,0 0 0,0 0 0,0 0 0,0 0-1,-1 0 1,1 1 0,0-1 0,0 0 0,0 1 0,0-1-1,0 0 1,0 1 0,-1-1 0,1 1 0,0-1 0,0 1 0,-1 0-1,1-1 1,0 1 0,-1 0 0,1-1 0,-1 1 0,1 0-1,-1 0 1,1-1 0,-1 1 0,1 0 0,-1 0 0,0 0 0,1 1-1,2 46 20,-3-37-19,-3 33 22,-2-1-1,-2-1 1,-2 1-1,-1-1 1,-17 40 0,-147 446-13,-163 576 210,228-588-86,83-354-77,-6 194 1,33-281-82,-1-73 26,0 0-1,0-1 0,1 1 1,-1 0-1,1-1 0,-1 1 1,1 0-1,-1-1 0,1 1 1,0-1-1,0 1 0,0-1 1,0 1-1,0-1 0,0 1 1,0-1-1,0 0 0,3 2 1,-3-2-1,0-1 1,0 1 0,0-1 0,0 0 0,0 0-1,0 0 1,0 0 0,1 0 0,-1 0 0,0 0-1,0 0 1,0 0 0,0 0 0,0 0 0,0-1-1,0 1 1,0 0 0,0-1 0,0 1 0,0-1-1,0 1 1,0-1 0,0 1 0,0-1 0,-1 0-1,3-1 1,4-8-5,1 0 0,-1-1 0,-1 0 0,0 0 0,0 0 0,-2-1 0,1 0 0,-1 0 0,4-19-1,-1 6 31,121-581-30,-111 508-20,26-161-5,72-379 86,-72 447-94,88-238 0,-93 330 30,78-141 0,-87 189 8,2 1 1,3 1-1,1 2 1,50-50-1,-34 54-58,-50 42 59,0 0-1,0 1 1,-1-1-1,1 0 1,0 1-1,0-1 0,0 1 1,0 0-1,0-1 1,0 1-1,0 0 1,0 0-1,0-1 1,0 1-1,0 0 0,0 0 1,0 0-1,0 0 1,0 0-1,0 0 1,0 1-1,1-1 1,-1 1-3,0 0 0,0 1 0,0-1 1,-1 0-1,1 0 0,0 1 1,-1-1-1,1 0 0,-1 1 1,1-1-1,-1 0 0,0 1 0,0-1 1,1 1-1,-1-1 0,0 3 1,-1 16 2,-1 0 0,0-1 0,-1 1 0,-2-1 0,1 0 0,-2 0 0,-15 33 0,-103 259 31,-254 720 162,105 19-193,262-993 75,2 1-1,-1 95 1,10-153-76,0 0 0,-1 1-1,1-1 1,0 1 0,0-1 0,0 1 0,0-1 0,0 0-1,0 1 1,0-1 0,0 1 0,0-1 0,0 1-1,0-1 1,0 0 0,0 1 0,1-1 0,-1 1-1,0-1 1,0 1 0,0-1 0,1 0 0,-1 1-1,0-1 1,0 0 0,1 1 0,-1-1 0,0 0-1,1 1 1,-1-1 0,0 0 0,1 0 0,-1 1 0,0-1-1,1 0 1,-1 0 0,1 0 0,-1 0 0,0 1-1,1-1 1,-1 0 0,1 0 0,-1 0 0,1 0-1,-1 0 1,1 0 0,16-11-103,-9 0 90,-1 0 1,0 0 0,0-1-1,-1 0 1,-1 0-1,0-1 1,4-18-1,-3 15 20,142-560 115,-66 220-76,81-185-92,-121 429 40,5 1-1,99-170 1,-77 177 18,-61 93-26,1 1-1,0 1 1,0-1 0,1 1-1,0 1 1,17-12-1,-25 19 14,0 0-1,0 0 0,0 0 0,-1 0 0,1 0 0,0 0 0,0 0 0,0 1 0,1-1 0,-1 1 0,0 0 0,0-1 0,0 1 1,0 0-1,0 0 0,0 0 0,0 1 0,1-1 0,-1 0 0,0 1 0,2 0 0,-1 1-4,-1 0 0,0-1 0,0 1 0,0 0 0,-1 0 0,1 0 0,0 1 0,-1-1 0,1 0 0,-1 0 0,0 1 0,0-1 0,0 1 0,0 0 0,0-1 0,0 1 0,-1-1 0,1 4 0,5 39 9,-2-1 0,-2 1 0,-2 0 1,-9 63-1,-4-12 19,-46 170 0,-54 89 97,64-207-145,-61 216 83,85-263-20,-19 171 0,23 314 50,22-575-83,-1 4-2,1 0 1,0 0-1,5 17 0,-5-29-3,-1 0-1,1-1 1,0 1 0,0 0-1,0-1 1,0 1 0,0-1-1,1 1 1,-1-1 0,1 0-1,-1 1 1,1-1 0,0 0-1,0 0 1,0 0-1,0-1 1,0 1 0,1 0-1,-1-1 1,1 1 0,-1-1-1,1 0 1,3 2 0,-5-3 0,1 0 1,-1 0 0,1 1 0,-1-1 0,1 0 0,-1 0 0,1 0 0,-1-1 0,0 1-1,1 0 1,-1 0 0,1-1 0,-1 1 0,0-1 0,1 0 0,-1 1 0,0-1 0,1 0-1,-1 1 1,0-1 0,0 0 0,0 0 0,0 0 0,0 0 0,1-2 0,20-35-62,-19 32 58,24-61 3,-4-2 0,-2 0 0,12-78 0,5-15-27,-9 50-21,5 1 0,89-197 1,-117 295 50,2 0-1,-1 1 1,1 0 0,1 0 0,11-12 0,-15 25-163,-3 9 111,-2 18 18,-6 8 15,-1 0 1,-2 0-1,-13 34 0,-50 110 66,32-80-51,9-24 63,2-5 51,-31 112 1,57-171-93,1 1 0,0-1 0,0 1 1,1 14-1,10-41-94,4-17 60,-2-1 1,-1 0-1,-1 0 0,-2 0 1,-1-1-1,-2 0 0,1-43 1,-5 75 11,0 0 1,0 0-1,-1 0 1,1 0-1,0 0 1,0 0-1,-1 0 1,1 1-1,-1-1 1,1 0-1,-1 0 1,1 0-1,-1 0 1,1 0 0,-1 1-1,0-1 1,1 0-1,-1 1 1,0-1-1,0 0 1,1 1-1,-1-1 1,0 1-1,0-1 1,0 1-1,0-1 1,0 1-1,0 0 1,0 0 0,0-1-1,0 1 1,0 0-1,0 0 1,0 0-1,0 0 1,0 0-1,0 0 1,0 0-1,-1 1 1,-44 9-17,24 1 16,1 1 0,0 1 0,1 0 0,0 2 0,-24 23 0,-3 1-6,-94 65 29,-4-5 0,-217 108-1,-60 52-81,371-226 60,40-25-7,-1 0 1,0-1-1,0-1 0,-1 1 0,0-2 0,0 0 1,0-1-1,-1 0 0,1-1 0,-1 0 1,0-1-1,0-1 0,-26-1 0,36 0-4,0-1-1,0 0 0,0 0 1,0-1-1,0 1 0,1-1 1,-1 0-1,0 0 0,1 0 1,0 0-1,-1-1 0,1 1 1,0-1-1,0 0 0,1 0 1,-1 0-1,1 0 0,-1-1 1,1 1-1,0-1 1,-2-5-1,-5-8 6,2-1 1,0-1-1,-5-22 0,-84-380 14,51 207-17,-175-672 16,212 855-9,1 3-4,-1 0 1,-1 1 0,-1 0 0,-1 0-1,-29-48 1,39 74 9,0-1-1,0 0 0,0 1 1,0-1-1,-1 1 0,1-1 1,0 1-1,-1 0 0,1-1 1,-1 1-1,1 0 0,-1 0 1,1 0-1,-1 0 0,0 0 1,0 0-1,1 1 1,-1-1-1,0 0 0,-2 1 1,3 0 0,0 0 1,0 1 0,-1-1 0,1 1 0,0-1-1,0 1 1,0 0 0,0-1 0,0 1 0,0 0-1,0 0 1,0 0 0,0 0 0,0 0 0,1 0-1,-1 0 1,0 0 0,0 0 0,1 0 0,-1 0 0,1 0-1,-1 2 1,-4 10 21,1 0-1,1 1 1,0-1-1,-1 15 1,3-23-21,-13 150 36,7 201-1,7-263-56,-37-988 70,0 5 8,64 236-34,-4 375-39,-15-340 0,-15 517 18,-4-1 1,-27-106 0,-76-192 3,98 358-15,2-2 0,3 1 0,1-2-1,2 1 1,-1-51 0,8 94 7,1 0 0,0 0 1,0-1-1,1 1 0,-1 0 0,0 0 0,1 0 1,-1 0-1,1 0 0,0 0 0,-1 0 1,1 0-1,0 0 0,0 0 0,0 1 0,1-1 1,-1 0-1,0 1 0,1-1 0,-1 1 0,1-1 1,-1 1-1,3-2 0,-2 2-3,1 0 0,-1 1 0,1-1 0,-1 0 0,1 1 0,-1 0 0,1 0 0,0-1 0,-1 2 0,1-1 0,-1 0 0,1 0 0,-1 1 0,1-1 0,-1 1 0,1 0 0,-1 0 0,0 0 0,4 2 0,2 2 2,0 0-1,0 1 1,-1 0-1,0 1 1,-1-1-1,1 1 1,-1 0-1,0 1 1,-1 0-1,0 0 1,0 0-1,-1 0 1,0 1-1,0-1 1,3 12-1,1 7 3,0-1-1,-2 2 1,-1-1 0,2 29-1,-3 263 8,-6-171-7,2 23 1,-33 856 69,12-818-15,-24 200 67,44-407-130,0-5-9,1-19-33,2-38-22,8-53 71,39-170-1,-16 113-22,-2-7-71,55-296-136,37 10 135,-63 310 40,-61 180 125,2-6-8,-20 114-11,-1-2 51,10 281 68,7-102-119,-2-223 31,-26 133 0,4-107 4,-55 149-1,-63 102-5,113-288-20,-16 36-77,-114 305 90,138-345-68,4 2-1,3 0 1,-12 136-1,23-91-13,-15 140 0,-10-100-8,-65 194 0,77-284 30,15-49-11,-1-1 0,0 0 0,-2-1 0,-1 0 0,0 0 0,-2 0 0,-11 18 0,20-37-9,1 0 0,-1 0 0,0 0 0,0-1 0,1 1 1,-1 0-1,0 0 0,0-1 0,0 1 0,0 0 0,0-1 1,0 1-1,0-1 0,0 1 0,0-1 0,0 0 0,0 1 1,0-1-1,0 0 0,0 0 0,0 0 0,0 0 1,-1 0-1,1 0 0,0 0 0,0 0 0,0 0 0,0 0 1,0-1-1,0 1 0,0 0 0,0-1 0,0 1 0,0-1 1,0 1-1,0-1 0,0 0 0,0 1 0,0-1 0,0 0 1,1 1-1,-1-1 0,-1-2 0,-29-40-35,30 41 34,-78-155-87,-108-311-1,101 236 65,-116-309-242,104 253 120,51 142-20,-81-175 0,107 285 166,-1 0 1,-44-54 0,47 67 8,0-1 1,2-1-1,1-1 1,0 0 0,-21-56-1,31 59-3,1 0 1,1 0-1,2 0 0,-1-29 1,2 24-10,-9-54 0,6 67 31,5 26 18,7 28-38,77 142 88,27 70 50,-15 45 71,85 441-1,-93-207-195,61 249-3,-135-725-12,206 634 43,-147-477-118,-74-209 70,1 0 0,-1 0 0,1 0-1,-1 0 1,0 0 0,0 0 0,0 0 0,0 0 0,0 0-1,0 0 1,-1 0 0,1 0 0,-1 0 0,1 0 0,-2 3 0,1-5 0,0 1 1,1 0-1,-1-1 1,0 1 0,1-1-1,-1 0 1,0 1-1,1-1 1,-1 0 0,0 1-1,0-1 1,1 0-1,-1 0 1,0 1 0,0-1-1,0 0 1,1 0 0,-1 0-1,0 0 1,0 0-1,0 0 1,1 0 0,-1 0-1,0-1 1,0 1-1,0 0 1,1 0 0,-1-1-1,0 1 1,0-1-1,1 1 1,-1 0 0,0-1-1,1 1 1,-1-1-1,1 1 1,-1-1 0,0 0-1,1 1 1,0-1 0,-2-1-1,-7-7-6,1-1 0,-1 0 0,1 0 0,1-1 0,0 0 0,-7-15 0,-35-83-56,41 90 56,-57-149-42,6-3 0,-44-222 1,-11-365 98,-6 57-31,0-10-67,116 675 95,1 29-2,2 23 8,7 102 60,26 151-1,-10-105-47,50 250 73,-49-323-58,5-1 0,57 127 1,-49-131-47,-3 1 0,33 146 1,13 188 22,2 7 32,-49-302-104,29 143 71,-32-125-82,3 29 33,34 251-147,-62-394 119,-1 0-1,-1 0 1,-2 0 0,-5 41 0,1 19 28,4-88-5,0-1-1,1 0-1,-1-1 0,0 1 0,0 0 0,0 0 1,0 0-1,0 0 0,0 0 0,0-1 0,0 1 1,0 0-1,0 0 0,0 0 0,0 0 0,-1-1 0,1 1 1,0 0-1,-1 0 0,1-1 0,0 1 0,-1 0 1,1 0-1,-1-1 0,1 1 0,-1 0 0,0-1 0,1 1 1,-1-1-1,0 1 0,1-1 0,-1 1 0,0-1 1,1 1-1,-1-1 0,-1 1 0,1-1 9,-1 0-36,-1 0 32,1 0 0,0 0 0,0 0 0,0-1 0,0 1 0,0-1 0,0 1-1,0-1 1,0 0 0,-2 0 0,-3-7-3,1-1 0,1 1 1,-1-1-1,1 0 0,1 0 0,-1 0 0,-2-11 0,-8-15 1,-9-13-6,3 0 1,1-1-1,-22-93 0,29 93 58,10 37-48,0 1-1,0-1 1,1 0 0,-1-22-1,2 19-3,-1 1 0,-1 0-1,0 0 1,-1 1 0,0-1-1,-1 1 1,-8-16 0,-11-31 76,7-3-75,3-1 1,-9-94 0,-6-31-25,-21-14 22,24 106-29,-17-123 0,-23-175 60,25 173 27,31 141-53,0-150 0,3 41-8,5 138 23,-12-58 1,2 16-24,-26-165 11,10 87-7,18 113-4,-3 2-1,-3 0 1,-1 0 0,-4 2-1,-48-93 1,8 13 2,-32-56 17,80 164-12,0 0 0,-10-34 0,-13-29 18,32 84-17,2 3-4,1-1 1,-1 1-1,1 0 0,-1 0 0,1-1 0,0 1 0,0 0 0,0-5 0,0 9-15,1-1 14,0 0 0,-1 1 1,1-1-1,0 0 0,0 1 1,0-1-1,-1 0 0,1 0 1,0 1-1,0-1 0,0 0 0,0 1 1,0-1-1,0 0 0,0 1 1,-1-1-1,1 0 0,0 1 1,0-1-1,0 0 0,0 0 1,1 1-1,-1-1 0,0 0 1,0 1-1,0-1 0,0 0 0,0 1 1,0-1-1,0 0 0,1 1 1,-1-1-1,0 0 0,0 0 1,0 1-1,1-1 0,-1 0 1,0 0-1,0 1 0,1-1 0,38 60 51,-19-32-20,29 60 0,-21-33 26,-17-35-41,0 1 1,-2 0-1,10 33 0,-13-35-14,3 20 16,-9-39-17,0 1 0,0-1 1,0 1-1,1-1 0,-1 1 0,0-1 0,1 1 0,-1-1 0,0 1 0,1-1 0,-1 1 0,1-1 0,-1 1 0,0-1 0,1 0 1,-1 1-1,1-1 0,-1 0 0,1 1 0,0-1 0,-1 0 0,1 0 0,-1 0 0,1 1 0,-1-1 0,1 0 0,0 0 0,-1 0 0,1 0 1,-1 0-1,1 0 0,0 0 0,-1 0 0,1 0 0,0-1 0,14 0-56,-14 0 49,1 0 0,-1 0 0,0 0 0,1 0 1,-1 0-1,0 0 0,0 0 0,0-1 1,0 1-1,0 0 0,0-1 0,-1 1 0,1-1 1,1-1-1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8:44.07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421 1 0,'0'0'155,"-8"21"1009,-23 14-752,9-12-237,-2 6-57,-2-2 0,-57 49 0,49-48 12,-54 59 0,9 4-120,58-63-10,16-25 22,11-2-64,9-8-167,10-12-282,2-3-134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1:53.45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 1 128,'0'0'267,"0"0"-253,-1 0 1,1 0-1,0 0 1,0 0-1,0 0 1,0 0-1,0-1 0,-1 1 1,1 0-1,0 0 1,0 0-1,0 0 0,-1 0 1,1 0-1,0 0 1,0 0-1,0 0 0,0 0 1,-1 0-1,1 0 1,0 0-1,0 0 1,0 0-1,0 0 0,-1 0 1,1 0-1,0 1 1,0-1-1,0 0 0,0 0 1,-1 0-1,1 0 1,0 0-1,0 0 1,0 0-1,0 1 0,0-1 1,0 0-1,-1 0 1,1 0-1,0 0 0,0 0 1,0 1-1,0-1 1,0 0-1,0 0 0,0 0 1,0 0-1,0 1 1,0-1-1,0 0 1,0 0-1,0 0 0,0 1 1,0-1-1,0 0 1,0 0-1,0 0 0,0 1 1,1 31 84,2 0 1,1 0 0,12 43-1,35 100 139,-19-71-105,134 604 299,-30-106-176,29 138-209,-143-632-46,25 187 85,6 31 26,-18-134-18,9 38 9,3-9-81,13 62-22,7-20 64,-31-88-44,-26-113-9,19 62 0,-15-49 23,-12-58-11,1 0-1,10 33 1,-9-41-174,-6-16-298,-5-21-142,0-25-231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1:54.77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1 320,'-1'1'36,"1"-1"0,-1 1 0,1 0 0,-1-1 0,0 1 0,1 0 0,0 0 0,-1 0 0,1-1-1,-1 1 1,1 0 0,0 0 0,0 0 0,-1 0 0,1 0 0,0 0 0,0 0 0,0 0 0,0 0 0,0 0-1,0 1 1,6 100 211,4 0 0,30 127-1,5 45 18,15 293 51,-6 141-6,-41-469-287,47 360 218,-20-167-156,-25-215-61,-7-140-3,3 0-1,28 99 1,-13-59 13,-17-68-26,17 49 1,-19-65-259,-2-10-234,-4-21 158,-1-10-52,0-19-1201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1:55.92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1024 0 96,'0'0'368,"0"16"-53,-2 9-191,-1 0 0,-1 0 0,-12 41 0,-5 29 64,-40 216 407,-172 513 0,36-70-253,45 119-86,84-563-139,16-85-149,30-124 28,10-52 17,2 1 0,2 0 0,-1 57 1,5-35-8,-4-1 0,-33 140 0,19-114-8,-18 53 12,24-79 44,8-39-164,-7 50 1,16-101-270,0 1 0,6-32 0,11-22-641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1:57.09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1265 1 320,'1'0'17,"0"0"0,-1 0 0,1 0 0,-1 0 0,1 1 0,-1-1 0,1 0 0,-1 1 0,1-1 0,-1 0 0,1 1 0,-1-1 0,1 1 0,-1-1 0,1 1 0,-1-1 0,0 0 0,1 1 0,-1 0 0,0-1 0,1 1 0,-1-1 0,0 1 0,0-1 0,0 1 0,1 0 0,-1 0 0,3 29 189,-7 30 25,-7-6-58,-4-1 0,-23 60-1,3-11 15,-447 1302 833,471-1373-1005,-127 416 12,82-251 0,-119 487 64,109-398-91,57-235 19,-44 306-60,47-312 70,-23 85 0,-2 15-71,19-71 45,-4 40 42,6-23-45,-24 93 0,18-108-19,3 1-1,-6 140 1,20-226-239,0 0 0,0 0 0,2 0 0,5-18 0,3-11-262,4-41-772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1:59.49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1118 0 64,'0'0'278,"0"0"-251,0 0 1,0 0 0,1 0-1,-1 0 1,0 0-1,0 1 1,1-1 0,-1 0-1,0 0 1,0 0 0,1 0-1,-1 0 1,0 0-1,0 0 1,1 0 0,-1 1-1,0-1 1,0 0 0,0 0-1,1 0 1,-1 0-1,0 1 1,0-1 0,0 0-1,0 0 1,1 0 0,-1 1-1,0-1 1,0 0-1,0 0 1,0 1 0,0-1-1,0 0 1,0 0 0,0 1-1,0-1 1,0 0-1,0 0 1,0 1 0,-1 15 34,-1 0 1,-1 0-1,-8 26 1,0 2 18,-94 335 56,3-17-29,-64 364 4,60-281-90,-2 21-1,85-370-35,-22 135 7,4-33 12,-5 66 11,12-96-11,14-58 43,-20 80 6,7-18 31,-8 3-21,8-29-26,8-69 12,3-13-58,-31 103 88,28-48-32,5-44 17,18-65-55,0-1 1,0 0-1,1 1 1,0-1-1,1 18 1,0-18 11,0-8 10,0-14-769,0 0-293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01.32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489 1 160,'-13'190'1837,"1"127"-1560,3-107-149,-76 735 177,34-567-124,-33 326-42,71-349-166,-1 9 86,-26 209-43,24 214-40,19-506 48,-37 386-3,26-597-48,-16 98 70,15-129-27,-38 216 11,40-201-47,1-18-2,0 52 0,-1 84 86,1 105 48,6-257-114,12 351 143,-4-270-157,-8-100-48,1-2 5,0 1 1,0 0-1,0 0 1,0 0-1,0-1 1,-1 1-1,1 0 0,0-1 1,0 1-1,0-1 1,0 1-1,0-1 1,-1 0-1,1 1 1,0-1-1,-1 0 0,1 1 1,0-1-1,-1 0 1,1 0-1,-1 0 1,1 1-1,0-2 1,0 0-37,12-22-770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03.95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9079 0 32,'-3'6'151,"-1"0"-1,-1 0 1,1 0 0,-1-1 0,0 1-1,0-1 1,0 0 0,-9 5-1,-4 6-22,-4 2 23,-1 0 0,-28 16 0,-33 26 5,25-5-21,-67 80 1,-16 17 117,116-129-212,-1 0-1,-1-2 0,0 0 0,-36 17 1,-154 64 168,-41 24-119,25 25-94,-67 38 40,145-104-23,-397 228 16,351-186-30,-511 312-13,-24-41 19,-234 85 27,364-248 19,520-204-102,-173 48 129,37-12-178,131-39 127,-83 31 10,82-23-45,-47 18-30,-155 85-1,166-74 68,-141 48 1,91-40 18,126-50-89,-541 240 7,433-195 61,-7 2-59,133-55 66,-55 17 0,55-21-49,-2 1 12,-4 0 5,1 2-1,0 2 1,1 1 0,-39 24-1,78-41-1,-19 11-381,13-13-40,9-11-122,19-25-823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06.03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2671 5 128,'7'0'167,"19"-4"899,-40 8-820,-18 19-124,20-14-67,0 0 0,-1-1 0,-25 13 0,-12 4 18,1 2 0,1 2 0,1 2 0,-67 59 0,63-49-38,-252 239 166,81-67-82,-34 40-92,167-161-22,-54 65 8,-42 42 6,94-112-12,-179 156 29,89-102-15,46-39-42,92-61 25,31-28-2,0-1 0,-27 19 1,-13 11-19,41-32 11,1-1-1,-2 0 1,1-1-1,-20 10 1,6 4 4,24-20 1,-1 0 1,0-1-1,1 1 1,-1 0 0,0-1-1,0 1 1,0-1-1,0 1 1,0-1 0,-3 2-1,0-1 6,0 1 0,0 0-1,1 0 1,0 1 0,-1-1 0,1 1-1,-6 8 1,-14 10-14,23-22 24,11 0-112,1 0 89,-4 1-89,0-1 0,0 0 0,0-1 0,0 0 1,11-2-1,22-19-844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09.20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10400 1 64,'-2'20'697,"-6"-15"-151,-12 3-513,4 3 7,1 0 0,-22 21 1,-25 18 132,-155 106 403,211-151-571,-19 12 96,-43 21 0,-6 4 18,71-40-120,-33 22 32,0 1-1,-42 39 0,57-50-10,-10 8-2,-25 31-2,38-41-6,15-12-9,1 2-1,-1-1 1,1 0-1,0 0 1,-1 1-1,1-1 1,0 1-1,0 0 1,0 0-1,-3 3 1,0 3-1,-1 0 0,-1 0 0,1-1 0,-2 1 0,1-2 0,-1 1 0,1-1 0,-12 7 0,-24 16 94,18-10-55,1-4-7,0-2 0,-29 11 0,27-8 36,-13 5 35,-35 1-23,-301 118 54,301-104-143,-79 50 0,50-26 16,-1781 1044 9,728-461-16,890-500-5,-366 260-1,605-384 6,-434 301-42,342-250 66,-203 87 1,58-32 54,-216 99-105,287-139 36,-175 73 11,-2-20-102,-25 11 71,-79 63-6,424-187 10,2 3 0,1 2 0,-75 62 0,-27 18 9,-11-16-19,-60 31 11,126-75 15,24-21-17,54-23 7,-1 0 1,2 1-1,-20 11 1,32-15-436,9-3-35,10-5-280,4-10-237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11.31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6805 0 0,'6'37'1089,"-8"-29"-1041,0-1 0,0 1 0,-1-1 0,0 0 0,-1 1 0,0-1 0,0-1 1,0 1-1,-1-1 0,0 1 0,-11 9 0,-3 7 64,-179 205 358,133-158-337,-336 340 444,276-287-439,27-34 87,-219 149-1,259-197-198,-330 273-115,19 37 88,214-201 17,-890 752 21,673-630-15,-231 189-1,211-88-59,75-66 47,214-216-26,-136 93-1,167-134 48,-29 20-16,-134 70 0,121-76-35,-168 125 0,251-167 31,0-1 1,-2-2 0,0-1-1,-1-2 1,-38 14 0,52-22-23,0 2 1,1 0 0,0 2-1,1 0 1,1 1 0,-19 16 0,-36 26-38,22-18 49,-73 67 0,97-77-22,-2 2 163,21-24-715,9-13-813,16-27-140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12.92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6264 23 0,'28'-8'416,"-25"5"-348,17-9 318,-20 13-371,-1-1-1,1 0 1,0 0 0,0 0-1,0 0 1,0 1 0,0-1 0,0 0-1,0 0 1,0 0 0,0 0-1,0 1 1,0-1 0,0 0-1,0 0 1,0 0 0,0 0 0,0 1-1,0-1 1,0 0 0,0 0-1,1 0 1,-1 0 0,0 1 0,0-1-1,0 0 1,0 0 0,0 0-1,0 0 1,0 0 0,1 1 0,-1-1-1,0 0 1,0 0 0,0 0-1,0 0 1,0 0 0,1 0-1,-1 0 1,0 0 0,0 0 0,0 0-1,0 0 1,1 0 0,-1 0-1,0 0 1,0 0 0,0 0 0,0 0-1,1 0 1,-1 0 0,0 0-1,0 0 1,0 0 0,0 0-1,1 0 1,-1 0 0,0 0 0,0 0-1,0 0 1,-9 21 41,-2-1 1,-1 0-1,-1-1 1,-24 30-1,-76 74 97,50-57-118,-415 398 311,203-207-158,104-95-26,-224 163 1,-56 59-106,94-71-162,289-259 129,-558 473 16,-64 122 35,578-543-102,-178 162 70,-36 30-134,-138 118 86,72-74 46,274-237-45,-160 126 4,212-180-8,44-36 6,1 1 1,1 1-1,0 1 1,-28 33-1,-24 10-30,60-49 40,-1 0 0,-23 18-1,24-22-11,0 2-1,1-1 1,1 2-1,-11 12 0,6-6 1,0-1-1,-17 16 1,-21 21 7,44-43-6,0-1 1,0 0 0,-1 0 0,-11 7 0,20-15-3,14-12-1063,1-9-5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15.09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4418 0 128,'0'6'99,"-1"1"0,0-1 0,-1 0 0,1 0 0,-1 0 0,-1 0 0,1 0 0,-1-1 0,0 1 0,-3 5 0,-43 56 40,33-46 10,-183 209 465,94-93-428,-27 33 34,-139 236-1,189-258-144,3-3-22,-137 190 0,-363 392 102,481-609-143,-253 320-8,-83 163 49,-141 185 49,138-143-107,218-209-12,37-64-30,168-346 46,-24 47 5,-4-2 0,-70 88-1,87-124 18,-32 55 0,-4 5 49,53-89-110,8-3 41,-1-1-1,1 0 1,-1 0-1,1 0 0,-1 0 1,1 1-1,-1-1 1,1 0-1,-1 0 1,1 1-1,-1-1 1,1 0-1,0 1 1,-1-1-1,1 0 1,0 1-1,-1-1 1,1 1-1,0-1 1,0 1-1,-1-1 0,1 1 1,0-1-1,0 1 1,0-1-1,-1 1 1,1-1-1,0 1 1,-3 13-27,5-13-62,14-24-256,23-46-896,-7 9-340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16.63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3233 0 0,'-2'1'23,"-1"-1"1,1 1-1,-1 0 0,1-1 1,0 1-1,0 0 0,0 1 1,0-1-1,-1 0 0,1 1 0,1-1 1,-1 1-1,0-1 0,0 1 1,1 0-1,-1 0 0,1 0 1,-1 0-1,-1 3 0,-25 50 337,22-43-273,-114 223 623,-230 433 32,131-266-534,108-189-74,-452 837 330,303-587-501,141-213 90,16-28-16,-108 254 18,146-318-46,-172 328 80,66-149-44,-5 102-57,39-86 24,79-226 15,-113 183-1,105-191-63,52-83 44,7-11-3,34-103-1980,-6-2 535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18.50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2123 0 0,'-2'2'39,"-1"0"-1,1 0 1,0 0-1,-1 0 1,1 0-1,0 1 1,0-1-1,0 1 1,1-1-1,-1 1 1,1-1-1,-1 1 1,1 0-1,0 0 1,-1 4-1,-3 47 684,1-4-485,-7 37 81,8-52-218,-13 53 0,-267 723 196,259-753-235,-122 272 63,-53 145 30,27 106-173,75-237 49,-53 272 69,86-327-134,-130 580 40,176-776 15,-4 0-1,-57 149 1,-62 116-4,59-97-18,37-108-7,-36 180-15,7-19 11,-12-19-9,75-259 61,0 4-48,-34 78 1,43-113 18,0 0-1,0 1 1,0 0 0,1-1 0,-2 12 0,-5 19-21,1 29 123,7-65-112,0 0 1,0 0 0,0 0-1,-1 1 1,1-1-1,0 0 1,0 0-1,0 0 1,0 0 0,-1 0-1,1 1 1,0-1-1,0 0 1,0 0 0,0 0-1,0 1 1,0-1-1,0 0 1,0 0-1,0 0 1,-1 1 0,1-1-1,0 0 1,0 0-1,0 0 1,0 1 0,0-1-1,0 0 1,0 0-1,0 0 1,0 1-1,1-1 1,-1 0 0,0 0-1,0 0 1,0 1-1,0-1 1,0 0 0,0 0-1,0 0 1,0 1-1,1-1 1,-1 0-1,0 0 1,0 0 0,0 0-1,0 0 1,1 1-1,-1-1 1,0 0 0,0 0-1,0 0 1,0 0-1,1 0 1,-1 0-1,0 0 1,0 0 0,1 0-1,-1 0 1,0 0-1,1 0 1,14-13-124,20-29-607,-15 5-71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20.08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407 1 256,'0'0'395,"-3"14"155,-51 178 185,23-72-477,-9 22-133,-32 104 102,-13 51-92,22-72-51,52-194-82,8-23 0,0 0-1,0 0 0,1 0 0,0 1 1,1-1-1,-1 15 0,-18 96-1,13-88 179,3-18-342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21.61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744 0 0,'-6'1'85,"1"0"0,0 0 0,0 0 0,0 1 0,1 0 0,-1 0 0,0 0 0,0 0 0,1 1 0,0-1 0,-1 1 0,1 0 0,0 1 0,0-1 0,1 1 0,-1 0 0,1 0-1,-6 8 1,-6 11-51,0 0-1,-15 33 0,25-45 31,-303 534 448,67-110-384,240-432-130,-3 5 4,-1 1 0,1-1 0,-1 0 1,0 0-1,-10 10 0,14-17 19,1 16-869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22.93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677 0 96,'-10'14'144,"1"0"-1,-2-1 1,0-1-1,0 0 1,-1 0-1,-25 17 1,-11 12 42,-304 337 609,313-324-773,29-38-18,0-2 0,-1 1 0,-1-2 1,-21 21-1,0 1-4,30-32-6,0 0 1,0 0 0,0 0-1,1 0 1,-1 0 0,1 1-1,0-1 1,0 1 0,-2 6-1,12-12-859,4-9-21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30.65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728 0 192,'0'0'838,"-2"11"-646,-33 60 40,-89 160 156,58-132-278,-61 108 89,97-147-152,14-25-18,-1 0 0,-41 58 0,36-60 12,0 2 1,-17 40-1,30-56-37,0-2 10,0-1 0,-21 30 1,24-40-12,0-1 0,1 1 0,0 0 0,0 1-1,0-1 1,1 1 0,0 0 0,-4 10 0,4-11 27,1 0 0,-1 0 0,0-1 0,-1 1 0,-8 8 0,-19 26-17,32-40-33,0 1 1,0-1 0,0 0 0,0 1-1,0-1 1,1 0 0,-1 0 0,0 1 0,0-1-1,0 0 1,0 0 0,0 1 0,1-1-1,-1 0 1,0 0 0,0 0 0,0 1 0,1-1-1,-1 0 1,0 0 0,0 0 0,1 0 0,-1 1-1,0-1 1,1 0 0,-1 0 0,0 0-1,0 0 1,1 0 0,-1 0 0,0 0 0,1 0-1,-1 0 1,0 0 0,0 0 0,1 0-1,-1 0 1,0 0 0,1 0 0,-1 0 0,0 0-1,0 0 1,1-1 0,-1 1 0,0 0-1,0 0 1,1 0 0,-1 0 0,0-1 0,0 1-1,1 0 1,-1 0 0,0 0 0,0-1 0,14-10-1375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32.42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5923 0 96,'-4'7'114,"0"-1"1,0 0-1,-1 0 1,0 0-1,0-1 0,-9 8 1,-11 0 287,21-12-371,0 1 0,0 0 0,0 0 0,1 0 1,-1 0-1,0 1 0,-3 3 0,-129 152 491,24-24-329,-222 197 160,101-105-236,163-149 28,-117 171 0,73-91-77,-27 8 29,-11 16-66,137-160-35,-83 114-13,-149 157 1,-382 307 32,455-432 48,91-86-88,-84 105 0,61-64 2,-196 263 57,96-114-22,60-88-74,-284 325 53,260-330 56,-188 186-224,303-307 165,-50 65 0,4-1-69,31-42 125,-87 89-68,-12 17-21,151-163 66,-137 180-50,7-9 8,61-77 12,-6 8-10,84-112 17,1 0 0,0 0 0,-12 27 0,11-19 26,24-60-1306,4 6 411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2:35.22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1306 2 0,'2'-1'746,"-2"1"-725,-3 14 328,-7 0-253,0 0 1,-1-1-1,-1 0 1,-22 19-1,-3 4 116,-69 72 92,55-44-251,16-18 11,-74 72 1,-7 5 53,75-76-49,-49 43 0,61-64-57,2 1 1,-37 46-1,49-55-7,0-2 0,-2 1 0,-28 20 0,27-23-6,1 1 0,1 0 0,-22 26 0,28-28 2,0-1 0,-1 0 0,0-1 0,-20 16 0,-16 21-1,-40 40 91,33-30-91,50-54 9,0 1 0,-1-1-1,1 0 1,-1-1 0,1 1 0,-1-1-1,0 0 1,0 0 0,-1-1 0,-6 3-1,10-4-15,1-1-1,-1 1 1,1 0-1,-1-1 0,1 1 1,0 0-1,-1 0 1,1 0-1,0 0 1,0 0-1,0 0 1,-1 0-1,1 0 0,-1 3 1,2-4-5,0 0 0,0 1 0,0-1 0,0 1 0,-1-1 0,1 0 0,0 1 0,0-1 0,1 1 0,-1-1-1,0 0 1,0 1 0,0-1 0,0 0 0,0 1 0,0-1 0,0 0 0,1 1 0,-1-1 0,0 0 0,0 1 0,0-1 0,1 0 0,-1 1 0,0-1 0,0 0 0,1 0 0,-1 1 0,0-1 0,1 0 0,-1 0 0,0 0 0,1 1 0,-1-1 0,0 0 0,1 0 0,-1 0 0,1 0-1,-1 0 1,0 0 0,1 0 0,-1 0 0,0 0 0,1 0 0,-1 0 0,1 0 0,-1 0 0,0 0 0,1 0 0,-1 0 0,0 0 0,1 0 0,0-1 0,13 1-1349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3:17.02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 1 32,'-1'0'25,"1"0"0,0 0 0,-1 0-1,1 0 1,0 0 0,-1 0 0,1 0 0,0 0 0,-1 1-1,1-1 1,0 0 0,-1 0 0,1 0 0,0 0 0,0 1-1,-1-1 1,1 0 0,0 0 0,0 1 0,0-1 0,-1 0-1,1 1 1,0-1 0,0 0 0,0 1 0,0-1 0,-1 0-1,1 1 1,0-1 0,0 0 0,0 1 0,0-1 0,0 0 0,0 1-1,0-1 1,0 0 0,0 1 0,0-1 0,0 0 0,0 1-1,1-1 1,-1 0 0,0 1 0,0-1 0,0 0 0,0 1-1,0-1 1,1 0 0,-1 0 0,0 1 0,0-1 0,1 0-1,-1 0 1,0 1 0,0-1 0,1 0 0,-1 0 0,0 0-1,1 1 1,-1-1 0,1 0 0,17 21 26,89 59 252,158 92-1,134 45 7,-2-1-139,347 229 54,171 71-69,-366-283-145,-514-220 0,894 362 60,-764-295-105,244 131 76,-130-59 5,-8-5-18,-33-16-15,-15-9-10,76 71 45,-204-133-39,-47-30 8,60 30 0,60 35-26,-56-28 29,162 83 12,-222-126-21,-16-8-11,51 33 0,-69-39 3,1-1 0,0 0 0,38 10 1,18 8 9,-33-18-1545,-59-9 678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3:19.28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96,'50'50'283,"2"-2"0,2-2 0,107 70 0,-37-28-128,668 426 638,-647-426-727,279 149 171,-31-19-73,-15-1 1,234 147 43,-313-173-88,138 93 75,80 108-24,-307-220-148,-162-135-41,67 60 15,26 20 6,569 342 56,-249-167-43,-408-257-12,-2 3-1,76 72 1,-64-53 28,130 129-38,29 63 34,-209-234-18,26 29 6,1-2 0,2-2 0,2-2 0,59 41 0,-86-71-136,-16-8 91,0 0-1,0 0 1,1 1 0,-1-1 0,0 0 0,0 1 0,0-1 0,0 1 0,0-1 0,0 1-1,0 0 1,-1-1 0,1 1 0,0 0 0,0-1 0,0 1 0,-1 0 0,1 0 0,0 0 0,-1 0-1,1 0 1,-1 0 0,1 0 0,-1 0 0,1 0 0,-1 0 0,0 0 0,1 0 0,-1 0-1,0 0 1,0 3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3:21.85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0 128,'0'0'336,"21"10"262,-14 0-485,-1 0 1,0 1-1,0 0 0,-1 0 0,7 22 0,-1-3 14,436 954 1240,-217-500-1116,-194-402-236,167 356 55,-184-400-41,224 475 177,-203-434-199,70 106-1,-32-61 35,-23-32-81,135 244 37,-43-25 40,-112-224-15,-26-61-46,22 44 0,34 74 95,-36-74-73,-24-58 7,2 0 1,-1 0-1,15 19 0,-18-22-82,-7-17-81,-34-56-882,11 17 31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3:24.37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0,'5'8'140,"0"0"0,-1 1 0,0 0 0,0-1 0,-1 1 0,0 1 0,0-1 0,-1 0 0,1 10 0,6 97 188,-6-64-172,5 420 416,-3-56-273,33 334-107,22 10-133,-50-568-23,9 119-24,-11-253 19,-3-20-15,1 53 1,14 193 36,0-75-10,-6-44-43,-1 4 0,-6-59 21,-1-4 27,15 95-80,-8-104 80,0-17 27,-6-18-43,0-5-27,-1 23 43,-6-65-229,-2-38-215,-2-18-724,-3 10-162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3:26.59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 0 64,'0'1'38,"-1"0"1,0-1-1,0 1 1,1 0-1,-1 0 0,1 0 1,-1 0-1,1 0 0,-1-1 1,1 1-1,-1 0 1,1 0-1,0 0 0,-1 0 1,1 0-1,0 0 0,0 0 1,0 0-1,0 0 1,0 0-1,0 0 0,0 1 1,0-1-1,1 1 0,2 32 156,59 153 518,-13-45-436,159 568 391,-121-448-400,14 5-219,-71-190-5,26 84 26,-53-150-68,95 356 78,-52-190-4,-5-25-64,19 55 21,-48-163-25,63 199-4,-58-181 47,-15-49-45,1-1 0,0 1 0,1-1 0,1 0 0,8 15 0,-8-17-9,0 0 0,0 1 0,-1 0 0,0 0 0,-1 0 0,-1 0 0,3 18 0,-4-24 7,-1 0-1,1 0 0,1 0 1,-1 0-1,1 0 0,0 0 0,0-1 1,4 8-1,-4-8 1,1 1 0,-1-1 0,0 1 0,0 0 0,-1 0 0,0 0 0,1 0 0,-1 8 0,20 66-29,-8-8-12,0 0 86,-7-54 104,-5-9-437,-14-25-3169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3:28.75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32,'0'0'1276,"0"22"-705,4 34-374,2-1 1,3 1-1,24 83 0,-10-48-132,176 706 396,-185-745-431,18 73 20,68 239 98,62 117-137,-119-343 26,41 124-32,29 86 27,-89-264-38,-17-58 6,17 46 1,-6-10-1,3 3 0,-1-8 0,-17-51 0,0 0 0,0 0 0,0 0 0,-1 0 0,0 1 0,2 7 0,9 27 0,-9-34 8,-1 0 1,1 1-1,-2 0 1,1 0-1,-1 0 0,1 8 1,11 6-1088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3:30.98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96,'0'10'108,"1"0"-1,1 1 1,-1-1-1,2 0 1,-1 0-1,1 0 1,1-1-1,0 1 1,0-1-1,1 0 1,0 0-1,1 0 1,9 11 0,498 684 1146,-328-423-1051,180 369 0,-189-349-140,-24-45-25,-48-95 10,-40-69 11,153 197-65,-94-134-9,51 64 7,60 81 0,-116-129-7,57 77 3,-80-104-39,-35-50 38,154 223-19,-177-266 33,382 502-29,-312-421 36,26 32-16,-25-26-4,-22-25 51,-67-88-36,30 54 0,10 15 1,9 11-5,-52-75 3,3-1 1,38 48-1,-37-55 25,0 2-1,21 31 1,-10-19-20,-25-31-3,-1 0 0,0 0 0,0 1 0,-1 0 1,8 12-1,-10-10-332,-14-12-577,-12-18-403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29:00.36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64,'0'0'481,"-6"27"186,6-17-632,1 1 0,1-1 0,0 1 0,1-1 0,0 0 0,0 0 0,1 0-1,8 16 1,52 76 124,-36-60-77,383 516 628,-61-92-502,-295-380-147,54 113-1,29 102 57,-120-260-115,60 145 38,78 163 54,-15-91 39,-1 13-95,63 47-1,-110-204 78,1 2 10,79 129-23,-99-121-113,-49-87 35,29 55-1,-13-19-17,39 79 37,-72-138-36,0 0 0,11 27 1,-6-24 3,-12-16-10,0 0-1,0 0 1,0 0 0,0 0-1,0 0 1,0 1-1,0-1 1,0 0 0,-1 0-1,1 1 1,0-1-1,-1 0 1,1 1 0,-1-1-1,1 3 1,-1-3-12,0-22-101,-1 13-17,1 0-1,-2-1 1,1 1 0,-1 0 0,0 0-1,-1 0 1,0 0 0,-4-8-1,-19-36-1263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57.1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1131 145 224,'-2'1'48,"-1"-1"0,1 0 1,0-1-1,0 1 0,-1 0 0,1-1 0,0 1 0,0-1 0,0 1 1,0 0-1,0-1 0,-1 0 0,1 0 0,0 0 0,0-1 0,0 1 0,1 0 1,-1 0-1,1 0 0,-2-1 0,2 1 0,-1-1 0,-1-2 0,-27-21 201,-2 10-207,-1 1 0,-1 2 0,0 0 0,0 2 0,-1 1 0,-1 2 0,-60-8 1,80 14-35,1-1 1,0 1-1,-1 1 1,1 0 0,-1 0-1,1 2 1,-2 0-1,2-1 1,0 3 0,0-1-1,0 1 1,2 0-1,-2 2 1,1-1 0,0 1-1,1 1 1,-20 12-1,21-11 0,0 1-1,1 0 1,1 1-1,-1 0 1,1-1 0,2 2-1,-1 0 1,2 0-1,-1 1 1,-9 21-1,9-13-5,2 1-1,1-1 0,0 1 0,2-1 1,0 42-1,1-13-1,-4 0 0,-16 61 0,21-104-8,0 0 0,-1 0 0,0 1-1,-1-1 1,0-1 0,0 2 0,0-2 0,-2 1 0,2-1 0,-1 1-1,-1-2 1,0 2 0,0-2 0,0 0 0,-1 1 0,1-1 0,-2 1-1,-10 4 1,-132 81-93,129-74 74,20-16 27,-1 0-1,1 0 1,0 0-1,0 1 1,0-1-1,0 0 1,0 1 0,0-1-1,0 0 1,0 1-1,0-1 1,0 0-1,0 0 1,0 1-1,0-1 1,0 0 0,0 1-1,1-1 1,-1 0-1,0 1 1,0-1-1,0 0 1,0 0-1,1 1 1,-1-1 0,0 0-1,0 0 1,0 1-1,1-1 1,-1 0-1,0 0 1,0 0-1,1 0 1,-1 0 0,0 0-1,1 0 1,-1 0-1,0 0 1,0 0-1,1 0 1,-1 0-1,0 0 1,1 1 0,-1-1-1,0 0 1,2 0-1,-2 0 1,0-1-1,1 1 1,-1 0-1,0 0 1,1 0 0,-1 0-1,0 0 1,0 0-1,1 0 1,-1 0-1,0 0 1,1 0-1,27-1 15,50-8-1,-50 5 0,53-2 1,-78 7-12,1 0 0,-1 0 0,-1 0 0,1-1 1,0 1-1,1 1 0,-2 0 0,1-1 0,0 1 0,-1-1 0,0 1 1,6 4-1,23 24 2,-27-24 2,0 0 0,0 0 1,-2 2-1,1-2 0,-1 1 1,0 0-1,1-1 0,-2 1 1,0 0-1,0 1 0,-1 9 0,6 34 47,4 66 43,-6-34-65,-5-69-23,1-1 0,1 1 0,0 0 1,1 0-1,1-1 0,0 1 0,10 22 0,-3-15-6,1-2 10,0 0-1,19 24 1,-24-36-9,2 0 0,-2 0 0,2 0 0,0-1 0,1 0 0,-1 0 0,1-1 0,14 8 0,2-3 6,1 0 0,1-1 0,-1-1 0,1-1 0,0-2 0,1 1 0,47 2 0,207-4 109,-167-6-89,55-1 37,222-30 0,161-57-91,-461 68-119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59.4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32,'0'0'379,"3"8"-107,10 10-154,0 0-1,-1-1 1,-3 2-1,1 0 1,-1-1-1,10 38 0,-17-44-93,0 0 0,1-1 0,2 1 1,-1-2-1,1 2 0,1-1 0,10 15 0,-11-23-24,-2-1 5,2 0 1,-2-1-1,0 1 1,0-1-1,1 0 0,0 1 1,-1-1-1,1 0 1,0-1-1,0 0 1,0 1-1,-1-1 1,1 0-1,1 0 1,-2 0-1,1 0 1,-1-1-1,2 1 1,4-2-1,1-1 28,-1 0 0,0-2 0,0 2 0,-1-2 0,13-8 0,19-9 55,26-4-58,-42 16-5,0 0 0,2 1 0,-2 1 0,44-8-1,-52 14-6,21-4 8,0 1 0,59-1 1,-89 6-22,40 0 28,66 7 1,-94-5-28,-2 1 0,1 1 1,-1 0-1,0 1 0,-1 1 1,2 0-1,15 8 0,109 66 41,-84-46-22,79 36-1,-127-66-24,1 0 0,-1 0 0,0-1 0,1 0 0,0-1 0,0 1 0,0-2 0,0 0 0,0 0 0,0 0 0,1-1 0,-1-1 0,0 1 0,0-2 0,1 2 0,-1-2 0,-1-1 0,1 0 0,0 0 0,-1-1 0,0 1 0,11-7 0,62-39 0,-4-3 0,74-61 0,-146 107 0,67-49-17,-67 50 15,1 0 0,0 0 1,1 1-1,0 0 0,-1 0 0,1 1 0,14-4 0,-20 6 3,1 0-1,-1 1 0,0-1 0,0 1 0,1 0 1,-1 0-1,0 0 0,0 0 0,0 0 0,1 1 1,-1 0-1,-1-1 0,1 1 0,0 0 1,1-1-1,-1 2 0,-1-1 0,1 0 0,4 3 1,-4-1-1,0 0 1,0-1 0,0 2 0,1-1 0,-2 0-1,0 1 1,0-1 0,0 1 0,0-1 0,1 1-1,0 7 1,2 9 3,-2 1-1,-1-1 1,1 1-1,-4 23 1,1-23-4,4 49 41,29 131-1,-15-108-24,-16-28-16,-3-36 0,0-27-2,0-1 1,-1 0 0,1 1 0,-1-1 0,1 1 0,-1-1 0,-1 0 0,1 0 0,1 0-1,-1 0 1,0 0 0,0 0 0,0-1 0,0 1 0,-4 0 0,3 0-8,-14 4 1,0-1 1,-2 1-1,2-3 1,-1 1-1,0 0 1,1-2-1,-1 0 1,-1-1-1,-25-3 1,-68 3-20,103 2 27,1-1 0,-1 1-1,1 1 1,-1 0 0,2-1-1,-2 1 1,1 0 0,1 2-1,-1-2 1,1 2 0,-1-1-1,2 2 1,0-2 0,-1 2-1,2 0 1,-2-1 0,3 1-1,-1 1 1,-7 9 0,0 2 0,0 2 0,3-1 0,-1 2 1,3-1-1,-8 32 0,7-20 4,3-6 1,-3-2 0,-11 32 0,15-47-4,-2-1 0,2 1 0,-2-1-1,0 0 1,0 0 0,-2-1 0,2 1-1,-3-2 1,-13 12 0,5-7-1,-2 0 1,1-1 0,-1 0-1,0-1 1,-34 9 0,-107 23 11,135-34 12,-16 2-1191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0.23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1 353 609,'11'19'68,"-1"-1"0,2 0 0,1-1 0,1-1 1,1 0-1,1 0 0,0-1 0,1-1 0,1 0 1,1-1-1,36 20 0,-13-11 24,1-2-1,1 0 0,1-3 1,88 23-1,-91-31-50,-1-2 0,1-1 0,1-2-1,0-2 1,-1-1 0,1-1-1,50-7 1,-65 4-19,-1-3 0,0-1 0,0 0 0,0-1 0,-1-1 0,43-22 0,-24 9 12,-2-2 0,72-52 0,-114 75-33,24-18-3,0 0 0,40-43 0,-58 54-2,-2 1 0,2-1 0,-2 0 0,-1-1 0,1 1 0,-1-1-1,-1 1 1,0-1 0,-1 0 0,1 0 0,-2 0 0,1-16 0,-4-12-13,-3 0 0,-1 1 0,-2-1 0,-1 2 0,-19-41 0,28 74-4,-1 0-5,1 1 0,0 1 0,0-1 0,0 0 0,-1 0 0,1-1-1,0 1 1,-1 0 0,1 0 0,-1 1 0,0-1 0,1 0 0,-2 0 0,1 0 0,0 0-1,1 0 1,-1 0 0,0 1 0,0-1 0,0 1 0,0 0 0,0-1 0,0 0 0,0 1-1,0-1 1,-3 0 0,-2 1-625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1.2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47 673,'-14'0'608,"14"-3"-352,0-2-256,0 2 0,0-1 97,0-4-65,0 4 32,0 0 96,0 0-192,0-4-96,14 4-353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3.1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452 1 32,'0'0'1201,"0"3"-1083,3 21-29,2 1 0,0 0 1,1-1-1,3 0 1,20 41-1,6 24 10,-11-24-31,-4 1 1,-4 2-1,-3 0 0,2 79 1,-19-146-87,-1 1 0,1-1 1,-1 0-1,1-1 1,-1 1-1,1-1 1,0 0-1,-2 0 1,2 0-1,-9-1 0,2 1-13,-550 0-33,560 0-53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3.72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0 128,'0'0'662,"1"4"-358,7 12-209,0-1 0,2 0-1,0 0 1,1-1-1,16 17 1,18 25 74,129 189 434,-153-216-579,-14-20-21,1-1 0,-1 1-1,0 1 1,-2 0 0,2 0-1,-3-1 1,0 1 0,1 1-1,-2 0 1,-1-1 0,1 1-1,-1 15 1,-2-23-4,0 1-1,0-1 0,-1 2 1,1-2-1,-1 1 1,0 0-1,0-1 1,-1 1-1,1-1 1,-1 1-1,-1-1 1,1 0-1,-4 6 1,-3-2-6,2 0-1,-2-1 1,1 1 0,-13 5 0,8-4 5,-2 1-65,2 1 0,-1 1 0,0-1-1,-14 17 1,13-11-718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9:05.1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32,'0'0'427,"17"2"-91,-14 0-316,1-2 0,-1 2 0,0 0 0,0 1 0,0-2 0,1 2-1,-2-1 1,1 1 0,-1-1 0,0 1 0,0 0 0,1-1 0,-1 1-1,0 0 1,0 0 0,-1 0 0,0-1 0,2 7 0,-1 4 10,1-1 1,-1 0-1,-2 23 1,0-23-18,-8-4-488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5.37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453 75 64,'2'-4'2121,"-2"4"-2091,-28-6 10,-2 2-1,1-1 0,1 2 0,-51 2 1,34 0 42,-47-6 0,79 5-82,-1 0-1,2-1 1,-1 0 0,0-1-1,0 1 1,1-3-1,-21-9 1,33 15-16,0 0 1,0 0-1,0 0 0,0 0 1,1 0-1,-1 0 0,0 0 1,0 0-1,0 0 0,0 0 1,0 0-1,1 0 0,-1 0 1,0 0-1,0-1 0,0 1 0,0 0 1,0 0-1,0 0 0,1 0 1,-1 0-1,0 0 0,0-1 1,0 1-1,0 0 0,0 0 1,0 0-1,0 0 0,0 0 1,0 0-1,0 0 0,0 0 1,0 0-1,0 0 0,0 0 1,0-1-1,0 1 0,0 0 0,0 0 1,0 0-1,0-1 0,0 1 1,0 0-1,0 0 0,0 0 1,0 0-1,0 0 0,0-1 1,0 1-1,0 0 0,0 0 1,-1 0-1,1 0 0,0 0 1,0 0-1,0-1 0,18 1-440,-17 0 381,20 2-593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5.94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517 0 64,'0'0'438,"-36"5"619,-160 50-282,6-2-573,161-48-250,18-2-326,-2 0 0,1-1 1,-18 8-1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6.92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390 1 0,'-9'2'287,"1"0"1,-1 1-1,1 1 1,0-1-1,0 1 1,-13 7-1,-17 8-158,-12 2-87,1-3 1,-1-1 0,-81 17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00:27.39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112 0 32,'0'0'171,"-4"33"918,-103 252 464,106-282-2204,1-15-1447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1:43.282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12 73 0,'1'-3'59,"0"1"0,0-1 1,0 0-1,0 1 0,1-1 0,-1 1 0,1 0 1,-1-1-1,2 1 0,-1 0 0,0 0 0,0 0 1,0 0-1,1 0 0,0 0 0,0 1 0,-1-1 1,1 1-1,-1-1 0,1 1 0,1 0 0,-1 0 0,4-1 1,12-4 16,0 0 0,28-3 1,-42 8-71,0 0 1,0 0 0,0 1 0,1-1-1,-1 1 1,0 1 0,1-1 0,-1 0-1,1 1 1,-1 0 0,0 0 0,1 0-1,-2 1 1,10 3 0,-32-7-33,10 2-6,30-6 15,-10 6 30,1-1-1,0 1 1,0 0-1,0 1 1,0-1-1,0 2 0,-1 0 1,0 1-1,1-1 1,0 2-1,20 8 1,-31-12-9,0 1 0,1 0 0,-2 0 0,1 0 0,0 0 0,0 0 0,-1 0 0,1-1 0,-1 2 0,1-1 0,0 1 0,0-1 0,-1 1 0,0-2 0,0 2 0,0 0 0,0-1 0,0 1 0,1 2 0,-2-4 22,-14-1-125,-1 0 37,1-2 0,0 0 0,1 0 1,-1-1-1,1 0 0,0-1 0,0 0 0,-14-8 0,27 13 62,0 0 0,0 0 0,0 0 0,0 0 0,0 0 0,0 0 0,1 0 0,-1 0 0,0 0 0,0 0 0,0 0 0,0 0 0,0 0 0,0 0 0,0 0 0,0 0 0,0 0 0,1 0 0,-1 0 0,0 0 0,0 0 0,0-1 0,0 1 0,0 0 0,0 0 1,0 0-1,0 0 0,0 0 0,0 0 0,0 0 0,0 0 0,0 0 0,0 0 0,1 0 0,-1 0 0,0 0 0,0 0 0,0 0 0,0 0 0,0 0 0,0 0 0,0 0 0,0 0 0,0 0 0,0 0 0,0-1 0,0 1 0,0 0 0,0 0 0,0 0 0,-1 0 0,1 0 0,0 0 0,0 0 0,0 0 0,0 0 0,0-1 0,0 1 0,0 0 0,0 0 0,19 0 86,21 3-13,-18 2-20,-2 0-1,2 1 1,-2 1 0,0 1-1,0 1 1,30 15-1,-54-25-56,-38-27-451,40 26 432,0 0-1,-1 1 0,1-1 0,1 0 0,-1-1 0,0 2 0,1-1 0,0-1 1,0 1-1,0 0 0,0-1 0,-1 0 0,1 2 0,1-2 0,-1 0 0,1-2 1,0 5 28,1-1 0,0 0 0,1 1 1,-1-1-1,-1 0 0,1 1 1,0 0-1,0 0 0,0 0 0,0-1 1,0 1-1,0 0 0,0 0 1,0-1-1,0 1 0,0 0 0,0 0 1,1 0-1,-1 0 0,0 0 1,0 0-1,0 1 0,0-1 0,1 0 1,30 4 166,-21 0-92,1 0 0,-2 1 0,1 0 0,16 11 0,-23-13-54,2-1 0,-2 2-1,1-1 1,-1 1 0,1 0-1,-2 0 1,1 0 0,-1 0 0,1 0-1,4 11 1,-9-15-31,1 1 0,-1-1 1,0 0-1,1 1 0,-1 0 0,0-1 0,0 1 0,1-1 1,-1 1-1,0-1 0,0 0 0,0 1 0,-1-1 0,1 0 0,0 1 1,0-1-1,0 0 0,0 0 0,0 0 0,0 0 0,0 0 0,0 0 1,1 0-1,-1 0 0,0-1 0,0 1 0,0 0 0,-3-1 1,-35-3 27,-7-3-66,0 3 0,-94 0 1,176 5 67,-1 1-1,-1 2 1,2 0 0,-2 1 0,41 13 0,-74-18-27,0 0 0,-1 0 0,1 0 1,0 1-1,0-1 0,0 0 0,-1 0 0,1 1 0,0-1 0,1 0 0,-1 1 1,-1-1-1,1 1 0,0-1 0,-1 1 0,1-1 0,-1 0 0,1 1 0,0 0 1,-1-1-1,1 1 0,-1 0 0,0-1 0,1 1 0,-1 0 0,1 1 0,-21 5-261,-52-3-147,66-4 440,-163 7 61,169-7-113,45 0 167,11-1-55,-18 0-37,48 2-1,-77 0-33,0 0 0,-1 0 0,2 1-1,-2 0 1,0-1 0,0 2 0,1 0 0,-2 0 0,2 0 0,-1 1-1,7 4 1,-13-7-17,0 1 0,0 0 0,-1-1 0,1 1 0,0-1-1,-1 1 1,0 0 0,2 0 0,-2-1 0,0 2 0,0-1-1,0 0 1,0-1 0,-1 2 0,1-1 0,-1 1 0,1-2-1,-1 1 1,0 1 0,0-1 0,0 0 0,0 0 0,0 1-1,-1-2 1,1 2 0,-1-1 0,0 0 0,-1 3 0,-3 24-34,5-62-838,-1 28 831,0 0 1,0-1 0,0 2 0,-1-1 0,0-1-1,0 2 1,-1-1 0,0 0 0,0 1 0,0-1 0,-7-5-1,-15-29 204,39 44 314,5 5-312,-8 0-95,-1 0 0,0 1 0,-2-1 0,1 2 1,0-1-1,-2 1 0,0 0 0,-1 0 0,7 22 0,1-2 8,-19-39-125,0 0-1,1 0 1,-2 0 0,0 1 0,1 0 0,-2 0 0,0 0 0,0 1 0,0 0 0,-1-1-1,1 2 1,-2-1 0,-10-4 0,-26-10 47,-65-20 0,100 36 6,6 1-11,-1 1-1,2-1 1,-1 0-1,1 0 0,-1 0 1,1 0-1,-1 0 0,2-1 1,-1 1-1,-1-1 1,1 0-1,1 1 0,0-2 1,0 1-1,-3-3 0,-12-15-7,16 20 16,-1-1 0,0 1 0,0 0 1,0 0-1,0 1 0,-1-1 0,1 0 0,0 0 0,0 1 1,0-1-1,0 1 0,0-1 0,-2 1 0,2 0 0,0 0 1,0 0-1,0 0 0,-1 0 0,0 1 0,1-1 0,0 1 1,0-1-1,0 1 0,0 0 0,0-1 0,-1 1 0,1-1 0,0 2 1,-2 1-1,-4 4 3,-11 9 50,18-16-60,1 0-1,0 1 0,0-1 0,0 0 1,-1 0-1,1 0 0,0 0 0,0 0 1,0 1-1,-1-1 0,1 0 0,0 0 1,0 0-1,-1 0 0,1 0 0,0 0 1,0 0-1,-1 0 0,1 0 0,0 0 1,0 0-1,-1 0 0,1 0 0,0 0 1,-1 0-1,1 0 0,0 0 0,0 0 1,0 0-1,-2 0 0,2-1 0,0 1 1,0 0-1,-1 0 0,1 0 1,0 0-1,0 0 0,0-1 0,-1 1 1,1 0-1,0 0 0,0 0 0,0-1 1,0 1-1,0 0 0,-1 0 0,1-1 1,0 1-1,0 0 0,0 0 0,0-1 1,0 1-1,0 0 0,0 0 0,0-1 1,0 1-1,0 0 0,0 0 0,0 0 1,0 0-1,0 0 0,0 0 0,0-1 1,0 1-1,0 0 0,1 0 0,-1-1 1,0 1-1,0-1-1,0 1 1,0-1-1,0 0 1,0 1-1,0-1 1,0 0-1,0 1 1,0-1-1,0 1 1,-1 0-1,1-1 1,0 1-1,0-1 1,-1 0-1,1 1 1,0-1-1,-1 1 1,1-1-1,0 1 1,-1-1-1,1 1 1,-1-1-1,1 1 1,-1 0-1,1-1 1,-1 1-1,1 0 1,-1 0-1,0 0 1,1 0-1,-1 0 0,1-1 1,-3 1-1,-25 3 19,-28 20-8,56-23-10,-61 29 83,61-29-107,0-42-464,0 42 496,0 0 1,1-1-1,-1 1 0,0-1 1,0 1-1,0-1 0,0 0 1,0 1-1,0 0 1,0 0-1,0-1 0,0 1 1,0-1-1,0 1 1,-1-1-1,1 1 0,0-1 1,0 1-1,0-1 0,-1 1 1,1 0-1,0-1 1,0 1-1,-1-1 0,1 1 1,0 0-1,-1-1 0,1 1 1,-2 0-1,2 0 1,0 0-1,-1 0 0,1-1 1,-1 1-1,1 0 0,-1 0 1,1 0-1,-1-1 1,1 1-1,-1 0 0,1 0 1,-1 0-1,1 0 0,-1 0 1,1 0-1,-1 0 1,1 0-1,-1 0 0,0 0 1,0 1 9,0-1 0,0 1 1,-2-1-1,2 0 1,0 1-1,0 0 0,0 0 1,0 0-1,0 0 0,0 0 1,0 0-1,1 0 0,-1-1 1,0 1-1,1 0 0,-1 0 1,0 0-1,-1 2 0,-7 14-50,3-29-170,-6-13 37,11 25 179,-1 0-1,1-1 1,0 1 0,1 0-1,-1-1 1,0 1-1,0 0 1,0 0 0,0 0-1,0 0 1,0 0-1,0 0 1,0 0 0,1 0-1,-1 0 1,0 0-1,-1 0 1,1 1 0,0-1-1,0 0 1,0 1-1,1-1 1,-1 0 0,0 1-1,0-1 1,1 1-1,-1 0 1,0-1 0,0 1-1,1-1 1,-1 1-1,1-1 1,-1 1 0,1-1-1,-1 1 1,1 0-1,-2 1 1,-19 16 217,19-18-145,12-12-106,-9 10 24,1 0 0,0-2 0,0 1 0,1 0 0,-1 0 0,2 1 0,-1-1 0,0 0 0,0 1-1,0 0 1,1 0 0,-1-1 0,1 2 0,-1-1 0,2 0 0,-1 1 0,-1-1 0,1 1 0,1 1 0,-1-1 0,0 0 0,6 0 0,-34 20-23,-16-17-135,1 2 194,37-4-32,1 1-1,-1 0 1,1-1 0,0 1 0,0 0-1,-2 0 1,2 0 0,0 0 0,0 0 0,0 0-1,0 0 1,0 0 0,0 0 0,1 0-1,-1 1 1,0-1 0,1 0 0,-1 0 0,1 0-1,-1 1 1,1-1 0,-1 3 0,-6 12-55,5-15 26,3-10-52,0 7 85,0-1-1,0 1 1,1 1 0,-1-2-1,2 1 1,-1 0-1,-1 1 1,1-1 0,0 0-1,0 0 1,0 0-1,1 2 1,4-4 0,37-17 23,-39 18-35,2 0 9,0 0 1,1 0-1,-1 1 1,0 0 0,0 0-1,2 0 1,-2 1-1,1 0 1,-1 0-1,2 1 1,-2 0 0,1 0-1,8 1 1,-11 0-3,1 0 0,-2 0 0,1 1 0,1 0 0,-2-1 0,0 1 0,2 1 0,-2-1 0,0 0 0,0 1 0,0 0 0,0-1 0,0 2 0,-1-2 0,1 2 0,-1 0 0,0-1 0,-1 1 0,1-1 0,2 5 0,1 4-12,-5-11 5,-1 0 0,0 0 0,1 0 0,-1 0 0,1 1 0,0-1 0,-1 0 0,1 0 0,1-1-1,-1 1 1,0 1 0,0-1 0,0 0 0,0 0 0,0-1 0,0 1 0,0 0 0,0 0 0,0-1 0,1 0 0,-1 1 0,1-1-1,-1 1 1,1-1 0,-1 1 0,1-1 0,-1 0 0,0 0 0,1 0 0,-1 1 0,0-1 0,2-1 0,1 1 0,45-2 7,-32 1 4,1 1 1,0 0-1,33 3 0,-51-3-8,0 0 0,1 0 0,-1 0 0,0 0 1,0 0-1,1 0 0,-1 0 0,0 0 0,0 0 0,0 0 0,1 0 0,-1 0 0,0 0 1,0 0-1,0 1 0,1-1 0,-1 0 0,0 0 0,0 0 0,0 0 0,0 0 0,1 0 1,-1 0-1,0 1 0,0-1 0,0 0 0,0 0 0,0 0 0,0 0 0,1 1 0,-1-1 1,0 0-1,0 0 0,0 0 0,0 1 0,0-1 0,0 0 0,0 0 0,0 0 0,0 1 1,0-1-1,0 0 0,0 0 0,0 0 0,0 0 0,0 0 0,0 0 0,0 1 0,-11 7 10,-18 4-20,14-8-5,-1 1 0,-1-2 0,0 0 0,0-1 0,1 0 0,-1-2 0,0 1 0,1-2 0,-1 1 0,-33-6 0,48 5 15,-1 0 0,1 1 0,0 0 0,-1 0 0,0 0 0,0 0 0,1 0 0,-1 0 0,1 0 0,0 0 0,-2 0 0,2 1 0,-1-1 0,1 1 0,0 0 1,-1 0-1,0 0 0,1 0 0,0 1 0,0-2 0,0 1 0,0 1 0,0 0 0,-1-1 0,-1 3 0,0 2 21,0-2 0,0 1 1,0 1-1,1 0 0,0-1 0,0 1 1,1 0-1,-2 7 0,12-29-84,-1 1 0,3 0 0,-1 1 0,22-25 0,-28 37 74,-1 1-1,1 0 0,-1-1 1,0 1-1,0 0 0,2 1 1,-2 0-1,0-1 1,1 0-1,-1 1 0,1-1 1,0 1-1,0 0 1,2 0-1,50 2 45,-28-1-20,4-2-83,-17 0 52,-2 1 0,2 0-1,0 0 1,-1 2 0,1-2 0,18 7-1,-32-7-2,1 0-1,-1 0 1,1 0-1,-1 0 0,1 1 1,-1-1-1,1 0 1,-1 0-1,0 0 0,2 0 1,-2 0-1,1 1 1,-1-1-1,0 0 1,1 1-1,-1-1 0,0 1 1,0-1-1,1 1 1,-1-1-1,0 1 0,0-1 1,1 0-1,-1 1 1,0-1-1,0 1 1,0-1-1,0 1 0,0-1 1,0 0-1,0 1 1,0-1-1,0 1 0,0-1 1,0 1-1,0-1 1,0 1-1,-1-1 0,1 1 1,0-1-1,0 0 1,0 1-1,-1-1 1,1 1-1,0-1 0,-1 1 1,1-1-1,0 0 1,-1 0-1,1 0 0,0 0 1,-2 1-1,2-1 1,-1 0-1,1 1 1,-1-1-1,1 0 0,-1 0 1,-29 15 12,12-10-70,13-4 60,-2 0 1,2-1 0,0 2 0,-1 0-1,1 0 1,-1 0 0,1 0-1,0 0 1,0 1 0,-4 3 0,46-3 60,105-3-6,-142 0-58,0 0 0,0 0-1,1 0 1,-1 0 0,0 0-1,0 0 1,0 0 0,1 0-1,-1 0 1,0 0 0,0 0-1,0 0 1,1 0 0,-1 0-1,0 0 1,0 0-1,0 0 1,1 0 0,-1 0-1,0 0 1,0 0 0,0 0-1,1 0 1,-1 0 0,0 0-1,0 0 1,0 0 0,0 0-1,0 0 1,1 0 0,-1 1-1,0-1 1,0 0-1,0 0 1,0 0 0,0 0-1,0 1 1,0-1 0,0 0-1,0 0 1,0 0 0,0 1-1,1-1 1,-1 0 0,0 0-1,0 1 1,-8 8-50,-18 6-86,-52 6 130,130-13 60,16-8-28,-67 0-15,-27 15 37,11-11-97,-1 2 70,42-5 50,47-6-61,-73 5-9,1 0 0,-1 0 0,1 0 0,-1 1 0,0-1 0,1 0 0,-1 0 0,1 1 0,-1-1 0,0 0 0,1 1 0,-1-1 0,0 0 0,1 0 0,-1 0-1,0 1 1,1-1 0,-1 1 0,0-1 0,0 1 0,0-1 0,1 1 0,-1-1 0,0 1 0,0-1 0,0 1 0,0-1 0,0 1 0,0-1 0,0 1 0,0-1-1,0 0 1,0 0 0,0 1 0,-1-1 0,1 1 0,0-1 0,0 0 0,0 1 0,0-1 0,-1 1 0,1-1 0,0 1 0,-1-1 0,0 1 0,-11 19 3,-37 15 34,103-38-11,-35 2-6,-5-1 3,0 1 0,-1 1 0,27 2 0,-40-2-22,1 0 0,-1 0 1,0 0-1,1 0 0,-1 0 0,0 0 0,1 0 0,-1 0 1,1 1-1,-1-1 0,0 0 0,0 0 0,1 0 0,-1 0 1,0 0-1,2 0 0,-2 0 0,0 1 0,0-1 0,1 0 1,-1 0-1,0 1 0,0-1 0,0 0 0,1 1 0,-1-1 1,0 0-1,0 1 0,0-1 0,0 1 0,0-1 1,0 0-1,0 1 0,0-1 0,0 0 0,0 1 0,0-1 1,0 0-1,0 1 0,0-1 0,0 0 0,0 0 0,0 0 1,-1 1-1,1-1 0,0 0 0,0 1 0,0-1 0,0 0 1,-1 0-1,1 1 0,0-1 0,0 0 0,-2 1 1,2-1-1,0 0 0,-1 0 0,1 0 0,0 1 0,-1-1 1,1 0-1,0 0 0,-1 0 0,1 0 0,-22 14-31,5-10 31,-1-1 0,1 0 0,0 0 0,0-3 0,0 2 0,-25-3 0,28 1 16,14 0-45,3 0 34,1-1 0,0 1 0,-1 0 0,0 0 0,1 0 0,0 0 0,-1 0 0,0 1 0,5 0 0,4 1 9,57-3-4,-55-1-9,1 2 0,0 0 1,-1 0-1,1 1 0,0 1 0,-1 0 0,15 3 0,20 11-3,-48-16 59,-17-13-155,7 6 106,2 4-22,2-1 0,0 1 0,0-1 1,0 1-1,0-2 0,1 1 0,0-1 0,0 1 0,0 0 1,1-2-1,0 2 0,0-2 0,0 1 0,0 0 0,1-1 1,0 1-1,-1-8 0,4 13 13,-1-1-1,1 1 1,-1-1 0,1 1-1,-1-1 1,1 1-1,-1-1 1,1 1 0,-1-1-1,1 1 1,0 0 0,-1-1-1,1 1 1,1 0 0,-2 0-1,1-1 1,0 1-1,-1 0 1,1 0 0,0 0-1,-1 0 1,1 0 0,0 0-1,0 0 1,-1 0 0,1 0-1,0 0 1,-1 0-1,1 1 1,0-1 0,-1 0-1,1 0 1,2 1 0,25 6 57,-16 1-17,-1 0 0,0-1 0,-1 2 0,0-1 0,0 0-1,-1 1 1,13 18 0,33 31 134,-126-56-453,46-1 264,-5-1-40,-57 9 0,85-4 58,12 3 4,12 4-4,35 9-56,-43-18 68,0 2-1,-1-1 1,18 10-1,-99-8-164,48-7 152,0-1-1,-38-6 1,-1-1-38,46 10 91,13 5-29,20 7-62,3-9 83,-18-3-334,-22-1 76,-15 2 138,-30-4 41,59 2 25,-1-1 0,0 0 1,1 0-1,0 1 1,-1-1-1,1-1 1,0 1-1,1-1 0,-1 0 1,-1 1-1,2-1 1,-1 0-1,1 0 1,-1 1-1,-3-6 0,-14-10-12,20 17 26,0-1 1,0 1 0,-1-1 0,1 1-1,0 0 1,-1-1 0,1 1-1,0 0 1,-1-1 0,1 1 0,-1 0-1,1-1 1,0 1 0,-1 0-1,1 0 1,-1-1 0,1 1 0,-2 0-1,2 0 1,-1 0 0,1 0-1,-1 0 1,1 0 0,-1 0 0,1 0-1,-1 0 1,1 0 0,-1 0-1,1 0 1,-1 0 0,1 0 0,-1 0-1,0 1 1,-2 4 21,-1-1 1,0 0-1,1 1 0,-1-1 0,-1 1 1,0-2-1,1 1 0,-11 6 0,15-9-40,47-1 10,-41-1-15,1 0 0,-1-1 0,1-1 1,-1 2-1,-1-2 0,9-3 1,7-10-145,-21 15 147,0 0 0,1 1 0,-1-1 0,0 0-1,0 0 1,0 1 0,1-1 0,-1 0 0,0 1 0,0 0-1,0-1 1,0 0 0,0 0 0,-1 1 0,1-1 0,0 0 0,0 0-1,0 1 1,-1-1 0,1 0 0,0 1 0,-1 0 0,1-1-1,-1 0 1,1 1 0,0-1 0,-2 1 0,1-2 0,-3 0 2,1 0 0,-1 0 0,0-1 0,0 1 0,0 1 0,0 0 0,-1-1 0,-4-1 0,-33-14 30,24 4 52,-1-1-1,-22-25 0,50 34 110,-8 5-179,1-1-1,1 0 1,-2 1-1,1-1 0,0 1 1,-1-1-1,1 0 1,-1 0-1,1 0 0,-1 0 1,2-1-1,-2 1 1,0 1-1,0-2 0,0 1 1,0-1-1,0 1 1,1-2-1,-3-12-41,2 7 75,17 5 13,-11 2-40,-2 0 1,2 0 0,-2 1-1,1-1 1,0 1-1,0 0 1,0 1 0,0 0-1,-1-1 1,11 4-1,-12-3-1,0 1 0,0 1 0,-1-1-1,1 0 1,-1 0 0,0 1 0,0-1-1,0 1 1,1 1 0,-2-2 0,1 1 0,-1 1-1,0-1 1,0 0 0,2 4 0,-2-4-2,0 2 0,0-2 1,0 1-1,0 1 0,-1-2 1,1 2-1,-1-2 0,0 2 1,-1-1-1,1 0 0,-1 0 1,0 0-1,-1 1 0,1-2 1,-1 2-1,0-1 0,-1 0 1,1 0-1,-1 0 0,1 0 1,-5 6-1,6-9-5,-1 0-1,0 0 1,1 0-1,-1-1 1,1 1-1,-2-1 1,2 1-1,-1 0 1,1 0 0,0 0-1,-1 0 1,1 0-1,0 0 1,0 0-1,0 0 1,0-1-1,0 1 1,0 0-1,0 2 1,14 3-9,-13-6 9,0 0-1,0 0 1,1 0 0,-1 0 0,0 1-1,0-1 1,0 1 0,0-1 0,0 0-1,0 1 1,-1-1 0,1 1 0,0 0-1,0-1 1,0 0 0,-1 1 0,1 0-1,0-1 1,-1 1 0,2 0 0,-1 0-1,-1 0 1,1 0 0,-1 0 0,0-1-1,1 1 1,-1 0 0,0 0 0,1 0-1,-1 0 1,0 0 0,0 0 0,0 1-1,-9 26 22,8-25-18,0-1 1,0 2-1,0-2 1,0 1-1,0 0 1,1 0-1,0 0 1,-1 0-1,1 0 1,1 4-1,-1-7-4,1 0 0,0 1 0,0 0 1,0 0-1,0-1 0,0 1 0,0 0 0,0-1 0,0 1 0,1-1 0,-1 1 0,0-1 0,0 0 1,0 1-1,1-1 0,-1 0 0,0 0 0,0 0 0,0 0 0,0 0 0,3 0 0,35-1 59,-28 1-85,-10 0 29,-1 0 0,1 0 0,0 0 0,0 0 0,0 0 0,0 0 0,-1 0 1,1 0-1,0 0 0,1 1 0,-1-1 0,0 0 0,-1 0 0,1 0 0,0 0 0,0 1 0,-1-1 0,1 1 1,0-1-1,-1 1 0,1-1 0,-1 1 0,1 0 0,0-1 0,-1 1 0,1 0 0,-1-1 0,0 1 1,1-1-1,-1 1 0,0-1 0,1 1 0,-1 0 0,0 1 0,2-1-2,-2 0 0,0 0 0,0-1 0,1 1 0,-1 0 0,1 0 0,-1-1 0,1 1 0,-1 0 1,1 0-1,0 0 0,-1-1 0,1 1 0,0-1 0,0 1 0,-1-1 0,1 1 0,0-1 0,0 1 0,0-1 0,0 1 0,1-1 0,-1 0 0,0 1 0,-1-1 0,1 0 0,0 0 0,0 0 0,0 1 0,0-1 0,0 0 0,0 0 0,0-1 0,2 1 1,21 1-12,-21 0 7,0 0-1,2-1 0,-2 0 1,0 0-1,0 0 0,1 0 0,-1 0 1,1 0-1,-1 0 0,1-1 1,-1 1-1,0-1 0,0 0 1,0 0-1,1-1 0,-1 1 1,0 0-1,0 0 0,-1-1 1,2 0-1,-2 0 0,1 1 0,2-4 1,46-40-19,-41 36 14,1 0 0,0-1 0,10-13 0,-20 23 7,-1 0 1,1-1-1,-1 1 1,1-1-1,-1 1 1,0-1-1,0 1 0,2-1 1,-2 1-1,0 0 1,1 0-1,-1-1 0,0 1 1,0-1-1,0 1 1,0-1-1,0 0 0,0 1 1,0-1-1,0 1 1,0-1-1,0 1 1,0-1-1,0 0 0,0 1 1,0 0-1,0 0 1,-1-1-1,1 1 0,0-1 1,0 1-1,-2-1 1,2 1-1,0-1 1,-1 1-1,1-1 0,0 1 1,-1-1-1,-27-1-25,-34 13 100,42-5 59,35-14-65,36-13 33,13 8-24,-1 1 1,1 3-1,0 2 0,67 0 1,-63 3-16,-45 3-75,66-3 30,-85 4-7,1 0 0,-1 0 0,0 1 0,0-1 0,1 1 0,-1 0 0,0 0 0,1-1 0,-2 2 0,1-1 0,0 1 0,0 0 0,0-1 0,-1 1 0,0 0 0,5 3 0,-7-4-12,-1 0 1,1 0-1,0 0 0,0 1 1,-1-1-1,1-1 0,-1 2 1,1-1-1,-1 1 0,1-1 1,-1 0-1,0 0 0,0 0 1,0 1-1,0-1 0,0 1 1,0-1-1,0 0 1,0 0-1,0 1 0,-1-1 1,1 0-1,-1 1 0,1-1 1,-1 0-1,1 0 0,-1 0 1,0 0-1,0 1 0,1-1 1,-1 0-1,0-1 0,0 1 1,0 0-1,0 0 0,-2 0 1,2 0-1,0 0 1,0-1-1,-2 2 0,-8 3-38,1 0 0,-2 1 0,-20 5 0,25-9 10,-36 13 19,-1-1 1,-1-2-1,0-2 1,-1-1-1,0-2 1,-83 3-1,120-10-8,1-2-1,-1 1 1,0-1-1,1 0 0,0 0 1,0-1-1,-8-3 0,9 3 29,2 0 0,-2 1 0,1 0 0,0 0 0,-1 0 0,1 1 0,-2 0 0,2 0 0,-1 1 0,1-1 0,-14 1 0,19 1-3,-1-1-1,1 1 1,0-1 0,0 1 0,0-1-1,0 0 1,0 1 0,0 0-1,1 0 1,-1 0 0,0-1-1,0 1 1,1 0 0,-1 0-1,1 0 1,-1-1 0,1 1-1,-1 0 1,1 0 0,-2 0 0,2 1-1,0-1 1,0 0 0,0-1-1,-1 1 1,1 0 0,0 0-1,0 0 1,0 1 0,1-1-1,-1 0 1,0 0 0,0-1-1,2 1 1,-2 0 0,1 0 0,-1 0-1,1 1 1,0 1 8,0 0 1,0 0-1,1-1 1,-1 1-1,1 0 1,-1-1-1,1 1 1,1-1-1,-1 0 0,0 1 1,1-1-1,4 3 1,8 0-11,0-1 1,-2 0 0,4-1-1,-2 0 1,0-1-1,1-1 1,-1 0 0,19-1-1,26 4 34,-48-3-29,-1 1 0,0-1-1,1 1 1,-1 2 0,0-2 0,0 2 0,0 0-1,0 0 1,-2 1 0,14 7 0,-39-19-154,-1-1 0,-1 1 1,1 1-1,-33-7 0,-85-12 205,95 18-78,35 6 43,0 0-3,-1-1 0,1 1 0,-1 1 0,1 0 0,0-1 1,-2 1-1,2 0 0,0 1 0,-13 0 0,18 2-10,-1 0 1,1-1 0,0 1 0,-1 1-1,1-2 1,1 1 0,-1 0-1,0-1 1,1 2 0,1-2-1,-1 1 1,0 0 0,0-1-1,0 1 1,2 2 0,6 5 25,-1-1 0,2 0 0,-1 0 1,2 0-1,0-1 0,1-1 0,-2 0 0,3 0 1,-1-1-1,23 9 0,-8-5 9,0-1 1,1-1-1,1-1 0,36 6 0,-21-8-13,0-1-1,1-2 1,-1-2 0,0-1-1,1-2 1,45-8-1,-24 0-19,0-3-1,-1-3 0,77-29 1,-122 39-11,4-1-18,1-2-1,-1 1 0,31-20 1,-49 26-8,-2 1 1,0-1-1,0-1 1,1 2-1,-1-2 0,0 1 1,0-1-1,-1 0 1,0 0-1,0 0 1,0 0-1,0 0 1,0-1-1,-1 1 1,-1-1-1,1 0 1,-1 1-1,0-1 1,0 1-1,0-2 1,0-7-1,-2 10 18,0 1 1,0-1-1,0 0 1,0 1-1,0 0 1,0-1-1,-1 1 1,0 0-1,1 0 1,-2-1-1,1 1 1,0 1-1,0-1 1,0-1-1,-1 2 1,1 0-1,-1-1 1,0 0-1,0 1 1,1-1-1,-1 1 1,-1 1-1,2-1 1,-5-1-1,-13-3 14,0 0 0,-35-5 0,33 8-60,-7-4 31,-1 2-1,0 1 0,-1 0 0,1 3 1,0 0-1,0 1 0,0 2 0,0 1 1,0 0-1,0 1 0,1 3 0,-36 11 1,45-12 76,13-4-47,0 0 0,0-1 1,-1 0-1,1 1 1,-1-2-1,1 0 1,-12 1-1,19-2-29,14 0 26,290-14 75,-283 15-122,-5-1-50,-32-2-286,-91-8 147,48 7 202,-80-16 1,49 5 96,-48-11-28,125 22-42,0 0 0,0-2 0,1 1-1,0-1 1,0 0 0,0-1 0,-19-13-1,29 17-2,-1 0-1,-1 0 0,1 0 0,1-1 1,-1 1-1,1-1 0,0 0 0,-1 1 1,1-1-1,0 0 0,1 0 0,-1 0 1,1 0-1,0 0 0,0 0 1,0 0-1,0-1 0,1 1 0,0 0 1,-2-1-1,4-6 0,-1 6 4,0 0-1,1-1 0,0 1 1,0-1-1,1 1 1,-1-1-1,2 2 1,-1-2-1,0 2 1,1-1-1,0 0 1,0 1-1,7-6 1,0 2 18,1-1 1,0 1-1,0 1 1,1-1 0,-1 2-1,2 0 1,-1 0-1,1 1 1,0 0 0,0 2-1,19-4 1,142 5 108,-81 3-15,-75 0-82,0 1 1,-1-1 0,0 3 0,-1-1 0,1 2 0,0-1-1,-1 1 1,-1 1 0,22 13 0,-8-1 43,-1 2 0,-2 0 0,33 33 0,12 11 19,-94-92-289,-8 9 156,-1 2 0,-1 1 0,0 1 0,-1 1 0,-1 2 0,-1 0 0,-41-7 0,69 17 42,-54-13-47,-74-9-1,117 21 36,0 0-1,0 1 1,0 1-1,0 1 0,-1 0 1,1 1-1,0 1 1,-32 7-1,-183 51-217,220-58 205,2 2 0,-1-1 0,0 1 0,0 0 0,1 1-1,1 1 1,-1-1 0,1 1 0,1 0 0,-1 1 0,2 0-1,-1 0 1,-11 16 0,19-21 28,-1-1-1,2 1 1,-1-1-1,1 1 1,-1-1 0,1 1-1,0-1 1,0 0 0,1 1-1,-1 0 1,1-1-1,-1 0 1,2 1 0,0 3-1,20 39 57,-14-30-50,6 15 6,-10-20-3,0 0 0,2 0 0,-1 0 0,1-1-1,1 1 1,-1-1 0,2-1 0,-1 0-1,12 10 1,-12-12 2,-2-1 0,1 1 0,-1 0 0,0 0 0,0 0 0,-1 1 0,0-1 0,4 10 0,-1-1-54,0-6 48,0 0-1,1 0 1,-1 0 0,2 0 0,-1-1 0,1 0 0,0 0-1,1-1 1,13 7 0,10 5 94,59 26 1,-75-39-81,1-2 0,1 1 1,-2-2-1,1 0 1,1-1-1,-1-1 0,34-1 1,31 5 81,-66-5-105,1 0 0,-1-2 1,-1 0-1,1 1 1,0-3-1,-1 0 1,0 1-1,0-2 1,28-11-1,43-12-9,-12 7 119,-56 14-100,1 1 0,0 1-1,0 0 1,2 1 0,-2 1 0,29-1-1,-48 4-5,-1 0-1,2 0 1,-2 0-1,1 0 1,0 0-1,-1 0 1,1 0-1,-1 0 0,1 0 1,-1 1-1,1-1 1,-1 0-1,1 0 1,-1 0-1,1 1 1,-1-1-1,1 0 0,-1 0 1,1 0-1,-1 0 1,0 1-1,1-1 1,-1 0-1,0 1 1,1-1-1,-1 1 1,0-1-1,1 1 0,-1-1 1,0 1-1,0-1 1,0 1-1,1-1 1,-1 1-1,0-1 1,0 1-1,0-1 0,0 0 1,0 0-1,0 1 1,0 0-1,0-1 1,0 1-1,0-1 1,0 1-1,-1-1 1,1 1-1,0-1 0,0 1 1,0-1-1,-1 1 1,1-1-1,0 1 1,0-1-1,-1 0 1,1 0-1,-1 0 1,0 1-1,-24 24-45,-190 89-96,215-113 136,-1-1-1,0 0 1,1 1-1,-1-1 1,0 0-1,1 1 1,-1-1 0,1 1-1,-1-1 1,1 1-1,-1-1 1,1 1-1,-1-1 1,1 0 0,-2 1-1,2-1 1,0 1-1,-1 0 1,1-1-1,0 1 1,0 0 0,-1-1-1,1 1 1,0 0-1,0 0 1,14 8-66,31-3 120,-15-8-38,47-6-1,-47 4-6,49-1 1,-60 4-10,-12 0-2,1 1 1,0 0-1,0 0 0,-1 0 0,1 1 1,-1 0-1,2 0 0,-1 1 0,-2-1 1,1 1-1,1 1 0,6 2 1,-13-5 4,-1 0 1,1 1 0,-1-1 0,0 1 0,1-1 0,-1 0 0,0 1 0,1-1 0,-1 1 0,0-1 0,0 1 0,0-1-1,1 1 1,-1-1 0,0 0 0,0 1 0,0-1 0,0 1 0,0-1 0,0 1 0,0-1 0,0 1 0,0 0 0,0-1-1,0 1 1,0-1 0,-1 1 0,1-1 0,0 1 0,0-1 0,0 0 0,-1 0 0,1 1 0,0-1 0,-1 1 0,1-1-1,0 0 1,-1 1 0,1-1 0,-1 1 0,1-1 0,-1 0 0,1 1 0,-1-1 0,1 0 0,-1 0 0,1 1 0,-1-1 0,1 0-1,-1 0 1,1 0 0,-3 0 0,-32 11-156,33-11 144,-266 48-384,268-48 395,-1 0 0,0 0 0,1 0 0,-1 0 0,1 0 0,-1 0 0,1 0 0,-1 0 0,1 0 0,-1 1 0,0-1 0,1 0 0,-2 0 0,2 1 0,-1-1 1,1 0-1,-1 1 0,1-1 0,0 0 0,-1 1 0,1-1 0,-1 0 0,1 1 0,0-1 0,-1 1 0,1-1 0,0 1 0,-1 0 0,17 5 49,30-2 24,-20-4-16,5 0 75,55-4 0,-75 2-126,2-1-1,-1 1 0,1-2 0,-1 1 0,0-1 0,-1 0 1,16-10-1,0 1 7,-1-1-1,-2-2 1,0 0 0,28-26 0,-42 33-8,0-1 1,-1 0-1,0 0 0,-2 0 1,1-2-1,-1 2 0,-1-2 1,0 0-1,-2 1 0,8-25 1,-9 19 20,3-5-107,-2 0 1,1-26 0,-5 47 129,-10 19-118,3-3 76,1 0-1,-3-1 1,2 0-1,-3 0 0,0-1 1,0 0-1,-2 0 1,-24 22-1,12-17-30,-1-1 1,1 0-1,-3-2 0,-41 19 1,139-107-30,-45 49 77,-3 0-1,22-30 1,-39 47-34,-1 0 1,-1-1-1,1 1 1,-1-1-1,-1 1 1,0-1-1,0 0 1,0 0-1,-2 0 0,1 0 1,-1 0-1,-1-1 1,0-10-1,0 17 4,-1 0-1,1 0 1,-1 0 0,0 0-1,1 0 1,-1 0-1,0 0 1,0 1 0,0-1-1,-2 0 1,2 0 0,0 1-1,-1-1 1,1 1-1,-1-1 1,0 1 0,0-1-1,1 2 1,-2-2 0,1 1-1,0 0 1,0 0-1,0 0 1,0 0 0,-2 0-1,2 1 1,0 0-1,0-1 1,-1 1 0,1 0-1,-5-1 1,-7 1 42,-1 0-1,1 1 1,-1 0 0,-19 4-1,-7 0-51,39-5 17,-1 1 0,1-1-1,-1 0 1,1 0 0,-2-1 0,2 1 0,-1 0-1,1-1 1,-1 1 0,0-1 0,1 1 0,-1-1-1,1 0 1,0 0 0,0-1 0,0 1-1,-5-2 1,6 2-2,1-1 0,-1 1-1,1 0 1,-1-1-1,1 2 1,-1-2 0,1 1-1,0-1 1,0 1-1,-1-1 1,1 2 0,0-2-1,1 1 1,-1-1 0,0 1-1,0 0 1,1 0-1,-1 0 1,0-1 0,1 1-1,0-1 1,-1 1-1,1 0 1,0 1 0,0-2-1,-1 1 1,1 0 0,0 0-1,0 0 1,1 0-1,2-1 1,-1-2 3,0 1 0,0 1 1,1-1-1,-1 0 0,1 1 0,-1-1 1,2 1-1,-1 0 0,0 0 0,9-3 1,-12 5-3,-1 0 0,1-1 0,0 1 0,0 0 1,0 0-1,1 0 0,-1 0 0,-1 0 0,1 0 0,0 0 1,0 1-1,0-1 0,0 0 0,-1 0 0,1 1 1,0-1-1,0 0 0,0 1 0,-1-1 0,1 1 0,0-1 1,2 2-1,-2-1 2,0 0-1,0 1 1,0-1 0,0 1 0,0 0-1,-1-1 1,1 1 0,0 0 0,-1 0-1,0 0 1,1-1 0,-1 1 0,0 4-1,0 2 27,-1 0-1,0 0 1,-1 1-1,0-1 0,-1 0 1,-1 1-1,1-1 1,-1-1-1,0 1 1,-1 0-1,-10 11 0,10-12 21,0 1-1,-1-1 1,2 1-1,0 0 0,-1 0 1,2 1-1,0-1 1,1 1-1,0 0 0,-2 10 1,4-19-46,0 1 0,0-1 1,0 1-1,0-1 0,0 0 1,0 1-1,0-1 0,0 1 0,0-1 1,1 1-1,-1 0 0,0-1 1,0 1-1,0-1 0,2 1 0,-2-1 1,0 1-1,1-1 0,-1 1 1,1-1-1,-1 0 0,0 0 0,1 0 1,-1 1-1,1-1 0,-1 0 1,1 1-1,-1-1 0,1 0 0,-1 0 1,2 1-1,22-4-26,-19 2 15,0-2 0,1 1 0,-1 0 0,-1-1 0,2 0 0,6-5 0,-4 0-44,2-1-1,-3-1 0,2 2 1,-2-2-1,0-1 0,-1 1 1,0 0-1,-1-1 0,5-12 0,-9 18 43,0 0 0,0 1 0,0-1 0,-1 1 0,0-2 0,0 2 0,0-1 0,-1 1 0,0-1 0,0 0 0,0 1 0,-1-1-1,0 1 1,0-1 0,0 1 0,0 0 0,-1 0 0,1 0 0,-2 0 0,1 0 0,-1 0 0,1 0 0,-2 2 0,-5-6 0,2 1 55,6 7-34,-1-2 0,1 0 0,-2 1 0,2-1 1,0 1-1,0-2 0,0 1 0,0 0 0,0 0 0,-1 0 1,1-1-1,1 1 0,0 0 0,-1-1 0,1 0 0,0 1 1,0 0-1,1-1 0,-1 1 0,1-1 0,-1 0 0,1 1 1,0-1-1,0-4 0,0 5-3,1 0-1,-1 1 1,0 0 0,0 0 0,1-1 0,-1 0-1,1 1 1,-1 0 0,1 0 0,0-1 0,0 1-1,0 0 1,0-1 0,0 1 0,0 0 0,0 0-1,0 0 1,1 0 0,-1 0 0,1 0 0,-1 0-1,0 0 1,1 1 0,-1-1 0,1 1-1,-1-1 1,1 1 0,0-1 0,0 1 0,-1 0-1,1-1 1,0 1 0,-1 0 0,4 0 0,10-1 65,0 1 1,2 0-1,19 4 1,4-2-81,-17-2 23,1-1-1,0-1 0,0-1 1,0-1-1,-1 0 1,0 0-1,27-12 0,-41 14-33,0-2 0,1 0 0,-2 0 0,1 0 0,0-2 0,-1 1 0,0 0 0,-1-1 0,1 0 0,-2 0 0,1 0 0,0-1 0,-2 0 0,1-1 0,-1 1 0,0 0 0,0-1 0,-2 0 0,5-12 0,-14 31-14,-3 1 1,2-1-1,-3 0 1,2 0-1,-20 14 1,-87 79 58,86-78-15,12-12-12,11-9 33,-2 0-1,2 1 0,-1 0 0,2 0 1,0 0-1,-1 1 0,1-1 0,1 1 1,-1-1-1,-3 12 0,8-17-30,0-1-1,0 1 1,0-1-1,0 0 1,0 1-1,0-1 1,0 0-1,0 1 1,0-1-1,0 0 1,0 1 0,0-1-1,1 0 1,-1 0-1,0 0 1,0 0-1,0 0 1,1 1-1,-1-1 1,0 0-1,0 0 1,1 1-1,-1-1 1,0 0-1,0 0 1,1 0-1,-1 1 1,0-1-1,1 0 1,-1 0-1,0 0 1,1 0 0,-1 0-1,0 0 1,1 0-1,-1 0 1,0 0-1,1 0 1,-1 0-1,0 0 1,1 0-1,-1 0 1,0 0-1,2 0 1,-2 0-1,0 0 1,1 0-1,-1 0 1,0 0-1,1-1 1,-1 1 0,0 0-1,0 0 1,1 0-1,-1-1 1,0 1-1,0 0 1,1-1-1,20-9-51,18-23-11,53-62-1,-1-1-6,-58 63-25,52-70 0,-39 44 82,-45 56 15,1 1 1,-1 0 0,1 0-1,0 0 1,1 0-1,-2 0 1,1 1 0,0 0-1,1-1 1,-1 1-1,0-1 1,1 1 0,3-1-1,-6 2 2,0 0 0,1 0 0,-1 0 0,1 0 0,-1 0 0,0 0 0,1 0 0,-1 0 0,1 0 0,-1 0 0,0 0 0,1 1 0,-1-1 0,1 0 0,-1 0 0,0 0 0,2 0 0,-2 0 0,0 0 0,1 0 0,-1 0 0,0 1 0,1-1 0,-1 0 0,0 1 0,0-1 0,1 0 0,-1 1 1,0-1-1,4 21 84,-5 2-16,-2-2 0,-2 0 0,-14 42 0,-2 14 212,11-31-130,-5 91 1,15-136-144,2-1-214,-1 0 200,-1 0-1,0 0 1,1 0 0,-1 0-1,0 0 1,1 0 0,-1 0-1,0 0 1,2 0 0,-2 0-1,0 0 1,1 0 0,-1 0-1,0 0 1,1 0 0,-1 0-1,0-1 1,1 1-1,-1 0 1,0 0 0,0 0-1,1 0 1,-1 0 0,0 0-1,0 0 1,1 0 0,-1-1-1,0 1 1,0 0 0,0 0-1,1-1 1,-1 1 0,0 0-1,0-1 1,0 1 0,0 0-1,0 0 1,0-1 0,1 1-1,-1 0 1,0-1 0,0 1-1,0 0 1,0-1 0,0 1-1,0 0 1,0-1 0,-1 1-1,1 0 1,0-1 0,0 1-1,0 0 1,-1-1-8,1 0 1,-1 0-1,1 0 0,-1 0 1,0 0-1,1 0 1,-1 1-1,0-1 0,-1 1 1,1-1-1,0 1 0,0-1 1,0 0-1,0 1 1,0-1-1,-1 0 0,-11-2-34,-1 1-1,1 0 0,-1 0 1,1 1-1,0 0 0,-1 1 0,0 0 1,1 1-1,-1 1 0,-16 3 1,10-1 55,0 0 0,1 3 0,1-1 0,-1 0 0,0 2 0,-19 11 0,38-19-10,1 0 0,-1 0 1,0 0-1,0 0 0,0 0 0,1 0 0,-1 1 1,0-1-1,0 0 0,0 0 0,0 0 0,1 0 1,-1 0-1,0 0 0,0 0 0,0 0 0,0 1 1,1-1-1,-1 0 0,0 0 0,0 0 0,0 0 1,0 1-1,0-1 0,0 0 0,0 0 1,0 0-1,0 0 0,0 0 0,0 0 0,0 0 1,1 0-1,-1 0 0,0 1 0,0-1 0,0 0 1,-1 0-1,1 0 0,0 1 0,0-1 0,0 0 1,0 0-1,0 0 0,0 1 0,0-1 1,0 0-1,0 0 0,0 0 0,0 0 0,-1 1 1,1-1-1,0 0 0,0 0 0,0 0 0,0 0 1,0 0-1,-1 0 0,1 1 0,0-1 0,0 0 1,0 0-1,0 0 0,-1 0 0,1 0 0,0 0 1,0 0-1,0 0 0,-1 0 0,1 0 1,28 3 29,36-8 21,-12-5-2,1 3 1,-1 2-1,90 0 0,-141 5-53,0-1-1,0 1 0,0 0 0,0-1 0,0 1 0,0-1 1,1 1-1,-1-1 0,1 0 0,-1 1 0,0-1 0,-1 0 1,1 0-1,0 1 0,0-1 0,0 1 0,0-1 0,-1 0 0,1 0 1,-1 0-1,1 0 0,0 0 0,-1 0 0,0 0 0,1 0 1,-1 0-1,0 0 0,1 0 0,-1 0 0,0-1 0,0 1 1,0 1-1,0-3 0,-2-47-138,0 33 98,-3-36 120,6 56-99,-1 0 54,0 1 0,0-2 0,-1 2 0,1-1 0,-1 0 0,1 1 0,-1-2 0,-3 6-1,0-6-31,-1 0 0,0 0-1,1 0 1,-1-1 0,-1 1-1,2-1 1,-1 0 0,-1 0-1,1 0 1,0-1 0,-1 0-1,1 0 1,0 0 0,0 0-1,-7-1 1,-23 1-51,-45 9 74,46-5-18,-51 1-1,73-5-4,-1 0 1,2-1-1,-1 0 0,0 0 0,0-2 1,0 0-1,1 1 0,-13-6 0,-4-1-5,-1 1-1,0 1 1,0 1-1,-54-4 1,-21-5 82,39-2-118,50 12 78,0 1 0,-1 0-1,-31-4 1,32 6-19,2 1 0,-1-3 0,0 1 1,-14-5-1,-28-7 138,28 13-153,0 0 0,1 1-1,0 1 1,-46 5 0,35-2 59,30-2-34,-41 2-1,-2-1 0,-80-5 0,123 2-18,0-1 0,0 0 0,0-1-1,0 1 1,0-1 0,1 0 0,-10-5 0,11 4-7,0 1 1,1 0 0,-2 0 0,1 1 0,-1 0 0,1 0 0,-1 0 0,1 1 0,-2 0-1,-10-1 1,-18 2-33,0 1-1,0 2 0,0 1 0,0 1 0,1 2 1,-58 16-1,72-14 0,1 0 0,-27 15-1,36-17 7,0-1-1,0 1 0,-1-2 0,-1 0 0,1 0 0,-1-1 0,0 1 1,1-3-1,-2 1 0,-15 2 0,24-4 18,0-1 1,1 1-1,0 0 1,-2-1-1,2 0 1,0 0-1,-2 0 1,2-1-1,-1 0 0,0 1 1,1-2-1,0 2 1,-1-1-1,0-1 1,1 0-1,1 1 0,-2-1 1,1 0-1,0 0 1,1-1-1,-2 1 1,2-1-1,-3-2 0,-1-1 8,1 1 0,-1 0 0,2-2 0,0 1 0,-1 0 0,1 0 0,1-1 0,-1 0 0,2 0 0,0 0 0,0 0 0,-2-8 0,4 11 8,0 2-1,0-2 1,0 1 0,0 0-1,-1-1 1,0 2 0,1-1 0,-1-1-1,-1 2 1,1-1 0,-1 0-1,1 1 1,-1 0 0,1-1 0,-2 1-1,1 0 1,0 0 0,0 0 0,-1 0-1,0 1 1,1-1 0,-6-1-1,4 2-3,0 0-1,-2 1 0,2 0 0,0 0 0,-2 0 1,2 0-1,-2 1 0,2-1 0,0 2 0,-1-1 1,0 1-1,0-1 0,1 0 0,-10 7 0,-20 4 0,34-12-4,0 1 1,1-1 0,-1 0 0,-1 1 0,1-1 0,1 0 0,-1 0 0,0 1 0,1-1-1,-1 0 1,0 0 0,0 0 0,1 0 0,-1 0 0,0 0 0,0 0 0,1-1 0,-1 1-1,0 0 1,0 0 0,1 0 0,-1-1 0,-1 1 0,2 0 0,-1-1 0,0 1 0,0-1 0,0-1 7,0 2 0,0-1 0,0 0 0,0 0 0,0 1 0,-1-1 0,1 0 1,0 0-1,-1 0 0,0 1 0,1-1 0,0 1 0,-1-1 0,1 1 0,-2 0 0,-13-7-19,15 7 14,1 0 0,0-1 0,0 1 0,0 0 0,0 0-1,-1-1 1,1 0 0,0 1 0,0-1 0,0 1 0,0-1 0,0 1 0,0-1 0,1 1 0,-1-1-1,0 1 1,0-1 0,0 1 0,0-1 0,1 1 0,-1 0 0,0 0 0,0 0 0,1-1-1,-1 1 1,0-1 0,1 1 0,-1 0 0,0-1 0,1 1 0,-1 0 0,1-1 0,8-7 13,4-8 46,-13 15-59,0 0-1,0 0 1,0 1 0,-1-1 0,1 1-1,0 0 1,-1-1 0,1 1 0,0-1-1,-1 0 1,1 1 0,-1-1 0,1 1-1,-1-1 1,1 1 0,-1-1-1,1 1 1,-1-1 0,1 1 0,-1 0-1,0-1 1,1 1 0,-1 0 0,0 0-1,1 0 1,-1 0 0,0 0-1,1 0 1,-2 0 0,0 0 0,1-2-28,0 0 1,0 1 0,0-1 0,0 1 0,0-1 0,1 0-1,-1 0 1,1 0 0,-1 1 0,1-1 0,0 0 0,-1 0-1,1 1 1,0-1 0,0 0 0,1 0 0,-1 0-1,0 1 1,1-1 0,-1 0 0,2-2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1:54.57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10 118 64,'-3'48'1265,"-2"8"-1103,4-47-78,4-37-47,6-157-273,-9 168 227,0 16 9,5 37 21,4-18 7,0 1 0,2 0 0,23 30 0,-20-35-84,-6-16-62,-6-26-90,-2 20 200,11 20 70,-7-8 4,-19-12-33,12 4-39,-2 1 1,2 1 0,0-2 0,0 1 0,0-1 0,-1 0 0,2 1 0,-1-1 0,1 0 0,0 0 0,0 0 0,0 0 0,0 0 0,1-1 0,0 2 0,1-2 0,-1-3 0,2 8 15,1 0 1,-1 0-1,2 0 0,-2 0 1,1 0-1,-1 1 0,0-1 1,1 1-1,-1 0 1,0-1-1,1 1 0,-1 0 1,0 0-1,1 0 0,0 0 1,-1-1-1,1 2 1,10 12 20,-2-1 1,0 1-1,0 0 1,-2 1-1,0 0 1,-2 0-1,1 1 1,-2-1 0,-1 1-1,3 17 1,-6-31-33,-1 0 1,1 0 0,0 0 0,0 0-1,0 0 1,0-1 0,0 2 0,1-1-1,-1-1 1,0 0 0,2 1 0,-1 0-1,-1 0 1,1-1 0,0 0 0,0 0-1,0 1 1,1-1 0,-1 0 0,0 0-1,0 0 1,0 0 0,1-1 0,-1 0-1,1 1 1,0 0 0,-1-1 0,0 0-1,1 0 1,3 1 0,-3-1-1,1 1 0,0-1 1,0 1-1,0 0 0,0 1 1,-1-2-1,1 2 0,0-1 1,-1 1-1,0 0 0,5 2 1,-7-3 2,-1 1 0,1-1 0,0 0 0,-1 0 0,1 0 0,-1 0 0,1 1 0,-1-1 0,0 1 0,0-2 0,0 1 0,0 1 0,0-1 0,0 1 1,0-1-1,0 0 0,0 0 0,-1 1 0,1-1 0,-1 0 0,1 1 0,-1-1 0,1 0 0,-1 0 0,0 0 0,-1 2 0,-28 32-23,24-29 45,6-4-25,-1-2 0,0 1 0,0 0 0,0 0 0,0 0 0,0 1 0,0-1 0,0-1 0,0 1 0,0-1 0,0 1 0,-2 0 0,2-1 0,0 1 0,-1 0 0,1-1 0,-2 1 0,3-1-2,-1 0 1,0 0-1,1-1 1,-1 1-1,1 0 1,-1 0 0,0-1-1,1 1 1,-2 0-1,2-1 1,-1 1-1,1 0 1,-1-1-1,1 1 1,0-1-1,-1 1 1,1 0-1,-1 0 1,1-1 0,0 1-1,0-1 1,-1 1-1,1-1 1,0 1-1,0-1 1,-1 0-1,-1-5-7,1 0-1,0 0 0,0 0 0,0 0 1,1-7-1,0 12 8,0 1 0,0-1 0,0 1 0,0-1 0,0 1 0,1-1 1,-1 0-1,0 1 0,0-1 0,0 1 0,1-1 0,-1 1 0,0-1 0,1 1 0,-1 0 1,0 0-1,1 0 0,-1-1 0,1 1 0,-1-1 0,0 1 0,1 0 0,-1-1 0,1 1 1,-1 0-1,1 0 0,-1-1 0,1 1 0,0 0 0,-1 0 0,1 0 0,-1 0 0,1 0 0,1 0 1,30 2 42,29 16-33,-59-16 20,-13-2-181,-16-6-92,13-1 230,2-1 1,-1 0 0,1 0-1,0-1 1,0-1 0,2 1-1,-13-14 1,47 30 234,-8 4-155,-1 0 0,0 1-1,0 0 1,19 23 0,-29-29-51,1 2 0,-1-2 1,-1 1-1,1 0 0,-1 0 0,-1 1 1,0-1-1,0 1 0,-1-1 0,0 1 1,-1 0-1,0 9 0,-1-16-14,0 0 0,0-1 0,0 1 0,0 0 0,0 0 0,0-1 0,0 1 0,0 0 0,-1-1 0,1 0 0,0 1 0,-1-1 0,1 1 0,0 0 0,-1-1 1,1 1-1,-1 0 0,1-1 0,-1 1 0,1-1 0,-1 1 0,0-1 0,1 0 0,-2 1 0,2-1 0,-1 0 0,0 0 0,0 0 0,1 0 0,-1 1 0,0-1 0,1 0 0,-1 0 0,0 0 0,0 0 0,1 0 0,-1 0 0,0 0 0,0 0 0,1 0 0,-1 0 0,0 0 0,-1 0 0,2-1 0,-1 1 0,0 0 0,1 0 1,-1 0-1,0 0 0,0-1 0,-3-1-4,1 1 0,-2-1 1,1 1-1,1 0 1,0-1-1,-2-1 0,2 1 1,-3-3-1,-21-23-12,-47-45-111,68 67 118,-2 1 1,1 0-1,-1 0 1,1 0 0,-2 1-1,1 0 1,0 0-1,-1 1 1,-13-5-1,21 8 11,0 0 1,0 0-1,-2-1 0,2 1 1,0 0-1,0 0 0,0 0 1,-1 0-1,1 0 0,0 0 1,0 0-1,0 0 0,-1 0 1,1 0-1,-1 1 0,1-1 1,0 0-1,0 0 0,-1 0 1,1 1-1,0 0 0,0-1 1,0 1-1,0 0 0,0 0 1,0-1-1,1 1 0,-1 0 1,-1 0-1,1-1 0,1 1 1,-1 0-1,0 0 0,1 0 1,-1 0-1,1 0 0,-1 1 1,1-2-1,0 1 0,-1 0 1,1 0-1,0 2 0,-1 2 7,1 1-1,-1-2 0,2 1 0,-1 0 1,0 0-1,1 0 0,0 0 1,2 6-1,3-2-70,-6-13-76,0 1 122,0 1-1,-1 1 1,0-1-1,1 0 1,-2 0 0,1 1-1,0-1 1,0 0-1,0 0 1,0 0-1,-3-1 1,-22-15 40,24 20 105,14 10-7,-3-4-69,2 0 0,0-1 1,0 1-1,23 9 0,-23-12-6,-1 1-1,1-1 0,-1 2 1,16 12-1,-22-15-41,-1-1 1,0 1-1,-1-1 0,1 1 0,0 0 0,-1 0 0,0 0 1,0 0-1,-1 0 0,1 0 0,-1 0 0,-1 1 1,1-1-1,0 1 0,-1 5 0,0-9-3,0 0-1,0 0 1,0-1-1,1 1 1,-1 0-1,0 0 1,0 0 0,0 0-1,-1-1 1,1 1-1,0-1 1,0 1-1,0 0 1,-1-1-1,1 1 1,0 0-1,-1 0 1,1-1 0,0 1-1,-1 0 1,1 0-1,-1-1 1,1 0-1,-2 1 1,-12-10-72,-8-29-32,17 16 71,-4-19-30,9 40 60,0-1 0,-1 0 0,1 2 0,-2-2 1,2 1-1,-1-1 0,0 0 0,0 1 1,0 1-1,0-2 0,0 1 0,0 0 1,0-1-1,0 1 0,0 0 0,0 1 0,-1-1 1,-3-2-1,4 3 4,-1 0 0,0 1 1,1-1-1,-1 1 0,1-1 0,-2 1 0,2-1 1,-1 1-1,1-1 0,-1 1 0,1 0 1,0 0-1,-1 0 0,1 0 0,0 0 1,0 0-1,-1 0 0,1 0 0,0 0 0,0 0 1,0 1-1,0-1 0,1 1 0,-1-2 1,0 2-1,1-1 0,-1 1 0,1-1 0,0 2 1,-17 46 111,17-43-104,0-2 0,1 1 0,-1 1-1,1-1 1,0 0 0,1 0 0,-1 0-1,1 0 1,0 0 0,2 0 0,-2-1 0,1 0-1,6 8 1,-7-10-9,0 0 0,0 0-1,0 0 1,0 1 0,0-2 0,1 1 0,-1 0 0,1 0-1,-1-1 1,1 0 0,-1 0 0,2 1 0,-1-1-1,0 0 1,-1 0 0,1 0 0,1 0 0,-1-1-1,0 0 1,0 1 0,1-1 0,-1 0 0,0 0 0,0 0-1,0 0 1,1-1 0,-1 1 0,4-1 0,-2-1 4,-2 1 0,0-1 0,1 0 1,0 0-1,-1 0 0,0 0 0,0 0 1,0-1-1,0 0 0,3-2 1,-4 2-12,1 1 1,-1-1 0,2 0-1,-1 1 1,-1 0 0,1 0 0,2-1-1,-2 2 1,0-1 0,0 0-1,1 1 1,0-1 0,0 1 0,5-1-1,-5 2 9,1-1 0,1 1 0,-2 0 0,1 0 1,1 1-1,-1-1 0,-1 1 0,2 0 0,-2-1 0,1 2 0,-1-1 0,8 4 0,12 2-27,-95-40-61,115 34 218,-23 4-112,-7-3-15,0 0-1,0 2 1,0 0-1,0-1 0,25 12 1,-39-13 47,0-2-54,0 1 0,0 0 1,0 0-1,0-1 0,0 1 0,0-1 0,0 1 0,0 0 0,1-1 1,-1 1-1,0 0 0,0 0 0,1-1 0,-1 1 0,1 0 0,-1-1 1,0 1-1,1-1 0,-1 0 0,1 1 0,-1-1 0,1 1 1,0 0-1,-1-1 0,1 0 0,0 1 0,-1-1 0,2 1 0,36 24-52,-8-6 3,-15-2 21,-30-18-71,-32-19-1,-2-18 47,42 31 48,-1 0 0,0 0 0,-1 1 0,1 1 0,-1-1 0,-12-5 0,20 11 10,-1-1-1,0 1 0,0 0 0,0 0 1,0 0-1,1 0 0,-1 0 0,0 0 1,0 0-1,1 1 0,-2-1 0,2 0 1,-1 1-1,0-1 0,1 0 0,-1 1 1,1 0-1,-1 0 0,1-1 1,-2 1-1,2 0 0,-2 2 0,-39 30 114,19-14-79,-2-4-43,1-1 0,-3-2 0,-34 13 0,26-11-2,33-13 7,-1 1 1,1 0-1,0-1 0,0 0 0,-1 1 0,1 0 1,1 1-1,-1-2 0,1 1 0,-1 0 0,1 1 1,0-2-1,-1 2 0,1-1 0,1 0 1,-2 1-1,1-1 0,1 1 0,-1-1 0,1 1 1,0-1-1,0 0 0,0 1 0,0 0 0,0-1 1,1 3-1,0 1-2,1-1 1,-1 2-1,1-1 0,0-1 1,0 1-1,0 0 0,1-1 1,1 0-1,4 8 0,-1-8 10,-2 1-1,1-1 0,0-1 0,0 1 0,2-1 0,-2 0 0,2 0 0,-1 0 0,1-1 0,-1 0 0,1 0 0,0-1 0,8 2 0,-3-1 5,0-2 0,0 1-1,1-1 1,-1 0 0,-1-1-1,1 0 1,26-4 0,-36 3-13,1 0 0,0-1 1,0 0-1,-1 0 0,0 1 1,1-1-1,-1-1 1,0 1-1,0 0 0,0 0 1,0-1-1,0 1 0,-1-1 1,0-1-1,0 2 0,4-5 1,-4 4-18,-1 0 1,1 1 0,0-2-1,-1 1 1,0 1-1,0-2 1,0 1 0,0 1-1,-1-2 1,1 2-1,-1-2 1,0 1-1,0 0 1,0 0 0,0 0-1,-1 0 1,1-1-1,-2-3 1,-1 4 19,0-1 0,-1 1 0,0 0 0,0-1-1,1 2 1,-1-1 0,-1 0 0,1 1 0,0 0 0,-2-1 0,2 1 0,-1 1 0,0-1 0,-6-1-1,4 1-2,2 1-1,-2 0 0,1-1 0,1 1 0,-2 1 0,1-1 0,-1 1 0,1 0 0,-1 0 0,1 0 0,-11 3 0,14-1 16,-2 0 0,2 0-1,-1 1 1,1-1 0,-1 1-1,1 0 1,0 0 0,0 0-1,1 1 1,-2-2 0,2 2-1,0-1 1,0 1 0,0-1-1,1 1 1,-1 0 0,1-1-1,0 1 1,-1 0 0,2 0-1,-1-1 1,1 2 0,0-2-1,1 6 1,1-8-12,-1 1 0,0-1 0,0 0 0,0-1 0,1 1 1,-1 0-1,0 0 0,1 0 0,-1 0 0,1 0 0,0-1 0,0 1 0,0-1 0,-1 1 0,1-1 1,0 0-1,-1 0 0,1 0 0,1 0 0,-2 0 0,1 0 0,0 0 0,2 0 0,44-3-31,32-17 29,-66 15-16,0 1 0,1 1 0,0-1 0,0 2 0,27-3 0,-42 6 14,0 0-1,0 0 0,0 0 1,0 0-1,0 0 0,0-1 1,-1 1-1,1 0 0,0 0 1,0-1-1,-1 1 0,1 0 1,-1 0-1,1 0 0,-1 0 1,1-1-1,-1 0 0,1 1 1,-1 0-1,1-1 0,-2 2 1,-22 9-4,0-1 0,-1 0 0,-26 6 0,28-10 9,2 2 1,0 0 0,0 0 0,-37 22-1,56-29-1,1 0 0,-1-1 0,1 1-1,-2 0 1,2 1 0,0-1 0,0 1 0,0-1 0,0-1-1,0 2 1,0 0 0,0-1 0,0 1 0,1-1 0,-1 0-1,1 1 1,-1 0 0,1 0 0,0-1 0,-1 0 0,1 1-1,0 0 1,0 0 0,0-1 0,0 0 0,1 1-1,-1 0 1,0-1 0,2 3 0,-1-2 0,0 1 1,1-1-1,-1-1 1,1 1-1,0 1 1,-1-1-1,2-1 1,-1 0-1,0 1 1,0 0-1,0 0 0,1-2 1,0 1-1,-1 1 1,1-1-1,-1 0 1,1 0-1,4 1 1,34 6 44,1 0 1,74 5-1,-101-11-43,0-2-1,0 0 0,0 0 0,0-2 1,0 1-1,0-2 0,-1 1 0,1-2 0,-1 1 1,1-2-1,16-6 0,-26 8-5,0 1 0,0-1 1,-1 0-1,0 0 0,1 0 0,-2-1 0,1 1 0,-1 0 0,1-2 0,-1 2 1,0-1-1,0 0 0,-1-1 0,1 1 0,-1 0 0,0 0 0,-1-1 0,1 1 0,-1-1 1,0 0-1,-1 1 0,1-1 0,-1 0 0,0 1 0,0-1 0,-1 1 0,0-1 1,0 0-1,0 0 0,0 1 0,-1 0 0,0-1 0,0 1 0,-1 0 0,1 0 1,-6-6-1,-16-16-9,12 14-7,1-2 1,-15-20-1,3 74 71,15-27-55,-2-1 1,0 1-1,0-1 1,-2 0-1,0-1 0,-1 0 1,0 0-1,0-1 1,-27 14-1,40-24 2,0 0-1,0 0 1,-1 0-1,1 0 1,0 0-1,0 0 0,0 0 1,-1 0-1,1 0 1,0 0-1,0 0 1,0 0-1,-1 0 1,1 0-1,0 0 1,0 0-1,0 0 1,0 1-1,-1-1 1,1 0-1,0 0 1,0 0-1,0 0 1,0 1-1,0-1 1,0 0-1,-1 0 1,1 0-1,0 1 1,0-1-1,0 0 1,0 0-1,0 0 1,0 1-1,0-1 1,0 0-1,0 0 1,0 0-1,0 1 1,0-1-1,0 0 1,0 0-1,0 0 1,0 1-1,0-1 1,0 0-1,0 0 1,1 0-1,-1 1 1,0-1-1,0 0 1,0 0-1,0 0 1,0 0-1,1 1 1,17 1 25,25-5-43,-29-1 16,0 0 0,0-1 0,-2 0 0,1-1 0,0-1 0,0 1 0,-1-1 0,10-9 0,-13 11 2,-1-1-1,0-1 0,-1 0 0,0 1 0,0-1 1,-1 0-1,0-1 0,-1 0 0,1 1 1,-2-2-1,7-14 0,-11 19-5,0 0 0,0-1 0,0 1 1,0-1-1,-1 1 0,0-1 0,0 1 0,0-1 0,-2 1 0,2-1 0,-1 1 1,0 0-1,-1 0 0,1 0 0,-2 0 0,1 0 0,0 1 0,0-1 0,0 1 1,-2 0-1,-4-4 0,-13-9-36,1 1 1,-42-22 0,55 34 43,3-2 28,8 6-15,23 12-8,40 21 43,-29-6 30,53 52 0,-8-6-64,-81-73-8,41 36 111,-39-34-113,-1 0-1,1-1 1,0 1-1,-1 0 0,0 0 1,0 1-1,-1-2 0,1 2 1,-1-1-1,0 0 1,3 7-1,-4-11-79,0 0 64,1 0 0,-1-1 0,0 2 0,0-1 1,0 0-1,0 0 0,0-1 0,0 1 0,-1 0 0,1 0 0,0 1 0,-1-2 1,1 1-1,0 0 0,-2 0 0,2 0 0,-1 0 0,0 0 0,1 1 0,-2-2 1,-16-21-81,18 23 87,-24-24-76,0 1-1,-2 1 1,-34-22-1,-13-12 153,104 101 204,-6-18-228,2-2 0,1 0 0,0-1 0,4 0 0,54 31 48,-138-58-311,35 2 247,-19-2-43,1 1 1,0 2-1,-37 2 1,71-2 11,0 0 0,0 0-1,0 0 1,-2 1 0,2-1 0,0 0 0,0 1 0,0-1-1,0 0 1,0 1 0,0 0 0,0-1 0,0 1-1,1-1 1,-1 1 0,0 0 0,0 0 0,-1-1 0,2 0-1,-1 1 1,0 0 0,1 0 0,-1 0 0,1 0-1,-1 0 1,1 0 0,-1 0 0,1-1 0,0 1 0,-1 0-1,1 0 1,0 0 0,0 1 0,0-1 0,0 0 0,0-1-1,0 1 1,0 0 0,0 0 0,1 0 0,-1 0-1,0 0 1,1 2 0,0-1 1,0 0 0,0 1 0,0-2-1,2 2 1,-2-1 0,1 1 0,-1-2 0,1 1 0,0 0-1,-1 0 1,1-1 0,1 1 0,0 0 0,-1 0-1,0-1 1,4 2 0,11 0-4,-1 0-1,0-1 1,0-1-1,0 0 1,0 0-1,0-2 1,0 0-1,20-2 1,39-2-29,-36 3 36,0 0 0,-1-3 0,61-13 0,-38 6 2,-175 9-189,92 3 166,-1-1 0,1 0 0,-1-2 0,2-1 1,-2 1-1,2-3 0,-1 1 0,1-1 0,1-1 0,-1-1 0,1-1 0,1 0 1,-25-16-1,23 13-9,15 7 57,16 11 22,12 7-43,2-2 1,-1 1-1,2-2 1,0 0-1,0-2 1,1 0-1,1-2 0,33 5 1,-27-4 46,-23-4-54,1-1 0,0 0 1,0 0-1,11-1 0,-67-14-202,23 5 168,-1-2 0,1-1 0,0 0 0,1-1 0,1-1 0,0 0 0,1-2 0,2 1 1,-1-2-1,2 0 0,-25-30 0,37 30 70,16 18 44,36 23 86,-32-17-153,168 69 211,-2-1-191,-162-68-35,1 0 1,0-1 0,1-2-1,-1 0 1,0 0-1,2-2 1,-2 0 0,2-1-1,27 0 1,52 4-8,-39 2 64,-20-2-80,75 2 1,-102-5-589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22"/>
    </inkml:context>
    <inkml:brush xml:id="br0">
      <inkml:brushProperty name="width" value="0.5" units="cm"/>
      <inkml:brushProperty name="height" value="1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900 8217 0,'-6'3'171,"0"-1"0,0 0-1,0 0 1,-1 0 0,1-1 0,-1 0 0,0 0 0,1-1-1,-9 0 1,14 0-162,1 0 0,-1 1 0,1-1 0,-1 0 0,1 0 0,0 1 0,-1-1 0,1 1 0,0-1 0,-1 0 0,1 1 0,0-1 0,-1 1 0,1-1 0,0 1 0,0-1 0,-1 1 0,1-1 0,0 1 0,0-1 0,0 1 0,0-1 0,0 1 0,0 0 0,0-1 0,0 1 0,0-1 0,0 1 0,0-1 0,0 1 0,0-1 0,0 1 0,0-1 0,0 1 0,1 0 0,-1 1-1,0 0 0,1 0 0,-1 0 0,1 0 0,-1 0 0,1-1 0,0 1 0,0 0 0,0 0 0,0-1-1,0 1 1,1 1 0,20 17 51,0-1 0,2-2-1,-1 0 1,2-2-1,0-1 1,29 12-1,167 53 128,-172-63-141,-17-3-10,-1 1 0,-1 2 1,0 1-1,-1 1 0,-1 2 0,0 2 1,-2 0-1,0 2 0,33 40 0,-9-15 7,1-2-1,2-2 1,61 38-1,-42-32 10,73 69-1,-106-83-31,1-3 1,1-1-1,2-2 0,79 43 0,-94-61 42,57 28-8,109 35-1,-54-36 24,-46-15-71,0 5 0,106 51 0,140 81 32,-119-56-37,-94-48 24,124 79 0,-194-101-20,1-2 0,2-3 0,96 35 0,89 19-86,131 40 127,-147-34-39,-23-8-66,7-6 90,64 19-22,-81-27-9,-120-40-7,109 27 1,70 21 24,-100-26-40,211 51 34,-74-39 5,-37-9-16,100 46 12,-105-28-8,-94-25-1,263 118-1,-192-49-14,75 34-8,-95-65 21,140 65-7,-171-75 24,-53-25-57,-29-6 37,-1 5 0,116 82 0,-111-63-35,-97-68 48,8 0-237,3-1 182,-23-6 31,0 0 13,-23-17 20,-56-49 0,57 44 5,-63-43 0,-24 4 117,-202-82 0,-143-13-31,-244-109-84,323 109 32,-6-27-102,122 56 53,13 7-100,-204-108 122,-46-42-24,74 38-16,-143-43 14,388 201-1,-220-60 0,-459-146 64,467 131-70,-221-91-5,16-52 3,-91-172-24,364 258-186,46 32 90,264 166-99,50 37 16,-20-15 297,400 327-64,-328-269-22,2-5 0,3-3-1,1-4 1,3-5 0,2-4 0,1-4-1,2-4 1,102 23 0,-83-31-3,706 191 28,-64-2-69,-626-181 99,376 66-118,-338-76 50,303 92 0,-418-100 7,-1 2 0,0 2 0,-2 3 0,0 2 0,76 57 0,-106-66-7,-1 1 1,-1 0-1,0 1 0,-2 1 0,0 1 0,-1 0 1,-1 1-1,-1 1 0,-1 0 0,-1 0 0,-1 1 1,12 51-1,-4-19-11,-11-41 10,-1 0-1,0 1 1,-1 0 0,-1 0-1,2 20 1,-6-35 1,1 0 0,-1 0 0,1 0 0,-1-1 0,1 1 0,-1 0 0,0-1 0,0 1 0,0 0 0,0-1 0,0 1 0,0-1 0,0 0 0,0 1 0,-1-1 0,1 0 0,0 0 0,-1 0 0,1 0 0,-1 0 0,1 0 0,-1 0 0,0 0 0,1-1 0,-1 1 0,0-1 0,1 1 0,-1-1 0,0 0 0,0 0 0,1 0 0,-1 0 0,0 0 0,-1 0 0,-8 0 5,0 0 1,0-1-1,0 0 0,-12-3 0,-13-8-8,0-2-1,1-1 0,1-2 0,-50-33 0,-3-1 50,-271-118-16,-37-19 9,370 172-31,-1 3-1,0 0 1,0 1-1,-1 2 1,-1 1-1,1 2 1,-1 1-1,0 1 1,-40-2-1,-12 9-45,28 0-43,-63-7 0,94 1 27,0-1-1,0-1 1,-29-12 0,34 11 12,0 0 1,-1 2 0,0 0 0,0 1 0,-35-3-1,62 22 50,18 14 19,1-1 1,1-2-1,1-1 0,1-1 0,53 28 0,1-8 47,99 36-1,106 4 6,2 1 37,-260-72-100,0 2 0,0 1 0,-1 1 0,-1 3 0,-1 0 0,39 36 0,44 64 22,-78-79-16,59 53 1,-82-86-10,2 1 1,-1-2 0,1 0 0,0-1 0,22 7-1,-21-8-18,-15-5 11,0 0 1,1 0-1,-1 0 1,0 0-1,1 0 1,-1 0-1,0 0 1,0 0-1,1 0 1,-1 0-1,0 0 1,0-1-1,1 1 1,-1 0 0,0 0-1,0 0 1,1 0-1,-1 0 1,0 0-1,0-1 1,1 1-1,-1 0 1,0 0-1,0 0 1,0-1-1,1 1 1,-1 0-1,0 0 1,0-1-1,0 1 1,0 0-1,0-1 1,0 1-1,1 0 1,-1 0-1,0-1 1,0 1-1,0 0 1,0-1-1,0 1 1,0 0-1,0 0 1,0-1-1,0 1 1,0 0-1,0-1 1,0 1-1,-1 0 1,1 0-1,0-1 1,-4-16-67,-1 8 68,0 2 0,-1-1 1,0 1-1,0 0 0,-1 0 1,0 1-1,-13-10 1,-62-38 7,51 36-3,-370-242 16,-375-227 97,10 0 12,614 386-170,-352-200 156,-22-16-13,300 144-163,159 116 62,-3 3 0,-143-83 1,205 133-10,-173-87 19,-216-148-1,263 151 2,-259-123 1,366 197-17,0-1 1,1-1 0,1-2 0,0-1-1,1-1 1,1-1 0,1-1 0,0-1-1,2-1 1,1-2 0,-33-53 0,47 72-43,3 11 30,3 14-5,3-3 17,1-1 1,0 0 0,1 0-1,1-1 1,0 0-1,0 0 1,2-1 0,9 13-1,13 13 27,39 38 0,-33-42-22,0-2-1,72 47 0,90 39-12,2 1-6,-161-92 15,-1 2-1,64 61 0,-89-76 5,0 1-1,-1 0 1,-1 1 0,-1 0-1,0 1 1,12 24-1,-23-37-237,-5-6 88,-18-19 42,-27-35 89,-501-542-15,541 588 29,-22-20-20,-41-31-1,65 55 24,0 1-1,-1-1 0,1 2 0,-1-1 1,0 1-1,0 1 0,0-1 0,0 2 0,-1-1 1,1 1-1,-10 0 0,18 2 1,0 1 1,0-1-1,1 0 0,-1 1 0,0-1 1,1 1-1,-1-1 0,0 1 0,1-1 0,-1 1 1,0-1-1,1 1 0,-1 0 0,1-1 1,-1 1-1,1 0 0,0-1 0,-1 1 0,1 0 1,-1 0-1,1-1 0,0 1 0,0 0 1,0 0-1,-1 0 0,1 0 0,0-1 0,0 1 1,0 0-1,0 0 0,0 0 0,0 0 1,0 0-1,1-1 0,-1 1 0,0 0 0,0 0 1,1 0-1,-1 0 0,1 7 2,-1 6-3,1-1 1,1 0-1,0 1 1,1-1-1,0 0 1,0 0-1,2-1 1,-1 1-1,2-1 0,-1 0 1,8 11-1,12 15-2,56 66 0,-61-81-1,0 0 1,-2 2-1,0 0 1,-2 1-1,0 1 1,15 38-1,-14-9 23,14 75-1,-14-53-49,-26-188-674,-9 41 708,-3 1 1,-2 2-1,-51-101 0,-119-184 46,64 123-63,61 97-2,-89-238 0,152 356 21,1-1-1,0 1 1,1-1-1,0 0 1,1 0 0,-1-25-1,3 39-1,0-1 0,0 0-1,0 1 1,0-1 0,0 1-1,0-1 1,0 0-1,0 1 1,0-1 0,0 1-1,1-1 1,-1 0 0,0 1-1,0-1 1,1 1 0,-1-1-1,0 1 1,1-1 0,-1 1-1,0-1 1,1 1 0,-1-1-1,0 1 1,1-1 0,-1 1-1,1 0 1,-1-1 0,1 1-1,-1 0 1,2-1 0,19 5 70,26 26 20,-40-25-86,84 64 96,134 133 0,69 108-33,-58-58 12,-170-188-42,2-3 0,2-3 0,105 65 0,-166-117-57,0 0-1,0-1 1,0 0-1,1-1 1,-1 0-1,1-1 1,0 0 0,0 0-1,0-1 1,14 1-1,-29-12-137,-23-21 115,-2 0 1,-63-46-1,38 32 53,-63-56-15,4-5 1,4-6 0,5-5 0,-104-150 0,-218-414 12,375 592 144,216 329-23,-25-41-77,236 357-77,-361-536 20,0-1 2,-1-1 1,-1 2-1,-1 0 1,18 45-1,-36-80-31,0 1-1,-1 0 1,-13-16-1,3 3 14,-137-199 6,-212-322 7,47-28 6,291 511-1,3-1 0,3-2 0,2 0 0,-19-105 0,35 148 11,9 33 34,0 0 1,0-1-1,1 0 1,0 0-1,8 9 1,10 17-4,87 160 83,70 107-122,-172-291-7,0 3-8,1-1 0,0 0 1,0-1-1,1 0 1,1 0-1,11 8 0,-25-32-260,-78-109 235,10 15 69,6 11-43,-4 3 0,-148-154 1,201 230 8,-1 0 0,-25-17 0,36 30 6,1 0 0,-2 0 0,1 1 0,0 0 0,-1 0 0,1 0 0,-1 1 0,0 0 0,1 1 0,-1 0 0,-10-1 0,17 2-3,-1 0 0,0 0 0,1 0 0,-1 0 0,0 0 0,1 0 0,-1 0 0,1 1 0,-1-1 0,1 0 0,-1 0 0,0 0 0,1 1 0,-1-1 0,1 0 0,-1 1 0,1-1 0,-1 0 0,1 1 0,-1-1 0,1 1 0,0-1 0,-1 1 0,1-1 0,-1 1 0,1-1 0,0 1 0,0 0 0,-1-1 0,1 1-1,0 0 1,-1 24 18,2-11-5,0 12-6,1-1 0,1 0 0,1 0 0,1 0 0,12 35 0,52 121 36,-27-77-34,-14-32 2,3-1 0,2-2 0,70 107 0,-77-139-6,1-1 0,2-2 0,1-1 0,2-1 0,0-2 0,2-1 0,56 34 0,-81-57-7,5 4-18,2 0-1,-1-1 1,1-1-1,1-1 1,31 10 0,-47-17 15,-1 0 1,0 0 0,1 0 0,-1 0 0,0 0 0,1 0 0,-1 0 0,0 0-1,1 0 1,-1 0 0,0 0 0,1 0 0,-1 0 0,0-1 0,0 1 0,1 0-1,-1 0 1,0 0 0,1-1 0,-1 1 0,0 0 0,0 0 0,0 0-1,1-1 1,-1 1 0,0 0 0,0-1 0,0 1 0,1 0 0,-1 0 0,0-1-1,0 1 1,0 0 0,0-1 0,0 1 0,0 0 0,0-1 0,0 1 0,0 0-1,0-1 1,0 1 0,0 0 0,0-1 0,0 0 0,-2-13-6,2 13-2,-11-34-22,-1 0-1,-2 1 0,-1 0 0,-20-32 0,12 22 1,-9-20 3,-122-229-71,114 226 118,-2 2 0,-58-69-1,86 123 160,25 33-74,43 54-11,3-3-1,88 87 1,-144-158-91,50 52 16,3-3-1,1-2 0,82 54 0,-108-84-12,1-1 0,0-2 0,2-1 0,-1-1 0,2-2 0,0-2 0,0-1 0,0-2 0,41 4 0,-43-9-2,0-1-1,0-1 1,-1-2 0,1-1 0,34-8-1,-58 9-5,1 0 0,-1-1 0,0 1 0,0-1 0,0-1 0,-1 1 0,1-1-1,-1-1 1,1 1 0,-1-1 0,-1 0 0,1-1 0,-1 0 0,0 0 0,0 0 0,0 0 0,-1-1-1,0 0 1,0 0 0,0 0 0,-1 0 0,0-1 0,0 1 0,-1-1 0,0 0 0,2-13 0,-3 3 1,0 0-1,0-1 1,-2 1 0,0 0 0,-1 0 0,-1 0 0,0 0 0,-8-22 0,-8-21-4,-29-59 1,11 32 5,5 0-26,-43-176-1,66 219 24,2 0 0,1 0 1,3-1-1,1 0 0,2 1 0,6-48 0,-6 91 7,0 0 0,0 0 0,0-1-1,0 1 1,1 0 0,-1 0-1,1 0 1,-1 0 0,1 0-1,0 0 1,0 0 0,0 0-1,0 0 1,0 0 0,0 0-1,0 0 1,1 1 0,-1-1-1,0 0 1,1 1 0,0-1-1,-1 1 1,1 0 0,0 0-1,-1 0 1,1 0 0,0 0-1,0 0 1,3-1 0,-2 2 4,0 0 1,0 1-1,0-1 1,-1 1-1,1 0 1,0 0-1,-1 0 1,1 0-1,-1 0 1,1 0-1,-1 1 1,1-1-1,-1 1 1,0 0-1,0 0 1,0 0-1,0 0 1,0 0-1,0 1 1,3 4-1,23 41 47,-2 1-1,-2 1 0,-2 1 1,24 81-1,4 6 33,238 546-9,-133-327-66,72 122-160,-215-463-138,-11-39-171,-9-17 426,-1 0 1,-2 1-1,-1 0 0,-2 1 1,-25-49-1,15 32 15,-80-186-6,-165-400 33,44-14-10,196 540 63,-27-197-1,54 296 105,8 28-76,34 69 88,26 56-51,64 215-37,125 520 1,-242-816-86,190 745 118,-125-538 29,110 253 1,-135-401-124,95 155 0,-147-265-37,-8-7-16,-21-18-48,-37-32-48,-361-370-270,415 410 405,-1 0-1,-22-17 0,33 29-13,1 0-1,0 0 0,0 0 1,0 0-1,-1 0 1,1 1-1,0-1 0,0 0 1,0 0-1,-1 0 1,1 0-1,0 0 0,0 0 1,0 0-1,0 1 1,-1-1-1,1 0 1,0 0-1,0 0 0,0 0 1,0 1-1,0-1 1,0 0-1,-1 0 0,1 0 1,0 1-1,0-1 1,0 0-1,0 0 1,0 0-1,0 1 0,0-1 1,0 0-1,0 0 1,0 1-1,0-1 0,0 0 1,0 0-1,0 0 1,0 1-1,0-1 1,0 0-1,0 0 0,0 0 1,0 1-1,1-1 1,-1 0-1,0 0 0,0 0 1,0 1-1,0 2 6,1 11-1,1 1-1,0-1 1,1 0 0,0 0 0,1 0 0,1-1 0,0 1 0,10 18-1,3 4 25,43 61 0,-46-77-22,2 0 1,0 0-1,1-2 0,1-1 0,1 0 0,38 25 0,136 61 127,-90-53-30,44 22 35,297 98 0,-325-133-108,-1 6 0,-1 5 0,-3 6 0,175 112 0,35 90-57,-31-22-12,-288-228-53,-9-5-151,-17-7 89,-14-14 132,0-1-1,0-2 1,2-2 0,1-1-1,-30-32 1,-137-165-185,189 212 193,-390-502-314,173 217 264,-627-938-220,363 510 374,752 1089 315,32 66-305,33 52-74,-37 25 26,-236-396-75,136 264 33,-143-294 14,3-2 0,84 102 0,493 474 178,-532-573-186,147 99 0,-196-150 3,33 36 22,-81-67-55,-1 1-1,1-1 0,-1-1 0,0 1 0,1 0 1,-1-1-1,0 1 0,1-1 0,-1 0 0,0 0 1,-3-1-1,-32 0 10,0-3 0,0-1 0,0-3 0,0-1 1,1-1-1,-47-22 0,20 3 0,0-4 1,-94-64 0,67 28-14,3-3 0,3-4 1,3-5-1,-120-152 1,-246-405 41,325 451-32,70 109-15,-88-135 52,-199-231 0,278 381-31,-3 3-1,-3 4 1,-83-55 0,130 93-44,56 43 79,59 66 45,149 185 0,-145-159-61,65 81-39,227 358-1,-357-504 22,192 293-26,-185-293 25,2-1 0,2-2 0,2-2-1,61 48 1,67 28 53,252 132 0,-356-215-54,907 450 129,-673-345-94,434 201-33,-707-335-64,-20-8-88,-196-137-293,-296-211 233,15-34 92,195 118 96,-380-474 0,628 706 24,-27-33 63,-2 2 0,-74-66 0,110 112-50,0 0-1,-1 2 0,-1 0 1,0 1-1,0 1 1,-1 0-1,0 2 0,-1 0 1,1 2-1,-1 0 1,-1 1-1,1 1 0,-30-1 1,55 18 62,38 29-62,2-1 1,2-3 0,72 46 0,-50-36 21,468 278 50,-88-61-42,-5 54 167,-154-105-126,-134-109-49,171 82 0,179 58 36,-401-196-73,440 248 48,-20 39-16,-468-299-10,-26-20-79,-25-15 44,0 1 0,-1 0 0,1 0 0,0 0 0,-1 1 0,0 0 0,0 0 0,0 0 0,0 0 0,7 11 0,-12-10-196,-11-7 139,-42-19 23,0-2 0,-89-55 0,42 22 4,-558-281-326,-256-140 411,826 426 24,3 1 48,-115-48 0,184 93-69,0 0-1,0 1 1,0 1 0,-1 1-1,0 0 1,-23 2 0,39 17-38,1-12-8,1 0-1,0 0 0,0-1 1,0 1-1,0 0 1,1 0-1,-1 0 0,1-1 1,0 1-1,1-1 1,4 8-1,39 46 7,-33-43 11,31 33-13,2-2 1,2-3 0,1-1 0,3-3 0,0-3 0,2-2 0,1-2 0,83 32 0,-20-19-1,1-6 0,3-6 0,149 20 0,170 37-21,-368-69 36,-1 4-1,-2 3 1,130 72 0,-56-11-25,-7-3 0,163 74 0,131 45-11,-173-79 51,-86-32-51,-5-1 24,-151-83-113,-21-5-183,-35-7 95,-89-23 141,1-6 1,-192-75 0,180 43-41,-254-160 0,186 98 53,-277-126 438,369 201-252,-2 6-1,-159-36 0,90 38-75,-348-130 0,477 141-51,55 29-27,3 4 15,1 0-1,0-1 1,1 1-1,-1 0 1,0-1-1,0 1 1,1-1-1,-1 1 1,0-1-1,1 0 1,3 2-1,0 3 3,59 45-4,1-3 1,3-3-1,1-3 0,87 38 0,-42-29 5,203 60-1,129 0 9,108 33-6,-375-84-1,222 112 0,-359-151-9,439 196-30,-430-199 34,-1 2 1,0 3-1,-2 2 0,60 42 0,-69-44-4,1-2-1,1-2 1,0-2-1,1-1 1,45 9-1,-1 1 1,-8-1 3,93 34 6,18 9-18,-168-60 9,-8-5 0,1 2 0,-1 0 0,1 1 0,-2 0-1,1 1 1,-1 0 0,1 1 0,18 18 0,-4 18-95,-25-38 75,1 0-1,0 0 1,0 0 0,1-1-1,0 1 1,0-1-1,0 0 1,6 6 0,-36-11-604,-4-4 618,0-2-1,0-2 1,1 0-1,-36-17 1,-110-62-31,61 23-5,-212-111 69,226 127 33,-141-45 1,135 58 9,34 9-37,-2 3 0,-147-22 0,445 114 133,-118-32-148,-79-29-15,105 36 5,137 24 0,-172-46-7,114 43 0,-133-38 0,2-3 0,121 19 0,21-34 16,-221-9-17,0 0-1,0 0 1,-1 0 0,1 0 0,0 0-1,0 0 1,0 0 0,0-1 0,0 1-1,-1 0 1,1-1 0,0 1 0,0-1-1,0 1 1,-1-1 0,1 1 0,0-1-1,-1 1 1,1-1 0,0 0 0,-1 1-1,1-1 1,-1 0 0,1 0 0,-1 1-1,1-1 1,-1 0 0,0 0 0,1 0-1,-1 0 1,0 0 0,0 1 0,1-1-1,-1 0 1,0 0 0,0 0 0,0 0-1,0 0 1,0 0 0,0 0 0,0 0-1,0 0 1,-1 0 0,1 0 0,0 0-1,-1-1 1,0-2 5,0 0-1,0 0 0,-1 1 1,1-1-1,-1 0 0,0 1 1,0-1-1,0 1 1,0-1-1,-3-2 0,-31-27 21,-79-55-1,24 21-11,-29-38 16,-111-128-1,107 104-23,-411-385 119,-892-659-1,974 846-132,443 320 6,3 2-3,0 0 0,0 1-1,0 0 1,-1 0 0,0 1 0,-10-3 0,36 29 7,193 173-5,418 298 0,-198-178-29,-325-227 22,176 191-1,-243-237 14,155 179 55,224 196-1,-401-404-49,-7-6-5,-1 0 1,1 0-1,-2 1 1,1 0-1,-1 0 1,8 13-1,-16-17-29,-9-5-11,7 0 37,-27-5-2,0 0 0,1-3 0,-1 0 1,-34-17-1,-115-62-19,94 44 27,-1490-818 108,1362 730-95,-1049-684 89,788 440-112,-92-64-20,402 342 22,-294-123 0,278 142 8,-241-147 0,136 30-38,124 81-8,-204-107 1,-58 18-7,-88-46-32,486 236 64,-3-2-14,-44-17 1,69 32 18,5 0 10,1 0 0,-1 1-1,1-1 1,-1 1 0,0 0-1,1 0 1,-1 1 0,0-1 0,0 1-1,0-1 1,0 1 0,0 0-1,0 0 1,3 4 0,11 7 10,121 83 37,146 92-66,618 331 64,-703-406-61,305 155 13,74 43 19,131 128-5,-637-392-1,240 153-38,-226-151 10,150 62 0,-201-97-92,-32-12 31,-8-3-1,-52-18-5,-110-41 79,-211-87 14,312 116-4,1-3-1,1-3 1,-93-73 0,36 4 13,5-6 0,-141-175 0,146 156 4,-5 6 0,-5 5 0,-234-177 0,234 213 1,-2 6 0,-141-65 1,238 132-15,-1 1-1,0 2 1,0 0 0,-1 2 0,1 2 0,-39-2 0,64 19 25,3-4-28,0 0-1,1 1 1,-1-1 0,2 0-1,0 0 1,0-1 0,0 1-1,1-1 1,0 1 0,6 8-1,58 82 27,-58-85-31,82 98 8,6-4 0,3-4-1,122 94 1,-140-131-3,118 71-1,98 36 30,-137-84-18,166 123-1,-61 8 42,-11-8-20,-187-162 9,138 77 0,225 68 94,-326-151-123,299 92 10,-202-74 17,936 262-48,-1110-319-18,227 55 46,-216-51-98,-35-12 27,-24-7 75,-134-71-28,59 28-4,-38-19 1,4-5 0,2-7 0,-127-110 0,-538-574-86,508 477 68,183 191 45,-185-139 1,221 193-13,-2 3 0,-1 3 0,-3 3 0,-104-38 0,71 39 39,-337-126-23,337 116-31,2-4-1,-112-74 1,55 10-20,-74-46-27,169 135-72,79 34 124,0 0 1,-1 0-1,-1 2 1,18 16-1,12 11-13,663 444-22,-373-269-2,-13-6 25,181 122 18,-30 45-83,-184-104 90,153 138-1,-435-404-17,-4-4-5,0 1 1,-1-1-1,1 0 1,0 1-1,-1-1 0,1 1 1,-1-1-1,0 1 0,1 0 1,-1 0-1,0-1 0,0 1 1,0 0-1,1 4 1,-32-6-286,-11-6 280,0-3 0,1-1 0,0-2 0,-52-25 0,56 23 4,-70-32 31,3-4 1,1-6-1,3-4 0,3-4 1,2-6-1,-120-114 0,-97-120 5,-22-21 157,-26 30 67,203 182-145,-277-183-76,-48 4-8,419 258-17,-2 3 0,-1 2 0,-105-28 1,-69-30-11,138 36-7,-156-106-1,223 134 9,0-3 0,2 0-1,1-2 1,1-2 0,2-1-1,0-1 1,2-2 0,-39-64-1,-168-264-5,195 307 17,3-1-1,2-2 1,-31-74-1,-100-232-43,153 342 28,1-4 16,1 0 0,1 0 0,-8-49 0,10 44-25,-2 1 0,-14-43 1,-8 10 15,-2 2 0,-69-101 1,28 50 10,26 36-24,-73-127-27,114 190 42,1-1-1,0 0 0,1 0 1,-4-24-1,-11-36 5,-55-92 3,-7-15-7,74 156 1,1 0 0,1-1 0,-2-41 0,6 57 0,-5-75 4,6 60-1,-2 0-1,0-1 1,-2 1-1,-1 0 0,0 0 1,-10-26-1,7 26 0,1 0 0,-8-48 0,11 49-10,0 0 0,-2 0 0,-10-27 0,12 42-1,1-1 1,0 1 0,0-1-1,1 0 1,0 0-1,-1-15 1,2 15-59,10 18 17,31 21 58,-2 3 0,0 1 0,35 41 0,-40-38 0,-7-9-4,43 59 0,122 154 30,-132-171-42,136 158 51,-104-124-46,27 32-8,-102-114 8,0 1 1,-2 0-1,0 2 1,16 39-1,-18-40-2,-12-23 2,0 1 0,-1-1 0,1 1 0,-1-1 0,1 1-1,-1-1 1,1 0 0,0 1 0,-1-1 0,1 0 0,-1 0 0,0 1 0,1-1 0,-1 0 0,1 0 0,-1 0-1,1 0 1,-1 0 0,1 1 0,-1-1 0,0 0 0,1-1 0,-1 1 0,1 0 0,-1 0 0,1 0 0,-1 0-1,0 0 1,1-1 0,-1 1 0,1 0 0,-1 0 0,1-1 0,-1 0 0,-27-6-129,-28-13 123,1-2 0,2-4 0,0-2 0,2-2 0,-78-60 0,101 66-7,0-1 1,2-2-1,0-1 1,2-1-1,1-1 1,1-1-1,1-1 1,2-2-1,1 0 1,-19-48 0,-4-61-2,62 188 71,1-2 0,30 44 0,-7-12-13,413 767 30,-104-184-30,-218-404-7,67 117-110,-196-363-31,-6-15-1,-5-17 67,-7-6 28,-2 1 0,0 0 1,-2 1-1,-36-50 1,5 7-16,-193-296-70,25 42-30,147 214 49,-53-121-1,77 137 78,3-2-1,4-2 0,-27-119 1,60 196 16,7 18 40,17 28 84,-16-17-120,239 368 342,-80-113-245,-12-42-62,125 195-39,-225-328-27,-4 3-1,71 185 1,-15 47 55,-50-143-12,103 232-1,-140-376-10,1-1 1,2-1-1,1-1 0,1 0 0,2-2 0,1-1 0,47 43 1,-54-57-31,0 0 1,1-2 0,0 0 0,1-2 0,0 0-1,1-1 1,-1-1 0,2-2 0,-1 0 0,1-1-1,0-1 1,0-2 0,35 2 0,-56-5-86,-2-16 69,0 9 17,-1 0 0,-1 0-1,1 1 1,-1-1 0,0 1 0,0 0 0,-1 0-1,-7-10 1,-43-50-121,22 29 71,-186-213-74,27 32 113,-537-609 117,711 810-72,-1 0 0,-1 1 0,0 1-1,-1 0 1,0 2 0,-1 1-1,0 0 1,-34-11 0,55 23-24,0 0 1,0 0-1,0 0 1,0 0-1,0 0 1,0 0-1,0 1 1,0-1-1,1 0 1,-1 0-1,0 0 1,0 0-1,0 0 1,0 0-1,0 0 1,0 1-1,0-1 1,0 0-1,0 0 1,0 0-1,0 0 1,0 0-1,0 1 1,0-1-1,0 0 1,0 0-1,0 0 0,0 0 1,0 0-1,0 0 1,0 1-1,0-1 1,0 0-1,0 0 1,0 0-1,0 0 1,0 0-1,0 0 1,-1 1-1,1-1 1,0 0-1,0 0 1,0 0-1,0 0 1,0 0-1,0 0 1,0 0-1,0 0 1,-1 0-1,1 0 1,0 1-1,0-1 1,0 0-1,0 0 1,0 0-1,0 0 0,-1 0 1,13 15 51,97 97 56,-24-26-99,377 380 12,-316-334 4,213 148-1,209 96 77,-564-374-105,92 53-1,-85-50 5,-1-1 0,1 0-1,0 0 1,0-1 0,0-1 0,0 0 0,14 1 0,-25-3-4,1 0 1,-1 0 0,0 0-1,1 0 1,-1 0 0,0 0-1,1 0 1,-1 0 0,0 0 0,1 0-1,-1 0 1,0-1 0,1 1-1,-1 0 1,0 0 0,0 0-1,1 0 1,-1-1 0,0 1-1,0 0 1,1 0 0,-1-1 0,0 1-1,0 0 1,1 0 0,-1-1-1,0 1 1,0 0 0,0-1-1,0 1 1,1 0 0,-1-1-1,0 1 1,0 0 0,0-1 0,0 1-1,0 0 1,0-1 0,0 1-1,0-1 1,0 1 0,0 0-1,0-1 1,0 1 0,0 0-1,0-1 1,-1 1 0,1 0 0,0-1-1,0 1 1,0 0 0,0-1-1,0 1 1,-1 0 0,1-1-1,0 1 1,0 0 0,-1 0-1,1-1 1,0 1 0,0 0 0,-1 0-1,1-1 1,-1 1-10,-8-11-10,-1 0 0,0 1-1,-1 1 1,0 0 0,0 1 0,-1 0-1,0 0 1,-15-6 0,6 2-8,-170-91-4,99 57 54,2-5 0,-107-80 0,191 125-5,5 5-7,0 0 0,0 0 0,0 0-1,0 0 1,-1 0 0,1 1 0,0-1-1,0 0 1,0 1 0,-1-1 0,1 1-1,0-1 1,-1 1 0,1 0 0,-2-1-1,2 1-22,25 9 144,35 24-35,69 54 0,-38-25-44,757 475 234,-613-388-269,-7 10-1,-7 10 0,350 350 1,-459-405-16,-16-20 45,153 198 1,-242-283-51,-3-7 0,-1 1 1,0 0-1,0 0 1,0 0-1,0 1 1,0-1-1,-1 0 1,1 1-1,-1-1 1,0 1-1,1 4 1,-2-7-21,-1-2 32,-1 0 0,0 1 0,1-1-1,-1 0 1,0-1 0,1 1 0,-1 0 0,1 0 0,0-1 0,-1 1-1,-1-4 1,-5-3-4,-83-86-24,4-5 0,-94-136 0,52 65 28,34 49-63,-487-684 30,425 532 22,-32-53-29,124 225 55,-83-101 1,100 150-30,-2 2-1,-2 3 1,-83-58 0,113 88 3,3 1 15,0-1-1,0 0 1,2-2-1,-28-37 1,-47-90-42,74 117 18,-4-5-13,-2 1 0,0 2-1,-2 1 1,-2 1 0,0 1 0,-54-39 0,34 25-12,3-2 1,1-3-1,-74-102 0,27 33-26,55 68 41,1-1 0,-40-76-1,-44-116-123,1 2 6,89 187 123,-2 1 1,-53-66-1,69 98 8,11 13 24,0 0-1,-1 0 1,0 0 0,0 1-1,0 0 1,-11-7 0,16 17 20,6 16-9,0-1 0,1 0 1,0 0-1,17 30 0,5 12 16,35 83 11,130 214 1,-157-293-66,-29-49 14,1 0 0,0 0-1,1-1 1,1-1 0,0 0-1,1 0 1,0-1 0,20 17-1,-31-31-2,-1 0-1,0 1 1,0-1 0,1 0-1,-1 1 1,0-1-1,1 0 1,-1 0 0,0 0-1,1 1 1,-1-1-1,0 0 1,1 0 0,-1 0-1,0 0 1,1 0-1,-1 0 1,0 0 0,1 0-1,-1 0 1,1 0-1,-1 0 1,0 0 0,1 0-1,-1 0 1,0 0-1,1 0 1,-1 0 0,1 0-1,-1 0 1,0-1-1,1 1 1,-1 0-1,0 0 1,0-1 0,1 1-1,-1 0 1,0 0-1,1-1 1,-1 1 0,0 0-1,0-1 1,1 1-1,-1 0 1,0-1 0,0 1-1,0 0 1,0-1-1,0 1 1,1-1 0,-1 1-1,0 0 1,0-1-1,0 1 1,0-1 0,0 1-1,0 0 1,0-1-1,0 1 1,0-1-1,0 1 1,0 0 0,-1-1-1,1 1 1,0-1-1,-5-32-56,-4 6 41,-2-1 1,0 2-1,-2-1 1,-18-27-1,-1-5 33,-73-129-177,55 105 85,4-3 0,-59-152 0,89 195 89,9 26-10,1 0 0,1 0 1,0 0-1,0-1 0,2 1 0,-3-31 0,6 48 5,0 0 0,0 0-1,1-1 1,-1 1 0,0 0 0,0 0 0,0 0 0,0 0-1,1-1 1,-1 1 0,0 0 0,0 0 0,0 0 0,1 0-1,-1 0 1,0 0 0,0 0 0,0 0 0,1 0 0,-1-1-1,0 1 1,0 0 0,1 0 0,-1 0 0,0 0 0,0 0-1,1 1 1,-1-1 0,0 0 0,0 0 0,0 0 0,1 0-1,-1 0 1,0 0 0,0 0 0,0 0 0,1 0 0,-1 1-1,0-1 1,0 0 0,0 0 0,1 0 0,-1 0 0,0 1-1,0-1 1,0 0 0,0 0 0,0 1 0,0-1 0,1 0-1,-1 0 1,0 1 0,17 18 39,-1 1 1,0 1-1,-2 0 0,0 1 0,-1 1 1,11 27-1,-5-13-23,10 16 21,1-2 0,45 57-1,-55-83-47,0-2-1,2 0 0,0-2 1,1 0-1,49 32 0,-35-36-88,-36-17 92,0 0 1,0 0 0,-1 0-1,1 0 1,0 0 0,0 0-1,-1 0 1,1 0 0,0 0 0,0 0-1,-1 0 1,1 0 0,0-1-1,0 1 1,-1 0 0,1-1-1,0 1 1,-1 0 0,1-1-1,-1 1 1,1-1 0,0 1-1,-1-1 1,1 0 0,-1 1-1,1-1 1,-1 0 0,1 1-1,-1-1 1,0 0 0,1 1-1,-1-1 1,0 0 0,1 0-1,-1 1 1,0-1 0,0 0-1,0 0 1,0 0 0,0 1-1,1-1 1,-2 0 0,1 0-1,0 0 1,0-1 0,-2-39 0,-1 1-1,-2-1 1,-2 1 0,-1 0 0,-17-50 0,-82-197 3,29 89 0,22 55-22,56 143 22,-1 0 0,1-1 0,0 1 0,0 0 0,0-1 0,-1 1 0,1-1 0,0 1 0,0 0 1,0-1-1,0 1 0,0 0 0,0-1 0,0 1 0,0-1 0,0 1 0,0 0 0,0-1 0,0 1 1,0-1-1,0 1 0,0 0 0,0-1 0,0 1 0,0-1 0,1 1 0,-1 0 0,0-1 0,0 1 1,0 0-1,1-1 0,-1 1 0,0 0 0,1-1 0,12 7 99,1 8-74,0-1 0,0 2 0,-1 0-1,21 34 1,42 82 79,-49-81-93,88 171-10,10 18 17,-116-224-19,1-1 0,0 0 0,21 22 0,-28-36-20,-3-8 6,-6-12-16,-211-383-10,66 136-5,-31-107-227,157 318 264,-55-111 53,71 154-40,0 0-1,0 0 1,-1 1 0,0 0 0,-1 1-1,0 0 1,-1 1 0,-25-16 0,22 13-4,0-1 0,0 0 0,1-1 0,-21-30 0,-14-15-1,48 58 5,0 1-1,0-1 1,-1 1-1,1 0 1,0-1-1,-1 1 1,1 0-1,-1 0 1,0 0-1,1 0 1,-1 0-1,1 0 1,-1 0-1,0 0 1,0 1 0,0-1-1,1 1 1,-1 0-1,0-1 1,0 1-1,0 0 1,0 0-1,1 0 1,-1 1-1,0-1 1,0 0-1,0 1 1,0-1-1,1 1 1,-1 0 0,0-1-1,1 1 1,-1 0-1,0 0 1,1 0-1,-3 2 1,0 1 1,1 1 0,-1-1 0,1 1 0,0 0 0,0 0 0,0 0 0,1 0 1,0 0-1,0 0 0,-3 10 0,-40 187 26,45-202-32,0 1-1,0-1 1,0 0-1,0 1 1,0-1 0,0 0-1,0 1 1,0-1 0,0 0-1,0 1 1,0-1 0,1 0-1,-1 0 1,0 1-1,0-1 1,0 0 0,1 1-1,-1-1 1,0 0 0,0 0-1,0 1 1,1-1 0,-1 0-1,0 0 1,1 0-1,-1 0 1,0 1 0,0-1-1,1 0 1,-1 0 0,0 0-1,1 0 1,-1 0 0,0 0-1,1 0 1,22 4 0,38-4 5,-43-1-13,-1 2 9,-1 1 0,29 7 0,-29-5 5,0-1 0,30 2 0,-44-7-5,-1 0-1,1 1 1,0-1-1,-1 0 1,1 0-1,-1 0 1,0 0-1,1 0 1,-1 0-1,0 0 1,0-1 0,0 1-1,-1 0 1,1-1-1,0 1 1,-1-1-1,1-2 1,4-10-11,-2 12 13,0 0 0,0 0-1,1 0 1,0 0 0,-1 1-1,1-1 1,0 1 0,0 0-1,0 1 1,0-1 0,0 1-1,0 0 1,0 0 0,1 0-1,-1 0 1,0 1 0,1 0-1,-1 0 1,0 0 0,1 1-1,6 1 1,0-1 10,-1 2-1,0-1 1,1 1 0,-1 1-1,0 0 1,0 1 0,15 9-1,10 13-9,0 2-1,-3 2 0,0 1 0,-1 1 0,27 41 0,-18-18-1,-2 3 0,51 108 0,-82-154 4,-2 1-1,1 1 0,-1-1 1,-1 1-1,-1 0 0,0 0 0,0 0 1,-2 0-1,1 25 0,-1-37-1,0 0 1,-1 0-1,1 0 0,0 0 1,1 0-1,-1 0 0,0 0 1,1 0-1,0-1 0,-1 1 1,1-1-1,0 0 0,0 1 0,0-1 1,3 2-1,41 35-57,-34-30 55,14 14 47,-1 2 0,35 44 0,11 13-64,-70-82 18,0 2-1,0-1 0,1 1 0,-1-1-1,1 1 1,0-1 0,-1 1 0,1-1 0,0 0 0,0 0-1,-1 0 1,1 0 0,0-1 0,0 1 0,0 0 0,0-1-1,3 1 1,-4-14-17,-4-18 3,-1-1-1,-1 2 0,-1-1 1,-2 1-1,-15-39 0,11 31 6,-10-23 23,-40-78 0,-7-16-88,43 89 45,7 18 36,-20-73 1,37 104 8,7 15 6,15 22 22,-17-16-39,47 59 100,-4 2 0,76 141 0,5 8 14,37 20-14,-67-100-15,104 188 0,-179-285-95,27 36 0,-41-61-20,-81-83-40,-8-30-40,4-5 0,-94-168 1,126 189 42,3-2 1,4-3-1,4-1 0,-25-101 1,45 149 65,14 42 59,60-4-70,-47 3 7,-1 1 0,1 0 0,-1 1 0,1 0 0,-1 1-1,18 4 1,-26-3 8,1 0 0,0 1 0,-1 0 0,1 0 0,-1 0 0,0 0 0,0 1 0,0 0 0,0 0 0,-1 0 0,1 0 0,-1 1 0,0-1 0,0 1 0,3 8 0,8 15-5,15 48 0,-15-37-1,81 238 72,-33-86-43,1-7-18,63 173 55,-80-243-46,63 114-1,-78-188-50,-10-14 19,-23-25 3,1 0 0,-1-1 0,0 1 0,0-1 0,0 1 0,0-1 0,0 0 0,0 1 0,0-1 0,0 0 0,0-1 0,0 1 0,0 0 0,0-1 0,-2 0 0,-13-6 2,0 0 0,0-2 0,1 0 0,0-1 0,1-1 0,-17-16 0,-14-8 16,-113-79-73,5-7 1,-177-180-1,223 184 63,40 41-8,-3 3 0,-89-71 0,154 140-4,-56-38 7,58 40 8,1 0 0,0 0 0,-1 1 0,0-1 0,1 1 1,-1 0-1,0 0 0,1 1 0,-1-1 0,0 1 1,0 0-1,0 0 0,1 0 0,-1 0 0,-4 2 0,6-1-3,1 0 0,0 1 0,0-1 0,0 1-1,-1-1 1,2 0 0,-1 1 0,0 0 0,0-1-1,0 1 1,1 0 0,-1-1 0,0 1 0,1 0-1,0 0 1,-1 0 0,1-1 0,0 1 0,0 0-1,0 0 1,0 0 0,0 0 0,1 1 0,-2 5 2,1 30 12,1-1 0,1 0-1,2-1 1,2 1 0,0-1-1,20 60 1,90 211 92,-83-227-80,123 285-60,-154-361 25,1 1 8,-1 1 0,1-1 0,-1 1 1,0 0-1,0-1 0,-1 1 0,0 0 1,0 0-1,1 10 0,-2-15-49,-1-21-10,-1 13 52,1 1 0,-1-1 0,-1 0 1,1 1-1,-1 0 0,0-1 0,0 1 1,-8-9-1,-40-50-105,14 20 28,-312-419-66,337 447 157,-1 2 1,-1 0 0,-19-17-1,28 28-6,0 0-1,-1 0 0,1 1 1,-1 0-1,0 0 0,0 0 1,0 1-1,0 0 0,-1 0 1,1 1-1,-1-1 0,1 2 1,-8-1-1,13 1-2,0 0 0,0 0 0,0 0 0,0 1 0,0-1 0,0 0 0,1 1 0,-1-1 0,0 0 0,0 1 0,0-1 0,1 1 0,-1 0 0,0-1 0,0 1 0,1 0 0,-1-1 0,0 1 0,1 0 0,-1 0 0,1 0 0,-1-1 1,1 1-1,0 0 0,-1 0 0,1 0 0,0 0 0,-1 0 0,1 0 0,0 0 0,0 0 0,0 0 0,0 1 0,0 40 34,0-35-38,3 14 17,0 0 0,1 0 1,1-1-1,1 0 1,0 0-1,2-1 1,0 1-1,15 24 1,96 142 103,-109-173-115,51 69 43,3-4 0,114 108 0,165 113 119,-310-271-159,72 62 54,-2 5-1,-5 5 1,-4 5 0,111 159-1,-163-202-42,463 612 195,-157-299-187,1 0 66,-317-340-100,-2 1 0,0 2 1,-3 0-1,-1 3 0,30 60 1,-53-95 11,-1 1 0,0 0 0,0 0 0,0 0 1,-1 0-1,0 1 0,0-1 0,0 15 0,-2-21-10,0-1-1,0 1 1,0 0-1,-1 0 0,1-1 1,0 1-1,0-1 1,-1 1-1,1-1 0,0 1 1,-1-1-1,1 0 1,0 0-1,-1 0 1,1 0-1,0 0 0,-1 0 1,1 0-1,0 0 1,-3-1-1,0 1-8,-11-1-3,0-1-1,0 0 0,1-1 0,-1-1 0,0-1 0,1 0 0,0-1 1,-15-8-1,-105-71-53,108 67 47,-279-224-208,158 118 157,-432-390 30,412 344 26,-183-241-1,298 341 19,-2 3 0,-3 3-1,-3 2 1,-72-58 0,103 97 12,1-1 1,1-1-1,1-2 1,-39-54-1,58 74-62,11 17 46,12 19 20,56 73 36,-36-49-33,52 61-1,-43-68-11,1-2-1,2-2 1,2-3 0,88 53-1,-29-32 46,156 61 0,-183-86-39,-2 4 0,-2 3 0,-1 4 0,-2 4 0,-3 3 0,-1 3 0,112 118 0,-133-123-29,-48-50-33,-6-14-58,-140-175-224,114 153 352,-487-520 1,296 329 46,202 205-12,-29-41-1,47 56 41,11 11-54,17 15 17,340 321 211,-170-152-194,40 44-20,242 307 0,427 494 183,-714-849-151,338 249 0,-263-231-88,-157-123 16,232 150-92,-185-130 96,-94-58-91,2-2 0,1-3 1,82 31-1,-146-67-84,-2-3 157,0 0 0,0 0 0,-1 0 0,1 0 0,-1 0 0,0 0 0,1 0 0,-1 0 0,0 0 0,0 0 0,0 1 0,0-1 0,0 0 0,-1 1 0,1-1 1,0 1-1,-1-1 0,1 1 0,-4-2 0,-7-10-24,-497-543-394,103 83 260,26-25 93,111 143 83,123 164-31,-494-612-11,108 251 179,227 247-186,-45-9 51,-3-3 14,318 279-32,0-1 0,3-2 0,1-2 0,2-1 0,-30-60 0,184 268 130,381 557-102,-413-590-6,74 94-17,9-9 0,8-7 0,243 211 0,-267-283 2,-54-49 26,176 189-1,-263-253-42,0 0 0,24 42-1,-38-56 14,0 0-1,0 0 1,0 1 0,-2-1-1,1 1 1,-1 0 0,-1 0-1,1 1 1,-2-1-1,1 15 1,-2-25-4,0 0 0,-1-1-1,1 1 1,-1 0 0,1-1 0,-1 1-1,1 0 1,-1-1 0,1 1 0,-1-1-1,0 1 1,1-1 0,-1 1 0,0-1-1,1 1 1,-1-1 0,0 0 0,0 1-1,1-1 1,-1 0 0,0 0 0,0 1-1,0-1 1,1 0 0,-1 0 0,0 0-1,0 0 1,0 0 0,1 0 0,-1-1-1,0 1 1,0 0 0,1 0 0,-3-1-1,-35-8-57,8-4 44,0-1 0,1-1 0,-53-38 0,-82-77 4,135 107 30,-149-132-15,7-7 0,6-9 0,7-7 0,-227-333 1,123 94 7,-22-33-6,266 423-5,-13-21 12,-2 2 0,-1 2 0,-73-72 0,67 88 121,42 41-74,22 30-17,1 0 0,54 68 0,-6-11-13,64 105-25,369 509 52,-414-600-42,5-4 1,4-4-1,216 172 0,230 71 71,-29-22-69,-446-275-1,-3 4-1,-2 3 0,-3 4 0,-2 2 1,75 102-1,-125-142-265,-51-66 198,-47-40-1,3 5 22,-50-56 5,-172-166-5,-90-94-40,279 262 47,-123-179 0,-18-111-47,29-17 82,170 324-2,-1-2-18,-6 4-1,-3 3 0,-5 3 1,-91-99-1,125 163 13,26 29 0,0-1-1,1 0 0,1-1 1,0 0-1,-15-26 1,26 40-2,0-1 0,0 1 0,0 0 1,-1 0-1,1-1 0,0 1 0,0 0 0,0 0 1,0-1-1,0 1 0,0 0 0,0-1 1,0 1-1,0 0 0,-1-1 0,1 1 0,0 0 1,0 0-1,0-1 0,1 1 0,-1 0 1,0-1-1,0 1 0,0 0 0,0 0 1,0-1-1,0 1 0,0 0 0,0-1 0,1 1 1,-1 0-1,0 0 0,0-1 0,0 1 1,0 0-1,1 0 0,-1 0 0,0-1 0,0 1 1,0 0-1,1 0 0,-1 0 0,0 0 1,0 0-1,1-1 0,0 1 0,19 3 43,8 10 3,0 1-1,-1 1 1,31 24 0,80 67 47,-109-82-65,193 162 47,-8 10 0,301 357-1,-136-111-5,26-27-20,-158-189-55,494 466 92,-532-487-71,508 471 87,-411-385-80,-130-118-12,-166-163-10,26 22-14,-2 3 0,43 55 0,-74-85 8,1 1 0,-1 0 0,0 0 0,-1 0 1,1 0-1,-1 0 0,0 0 0,-1 1 0,1-1 1,0 12-1,-10-17-168,0 0 140,0-2 0,0 1-1,1-1 1,-1-1-1,0 1 1,0-1-1,1-1 1,-10-4-1,-67-38-8,52 26-7,-464-279-180,352 199 166,-172-155 0,-317-395 59,585 592 17,-574-628 232,569 633-223,-299-298 80,28-21-121,286 320 18,24 30 6,-1 1 1,0 1 0,-2 0 0,0 1 0,-25-20 0,41 37-5,1 1 1,-1-1 0,1 1 0,-1 0 0,1-1 0,-1 1 0,1 0 0,-1-1 0,1 1 0,-1 0 0,1-1 0,-1 1 0,0 0 0,1 0 0,-1 0 0,1 0 0,-1 0 0,1 0 0,-1 0 0,0 0 0,1 0 0,-1 0 0,1 0 0,-1 0 0,0 0 0,1 0 0,-1 1 0,1-1 0,-1 0 0,0 1-1,1 0 1,-1 0 0,1 0 0,0 0-1,-1 0 1,1 0 0,0 0-1,0 0 1,0 0 0,0 0 0,0 0-1,0 0 1,0 0 0,0 0-1,0 0 1,0 0 0,0-1 0,1 3-1,5 14 4,0 0 0,1-1 0,1 1 0,0-2 0,1 1 0,1-1 0,0-1 0,16 18-1,2 6 16,85 102 6,206 200 1,-205-225-45,645 752-18,-183-195 74,-474-570-39,160 123 1,-97-88-2,-114-93 6,261 241-11,-253-234 6,-45-41-2,-1 1 1,-1 0-1,0 1 0,15 18 0,-26-29-44,-5-3-129,-208-134 23,79 46 90,-99-68-33,6-11 1,-340-331 0,493 428 97,-226-210 62,236 229-33,-3 3 1,-138-78-1,143 96-11,-242-139-6,291 163-14,9 5 1,0 1-1,0 0 0,0 0 0,0 0 1,0 0-1,0 0 0,0 1 0,-1 0 0,1-1 1,0 1-1,-1 1 0,-6-2 0,27 25 33,124 116 11,246 188 0,-264-240-25,2-5-1,227 108 1,-283-159-17,295 141 16,-16 30-3,-277-149-17,-3 4-1,61 66 1,95 79-13,-119-117 23,-3 4 0,134 153 0,-134-133 16,-49-55 3,79 104 0,-109-126-16,1 0 9,25 48 0,-42-67-19,-5-7 0,1 1 0,1-1 0,-1 0 0,1-1 0,0 1 0,8 9 0,-11-14-32,-9-12-443,-77-85 93,-102-151 0,-55-126 165,166 252 189,6 10 89,-107-230 0,174 335-43,1-1-1,0 0 0,0 1 0,0-1 0,1 0 1,-1 0-1,2 0 0,-1-14 0,24 19 170,-15 4-166,1 0-1,-1 0 1,0 1-1,0 0 1,0 0-1,0 1 1,0 0-1,-1 1 1,13 9-1,66 62 52,-59-51-61,60 60 145,-4 4 0,-3 3 0,-4 4 0,93 155 0,-30-51 57,22 39-69,40 90-96,-200-328-117,-5-2-126,0-1 188,0 0-1,0 0 0,1 0 0,-1-1 0,0 1 1,1-1-1,-7-7 0,-3-1-7,-198-151-49,-326-327 0,494 445 65,-2 2 0,-1 2 1,-92-60-1,133 97 6,-1 1 0,1-1 0,0 1-1,-1 0 1,0 1 0,-8-2 0,14 3-7,-1 0 1,1-1-1,-1 1 0,1 0 0,-1 0 0,1 0 1,-1 0-1,0 0 0,1 0 0,-1 0 1,1 0-1,-1 0 0,1 0 0,-1 0 0,1 0 1,-1 0-1,1 0 0,-1 1 0,0-1 1,1 0-1,-1 0 0,1 1 0,0-1 1,-1 0-1,1 1 0,-1-1 0,0 1 0,3 6 3,-2-6-1,4 8 1,-1 1 1,2-1 0,-1 0-1,1 0 1,1-1 0,-1 1 0,1-1-1,13 13 1,3 7 0,268 291 32,-192-218-29,107 150 31,-102-117-17,-82-112-18,1-1 1,1-1-1,1-2 1,0 0-1,52 27 1,-71-42-12,0-1-1,1 1 1,-1-1 0,1 0-1,-1 0 1,1-1 0,0 0-1,6 1 1,-10-37-152,-3 21 143,-1 1 0,0-1 0,-1 0 0,0 1 0,0-1 0,-2 1 0,-6-16 0,-49-95-77,38 82 78,-57-118-149,-115-330-1,183 442 230,30 73 72,13 20-106,33 43 93,-3 3 0,97 190-1,6 18 139,-89-167-196,-72-125-64,-1 0 2,1 0-1,0 0 1,0-1-1,1 0 1,9 11-1,-13-17-66,-1-3-96,-1-20 99,-1 1 0,-1 0 1,0 0-1,-2 1 0,0-1 1,-14-33-1,-61-123-21,14 41 14,6-3 0,6-2-1,-50-201 1,95 285 79,10 58-5,0 0 1,0 0-1,-1 0 1,1 0-1,0 0 1,-1 0-1,1 0 0,0 0 1,-1 0-1,1 0 1,0 0-1,-1 1 0,1-1 1,0 0-1,-1 1 1,1-1-1,-1 0 0,1 1 1,-1-1-1,1 1 1,0-1-1,-1 1 0,0-1 1,2 2-1,28 31 36,0 2-1,-2 1 1,-2 2 0,23 41-1,13 18 18,216 287 311,-191-267-206,-78-104-158,0-1 0,1 0 0,1 0-1,0-1 1,0-1 0,1 0 0,0 0 0,1-2 0,26 15 0,-39-24-11,0 1-1,1 0 1,-1 0 0,1 0 0,-1 0 0,0-1 0,1 1-1,-1 0 1,0 0 0,1-1 0,-1 1 0,0 0 0,0-1 0,1 1-1,-1 0 1,0-1 0,0 1 0,1 0 0,-1-1 0,0 1-1,0-1 1,0 1 0,0-1 0,1 1 0,-1 0 0,0-1 0,0 1-1,0-1 1,0 1 0,0-1 0,0 1 0,0 0 0,0-1-1,0 1 1,-1-1 0,1 0 0,0-26-33,0 20 10,-1-3 3,0 0 0,0 0 0,-1 1 0,0-1 0,-1 0 0,0 1 0,-1-1 0,0 1 0,-6-11-1,-53-84-62,31 56 48,-291-441-61,292 439 101,-8-11 0,2-2 0,3-1 0,-33-86 0,61 131 85,13 26 111,12 15-173,109 111 9,129 174 0,-148-172 70,50 85-20,13 15-52,-183-260-631,-24-38 541,22 40-32,-136-228-44,-9-16 92,124 203 56,3-2 0,-29-84 0,53 119-9,7 17 15,0 14-15,0-1-1,0 1 0,0 0 0,1 0 1,-1 0-1,0 0 0,0-1 0,0 1 1,0 0-1,1 0 0,-1 0 0,0 0 1,0 0-1,0 0 0,0 0 0,1-1 1,-1 1-1,0 0 0,0 0 0,0 0 1,1 0-1,-1 0 0,0 0 0,0 0 1,0 0-1,1 0 0,-1 0 0,0 0 1,0 0-1,0 0 0,1 0 1,-1 1-1,0-1 0,0 0 0,0 0 1,1 0-1,-1 0 0,0 0 0,0 0 1,0 0-1,0 1 0,1-1 0,-1 0 1,0 0-1,21 17 40,-1 1 1,-1 1-1,32 38 1,47 75 11,111 200 164,-77-115-116,-21-66-23,-32-47-88,-78-108-20,0 1-1,0-1 1,0 0 0,-1 0 0,0 1 0,1-1 0,-1 0 0,0 0 0,-1 1 0,0-6-1,-6-13 13,-1 0-1,-1 1 0,-1 0 1,-1 0-1,-24-36 1,0 0 21,-7-10 0,-4 2 0,-67-77 1,14 21-2,-75-109 71,-174-222 343,274 354-348,-74-131-1,-45-121-37,165 299-12,-113-270-28,101 220 29,-51-130-10,40 116 1,-5 4 0,-98-150-1,-250-277-4,317 415-13,5-5 1,-84-173 0,103 182-7,11 16-17,21 42-35,-56-88 0,84 144 62,0 0 0,0 1 0,0 0 0,0 0 0,-1 0 1,1 0-1,-1 1 0,0-1 0,0 1 0,0 0 0,0 0 1,-1 0-1,1 1 0,-1 0 0,1 0 0,-8-2 0,11 5 4,1-1-1,-1 1 1,0 0-1,1-1 1,-1 1-1,1 0 1,-1 0-1,1 0 1,-1 0-1,1 0 1,-1-1-1,1 1 1,0 0-1,0 0 1,-1 0-1,1 0 1,0 0-1,0 0 1,0 0-1,0 0 1,0 0-1,0 0 0,0 0 1,1 1-1,0 38 6,-1-34-7,4 25 9,0-2 1,1 1 0,2-1-1,1 0 1,12 30 0,66 145-20,-69-166 12,513 933-3,-220-435-26,-37 19 5,-84-105 55,-170-417-48,-18-31-86,-4-32-106,-10-17 180,-3 1 1,-1 1-1,-33-63 0,17 39 11,-189-409-34,-127-284 102,275 589-49,7-3 0,-52-216-1,95 271 23,6-1 0,-8-195 0,26 308-26,-12-74 237,13 106-218,2-1 0,1 0 0,0 0 0,2-1 0,13 37 0,-7-23-2,223 794 49,-215-726-61,-4 1 1,-4 1-1,-5 0 0,-8 180 0,0-272-2,0-1-1,-1 0 1,0 0 0,-1 0-1,0-1 1,0 1-1,-7 14 1,8-21 1,-1 0 1,0 0 0,1-1-1,-1 1 1,-1-1-1,1 0 1,0 0-1,-1 0 1,0 0-1,0-1 1,0 1 0,0-1-1,-1 0 1,1-1-1,-1 1 1,0-1-1,1 0 1,-11 2 0,-3 0 1,0-2 0,-1 0-1,1-1 1,-1-2 0,1 0 0,-1 0 0,1-2 0,0-1 0,0 0 0,0-2 0,0 0 0,1-1 0,0 0 0,-30-20 0,-9-11-14,2-2 0,-89-86 0,137 120 13,-368-366 29,76 72-75,215 219 36,-744-661 51,544 534-36,-263-221 22,244 164-29,224 205-3,-2 4 0,-93-49-1,-59-33 9,232 137-7,0 1 0,-1 0 0,1 0 0,0-1 0,0 1 0,-1 0 0,1 0 0,0 0 0,0-1 0,-1 1 0,1 0 1,0 0-1,0 0 0,-1 0 0,1 0 0,0-1 0,-1 1 0,1 0 0,0 0 0,-1 0 0,1 0 0,0 0 0,-1 0 0,1 0 0,0 0 1,-1 0-1,1 0 0,0 0 0,0 1 0,-1-1 0,1 0 0,0 0 0,-1 0 0,1 0 0,0 0 0,0 1 0,-1-1 0,1 0 0,0 0 1,0 1-1,-1-1 0,1 0 0,0 0 0,0 1 0,0-1 0,-1 1 0,1 22-85,12 27-35,12 6 121,2 0 0,3-2 0,50 73 0,-29-48 0,-7-9 0,325 510-6,-301-488-13,149 160-1,104 54 27,-263-255-10,-8-9-43,59 67-1,-105-194-364,-3 82 413,0 1-1,0-1 1,0 0-1,0 1 1,0-1-1,1 1 1,-1-1-1,1 0 1,-1 1-1,1-1 1,0 1-1,2-4 1,-2 4-2,1 1 1,-1 0 0,1 0-1,0 0 1,-1 0 0,1 0 0,0 1-1,0-1 1,0 1 0,0-1-1,-1 1 1,1-1 0,0 1 0,0 0-1,0 0 1,0 0 0,3 1-1,14-1 11,0 2 0,0 0 0,0 2 0,-1 0 0,1 1-1,26 12 1,107 62 59,-140-72-66,356 239 132,-13 36-100,-269-213-16,858 744 215,-520-345-219,-36 31 51,-333-426-59,-35-45-38,-9-13 11,-1-1 1,1 0 0,1 0 0,1-2 0,14 13 0,-28-53-105,-3 17 119,0 0 0,-1 1 0,0-1 0,-1 1 0,1 1 0,-16-19 0,-53-55-44,37 43 33,-115-135-9,8-7 0,6-7 0,-143-259 0,40-19 168,244 473-110,1 0 1,0 0-1,0-1 0,0 1 0,0-1 0,1 0 0,7 7 0,10 9-2,99 122 35,167 255 1,-160-211-49,233 291 247,-280-374-233,-39-51-11,3-3-1,1-2 0,83 66 1,-125-110-36,-1-1-1,1 1 1,1-1 0,-1-1 0,0 1-1,1 0 1,-1-1 0,1 0 0,0-1-1,0 1 1,-1-1 0,1 0 0,0 0-1,0 0 1,0-1 0,0 0 0,7 0 0,-11-2 0,-1 0 1,1 0 0,-1 1 0,1-1-1,-1 0 1,0 0 0,0 0 0,0 0-1,1 0 1,-2 0 0,1 0 0,0 0 0,-1-2-1,1-2-19,-1-6 17,0 1 0,0-1 0,-1 1 0,-1 0 0,0-1 0,0 1 0,-1 1 0,0-1 0,-6-10 0,-11-17 13,-26-38-1,23 40 16,-74-122-31,-151-329 1,235 448 126,37 80 87,-9-13-216,189 364 183,-18-30 157,-152-304-276,-20-38-24,-1 1 1,0 0 0,-2 0 0,0 2 0,-1-1 0,10 42-1,-19-64-19,0 1-1,0-1 0,1 0 0,-1 1 0,0-1 0,0 1 0,0-1 0,1 1 0,-1-1 0,0 1 1,0-1-1,0 0 0,0 1 0,0-1 0,0 1 0,0-1 0,0 1 0,0-1 0,0 1 1,0-1-1,0 1 0,-1-1 0,1 1 0,0-1 0,0 1 0,0-1 0,0 1 0,-1-1 1,1 0-1,0 1 0,-1-1 0,1 0 0,0 1 0,0-1 0,-1 0 0,1 1 0,-1-1 0,1 0 1,0 1-1,-1-1 0,1 0 0,-1 0 0,1 0 0,0 0 0,-1 1 0,1-1 0,-1 0 1,1 0-1,-1 0 0,1 0 0,0 0 0,-1 0 0,1 0 0,-1 0 0,1 0 0,-1 0 1,1 0-1,-1-1 0,1 1 0,0 0 0,-1 0 0,0-1 0,-28-18 23,25 16-46,-56-50 15,2-2 0,-58-71 0,45 47 14,-240-298-34,24-24 7,12 16 15,214 303 7,-731-918 0,742 942 2,-3 3 0,-3 3 0,-1 2 0,-2 3 0,-2 2 0,-2 4 0,-120-58 0,-91-6 83,-101-47 43,314 117-153,-88-68 0,107 71 50,0 1 0,-2 3 0,-1 2 0,-69-29 0,70 40-40,-41-14 9,2-3 0,-129-72 1,-73-85 32,285 189-27,0 0 0,0 0 0,-1 0 0,1 0 0,0 0 0,0 0 1,0 0-1,-1 0 0,1 0 0,0 0 0,0 0 0,-1-1 1,1 1-1,0 0 0,0 0 0,0 0 0,-1 0 0,1 0 0,0-1 1,0 1-1,0 0 0,0 0 0,-1 0 0,1-1 0,0 1 0,0 0 1,0 0-1,0 0 0,0-1 0,0 1 0,0 0 0,-1 0 1,1-1-1,0 1 0,0 0 0,0 0 0,0-1 0,0 1 0,0 0 1,0-1-1,0 1 0,0 0 0,0 0 0,0-1 0,1 1 0,-1 0 1,0 0-1,0-1 0,0 1 0,0 0 0,19-1 30,52 11 18,-23-3-101,18-6 15,-65-1 38,0-1 1,-1 1-1,0-1 1,0 1 0,0 0-1,0-1 1,0 1-1,1-1 1,-1 1 0,0-1-1,0 1 1,0-1 0,0 1-1,0-1 1,0 1-1,0-1 1,-1 1 0,1-1-1,0 1 1,0-1-1,0 1 1,0-1 0,-1 1-1,1 0 1,0-1-1,0 1 1,-1-1 0,1 1-1,0 0 1,0-1 0,-1 1-1,1 0 1,0-1-1,-1 1 1,0-1 0,-11-16 24,-1 0-44,2 0 1,0 0 0,-16-36 0,-10-47 60,-34-147 1,-4-17-225,9 89 59,-35-116 97,100 288 18,1 1 0,-1-1 0,1 1-1,-1-1 1,1 1 0,0-1 0,-1 1 0,1-1 0,0 1 0,1-1 0,-1-3-1,1 6 5,-1-1 0,0 1 0,0-1 0,0 1 0,1 0 0,-1-1 0,0 1 0,1-1 0,-1 1 0,0 0 0,1-1 0,-1 1 0,0 0 0,1 0 0,-1-1 0,1 1 0,-1 0 0,0 0 0,1 0 0,-1-1 0,1 1-1,-1 0 1,1 0 0,-1 0 0,1 0 0,-1 0 0,0 0 0,1 0 0,-1 0 0,1 0 0,-1 0 0,1 0 0,0 1 0,5 1-2,0 1 0,-1 0 0,1 1 0,-1-1 0,1 1-1,8 8 1,40 39 38,-2 2-1,-3 3 1,64 91 0,111 205-20,-187-291-18,76 138-4,-113-215-123,-3-1 134,0 1 0,-1 0 0,-1 0-1,0 0 1,-13-26 0,-48-79-2,26 51 23,-123-223-59,-93-177-4,179 313 67,-61-176 0,125 300-40,1-2 0,1 1 0,2-2 1,2 1-1,0-1 0,-2-65 1,21 127 70,-3-11-13,465 1067 15,-227-487 26,-235-567-73,-4-8-34,0-1 1,2 0-1,0 0 1,20 26-1,-26-45-158,-1-11 155,-2-16 75,-2 2-54,-2 0-1,0 0 0,-1 0 0,-8-29 1,-37-103-119,28 96 88,-391-1029 45,219 644-31,-83-214-6,206 440 57,61 186-37,1-1 0,2-1 0,2 1 0,-1-45 0,5 79 2,0 0 1,0 0-1,0 0 0,0 0 1,0 0-1,0 0 0,0 0 1,0 0-1,0 0 0,0 0 1,1 1-1,-1-1 1,0 0-1,1 0 0,-1 0 1,1 0-1,-1 0 0,1 1 1,-1-1-1,1-1 0,13 6 12,17 33 103,-27-31-102,85 125 58,120 235 0,-147-252-59,571 1208-2,-507-993-19,172 381 81,-206-541-152,-100-220-177,-18-12 233,-3 2 0,-39-64 0,10 21-33,-423-842 30,55-26 69,426 970-37,-117-316-35,96 250 59,3-1 0,-18-121 0,36 190-22,0-1 0,0 1-1,0 0 1,-1 0-1,1 0 1,0 0-1,0 0 1,0 0 0,0 0-1,0 0 1,0-1-1,0 1 1,0 0-1,0 0 1,0 0 0,0 0-1,0 0 1,0 0-1,0 0 1,0-1-1,0 1 1,0 0 0,0 0-1,0 0 1,0 0-1,0 0 1,0 0-1,0 0 1,0-1 0,0 1-1,0 0 1,0 0-1,0 0 1,0 0-1,0 0 1,0 0 0,0 0-1,0-1 1,0 1-1,1 0 1,-1 0-1,0 0 1,0 0 0,0 0-1,0 0 1,0 0-1,0 0 1,0 0-1,0 0 1,0 0-1,1 0 1,-1 0 0,0 0-1,0 0 1,0 0-1,0 0 1,0 0-1,0 0 1,0 0 0,1 0-1,-1 0 1,0 0-1,0 0 1,0 0-1,0 0 1,0 0 0,0 0-1,10 11 64,14 29 8,-18-30-51,325 580 176,95 181-140,-48 26-100,-259-515 139,251 611 302,-350-844-366,27 71-6,94 175-1,-131-278-33,-9-13-4,2 0-1,-1 0 0,0 0 1,1 0-1,0 0 1,-1-1-1,1 1 0,1-1 1,3 4-1,-7-7 6,0 0 0,1 0 0,-1 0 0,0 0 0,0 1 0,0-1 0,0 0 0,0 0 0,0 0 0,1 0 0,-1 0 0,0 0 0,0 0 0,0 0 0,0 0 0,1 0 0,-1 0 0,0 0 0,0 0 0,0 0 0,0 0 0,1 0 0,-1 0 0,0 0 0,0 0 0,0 0 0,0 0 0,1 0 0,-1 0 0,0 0 0,0 0 0,0 0 0,0 0 0,0 0 0,1 0 0,-1 0 0,0-1 0,0 1 0,0 0 0,0 0 0,0 0 0,0 0 0,1 0 0,-1-1 0,0 1 0,0 0 0,0 0 0,0 0 0,0 0 0,0 0 0,0-1 0,0 1 0,0 0 0,1-16-69,-1 11 52,-1-18 2,-1 0 0,-1 0-1,-1 1 1,0-1-1,-2 1 1,0 1 0,-12-28-1,-78-147-147,58 124 120,-77-147 45,-147-301-40,-227-686 62,282 671-10,-164-476 3,257 707-56,19 56 85,93 243-38,1-1 0,-1 1-1,1 0 1,0 0 0,0 0 0,0-1 0,1 1 0,0-1 0,0 1 0,0 0 0,0-1 0,1 1 0,0 0 0,0-1 0,0 1 0,1 0 0,0 0 0,3-9 0,5-1-6,-6 9-1,0 0-1,0 0 0,0 0 1,1 0-1,0 1 1,7-7-1,-11 12 5,-1-1 0,1 1 0,0-1 0,-1 1 0,1-1 0,0 1 0,0 0 0,0 0 0,-1-1 0,1 1 0,0 0 0,0 0 0,0 0 0,0 0 0,-1 0 0,1 0 0,0 0 0,0 0 0,0 0 0,0 1 0,-1-1 0,1 0 0,1 1 0,0 0 0,-1 1-1,1-1 1,-1 1 0,1 0-1,-1-1 1,0 1 0,1 0-1,-1 0 1,0 0 0,0 0 0,0 0-1,-1 0 1,2 4 0,63 207 90,22 61 24,374 744 261,-181-494-422,-4 76 122,-6-14 71,-105-264-123,147 261 84,-246-472-67,130 205 50,363 553 39,-520-808-90,-38-59-215,-21-19-144,11 8 317,-83-67 4,-372-322-42,18-31 4,292 266 29,-408-444-109,45-40 37,397 472 17,142 191 58,327 350 137,-32-32-166,-220-238 60,113 120 37,-179-179-67,-1 1 1,-1 1-1,-2 2 1,23 47-1,-28-33 16,-21-52-64,-13-17 74,-231-253-35,-369-439-52,392 403 29,161 211 42,-70-142 0,86 141 4,4-1 0,-50-179 0,-16-78 9,84 296-17,-3 0 0,-1 2-1,-3 1 1,-38-54-1,2 5 22,3-3-1,-54-126 0,115 230-23,-1-1 1,1 0-1,-1 1 0,0-1 0,1 1 0,-1 0 0,0-1 0,1 1 1,-1 0-1,0-1 0,1 1 0,-1 0 0,0 0 0,0 0 1,1-1-1,-1 1 0,0 0 0,0 0 0,1 0 0,-1 0 0,0 1 1,0-1-1,1 0 0,-1 0 0,0 0 0,0 1 0,1-1 0,-2 1 1,-18 10 28,15-4-30,0 0 1,1 1 0,0 0-1,0 0 1,0 0 0,1 0 0,0 1-1,1-1 1,0 1 0,0 0-1,1 0 1,0 0 0,-1 11-1,2 16 20,6 70-1,3-57-14,1 0 0,3 0 1,1-1-1,30 68 1,-6-15-5,199 505 32,-158-434-8,140 226 1,-95-206-39,221 263 0,-79-193 23,-191-195-18,-2 3 0,99 123-1,-91-82 13,178 229-28,-71-66 83,-141-197-46,3-3-1,110 127 1,100 45 85,-197-195-64,2-2-1,99 55 1,-56-46-29,332 193 55,-380-213-62,-6-4-29,0-1 0,104 42 0,-158-75 31,0 0 0,1 0 0,-1 1 0,0-1 0,1 0 0,-1 0 0,0 0-1,0 0 1,1 0 0,-1 0 0,0 0 0,1 0 0,-1 0 0,0 0 0,1 0 0,-1 0 0,0 0 0,1 0 0,-1 0 0,0 0 0,1 0 0,-1 0 0,0 0 0,1 0 0,-1-1 0,0 1 0,1 0 0,-1 0 0,0 0 0,0-1 0,1 1-1,-1 0 1,0 0 0,0-1 0,0 1 0,1 0 0,-1 0 0,0-1 0,0 1 0,0 0 0,0-1 0,1 0 0,-4-20-6,-16-23 21,-36-38-22,-95-108 0,109 141 8,-86-104 2,-252-315-5,35-31-6,237 320 6,7-6 0,-88-226-1,162 336-18,3 0 0,3-2 0,3 0 0,4-2 0,2 0 0,4 0 0,2-86 0,5 168 27,0-1 0,1 0-1,0 0 1,-1 0 0,1 0-1,0 0 1,0 0 0,0 0-1,0 0 1,0-1 0,0 1-1,1 0 1,-1 0 0,0-1 0,1 1-1,0-1 1,-1 0 0,4 2-1,9 11 17,60 71 0,-3 4 0,111 181 0,85 229 14,6 190-29,-192-456 2,125 253 0,-202-480-22,23 42 38,-26-46-29,0 0-1,0 0 1,1 0 0,-1 0-1,1 0 1,0 0-1,-1 0 1,1-1-1,0 1 1,0-1-1,0 0 1,0 1-1,0-1 1,0 0 0,0 0-1,1 0 1,3 0-1,-6-1 7,1 0 0,-1-1 0,1 1-1,-1 0 1,1-1 0,-1 1 0,1-1-1,-1 1 1,1-1 0,-1 1 0,0-1 0,1 1-1,-1-1 1,0 1 0,1-1 0,-1 1-1,0-1 1,0 0 0,0 1 0,1-1 0,-1 0-1,0 1 1,0-1 0,0 0 0,0 1-1,0-1 1,0 0 0,0 1 0,0-1 0,0 0-1,0 1 1,-1-1 0,1 0 0,0 1 0,-1-1-1,1-8 3,-1-13-4,-1 1 0,-1-1 0,0 1-1,-2 0 1,-8-25 0,-45-112-92,25 73 65,-4-16 19,-136-339-58,-274-411 80,-102-128-38,510 896 43,31 67 39,7 23-21,8 24 21,62 191 19,2 8-52,-32-86 5,-39-144-27,0 0 0,0 1 0,0-1 0,1 0 0,-1 0-1,0 0 1,0 0 0,0 1 0,0-1 0,0 0 0,0 0 0,0 0 0,1 0-1,-1 1 1,0-1 0,0 0 0,0 0 0,0 0 0,0 1 0,0-1 0,0 0-1,0 0 1,0 0 0,0 1 0,0-1 0,0 0 0,0 0 0,0 1 0,0-1-1,0 0 1,-1 0 0,1 0 0,0 0 0,0 1 0,0-1 0,0 0-1,0 0 1,0 0 0,0 1 0,-1-1 0,1 0 0,0 0 0,0 0 0,0 0-1,0 0 1,0 0 0,-1 0 0,1 1 0,0-1 0,-12-7-25,-15-17-13,-16-20 35,3-3 0,-37-52 0,-64-113-14,136 206 16,-108-193 5,6 9 8,76 147 5,29 40-14,0 1 0,0 0-1,0 0 1,0 0-1,0 1 1,0-1 0,0 0-1,-1 1 1,1 0-1,0-1 1,-1 1-1,1 0 1,-1 0 0,0 0-1,-4 0 1,20 25 93,147 135 59,-96-99-134,59 55-5,5-5 0,4-6 0,177 105 0,-157-131-13,-133-71-12,-1 0-1,1-1 1,1-1-1,-1-1 0,0-1 1,28 1-1,-46-4 9,1 0 0,-1 0 0,0 0 0,1 0 0,-1-1 0,0 1 0,0 0 0,1-1 1,-1 1-1,0-1 0,0 1 0,1-1 0,-1 0 0,0 0 0,0 1 0,0-1 0,0 0 0,0 0 0,0 0 0,0 0 0,0 0 0,-1 0 0,1-1 0,0 1 0,0 0 0,-1 0 0,1-1 1,-1 1-1,1 0 0,0-3 0,2-48 22,-3 37-18,-3-66-3,-3-1 0,-3 2 1,-26-112-1,-82-231-7,-107-175-24,-42 22-16,152 336 40,76 168 7,38 70 0,-1 0 1,1 1-1,-1-1 0,0 1 0,0-1 1,1 1-1,-1-1 0,0 1 1,0 0-1,0 0 0,0-1 0,0 1 1,-1 0-1,1 0 0,0 0 0,0 0 1,-1 0-1,0 0 0,1 4 3,0 1 0,0 0 0,1 0 0,0-1 0,0 1 0,0 0 0,0 0 0,0 0 0,1-1-1,1 5 1,10 61 33,4-1-1,45 127 0,-28-95-13,324 1157-16,-162-372-45,-125-558 35,-60-263-79,-8-40 22,-2-19 38,-1-7 9,-120-300-34,-235-589-235,-21-61 288,369 932-2,-112-351 2,104 312-10,3 0 0,3 0 0,2-1 1,-2-84-1,10 143 4,0 1-1,-1-1 1,1 1 0,0-1 0,0 1-1,0-1 1,0 1 0,0-1 0,0 1-1,0-1 1,0 1 0,0-1 0,0 1-1,0-1 1,0 1 0,0-1 0,0 1 0,0 0-1,0-1 1,1 1 0,-1-1 0,0 1-1,0-1 1,1 1 0,-1 0 0,0-1-1,0 1 1,1-1 0,-1 1 0,0 0-1,1-1 1,-1 1 0,0 0 0,1 0-1,-1-1 1,1 1 0,-1 0 0,0 0-1,1 0 1,-1-1 0,1 1 0,-1 0-1,1 0 1,-1 0 0,1 0 0,-1 0-1,1 0 1,16 14 40,-4 8-16,-1 0 0,0 1 0,-2 0 0,14 45 0,-18-50-16,40 127 30,43 222-1,-1 161-39,-43-245 19,-33-208-11,41 139 0,-42-192-84,-5-33 7,-4-41 57,-2 52 16,-1-82-30,-4 1 0,-4 0 1,-2 0-1,-24-83 0,-57-186-19,-42-175 58,28-184-29,88 556 12,5 63 9,-4 0-1,-43-137 1,54 201 2,1 0-1,1 0 1,1 0-1,1-1 1,2-33-1,-1 50-3,-1 1 0,0 0 0,0-1 0,-1 1 0,0 0 0,-1 0 0,0 0 0,-6-10 0,-16-46 0,21 38 1,2-1 0,-2-50 0,4 49 4,-1 0-1,-6-31 1,6 51-3,0-1 0,-1 1 0,0 0 0,0 0 0,-1 0-1,0 1 1,-1-1 0,0 1 0,0 0 0,-7-9 0,-62-53 14,58 55-6,13 12-6,-1 0-1,1 0 1,0 0 0,0-1-1,0 1 1,1-1-1,-1 0 1,-2-5 0,5 5 18,1 1 40,12 12-24,51 42-21,-3 3 1,82 92-1,-125-126-5,-64-77-22,23 27 1,-39-39 0,54 61 8,0 0 0,-1 1 0,0 1 0,0-1 1,0 2-1,-1-1 0,0 1 0,0 1 0,-17-6 0,21 14-15,10 7-19,13 14 1,38 50 51,-3 2-1,-4 3 1,-3 2 0,-3 2 0,50 140 0,111 464-75,-190-636 52,156 628 3,106 392 43,-94-531 14,-178-532-56,-2-6-9,0 0-1,0 0 1,1 0 0,-1 0-1,1 0 1,-1-1-1,1 1 1,0 0-1,0-1 1,0 0-1,4 4 1,-4-11-32,-4-101 43,-4-1 0,-34-196 0,-215-628 1,54 241-1,165 540-2,7-2 0,-19-250 0,41 284 13,8-131-1,3 220-9,1 0 0,1 0 0,1 1 0,1 0 0,2 1 0,0 0-1,2 1 1,1 0 0,1 0 0,0 2 0,35-44 0,-48 67 0,-1 0 0,1 0-1,0-1 1,-1 2 0,1-1 0,0 0 0,0 0-1,-1 0 1,1 0 0,0 0 0,0 1 0,0-1-1,0 0 1,0 1 0,0-1 0,0 1 0,0-1 0,0 1-1,0 0 1,0-1 0,0 1 0,1 0 0,-1 0-1,0 0 1,0 0 0,0 0 0,0 0 0,0 0-1,0 0 1,1 1 0,-1-1 0,0 0 0,0 1-1,0-1 1,0 1 0,0-1 0,0 1 0,0-1 0,0 1-1,0 0 1,-1 0 0,1-1 0,0 1 0,0 0-1,0 0 1,0 1 0,5 7 16,-1 0 0,-1-1 1,1 2-1,5 16 0,-4-12-18,14 42 18,-1 2-1,17 90 1,10 131-18,-38-222 10,95 984 74,-88-841-43,-10-133-28,-3-24-10,1 0 1,3 0-1,10 42 1,-9-70-22,-3-28-24,-2-31-28,-2 44 70,0-38 9,1-36-18,-3 1 0,-19-130 1,-3 80-38,-110-625-152,106 539 183,-5-336 0,31 461 2,0 45 12,2 0-1,6-56 1,-5 89 1,1-1-1,-1 1 1,1 0 0,0 0 0,6-11-1,-8 16 3,1 0-1,-1 0 1,0 1-1,1-1 1,-1 0-1,1 1 1,-1-1-1,1 1 1,0-1-1,-1 0 1,1 1-1,-1-1 1,1 1-1,0 0 1,-1-1-1,1 1 1,0 0-1,0-1 1,-1 1-1,1 0 1,1-1-1,-1 2 4,-1-1-1,1 1 1,0-1-1,0 1 1,0-1 0,0 1-1,-1-1 1,1 1-1,0 0 1,0 0-1,-1-1 1,1 1 0,0 0-1,-1 0 1,1 0-1,-1 0 1,1 0-1,-1 0 1,0 0 0,1 0-1,-1 0 1,0 1-1,20 55 28,-3 1 1,15 84-1,9 130-8,-21-125-6,130 998 202,-111-855-158,98 373 0,-60-319-77,-167-763-293,-71-234 242,-30-181-16,186 802 82,-23-143 10,-11-315-1,52 517 104,12 52-69,-3 1 0,17 117 1,-20-89-35,179 780 133,40 215 42,-215-972-180,103 549 88,-75-461-54,82 229-1,-108-376-39,23 61-8,53 233 0,-98-354 0,-1 1-1,0 0 0,-1 0 1,-1 14-1,-9-34 11,-2-9 1,0 0 1,0-1 0,2 0-1,0-1 1,-11-30-1,-5-9-10,-172-312-107,120 230 88,-66-125-6,11-8 0,-99-289 0,202 481 26,-10-29 0,4 0 0,-30-154 0,61 230-3,6 27-16,12 43-32,0 1 50,50 143 61,75 346 0,20 64-2,-5-204 19,-124-325-57,3-2 0,2-2 0,2-1 0,45 52-1,-53-81-2,-28-27-11,-1-1 0,1 1 0,-1 0 0,1-1 0,-1 1 1,1-1-1,-1 1 0,1-1 0,-1 0 0,1 1 0,-1-1 0,1 0 0,0 1 0,-1-1 0,1 0 0,0 0 0,-1 1 0,1-1 0,0 0 1,-1 0-1,1 0 0,0 0 0,-1 0 0,1 0 0,0 0 0,-1 0 0,1 0 0,0 0 0,-1-1 0,1 1 0,0 0 0,-1 0 0,1-1 0,-1 1 1,1-1-1,0 1 0,-1 0 0,1-1 0,-1 1 0,1-1 0,-1 1 0,1-1 0,-1 1 0,0-1 0,1 0 0,-1 1 0,0-1 0,1 0 0,-1 1 1,0-1-1,1 0 0,-1 1 0,0-1 0,0 0 0,0 0 0,0-1 0,2-28 2,-1-1 0,-1 0 0,-2 0 0,-1 1 0,-10-51 0,-50-157-11,37 146 17,-603-2004-215,530 1785 193,13-4 0,-64-430 0,20 92 43,123 624-54,11 42-30,12 52-3,47 481 155,-53-421-89,7 78-5,95 768 41,-105-932-27,24 106-1,-27-131-24,0 0 1,1-1-1,1 0 1,0 0-1,0 0 0,1-1 1,15 20-1,-21-31 8,0 1 0,0-1-1,0 0 1,0 0 0,0 0 0,0 0-1,0 0 1,0 0 0,1 0 0,-1 0-1,0 0 1,1-1 0,-1 1 0,1 0-1,-1-1 1,0 0 0,1 1 0,-1-1-1,3 0 1,-3 0 0,0 0 1,1-1-1,-1 1 0,0-1 0,0 1 1,0-1-1,0 1 0,0-1 0,0 0 1,0 0-1,0 0 0,-1 1 1,1-1-1,0 0 0,0 0 0,-1 0 1,1 0-1,0 0 0,0-2 0,2-5 11,1 0 0,-2-1 0,1 0 0,-1 1 0,2-16-1,13-143-6,-6-289-1,-12 334-4,-25-385-25,1-105-2,25 594 39,1 1-1,1-1 1,1 1 0,0 0 0,5-18 0,-7 34-9,-1 0 1,0 0-1,1 0 1,-1 0-1,0 0 1,1-1-1,-1 1 0,1 0 1,0 0-1,-1 1 1,1-1-1,0 0 0,-1 0 1,1 0-1,0 0 1,0 1-1,0-1 1,0 0-1,0 1 0,-1-1 1,1 1-1,0-1 1,2 0-1,-2 1-2,0 0-1,1 1 1,-1-1-1,0 0 1,0 1-1,0-1 1,0 1 0,0 0-1,0-1 1,0 1-1,-1 0 1,1-1-1,0 1 1,0 0-1,0 0 1,-1 0 0,1 0-1,0 0 1,-1 0-1,1 0 1,0 0-1,-1 0 1,0 0 0,1 0-1,0 1 1,7 23 46,0 0 0,6 34 0,-4-18-32,97 457 123,-5-20-25,72 175-78,62 278 22,-123-407-28,36-12 33,-51-255-20,-35-97-34,54 202-1,-115-350-30,0-1-1,0 1 0,-1 0 1,0 21-1,-1-29 0,0-2 27,-2-6-181,-9-29 135,-26-54 0,6 19 20,-159-368-237,-95-241-8,200 438 248,9-4 0,-78-413 0,139 553 23,4-2 0,1-107 0,32 236 21,14 24 56,-1 2-1,37 74 1,44 116-40,186 595 173,-131-324 146,-119-368-306,6-2 0,107 193 0,-105-234-56,51 119 1,-93-177 2,-3-10-5,-1 1 0,-1 1 0,-2 0 0,9 43 0,19 110 40,99 294 0,-88-351-2,5-3 1,107 183-1,-130-252-30,164 286 35,174 346-27,-355-651-4,-2 0 1,-1 1-1,-2 0 0,-1 1 1,4 51-1,-12-45-14,-1-46-38,-1-6-96,-60-194 0,6 21-76,-193-697-73,110 351 304,117 415-50,5 0-1,-5-210 1,21 319 37,0-1-1,0 1 0,0 0 1,0-1-1,0 1 1,-1 0-1,1-1 1,0 1-1,0-1 1,0 1-1,0 0 1,0-1-1,0 1 0,1-1 1,-1 1-1,0 0 1,0-1-1,0 1 1,0-1-1,0 1 1,0 0-1,1-1 0,-1 1 1,0 0-1,0-1 1,0 1-1,1 0 1,-1-1-1,0 1 1,1 0-1,-1 0 0,0-1 1,0 1-1,1 0 1,-1 0-1,0 0 1,1 0-1,-1-1 1,1 1-1,-1 0 1,0 0-1,1 0 0,12 12-79,-5 4 80,0 1 1,0 1-1,7 30 1,-1-7 18,103 303 105,52 145 12,53 194 175,-12-53-37,-160-491-229,87 198 106,46 137-153,-104-186-7,-3-37-32,-76-250 34,0-1 6,0 0 1,0 0-1,0 1 0,0-1 1,0 0-1,0 1 1,0-1-1,0 0 1,0 1-1,0-1 0,0 0 1,0 0-1,0 1 1,0-1-1,1 0 1,-1 1-1,0-1 1,0 0-1,0 0 0,0 1 1,1-1-1,-1 0 1,0 0-1,0 0 1,0 1-1,1-1 0,-1 0 1,0 0-1,0 0 1,1 0-1,-1 1 1,0-1-1,0 0 0,1 0 1,-1 0-1,0 0 1,1 0-1,-1 0 1,0 0-1,2-9-323,-1-116 80,1 33 163,-3-1 1,-3 1-1,-22-121 1,-151-482 89,24 111-9,147 556 2,-2-4-1,1-1 0,2 1-1,-3-54 1,19 101 12,67 122 175,103 251 0,19 175-94,-49 47 207,-35-115 27,-106-459-321,27 64 0,-33-115-547,-3-11 481,-3-44-11,-3 0-1,-24-121 1,-49-136-89,62 265 112,2 7 43,-133-558 0,123 484-11,5-1-1,-5-231 1,23 359 15,1-1 0,0 1 0,0 0 1,0-1-1,0 1 0,1 0 0,-1 0 0,1-1 0,-1 1 0,1 0 1,0 0-1,-1 0 0,2-2 0,-1 3 1,-1 1 0,1 0 0,-1 0 0,0 0-1,1 0 1,-1 0 0,1 0 0,-1 0 0,1 0 0,-1 0 0,0 0 0,1 0-1,-1 0 1,1 0 0,-1 0 0,1 0 0,-1 1 0,0-1 0,1 0 0,-1 0 0,1 0-1,-1 1 1,0-1 0,1 0 0,-1 1 0,0-1 0,1 0 0,-1 1 0,0-1-1,0 0 1,1 1 0,-1-1 0,0 1 0,0-1 0,1 1 0,4 8-3,0 1 1,0-1-1,7 21 1,318 1099 489,-254-737-228,11 38-63,-84-405-183,-3-21-10,0 0-1,1 0 1,-1 0-1,1 0 1,0 0 0,0 0-1,0 0 1,0 0-1,1 0 1,0-1-1,-1 1 1,5 5-1,-5-7-91,-1-23-220,1-161 16,-34-295 1,-97-300 223,119 704 156,3-1-1,0-88 1,10 178-24,0 1-1,1-1 1,0 0 0,2 0 0,0 0 0,7 18 0,8 24-31,206 892 549,-223-937-583,12 57 34,3-2 0,2 0 0,4-1 1,2-2-1,3-1 0,45 76 1,-74-140-44,0 1 0,0-1 0,0 0 0,0 0 0,0 1 0,0-1 0,0 0 0,0 1 0,0-1 1,1 0-1,-1 0 0,0 1 0,0-1 0,0 0 0,0 0 0,0 1 0,1-1 0,-1 0 0,0 0 1,0 1-1,0-1 0,1 0 0,-1 0 0,0 0 0,0 0 0,1 1 0,-1-1 0,0 0 0,0 0 1,1 0-1,-1 0 0,0 0 0,0 0 0,1 0 0,-1 0 0,0 0 0,1 0 0,-1 0 1,0 0-1,0 0 0,1 0 0,-1 0 0,0 0 0,0 0 0,1 0 0,-1 0 0,0-1 0,1 1 1,-1 0-1,0 0 0,0 0 0,0 0 0,1-1 0,-1 1 0,0 0 0,0 0 0,0-1 0,1 1 1,3-29-147,-6-54 250,2 75-147,-26-251-254,17 191 196,-2 1 0,-24-80 0,-51-128-162,-25-102 205,107 358 82,0 0 1,1-1-1,0-27 0,14 73 345,29 53-284,-4 2 0,-2 1 0,-4 2 0,-4 2 0,25 130 0,-43-162-31,48 258 261,-42-253-250,2-2-1,2 0 1,32 67-1,-34-90-7,-1-1-22,1-1-1,29 46 0,-45-79-25,0 1 1,0 0-1,0-1 0,0 1 0,0 0 0,1 0 0,-1-1 1,0 1-1,0 0 0,0 0 0,0-1 0,0 1 0,0 0 1,1 0-1,-1-1 0,0 1 0,0 0 0,0 0 0,1 0 1,-1 0-1,0-1 0,0 1 0,0 0 0,1 0 0,-1 0 1,0 0-1,0 0 0,1 0 0,-1 0 0,0 0 0,0-1 1,1 1-1,-1 0 0,0 0 0,0 0 0,1 0 0,-1 1 1,0-1-1,0 0 0,1 0 0,-1 0 0,0 0 0,0 0 1,1 0-1,-1 0 0,0 0 0,0 0 0,1 1 0,-1-1 1,0 0-1,0 0 0,0 0 0,1 1 0,-1-1 0,0 0 1,0 0-1,0 0 0,0 1 0,0-1 0,1 0 0,-1 0 1,0 1-1,0-1 0,0 0 0,0 1 0,0-1 0,0 1 1,1-26-203,-1 21 234,1-103-207,-5 1 0,-26-176 0,-14 72-58,-15-84 112,48 219 131,-5-149-1,17 186-6,-1 37 0,0 1-1,1-1 1,-1 1 0,0-1 0,0 1-1,0-1 1,0 0 0,1 1-1,-1-1 1,0 1 0,0 0-1,1-1 1,-1 1 0,0-1 0,1 1-1,-1-1 1,0 1 0,1 0-1,-1-1 1,1 1 0,-1 0-1,0-1 1,1 1 0,-1 0 0,1 0-1,-1 0 1,1-1 0,-1 1-1,1 0 1,-1 0 0,1 0-1,-1 0 1,1 0 0,-1 0 0,1 0-1,-1 0 1,1 0 0,-1 0-1,1 0 1,16 7 1,-9 2 19,0 0 0,0 0 0,-1 1 0,0 0 0,0 0 0,-1 1 1,7 16-1,25 62 118,55 184 1,-67-186-59,79 313 273,-92-340-327,-13-59-52,-1-10-119,-7-18 151,-1-1-1,-19-41 1,2 7-39,-159-554-135,102 312 134,-12-40-8,69 232 52,-14-124 0,97 526 191,-5-41-172,-37-145 39,-4 0 0,-4 0 0,-8 150 0,1-245-56,-1-1-1,0 1 1,-1 0-1,0-1 1,-3 10 0,4-16-10,0 0 0,1 0 0,-1 0 0,0-1 0,0 1 1,0 0-1,0 0 0,0-1 0,-1 1 0,1-1 0,0 1 1,-1-1-1,1 0 0,-1 1 0,1-1 0,-1 0 0,0 0 1,1 0-1,-1 0 0,0-1 0,0 1 0,1 0 0,-1-1 1,0 1-1,0-1 0,-3 0 0,-2 0-6,1-1 0,-1 0 0,0 0 0,1-1 0,-1 0 0,1 0 0,-1-1 0,1 0 0,0 0 1,0 0-1,0-1 0,1 0 0,-1 0 0,-6-8 0,-8-8-13,1-2 1,-22-31 0,11 14-4,-302-417-235,216 291 200,-721-986 7,431 537 203,344 504-129,5-2 0,4-3 0,5-2 0,5-2 0,4-2 0,6-2 0,-31-203 0,13-40 38,41 302-58,6 40-20,6 33-26,15 67 86,50 137 0,-15-57-47,295 1209 30,-278-1068-26,42 288-24,-104-548-45,-3-26 6,-2-17-1,-4-16 53,0 0 0,-2 0 0,0 0 0,-1 1-1,-9-24 1,-2-8 25,-57-180-18,-114-247 1,76 205-42,-154-430-28,70 180 1,-39-162-54,219 640 118,5 19-4,7 26 0,4 21-26,9 28 41,2-1 1,2 1-1,26 59 0,2 7 1,14 52 15,242 673 64,67-31-103,-314-713 36,5-2 1,105 135-1,-159-225-18,33 37-6,-34-38 1,0 0-1,0 1 1,0-1-1,0 0 1,1 0-1,-1 1 1,0-1 0,1 0-1,-1-1 1,1 1-1,-1 0 1,1 0-1,-1-1 1,1 1-1,0-1 1,-1 1-1,1-1 1,-1 0-1,1 1 1,0-1 0,-1 0-1,3 0 1,-3-1-1,-1 0 0,1 0 0,-1 0 1,1 0-1,-1 0 0,1 1 0,-1-1 0,1 0 1,-1 0-1,0 0 0,1 0 0,-1 0 1,0-1-1,0 1 0,0 0 0,0 0 0,0 0 1,0-2-1,3-65-6,-3 0 1,-3 0-1,-21-134 1,-63-204-125,82 385 125,-154-612-23,-130-595 77,277 1157-57,2 0 1,-2-127-1,12 197 12,-1 0-1,1 1 1,0-1-1,0 1 1,0-1 0,0 0-1,0 1 1,0-1-1,0 0 1,0 1-1,0-1 1,0 0-1,0 1 1,0-1-1,1 0 1,-1 1-1,0-1 1,0 1-1,1-1 1,-1 1 0,0-1-1,1 0 1,-1 1-1,0-1 1,1 1-1,-1 0 1,2-2-1,9 15-7,18 46 37,-25-50-22,158 424 173,-104-264-133,714 2046 34,-529-1409-27,-235-775-46,68 217 61,-62-219-123,-16-43-56,-18-62 66,-3 1 0,-52-121 0,37 103 15,-180-447-86,-176-464 141,1-314-28,334 1046-3,11-3 0,-30-541 0,77 329 54,8 435-59,-7 52 11,0 0 0,0 1 1,0-1-1,0 0 0,0 1 0,0-1 0,0 0 1,1 1-1,-1-1 0,0 0 0,0 1 0,0-1 1,0 0-1,1 0 0,-1 1 0,0-1 0,0 0 1,0 0-1,1 1 0,-1-1 0,0 0 0,0 0 1,1 0-1,-1 1 0,0-1 0,1 0 0,-1 0 1,0 0-1,1 0 0,-1 0 0,0 0 0,0 0 0,1 0 1,-1 0-1,0 0 0,1 0 0,-1 0 0,0 0 1,1 0-1,-1 0 0,0 0 0,1 0 0,-1 0 1,0 0-1,1 0 0,-1-1 0,0 1 0,0 0 1,1 0-1,-1 0 0,0-1 0,0 1 0,1 0 1,-1 0-1,0-1 0,0 1 0,0 0 0,1 0 1,-1-1-1,0 1 0,0 0 0,0-1 0,0 1 1,0 0-1,0-1 0,1 1 0,-1-1 0,13 40 62,58 292 173,10 141-88,177 836-11,92-144-33,67-29-116,-403-1097 2,231 615-74,-243-698-256,-4 7 329,-1-1 1,-1 1 0,-11-46 0,-38-119 28,24 101-11,-42-159 4,-119-475 34,-184-1032-279,267 1168 91,50 0 90,58 545 49,4 49 13,4 14 16,1 11 2,0 1 1,-1 0-1,-1 0 1,-1 1-1,0 0 1,3 24-1,-1-11 2,162 646 223,-82-315-165,217 1045-79,-152-661 71,-80-379 20,39 172 142,-75-389-94,83 213 0,-108-333-128,-9-18-18,1-1 1,1 1-1,0-1 0,1 0 1,0-1-1,1 0 0,1 0 1,-1-1-1,17 17 0,-25-28-3,1-1-1,-1 1 0,0-1 1,1 1-1,-1-1 0,0 1 1,1-1-1,-1 1 0,1-1 1,-1 0-1,1 1 0,-1-1 1,1 0-1,-1 1 0,1-1 1,-1 0-1,1 0 0,0 0 1,-1 1-1,1-1 0,-1 0 1,1 0-1,-1 0 0,1 0 1,0 0-1,-1 0 0,1 0 0,-1 0 1,1 0-1,0-1 0,-1 1 1,1 0-1,-1 0 0,1 0 1,-1-1-1,1 1 0,-1 0 1,1-1-1,-1 1 0,1-1 1,-1 1-1,1 0 0,-1-1 1,0 1-1,1-1 0,-1 1 1,0-1-1,1 1 0,-1-1 1,0 0-1,1 1 0,-1-1 1,0 1-1,0-1 0,0 0 1,2-44-172,-2 32 176,-5-134-70,-5 1 0,-29-146-1,-117-488-212,73 389 196,19 83 85,-169-903-110,209 1042 137,-7-333 1,32 450-27,-1 51-1,0 1 0,0-1 0,0 0 1,0 1-1,0-1 0,0 1 0,0-1 0,0 0 0,0 1 0,0-1 0,0 1 0,0-1 1,0 0-1,1 1 0,-1-1 0,0 1 0,0-1 0,1 1 0,-1-1 0,0 1 0,1-1 0,-1 1 1,1-1-1,-1 1 0,0 0 0,1-1 0,-1 1 0,1 0 0,-1-1 0,1 1 0,-1 0 1,1 0-1,-1-1 0,2 1 0,-1 0 0,0 1 1,0 0-1,0-1 0,0 1 0,0-1 1,0 1-1,0 0 0,0 0 1,0 0-1,0 0 0,0 0 1,-1 0-1,1 0 0,0 0 1,-1 0-1,2 2 0,13 28 38,-2 0 0,-1 1 0,9 36-1,-11-38-12,209 848 173,-58 16-149,-138-762-53,147 950 191,-144-908-99,-13-84-43,4 0 0,4-2 0,38 110 0,-51-183-84,-4-16-109,-2-30-41,-7-44 118,-3 1 1,-3 1-1,-29-105 1,30 134 53,-104-439-102,-119-543-67,57-3 104,163 900 70,4-167-1,19 315 36,221 781 219,-179-595-221,17 59-33,205 837 336,-194-674-145,-22-98 12,-36-244-141,2-1-1,45 102 1,-47-128 3,-16-42 15,-4-11-133,-2-13-59,0-7 46,-3-33 22,-3 0 1,-1 0-1,-2 1 1,-2 0-1,-19-50 1,5 9-11,-194-622-87,60 206 57,-56-274-10,197 711 120,-1 2 0,-4 0 0,-2 2 0,-2 0 0,-3 2 0,-38-57 0,-198-261 217,218 312-201,-3 3 0,-2 3 1,-75-68-1,103 106-15,0-2 0,1 0 0,1-2 0,1-1 0,2-1-1,1 0 1,0-2 0,2-1 0,2 0 0,1-1 0,1 0 0,1-1 0,2-1-1,-6-37 1,-65-465-14,7 14 44,32 260-47,-10-268 0,46 406 13,3 104-39,0 43 16,29 557 93,104 667-134,-121-1136 62,4-1 0,5-1 0,38 133 0,-54-260-543,-4-27 537,-16-58-54,-3 0 0,-63-183 0,57 203 31,-107-335-1,-144-487-9,265 855 32,7 28-3,0 0 0,-16-37 0,16 51-3,2 14 4,0 22-9,3 51 21,2 0-1,4 0 1,16 89 0,59 233 68,-55-290-73,101 425-11,40-16 79,-163-512-69,16 44 11,2-1 0,52 89 1,-71-136-21,-1-1 0,1 0 0,-1 1 0,1-1 0,0 0 1,0 0-1,0 0 0,0-1 0,0 1 0,1 0 1,-1-1-1,0 0 0,5 2 0,-5-35-151,-6-19 148,-2 0 0,-2 1-1,-2 0 1,-22-68-1,11 41 3,-425-1365-38,315 1045 44,-57-158 19,184 547-14,-9-27-13,-1 1 1,-24-40-1,34 66 11,-1 1-1,0-1 1,0 1-1,-1 0 0,1 1 1,-1 0-1,-1-1 1,1 2-1,-1-1 1,0 1-1,0 0 0,-1 1 1,1 0-1,-15-6 1,17 9 2,1-1 0,0 0 0,0 0 1,0-1-1,0 1 0,1-1 0,-1 0 1,1 0-1,-1-1 0,1 1 0,0-1 1,0 1-1,1-1 0,-1 0 0,1 0 1,-1-1-1,1 1 0,0 0 0,-2-9 1,-3-11 3,0 0 0,-5-42-1,5 22 24,-78-286-17,54 244 23,-4 0 0,-54-98 1,62 132-30,12 19-12,-19-63 0,22 57-18,-19-38 1,7 27 11,-1 1 1,-3 2-1,-1 0 0,-3 3 1,-1 1-1,-57-58 1,55 67 8,0-2 0,2-1 0,2-2 0,-43-69 0,52 69-12,-2 0 1,-1 2-1,-33-39 0,54 73 11,-5-8-1,-1 0-1,2 0 1,-14-22 0,22 31-5,0 1 5,0 1 0,0 0 0,0 0 0,0-1 0,0 1 0,0 0 0,0 0 0,0-1 0,0 1 1,0 0-1,0 0 0,0-1 0,0 1 0,0 0 0,0 0 0,0-1 0,0 1 0,-1 0 0,1 0 0,0 0 0,0-1 0,0 1 0,0 0 0,0 0 1,-1 0-1,1 0 0,0-1 0,0 1 0,0 0 0,-1 0 0,1 0 0,0 0 0,0 0 0,0 0 0,-1 0 0,1-1 0,0 1 0,0 0 0,-1 0 0,1 0 1,0 0-1,0 0 0,0 0 0,-1 0 0,0 0-47,1 14-11,1 14 69,1-1-1,2 0 1,0 0-1,16 51 1,46 110 67,-32-97-58,125 296-1,1 0-9,4 84 63,127 334 117,-282-783-183,54 133 23,85 316 1,-127-359-36,-34-191-21,-144-398-35,21 70 55,50 127-24,-120-419-29,189 633 57,2-2 0,2 1 0,4-2 0,-3-101-1,12 168-1,1-8 1,8 17-19,2 11 20,0 1 0,-2 0 0,0 1 0,-1 0 0,11 40 0,22 124 19,-28-121-14,123 757 8,-98-567 2,-17-109 14,17 102 17,-36-230-51,-2-14 6,0 1 0,0-1 1,1 0-1,-1 1 0,0-1 0,1 1 0,-1-1 0,1 0 1,0 1-1,0-1 0,0 0 0,0 1 0,0-1 0,0 0 1,2 2-1,-2-5-1,0 0 0,0 0 1,0 0-1,0 0 0,0 0 0,0-1 1,0 1-1,0 0 0,-1-1 1,1 1-1,0-1 0,-1 1 0,0-1 1,1 1-1,-1-1 0,0 1 1,1-1-1,-1 1 0,0-1 0,0 1 1,0-1-1,-1-2 0,2-3 2,7-95-33,-5 1 0,-15-179 0,9 235 30,-19-368-40,22 407 44,0-4-5,0 0 1,0 1 0,1-1 0,4-16-1,-5 25 5,0 0-1,0 0 1,1-1-1,-1 1 1,1 0-1,-1 0 0,1 0 1,-1 0-1,1 0 1,-1 0-1,1 0 1,0 0-1,-1 1 1,1-1-1,0 0 1,0 0-1,0 1 0,0-1 1,0 0-1,-1 1 1,1-1-1,0 1 1,0-1-1,0 1 1,0-1-1,1 1 1,-1 0-1,0 0 0,0 0 1,0 0-1,0-1 1,0 1-1,0 1 1,0-1-1,0 0 1,0 0-1,0 0 1,0 1-1,0-1 0,0 0 1,0 1-1,0-1 1,0 1-1,0-1 1,0 1-1,0 0 1,1 0-1,5 6 2,1 0 0,-1 0 1,-1 1-1,1 0 0,-1 0 0,-1 1 0,1-1 1,-1 1-1,-1 1 0,0-1 0,6 17 0,-7-18 6,140 409 145,-21-48 38,-115-350-161,-6-13-28,1 0 0,0 0 0,1 0 0,0 0 0,-1 0 0,2 0 0,5 8 0,-8-13-54,-3-17 48,-5 1 5,-1 0-1,-1 1 1,0 0 0,0 0 0,-14-15 0,-10-13 1,-326-567-40,292 486 14,20 39-39,39 76 91,4 13-35,2 18-17,2-20 31,2 46 0,1-1 1,3 0 0,13 56-1,46 143-22,-30-121 38,63 177 8,-8-29-18,-75-217-2,-2 0 1,12 113 0,-25-145-26,0-20 15,0 0 1,0-1 0,0 1-1,0 0 1,1-1-1,0 1 1,0-1-1,2 8 1,-2-10-7,-3-7-63,-56-109-58,13 28 99,-61-127 44,19 43-32,-83-226 0,264 607 100,-34-85-61,51 140 31,-55-122-23,6-4 1,82 137 0,-130-254-26,1 0 0,34 38-1,-45-56-7,0-1 1,0 0-1,0 1 0,1-2 0,0 1 0,0 0 0,0-1 0,0 0 0,0-1 0,0 1 0,1-1 0,-1 0 0,1 0 1,-1-1-1,1 1 0,0-2 0,0 1 0,0-1 0,8 0 0,-12-1 0,1 0 0,-1 0 0,0 0 0,0 0 0,1 0 0,-1-1 0,0 1 0,0-1 0,0 1 0,-1-1 0,1 0 0,0 0 0,0 0 0,-1 0 0,0 0 0,1-1 0,-1 1 0,0 0-1,0-1 1,0 1 0,1-5 0,14-61-1,-14 61 8,10-103-31,-4-1-1,-6-138 0,-3 145 43,-12-442-42,0 322 15,15-246 0,-1 462 12,6-46 11,-7 52-11,0 0-1,1 0 0,-1 0 0,1 0 0,0 0 0,0 0 0,-1 1 0,1-1 1,0 0-1,1 1 0,-1-1 0,0 0 0,0 1 0,0 0 0,1-1 1,-1 1-1,1 0 0,-1 0 0,1 0 0,3-2 0,-4 2 0,1 1-1,-1 0 1,1 0-1,-1 0 1,0 0-1,1 0 1,-1 0-1,1 0 1,-1 0-1,0 1 1,1-1 0,-1 0-1,1 1 1,-1 0-1,0-1 1,0 1-1,1 0 1,-1-1-1,0 1 1,0 0-1,0 0 1,0 0-1,0 0 1,0 0-1,0 1 1,0-1-1,0 0 1,0 0-1,0 1 1,0 1-1,22 52 31,-21-48-23,37 136 66,-5 2 1,16 155-1,-36-214-53,110 788 76,-122-862-100,26 148 60,-23-138-49,1-1 0,1 0 1,0 0-1,2-1 1,10 20-1,-18-39-10,-1 0 1,0 0-1,1 0 0,-1 0 1,1 0-1,-1 0 0,1-1 1,-1 1-1,1 0 0,0 0 1,-1-1-1,1 1 0,0 0 1,0-1-1,-1 1 0,1-1 1,0 1-1,0-1 0,0 1 1,0-1-1,0 0 0,-1 1 1,1-1-1,0 0 0,0 0 1,0 0-1,2 1 0,-2-2 2,0 0-1,0 0 0,0 0 0,1 0 0,-1 0 1,0 0-1,0 0 0,-1 0 0,1 0 0,0 0 1,0-1-1,0 1 0,-1 0 0,1-1 1,-1 1-1,1-2 0,15-63 27,-9-24-51,-5-157 1,-4 118-26,-31-575-117,1 8 16,31 621 156,0 23 5,6-71 0,7 72 1,-11 49-9,0 0-1,0 0 1,0 0-1,0 0 1,0 0-1,0 0 1,0 1-1,1-1 1,-1 1 0,0-1-1,1 1 1,0-1-1,-1 1 1,1 0-1,0 0 1,-1 0-1,1 0 1,0 0-1,3-1 1,-4 2-1,0 0 0,0-1 0,0 1 0,0 0 0,0 0 0,1 0 0,-1 1 0,0-1 0,0 0 0,0 0 0,0 1 0,0-1 0,0 0 0,1 1 0,-1-1 0,0 1 0,0 0 0,0-1 0,-1 1 0,1 0 0,0 0 0,0 0 0,0-1 0,0 1 0,-1 0 0,2 1 0,5 8 13,-1 0 0,0 0-1,0 1 1,-1 0 0,0 0 0,4 15 0,23 86 57,-32-112-70,43 196 39,-9 1 0,18 304 0,-31 411-28,-22-835-20,9 229 34,-5-268-16,2-1 0,1 1 0,2-1 0,1-1 0,24 65 0,-30-95-9,0 0 0,1 0 0,-1-1 0,1 1 0,0-1 0,6 6 0,-10-10-2,1 0-1,0 0 1,-1 0-1,1 0 1,0-1-1,0 1 1,0 0-1,0-1 1,-1 1-1,1-1 1,0 1-1,0-1 0,0 0 1,0 1-1,0-1 1,0 0-1,0 0 1,0 1-1,0-1 1,0 0-1,0 0 1,0 0-1,0 0 1,0-1-1,0 1 1,0 0-1,0 0 1,0-1-1,0 1 1,0 0-1,0-1 1,0 1-1,0-1 1,0 0-1,0 1 1,-1-1-1,1 0 0,0 1 1,0-1-1,-1 0 1,1 0-1,0 0 1,-1 0-1,1 0 1,-1 0-1,1 0 1,-1 0-1,1-1 1,5-12-12,-1 1 0,-1-1 0,0 0 1,0 0-1,-2 0 0,3-16 0,3-98 13,-7 83-13,14-303-328,-37-471 0,-13 459 235,-40-745 150,75 1099-42,3-41-16,-3 46 16,0 0 1,1 0 0,-1 0-1,0-1 1,1 1-1,-1 0 1,0 0 0,1 0-1,0 0 1,-1 0-1,1 0 1,-1 0 0,1 0-1,0 1 1,0-1-1,-1 0 1,1 0 0,0 1-1,0-1 1,0 0 0,0 1-1,0-1 1,0 1-1,0-1 1,0 1 0,0 0-1,0-1 1,2 1-1,-2 0 4,0 0 1,0 0-1,0 0 0,1 1 0,-1-1 0,0 0 0,0 1 0,0-1 0,0 1 1,0 0-1,0-1 0,0 1 0,0 0 0,-1 0 0,1-1 0,0 1 0,0 0 1,0 0-1,-1 0 0,1 0 0,-1 0 0,1 0 0,0 0 0,0 2 0,9 20 60,-1 0-1,0 1 0,-2-1 0,0 2 0,-2-1 0,4 34 0,79 700 19,-46 16 4,-14-208-49,-26-525-37,37 509-5,31-8 55,-68-526-42,33 147 22,-29-141-24,1 1 0,1-1 0,0-1 0,22 39 0,-27-57-9,-1 1 0,1 0 0,0-1 0,0 1 0,0-1 0,0 0 0,0 0 0,1 0 0,5 3 0,-8-6-6,0 1 1,0-1 0,0 1 0,0-1-1,0 0 1,0 0 0,0 0-1,0 1 1,1-1 0,-1 0 0,0-1-1,0 1 1,0 0 0,0 0 0,0 0-1,0-1 1,0 1 0,0 0 0,0-1-1,0 1 1,0-1 0,0 1 0,0-1-1,0 0 1,0 0 0,0 1 0,-1-1-1,1 0 1,0 0 0,0 0 0,-1 0-1,1 0 1,-1 0 0,1 0-1,0 0 1,-1 0 0,0 0 0,1 0-1,-1 0 1,0 0 0,1 0 0,-1-1-1,0 1 1,0-2 0,6-30-33,-1 1-1,-1-2 1,-2 1 0,-1 0 0,-4-44 0,1-10 30,2 81 10,-40-1062 0,-120-43-122,23 192 36,126 814 128,1-156 1,25 288 139,5 24-95,-2 0-1,-2 1 1,11 62 0,20 174-66,117 1255 120,-61-484-84,-100-1037-50,38 280 138,-32-251-122,3-1 1,2 0-1,31 78 0,-44-126-23,27 54-3,-26-54-1,-1 0 0,0 1 0,1-1 0,0 0-1,-1 0 1,1 0 0,0 0 0,0 0 0,0-1 0,0 1 0,0-1 0,0 1 0,1-1-1,-1 0 1,0 0 0,1 0 0,-1 0 0,0 0 0,4 0 0,-6-1-5,1 0 1,0 0-1,-1 0 1,1 0-1,0-1 1,-1 1-1,1 0 1,0 0-1,-1-1 1,1 1-1,-1 0 1,1-1-1,0 1 1,-1-1-1,1 1 1,-1 0-1,1-1 0,-1 0 1,1 1-1,-1-1 1,0 1-1,1-1 1,-1 1-1,0-1 1,1 0-1,-1 1 1,0-1-1,0 0 1,1 1-1,-1-2 1,3-26-63,-3 19 37,3-311 16,-5 168 10,-71-1055-4,-108 12-67,85 593 105,75 403 28,1-211-1,19 355-22,0 31-12,0 1 0,2-1 0,0 0 0,2 0 0,8-39 0,-11 62-17,0 1 0,0-1 0,1 0 0,-1 1 0,0-1 1,0 1-1,0-1 0,0 0 0,1 1 0,-1-1 1,0 1-1,1-1 0,-1 1 0,0-1 0,1 1 0,-1 0 1,0-1-1,1 1 0,-1-1 0,1 1 0,-1 0 1,1-1-1,-1 1 0,1 0 0,-1 0 0,1-1 1,-1 1-1,1 0 0,-1 0 0,1 0 0,-1 0 0,1 0 1,-1 0-1,1 0 0,0 0 0,-1 0 0,1 0 1,0 0-1,1 1 5,-1 0 0,1 0 0,-1 0 0,1 0 0,-1 1 1,0-1-1,0 1 0,1-1 0,-1 1 0,0-1 0,0 1 0,0-1 0,-1 1 1,2 2-1,12 32 42,-2 1-1,-2 0 1,-1 1 0,-1 1 0,4 65 0,-6-58-43,129 1383 47,-122-1182-59,73 957-132,-84-1187 138,39 284 5,-31-245-3,3 0-1,2-1 0,26 63 1,-25-93-112,-5-17 12,-11-8 96,0 0 0,0 0 0,0 0-1,1 0 1,-1 0 0,0 0 0,0 0-1,1-1 1,-1 1 0,0 0 0,0 0 0,1 0-1,-1 0 1,0 0 0,0 0 0,0 0-1,1-1 1,-1 1 0,0 0 0,0 0-1,0 0 1,0 0 0,1-1 0,-1 1-1,0 0 1,0 0 0,0 0 0,0-1-1,0 1 1,0 0 0,0 0 0,0-1 0,0 1-1,1 0 1,-1 0 0,0-1 0,0 1-1,0 0 1,0 0 0,0-1 0,2-29-38,0 0 0,-4-47 1,1 9 19,-31-463-85,-39 2 66,11 88 71,-27-392-97,50-13 140,36 704-75,8-315 9,0 360-3,3 0 0,37-159 0,-7 69 154,-34 162-104,-5 59 19,-1-18-51,1 289-1,-28 1416 45,1-744-4,26-977-67,0 0 1,1 0-1,-1 0 1,0 0-1,0 0 1,0-1-1,1 1 1,-1 0-1,0 0 0,0 0 1,0 0-1,1 0 1,-1 0-1,0 0 1,0 0-1,0 0 1,1 0-1,-1 0 1,0 0-1,0 0 0,0 0 1,1 0-1,-1 0 1,0 1-1,0-1 1,0 0-1,1 0 1,-1 0-1,0 0 1,0 0-1,0 0 1,0 1-1,1-1 0,-1 0 1,0 0-1,0 0 1,0 0-1,0 1 1,0-1-1,0 0 1,1 1-1,4-18-4,0 0 0,0-1-1,-2 1 1,0-1 0,-1 0 0,1-19 0,2-22 4,79-1097 3,-102 336 37,9 634-98,12-193-1,1 342 70,2-1 0,14-49 0,-10 46 2,6-53-1,-15 85-9,2-20 1,-1 24 1,1 18 0,14 197 183,-10-85-108,2 340 179,-10-296-181,-19 704 229,-25 282-245,4-562-62,16-216-26,17-240 20,5 1-1,6 0 1,38 269 0,95 454-45,-121-704-43,-2-12 18,56 256 68,-65-381-86,-4-30-117,-5-34-89,-15-69 239,-43-135-1,44 179 8,-121-539-73,109 423 122,-12-252 1,43 423 7,-6-879 0,25 708 10,-14 153-3,1 1 0,1 1 0,19-50 0,-26 78-9,1 0 0,-1 0 0,1 0 0,-1 0-1,1 1 1,0-1 0,0 0 0,0 1 0,0-1 0,0 1 0,0-1 0,0 1 0,1-1 0,-1 1 0,0 0 0,1 0 0,-1 0 0,1 0 0,-1 0 0,1 0 0,-1 0 0,1 0-1,0 1 1,-1-1 0,1 0 0,0 1 0,0 0 0,-1 0 0,4-1 0,-2 2 4,-1 0-1,1 1 1,-1-1-1,1 1 1,-1-1-1,0 1 1,0 0 0,0 0-1,0 0 1,0 0-1,0 0 1,0 0-1,0 1 1,-1-1-1,1 1 1,-1-1 0,0 1-1,2 4 1,10 26 21,-1 1 0,-1 1 0,12 67 1,6 122-22,-18-132 4,46 491 108,1 4 87,41-11-94,-95-558-106,0 2 5,0 1 1,2-1 0,0 0 0,1 0-1,1-1 1,17 30 0,-25-48-10,0-1 1,0 1-1,0-1 1,0 0-1,0 1 1,0-1 0,0 0-1,1 1 1,-1-1-1,0 0 1,0 1-1,0-1 1,0 0-1,1 1 1,-1-1-1,0 0 1,0 1-1,0-1 1,1 0-1,-1 0 1,0 0-1,1 1 1,-1-1-1,0 0 1,0 0-1,1 0 1,-1 1-1,0-1 1,1 0-1,-1 0 1,0 0-1,1 0 1,-1 0-1,0 0 1,1 0-1,-1 0 1,0 0-1,1 0 1,-1 0-1,0 0 1,1 0-1,-1 0 1,0 0-1,1-1 1,-1 1-1,0 0 1,1 0-1,-1 0 1,0 0-1,1-1 1,-1 1 0,0 0-1,0 0 1,1-1-1,-1 1 1,0 0-1,0-1 1,0 1-1,1 0 1,-1 0-1,0-1 1,0 0-1,4-26-138,-3 23 167,1-94-42,-14-165 1,3 138-45,-98-820-34,-1-9 113,24 285-46,58 504 54,12 35-32,1-233 0,11 328-4,-1 0 1,-8-38-1,0 4-3,8 45 10,0 9 0,1 0 0,1 0 0,0 1 0,1-1 0,0 0 0,3-17 0,-2 24 14,-1 6-15,0 0 0,0-1 0,0 1-1,0 0 1,1-1 0,-1 1 0,1 0 0,-1 0 0,1-1-1,0 1 1,-1 0 0,1 0 0,0 0 0,0 0 0,1 0 0,-1 0-1,0 0 1,3-2 0,-3 5 0,0 1 0,1-1 0,-1 1 0,0-1 0,1 1 0,-1 0 0,0 0 0,0-1 0,0 1 0,-1 0 0,1 0 1,0 0-1,-1 0 0,1 0 0,-1 0 0,1 0 0,-1 0 0,0 4 0,1-2 0,109 705 155,-30 10 321,-54 93-44,-26-679-404,-4-56-13,-2 0 1,-20 92 0,-3 23 18,0 3 10,-59 215-1,62-300-35,-20 152 75,29-138-134,-56 216 1,65-307 49,1 0 0,2 1 1,1 0-1,1 36 0,-3 14-79,-2 112-69,3-43 59,3-68 95,3-56 1,-2 0 1,0 1-1,-9 43 1,10-73-8,0 1 0,0 0 0,0 0 0,0-1 1,0 1-1,0 0 0,0 0 0,0 0 0,-1-1 0,1 1 1,0 0-1,0-1 0,-1 1 0,1 0 0,-1-1 0,1 1 0,0 0 1,-1-1-1,1 1 0,-1 0 0,1-1 0,-1 1 0,1-1 0,-1 1 1,0-1-1,1 0 0,-1 1 0,0-1 0,1 0 0,-1 1 1,0-1-1,1 0 0,-1 0 0,0 0 0,1 0 0,-1 1 0,0-1 1,0 0-1,1 0 0,-1 0 0,0-1 0,0 1 0,1 0 1,-1 0-1,0 0 0,0-1 0,-4 1-7,-31-1 19,24 0-23,0 0 0,0 1 0,0 1 0,0 0 0,1 0 0,-1 1 1,0 1-1,0 0 0,1 1 0,-1 0 0,-10 6 0,0 5 11,0 2 0,1 0 0,1 1 0,1 1 1,-18 22-1,-80 117 39,44-56 60,17-26-64,-58 73 55,102-135-80,-1 0 0,-1-1 0,0-1 0,0-1 0,-1 0 0,-1-1 0,-23 12 0,28-17-9,0-1 0,0-1 1,0 0-1,0 0 0,-1-1 0,1-1 0,-17 0 0,22-1 2,-1 0 1,1-1-1,0 0 0,0 0 0,0-1 0,0 0 0,0 0 0,1 0 0,-1-1 0,1 0 0,-1 0 0,1-1 0,0 1 1,0-1-1,-6-6 0,-14-18 8,2-2 0,1 0 0,1-2 0,1 0 0,-20-45 0,-63-182-48,25 56 61,43 146-34,31 51 7,3 2 39,1 4 21,0 10-37,3 47 0,3 0-1,12 60 1,-8-62 4,-3 0 0,2 60 0,-26-153-525,-6-35 572,-12-44-261,-74-166-1,27 79 61,70 170 106,1-1-1,-12-70 1,23 105 27,0 0 1,0 0-1,0 0 1,1 0-1,-1 0 1,0 0 0,0 1-1,0-1 1,1 0-1,-1 0 1,0 0-1,0 0 1,0 0-1,1 0 1,-1 0 0,0 0-1,0-1 1,0 1-1,1 0 1,-1 0-1,0 0 1,0 0-1,0 0 1,0 0 0,1 0-1,-1 0 1,0 0-1,0-1 1,0 1-1,0 0 1,0 0-1,1 0 1,-1 0 0,0-1-1,0 1 1,0 0-1,0 0 1,0 0-1,0 0 1,0-1-1,0 1 1,0 0 0,1 0-1,-1-1 1,0 1-1,0 0 1,0 0-1,0 0 1,0-1-1,0 1 1,0 0 0,0 0-1,-1 0 1,1-1-1,0 1 1,0 0-1,0 0 1,0 0-1,0-1 1,0 1 0,0 0-1,0 0 1,0 0-1,-1 0 1,1-1-1,0 1 1,0 0-1,0 0 1,0 0 0,9 8-33,-9-7 33,27 34 28,-2 2 0,-1 1 1,-2 1-1,-1 1 1,17 45-1,70 223 143,-104-294-171,1-1-5,-1 0 1,-1 1 0,1-1-1,-2 1 1,2 27 0,-4-41-23,-5 0-130,-1 0 154,1-1 1,-1 0 0,1-1-1,0 1 1,0-1 0,0 0-1,0-1 1,0 1-1,0-1 1,0 0 0,1 0-1,-1-1 1,-5-5 0,-6-7-7,1-1 0,-19-26 0,-9-11 2,-99-90 17,111 117-4,25 22-4,-1 0-1,1 0 1,0-1 0,1 0 0,-1 0-1,1 0 1,0-1 0,0 0 0,1 0-1,0 0 1,-6-15 0,-36-66 51,-45-131-69,72 177 17,-2 2-1,-1 0 0,-27-37 1,-89-105-6,113 151 3,-171-181 39,27 67-19,24 25-4,-197-178 24,294 252-44,1-3 1,2-2 0,3-1-1,1-3 1,-55-99 0,87 138 11,1-1 0,0 0 0,1 0 1,1-1-1,1 0 0,0 0 0,1 0 1,1-1-1,1 0 0,0 1 0,1-28 0,2 30-3,0-1 0,1 0-1,1 0 1,0 1 0,1-1-1,1 1 1,0 0 0,1 1 0,1-1-1,0 1 1,13-20 0,-11 18 5,-1 0 0,-1 0 0,0-1 1,-1 0-1,-1-1 0,5-36 0,-5 6-2,-2-71 0,-3 76-8,1-31 8,-2-1 0,-4 1-1,-17-95 1,-85-289 29,53 231-16,46 186-28,2-1 1,-1-48-1,-6-47-8,-11-25 10,10 60-3,-47-184 0,-17 75 10,78 212-2,0-1 1,0 1-1,0 0 0,-1-1 0,1 1 0,0 0 0,0-1 0,0 1 1,0 0-1,0-1 0,0 1 0,0 0 0,0-1 0,0 1 1,0 0-1,0-1 0,0 1 0,0 0 0,0-1 0,0 1 1,1 0-1,-1-1 0,0 1 0,0 0 0,0-1 0,0 1 0,0 0 1,1 0-1,-1-1 0,0 1 0,0 0 0,1 0 0,-1-1 1,0 1-1,0 0 0,1 0 0,-1 0 0,0-1 0,0 1 0,1 0 1,-1 0-1,0 0 0,1 0 0,-1 0 0,0 0 0,1 0 1,-1 0-1,0 0 0,1 0 0,-1 0 0,1 0 0,25 7 5,25 21-1,-23 1 4,-25-25-6,-1-1 1,2 1 0,-1 0-1,0-1 1,1 0-1,-1 0 1,1 0-1,0-1 1,4 3-1,-2-4-21,-5-1-11,5-11-6,-2-4 39,-2 1-1,1-1 0,-2 1 0,0-1 0,0 0 0,-1 1 1,-3-22-1,1-13-28,0 15 18,-1 1-1,-9-43 1,6 44 12,2-1-1,-2-42 0,0-131 31,6 193-34,-1-49-10,14-112-1,-7 122 13,-4 33 0,0-1 0,2 1 0,8-29 0,-7 33 11,-2 4-14,1 1 0,0 0-1,0 0 1,8-13 0,-4 5 15,-8 17-13,0 0 0,0 1-1,0-1 1,0 0 0,0 1 0,0-1-1,1 0 1,-1 1 0,0-1 0,0 1 0,1-1-1,-1 0 1,0 1 0,1-1 0,-1 1 0,1-1-1,-1 1 1,1-1 0,-1 1 0,1 0 0,-1-1-1,1 1 1,-1 0 0,1-1 0,-1 1 0,1 0-1,-1 0 1,1-1 0,0 1 0,-1 0 0,1 0-1,0 0 1,-1 0 0,1 0 0,-1 0 0,1 0-1,0 0 1,-1 0 0,1 0 0,0 1 0,3-3 3,-1 0 0,0 1 0,0-1 0,0-1 0,-1 1 0,1 0 1,0-1-1,-1 1 0,1-1 0,-1 0 0,0 0 0,0 0 0,0 0 1,3-6-1,-5 8-1,0 1 0,0-1 0,1 0 0,-1 0 0,0 1 0,1-1 0,-1 0 0,0 0 0,1 1 0,-1-1 0,1 1 0,-1-1 0,1 0 0,0 1 0,-1-1 0,1 1 0,-1 0 0,1-1 0,0 1 0,-1-1 0,1 1 0,0 0 0,0 0 0,-1-1 0,1 1 0,0 0 0,0 0 0,-1 0 0,1 0 0,0 0 0,0 0 0,-1 0 0,1 0 0,0 0 0,-1 0 0,1 1 0,0-1 0,0 0 0,-1 0 0,1 1 0,0-1 0,-1 0 0,1 1 0,0-1 0,-1 1 0,1-1 0,-1 1 0,1 0 0,-1-1 0,1 1 0,-1-1 0,1 1 0,-1 0 0,1-1 0,-1 1 0,0 0 0,1 0 0,-1 0 0,30 58 119,-23-41-107,15 32 6,-2 2 0,25 95 0,-27-86-1,46 199 142,20 64-37,-39-153-66,-17-58-2,56 280 16,-24-93 2,36 100-20,-78-312-38,11 43 34,94 328-86,-23-99 21,-39-153 87,14 60-46,-59-182-18,4 0-1,3-2 1,35 85 0,-36-109 10,-18-43-15,2 0 0,0 0 0,1-1 0,12 21-1,-4-3-17,-12-27 11,0 1 0,0 0-1,-1 0 1,0 1 0,0-1-1,-1 0 1,0 1 0,0-1-1,0 11 1,11 25-1431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2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53 402 32,'0'0'262,"-12"-2"560,8-12-728,1 0 1,1-1 0,-2-21-1,4 29-83,-1-5-2,-4-33 21,2 1 0,2-2 0,4-56 0,-2 98-22,0 1 0,0 0 1,0 0-1,0-1 1,1 1-1,-1 0 1,1 0-1,0 1 0,0-1 1,0-1-1,0 2 1,0-1-1,1 1 0,-1 0 1,1 0-1,0 0 1,-1 0-1,1 0 1,-1 1-1,1-2 0,0 2 1,0 0-1,0 0 1,1 0-1,-1 0 1,0 0-1,0 1 0,1-1 1,4 1-1,4-1 24,-1 1 0,1 0 0,-2 1-1,2 0 1,0 1 0,-2 0 0,19 7 0,10 9 16,-2 2 1,0 2 0,-2 1-1,33 30 1,2-2-4,-12-4-15,-56-43-28,1-2 0,0 1 0,0 0 1,-1 0-1,1 0 0,-1 2 0,0-2 0,0 0 0,0 1 0,0 0 0,-1-1 1,1 2-1,-1-1 0,0 0 0,1 8 0,-2-11-2,-1 1 1,1-1-1,-1 0 0,0 0 0,1 1 1,-1-1-1,0 0 0,0 0 0,0 0 1,0 0-1,0 0 0,0 0 0,0 1 1,0-1-1,-1 0 0,1 0 0,0-1 1,0 1-1,-1 0 0,1-1 0,-1 1 1,-1 0-1,-41 13 13,34-11 0,-38 8 4,-1-2-1,2-3 1,-2-3 0,-81-4 0,63 1 11,60 0-14,0 1-1,2 0 1,-2 0 0,0 0-1,1 1 1,0 1-1,-1-1 1,2 1 0,-1 0-1,0 0 1,0 0 0,1 1-1,-10 8 1,0 0-7,14-12-135,27-5-2419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2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1037 1563 0,'9'-5'363,"1"-1"0,0 0 0,0 0 0,-2-2 0,12-8 0,52-48-217,3 4 1,2 5-1,2 2 0,150-71 0,-199 111-136,-1 0-1,0-3 0,0 0 0,-2-2 1,0-2-1,-1 0 0,-1-2 0,-1 0 0,0-2 1,31-43-1,-54 65-9,0 0 1,0 1-1,0-1 1,0 0-1,0 0 0,0 0 1,0 0-1,-1-1 1,1 0-1,-1 1 0,1 0 1,-1 0-1,0 0 1,0 0-1,0-1 1,0 1-1,0-1 0,0 1 1,-1 0-1,1 0 1,-1 0-1,0-1 1,1 1-1,-1 0 0,0 0 1,0-1-1,0 2 1,-2-3-1,-4-5 4,1-1-1,-1 1 1,-1 0-1,-12-9 1,4 2-2,-118-124-96,-214-176 1,303 283 81,-1 3 0,-1 2 0,-73-31 1,-157-43-17,209 81-13,-81-12 0,117 28 27,0 1-1,0 2 1,0 2-1,-59 6 0,75-1 15,-1-1 0,1 2 0,-1 0 0,1 2 0,1-1-1,-1 2 1,2 0 0,-1 0 0,1 2 0,1 1-1,-1-1 1,1 2 0,2 0 0,-19 25 0,2 1 7,3 1 0,1 0 0,1 2 0,-24 65 0,36-74 1,-1 2 1,3 1-1,1 0 1,2-1-1,-6 74 1,11-41 15,2 2 0,11 83-1,16 51 32,8-3 1,108 353-1,-57-322-42,116 228 1,-94-229-9,48 88-5,-125-265 0,2-1 0,1-3 0,71 78 0,-62-82 3,1-3 0,57 43 0,-86-74-1,1-1-1,1-1 1,-1-1-1,1 1 1,0-3 0,2 1-1,-2-3 1,2 0-1,-1-1 1,31 3 0,-16-5-4,60-5 0,-80 2 7,0-3 0,-2 1 0,2 0 0,-1-2 0,-1 1 1,1-3-1,15-7 0,-10 2 4,-1 0 0,0-1-1,-2-1 1,1 0 0,-1-1 0,-2-1 0,1-1-1,-1 0 1,-1-1 0,12-22 0,-8 7-4,0-2 0,-3 0 0,0-1 1,-2 1-1,7-43 0,29-116-4,-27 123 4,-3 0 0,-2-2 0,-5 0 1,5-99-1,-15 121 1,2 14-13,-2-2-1,-2 0 1,-1 0 0,-2 1 0,-13-57-1,7 58-30,-1 1 0,-29-59 0,37 84 30,-2 1 0,-1 0 1,0 1-1,0-1 1,-1 1-1,1 0 0,-1 1 1,-1-1-1,0 2 1,1 1-1,-2-2 0,-18-8 1,24 13 8,-1 2 0,1-1 0,-1 1 0,0 0 0,1 0 0,-1 0 0,1 1 0,-1 0 0,1-1-1,-1 2 1,0-1 0,0 1 0,1-1 0,-1 1 0,1 1 0,0-1 0,-1 0 0,1 2 0,-1-1 0,1 0 0,0 1 0,0-1 0,0 1 0,0 0 0,2 0 0,-2 1 0,-5 5 0,-6 10 7,2-1 0,-1 2-1,2 0 1,-15 33 0,17-34-5,-35 77 27,6 4-1,-47 168 0,67-208-26,15-46-5,0 1-1,-2 0 1,-12 24 0,16-36 1,-1 1 0,1-1 0,0 1 0,-1-1 0,2-1 0,-2 1 1,0 0-1,0-1 0,0 0 0,0 1 0,-1 0 0,1-2 0,0 1 0,-1 0 1,0-1-1,1 0 0,0 1 0,-1-2 0,-4 2 0,1-2-1,0 1-1,1-2 1,0 1 0,-1-1-1,1 0 1,-1 0-1,0-1 1,1 0 0,1 0-1,-2 0 1,1-2-1,0 1 1,0 0-1,1-1 1,-9-7 0,-6-6-15,2-2 0,-31-39 0,2 4 5,24 29 12,0-2 0,3 0 0,0 0 0,-23-43 0,-35-70 0,70 122-3,0-1 1,1 0-1,1-1 0,1 1 1,-6-39-1,-4-12-8,8 31 9,3 0 1,0 0-1,2 0 0,5-68 0,-2 19 11,0 73-7,1 0-1,0 0 1,6-26 0,-5 28-3,1-2 1,-2-1 0,2-26-1,-3 38 2,1 0 0,-1 0-1,1 0 1,0 1-1,-1-1 1,2 1-1,-1-1 1,0 1 0,5-6-1,10-17 10,-15 22-8,0 2-1,-1-1 0,1 1 0,0-1 0,0 1 0,0 0 0,1 0 0,-2-1 0,1 1 0,1 0 0,-1 1 0,1-1 0,0 1 0,-1-1 0,1 1 0,0 0 0,0 0 0,0 0 0,0 1 0,0-1 0,3 0 0,2 0 1,1-1 0,0 1 0,0 1 1,-1 0-1,0 1 0,14 3 0,5 14-1305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3834 1594 609,'0'1'27,"0"-1"-1,0 1 1,0 0 0,0-1 0,0 1 0,-1 0 0,1-1 0,0 1 0,-1 0 0,1-1 0,0 1 0,-1-1 0,1 1 0,-1-1-1,1 1 1,-1-1 0,1 1 0,-1-1 0,1 1 0,-1-1 0,1 1 0,-1-1 0,1 0 0,-1 1 0,0-1 0,1 0 0,-1 0 0,0 0-1,1 1 1,-1-1 0,0 0 0,1 0 0,-1 0 0,0 0 0,0 0 0,1 0 0,-1 0 0,0 0 0,1-1 0,-1 1 0,0 0-1,1 0 1,-1-1 0,0 1 0,1 0 0,-1 0 0,1-1 0,-2 0 0,-2 0 44,1-1-1,0 0 1,0 1-1,-1-1 1,1 0 0,0-2-1,-6-2 1,-3-13-46,1 0 1,-1 0-1,2-1 0,1 0 1,-13-42-1,-25-115-40,39 138 17,-41-177-12,-53-212-55,90 386 45,-1 1 0,-2 0 0,-2 1 0,-25-45 0,31 66-1,-1 0-1,-1 2 1,0-1-1,-1 2 1,-1 1-1,0-1 1,-1 1-1,0 2 1,-2 0-1,-18-10 1,12 9 9,-2 2 0,1 2-1,-1 0 1,-1 2 0,-44-8 0,-138-4 11,26 4 0,127 7 17,24 3-13,-1 0 0,0 3-1,0 1 1,-1 1-1,-35 5 1,66-4-2,0 1 0,1 0-1,0 0 1,-1 0 0,1 0 0,-1 2-1,1-2 1,-1 0 0,1 1 0,0 0-1,0 0 1,-1 0 0,1 0 0,1 0-1,-1 0 1,0 1 0,0-1 0,1 1-1,-1-1 1,1 1 0,0-1 0,1 1-1,-1 0 1,0 0 0,0 0 0,0 3-1,-2 9 5,1 0 0,1 0-1,0 30 1,1-35-7,0 70 20,4 1 0,15 93 0,69 252 17,-61-327-11,4-1 0,54 114 0,59 135 41,-116-265-46,-4 1 0,21 119 0,93 411 206,-127-579-209,17 37 0,-17-48-16,-3 1 0,1 1 0,-1-1 0,4 26 0,-6-9 18,-1 70 1,-6-105-14,0 0 1,0 1-1,0 0 0,-2-2 0,1 2 1,-1-1-1,1 0 0,-2 0 1,1 0-1,-8 10 0,-9 17 1,-45 98 56,-7-5 1,-119 167-1,-263 318 31,-42-43 17,93-146 7,40 35-85,105-63-32,147-220 0,-164 193 0,140-195 0,112-143 0,4-3 0,-1 0 0,2 0 0,-17 34 0,32-52-3,0 0 0,0-1 0,1 2-1,0-1 1,0 0 0,1 0 0,0 0 0,0 1-1,1-1 1,0 1 0,0-1 0,1 1-1,0-1 1,0 0 0,1 0 0,0 0 0,0 1-1,7 13 1,4 6 3,2 1-1,0-2 0,32 41 1,-11-16-1,69 122 1,-47-78 0,101 133 0,-155-225-3,-1 0 0,0 0 1,1 1-1,1-2 0,-1 0 0,0 0 0,1 0 0,0-1 0,4 4 0,-7-5 1,0-1-1,0 1 1,0-1-1,0 1 0,0-1 1,0 0-1,0 1 1,0-1-1,0 0 0,0-1 1,0 1-1,0 0 1,0-1-1,0 1 0,0-1 1,0 1-1,0-1 1,-1 0-1,1 0 1,-1 0-1,1-1 0,0 1 1,-1 0-1,1 0 1,0-1-1,-1 1 0,3-3 1,19-29 2,-1 0 0,23-45 1,4-10 3,19-14 8,119-141 0,103-77 32,-52 60-21,-7 1-5,321-390 103,-284 234-145,-91 128-86,-173 280 110,61-83-11,-57 80 9,0 1 1,1 0 0,-1 0-1,2 1 1,0 0-1,16-10 1,-24 17 2,1 0 0,-1 1 1,0-1-1,0 1 0,0 0 0,0 0 1,0 0-1,1 0 0,-1 0 0,0 0 1,0 0-1,0 1 0,-1-1 0,1 1 1,0 0-1,0-1 0,0 1 0,0 1 1,0-1-1,0 0 0,0 1 0,0-1 1,-1 0-1,1 1 0,-1-1 0,1 1 1,-1-1-1,1 1 0,-1 0 0,0 0 1,0 1-1,2 2 0,1 3 6,1 1 0,-1 0 0,0 1 0,0-1 0,-1 1 0,3 10 1,5 55 4,3 136 0,-9-121-10,41 428 72,-30-406-47,6-1 0,55 173 0,43 35 26,26 88-42,-40-4-35,-76-276 21,1-25-5,4-1 0,4-2 0,65 121 0,-100-213-4,-2-1 0,2 0 0,0 1-1,0-2 1,1 1 0,-1-1-1,1 1 1,0-1 0,0-1 0,0 0-1,1 1 1,0-1 0,0 0-1,9 3 1,-7-3-5,2-1 1,1 0-1,-2-1 0,1-1 0,0 0 0,1 0 1,-2-1-1,2 0 0,12-2 0,58-10 4,-35 5 1,60-1 0,75 15 12,-179-7 1,-1-1 1,0 0-1,1 0 1,-1 0-1,1 0 1,-1-1-1,1 1 1,-1 0-1,0-2 1,1 2-1,-1-1 1,0 1-1,0-1 0,0 0 1,0 1-1,0-1 1,0 0-1,-1 0 1,1 1-1,0-1 1,-1-1-1,1-3 1,1-1 1,11-37-3,0-2 0,-3 0 0,-2 1 0,3-65 0,-3-188 0,-8 274 0,0-41 4,-3 0 1,-3-1-1,-2 2 0,-20-75 0,8 43 4,-15-152-1,11-101 10,22 296-17,-14-370 4,-26-347 3,7 271 4,0 102-17,3 60 1,30 107 5,3 128 0,-1 92 1,1-1-1,1 2 1,0-2 0,0 1-1,1 0 1,-1 1 0,2-1-1,-1 1 1,2-1 0,6-10-1,8-12 8,33-41-1,-31 45-2,608-906-5,-187 269 14,-312 496 56,259-259 1,-345 389-87,21-20 33,-59 53-13,0-1 1,0 0-1,-1 0 1,0 0-1,0 0 1,-1-1-1,6-14 1,-8 14 0,0 1-1,-1-1 1,0 0-1,0 1 1,0-1 0,-1 0-1,0 0 1,0 0-1,-1 1 1,0-1-1,0 0 1,-1 1 0,-3-10-1,-4-13-2,-2 2-1,-15-29 0,0 1-10,-3-25-63,-21-90 0,-15-47-25,58 200 86,0 0-1,0 0 0,-2 0 0,0 1 1,-13-19-1,17 31 8,1 0 1,-1 0-1,0 0 1,-1 0-1,1 1 1,0 0-1,-1 1 1,0-2-1,0 2 1,0 0-1,0 1 1,-1 0-1,2 0 1,-2 0-1,1 1 1,-1-1 0,-10 0-1,-4 0 4,0 1 0,0 1 0,0 1 0,0 1 0,0 1 0,0 1 0,1 1 0,0 0 0,0 3 0,-37 17 0,8 5 12,1 3 0,1 2-1,3 3 1,-80 84 0,-176 173-5,208-209 18,-38 53-19,34-36-7,-104 130 33,147-179-11,7-10-31,33-29 14,1-1 1,-2 0-1,0-2 1,1 0-1,-22 12 1,24-17-5,0 1 0,1 0 0,-1 1 1,1-1-1,-8 12 0,-34 26 15,39-37-18,1-1 1,-2 0 0,0-2 0,-20 8 0,23-9-9,11-16-661,0-7-129,0 2-320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2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1426 48 352,'0'0'198,"-11"6"565,0 7-639,1 1-1,0 1 0,1 0 1,1-1-1,-1 2 0,-8 28 1,0-6-27,-267 626 833,77-173-605,138-334-294,-374 826 221,178-355-284,253-596 13,2 0 1,1 1 0,2 0-1,1 0 1,1 0 0,-1 40-1,6-72 12,0 0 0,0 1 0,0-1 0,1 0 0,-1 0-1,1 1 1,-1-1 0,1 0 0,-1 0 0,1 0 0,0 0-1,-1 0 1,1 0 0,0 0 0,0 0 0,0 1-1,0-1 1,0 0 0,0 0 0,2 1 0,26 14-1,-10-7 6,9 10 3,-3 1 0,47 46 0,40 58 35,-72-77-16,-31-37-17,105 109 41,-102-107-38,1-2 0,1 1 0,0-2 1,1 1-1,0-2 0,0 0 0,20 6 0,-30-13-5,-1 0 0,1 1-1,-1-1 1,1 0 0,-1-1-1,0 0 1,0 0 0,1 0-1,-1-1 1,1 1 0,-1-1 0,0-1-1,1 1 1,-1-1 0,-1 1-1,1-1 1,0 0 0,0 0-1,0 0 1,0-1 0,0 1 0,-1-2-1,1 1 1,-1 0 0,-1 0-1,1-1 1,0 1 0,0-2-1,3-4 1,5-12-10,-1 0 1,0-1-1,-2 0 0,11-38 0,-13 37 5,94-375-92,-64 237 94,88-255-1,65 25 27,-27 61-128,-143 282 70,-2-1 0,12-61 0,-29 110 36,0-1 0,0 0 0,0 1 0,0-1 0,1 0 0,-1 1 0,0-1 0,0 1 0,0-1 0,1 1 0,-1-1 0,0 1 0,1-1 0,-1 1 0,1-1 0,-1 1 0,0-1 0,1 1 0,-1-1 0,1 1 0,0-1 0,8 7 17,4 22-2,-12-26-11,9 28 3,0 1 0,-1-1 0,-2 2 1,-1-1-1,2 40 0,-1 164 24,-7-199-25,-4 70-8,-3-1 0,-26 136 0,-62 202 43,-16 96 112,97-421-122,6 1 1,8 187 0,2-277-30,2-2 0,0 0-1,16 53 1,34 77 7,-37-112-10,-7-14-10,3-2 1,28 51-1,-33-67 6,0-1-1,0-1 0,2 1 0,-1-2 1,2 0-1,-1 0 0,1-1 1,17 12-1,264 162-1,-290-182-2,0 1 0,1 0 0,-1-1 0,1 0 1,0 0-1,0 0 0,0 0 0,0 0 1,0 1-1,0-2 0,0 0 0,4 1 0,-6-2 3,0 1 0,0-2 0,0 2 0,1-1 0,-1 0 0,0 0-1,1 1 1,-1-1 0,0 0 0,0 0 0,0 0 0,0-1-1,0 1 1,0 0 0,0 0 0,0 0 0,0-1 0,0 1-1,-1 0 1,1-2 0,0 2 0,-1-1 0,0 1 0,1-4-1,51-220-43,-23 83 32,18-31 17,5 4 0,8 1 1,7 4-1,92-168 0,181-315-33,-119 266 53,-209 361-22,2 1 0,0 0 0,1 1 0,24-23 0,-38 40 1,0 0 0,0 1 0,0-1 0,0 0 0,0 1 0,0-1 1,0 0-1,0 1 0,0-1 0,0 1 0,0 0 0,1-1 0,-1 1 0,0 0 1,0 0-1,0 0 0,0 0 0,1 0 0,-1 0 0,0 0 0,0 0 0,0 0 1,0 1-1,0-1 0,0 0 0,0 1 0,0-1 0,0 1 0,0-1 0,0 1 1,0-1-1,0 1 0,0 0 0,0 0 0,-1-1 0,1 1 0,0 0 0,0 0 1,0 0-1,0 2 0,3 4 1,0 0 0,0 1 0,-1-1 0,5 16 0,-7-20-1,5 20 3,-1 2-1,0-1 1,-1 0-1,-2 1 1,0 48-1,-4-26 6,-2 0-1,-12 57 1,-80 280 39,-25-5 137,13-42-100,84-256-93,-88 311 38,90-298-5,5 1-1,-10 123 0,18 181 15,9-391-42,1 0-1,0 2 1,0-2 0,0 1 0,1-1 0,1 1 0,-1-1-1,2 0 1,-1 0 0,1 0 0,0 0 0,0-1 0,1 0-1,0 1 1,0-2 0,0 0 0,1 1 0,0-1 0,0-1-1,1 1 1,-1-1 0,1 0 0,0-1 0,0 0 0,1 0-1,0 0 1,-1-1 0,0-1 0,2 0 0,-1 0 0,9 1-1,177 9-68,-129-11 55,0 3 0,67 14-1,-115-14 6,-2 0-15,1-1 1,29 2-1,-45-6 26,0 1 0,1 0 0,-1-1-1,1 1 1,-1 0 0,0-1 0,1 1 0,-1-1 0,0 1-1,1 0 1,-1-1 0,0 1 0,1-1 0,-1 1 0,0-1-1,0 1 1,0-1 0,0 1 0,0-1 0,1 1 0,-1-2-1,0 1 1,0 1 0,0-1 0,0 1 0,-1-2 0,1-23-55,0 18 49,3-59-6,11-69 0,-8 94 16,19-113-13,46-152 1,-24 116 20,46-160 57,143-361-1,-134 426-45,118-301 49,62-204 69,-234 640-150,-12 44 3,26-122 0,-56 194 8,55-332-10,-60 363 10,-1-2 3,1-1 1,-1 1 0,0 0 0,0 0 0,0-1-1,-1-5 1,0 9-3,0 1 1,1-2-1,-1 2 1,0-1-1,0 1 0,0 0 1,0-1-1,0 1 1,0 0-1,0-1 0,0 1 1,0 0-1,-1 0 1,1 0-1,0 0 0,-1 0 1,1 1-1,-1-1 1,1-1-1,-1 2 1,1-1-1,-2 0 0,-255-80 47,205 68-51,-2 2-1,-101-5 1,38 14-5,-168-8-45,237 4 44,1-2 1,0-1-1,-86-31 0,121 34-5,-1 2 0,1 0 1,-1 1-1,-1 0 1,-20-1-1,27 4 6,1 0 0,0 1 0,-1-1 0,0 3 0,1-2 0,0 1-1,0 1 1,0-1 0,-1 1 0,1 0 0,1 1 0,-7 5 0,-31 24 4,1 1 0,2 3 0,1 2 0,2 2 0,1 1 0,3 2 0,-47 77 0,-65 135 50,-150 232 63,31-120-83,224-296-38,35-61 10,1 2 1,-1-3-1,0 2 1,-2-2 0,1 1-1,-1-1 1,0 0-1,-1-1 1,-11 9 0,19-15-5,1-2-20,0-22-1,0 8 32,2-1-1,-1 1 1,2 0 0,0-1 0,9-24 0,31-67-8,-27 69 9,16-37 1,-8 24-17,-4 0 0,0-2 1,23-98-1,-13-19 4,62-288 6,-73 379-18,16-159-1,-14-466-296,-21 701 315,0-1 1,0-2-1,-1 2 1,0-1 0,1 1-1,-1 0 1,0-1 0,0 1-1,0 0 1,0-1 0,0 0-1,0 1 1,0 0 0,-1 1-1,0-1 1,1 0 0,-1 0-1,0 1 1,0-1 0,0 1-1,-4-4 1,-6-2 19,1 0 1,-22-8 0,16 7-6,-48-22-9,-1 4 0,-1 1 1,-1 5-1,-1 3 0,-74-9 0,47 10-6,59 9 16,-71-4 0,63 5 26,38 5-34,1-1 1,0 1-1,-1 1 0,0-1 1,0 1-1,0 0 0,1 1 1,-1 0-1,0 0 0,-10 3 1,-20 22 34,11-5-28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9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2594 65 0,'0'0'956,"-27"0"-359,-77 0-289,-250 7 103,279-1-345,1 3 1,-127 36 0,135-26-16,1 4 1,1 2-1,0 4 1,2 3 0,2 3-1,0 2 1,3 3 0,-94 86-1,-335 404 282,456-495-335,-264 343 32,245-303-20,4 0 0,2 3 0,-47 121-1,75-157-9,3 2-1,1 0 0,1 0 0,-6 82 0,7 185-4,9-276 4,0-27-1,1-1 1,0 1-1,0 0 1,0-1 0,1 1-1,0-1 1,0 1-1,1-1 1,0 0-1,0 1 1,0-2-1,1 1 1,5 6 0,-2-2-1,1-2 0,0-1 0,1 2 0,0-3 0,1 2 0,-1-2 0,16 9 0,-4-5-1,1 0 0,-1-2 0,2 0 0,-1-2 0,1 0 1,1-2-1,32 3 0,-2-5-2,0-2-1,0-3 1,0-2 0,-1-2-1,0-4 1,68-21 0,-60 10-7,-1 3 0,2 3 0,0 3 1,106-5-1,-159 16 5,1-2 0,-1 1 0,1 0 0,-2-1 0,2 0 0,-1-1 0,16-9 0,33-12-22,-35 12 23,-21 11 6,1 0 0,0 0 0,-1 1 0,1 0 0,0-1 0,0 1 0,-1 0 0,1-1 0,0 2 0,5-2 0,-8 41 80,-4-21-78,-1 0-1,0-1 0,-2 1 1,0-1-1,-1-2 0,0 2 1,-16 22-1,-18 38-1,-51 157 108,63-148-27,-5-2 1,-66 123-1,88-187-65,2 0 0,0 1 0,1 0 0,1 0 0,-9 32 0,18-51-16,-1 2 0,1-2-1,0 0 1,0 1-1,0-1 1,0 0-1,1 1 1,-1-1-1,1 1 1,-1 0 0,1-1-1,0 0 1,0 0-1,0 0 1,0 1-1,0-1 1,0 1 0,1-2-1,-1 1 1,0 0-1,0 0 1,1-1-1,0 1 1,-1 0-1,3 1 1,8 6-4,-1-2-1,0 0 1,17 9 0,-2-1 0,19 17 12,64 59 0,-70-55 0,81 54 0,-112-83-5,2-2 0,0-1 0,0 0 0,-1 1 0,1-2-1,1 0 1,-1-1 0,18 2 0,-22-3-1,0-1 0,0-1 0,0 1 0,0-1 0,1 0 0,-1 0 0,0-1 0,-1 0 1,1 0-1,0 0 0,0-1 0,0-1 0,-1 1 0,0-1 0,9-8 0,47-50 1,106-142 0,-108 127-4,43-67-2,131-242-1,-40 56 1,-36 93 24,351-408 1,-466 599-23,587-710-31,-596 709 32,14-17 0,61-115 0,-96 157 0,-1 0 0,-3-2 0,1 0 0,-1 0 0,-1 0 0,-1 0 0,-2-2 0,-1 1 0,2-39 0,-5 58 2,0 0-1,0 1 0,0-1 0,-1 0 0,1 1 0,-1 0 0,-1-1 0,-1-9 0,1 12-2,0 0 0,-1 0 0,1 0 0,0 1 0,-1 0 0,1 0 0,-1 0 0,0 0 1,1 0-1,-1 0 0,0 0 0,0 0 0,0 1 0,0 0 0,-4-1 0,-15-4-5,1 1 0,-1 0 0,1 2 0,0 0 0,-2 2 0,-24 2 0,24 0 4,0-1-1,-1-1 0,1-2 0,-1 0 0,-33-11 0,51 13 3,0-1 0,0 1 0,1 1 0,-2-1 0,1 1 0,0 0 0,0 1 0,0-1 0,1 1 0,-1 0 0,0 1 0,0-1 0,0 1 0,0 1 0,0 0 0,2 0 0,-2 0 0,-6 4 0,-9 10 0,0 0 0,-35 39 0,36-37 0,-55 57 1,5-2-4,-123 98 0,-29-9-24,216-160 18,0 0 0,0 0 0,0 0 0,0 0-1,0-1 1,-1 0 0,0 0 0,1-1-1,0 0 1,-11 0 0,17-1 6,-1-1 0,1 1 1,-1 0-1,1-1 0,-1 1 0,1-1 1,-1 1-1,1-1 0,-1 1 0,1-1 1,0 1-1,-1-1 0,1 0 0,0 1 1,0-1-1,-1 1 0,1-1 0,0 0 1,0 1-1,0-2 0,0 2 0,0-1 1,0 0-1,0 1 0,0-1 0,0 0 1,0 0-1,0-29-29,1 20 18,1-19 1,2-1-1,0 1 1,2-1-1,2 2 1,-1-1-1,17-36 1,-12 32 11,0-1 1,-2-1 0,-2 0-1,4-35 1,3-306 6,-15 374-4,-1-1-1,1 1 1,0 0 0,-1 0-1,1-1 1,-1 1 0,1 0-1,-1 0 1,0 0 0,0 0-1,0 0 1,0 1 0,-1-1-1,1 0 1,0-1 0,-1 2-1,1-1 1,-1 1-1,1 0 1,0-1 0,-1 1-1,0 0 1,-2-2 0,-51-18 48,19 7-50,14 0-25,16 11-55,0-1-1,0 1 1,0 0 0,0 1-1,1-2 1,-1 2 0,-1 1-1,-10-3 1,-6 3-987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9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1320 92 64,'0'-3'47,"-1"1"0,0 1 0,0-1 1,0 0-1,1 0 0,-1 1 0,-1-1 0,1 0 0,0 1 0,0-1 0,-1 1 1,1-1-1,-1 0 0,1 1 0,0 0 0,0 0 0,-1 0 0,0 0 0,0 0 0,1 0 1,-1 1-1,0-1 0,0 0 0,0 1 0,0 0 0,-2-1 0,-55-10 309,30 10-291,1 2 0,0 1 0,1 2 0,-2 0 0,2 2 0,0 0 0,-52 23 0,7 5 30,-108 68 0,96-48 15,2 4 0,2 4 0,4 5 0,-118 128 0,172-168-103,-1 0 1,2 2-1,2 0 0,0 0 1,1 3-1,3 0 1,-17 42-1,29-59-5,0-1 1,1 1 0,1-2-1,0 2 1,0 0-1,3 22 1,0 3 0,-2-38-3,0 0-1,0 0 1,0 0 0,0 1-1,1-1 1,-1 0-1,1-1 1,0 1 0,0 1-1,0-1 1,-1 0-1,2 0 1,-1 0 0,0-1-1,0 1 1,0-1-1,1 1 1,-1-1 0,2 4-1,1-3-1,0 1 0,0-1 0,1 1 0,-1-1 0,1 0 0,-1-1 0,1 1 0,4 1 1,10 1-6,0-2 0,0 0 0,22-2 0,-37 0 7,16 1 3,1-1 0,0 0 0,0-2-1,0-1 1,-1-1 0,1-1 0,-1-1 0,1 0 0,-2-2 0,29-15 0,474-292 34,-466 278-29,-2-3 1,77-75-1,-72 61-6,-45 43-2,-1-2 0,1 0 0,-1 0 0,-2-2 0,1 0 0,-1 0 0,-1 0 0,-1-2 0,15-31 0,-13 17-1,5-18 7,-8 11 8,-5 28-11,-1 0-1,0 0 1,0 1-1,-1-16 1,-1-77 50,0 101-49,0-1 0,0 0 1,-1 1-1,1-1 0,-1 1 0,1-1 0,-1 1 0,0-1 0,0 0 0,0 0 0,0 1 0,0 0 0,0-1 0,0 1 1,0 0-1,0 0 0,0 0 0,-1 0 0,-1-1 0,-35-21 142,4 2-133,22 7-210,10 13 88,1-1 1,0 0-1,-1 1 0,0-2 1,1 2-1,-1 0 1,1 0-1,-1-1 0,1 1 1,-1 0-1,-3-1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2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3450 529 64,'3'-8'78,"-1"0"-1,0-2 1,0 2-1,-1-2 0,-1 2 1,0-1-1,0 0 1,0-1-1,0 2 1,0 0-1,-5-17 1,1 10 33,-1-1 0,0-1 0,-2 2 0,0-1 0,-9-16 0,5 13-70,-2 1 0,2 0 0,-3 1-1,0 1 1,0 1 0,-1 0 0,-1 0-1,0 3 1,-20-15 0,9 11 5,-1 2-1,0 0 1,0 1 0,-1 3 0,-41-10-1,-21 3 93,-1 5-1,1 5 1,-94 6-1,173 1-114,-33 2 38,1 1 0,1 4 0,-1 1 1,1 3-1,-80 31 0,-199 111 160,283-132-201,0-1 17,0 4-1,1 0 0,2 2 0,0 1 0,-53 55 0,74-65-26,1 0 0,-1 1-1,2 1 1,1 0 0,0 0-1,1 2 1,2-1 0,0 1-1,0 1 1,1 0 0,2 0-1,1 0 1,-5 34 0,7-28-10,1-1 0,2 0 0,0 0 0,2 0 0,0 0 0,2 1 0,1-2 0,13 45 0,-3-27 0,2-1 0,2-1 0,30 51 0,81 111 15,-79-132 0,-4 4-1,49 101 0,-89-160-12,-1 1 0,-1 0-1,-1 0 1,0 0-1,3 31 1,-1 95 20,-7-125-23,-1 0-1,-1 0 1,0 0-1,-1 0 1,-2 0-1,2-1 1,-3 0-1,-14 29 1,7-20 4,-1 1 1,-2-3 0,0 0 0,-33 38 0,28-38 1,-1-2 0,0-2 0,-1 0-1,-48 29 1,56-40-4,-1-3 0,2 2 0,-3-3-1,2 0 1,-2-1 0,1-1 0,-1 0-1,1-2 1,-30 1 0,41-4-3,1 0 0,-1 0 0,0 0 0,2-1 1,-2 0-1,1 0 0,0 0 0,-1-2 0,1 2 0,0-1 1,2-1-1,-2 1 0,0-1 0,1-1 0,0 1 0,0 0 1,0 0-1,1-2 0,-1 2 0,1-1 0,1 0 0,-1-1 1,-3-7-1,-7-17-13,2 0 1,1-1 0,-7-34 0,13 49 13,-7-44-63,1-1-1,3-1 0,3 1 0,3-82 1,1 114 8,0-2 15,-1-1 0,-9-55 1,10 81 39,-1-1 1,0 2-1,-1-1 1,1 0-1,0 0 1,-1 1-1,-1 0 1,1-1-1,-1 1 1,0 0-1,0 0 1,-1-1-1,1 2 1,-1-1-1,0 1 1,0-1-1,0 2 1,0-1-1,-1 1 1,0-1-1,-10-5 1,6 7 1,-2 1 0,0 0-1,1 0 1,0 1 0,-1 1 0,1 0 0,0 0-1,0 1 1,-1 0 0,1 2 0,1-1 0,-13 5 0,-70 35 29,-224 117 30,94-11 4,141-96-66,40-27-1,-48 39 0,78-55 3,-1 2 1,1 0-1,1-1 1,-1 2-1,1-1 0,1 2 1,-15 28-1,19-29 2,-2-1-5,1 1 1,2 0-1,-1-1 1,-4 21-1,8-29 2,0 0 0,1 1 1,-1-1-1,1 1 0,0-1 0,1 0 0,-1 1 0,1-1 1,0 1-1,0-1 0,0 1 0,0-1 0,1 0 0,0-1 1,-1 1-1,1 1 0,1-2 0,1 5 0,206 306 139,-155-222-65,66 151-1,-104-207-65,-1 0 0,3-1 0,1-1 0,2-1 0,0-1-1,3-2 1,0 1 0,1-3 0,1-1 0,2-1 0,1-2 0,0-1-1,59 33 1,-57-38-5,0-2 0,1-2 0,1-1 0,0-1 0,0-3 0,2 0 0,36 1 0,-27-6 32,2-2-1,0-3 1,-1-2 0,1-1-1,-2-3 1,71-22-1,71-20 10,57-18-17,-197 51-25,-2-2 1,1-2-1,48-31 1,62-40-2,-85 53 0,-2-4 0,-1-4 0,88-76 0,-140 106-4,-3 1-1,2-3 1,-3 1-1,1-2 1,-1 0 0,-1 0-1,-2-1 1,0 0-1,12-35 1,-1-15-22,19-115 1,-33 154 24,-1 0 2,0 0 1,-3-1-1,0-34 0,-2 51 0,-1 0-1,-1-1 1,0 1 0,-1 0-1,0 0 1,-2 0-1,1 0 1,-9-15 0,-8-24 17,1-2-1,4 0 1,-19-98 0,10 42-15,-34-192-125,50 211-15,4-157 1,6 160 62,-1 66 59,1 0 0,0 1 1,2-2-1,1 2 0,12-42 0,-13 57 12,-1-1-1,1 1 0,1 0 0,0 0 0,1 1 1,-1-1-1,1 1 0,1-1 0,-1 2 1,0 0-1,1 0 0,0-1 0,1 2 0,0 0 1,0-1-1,-1 1 0,2 1 0,12-6 0,-1 4 4,0 1 0,0 1 0,0 1 0,0-1 0,40 2 0,-56 3 1,1 0 0,1-1 0,-1 2-1,0 0 1,1 0 0,-1-1 0,0 1-1,0 0 1,-1 1 0,1-1 0,-1 1 0,1-1-1,-1 2 1,1-1 0,-1 1 0,0-1-1,0 0 1,-1 1 0,1 1 0,2 3-1,3 7 4,0 0-1,-1 0 0,0 1 0,4 20 0,-1 2 11,-1 0-1,-3 1 1,4 71-1,-10 125 74,-1-107-67,1-120-20,-1 7 1,1 1 0,1 0 1,0 1-1,0-1 0,8 25 1,-8-37-2,1-1-1,-1 0 1,1 1 0,0 0-1,-1-1 1,2 0 0,-1 0 0,0 0-1,0 0 1,1 0 0,0 0 0,-1-1-1,0 1 1,1-1 0,0 0-1,0 0 1,1-1 0,-1 1 0,0 1-1,1-2 1,-1 0 0,1 0-1,-1 0 1,1 0 0,-1-1 0,0 1-1,1-1 1,0 0 0,3 0 0,10-2-2,-1 0 0,0 0 0,0-3 0,0 1 1,-1-1-1,1 0 0,0-2 0,-2 0 1,2-2-1,-3 1 0,2-1 0,-1-1 0,-2 0 1,1-2-1,0 0 0,-2 0 0,13-16 1,-20 20 1,0 0 0,-2 0 0,1 0 0,0-1 0,0 0 0,-1 0 0,-1 1 0,2-16 0,0 3 0,3-40-34,-2 0 0,-6-92 0,0 39 7,2-432 156,-1 541-241,1 1 0,-1-2 0,0 2 1,0-1-1,0 1 0,0-1 1,-1 0-1,0 1 0,0 0 1,0 0-1,0-1 0,-4-3 1,-5-9-1448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2809 19 128,'-5'1'76,"0"-1"0,0 1 0,-1 0 0,1 1-1,1-1 1,-1 1 0,0 0 0,0 1 0,1-1 0,-1 1 0,-7 5-1,-42 43-62,39-35 89,-55 59 316,-94 133-1,28-33-24,-254 229 499,-31-34-373,-69 62-152,189-133-240,-152 138 39,406-392-166,0 1 0,-49 63 0,88-98-4,0 1 0,1-1 0,0 2-1,0-2 1,-5 20 0,10-28 2,1 1 1,-1-1 0,1 2-1,0-1 1,0-1-1,1 1 1,-1 0-1,1 1 1,-1-1-1,1-1 1,0 1-1,1 0 1,-1 1 0,1-1-1,-1-1 1,1 1-1,0 0 1,1-1-1,-1 2 1,1-1-1,-1-1 1,4 5-1,13 16 2,1-1-1,0-2 0,3 0 1,38 30-1,-44-40 1,-1-2 0,1 1-1,0-2 1,1 0 0,0-2 0,0 0 0,0 0-1,30 2 1,-39-6-3,1 0-1,-1-1 0,0 0 1,0-1-1,1 0 1,0 0-1,-2-1 1,2 0-1,-1-1 1,1 0-1,-1 0 0,-1 0 1,2-1-1,-1-2 1,-1 2-1,1-1 1,10-9-1,876-631-44,-355 337 85,-402 231-47,170-129-1,-195 124 17,-49 39 3,-3-5-1,88-84 1,-125 108-17,-3-1 0,1-3 0,-3 2 0,1-2 0,-3-2 0,0 1 0,-2-2 0,0 0 0,-2-1 0,-2 1 0,10-43 0,-3-11-46,6-116 1,-3 22 0,-15 123 53,-2 1 0,-3-61 0,-1 38 0,0 62 0,-1 1 0,1-1 0,-6-16 0,-2-39 0,7 43 4,-2 1 1,0 1-1,-2 0 1,-1-1-1,-17-45 1,22 67-60,-1-1 1,0 2 0,0-1 0,-1 0 0,1 1-1,0-1 1,-1 1 0,1 0 0,-1 0 0,-1 0 0,1 1-1,0 0 1,-1-1 0,1 1 0,0 0 0,-1 1-1,1 0 1,-1 0 0,-6-1 0,-8 2-971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835 38 545,'-33'-9'65,"-1"0"185,0 2 1,0 1 0,-45-1-1,30 8-138,1 3-1,-1 2 1,3 2-1,-2 1 1,1 4-1,0 2 1,2 2-1,-84 44 1,118-55-98,2-1 0,-1 2 0,0 0 0,1 0 0,1 1 0,-1 0 0,-8 10 0,13-13-10,1 1 1,0 0-1,1-1 1,-1 1 0,0 1-1,1-1 1,0 0 0,0 1-1,0-1 1,1 0 0,0 1-1,0 0 1,1-1 0,0 10-1,0-4 10,0 0-1,1 1 1,0 0-1,1-1 1,0 0-1,1 0 1,6 19-1,-6-24-8,0 0 1,1 0-1,1 0 0,-1 0 0,1-1 1,0 0-1,1 1 0,-1-2 0,0 0 1,2 0-1,-1 1 0,12 5 0,-6-3 3,2-1 0,-1-1 0,2 0 0,-1-1 0,0-1 0,1-1 0,21 3 0,107 1 60,-120-7-66,-3-1 1,1-2 1,-1-1 0,0 0-1,1-1 1,-1-1-1,0-2 1,-1 0-1,22-12 1,-2-3 7,0-2-1,63-52 1,-92 69-11,-1 0 1,0 0-1,-1-1 0,-1 1 0,13-20 1,-17 22 4,1 0-1,-1-1 1,-1 1 0,0-1 0,0 0-1,0 0 1,-1 1 0,0-2-1,0 1 1,0-1 0,-1-9 0,0 8-2,-1 1 0,0-1 1,0 0-1,-1 0 0,0 1 0,0 0 1,0-1-1,-1 2 0,-1-2 1,0 2-1,0-1 0,-9-12 0,9 14 8,1 2 0,0-1-1,-2 1 1,1-1 0,-1 1-1,1 1 1,-1-1 0,0 1 0,0 0-1,0-1 1,0 2 0,-1-1-1,1 1 1,-1 1 0,0-1-1,1 1 1,0 0 0,-1 0-1,-7 0 1,4 1-12,-36 0-476,-73 9-1,95-5-611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30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40 4530 32,'0'-37'1116,"2"24"-1067,1 0 1,1 0-1,0 1 0,0-1 1,1 0-1,0 2 0,2-2 1,-1 3-1,11-17 1,-7 12-26,240-336 238,-185 267-268,-52 66 5,-5 6-54,-15 34 31,-21 33 21,-3 0 0,-1-2 1,-3-2-1,-41 47 1,19-23-1,47-61 3,-12 14 0,2 1 0,0 1 0,-26 54 0,-11 50 69,55-129-53,28-8-11,-15-3-1,0-2 0,-1 0-1,0-1 1,0 1-1,0-2 1,-2 1 0,14-18-1,17-19 1,89-109-118,-76 89 14,-35 48 78,-17 18 21,1 0 1,-1 0-1,0 0 0,0 0 1,0 0-1,0 2 1,0-2-1,1 0 0,-1 0 1,0 0-1,0 0 0,0 0 1,0 0-1,0 0 1,1 0-1,-1 0 0,0 0 1,0 1-1,0-1 0,0 0 1,0 0-1,0 0 0,0 0 1,0 0-1,0 0 1,0 1-1,1-1 0,-1 0 1,0 0-1,0 0 0,0 0 1,0 1-1,0-1 1,0 0-1,0 0 0,0 0 1,0 0-1,0 0 0,0 1 1,0-1-1,0 0 1,-1 0-1,1 0 0,0 0 1,0 0-1,0 1 0,0-1 1,0 0-1,0 0 1,0 0-1,0 0 0,0 0 1,0 0-1,-1 1 0,1-1 1,0 0-1,-18 42 16,0-6-13,-32 43 0,2-1 32,-9 19 35,56-94-48,21-16-10,3-10 9,-1-3 0,31-44-1,17-21-14,46-25-21,-116 116 16,0 1-1,0-1 0,0 0 1,0 0-1,0 0 1,0 0-1,0 0 1,0 0-1,0 0 1,0 0-1,0 1 0,0-1 1,0 0-1,0 0 1,0 0-1,0 0 1,0 0-1,1 0 1,-1 0-1,0 0 0,0 0 1,0 0-1,0 0 1,0 0-1,0 0 1,0 1-1,0-1 0,0 0 1,0 0-1,1 0 1,-1 0-1,0 0 1,0 0-1,0 0 1,0 0-1,0 0 0,0 0 1,0 0-1,0 0 1,0 0-1,1 0 1,-1 0-1,0 0 1,0 0-1,0 0 0,-9 19-34,-15 23-11,2-4 81,2 1 0,0 1-1,3 0 1,1 2 0,2 0 0,2 0-1,-11 64 1,19-88-6,-5 60 91,10-78-120,0 0-1,0 1 0,-1-1 0,1 0 0,0 0 0,0 0 1,0 1-1,0-1 0,0 0 0,0-1 0,0 1 0,0 0 0,0 0 1,0 0-1,0 0 0,0-1 0,0 1 0,1-1 0,4-3 5,0 0-1,-1-1 0,0 1 0,0-1 0,0 0 0,8-11 1,6-7 0,-9 12-20,0 1 0,0-2 0,-2 0 0,0 0 0,0 0 0,-1-1 0,0 0 0,-1-1 0,0 1 0,-1-1 0,-1-1 0,0 1 0,4-21 0,-3 18-73,-5 43 73,-7 49 62,-3 5 160,0 159-1,10-237-204,0 0 0,0 0 0,0 0 0,0 0 1,1-1-1,-1 2 0,0-1 0,1 0 0,0 0 0,-1 0 0,1 0 0,0-1 0,0 1 0,0 0 0,0-1 0,0 1 0,0 1 0,0-2 1,1 0-1,-1 1 0,0-1 0,1 0 0,-1 1 0,1-1 0,0 0 0,-1 0 0,1 0 0,0-1 0,0 1 0,-1 0 0,0-1 0,1 1 1,2 0-1,-1-1 1,0 0 0,0 0 1,0 0-1,0 0 0,0-1 1,0 1-1,-1-1 1,1 0-1,0 0 0,-1 0 1,1 0-1,-1 0 0,1 0 1,-1-1-1,1 0 0,-1 1 1,1-1-1,-1 0 1,0-1-1,0 1 0,0 0 1,2-3-1,34-57-2,-3-3 0,50-125 1,-81 181-7,7-16-49,-11 25 52,0 1 1,0-1 0,0 0-1,0 0 1,0 0-1,1 0 1,-1 0-1,0 0 1,0 0-1,0 0 1,0 0-1,0 0 1,0 0-1,0 0 1,0 0 0,0 0-1,0 0 1,0 0-1,0 0 1,0 0-1,0 0 1,0 0-1,1 0 1,-1 0-1,0 0 1,0 0-1,0 0 1,0 0 0,0 0-1,0 0 1,0 0-1,-12 43-98,3-13 103,-5 16 17,-2 0 0,-28 60-1,43-104-26,1-1-1,-1 0 1,0 1-1,0-1 1,0 0-1,0 0 0,0 1 1,0-1-1,-1 0 1,1 0-1,0 0 0,0 0 1,-1 0-1,1-1 1,-1 1-1,1-1 1,0 1-1,-1-1 0,1 1 1,-1-1-1,0 0 1,1 0-1,-1 1 1,1-1-1,-1 0 0,1 0 1,0-1-1,0 1 1,-1 0-1,1 0 0,-1-1 1,1 1-1,-1-1 1,1 0-1,-1 1 1,1-1-1,0 0 0,-1 0 1,1 0-1,0 1 1,-2-4-1,-8-5-52,1 0 0,-1-2 0,-15-18 1,14 14 50,-53-67-52,51 62 37,0 1 0,0 1 0,-2 0 0,0 1 0,-1 0 0,-1 3 0,-33-25 0,50 38 28,-1 1 1,1-2-1,-1 1 1,1 0-1,0 1 1,-1-1-1,1 1 0,-1-1 1,0 1-1,1 0 1,-1 0-1,1 0 1,-1 0-1,0 0 0,1 0 1,0 0-1,0 0 1,-1 0-1,1 1 1,-1-1-1,0 1 0,-2 0 1,3 0 3,0 2 0,0-2 0,0 0 0,0 0 0,0 0 0,1 0 0,-1 1 0,0-1 0,1 0 0,-1 1 0,1-1 0,-1 0 0,1 1 0,-1-1 0,1 2 0,0-2 0,0 1 0,0-1 0,0 3 0,0 5 16,-1 1 1,2-2 0,0 2-1,0-1 1,0 0 0,1 0-1,0 0 1,1 0 0,0-1-1,0 1 1,1-1 0,0 1-1,5 9 1,-7-16-20,0 1 1,0-1-1,0 0 1,0 0-1,0 0 1,0 0-1,1 1 0,-1-2 1,0 1-1,1-1 1,-1 1-1,1-1 1,-1 0-1,1 0 1,-1 0-1,1 0 1,0-1-1,0 1 1,0-1-1,0 0 0,0 1 1,-1-1-1,1-1 1,0 1-1,0 0 1,4-2-1,-1 1 2,0-1 0,0 0 0,0 0 0,0-1 0,-2-1 0,2 1 0,-1 0 0,0 0 0,0-1 0,0-1 0,7-7 0,39-56 5,-2-2 1,54-107-1,15-21-40,148-193 47,88-138 23,-326 483-52,-2-1 1,31-77-1,-52 115 10,-5 6 2,1 1 0,0-1-1,0-1 1,-1 1 0,1 1 0,-1-1 0,1 0 0,-1 0 0,0 1 0,0-2 0,0 1 0,-1-4 0,1 7 1,0 0 0,0 0 0,0 0 0,0-1 0,0 1 1,-1 0-1,1 0 0,0 0 0,0 0 0,0 0 0,0 0 1,-1-1-1,1 1 0,0 0 0,0 0 0,0 0 0,0 0 0,-1 0 1,1 0-1,0 0 0,0 0 0,0 0 0,-1 0 0,1 0 1,0 0-1,0 0 0,0 0 0,0 0 0,0 0 0,0 0 0,0 0 1,-1 0-1,1 0 0,0 0 0,0 0 0,0 0 0,0 0 1,-1 0-1,1 1 0,0-1 0,0 0 0,0 0 0,0 0 0,-1 0 1,1 0-1,0 1 0,0-1 0,0 0 0,0 0 0,0 0 1,0 0-1,0 1 0,0-1 0,-1 0 0,1 0 0,0 1 0,-15 17 21,1 2 0,1-1 0,-16 31-1,-25 40 10,-182 229 11,-84 117 69,117-165 27,196-262-144,0-1 1,1 0 0,-1 0-1,-1-1 1,0 0 0,-1 0-1,2-1 1,-2-1-1,0 2 1,-1-3 0,2 1-1,-2-2 1,0 2-1,0-2 1,1-1 0,-12 2-1,18-4 0,3 0 4,0 1 0,-1-1 0,1 0 0,-1 0 0,1 0 0,-1 0 1,1 0-1,0 0 0,-1 0 0,1 0 0,-1-1 0,1 1 0,0 0 0,-1 0 0,1 0 0,0 0 0,-1 0 0,1-1 0,0 1 0,-1 0 0,1 0 1,0-1-1,-1 1 0,1 0 0,0-1 0,-1 1 0,1 0 0,0-1 0,0 1 0,0 0 0,-1-1 0,1 1 0,0 0 0,0-1 0,0 1 0,0-1 1,0 1-1,0 0 0,0-1 0,-1 1 0,1-1 0,0 1 0,0 0 0,1-2 0,-1 1 0,-1-13 2,0-2 0,1 0 0,1 0 0,1 2 0,0-2-1,0 1 1,2-1 0,0 2 0,0-1 0,14-27 0,6-11 5,50-75-1,-61 107-5,57-88 0,5 4 0,105-115 0,198-158 0,-348 352 0,-21 19 0,0 1 0,-1-1 0,0-1 0,0 0 0,0 0 0,-1-1 0,0 0 0,-1 0 0,0 0 0,7-17 0,-12 26 0,-1-1 0,0 0 1,0 0-1,1 1 0,-1-1 0,0 0 0,0 0 0,0 1 0,0-1 0,0 0 0,0 0 0,0 1 0,0-1 0,0 0 0,-1 0 0,1 1 0,0-1 0,0 0 0,-1 0 0,1 1 0,0-1 0,-1 0 0,1 1 0,-1-1 0,1 1 0,-1-2 0,1 1 0,-1 1 0,1-1 0,-1 1 0,-1-1 0,-28-7 1,-36 13-8,50-1-8,-1 3 0,2-1 1,-1 1-1,1 2 0,-1 0 0,1 1 0,2-1 0,-1 3 0,-16 15 1,1-3-19,-54 48 3,4 4 1,-111 135 0,-106 203 330,275-384-301,22-42-48,12-23 52,2 1-1,0 2 0,3 0 1,-1 1-1,40-49 1,-36 48-4,248-312 12,24 20 6,-173 193-16,274-260-7,-451 454 10,-78 80 48,4 5-1,7 7 0,-152 246 0,134-158 52,-212 488 0,345-710-104,5-13 0,1 0-1,-1 0 1,1 0-1,1 1 0,-1-1 1,1 1-1,0-1 1,1 1-1,0 13 1,27-35-54,-8-4 60,-2-1-1,0-1 0,25-38 1,15-20 4,91-95-22,6 8 0,8 6 0,340-255 0,-451 379-79,-101 75 4,-52 53 0,61-54 75,-29 27 12,-118 115 6,146-137-4,2 2-1,-43 66 0,-24 56 15,-69 101 27,157-244-27,8-9 0,0 0 0,1 0 0,-14 30 0,24-45-37,6-5-6,17-15 33,0-2-1,36-44 1,-6 7 4,-9 12-12,176-164-23,-191 182-12,-27 25 15,-10 9 44,-20 23-22,1 1 0,1 2 0,-26 43 0,-21 25 0,-25 20 26,93-106-50,13-11 19,12-8 13,-19 4-8,17-12 5,0 0 0,-1-1-1,1-1 1,15-17 0,-1 0-2,53-52-5,-3-4 0,91-131 0,-138 167-70,-3-2-1,44-95 0,-70 136 72,-4 10 2,-1 2-1,0 0-1,0-1 1,0 1 0,0-1 0,1 1 0,-1-1 0,0 1-1,0 0 1,0-1 0,1 1 0,-1-1 0,0 1 0,1 0-1,-1-1 1,0 1 0,1 0 0,-1 0 0,0-1 0,0 1-1,0 0 1,1 0 0,-1-1 0,1 1 0,-1 0-1,0 0 1,1 0 0,-1 0 0,1 0 0,-1 0 0,1 0-1,-1 0 1,1 0 0,-1 8 0,-3 3 1,0-1-1,0 0 1,-2 0 0,1 0 0,-2-1-1,1 1 1,-11 13 0,-56 63 1,60-70 1,-92 88 24,70-72-7,2 1-1,-44 57 0,96-113-5,58-71 10,79-127-34,114-179-12,-203 285 22,53-93 0,165-212 0,-85 169 0,-199 249 1,-1 0 0,1 0 0,-1 0 1,0 0-1,1 0 0,-1 0 0,0-1 1,0 1-1,0-1 0,-1 1 0,1-1 1,0 1-1,-1 0 0,0-1 0,1 1 1,-1-4-1,0 5-12,-3 2 27,-3 3-14,0 0 1,1 0-1,0 1 0,-1 0 0,1 0 1,0 0-1,0 0 0,1 2 0,-6 7 1,-11 14-15,-412 459 20,-5 6 101,413-464-107,-2 1-1,-1-3 0,-41 33 1,51-54-9,10-16-8,9-34-2,-1 39 18,4-17 0,1-1 0,0 1 0,1 0-1,2 0 1,0 1 0,12-23 0,76-125-17,-65 118 5,240-355-19,23 21-97,-233 306 81,-24 33-45,-36 45 88,-1 1-1,1-1 1,0 0-1,-1 1 1,1-1-1,-1 0 1,1 1-1,-1-2 1,1 1 0,-1 0-1,0 0 1,1 1-1,-1-1 1,0 0-1,1 0 1,-1 0-1,0 0 1,0 1-1,0-1 1,0 0-1,0 0 1,0-1-1,-1 1 4,0 1-1,1 0 1,-1-1 0,0 1-1,0 0 1,1 0-1,-1 0 1,0 0-1,0 0 1,0 0 0,0 0-1,1 0 1,0 0-1,-1 0 1,0 0-1,1 0 1,-1 1 0,0-1-1,0 0 1,1 0-1,-1 1 1,0-1-1,0 1 1,0 0 0,-31 20 9,-1 1 1,3 2 0,1 2-1,1 0 1,-31 37 0,24-26-4,-581 690 341,584-683-314,1 0-16,-1-2 0,-2-1 0,-52 48 0,68-80-54,9-20-28,8-33-37,2 30 109,-1-9-15,2 1 0,0-1 0,1 1 0,1 0 0,1-1 0,0 2-1,2-1 1,1 1 0,1 1 0,0-1 0,18-28 0,6-3 11,1 3 0,2 0 0,75-74-1,142-108 13,9-8-25,-258 233-6,2 1 0,0-1 0,-1-1 0,0 1 0,-1 0 0,7-15 0,-11 21 16,0-1-1,0 1 1,1 0-1,-1-1 0,0 1 1,0-1-1,0 1 1,0 0-1,0-1 0,0 1 1,0-2-1,0 2 1,0 0-1,-1-1 1,1 1-1,0-1 0,0 1 1,0 0-1,0-1 1,0 1-1,-1 0 0,1-1 1,0 1-1,0 0 1,-1-1-1,1 1 1,0 0-1,0 0 0,0-1 1,0 1-1,0 0 1,-1 0-1,1-1 0,0 1 1,-1 0-1,1 0 1,-1 0-1,1 0 0,0 0 1,-1-1-1,1 1 1,-1 0-1,1 0 1,0 0-1,-1 0 0,1 0 1,-1 0-1,1 0 1,0 1-1,-1-1 0,1 0 1,-1 0-1,1 0 1,0 0-1,-1 0 0,1 1 1,-1-1-1,1 0-2,-8 1 2,0 0 0,0 0-1,2 1 1,-2 1 0,0-1 0,1 1-1,0 0 1,1 0 0,-1 1 0,0-1-1,-8 8 1,-13 12-7,-31 31 0,20-17 7,-457 459 65,490-490-58,-6 8-1,0 0 0,-2 0 1,0-2-1,-16 13 0,29-24-32,2-7 25,0 2 0,1-1 0,0 0 0,0 1-1,0-2 1,0 2 0,0-1 0,1 1 0,0-1-1,0 1 1,-1 0 0,1 1 0,6-6 0,2-5 0,80-93 18,4 6-1,134-110 0,5-7 3,-162 147-25,-7 9-33,-3-2 0,86-114-1,-131 146-60,-17 32 98,-1 0 0,1 0 0,0-2 1,0 2-1,0 0 0,0-1 0,0 1 0,0 0 0,-1 0 1,1-1-1,0 1 0,0 0 0,0 0 0,-1 0 0,1-1 1,0 1-1,0 0 0,-1 0 0,1 0 0,0 0 0,0 0 1,-1-1-1,1 1 0,0 0 0,0 0 0,-1 0 0,1 0 1,0 0-1,-1 0 0,1 0 0,0 0 0,-1 0 0,1 0 1,0 0-1,0 0 0,-1 0 0,1 0 0,0 0 0,-1 0 1,1 0-1,0 1 0,0-1 0,-1 0 0,1 0 0,-1 1 1,-17 4-2,-7 9 0,-2 3 1,3 0-1,-1 2 0,-30 30 0,15-13 7,-88 80 24,7 7 0,-134 170-1,-177 302 183,255-313-12,263-444-193,6 7 0,6 3 0,117-137 0,-75 114-2,418-544-41,-133 119-164,-425 599 207,0 1-1,0 0 1,0 0-1,1-1 1,-1 1-1,0 0 1,0 0-1,1 0 1,-1-1 0,0 1-1,0 0 1,1 0-1,-1 0 1,0 0-1,1-1 1,-1 1 0,0 0-1,1 0 1,-1 0-1,0 0 1,0 0-1,1 0 1,-1 0-1,0 0 1,1 0 0,-1 0-1,0 0 1,1 0-1,-1 0 1,0 0-1,1 0 1,-1 1 0,0-1-1,1 0 1,-1 0-1,0 0 1,0 0-1,0 0 1,0 1-1,0-1 1,0 0 0,1 0-1,-1 1 1,0-1-1,0 0 1,0 0-1,1 1 1,-1-1 0,0 0-1,0 0 1,0 1-1,0-1 1,0 1-1,7 16 18,-5 11-14,-2 1-1,0 0 0,-2 0 1,-1-1-1,-1 1 0,0-1 0,-2-1 1,-2 1-1,0-1 0,-14 30 1,-17 32 3,-76 130 1,-7-20 110,-8-5 0,-227 263 0,330-431-126,29-49-187,7 1 187,1 0-1,1 1 1,0 1 0,1-1 0,29-34 0,-13 15-2,180-233-64,-44 59 41,332-502-381,-478 695 417,-18 21-5,0 0-1,1 0 0,-1 0 0,0 0 1,0 0-1,0 0 0,0 0 1,0 0-1,1 0 0,-1 0 0,0 0 1,0 0-1,0 0 0,0 0 1,0 0-1,1 0 0,-1 0 0,0 0 1,0 0-1,0 0 0,0 0 0,0 0 1,1 1-1,-1-1 0,0 0 1,0 0-1,0 0 0,0 0 0,0 0 1,0 0-1,0 0 0,1 0 0,-1 1 1,0-1-1,0 0 0,0 0 1,0 0-1,0 0 0,0 0 0,0 0 1,0 1-1,0-1 0,0 0 1,0 0-1,0 0 0,0 0 0,0 0 1,0 1-1,0-1 0,0 0 0,0 0 1,0 0-1,0 0 0,0 1 1,0-1-1,0 0 0,-5 24 37,-13 19-12,-1 1 0,-30 47 0,21-39-15,-160 263 165,21-36 141,122-202-231,-34 68 33,75-128-116,10-20-6,-4 2-5,13-7 10,-1-1 0,-1 0 0,1-2 0,-1 1 0,-1-2 0,0 1 0,13-18 0,4-1 2,121-136-350,202-291 0,-542 734 379,136-205 36,4-8 124,3 2 1,-55 103 0,95-153-177,1-1 0,1 1 0,1 1 0,0-1 0,1 1 0,0 0 0,2-1 0,-1 20 0,5-20 17,3-18-39,-4 0 6,21-16-3,0-1 1,-1-2 0,-1 0-1,0-1 1,28-44-1,-2 9-57,192-242-493,-156 192 428,-75 97 131,36-51-71,-41 56 61,0-1 0,0 2 0,-1-1 0,0 0 0,0-1 1,0 0-1,-1 1 0,0-1 0,0 1 0,1-12 241,-2 34-64,0-13-63,0-13-110,1-6 5,1-1 1,1 2-1,0-1 0,0 0 1,7-15-1,7-27 11,45-311-29,-46 248 7,5 2-1,37-125 1,44-29 1,-120 291-2,-11 22 8,-187 296 51,-177 244 67,387-573-119,0-1 0,-1 1 0,0-1 0,-12 9 0,19-16-1,0 0 0,-1 0 0,1 0 0,0 0 0,-1 1-1,1-1 1,0 0 0,-1 0 0,1 0 0,0 0 0,-1 0 0,1 0 0,0 0 0,0-1 0,0 1 0,0 0 0,-1 0-1,1 0 1,0 0 0,-1 0 0,1 0 0,0-1 0,-1 1 0,1 0 0,0 0 0,0 0 0,-1-1 0,1 1 0,0 0-1,0-1 1,-1 1 0,1 0 0,0 0 0,0-1 0,0 1 0,0 0 0,-1-1 0,1 1 0,0 0 0,0-1 0,0 1-1,0 0 1,0-1 0,0 1 0,0 0 0,0-1 0,0 1 0,0 0 0,0-2 0,0 2 0,0 0 0,0-1-1,0 1 1,1 0 0,-1-1 0,0 1 0,0 0 0,0-1 0,0 1 0,1 0 0,-1-1 0,0-2-17,1-8 12,0 0 1,1-1 0,-1 1 0,1-1 0,1 1 0,9-21 0,35-68-27,-17 39 14,33-78-30,6 3 0,129-191 0,-87 187 16,-109 137 28,-1 2 4,-1 0-1,1 1 0,-1-1 1,1 1-1,-1-1 0,1 0 0,-1 1 1,1-1-1,0 1 0,-1 0 0,1-1 1,0 1-1,0-2 0,-1 2 0,1 0 1,0 0-1,0-1 0,0 1 0,-1 0 1,1 0-1,0 0 0,0 0 0,1 0 1,-1 41 138,0-34-136,-1-1 0,0-1 0,0 2 0,0-1 0,-1 0 0,0 1 0,0-1 0,0-1 0,-1 1 0,0 1 0,0-2 0,0 1 0,-1 0 0,0-1 0,0 0 0,0 0 0,0 1 0,-7 6 0,-359 371-5,337-352 0,-25 24 6,-92 70 0,141-122-10,10-13-50,20-34 40,2 1 1,2 2-1,1 1 0,36-39 1,5-11-3,166-249 17,-185 258 7,-2-3-1,46-113 0,-82 163-9,-12 32 4,-3 7 0,-30 51 3,31-49-2,-64 118 134,-97 258 0,-15 154 254,123-355-340,-9 40-10,63-217-39,0 1 0,1 0 0,-1-1 1,1 1-1,1-1 0,-1 9 0,18-28-89,32-52 39,-2-1 0,-3-4 0,36-76 0,-31 54-34,242-486-84,-205 403 135,-52 97 8,-29 67 31,-7 47 81,-10 7-75,-3-1 0,-2-1 0,-22 42 0,8-17 9,-138 288 160,-123 290 152,291-637-329,-2 0 0,1-1 0,0 0 0,1 1 0,-1 0 0,1 0 0,0 0 0,-1 6 0,25-28-99,31-46 130,61-89 1,0 0-30,-94 125-5,1-3 0,0 3 0,1 1 0,2-1 0,0 3 0,30-21 0,-52 43 1,-1-1 0,1 1 0,-1 0 0,1-1 0,0 1-1,0 1 1,0-2 0,0 1 0,0 1 0,0-1-1,0 1 1,4 0 0,-6 0 47,17 41 144,-14-27-183,-4-12-8,0-1 1,0 1 0,0 0-1,0 0 1,1 0 0,-1-1-1,1 1 1,-1-1 0,1 1-1,-1-1 1,1 1 0,0-1-1,0 0 1,0 1 0,0-1-1,0 0 1,0 0 0,0 1-1,0-1 1,0 0 0,1 0-1,-1 0 1,0 0-1,0 0 1,0 0 0,1-1-1,-1 1 1,1 0 0,-1-1-1,1 0 1,-1 1 0,1-1-1,-1 0 1,1 0 0,-1 0-1,1 0 1,0 0 0,-1 0-1,4-1 1,-2 1-1,-1 0 0,1 0-1,0-1 1,-1 0 0,1 1 0,-1-1-1,1 0 1,0 0 0,-1 0-1,1-1 1,-1 1 0,0-2 0,1 2-1,2-4 1,24-13 36,-28 18-37,0-1 0,-1 1-1,1 0 1,0 0 0,0 0 0,-1 0-1,1-1 1,0 1 0,0 0 0,-1 0-1,1 1 1,0-1 0,0 0-1,-1 0 1,1 0 0,0 0 0,0 1-1,-1-1 1,1 0 0,0 1 0,-1-1-1,0 0 1,1 1 0,-1-1 0,1 1-1,-1-1 1,2 2 0,8 25 3,-7 38 11,-3-57-13,0 27 1,0 0-1,-3-1 1,0 0 0,-2 0 0,-10 39-1,13-63-40,-1 0-140,1-24-56,3-29-6,-4-79-810,-8 65-257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31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54 1406 0,'-16'-6'144,"-16"-1"1629,32 7-1770,0 0 1,0 0 0,0 0-1,0 0 1,-1 0 0,1 0-1,0 0 1,0 0 0,0-2-1,0 2 1,0 0 0,-1 0 0,1 0-1,0 0 1,0 0 0,0 0-1,0 0 1,0 2 0,-1-2-1,1 0 1,0 0 0,0 0-1,0 0 1,0 0 0,0 0-1,0 0 1,-1 0 0,1 0-1,0 0 1,0 0 0,0 0 0,0 1-1,0-1 1,0 0 0,0 0-1,0 0 1,-1 0 0,1 0-1,0 0 1,0 0 0,0 1-1,0-1 1,0 0 0,0 0-1,0 0 1,0 0 0,0 0 0,0 1-1,0-1 1,0 0 0,0 0-1,0 0 1,0 0 0,0 1-1,3 21 48,1 0 0,0-1 0,2 1 0,-1-1 0,2 0 0,1-1 0,15 30 0,-3-6 16,102 225 88,7 19 62,-98-209-163,38 141 1,-56-161-55,-4-14-1,3 0 0,0-1 0,3-1 0,20 44 0,-35-86-6,0-1 1,0 1 0,0 0 0,1-1 0,-1 1-1,0-1 1,0 1 0,1-1 0,-1 1 0,0-1 0,0 1-1,1-1 1,-1 0 0,1 1 0,-1-1 0,0 1 0,1-1-1,-1 0 1,1 1 0,-1-1 0,1 0 0,-1 1-1,1-1 1,-1 0 0,1 0 0,-1 0 0,1 1 0,-1-1-1,1 0 1,0 0 0,3-18-15,-9-37 36,-10-5-123,-1 0 0,-41-93 0,11 30 26,-37-103 20,-62-206-68,131 376 130,-3-3 0,-12-90 0,26 131 5,1 23 8,6 41 28,31 86 52,50 132 0,-35-114-23,124 412 28,-67-207-62,220 580-4,-325-929-36,-1-3-3,0 0 0,0-1 0,0 1 0,0-1 0,0 1 0,1 0 0,-1 0 0,1-1 0,0 0 0,-1 0 0,1 0 0,0 0 0,0 0 0,0 0 0,1 1 0,3 1 0,-6-30-15,-1 10-5,0 0 0,-1 0 0,-1 0-1,0 0 1,-2 1 0,-6-18-1,-41-92-140,25 67 132,-70-182-96,39 90 70,-79-145 0,132 286 76,3 4-10,0 0 1,0 1-1,-1-2 1,0 2-1,1 0 1,-1 0-1,-1-1 1,1 1-1,-7-5 1,9 9 32,1 6 17,2 24-27,2 0 1,1 1 0,1-2 0,1 1 0,23 56 0,1 12 34,26 83 52,8-3-1,6-4 1,178 316-1,-39-97-86,-138-277-33,-69-113 6,0 0-1,-1 0 1,1-1-1,1 1 1,-1-1-1,1 0 1,0-1-1,0 1 1,0 0-1,-1-1 1,1 1-1,0-1 1,0 0-1,0-1 1,0 1-1,0-1 1,0 0-1,0 0 1,0 0-1,6-2 1,29 5 42,-3 18-36,-32-18-7,0 0 1,0-1-1,0 1 0,0-1 0,1 1 0,-1-1 0,1-1 0,-1 1 0,1-1 1,-1 0-1,1 0 0,6 0 0,-4-2 2,-1 0 0,2 0 0,-1-1 0,0 1 0,-1-2 0,1 0 0,-1 0 0,8-4 0,-5 3 5,0 0 0,-1 0-1,1 1 1,12-3-1,-16 4-6,1 0 1,0 0-1,0-1 0,0 0 0,-1 0 0,1 0 0,-2-1 0,1 0 0,0 0 0,0-1 0,-1 1 0,1-1 0,-1 0 0,0 0 0,3-8 1,-1 4-3,0 2 1,1-1-1,0 1 1,14-13 0,-7 15-15,4-4-33,-17 8 49,-1 1 0,0-1 0,1 0 0,-1 1 1,0-1-1,0 1 0,1-1 0,-1 1 0,0-1 0,0 0 1,0 1-1,0-1 0,0 0 0,0 1 0,0-1 0,0 1 1,0-1-1,0 0 0,0 1 0,0-1 0,-1 0 0,1 1 1,0-1-1,0 1 0,0-2 0,-1 2 0,1-1 0,0 0 1,-1 1-1,1-1 0,-1 1 0,1 0 0,-1-1 0,0 0 1,-7-9-12,-1 0 0,-1 1 0,0 0 0,-15-11 0,-28-25-57,-14-29-24,4-2-1,-95-151 1,-80-190-295,126 215 320,112 202 68,-10-22 4,-2 1 0,-1 0 0,0 1 0,-1 1 0,-2 0 0,1 1 0,-27-23 0,41 40-2,1 0 1,-1 1-1,1 0 1,-1-1-1,0 1 1,1-1-1,-1 1 1,0 0-1,1-1 1,-1 1-1,0 0 1,1 0-1,-1 0 1,0-1-1,0 1 1,1 0-1,-1 0 1,0 0-1,0 0 1,1 0-1,-1 0 1,0 1-1,0-1 1,1 0-1,-1 0 1,0 0-1,1 1 1,-1-1-1,-1 1 1,1 0 0,1 0 0,-1 0 0,0 1 0,1-1 0,0 1 0,-1 0 0,0-1 0,1 1 0,-1-1 0,1 0 0,0 1 0,0-1 0,-1 1 0,1 1 0,3 66 48,-2-59-41,4 32 9,3 2 0,1-2 0,25 70-1,58 123 95,-80-205-98,161 341 130,-85-186-103,17 13-10,-102-195-94,-3-12 66,-5-18 22,-22-39-51,-56-111-1,16 46-51,-254-660-174,301 734 251,10 30 0,-14-52 0,45 165 165,51 140 1,57 87 15,-99-247-161,1-2-1,3-2 0,3-1 0,2-2 0,3-2 0,70 75 0,-106-126-20,-2-1 0,2-1 0,0 0 0,0 1 0,0-1 0,0-1 1,6 3-1,-10-5 0,-1-1 0,0 1 1,1-1-1,-1 0 1,1 1-1,-1-1 1,1 0-1,-1 0 0,0 0 1,1 0-1,-1-1 1,1 1-1,-1 0 0,1 0 1,-1-1-1,0 1 1,1-1-1,-1 1 0,0-1 1,1 0-1,-1 0 1,0 1-1,0-1 1,0 0-1,-1 0 0,1 0 1,0 0-1,0 0 1,0-1-1,0 1 0,0 0 1,-1-1-1,1 1 1,0-1-1,-1 1 0,1 0 1,-1-1-1,1 1 1,-1-1-1,0 1 1,1-3-1,4-34 0,-1-1 0,-2 1 0,-1-1 0,-8-74 0,-22-96-55,8 83 10,-10-88-51,-49-421-217,68 533 309,12 176 38,3 1 0,3-2 1,25 118-1,33 152 83,40 158 62,-38-312-170,-47-141-16,-17-42 8,0-1 0,0 1 0,1-1 0,0 1 0,0-2 0,-1 2 0,2-1 0,-1-1 0,6 7 0,-8-10 0,0 0-1,-1 0 1,1 0 0,-1-1 0,1 1 0,0 0-1,0-1 1,-1 1 0,1 0 0,0-1-1,0 1 1,0-1 0,0 1 0,0-1 0,0 0-1,0 1 1,-1-1 0,1 0 0,0 0-1,0 1 1,0-1 0,0 0 0,0 0 0,-1 0-1,1 0 1,0 0 0,0-1 0,0 1-1,0 0 1,0 0 0,2-1 0,-1 0-4,-1 0 4,0 1 0,1-1 0,-1 1 0,0-1 0,0 0 0,0 0 0,0 0 0,0 0 0,0 0 0,0 0 0,0 0 0,0 0 0,0-1 0,0 1 1,-1-1-1,1 1 0,0 0 0,-1 0 0,1-1 0,-1 1 0,0-1 0,1 1 0,-1 0 0,0-1 0,0 1 0,0 0 0,0-2 0,0-1 0,1-3 4,4-49-45,-1 1-1,-6-91 0,1 46-41,-2 19-52,-20-116 0,5 51 101,13 126 34,2 44 0,1 110 22,5 167 218,0-266-210,2 0 0,0 0 0,3 0 1,1-1-1,19 50 0,-15-68-25,-13-16-5,0 1 0,0-1 0,0 0 0,0 0 0,1 1 0,-1-1 0,0 0 0,0 1 0,0-1 0,0 0 0,1 0 0,-1 0 0,0 1 0,0-1 0,1 0 0,-1 0 0,0 0 0,0 1 0,1-1 0,-1 0 0,0 0 0,1 0 0,-1 0 0,0 0 0,1 0 0,-1 0 0,0 0 0,1 0 0,-1 1 0,0-1 0,0-1 0,1 1 0,-1 0 0,0 0 0,1 0 0,-1 0 0,0 0 0,1 0 0,-1 0 0,0 0 0,1 0 0,-1-1 0,0 1 0,0 0 0,1 0 0,-1 0 0,0-1 0,0 1 0,1 0 0,-1 0 0,0-1 0,0 1 0,0 0 0,0 0 0,1-1 0,-1 1 0,0 0 0,0 0 0,0-1 0,7-56 13,-1 0 0,-3 0 0,-2 0 0,-10-87-1,1 88-12,-4 1 0,-20-62 0,9 40 0,-55-198-40,-11 4-1,-167-355 0,157 415 39,10-7 0,-75-265 0,67 128 2,94 343 0,0 1 0,-1 0 0,-1 0 0,0 0 0,0 1 0,-1-1 0,-8-11 0,13 21 1,1 0-1,-1 0 0,1 0 0,-1 0 1,1 0-1,-1 0 0,0 1 0,0-1 1,1 0-1,-1-1 0,0 2 0,0-1 1,0 1-1,0-1 0,0 1 0,1-1 1,-1 1-1,0-1 0,0 1 0,0 0 1,0 0-1,0-1 0,-1 1 0,1 0 1,0 0-1,0 0 0,0 0 0,0 0 1,0 0-1,0 1 0,0-1 0,0 0 1,0 0-1,0 1 0,0-1 0,0 1 1,0-1-1,1 1 0,0-1 0,-1 1 1,0-1-1,0 2 0,0-1 0,0-1 1,1 1-1,-1 0 0,0 0 0,1 0 1,-1 0-1,1-1 0,-1 1 0,0 2 1,-3 4-2,1 0-1,0 0 1,0 0 0,0 1 0,1-1 0,-2 12 0,-2 37 8,2-1 0,3 85 1,20 118 2,83 329 13,-51-339-20,139 694-3,-174-869 0,33 95 0,-48-165 0,0 0-3,-1-1 0,1-1 0,0 1 0,-1 0-1,1 0 1,0 0 0,0-1 0,0 1 0,0 0-1,1-1 1,-1 2 0,0-2 0,1 0 0,2 3-1,-3-27-108,-5-25 108,-1 2 0,-3 0 0,-1-1 0,-22-65 0,10 32-13,-317-1096-202,134 468 188,128 436 30,53 184 1,9 33 0,-1 0 0,-3 2 0,-29-61 0,47 113 2,-1-1-1,1 1 1,-1 0-1,1 0 1,-1 0-1,0-2 1,0 2 0,1 0-1,-1 0 1,0 0-1,1 0 1,-1 0 0,0 0-1,0 1 1,0-1-1,0 0 1,0 0-1,0 1 1,0-1 0,-1 1-1,1-1 1,0 1-1,0-1 1,-1 1 0,1 0-1,-2-1 1,2 2 0,0 0 0,0 0 0,-1 1 0,1-1 0,0 0 0,0 0 0,0 0 0,1 1 0,-1-1 0,0 1 0,0 0 0,1-1 0,-1 1 0,1-1 0,-1 1 0,1 0 0,0-1 0,-1 1 0,1-1 0,0 1 0,0-1 0,0 1 0,1 2 0,-4 75 22,4 1 1,3-2-1,4 0 1,26 129-1,104 302 99,-87-333-112,92 362-34,-116-434 14,45 151-23,-53-220-171,-21-69 201,0 0 1,-2 0-1,-2 2 1,-19-65-1,-56-136-19,40 125 2,-264-948-13,301 1041 32,-5-24 0,-2 2 0,-18-49 0,13 62 8,15 24-8,1 0 1,0 0-1,0 0 1,0 0 0,0 0-1,-1 0 1,1 0-1,0 0 1,-1 0 0,1 0-1,0 0 1,-1 0-1,1 0 1,0 0-1,0 0 1,-1 0 0,1 0-1,0 1 1,-1-1-1,1 0 1,0 0 0,-1 0-1,1 0 1,0 1-1,0-1 1,-1 0-1,1 0 1,0 1 0,0-1-1,0 0 1,-1 0-1,1 1 1,0-1 0,0 0-1,0 1 1,0-1-1,0 0 1,-1 1-1,-8 48 34,5 18 12,3 2-1,2-2 1,3 1 0,3 0-1,3-1 1,1-1 0,5 1-1,32 92 1,-36-125-34,2 1-1,1 0 0,21 31 1,-31-54-13,3-1 0,0 0 1,0-1-1,1 1 0,-1-1 1,1 0-1,1-2 0,0 1 1,0-1-1,1 0 0,17 8 0,-25-15 1,-1 0 0,0 1 0,1-1-1,-1 0 1,0-1 0,1 1-1,-1-1 1,1 0 0,-1 0-1,1 0 1,-2 0 0,2 0 0,-1 0-1,0-1 1,1 1 0,-1-1-1,1 0 1,-1-1 0,0 1-1,0 0 1,1 0 0,-1 0 0,0 0-1,0-1 1,0 1 0,0-1-1,0 1 1,-1-1 0,0 0-1,1 0 1,-1-1 0,1 1 0,-1 0-1,0 0 1,2-4 0,4-10 3,-1 1 0,-1 0 0,0-1 1,3-26-1,-4 20-9,11-56 1,-3-1-1,1-88 0,-7-162-92,-6 285 85,-18-450-19,17 463 52,4 51 22,1 7-13,10 55 11,35 276 54,-34 172-66,-3-65-3,33-8-14,-35-395-11,-2 5 0,5-1 0,29 97 0,-41-159-5,0 0 1,1-1-1,-1 1 1,1-1-1,0 0 1,0 0-1,0 1 1,0-2-1,0 1 1,5 3-1,-7-5 4,1-1 0,-1 0 0,1 1 0,-1-1-1,1 0 1,-1 0 0,1 1 0,-1-1 0,1 0-1,-1 0 1,1 0 0,0 0 0,-1 0 0,1 0 0,-1 0-1,1 0 1,-1 0 0,1 0 0,-1 0 0,1 0 0,0 0-1,-1 0 1,1 0 0,-1-1 0,1 1 0,0-1 0,0 0 0,0 0 0,0 0 0,0 0 1,0-1-1,0 1 0,0-1 1,0 1-1,0-1 0,0 1 1,-1-2-1,1 2 0,-1-1 1,1-2-1,7-46 5,0-1-1,-3-1 1,-2-69 0,0 17-3,6-778-193,-11 557 170,40 807 345,1-26-192,-36-247-103,22 410 3,-18-562-29,17 77 1,-13-116-58,-10-17 54,-1-1 0,0 0 0,1 0 0,-1 0 0,1 0 0,-1 0 0,0 1 0,1-1 0,-1 0 0,1 0 0,-1 0 0,1 0 0,-1 0 0,0 0 0,1 0-1,-1-1 1,1 1 0,-1 0 0,0 0 0,1 0 0,-1 0 0,0 0 0,0-1 0,0 1 0,1 0 0,-1 0 0,0-1 0,1 1 0,-1 0 0,0 0 0,1-2-1,-1 2 1,0 0 0,0-1 0,1 1 0,-1 0 0,0-1 0,0 1 0,0-1 0,0 1 0,1 0 0,-1-1 0,0 0 0,5-18 5,0-1 0,-1-1 0,-2 1 0,0 0 0,0-1 0,-3-25 0,2 5 0,4-272-46,18-307-76,-19 582 116,1 0 0,12-45 0,-12 79-5,1 16 41,33 611 89,2 19-43,-38-617-81,-2-14 0,-1-1 0,2 0 0,-1 0 0,1 0 0,1-1-1,-1 2 1,2-2 0,3 11 0,-7-20 0,0 0-1,1 1 1,-1-1 0,0 0-1,0 0 1,0 0-1,1 1 1,-1-1 0,0 0-1,0 0 1,1 0 0,-1 0-1,0 1 1,1-1-1,-1 0 1,0 0 0,0 0-1,1 0 1,-1 0 0,0 0-1,1 0 1,-1 0-1,0 0 1,1 0 0,-1 0-1,0 0 1,1 0-1,-1 0 1,0 0 0,1 0-1,-1 0 1,0 0 0,0-1-1,1 1 1,-1 0-1,0 0 1,0 0 0,1 0-1,-1-1 1,0 1 0,0 0-1,1 0 1,-1-1-1,0 1 1,0 0 0,0 0-1,1-1 1,-1 1-1,0 0 1,0 0 0,0-1-1,0 1 1,0 0 0,0-1-1,0 1 1,0 0-1,0-1 1,6-24-4,-1-1 0,-2 0 0,0 1 0,-2-43-1,0 32-11,4-228-44,9-189-32,-10 410 103,-3 42 0,0 9 2,1 73 20,32 618 229,-31-666-238,17 150 12,-15-156-31,0-1 1,2 2-1,1-2 1,15 38-1,-22-63-5,-1 0 0,0 0 0,0-1-1,1 1 1,-1 1 0,0-1 0,1-1 0,-1 1 0,1 0-1,-1-1 1,1 1 0,-1 0 0,1-1 0,0 1-1,-1-1 1,1 1 0,0-1 0,-1 0 0,1 1-1,0-1 1,0 1 0,-1-1 0,1 0 0,0 0-1,0 1 1,-1-1 0,1 0 0,0 0 0,0 0-1,0 0 1,0 0 0,-1 0 0,0 0 0,1 0 0,0 0-1,0-1 1,1 1 0,-1-1 0,1 0 0,-1-1 1,1 1-1,-1 0 0,0-1 0,1 1 0,-1-2 1,0 2-1,0-1 0,0 1 0,0-1 0,0 0 1,0 1-1,-1-1 0,1 0 0,0-2 1,9-43-37,-3 1 0,5-93 0,-12-101-128,-2 106 126,6 191 75,3 1 1,24 103 0,4 21 34,-31-157-66,52 323 38,-43-298-22,-12-49-53,0-1 30,-1-1 0,1 0 0,-1 1-1,1-1 1,-1 0 0,1 0-1,-1 1 1,1-1 0,-1 0-1,0 0 1,1 0 0,-1 0-1,0 1 1,0-1 0,0 0-1,1 0 1,-1 0 0,0 0-1,0 0 1,0-1 0,0 2 0,-1-1-1,1 0 1,0-2 0,-1 2 1,1-38-3,-3-1 0,-1 1 0,-2 0 0,-1 0 0,-2 0 0,-1 2 0,-15-38 0,-384-1205 32,302 924-24,-79-213-4,15 48 0,156 469 1,3 1 0,3-2 1,-7-80-1,8-160 4,1 228 5,6 61-9,0 0 0,0 1 0,0-1 1,0 0-1,0 0 0,-1 1 0,0 0 1,0-1-1,0 1 0,0-1 0,0 1 1,-1 0-1,-3-3 0,6 6 0,-1 0-1,1 0 1,0 0 0,-1 0-1,1 0 1,-1 0-1,1-1 1,0 2 0,-1-1-1,1 0 1,-1 0-1,1 0 1,0 0 0,-1 0-1,1 0 1,-1 0-1,1 0 1,0 1 0,-1-1-1,1 0 1,0 0-1,0 0 1,0 1 0,0-1-1,0 0 1,-1 1-1,1-1 1,0 0 0,-1 0-1,1 1 1,0-1 0,0 1-1,0-1 1,0 0-1,-1 1 1,1-1 0,0 0-1,0 1 1,0-1-1,0 1 1,0-1 0,0 0-1,0 2 1,-34 175-16,21-86 3,-39 152-5,41-201 14,-1-1 1,-3-1 0,-29 59-1,18-59-15,25-39 17,1-1-1,-1 1 1,1-1 0,-1 0 0,1 1 0,-1-1-1,1 1 1,-1-1 0,1 0 0,-1 1 0,0-1-1,1 0 1,-1 0 0,1 1 0,-1-1 0,0 0-1,1 0 1,-1 0 0,0 0 0,1 0 0,-1 0 0,0 0-1,1 0 1,-1 0 0,0 0 0,1 0 0,-1-1-1,1 1 1,0 0 0,-1 0 0,1 0 0,-1-1-1,0 1 1,1 0 0,-1-1 0,1 1 0,-1-1-1,1 1 1,-1-1 0,1 1 0,-1-1 0,1 1-1,0-1 1,-1 1 0,1-1 0,0 1 0,-1-1 0,1 0-1,0 1 1,0-1 0,0 0 0,-1 1 0,1-1-1,0-1 1,0 1 0,-6-24-24,2 1 0,0-1 0,1-2 0,2 2 0,0 0-1,4-37 1,-1-5 9,-2 23-14,-1-107-43,22-175 0,-15 261 43,0-90 1,-9 133 31,-3 16 5,-5 13 9,11-7-14,-6 6 1,1 0 0,-1-1 0,1 2 0,1-1-1,0 1 1,0 0 0,0 0 0,0 0 0,-3 9 0,-24 78 19,27-80-15,-12 46 23,4 2-1,2 0 0,-4 81 0,8 189 117,6-268-120,0-58-25,0 40 19,5 56-1,-3-89-16,0-2-1,0 2 0,1-1 1,1-1-1,0 1 0,0-1 1,1 1-1,0-1 0,10 16 1,-14-25-4,0-1 1,0 1 0,0-1 0,0 0-1,0 1 1,0-1 0,0 0 0,0 0-1,1 1 1,-1-1 0,0 0-1,1 0 1,-1 0 0,1 0 0,-1-1-1,1 1 1,-1 0 0,1-1 0,-1 1-1,1-1 1,-1 0 0,0 0-1,1 1 1,0-1 0,-1 0 0,1 0-1,0-1 1,-1 1 0,1 0 0,-1 0-1,1-1 1,0 1 0,-1-1-1,1 1 1,-1-1 0,1 0 0,-1 0-1,0 0 1,1 0 0,-1 0 0,0-1-1,1 1 1,-1 0 0,0 0-1,0 0 1,0-1 0,0 1 0,-1-1-1,2-2 1,7-11-4,0 0-1,-1 0 1,12-34 0,-14 33 3,67-180-18,74-302 0,-142 480 10,4-16-37,-1-1-1,-2 1 1,-1-1 0,1-50 0,-13 98 94,0 16-36,0 0 1,1 1-1,-3 44 0,1 101 78,8-151-74,-6 770 251,8-721-249,2-2 0,3 2 0,4-2 0,22 84 1,-29-142-17,13 43 2,-15-53-5,-1 0 1,1 0-1,-1 0 1,1 0-1,0-1 1,0 2-1,0-1 1,0-1-1,1 1 1,-1-1 0,1 0-1,5 5 1,-7-7-3,0 1 1,0-1-1,0 1 1,0-1-1,-1 0 1,1 1 0,0-1-1,0 0 1,1 0-1,-1 0 1,0 0 0,0 0-1,0 0 1,0 0-1,0-1 1,1 1 0,-1 0-1,0-1 1,0 1-1,0 0 1,0-1-1,0 1 1,0-2 0,0 1-1,0 1 1,0-1-1,0 0 1,-1 0 0,1 1-1,0-1 1,0 0-1,0-1 1,17-38-9,-1-16-6,-4-1-1,-1 1 1,-2-1 0,2-67 0,-4-240-129,-8 320 138,1-56-56,-1-96-44,-2 169 89,-1 0 0,0 0 0,-2 0 0,-15-47 0,8 49 13,12 25 7,0-1-1,0 1 0,-1 0 0,1 0 0,0-1 0,0 1 0,-1 0 1,1 0-1,0 0 0,-1 0 0,1-1 0,0 1 0,-1 0 0,1 0 0,0 0 1,-1 0-1,1 0 0,0 0 0,-1 0 0,1 0 0,0 0 0,-1 0 1,1 0-1,0 0 0,-1 0 0,1 0 0,0 0 0,-1 0 0,1 0 1,0 0-1,-1 1 0,1-1 0,-1 0 0,-1 3 2,0 0 1,0-1-1,0 2 0,1-1 0,-1 0 1,1 0-1,0 1 0,0-1 1,0 1-1,0-1 0,0 5 0,-8 69 62,1 0-1,5 155 0,4-135 4,33 683 290,-31-749-342,2-1 0,1 0-1,17 52 1,-23-81-15,0 0-1,0 0 1,0 0-1,1 0 1,-1 0-1,1 0 1,-1 0-1,1 0 1,-1 0-1,1 0 1,-1 0 0,1 0-1,0-1 1,-1 2-1,1-1 1,0 0-1,0-1 1,0 1-1,0 0 1,0-1-1,-1 1 1,1-1-1,0 1 1,0-1 0,0 1-1,1-1 1,-1 0-2,1-1 1,-1 1-1,0-1 1,0 1-1,1-1 1,-1 0-1,0 1 1,0-1-1,0 0 1,0 0 0,0-1-1,0 1 1,0 0-1,0 0 1,0 0-1,-1 0 1,2-2-1,4-9-5,0 0-1,-1 0 0,6-19 1,2-21-17,-1 1 0,-3-1 0,5-89 0,-9-166-110,-6 199 81,-6-814-140,8 995 238,2-1-1,13 75 1,115 696 193,-73-459-198,-56-370-38,14 94-3,3-2 0,49 153 1,-58-240-42,-9-19 40,-1 0 0,1 0 0,-1 0 0,0 0 0,1 0 0,-1 0 0,0 0 0,1-1 0,-1 1 0,0 0 0,1 0 0,-1 0 0,0-1 0,1 1 0,-1 0 0,0 0 0,1-1 0,-1 1 0,0 0 0,0-1 0,1 1 0,-1 0 0,0-1 0,0 1 0,0-1 0,0 1 0,0 0 0,1-1 0,-1 1 0,0-1 0,6-44-44,-9-61-32,-25-170 0,-40-105-192,5 44 146,17 108 130,43 218 25,-2 13 19,-1 22 13,2 41-40,3 1-1,3-2 1,2 1 0,3-1 0,16 73 0,95 315 165,-70-290-124,-25-76-59,63 205-4,-53-167-1,-32-119-6,-4-44-11,-2 0 0,-2 1 0,-1-1 0,-23-68 0,1-2-52,-7-43 35,-108-503-125,140 629 159,1 1 0,-13-46 0,9 56 17,4 22 24,1 27 56,9 112 2,6-2 0,4 0-1,41 161 1,28 165 67,-81-417-252,-1 56 0,-3-93 39,-8-48-1389,-3-11-27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32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14 121 128,'-6'17'353,"-1"8"234,6-24-569,1 0 1,0 0 0,0 0-1,0 0 1,0 0-1,0 0 1,0 1 0,1-1-1,-1 0 1,0 0 0,0 0-1,1 0 1,-1 0-1,1 0 1,-1 0 0,1 0-1,-1 0 1,1 0 0,-1-1-1,1 1 1,0 0-1,-1 0 1,1-1 0,0 1-1,0 0 1,1 0 0,26 2 41,-9-5-52,-18 2-7,0 0 0,0-1 1,0 1-1,0 0 0,0 1 0,0-1 1,0 0-1,0 0 0,0 0 1,0 0-1,0 2 0,0-2 0,0 1 1,0-1-1,0 1 0,0-1 0,0 1 1,0-1-1,-1 1 0,1 0 0,0-1 1,0 1-1,0 1 0,3 25 27,-4-21-27,-2 2 3,0 0 1,0 1-1,0-1 1,-1 1-1,0-2 1,-1 1-1,0 0 1,0-1-1,1 1 1,-2-1-1,0-1 1,-9 10-1,14-15-4,0-1 1,1 0-1,-1 1 0,0-1 0,0 0 0,0 1 0,1-1 1,-1 0-1,0 1 0,0-1 0,1 0 0,-1 0 0,0 0 0,1 1 1,-1-1-1,0 0 0,1 0 0,-1 0 0,0 0 0,1 1 0,-1-1 1,0 0-1,1 0 0,-1 0 0,1 0 0,-1 0 0,0 0 1,1 0-1,-1 0 0,0 0 0,1 0 0,-1 0 0,0-1 0,1 1 1,-1 0-1,0 0 0,1 0 0,0-1 0,20 0 5,-7-5 3,0-1-1,0-1 1,0 0 0,-2-1-1,17-13 1,16-11 5,13-9-13,-37 26 0,2 0 0,30-17 0,-46 32 5,-9 21 48,-8-1-43,-1 0 0,-2-1-1,0 0 1,1-1-1,-17 15 1,-11 15 2,14-17 19,19-22-14,-1-1 1,1 1-1,0 1 0,0 0 1,1 1-1,2-1 0,-2 1 0,-5 15 1,10-25-18,1 1 1,0-1 0,0 1 0,0-1-1,0 1 1,0-1 0,0 1 0,0-1-1,0 1 1,0-1 0,0 1 0,1-1-1,-1 1 1,0-1 0,0 1 0,0-1-1,0 1 1,1-1 0,-1 1 0,0-1-1,1 1 1,-1-1 0,0 0 0,1 1 0,-1-1-1,0 0 1,1 2 0,-1-2 0,1 0-1,-1 1 1,1-1 0,-1 0 0,1 0-1,-1 1 1,1-1 0,-1 0 0,1 0-1,-1 0 1,1 0 0,-1 0 0,1 0-1,-1 0 1,1 0 0,-1 0 0,1 0-1,-1 0 1,1 0 0,-1 0 0,1 0-1,-1-1 1,1 1 0,0 0 0,27-8-4,-9-2 7,0-1 0,-1 0 0,0-3 0,-1 1 0,21-22 0,21-16 4,-40 36-8,-3 2 0,-1 1-1,2-1 0,1 3 1,-2 0-1,2 1 0,0 0 0,24-6 1,-41 15 0,-1 0 0,0 0 0,0 0 0,1 0 0,-1 1 0,0-1 0,0 0 0,0 0 0,0 0 0,1 1 0,-1-1 0,0 0 0,0 0 0,0 1 0,0-1 0,0 0 0,0 0 0,1 1 0,-1-1 0,0 0 0,0 0 0,0 1 0,0-1 0,0 0 0,0 0 0,0 1 0,0-1 0,0 0 0,0 1 0,-1-1 0,1 0 0,0 0 0,0 1 0,0-1 0,0 0 0,0 0 0,0 1 0,0-1 0,-1 0 0,1 0 0,0 0 0,0 1 0,0-1 0,-1 0 0,1 0 0,0 0 0,-1 1 0,-12 17 5,-1 1 1,-1-2 0,0 0 0,-2-1-1,-32 25 1,12-10-3,-28 25-3,31-29 2,1 2 0,-47 53-1,77-79 4,3-3-5,-1 1 0,0 0 0,1-1 0,-1 1 0,1 0 0,-1-1 0,1 1 0,0 0 0,-1-1 1,1 1-1,0 0 0,-1 0 0,1 1 0,0-2 0,0 1 0,0 0 0,0 0 0,0 0 0,0 0 0,0-1 0,0 1 0,0 1 0,16 0 21,-7-3-18,-1 0-1,1 0 0,0-1 1,0 0-1,-2 0 0,2-2 1,0 1-1,-1-1 0,10-6 1,71-54 32,-53 36-30,89-71-5,91-63 0,-194 150-33,-11 10 12,-11 9 16,-17 16 13,1 0-1,-2-1 0,-39 37 1,-71 51-11,-121 116 30,241-220-23,6-5-4,-1 1-1,1-1 1,0 1 0,0-1-1,0 1 1,0 1 0,1-1-1,-1 0 1,0 0 0,1 0-1,-3 5 1,32-10-54,-4-9 55,1-1 0,-2-1 0,44-33-1,-13 8-3,74-51 13,114-71-3,-195 137-7,-34 24-11,-15 7 3,1-6 10,-9 17 2,-2-1 0,0 0 0,-1-1-1,-28 28 1,-71 55 6,74-67-17,-292 234 18,310-249 10,13-8-26,8-4-1,6-5-4,4-1 7,-1-1 1,-1 0 0,1 0 0,0 0-1,0-1 1,-1 0 0,0-1 0,12-7-1,76-51 23,-48 28-25,116-78-14,-70 44 29,111-56-1,-187 118-26,-20 14 24,-20 16 6,20-23-16,-332 309 3,247-233 9,-80 63 14,160-133-28,12-5-6,15-3-5,0-5 16,-2-1 0,0-1 0,0-1 0,0-1 0,-2 0 0,1-2 0,24-21 0,9-3 0,247-145-27,-330 218 22,-165 134 18,-65 63 6,246-214-24,16-20 5,0 0 0,0 0 0,-1 0-1,1 1 1,0-1 0,0 0 0,0 0 0,0 0-1,0 0 1,0 0 0,0 0 0,0 1 0,0-1-1,-1 0 1,1 0 0,0 0 0,0 0 0,0 0-1,0 1 1,0-1 0,0 0 0,0 0 0,0 0-1,0 0 1,0 0 0,0 1 0,0-1 0,0 0-1,0 0 1,0 0 0,0 0 0,0 1 0,1-1-1,-1 0 1,0 0 0,0 0 0,0 0 0,0 0-1,0 0 1,0 1 0,0-1 0,0 0 0,0 0-1,1 0 1,-1 0 0,0 0 0,0 0 0,0 0-1,0 0 1,0 0 0,1 1 0,-1-1 0,0 0-1,0 0 1,43-15-16,14-15 16,0-3 0,65-50 0,-38 25 0,-18 12-5,-37 24-1,1 2 1,0 0 0,2 3-1,37-16 1,-63 31 7,0 1 0,0 0-1,0 0 1,0 1 0,10 0 0,-19 20 19,0-13-21,1 2 0,-2-2 0,1 0 0,-2 1 0,1-1 0,-1 1 0,0-2 0,-7 8 0,-51 49 0,47-47 0,-261 254 59,276-269-60,-4 5 1,-1 0 0,0-1 0,1-1-1,-1 0 1,-10 7 0,14-11-6,1 1 0,0-1 0,0 1 0,-1-1 0,1 0 0,-1 0 0,1 1 0,0-1 0,-1 0 0,1 0 0,1 0 0,-2 0 0,1-1 0,0 1 0,-1 0 0,1 0 0,0-1-1,-1 1 1,1-1 0,0 1 0,0-1 0,-1 0 0,1 0 0,0 1 0,0-1 0,0 0 0,0 0 0,0-1 0,0 1 0,0 0 0,0 0 0,1 0 0,-1 0 0,0-1 0,0 0 0,-42-76-210,-2 2 0,-4 4-1,-61-72 1,84 114 165,11 11 32,-2 0-1,-18-16 0,30 31 31,0 0-1,1 1 1,-1-1-1,0 0 1,0 2-1,-1-1 1,1 1-1,-1 0 1,1 0-1,-1 0 1,0 1 0,0 0-1,-8 0 1,13 1-5,0 0 1,0 1-1,1-1 1,-1 0 0,1 1-1,-1-1 1,0 1 0,0-1-1,0 1 1,1 0-1,-1-1 1,0 1 0,0 0-1,1 0 1,-1-1 0,1 1-1,-1 0 1,1 0 0,-1 0-1,1 0 1,-1-1-1,1 1 1,0 0 0,0 0-1,-1 1 1,1-1 0,0 0-1,0 0 1,0 0-1,0 0 1,0 0 0,0 0-1,0 0 1,1 0 0,-1 0-1,0 0 1,0 0 0,1 1-1,10 47 56,7-1 36,2 1 0,3-2 0,35 57 0,13 25 76,287 492 119,-350-603-352,-3-4-41,-3-21 8,-3-35-74,-2 0-1,-17-82 1,-31-84-257,21 99 203,13 36 116,-3-12 69,-3 0 1,-45-109-1,58 166 55,9 23 0,-1 0-1,0 0 1,1-1 0,-1 1-1,-1 1 1,1-1 0,-1 0 0,-5-8-1,8 13-9,-1 1 0,1-1 0,0 0 0,-1 0-1,1 0 1,0 0 0,-1 0 0,1 0 0,0 1 0,-1-1-1,1 0 1,0 0 0,-1 1 0,1-1 0,0 0-1,0 0 1,-1 1 0,1-1 0,0 0 0,0 1 0,0-1-1,0 0 1,-1 1 0,1-1 0,0 0 0,0 1-1,0-1 1,0 0 0,0 1 0,0-1 0,0 0 0,0 1-1,0-1 1,0 1 0,0-1 0,0 0 0,0 1 0,0-1-1,0 0 1,0 1 0,1-1 0,-1 0 0,0 1-1,0-1 1,3 27 23,77 285 474,-2-6-159,29 256-35,61 271-173,-162-806-137,41 145 1,-41-152-4,2-1 0,-1 1-1,2-2 1,1 1 0,0-1 0,15 19 0,-24-36-2,-1 0 1,1 0 0,0-1 0,-1 1-1,1 0 1,0 0 0,0-1 0,-1 1 0,1 0-1,0-1 1,0 1 0,0-1 0,0 1-1,0-1 1,0 1 0,0-1 0,0 0-1,-1 0 1,1 1 0,0-1 0,1 0-1,-1 0-1,-1-1 1,1 1-1,0 0 0,-1-1 0,1 1 0,0-1 0,-1 1 0,1-1 0,-1 1 0,1-1 0,-1 0 0,1 1 0,-1-1 1,1 0-1,-1 1 0,0-1 0,1 0 0,-1 0 0,0 1 0,0-1 0,1-1 0,5-53-127,-6 46 117,4-86-149,-4 0 1,-3 0-1,-26-160 1,-28-60 79,-55-333-108,34-6 94,60 503 101,14 137 93,1 26 46,2 29-44,3 5-54,3 1 1,1-1 0,14 60 0,1-8 16,31 192 29,141 873 372,-135-820-443,-57-337-23,0 1 0,1-1 0,0 0-1,0 0 1,1 1 0,-1-2 0,1 1 0,0 0 0,5 5 0,-2-29-111,-3-31 95,-3-57-1,-1 24-45,-3-31-123,-28-184 0,-42-118-51,46 271 177,-118-516-16,92 428 69,-70-223 45,120 444-29,4 9-4,0 0 0,-1 1 0,1-1 0,-1 0 1,1 1-1,-1-1 0,0 1 0,1-2 0,-1 2 0,0-1 0,0 1 0,0 0 0,0-1 0,0 1 0,0 0 1,-1 0-1,1 0 0,-3-2 0,4 3-2,0 0 1,0 0-1,-1 0 1,1 0 0,0 0-1,0 0 1,-1 0-1,1 0 1,0 0-1,0 0 1,-1 1 0,1-1-1,0 0 1,0 0-1,0 0 1,-1 0-1,1 0 1,0 0-1,0 1 1,0-1 0,-1 0-1,1 0 1,0 0-1,0 1 1,0-1-1,0 0 1,0 0 0,-1 0-1,1 1 1,0-1-1,0 0 1,0 0-1,0 1 1,0-1-1,0 0 1,0 0 0,0 1-1,0-1 1,0 0-1,0 0 1,0 1-1,0-1 1,0 0 0,0 0-1,0 1 1,0-1-1,0 0 1,1 0-1,-1 1 1,-2 41 41,1 0-1,1 1 1,9 62 0,32 135 123,184 672 337,-134-565-464,-54-201-32,-1 2 1,67 183 1,-99-321-10,18 37-9,-21-45 8,-1-1-1,1 1 0,1 0 1,-1-1-1,1 1 1,-1 0-1,1-1 0,0 0 1,0 2-1,-1-2 1,1 0-1,0 0 0,0 0 1,0 0-1,0-1 1,0 1-1,4 1 0,-5-2 0,0 0-1,-1 0 1,1 0-1,0 0 0,-1-1 1,1 1-1,-1 0 1,1 0-1,-1 0 0,0 0 1,1-1-1,0 1 0,-1 0 1,1-1-1,-1 1 1,1 0-1,-1-1 0,1 1 1,-1-1-1,1 1 1,-1-1-1,1 1 0,-1-1 1,0 1-1,1-1 0,-1-1 1,0 2-1,1-1 1,-1 1-1,0-1 0,0 0 1,1 1-1,-1-1 1,0 0-1,3-31-31,-3 23 21,4-168-193,-8 2 0,-36-264 0,-96-339-9,40 273 204,86 439 11,-11-45 11,6-1 0,-5-179-1,24 327 31,0 0-1,2 0 0,14 50 1,-5-27 11,222 878 470,-170-685-462,61 178-60,-121-412-1,-6-12-2,1 1-1,1-2 1,-1 1-1,1-1 1,-1 2-1,2-2 1,-1 0-1,1 1 1,-2-1-1,2 0 0,5 5 1,-9-10 1,1 0-1,-1 0 1,0 0 0,0 0 0,0 1-1,0-1 1,1 0 0,-1 0 0,0 0-1,0 0 1,0 0 0,0 0-1,1 0 1,-1 0 0,0 0 0,0 0-1,0 0 1,1 0 0,-1 0 0,0 0-1,0 0 1,0 0 0,1 0 0,-1 0-1,0 0 1,0 0 0,0-1-1,0 1 1,1 0 0,-1 0 0,0 0-1,0 0 1,0 0 0,0 0 0,0 0-1,1-1 1,-1 1 0,0 0 0,0 0-1,0 0 1,0 0 0,0-2 0,0 2-1,0 0 1,0 0 0,0 0-1,0 0 1,0-1 0,0 1 0,1 0-1,-1 0 1,0 0 0,0-1 0,0 1-1,-1 0 1,2-18-49,-1 14 31,-1-26-11,-2-1 0,0 1-1,-2 0 1,-11-39 0,-45-121-139,32 105 91,6 15 10,-201-670-215,207 672 281,-18-91 12,27 129 23,4 20-1,3 19 2,2 10-8,0-1 0,2-1 0,0 1 0,1 0 0,1 0 1,8 19-1,49 109 91,-48-116-88,83 176 90,91 216 148,-91-142-266,-94-305-126,-1-1 0,-2-33-1,-10-6 15,-3 2 0,-2 1 0,-43-116 0,13 46 16,-96-324-128,137 441 232,4 13-5,0 1-1,0-1 1,0 0 0,-1 0-1,1 0 1,-1 0 0,1 0-1,-1 0 1,0 0 0,1 1-1,-1-1 1,0 0 0,0 1-1,0-1 1,0 1 0,-1-1-1,1 1 1,0-1 0,0 1-1,-1-1 1,1 1-1,-1 0 1,1 0 0,-3-1-1,4 2 1,-1 0 0,1 1 0,0-1 0,0 0-1,0 0 1,-1 0 0,1 0 0,0 1 0,-1-1 0,1 0-1,0 0 1,0 1 0,-1-1 0,1 0 0,0 0-1,0 1 1,-1-1 0,1 0 0,0 1 0,0-1-1,0 0 1,-1 1 0,1-1 0,0 0 0,0 1-1,0-1 1,0 1 0,0-1 0,0 0 0,0 2 0,0-2-1,0 0 1,0 1 0,0-1 0,0 1 0,0-1-1,0 1 1,-4 63 113,3-1 1,2 1-1,3-1 0,2 2 0,27 111 1,-8-77 56,4-1 0,79 182 0,-78-213-155,1-4-1,4 0 0,58 81 1,-88-139-23,0 2 1,0-2-1,1 0 0,0 0 1,-1 0-1,13 6 1,-16-9 1,0-1 1,0 0 0,1 0-1,-1 1 1,0-2-1,0 1 1,0 0 0,0-1-1,0 0 1,0 1 0,1-1-1,-1 0 1,0 0-1,1 0 1,-1-1 0,0 1-1,1-1 1,-1 1 0,0-1-1,0 1 1,0-2 0,1 1-1,-1 0 1,0 0-1,0-1 1,1-1 0,3-3-20,0-1-1,-1 0 1,0 0 0,0 0 0,-1-1 0,0 1 0,-1-1 0,1 0 0,-1-1 0,0 1 0,1-10 0,1-1-95,-2 0 0,0 0 1,0-40-1,-3 58 114,1 0 0,-1-1 0,0 1 0,0 0 0,0-1 0,-1 1-1,1 0 1,0 0 0,0-1 0,-1 1 0,1 0 0,-1-1 0,1 1 0,-1 0-1,1-1 1,-1 1 0,0 0 0,1 0 0,-1 0 0,0 0 0,0 0 0,0 1-1,0-1 1,0 0 0,0 0 0,0 0 0,0 1 0,0-1 0,-3 0 0,1 0-5,0 1 0,-1-1 1,2 1-1,-1 0 0,-1 1 1,1-1-1,0 0 0,-1 1 1,1 0-1,0 0 0,-5 1 1,-9 6-26,-1 1 1,-30 20-1,-107 87 236,-182 174 0,312-274-124,24-15-76,1-1 0,0 0 0,-1 0-1,1 0 1,-1 0 0,1 0 0,0 0 0,-1 0-1,1 0 1,0 0 0,-1 0 0,1 0-1,-1 0 1,1-1 0,0 1 0,-1 0-1,1 0 1,0 0 0,-1 0 0,1-1-1,0 1 1,-1 0 0,1 0 0,0-1-1,-1 1 1,1 0 0,0 0 0,0-1-1,0 1 1,-1 0 0,1-1 0,0 1-1,0 0 1,0-1 0,-1 1 0,1-4 2,0 0 1,0 0-1,0 0 1,1 1 0,-1-1-1,1 0 1,0 0-1,0 0 1,0 1-1,0 0 1,0-1-1,4-5 1,9-18-5,1 1-1,1-1 1,2 2-1,0 1 1,1 1-1,1 1 1,37-32-1,3 2 14,110-68 0,297-129 23,-493 269-14,-40 41-1,10-8-8,-33 29 26,4 5 1,-96 123-1,127-136 100,2 3-1,3 1 0,-65 144 0,104-191-139,30-57-40,-9 12 53,51-70-9,5 5-1,2 4 0,3 2 1,3 4-1,2 2 0,4 5 1,147-85-1,-212 137-4,3 1 0,-2 1 0,2 1 0,30-8 0,-48 15 0,-1 0 0,1 0 1,-1-1-1,1 1 0,-1 0 0,0 0 1,1 0-1,-1 1 0,1-1 0,-1 0 1,0 0-1,1 0 0,-1 0 0,1 0 1,-1 0-1,0 1 0,1-1 0,-1 0 1,0 0-1,1 0 0,-1 1 1,0-1-1,1 0 0,-1 2 0,0-2 1,1 0-1,-1 1 0,0-1 0,0 0 1,1 1-1,-1-1 0,0 0 0,0 1 1,0-1-1,0 1 0,0-1 1,0 0-1,1 1 0,-1-1 0,0 1 1,0-1-1,0 1 0,0-1 0,0 0 1,-1 1-1,1-1 0,0 1 0,0-1 1,0 0-1,0 1 0,0-1 1,0 1-1,-1-1 0,1 0 0,-1 1 1,-12 29-7,-10 2 14,-2 0 0,-36 34 0,20-23-7,-204 210-1,-24 26 13,209-211 18,3 3 0,-60 98 0,117-168-29,-7 9 12,1-1 0,0 1-1,0 0 1,1 0 0,0 0 0,1 2 0,0-2 0,0 2 0,2-1 0,-1 0-1,-1 20 1,4-30-13,0-1 0,0 0-1,0 1 1,1-1-1,-1 1 1,0-1 0,0 0-1,1 1 1,-1-1-1,0 1 1,0-1 0,1 0-1,-1 1 1,0-1-1,1 0 1,-1 0 0,1 1-1,-1-1 1,0 0 0,1 0-1,-1 0 1,1 1-1,-1-1 1,0 0 0,1 0-1,-1 0 1,1 0-1,-1 0 1,0 0 0,0 0-1,1 0 1,-1 0 0,1 0-1,0 0 1,20-2-11,-18 1 9,8-1 1,0-3 0,1 2 1,-1-2-1,-1 1 0,1-2 1,-1 0-1,0 0 0,13-11 1,80-74 2,-57 46 2,621-534 17,-636 552-34,119-98-92,-174 144 84,3 1 0,-38 42 0,7-6 15,37-41 6,-350 373 99,289-299-57,4 4 0,-96 159-1,163-243-36,-2 0 6,2 2 0,-1-2-1,0 3 1,1-2 0,1 2-1,0-1 1,0 0 0,1 1 0,0 0-1,0 16 1,4-28-15,1 1 0,0-1 0,0 0 0,1 0 0,-1 0-1,0 0 1,0-1 0,0 1 0,0-1 0,0 1 0,0-1 0,3-1 0,9-7 6,0 0 0,0-2 0,-2 1 0,1-2 1,0-1-1,-2 1 0,1-2 0,9-15 0,24-25 5,369-380-161,-15 18-49,-389 409 108,-18 23 86,-25 35 43,12-23-38,-305 449 160,272-389 13,4 3 0,4 1 0,-58 162 0,94-224-131,1 3 0,0-1 1,3 0-1,1 2 0,-3 61 0,9-94-41,-1-1 1,1 0-1,-1 0 0,1 0 0,0 0 0,-1 1 0,1-1 1,-1 0-1,1 0 0,0 0 0,-1 0 0,1 0 0,0 0 0,-1-1 1,0 1-1,0 0 0,1 0 0,0 0 0,-1-1 0,1 1 1,-1 0-1,1 0 0,-1-1 0,1 1 0,-1-1 0,1 1 0,-1 0 1,1-1-1,0-1 0,17-14 5,-1-2 0,-1-1 0,0 0 0,18-31 0,7-6 15,58-74-4,248-357-325,-68-19-623,-289 526 937,-2-1-1,-1-1 0,-18 22 1,-8 12 14,1 2-10,-459 706 564,409-586-247,76-147-286,1-1 0,1 2 0,3 0 0,-9 45-1,15-67-36,0-2 0,0 1-1,1 0 1,0 1-1,0-1 1,0 0-1,2 7 1,-2-12-1,0 1-1,1 0 1,-1-1 0,0 1-1,0-1 1,1 1 0,-1-1-1,0 1 1,1-1 0,-1 1 0,0-1-1,1 1 1,-1-1 0,1 1-1,-1-1 1,1 0 0,-1 1-1,1-1 1,-1 0 0,1 1-1,-1-1 1,1 0 0,0 0 0,0 1-1,1-1-1,-1 0 0,1 0 0,0-1 0,-1 1 0,1 0-1,-1-1 1,0 1 0,1-1 0,-1 1 0,1-1 0,-1 0 0,1 1 0,1-3-1,11-8 2,-1-1 0,-1 0 0,0-2 0,21-27 0,-13 14 2,119-143 8,28-36-145,169-269-1,145-436-150,-448 841 258,-2-2 1,-4-2-1,34-136 1,-56 191 38,3-37 51,-9 55-58,0 1-1,1-1 0,-1 1 0,0-1 1,1 1-1,0-1 0,-1 1 0,0-1 1,0 1-1,0 0 0,0 0 0,0-1 1,0 1-1,1 0 0,-1 0 0,0 0 0,0 0 1,0 0-1,0 0 0,0 0 0,0 0 1,0 1-1,1-1 0,-1 0 0,0 0 1,-1 1-1,-30 8 24,8 6-40,0 2-1,1 0 1,1 2-1,-37 39 1,24-24 1,-347 364 9,29-27 5,344-362-1,0 1 1,0-2-1,-2 0 0,1 0 1,0-1-1,-2 1 0,-14 5 1,24-34-107,3 5 99,0 0 1,1 0-1,1 0 0,1 0 1,-1 0-1,2 1 0,0 0 1,1 0-1,1 0 0,13-23 1,11-10 9,57-71 1,-85 116-4,433-492 50,-96 117-114,-307 338 50,-4 9 4,-2-2 0,-1 0 0,-2-3 0,28-51 1,-74 90 58,9 3-48,1 1 1,-1 2 0,1-1-1,1 2 1,-1-1 0,1 2-1,1-1 1,-10 14 0,-16 15-2,-754 738 188,759-745-181,4-5 1,-43 32 0,63-54-9,0 0-1,-1 1 0,1-2 1,-1 0-1,1-1 1,-2 1-1,1-1 0,0 0 1,-1-1-1,1-1 1,-14 2-1,21-3-2,0 0 1,0 0-1,0-1 1,-1 1-1,1 0 0,0-1 1,0 1-1,0 0 1,0-1-1,1 1 0,-1-1 1,0 0-1,0 1 1,0-1-1,0 0 0,0 0 1,0 0-1,1 1 1,-1-1-1,0-1 0,0 1 1,1 0-1,-1 0 1,1 0-1,-1 0 0,1 0 1,-1-1-1,1 1 0,0 0 1,-1 0-1,1 0 1,0-2-1,-2-49-79,2 36 64,1 2 18,1-1 1,0 1-1,0-1 0,1 2 1,1-1-1,0 0 0,0 1 1,2 0-1,0-1 1,8-11-1,13-21 5,44-55 0,-58 84-2,132-175 10,285-288 0,-407 458-18,94-85-13,-105 97 21,1 1 0,0-1-1,0 2 1,1 1-1,0 0 1,0 1 0,19-6-1,-29 11 27,-5 5-18,-1-2 0,1 1 0,0-1 0,-1 1 0,0-1 0,0 1 0,0-1 0,0 1 1,0-1-1,0 0 0,-1 0 0,1-1 0,-4 3 0,-3 4 13,-686 625-11,623-576-4,-201 148 50,266-199-58,-31 17 3,36-22-3,1 0 1,-1 0-1,1 0 1,-1-1-1,0 1 0,1 0 1,-1-1-1,0 0 1,1 1-1,0-1 0,-1 0 1,0 0-1,0 0 0,0 0 1,1 0-1,-1 0 1,0-1-1,-2 0 0,2-11-57,3 4 53,0 0 1,1 0-1,0 0 0,0 0 1,0 1-1,1 0 1,0-1-1,1 1 1,-1 0-1,1-1 1,0 2-1,9-11 0,13-16-9,34-32-1,-38 42 13,355-340 2,-86 88 0,-199 180 0,-2 4 0,141-117 0,-185 179 0,-45 29 0,0-1-1,-1 1 1,1-1 0,-1 1 0,1 0-1,0 0 1,-1-1 0,1 1-1,0 0 1,-1 0 0,1 0 0,0-1-1,-1 1 1,1 0 0,0 0 0,0 0-1,-1 0 1,1 1 0,0-1-1,-1 0 1,1 0 0,0 0 0,-1 0-1,1 1 1,0-1 0,-1 0 0,1 1-1,-1-1 1,1 0 0,0 1-1,-1-1 1,1 1 0,2 25-12,-3-18 12,-1 12 4,-1 0 0,-1 0 0,-1 0 1,0-1-1,-1 1 0,-1-1 1,-12 27-1,-71 130 57,77-155-50,-117 192 95,-169 213-1,-9 10 37,130-172-57,275-389-166,3 5-1,5 7 1,143-120-1,164-129 77,-381 338 5,-21 20-1,-10 11 1,-8 10 6,-40 53 18,-100 118-1,72-98 0,-37 51 132,5 5-1,-154 277 1,256-409-170,8-12 2,7-9-12,23-24 16,36-47 0,2-4-32,344-339-359,-376 385 397,16-17-2,62-74 0,-102 109 5,0-2-1,-2 0 1,0 0 0,-1-1-1,-2-1 1,0 0-1,0-2 1,7-30 0,10-34-3,-19 65 2,-1-1-1,0 0 1,-1 0 0,-2-1-1,4-46 1,-8 34 0,2 17-2,-2 1 0,0-1 1,-1 0-1,-1 1 0,-1-1 0,0 1 0,-2 0 0,-9-27 0,-12-31-27,20 58 28,0 0 0,-16-35-1,18 44 3,0-1 0,1 0-1,0-1 1,1 1 0,0 0-1,1 0 1,0-2 0,0 1 0,3-19-1,-2 8-1,0 22 2,0 0 1,0-2 0,1 2 0,-1 0-1,0 0 1,1-1 0,-1 1-1,1 0 1,-1 0 0,1 0-1,0 0 1,-1-1 0,1 1 0,0 0-1,0 0 1,0 1 0,0-1-1,0 0 1,0-1 0,0 1-1,0 0 1,0 1 0,0-1 0,0 1-1,1-1 1,-1 1 0,0-1-1,0 1 1,1-1 0,-1 1 0,0 0-1,0 0 1,1 0 0,-1 0-1,0 0 1,0 0 0,0 0-1,0 0 1,0 1 0,1-1 0,-1 0-1,0 1 1,0-1 0,1 1-1,-1-1 1,0 1 0,0 0 0,0-1-1,0 1 1,0 1 0,0-1-1,1 1 1,6 9 8,0 2 0,-3 0 0,2-1 0,-2 2 0,0-2 0,0 2 0,4 23 0,5 14 15,46 158 90,-41-137-94,32 111 33,-101-384-349,-68-233-460,164 494 1007,-21-18-159,-2 0 0,-2 2 0,-1 1 0,19 63-1,-26-54-32,-19-73-58,0 0 0,-2 1 0,-1 0 0,0 0 0,0 1 0,-22-26 1,-2-7-10,4 2 4,-1 2-1,-3 2 1,-2 1-1,-1 2 1,-66-57-1,102 97 6,-1 0 0,0-1 0,0 1 0,0 0 0,0 1 0,-1-1 0,1 0 0,0 0 0,1 0 0,-1 1 0,-1-1 0,1 1 0,0-1 0,-1 1 0,1 0 0,0-1-1,-3 1 1,-1 28 11,4-25-14,-11 575 259,12-429-226,7-102-36,7-63-198,0-24 122,16-63 1,-22 69 5,2 0 1,1 0-1,19-42 1,-29 74 74,0 0 0,1 0 1,-1 0-1,0 0 0,1 0 0,-1 0 0,1 1 1,0-2-1,-1 2 0,1-1 0,0 1 0,0 0 1,-1-1-1,1 1 0,0 0 0,0 0 0,0 0 1,1 1-1,-1-1 0,0 1 0,0-1 0,1 1 1,2-1-1,-3 2 3,0-1 0,0 0 0,-1 0 0,1 1 0,0-1 0,-1 1 0,0 0 0,1 0 0,-1-1 0,1 1 0,-1 0 0,1 0 0,-1 0 0,1 1 0,-1-1 0,0 0 1,0 0-1,1 2 0,-1-2 0,0 1 0,0-1 0,-1 1 0,1-1 0,0 1 0,0 0 0,-1-1 0,1 1 0,-1 0 0,1 2 0,1 8 14,0 1-1,-1 1 0,0-2 1,-1 1-1,-1-1 1,0 1-1,0 1 0,-1-2 1,-1 1-1,0-1 1,-1 0-1,0 1 1,0-2-1,-9 18 0,-9 11-5,-1-1-1,-47 60 1,41-60 21,-268 402 278,93-133-134,-21 24-144,221-327-32,2-3-1,0 1-1,0-1 1,0 1-1,0 1 1,0-1-1,1 0 1,-1 0-1,1 0 1,0 0-1,-2 7 1,19-19-138,25-35 102,48-65 1,-7 7-46,-75 94 77,123-133-46,-109 120 47,1 1 0,2 1 1,-1 2-1,33-18 0,-56 35 3,0 0 1,0 0-1,0 0 0,0 1 0,0-1 1,0 0-1,0 0 0,0 0 0,0 0 1,0 0-1,0 0 0,0 1 0,0-1 1,0 0-1,0 0 0,0 0 0,0 0 1,0 0-1,0 1 0,0-1 0,0 0 1,0 0-1,0 0 0,0 0 0,0 0 1,0 0-1,0 1 0,0-1 0,0 0 0,0 0 1,0 0-1,0 0 0,1 0 0,-1 0 1,0 0-1,0 0 0,0 0 0,0 1 1,0-1-1,0 0 0,0 0 0,1 0 1,-1 0-1,0 0 0,0 0 0,0 0 1,0 0-1,0 0 0,1 0 0,-1 0 1,0 0-1,0 0 0,0 0 0,0 0 1,0 0-1,0 0 0,1 0 0,-1 0 0,0 0 1,0 0-1,0 0 0,0 3 0,-3 10 8,0-1-1,-1 0 0,0 1 1,0-2-1,-2 1 1,1-1-1,-9 15 1,-57 79-9,24-39 27,-156 248 140,185-294-167,15-27-46,8-13 18,21-40-18,3 0 0,1 3 0,5 0 0,69-93 0,-101 146 45,24-35 3,2 2-1,1 1 1,2 2-1,61-52 1,-76 77 5,-12 11-3,-7 7 7,-1 2-3,0 0 1,0 0-1,-1 0 1,-1-1-1,1 0 0,-2 0 1,1 0-1,-11 14 1,-65 75-15,41-52 16,-24 30 32,-2-2-1,-122 103 0,175-169-45,-1 1 1,1-1 0,-1 0-1,-1-2 1,1-1-1,-1 1 1,-1-2-1,1 0 1,-1-1 0,1-1-1,-29 3 1,23-6-16,2 0 0,-2-2 1,1-1-1,1-1 1,-1 0-1,1-1 0,-1-2 1,-34-16-1,-169-98-54,15 7 22,184 101 46,-1-2 0,2 0 1,0-1-1,1-1 0,1-2 0,-1 0 1,3-2-1,-1 0 0,3-1 0,-1-1 1,2-2-1,1 1 0,0-1 1,2-1-1,1-1 0,0 0 0,3-1 1,-10-38-1,14 46 7,-1-11 1,-1 0-1,-1-1 1,-2 3 0,-1-2-1,0 3 1,-3-1-1,-25-42 1,26 50-3,1 0 0,-13-31 0,16 30 24,8 22-21,1-1-1,0 0 1,0 1 0,0-1-1,-1 1 1,1-1-1,0 1 1,0-1 0,-1 0-1,1 1 1,-1-1-1,1 1 1,0 0 0,-1-1-1,1 1 1,-1-1-1,1 1 1,-1 0 0,1-1-1,-1 1 1,0 0-1,1-1 1,-1 1 0,1 0-1,-1 0 1,0 0-1,1 0 1,-1-1 0,1 1-1,-1 0 1,0 0-1,1 0 1,-1 0 0,0 0-1,1 1 1,-1-1-1,1 0 1,-1 0 0,0 0-1,1 0 1,-1 1-1,1-1 1,-1 0 0,1 1-1,-2 0 1,1 0 2,-1 0-1,1 1 1,0-1 0,0 1 0,0-1-1,0 1 1,0-1 0,0 2 0,0-1 0,0 0-1,1-1 1,0 1 0,0 0 0,-1 3 0,-9 511 33,12-317-62,-2-60 42,-8-152-85,-14-55-1,-19-88 1,23 81 18,-31-85 1,36 125 49,-1-8 3,-2 2-1,-2 0 0,-1 2 0,-36-53 0,31 64 31,15 26 40,8 14-14,1-6-39,1 34 27,1 0 0,1 0 0,2 0 0,10 40 0,23 104 73,-23-99-24,50 158 1,-61-232-147,0 1 0,1 0 0,0-1 0,0 0 0,1-1 0,1 1 0,0-1 0,1 0 0,-1-1 0,1 0 1,1 0-1,12 9 0,7-1-846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33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2075 299 96,'-39'0'1292,"11"-2"-1198,-1 2-1,0 1 1,0 1 0,1 2 0,0 0 0,-31 12 0,-239 121-36,218-105-41,-11 3 22,1 4-1,2 4 1,-92 63-1,15 1-9,-66 51 38,188-121-35,2 1 0,1 3 0,2 1 1,-34 50-1,8 4 29,-54 105 0,101-166-45,2 1 0,3 0 0,0 0 0,-10 57 0,-6 18 6,14-65-22,2 0 0,1 0 0,4 2 0,0-1 0,-1 68 0,8-73 2,-1-8 7,5 51-1,-3-76-6,1 1-1,0-1 0,0 1 0,1-1 0,0 0 1,-1 0-1,2 0 0,0-1 0,11 16 1,-12-19 1,1-2 1,-1 0-1,1 0 1,-1 0 0,1 0-1,0-1 1,1 2 0,-1-2-1,8 2 1,19 13 13,-24-15-17,0 0 1,1 0-1,0-1 0,0 1 0,0-2 1,-1 1-1,12-2 0,-13 1 3,5-2 6,0 0 0,0-1 0,0-1 0,-2 0 0,2-1 0,-1 1 0,0-2 0,-1 0 0,19-14 0,21-11 8,145-67 5,251-144 36,-319 160-57,221-149 5,-21-27-2,-295 228-4,-1-2 0,-1-1 0,30-47 0,65-119 0,-26 39 0,-92 152-1,-1 1 1,0 0-1,0-2 0,-1 2 1,0-2-1,0 1 0,-1-2 1,-1 2-1,0 0 0,1-2 1,-1 2-1,-1-2 0,0 1 1,0-1-1,-1-9 0,0 0-6,0 0 0,-2-1-1,0 2 1,-1-1 0,-1 1 0,-11-37-1,13 49 6,0 0-1,-1 0 1,0 1-1,0 0 1,0-1-1,0 1 1,-1 1-1,1-1 0,-1 0 1,0 1-1,-1 0 1,1 0-1,-1 1 1,0-2-1,0 2 0,1 0 1,-2 1-1,1-1 1,-1 1-1,1 0 1,-1-1-1,0 2 0,1 0 1,0 0-1,-8 0 1,-81 0-18,-95 12 1,-36 1 4,184-12 8,-1 1-1,0 3 1,0 2-1,1 1 1,-1 2 0,2 2-1,-1 3 1,2 1-1,-72 39 1,-36 39 16,-129 73 14,255-153-23,-1 1 1,2-1-1,1 3 1,-1 0 0,2 1-1,-26 31 1,-88 131 5,87-115-6,24-33 5,1 0-1,3 2 0,-1 0 1,3 0-1,0 2 1,3 0-1,1 1 0,0 0 1,3 1-1,-5 46 0,-20 472 28,34-555-34,0 0 0,0 0 1,1 0-1,-1 0 0,0 0 0,1 0 0,-1 0 0,0 0 0,1 0 0,-1-1 0,0 1 0,1 0 0,-1-1 0,0 1 0,0-1 0,1 1 0,-1-1 0,2-1 0,3-9-4,0 2-1,-1-2 1,0 1 0,0-1-1,0 0 1,-1 0-1,-1 0 1,3-19 0,8-22-22,16-28-40,64-123 0,56-64 101,-73 135-187,79-179 0,-142 278 82,-1-1-1,-1 0 1,-2-2 0,-2 1 0,0-2 0,-2 2 0,2-64 0,-8 98 99,-4 4-13,-1 0 0,0 1 0,1 0 0,0 1 0,0-1 0,1 0 0,-1 0 0,1 2 0,-1-1 0,-3 8 0,-27 64 72,24-51-49,-114 257 134,44-93-42,-23 58-60,56-122-33,-29 89 18,64-168-15,3 0-1,1 2 1,2-1-1,2 88 1,4-135-40,0 0 1,0 0-1,0 0 1,0 0-1,0 1 1,0-1-1,1 0 1,-1 0 0,0 1-1,1-1 1,-1 0-1,0 0 1,1 0-1,-1 0 1,0 0-1,1 0 1,0 0 0,-1 0-1,1 0 1,0-1-1,0 1 1,0 0-1,-1 0 1,1-1-1,0 1 1,0-1 0,0 1-1,0 0 1,0-1-1,0 0 1,1 1-1,-1-1 1,0 0-1,0 0 1,0 1 0,0-1-1,0 0 1,2 0-1,-1 0 1,0-1-1,0 1 1,0 0-1,0-1 1,0 1-1,0-1 1,-1 1 0,1-1-1,0 0 1,0 0-1,0 0 1,0 0-1,-1 0 1,1 0-1,0-1 1,-1 1-1,1 0 1,-1-1-1,3-3 1,5-14-37,-1 1 1,0-1-1,-1 0 1,0-1-1,-2 0 1,0-1-1,1-26 1,0-13-189,-2-74 0,-4 132 226,0 2-1,1-1 1,-1 0 0,0 0-1,0 0 1,0 0 0,0 1 0,0-1-1,0 0 1,0 0 0,0 0-1,0 0 1,0 0 0,0 1 0,0-1-1,-1 0 1,1 0 0,0 0-1,-1 0 1,1 1 0,0-1 0,-1 0-1,1 1 1,-1-2 0,1 1-1,-1 1 1,0-1 0,1 0 0,-1 1-1,0-1 1,1 1 0,-1-1-1,0 1 1,0-1 0,1 1 0,-1 0-1,0-1 1,0 1 0,0 0-1,1 0 1,0 0 0,-1-1-1,0 1 1,-1 0 0,1 24 95,0-20-88,1 2 0,0-2 0,0 0 0,1 0 0,-1 2 0,1-2 0,0 0 0,0 0 0,1 0 0,-2 1 0,2-1 0,0 0 0,0 0 0,0-1 0,0 2 0,0-2 0,1 1 0,0-1 0,0 0 0,0 1 0,0-1 0,0-1 0,1 1 0,-1-1 0,0 1 0,0-1 0,1 0 0,0-1 0,0 2 0,0-1 0,6 0 0,4 3 11,1-1 0,0-1-1,0 1 1,1-2 0,-1-1 0,0 0-1,19-2 1,-10 0 6,1 2 0,25 4-1,-49-5-23,-1 0 0,1 0 0,0 1 0,-1-1 0,1 0 0,0 0 0,0 1-1,-1-1 1,1 0 0,-1 1 0,1-1 0,0 1 0,-1-1 0,1 1-1,-1-1 1,1 1 0,-1 0 0,1-1 0,-1 1 0,1-1 0,-1 1-1,0 1 1,0-2 0,1 1 0,-1 0 0,0 0 0,0-1 0,1 1 0,-1 0-1,0 0 1,0-1 0,0 1 0,0 0 0,0 0 0,0-1 0,-1 2-1,1 0 2,0-1 0,-1 1 0,1-1-1,-1 2 1,1-2 0,-1 1-1,1-1 1,-1 0 0,0 1-1,0-1 1,0 0 0,0 0-1,0 1 1,0-1 0,0 0-1,0 0 1,0 0 0,-2 1 0,-17 7-2,-1-1 0,0-1 0,0-1 0,-2-1 1,2-1-1,-35 2 0,26-3 4,-40-2 23,50-2-28,0 2 1,0 0-1,-33 6 0,48-6 3,0 0 0,0 0 0,0 2-1,1-1 1,-1 0 0,1 0-1,-1 1 1,1 0 0,0 0 0,-1 1-1,1-1 1,1 0 0,0 1-1,-1 0 1,1-1 0,0 2-1,0 0 1,0-1 0,-3 8 0,-2 7 15,2 0 1,1 0 0,0 1 0,1 0 0,-4 36 0,4 106 112,4-138-111,-1-11-15,2 1 1,0 0 0,1-1 0,0 0-1,0 1 1,2-2 0,-1 2-1,2-1 1,0-1 0,-1 0-1,9 13 1,-9-19-3,0 1 0,1-2 0,-1 1-1,1 0 1,0-1 0,0 0 0,1 0 0,0 0 0,0-1 0,0 0 0,0-1 0,0 1 0,1-1 0,0 0-1,0 0 1,0-1 0,-1-1 0,1 1 0,0-1 0,12 0 0,-6 1-3,2-1 1,-2-1 0,1 0-1,0-1 1,-1 0-1,1-1 1,0-1-1,-1 0 1,1-1-1,-1-2 1,21-10 0,12-15-35,64-53 0,31-25-66,-138 107 84,0 1 0,0-1 0,-1 1 0,0-1 0,0 0-1,1 0 1,-1 0 0,0-1 0,0 0 0,1 1 0,-2-1 0,1 1 0,2-4 0,-4 6 11,0-1 1,0 1-1,0 0 0,0-1 1,0 1-1,0-2 0,0 2 1,0-1-1,0 1 0,0-1 0,-1 1 1,1 0-1,0-1 0,0 1 1,0-1-1,0 1 0,-1 0 1,1-1-1,0 1 0,0 0 0,-1-1 1,1 1-1,0 0 0,-1-1 1,1 1-1,0 0 0,-1 0 1,1-1-1,0 1 0,-2 0 0,-25-6-75,-336 0-100,357 8 193,-1-1 0,0 0 0,0 0 0,0 1 0,0 0 0,1 0 0,0 1 0,-1 0 0,1 0-1,-1 1 1,1 0 0,1 0 0,0 0 0,-1 2 0,1-1 0,0-1 0,0 2 0,0 0 0,2 0 0,-1-1 0,0 1 0,0 1 0,1 0 0,0-1 0,0 2 0,0-2 0,1 2 0,0-1 0,0 0 0,1 1 0,0-1 0,0 9 0,1-15-9,0 0 0,0 0 0,0 1 0,0-1 0,1 0 0,-1 0 0,0 0 0,1 0 0,-1 0 0,1 0 0,-1 0 0,1 0 0,-1 1 0,1-1 0,0 0 0,0-1 0,-1 1 0,1 0 0,0 0 0,0-1 0,0 1 0,0 0 0,0-1 0,1 1 0,34 8 57,47-12 32,-77 3-84,25-5 18,1-1 1,-1-3 0,-1 0-1,34-15 1,122-66 3,-86 40-28,795-364 142,-745 352-352,-141 57 128,-49 11 53,-661 272-256,639-252 315,2 4 0,-58 37-1,89-48-8,0 2-1,1 1 1,1 1-1,1 2 1,-36 45-1,57-63 0,-1 1-1,1-1 1,0 1-1,1 1 1,-4 9-1,7-17-19,1 0 0,-1 0 0,1 0 0,-1 0 0,1 0-1,-1 0 1,1 1 0,0-1 0,0 0 0,0 0 0,0 0-1,0 0 1,0 2 0,0-2 0,0 0 0,0 0-1,0 0 1,0 0 0,0 0 0,0 1 0,1-1 0,-1 0-1,0 0 1,1 0 0,-1 0 0,1 0 0,0 0 0,-1 0-1,1 0 1,0 1 0,0-1 0,0-1 0,-1 1-1,1 0 1,0 0 0,0-1 0,0 1 0,0 0 0,0-1-1,0 1 1,1-1 0,-1 0 0,0 1 0,0-1 0,0 0-1,0 0 1,0 1 0,2-1 0,27 1 3,0 0 0,-1-2 0,2-1 0,-1-2 0,-1-2 0,0 0 1,1-2-1,37-16 0,224-117 45,-274 132-50,69-40-60,-2-6 1,-2-3-1,-2-3 0,-3-4 1,80-89-1,-155 152 34,-11 19 58,-407 702 277,355-619-264,36-62-19,1 2 0,1 0 1,3 2-1,-27 72 0,45-105-25,0-1-1,0 1 0,1-1 0,1 0 0,-1 19 0,1-24-1,1-2 0,-1-1 0,0 0 0,1 1 0,-1-1-1,1 1 1,-1-1 0,0 0 0,1 1 0,-1-1-1,1 0 1,-1 0 0,1 1 0,0-1-1,-1 0 1,1 0 0,-1 0 0,1 1 0,-1-1-1,1 0 1,-1 0 0,1 0 0,0 0 0,-1 0-1,1 0 1,-1 0 0,1-1 0,-1 1 0,1 0-1,-1 0 1,1 0 0,0-1 0,24-7-30,-3-12-11,-2 0 0,0-1 0,-2-1 1,30-44-1,-16 23-32,-2 1 14,-2-1 1,0-1-1,25-59 1,-41 78 14,-2 1 0,-1-1 1,-2 0-1,0-2 0,-1 2 1,-1-1-1,-1-2 0,0-32 0,-7 38 14,-3 20 23,-6 16 17,12-13-11,-14 23 24,0 1 0,1 2-1,2-1 1,-10 30 0,-31 124 209,15-44 6,15-66-85,-15 50 90,-52 117-1,80-216-229,2-6-2,0-1 1,0 2-1,2 0 1,-6 25-1,10-27-15,29-11-54,-11-5 53,1 0 0,-1-2 0,0 0 0,0-1 0,24-11 0,-18 8-10,44-12-1,-34 15-13,66-4 1,-95 10 30,-1 0 0,1 0 0,-1 0 0,1 1 1,0 1-1,-1-2 0,1 1 0,-1 0 0,1 1 0,-1-1 0,0 1 0,-1-1 0,1 1 0,0 1 0,-1-1 1,1 0-1,-1 1 0,0-1 0,4 8 0,-2-5 1,-1-1-1,1 1 1,1-1 0,-2 0-1,11 9 1,-12-13-3,-1 0-1,0-1 1,0 1-1,1-1 1,-1 1 0,0-1-1,1 1 1,-1-1-1,1 0 1,-1 0 0,0 0-1,1 0 1,-1 0-1,1 0 1,-2 0-1,1 0 1,1-1 0,-1 1-1,1 0 1,-1-1-1,0 1 1,0-1 0,1 1-1,-1-1 1,0 0-1,0 0 1,0 1-1,1-1 1,-1 0 0,0 0-1,1-2 1,27-42-45,-27 41 46,24-47-21,-2-2-1,-3-1 1,-1 0-1,14-68 0,36-238-182,-43 205 159,-1 16-2,149-693-173,-83 502-117,-92 330 338,0 0 0,0 0 0,0 0 0,0 0 0,0 0 0,0 1 0,0-1 0,0 0 0,0 0 0,0 0-1,0 0 1,0 0 0,0 0 0,0 0 0,0 0 0,0 0 0,0 0 0,0 0 0,0 0 0,0 0-1,0 0 1,0 0 0,0 0 0,0 0 0,0 0 0,0 0 0,0 0 0,0 0 0,0 0 0,0 0 0,0 0-1,0 0 1,0 0 0,1 0 0,-1 0 0,0 0 0,0 0 0,0 0 0,0 0 0,0 0 0,0 0-1,0 0 1,0 0 0,0 0 0,2 16 23,0 21 2,-4 15-2,-1 0 0,-3-1-1,-2 0 1,-24 83-1,-81 198-5,63-197 1,10-23-14,-198 500 69,198-526-63,-3-2 0,-4-1 0,-4-5 0,-109 136 0,155-207-12,-54 55-7,55-59 6,0 0 0,0 0 0,1 0 0,-1 0 1,-1 0-1,1 0 0,-1-1 0,0 0 1,1 0-1,-1-1 0,0 0 0,-8 2 0,13-3 1,0 0 0,0 0 0,-1 0 0,1 0 0,0 0 0,-1 0 0,1 0 0,0 0 0,0 0 0,-1 0 0,1 0 0,0 0 0,0 0 0,-1-1-1,1 1 1,0 0 0,0 0 0,-1 0 0,1 0 0,0 0 0,0-1 0,-1 1 0,1 0 0,0 0 0,0 0 0,0-1 0,0 1 0,-1 0 0,1 0-1,0-1 1,0 1 0,0 0 0,0 0 0,0-1 0,0 1 0,0 0 0,-1 0 0,1-1 0,0 1 0,0 0 0,0 0 0,0-1 0,0 1 0,1-1-1,-3-19-48,0 0 0,2 0-1,1-1 1,0 1-1,1 0 1,8-35-1,42-124-338,-17 69 64,29-121-200,63-213 28,-92 342 503,4 1 0,60-113 0,-73 168 91,39-56-1,-52 83-53,2 2-1,-1 0 1,2 0-1,0 2 1,24-18 0,-2 12 27,-37 21-64,-1-1-1,1 1 1,-1 0 0,1-1-1,0 1 1,-1 0-1,1 0 1,0 0 0,-1 0-1,1-1 1,0 1 0,0 0-1,-1 0 1,1 0-1,0 0 1,-1 0 0,1 1-1,0-1 1,-1 0 0,1 0-1,0 0 1,-1 1-1,1-1 1,0 0 0,-1 1-1,1-1 1,-1 0 0,1 1-1,-1-1 1,1 1-1,0-1 1,-1 1 0,0-1-1,1 1 1,-1-1 0,1 1-1,-1 0 1,0-1-1,1 1 1,-1-1 0,0 1-1,0 0 1,1-1 0,-1 1-1,0 0 1,0-1-1,0 1 1,0 0 0,0 0-1,0-1 1,0 3 0,-2 20 74,-2 0 1,0 0-1,-1-1 1,-1 1-1,-1-1 1,0-1-1,-18 34 1,-7 26 11,-311 837 544,245-674-508,86-216-118,10-26-28,3-4-8,17-43-92,-5 10 136,-3 9-36,585-1446-209,-539 1363 216,-37 75 12,0-1 1,-3-2 0,0 0 0,-2 0 0,10-46 0,20-62 24,-44 145-26,0 0 0,0 0 0,0 0 0,0 1 0,0-1 0,0 0 0,0 0 0,-1 0-1,1 0 1,0 0 0,0 0 0,0 0 0,0 0 0,0 0 0,-1 0 0,1 0 0,0 0 0,0 0 0,0 0-1,0 0 1,0 0 0,0-1 0,-1 1 0,1 0 0,0 0 0,0 0 0,0 0 0,0 0 0,0 0 0,0 0-1,0 0 1,0 0 0,-1 0 0,1-1 0,0 1 0,0 0 0,0 0 0,0 0 0,0 0 0,0 0-1,0 0 1,0 0 0,0-1 0,0 1 0,0 0 0,0 0 0,0 0 0,0 0 0,0 0 0,0-1 0,0 1-1,0 0 1,0 0 0,0 0 0,0 0 0,0 0 0,-104 88-150,43-34 65,-640 510 58,643-525 18,-85 43 0,85-50 6,35-19 8,173-141 43,-45 35-37,336-299 16,-413 363-31,-1 1 0,-1-3 0,-2 1 0,-1-3 0,0 0 0,-3-2 0,-1 0 0,-2-2 0,0 0 0,-2-1 0,13-53 0,-10 20 3,10-37-4,49-132 0,-68 224 4,4-11 7,-13 26 53,-1 1-27,-1 0-30,1 0 0,0 0 0,-1 1-1,1-1 1,-1 0 0,1 1 0,0-1 0,0 1 0,-1 0-1,1-1 1,0 1 0,0 0 0,0 0 0,1 0-1,-1-1 1,0 1 0,0 0 0,0 0 0,0 1 0,0 0-1,0-1 1,1 0 0,-1 0 0,0 1 0,1-1-1,-1 3 1,-4 4 8,-43 75-7,-187 308 19,-22-19-10,208-315-15,-25 34-36,73-89-42,1-12 76,1-1-1,1 2 1,-1-2-1,1 2 0,1-1 1,0 0-1,0 0 0,5-9 1,42-73-27,-11 22 24,-6 1-37,-2-3 0,-4-2 1,-2 1-1,-3-3 0,-4 0 0,-2-1 1,6-84-1,-18 104 16,-4 33 33,2 0 0,0 0 0,1 0 0,2 0 1,0 1-1,15-43 0,-16 62 23,-3 22 69,-3 24-60,-2 1 1,-1 0-1,-2-1 1,-2 0 0,-24 70-1,-93 205 92,104-267-91,-29 72 39,-77 161 38,113-254-117,-2-1-1,-1-1 0,-1-1 0,-1-1 1,-1 0-1,-1-1 0,-32 24 0,48-42-7,0 0 0,-1-1 0,0-1 0,-1 0 0,1 1 0,0-1 0,-1-1-1,0 0 1,0-1 0,-1 0 0,-13 2 0,20-4-21,3-3 19,0 0 0,0 0 0,-1 0 0,1 0 0,-1-2 0,0 2 0,0 0 0,0 0 0,-1-5 0,2-25 15,5 16-11,0 0 0,0 0 0,2 2 0,11-18 0,4-10-26,11-17 18,3 1 1,2 2-1,2 1 1,61-61-1,68-91 89,-150 172-72,1-1-1,-3 0 1,-1-1 0,-2-1 0,14-55-1,-5 18-8,12-36 13,-6-2-1,29-184 1,-57 284-4,2-41 0,-4 52 1,-1 2-1,1 0 1,-1 0-1,1 0 1,-1-1-1,1 1 1,-1 0-1,0 0 1,1 0-1,-1 0 1,0 0-1,0 0 1,0 0-1,0 1 1,0-1-1,0 0 1,0 0-1,0 1 1,0-1-1,0-1 1,0 2-1,0-1 1,-1 1-1,1 0 1,0-1-1,0 1 1,-3 0-1,-37-7 18,36 7-18,-15-2 0,1 2 0,-1 1 0,2 1 0,-2 0 0,-25 8 0,-93 35 0,29-8 0,27-15-6,1 4-1,1 4 1,1 3-1,-108 66 1,149-77 2,28-16-6,-1-1 0,1 1 0,0 0-1,2 1 1,-2 0 0,1 2 0,-15 16 0,24-25 7,-1 0 1,1 1 0,0-1 0,-1 0-1,1 1 1,0-1 0,-1 0 0,1 1 0,0-1-1,0 1 1,-1-1 0,1 1 0,0-1-1,0 0 1,0 1 0,-1-1 0,1 1 0,0-1-1,0 1 1,0-1 0,0 1 0,0-1-1,0 1 1,0-1 0,0 1 0,0-1 0,0 1-1,1-1 1,-1 2 0,0-2 0,0 1-1,0-1 1,1 1 0,-1-1 0,0 0 0,0 1-1,1-1 1,-1 1 0,0-1 0,1 0-1,-1 1 1,0-1 0,1 0 0,-1 1-1,1-1 1,-1 0 0,1 0 0,-1 0 0,0 1-1,1-1 1,-1 0 0,1 0 0,-1 0-1,1 0 1,-1 0 0,1 0 0,-1 0 0,1 0-1,0 0 1,29-1-99,-12-8 101,0 1 0,-1-3 0,24-16 0,22-13 0,-32 23 0,290-145 17,-251 132-12,1 3 0,125-28 0,-147 46 4,-35 8-3,-1-1 0,1-1 0,0 0 0,-1-2 1,0 1-1,1-1 0,-2 0 0,22-14 0,19-10-6,-15-9 0,-37 35 5,-27 782 791,15-676-700,-43 192 0,50-280-96,2 0 0,-1-1 0,-1 24 0,4-37-2,0 0 1,0 0 0,0-1-1,0 1 1,0 0-1,0-1 1,0 1 0,1 1-1,-1-2 1,0 1-1,0 0 1,1-1 0,-1 1-1,0-1 1,1 1-1,-1-1 1,1 1 0,-1-1-1,1 1 1,-1-1-1,1 1 1,-1-1 0,1 1-1,-1-1 1,1 0-1,0 1 1,-1-1 0,0 0-1,1 0 1,-1 1-1,1-1 1,0 0 0,-1 0-1,1 0 1,0 0-1,-1 0 1,1 0 0,0 0-1,-1 0 1,2 0-1,19-5-63,-10-2 64,2 0-1,-1-1 1,-1-1-1,0 0 1,0-1-1,-1 1 1,12-17-1,63-89-69,-56 73 15,88-136-145,21-28 103,-105 160 84,2 3 0,58-54-1,-62 69 25,-16 16-8,-1 0 1,1-2-1,-2 0 1,0 0-1,-1-2 1,18-27-1,-96 110 94,-204 277-39,198-246-39,57-79-10,-126 187 139,140-199-185,9-12-15,28-39 28,45-66 0,-24 27-5,26-41 11,-54 77 9,4 2 0,55-67 1,-52 76 12,-20 24-1,-3-2 0,1-1 1,-1 1-1,-1-1 0,0-2 1,0 1-1,11-26 0,-18 33-3,1-1 0,0 1 0,1-1 0,-2 2 0,3-1 1,-1 1-1,1 1 0,0-1 0,11-8 0,-7 7 3,-1 0 0,-1-2 1,17-20-1,-19 20-2,3-1 0,-1 2 0,0-1 0,2 1 0,0 0 0,21-13 0,-25 21 6,-1 0-1,0 0 0,1 1 0,0 0 1,0 0-1,-1 1 0,0 0 1,1 0-1,0 1 0,0 0 1,0 1-1,11 3 0,40 4 22,-24-8-22,-23 1-1,0-2-1,0 0 0,-1 0 1,1-1-1,1-1 1,-2-1-1,13-3 0,-8 4 3,-14 14 9,-16 20 17,10-24-26,-118 228 92,-10-4 0,-187 251 0,-31 20-34,331-473-71,0-1 0,-30 65-1,43-84-33,2-14-52,3-20-66,3 7 131,1 0 0,1 1 0,0 1 0,1-1 0,11-22 0,42-80-150,-27 60 129,205-455-198,98-186 120,-307 650 140,58-83 1,-84 131-11,-1 0 1,1 1-1,0-2 1,-1 1-1,1 0 1,0 0 0,0 0-1,0 1 1,0-1-1,-1 0 1,1 1-1,0-1 1,0 1-1,0-1 1,0 1-1,1 0 1,-1-1-1,2 1 1,-3 0 0,1 1 0,-1 0 0,0 0 0,1-1 0,-1 1 0,0 0 0,0 0 0,1-1-1,-1 1 1,0 0 0,0 0 0,0 1 0,0-1 0,0-1 0,0 1 0,0 0 0,-1 0 0,1 0 0,0-1 0,0 1 0,-1 0 0,1 0 0,0 0 0,-1-1 0,1 1-1,-1 0 1,1-1 0,-1 2 0,-15 31 13,-1-1 0,-2-1-1,0 0 1,-42 47-1,8-8 3,-487 683 429,397-548-384,195-260-155,10-14 67,127-109 0,86-38-24,-250 195 43,-1 0 0,0-2-1,26-35 1,-105 129 51,2 3-1,-47 88 1,-88 190 202,64-116-142,-300 571 65,316-618-171,-17 34 0,523-1024-459,-154 361 145,-152 281 169,-89 154 145,2-5 0,1 0-1,0 1 1,-1-1-1,2 1 1,0 0-1,0 1 1,1-1-1,0 2 1,-1 0-1,11-8 0,-17 15 6,0-1 0,0 1 0,0-1 0,0 1 0,0-1 0,1 1 0,-1 0 0,0-1 0,0 1 0,0 0 0,0 0 0,-1 0 0,1 0 0,0 0 0,1 0 0,-1 0 0,0 0 0,0 0 0,0 1 0,0-1 0,0 0 0,0 1-1,0-1 1,0 1 0,0-1 0,0 1 0,0-1 0,0 1 0,0 0 0,0 0 0,0-1 0,-1 1 0,1 0 0,0 0 0,-1 0 0,1 0 0,0 0 0,-1 1 0,1-1 0,-1 0 0,1 0 0,-1 0 0,0 0 0,1 1 0,1 7 28,-1 0 1,0 0 0,0 1 0,-1 15-1,0-20-19,-1 15 10,0 0 1,-2-1-1,0 1 0,-1-1 1,-1 0-1,-1 0 0,-1-1 0,-13 30 1,-10 11 21,-46 66 1,49-81-28,-19 28 19,-49 75 66,-148 314 0,164-271-90,-91 212 9,169-400-23,-32 66-141,33-67 137,0-1 1,0 1-1,0-1 0,-1 1 1,1-1-1,0 1 1,0-1-1,-1 1 0,1-1 1,0 1-1,-1-1 1,1 0-1,0 1 0,-1-1 1,1 1-1,-1-1 1,1 0-1,0 1 1,-1-1-1,1 0 0,-1 0 1,1 1-1,-1-1 1,1 0-1,-1 0 0,1 0 1,-1 0-1,-1 1 1,6-38-72,10-15-43,2-1 1,32-79 0,60-101-63,-49 112 141,554-1006 7,-557 1040 32,90-104 0,-145 189 8,1 0 1,-1-1 0,1 1 0,0 1 0,0-1 0,0 0 0,0 1 0,0-1 0,0 1 0,0 0-1,0 0 1,1 0 0,-1 0 0,0 0 0,0 0 0,0 0 0,4-1 0,-15 29 108,-17 16-97,-1-1 0,-46 55 0,11-15-10,-113 163 70,-155 287 0,124-80-19,144-300-46,-154 272-1,-19-34 18,210-354-49,-2-1-1,-38 42 0,64-76 10,0-1-1,0 1 0,0 0 1,0 0-1,0-1 1,0 1-1,0-1 1,-1 1-1,1-1 0,0 1 1,0-1-1,0 0 1,0 1-1,-1-1 1,1 0-1,0 0 1,0 0-1,0 0 0,0 0 1,0 0-1,0-1 1,0 1-1,-1 0 1,1 0-1,0-1 0,0 1 1,0-1-1,0 1 1,0-1-1,-2-1 1,-34-31-183,12 9 167,15 20 19,0 1 1,0 0 0,0 0 0,0 0 0,-1 1 0,0 1 0,2 1-1,-21 0 1,29 0 5,1 0-1,0 0 1,0 0-1,0 0 1,-1 0 0,1 1-1,-1-1 1,1 0-1,0 0 1,-1 0-1,1 1 1,0-1-1,-1 0 1,1 0-1,0 1 1,0-1-1,-1 0 1,1 1 0,0-1-1,0 0 1,-1 2-1,1-2 1,0 0-1,0 1 1,0-1-1,0 0 1,-1 1-1,1-1 1,0 1-1,0-1 1,0 0 0,0 1-1,0-1 1,0 1-1,0-1 1,0 0-1,0 1 1,0-1-1,0 1 1,1-1-1,-1 0 1,0 1-1,0-1 1,0 0 0,0 1-1,1 0 1,6 17 32,3-6-24,-2-2 5,-1 0 0,2-1 0,-1 0 1,1 1-1,0-2 0,1 0 0,-1-1 0,2 0 0,-1 0 0,1-1 0,0-1 0,16 7 0,-8-7 2,0 0 0,-2 2 0,36 18-1,-46-21-6,1 2 0,0 0 0,0-1 0,-1 1 0,-1 2-1,1-2 1,-1 1 0,0 1 0,0 0 0,7 11-1,-9-9 5,-2-8-8,0 0-1,-1 0 1,0 1 0,1-1 0,-1 1-1,0 0 1,0 0 0,0-1 0,0 1-1,-1 0 1,2 4 0,1 0 126,-8-14 15,0 3-137,-1 1 0,0-1-1,0 1 1,0 0-1,-1 0 1,1 0 0,-12-1-1,-31-15-2,1-13-6,36 22-5,-1 1 0,-1 0-1,2 2 1,-20-8-1,20 13-12,-1 1-1,0 1 1,-20 2-1,26-2 13,-38 0-15,39 1 21,5 2 0,1 1-5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34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438 62 192,'-1'1'20,"1"-1"-1,-1 1 0,0 0 1,1 0-1,0-1 0,-1 1 1,1-1-1,-1 1 0,0 0 1,0-1-1,0 0 0,1 1 1,-1-1-1,0 2 1,0-2-1,0 0 0,0 0 1,0 1-1,0-1 0,0 0 1,0 0-1,0 0 0,0 0 1,1 0-1,-1 0 0,-1-1 1,-37 1 158,28 0-169,-13 2 37,1 1-1,-2 2 0,2 0 1,-1 2-1,1 1 0,1 0 1,-1 3-1,2 1 1,-1-1-1,1 2 0,-21 18 1,34-24 0,0-1 1,0 1-1,1 1 0,-1-1 1,-7 14-1,12-18-29,1 0-1,0 1 0,0 0 0,1-1 1,-1 1-1,1 0 0,-1 0 0,1 0 1,0 0-1,1 0 0,-1 0 0,1 1 1,0-1-1,-1 0 0,2-1 0,-1 1 1,2 8-1,-2-10-14,1 0 1,0-1-1,0 1 0,0 0 1,0 0-1,1 0 0,-1 0 1,0-1-1,1 0 0,-1 1 1,1-1-1,0 0 0,-2 0 1,2 0-1,0 0 0,0 0 1,0 0-1,-1 0 0,1 0 1,0-1-1,0 1 0,0-1 1,0 0-1,0 2 0,3-2 1,56 3 71,-48-4-54,11 0-8,2-2 0,-2 0 0,0-2-1,1 0 1,-1-3 0,-1 0 0,32-15 0,153-98 15,-129 71 11,13-5-65,-92 53 27,1 2 0,0 0 0,-1 0-1,1-1 1,-1 1 0,1 0 0,-1 0 0,1-1-1,-1 1 1,1-1 0,-1 1 0,0-1 0,1 1 0,-1 0-1,0-1 1,1 1 0,-1-1 0,0 0 0,1 1-1,-1-1 1,0 1 0,0-1 0,0 1 0,0-1 0,1 0-1,-1 1 1,0-1 0,0 1 0,0-1 0,0 0-1,0 1 1,0-1 0,-1 1 0,1-1 0,0 1-1,0-1 1,0 0 0,0 1 0,-1-2 0,1 2 0,0-1-1,-1 1 1,1-1 0,0 1 0,-1-1 0,1 1-1,-1-1 1,1 1 0,0 0 0,-1-1 0,1 1-1,-1 0 1,1-1 0,-1 1 0,0 0 0,0-1 0,-14 1-1,-1-1-4,-1 1-1,1 0 1,-1 1 0,0 1-1,1 1 1,0 1 0,0 0 0,0 1-1,-22 11 1,0 5 8,-67 51-1,94-63 10,1 0 0,0 0-1,0 1 1,1 0 0,0 1-1,2 0 1,-1 0 0,0 1-1,1 1 1,-7 18 0,12-27-3,1 0 0,-1 0 0,1 0 0,0 0 0,1 0 1,-1 1-1,1-1 0,-1 0 0,1 0 0,1 8 0,0-10-7,-1-1 0,1 0 0,-1 1-1,1-1 1,-1 0 0,1 1-1,0-1 1,0 1 0,0-1 0,0 0-1,0 0 1,0 0 0,0 0 0,0 0-1,0 0 1,0 0 0,0 0 0,0 0-1,0-1 1,0 1 0,1-1 0,-1 1-1,1-1 1,-1 1 0,0-1 0,1 0-1,-1 0 1,1 1 0,-1-1 0,2-1-1,10 3 8,0-1-1,0 0 1,0-2-1,-1 1 1,1-2-1,0 1 1,-1-2-1,1 0 0,0 0 1,-2-1-1,18-9 1,20-19-1,64-52 1,-91 67-7,-3-2-1,1-1 1,-2 0-1,1-1 1,18-30 0,-34 45-5,0 1 1,-1-1 0,0 1 0,0-1-1,0 0 1,0 1 0,0-2 0,-1 1-1,0 0 1,0 1 0,0-11 0,-1 15 1,0 0 1,-1 1 0,1-1-1,0 0 1,0 1 0,-1-2-1,1 1 1,-1 1 0,1-1-1,0 0 1,-1 1 0,1-1-1,-1 1 1,0-1 0,1 1-1,-1-1 1,1 1-1,-1-1 1,0 1 0,1 0-1,-1-1 1,0 1 0,1 0-1,-1 0 1,0-1 0,1 1-1,-1 0 1,0 0 0,1 0-1,0 0 1,-1 0-1,-1 0 1,-33 0-32,22 1 12,-11 0-39,1 2 1,1 0-1,-38 12 0,9-2-395,11-7-432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35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20 3188 448,'-10'4'389,"15"-13"-58,15-15-95,54-47 4,118-145 0,-130 138-272,4 4 0,143-128 0,-163 154-203,-70 69 238,-1 1 0,2 2 0,-36 44-1,9-9 3,-371 423 188,408-468-171,1 0 0,1 2 0,0 0 1,0 0-1,-11 27 0,22-42-21,0 0 0,-1-1 0,1 1 0,0-1 0,0 1 0,0-1 0,0 1 0,0 0 0,0-1 0,0 1 0,0-1 0,0 1 0,0-1 0,0 1 0,0 1 0,0-2 0,1 1 0,-1-1 0,0 1 0,0-1 0,0 1-1,1-1 1,-1 1 0,0-1 0,1 1 0,-1-1 0,1 1 0,-1-1 0,0 1 0,1-1 0,-1 0 0,1 1 0,-1-1 0,1 0 0,-1 1 0,1-1 0,-1 0 0,1 0 0,0 0 0,-1 1 0,1-1 0,-1 0 0,1 0 0,0 0 0,-1 0 0,1 0 0,35 0 16,-27 0-16,6-2 4,-1-1-1,0 0 1,0-2-1,0 1 1,-1-1-1,1-1 1,-1-1-1,-1 0 0,15-11 1,50-24 9,-15 19-27,84-20-1,-145 43 14,-1 0 0,0 0 0,0 0 0,0 0 0,0 0 0,0 0 0,1 0 0,-1 0 0,0 0 0,0 0 0,0 1 0,0-1 0,0 0 0,1 0 0,-1 0 0,0 0 0,0 0 0,0 0 0,0 0 0,0 0 0,0 0 0,1 1 0,-1-1 0,0 0 0,0 0 0,0 0 0,0 0 0,0 0 0,0 0 0,0 1 0,0-1 0,0 0 0,0 0 0,0 0 0,0 0 0,0 1 0,0-1 0,0 0 0,0 0 0,0 0 0,0 0 0,0 0 0,0 1 0,0-1 0,0 0 0,0 0 0,0 0 0,0 0 0,0 0 0,0 1 0,0-1 0,0 0 0,-1 0 0,1 0 0,0 0 0,0 0 0,0 0 0,0 0 0,0 1 0,0-1 0,0 0 0,-1 0 0,1 0 0,-12 20 10,-16 19 7,-120 128 15,125-126 21,20-36-53,34-13 11,-11-4-11,0-2 0,-1-1 0,23-23 0,8-6 0,6-4 0,-2-3 0,67-82 0,83-132 0,-10 14 0,-43 85-116,-121 136 77,-18 17 34,-1 0 0,-2-1-1,1-1 1,-1 1-1,-1-1 1,7-17 0,-15 32 5,0 0 0,-1 0 0,1 0 0,0 1 0,0-1 0,0 0 0,-1 0 0,1 0 0,0 0 0,0 0 0,-1 0 0,1 0 0,0 0 0,0 0 0,0 0 0,-1 0 0,1 0 0,0 0 0,0 0 0,-1 0 0,1 0 0,0 0 0,0 0 0,-1 0 0,1 0 0,0 0 0,0 0 0,0 0 0,0 0 0,0-1 0,0 1 0,0 0 0,0 0 0,-1 0 0,1 0 0,0 0 0,0-1 0,0 1 0,0 0 0,-1 0 0,1 0 0,0-1 0,0 1 0,0 0 0,0 0 0,0-1 0,0 1 0,0 0 0,0 0 0,0 0 0,0-1 0,0 1 0,0 0 0,0 0 0,0-1 0,0 1 0,0 0 0,0 0 0,0-1 0,-129 99-20,-130 128 1,-105 138 95,117-112-17,230-235-53,-9 9 20,-1-1 1,-34 24-1,77-79-79,339-420 122,29 22-74,-17 68 5,-134 130-80,-214 198 60,-15 19 22,-4 13-2,0 0 0,-1-2 0,1 2 0,0 0 0,0 0 0,0 0 0,-1-1 0,1 1 0,0 0 0,-1 0 0,1 0 1,0 0-1,0 0 0,-1 0 0,1-1 0,0 1 0,0 0 0,-1 0 0,1 0 0,0 0 0,-1 0 0,1 0 0,0 0 0,-1 0 0,1 0 0,0 0 0,0 0 0,-1 1 0,1-1 0,0 0 0,-1 0 1,1 0-1,0 0 0,0 0 0,-1 0 0,1 1 0,0-1 0,-1 0 0,-24 14 7,1 0-1,-1 2 1,1-1 0,-21 22 0,-92 90 45,72-65-42,-316 330 21,24 24 104,275-318-87,48-56-43,34-42-5,0 0-1,0-1 1,0 1 0,0 0 0,0 0-1,0 0 1,0 0 0,0 0 0,0 0 0,0 0-1,0-1 1,0 1 0,0 0 0,0 0-1,0 0 1,0 0 0,0 0 0,0 0-1,0 0 1,0 0 0,0-1 0,0 1-1,0 0 1,0 0 0,0 0 0,0 0 0,0 0-1,-1 0 1,1 0 0,0 0 0,0 0-1,0 0 1,0 0 0,0 0 0,0-1-1,0 1 1,0 0 0,-1 0 0,1 0-1,0 0 1,0 0 0,0 0 0,0 0 0,0 0-1,0 0 1,0 0 0,0 0 0,-1 0-1,1 0 1,0 0 0,0 0 0,0 0-1,0 0 1,0 0 0,0 1 0,0-1-1,0 0 1,-1 0 0,1 0 0,0 0 0,0 0-1,0 0 1,0 0 0,0 0 0,0 0-1,0 0 1,0 1 0,1-6 1,0-1 1,0 1 0,1 0-1,0 0 1,0-1 0,0 2-1,1-1 1,-1 1-1,1-1 1,0 1 0,4-5-1,3-6 1,108-158 4,204-230-1,183-105 6,-310 328-150,-189 169 155,-17 10-12,-20 14-3,-35 25 10,1 4-1,-102 86 1,140-107-11,-369 340 111,27 29 8,334-349-105,24-27-12,0-2 0,0 1-1,-26 20 1,57-72-29,40-54 27,4 3 0,3 4 0,120-118 0,260-203 0,110-117-96,-542 508 82,-2 3 5,-1-1-1,0 1 0,0-2 1,-2-1-1,0 1 1,-1-1-1,9-19 1,-15-4 41,-3 39-32,0 0 1,0-1-1,0 1 1,0 0-1,0 0 1,0 0-1,0-1 1,0 1-1,-1 0 1,1 0-1,0 0 1,0-1-1,0 1 1,0 0-1,0 0 0,0 0 1,-1-1-1,1 1 1,0 0-1,0 0 1,0 0-1,0 0 1,-1 0-1,1 0 1,0-1-1,0 1 1,0 0-1,-1 0 1,1 0-1,0 0 1,0 0-1,0 0 1,0 0-1,0 0 1,0 0-1,0 0 1,0 0-1,-1 0 1,1 0-1,0 0 1,0 0-1,-1 0 1,1 0-1,0 0 1,0 0-1,0 0 1,-1 1-1,1-1 1,0 0-1,-2 0 2,-2 1-2,1 0 0,0 0 0,-1 0 0,1 1-1,0-1 1,0 1 0,0 0 0,0 0 0,0 0 0,1 1 0,-1-1-1,1 1 1,-4 3 0,-32 47-14,16-22 4,-346 395 35,46-60 99,305-337-122,10-13-63,10-21 52,0 1 0,0-1 0,1 1-1,-1 0 1,1 1 0,7-8 0,13-13 4,374-487-72,-40-33-54,-286 415 35,-64 107 100,-8 22-3,0 0 0,0-1-1,-1 1 1,1 0 0,0 0-1,0 0 1,0 0 0,0 0 0,0-1-1,-1 1 1,1 0 0,0 0-1,0 0 1,0 0 0,0 0-1,-1 0 1,1 0 0,0 0 0,0 0-1,0 0 1,-1 0 0,1 0-1,0 0 1,0 0 0,0 0 0,-1 0-1,1 0 1,0 0 0,0 0-1,0 0 1,-1 0 0,1 0-1,0 0 1,0 0 0,0 0 0,-1 0-1,1 0 1,0 0 0,0 1-1,0-1 1,0 0 0,0 0 0,-1 0-1,1 0 1,0 1 0,-29 24 15,-269 335 86,192-226-76,31-38 23,8-10-22,-89 89-1,129-144-5,26-30-48,5-9 1,18-23 25,2 1 0,1 1 0,1 1 0,2 2 0,32-25 0,-1-2 7,263-255 25,-247 227-42,-4-2 1,65-100 0,-87 109 8,170-233-7,-200 278 14,-11 11-5,-7 14 6,-1 3 4,-39 5-197,29 0 178,-1-1-1,2 1 0,0 0 0,-1 0 0,1 2 1,0-1-1,1 1 0,-1 0 0,1 1 0,0 0 1,-11 13-1,-37 58 10,3 2 0,-60 121 0,95-168 0,18-33 0,-18 32 0,0 3 0,2 0 0,-16 49 0,135-357-99,2-3 0,-85 215 90,-11 38 6,-1 1 0,0 0 1,-2-1-1,-2 0 0,6-47 0,-1 18-111,-6 42 87,-1 1 1,0-1 0,0 1-1,0-16 1,-3 25 42,-5 0-11,5 1-4,-1 0-1,0-1 0,1 1 0,0 0 0,-1 1 0,1-1 0,-1 0 0,1 0 0,0 0 0,0 1 0,0-1 0,0 1 0,0-1 0,0 2 0,0-2 0,0 1 0,1-1 0,-1 1 0,1 0 0,-1-1 0,0 3 1,0 2 3,-29 52 11,-3-1-1,-2 0 1,-56 68 0,69-98 12,2 1 0,0 1 1,2 0-1,1 2 1,1 0-1,-21 60 1,37-92-29,0 1 1,0 0 0,0 0 0,1 0-1,-1 0 1,0 0 0,0 0-1,1 0 1,-1 0 0,0 0 0,0 0-1,1 0 1,-1 0 0,0 0-1,0 0 1,1 0 0,-1 0 0,0 0-1,0 0 1,1 0 0,-1 0-1,0 0 1,0 0 0,1 0 0,-1 0-1,0 1 1,0-1 0,0 0-1,1 0 1,-1 0 0,0 0 0,0 1-1,0-1 1,0 0 0,1 0-1,-1 0 1,0 1 0,0-1 0,0 0-1,0 0 1,0 1 0,0-1-1,0 0 1,0 0 0,0 1 0,1-1-1,-1 0 1,0 0 0,0 1-1,0-1 1,0 0 0,-1 0 0,1 1-1,0-1 1,0 0 0,17-16-16,11-21 6,-2-2 0,0-1 0,22-52 0,5-7-14,-38 70 4,16-42 0,-22 49 15,0 0 1,1 0-1,21-31 0,-13 24 13,-14 22-7,1-1 1,-1 0-1,1 1 1,1 0-1,0 0 1,0 0 0,0 1-1,0 0 1,1 0-1,0 1 1,12-8 0,-17 13 7,0-1 0,-1 1 0,1-1 0,0 1 0,-1 0 1,1 0-1,0 0 0,0 0 0,0 0 0,0 1 0,0-1 0,0 0 1,0 1-1,0-1 0,0 1 0,-1 0 0,1 0 0,0 0 0,0 0 1,1 1-1,5 1-9,2-3 0,-9 1 1,0 0 0,0 0 0,0 0 0,0 0 0,0 0 0,0 0 0,0 0 1,-1 0-1,1 0 0,0 0 0,-1 0 0,1 0 0,-1 1 0,1-1 0,-1 0 0,0 1 0,1 0 1,-1-1-1,0 0 0,0 1 0,0 1 0,1 38 37,-1-33-31,2 170 126,-6 197 273,0-333-375,-3 0 0,-13 50 0,-7 32 37,20-73-44,-2-1 1,-2 1-1,-3-2 1,-35 89-1,35-115-23,-1-1 0,1-1 0,-3-1 0,1 0 0,-39 34 0,15-13 4,-70 65 8,-150 114 1,249-211-14,2-2-9,-1 0 1,1 2-1,0-1 0,-14 18 1,22-25-88,5-5-27,29-29 48,-2-2 0,32-46 1,-4 6-33,42-50 36,-3-4 0,119-212 0,-216 339 70,26-45-4,-2-1 0,-1-2-1,-3-1 1,24-83 0,-34 100 5,-8 25 5,0-1 0,0 1 1,-1-2-1,2-17 1,2 22-1,-4-18 27,4 9-32,-5 10 0,0 1 0,0 0 0,1 1 0,-1-1 0,1-1 0,0 2 0,0-1 0,1 1 0,2-4 0,-5 5 1,1 2 1,-1 0 0,1 0-1,-1 0 1,1 0-1,-1-1 1,1 1-1,0 0 1,-1 0-1,1 0 1,-1 0 0,1 0-1,0 1 1,-1-1-1,1 0 1,-1 0-1,1 0 1,-1 0-1,1 2 1,-1-2 0,1 0-1,-1 0 1,1 1-1,-1-1 1,1 1-1,-1-1 1,1 0-1,-1 1 1,0-1-1,1 1 1,-1-1 0,0 1-1,1-1 1,-1 1-1,0-1 1,0 1-1,1-1 1,-1 1-1,0-1 1,0 1 0,0-1-1,0 1 1,0 1-1,6 22 0,-6-24-1,4 35 24,-2 0-1,-2 1 0,0-2 1,-2 1-1,-2 0 0,-1 0 1,-13 47-1,-4-9 54,-2 0-1,-44 89 1,39-96-27,-3 0 0,-2-2 0,-3-2 0,-57 74 1,59-98-46,-1-3 0,-1 0 1,-2-2-1,-1-3 0,-68 41 1,-47 34-17,155-105 10,0 0 1,0 0-1,-1 0 1,1 0-1,0 0 0,0 0 1,0 0-1,0 0 0,0 0 1,0 0-1,0 0 1,0 0-1,-1 0 0,1 0 1,0 0-1,0 0 1,0 0-1,0 0 0,0 1 1,0-1-1,0 0 0,0 0 1,0 0-1,0 0 1,0 0-1,0 0 0,0 0 1,0 0-1,0 0 0,-1 1 1,1-1-1,0 0 1,0 0-1,0 0 0,0 0 1,0 0-1,0 0 1,0 0-1,0 1 0,0-1 1,0 0-1,1 0 0,-1 0 1,0 0-1,0 0 1,0 0-1,0 0 0,0 0 1,0 1-1,0-1 1,0 0-1,0 0 0,0 0 1,0 0-1,0 0 0,0 0 1,0 0-1,1 0 1,-1 0-1,0 0 0,0 0 1,0 0-1,0 0 1,0 1-1,0-1 0,13 1-67,21-5-26,-12-7 93,-1-2 0,-1-1-1,0 0 1,-1-2 0,0-1-1,23-26 1,8-7-1,-28 31 2,177-170-51,-160 146 36,-1-1 0,56-87 0,29-77-17,-65 115-32,-58 173 64,1-31 0,-2-44 0,-67 88 42,-3-3-1,-5-4 0,-162 145 1,-238 192 230,445-393-270,1 2 0,-46 64-1,75-95-3,0 1 0,0-1 0,0 1 0,0 0 0,1-1 0,-1 1 0,1 0 0,-1 0 0,1-1 0,-1 2 0,1-1 0,0 0 0,0 0 0,0-1 0,0 4 0,0-5-24,47-9-6,-13-12 32,-1-1 0,-1-3 0,38-37 0,-58 52 0,-1-1-171,-1 1 0,1-2 0,-1 1 0,12-22 0,-7 4-1088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36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1001 12 0,'-4'-11'1139,"-5"19"-755,-6 18-241,-17 60 177,3 0 0,-32 157 0,8 113-128,-20 114 184,53-380-326,-2 1 0,-4-3 1,-41 92-1,-41 64-59,-71 168-19,143-316 17,3 2 0,-34 166 1,16-56 8,3-16-23,32-124 9,-32 82 0,47-146 15,0 0 0,1 0 0,-1 0 1,1 1-1,-1-1 0,1 0 0,0 0 0,1 0 0,-1 1 0,1 0 0,-1-1 0,1 0 1,1 1-1,-1-2 0,0 1 0,1 0 0,3 6 0,0-2-1,-1 0 0,1 1-1,1-2 1,0 1 0,0-1-1,12 12 1,-12-16 4,1-1 0,0 0 0,-1 0 0,0 0 0,1 0 0,0-1 0,0 0-1,0-1 1,0 0 0,-1 0 0,1 0 0,8-4 0,25 3 5,-25 2 2,1 2-1,-1-1 1,0 1-1,0 1 1,0 0-1,0 2 1,0-1-1,-2 2 1,1 1 0,-1-1-1,1 1 1,-1 2-1,-1-1 1,15 15-1,7 32-8,-34-56 0,1 1-1,-1-1 0,1 1 1,-1-1-1,1 1 0,-1-1 1,1 0-1,-1 1 1,1-1-1,-1 2 0,1-2 1,0 0-1,-1 0 1,1 1-1,0-1 0,-1 0 1,1 0-1,0 0 0,-1 0 1,1 0-1,0 0 1,-1 0-1,0 0 0,1 0 1,-1 0-1,1 0 0,0 0 1,-1 0-1,1 0 1,0-1-1,-1 1 0,1 0 1,0-2-1,0 1 0,13-18-33,-9 12 26,-2 4 8,0 0 0,0-1-1,-1-1 1,0 2 0,1-1-1,-1 0 1,0 0 0,0-2-1,0 2 1,-1 0 0,0 0-1,0-2 1,1-3 0,4-73-14,-3 31 0,22-197-30,83-599-196,-80 697 135,6 2 0,6 1 0,90-222-1,-88 280 47,-26 57 42,-1-1 0,-1 0-1,15-58 1,-24 71 38,-9 32 20,-7 23-7,-3 3-26,-2-1-1,-35 58 0,-1 3 9,-100 239 109,-171 546 1,162-431-126,151-431-81,10-37-64,2-13 82,1-68 44,4 0 0,4 1-1,43-177 1,108-271-106,250-450-505,-398 971 705,-11 33 122,-12 44-31,8-51-188,-45 176 146,-113 289 0,-17 63 108,150-424-206,5-1 0,5 2-1,4 1 1,1 149 0,13-152-19,0-45 6,-8 102-1,-6-98-76,14-66 66,0 1 1,0 0-1,0 0 0,-1 0 1,1 1-1,0-1 1,0 0-1,0 1 1,-1-1-1,1 1 1,0 1-1,2 0 1,12 29 10,-10-22-5,-1-1-1,0 2 1,-1-1-1,0 0 1,2 11-1,1 12-1,-5-20-2,1 0 0,1 1 0,0-2 1,9 23-1,-12-31-4,1-1 1,0 2-1,-1-2 0,1 1 1,1-1-1,-1 0 1,0 0-1,0 0 1,1 0-1,-1 0 1,1 1-1,0-2 1,0 1-1,-1-1 1,1 0-1,-1 0 0,1 0 1,0 0-1,0 0 1,0-1-1,0 0 1,0 1-1,5-1 1,-5 0-1,1 0 1,-1 0 0,0 0 0,0 0-1,1 0 1,-1-1 0,0 0 0,1 0-1,-1 0 1,0 0 0,0 0-1,0 0 1,1-1 0,-2-1 0,0 1-1,1 1 1,0-2 0,0 1 0,-1 0-1,1 0 1,2-6 0,-1 1 1,0-1 0,-1 0 0,0 0 0,-1-1 0,0 1 0,0 0 0,1-16 0,31-146-8,80-246 1,-112 411 5,195-874-245,-101 398 148,-92 464 96,3-22-15,2 0 1,3 1-1,15-39 0,-25 72 16,1 1 0,-1 0 0,1 0 0,0 1 0,0-2 0,6-4 0,-9 8 0,0 1 1,0 0-1,0 0 0,0 0 0,0 0 0,0 0 0,0-1 0,1 1 0,-1 0 0,0 0 0,0 0 1,0 0-1,0 0 0,0 0 0,1 0 0,-1 0 0,0-1 0,0 1 0,0 0 0,0 0 0,0 0 1,1 0-1,-1 0 0,0 0 0,0 0 0,0 0 0,0 0 0,1 0 0,-1 0 0,0 0 0,0 0 1,0 0-1,0 0 0,1 0 0,-1 1 0,0-1 0,0 0 0,0 0 0,0 0 0,0 0 1,1 0-1,-1 0 0,0 0 0,0 0 0,0 1 0,0-1 0,0 0 0,0 0 0,0 0 0,1 0 1,-1 0-1,0 1 0,0-1 0,0 0 0,0 0 0,0 0 0,0 0 0,0 0 0,0 1 0,0-1 1,1 13 17,-1-10-11,-1 11-2,-1 1-1,0 0 0,0-1 0,-1 0 1,0 1-1,-1-1 0,-9 17 1,-49 98-26,36-82 13,-60 130 38,6 5 1,8 2 0,-79 310-1,140-449-30,1-7 0,-17 51 0,17-73-34,4-26-56,3-33 17,22-569-199,-9 504 261,4 0 0,5 1 1,50-168-1,57-77 11,54-188 0,-137 351 0,10-44 0,-46 206 0,-2 2 0,-1-1 0,-1-1 0,-1-48 0,-2 72 1,-1 0-1,1 1 1,-1-1-1,0 1 1,0-1-1,-1 1 1,1 0-1,0-2 1,-1 2-1,1 0 1,-1 0-1,0 0 1,0 0-1,0 0 1,0 1 0,0-1-1,0 0 1,0 0-1,0 1 1,0-1-1,0 1 1,-1 0-1,1 0 1,-1 0-1,1 1 1,-1-1-1,1 0 1,-1 1-1,-2 0 1,-10-3 3,-1 0 0,0 2 0,-18-1 0,30 3-3,2 0 0,-2-1-1,0 1 1,1 0 0,-1 1 0,1-1-1,0 1 1,-1-1 0,1 1 0,0 0-1,0 0 1,0 0 0,1 2 0,-1-2-1,-2 4 1,-38 50 20,35-45-17,5-3 1,0-1 0,0 1-1,0-1 1,1 1 0,1 0-1,0 0 1,0-1-1,0 2 1,1-1 0,0 0-1,1 10 1,-3 30 30,-42 236 128,-2 9 32,44-203-195,2-89-2,1-1 1,-1 0-1,0 1 0,1-1 1,-1 1-1,0-1 0,1 0 1,-1 2-1,1-2 0,-1 0 1,1 0-1,-1 1 0,0-1 1,1 0-1,-1 0 1,1 0-1,-1 0 0,1 1 1,-1-1-1,1 0 0,-1 0 1,1 0-1,-1 0 0,1 0 1,-1 0-1,1 0 0,-1 0 1,1-1-1,-1 1 1,1 0-1,-1 0 0,1 0 1,-1 0-1,1-1 0,-1 1 1,1 0-1,-1-2 0,0 2 1,1 0-1,-1-1 0,1 1 1,-1 0-1,0-1 1,1 1-1,-1 0 0,0-1 1,0 1-1,0-1 0,0 1 1,0-1-1,0 0 0,15-21-24,0 0-1,-3-1 0,0-1 1,0-1-1,-3 1 0,12-39 1,0 2-55,106-373-82,-110 370 161,-15 57 6,0 0 0,1 1 1,0 0-1,1-1 0,-1 1 0,1 0 0,1 1 1,-1-1-1,1 1 0,5-7 0,1 2 17,1 0-1,0 1 1,19-11-1,-29 18-14,0 1 1,0 0-1,-1-1 1,2 1-1,-1 0 0,0 1 1,1-1-1,-1-1 0,1 2 1,-1-1-1,1 1 0,-1 0 1,1 0-1,-1 0 0,1 0 1,-1 0-1,1 0 0,1 3 1,-2-2-1,0 0 0,-1 0 0,1 0 0,0 0 0,-1 0 0,1 1 0,-1-1 0,0 1 0,1-1 0,-1 1 0,0-1 0,0 1 0,0 1 0,0-1 0,0-1 0,-1 1 0,1 0 0,0 2 0,2 12 19,0 0 0,-1-1 0,-1 1-1,-2 33 1,1-27-32,-3 70 35,-20 140 0,-33 90 67,24-161-42,-16 230 0,47-298-149,1-90-6,0-6-10,1-18 40,2-1-1,1 2 0,10-39 1,3-11-1,24-270-155,-11 64 109,-22 229 107,25-151-50,-25 165 58,0 1-1,2 2 1,1-1-1,15-31 1,-25 61 10,-1 0 0,0 0 0,0 0 1,1 1-1,-1-1 0,1 0 0,-1 0 0,1 0 0,-1 0 0,1 0 1,-1 1-1,1-1 0,0 0 0,-1 0 0,1 1 0,0-1 1,0-1-1,-1 2 0,1-1 0,0 1 0,0-1 0,0 1 0,0 0 1,0-1-1,0 1 0,0 0 0,0 0 0,0-1 0,0 1 0,0 0 1,0 0-1,0 0 0,0 0 0,0 0 0,0 0 0,0 1 1,-1-1-1,1 0 0,0 0 0,-1 1 0,1-1 0,0 1 0,0-1 1,0 1-1,0-1 0,0 2 0,-1-2 0,1 1 0,0 0 0,0 0 1,4 4 20,-1 1 1,0 0 0,-1-1-1,1 1 1,-1 0-1,1 7 1,11 25 25,-2 0-1,-3 1 0,-1 0 1,-1 1-1,5 65 0,-8 206 28,-6-186-63,-14 267 59,3-101-526,-8-790 66,2-310 32,19 766 352,-1 12 7,1-1 1,1 1-1,2-2 1,13-50-1,-16 78 10,2 0 1,-1 0-1,-1 1 0,2 0 1,-1 0-1,1-1 0,0 1 1,1 0-1,-1 1 0,1 0 0,-1-2 1,1 2-1,0 0 0,0 1 1,-1-1-1,2 1 0,-1 0 0,1 0 1,-1-1-1,1 2 0,0-1 1,-1 1-1,0 0 0,10 0 1,-12 1-15,-1 0 1,1 0 0,-1 1 0,1-1-1,-1 1 1,1-1 0,-1 1 0,0-1 0,1 1-1,-1 0 1,0 0 0,1-1 0,-1 1-1,0 1 1,0-1 0,-1 0 0,1 1-1,0-1 1,0 0 0,0 0 0,0 0 0,0 1-1,1 1 1,13 40 51,-12-31-40,47 159 106,-9 3 0,42 329 0,-75-114-97,-9-268-22,1-82-3,-1 0-1,-12 68 0,13-106-3,0-1 0,0 0 0,0 0 0,0 0 0,0 0 0,0 1 0,0-1-1,0 0 1,0 0 0,0 0 0,0 1 0,0-1 0,0 0 0,0 0 0,0 0 0,0 0 0,0 1 0,0-1 0,0 0 0,0 0 0,0 0-1,0 0 1,0 1 0,0-1 0,0 0 0,0 0 0,-1 0 0,1 0 0,0 0 0,0 1 0,0-1 0,0 0 0,0 0 0,0 0-1,-1 0 1,1 0 0,0 0 0,0 0 0,0 0 0,0 0 0,-1 0 0,1 0 0,0 1 0,0-1 0,0 0 0,0 0 0,-1 0 0,1 0-1,0 0 1,0 0 0,0 0 0,0-1 0,0 1 0,0 0 0,0 0 0,-6-12-74,-2-23 58,-18-138-228,-52-477-570,72 107 776,9 522 75,0 0-1,1 1 0,0-1 1,12-29-1,-1 3 101,-15 44-126,1 0 0,-1 1 0,1 0 0,0 0 0,0-1 0,-1 1 1,1 0-1,0 0 0,0 0 0,0-1 0,1 2 0,-1-1 0,1 0 1,-1 0-1,1 1 0,0-1 0,-1 1 0,1 0 0,3-2 0,-4 3 0,-1 1-1,1-1 0,0 0 0,0 1 1,0 0-1,-1-1 0,1 1 0,0-1 1,0 1-1,-1 0 0,1 0 0,-1-1 1,1 1-1,-1 0 0,1 0 0,-1 0 1,1-1-1,-1 1 0,0 0 0,1 0 1,-1 0-1,0 1 0,0-1 0,0 0 1,0 0-1,0 0 0,0 0 0,0 0 1,0 0-1,0-1 0,0 3 1,0-1 7,15 173 195,-8 305-1,-10-269-131,-3 0-44,-8-2 0,-51 257 0,47-332-37,16-132-77,-1-10 57,-1-19-7,-67-560-511,-39 7 461,100 531 85,3 11 23,-2 0 0,0 1 0,-20-49 0,12 61 113,7 25-28,3 18 8,3 17-38,1 1 0,1 1 0,4 40 1,-1-6 9,8 216 200,59 374 0,-8-16-291,-34-1 0,-24-601-1,10 178-25,-11-213-206,0-12 90,-1-28 41,-4-55 10,-88-561-677,53 395 554,19 116 81,-75-614 20,93 734 130,2 9 232,3 25 25,7 27-52,22 64 1,2 4-71,3 51-71,-5 2-1,-9 2 0,-5 0 0,-4 225 0,-1 101 37,-9-451-106,2 2 0,10 42-1,-9-69-22,-2-21-53,3-30-2,8-178-203,-11-270-1,-7 266 113,1 5 77,3-271 55,2 408 38,14-81 1,-8 92-11,-6 47 21,0 25 34,1 28 72,-5-36-125,39 890 642,-49-669-567,-56 339 0,18-206-39,22 33-147,28-657-323,56-446 1,-51 673 386,16-58 0,-15 87 26,-4 28 31,-2 32 16,-6 4 20,-2 1-1,-2-1 1,-2 0 0,-24 71 0,-1 10 53,28-103-73,6-17-19,-2 0 0,1 0 0,-2 0 0,1 0 0,-2 0 0,1-2 0,-1 2-1,-8 12 1,12-23-13,0 0-1,0 0 0,-1 0 0,1 0 1,0 0-1,-1 0 0,1-1 0,-1 1 1,1 0-1,0-1 0,-1 1 0,1-1 1,-1 0-1,0 1 0,1-1 0,-1 0 1,1 0-1,0 0 0,0 0 0,-1 0 1,1 0-1,-1-1 0,0 1 0,1 0 1,-1-1-1,1 1 0,-1-1 0,1 0 1,0 1-1,-1-1 0,1 0 0,-2-1 1,-1-1-12,0 0 0,0 0 1,1-2-1,-1 2 0,0-1 1,1 0-1,-1 0 0,-2-6 1,-1-5-8,1 1 1,1-1-1,-1-1 1,2 1 0,-6-32-1,-10-37-27,20 83 49,-1-1-1,1 1 1,-1 0 0,0-2-1,1 2 1,-1 0 0,0-1-1,0 1 1,0 0 0,0 0-1,0 0 1,0 0 0,0 0 0,-2-1-1,3 2 1,-1-1 0,1 1 0,-1 0 0,1 0 0,-1 0 0,1 0 0,-1 0 0,1 0 0,-1 0 0,1 0 0,-1 0-1,1 0 1,-1 0 0,1 0 0,-1 0 0,1 0 0,-1 1 0,1-1 0,-1 0 0,1 0 0,-1 1 0,1-1 0,-1 0 0,1 1 0,-1 0 0,-1 1 3,0 0 1,0 1-1,1-1 1,-1 2 0,0-1-1,1 0 1,0 0-1,-1-1 1,1 1 0,-1 6-1,-3 22 14,2 2 0,0-1 0,2 0 0,2 1-1,5 42 1,-3-48 21,2 0 0,1 1 0,0-2 0,21 49 0,54 104 123,3 8 20,33 143-48,-116-420-305,-3-92-43,7-283-110,1 368 304,4 1 0,36-164 0,-42 241-8,2 1-1,15-34 1,-21 77-4,-29 146 169,8-48 77,-11 187 0,32 269 294,1-556-483,1 1 1,8 38 0,-8-52-20,1-2 0,0 2 1,0-2-1,1 2 0,0-2 0,0 0 0,1 1 0,0-2 0,6 10 0,-9-15-4,0 0-1,0 0 1,0 1-1,1-1 1,-1 0-1,1 0 1,-1-1-1,1 0 0,-1 1 1,1-1-1,0 0 1,-1 0-1,0 0 1,1-1-1,0 1 1,0-1-1,0 1 0,0-1 1,0 0-1,-1 0 1,1 0-1,0-1 1,0 1-1,0-1 1,0 1-1,-1-1 1,0 0-1,1 0 0,0 0 1,-1-1-1,4-1 1,3-2 3,-1-2 0,-1 1-1,0 0 1,1-2 0,-1 1 0,0-1 0,10-15 0,11-22-33,-1-2 1,-3-1 0,-2 0-1,-1-2 1,-3-1 0,-2-1-1,17-83 1,-42 169 7,0 1 0,-27 61 1,23-67 35,1 2 0,2 0 0,0 1 0,2 1 0,-7 49 0,14-68 10,-1 8-7,1 1 1,1 0-1,0-1 1,4 27-1,-4-48-18,1 1-1,0 0 1,-1-1 0,1 1 0,0-1-1,0 0 1,0 1 0,0-1-1,0 0 1,0 0 0,0 0 0,0 0-1,0 0 1,0 0 0,1 0-1,-1-1 1,0 1 0,1 0 0,-1-1-1,1 1 1,-1-1 0,1 2-1,-1-2 1,1 0 0,-1 0 0,1 1-1,-1-1 1,1 0 0,-2 0-1,2-1 1,-1 1 0,1 0 0,-1 0-1,1-2 1,-1 2 0,1-1-1,-1 1 1,0-1 0,1 0 0,-1 1-1,0-1 1,0 0 0,1 0-1,1-2 1,6-12-1,-2 1 0,1-2 0,-1 0 0,9-29 0,-5 13 0,32-91-31,45-208 1,-9-133-80,-56 282 41,22-153-126,-27 240 140,41-137 1,-17 107 55,-15 48-5,-3-2 0,16-87 0,-38 141-1,-2 25 5,0 0 0,0 0 0,0 0 0,0 0 0,0 0 1,-1 0-1,1-2 0,0 2 0,0 0 0,0 0 0,0 0 0,0 0 0,0 0 0,0 0 0,0 0 1,0 0-1,0-1 0,0 1 0,-1 0 0,1 0 0,0 0 0,0 0 0,0 0 0,0 0 0,0 0 1,0 0-1,-1 0 0,1 0 0,0 0 0,0 0 0,0 0 0,0 0 0,0 0 0,0 0 0,0 0 1,0 0-1,0 0 0,0 0 0,0 0 0,0 0 0,0 0 0,0 0 0,0 0 0,-1 0 0,1 0 1,0 0-1,0 1 0,0-1 0,0 0 0,0 0 0,0 0 0,0 0 0,0 0 0,0 0 0,0 0 1,-1 0-1,1 2 0,0-2 0,0 0 0,0 0 0,0 0 0,0 0 0,0 0 0,0 1 0,-23 38 25,11-16-19,-231 425 100,-85 145 82,314-569-172,7-11-12,0-2-1,0 1 0,-1-1 0,-1 1 1,0-2-1,0 0 0,-14 12 0,22-21-3,0 0 0,0 0 1,0 0-1,0-1 0,-1 1 0,1-1 0,0 1 0,-1 0 0,1-1 0,0 0 0,-1 1 1,1-1-1,0 0 0,0 0 0,0 0 0,-1 0 0,1 0 0,-2 0 0,2-1 0,0 1 0,1 0 0,-1-1-1,0 0 1,0 1 0,1-1 0,-1 1-1,0-1 1,1 0 0,-1 1 0,0-1-1,1 0 1,-1 0 0,1 0 0,-1 1-1,1-1 1,0 0 0,-1 0 0,1 0-1,0-1 1,-2-8-3,1 1-1,0-1 0,1 1 0,1-18 1,0 8-2,1-27 3,1 1 0,3-2 0,1 2 0,17-62 0,4 13-1,40-90 0,-30 99-5,4 1 1,3 2 0,3 2-1,3 4 1,4 1-1,3 3 1,96-94 0,-127 142-7,19-24-47,-44 45 60,1 0 0,-1 0 0,0 0 0,0 0 0,-1-1 0,1 1 0,0-1 0,-1 1-1,0-1 1,0 1 0,0-2 0,0 2 0,-1-1 0,1-4 0,-1 7 2,0-1 0,-1 1 0,1 0 0,0 0 0,-1 0 1,1 0-1,0 0 0,-1 0 0,1 0 0,-1 0 0,0 0 0,1 1 0,-1-1 0,0 0 0,1 0 0,-1 1 0,0-1 0,0 0 1,0 1-1,1-1 0,-1 1 0,0-1 0,0 1 0,0-1 0,0 1 0,0 0 0,0-1 0,0 1 0,0 0 0,-1 0 0,-1-2 1,1 2 0,-1 0 0,1 0-1,-1 0 1,1 0 0,-1 0-1,1 0 1,-1 2 0,1-2-1,0 1 1,-1 0 0,1 0-1,-1 0 1,-2 2 0,-26 22-18,1 1-1,-36 43 1,-8 8-26,66-70 40,-371 367-23,371-365 21,13-10-6,11-13-13,26-36 20,-2-4 0,63-111 0,-50 76-20,126-172 15,-139 211 18,1 3-1,90-81 1,-54 61-4,-72 61-1,-11 8 8,-13 8 22,-26 26-32,1 2 0,2 1 0,1 3 0,2 1 0,-59 87 0,16-4 31,-72 149-1,80-127 57,-82 228-1,126-287-56,3 3-1,4 0 1,4 2 0,-10 102-1,29-142-91,11-75 47,0 0 0,1 1-1,0 0 1,25-28 0,-16 20-23,-17 22 29,11-16-11,2 1 0,0 1 0,27-25 0,-44 45 15,0-1 0,0 1 1,0 0-1,0 0 1,0-1-1,1 1 1,-1 0-1,0 0 0,0 0 1,0-1-1,1 1 1,-1 0-1,0 0 1,0 0-1,0 0 0,1-1 1,-1 1-1,0 0 1,0 0-1,1 0 1,-1 0-1,0 0 0,0 0 1,1 0-1,-1 0 1,0 0-1,1 0 0,-1 0 1,0 0-1,0 0 1,1 0-1,-1 0 1,0 0-1,1 0 0,-1 0 1,0 0-1,0 0 1,1 0-1,-1 0 1,0 0-1,0 1 0,1-1 1,-1 0-1,0 0 1,1 1-1,-4 16-17,-14 25 25,-16 23 5,-50 73-1,-15 29 50,84-139-50,2-1-1,0 2 0,1-1 1,-8 39-1,16-53 7,1-1 0,0 0 0,1 1 0,1 13 0,0-27-16,0 0 1,0 1-1,0-1 0,0 0 0,0 1 0,0-1 0,1 0 1,-1 2-1,0-2 0,0 0 0,0 1 0,0-1 1,1 0-1,-1 0 0,0 1 0,0-1 0,0 0 0,1 0 1,-1 1-1,0-1 0,1 0 0,-1 0 0,0 0 0,0 1 1,1-1-1,-1 0 0,0 0 0,1 0 0,-1 0 0,0 0 1,1 0-1,-1 0 0,0 0 0,1 0 0,-1 0 0,0 0 1,1 0-1,-1 0 0,0 0 0,1 0 0,-1 0 0,0 0 1,1 0-1,-1 0 0,0 0 0,1-1 0,-1 1 0,0 0 1,1 0-1,-1 0 0,0-1 0,0 1 0,1 0 0,-1 0 1,0-1-1,0 1 0,0 0 0,1 0 0,-1-1 0,0 1 1,0 0-1,0-2 0,0 2 0,1-1 0,0 0 0,15-15 1,0-1 1,-2-2-1,0 0 1,0-1-1,20-40 1,5-7-6,258-379-252,-298 463 245,-28 62 35,-3-1 0,-61 105 0,22-43 33,46-89-39,-29 61 66,49-99-78,0-1 1,1 2 0,1-1-1,0 0 1,2 0-1,-1 1 1,0 13-1,11-35-27,43-66-5,76-145 0,-11 14-18,-97 173 29,62-88-162,-79 117 150,1-1-25,-2 14 35,-4 10 32,-1-1 0,-1 1 0,-1-1 1,0 0-1,-1 0 0,-10 22 0,-9 27 39,-101 251 48,90-241-76,3 1 1,3 4-1,-29 122 1,55-182-23,1 1 0,2 0 0,0 28 0,1-45-4,0-7 0,0 0 0,0 1 0,0-1 0,0 1 0,-1-1 0,1 1 0,0-1 0,0 0 0,0 1 0,1-1 0,-1 2 0,0-2 0,0 0 0,0 1 0,0-1 0,0 1 0,0-1 0,1 0 0,-1 1 0,0-1 0,0 1 0,0-1 0,1 0 0,-1 1 0,0-1 0,1 0 0,-1 0 0,0 1 0,1-1 0,-1 0 0,0 0 0,1 1 0,-1-1 0,0 0 0,1 0 0,-1 0 0,1 0 0,-1 1 0,0-1 0,1 0 0,0 0 0,16-13 0,-9 3-10,-1-2-1,0 1 1,-1-2 0,0 0 0,6-22-1,9-16-28,10-17-75,-2-3 1,-4 0 0,-1-2 0,17-94 0,-20 74 18,-15 80 46,-12 58 27,-31 109 98,5-26 8,16-55 7,4 1 0,3 1 0,3-1-1,5 152 1,1-216-84,1 1-1,0-1 1,1 0-1,0 0 1,1 1-1,0-2 1,0 1-1,1-1 0,0 1 1,-1-1-1,2 1 1,0-2-1,10 13 1,-1-16-39,-13-5 28,-1 0 1,1-1 0,-1 1-1,0 0 1,1 0 0,-1 0-1,1 0 1,-1 0 0,1 1-1,-1-1 1,0 0 0,1 0-1,-1 0 1,1 0 0,-1 0-1,1 0 1,-1 1 0,0-1-1,1 0 1,-1 0 0,0 1-1,1-1 1,-1 0 0,0 2-1,1-2 1,-1 0 0,0 1-1,0-1 1,1 0 0,-1 1-1,0 0 1,7-678-403,1 256 353,1 289 45,29-157 0,2 107 1,7 2 1,8 2-1,130-296 0,161-405 34,-346 878-27,1 1 0,-1 0 0,0-1 0,0 1 0,0 0 1,1-1-1,-1 1 0,0 0 0,0-1 0,0 1 0,0-1 0,0 1 0,0 0 0,0-1 0,0 1 0,0-1 1,0 1-1,0 0 0,0-1 0,0 1 0,0-1 0,0 1 0,0 0 0,0-1 0,0 1 0,0 0 0,-1-1 1,1 1-1,0-1 0,0 1 0,-1 0 0,1-1 0,0 1 0,0 0 0,-1 0 0,1-1 0,-1 1 1,-15 4 0,-17 20-1,-41 50 18,23-22 21,-110 88 0,110-94-39,51-46 0,0 0 0,0 0-1,-1 1 1,1-1 0,0 0 0,0 0-1,0 0 1,0 0 0,-1 0-1,1 0 1,0 0 0,0 1-1,0-1 1,-1 0 0,1 0-1,0 0 1,0 0 0,0 0-1,-1 0 1,1 0 0,0 0 0,0 0-1,0 0 1,-1 0 0,1 0-1,0 0 1,0 0 0,0 0-1,-1 0 1,1 0 0,0-1-1,0 1 1,0 0 0,-1 0-1,1 0 1,0 0 0,0 0 0,0 0-1,0-1 1,-1 1 0,1 0-1,0 0 1,0 0 0,0 0-1,0-1 1,0 1 0,0 0-1,0 0 1,-1 0 0,1-2-1,0 2 1,0 0 0,0 0 0,0 0-1,0-1 1,0 1 0,0 0-1,0 0 1,0 0 0,0-1-1,0 1 1,0 0 0,0 0-1,0 0 1,0-1 0,1 1-1,-1 0 1,0 0 0,0-1 0,0 0-5,1-16 4,1-1 0,0 2 1,1-2-1,1 1 0,1 0 0,0 0 1,9-20-1,61-117 2,-48 103-2,17-31-15,64-93 0,-129 203 24,-32 30-1,-26 31 16,37-29 18,2 2 0,-40 85 0,-52 143 165,82-172-124,41-92-82,26-56-22,2-2 12,316-451-150,-92 141 63,-229 319 97,28-36 0,-39 55 0,0-1 0,1 1 0,0 0 0,0 1 0,0-1 0,-1 0 0,1 1 0,1 1 0,7-5 0,-11 7 1,-1 0-1,0 0 1,1 0-1,-1-1 1,1 1-1,-1 0 1,1 0-1,-1 0 0,1 0 1,-1 0-1,0 0 1,1 0-1,-1 0 1,1 0-1,-1 0 0,1 0 1,-1 0-1,1 1 1,-1-1-1,0 0 1,1 0-1,-1 0 0,1 1 1,-1-1-1,0 0 1,1 0-1,-1 1 1,0-1-1,1 0 1,-1 1-1,0-1 0,1 0 1,-1 1-1,0-1 1,0 0-1,0 1 1,0-1-1,0 1 0,0-1 1,0 1-1,0-1 1,1 0-1,-1 1 1,0 25 29,0-17-15,0 27-3,-1-2 1,-1 1 0,-2 0-1,-2-1 1,-1 0 0,-1 0-1,-24 62 1,-166 337 71,-5 16 46,59-56-93,142-390-66,2-15-36,3-21-44,8-6 104,2 0 1,0 2-1,25-47 0,-16 36-24,21-40-8,3 1-1,72-102 1,129-142 36,-170 231-30,-26 39-145,-64 81 190,1 1 1,-20 45-1,15-31 1,-274 474 72,74-145 56,62-78 70,147-266-218,15-23-29,19-26 20,183-262 30,43-54-5,-30 100-11,-77 88 0,-140 152-2,0 0 1,0 0-1,-1 0 1,1 0-1,-1-1 1,0 0-1,-1 1 1,0-2-1,0 1 1,0 0-1,-1-1 1,1 0 0,-1 1-1,0-1 1,-1 0-1,0 1 1,1-13-1,5-69 20,-4 67-25,-1 0 0,0 0-1,-4-39 1,1 57 6,0 0 0,0 0 0,0-1-1,0 0 1,-1 1 0,0 1-1,1-1 1,-1 0 0,0 0-1,0 1 1,-1-2 0,1 2-1,0 0 1,-1 0 0,0 0 0,1 0-1,-1 0 1,1 0 0,-1 1-1,0-1 1,0 0 0,0 1-1,-6-2 1,-7-2-8,-1 1 0,-34-6 0,45 9 9,-32-3-2,10 1-5,2-1 1,-1-2-1,-43-14 0,64 18 5,-1-1 0,0 0 0,0-1 1,1 1-1,0-2 0,0 0 0,0 1 0,0-1 0,0-1 0,1 0 1,0 1-1,1-1 0,-1-1 0,1 1 0,0 0 0,0-2 0,0 1 0,-2-9 1,0 1-8,1 0 0,1-1 0,0 0 1,0 0-1,2 0 0,0 0 0,0 0 1,1-1-1,1 1 0,3-20 1,-1 30 8,0 0 0,0-1 0,1 2 0,0-1 0,0 1 0,-1-2 0,2 2 0,0 0 0,0-1 0,6-4 0,51-50 0,-40 42 0,-14 11 0,-5 6 0,-1 0-1,0 0 1,0-1 0,1 1 0,-1 0-1,0-1 1,0 1 0,1 0-1,-1-1 1,0 1 0,0-1 0,0 0-1,-1 1 1,1-1 0,0 0 0,0 0-1,-1 0 1,1 0 0,-1 0-1,1-3 1,-41 4-149,26 2 131,10-1-30,13-9 42,-5 7 14,8-5-2,1 0 0,-1-1 0,1 3 0,0 0 0,0-1 0,1 2 0,-1 1 0,1 0 0,0 1 0,-1 1 0,2 0 0,-1 0 0,-1 2 0,27 3 0,-37-3-3,1 0 0,-1 0-1,1 0 1,-1 1 0,0-1-1,1 1 1,-1-1 0,-1 2-1,1-1 1,0 0 0,0 1-1,-1-1 1,1 1 0,2 2-1,21 48 53,-21-39-47,1-1 1,0 0-1,15 23 1,-21-36-9,1 1 1,-1 0-1,0-1 1,1 1-1,-1-1 1,0 1-1,1 0 1,-1-1 0,0 1-1,0-1 1,1 1-1,-1 0 1,0-1-1,0 1 1,0 0-1,0 0 1,0-1 0,0 2-1,0-1 1,0-1-1,0 1 1,-1 0-1,1-1 1,0 1-1,0 0 1,0-1 0,-1 1-1,1-1 1,0 1-1,-1 0 1,1-1-1,-1 1 1,1-1-1,-1 1 1,1-1 0,-1 1-1,1-1 1,-1 1-1,1-1 1,-1 0-1,1 1 1,-1-1-1,0 0 1,1 1 0,-1-1-1,0 0 1,1 0-1,-1 0 1,1 0-1,-1 1 1,-5 1-3,-98 72-43,-132 123 0,150-122 44,56-48 1,6-6 15,-39 29-1,56-46-16,0 0 0,0 0 0,-1 0 0,0 0 0,0-1 0,0-1-1,1 0 1,-1 0 0,-1 0 0,-11 0 0,19-3 1,1 1-1,-1-1 1,0 1 0,0-1 0,1 0 0,-1 1 0,1-1-1,-1 0 1,0 1 0,1-1 0,0 0 0,-1 0-1,1 1 1,-1-1 0,1 0 0,0 0 0,-1 0-1,1 1 1,0-2 0,0 1 0,0 0 0,0 0 0,0 0-1,0 0 1,0 0 0,0 0 0,0 1 0,0-2-1,2-37-31,-2 35 31,2-10 1,1 0 0,0 1-1,1-1 1,-1 0 0,2 2-1,0-1 1,1 1-1,0-1 1,1 1 0,9-13-1,15-18-6,45-48 0,-67 82 7,16-17 5,-1 0 0,2 2 0,1 1 0,1 1 0,30-17 0,-36 26 1,0 2 0,0 0 0,1 3 0,0-1 0,1 2 0,0 2 0,42-6 0,-50 9 2,0 1-1,1 1 0,-1 0 0,0 1 0,1 1 1,-2 0-1,30 10 0,-37-8-1,0-1 0,-1 1 0,0 1 0,0 0 0,0 0 0,0 0 0,0 1 0,-2 0-1,1 0 1,0 1 0,0 0 0,-1 0 0,0 1 0,0-1 0,-2 1 0,7 15 0,-2-1 14,-2 0-1,-1 1 1,0 0-1,-2 0 1,-1 2 0,0-2-1,-2 0 1,-2 35-1,1-5 2,0-18-14,-2 0 0,-1-1 1,-2 0-1,-1 0 0,-2 0 1,-1-2-1,-26 61 0,-10 6 12,-63 98-1,99-180-17,8-12-1,0-1 0,0 0 0,0 0 0,-1 1 0,1-1 0,-1 0 0,0-1 0,-1 1 0,1 0 1,1 0-1,-2-1 0,0-1 0,0 1 0,1 0 0,-2 0 0,-6 2 0,10-5-2,1 0 1,-1 0-1,0 0 0,0 0 1,0 0-1,0-1 0,1 1 0,0 0 1,-1-1-1,0 1 0,0 0 0,1-1 1,-1 1-1,0-1 0,1 1 1,-1-1-1,0-1 0,1 2 0,-1-1 1,1 0-1,-1 1 0,1-1 0,-1 0 1,1 0-1,0 1 0,-1-1 1,1 0-1,0 0 0,-1 0 0,1 1 1,0-1-1,0-2 0,-6-38-107,5 30 86,-52-539-521,46 497 513,7 51 33,0 1 0,0 0-1,-1 0 1,1-1 0,-1 1-1,1 0 1,-1 0-1,1-2 1,-1 2 0,0 0-1,1 0 1,-1 0 0,0 0-1,0 0 1,0 0-1,-1-1 1,2 3 2,-1-1 0,0 0 0,1 1 0,-1-1-1,1 1 1,-1 0 0,1-1 0,0 1 0,-1-1 0,1 1 0,-1-1-1,1 1 1,0 0 0,0-1 0,-1 1 0,1 0 0,0 1 0,0-2-1,0 1 1,0 0 0,0-1 0,0 1 0,0 0 0,0-1 0,0 1-1,0 0 1,0 1 0,-2 77 128,2 1-1,4-1 0,3 0 1,4 0-1,1 0 1,40 127-1,19-25-13,-70-176-133,-4-45-95,-1 0 0,-2 0 0,-16-60 0,-2-9-16,16 54 83,1-1 1,2 2-1,3-2 0,6-71 0,-4 126 43,0 0 0,0 0 0,0 0 1,0 0-1,0 0 0,0 0 0,0 0 0,1 0 0,-1 0 0,0 0 0,1 0 0,-1 0 0,1 0 0,-1 0 0,1 0 0,-1 0 0,1 0 0,0 1 0,-1-2 0,1 1 0,0 0 0,0 1 0,-1-1 0,1 1 0,0-1 0,2 0 0,-2 1 4,0 0 0,1 0-1,-2 0 1,1 1 0,0-1-1,0 0 1,0 1-1,1-1 1,-1 1 0,0 0-1,0-1 1,0 1 0,0 1-1,0-2 1,0 1 0,0 0-1,0 0 1,-1 0 0,1 0-1,0 0 1,0 0-1,-1 0 1,2 2 0,7 17 33,-1-1 0,-1 1 1,0 0-1,-1 1 0,-1 0 1,4 36-1,-2-12 25,16 92 127,-6 0 1,2 224 0,-19 361 8,-3-673-196,1-31-23,1-14-32,0-8-42,40-1013-900,-31 859 887,19-160-53,-18 259 147,2 1-1,1 0 1,27-72-1,-37 121 16,1 1 0,0 0 0,1 0 0,-1-1 0,2 2 0,-1 0 0,0-1 0,1 1 0,0 1 0,1-2 0,0 2 0,0 1 0,7-8 0,-12 12 1,0 1-1,0-1 1,0 1-1,0-1 1,0 1-1,0 0 1,0-1-1,0 1 1,0 0 0,0 0-1,0 0 1,0 0-1,0 0 1,0 0-1,0 0 1,0 0-1,1 0 1,-1 0-1,0 1 1,0-1 0,0 0-1,0 1 1,0-1-1,0 1 1,-1-1-1,1 1 1,2 1-1,-1 0 6,0 0-1,-1 2 1,0-2-1,1 1 0,-1-1 1,1 1-1,-1 0 1,0-1-1,0 2 0,1 3 1,8 32 74,-3 0 1,0 1-1,0 52 1,-4 135 164,-3-161-188,-1 85 43,-6-2 0,-26 153-1,-132 489 152,15-91-149,142-678-146,7-23 29,0 0-1,0-1 1,1 1 0,-1 0 0,1 0 0,-1 0 0,1 0 0,-1 0 0,1 0 0,0 0-1,-1 0 1,1-1 0,0 1 0,0 0 0,0 0 0,0 0 0,0 0 0,0-4 0,-8-147-126,6-1 0,7 1 0,6-1 0,47-251 0,-17 219 133,7 2 0,8 3 0,104-240 0,-135 367 12,120-258-3,-104 247-7,-39 62 7,0-1 1,0 0 0,1 1 0,-1-1 0,0 1 0,1-1 0,0 1-1,0 1 1,0-1 0,0 0 0,0 1 0,0 0 0,1-1 0,-1 1-1,0 1 1,1-2 0,4 1 0,-8 1 3,1 0 1,0 0-1,0 0 0,-1 0 1,1 0-1,0 0 0,0 0 1,-1 1-1,1-1 0,0 0 1,-1 2-1,1-2 0,0 0 1,-1 1-1,1-1 0,0 1 1,-1-1-1,1 1 0,-1-1 1,1 1-1,-1-1 0,1 1 1,-1-1-1,0 1 0,1 1 1,5 11 32,0-2 0,-2 2 0,0-1 0,0 2 1,0-1-1,-2 0 0,1 1 0,0 19 0,0 124 112,-4-107-104,-1 46 0,-5 0 0,-4-2 0,-3 1 0,-45 161-1,-81 196 152,-88 372 108,225-813-307,-3 21 24,6-31-24,0 0 0,0-1 0,0 1 0,-1 0 0,1 0 1,0-1-1,0 1 0,-1 0 0,1 0 0,0-1 0,-1 1 1,1 0-1,-1-1 0,1 1 0,-1-1 0,1 1 0,-1-1 1,0 1-1,1-1 0,-1 1 0,1-1 0,0 2 0,-1-2 0,-1 1 1,1-9-181,1-28 94,0-28 45,1 0-1,14-90 0,210-773-602,-25 393 422,-188 504 227,-2-2 0,0 1 0,-2-2 0,7-52 0,1-131 11,-14 176-16,0 15-42,-2 0 0,0 0 0,-1 0 1,-2 0-1,-7-38 0,7 53 24,0 0-1,0 1 1,-1 0 0,0-1-1,-1 2 1,0-2 0,0 2-1,-1 1 1,0-2 0,0 2-1,0-1 1,-1 1 0,-1 1-1,1-1 1,0 1 0,-14-6-1,5 3 19,-2 2 1,0-1-1,0 3 0,-1 0 1,2 1-1,-2 0 0,0 2 1,-33 0-1,20 0 5,-55-9 0,78 7-3,-2 1 1,0 0-1,2-1 0,-2 0 1,1-2-1,0 1 1,1-1-1,0 0 0,-9-8 1,4 2-1,0 2 0,-1-1 0,0 3 0,0-1 0,-1 1 0,0 1 0,0 0 0,-1 2 0,0 0 0,1 2 0,-27-4 0,41 6 2,8-1 3,18-1 12,40-1 23,324 26 189,-376-20-213,90 6 66,-92-7-75,0-1-1,-1-1 1,1 1-1,0-2 1,0 1-1,-1-2 0,18-5 1,-24 6-11,0-1 1,0 1-1,-1 0 1,1 0-1,0 0 1,0-1-1,-1 0 1,1 1-1,-1-2 0,0 1 1,0 0-1,0 0 1,3-7-1,-4 9 0,-1 0 0,1 0 0,-1 0 0,0-1 0,1 1 0,-1 0-1,0 0 1,0-1 0,0 1 0,0 0 0,0 0 0,0-1 0,0 1 0,0 0-1,0-2 1,0 2 0,-1 0 0,1 0 0,-1 0 0,1-1 0,-1 1-1,1 0 1,-1 0 0,0 0 0,1 0 0,-1 0 0,0 0 0,0 0 0,0 0-1,0 0 1,0 0 0,0 1 0,0-2 0,0 1 0,0 1 0,0-1 0,0 1-1,0-1 1,-1 1 0,0-1 0,-93-36-174,-122-55 62,196 79 108,-1 3-1,-1 0 1,0 2-1,0 0 1,0 2-1,-1 1 1,0 1-1,0 0 1,-34 1-1,31 11 84,19-3 3,11-3 84,140-2 121,199 26 0,-305-18-268,-11-4-18,0 0-1,31 0 1,-56-4-2,1 0 0,-1 0 0,0-1 0,0 1 0,-1 0 0,1 0 0,0-1 0,0 1 0,0-1 0,0 1 0,0-1 0,0 1 0,0-1 0,0 0 0,0 1 0,0-1 1,0 0-1,-1 0 0,1 0 0,0 1 0,0-1 0,-1 0 0,1 0 0,-1 0 0,1 0 0,-1-1 0,1 1 0,-1 0 0,1-3 0,-1 4-11,14 0-6,146-19 22,-157 19 2,0 0-1,0 0 1,0 1-1,0-1 1,0 0 0,0 1-1,0 0 1,-1 0-1,1 0 1,0 1-1,-2-1 1,2 1-1,0-1 1,-1 1-1,0 0 1,1-1-1,-1 1 1,3 3-1,0 3 5,-1-2 0,1 1-1,-1 2 1,-1-2 0,4 10-1,-3-5 2,1 1 10,-2 1 0,0 1 0,-1-1 0,0 0 0,-1 1 0,0 0 0,-3 20 0,2-8-4,-1 0-8,-2 2 0,0-2 0,-2 0 0,-1 0-1,-1 0 1,0-1 0,-23 50 0,11-34 3,-3-1-1,-1-1 1,-52 70 0,71-106-16,-11 14-151,9-19 65,4-11 40,1-46-33,3 0 0,2 1 0,17-92 1,-18 132 79,0 0 1,2 1-1,0-1 1,1 1 0,-1 0-1,3 0 1,-1 1-1,2 0 1,12-19 0,0 23 13,-21 11-6,1 0 1,-1-2-1,1 2 0,-1 0 1,1 0-1,0 0 1,-1 0-1,1 0 1,-1 0-1,0 0 0,1 2 1,-1-2-1,1 0 1,-1 0-1,1 0 0,-1 1 1,1-1-1,-1 0 1,1 0-1,-1 1 1,1-1-1,-1 1 0,1-1 1,-1 0-1,1 1 1,-1-1-1,0 1 0,1-1 1,-1 1-1,0-1 1,1 1-1,-1-1 0,0 1 1,0-1-1,1 1 1,-1-1-1,0 1 1,0 0-1,0-1 0,0 1 1,0-1-1,0 1 1,0 0-1,3 36 78,-4 54 0,0-29-29,-1-14 6,-2 1 0,-2-1 0,-2-1 0,-2 1 0,-29 82 0,-102 220 322,132-331-360,-11 41 19,38-148-149,21-39-148,31-178 1,17-56 62,-77 336 192,-10 25 6,0 0-1,0 0 1,0-1-1,0 1 1,1 0-1,-1 0 0,0 0 1,0 0-1,0 0 1,0 0-1,0 0 1,0 0-1,1 0 0,-1 0 1,0 0-1,0 0 1,0 0-1,0 0 1,0 0-1,1 0 0,-1 0 1,0 0-1,0 0 1,0 0-1,0 0 1,0 0-1,0 0 0,0 0 1,0 0-1,0 0 1,0 0-1,0 0 1,0 0-1,1 0 0,-1 0 1,0 0-1,0 0 1,0 1-1,0-1 1,0 0-1,0 0 0,0 0 1,1 0-1,-1 0 1,0 0-1,0 1 1,0-1-1,0 0 0,0 0 1,0 0-1,0 0 1,0 0-1,0 0 1,0 2-1,0-2 0,0 0 1,0 0-1,0 0 1,4 44 96,-4-17-60,1 60 90,-3 0 0,-3 0 0,-24 125-1,-8-67 63,-93 238-1,-88 123-104,215-496-85,0-3 0,0 1 1,-1 0-1,0-2 1,0 2-1,0-1 1,-1-1-1,0 1 1,0-1 0,0 0-1,0 0 1,-12 8-1,16-14-2,1 1 1,-1-1-1,0 0 0,1 0 1,-1 0-1,0 0 0,1 0 0,-1 0 1,0 0-1,0 0 0,1 0 0,-1 0 1,0 0-1,1 0 0,-1 0 0,1 0 1,0-1-1,-1 1 0,0 0 1,1-1-1,-1 1 0,1 0 0,-1-1 1,1 1-1,-1 0 0,0-1 0,1 1 1,-1-1-1,1 1 0,0-1 0,-1 0 1,1 1-1,-1-1 0,1 1 1,0-1-1,0 0 0,-1 1 0,1-1 1,0 0-1,0 1 0,0-1 0,0 0 1,-1-1-1,-4-34-170,5 35 167,-10-361-393,-2-32-24,9 343 374,-38-415-185,39 452 233,0-12 0,-2 1 0,0-1 1,-2 0-1,-1 0 1,-15-39-1,21 64 3,1-1 0,-1-1 0,0 1 0,0 1 0,0-1 0,0 1 0,0-1-1,0 1 1,0-1 0,-1 1 0,1 0 0,-1 0 0,1-1 0,-1 1 0,1 0 0,-1-1 0,1 2 0,0-1 0,-1 0 0,-2 0 0,2 1 3,0 0-1,1 0 1,-1 0 0,0 0 0,1 1 0,-1-1-1,1 1 1,-1-1 0,1 1 0,-1-1-1,1 2 1,-1-1 0,1 0 0,0 0 0,-1 0-1,1 0 1,0 0 0,-2 2 0,-1 3 6,-1 1-1,1 0 1,-1-1 0,1 2 0,1-1 0,-1 0 0,1 1 0,-3 12-1,-3 26 55,1 0-1,-3 87 0,11 101 151,1-114-89,-59 1237 616,39-1185-669,-6 0 0,-80 295 0,31-187-113,49-182-16,21-84 40,1-2-1,1 3 1,0-1-1,0-1 1,1 1-1,1 1 1,0-2-1,1 1 1,0 1-1,4 17 1,13 47 13,-14-54 2,2-1 0,11 35 0,35 75 1,-48-122 0,0-1 0,-1 0 0,0 1 0,2 22 0,-3-20 0,0 0 0,1-1 0,6 18 0,-3-7-5,5 14 17,-10-37-16,0 0-1,-1 0 1,1 0 0,0 0-1,0 0 1,0 0 0,0 1 0,0-1-1,0 0 1,0 0 0,1 0-1,-1 0 1,0-1 0,0 1 0,1-1-1,-1 1 1,0-1 0,1 1 0,-1-1-1,0 0 1,1 0 0,-1 1-1,3-1 1,32 1-70,-19 0 73,1-1-1,-1 0 1,23-5 0,-35 4-1,1 0 1,-1 0-1,0-1 1,0-1 0,0 1-1,-1 0 1,1-1 0,0 0-1,0 0 1,-1 0 0,0-1-1,1 0 1,-1 0-1,-2 1 1,7-8 0,4-10-13,0 0-1,-2-1 1,0-1 0,14-45 0,22-105-107,-42 153 89,12-59-119,-2 0 0,-4-1 0,3-153 0,-26-576-420,12 809 573,-1-1 0,1 1-1,0 0 1,0 0 0,0 0 0,0-1 0,0 1-1,0 0 1,-1 0 0,1 0 0,0 0-1,0 0 1,0-1 0,0 1 0,-1 0 0,1 0-1,0 0 1,0 0 0,0 0 0,-1 0 0,1 0-1,0 0 1,0 0 0,0 0 0,-1 0-1,1 0 1,0 0 0,0 0 0,-1 0 0,1 0-1,0 0 1,0 0 0,0 0 0,-1 0 0,1 0-1,0 0 1,0 0 0,0 0 0,-1 0-1,1 0 1,0 0 0,0 1 0,0-1 0,-1 0-1,1 0 1,0 0 0,0 0 0,0 1 0,0-1-1,-13 12 54,-51 138 36,6 4 0,6 3-1,6 0 1,-30 185 0,61-230-63,3 2 1,4 188-1,11-346-61,1 1 0,12-54 0,-1 1-54,3-30-34,42-352-297,-32 1-458,-30 426 780,-4 32 108,-3 24 89,-6 25 143,-18 189 289,7-32-302,4-75-85,6 0 0,4 0 1,4 1-1,9 154 0,1-245-116,1 0 1,12 44-1,-14-61-27,0 0 0,1 0 1,-1 1-1,1-2 0,0 1 1,0 0-1,1 0 0,-1-1 0,1 1 1,0-1-1,1 1 0,-1-2 0,1 1 1,0 0-1,0-1 0,0 0 0,6 5 1,-8-7-4,0-1-1,0 1 1,0 0 0,0-1 0,0 0 0,0 0 0,0 1-1,0-1 1,0 0 0,0-1 0,0 1 0,0 0 0,-1-1 0,1 1-1,0-1 1,0 1 0,0-1 0,0 0 0,-1 0 0,1 0 0,0 0-1,0 0 1,-1 0 0,1-1 0,-1 0 0,1 1 0,-1-1 0,1 1-1,1-4 1,3-5-1,-1 1 0,0-2 0,-1 2 0,7-18-1,-5 11 2,41-113-177,-6-2 0,-4-2 0,-5 0 0,-6-3 0,18-262 0,-46 338 51,1 45 124,1 0 0,0 0 0,3-17 0,-55 268 313,6-33-120,29-111-94,-5 5 33,5 2-1,-11 200 1,27-146-71,4 170 69,-3-321-128,0 9 2,0-1 0,1 2 0,-1-2 0,2 1 0,0-1 0,0 1 1,1-1-1,1 1 0,6 13 0,-7-23-6,0 1 1,0-1-1,0 0 0,0 0 0,-1-1 1,1 2-1,0-2 0,1 1 1,-1-1-1,0 0 0,0 0 0,0 0 1,0-1-1,0 1 0,1-2 1,-1 1-1,-1 0 0,1 0 0,0 0 1,-1 0-1,1-1 0,4-1 1,11-21-1,-14 17 4,0 2 0,0 0 0,0 0-1,1 0 1,-1 0 0,1 1 0,0 0 0,0 0-1,8-5 1,3 4 6,-15 5-7,0 0 0,0 0 1,0-1-1,0 1 0,0 0 1,0 0-1,-1-1 0,0 1 0,1-1 1,0 1-1,0-1 0,0 1 1,-1-1-1,1 0 0,0 1 0,-1-2 1,1 1-1,0 1 0,-1-1 1,1 0-1,-1 0 0,1 0 1,-1 0-1,1 1 0,-1-1 0,0 0 1,1-2-1,2-4-6,2-5 6,-1-1 0,-1 1 1,0-1-1,0 0 0,-1 1 1,0-16-1,4-31-5,10-32 4,5-165 1,-20-96 3,-4 198 0,6-1 0,25-174 1,83-271-35,11-41 53,-99 530-32,58-174 1,-76 269 10,-5 12 0,1 1 0,0 0 0,0-2 0,-1 2 0,2 0 0,-1-1 0,1 1 0,0 0 0,-1-1 0,2 1 0,-1 0 0,0 1 0,3-4 0,-4 8 0,0-1 0,-1 0 0,1 0 0,0 1 0,-1-1 0,0 1 0,1-1 0,-1 0 0,0 1 0,1-1 0,-1 2 0,0-2 0,0 1 0,0 2 0,-1 21 0,-1 0 0,-2 2 0,0-3 0,-1 1 0,-1 1 0,-14 35 0,-226 761 20,78-238-8,31-38-12,137-546-2,0 0 1,0 0 0,0 0 0,0 0 0,0 0 0,-1 0 0,1 0-1,0 0 1,0 0 0,0 0 0,0 0 0,0 0 0,0 0-1,0 0 1,0 0 0,0 0 0,0 0 0,1-20-44,7-36-12,55-202 41,55-290-32,-57-114-105,-42-4-156,-14 457 226,22-532 46,-8 536 37,-14 246 59,-9 19-44,-3-1 1,-2 1 0,-26 92 0,13-56 1,2-6 23,-96 514 288,100-468-264,12-122-69,2-44-70,23-245 59,-21 223 1,1 5 13,-1 1-1,-2 1 1,-2-2 0,-18-81-1,14 99 1,0 0 1,-2 1-1,-1 0 0,-1 1 0,-24-40 1,31 58 3,-1 2 0,0-2 0,0 2 0,-1 0 0,0 0 0,1 1 0,-1 0 0,-1 1 0,0-2 0,0 3 0,1-1 0,-2 1 0,0-1 0,1 2 0,0 0 0,-1 1 0,-1-1 0,1 2 0,1-1 0,-18 1 0,9 1 26,0 0-1,0 1 1,-1 2-1,1-1 1,0 2-1,-23 9 0,-49 10 26,49-15-36,33-4-36,26-2-1505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37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698 429 0,'3'16'417,"-2"-14"-384,-1-1 1,1 1-1,-1 0 0,1 0 0,-1-1 1,0 1-1,1-1 0,-1 1 0,0 0 1,0-1-1,0 1 0,0 0 1,0-1-1,-1 1 0,1 0 0,0 0 1,-1-1-1,1 1 0,-1-1 0,0 3 1,-7 4-12,-1 2 0,0-2-1,-1 0 1,2 0 0,-3-2 0,1 2 0,-19 7 0,9-4 0,-63 38 70,-142 93 130,198-123-203,3 2-1,0 1 1,0 1-1,3 2 0,-1 0 1,-22 37-1,43-61-17,0 0-1,0 1 1,0-1-1,0 0 1,0 1-1,0-1 0,0 1 1,1-1-1,-1 1 1,1-1-1,-1 1 1,1-1-1,-1 2 1,1-1-1,0-1 1,0 1-1,0 0 0,0-1 1,0 1-1,0 0 1,0-1-1,1 5 1,0-5-1,0 0 1,0 0-1,0 0 1,0 0 0,0 0-1,1 0 1,-1-1-1,0 1 1,0 0 0,0-1-1,0 1 1,0 0-1,1-1 1,-1 0-1,0 1 1,1-1 0,-1 0-1,1 0 1,-1 0-1,3 0 1,3 0 0,1 0 1,-2-1-1,2 0 1,-1 0-1,1-1 1,-1 0-1,0 0 1,-1-1-1,8-4 1,33-25-2,-2-4 0,68-69 0,-37 33-6,-1 2-65,4 5 0,88-57 0,-144 106-20,-24 34 139,-4-7-47,-1-2-1,0 0 1,-1 0 0,0 0-1,0-1 1,0 0 0,-1 0-1,-12 8 1,2 1 4,-64 59 14,-161 163 41,201-191-7,1 0-1,3 2 0,-46 80 0,80-124-44,0 2-1,0-1 1,1 0-1,0 1 1,1-1-1,0 1 1,0 0 0,1 0-1,-1 0 1,1 0-1,1 16 1,0-23-8,1-1 1,0 1 0,-1 0-1,1 0 1,0 1-1,0-2 1,-1 1 0,1 0-1,-1-1 1,1 1-1,0-1 1,0 1 0,0-1-1,0 1 1,0-1-1,0 0 1,0 1 0,0-1-1,0 0 1,0 0-1,0 0 1,0 0 0,1 0-1,-1 0 1,0 0-1,0 0 1,1-1 0,38-2 19,-33 1-17,0-2 0,-1 1 0,1 0-1,0-1 1,-1 0 0,1-1 0,-1 1 0,-1-1 0,7-7-1,50-57 27,-46 51-27,398-429-34,-365 389-50,-46 53 50,-4 7 11,-21 30 49,9-6-8,-1 0 0,2 0 0,1 0 0,1 2 0,1 0 0,1 1 0,-7 51 0,6-6 49,0 141 1,9-215-70,0 0-1,0 0 1,0 0 0,0 0 0,0 0-1,0-1 1,0 1 0,0 0-1,0 0 1,1 0 0,-1 0 0,0 0-1,0 0 1,0 0 0,0 0-1,0 0 1,0 0 0,0-1 0,1 1-1,-1 0 1,0 0 0,0 0-1,0 0 1,0 0 0,0 0 0,1 0-1,-1 0 1,0 0 0,0 0-1,0 0 1,0 0 0,0 0 0,0 0-1,1 0 1,-1 0 0,0 1-1,0-1 1,0 0 0,0 0 0,0 0-1,0 0 1,0 0 0,1 0-1,-1 0 1,0 0 0,0 0 0,0 0-1,0 1 1,0-1 0,0 0-1,0 0 1,0 0 0,0 0 0,0 0-1,0 0 1,1 1 0,-1-1-1,0 0 1,0 0 0,7-11-15,5-18-13,-2 1 1,0-1-1,-2 0 0,-1-1 0,-2 0 1,0 0-1,1-51 0,-5-18-67,-12-100 0,5 112 91,5 11 4,1 76 1,0-1 0,-1 1 0,1-1 0,0 0 0,0 1 0,0-1 1,0 0-1,0 1 0,0-1 0,0 0 0,0 1 0,0-1 0,1 0 0,-1 1 1,0-1-1,0 0 0,1 1 0,-1-1 0,0 1 0,0-1 0,1 0 1,-1 1-1,1-1 0,-1 1 0,1-2 0,-1 2 0,1 0 0,-1-1 0,0 1 1,0-1-1,1 1 0,-1 0 0,1-1 0,0 1 0,-1 0 0,1 0 1,-1 0-1,1-1 0,0 1 0,-1 0 0,1 0 0,0 0 0,-1 0 0,1 0 1,0 0-1,-1 0 0,1 0 0,0 0 0,-1 1 0,1-1 0,0 0 1,-1 0-1,1 1 0,-1-1 0,1 0 0,0 0 0,-1 1 0,1-1 0,-1 1 1,1-1-1,-1 2 0,1-2 0,-1 1 0,0-1 0,1 2 0,0-2 5,13 14 39,-2 1 1,1 2-1,-1-1 0,-2 1 1,0 1-1,0-1 1,7 22-1,0-5-3,263 512 620,-234-444-656,-48-110-49,2 0 1,-1 0 0,1 0 0,0 0-1,1-8 1,1-30-131,-5 22 123,-1 0 0,1 1 1,-3-1-1,-11-31 0,-40-90-148,37 97 138,-13-37-65,20 48 89,0 1 0,-3 2 0,0-1-1,-2 1 1,-30-41 0,48 74 39,0 1 0,-1-1 0,1 0 0,-1 1 0,1-1 0,-1 1 0,1-1 1,-1 1-1,0-1 0,1 1 0,-1-1 0,0 1 0,1 0 0,0-1 0,-1 1 0,1 0 0,-1-1 0,0 1 1,0 0-1,1 0 0,-1 0 0,-1 0 0,-4 13 106,8 31 37,-2-38-157,4 24 84,12 51 1,2 6 3,-12-51-49,-2 0 0,-3 0-1,0 1 1,-6 62 0,4-87-24,-1-1 0,-1 0 0,0 0 0,0 0 0,-1 0 0,0-1 0,-1 1 0,0-1 0,1 0 0,-2-1 0,-1 1 0,1-1 0,-2-1 0,1 1 0,0-1 0,-1 0 0,0-1 0,-1 0 0,-9 6 0,12-10-6,0 0 0,-1 0 1,1 0-1,1-1 0,-2 0 0,1-1 0,-1 1 1,1-2-1,-1 1 0,1-1 0,0 0 0,-1 0 1,0 0-1,1-1 0,-7-2 0,-11-4-23,1 0 1,-40-20-1,-17-7 0,-118-3-30,135 28 53,-81-23 0,119 27 5,21 5-6,0-1 0,0 1 1,-1-1-1,2 0 0,0 0 1,-1 0-1,0 0 0,0-2 1,0 1-1,1 1 0,-1-1 1,1-1-1,-1 1 0,-4-6 1,7 6 3,0 1-1,0 0 1,0-1 0,0 1 0,0 0 0,0 0 0,0 0-1,0 0 1,0 0 0,-1 1 0,1-1 0,0 0 0,-1 0-1,1 1 1,0-1 0,-1 1 0,1-1 0,-1 1 0,1 0 0,-1 0-1,1-1 1,-1 1 0,1 0 0,-1 0 0,1 1 0,0-1-1,0 0 1,-1 0 0,1 1 0,-1-1 0,1 1 0,-1-1 0,1 1-1,0-1 1,-1 1 0,1 0 0,-2 2 0,-11 14 4,12-16-5,0 1 0,1-1 0,-1 1 0,1 0 0,0 0 0,0 0 0,-1 0 0,1 0 0,0 0 0,0 1 0,0-1 0,0 0 0,-1 6 0,-5 12 0,8-8 1,0 1-1,1-2 1,0 2 0,1 0 0,0-1-1,0 0 1,1-1 0,0 1-1,1 0 1,1-1 0,0 0-1,0-1 1,1 1 0,0-2-1,12 14 1,-3-6 2,0-1 1,2 0-1,-1-1 0,2-2 1,0 1-1,0-3 0,25 13 0,-44-24-4,0 0-1,1 0 0,-1 0 0,1 1 1,-1-1-1,1 0 0,-1 0 1,1 0-1,-1 0 0,1 0 0,-1 0 1,1 0-1,-1 0 0,0-1 0,1 1 1,-1 0-1,1 0 0,-1 0 1,1 0-1,-1-1 0,0 1 0,1 0 1,-1 0-1,1-1 0,-1 1 0,0 0 1,1 0-1,-1-2 0,0 2 0,1-1 1,-1 1-1,0 0 0,0-1 1,1 1-1,-1-1 0,0 1 0,0 0 1,0-1-1,0 1 0,1-1 0,-1 1 1,0-1-1,0 1 0,0-1 0,0 1 1,0-1-1,0 1 0,0-1 1,-1-28-29,1 25 16,0-9-18,-1-1 0,-1 1 0,0 0 0,-1 0 0,0-1 0,-1 2 0,1-1 0,-2 2 0,0-2 0,-1 1 0,0 1 0,-11-18 0,-22-41 24,-14-20 43,54 102 87,17 34-40,1 0 0,2-1-1,47 71 1,-54-92-51,18 29 30,73 117 122,-87-144-147,2 1 1,0-3-1,46 42 1,-65-65-41,0 0 1,0 0-1,0 0 1,0-1-1,0 1 1,0 0-1,0-1 1,0 1-1,0 0 0,0-1 1,0 0-1,1 2 1,-1-2-1,0 0 1,0 0-1,1 1 1,-1-1-1,0 0 1,2 0-1,-2-1 2,-1 1 0,1-2 0,0 2 0,-1-1 0,1 1 0,0-1 0,-1 1 0,1-1 0,-1 1 0,1-1 0,-1 0 0,1 0 0,-1 1 0,1-1 0,-1 0 0,0 1 0,1-1 0,-1 0 0,0 0 0,0 0 0,0-1 0,1-9-17,0 1 1,-1-2-1,-1-19 0,0 8-31,-3-40-24,-3 1 1,-2-1 0,-3 1 0,-31-96 0,22 80-27,-26-153 0,49 215 124,4 27 50,-5-7-44,122 313 443,-20-42-164,-80-222-219,3-2 0,61 97-1,-81-140-86,1 1-1,0-1 1,0-1-1,11 10 0,-16-15-4,-1-1-1,1 1 0,0-1 0,0 1 0,0 0 0,0-1 1,0 0-1,0-1 0,0 1 0,0 0 0,0 0 1,0-1-1,1 1 0,-1-1 0,-1 0 0,1 0 1,1 0-1,-1 0 0,0 0 0,0 0 0,0-1 0,1 1 1,-1-1-1,0 1 0,0-1 0,4-1 0,-5 0-5,0 1-1,1-2 1,-1 2-1,0-1 1,0 0-1,0 1 1,0-1-1,-1 0 1,1 0-1,-1 0 1,1 0-1,-1-1 0,1 1 1,-1 0-1,0 0 1,1-3-1,-1-42-80,0 33 40,1-18-10,-2 1 0,-1 0-1,0 0 1,-3 0 0,0 1-1,-2-1 1,-13-35-1,-40-92-32,-83-248-173,141 397 266,0 1-1,0-1 1,0 1 0,1-1 0,0-15 0,1 24 1,0 0-1,0-1 1,1 1-1,-1 0 1,0 0-1,0 0 1,0 0-1,0-1 1,1 1-1,-1 0 1,0 0-1,0 0 1,0 0 0,1 0-1,-1 0 1,0 0-1,0-1 1,1 1-1,-1 0 1,0 0-1,0 0 1,1 0-1,-1 0 1,0 0 0,0 0-1,0 0 1,1 0-1,-1 0 1,0 0-1,0 0 1,1 0-1,-1 1 1,0-1-1,0 0 1,0 0-1,1 0 1,-1 0 0,0 0-1,0 0 1,0 1-1,1-1 1,-1 0-1,0 0 1,0 0-1,0 0 1,0 1-1,1-1 1,-1 0 0,0 0-1,0 1 1,0-1-1,11 10 47,-1-1 1,1 2-1,-1-1 1,-1 2-1,0-1 1,8 15-1,46 82 123,-59-99-158,80 167 220,-67-129-170,4-3-1,0 0 1,3-1 0,1-2-1,45 58 1,-67-96-65,-1-1 0,1 2-1,-1-2 1,1 0 0,0 1 0,0-1 0,0-1 0,-1 1 0,2 0 0,-1-1 0,0 2-1,1-2 1,-1 0 0,6 1 0,-7-3-3,-1 1 0,1 0 0,-1 0 0,1-1 0,0 1 0,-2-1 0,2 1 0,-1-1 0,0-1 0,1 2 0,-1-1 0,1 0 0,-1 0 0,0 0 0,0 0 0,0 0 0,1-1-1,-1 1 1,0 0 0,0 0 0,-1-1 0,1 1 0,0 0 0,0-1 0,-1 1 0,1-2 0,-1 2 0,1-1 0,-1 0 0,1 1 0,-1-1 0,0 1 0,0-4 0,2-15-85,0-1 1,-3-39-1,0 20 17,1 27 53,-1 0 0,-1 1 0,0-1-1,-1 0 1,0 1 0,-1-1 0,0 2 0,-7-16-1,-54-92-101,12 24 106,44 81 22,7 20 28,7 24 22,14 35 44,15 77-1,-30-114-72,0 2-1,-1-1 0,-1 0 1,-2 0-1,-4 43 1,3-69-26,0 1 0,0-1-1,-1 2 1,1-2 0,-1 0 0,1 0 0,0 1 0,-1-1 0,0 1 0,-1-2 0,1 1-1,0 0 1,-1-1 0,0 1 0,0-1 0,1 1 0,-1-1 0,-1 0 0,1 0 0,0-1-1,1 1 1,-2-1 0,1 0 0,0 0 0,-6 1 0,-6 2-20,0 0 1,0-2-1,0 0 1,-21-1-1,-19 0-18,0-2 0,1-3-1,-1-3 1,-97-25 0,136 25 31,6 4 1,-1-1 0,1 1-1,-19-2 1,27 4 5,1 1 0,-1 0-1,2 0 1,-2-1 0,0 1-1,1 1 1,-1-1 0,1 0-1,-1 0 1,1 0 0,-1 1-1,0-1 1,1 1 0,-1 0-1,1-1 1,0 1 0,-1 0-1,1 0 1,0 0 0,-1-1-1,1 2 1,0-1 0,0 0-1,0 0 1,0 0 0,0 0-1,0 1 1,0-1 0,0 1-1,0 0 1,1-1-1,-1 2 1,-2 9 5,0 1-1,1 0 0,1-1 1,-1 1-1,2 1 1,0-2-1,0 1 1,1 0-1,0-1 0,1 1 1,1-1-1,0 1 1,-1 0-1,3-1 1,-1 0-1,1 0 0,1-1 1,6 11-1,12 16 23,2-1-1,2-2 1,52 55-1,-69-79-24,32 37 34,-21-21 42,54 48 0,-69-68-70,2-1 0,-1-1 0,0 0 0,0 1 0,1-2 0,0 0 0,1-1 0,-2 0 0,2 1 0,-1-2 1,17 2-1,-9-2-2,0-2 1,0 0-1,-1-1 1,2-1-1,-1 0 1,-1-1-1,1-2 1,30-12-1,54-32 2,-3-6-1,102-74 1,162-165 7,-343 277-50,-2-1 0,0 1 1,17-27-1,-30 40 27,-1 0 0,1 0 1,-1 0-1,-1-1 0,0 0 0,1 0 1,-1 1-1,0-2 0,0 1 0,-1 0 0,1 0 1,-1-1-1,0 1 0,0-1 0,-1 0 1,0 1-1,0 0 0,0-1 0,0 0 1,-1 1-1,-2-11 0,2 14 2,-1-1-1,1 1 1,-1 0 0,0 0-1,0 0 1,0-1-1,1 1 1,-1 0 0,0 1-1,0-1 1,-1 1 0,1 0-1,0-1 1,-1 1-1,0 0 1,1 0 0,-1 1-1,1-1 1,-1 0 0,0 1-1,-3-1 1,-67 0-117,47 2 92,-6-1 21,0 1-1,0 1 0,-60 14 1,-309 94 15,362-102 1,1 0 1,-1-4-1,1-1 1,-51-2-1,88-1-3,1 1 0,-1-1 1,0 0-1,1 1 0,-1 0 0,1-1 0,-1 1 0,0-1 1,1 2-1,0-1 0,-1-1 0,1 1 0,-1 0 1,1-1-1,0 1 0,-1 0 0,1 0 0,0-1 0,0 1 1,0 0-1,0 0 0,0-1 0,-1 1 0,1 0 0,1 0 1,-1 0-1,0-1 0,0 1 0,0 0 0,0 0 0,0-1 1,1 1-1,-1 0 0,0 1 0,1-2 0,-1 1 0,1 1 1,14 33 41,-10-28-34,1-1 1,-1-1-1,1 2 1,1-2-1,0-1 1,0 0 0,0 1-1,-1-1 1,1-1-1,1 0 1,-1 0 0,1 0-1,-1 0 1,1-2-1,0 1 1,0-1-1,0-1 1,10 0 0,0 0 3,0 0 1,0-2 0,0 0 0,0-3 0,-1 1 0,1 0 0,20-11 0,9-8 0,-2-2 0,0-3 0,47-38 0,117-113-43,-165 139-122,-1-2-1,73-97 1,-102 117-1,-14 22 149,0 0-1,0 0 1,0-1 0,0 1-1,0 0 1,0 0 0,0 0-1,0 0 1,0-1-1,0 1 1,0 0 0,0 0-1,0 0 1,0-1 0,0 1-1,0 0 1,0 0 0,1-1-1,-1 1 1,0 0-1,0 0 1,-1 0 0,1-1-1,0 1 1,0 0 0,0 0-1,0 0 1,0-1 0,0 1-1,0 0 1,0 0 0,0 0-1,0-1 1,0 1-1,0 0 1,0 0 0,0 0-1,0 0 1,0-1 0,0 1-1,0 0 1,-1 0 0,1 0-1,0 0 1,0 0-1,0 0 1,-1-1 0,1 1-1,0 0 1,-1 0 0,-2 0-3,0 0 1,-1 0 0,1 1-1,0-1 1,0 1 0,-1-1-1,1 1 1,0 0 0,0 1-1,1-1 1,-1 0 0,0 1-1,-4 2 1,-42 34-42,29-21 35,-126 102 4,-219 164 130,330-258-98,0 3 0,2 0 0,2 2 0,0 1 0,1 2 0,2 2 0,2 0 0,-32 53 1,53-77-6,0 2 0,1-2 0,-1 2 0,-3 19 0,8-28-15,-1 0 1,0-1-1,1 1 0,0 1 1,0-1-1,0 0 0,0 0 0,2 7 1,-2-10-6,1 0 0,-1 0 0,1 1 0,-1-1 0,1 0 0,0 0 0,-1 0 0,1 0 0,0 0 0,0 0 0,0 1 0,-1-1 0,1 0 0,0 0 0,0 0 0,1 0 0,-1-1 0,0 1-1,0 0 1,0-1 0,0 1 0,0-1 0,0 1 0,2-1 0,13 2 1,-1 0-1,0-1 0,1-1 0,-2-1 0,2 0 0,0-1 0,-2 0 1,1-2-1,0 0 0,0-1 0,0-1 0,-2 1 0,15-11 0,12-6 3,0-3 0,-2-3 0,40-35 0,179-171-94,-254 229 82,3 1 0,-1-1 1,1 0-1,-1 1 1,1 1-1,0-1 0,-1 1 1,2 0-1,-1 0 0,1 1 1,-1 0-1,1 0 1,8-1-1,-14 3 8,-1 0-1,0 0 1,1 0-1,-1 0 1,0 0 0,0 0-1,1 0 1,-1 0-1,0 1 1,1-1 0,-1 0-1,0 0 1,0 0-1,1 0 1,-1 1 0,0-1-1,1 0 1,-1 0-1,0 0 1,0 1 0,0-1-1,1 0 1,-1 1-1,0-1 1,0 0 0,0 0-1,0 1 1,0-1-1,1 0 1,-1 1 0,0-1-1,0 0 1,0 1 0,0-1-1,0 0 1,0 1-1,0-1 1,0 0 0,0 1-1,0-1 1,0 0-1,0 0 1,-1 1 0,1-1-1,0 0 1,0 2-1,0-2 1,0 0 0,0 1-1,-1-1 1,1 0-1,-9 16-26,1-8-8,0-1 0,-1-1 0,0 1 1,0-1-1,0-1 0,-19 9 0,-14 7-15,-17 14 38,-81 63 0,123-86 33,2 2 0,-1 1 1,1 0-1,2 1 0,-1 0 0,1 1 0,2 1 0,0 1 0,-14 29 0,22-41 0,0 1 0,1-1 0,0 1 0,0 0 0,0 0 0,1-1 0,0 13 1,1-18-17,-1 0 1,1 0 0,1 0 0,-1 0-1,0 0 1,0 1 0,1-1-1,-1 0 1,1 0 0,0-1 0,-1 1-1,1 0 1,0 0 0,0 0 0,0-1-1,1 2 1,-1-1 0,0-1 0,0 1-1,1-1 1,-1 0 0,1 1 0,-1-1-1,1 0 1,0 0 0,-1 0 0,0 0-1,1 0 1,0-1 0,0 1 0,3 0-1,11 3 3,-1-2-1,2 0 0,-2-2 1,1 0-1,1-1 0,-2 0 1,1-1-1,-1-2 0,26-7 1,10-9 32,74-38 0,-75 32-33,-10 3-36,0-3 1,-2-1-1,-1-2 1,-2-2-1,37-40 1,-24 24-58,77-58 1,-85 73-177,-38 30 172,-18 4 74,-11 10-27,0 1 0,-30 21 1,0-1-76,5-5 65,-111 66-5,145-82 74,0 2 0,0 0-1,1 2 1,1-1 0,0 2 0,-16 22 0,31-38-7,-1 1-1,1-1 1,-1 2-1,1-1 1,0 0-1,0 0 1,0 0-1,0 0 1,0 0-1,0 0 1,0 0-1,1 0 1,-1 1-1,1 0 1,-1-1-1,1 0 1,0 0-1,0 0 1,0 1-1,0-1 1,0 1-1,1-1 1,-1 0-1,1 1 1,-1-1 0,1 0-1,2 3 1,-1-1 2,0-2 1,0 0 0,0-1 0,0 1 0,1 0 0,-1 0-1,0-1 1,1 0 0,0 1 0,-2-1 0,2 0 0,0 0-1,0-1 1,-1 2 0,1-1 0,0-1 0,0 0-1,0 1 1,5-2 0,2 2 4,0-1-1,1 0 0,0-1 1,-1 0-1,0-2 0,1 1 1,-2-1-1,2 0 1,-1 0-1,0-1 0,-1-1 1,0 0-1,1-1 1,-1 1-1,-1-2 0,11-9 1,332-352 10,-314 326-26,-6 6-37,-2 0 0,-2-2-1,0-2 1,-2 0 0,-3-2-1,0 0 1,24-69-1,-17 33-119,-4-2 0,-2 0-1,18-120 1,-41 199 155,1-1 0,-1 1 0,0 0 0,1-2 0,-1 2 0,0-1 0,0 1 0,0 0 1,0-1-1,0 1 0,0-1 0,-1 1 0,1 0 0,0-1 0,-1 1 0,1 0 1,-1-1-1,1 0 0,-1 1 0,0-1 0,1 1 0,-1 0 0,0 0 0,0 0 1,0 0-1,0 0 0,0 0 0,0 0 0,0 0 0,0 0 0,-3-1 0,2 2 6,0 0-1,0 0 0,-1 0 0,1 1 1,0-1-1,0 0 0,0 1 1,-1 0-1,2-1 0,-1 1 0,0 0 1,0 0-1,0 0 0,1 1 1,-1-1-1,0 0 0,0 1 0,1-1 1,-3 4-1,-30 33 78,2 2-1,-40 65 1,-14 17-13,7-19-45,22-24 27,-5-3 1,-2-3-1,-90 81 0,147-149-50,0 1 1,1-1-1,-1 0 1,0-1-1,-1 1 1,0-1-1,1-1 1,-1 0 0,-17 3-1,25-5-1,-1-1 0,1 0 0,-1 0 0,0 0 0,1 0 0,-1 0 0,1 0 0,-1 0 0,1-1 0,0 1 0,-1 0 0,1 0-1,-1 0 1,1-1 0,-1 1 0,1 0 0,-1 0 0,1-1 0,-1 1 0,1 0 0,-1-1 0,1 1 0,0-1 0,-1 1 0,1-1 0,0 1 0,-1 0 0,1-1 0,0 1 0,-1-1 0,1 0 0,0 1 0,0-1 0,0 1 0,-1-1-1,1 0 1,0-27-30,1 16 37,-1-8-6,2 0 0,0 0 0,1 0 0,0 0 0,1 1 0,2-1 0,0 1 0,1 0 0,12-25 0,16-26 0,2 3 0,66-90 0,-97 150 1,-1-1 0,1 1-1,1 0 1,0 0 0,0 1 0,13-10-1,-21 25 86,-10 15-74,-2 0 0,0-1-1,-1 0 1,-2-2 0,0 1 0,-27 27 0,-11 15 33,-31 42 24,85-104-69,0-2 0,0 0 0,0 0 0,-1 1-1,1-1 1,0 0 0,0 0 0,0 1 0,0-1-1,0 0 1,-1 0 0,1 0 0,0 0 0,0 1 0,0-1-1,0 0 1,-1 0 0,1 0 0,0 0 0,0 0 0,-1 1-1,1-1 1,0 0 0,0 0 0,0 0 0,-1 0-1,1 0 1,0 0 0,0 0 0,-1 0 0,1 0 0,0 0-1,0 0 1,-1 0 0,1 0 0,0 0 0,0 0-1,-1 0 1,1 0 0,0 0 0,0-1 0,-1 1 0,-2-15-18,2-30-18,1 35 33,2-12-2,0 0-1,2 0 0,1 0 1,0 1-1,2 0 1,0 0-1,14-29 1,5-15-10,23-46 10,-66 146 31,-3 0 1,-37 51-1,16-26-9,13-17-17,-41 61 0,61-94 0,-1 1 0,0-1 0,-1 0 0,0-1 0,0-1 0,-16 11 0,25-18 0,1-1 0,-1 0 0,1 1 0,-1-1-1,1 0 1,-1 2 0,1-2 0,-1 0 0,0 0-1,1 1 1,-1-1 0,1 0 0,-1 0 0,0 0 0,1 0-1,-1 0 1,1 0 0,-1 0 0,0 0 0,1 0-1,-1 0 1,1 0 0,-1 0 0,0-1 0,1 1 0,-1 0-1,1 0 1,-1-2 0,1 2 0,-1 0 0,1-1 0,-2 0-1,-2-21-18,15-33-14,6 10 31,2 3 0,44-75 0,-1 3 2,157-369 32,-206 448-32,0-2 0,-1 0 0,-2-1 0,-3 0 0,0 0 0,-2 1 0,1-54 0,-6 91 0,1 0 1,-1 1-1,0-1 0,0 0 0,0 0 1,0 0-1,0 0 0,0 0 0,0 0 0,1 0 1,-1 1-1,0-1 0,0 0 0,0 0 0,0 0 1,0 0-1,1 0 0,-1 0 0,0 0 1,0 0-1,0 0 0,0 0 0,1 0 0,-1 0 1,0 0-1,0 0 0,0 0 0,0 0 1,1 0-1,-1 0 0,0 0 0,0 0 0,0 0 1,0 0-1,0 0 0,1 0 0,-1 0 0,0 0 1,0-1-1,0 1 0,0 0 0,0 0 1,0 0-1,1 0 0,-1 0 0,0 0 0,0-1 1,0 1-1,7 33 33,-1-2 0,-1 2 0,-2 1 1,0 59-1,-2-48-12,-1-25-11,5 77 65,-4 1-1,-4 0 1,-18 120 0,2-126 0,4 0 0,-4 145 0,27-243-166,5-22 37,0 0 1,-1-1-1,8-29 0,-1 3-46,8-27-17,-4-1 0,17-103 0,6-173-55,-39 116-154,-7 243 329,0 0 0,0 0-1,0 0 1,0 0 0,0 0 0,0 0-1,0 0 1,0 0 0,0 0 0,0 0-1,0 0 1,-1 0 0,1 0-1,0 0 1,0 0 0,0 0 0,0 0-1,0 0 1,0 0 0,0 0 0,0 0-1,0 0 1,0 0 0,0 0 0,-1 0-1,1 0 1,0 0 0,0 0 0,0 0-1,0 0 1,0 0 0,0 0 0,-6 20 43,-7 34 4,-18 144 420,-14 325-1,44-499-436,-1-7-8,2 1 0,0-1 1,3 33-1,-3-50-25,0 1 0,0 0-1,0-1 1,0 1 0,1 0 0,-1-1 0,0 1 0,0 1 0,0-2-1,1 1 1,-1 0 0,0-1 0,1 1 0,-1-1 0,1 1 0,-1-1-1,1 1 1,-1-1 0,1 1 0,-1-1 0,1 1 0,-1-1 0,1 1-1,-1-1 1,1 0 0,0 1 0,-1-1 0,1 0 0,1 1 0,18-10-11,13-28-11,-4-11-84,-2 1 0,0-2 0,24-71 1,-39 84 40,-1 0 0,-3 0 1,0-1-1,-2-1 0,-2 2 1,1-63-1,3 239 279,-7-97-129,-1-17-11,1 1 0,1 0 0,2-1 0,0 0 0,1 1 0,16 42 0,-21-68-76,0 0 1,0-1-1,0 1 0,0 0 1,0 0-1,0-1 0,0 2 1,1-1-1,-1-1 0,0 1 1,1 0-1,-1-1 0,1 1 1,-1 0-1,1-1 0,-1 1 1,1-1-1,0 1 0,-1-1 1,1 1-1,-1-1 0,1 0 1,0 1-1,-1-1 0,1 0 1,0 0-1,0 1 1,-1-1-1,1 0 0,0 0 1,0 0-1,-1 0 0,1 0 1,0 0-1,0 0 0,0 0 1,-1 0-1,1 0 0,0 0 1,0 0-1,-1-1 0,1 1 1,0 0-1,-1-1 0,1 1 1,0 0-1,-1-1 0,1 1 1,0-1-1,-1 1 1,1-1-1,-1 1 0,1-1 1,-1 1-1,1-1 0,-1 0 1,1 1-1,-1-1 0,0 0 1,1 1-1,-1-2 0,0 1 1,0 1-1,1-1 0,-1-1 1,21-60-108,-19 55 87,4-20-69,6-17-45,-12 42 135,0 1-1,1 0 1,0 0 0,-1-1-1,1 1 1,0 0 0,0 0-1,0 0 1,0 0 0,0 0-1,0 0 1,1-1 0,-1 2-1,0-1 1,0 0-1,1 0 1,-1 1 0,0-1-1,1 1 1,-1-1 0,0 1-1,1 0 1,-1 0 0,1-1-1,1 1 1,0 0 3,0 0 0,-1 0 0,0 1 0,1-1 0,-1 1 0,1-1-1,0 1 1,-1 0 0,1 0 0,-1 0 0,1 1 0,-1-1 0,1 1 0,-1-1 0,0 1 0,0 0 0,0-1 0,0 1 0,-1 0 0,1 0-1,3 5 1,-3-2 5,1 0 0,-1 0-1,0 1 1,0-1-1,0 1 1,-1 0-1,0-1 1,0 1 0,0-1-1,-1 10 1,0 0 4,-1 0 0,0 0 0,-1 0 0,0 0 0,-2 0 0,1-2 0,-2 2 0,-5 16 0,-58 86-1,50-87-3,0-1-1,2 2 1,-24 62 0,0 43 116,39-129-134,2-9 3,0-1-1,1 1 1,-1 0-1,0 0 1,1 0-1,-1 0 1,1 0 0,0 0-1,-1 1 1,0-1-1,3-2 1,4-4-3,61-76-88,81-131 0,-148 211 78,10-10-11,-19 52 85,2-26-47,-1-1 0,0 1 0,-1-2 0,0 1 0,-1-1 0,-11 14 0,11-16 0,1 0 0,0 1 0,0 0 0,1 1 0,0-1 0,1 2 0,0-1 0,0 1 0,-4 12 0,1 11 42,3-20 4,2 0 0,0 1 1,0-2-1,-1 20 0,5-33-51,-1 1-1,0-1 0,0 0 0,1 0 1,-1 1-1,0-1 0,1 0 0,-1 0 1,0 1-1,0-1 0,1 0 0,-1 0 0,1 0 1,-1 0-1,0 0 0,1 0 0,-1 0 1,0 0-1,1 1 0,-1-1 0,0 0 1,1-1-1,-1 1 0,1 0 0,-1 0 0,0 0 1,1 0-1,-1 0 0,0 0 0,1 0 1,-1 0-1,0-1 0,1 1 0,-1 0 1,0 0-1,1 0 0,-1-1 0,0 1 1,0 0-1,1 0 0,-1-1 0,0 1 0,0 0 1,0-1-1,1 1 0,4-5-7,-1-1-1,1 0 1,-1 1-1,0-1 1,0-1-1,0 1 1,-1 0-1,0-2 1,0 2-1,0-1 1,1-8-1,-3 10-35,0-2 0,1 2 0,-1-1 0,-1 0 0,1 0 0,-1 1 0,0-1 0,0-1-1,0 2 1,-1-1 0,0 0 0,0 0 0,0 1 0,0 0 0,-4-9 0,-12-13-721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38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0 938 96,'280'361'2264,"-260"-339"-2249,1 0 1,2-2 0,-1-1 0,3 0 0,27 16 0,6-4 8,72 29 1,-102-49-1,-2 0 1,-1 3-1,32 21 0,-49-30-20,-1 1 0,0 1-1,1-1 1,-2 1 0,1 1 0,-2-1-1,1 0 1,0 2 0,-1-1-1,0 1 1,0-1 0,-1 2-1,5 17 1,68 209 34,-73-218-38,-2 1 0,0-2 0,0 2 0,-2 0 0,0 0 0,-1 0 0,-1-1 0,-6 27 0,3-35-6,5-9-20,-2-4 9,-1 0 1,1-1 0,-1 1 0,1-1 0,0 1 0,0-1 0,1 1 0,-1-2 0,1 1 0,-1 0 0,1 1 0,-1-8 0,2 8 0,-17-52-57,-3 3-1,-25-52 0,-23-64-25,46 102 99,4 19 0,-21-97 0,47 241 203,56 133 52,-42-167-203,-4 0 0,19 113 0,-23-5-191,-13-302-143,1-8-31,-19-167 1,-2-191 317,18 475-7,1 0 1,1 0 0,0 0-1,2 1 1,0-1-1,1 1 1,1 0-1,1 0 1,1 1-1,16-37 1,-22 55 3,0-1 0,1 1 0,0 0 0,-1-1 0,1 0 0,0 1 0,0 0 0,0 0 0,0 1 0,0-1 0,1 0 0,-1 1 0,3-2 0,-3 2 3,-1 1 0,0 0 0,0 0 0,0 0 1,0-1-1,0 1 0,0 0 0,0 0 0,0 0 0,1 1 0,-1-1 0,0 0 1,0 0-1,0 1 0,0-1 0,0 1 0,1-1 0,-1 1 0,0-1 0,0 1 0,1 1 1,2 2 14,1 0 1,-1 2 0,-1-1-1,0 0 1,0 0 0,0 1-1,0 0 1,0-1 0,-1 2 0,3 6-1,82 352 407,-26-88-144,-54-250-273,122 410 242,-117-410-292,-12-27 39,0 0-1,1 0 1,-1 0-1,0 0 0,0 0 1,0 0-1,0 0 1,0 0-1,1 1 0,-1-1 1,0 0-1,0 0 1,0 0-1,0 0 1,1 0-1,-1 0 0,0 0 1,0 0-1,0 0 1,0 0-1,1 0 0,-1 0 1,0 0-1,0 0 1,0-1-1,0 1 0,0 0 1,1 0-1,-1 0 1,0 0-1,0 0 1,0 0-1,0 0 0,0 0 1,1 0-1,-1-1 1,0 1-1,0 0 0,0 0 1,0 0-1,0 0 1,0 0-1,0-1 1,0 1-1,0 0 0,0 0 1,1 0-1,-1 0 1,0 0-1,0-1 0,0 1 1,0 0-1,0 0 1,0 0-1,0 0 0,0-1 1,0 1-1,-1 0 1,4-52-199,-3 43 181,0-42-69,1 5-9,-1-2 0,-3 2 0,-11-63 0,-92-288-234,14 63 321,217 795 732,-51-200-467,-30-119-162,12 45-26,-49-159-91,-7-28 21,0 0 1,1 0-1,-1 0 0,0 0 0,0 0 0,0 0 0,0 0 0,0 0 1,0 0-1,0 0 0,0 0 0,0 0 0,0 0 0,0 0 1,1 0-1,-1 0 0,0 0 0,0 0 0,0 0 0,0 0 0,0 0 1,0 0-1,0 0 0,0 0 0,0 0 0,0 0 0,1 0 0,-1 0 1,0 0-1,0 0 0,0 0 0,0 0 0,0 0 0,0 0 1,0 0-1,0 0 0,0 0 0,0 0 0,0 0 0,0 1 0,0-1 1,1 0-1,-13-48-161,-27-45-9,6 20 109,2-1 1,5-2-1,2-1 1,-17-94-1,35 135 67,-2-70-1,17 123 89,94 285 241,7 19-29,-95-298-286,-13-20-16,0-1 1,-1 0-1,1 0 1,0 1-1,-1-1 1,0 0-1,0 1 1,1 0-1,-2 0 1,1-1-1,-1 1 1,1 0-1,0 3 1,0 5-13,1-14-16,0-19-42,-7 0 39,0 1 1,-2-2-1,-1 3 0,-1-1 0,-1 1 1,0 0-1,-16-22 0,-10-23-42,-38-72 51,-5 5 0,-185-238-1,219 314 22,-72-67 0,93 102 0,0 0 0,-1 2 0,-1 1 0,0 1 0,-45-19 0,50 29 4,1 2 0,-1 0-1,0 2 1,0-1 0,-1 3 0,2 0-1,-24 3 1,4-2-2,38 0-3,-1-1 0,1 1 0,-1-1 0,0 0 0,1 0 0,0 0 0,-1 0 0,2-1 0,-2 1 0,1-1-1,0 1 1,0-1 0,0 0 0,0-1 0,0 2 0,1-2 0,-1 1 0,0 0 0,1 0 0,-1 0 0,1-1 0,0 1-1,0-2 1,0 2 0,0-1 0,0 1 0,1-1 0,-1 1 0,1-5 0,-3-4-3,1-1 0,1 1 1,0-1-1,1 1 0,0-1 0,1-12 1,1 20 3,-1-1 1,0 0-1,1 1 1,0 0-1,0-1 1,0 1-1,1 0 1,-1 0-1,1 1 1,0-2-1,6-4 1,41-39 17,-34 35-16,16-15 1,2 1 1,45-26-1,-61 42-1,-1 2 1,2 0-1,-1 1 1,1 1-1,0 1 1,37-7-1,-56 13-1,1 0 0,0 0 1,0-1-1,-1 1 0,1 0 0,0 0 0,0 0 1,-1 0-1,0 0 0,1 0 0,0 0 0,0 0 0,-1 0 1,1 0-1,0 0 0,0 1 0,-1-1 0,1 0 1,0 0-1,0 2 0,-1-2 0,1 0 0,0 1 0,-1-1 1,1 1-1,-1-1 0,1 1 0,0 0 0,-1-1 1,1 1-1,-1-1 0,0 1 0,1 0 0,-1-1 1,1 1-1,-1 0 0,0 0 0,0-1 0,1 1 0,-1 0 1,0 0-1,0-1 0,0 1 0,0 0 0,0 0 1,0-1-1,0 1 0,0 0 0,0 1 0,0-1 1,0-1-1,-1 1 0,1 0 0,0 0 0,0-1 0,-1 1 1,1 0-1,-1-1 0,1 1 0,0 0 0,-1-1 1,0 2-1,-2 3-7,0 2 1,-1-2 0,1 1-1,0-1 1,-2 1 0,-7 7-1,-146 113-29,-38 35 6,150-116 56,45-43-54,4-16-37,7-5 64,1 2 0,1-1 0,0 0 0,1 1 0,2 1 0,-2 0 0,3 3 0,20-18 0,146-94 0,-165 114 0,56-30 2,18-10-9,-82 42-20,-19 10-31,-34 23 59,0 1 1,1 2 0,2 3-1,0 1 1,-65 68-1,78-69 33,0 0-1,2 2 1,2 1-1,0 2 1,3 0-1,0 2 1,-29 75-1,47-105-28,1-1 0,-1 0 0,2 1 0,-1 0 0,1-1 0,-1 11 0,2-15-5,0-1-1,0 0 0,1 0 1,-1 1-1,0 0 0,1-1 1,-1 0-1,1 0 0,-1 0 1,1 1-1,0-1 0,-1 0 1,1 0-1,0 0 0,0-1 1,0 1-1,0 0 0,0 0 1,0 0-1,0-1 0,0 1 1,0 0-1,0-1 0,0 1 1,0-1-1,0 1 0,0-1 1,0 0-1,0 2 0,0-2 1,1 0-1,-1 0 0,0 0 1,0 0-1,1 0 0,1 0 1,11 0-1,-2-2 1,2 1 0,0-1-1,-1 0 1,0-1-1,1-1 1,-2 0 0,1-2-1,0 1 1,-1-1-1,0-2 1,0 1 0,21-17-1,7-12 0,-1-1 1,45-56-1,-59 64-2,149-168-525,-199 250 453,-25 33 66,-184 361 360,224-423-326,1 1 0,0-1 1,2 1-1,1 2 1,1-2-1,-4 51 1,8-61-16,1-2 0,0 2 0,1-1 1,0 0-1,1 0 0,1 1 0,0-2 0,1 1 0,0 0 1,1-2-1,0 2 0,1-1 0,1-1 0,8 15 1,-11-21-10,0 1 0,1 0 1,0-1-1,1-1 0,-1 2 1,1-2-1,-1 0 1,1 0-1,1 0 0,0 0 1,-1-2-1,0 1 1,1-1-1,1 1 0,-1-1 1,1-1-1,-1 0 1,0 0-1,1-1 0,-1 0 1,1 0-1,8-1 1,-14 0-3,0 0 1,0-1-1,0 1 1,0 0-1,0-1 1,0 1-1,0-1 1,0 0-1,-1 0 1,1 0-1,0 0 1,0 0-1,-1 0 1,1 0-1,-1 0 1,1 0-1,-2-2 1,2 2-1,0-2 1,1-2-3,0 1 0,0-1 0,0-1 0,-1 1 0,0 0 0,0-1 0,1-4 0,2-12-14,-1-1 0,1-37 0,-4 57 16,2-60-39,-2 0 0,-9-100 0,4 131 33,-2 0-1,0 0 1,-2 1 0,-1-1 0,-1 2 0,-25-53-1,35 83 9,0 0 0,0 0 0,0 1 0,0-1 0,0 0 0,-1 0 0,1 0 0,0 0 0,0 0 0,0 0 0,0 0 0,0 0 0,0 0 0,0 0 0,0 0 0,0 1 0,0-1 0,0 0-1,-1 0 1,1 0 0,0 0 0,0 0 0,0 0 0,0 0 0,0 0 0,0 0 0,0 0 0,0 0 0,0 0 0,-1 0 0,1 0 0,0 0 0,0 0 0,0 0 0,0 0 0,0 0 0,0 0 0,0 0 0,0 0 0,-1-1 0,1 1-1,0 0 1,0 0 0,0 0 0,0 0 0,0 0 0,0 0 0,0 0 0,0 0 0,0 0 0,0 0 0,0 0 0,0 0 0,0-1 0,-1 1 0,1 18 21,6 28 4,48 184 129,-26-117-59,-23-91-80,6 25 44,31 85 1,-37-121-57,0 1 0,-1-1 1,2-1-1,0 1 0,0-2 0,2 2 0,-1-2 1,0 0-1,1-1 0,0 0 0,1 1 1,17 11-1,-24-19-8,0 0 0,0 1 0,0-1 0,0 0 0,1 0 1,-1-1-1,0 1 0,1 0 0,-1-1 0,-1 1 0,2-1 0,-1 0 0,1 0 0,-1 0 1,0 0-1,1 0 0,-1 0 0,1-1 0,-1 1 0,0-1 0,1 0 0,-1 0 1,0 1-1,0-2 0,0 1 0,1 0 0,-2 0 0,1-1 0,0 1 0,-1-1 0,1 1 1,0-2-1,-1 1 0,1 0 0,-1 0 0,1 0 0,-1 0 0,0 0 0,0 0 1,0 0-1,0-1 0,0 0 0,1-3 0,2-21-89,-1 0 1,-1 0-1,-3-50 0,0 22-6,-1 31 83,-1 1 0,-1-1 0,0 1 0,-2-1 0,-1 1 0,1 1 0,-14-25 0,12 27 11,7 15 6,-1-1 0,0 2 1,0 0-1,0 0 0,1-2 1,-2 2-1,0 0 0,0 1 1,0-1-1,0 1 0,-1-2 1,1 2-1,-1 0 0,0 0 1,0 0-1,1 1 0,-1-1 1,0 0-1,-1 1 0,1 1 1,-1-1-1,1 1 0,-8-2 1,10 3-2,-1-1 1,0 0 0,0 0 0,0 0-1,0 0 1,0 0 0,0-2-1,1 1 1,-1 1 0,0-1-1,1 0 1,-1 0 0,1 0-1,1 0 1,-1-1 0,0 0 0,0 0-1,-3-4 1,0-4 3,0 0-1,0-1 1,-5-21 0,8 22-3,0 2 0,-1-1 0,-1 2 0,1-2 1,-2 2-1,1-2 0,-8-9 0,-38-41 1,22 30 3,-44-67 1,66 85-5,-1 1 1,1-2-1,0 1 0,1-1 1,0 0-1,1 0 1,1 0-1,0-1 0,-3-27 1,5 33-3,1-2 0,0 2 1,0-2-1,1 2 0,0 0 1,0-2-1,1 2 0,0-1 1,0 1-1,0-1 0,1 1 1,8-15-1,-5 13 8,1 2 0,0 0-1,-1-1 1,2 2 0,0-1 0,0 1-1,1 1 1,-1-1 0,20-9 0,19-8 31,2 2 1,56-16-1,9-4-15,134-70 4,-313 132-187,-2 12 135,-93 30 1,124-50 15,0-4 1,0 0 0,-1-3-1,-58 1 1,63-6 15,36 1 10,58-2 23,46-10-8,-1-6 0,170-50 0,-173 29-64,-97 38 0,-12 4-5,-31 31 12,-55 69-1,27-29 18,-34 41 158,3 7-1,-127 213 1,385-574-220,-156 228 61,191-249-113,-166 222 111,2 1-1,0 3 1,2 0 0,61-42 0,-74 67-6,-23 8 17,1 0 1,-1 0-1,0 0 1,1 1-1,-1-1 0,0 0 1,1 0-1,-1 0 1,0 0-1,0 1 0,0-1 1,0 0-1,0 0 0,1 1 1,-1-1-1,0 0 1,0 1-1,0-1 0,1 0 1,-1 0-1,0 1 1,0-1-1,0 0 0,0 1 1,0-1-1,0 0 1,0 1-1,0-1 0,0 0 1,1 1-1,-1-1 1,-1 1-1,1-1 0,0 1 1,-1 5 3,0-1 0,1 0 1,-2 1-1,1-2 0,-1 1 1,-5 9-1,-16 26 22,0-1 1,-34 41-1,-1 0 28,7-5 76,4 4 0,-61 135 0,105-205-155,5-11 12,16-27 12,11-18 3,2 3 5,-3 5-104,1 2 1,41-43-1,-48 62 38,-22 17 59,1 1 0,-1 0-1,0 0 1,0 0 0,0-1 0,0 1 0,0 0-1,1 0 1,-1 0 0,0 0 0,1 0-1,-1 0 1,0 0 0,1 0 0,-1 0-1,0-2 1,0 2 0,1 0 0,-1 2-1,0-2 1,1 0 0,-1 0 0,0 0-1,1 0 1,-1 0 0,0 0 0,1 0 0,-1 0-1,0 0 1,0 1 0,1-1 0,-1 0-1,0 0 1,0 0 0,1 1 0,-1-1-1,0 0 1,0 0 0,1 1 0,-1-1-1,0 0 1,0 0 0,0 1 0,1 0-1,-1 2 2,1 0 0,-1 0 0,1 1 0,-1 0 0,0 0 0,0-1-1,-1 0 1,1 1 0,-1 0 0,1-1 0,-1 0 0,0 1-1,0-1 1,-2 5 0,-26 52 17,20-44-16,-74 139 56,83-155-59,0 0-1,0 0 1,0 0-1,0 0 1,0-1-1,0 1 1,0 0-1,0 0 1,0 0-1,0 0 1,0 0-1,0-1 1,0 1-1,0 0 1,-1 0-1,1 0 1,0 0-1,0 0 1,0 0-1,0-1 1,0 1-1,0 0 1,0 0-1,-1 0 1,1 0-1,0 0 1,0 0-1,0 0 1,0 0-1,0 0 1,-1 0-1,1-1 1,0 1-1,0 0 1,0 0-1,0 0 1,-1 0-1,1 0 1,0 0-1,0 0 1,0 0-1,0 0 1,0 0-1,-1 1 1,1-1-1,0 0 1,0 0-1,0 0 1,0 0-1,-1 0 1,1 0-1,0 0 1,0 0-1,0 0 1,0 0-1,0 1 1,-2-17-5,1 2 6,1-1-1,1-1 1,0 1-1,1 1 1,0-1-1,1 1 1,0-1-1,1 1 1,8-19-1,18-29-3,3 3-1,2 0 1,2 3-1,3 1 1,71-75-1,-80 96 7,-18 19 0,1-1 1,1 2 0,17-14 0,-25 23-2,-2 1 0,2 0 0,0 1 0,0 0 0,0 0 0,0 0 0,0 1 1,0 0-1,0 1 0,1 0 0,0 0 0,6 0 0,3 3 0,-1 1-1,1 0 1,-1 2 0,0 0-1,0 1 1,-1 1 0,23 11-1,6 4 0,5 5-2,-47-26 4,1 0-1,-1 1 0,-1-1 1,0 1-1,1 0 0,0-1 1,0 2-1,-1-1 1,1 0-1,-1 0 0,1 0 1,-1 0-1,0 0 0,0 0 1,0 1-1,0 0 1,0-1-1,-1 1 0,1-1 1,0 3-1,-1-4-4,-1-1-1,1 1 1,-1 0 0,1-1-1,0 1 1,-1-1 0,1 1-1,-1-1 1,1 1 0,-1-1-1,0 2 1,1-2-1,-1 0 1,1 1 0,-1-1-1,0 0 1,1 0 0,-1 1-1,0-1 1,1 0 0,-1 0-1,0 0 1,0 0 0,1 0-1,-1 0 1,0 0-1,0 0 1,-24 1-97,21-1 70,-12-1-23,-1-1 0,-1-1 0,2 0 0,-1-1 0,-23-9-1,-77-40-14,105 47 49,-13-8 6,-1-2 0,-33-28 0,14 9 15,43 35-3,1-1 1,0 0-1,0 1 0,0-1 0,0 0 1,-1 0-1,1 0 0,0 0 1,0 1-1,1-2 0,-1 0 1,0 1-1,0 0 0,0 0 1,1 0-1,-1 0 0,0-1 1,1 1-1,-1-2 0,1 2 2,1 1-1,-1-1 1,0 1-1,1-1 0,-1 0 1,0 1-1,1-1 1,-1 1-1,1-1 0,-1 1 1,1-1-1,-1 1 1,1-2-1,0 2 1,-1 0-1,1-1 0,-1 1 1,1 0-1,0-1 1,-1 1-1,1 0 0,0 0 1,-1-1-1,3 1 1,52-4 71,-32 3-45,-1 2-1,2 1 1,-2 1-1,2 2 0,31 9 1,-42-9-9,-2 1 1,2-1-1,-1 2 0,-1 1 1,1-1-1,-1 2 0,0-1 1,-1 2-1,0-1 1,0 2-1,7 11 0,11 18 35,-3 1-1,-1 0 1,-1 2-1,-3 1 1,29 89-1,-41-101-51,-1 1 0,-2 1 0,-1-1 0,-1 1 0,-3 61 0,0-79-1,0-15-3,0 0 0,0 0 0,0 0 0,0 0 1,0-1-1,-1 1 0,1 0 0,0 0 0,0 0 1,-1-1-1,1 1 0,-1 0 0,1 0 1,0-1-1,-1 1 0,1 0 0,-1-1 0,0 1 1,1-1-1,-1 1 0,1-1 0,-1 1 0,0-1 1,1 1-1,-1-1 0,0 2 0,0-2 0,1 0 1,0 1-1,-1-1 0,0 0 0,0 0 1,0 0-1,1 0 0,-1 0 0,0 0 0,0 0 1,0 0-1,1 0 0,-1 0 0,0 0 0,0 0 1,-1-1-1,-1 1-7,1-2-1,0 2 1,0-1 0,-1 0-1,1 0 1,0 0 0,0 0-1,0 0 1,0 0 0,0-1-1,1 1 1,-1-1 0,0 1-1,-2-4 1,-10-27-46,1 1 0,3-1 0,0 0 0,2-1 0,-7-57 0,8 49 34,6 40 20,-13-81 18,12 63 53,13 54 35,6 33 14,-2-1-1,9 96 1,-17 218 206,-7-257-259,-1-117-61,1 2 0,1-2 0,0 1-1,0 0 1,0 0 0,3 9 0,1-12-15,-5-4 11,0-1-1,1 0 0,-1 0 1,0 0-1,1 0 0,-1 0 1,0 0-1,1 0 0,-1 0 1,0 0-1,0 0 1,1 0-1,-1 0 0,0 0 1,1 0-1,-1 0 0,0-1 1,0 1-1,1 0 0,-1 0 1,0 0-1,0 0 1,1 0-1,-1-1 0,0 1 1,0 0-1,1 0 0,-1 0 1,0-1-1,0 1 0,0 0 1,1 0-1,-1-1 1,0 1-1,0 0 0,0-1 1,0 1-1,0 0 0,0 0 1,0-1-1,0 1 0,0-1 1,5-16-15,-5 15 15,5-44-118,-1-2 0,-3 2 0,-5-71 0,3 98 98,-4-49-92,-22-97-1,16 102 114,17 203 229,1-85-181,-4-19 1,2-1 0,1-1-1,2 1 1,-1-1-1,21 46 1,-28-78-51,1-1 1,-1 1 0,1-1-1,0 1 1,-1-1-1,1 1 1,0-1 0,0 0-1,0 1 1,0 0 0,-1-1-1,1 0 1,1 0-1,-1 0 1,0 0 0,0 0-1,1-1 1,-1 1 0,1 0-1,-1 0 1,0-1 0,1 1-1,-1-1 1,1 0-1,0 1 1,-1-1 0,1 0-1,-1 0 1,1 0 0,-1 0-1,1 0 1,0 0-1,-1 0 1,1-1 0,-1 1-1,1 0 1,-2-1 0,2 0-1,-1 1 1,1-1-1,-1 0 1,0 1 0,1-1-1,-1 0 1,0 0 0,0 0-1,1 0 1,-1-1-1,1-2 1,5-3-5,0-1 0,0 0 0,-2-1 0,1 0 0,-1 0 0,6-12 0,-4 5-28,-2-1 0,0 0-1,0 1 1,-1-1 0,-1 0-1,0-1 1,-2 1-1,0-1 1,0 1 0,-5-34-1,-4-1-22,-2 0-1,-19-62 1,1 8-22,-5-5 73,27 97 32,1 21 34,3 23 43,5 11-53,1 0 0,2-1 0,17 62-1,4 29 68,-14-34-25,3 166 0,-16-262-157,0-26-37,-2 0 79,0-1 1,-1 1-1,-1 0 1,-1 1-1,-16-49 1,-59-120-184,15 40 107,24 33 86,14 40 18,-51-109 0,75 184-1,2 0 0,-3 0 1,1 1-1,0-1 1,-1 1-1,1 0 1,-1 0-1,0 0 1,-1 1-1,1-1 1,0 1-1,0 1 1,-1-2-1,0 2 1,0-1-1,0 1 1,0 1-1,0-1 0,1 1 1,-2 0-1,1 0 1,0 0-1,-1 1 1,1 0-1,-8 1 1,-11 2 31,1 0 1,-1 2-1,1 2 1,-32 14-1,12-7-19,11-4-13,0 0 0,2 3 1,0 1-1,0 0 0,1 3 1,-33 25-1,62-42-5,1 0 0,-1 0 0,1 0 0,-1 0 0,0 0 0,1 0 0,-1 0 0,1 0 0,-1 0 0,1 0 0,-1 0 0,0 1 0,1-1 0,-1 0 0,1 0 0,-1 0 0,0 2 0,1-2-1,-1 0 1,0 0 0,1 1 0,-1-1 0,0 0 0,0 1 0,1-1 0,-1 0 0,0 1 0,0-1 0,1 1 0,-1-1 0,0 0 0,0 1 0,0-1 0,0 1 0,0-1 0,0 0 0,0 1 0,1-1 0,-1 1 0,0-1 0,-1 1 0,1-1 0,0 0 0,0 1 0,0-1 0,0 1 0,0-1 0,0 1 0,0-1 0,-1 0 0,1 1 0,0-1 0,0 0 0,-1 1 0,1-1 0,0 0 0,0 1 0,-1-1 0,1 0 0,0 1 0,-1-1 0,1 0 0,0 0 0,-2 1 0,53-1-13,-36-1 11,334 7-228,-378-7 195,-3 1 22,-1 0 0,-59 10 0,92-10 12,0 0 1,0 0 0,0 0 0,0 0 0,0 0 0,0 1 0,0-1 0,0 0 0,0 0 0,0 0 0,0 0-1,1 0 1,-1 0 0,0 0 0,0 0 0,0 0 0,0 0 0,0 0 0,0 1 0,0-1 0,0 0-1,0 0 1,0 0 0,0 0 0,0 0 0,0 0 0,0 0 0,0 0 0,0 0 0,0 1 0,0-1-1,0 0 1,0 0 0,0 0 0,0 0 0,0 0 0,0 0 0,0 0 0,0 0 0,0 0 0,0 0 0,-1 1-1,1-1 1,0 0 0,0 0 0,0 0 0,0 0 0,0 0 0,0 0 0,0 0 0,0 0 0,0 0-1,0 0 1,0 0 0,0 0 0,-1 0 0,1 0 0,0 0 0,0 0 0,0 0 0,0 0 0,15 7 8,20 4 38,-33-11-41,17 6 13,14 3 17,0 1-1,40 21 1,-63-27-29,-1 1 0,0 1 0,-1-1 1,0 1-1,1 1 0,-1 0 0,-1 0 1,0 1-1,0 0 0,0 1 0,-1-1 1,7 13-1,-1 0 5,-9-18-10,-1 0 1,1 1-1,-1-1 0,0 1 1,0-1-1,-1 1 1,1 0-1,-1 0 1,1 0-1,0 5 1,-3-8-6,-1-1 1,1 1-1,0 0 1,-1-1-1,1 2 1,0-2-1,-1 0 1,1 1-1,-1-1 1,1 0 0,-1 0-1,1 0 1,0 0-1,-1 0 1,1 0-1,-3-1 1,0 1-4,1-2 0,-2 2 0,1-1 0,0 0 0,0-1 0,0 1 0,0-1 1,0 0-1,0 0 0,1 0 0,0 0 0,-1-1 0,1 0 0,-4-3 0,-45-54-73,13 15 40,17 28 40,0 0 0,-2 1 0,0 3 0,-1-1 0,0 2 0,-48-15 0,68 26 26,4 48 12,0-43-37,1-2-1,-1 1 1,0 0 0,0-1 0,1 1 0,-2-1 0,1 0 0,0 2 0,0-2-1,-1 0 1,2 0 0,-2 0 0,0 0 0,-2 2 0,-34 34 10,16-18-9,11-8 7,0-1-1,0 2 1,1 0-1,1-1 1,-1 2 0,2 1-1,-1-1 1,3 1-1,-1 0 1,1 1-1,0-1 1,1 1-1,1 0 1,-4 29-1,-1 283 129,10-230-119,-1-98-50,0-40-155,-1-26 158,6-182-151,-1 204 153,0-1-1,3 1 0,19-65 0,15-13 28,-23 75 0,-3 1 0,-2-1 0,10-55 0,-21 62 0,-2 36 0,0 0 0,0 0 0,0 0 0,0 0 0,1-1 0,-1 1 0,1 1 0,-1-1 0,1 0 0,0 0 0,1 0 0,-1 1 0,1-1 0,0 1 0,0-1 0,0 0 0,0 1 0,1 0 0,-1 0 0,1 0 0,0 1 0,3-4 0,37-26 0,-32 24 0,0 0 0,1 0 0,-3-2 0,12-10 0,-20 19 1,-1 1 1,1 0-1,-1-1 0,1 1 1,-1 0-1,1-1 0,-1 1 1,1 0-1,-1-1 0,1 1 0,-1-1 1,0 1-1,1-1 0,-1 1 1,0-1-1,1 1 0,-1-1 1,0 1-1,0-1 0,0 0 1,1 1-1,-1-2 0,0 2 0,0-1 1,0 0-1,0 1 0,0-1 1,0 1-1,0-1 0,0 0 1,0 1-1,-1-1 0,1 0 0,-20 0 71,7 1-54,-7 0 8,-4-1 12,0 1-1,0 1 0,1 2 1,-1 0-1,1 2 0,-25 7 1,-31 21 25,43-16-210,0-3-1,-70 18 1,71-30-793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3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27 1702 320,'-2'-7'112,"0"14"66,1 22 77,9-2-108,1-1 0,0-1 0,18 32 0,4 13 34,108 336 296,-29 14-133,39 126-76,-43-206-142,295 868 73,-238-852-195,26-19-50,-112-202 24,92 169-149,-167-301 168,-1 0-1,1 0 0,0 0 1,0 0-1,0-1 0,0 0 0,0 0 1,1 1-1,-1-1 0,0-1 1,1 1-1,0 1 0,-1-2 1,1 1-1,0-1 0,-1 0 1,1 0-1,0 0 0,0 0 0,0 0 1,0-1-1,0 1 0,0-1 1,1 0-1,-1 0 0,0 0 1,5-1-1,5-3-17,0 1 0,-1-3 0,1 1 0,0 0 0,12-10 0,12-4-1,-2 6 22,0 1 0,38-7 0,12-2 0,-82 20 1,0 0-1,0 0 0,-1-1 0,1 1 1,0-1-1,-1 0 0,1 0 1,-2 0-1,2 0 0,-1 0 0,0 0 1,0 0-1,0 0 0,0-1 0,0 0 1,0 0-1,-1 1 0,2-5 0,0 1 2,-1-2-1,0 1 1,0-1-1,0 1 0,-1 0 1,0-1-1,-1-12 0,-1-7 3,-1-1 0,-1 0 0,-9-32 0,-17-54 5,-5 3 0,-58-131 0,27 74-4,-102-325 12,-108-532-1,201 683-18,62 259 11,2 0 1,0-99-1,8 132-1,1 18-4,1 1 0,5-48-1,-4 71-4,1 1 0,-1-1 0,1 1 0,0 0-1,0 0 1,1 0 0,0 0 0,0 0 0,1 1-1,0 0 1,-1-1 0,1 1 0,1 1 0,-1-1-1,10-7 1,-11 11 2,0 0 1,0 1-1,0-1 0,0 0 0,0 1 0,1 0 1,-1 0-1,1 1 0,-1-1 0,1 1 0,-1 0 1,1 0-1,-1 0 0,0 0 0,0 0 1,1 1-1,-1 0 0,1 0 0,-1 0 0,1 1 1,-1-1-1,0 1 0,0-1 0,0 1 0,4 3 1,10 7 14,0 0 1,-2 1 0,16 17 0,-24-23-20,55 59 28,-1 4 1,-4 1-1,-2 4 0,-3 2 0,-5 3 0,47 99 1,2 42 51,84 273 0,-92-236-48,12-4-1,146 273 1,-207-454-46,27 52 12,112 161 0,-169-272 7,2-1 0,0-2 0,23 23-1,-29-30-8,0-1 0,0 2 0,0-2 0,1 0 0,-1-1 0,1 1-1,0-1 1,0 0 0,-1-1 0,1 2 0,0-2 0,11 0 0,-15-1 3,-1 0 1,1 0 0,-1-1 0,0 1-1,1 0 1,0-1 0,-1-1 0,1 2 0,-1-1-1,1 0 1,-1 0 0,1 0 0,-1 0 0,1 0-1,-1 0 1,0 0 0,0 0 0,0-1-1,1 1 1,-1 0 0,0-1 0,-1 1 0,1-1-1,0 0 1,0 0 0,-1 0 0,2-2-1,8-53-73,-9 47 74,45-426-3,-35 321-29,-4 0 0,-12-194 0,-4 220 20,-3 0 0,-3 1 0,-53-171 0,-119-209 49,113 302 0,-74-250-1,127 335-31,2-1 0,5 0 0,2-2-1,4 1 1,3-107 0,6 159-3,2-2 1,1 2-1,2-1 1,1 1-1,1 0 0,1 0 1,1 2-1,17-33 1,-27 61 0,0 1 0,0 0 0,0 0 1,0-1-1,0 1 0,0 0 0,0 0 0,0-1 1,0 1-1,0 0 0,0 0 0,0 0 1,0-1-1,0 1 0,0 0 0,0 0 0,1 0 1,-1-1-1,0 1 0,0 0 0,0 0 1,0 0-1,1 0 0,-1-2 0,0 2 0,0 0 1,0 0-1,1 0 0,-1 0 0,0 0 1,0 0-1,1 0 0,-1 0 0,0 0 0,0 0 1,1 0-1,-1 0 0,0 0 0,0 0 1,1 0-1,-1 0 0,0 0 0,0 0 0,0 0 1,1 0-1,-1 0 0,0 0 0,1 0 1,6 15 33,-4-6-21,582 1594 313,-430-1110-246,307 674 0,-370-961-80,64 135-1,-113-258-12,104 151 1,-140-224 8,1 0 0,0-1 0,1 0 0,0-1 1,-1 0-1,2 0 0,0-1 0,20 11 1,-27-17-2,0 1 0,1-1 1,-1 0-1,1 0 0,0 0 1,-2 0-1,2 1 1,0-2-1,-1 0 0,1 0 1,0 0-1,-1 0 0,1 0 1,0-2-1,0 1 0,-2 0 1,2 0-1,-1 0 1,1 0-1,-1-1 0,0 1 1,1-1-1,-1 0 0,0 0 1,0 0-1,0 0 0,0-2 1,-2 2-1,2-1 1,-1 0-1,1 0 0,1-4 1,16-27-7,-2-2-1,0-1 1,18-61 0,3-3 2,-32 86 12,-2 0-1,1-1 1,-1 0-1,0 0 1,-1-1-1,-1 1 1,-1 0-1,0-1 1,-1 0-1,0 0 1,-2 0-1,0 1 1,0-1-1,-2 0 1,0 0-1,-10-30 1,-108-254 19,-30-90 15,39-97-31,19 69-7,39 239 5,-93-213-1,-103-158 13,176 394-12,-119-311-3,155 351-9,5-2 1,-22-137-1,-62-597 23,110 796-8,-5-54-2,-21-135-60,25 201 45,-3 1 0,-1 1-1,-25-61 1,30 89 10,-2-1 0,0 2 0,-1 0 0,1 0 0,-2 1 0,0 0 0,-1 1 0,0 0 0,-1 1 0,-16-11 0,18 14 0,-1-1 0,0 3 0,-1-1 0,1 0 0,-1 2 0,0 0 0,0 1 0,-1 0 0,0 1 0,1 1 0,-1 0 0,-20 1 0,28 1 0,1 1 0,-1 1 0,1-1 0,1 1 0,-2 0 0,1 1 0,0-1 0,0 1 0,1 0 0,-1 0 0,0 0 0,2 0 0,-9 9 0,-4 6 0,1 0 0,-14 23 0,10-15 0,-397 488 64,400-494-66,1 0-1,0 1 1,2 1 0,-1 0-1,2 1 1,2 1 0,-16 45-1,3 12-12,-15 92-1,16-66 7,8-30 7,2 1 0,-3 121 1,19 156 1,33-6 12,-4-79 3,-20-133-122,-20-158 93,1 0 1,-1 0-1,-2 1 1,-20-37-1,-2-6 2,-154-366-20,159 375 28,-2 1 1,-64-91-1,-87-83-7,122 160 22,-127-112 0,170 167-12,-1 0 1,1 2 0,-2-1-1,0 2 1,1 0 0,-2 1-1,0 0 1,0 2-1,0 1 1,-1 0 0,1 0-1,-1 2 1,-20 0-1,-27 1 3,38 0-6,0 2 1,1 0-1,-1 1 1,0 2-1,1 1 1,0 1-1,-34 12 1,55-14 3,1 0 0,0 0 0,0 0 0,0 1 0,-1-1 0,2 1 0,-1 1 0,0-2 0,1 2 0,-1-1 0,1 1 0,1 0 0,0-1 0,-5 10 0,-2 10 0,-13 47 0,14-42 0,-3 10 8,-5 46 0,10-46 0,-14 43 0,15-59-11,0-1 0,-1 41 0,3-37 6,-5 72-29,-12-121-33,-15-43 62,26 45-4,-3 1 0,-21-31 0,1 8 1,24 30 3,-1 0 0,-1 1 0,1 0 0,-2 0 0,0 2 0,-1-1 0,1 2 0,-15-10 0,16 13 1,-2-1 0,0 1 0,1 1 1,-1 0-1,-20-5 0,28 9-2,0 1-1,-1-1 1,1 1-1,0 0 1,0 1-1,1-1 1,-2 1-1,1-1 1,0 1-1,0 1 1,0-1-1,0 0 1,0 1-1,0 1 1,1-1-1,0 0 1,-1 1-1,1-1 1,0 1-1,0-1 1,-4 5-1,-12 16 1,0 1-1,2 1 0,-19 32 1,33-50-38,0 2 1,-1-1-1,2 0 0,-1 0 1,-1 12-1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4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228 784 128,'-1'0'17,"1"0"0,-1 0 0,1 0 0,-1 0 0,0 0 0,1 0 0,-1 0 0,1 1 0,-1-1 0,1 0 0,-1 0 0,1 0 0,-1 1 0,1-1 0,-1 0 0,1 1 0,-1-1 0,1 0 0,0 1 0,-1-1 0,1 1 0,-1-1 0,1 0 0,0 1 0,0-1 0,-1 2 0,1-2 0,0 1 0,0-1 0,-1 1 0,1 0 0,0-1 0,0 1 0,0-1 0,0 1 0,4 30 320,21 28-5,241 452 905,-227-432-1123,102 263 272,-36-76-233,-11-66-78,-35-77-32,71 206-1,-8 111-10,-117-420-31,0-4 2,0 1 0,-1 1 0,-1 0-1,-1 0 1,0 0 0,-1 0 0,-1 0 0,0 0 0,-2-1-1,-4 30 1,-98 309 13,72-258 0,-53 126-1,-61 83 24,51-110-29,50-94-9,4 2-1,-36 138 1,-21 231-8,14-54-26,65-346 9,-5-2 1,-2 0-1,-55 107 0,38-96 10,-40 105 0,70-148 11,0 1-1,1 0 1,4 0 0,0 2-1,-3 45 1,8-48 3,0-19 0,1 0 0,1 0 0,1 0 0,1 0 0,0 0 0,7 31 0,-4-43 1,0 0-1,0 0 1,1 0-1,0-1 1,-1-1 0,2 2-1,0-2 1,0 1 0,0-2-1,1 1 1,-1 0-1,2-2 1,11 9 0,16 8 5,63 30-1,-67-36-4,51 24 10,2-3 0,123 33-1,-145-61-43,-60-8 30,1-1 0,-1 0 0,1 0-1,0 0 1,-1 0 0,0 0 0,1-1-1,-1 1 1,1-1 0,-1 1-1,1-1 1,-1 0 0,1 0 0,-1 0-1,1-1 1,-1 0 0,0 0 0,0 1-1,0-1 1,4-3 0,-3-6-5,1 1 0,0-2 1,-1 2-1,-1-2 0,1 1 0,0-23 0,-3-78 19,-1 24-21,6 26 22,2 1-1,2-1 0,19-61 1,62-176-3,-14 58 22,28-141-25,46-164-7,-84 313 0,95-279 8,-25 153 19,-59 138 0,50-118-20,51-58-26,144-290 35,-66 270 1,-214 354-12,262-352 83,-263 368-85,-2-4 1,-2 1 0,-2-4-1,-2 0 1,-3-2 0,-2-2-1,33-96 1,-51 126 28,-1-1 1,-1 0-1,-2-1 0,-1 1 0,-1-1 1,1-47-1,-6 66-23,0 1 0,-1-2 1,-1 1-1,1 1 0,-2 0 0,2 0 1,-2-1-1,-1 2 0,0-1 0,-6-9 1,-14-34 7,-10-28-11,-4 1 0,-70-108-1,-118-128 19,213 298-20,-1 1 0,0 0 0,-27-23-1,36 35 2,-1 1 1,0-1-1,0 1 0,0 0 0,-1 1 0,1 0 0,-1 0 0,1 0 0,-1 1 0,0 1 0,0 0 0,-14-1 0,16 3-1,0 0-1,0 0 1,0 0-1,1 1 1,-1 0-1,0 1 1,0 0-1,1-1 1,-1 1 0,2 0-1,-1 1 1,0-1-1,0 2 1,0-1-1,-7 10 1,-7 9 3,0 0 0,-16 30 1,18-26-8,-21 35 4,1 2 0,4 1 0,-33 88 0,-60 220 139,94-275-109,-215 592 57,225-635-87,-111 237 27,123-271-35,8-16 4,1-1-1,0 0 1,-1 0-1,0-1 1,0 2 0,0-2-1,-1 1 1,0-1-1,1 0 1,-1 0 0,-6 5-1,8-7 1,0-1 0,0 0 1,-1 0-1,1 0 0,0 1 0,0-1 0,0 0 0,0-1 1,0 1-1,0 0 0,-1 0 0,1 0 0,0-1 0,0 1 1,0-1-1,0 1 0,-1-1 0,1 1 0,0-1 0,0 0 1,0 1-1,0-1 0,0 0 0,0-1 0,1 1 0,-1 0 1,-1-1-1,-29-38-34,23 29 29,-7-6-2,2 0 0,0-2 0,1 1 0,0-2 0,2 1 0,-1-2 0,-7-26 0,-20-50-131,-4 1 0,-93-156 1,18 39-23,65 97 70,-51-163 0,24 57-47,49 140 74,14 39 52,0 1-1,-40-74 1,42 88 6,14 26 6,-1-2 0,1 2 0,-1-1 0,0 1 0,0 0 0,-1-1 0,1 1 0,1 0 0,-2-1 0,1 1 0,-1 0 0,0 0 0,1 0 0,-1 0 0,0 1 0,0-1 0,0 1 0,0-1 0,-1 1 0,1-1 0,0 1 0,-1 0 0,1 0 0,0 0 0,-1 1 0,1-1 0,0 1 0,-4-1 0,-4 2 1,-1 1 0,1 1 0,1 1-1,-1-1 1,0 1 0,1 0-1,0 1 1,0 1 0,0-1-1,0 1 1,2 1 0,-13 11 0,-18 11 0,-122 78-2,-90 68 93,235-161-80,1 0 0,0 1 0,1 1 0,-13 21 1,-18 21 1,28-36 13,10-14-21,0 0 1,0-1-1,-1 0 0,-10 10 0,13-16-16,9-3-36,-1-1 0,1 1 1,0-1-1,-2 0 1,2-1-1,-1 1 1,0 0-1,0-1 0,0 1 1,-1-1-1,1-1 1,3-5-1,20-34-1176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41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164 252 32,'-7'-5'283,"-5"-1"986,11 25-761,1-11-657,2 27 206,1 0-1,2-1 0,1 0 1,2 0-1,-1 0 1,22 48-1,224 909 387,-244-949-439,-2-1-5,2 0 0,2-1 0,22 57 0,-33-204-367,-17-6 138,-39-134 0,22 108 145,-6-28-114,-59-313-114,94 452 311,0 2 0,-2 0 0,-1-1 0,-1 1 0,-1 1 0,-1 1 0,-18-31 0,29 54 5,0 0 1,0 1-1,0-1 0,-1 1 1,1-1-1,0 1 1,-1-1-1,1 1 0,0-1 1,-1 1-1,1-1 0,-1 1 1,1 0-1,-1-2 1,1 2-1,-1 0 0,1-1 1,-1 1-1,1 0 0,-1-1 1,1 1-1,-1 0 1,1 0-1,-1 0 0,0 0 1,1 0-1,-1-1 0,1 1 1,-1 0-1,1 0 1,-1 0-1,0 1 0,1-1 1,-1 0-1,1 0 0,-1 0 1,0 0-1,1 0 1,-1 1-1,1-1 0,-1 0 1,1 1-1,-1-1 0,1 0 1,-1 2-1,1-2 1,-1 0-1,1 1 0,0-1 1,-1 1-1,1-1 0,0 1 1,-1-1-1,1 1 1,0-1-1,-1 1 0,1-1 1,0 1-1,0 0 0,0-1 1,0 1-1,0-1 1,0 1-1,0 0 0,0-1 1,0 1-1,0 0 0,3 81 142,26 146-1,-9-84-80,-8-80-35,-7-44-32,-1 2 1,1 41-1,-5-62-56,1-16-8,0 0 0,-1-1 0,-1 0 0,0 0 0,-1 2 0,-7-29-1,-34-90-36,13 48 38,21 56 37,-37-103-52,40 117 78,-1 0 1,0 0-1,-1 2 0,-1-1 1,0 0-1,-14-15 1,21 28 5,1 0-1,0 0 1,-1 0 0,1 0 0,-1 0 0,1 1 0,-1-1 0,0-1 0,1 2-1,-1-1 1,0 1 0,1-1 0,-2 1 0,2 0 2,1 0 1,-1 0 0,0 0-1,1 0 1,-1 0-1,0 0 1,1 0-1,-1 0 1,1 1-1,-1-1 1,0 0-1,1 0 1,-1 1-1,1-1 1,-1 0-1,1 2 1,-1-2-1,1 0 1,-1 1 0,1-1-1,-1 1 1,1-1-1,-1 1 1,1-1-1,0 1 1,-1-1-1,1 1 1,0-1-1,0 1 1,-1-1-1,1 1 1,0 0-1,0-1 1,0 1-1,0 0 1,-1-1 0,1 1-1,0-1 1,0 1-1,1 2 91,6-5-84,0 0-1,-1 0 0,1-1 0,0 0 1,0 0-1,0-2 0,-1 2 0,0-2 1,0 1-1,0-2 0,0 2 1,-1-2-1,6-7 0,37-28-3,-40 36 1,1 0 0,0 0 0,-1 2-1,1-1 1,10-1 0,-16 4-4,-2 0 0,1 1 0,1 0 0,-1-1 0,0 1 0,1 0 0,-1 0 0,0 0 0,1 1 0,-1-1 0,0 1 0,1-1-1,-1 1 1,0 0 0,0-1 0,0 1 0,0 1 0,-1-1 0,1 0 0,0 0 0,0 1 0,0-1 0,0 1 0,-1 0 0,1 0 0,1 2 0,36 65 90,-2 3 1,41 117-1,-71-171-88,12 43 24,-1 1 0,-4 0 0,-2 2 0,6 80 0,-12-109-48,-2-33-2,-3-19-4,-3-28-33,-1 0-1,-2 1 1,-3 0-1,-16-58 1,-64-171-101,81 253 148,-10-26 5,-1-1 4,2-2-1,2 1 1,-13-79 0,22 98 16,18 44 149,32 76-18,-4 3 1,51 165-1,-42-110-71,-45-134-74,-4-10-5,0 1 1,1-2-1,0 1 0,0 0 1,0 0-1,0-1 1,1 1-1,0-1 0,-1 0 1,4 5-1,-5-9 2,-1 0 1,0 0-1,0 0 0,1 0 0,-1 0 0,0 0 0,0 0 0,1 0 1,-1 0-1,0 0 0,0 0 0,1 0 0,-1 0 0,0 0 0,0 0 1,1 0-1,-1 0 0,0 0 0,0 0 0,0 0 0,1 0 0,-1-1 1,0 1-1,0 0 0,1 0 0,-1 0 0,0 0 0,0-1 0,0 1 1,0 0-1,0 0 0,1-1 0,-1 1 0,0 0 0,0 0 0,0 0 1,0-1-1,0 1 0,0 0 0,0 0 0,0-1 0,0 1 0,0 0 1,0 0-1,0-1 0,0 1 0,0 0 0,0 0 0,0-2 0,0 2 0,0 0 1,0-1-1,0-20-36,0 17 18,0-210-349,1 212 384,0 2-12,-1 0 1,1 0 0,0 0 0,-1 0 0,1 1 0,-1-1 0,1 0 0,-1 0-1,1 1 1,0-1 0,-1 0 0,1 0 0,-1 2 0,1-2 0,-1 1 0,0-1-1,1 1 1,-1-1 0,1 0 0,-1 1 0,0-1 0,1 1 0,-1 0-1,0-1 1,0 1 0,1-1 0,-1 1 0,0-1 0,0 1 0,0 0 0,0-1-1,0 1 1,0 0 0,0 28-12,-1-19 19,7 89 99,2-1 0,25 111-1,-8-57-4,-15-85-90,37 324 70,-44-328-129,-3-43 4,-3-45 3,-1-20-20,-4 0 1,-1 1-1,-2 1 0,-1 0 1,-23-50-1,-103-201-183,97 213 198,29 56 39,7 12 5,-2 1 1,1-1-1,-2 1 0,1 0 1,-1 0-1,-11-11 1,13 20 4,4 15 21,2 59 65,3 1 1,14 86-1,61 342 264,112 382-6,-190-880-352,3 7-7,0 2 0,0-2-1,0 1 1,1-1 0,7 11 0,-11-20 3,0 0 0,0 0 0,1 0 0,-1 0 0,0 0 0,0 0 0,1 0 1,-1 0-1,0 0 0,0 0 0,0-1 0,1 1 0,-1 0 0,0 0 0,0 0 0,0 0 0,1-1 0,-1 1 0,0 0 0,0 0 0,0 0 0,0-1 0,0 1 0,1 0 0,-1 0 0,0-1 1,0 1-1,0 0 0,0 0 0,0 0 0,0-1 0,0 1 0,0 0 0,0 0 0,0-1 0,0 1 0,0 0 0,0 0 0,0-1 0,0 1 0,0 0 0,0 0 0,0-1 0,-1 1 0,1 0 0,0-1 1,1-19-36,-2-23-57,-3 1 1,-1-1-1,-10-42 1,-40-132-139,17 72 129,8 20 70,-198-682-319,217 776 355,-19-46 9,28 72-8,-1 0-1,0-1 1,0 2 0,0-1 0,-1 1 0,1-1 0,0 1 0,-1 0 0,-1 0 0,-8-7 0,13 11 0,-1-1 0,1 1 0,-1 0 0,1-1 0,-1 1 0,1 0 0,-1-1 0,1 1 1,-1 0-1,0 0 0,1 0 0,-1-1 0,1 1 0,-1 0 0,0 0 0,1 0 0,-1 0 0,1 0 1,-1 0-1,0 0 0,1 0 0,-1 0 0,1 0 0,-1 1 0,1-1 0,0 0 0,-1 0 1,1 0-1,-1 1 0,1-1 0,-1 0 0,1 1 0,-1-1 0,1 1 0,-1-1 0,1 0 1,-1 1-1,1-1 0,0 1 0,-1-1 0,1 1 0,0-1 0,-1 2 0,1-2 0,0 1 0,-1 0 1,-2 33 71,3-28-77,4 73 117,3-2 0,28 138 0,22 126 46,75 323 198,1-228-280,-77-259-65,-40-137-18,-12-33-1,-1 1 0,0-1 0,0 0 0,0 2-1,-1-2 1,0 2 0,1 13 0,-4-25-191,-8-28 52,-19-44 1,15 44 40,-12-45 0,18 44 49,1 1 0,-3-55 0,10 98 70,0 1 1,1-1-1,1 1 1,-1 0-1,2-2 1,8 24-1,41 78 103,-26-58-40,169 343 205,-189-389-393,-3-14 47,-3-26 28,-10-48-8,-22-44-177,-48-126 0,3 16 36,39 113 165,-22-86 21,60 223 21,0 20 78,10 64 0,116 335 318,-69-254-262,99 286-29,-173-509-239,-2 1 0,-38-63 0,-63-80-215,57 92 201,41 62 110,15 22 16,0-1 1,1 1-1,0 0 0,1-1 0,0 0 0,-1-1 0,-5-16 0,109 244 277,-36-89-150,-29-64-51,2-3-1,3-1 1,72 89 0,-84-116-58,0-1 7,51 51 1,-25-14-22,-39-53-7,-11-14 1,-1 0 0,1 0 0,-2 0-1,2 0 1,0-1 0,1 0 0,-1 0-1,0 0 1,1 1 0,0-2 0,0 1-1,-1-1 1,1 0 0,0 0 0,0-1-1,0 1 1,0-1 0,1 0 0,-1 0-1,0 1 1,1-1 0,-1-1 0,5 0-1,5 0-1,29-5-43,-40 4 44,-1 0-1,0 0 1,0 0 0,0 0 0,-1-1-1,1 1 1,0-1 0,0 1-1,0-1 1,-1 0 0,1-1-1,-1 1 1,1 0 0,-1 0-1,0 0 1,0 0 0,2-4 0,2-10-21,-1-1 0,-1 1 1,0-1-1,-1 1 0,-1-1 0,-1 0 1,0 0-1,-2-20 0,0-14-23,1 22 20,-1 2 0,-2-1 1,-1 1-1,-1 1 1,-1-1-1,-1 1 0,-18-42 1,-4 4-84,-65-106 1,92 164 105,-276-425-165,275 424 185,-1 1-1,0-2 1,-1 2 0,2 1 0,-2-2-1,0 2 1,-14-10 122,20 18-101,1 4-30,-1-1 1,1 1 0,1 0-1,-1-1 1,1 0-1,0 1 1,0-1 0,1-1-1,4 9 1,36 55 38,-8-12 7,190 441 155,-130-275-157,-92-215-52,14 26 1,-17-33-1,1 2 0,0-2-1,0 0 1,0 0 0,0 0-1,0 1 1,0-1 0,0 0-1,0 0 1,0 0 0,0-1-1,0 1 1,0 0 0,0 0-1,1-1 1,-1 1 0,0 0-1,1-1 1,1 1 0,-2-11 5,-2-18-14,-2 1-1,-1-1 1,0 0-1,-1 2 1,-18-48 0,-59-131-82,79 199 89,-170-370-69,61 140-11,-96-285 0,24-110 82,171 571-1,9 39 2,-1 0 1,-1 0 0,-9-27-1,16 78 28,-1-3-26,22 136 42,66 253-1,-45-231 1,172 558 168,-180-635-210,-10-29 5,3 0 0,46 90 0,-74-168-8,0-1 0,0 0 0,0 0 0,0 1 0,0-1 0,0 0 0,0 0 0,0 1 0,0-1 0,0 0 0,1 0 0,-1 1 0,0-1 0,0 0 0,0 0 0,0 0 0,0 1 0,1-1 0,-1 0 0,0 0 0,0 0 0,0 1 0,1-1 0,-1 0 0,0 0 0,0 0 0,0 0 0,1 0 0,-1 0 0,0 0 0,0 1 0,1-1 0,-1 0 0,0 0 0,0 0 0,1 0 0,-1 0 0,0 0 0,1 0 0,-1 0 0,0 0 0,0 0 0,1-1 0,-1 1 0,0 0 0,0 0 0,1 0 0,3-17 12,-2-36-4,-3 45-17,0-21-2,-1-2 0,-2 2 0,-1-1 1,-11-40-1,-47-122-76,36 116 67,-87-278-46,-95-489-1,195 772 51,-32-136 0,40 190 16,2 20 0,1 29 5,3 40 33,4 1-1,17 104 0,-12-123-26,34 146 16,-43-200-28,0 0 1,0 0-1,0 0 1,0 0-1,0 0 1,0 0-1,1 0 1,-1 0-1,0 0 1,0 0-1,0 0 1,0 0-1,0 0 1,0 0-1,0 0 1,0 0-1,0 0 1,0 0-1,1 0 1,-1 0-1,0 0 1,0 0-1,0 0 1,0 0-1,0 0 1,0 0-1,0 0 1,0 0-1,0 0 1,0 0-1,0 0 1,1 0-1,-1 0 1,0 0-1,0 0 1,0 0-1,0 0 1,0 0-1,0 1 1,0-1-1,0 0 1,0 0-1,0 0 1,0 0-1,0 0 1,0 0-1,0 0 1,0 0-1,0 0 1,0 1-1,3-17-2,-2-21-6,-7-433-108,7 461 118,-1 2 0,2-2 1,-1 2-1,0-1 0,1 0 0,0 0 1,1 0-1,0 1 0,6-11 0,43-63 17,-35 55-16,4-6-2,1 2 0,0-1 0,3 3 0,0 0 0,2 2 0,31-24 0,-56 48 0,1 1 1,-1 0-1,0-1 1,0 1-1,1 1 1,-2-1-1,2 0 0,-1 0 1,1 1-1,-1 0 1,5-1-1,-6 1 32,-2 3 16,-4 6-50,0-1-1,-1 0 0,2 0 1,-3-1-1,1 1 0,-1-2 1,1 1-1,-15 10 1,-16 18 15,4 5-4,-45 71 0,-6 9-6,73-111-11,12-21 12,10-20 0,8-6-4,2 2 0,1 0 0,51-62 0,-40 56 0,45-73 0,-95 150 5,0 2 0,3 0-1,-17 58 1,-25 136 44,34-133-53,6-31 6,-3 5 13,4-1 1,1 3 0,-5 131-1,18-157-13,2 52 10,-1-92-11,1 2 0,1-2-1,0 2 1,0-2 0,0 0 0,0 1 0,1-1 0,6 11-1,-9-19 0,0 0 0,0 0 0,0 0-1,0-1 1,0 1 0,0 0-1,0 0 1,0 0 0,0 0-1,0 0 1,0 0 0,0 0-1,1-1 1,-1 1 0,0 0-1,0 0 1,0 0 0,0 0-1,0 0 1,0 0 0,0 0-1,0 0 1,0 0 0,0 0-1,0 0 1,1-1 0,-1 1-1,0 0 1,0 0 0,0 0-1,0 0 1,0 0 0,0 0-1,0 0 1,1 0 0,-1 0-1,0 0 1,0 0 0,0 0 0,0 0-1,0 0 1,0 0 0,0 0-1,1 0 1,-1 0 0,0 0-1,0 0 1,0 1 0,0-1-1,0 0 1,0 0 0,0 0-1,0 0 1,1 0 0,-1 0-1,0 0 1,0 0 0,0 0-1,0 0 1,0 0 0,0 1-1,0-1 1,0 0 0,0 0-1,0 0 1,0 0 0,0 0-1,3-18-49,-3-22-38,-3 15 80,1 0-1,2-1 1,0 1-1,1 0 1,2 0-1,0 0 1,2 0-1,0 1 0,10-30 1,179-435 19,-178 457-12,14-33-1,74-115-1,-106 194 30,-15 26-9,-2 0-1,-41 62 1,23-41-2,-87 137 70,113-186-86,-4 13-16,16-57 12,1 0-1,1 1 1,1-1 0,2 2 0,2-1 0,1 1 0,0-1 0,27-55-1,-12 37 10,1 2 0,4 1 0,0 1-1,3 1 1,42-45 0,-21 33-6,2 3 1,119-88-1,-162 136 6,-11 4 11,-10 1-69,-13 2 7,-1 0 0,-1 3 0,2 0 0,-37 14 0,37-12 47,0 0 0,-1-1 1,0-1-1,-39 2 0,61-7-1,0 0-1,0 0 1,0-1 0,1 1 0,-1 0 0,1 0-1,-1 0 1,0-1 0,0 1 0,0 0-1,0-1 1,0 1 0,0-1 0,0 1 0,1-1-1,-1 1 1,0-1 0,0 1 0,1-1 0,-1 0-1,0 0 1,1 1 0,-1-1 0,1 0-1,-1 0 1,1 0 0,-1 0 0,1 1 0,0-1-1,-1 0 1,1-1 0,0 1 0,0 0 0,-1 0-1,1 0 1,0 0 0,0 0 0,0-2-1,1 1 2,-1 0 0,0 0 0,0 0-1,1-1 1,-1 2 0,1-1 0,0 0-1,-1 0 1,1 0 0,0 0-1,0 1 1,0-1 0,0 0 0,1 1-1,-1-2 1,0 2 0,1-1-1,2-1 1,22-14 32,1 2 1,1 1-1,37-12 0,-36 15-18,0-2 0,-1 0-1,35-23 1,210-167-15,-266 198-5,-6 3 2,0 1 0,0 0 1,0 1-1,0-1 0,0 0 0,1 1 0,-1-1 0,0 0 0,0 1 1,1 0-1,-1-1 0,0 1 0,1 0 0,1-1 0,-5 17 46,-14 10-60,-1 0 0,-1 0-1,0-2 1,-2-1 0,-1-1 0,-1 0 0,0-2-1,-44 31 1,5-8 9,2 2-1,1 4 1,4 1-1,-97 115 0,103-100 42,2 1 0,4 1 0,2 4 0,4 0 0,-37 102 0,72-173-33,1 1 0,-1 0 0,1-1 0,0 1 0,0-1 0,-1 1 0,1 0 0,0-1 0,0 1 0,0 0 0,0-1 0,-1 1 0,1 0 0,0-1 0,0 2 0,0-1 0,1-1 0,-1 1 0,0 0 0,0-1 0,0 1 0,0 0 0,1-1 0,-1 1 0,0 0 0,1-1 0,-1 1 0,0-1 0,1 1 0,-1-1 0,1 1 0,-1-1 0,1 1 0,-1-1 0,1 1 0,-1-1 0,1 0 0,-1 1 0,1-1 0,0 0 0,-1 1 0,1-1 0,-1 0 0,2 0 0,31 0 0,-24-1 0,0 1 2,-1-1 0,1-1-1,1 1 1,-1-1 0,-1-1 0,0 0-1,1-1 1,-1 0 0,1 0 0,-2 0-1,1-1 1,-1-1 0,1 0 0,6-8 0,13-11 12,-3-2 0,30-42 0,-10 13-19,2 4 9,4 1 0,2 3 0,1 3-1,3 1 1,0 4 0,106-55 0,-153 89-12,0 0 1,0 0-1,-1-1 0,1 0 1,-1 0-1,-1-1 0,0 0 1,1 0-1,-2-2 1,1 2-1,-1-2 0,-2 0 1,2 0-1,-2 0 1,1 0-1,-1-1 0,-1 0 1,5-19-1,-2-13-26,-1 1 1,-1 0-1,-3-69 1,-1 82 56,1 15-27,1 0 0,1 0 0,0 0 0,0 1 0,1-1 0,1 0 1,5-12-1,4-9-30,-14 34 31,-1 1-1,1-1 0,0 0 0,0 1 0,-1-1 0,1 1 1,0-1-1,-1 1 0,1-1 0,-1 1 0,1-1 0,-1 1 1,1-1-1,-1 1 0,1 0 0,-1-1 0,1 1 0,-1 0 1,1-1-1,-1 1 0,0 0 0,1 0 0,-1 0 0,1-1 1,-1 1-1,0 0 0,1 0 0,-1 0 0,0 0 0,1 0 1,-1 0-1,0 0 0,1 1 0,-1-1 0,1 0 0,0 0 1,-1 1-1,-34 1-59,3 7 60,1 2 0,-1 1-1,-31 18 1,40-18 3,1-1 1,-1-1-1,0-2 0,0 1 1,-2-3-1,1-1 0,-42 5 1,27-10 31,91-29 160,25-18-132,-45 26-29,2 2 1,56-25 0,-78 40-19,1 1 1,-2 1 0,1 0 0,24 1 0,-35 1-14,-1 0 0,1 0 0,-1 0 0,0 0 0,1 1 0,-1-1 0,1 0 0,-1 0 0,1 1 0,-1-1 0,0 0 0,1 1 0,-1-1 0,0 0 0,1 1 0,-1-1 0,0 0 0,1 1 0,-1-1 0,0 1 0,0-1 0,1 1 0,-1-1 0,0 1 0,0-1 0,0 0 0,0 2 0,0-2 0,0 1 0,0-1 0,0 1 0,0-1 0,0 1 0,0-1 0,0 1 0,0-1 0,0 2 0,-3 15 0,-2-8-9,0 1 0,0-2 0,-1 0 0,0 1 0,0-1 0,0 0 0,-1-1 0,-1-1 0,-14 13 0,-19 19-18,-284 335 53,281-335-31,43-46-22,2 0 28,0-1 0,0 1 1,1 0-1,-1-1 0,1 1 0,1-1 0,0 2 0,0-1 0,1 0 0,0 1 0,9-13 1,8-11 3,37-37 0,-11 11-2,35-43-3,23-31 0,-79 94-2,3-5-5,1 1-1,1 1 0,47-45 1,-75 82 8,1 0 1,0 0 0,0 1-1,0 0 1,0 0-1,0-1 1,-1 1 0,1 0-1,8-1 1,-10 3-1,0 0-1,-1-1 1,1 1-1,0 0 1,0 0 0,0 0-1,-1 1 1,1-1 0,0 0-1,0 1 1,-2-1 0,2 1-1,0 0 1,-1-1 0,1 1-1,0 0 1,-1 0-1,1 0 1,-1 0 0,1 1-1,-1-1 1,0 1 0,0-1-1,2 2 1,1 2 4,-1-1 0,1 1 0,-1 0 0,-1-1 0,0 1 0,1 1 0,-1-1 0,0 0 0,0 0 0,-1 1 0,1 0 0,-1-1 0,0 0 0,-1 2 0,1-2 0,-1 8 0,6 269 252,-6-164-151,0-71-73,0-39-28,0-15-11,-1-62-141,-2 0-1,-20-107 0,16 145 124,4 17 22,0 2 0,1-2 0,-2-22 0,4 35 34,9 30 96,145 322 598,-150-336-714,-1-1 0,0 1-1,-1 0 1,-1 0 0,0 0-1,0 0 1,-2 21-1,0-4-2,0-31-8,1 0-1,-1 1 1,0-1 0,0 0-1,0 0 1,0 0 0,-1 0-1,1 0 1,0 0 0,-1-1 0,1 1-1,0 0 1,-1-1 0,1 1-1,-1-1 1,1 1 0,-1-1-1,0 0 1,1 0 0,-1 0-1,1 0 1,-4 0 0,-41 3 15,-2-5-16,36 1 0,1 0 0,0 0 0,-1 1 0,0 1 0,1 0 0,-1 1 0,0 1 0,1-1 0,0 1 0,-20 9 0,-158 83-6,121-65-1,2 3 0,-100 69 0,113-61 6,2 3 1,2 1-1,2 3 0,1 2 0,3 2 1,-40 62-1,62-75 1,1 0 0,1 1 0,2 1 1,2 1-1,1 1 0,-16 86 0,16-42-2,5 0 0,-1 139 0,10-224-57,-2-17-138,1 0 172,1 1-1,0-1 1,1 0-1,1 1 1,0 0-1,0-1 1,7-18-1,-3 0-16,124-647-359,-123 650 375,-4 27 32,-1 40 36,-1-2-48,5 70 57,8 271 155,-13-296-155,3 0 1,16 91-1,-17-157-54,0-14-8,2-25-23,-2-48-46,-3 45 48,1-115-192,-20-159 0,22 373 363,-2 0-1,-7 77 1,6-144-128,-1 0 1,0 0-1,0 1 0,-1-1 0,1 0 0,-1 0 0,0 1 1,0-1-1,0 0 0,-4 4 0,6-8-13,-1 0-1,1 0 1,-1 0 0,1 0 0,-1 0-1,1 0 1,-1 0 0,1 0 0,-1-1-1,1 1 1,-1 0 0,1 0 0,-1-1-1,1 1 1,0 0 0,-1 0-1,1-1 1,-1 1 0,1 0 0,0-1-1,-1 1 1,1-1 0,0 1 0,-1 0-1,1-1 1,0 1 0,0-1 0,0 1-1,-1-1 1,1 1 0,0-1 0,0 0-1,-7-21-365,-5-5-433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42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295 779 416,'0'-3'470,"26"7"16,42 5-301,0-3 1,1-3-1,111-12 1,-105-1-94,89-27 0,-106 21-74,1 4 0,-1 1 0,75-1 0,-114 17-18,-19 6-12,-14 6-40,-3-4 16,-1-1-1,0-1 0,0-1 1,-2 0-1,-28 9 1,-107 26-54,117-35 74,-76 19-80,9-4 18,-116 46 1,207-66 82,-1 2 0,-23 15 1,35-21-3,0 1 0,1-1 1,-1 1-1,1 0 1,-1 0-1,1 0 0,0 0 1,0 1-1,1 0 1,-1-1-1,0 1 0,0-1 1,1 1-1,-1 0 1,1 0-1,0 1 0,0-2 1,0 1-1,0 0 1,0 0-1,0 4 0,1-5 0,1-1-1,-1 0 0,1 1 1,-1-1-1,1 0 1,-1 0-1,1 0 0,0 0 1,0 0-1,-1 0 0,1 0 1,0 0-1,0 0 0,0 0 1,0 0-1,0-1 1,0 1-1,0 0 0,1-1 1,-1 2-1,-1-2 0,1 1 1,0-1-1,1 1 0,-1-1 1,0 0-1,3 0 1,40 7 55,-40-7-54,41 2 23,1-3 0,-2-1 1,2-3-1,-1-2 1,77-22-1,212-95 132,-305 111-157,18-7-37,62-38 1,-109 58 29,1 0 1,-1 0 0,1 0 0,-1 0-1,0 0 1,1 0 0,-1 0 0,1 0-1,-1-1 1,0 1 0,1 0 0,-1 0-1,0 0 1,1-1 0,-1 1-1,0 0 1,1-1 0,-1 1 0,0 0-1,1-1 1,-1 1 0,0 0 0,0-1-1,0 1 1,1 0 0,-1-1-1,0 1 1,0-1 0,0 1 0,0 0-1,0-1 1,0 1 0,1-1 0,-1 1-1,0-1 1,0 1 0,-1-1-1,-16-4-69,-30 7-4,8 7 57,0 1 1,1 3-1,0 1 1,1 2-1,-37 21 1,33-16 15,2-3 7,0 1 11,-48 30 0,77-44-9,1 1 0,1 1-1,-1 0 1,1 0 0,0 1 0,1 0-1,0 1 1,0 0 0,0-1-1,-8 17 1,14-22 4,0 0 0,0 0 0,0 0 0,0 0 0,0 1 0,0-1 0,0 0-1,1 0 1,-1 0 0,1 0 0,0 1 0,0 0 0,0-1 0,0 0 0,1 0 0,-1 0 0,1 1 0,2 5 0,-2-7-3,0 0 1,0 1 0,1-1 0,-1 1-1,1-1 1,0 0 0,0 0 0,0-1-1,0 1 1,0-1 0,1 1 0,-1-1-1,0 0 1,1 1 0,-1-1 0,1 1-1,-1-2 1,1 1 0,-1 0 0,0-1-1,1 1 1,3-1 0,14 1 15,-1-1-1,1-1 1,-1 0 0,1-3 0,-1 1-1,1-1 1,-2-1 0,1-1 0,-1-2-1,1 0 1,17-11 0,24-17 29,102-83-1,-79 56-18,0 3-27,-39 30-21,0-1 0,-2-3 0,41-43 0,-79 73 4,-1 0 0,1 0 0,-2 0 0,1-1 1,0 0-1,0 0 0,0 1 0,-1-2 0,0 1 0,0 0 0,-1 0 0,1-2 1,1-8-1,-3 12 7,0 0 0,0 0 1,0 0-1,-1 0 1,1 0-1,-1 0 0,1 0 1,-1 0-1,0 0 1,0 0-1,0 1 0,-1-1 1,1-1-1,0 2 1,-1-1-1,0 1 0,0 0 1,0 0-1,0-1 0,0 1 1,0-1-1,0 2 1,-3-4-1,-4-4 6,-5-1 0,-71-41-11,-74-42-182,98 56 109,-120-86-12,152 106 143,40 29 76,18 16-69,54 70 53,-3 2-1,77 132 1,-139-209-139,-17-22 0,-1-13 0,-1-6-4,-1 1-1,-1 1 1,0-1 0,-1 0-1,-1 1 1,0-1 0,0 2-1,-2-1 1,0 1-1,-1 0 1,0 1 0,-11-16-1,-15-17-8,-2 1 0,-43-42-1,77 86 84,17 24 122,43 43 7,1-2 1,132 108-1,-160-144-136,-20-15-15,1-2 1,0 0 0,14 9 0,-24-17-15,1-1-1,0 1 1,0-1 0,0 0 0,-1 0-1,1 0 1,0 0 0,1 0 0,-1-1 0,0 1-1,0-1 1,1 0 0,-1 0 0,0 0-1,0 0 1,1-1 0,-2 1 0,1-1 0,6-2-1,-7 1-4,1 0 0,0 0 0,-1 0-1,1-1 1,-1 1 0,0-2 0,1 1 0,-1 1-1,-1-1 1,0 0 0,1 0 0,-1-2 0,1 2-1,-1 0 1,0 0 0,0-1 0,0 1 0,-1-1-1,1-3 1,5-72-61,-6 76 65,-1-1-1,0 0 1,1 0-1,-1 0 1,0 1-1,-1-1 1,1 1 0,-1-2-1,1 2 1,-1 0-1,0 0 1,0 0-1,1 0 1,-2-1-1,1 1 1,-1 1 0,1-1-1,-1 1 1,0-1-1,0 1 1,-4-3-1,-9-5 6,-1 0 0,-35-13 0,22 10-4,-224-118-2,239 122 0,-243-129 0,241 131 2,-1 2 0,1 0 0,-30-3 0,35 6-1,0 1 0,1-1 0,-1-1 1,0 0-1,1 0 0,0-2 1,-1 0-1,2 0 0,-1-1 0,-16-13 1,17 13-2,0-2 1,0 3-1,1-1 1,-2 0 0,0 2-1,0 0 1,1 0-1,-23-4 1,9 4 1,1 1-1,-29 0 1,83 5 6,0 1 0,-1 1 0,0 2 0,0 1 0,-1 1 0,1 3 0,45 21 0,-23-4 8,0 2 0,-1 4 0,48 41 0,-29-31-16,-154-116-69,12 32 25,-139-56 1,59 29 12,131 58 33,0 0 0,-1 2 0,1 1 0,-24-4 0,33 8 0,-1 1 0,0 0 0,1 1-1,-1 0 1,0 1 0,1 0 0,0 2 0,-20 5 0,11 2 9,1 1 0,-36 24-1,37-22-7,13-9-1,0-1-1,0 1 1,1 0-1,0 0 1,0 0 0,0 2-1,0-1 1,1 0-1,-1 0 1,1 1 0,0-1-1,1 1 1,0 0-1,-3 7 1,-2 11-1,0 1 0,2-1 0,1 1 0,2 0 0,-3 37 0,6 134-2,2-86 1,-2-91 0,1-2 0,1 2 0,-1-1 0,2 1 0,1-1 0,1 0 0,0 0 0,1-1 0,1 0 0,12 24 0,-10-22 39,-5-13-285,-6-26 74,-22-85 65,-16-136-117,39 231 218,0-8-7,-1 1 0,-1 1 0,0-1 0,-1 0 0,-1 0 0,-1 1 0,0 0 0,-10-20 0,16 35 15,-1 0-1,0-1 0,0 1 0,0 0 1,1 0-1,-1 0 0,0 0 0,0 1 1,-1-1-1,1 0 0,0 1 0,0-1 0,0 0 1,0 1-1,-1-1 0,1 1 0,0 0 1,0-1-1,-1 1 0,1 0 0,0 0 0,-1 0 1,2 0-1,-1 0 0,-1 0 0,1 0 1,0 0-1,0 0 0,-1 1 0,1-1 1,0 1-1,0-1 0,-1 1 0,1-1 0,0 1 1,0 0-1,-2 0 0,-1 3 6,0 1 0,-1-2 0,1 2 0,1-1-1,0 0 1,-1 2 0,-3 4 0,-5 14 25,2 1 0,1 0 0,0 0 0,1 0 0,2 2 0,0-1 0,3 0 0,-1 1 0,1 45 0,-1-37-30,2-28-7,1-20 3,1 13 2,-1-26 0,0 2 0,2-1 0,1 0 0,1-1 0,0 2 0,2 0 0,0 0 0,16-40 0,5 5-26,3 2 1,3 1-1,2 1 0,50-61 1,-80 109 24,1 2 1,0 0 0,1-1 0,-1 1-1,1 1 1,1-1 0,-2 0-1,2 2 1,-1 0 0,1-1 0,0 2-1,-1-1 1,1 1 0,0-1 0,1 2-1,-1 0 1,1 0 0,7 0-1,-14 2 3,0 0-1,0 1 1,0 0-1,0-1 1,-1 0-1,1 0 1,-1 1-1,1-1 1,-1 0-1,1 1 1,-1-1-1,0 1 0,1-1 1,-1 0-1,0 1 1,0-1-1,0 2 1,0-2-1,-1 2 1,-2 40 6,-14 15 4,2-10 7,1 1-1,3 0 0,2 1 1,1-1-1,-1 58 1,8-68-13,0-9 4,5 51 0,-4-74-9,1 1 0,1-2-1,-1 0 1,1 2 0,0-2 0,0 0-1,1 1 1,0-1 0,0 0 0,0 0 0,0 0-1,1 0 1,4 5 0,-7-10-1,-1-1 0,0 1-1,1-1 1,-1 0 0,1 1 0,-1-1 0,1 1 0,0-1-1,-1 0 1,1 1 0,-1-1 0,1 0 0,-1 0-1,1 1 1,0-1 0,-1 0 0,1 0 0,0 0 0,-1 0-1,1 0 1,0 0 0,-1 0 0,1 0 0,0 0 0,-1 0-1,1 0 1,-1 0 0,1-1 0,0 1 0,-1 0-1,1 0 1,-1-1 0,1 1 0,0 0 0,-1-1 0,1 1-1,-1-1 1,1 1 0,-1-1 0,0 1 0,1 0 0,-1-1-1,1 0 1,-1 1 0,0-2 0,0 2 0,0-1-1,0 1 1,0-1 0,1 0 0,-1 1 0,0-1 0,0 0-1,0 0 1,12-47-22,-10 35 11,18-72-166,-4-1 0,-3-1-1,-4 0 1,-3-93 0,-10 155 193,3 25-14,1-1-1,0 1 1,-1 0 0,1-1-1,-1 1 1,1 0-1,-1-2 1,1 2-1,-1 0 1,1-1-1,-1 1 1,1 0-1,-1 0 1,1 0-1,-1 0 1,1-1-1,-1 1 1,1 0 0,-1 0-1,1 0 1,-1 0-1,1 0 1,-1 0-1,-1 1 1,0-1 2,0 1 1,0 1 0,0-1-1,1 0 1,-1 1 0,0-1-1,0 0 1,1 1-1,-1-1 1,0 1 0,1-1-1,0 1 1,0 0 0,0-1-1,0 2 1,-2 2-1,-8 17 39,0 0 0,2 0 0,1 1-1,0 0 1,2 1 0,0 0-1,1 0 1,-2 37 0,7-61-43,0 1 0,0-1 0,0 0 0,0 1 0,1-1 0,-1 0 0,0 0-1,0 1 1,0-1 0,1 0 0,-1 0 0,0 1 0,0-1 0,1 0 0,-1 0 0,0 1 0,0-1 0,1 0 0,-1 0 0,0 0 0,1 0 0,-1 0 0,0 0 0,1 1 0,-1-1 0,0 0 0,1 0-1,-1 0 1,0 0 0,1 0 0,-1 0 0,0 0 0,1 0 0,-1 0 0,0 0 0,1-1 0,-1 1 0,0 0 0,1 0 0,-1 0 0,1-1 0,12-7 2,-11 4-3,-1 0-1,0 1 1,0-1 0,-1 1 0,1-1-1,-1 1 1,0-2 0,0-5 0,0 10 0,0 0 1,0 1 0,0-1 0,0 0-1,0 0 1,0 0 0,0 0 0,0 0-1,0 0 1,0 0 0,-1 0 0,1 0-1,0 0 1,0 0 0,0 0 0,0 0-1,0 1 1,0-1 0,0 0 0,0 0-1,0 0 1,0 0 0,0 0 0,-1 0-1,1 0 1,0 0 0,0 0 0,0 0-1,0 0 1,0 0 0,0 0 0,0 0-1,0 0 1,0 0 0,-1 0 0,1 0-1,0 0 1,0 0 0,0 0 0,0 0-1,0-1 1,0 1 0,0 0 0,0 0-1,0 0 1,0 0 0,0 0 0,-1 0-1,1 0 1,0 0 0,0 0 0,0 0-1,0 0 1,0 0 0,0 0 0,0-1-1,0 1 1,0 0 0,0 0 0,0 0-1,0 0 1,-7 24 16,0 27 32,2-1-1,2 2 0,4 59 1,0-34 50,0-36-80,1 1-1,3 0 0,12 53 1,-16-85-29,-2-34-8,0 1 0,-2 1 0,-1-1 0,-1 1 0,0 0 0,-2 0 0,-10-26 0,13 37 10,-1-1 0,-1 2 0,1-2 0,-2 1 0,1 1 0,-1 0 0,-1 0-1,0 0 1,0 2 0,0 0 0,-1-1 0,-1 2 0,1-1 0,-15-7 0,23 14 10,0 0-1,0 0 1,0 1 0,0-2 0,0 2-1,0-1 1,0 1 0,0-1 0,0 1-1,0 0 1,-1 0 0,1-1 0,0 1-1,0 0 1,0 0 0,1 0 0,-1 0-1,-1 0 1,1 0 0,0 1 0,0-1-1,0 0 1,0 0 0,0 1-1,0-1 1,0 1 0,0-1 0,0 2-1,0-2 1,0 1 0,0 0 0,0 0-1,0-1 1,0 1 0,1 0 0,-1 0-1,0 0 1,1 0 0,-1 0 0,0 0-1,1 0 1,-1 0 0,1 0 0,0 0-1,-1 2 1,-1 6 10,1-1 1,1 2-1,0-2 0,0 2 0,2 11 0,-1 3 16,0 7 6,2 1 0,1 0 1,1-2-1,9 38 0,46 119 35,-29-93-30,164 535 21,-178-580-64,31 61-1,-48-109-2,1 0 0,-1 0 0,0 0 1,1 0-1,-1 0 0,1 0 0,-1 0 0,1 0 0,-1 0 0,1 1 0,0-2 0,-1 1 0,1 0 0,0 0 0,0-1 0,0 1 0,-1 0 0,1-1 0,0 1 0,0 0 0,0-1 0,0 0 0,2 1 0,-2-1-2,-1-1 0,1 0 0,0 0 0,-1 0 0,1 1 0,-1-1 0,1 0 0,-1 0 0,1 0 0,-1-1 0,0 1 0,1 0 0,-1 0 0,0 0 0,0 0 0,0 0-1,0 0 1,0-2 0,0-61-184,-4 18 109,-4 2-1,-1 1 1,-2 0 0,-19-55 0,7 23 36,-156-445-149,101 299 150,75 214 48,-13-38 2,-1-1-1,-34-60 1,50 104 5,0-1 0,0 1 0,0 1-1,-1-1 1,1-1 0,-1 1-1,1 0 1,-1 1 0,0-1 0,1 1-1,-1-1 1,0 1 0,0 0-1,0 0 1,1 0 0,-2 0-1,1 0 1,-4-1 0,5 2-3,0 0 1,0 1 0,0-1-1,-1 1 1,1-1-1,0 1 1,0-1 0,0 1-1,0 0 1,0-1-1,0 1 1,0 0 0,0 0-1,0 0 1,1-1-1,-1 1 1,0 0 0,0 0-1,1 0 1,-1 1-1,1-1 1,-1 0 0,1 0-1,-1 1 1,1-1-1,-1 0 1,1 1 0,0-1-1,0 0 1,0 0-1,0 0 1,0 1 0,0-1-1,0 2 1,-2 47 96,1-1 0,3 1 0,1-2 0,13 65 0,53 193 56,-39-186-93,-21-81-55,24 101 40,87 240-1,-117-373-46,13 31 3,-16-36-7,1-1 0,0 0 0,-1 2 1,1-2-1,0 0 0,0 1 0,0-1 0,0 0 0,0 0 0,0 0 1,0 0-1,0 0 0,1 0 0,-1 0 0,0 0 0,1-1 1,1 2-1,-2-7-84,-4-30 32,-2 2 0,-1-1-1,-1 0 1,-1 1-1,-19-46 1,4 2-73,2 6 86,-25-88-142,-81-189 1,124 342 183,3 2 3,-1 1 0,0 1 0,0-1 0,0 1 0,0-1-1,-1 1 1,1-1 0,0 0 0,0 1 0,-1 0 0,0 0 0,0 0 0,0 0 0,0 0 0,0 0-1,0 1 1,0-1 0,-1 0 0,1 0 0,-1 1 0,1 0 0,-5-1 0,7 2-2,-1 1 1,0-1 0,0 1 0,1 0-1,-1-1 1,1 1 0,0 0-1,-1 0 1,1 1 0,-1-2 0,1 1-1,-1 0 1,1 0 0,0 0-1,-1 0 1,1 0 0,0 0 0,0 0-1,0 0 1,-1-1 0,1 1-1,0 0 1,0 0 0,1 0 0,-1 0-1,0 0 1,0 0 0,0 0-1,1 0 1,-1 2 0,1 4 14,-1 27 47,1-2 0,1 2 0,2-1 0,2-1 0,1 1 0,1-2 1,23 62-1,44 87 162,129 225 1,-196-388-221,2-1 0,1 0 0,0-1 0,-1 0 0,2-1 0,1 0-1,0-2 1,0 1 0,16 10 0,-28-22-6,0 0-1,0 0 1,0-1 0,0 1-1,0 0 1,1-1 0,-1 1-1,0-1 1,0 1 0,0-1-1,1 1 1,-1-1 0,0 0-1,0 0 1,1 0 0,-1 0-1,0 0 1,1 0 0,-1 0 0,0 0-1,-1 0 1,2 0 0,-1-1-1,0 1 1,0 0 0,1-1-1,-1 1 1,0-1 0,0 0-1,0 1 1,0-1 0,0 0-1,0 0 1,0 1 0,0-1-1,0 0 1,0 0 0,0 0-1,-1 0 1,1 0 0,0-1-1,-1 1 1,2-3 0,0-4-3,1-2 0,-2 1 0,1 1 0,-1-2 0,0-13 0,-1 13 3,4-383-65,-1-1-25,6 287 46,2-79-40,-12 192 91,0 0 0,-1 0 0,0 1 0,-1-2 0,1 1 0,-1 0 0,-3 5 0,-6 18-4,-6 24 24,4 2 0,2 1 0,1 1 0,-5 102 0,16 230 89,2-339-110,1-1 0,2 0 0,2 0 1,3-1-1,20 67 0,-22-102-20,-4-22-17,-2-26-31,-2-16 3,-1-2 0,-3 2-1,-2-2 1,-2 2-1,-2 0 1,-2 0 0,-27-71-1,37 115 55,-23-57-21,-2 2-1,-54-92 0,80 151 31,0 1 1,-1-1 0,0 0-1,1 0 1,-1 1-1,-1 0 1,1 0-1,0 0 1,0 1 0,-1-1-1,1 0 1,-1 1-1,-2-3 1,3 37 112,3-1-84,1-2 0,2 1 0,2 0 1,13 51-1,51 120 132,-42-125-111,35 95 19,6-4 0,8-2 1,182 291-1,-255-451-73,56 76-6,-54-76 3,-1 0-1,0 1 0,2-1 1,-1-1-1,1 1 0,0-1 1,0-1-1,-1 0 0,10 5 1,-14-35-88,-7 7 67,-1 0 0,0 1 1,-1 0-1,0 0 0,-1 0 1,-1 1-1,-1 0 0,-16-22 1,5 6-36,-102-152-107,-251-288 1,368 466 165,3 2 5,-1 1 0,0 0 1,0-1-1,-1 1 0,1 0 1,0 1-1,-8-6 0,11 11 2,1-1 0,-1 0 0,1 0 0,0-1 0,-1 1 0,1 0 0,0 0 0,-1 0 0,1 0 0,0 0-1,0-1 1,0 1 0,0 0 0,0 0 0,0 0 0,0 0 0,0 0 0,0 1 0,1 1 5,0 18 11,1 0 0,1 0 0,1-1 0,1 0-1,0 0 1,0 0 0,3 0 0,13 27 0,87 145 143,-96-173-153,137 188 55,-108-154-48,-2 0-1,-1 3 0,-3 1 1,30 66-1,-19-15-13,-40-92-40,-2-21-35,-4-29 33,-5 11 0,0 0 0,-2 0 0,0 1 0,-19-41 0,-54-87-183,67 127 185,-123-190-147,93 152 167,3-1-1,2-3 0,-52-118 0,82 153 91,30 61-8,383 552 397,-365-537-463,45 42 1,-74-83-22,-9-15-26,-10-19-51,-4 0 57,-2 1-1,0 1 1,-34-50 0,-68-72-193,25 33 140,57 70 118,-11-16 91,44 58-84,6 8-2,30 35 19,94 128 167,43 46-42,-154-192-156,3-2-1,0 0 0,0-2 1,2 0-1,-1-1 0,2-3 1,37 18-1,-56-29-30,1 0 0,-1 0-1,0-1 1,1 1 0,-1-1 0,9 0-1,-13-1-13,-7-10 21,-1 0 1,0 2-1,0-2 0,0 2 1,-2 0-1,1 0 0,-1 1 1,1 0-1,-1 0 0,-1 1 1,0 1-1,1-1 0,-1 1 1,-1 1-1,1 1 1,0 0-1,-1-1 0,0 2 1,1 0-1,-1 1 0,0 0 1,-22 2-1,28 1 7,0-1-1,-1 1 1,2 1-1,0 0 1,-1-1 0,0 1-1,0 0 1,1 0-1,0 1 1,0 0 0,0 0-1,1 0 1,-1 0-1,-4 7 1,4-4 2,-1-1 0,1 1 0,1 0 0,-1 1 0,1-1 0,1 0 0,0 1 0,-1 0 0,-1 13 0,4-14 1,0 2 0,0-1-1,1 1 1,0-1 0,0 0-1,1 0 1,0 0 0,0 0 0,0-1-1,1 2 1,0-2 0,1 0 0,0 1-1,0-2 1,0 1 0,1 0 0,0-1-1,-1 0 1,2 0 0,0-1-1,10 8 1,-6-4 2,0-2 0,1 1 0,0-1-1,0-1 1,0 0 0,1-1 0,0-1-1,0 0 1,0-1 0,0 1 0,1-2-1,21 2 1,-18-4-8,-14 0-1,1 0 0,0 1 1,0-1-1,-1-1 0,0 1 1,1 0-1,0-1 0,0 1 1,4-3-1,-5 2 1,-1 0 0,0 0 0,0-1 1,0 1-1,-1 0 0,1 0 0,0-1 0,0 1 1,0 0-1,-1 0 0,1-1 0,-1 1 0,1-1 0,-1 1 1,0-1-1,1 1 0,-1 0 0,0-2 0,0 2 0,0-1 1,0 1-1,-1-3 0,0-8-13,-1 2-1,0-1 1,0 1 0,-1-1 0,-1 1 0,0 0-1,0 0 1,-1 0 0,1 1 0,-1-1 0,-1 2-1,0-2 1,-1 2 0,0 1 0,-11-13 0,-2 0 9,-1 1 0,0 1 0,-1 1 1,-41-23-1,60 38 5,0 0 0,-1 0 0,1 1 0,-1 0 0,1-2 0,-1 2 0,0 0 0,1 1 0,0-1 0,-1 1 0,-4 0 0,7 0 0,-1 0 0,1 1 0,0-1 0,0 1 0,0-1 1,0 1-1,0 1 0,0-2 0,0 1 0,0 0 0,0 0 1,0 0-1,0 0 0,0 0 0,1 0 0,-1 0 0,0 0 1,1 0-1,-1 0 0,1 0 0,-1 0 0,1 0 0,-1 1 1,1-1-1,0 0 0,0 1 0,0-1 0,-1 1 0,1-1 1,0 0-1,0 0 0,1 1 0,-1 1 0,-1 16 20,1 1-1,1-1 0,1 0 1,0 1-1,1-1 0,1 0 1,1-1-1,0 1 1,1-1-1,1-1 0,0 1 1,2-1-1,0 0 0,1 0 1,20 26-1,-13-22 15,2-1 0,0 0 0,2-2 0,0 0 0,1-1 0,0-1 1,42 20-1,-46-27-17,0-1 0,2 1-1,-2-3 1,2-1 0,0 0 0,0-1 0,-1-1 0,2-1 0,-2-1 0,37-3 0,-52 1-16,-1 0 0,1 0 0,-1 0-1,1-1 1,-1 0 0,1 0 0,-1 0 0,1 0 0,-1-1-1,0 1 1,0-1 0,0 1 0,0-2 0,-1 1 0,0 0-1,0 0 1,1 0 0,1-6 0,5-6 2,-1-3 1,10-30-1,-13 34-2,20-57-75,-4 1 0,-3-2 0,-3-1 0,-3 0 0,-2-1 0,-1-116 0,-9 187 70,0 1 0,-1 0 1,1 0-1,-1 0 0,0 0 0,1 0 0,-1 1 0,0-1 1,0 0-1,0-1 0,0 2 0,0-1 0,0 1 1,0-1-1,0 1 0,-1-1 0,1 1 0,-1 0 1,1-1-1,-1 1 0,0 0 0,0 0 0,1 1 1,-1-1-1,0-1 0,0 1 0,0 1 0,0-1 1,0 1-1,0 0 0,0-1 0,0 1 0,-1 0 0,-2 0-5,0-1 0,-1 1-1,1 0 1,0 1 0,0-1-1,0 1 1,1 0 0,-1 0-1,0 1 1,0 0 0,0 0-1,-5 3 1,-13 12 17,2 2-1,-1 0 1,1 2 0,1 0-1,2 1 1,-1 1 0,-20 37-1,9-6 19,3 0 0,-34 92 0,49-112 29,7-20-26,6-15-22,133-303 19,-57 127-63,86-223-107,-175 417 151,0 2 0,-8 21 0,-12 51 44,-33 149 0,50-163 19,3 1 1,4 1 0,3 116-1,4-194-70,1 0 0,0 0 0,0-1 0,0 1 0,0 0 0,0 0 0,1 0 0,-1-1 0,0 1 0,0 0 0,1 0 0,-1-1 0,0 1 0,1 0 0,-1 1 0,0-2 0,1 1 0,-1 0 0,1-1 0,-1 1 0,1 0 0,-1-1 0,0 1 0,1-1 0,-1 1 0,1-1 0,0 0 0,0 1 0,-1-1 0,1 1 0,0-1 0,0 0 0,-1 0 0,1 0 0,0 1 0,0-1 0,0 0 0,-1 0 0,1 0 0,0 0 0,0 0 0,0 0 0,0 0 0,-1-1 0,2 1 0,1-1 0,0 0 0,0 1 0,-1-1 0,1-1 0,0 1 0,-1 0 0,0-2 0,0 2 0,0-1 0,1 0 0,-1 0 0,4-4 0,10-19 6,-1-3 0,-1 1-1,-1-2 1,11-34-1,-4 11 0,-3 4-25,-1 0 1,-3-2 0,-1 0 0,4-52-1,-7 19-28,1-107 0,-12 233 48,-1-1 0,-2 2 0,-2-2 0,-21 77 0,1-2 59,-24 213-1,44-269-47,2-11 35,3 65-1,2-114-45,-1 0 0,1-1 1,0 1-1,0-1 0,0 1 0,0 0 0,-1-1 0,1 2 0,0-1 0,0-1 0,0 1 1,0 0-1,1-1 0,-1 1 0,0-1 0,0 1 0,0 0 0,0-1 0,1 1 0,-1 0 1,0-1-1,0 1 0,1-1 0,-1 1 0,0-1 0,0 1 0,0-1 0,1 1 0,-1-1 0,1 1 1,-1-1-1,1 0 0,-1 1 0,1-1 0,-1 0 0,1 1 0,0-1 0,-1 0 0,1 0 1,-1 0-1,1 1 0,0-1 0,-1 0 0,1 0 0,0 0 0,-1 0 0,1 0 0,0 0 1,-1 0-1,1 0 0,0 0 0,-1-1 0,1 1 0,-1 0 0,1 0 0,0-1 0,-1 1 1,1 0-1,-1 0 0,1-1 0,3-2 0,-1 1 0,1-1-1,-1 1 1,0-1 0,-1-1 0,1 1 0,-1 0 0,1-1 0,2-4 0,13-36-11,-2-1 1,-1-1 0,-3-1 0,12-73-1,-13 66 4,-2-1-47,-1 0 0,-2-1 1,-2-101-1,-6 119 24,-1 0 1,-2 0-1,-2 0 1,0 0-1,-3 1 1,-19-49-1,19 68 46,9 19-15,0-1-1,0 1 1,0-1 0,0 1-1,1-1 1,-1 1 0,0-1-1,1 1 1,-1 0 0,0-1-1,1 1 1,-1 0 0,1 0-1,-1 1 1,1-2 0,-1 1-1,1 0 1,0 0 0,-1 0-1,1 0 1,0 0 0,0 0-1,0 1 1,-92 292 31,80-264-32,-1 0 0,0-2 0,-22 33 0,26-45 0,-2 0 0,-1 0 0,1-2 0,-2 0 0,-1 0 0,-24 19 0,34-31-3,1 2-1,-2-2 0,1 0 1,0 0-1,-1 0 1,1-1-1,-1 1 1,-8 1-1,12-3 3,0 0 0,0 0 1,0 0-1,-1 0 0,1 0 0,0-1 0,0 1 1,0 0-1,0 0 0,-1-1 0,1 1 0,0-1 0,0 1 1,0-1-1,0 1 0,0-1 0,0 0 0,0 0 1,0 1-1,0-1 0,1 0 0,-1 0 0,0 0 0,0 0 1,1 0-1,-1 0 0,1 0 0,-1-1 0,0 1 0,1 0 1,0 0-1,-1 0 0,1-1 0,0 1 0,0 0 1,-1 0-1,1 0 0,0-3 0,-2-19 4,1-1-1,1 1 0,1-1 1,0 1-1,2 0 1,1 0-1,1-1 1,0 2-1,2 0 0,10-27 1,149-279 2,-53 127-5,-99 176 0,-11 19 0,-1-1 0,1 2 0,0-1 0,1 1 0,0-1 0,0 1 0,0 0 0,8-6 0,-11 10 2,0 0 0,0 0 0,-1 1 0,2-1 0,-1 0 0,0 1 0,1 0 1,-1-1-1,0 1 0,1 0 0,-1-1 0,0 1 0,1 0 0,-1 0 0,1 0 0,-1 0 0,0 0 0,1 1 0,-1-1 0,0 0 0,1 1 0,-1-1 0,0 1 0,1-1 0,-1 1 0,0 0 0,0-1 0,0 1 1,1 0-1,-1 0 0,0 0 0,0 0 0,-1 1 0,1-1 0,0 1 0,5 5 6,-2 0 0,1 2-1,-1-2 1,6 15 0,-3-5 2,3 2-3,1 1-1,-1 0 1,-3 1 0,1 0 0,0 0 0,-2 1-1,-1 0 1,-1 1 0,0-1 0,-1 33 0,-1 46 7,-2 94 34,-2-166-42,0-2-1,-2 1 1,-1 0 0,-16 48-1,21-74-6,-1-1 0,1 0-1,-1 0 1,1 1 0,-1-1-1,1 0 1,-1 0 0,0 1 0,0-1-1,1 0 1,0 0 0,-1 0-1,0 0 1,0 1 0,0-1-1,-1 0 1,1-1 0,0 1-1,-2 1 1,2-2-2,0 0 1,0 0-1,0 0 1,0 0-1,0 0 0,0 0 1,1-1-1,-1 1 0,0 0 1,0-1-1,0 1 1,1 0-1,-1-1 0,0 1 1,0-1-1,1 1 0,-1-1 1,0 1-1,1-2 1,-1 1-1,0 1 0,0-2 1,-2-2-9,0-1-1,1 1 1,0-1 0,0 0 0,0 0 0,0 1 0,1-2 0,-1 1 0,0-7 0,-11-124-133,-27-208-379,39 331 539,1 13-13,0 0 0,0 0 0,0 0 0,0 1 0,1-1 0,-1 0 0,0 0 0,0 0 0,0 1 0,0-1 1,0 0-1,0 0 0,0 0 0,0 0 0,0 1 0,0-1 0,0 0 0,-1 0 0,1 0 0,0 1 0,0-1 0,0 0 1,0 0-1,0 0 0,0 0 0,0 1 0,0-1 0,0 0 0,-1 0 0,1 0 0,0 0 0,0 0 0,0 0 1,0 1-1,0-1 0,-1 0 0,1 0 0,0 0 0,0 0 0,0 0 0,0 0 0,-1 0 0,1 0 0,0 0 0,0 0 1,0 0-1,-1 0 0,1 0 0,0 0 0,0 0 0,0 0 0,-1 0 0,1 0 0,0 0 0,0 0 0,0 0 1,0 0-1,-1 0 0,1 0 0,0 0 0,0-1 0,0 1 0,-1 0 0,0 41 56,-2-1 0,-2 1-1,-2-1 1,-1 0 0,-2-1-1,-1 0 1,-2-1 0,-26 54 0,36-86-56,-8 19 20,0-1-1,-3 1 1,0-2 0,-25 32 0,-15 13 13,26-31-22,-52 52 0,72-80-14,-1-1 1,0-1-1,1 1 1,-2-1-1,1-1 0,-1 1 1,0-2-1,0 0 0,-1 0 1,1-1-1,-1 0 0,0-1 1,-1-1-1,-14 2 0,-8 1-3,18-2-3,0-1 0,-1-1 0,-17-1 1,29-1 4,1 1 0,0-1 0,0 0 0,-1 0 0,1 0 0,0 0 0,0-1 0,-1-1 0,1 1 0,0 0 0,1 0 0,0-1 0,-1 1 1,0-1-1,1 0 0,-4-5 0,-55-72-19,3-3 1,-90-169-1,120 195 10,2-3 0,2-3 1,4 1-1,1-1 0,-18-105 0,34 121 10,-1-64 0,2 13 0,-24-220-32,26 178 11,16 152 69,-2 12-43,-1-1 1,0 1-1,-1 2 0,-1-1 1,-2 1-1,9 40 0,-9-36-4,3 10 5,-1 1-1,-2 0 0,-1 0 0,1 62 0,-8-102-48,-1-16-886,-10-8 305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43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150 1656 224,'0'-4'25,"0"3"-17,1 0-1,-1 0 1,0-1 0,0 1-1,0 0 1,0 0 0,0 0-1,0 0 1,0-1-1,0 1 1,0 0 0,0 0-1,-1 0 1,1 0 0,-1 0-1,1-1 1,0 0 0,-1 1-1,0 0 1,1 0-1,-1 0 1,0 1 0,1-1-1,-1 0 1,0 0 0,0 0-1,0 0 1,0 1 0,0-1-1,-1 0 1,11 18 398,102 185 272,29 56-337,101 268-74,-234-511-234,5 10-177,-19-46-39,-11-20 57,-41-70 0,20 42 63,-16-24-64,-77-99 0,-37-62 99,56 75 182,55 98-116,52 79-49,5 2-5,2 37 75,5-34-53,-1 0 0,0 0 0,0 0 0,1-1 0,0 0 0,0 1 0,0-1 0,0-1 1,11 1-1,-1 1-3,9 3 23,-1 1-1,1 1 1,-1 0 0,0 3-1,-1 1 1,-1-1 0,1 3 0,-2 1-1,1 0 1,33 34 0,3 9 18,-3 2 1,-2 3-1,-3 2 1,-2 2-1,58 110 1,49 146 29,138 413 1,-285-715-86,-56-122-301,-120-184 0,-29 9 10,-196-289 310,390 561 10,-15-22-13,17 26 4,1-1 0,0 0 0,-1 0 0,0 1 0,1-1 0,-1 1 0,1-1 0,-1 1 0,0-1 0,1 1 0,-1-1 0,0 1 0,1-1 0,-1 1 0,0 0 0,0-1-1,0 1 1,1 0 0,-1 0 0,1 0 0,-1 0 0,0-1 0,1 1 0,-1 0 0,0 1 0,0-1 0,0 0 0,-1 0 0,1 4 3,-1 0-1,1 1 0,0-1 1,0 1-1,0-1 0,0 0 0,1 2 1,0-2-1,0 0 0,0 1 1,0 0-1,2 7 0,-1 8 13,0 9 7,2 0 0,0 1 0,2-2 0,1 0 0,1 1 0,1-1 0,16 38 0,102 185 143,-61-127-94,-40-76-69,100 200 130,108 297 0,-91-156-146,-145-416-93,-8-26 95,-186-422-549,-38 14 242,221 433 307,-279-536-168,284 544 176,5 11 6,-1 0 0,0-1-1,0 1 1,-1-1 0,0 2-1,1-1 1,-2 1 0,0 0-1,-12-10 1,18 23 32,3 5-29,0 1 0,1 0 0,1 0 1,-1-2-1,2 2 0,-1-1 0,1 0 0,1-1 1,-1 1-1,1-2 0,8 9 0,13 25 35,37 69 33,74 123 85,128 296 0,-148-231-85,-58-137-24,146 281 0,-200-431-52,-4-7-9,1 1-1,1 0 1,-1-1 0,1 1 0,0-1 0,0 0 0,0 0-1,1-1 1,-1 0 0,1 0 0,5 5 0,-10-9 3,1 0 0,-1 0 0,0 0 0,0 0 0,0 0 0,1 0 0,-1 0 0,0 0 0,0 0 1,0 0-1,1 0 0,-1 0 0,0 0 0,0 0 0,0 0 0,1 0 0,-1 0 0,0 0 0,0 0 1,0 0-1,1 0 0,-1 0 0,0 0 0,0 0 0,0 0 0,1-1 0,-1 1 0,0 0 0,0 0 0,0 0 1,0 0-1,0-1 0,1 1 0,-1 0 0,0 0 0,0 0 0,0 0 0,0-1 0,0 1 0,0 0 0,0 0 1,0 0-1,0-1 0,0 1 0,0 0 0,1 0 0,-1-1 0,0-15 16,0 11-10,-4-60-8,-3 2 0,-3 0 0,-1 1 0,-22-70-1,11 46-18,-29-128-27,-116-434-96,141 560 120,-34-97 53,60 185-28,0 0 0,0 0 0,0 0 0,0 0-1,0 1 1,0-1 0,0 0 0,0 0-1,0 0 1,0 0 0,-1 0 0,1 0 0,0 2-1,0-2 1,0 0 0,0 0 0,0 0-1,0 0 1,0 0 0,0 0 0,0 1 0,0-1-1,0 0 1,0 0 0,-1 0 0,1 0-1,0 0 1,0 0 0,0 0 0,0 0 0,0 0-1,0 0 1,-1 0 0,1 0 0,0 1-1,0-1 1,0 0 0,0 0 0,0 0 0,0 0-1,-1 0 1,1 0 0,0 0 0,0 0-1,0 0 1,0 0 0,0-1 0,-1 1 0,1 0-1,0 0 1,0 0 0,0 0 0,0 0-1,0 0 1,0 0 0,-1 0 0,0 14 8,5 38 15,2-2 0,2 1 1,3-2-1,0 1 0,22 55 0,6 27 28,31 156 9,-34-125 21,110 311 0,-126-433-75,6 19-20,-40-136-19,-61-174-103,-9 3 1,-10 5-1,-198-365 0,246 519 135,24 45 1,0 1 0,-2 1 0,-2 2 0,-1 1 0,-53-57-1,80 95 2,0 0 0,0 0 0,0 0 0,0 1 0,0-1 0,0 0-1,0 0 1,0 0 0,0 1 0,0-1 0,0 0 0,0 0 0,0 0 0,0 0-1,0 1 1,0-1 0,0 0 0,0 0 0,-1 0 0,1 1 0,0-1 0,0 0-1,0 0 1,0 0 0,0 0 0,0 0 0,-1 1 0,1-1 0,0 0 0,0 0-1,0 0 1,0 0 0,0 0 0,-1 0 0,1 0 0,0 0 0,0 0 0,0 0-1,-1 0 1,1 1 0,0-1 0,0 0 0,0 0 0,-1 0 0,1 0 0,0 0-1,0-1 1,0 1 0,0 0 0,-1 0 0,1 0 0,0 0 0,0 0 0,0 0-1,-1 0 1,1 0 0,0 0 0,0 0 0,0 0 0,0-1 0,0 1 0,-1 0-1,1 0 1,0 0 0,4 22 31,9 13 4,1-2-1,2 1 1,22 37-1,2 2 10,8 21-4,327 683 237,-362-746-277,377 799 102,-317-695-104,61 105 0,22 24-26,-201-306-284,-409-492-453,443 520 762,7 9 2,0-1 0,-1 0 0,1 1 0,-1 1 1,1-1-1,-1 0 0,-1 1 0,1 0 0,-8-3 0,13 7 3,-1 1-1,1-1 0,-1 0 0,1 1 0,-1-1 1,1 1-1,-1-1 0,1 0 0,0 1 1,-1-1-1,1 1 0,0-1 0,-1 1 0,1 0 1,0-1-1,0 1 0,-1-1 0,1 1 0,0-1 1,0 1-1,0 0 0,0-1 0,0 1 1,0 0-1,0-1 0,0 1 0,0-1 0,0 1 1,0 0-1,0-1 0,0 1 0,1 1 1,-1-2 1,0 9 10,1 2-1,0-2 0,1 0 1,0 1-1,0-2 0,1 2 0,0-1 1,0 0-1,5 9 0,6 9 34,26 36-1,-8-14 9,28 42 92,4-2-1,125 133 1,-157-191-142,-32-31-6,0 0 0,0 0 0,0 0 0,0 0 0,0 0 0,-1 0 0,1 0 0,0-1 0,0 1-1,0 0 1,0 0 0,0 0 0,0 0 0,0 0 0,0 0 0,0 0 0,0 0 0,0 0 0,0-1 0,0 1 0,0 0 0,0 0 0,0 0 0,0 0 0,0 0 0,0 0 0,0 0 0,0 0 0,0 0-1,0 0 1,0-1 0,1 1 0,-1 0 0,0 0 0,0 0 0,0 0 0,0 0 0,0 0 0,0 0 0,0 0 0,0 0 0,0 0 0,0 0 0,0 0 0,0 0 0,0 0 0,1 0 0,-1 0 0,0 0-1,0 0 1,0-1 0,0 1 0,-13-23-3,-7-3-30,15 20 23,1 1 0,0-1 0,0 0 1,0 0-1,0 0 0,0 0 0,1-2 1,0 2-1,0-2 0,1 1 0,0 1 1,-2-11-1,19 19 5,-1 8 18,-2 0 1,1 1 0,-1 0 0,-1 1-1,0 0 1,-1 1 0,15 23 0,-5-10 9,160 250 168,-118-174-152,-61-100-39,1 0 1,0 1 0,0-1-1,0 1 1,0-1 0,1 0-1,-1-1 1,0 1 0,1-1-1,-1 1 1,1-1 0,-1 0-1,1 0 1,-1 0 0,1 0-1,0 0 1,0 0 0,0-1-1,0 0 1,0 1 0,-1-1-1,1 0 1,0-1 0,0 1-1,0 0 1,-1-1 0,4 0-1,19-1 8,-20 1-7,-1 1 0,1-1-1,0 0 1,-1 0-1,1-1 1,0 0 0,-1 0-1,1 0 1,-2-1-1,6-2 1,-4 2-1,0 0 0,0 0 0,0 1-1,1 0 1,-2-1 0,2 1 0,9-1 0,3 1 0,1 1 0,-1 1 0,1 1 0,-1 1 0,24 6 0,-41-8-1,0 0 1,0 1-1,0-1 1,0 0-1,0 0 1,0 0-1,0 0 1,0 0-1,0 0 1,-1 0-1,1 0 1,0 0-1,0 0 1,0 0-1,0-1 1,0 1-1,0 0 1,0-2-1,-1 2 1,1 0-1,0-1 1,0 1-1,0-1 1,-1 1 0,1-1-1,0 0 1,0 0-1,0-1-1,0 0-1,0 1 1,0-1-1,-1 0 1,1 0-1,-1 0 1,1-1 0,-1 1-1,0 0 1,0 0-1,0 0 1,0-2-1,0-8-9,-2 2 0,1-2 0,-2 2-1,-3-14 1,-8-10-27,-1 0 0,-2 1 0,0 1-1,-3 0 1,-38-49 0,24 35 2,-105-145-14,-79-117-10,123 157 39,-91-191 1,-211-421 5,247 510-21,145 246 15,19 38 17,44 85 34,136 303 17,85 281 46,47-25-8,-295-617-93,-2 1 0,22 65 0,-109-199-50,-64-118-11,-187-396 0,-27-243 18,264 627 52,-104-262 5,165 443 19,18 48-16,75 151 20,-11-30-23,66 177 32,52 115 16,28-18-26,-214-420-183,-2-10 139,-6-21 51,-3 4-62,-21-50-1,6 18-21,-350-933-207,251 674 221,-42-75 68,148 354-28,3 0 1,1-1 0,1 0-1,3-1 1,1 0-1,-4-80 1,10 91-10,-2 2-1,0-2 1,-10-43-1,12 72 7,1 1-1,-1 0 1,1-2-1,-1 2 0,1-1 1,-1 1-1,0 0 1,1-1-1,-1 1 0,0 0 1,0 0-1,0 0 0,0-1 1,0 1-1,0 0 1,0 0-1,-1 1 0,1-1 1,0 0-1,-1-1 0,1 2 1,0-1-1,-1 0 1,1 1-1,-1 0 0,1-1 1,-1 1-1,1 0 1,-1 0-1,2-1 0,-2 1 1,-2 1-1,2-1 0,1 0 0,-1 0 0,0-1 1,0 1-1,0 0 0,0 0 0,0-1 0,0 0 0,1 1 0,-1-1 1,0 0-1,0 0 0,1 0 0,-1 0 0,1 0 0,-1 0 0,1 0 1,0 0-1,0-1 0,-1 1 0,1-2 0,0 2 0,0-1 0,-2-2 1,-8-22-2,1-2 1,2 2 0,1-1 0,0-2 0,2 1-1,-3-32 1,4 6 2,2 0 1,7-75-1,-3 116-1,1 0 1,0 0-1,1 0 0,0 1 1,0-1-1,10-18 0,-8 19 0,-1 0 1,0 1-1,0-2 0,-1 2 0,-1-2 0,0 0 1,-1 1-1,0-2 0,0-12 0,-16 47-44,-4 20 60,1 1 0,2 0 0,2 1 0,-10 52 0,5-18 5,-14 65 96,-25 277-1,55-397-100,4-32-12,7-24 27,216-637-22,-211 640-3,-13 31-7,-1 0 0,0 0 1,0 0-1,1 0 0,-1-1 1,0 1-1,0 0 0,1 0 1,-1 0-1,0 0 0,0 0 1,1 1-1,-1-1 0,0 0 1,0 0-1,1 0 0,-1 0 0,0 0 1,0 0-1,1 0 0,-1 0 1,0 1-1,0-1 0,0 0 1,1 0-1,-1 0 0,0 0 1,0 1-1,0-1 0,1 0 0,-1 0 1,0 0-1,0 1 0,0-1 1,0 0-1,0 0 0,0 1 1,0-1-1,0 0 0,1 0 1,-1 1-1,0-1 0,0 0 0,0 0 1,0 1-1,0-1 0,0 0 1,-1 1-1,1-1 0,0 0 1,3 65 32,-3-55-30,-19 687 162,12-366-53,8-261-106,-1-70-7,0 0 0,0 0 1,0 0-1,0 1 0,0-1 0,0 0 1,0 0-1,0 0 0,1 0 0,-1 0 1,0 0-1,0 1 0,0-1 1,0 0-1,0 0 0,1 0 0,-1 0 1,0 0-1,0 0 0,0 0 0,0 0 1,1 0-1,-1 0 0,0 0 0,0 0 1,0 0-1,1 0 0,-1 0 0,0 0 1,0 0-1,0 0 0,0 0 0,1 0 1,-1 0-1,0 0 0,0 0 1,0 0-1,0 0 0,1 0 0,-1 0 1,0-1-1,0 1 0,0 0 0,0 0 1,0 0-1,0 0 0,0 0 0,0 0 1,0-1-1,0 1 0,0 0 0,0 0 1,0 0-1,0 0 0,0-1 0,0 1 1,0 0-1,0 0 0,0 0 1,0 0-1,0-2 0,0 2 0,0 0 1,0 0-1,5-12 7,0 0 1,-1 0-1,0-1 0,-2 0 1,1 1-1,-1-1 0,-1-1 1,0-13-1,5-25-10,0 0-23,138-809-218,-133 821 234,-11 40 11,0 1 0,0-1 0,0 0 0,0 0-1,0 0 1,0 1 0,0-1 0,0 0 0,0 0 0,0 0 0,0 1-1,0-1 1,0 0 0,1 0 0,-1 0 0,0 0 0,0 1-1,0-1 1,0 0 0,0 0 0,0 0 0,1 0 0,-1 0-1,0 1 1,0-1 0,0 0 0,1 0 0,-1 0 0,0 0-1,0 0 1,0 0 0,0 0 0,1 0 0,-1 0 0,0 0 0,0 0-1,0 0 1,1 0 0,-1 0 0,0 0 0,0 0 0,0 0-1,1 0 1,-1 0 0,0 0 0,0 0 0,0 0 0,1 0-1,-1 0 1,0 0 0,0-1 0,0 1 0,0 0 0,1 0 0,-1 0-1,0 0 1,0 0 0,0-1 0,0 1 0,0 0 0,0 0-1,1 0 1,-1 0 0,0-1 0,0 1 0,0 0 0,4 23-11,7 335 109,-8-164-47,26 476 264,-6-476-277,-23-192-39,0 0 0,1 0 1,-1 0-1,0 0 0,1-1 1,-1 1-1,1 1 0,0-1 1,0 0-1,-1 0 0,1-1 0,0 1 1,1 0-1,1 2 0,-2-4 1,-1-1-1,1 1 0,0 0 0,-1-1 0,1 1 1,-1-1-1,1 1 0,-1-1 0,1 1 1,-1-1-1,1 1 0,-1-1 0,1 1 0,-1-1 1,0 0-1,1 1 0,-1-1 0,0 0 1,0 1-1,1-1 0,-1 0 0,0 0 0,0 1 1,0-1-1,0-1 0,11-70-6,35-934-393,-44 985 388,3 44 19,7 110 16,93 932 397,-90-969-404,27 98 0,-28-159-42,-3-26 7,-11-9 18,1 0 1,0-1-1,-1 1 1,1 0-1,-1-1 1,1 1-1,-1 0 1,1-1-1,-1 1 0,1-1 1,-1 1-1,0-1 1,1 1-1,-1-1 1,0 1-1,1-1 1,-1 0-1,0 1 1,1-1-1,-1 1 1,0-1-1,0 0 1,0 1-1,0-1 1,0-1-1,9-49 1,-2 1 1,-2-2-1,-2 0 0,-6-82 1,1 29-99,3 44 46,1 19-16,-6-45 1,-1 159 51,10 24 49,5 1 0,34 161 0,-5-39 34,-26-135-45,4-1 1,2 1 0,5-3 0,3 0 0,2-2 0,55 102 0,-80-174-24,22 36-26,-25-41 25,1 0 0,-1 0 0,1 0 0,-1 0 0,1-1 0,0 1 0,0-1 0,0 0 0,0 0 0,0 0 0,0 0 0,0 0 0,0 0 0,-1 0 0,1-1 0,0 1 0,5 0 0,-7-2 0,1 1 1,0-1 0,-1 1 0,1-1-1,-1 1 1,1-1 0,-1 1 0,1-1-1,-1 0 1,0 1 0,1-1 0,-1 0-1,0 0 1,1 1 0,-1-1-1,0 0 1,0 1 0,0-1 0,0 0-1,0 0 1,0 1 0,0-1 0,0-1-1,0 1 1,0-1 0,0-30-27,0 22 25,-2-21-31,0-1 1,-2 0-1,-1 2 1,-1-1-1,0 1 1,-16-37-1,-79-168-382,15 41 239,81 186 162,4 13 9,3 17 6,8 4 23,0 0-1,0-2 1,24 37 0,3 8 30,119 323 216,-31 12-84,-97-322-155,5-1 0,79 147 0,-88-176-30,28 85 0,-43-110 0,-8-21-5,-1-5-27,0-4-24,-1 1 54,0-1-1,0 1 1,0 0-1,0 0 0,0 0 1,0 0-1,1 0 1,-2 1-1,1-1 1,-1 0-1,1 0 1,-5-3-1,1-1-4,3 2 0,-10-10-18,11 14-2,28 23 65,-24-21-35,0 2 3,1 0 1,0 0 0,0 0 0,0 0 0,-1 0 0,1 1 0,-1 0 0,0-1 0,-1 1 0,1 1 0,-1-1 0,-1 0 0,1 0 0,0 1 0,-1-1 0,1 0 0,0 10 0,-3-15-7,0 1 0,0 0 0,0-1 1,-1 1-1,1-1 0,0 1 0,0-1 1,1 0-1,-1 1 0,0-1 0,0 0 1,-1 0-1,1 1 0,0-1 0,0 0 1,0 0-1,-1-1 0,1 1 0,0 0 1,0 0-1,-2-1 0,3 1 0,-3-1 1,0 1 0,1-1-1,-1 0 1,0 0 0,1 0 0,-1-1-1,1 1 1,0 0 0,0-1 0,0-1 0,-4-2-1,4 3 1,-1 0 0,1 0 0,0 0-1,-1 0 1,1 1 0,-1-1 0,0 1-1,1-1 1,-1 0 0,1 1 0,-1 1-1,0-1 1,0 0 0,0 1 0,-4-1-1,7 2 1,-1-1 0,0 1 0,1 0 0,-1-1 0,1 1 0,-1 0 0,1 0 0,-1-1 0,1 2 0,-1-1 0,1 0 0,0 0 0,0 0 0,-1-1 0,1 1 0,0 0-1,0 0 1,0 0 0,0 0 0,0 0 0,0 0 0,0 0 0,0 1 0,0 35 37,1-26-29,-1 2 7,-2 34 75,2-47-90,0 0 0,0 0 0,0 1 1,0-1-1,0 0 0,0 1 0,-1-1 0,1 0 1,0 1-1,0-1 0,0 0 0,0 0 0,-1 1 1,1-1-1,0 0 0,0 0 0,0 1 0,-1-1 1,1 0-1,0 0 0,-1 0 0,1 0 0,0 1 1,0-1-1,-1 0 0,1 0 0,0 0 0,-1 0 1,1 0-1,0 0 0,-1 0 0,1 0 0,0 0 1,0 0-1,-1 0 0,1 0 0,-17-17 24,-11-27-21,-38-81 1,23 38-30,-48-81 11,7-6 0,-73-208-1,-8-177-14,-47-130 0,183 608 28,-106-320-4,109 310 3,5 1 0,-17-147 1,31 171-1,-11-192-17,17 209 15,0-42-13,2 82 16,-1 2-1,2 0 0,-1-1 1,0 1-1,1-1 0,0 1 0,1 0 1,0-1-1,4-6 0,-5 11 1,0 0 0,-1 1 0,1 0 0,0 0 0,0 1 0,1-1 0,-1 0 0,0 1 0,-1-1 0,2 1 0,-1-1 0,1 0 0,-1 1 0,1 0 0,0 1 0,-1-1 0,1 0 0,0 1 0,-1 0 0,1-1 0,0 1 0,0 0-1,0 0 1,-2 1 0,2-1 0,0 1 0,-1-1 0,1 1 0,0 0 0,-1 0 0,4 1 0,3 3 9,0 0 0,-1-1 1,1 2-1,0 0 0,-1 0 0,-1 0 0,10 10 0,73 76-2,-89-90-8,0 0 1,0 0 0,0-1-1,0 1 1,0 0 0,0 0-1,0 1 1,0-1 0,-1 0-1,1 0 1,-1 1 0,1-1-1,-1 0 1,0 0 0,0 0-1,0 1 1,0 0-1,0-1 1,0 0 0,-1 0-1,1 0 1,-1 0 0,0 0-1,1 0 1,-1 1 0,0-1-1,0 0 1,0 0 0,-2 2-1,-3 8-15,-2-1 0,-1 0 0,-15 17 0,6-8-3,9-7 12,2 0-1,-1 1 0,1 0 1,1 0-1,0 0 0,1 1 1,1 0-1,0-1 0,-3 22 1,0 19 5,-3 65 0,10-114 5,-5 217 51,25-224-80,-16-1 29,0-1 0,-1 0 0,1 0 0,-1 0 0,0-1 0,0 0 0,1 1 0,-2-1 0,1 0 0,0-1 0,2-4 0,12-16 6,27-24 5,54-42 0,-39 36-7,-50 51-11,-12 17-8,-22 42-19,6-16 18,-60 158 14,70-173 0,3-7 0,0 1 0,1-1 0,0 1 0,-3 29 0,2 58-37,6-104 5,2-5-95,-1 0 122,1 0 0,-1 0 1,0-1-1,0 1 1,0 0-1,0 0 0,-1-1 1,0 1-1,0 0 1,0 0-1,0-1 0,-2-7 1,2-19 4,7-38-3,12-91-14,-15 139 15,1-1 0,1 1 0,1 1 0,1-1 0,12-25 0,1 9 21,24-35-1,-44 70-17,1 0-1,-1 0 1,0 1-1,0-1 1,0-1-1,0 1 1,0 0-1,0-1 1,0 1-1,-1 0 1,1 0-1,-1 0 1,1-2-1,-1 2 1,0 0-1,0 0 1,0-1-1,0 1 1,-1 0-1,1 0 1,0-1-1,-1 0 1,0 1-1,1 0 1,-1 0-1,0 0 1,0 0-1,0 0 1,-2-3-1,-4-4-2,0 0 0,0 0 0,-2 2 0,1-2-1,-9-4 1,-15-17-10,-20-25-61,-82-117 0,118 150 58,1-1 0,2-2-1,1 1 1,0-1 0,2-1 0,0 0-1,2-1 1,-9-47 0,17 73 16,-1-1 0,1 1 0,0 0 0,-1 0 0,1-1 0,0 1 1,0 0-1,0 0 0,0-1 0,0 1 0,0 0 0,0 0 0,1-1 0,-1 0 0,0 1 1,1 0-1,-1 0 0,1 0 0,-1-1 0,0 1 0,0 0 0,1 0 0,0 0 0,-1 0 0,1 0 1,0 0-1,0 0 0,1 0 0,1 0 5,1-1 1,-1 1-1,1 1 1,-1-1-1,1 1 0,-1 0 1,1 0-1,-2 1 1,6 0-1,-2 1 6,0-1 1,0 1 0,0-1-1,0 2 1,-1-1-1,0 0 1,1 1-1,-1 0 1,0 2 0,1-2-1,-2 1 1,7 7-1,54 64 83,-45-48-70,245 323 204,-252-337-228,-11-12-1,0 1-1,0-1 1,-1 1-1,1 0 1,-1 0-1,1 0 1,0 1-1,-1-1 1,1 0-1,-1 1 1,2 4-1,-3-6-26,-5-2 9,0-1-1,1 1 0,0-1 1,-1 0-1,1 0 0,-1 0 1,1-1-1,0-1 0,-6-4 1,-6-4-14,-68-49-129,2-4 1,-81-84 0,-21-18-75,161 147 242,2-1 0,-21-23 0,35 37-6,0-2 0,1 1 0,0-1 0,1 0 0,0-1 1,0 1-1,1-1 0,0 1 0,-5-17 0,8 20 4,1 2 0,-1 0 0,1 0 0,-1-1 0,1 0 0,0 1 0,1-1 0,-1 1 0,2-8 0,-1 10 0,0 0 1,0 0-1,-1 0 0,1 0 0,0 0 1,1 0-1,-1 0 0,0 1 0,0-1 1,1 1-1,-1-1 0,1 1 1,-1 0-1,1 0 0,-1-1 0,1 1 1,0 0-1,0 0 0,0 1 0,-2-2 1,2 1-1,3 0 0,18-3 50,0 1-1,0 1 1,1 1 0,-2 1 0,2 1-1,-1 2 1,40 9 0,-35-3-13,-2 2 1,0 0-1,1 3 0,42 29 1,91 80 142,-111-82-155,-26-23-25,209 186 67,-205-176-66,-1 0 1,-2 2-1,0 1 1,-2 1 0,-1 0-1,17 38 1,-38-70-10,-1 0 1,1 1-1,0-1 1,0 0 0,-1 0-1,1 1 1,0-1-1,-1 0 1,1 0 0,0 0-1,-1 0 1,1 0-1,0 1 1,-1-1 0,1 0-1,0 0 1,-1 0-1,1 0 1,0 0-1,-1 0 1,1 0 0,-1 0-1,1 0 1,0 0-1,-1 0 1,1-1 0,0 1-1,-1 0 1,1 0-1,0 0 1,-1 0 0,1 0-1,0-1 1,0 1-1,-1 0 1,1 0 0,0-1-1,-1 1 1,1 0-1,0-1 1,-21-9-145,-23-19 76,0-3 0,2 0 1,-51-56-1,-2 1-9,-72-70-25,-48-41-3,205 190 110,4 4 5,2-1 0,-2 0 1,1 0-1,0 0 0,0-1 1,-7-11-1,33 17 100,-11 6-78,-2-2 0,2 1 0,-1 2 0,1-2 0,-3 2 0,2-1 1,-1 2-1,0 0 0,11 13 0,6 6 16,358 416 358,-332-379-358,83 105-2,91 110-16,-141-166-33,-110-121-308,1-10 264,1-2 0,1-1 0,-31-35 0,11 11-44,-438-467-349,477 507 445,0-2 0,-1 2 1,-1 0-1,1 0 0,-1-1 1,0 2-1,0 0 1,0 0-1,0 0 0,-1 0 1,0 1-1,1 0 0,-2 1 1,2 0-1,-10-2 0,15 5 0,1 0-1,-1-1 0,0 1 1,1-1-1,-1 1 1,1 0-1,-1-1 0,1 1 1,-1 0-1,1 0 1,-1-1-1,1 1 1,0 0-1,-1 0 0,1 0 1,0 0-1,0-1 1,-1 1-1,1 0 0,0 1 1,0-1-1,0 0 1,0 0-1,0 0 0,1 1 1,-1 36 30,0-27-10,1 4-12,1 1 0,0-1 0,1-1 0,0 1 0,1 0 0,1 0 0,0-2 0,0 2 0,2-1 0,11 17 1,11 17 43,50 61-1,-71-100-42,25 30 21,2-2-1,1-1 0,2-2 1,1-3-1,1 0 0,76 40 0,-105-61-44,-24-12-70,-24-22 19,1-2 0,0-1 0,-60-61 0,61 52 35,-23-23-18,-116-91 0,253 201 261,57 56-46,73 55 59,-107-89-126,-2 4 1,-5 5-1,129 141 1,-163-147-107,-5 2 0,84 149 0,63 192-18,-163-313-36,-74-149-314,-64-132 240,-11-15-87,-203-253-182,-47-74 281,335 481 127,51 64 138,407 520 443,-349-427-496,-3 5-1,-5 4 1,84 192 0,-16-21-6,-38-83-47,-139-313-182,-452-833-630,429 827 800,56 138 97,6-8-98,2-2-1,0 2 1,1-3 0,25 45 0,-1 2 17,35 87 70,121 298 187,-147-340-223,80 209 70,-87-246-113,81 142 0,-113-216-36,-1-1 0,1 0 0,0 0 0,0-1 0,1 0 0,0 0-1,0 1 1,-1-2 0,1 1 0,1-1 0,-1 0 0,1 0 0,0-1 0,0 0 0,-1 0 0,2-1 0,-1 0 0,1 1 0,-1-1 0,10 0 0,-14-2 2,0 0 0,1-1 0,-1 0 0,0 0 0,0 1 0,0-1 0,0 0 0,0-2 0,0 2 1,0 0-1,0-1 0,0 1 0,-1-1 0,0 1 0,0-1 0,1 0 0,-1 0 0,1 1 0,-1-1 0,0-1 0,0 1 0,0-1 1,0 1-1,0 0 0,-1 0 0,2-3 0,16-76-34,-14 57 31,1-23-33,-1-1 1,-3 0 0,-3-60-1,-1 12-15,0 15-7,-3 1-1,-4 0 1,-3 0 0,-2 1-1,-5 1 1,-2 1-1,-57-131 1,53 145-21,-19-69 0,44 127 91,3 52 90,8 55 1,2 17-33,-5 64-27,33 397 177,-31-518-200,0 11 5,5 1 0,25 87 0,-30-141-37,-9-45-26,-1-3 59,-2-40-57,-2-1 0,-14-77-1,-41-136-169,36 170 126,-41-162-117,63 264 188,2 9 9,1-1 0,-1 1 0,-1 0 0,1-1 0,0 1-1,0 0 1,0-1 0,-1 1 0,1 0 0,0 0 0,0-2 0,-1 2 0,1 0 0,-1 0 0,0 0 0,0 0 0,0 0 0,1 0 0,-1 0 0,-2-2 0,2 9 23,2 42 22,3-2 0,1 0 1,17 69-1,49 142 197,-5-19-51,-36-112-110,50 139 0,-79-263-81,0 0 1,-1 2 0,1-2 0,0 0 0,-1 0 0,1 0 0,0 1 1,1-1-1,-1 0 0,0 0 0,1-1 0,-1 2 0,1-1 0,-1 0 0,1-1 0,0 1 0,-1-1 0,1 1 0,0-1 0,0 0 0,0 0 0,3 1 0,-5-3-2,0 0-1,1 1 0,0-1 1,-1 0-1,1 0 1,0 0-1,-1-1 0,1 1 1,-1 0-1,0 0 0,1 0 1,-1 0-1,0 0 1,0 0-1,0-2 0,0 2 1,1 0-1,-2 0 1,1 0-1,0-2 0,0-41 44,-1 32-32,-11-360-62,-19-112-140,29 444 178,3 32 28,-1 26 0,31 766 222,10-401-160,-39-372-75,0 0 0,0 1 0,1 0 0,1-2 0,0 1 0,0-1 0,8 13 0,-12-23-1,0 0 0,-1-1 1,1 1-1,0 0 0,0 0 0,0-1 1,0 1-1,0 0 0,0 0 0,0-1 1,0 1-1,0 0 0,0 0 1,0-1-1,0 1 0,0 0 0,0 0 1,1-1-1,-1 1 0,0 0 1,0 0-1,0-1 0,0 1 0,0 0 1,0 0-1,1 0 0,-1-1 0,0 1 1,0 0-1,0 0 0,0 0 1,1 0-1,-1-1 0,0 1 0,0 0 1,1 0-1,-1 0 0,0 0 0,0 0 1,0 0-1,1 0 0,-1 0 1,0 0-1,0 0 0,1 0 0,-1 0 1,0 0-1,1 0 0,-1 0 0,0 0 1,0 0-1,1 0 0,-1 0 1,0 0-1,0 0 0,0 0 0,1 0 1,-1 0-1,0 0 0,0 1 1,1-1-1,-1 0 0,0 0 0,0 0 1,0 0-1,0 1 0,1-1 0,-1 0 1,0 1-1,1-23-34,-2-76 56,0 16 1,9-103-1,-4 128-17,-5-96 0,-1 56-1,2-217-14,3 236 9,-1 57 1,-1 1 1,0 0 0,-1-1-1,-2 1 1,0-1 0,-1 1-1,-9-38 1,3 30 2,-73-182 14,70 186-14,0-2-1,-2 2 1,-1 1-1,0 1 0,-37-41 1,47 59 0,0 0-1,1 1 1,-1 0 0,-1 0 0,1 0 0,-1 1-1,0 0 1,0 0 0,1-1 0,-1 2 0,0 0-1,0 0 1,0 1 0,0 0 0,-11 0 0,10 1 0,-1-1 0,1-1 0,0 1 0,0-1 0,-1 0 0,1-1 0,0 0 0,0 0 0,0-1 0,0 0 0,-8-5 0,-46-38-15,2-3-1,3-1 1,1-5 0,3-1-1,-49-68 1,-60-139-56,121 189 28,-3 3 0,-92-118 0,126 178 44,-18-20-44,27 31 41,0 0 0,0 1-1,0-1 1,0 0 0,-1 0 0,1 0-1,0 0 1,0 0 0,0 0-1,0 0 1,0 0 0,0 0-1,0 0 1,0 0 0,0 0 0,0 0-1,0 0 1,0 0 0,0 0-1,-1 0 1,1 0 0,0 1 0,0-1-1,0 0 1,0 0 0,0 0-1,0 0 1,0 0 0,0 0 0,0 0-1,0 0 1,0 0 0,0-1-1,0 1 1,0 0 0,0 0-1,0 0 1,0 0 0,0 0 0,0 0-1,0 0 1,0 0 0,0 0-1,0 0 1,-1 0 0,1 0 0,0 0-1,0 0 1,0 0 0,0-1-1,11 24 11,20 32-4,211 391 221,-171-300-132,63 178-1,-96-235-67,-36-87-54,-4-40 16,-1-1 1,-2 1-1,-1-1 1,-20-71-1,-65-144-71,21 62 25,-138-417-200,203 591 257,0 0 0,0 0 0,1 0 0,1-1 0,-2-30 0,7 72 13,1 1 0,9 36 0,3 22 18,12 241 102,-27-1466-544,1 1119 382,-2-1-1,0 0 0,-2 1 0,0 0 1,-2 1-1,-7-25 0,12 204 228,7-103-121,21 90 1,-5-41-15,54 485 271,-56-362-197,56 243 1,-76-463-137,39 152 52,-32-134-45,0-1-1,1 0 0,1 1 0,19 29 1,-27-49-11,-1-1-1,1 2 1,1-2 0,-1 1 0,0-1 0,1 0-1,-1 0 1,1 0 0,-1 0 0,1 1 0,0-2-1,-1 1 1,1-1 0,0 0 0,0 0 0,0 0-1,0 0 1,0 0 0,6 0 0,-8-2 1,0 0-1,0 0 1,0-1 0,0 1 0,0 0 0,0 0-1,0-1 1,0 0 0,-1 1 0,0-1 0,1 1 0,0 0-1,-1-1 1,1 1 0,-1-1 0,0 1 0,1-1-1,-1 0 1,0 1 0,0-1 0,0 0 0,0 0 0,-1-1-1,2-4 2,6-66-30,-5-143-1,-4 105-38,1 21-17,-3 2-1,-26-156 1,-59-161-275,13 53 62,83 439 428,102 339 272,-37-160-132,-20-46-90,45 164 33,-90-356-192,4 10-2,0 0 0,1-1-1,26 49 1,-20-65-76,-17-21 22,-1-3-17,-1-25 25,-1 1-1,-1-1 0,-1 1 1,-1-1-1,0 1 0,-3 1 1,0-1-1,-17-36 0,-97-184-296,-12-25 151,135 308 313,11 34-89,135 349 404,-113-348-382,-29-64-69,-3-9 0,-14-39 14,-223-530-103,148 377 46,46 105 17,-33-85-21,96 236 279,-21-55-218,0-70-19,1 16-8,-8-75-1,4 107 10,1 1 1,-2 2-1,0-2 0,-1 0 1,0 2-1,-1-1 1,-1 1-1,0-1 0,-14-22 1,19 33 1,1 1 0,-1 0 0,-1-1 0,1 1 0,0 0 1,0 0-1,0 0 0,-1 0 0,1 0 0,0-1 0,-1 1 0,1 0 1,-1 0-1,1 1 0,-1-1 0,1 0 0,-3 1 0,4 0 0,-1 0 1,0 0-1,0 0 0,0 0 1,0 0-1,0 1 0,0-1 0,0 0 1,0 1-1,1-1 0,-1 1 1,0-1-1,0 1 0,0 0 0,0-1 1,1 2-1,-1-1 0,0-1 0,1 1 1,-2 2-1,-3 4 2,1 2 0,0-1 0,0 1 0,1 0 0,-2 10 0,-1 0-1,-14 45 11,15-43 4,-1 0-1,-1-1 1,-2 0 0,-13 27 0,21-44-13,-12 12-10,12-15 6,1 0 1,-1 0-1,1 0 1,-1 0-1,1 0 1,-1 0 0,0 0-1,1 0 1,-1-1-1,1 1 1,-1 0-1,1 0 1,-1-1-1,1 1 1,0 0-1,-1 0 1,1-1 0,-1 1-1,1-1 1,-1 1-1,1 0 1,0-1-1,-1 1 1,1-1-1,0 1 1,0-1-1,-1 1 1,1-1 0,0 1-1,0-1 1,0 1-1,-1-1 1,1 1-1,0-1 1,0 1-1,0-1 1,0 0-1,-6-27 0,1 1 0,0-1-1,1 0 1,2 0 0,1-1-1,4-48 1,-2 8 5,1 33 1,1 1 1,8-39-1,-5 39 0,-1-1 1,1-40-1,-5 50-5,2-1 0,7-36 0,2-22 0,-10-45 0,-4 98 0,2 1 0,1-1 0,1 1 0,8-37 0,4 25 4,1-1 1,3 2-1,0 0 0,36-55 0,-42 75-3,13-18-9,1 2 0,2 1 0,55-57 0,-38 46-3,-31 30 13,-2 0 1,1-1-1,11-23 0,-13 23-7,0 0 0,0 1 0,25-27 0,-37 45 5,1 1-1,0-1 1,0 1 0,0-1 0,0 1-1,0-1 1,0 0 0,0 1-1,1-1 1,-1 1 0,0-1-1,0 1 1,0-1 0,0 1-1,1-1 1,-1 0 0,0 1-1,0-1 1,0 0 0,0 1-1,0-1 1,0 0 0,1 2 0,-1-2-1,0 0 1,1 1 0,-1-1-1,1 0 1,-1 0 0,0 1-1,1-1 1,-1 0 0,1 0-1,-1 0 1,1 0 0,-1 0-1,0 0 1,1 0 0,-1 0-1,1 0 1,-1 0 0,1 0 0,-1 0-1,1 0 1,-1 0 0,1 0-1,-1 0 1,0 0 0,1 0-1,-1-1 1,1 1 0,-1 0-1,0 0 1,1-1 0,-1 1-1,0 0 1,1 0 0,-1-2-1,0 2 1,1 0 0,-1-1 0,0 1-1,1 0 1,-1-1 0,0 1-1,0-1 1,1 0 0,-4 33 21,-9 5-21,-1-3-1,-2 2 0,-1-2 1,-25 39-1,3-5-23,-3 6 19,17-34 7,3 1 0,-23 59-1,26-44-1,1 1 0,3 1 0,2 1 0,3 0 0,1 1 0,1 92 0,7-151-1,1-1 0,-1 1-1,0-1 1,0 1 0,0-1-1,1 1 1,-1-1 0,0 1-1,0-1 1,1 1 0,-1-1-1,1 1 1,-1-1 0,0 1-1,1-1 1,-1 0 0,1 1-1,-1-1 1,1 0 0,-1 1-1,1-1 1,-1 0-1,1 0 1,-1 0 0,1 1-1,-1-1 1,1 0 0,0 0-1,-1 0 1,1 0 0,-1 0-1,1 0 1,-1 0 0,1 0-1,0 0 1,-1 0 0,1 0-1,-1-1 1,1 1 0,-1 0-1,1 0 1,-1 0 0,1-1-1,25-11-35,-12-2 42,-1-2 0,-1 1 0,1-2 0,-3 2 0,15-30 0,40-98-15,-35 73-10,4-12 17,-20 46-44,28-55 1,-73 204 14,5-41 50,5 1 0,3 2 1,2 1-1,-11 133 0,12 315 161,15-485-177,0-43-10,1 0-1,-1 0 0,2 0 1,-1-1-1,0 1 0,1 0 0,2-7 1,5-12 19,61-233-68,34-104-46,-96 339 72,-2 0 1,-1 0-1,-1 0 1,0-1-1,-1 1 1,1-35-1,-4 55 31,-1-1 0,1 0 0,0 1 0,-1-1-1,1 1 1,-1-1 0,0 1 0,1-1 0,-1 1 0,0-2 0,0 2 0,0 0-1,0-1 1,0 1 0,0 0 0,0 0 0,-1 0 0,1 0 0,0 0-1,-1 0 1,1 0 0,1 0 0,-2 0 0,1 1 0,-1-1 0,0 1 0,1-1-1,-1 1 1,-2-1 0,1-1-5,-1 1 0,1 1 0,-1 0 0,0-1 0,1 1 0,0 0 0,-1 1 0,1-1 0,-1 0 0,0 1 0,1 1 0,-7 1 0,2 4-6,1 0 1,-1 1-1,1-1 1,0 2-1,1-1 1,1 0-1,-1 1 1,1 0-1,0 1 1,-8 18 0,5-10 2,-38 94 49,-61 211 0,93-279-22,-20 80 76,-37 108 51,65-222-144,1-11-1,-2-23-3,4-45-5,3-10-10,4 2 0,3-1-1,3 0 1,2 2-1,5-1 1,1 3 0,31-77-1,-47 147 18,3-11-3,2 0 0,14-25 0,-19 37 2,0 1 0,-1-1 0,1 1 0,0 0 1,1-1-1,-1 1 0,0-1 0,1 1 0,-1 1 1,1-1-1,0 0 0,-2 1 0,2-1 0,0 1 1,0 0-1,0 0 0,0 0 0,0 1 0,0-1 1,4 0-1,-6 2 7,1-1 1,-1 1 0,1-1-1,-1 1 1,1 0 0,-2-1-1,2 1 1,-1 0 0,1 0-1,-1 0 1,0 0-1,0 0 1,0 1 0,1-1-1,-1 0 1,0 0 0,-1 2-1,1-2 1,0 1 0,0-1-1,0 1 1,-1-1 0,1 3-1,17 53 132,-10-24-46,18 0 15,-27-33-128,1-1 1,0 1-1,0-1 0,0 1 1,0-1-1,0 1 0,0-1 1,0 1-1,0-1 0,0 1 1,0-1-1,0 1 1,0-1-1,0 1 0,0-1 1,0 1-1,1 0 0,-1-1 1,0 1-1,0-1 0,0 1 1,1-1-1,-1 1 0,0 0 1,1-1-1,-1 1 1,0-1-1,1 1 0,-1 0 1,1 0-1,-1-1 0,0 1 1,1 0-1,-1 0 0,1-2 1,-1 2-1,0 0 0,0 0 1,1 0-1,-1 0 1,1 0-1,-1-1 0,1 1 1,-1 0-1,1 0 0,-1 0 1,0 1-1,1-1 0,-1 0 1,1 0-1,-1 0 0,1 0 1,-1 0-1,1 0 1,-1 2-1,1-2 0,-1 0 1,1 0-1,-1 1 0,0-1 1,1 0-1,-1 1 0,0-1 1,1 0-1,-1 1 0,0-1 1,1 1-1,-1-22-1426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44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1835 96,'0'0'641,"19"0"106,-12 0-700,0-1 0,0 0 0,0-1 1,0 1-1,-1 0 0,0-1 0,1-1 0,0 1 0,-1-1 0,0 0 1,8-7-1,0 0-12,-1-2 0,0 1 1,12-17-1,-15 17-27,2-1-1,-1 1 1,0 1 0,1 0-1,14-7 1,-24 16 0,0-1 0,1 1-1,-1 0 1,1 0 0,-1 0 0,1 0 0,-1 1 0,1 0 0,0-1 0,-1 1 0,1 0-1,-1 0 1,0 1 0,1-1 0,-1 0 0,1 1 0,0 0 0,-1-1 0,1 1 0,-1 0-1,0 0 1,1 1 0,-1 0 0,0-1 0,1 1 0,-1-1 0,0 1 0,-1 0 0,3 3-1,5 6 32,0-1-1,-1 2 0,-1 0 0,9 19 0,-5-11-43,212 461 267,-39 19-121,-91-240-101,-81-220-37,-8-26-6,1-1 0,0 2-1,0-2 1,1 0 0,0 0 0,1 0 0,15 20 0,-21-34-2,0 1 1,-1-1-1,1 0 0,-1 1 0,1-1 0,-1 0 0,1 1 1,-1-1-1,1 0 0,-1 0 0,0 1 0,0-1 0,0 0 1,0 0-1,0 0 0,1 0 0,-1 1 0,0-1 0,0 0 1,0 0-1,0 0 0,0-1 0,0 2 0,0-1 0,-1 0 1,1 0-1,0-1 0,-1-41 1,-7 10-47,-1 0 0,-1 0 0,-1 2 0,-25-52 0,13 33-9,-373-801-409,342 743 459,-3 2 1,-5 3 0,-76-100-1,138 203 13,-1-1-1,1 1 0,0-1 0,0 1 1,-1-1-1,1 1 0,0-1 1,0 1-1,-1-1 0,1 1 0,0 0 1,-1-1-1,1 1 0,-1 0 1,1-1-1,-1 1 0,1 0 0,0-1 1,-1 1-1,1 0 0,-1 0 1,1-1-1,-1 1 0,0 0 0,1 0 1,-1 0-1,1 0 0,-1 0 1,1 0-1,-1 0 0,1 0 0,-1 0 1,1 0-1,-1 0 0,0 0 1,1 0-1,-1 0 0,1 1 0,-1-1 1,1 0-1,-1 1 0,-3 28 41,14 43-22,8-26 7,0 0-1,2-3 0,29 47 0,-6-10 9,117 244 18,172 310 62,-227-447-116,-99-174 2,-6-10-3,1-1 0,0 2 1,0-2-1,0 1 0,0-1 0,0 1 0,1-1 0,-1 0 0,0 0 0,1 1 0,0-1 1,0 0-1,3 3 0,-5-17-165,-8-22 120,-1 0 0,-2 0 0,-20-45 0,5 14-21,-381-926-285,269 668 299,128 297 53,-22-43 1,4-3 0,3 1 1,-33-148-1,-11-183 26,69 403-27,0-1-1,0 0 1,0 0 0,1 0 0,-1 0 0,0 0 0,0 0 0,0 1 0,0-1-1,1 0 1,-1 0 0,0 0 0,0 0 0,0 0 0,0 0 0,1 0 0,-1 0-1,0 0 1,0 0 0,0 0 0,1 0 0,-1 0 0,0 0 0,0 0 0,0 0-1,1 0 1,-1 0 0,0 0 0,0 0 0,0 0 0,0-1 0,1 1-1,-1 0 1,0 0 0,0 0 0,0 0 0,0 0 0,0 0 0,1 0 0,-1-1-1,0 1 1,0 0 0,0 0 0,0 0 0,0 0 0,0-1 0,0 1 0,0 0-1,0 0 1,0 0 0,1-1 0,-1 1 0,0 0 0,0 0 0,0 0 0,0 0-1,0-2 1,0 2 0,0 0 0,-1 0 0,1-1 0,15 16 29,-14-13-18,50 60 113,-2 4 0,56 99 0,68 158 43,-165-307-158,37 71 34,-4 3 0,35 105 1,-73-186-43,2 7-13,-9-23-12,-7-15 11,-163-313-206,-12-46 103,155 301 85,1-1 0,-35-164 1,62 225 38,1 0 0,0 0 0,1-20 0,2 39-6,-1 1 0,1-1 0,-1 1 1,1-1-1,0 1 0,-1 0 0,1-1 1,-1 1-1,1 0 0,0 0 0,-1-1 0,1 1 1,0 0-1,0 0 0,-1 0 0,1 0 1,0 0-1,-1 0 0,1 0 0,0 0 1,0 0-1,-1 0 0,1 0 0,0 0 1,-1 0-1,1 1 0,0-1 0,-1 0 1,1 1-1,1 0 0,4 2 20,0 0-1,-1 2 1,1-1-1,0 1 1,-1-1-1,0 2 1,0-1-1,0 0 1,-1 0-1,8 13 1,38 74 92,-42-77-102,33 71 55,61 173-1,-240-513-418,-43-135 128,175 370 229,1 0-1,0 0 1,1-1 0,1 0 0,0 0-1,2 0 1,0 0 0,2-23 0,-1 25 16,1 15-17,1-2 0,-1 1 0,1 0 0,0 1 0,0-1-1,0 0 1,0 1 0,0-1 0,0 1 0,1 0 0,-1 0 0,1 1 0,0-2 0,1 2 0,-1-1-1,0 1 1,1 0 0,4-2 0,19-18 18,-25 19-19,0 2-1,1 0 0,-1 0 1,0 0-1,0 0 1,-1 0-1,2 0 1,-1 1-1,0-1 1,1 1-1,-1 0 1,1-1-1,-1 1 0,0 0 1,1 1-1,-1-1 1,1 0-1,-1 1 1,0-1-1,1 1 1,-1 0-1,0-1 1,-1 1-1,2 0 1,-1 1-1,0-1 0,3 3 1,9 5 25,-1 1 0,22 18 0,-32-24-26,7 5 1,-1 0 1,0 1-1,-2 0 0,1 1 1,-1-1-1,0 2 0,0-1 1,-1 1-1,-2 1 1,7 16-1,1 13 37,13 79 0,-9-39-2,73 351 229,-29-67-171,-60-361-97,5 42-29,-6-39 15,-5-27 13,-17-67-101,-44-109 0,33 101-1,5 10 60,-120-393-227,147 468 272,-7-36 25,9 45-25,0 0-1,0 0 1,0 0 0,0 1-1,0-1 1,0 0-1,1 0 1,-1 0-1,0 0 1,0 0-1,0 0 1,0 0-1,0 0 1,0 0-1,0 0 1,0 0-1,0 1 1,0-1-1,0 0 1,0 0-1,0 0 1,1 0-1,-1 0 1,0 0-1,0 0 1,0 0 0,0 0-1,0 0 1,0 0-1,0 0 1,0 0-1,0 0 1,1 0-1,-1 0 1,0 0-1,0 0 1,0 0-1,0 0 1,0 0-1,0 0 1,0 0-1,0 0 1,1 0-1,-1 0 1,0 0-1,0 0 1,0-1-1,0 1 1,0 0-1,0 0 1,0 0 0,0 0-1,0 0 1,0 0-1,0 0 1,14 25 38,196 461 450,-156-338-365,51 217 0,7 179-92,-99-478-48,-5-29-50,-2 0 0,5 73 0,-13-141-13,-1 2 0,-2-1 1,-1 1-1,-17-56 0,3 11-23,-163-524-518,-22-103 482,198 661 133,5 28 330,5 42-276,1-2 0,2 2 0,0-2-1,1 0 1,22 49 0,0 10 10,134 531 339,54 172-192,-141-569-158,190 389 0,-172-436-52,80 164-83,-164-311 79,-1 1 1,8 32-1,-7-23 20,-64-122-455,-103-167 303,10-9 1,11-7-1,12-4 0,-95-300 0,208 537 148,9 26-4,-1 1-1,0-1 0,0 1 1,-1-1-1,0 1 1,-7-11-1,6 14 30,3 16 67,3 24-70,1-1-1,2-1 0,1 1 1,15 49-1,50 130 76,-48-154-79,88 225 244,228 429-1,-293-630-259,189 365 66,-29 14-28,-197-439-53,-7-20 0,-3-4 0,-16-35-7,6 11 23,-499-917-625,381 735 603,127 200 11,3 6 0,-1-1 0,1 1 0,-1 1 1,1-1-1,-1 0 0,1 0 0,-1 0 1,0 1-1,1-1 0,-1 0 1,0 0-1,0 1 0,1-1 0,-1 1 1,0-1-1,0 1 0,0-1 0,0 1 1,0-1-1,0 1 0,-1 0 0,1 14 27,2-4-24,0 1 1,0-2-1,1 1 1,1 0-1,-1 0 0,2-1 1,-1 0-1,4 9 0,46 81 43,-24-47-26,239 557 247,-4-7-21,-247-570-247,24 51 7,-142-310-169,15 36 11,-256-686-113,280 715 268,45 122 15,10 27-10,8 16-7,269 642 194,-125-320-59,-102-223-112,42 104 87,148 255 0,-231-458-111,-1-1-1,0 0 0,0 0 1,0 0-1,1 0 0,-1 0 1,1 0-1,-1 0 0,1-1 0,-1 1 1,1-1-1,0 1 0,0-1 0,0 0 1,2 2-1,-4-29-106,-10-13 105,-2 1 0,0 1 1,-25-45-1,-3-18-39,-123-303-126,-26-72 21,144 347 113,-49-231 0,88 328 10,2 1 0,-2-63 0,7 92 22,-1 1 0,0 0 0,0 0 0,0 0 1,1 0-1,-1 0 0,0 0 0,0 0 0,1 0 0,-1 0 0,0 0 1,0 0-1,1 0 0,-1 0 0,0 0 0,0 0 0,1 0 0,-1 0 1,0 0-1,0 0 0,1 0 0,-1 0 0,0 0 0,0 0 0,0 0 1,1 1-1,-1-1 0,0 0 0,0 0 0,0 0 0,1 0 0,-1 0 1,0 1-1,0-1 0,0 0 0,0 0 0,1 0 0,-1 1 0,0-1 1,0 0-1,0 0 0,0 1 0,0-1 0,0 0 0,0 0 1,0 1-1,0-1 0,0 0 0,0 2 0,221 331 190,-163-234-86,72 166 0,48 222 49,-20-51-48,-12-101-66,-141-324-47,-2-6-12,0-1 0,-1 1 0,1 1 0,-1-1 0,0 1 0,-1 0 0,1-1 0,-1 0 0,-1 1 0,2 10 0,-6-21-97,-29-39 79,2-3 0,-47-90-1,-39-120-179,93 201 204,-87-216-113,-90-328 0,195 577 132,5 16-4,0 1 1,0-1-1,-1 1 1,0 0-1,0-1 1,-1 1 0,0 1-1,0-2 1,0 2-1,0 0 1,-6-8-1,9 40 91,6 3-79,0 0 0,3-1-1,0 0 1,1 0 0,18 36 0,1 5 13,104 297 115,60 143 163,-69-256-149,5 10-14,-125-250-145,-7-11-6,-17-18-26,-30-40-36,48 53 71,-388-538-538,374 516 533,-170-269-55,162 261 99,42 75-2,3-2 0,0 0-1,45 62 1,0 0 40,164 255 187,-55-91-76,-50-32-63,-62-110-85,-62-122-41,1 1 1,-1-1 0,1 1 0,0-1 0,0 0-1,0 0 1,0 0 0,0 0 0,1-1 0,-1 2 0,1-2-1,0 0 1,0 1 0,0-1 0,0-1 0,0 1 0,1 0-1,-1-1 1,0 0 0,0 2 0,0-2 0,1-1-1,0 1 1,-1 0 0,1-1 0,5 0 0,-7-1 2,-1 0 1,0-1-1,1 0 0,-1 0 1,0 1-1,0-1 1,0 1-1,-1-1 1,0 0-1,1 0 0,0 1 1,-1-1-1,1 0 1,-1-1-1,1 1 1,-1 1-1,0-1 0,0-3 1,5-43 23,-4 38-21,0 1 0,1 0 0,0 0 0,0-1 0,1 2 0,0-2 1,0 2-1,7-12 0,8-30 1,-16 24-22,-5 25 9,-3 13 9,6-11 0,0 0-1,0 0 1,0-1-1,0 1 1,0 0-1,-1-1 0,1 1 1,0 0-1,-1-1 1,1 1-1,0 0 1,-1-1-1,1 1 1,-1-1-1,1 1 1,-1 0-1,1-1 1,-1 1-1,1-1 1,-1 0-1,0 1 1,1-1-1,-1 1 0,1-1 1,0 0-1,-1 0 1,0 1-1,1-1 1,-1 0-1,0 0 1,1 0-1,-1 0 1,0 0-1,0 0 1,0 0-1,-2-1-1,1 1 0,0-1 0,-1-1 0,1 1 0,0 0 0,0 0 0,0-1 0,0 0-1,0 1 1,-3-4 0,-36-54 1,-116-297 3,62 129 28,-21-16-57,-29-65 29,106 214-16,-37-128 0,39 88 14,-78-243 27,92 318-26,-6-21 6,-4 1-1,-51-92 1,-85-146-22,82 147 9,45 112-9,21 30 8,20 26 18,1 44 32,0-39-49,0-2-20,1 14-6,95 268 60,-30-99-14,73 172-14,-79-217 0,46 162 0,-146-364-150,16 30 92,-95-137-16,-35-54-39,95 119 73,-66-168-1,44 87 26,66 149 15,23 102 96,4-29-80,29 57 0,1 0 11,252 712 213,-206-567-197,182 350 0,-222-484-31,-30-59-2,33 57 0,-7-18-10,-31-56 2,35 54 1,83 127 24,-22-24-27,-93-141-3,-15-38 2,1 1 0,0-2 1,0 1-1,0 0 1,0-1-1,1 1 0,0-1 1,0 1-1,1-2 0,-1 1 1,6 6-1,-8-10-47,-4-2-304,0 1 270,1 0-1,0 0 1,0-1-1,0 1 1,0-1-1,1 0 0,-1-1 1,0 1-1,0 0 1,-2-1-1,-28-26-1097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45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900 3310 320,'6'19'31,"-1"-3"401,-3-37-121,-2 15-289,-1-1 0,0 1 0,0 0 0,-1-1-1,0 1 1,0 0 0,0 0 0,-1 0-1,0 1 1,0-1 0,0 0 0,1 1 0,-2 0-1,0 1 1,0-2 0,0 2 0,-10-9 0,7 7-14,1 1 1,-2 0-1,0-1 1,0 1-1,0 1 1,0 0-1,-1-1 1,0 2-1,0 1 1,-17-4-1,25 6-2,0 0 0,-1 0 0,1 0-1,0 0 1,0 1 0,-1-1 0,1 0 0,0 1-1,0-1 1,0 1 0,0-1 0,0 1 0,0 0-1,0-1 1,0 1 0,0 0 0,1 0 0,-1-1 0,0 1-1,0 0 1,0 0 0,0 1 0,1-1 0,-1 0-1,1 1 1,-1-1 0,1 0 0,-1 0 0,1 0-1,-1 0 1,1 1 0,0-1 0,0 0 0,0 0-1,-1 1 1,2 2 0,-1 59 69,1-51-50,2 9 5,0-1-1,1 1 1,1-1-1,1 0 0,0 0 1,2 0-1,0-1 1,13 22-1,-2-7 30,1-2 1,2-1-1,40 47 0,-53-68-50,0-1 0,1 1 0,0-2 0,1-1 1,-1 1-1,14 6 0,-18-11-7,-2 0 1,2-1-1,0 0 1,1 0-1,-1-1 1,0 0-1,-1 0 1,2 0-1,-1-1 1,0 0-1,1 0 1,-1-1-1,-1 1 1,11-4-1,-13 3-2,-1 0-1,1 0 0,-1-1 1,0 0-1,0 1 0,0-2 1,0 1-1,0 0 0,-1 0 1,1 0-1,0 0 0,-1 0 1,1-1-1,-1 1 0,0-1 1,0 0-1,1 1 0,-2-1 1,1 0-1,0 1 0,0-6 1,9-65-17,-10 65 16,2-12-19,-1 0-1,-1 0 1,-1 0-1,-1 1 1,0-1 0,-2 0-1,0 1 1,-1-1-1,0 2 1,-1 0-1,-13-27 1,17 41 19,-16-37-31,-48-74 0,60 106 29,1 1 1,-1 0-1,0 0 0,-1 0 0,-1 1 0,1 1 0,0-2 1,-1 2-1,0 1 0,-1-1 0,2 1 0,-2 0 1,0 1-1,-16-6 0,23 10 3,1 0 0,-1-1 0,1 1 0,-1 0 0,1 0 0,0 0 0,-1 0 0,1 0 0,-1 0 0,1 0 0,-1 1 0,1-1 0,-1 0 0,1 1 0,-1-1 0,1 1 0,0-1 0,-1 1 0,1 0 0,0 1 0,0-1 0,0 0 0,0 0 0,0 0 0,0 0 0,0 0 0,0 0 0,0 0 0,0 0 0,1 1 0,-1-1 0,0 0 0,1 1 0,-1-1 0,1 0 0,-1 4 0,-1 4 0,0 0 0,1 0 0,1 0 0,0 1 0,0 10 0,1-2 0,-1 32 12,1 0-1,3-1 1,2 1 0,15 65 0,-9-70-8,-5-9 18,0-2-1,3 0 1,2 0-1,0-1 1,31 59-1,-41-88-18,1 0 1,-1-1-1,1 1 0,0 0 0,0-1 1,0 0-1,0 0 0,0 0 0,0 0 1,1 0-1,-1-1 0,0 0 0,1 0 1,0 0-1,0-1 0,0 1 0,0-1 1,0 0-1,1 0 0,-2 1 0,1-2 1,7 1-1,-9-2-3,0 1 1,-1-2-1,1 1 0,0 1 1,-1-1-1,1 0 1,-1 0-1,1 0 0,-1 0 1,1 0-1,-1-1 1,0 1-1,1 0 0,-1-1 1,-1 1-1,1-1 1,0 1-1,0-2 0,0 1 1,-1 1-1,1-1 1,0 0-1,-1 1 0,1-1 1,-1 0-1,0 0 1,1-2-1,7-62 6,-8 61-7,3-19-6,-2 0 0,0-1 0,-2 1-1,0 0 1,-2 0 0,0 0 0,-2-1 0,-1 2 0,1 0 0,-2 0 0,-19-39 0,15 40 4,-173-318-32,99 205 33,-99-167-9,128 202 7,-47-122 0,63 120 11,-24-60 7,64 230 45,7-7-52,4 0 1,2-1-1,36 105 0,-20-69 1,289 1039 152,-305-1092-170,-32-117-81,-22-37 46,-53-227-1,36 73 6,-79-279-85,124 493 98,7 30 22,-1 0-1,0 0 1,-12-25 0,22 98 31,8-11-13,3-1-1,32 71 0,-11-28 10,226 529 170,-256-601-186,1 3 1,-1-1 0,2 0 1,0 0-1,1-1 0,0 0 1,0-1-1,15 16 0,-22-26-7,-1 0-1,0-1 1,1 1 0,-1-1-1,1 1 1,-1-1-1,1 1 1,-1-1-1,1 1 1,-1-1 0,1 1-1,0-1 1,-1 0-1,1 1 1,0-1-1,-1 0 1,1 0-1,0 1 1,-1-1 0,1 0-1,-1 0 1,0 0-1,1 0 1,0 0-1,0 0 1,-1 0 0,1 0-1,0 0 1,-1 0-1,1 0 1,0-1-1,-1 1 1,1 0 0,0 0-1,-1-1 1,1 1-1,0 0 1,-1-1-1,1 1 1,-1-1-1,1 1 1,-1-1 0,1 1-1,-1-1 1,1 1-1,-1-1 1,1 0-1,-1 1 1,0-1 0,1 1-1,-1-1 1,0 0-1,0 1 1,1-3-1,3-43-27,-4 41 27,0-54-8,-1 0-1,-4 0 1,-16-90 0,-17 10-17,-5 2 1,-5 3 0,-88-174-1,95 225 18,4-3 0,4 0 0,-44-172 0,70 209 8,3-1 0,1 1 0,6-74 0,-1 21 0,-2 95 0,1 0 0,-1-1 0,0 2 0,0-1 0,-1-1 0,0 1 0,0 1 0,0-2 0,-1 2 0,0-1 0,-5-12 0,2 20 0,4 12 0,7 99 32,5 0 0,34 158 0,-2-15 0,-31-181-32,28 95 0,-32-151-14,-4-32-43,-4-31 5,-5 0 39,-1-1-1,-20-76 0,-39-88-8,12 46 16,16 35-3,-1 7-9,6-1-1,-25-171 1,45 206 82,8 167-24,-4-1 0,-16 81 0,-7 56 27,26-176-120,5-141 27,-5-1 1,-3 1-1,-31-150 1,29 225 25,-1-10 0,7 19 73,-1 17-20,1 12-24,-2 63 8,6-74-37,1-1 0,-1 1 0,0 0 0,0 0 0,0 0-1,0-1 1,0 1 0,0 0 0,1 0 0,-1 0 0,0 0 0,0 0 0,0-1-1,0 1 1,1 0 0,-1 0 0,0 0 0,0 0 0,0 0 0,1 0-1,-1 0 1,0 0 0,0 0 0,1 0 0,-1 0 0,0 0 0,0 0 0,0 0-1,1 0 1,-1 0 0,0 0 0,0 0 0,0 0 0,1 0 0,-1 0-1,0 0 1,0 0 0,1 0 0,-1 0 0,0 0 0,0 1 0,0-1 0,0 0-1,1 0 1,-1 0 0,0 0 0,0 0 0,0 1 0,0-1 0,0 0-1,1 0 1,-1 0 0,0 1 0,0-1 0,0 0 0,0 0 0,0 0 0,0 2-1,0-2 1,0 0 0,0 0 0,0 0 0,0 1 0,0-1 0,0 0-1,0 0 1,0 1 0,0-1 0,0 0 0,9-14-17,0-20 6,-2 0-1,6-60 1,-7 41 7,-4 45 5,-1-1 0,1 1 1,1 0-1,0 0 0,1 0 0,-1 0 0,2 1 0,-1 0 0,1-1 1,6-9-1,63-63 16,-50 57-15,-10 7-2,-11 11 0,1 0 0,0 1 0,1-1 0,-1 0 0,1 1 0,0 1 0,0-1 0,-1 1 0,1-1 0,1 1 0,-1 0 0,1 1 0,0 0 0,-1 0 0,0 0 0,9 0 0,-13 3 2,0 0-1,0 0 0,0 0 1,0 1-1,-1-1 1,1 0-1,-1 1 0,1-1 1,-1 1-1,1-1 0,-1 1 1,0-1-1,1 2 1,-1-2-1,0 1 0,0-1 1,0 1-1,0-1 0,-1 1 1,1-1-1,-1 3 1,1-1-1,-2 20-1,-1-1 0,-1 0 0,-1 0 0,0-1 0,-1 0 0,-1 0 0,-12 21 0,-3 18 0,-42 91 0,63-149-4,0 0 1,0 0-1,0 0 0,0 0 0,-1 0 0,1 0 0,-1 0 0,1 0 1,-1 0-1,0-1 0,0 1 0,1-1 0,-1 0 0,0 1 1,0-1-1,-4 1 0,6-2 2,-1 0 0,1 0 0,-1 0 0,1 0 0,-1 0 0,1 0 0,-1 0 1,1 0-1,-1 0 0,1 0 0,-1 0 0,1 0 0,-1-1 0,1 1 0,-1 0 0,1 0 0,0-1 0,0 1 0,0 0 1,-1-1-1,1 1 0,0 0 0,-1-1 0,1 1 0,0 0 0,-1-1 0,-3-23-36,2 3 33,2 1 0,1-1-1,0 0 1,1 1 0,1-2-1,0 2 1,2 0 0,1 0-1,0 2 1,2-2 0,11-25-1,-14 36 4,-1 0 1,1 0 1,0 1 0,0-1 0,1 2-1,-2-2 1,3 2 0,-1 0 0,1 0-1,9-7 1,-16 14 0,1 0 0,-1 0 1,1 0-1,-1 0 0,1 0 0,-1 0 0,1 0 0,-1 0 0,1 0 1,-1 0-1,1 1 0,-1-1 0,1 0 0,-1 0 0,1 1 1,-1-1-1,0 0 0,1 0 0,-1 1 0,1-1 0,-1 0 0,0 1 1,1-1-1,-1 1 0,0-1 0,0 1 0,1-1 0,-1 0 1,0 1-1,0-1 0,1 1 0,-1-1 0,0 1 0,0-1 1,0 1-1,0-1 0,0 1 0,0-1 0,0 1 0,0 0 0,0-1 1,0 1-1,0 0 0,1 32 17,-1-30-14,-1 32 2,-2 0 0,-1-1 1,-2 0-1,0 0 0,-3-1 1,-21 60-1,-4-2 3,-36 105 16,38-112 8,32-137-64,10-14 18,1-1 0,3 2 0,32-92 0,-17 60 1,-19 66 2,0 1 0,16-31 1,-26 62 10,0 0-1,0 0 1,0 0 0,0 0 0,0 0 0,1 0-1,-1 0 1,0 1 0,0-1 0,0 0 0,0 0 0,0 0-1,0 0 1,1 0 0,-1 0 0,0 0 0,0 0-1,0 0 1,0 0 0,1 0 0,-1 0 0,0 0-1,0 0 1,0 0 0,0 0 0,0 0 0,1 0 0,-1 0-1,0 0 1,0 0 0,0 0 0,0 0 0,0 0-1,0-1 1,1 1 0,-1 0 0,0 0 0,0 0 0,0 0-1,0 0 1,0 0 0,0 0 0,0 0 0,0-1-1,1 1 1,-1 0 0,0 0 0,0 0 0,0 0-1,0 0 1,0-1 0,0 1 0,0 0 0,0 0 0,0 0-1,0 0 1,0 0 0,0-1 0,0 1 0,0 0-1,0 0 1,0 0 0,0 0 0,1 9 12,-1-9-12,-1 131 48,-17 150 0,9-204 16,-3 118 0,14-206-68,0-2 1,0 2-1,1-1 0,0 0 1,1 1-1,7-19 1,3-4 1,53-189 2,-30 99 0,54-129 0,-83 235 0,0 1 0,2 0 0,20-30 0,-26 41 0,-1 2 0,1 0 0,0 0 0,0 0 0,0 0 0,1 0 0,-2 1 0,2 0 0,0 0 0,0 1 0,0-2 0,0 2 0,0 0 0,1 1 0,-2-1 0,1 1 0,11-1 0,-15 2 1,0 0 0,-1 0 0,1 1 0,0-1 0,-1 0 0,1 0 0,0 1 0,-1-1 0,1 1 0,-1-1 0,1 1 0,0-1-1,-1 1 1,1-1 0,-1 1 0,0-1 0,1 1 0,-1 0 0,1-1 0,-1 1 0,0-1 0,1 1 0,-1 1 0,0-1 0,0-1 0,0 1 0,0 0 0,0-1-1,0 1 1,0 0 0,0 1 0,1 29 25,-1-24-23,-1 10-2,0 0 0,-1 0-1,-1 0 1,-1 0 0,0 0 0,-13 32 0,-52 97-2,20-46 1,16-27 7,-45 113 18,73-174-30,4-41-70,2 13 76,0-1-1,1 1 0,1 0 1,1 1-1,9-28 1,37-82 11,-39 99-11,33-68-1,4 4 0,3 1 0,4 4 0,3 2 0,69-76 0,-68 101-5,-68 106 37,-165 330-27,-97 212 43,278-636-90,10-7 41,2 0 0,41-78 0,-27 60-2,193-383-29,-217 438 30,-6 7 0,0 2-1,1 1 1,-1-2-1,2 1 1,-1 1-1,1-1 1,0 1-1,1 0 1,-1 0-1,1 1 1,8-6-1,-13 11 3,-1 0 1,1 0-1,-1 0 0,1 0 0,-1 0 0,1 0 0,-1 0 0,1 0 1,-1 0-1,1 0 0,-1 1 0,1-1 0,-1 0 0,1 0 1,-1 1-1,0-1 0,1 0 0,-1 0 0,1 1 0,-1-1 1,0 0-1,1 1 0,-1-1 0,0 1 0,1-1 0,-1 1 0,0-1 1,1 1-1,-1-1 0,0 0 0,0 1 0,0-1 0,0 1 1,0-1-1,1 1 0,-1 0 0,0-1 0,0 1 0,0-1 1,0 1-1,0-1 0,0 1 0,-1 0 0,3 31 17,-2-29-14,0 424 93,1-462-118,13-71-1,2-15-28,-15 75 41,2 1 0,2-2 1,2 2-1,1 1 0,22-69 0,-4 68 9,-25 43 1,0 1 0,0 0 1,0-1-1,0 1 0,0 0 0,0-1 1,1 0-1,-1 1 0,0 0 1,0 0-1,0 0 0,1 0 0,0 1 1,-1-1-1,1 0 0,-1 1 0,1-1 1,0 1-1,-1-1 0,1 1 0,0 0 1,0 0-1,-1 0 0,4 0 1,-3 1 1,0 0 1,-1 1-1,1-1 1,-1 0-1,0 1 1,1-1-1,-2 2 1,1-1-1,0-1 1,0 1-1,0 0 1,0-1-1,0 1 1,-1 0 0,1 0-1,0 0 1,-1 1-1,0-1 1,1 0-1,-1 2 1,5 53 26,-5-46-21,5 177 50,3 53 18,0-98-55,-28-373-117,24 237 102,-1 0 0,0 0 0,-1 1 0,1-1 1,-1 1-1,1 13 0,-3 122 84,0-142-89,0 0 0,-1-1 0,1 1 0,-1 0 0,1 0 0,-1 0 0,0 0 0,1 0 0,-1 0 0,0-1 0,1 1 0,-1 0 0,0-1 0,0 1 0,0 0 0,0-1 0,0 2 0,0-2 0,0 1 0,0-1 0,0 0 0,0 1 0,0-1 0,0 0 0,0 0 0,0 0 0,0 0 0,0 0-1,0 0 1,0 0 0,0 0 0,0 0 0,0 0 0,-1-1 0,-42-7 3,25 1-2,-7-3-7,-1 1 0,0 2 0,-29-5-1,47 12 5,0-1-1,0 1 1,1 0-1,-1 1 0,0 0 1,0 0-1,0 1 0,1 0 1,-1 1-1,1 1 1,0-1-1,0 1 0,0 0 1,-8 6-1,-30 24-2,3 3-1,1 2 1,1 2-1,2 2 1,-56 78-1,89-114-5,9-37-70,12 0 82,1 0 0,0 1 0,3 0 0,-1 3 0,41-44 0,-17 18 7,-16 17-9,1 3 0,1 0 0,3 3 0,0 0 0,1 2 0,1 1 0,38-21 0,-68 45-3,0 1 1,1-1-1,-1 1 0,0 0 1,1 0-1,-1 0 0,0 0 1,0 1-1,7-1 0,-9 1 3,-1 0 0,1 0 0,-1 0 0,1 1 0,-1-1 0,0 0 0,1 1 0,-1-1 0,1 0 0,-1 1 0,0-1 0,1 0 0,-1 1 0,0-1 0,1 0 0,-1 1 0,0-1 0,1 1 0,-1-1 0,0 1 0,0-1 0,0 1 0,0-1 0,1 1 0,-1-1 0,0 1 0,0-1 0,0 1 0,0-1 0,0 1 0,0 0 0,-1 20 3,1-17 0,-2 8-2,-1 0 0,0-1 1,0 1-1,-1-1 1,-1 1-1,1-2 0,-1 1 1,-1 0-1,0-1 0,-14 17 1,-5 14-1,-197 364-10,145-262 7,8-36 23,67-101-26,3-16 0,1-1-1,0 2 1,1-2 0,0 2-1,1-2 1,-1 2 0,1-1-1,1 2 1,8-13-1,0-4 1,21-38 5,2 1 0,3 2 0,3 2 0,0 1 0,5 3 0,1 3 0,60-53 0,-107 104 0,-1-1 0,0 1 0,1-1 0,-1 1-1,0-1 1,1 1 0,-1-1 0,1 1 0,-1 0 0,1-1-1,-1 1 1,1 0 0,-1-1 0,1 1 0,0 0 0,-1 0-1,1-1 1,-1 1 0,1 0 0,0 0 0,-1 0 0,1 0-1,-1 0 1,1 0 0,0 0 0,-1 0 0,1 0-1,-1 0 1,1 0 0,0 0 0,-1 0 0,1 1 0,-1-1-1,1 0 1,0 0 0,-1 1 0,1-1 0,-1 0 0,1 1-1,-1-1 1,0 1 0,0-1 0,0 1 0,1-1 0,-1 0-1,1 1 1,-1-1 0,0 1 0,0 0 0,1-1-1,-1 1 1,0-1 0,0 2 0,1-2 0,-1 1 0,0 0-1,0 0 1,4 53-17,-2-22 12,-1-24 3,-1-7 1,0 2 1,0-2-1,0 0 1,0 1-1,0-1 0,1 1 1,-1-1-1,0 1 1,1-1-1,-1 0 0,1 1 1,0-1-1,-1 0 1,1 2-1,0-2 0,0 0 1,0 0-1,0 0 1,0 0-1,0 0 1,0 0-1,0 0 0,0 0 1,0 0-1,1 0 1,-1-1-1,0 1 0,1 0 1,-1-1-1,0 1 1,1-1-1,-1 0 0,0 1 1,0-1-1,1 0 1,-1 0-1,0 0 0,1 0 1,-1 0-1,3 0 1,-3-1-2,-1 1 0,1 0 1,0 0-1,-1 0 1,1-1-1,-1 1 1,1 0-1,0-1 1,-1 1-1,1 0 0,-1-1 1,1 1-1,-1-1 1,1 1-1,-1-1 1,1 1-1,-1-1 1,0 1-1,1-1 0,-1 0 1,0 1-1,1-1 1,-1 1-1,0-1 1,0 0-1,0 1 1,1-1-1,-1 0 0,0 1 1,0-1-1,0-2 1,0-23-29,0 23 14,0 3 15,0-1 1,0 1-1,0 0 1,0 0 0,0-1-1,0 1 1,-1 0-1,1 0 1,0-1 0,0 1-1,0 0 1,0 0-1,-1 0 1,1-1 0,0 1-1,0 0 1,0 0-1,-1 0 1,1 0 0,0-1-1,0 1 1,-1 0-1,1 0 1,0 0 0,0 0-1,-1 0 1,1 0-1,0 0 1,0 0 0,-1 0-1,1 0 1,0 0-1,-1 0 1,1 0 0,0 0-1,0 0 1,-1 0-1,1 0 1,0 0 0,0 0-1,-1 0 1,1 1-1,0-1 1,0 0 0,-1 0-1,1 0 1,0 0-1,0 1 1,0-1 0,-1 0-1,-13 8-15,14-7 15,-2 2 1,-1 1 0,1 0 0,-1 0 0,1-1 0,0 1 0,0 1 0,1-1 0,-3 6 0,6-10 1,-1 1 1,0 0-1,0 0 0,0-1 1,0 2-1,1-2 0,-1 1 1,0-1-1,1 0 0,-1 1 1,0-1-1,1 0 0,-1 0 0,0 0 1,0 0-1,0 0 0,0 0 1,1 0-1,-1-1 0,3 0 1,12 1 2,-15 0-3,0 1 0,0-1 0,0 1 0,-1-1 1,1 0-1,0 1 0,0 0 0,-1-1 0,1 1 0,0-1 0,-1 1 0,1 0 0,0 0 0,-1-1 0,1 1 0,-1 0 0,1 0 0,-1 0 0,0 0 1,0-1-1,0 1 0,0 0 0,0 0 0,1 0 0,-1 0 0,0 1 0,0-1 0,0 0 0,0 1 0,-1 2 0,1 0 0,-2 0 0,1 1 0,-1-1 0,1-1 0,-1 1 0,0 0 0,-1 0 0,1-1 0,0 1 0,-1-1 0,0 0-1,0 0 1,0 1 0,0-2 0,-6 5 0,-3 2 3,0 1 0,0-2 0,-21 10 0,10-8-8,-1-3-1,-1 0 1,1-1 0,-38 3-1,-34 8-5,36 2 16,1 3 0,-72 38 0,48-21-2,69-34-4,1 3 1,0-1 0,0 0-1,2 2 1,-1 0 0,0 1-1,-18 19 1,25-22-1,-1 0 1,1-1-1,2 2 0,-2-1 1,1 0-1,0 2 0,1-2 1,0 2-1,0-2 0,0 1 1,1 1-1,0-1 0,1 1 1,0 0-1,0 11 0,0-3 0,1 0 0,1 0 0,0-1 0,1 1 0,1-1 0,1 1 0,5 14 0,76 246 96,-76-310-120,2-31-16,15-317-339,-27 380 379,1 0 0,0 0-1,0 0 1,0 0-1,0 0 1,0-1 0,0 1-1,1 0 1,-1 0 0,0 0-1,1 0 1,-1 0 0,0 0-1,1 0 1,-1 0-1,1-1 1,0 1 0,-1 0-1,1 0 1,1-1 0,-2 2 0,1 0 1,-1 0 0,1 0 0,0 0 0,-1-1 0,1 1-1,0 0 1,-1 0 0,1 1 0,0-1 0,-1 0-1,1 0 1,0 0 0,-1 0 0,1 1 0,0-1-1,-1 0 1,1 0 0,-1 1 0,1-1 0,-1 0-1,1 1 1,0 0 0,3 4 10,0-2-1,0 1 1,-1 0-1,0 0 1,0 2-1,5 6 1,3 15 19,-1-2 1,-2 2 0,-1 0 0,6 30 0,10 116 167,-22-127-652,-1-77-560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46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28 4691 32,'0'0'480,"0"-19"129,0-58 32,-20 20-481,15 0-50,3-106 0,3 83-10,2 45-62,1 1 0,2 1 0,0-1-1,2 1 1,16-40 0,-10 27-35,45-161 42,32-217 0,-61 265-45,-12 80 0,-3 0 0,7-159 0,-20 204 0,1 1 0,2 0 0,10-41 0,0 1 0,113-436 32,-102 420-26,46-170 20,-55 150-29,-15 80-4,2 0-1,12-46 0,7 8 4,37-73 1,-33 81 4,33-106-1,-2-116 0,-31 123 0,-21 135 0,-4 16 1,0-2 0,-1 1 0,0 0 1,1-17-1,-2 24 25,0 18 33,-19 372 53,5-159-16,-63 761 81,36-437-171,35-1-7,6-543 1,0 64 0,-3 0 0,-3-2 0,-3 2 0,-2-1 0,-30 105 0,13-98-13,-43 89-1,28-54 9,34-86-18,-2 0 0,-1-1 1,-25 46-1,30-62 15,-1 1 1,1 1-1,1-1 0,0 1 1,0 1-1,2-2 0,0 2 0,-5 28 1,8-31 5,-16 69-62,16-76 61,-1-1-1,1 2 0,-1-1 0,0-1 1,-1 0-1,1 2 0,-1-2 1,0 0-1,-1 0 0,1 0 0,0 0 1,-1-1-1,-4 5 0,1-3-2,1 1 0,0 0 0,0 0 0,0 1 0,1 0 0,-7 12-1,10-15 2,0 0-1,-1 1 0,0-1 0,1 0 0,-1-1 1,-1 1-1,1 0 0,0-1 0,0 1 0,0-2 1,-1 1-1,0 0 0,0-1 0,0 1 0,-1-1 1,1 0-1,0 0 0,-1 0 0,2-1 1,-2 0-1,0 0 0,-7 0 0,6-1-23,-1-1 0,2 0 0,-2 0 0,1 0-1,-1-1 1,1 0 0,-9-5 0,-15-4-42,-6 9 58,12 3 15,24-1-2,0 0 0,1 0 0,-1 0 0,0 0 0,1 1 0,-1-1 0,0 0 0,1 0 0,-1 1 0,0-1 0,1 0 0,-1 0 0,0 1 0,0-1 0,1 0 0,-1 1 0,0-1 0,0 0 0,1 1 0,-1-1 0,0 1 0,0-1 0,0 0 0,0 1 0,0-1 0,0 1 0,0-1 0,0 0 0,0 1 0,0-1 0,0 1 0,0-1 0,0 0 0,0 1 0,0-1 0,0 1 0,0-1 0,0 0 0,-1 2 0,1-2 0,0 0 0,0 1 0,0-1 0,-1 0 0,1 1 0,0-1 0,0 0 0,-1 1 0,1-1 0,0 0 0,-1 0 0,1 1 0,0-1 0,-1 0 0,32 1 13,0 1 0,0 1 0,0 1 0,0 3 0,-1 1 0,33 13 0,-29-8 4,0-2 0,0 0 0,1-3 0,1 0-1,70 2 1,-104-11-17,0 1 0,0-1 0,0 0 0,0 1 0,0-1 0,0 0 0,0 0 0,0 0 0,0 0 0,-1-1-1,1 1 1,-1-1 0,0 0 0,1 1 0,1-4 0,0 3 1,-1 0 0,1-1-1,-1 1 1,1-1 0,0 1-1,0 0 1,0 0 0,4-1 0,1 1 3,2 0 1,0 1-1,0 0 1,-1 0-1,20 3 1,-1-1-6,-28-2 1,1 1 0,0 0 0,-1 0 0,1 0 0,0 0 0,-1 0 0,1-1 0,-1 1 0,1 0 0,-1-1 0,1 1 0,-1 0 0,1-1 0,-1 1 0,1-1 0,-1 1 0,1-2 0,-1 2 0,1-1 0,-1 1 0,0-1 1,1 1-1,-1-1 0,0 1 0,0-1 0,0 0 0,0 1 0,0-1 0,0 1 0,0-1 0,0 0 0,0-1 0,1-28-2,-2 19-2,1 1 2,0 0 1,-2-1-1,1 2 1,-2-2-1,1 2 1,-1-1-1,-1 1 0,-6-15 1,-45-74-13,6 14-11,-1-17-26,-102-155 0,135 230 39,-1-2 1,3 0-1,0-1 0,-11-33 0,17 50 26,3 20 6,0 31 5,6-32-25,-1 60 8,2-2-1,2 0 1,4 0-1,22 108 1,-26-165-6,84 270 54,-87-278-56,0 0-1,0 0 1,0 0-1,0 0 1,0-1-1,0 1 1,0 0-1,0 0 1,1 0 0,-1 0-1,0 0 1,0 0-1,0 0 1,0 0-1,0 0 1,0 0-1,0 0 1,1 0-1,-1 0 1,0 0-1,0 0 1,0 0-1,0 0 1,0 0-1,0 0 1,0 0-1,1 0 1,-1 0 0,0 0-1,0 0 1,0 0-1,0 0 1,0 0-1,0 0 1,1 0-1,-1 0 1,0 0-1,0 0 1,0 0-1,0 0 1,0 0-1,0 0 1,0 0-1,0 1 1,0-1-1,0 0 1,1 0-1,-1 0 1,0 0 0,0 0-1,0 0 1,0 0-1,0 1 1,0-1-1,0 0 1,0 0-1,0 0 1,0 0-1,0 0 1,0 0-1,0 1 1,3-20-6,-2-31 15,-1 48-9,-3-57 12,-22-118 1,12 92-12,-23-121-51,-71-226-1,101 408 31,-27-80-65,30 95 74,0 1 1,-1 0 0,-1 1-1,1 0 1,-1-1 0,0 1 0,-1 1-1,1-2 1,-11-8 0,16 16 9,-1-1 1,0 0 0,1 1 0,-1-1-1,0 0 1,0 1 0,1-1 0,-1 1-1,0-1 1,0 1 0,0 0 0,0-1-1,1 1 1,-1 0 0,0 0-1,0-1 1,0 1 0,0 0 0,0 0-1,0 0 1,0 0 0,0 0 0,0 0-1,0 1 1,1-1 0,0 0 0,-1 0-1,0 1 1,0-1 0,0 0-1,0 1 1,0-1 0,1 1 0,-1-1-1,0 1 1,0-1 0,1 1 0,-1 0-1,0-1 1,1 1 0,-1 0 0,1-1-1,-1 3 1,-1 1 0,0 1 0,0-1 0,1 0 1,-1 2-1,1-2 0,1 1 0,-2 6 0,-3 74 32,6 102 0,1-60 27,-3 13-17,-1 18 65,20 171 0,-14-529-102,-9 84-4,-1 30 0,4 0 0,3-2 0,20-144 1,29 4 4,-39 190-63,1 0-1,1 2 0,34-66 0,-47 128-11,-36 146 83,-3 17 9,23-30 112,5 248 0,11-393-127,6 88 64,-6-95-64,2 2 1,-1-2-1,1 0 1,1 1-1,-1-1 1,1 1-1,0-1 1,1-1 0,-1 2-1,8 6 1,-10-12-8,0-1 0,0 1 1,0-1-1,0 0 0,1 0 1,-1 0-1,1 0 0,0 0 1,-1-1-1,1 1 1,0-1-1,-1 1 0,1-1 1,0 1-1,0-1 0,0 0 1,-1 0-1,1 0 0,0 0 1,0 0-1,0 0 1,-1-1-1,1 1 0,0-1 1,0 1-1,-2-1 0,2 1 1,0-1-1,-1 0 1,1 0-1,-1 0 0,1 0 1,-1 0-1,1-1 0,-1 1 1,0-1-1,0 1 0,0 0 1,1-1-1,-1 1 1,0-1-1,0-1 0,10-28 7,-3 1 0,0-1 0,-1 0 0,3-48 0,-1 12-5,21-113 17,51-390-40,47-331-439,-117 845 391,-3 0 0,-3 0 0,-2-58 0,-3 113 69,0 0 0,1 1 1,-1-1-1,0 0 0,0 0 1,-1 1-1,1-1 0,0-1 1,0 2-1,0-1 0,0 0 1,-1 1-1,1-1 0,0 1 1,0-1-1,0 0 0,0 1 1,-1-1-1,1 1 0,0-1 1,-1 1-1,1-1 0,-1 1 1,1-1-1,-1 1 0,1-1 1,-1 1-1,0 0 0,1-1 1,-1 1-1,0 0 0,1 0 1,-1-1-1,1 1 0,-1 0 1,0 0-1,1 0 0,-1 0 1,0 0-1,0 0 0,1 0 1,-1 0-1,-1 0 0,1 5 31,-31 879 193,15-737-153,-19 301 229,36-613-302,5-455-61,37-8 13,0 341 1,6-56-32,-59 391 98,-1 0 1,-29 74-1,-11 40 18,-22 155 153,-41 367 1,99-571-149,5-1 0,6 223 0,5-331-41,1 0 1,-1 1 0,1-1 0,0-1 0,1 1 0,-1 0 0,1 1-1,0-2 1,2 5 0,-3-8-1,-1 1-1,0-1 1,1 1 0,-1-1-1,1 1 1,-1-1-1,1 1 1,0-1-1,-1 1 1,1-1 0,-1 1-1,1-1 1,0 0-1,-1 1 1,1-1-1,0 0 1,-1 0 0,1 0-1,0 1 1,0-1-1,0 0 1,1 0-2,-1-1 0,0 1 0,-1-1 0,1 1-1,0-1 1,0 1 0,0-1 0,0 0 0,0 1 0,-1-1 0,0 0 0,1 0 0,0 0 0,-1 0-1,1 1 1,0-1 0,-1 0 0,0 0 0,2-2 0,6-19 4,-1-2 1,0 2-1,-2-1 0,4-41 1,0 7 1,67-444-50,-2 11-47,37 10 13,-108 471 77,82-250-103,-67 210 33,3-1 1,51-87 0,-54 115 39,-18 22 32,0 0 0,1 0 0,-1 0 0,0-1 0,0 1 1,0 0-1,0 0 0,0 0 0,0 0 0,0 0 0,0-1 0,1 1 0,-1 0 1,0 0-1,0 0 0,0 0 0,1 0 0,-1 0 0,0 0 0,0 0 0,1 0 1,-1 0-1,0 0 0,0 0 0,1 0 0,-1 0 0,0 0 0,0 0 0,0 0 1,1 0-1,-1 1 0,0-1 0,0 0 0,1 0 0,-1 0 0,0 0 0,0 0 1,0 1-1,0-1 0,1 0 0,-1 0 0,0 1 0,3 40-53,-3-27 51,-5 65 26,-2 0-1,-5 0 1,-29 107-1,10-44 22,-24 139 164,12 3 0,-17 566 0,60-763-198,-2-13 17,12 109 0,-9-179-24,10 55-2,-11-57-2,1 1 1,-1-1 0,1 0-1,0 0 1,0 0-1,0 0 1,0 0 0,0 0-1,0-1 1,0 1 0,1 1-1,-1-2 1,1 1 0,-1-1-1,1 1 1,-1-1 0,1 0-1,0 0 1,0 0-1,0 0 1,-1 0 0,1 0-1,3 0 1,-4-1-1,0 0 1,0 0-1,1 0 0,-1-1 0,0 1 1,0-1-1,1 1 0,-1-1 0,0 1 1,0-1-1,1 0 0,-1 0 0,0 0 1,0 1-1,0-1 0,0 0 0,0 0 1,0 0-1,0-1 0,-1 1 1,1 0-1,0-1 0,0 1 0,-1-1 1,1 1-1,-1 0 0,1-1 0,-1 1 1,0 0-1,0-1 0,1 1 0,-1-2 1,8-63-23,-7 54 22,28-386-44,65-625-172,-55 766 114,32-295-263,-29 62 263,41 9 40,-71 430 63,-8 26 0,1 0 0,2 1 0,1 0 0,14-31 0,-13 43 7,-3 13 10,-1 25 23,-5 55-31,-4-1-1,-3 0 1,-2 0-1,-27 96 1,-120 358 98,81-297 8,-60 307-1,120-441-71,4 1 0,4 2-1,7 121 1,1-209-39,1 0 1,0 0-1,1-1 0,1 0 1,5 19-1,-7-32-4,0 2 0,0-2 0,0 0 0,0 1 1,1 0-1,0-2 0,0 1 0,0 0 0,7 7 0,-8-10 0,0 0 0,-1 1-1,1-1 1,0 0 0,0 0-1,0 0 1,0 0 0,1-1 0,-1 1-1,0-1 1,1 1 0,-1-1 0,0 0-1,1 0 1,-1 0 0,1 0-1,-1 0 1,0 0 0,0-1 0,4 0-1,-3-1 0,-1 1 0,1-1 0,-1 1 0,0-1-1,1 0 1,-1-1 0,0 1 0,0 0-1,0 0 1,0-1 0,0 1 0,-1-1 0,1 1-1,-1-2 1,-1 1 0,2 1 0,-1-1-1,0 0 1,-1 0 0,2-6 0,2-3 0,118-409 25,-68 224-16,236-978-590,-278 1093 527,-3 0 0,-3-1 0,-4-92 0,-2 169 56,2-17-1,1-1 0,1 1 0,1 1 0,1 0 0,0 0 0,1 0 0,2 1 0,12-26 0,-19 42 5,-2 4 22,-6 62 74,-34 101-60,6-21-17,-40 86 85,-148 319 0,156-386 57,61-157-185,3-11 17,2-16 12,7-32-10,3 0 0,22-80 0,-4 19-21,-20 84 19,201-810-66,-207 835 68,51-145-8,-44 133 4,0 0 0,0 1 0,2 0 0,1 1 0,15-21 0,-24 37-11,-2 9 4,-4 13 10,1 1 0,-2-1 1,-1-1-1,0 1 0,0-1 0,-16 32 1,-6 24 5,-44 181 205,9 3 0,-33 315 0,89-526-188,4-25-14,-1 0 1,-1-1-1,-1 2 0,-13 39 1,19-70-15,0 1 0,-1 0 1,1 0-1,-1-1 1,0 2-1,-1-1 0,0-8 1,-1-19-9,5-65-11,24-166 0,40-97-68,-46 259 71,14-64-70,-6 38-100,15-150 0,-42 222 43,-2 56 147,0 0-1,0-1 1,1 1 0,-1 0 0,0-1 0,0 1-1,0 0 1,0-1 0,0 1 0,0-1-1,0 1 1,0 0 0,0-2 0,0 2-1,0-1 1,0 1 0,0 0 0,0-1 0,0 1-1,0 0 1,0-1 0,-1 1 0,1 0-1,0-1 1,0 1 0,0 0 0,-1-1 0,1 1-1,0 0 1,0-1 0,-1 1 0,1 0-1,0 0 1,-1-1 0,1 1 0,0 0-1,0 0 1,-1 0 0,1-1 0,-1 1 0,1 0-1,0 0 1,-1 0 0,1 0 0,0 0-1,-1 0 1,-16 14 7,17-13-7,-20 22 11,2 1 0,0 1 0,-22 42 0,-42 96 32,58-114-16,-12 33 105,-45 151 0,14-34-16,67-197-114,0-1 0,0 0 0,0 0 0,-1 0 0,1 0 0,0 0 0,-1 0 0,1 1 0,-1-1 0,1 1 0,-1-2 0,1 1 0,-1 0 0,0 0 0,0 0 0,1 0 0,-1 0 0,0 0 0,0-1 0,0 1 0,0 0 0,0-1 0,0 1 0,0-1 0,-2 1 0,2-2 0,0-1 0,0 0 0,0 0 0,0 0 0,0 0 0,1 0 0,-1-2 0,0 2 0,1 0 0,0 0 0,0 0 0,-1-1 0,2-3 0,-4-122-12,6 1 0,22-156-1,0-27-9,-17 206 17,-2 911 576,-10-758-551,2-45-22,3-30 0,8-50-192,25-105 0,-2 13-603,-23 87-912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47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53 802 0,'-21'14'384,"16"-9"-341,3-3-4,1 0 0,-1-1 0,1 1 0,0-1 0,-1 0 0,0 2 0,0-2 0,0 0 0,1 0 0,-2 0 0,-4 1 803,7 14-559,1-12-273,0 0 0,1 0 0,-1-1 0,1 2 0,0-1 0,1-1 0,-1 0 0,0 1 0,1 0 0,-1-1 0,1 0 0,0 0 0,0-1 0,0 1 0,0-1 0,5 4 0,8 8 28,219 174 362,-99-85-240,78 79-42,294 325-1,-410-391-103,109 167-1,-117-128-13,-22-33 0,-49-98-43,-20-62-245,-3 23 242,-1-1 0,0 1 1,-1-1-1,-1 2 0,1 0 0,-18-26 0,-60-77-156,76 108 196,-251-281-221,152 179 102,-462-515-174,544 598 302,-1 2-1,-42-34 1,53 49 8,0 1 1,1 1 0,-2 1 0,1 0-1,-2 1 1,1 1 0,-20-5 0,36 11-9,-1 0 1,0 0-1,1 0 1,-1 0 0,1 0-1,0 0 1,0 0-1,-1 0 1,1 0 0,-1 0-1,0 0 1,1 1-1,-1-1 1,1 0 0,-1 0-1,1 0 1,-1 1-1,1-1 1,-1 0 0,1 1-1,0-1 1,-1 1-1,1-1 1,-1 0 0,1 1-1,0-1 1,-1 1 0,1-1-1,0 1 1,-1-1-1,1 2 1,0-2 0,0 1-1,0-1 1,0 1-1,-1-1 1,1 1 0,0-1-1,0 1 1,0 0-1,0-1 1,0 1 0,0-1-1,0 1 1,0-1-1,1 1 1,-1-1 0,0 1-1,0 0 1,0-1-1,1 1 1,9 39 33,4-5-14,2 0 0,0-2 0,23 35 0,72 96 60,-88-133-61,293 365 77,-194-253-55,149 226 0,-214-279-52,54 88-16,-310-486-224,144 227 149,-105-141-96,-36-58 80,161 224 111,1-1 0,4-2 0,-26-74 0,53 126 14,-13-37-30,17 34 49,12 24 81,69 107 90,84 165 0,-41-65-61,-43-80-75,-6 5 0,66 174 0,21 139-59,-142-400-26,-17-45-35,-17-38 5,-55-117-93,-6 2 0,-6 4 0,-131-170 0,99 158 149,106 141 27,7 18 144,14 22-144,0-3 0,3 1 0,0-2 0,3 1 0,23 26 0,-26-32 0,123 168 96,-140-190-149,-2-16 12,0 1-1,-1-1 1,-1 0 0,2 1-1,-3 0 1,-9-23 0,-36-71-21,39 85 29,-138-264 9,-70-147-11,150 293 1,-164-246-1,216 364 3,-2 1 1,-30-27-1,31 30-3,0 0 0,1-1 0,-27-38 0,14 13-18,13 20-6,1 0 0,-11-27 1,21 40 20,1-1 1,0 1 0,1-1-1,1 0 1,0 0 0,0 0-1,0 0 1,1-20 0,2 28 5,-1 1 1,1-1 0,0 0-1,1 1 1,-1-1-1,0 1 1,0-2-1,0 2 1,1 0 0,0-1-1,0 1 1,3-3-1,33-33 15,-30 30-10,84-68 0,-60 50-5,-1 0 0,40-44 0,-58 43-5,-12 25-11,-2 8 32,-6 17-19,0 1 0,-21 41 0,0-2-4,22-44 7,-53 150 17,51-143-14,3 0 0,0 0 0,1 1 0,-1 46 0,5-73 7,2-2-26,6-9 15,-2-1 1,1-1-1,0 2 0,-2-2 1,1 0-1,-2 0 0,1-1 0,-2 1 1,2-19-1,10-24 3,42-128-2,-57 183-1,0 0 0,0 0 0,0 0 0,0 0 0,1 0 0,-1 0 0,0 0 0,0 0 0,1 1 0,-1-2 0,1 1 0,-1 0 0,1 0 0,-1 0 0,1 0 0,0 1 0,-1-1 0,1 0 0,0 0 0,-1 1 0,1-1 0,0 0 0,0 1 0,0-1 0,1 0 0,-1 2 1,0-1 1,0 1 0,0-1 0,0 1-1,0 0 1,0-1 0,-1 1 0,1 0 0,0 0-1,0 0 1,-1 0 0,1-1 0,-1 1-1,1 0 1,0 0 0,-1 1 0,0-1 0,1 2-1,17 60 44,23 177 80,-24-129-10,49 185 0,-66-295-115,0 0 1,0 0-1,0 0 0,0 0 0,1 1 1,-1-2-1,0 1 0,1 0 0,-1 0 1,0 0-1,1 0 0,-1 0 0,1-1 1,-1 1-1,1 0 0,0 0 0,-1-1 1,1 1-1,0-1 0,-1 1 0,1 0 1,0-1-1,0 1 0,1 0 0,5-20-68,-1-38 29,-6 23 41,1-8-38,-1-2-1,-2 1 0,-2 1 1,0 0-1,-20-69 1,1 44 1,12 39 6,-12-52 0,23 79 30,0 1 1,0 0-1,-1 0 1,1 0-1,0 0 1,0-1-1,0 1 1,0 0-1,0 0 1,0 0-1,0 0 1,-1-1 0,1 1-1,0 0 1,0 0-1,0-1 1,0 1-1,0 0 1,0 0-1,0 0 1,0-1-1,0 1 1,0 0-1,0 0 1,0 0-1,0-1 1,0 1-1,1 0 1,-1 0-1,0 0 1,0-2-1,0 2 1,0 0-1,0 0 1,0 0-1,0-1 1,1 1-1,-1 0 1,0 0-1,0 0 1,0 0-1,0 0 1,1-1-1,-1 1 1,0 0 0,0 0-1,0 0 1,1 0-1,-1 0 1,0 0-1,0 0 1,0 0-1,1 0 1,-1 0-1,0 0 1,0 0-1,0 0 1,1 0-1,-1 0 1,0 0-1,0 0 1,1 0-1,-1 0 1,0 0-1,0 0 1,11 9 28,-11-9-28,27 25 40,-2 2 0,-2 2 0,24 33 0,60 104 30,33 87 33,-11-22-27,-123-220-79,-4-6-6,1 0-1,0 1 1,0-1-1,0-1 1,0 1 0,0 0-1,1 0 1,0-1-1,1 0 1,-1 0 0,1 0-1,-1-1 1,1 0 0,8 4-1,-11-6-11,-2-1 17,1 0 0,-1 0-1,0 0 1,0 0 0,1 0 0,-1 0 0,0 0 0,0 0 0,1 0 0,-1 0-1,0 0 1,0 0 0,0 0 0,1 0 0,-1 0 0,0 0 0,0 0 0,1 0 0,-1-1-1,0 1 1,0 0 0,0 0 0,1 0 0,-1 0 0,0 0 0,0-1 0,0 1 0,0 0-1,1 0 1,-1 0 0,0-1 0,0 1 0,0 0 0,0 0 0,0 0 0,0-1 0,0 1-1,1 0 1,-1 0 0,0-1 0,0 1 0,0 0 0,0 0 0,0-1 0,0 1-1,0 0 1,0 0 0,0-1 0,0 1 0,-1 0 0,1 0 0,0 0 0,0-1 0,0 1-1,0 0 1,0 0 0,0-1 0,0 1 0,-1 0 0,1 0 0,0-1 0,-1-25-30,-2 0-1,0 0 1,-2 0 0,0 0 0,-1 1 0,-2 0 0,0 1 0,-2 0 0,-15-30 0,-46-80-200,-96-133 0,-40-74-27,197 323 282,-43-74 110,54 107 403,7 12-472,19 29 43,64 112 82,94 116-86,149 240 84,37 55-166,-98-159-8,-244-370-12,-22-36-5,0 0 0,2-1-1,0 0 1,10 14 0,-18-27 3,-1 0 0,0 0 1,1 0-1,-1 1 0,0-1 1,1 0-1,-1 0 0,0 0 1,1 0-1,-1 0 0,0 0 1,1 0-1,-1 0 0,0 0 1,1 0-1,-1 0 0,1 0 1,-1 0-1,0 0 1,1 0-1,-1 0 0,0 0 1,1 0-1,-1 0 0,0 0 1,1-1-1,-1 1 0,0 0 1,1 0-1,-1 0 0,0-1 1,0 1-1,1 0 0,-1 0 1,0-1-1,0 1 0,1 0 1,-1-1-1,0 1 1,0 0-1,0-1 0,0 1 1,1 0-1,-1-1 0,0 1 1,0 0-1,0-1 0,0 1 1,0 0-1,0-1 0,0 1 1,0 0-1,0-1 0,0 0 1,4-23-9,-1 0 0,-1-1 0,0 0 1,-5-45-1,2 7-21,-1-50-93,0 35 7,2 1 0,16-122 0,56-169 10,-58 300-22,-13 61 87,-2 9 18,-10 36 64,-12 36 71,-57 131-1,-54 66 246,102-212-290,-74 108 1,105-165-66,0 0-1,0 0 1,-1-1-1,1 1 1,-1 0-1,1-1 1,0 0-1,0 1 1,-1 0 0,0-1-1,0 0 1,0 0-1,0 0 1,1 0-1,-1 0 1,0 0-1,-3 0 1,4-1 0,1-1 0,-1 1-1,0 0 1,0-1 0,1 1 0,-1-1 0,0 1-1,1-1 1,-1 1 0,0-1 0,1 1-1,-1-1 1,1 0 0,-1 1 0,1-1 0,-1-1-1,1 1 1,-1 1 0,1-1 0,0 0 0,-1 0-1,1 0 1,0 1 0,0-1 0,0 0-1,0 0 1,0-1 0,-2-11 5,2 1 1,0-1-1,0-1 1,4-18-1,7-21 0,2 0 1,1 2-1,31-73 1,0 1-6,7-24-14,82-170 1,-89 230-7,3 1-1,3 3 1,64-79 0,-99 142-50,-17 20 65,1 0 1,0 0-1,0 0 1,0 0 0,0 0-1,0 0 1,0 0-1,0 0 1,0 0 0,0 0-1,0 0 1,0 0-1,0 0 1,0 0 0,0 0-1,0 0 1,0 0 0,0 0-1,0 0 1,0 0-1,0 0 1,0-2 0,-26 33-26,-20 46 46,1 2 0,-56 140-1,46-96-2,-254 576 168,223-475-11,80-196-173,13-34-11,23-46-10,142-284 24,217-397-7,-385 726 4,155-250-18,-133 219 10,1 2 1,1 1-1,3 3 1,46-44-1,-75 75 6,-1 0-1,1-1 1,-1 1-1,1 0 1,-1 0-1,1 0 0,0 0 1,0 1-1,-1-1 1,1-1-1,0 2 0,0-1 1,0 1-1,0 0 1,2-1-1,-4 1 3,1 1 1,-1-1-1,1 0 0,-1 1 0,1-1 0,-1 0 1,1 2-1,-1-2 0,0 1 0,1-1 0,-1 1 1,0-1-1,1 1 0,-1-1 0,0 1 0,1-1 1,-1 1-1,0-1 0,0 1 0,0 0 0,0-1 1,0 1-1,0-1 0,0 1 0,0-1 0,0 1 1,0 0-1,0-1 0,0 1 0,0 0 0,-2 11-2,0-2 0,-1 2 0,0-2 0,-5 11 0,-27 63 32,-70 123-1,54-113 14,-161 334 189,36 21 42,39 37-160,132-456-118,6-23-10,6-17-21,35-57 41,37-79 0,-27 45 10,408-653-52,-433 711 23,-11 16-50,2 2-1,-1 0 0,34-35 1,-48 59-1,-6 11 20,-9 23 42,-2-1 0,0 0 0,-3-1 1,-38 55-1,19-29 7,-95 141 22,56-88 27,4 5 0,-65 140 0,120-218-28,2 1 1,3 1-1,0 1 0,2-1 1,1 1-1,2 1 0,3 0 1,0 66-1,3-92-23,1 17 40,-1-31-39,0 0 0,0 0 0,1-1-1,-1 1 1,1 0 0,-1 0 0,0-1-1,1 1 1,-1-1 0,1 1-1,0 0 1,-1-1 0,0 2 0,0-2-1,1 1 1,0-1 0,-1 0 0,1 1-1,0-1 1,0 1 0,-1-1 0,1 0-1,0 0 1,0 0 0,-1 1-1,1-1 1,0 0 0,0 0 0,0 0-1,-1 0 1,1 0 0,0 0 0,1-1-1,2 0 0,0 0-1,-1 0 0,1-1 1,0 0-1,-1 1 0,0-1 1,1 0-1,-1 0 1,1-1-1,-1 1 0,0-1 1,0 0-1,0 0 0,0 0 1,3-5-1,38-62 1,-30 46 3,317-495 55,-302 479-71,-11 15-30,0 0-1,-2-2 1,0 0-1,21-52 1,-36 78 34,-1 1 0,1-1-1,-1 0 1,0 0 0,1 0 0,-1 0 0,0 0 0,0 0 0,1 0 0,-1 1 0,0-2 0,0 1 0,0 0 0,0 0 0,0 0 0,0 0 0,0 0 0,-1 0 0,1 0 0,0 0 0,0 0 0,-2-1 0,2 2 3,-1-1 0,0 1 0,0 0 0,1 0 0,-1 0 0,0 0 0,0 0 0,1 0 0,-1 0 0,0 0 0,0 0 0,0 0 0,1 0 0,-1 1 0,0-1 0,1 0 0,-1 0 0,0 1 0,0-1 0,0 1 0,-41 31-37,41-32 43,-49 49-34,-75 93 1,70-77 16,-84 109 74,117-141-42,0 0 1,2 2-1,-26 60 0,44-103-30,1 0 0,0 0 0,0-1-1,0 2 1,1-2 0,0 1 0,1 0-1,2-15 1,2 8 19,1-2 0,1 1 0,-1 0 0,2 2 0,17-26-1,57-72 48,-49 70-37,246-362 108,-247 349-133,-1-2 0,-3-1 1,-2-2-1,-3 0 0,-2-2 0,-3 0 1,-2-1-1,-2-1 0,-4-1 0,-2 0 0,1-103 1,-9 160 7,0-87-29,-14-121 0,10 187 27,-1 1 0,0 1-1,-2-2 1,-2 2 0,0 1 0,-1-1 0,-2 1-1,-23-40 1,34 63 4,0 1 0,0 1-1,-1-1 1,1 0 0,-1 0 0,1 1-1,-1-1 1,0 1 0,1 0 0,-1-1-1,0 1 1,0 0 0,0-1 0,0 1-1,0 0 1,0 1 0,1-1-1,-2 0 1,1 1 0,0-1 0,0 1-1,0 0 1,-1 0 0,1 0 0,0 0-1,0 0 1,0 0 0,-1 1 0,1-1-1,0 1 1,0 0 0,0-1 0,0 1-1,0 0 1,-3 4 0,-3 0-3,0 0 1,0 2-1,1-1 1,1 1-1,-1 1 1,-11 14-1,-52 87 84,4 4-1,-78 178 0,134-271-70,10-20-10,0 0 0,0 0 0,0 0-1,0 0 1,0 0 0,0-1 0,0 1-1,0 0 1,0 0 0,0 0 0,0 0-1,0 0 1,0 0 0,-1 0 0,1 0-1,0 0 1,0 0 0,0 0-1,0 0 1,0 0 0,0 0 0,0-1-1,-1 1 1,1 0 0,0 0 0,0 0-1,0 0 1,0 0 0,0 0 0,0 0-1,0 0 1,-1 0 0,1 0 0,0 1-1,0-1 1,0 0 0,0 0 0,0 0-1,0 0 1,0 0 0,-1 0 0,1 0-1,0 0 1,0 0 0,0 0 0,0 0-1,0 0 1,0 0 0,0 0 0,0 1-1,0-1 1,0 0 0,0 0-1,0 0 1,0 0 0,-1 0 0,1 0-1,0 0 1,0 1 0,0-1 0,0 0-1,0 0 1,0 0 0,0 0 0,0 0-1,-2-16-9,4-25 11,12-18 2,40-112 1,-23 79 10,43-165-23,-64 208 4,-1 1 1,-3-1 0,2-70-1,-8 114 5,-3-22-1,3 26 1,0 1 0,0-1 1,0 1-1,-1-1 0,1 1 0,0-1 0,-1 0 1,1 1-1,0-2 0,-1 2 0,1 0 0,-1-1 0,1 1 1,-1-1-1,1 1 0,-1 0 0,1-1 0,-1 1 1,1 0-1,-1-1 0,1 1 0,-1 0 0,1 0 0,-1 0 1,0-1-1,1 1 0,-1 0 0,1 0 0,-1 0 1,0 0-1,1 0 0,-1 0 0,0 0 0,1 0 0,-1 1 1,-1 0 0,0 0 1,1 0-1,-1 0 1,1 1-1,0 0 1,-1-1 0,1 1-1,0-1 1,1 1-1,-1-1 1,0 1-1,0 0 1,0-1-1,0 1 1,1 0-1,-1 1 1,1-2 0,-1 1-1,1 0 1,-1 3-1,-8 53 12,7-44-5,-19 151 34,11-67 10,-5 0 0,-36 133 0,-8-63 6,60-182-81,0 0 0,-1 1 1,-2-24-1,1-10-8,3 7 32,3 0 1,1 1-1,2-1 1,0 2-1,24-62 1,-3 6-1,-19 63 2,1 3 0,2-2 0,1 3 0,24-40 0,20-37 4,-57 102-7,-1 1 1,1 0 0,-1 0 0,1 1 0,0-1 0,-1 0 0,1 0 0,0 0 0,0 1-1,-1-1 1,1 0 0,0 1 0,0-1 0,0 1 0,0-1 0,0 1 0,0-1 0,0 1-1,0 0 1,0-1 0,-1 1 0,1 0 0,0 0 0,0 0 0,0 0 0,0 0-1,0 0 1,0 0 0,0 0 0,1 0 0,-1 0 0,0 1 0,0-1 0,0 0 0,0 1-1,0-1 1,0 1 0,-1-1 0,1 1 0,0-1 0,0 1 0,0 0 0,0-1 0,-1 1-1,1 0 1,0 0 0,0 1 0,41 49 73,-34-40-57,144 212 131,-101-145-77,-39-60-60,1 1-1,1-2 1,0 0 0,1 0-1,32 25 1,-45-43-159,-4-6 37,-10-21-37,-22-34-75,1 13 180,-69-104-261,-85-170 0,174 285 348,13 21 2,0 17-45,0-1 1,0 1-1,1 0 1,-1 0-1,0-1 0,1 1 1,-1 0-1,0 0 1,1 0-1,-1 0 0,1 0 1,-1 0-1,0 0 1,1 0-1,-1 0 1,1 0-1,-1 0 0,0 0 1,1 0-1,-1 0 1,0 0-1,1 0 1,-1 0-1,1 0 0,-1 0 1,0 0-1,1 1 1,-1-1-1,0 0 0,1 0 1,-1 0-1,0 1 1,0-1-1,1 0 1,-1 0-1,0 1 0,1-1 1,18 18 72,1 1 1,-2 0-1,0 1 0,18 27 1,14 16 44,74 91 133,63 67 110,-167-199-359,-1-1 1,0 2 0,-3 2-1,1-1 1,-1 1-1,-3 1 1,1 1-1,10 31 1,-17-40-9,-6-15 3,1-1-1,-1 0 0,0 1 0,1 0 1,-1-1-1,0 2 0,-1-1 1,1-1-1,0 1 0,-1 0 1,1 0-1,-1-1 0,0 2 1,0-1-1,0 0 0,-1 0 1,1-1-1,0 1 0,-1 0 0,0 1 1,0-2-1,0 1 0,0 0 1,0-1-1,0 1 0,-1-1 1,1 0-1,-1 2 0,0-2 1,1 0-1,-4 2 0,-67 77-15,-95 139-1,105-118 28,36-57-2,-1-1 1,-46 56 0,56-86-19,8-17-15,7-35-27,2 22 47,2-15-9,1 0 1,1 0 0,2 0-1,1 2 1,0-2-1,24-54 1,88-170-107,-102 222 119,-9 18-4,0-1 1,0 1 0,2 2-1,15-20 1,-25 33 5,0 0 1,0 0-1,0 1 1,0-1-1,0 0 0,0 0 1,0 0-1,0 0 1,0 1-1,0-1 0,0 0 1,0 0-1,0 0 1,0 0-1,0 1 1,0-1-1,0 0 0,0 0 1,0 0-1,0 0 1,1 1-1,-1-1 0,0 0 1,0 0-1,0 0 1,0 0-1,0 0 1,0 0-1,0 0 0,0 1 1,0-1-1,0 0 1,0 0-1,0 0 0,0 0 1,1 0-1,-1 0 1,0 0-1,0 0 1,0 0-1,0 0 0,1 0 1,-1 0-1,0 0 1,0 0-1,0 0 0,0 0 1,1 0-1,-1 0 1,0 0-1,0 0 1,0 0-1,0 0 0,0 0 1,1 0-1,-1 0 1,0 0-1,0-1 0,0 1 1,0 0-1,0 0 1,1 0-1,-1 0 1,-2 29 14,0-2 0,-1 1 1,-2 0-1,-1 0 1,-19 51-1,-63 137 132,59-150-66,20-44-54,9-22-29,0 0 1,0 0 0,0 0 0,-1 0 0,1-1 0,0 1 0,0 0 0,0 0 0,0 0-1,0 0 1,-1 0 0,1 0 0,0-1 0,0 1 0,0 0 0,0 0 0,-1 0 0,1 0 0,0 0-1,0 0 1,0 0 0,0 0 0,-1 0 0,1 0 0,0 0 0,0 0 0,0 0 0,-1 0-1,1 0 1,0 0 0,0 0 0,0 0 0,-1 0 0,1 0 0,0 0 0,0 0 0,0 0 0,0 0-1,-1 1 1,1-1 0,0-1-2,5-72-45,3 0 0,2-1 0,33-119 0,-6 31 6,-94 248 138,-41 72-42,-70 132 89,159-270-135,-1-2-1,1 1 1,-3-1 0,0-1-1,1 0 1,-19 16 0,28-31-7,0 1 1,0-2 0,0 1-1,1-1 1,-1 0-1,-1 0 1,1 1 0,0-2-1,-1 1 1,1 0 0,-1 0-1,1-1 1,-1 1-1,-4-1 1,6 0-2,-1 0 0,1 0-1,0-1 1,0 1 0,0 0 0,0-1-1,0 1 1,0-1 0,0 1-1,0-1 1,-1 1 0,1-1 0,0 0-1,0 0 1,0 0 0,1 1 0,-1-1-1,0 0 1,0 0 0,0 0 0,1-1-1,-1 1 1,0-1 0,1 1-1,-1 0 1,1 0 0,-1 0 0,1 0-1,0-1 1,-1 1 0,1-2 0,-5-36-11,2 0-1,1 0 1,4-41 0,-1 6 8,3 4-14,14-90 1,-11 110-7,-1 1-1,-1-1 1,-3 0-1,-7-79 1,3 119 22,0-2 0,-1 2 0,0-1 0,0 1 0,-2-1 0,-8-14 0,11 20 2,-1 0-1,1 1 0,-1 0 0,0 0 0,-1 0 0,2-1 0,-2 2 0,1-1 0,-1 1 0,0 0 0,0 0 0,0 0 1,-1 0-1,1 1 0,-8-3 0,10 4 0,2 1 1,-1 0 0,1 0-1,0 0 1,-1 0 0,1 0-1,0 0 1,0 0 0,-1 0-1,1 0 1,0 0 0,-1 0-1,1 1 1,0-1-1,0 0 1,-1 0 0,1 0-1,0 0 1,0 0 0,-1 1-1,1-1 1,0 0 0,0 0-1,-1 0 1,1 1-1,0-1 1,0 0 0,0 0-1,0 1 1,-1-1 0,1 0-1,0 0 1,0 1 0,0-1-1,0 0 1,0 1-1,0-1 1,0 0 0,0 0-1,0 1 1,0-1 0,0 0-1,0 1 1,0-1 0,0 0-1,0 0 1,0 1 0,0-1-1,0 1 1,-67 268 69,-6 17-12,52-211-53,16-51-1,-1 0-1,-2 0 0,0 0 0,-14 26 0,22-50-3,0 0-1,0 0 0,0-1 0,0 1 1,0 0-1,0 0 0,0 0 0,0 0 1,0 0-1,0 0 0,0-1 1,0 1-1,0 0 0,0 0 0,0 0 1,0 0-1,0 0 0,0 0 0,-1 0 1,1 0-1,0-1 0,0 1 1,0 0-1,0 0 0,0 0 0,0 0 1,0 0-1,0 0 0,0 0 0,-1 0 1,1 0-1,0 0 0,0 0 1,0 0-1,0 0 0,0 0 0,0 0 1,0 0-1,-1 0 0,1 0 0,0 0 1,0 0-1,0 0 0,0 0 1,0 0-1,0 0 0,0 0 0,-1 0 1,1 0-1,0 0 0,0 0 0,0 0 1,0 0-1,0 0 0,0 0 1,0 0-1,0 0 0,-1 0 0,1 0 1,0 1-1,0-1 0,0 0 0,0 0 1,0 0-1,0 0 0,0 0 1,-3-19-15,2-24-2,3 3 12,2 0 0,9-47 0,-6 48-11,-1-1-1,1-49 1,-7 88 16,0 0 0,1 1 1,-1-1-1,0 0 0,0 0 0,0 1 0,0-1 1,0 0-1,0 0 0,-1 1 0,1-1 0,0 0 0,0 0 1,-1 1-1,1-1 0,0 0 0,-1 1 0,1-2 0,0 1 1,-1 1-1,1-1 0,-1 0 0,1 1 0,-1-1 0,0 1 1,0-1-1,-15 9 20,-12 26 14,21-23-27,1 0 1,1 1 0,0 1-1,0-1 1,1 0-1,0 0 1,1 2-1,0-1 1,1-1-1,0 2 1,1 19 0,5-32-12,1 0 1,-1-1 0,1 0-1,-1 0 1,1-1 0,-1 1-1,6-2 1,16-11 3,-1 0 0,-1-1 0,37-28 0,-11 6 0,-8 4-12,-2-1 0,-1-3 0,-1-1 0,40-54 0,6-3-19,-84 94 30,0 0 0,1-1 0,-1 1 1,0-1-1,0 1 0,1 0 0,-1-2 0,0 2 0,1 0 0,-1 0 0,0-1 0,1 1 0,-1 0 1,1 0-1,-1 0 0,1-1 0,-1 1 0,0 0 0,1 0 0,-1 0 0,1 0 0,-1 0 0,1 0 1,-1 0-1,1 0 0,-1 0 0,1 0 0,-1 0 0,0 0 0,1 0 0,-1 0 0,1 0 1,-1 1-1,0-1 0,6 18-9,-5 44 18,-2-44-7,-4 58 36,-1 0 1,-5-1-1,-31 116 1,52-218-34,0-1 0,1 2 1,2 0-1,29-48 1,-19 36-102,20-47 1,-39 71-529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4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0 762 128,'2'41'345,"2"1"0,2 0 0,1-1 0,16 55-1,94 306 304,82 353 82,-134-324-667,2 12 26,-44-328-66,65 200-1,-70-268-21,1 0 0,3-2 0,0-1-1,3 0 1,2-2 0,60 74 0,-73-102-10,0-1 1,0-1-1,1 0 1,-1-2-1,2 1 1,0-3 0,0 2-1,1-3 1,0 0-1,0 0 1,0-2-1,1-1 1,-1-1 0,2 1-1,-2-2 1,2-1-1,-2 0 1,34-5-1,-41 1 8,-1 0 0,-1 0 0,1 0 0,0-1 0,0-1 0,0 0 0,-2 0 0,1-1 0,0 0 0,0 0 0,-1-1 0,12-14 0,-7 7-10,-2 0-1,0 0 0,0-1 0,0-1 0,-2 0 0,9-22 0,-10 15-3,-1 1-1,-2-2 1,1 1 0,-2 0-1,-1-2 1,-1 1-1,0 1 1,-6-41 0,4 51 10,-1 1 1,-1-1-1,1 0 1,-2 1 0,0-1-1,0 2 1,-8-15-1,-49-81-31,43 76 22,-126-212-37,-140-318 1,183 310 66,82 192-11,1 0 0,-14-86 1,15 20-6,5 0 0,2-130 0,10 244 0,0-1 0,0 1 0,1-1 0,0 0 0,1 1 0,0 0 0,1 0 0,0 0 0,1 0 0,0 0 0,0 1 0,1 0 0,0 0 0,1 0 0,0 1 0,1-1 0,0 2 0,-1-1 0,2 1 0,0-1 0,0 2 0,0 0 0,0 0 0,12-5 0,-1 2 6,1 3 0,-1 0 0,1 0 0,0 2 0,1 1 0,-1 0 0,1 2 0,-1 0 0,26 2 0,-6-1 9,44-7 0,-76 6-14,0 1-1,1-1 0,-1 0 0,-1-2 0,1 1 0,0 0 0,0 0 1,-1-1-1,7-6 0,-10 6-1,0 0 1,0 1-1,0-3 1,0 2 0,-1 0-1,0-1 1,0 1-1,-1-2 1,1 1-1,-1 0 1,0 0-1,0-2 1,0 2 0,1-12-1,9-64-6,-3 0 0,-4-158 0,-5 205 7,-1 1-3,-2-2 0,-1 1 0,-2 1 0,-1-1 0,-1 1 0,-2 1 0,-1-1 0,-1 1 1,-2 2-1,-32-56 0,29 57 3,5 8 4,1 1-1,-3 1 0,0 0 1,-20-22-1,29 36-2,1 1 0,-1 0 0,-1-1 0,1 2 0,-1 0 0,0 0 0,0 0 0,1 0 0,-1 0 0,0 1 0,-1 0 0,1 1 0,-1 0 0,2 0 0,-2 1 0,1-1 0,-1 1 0,1 1 0,-10 1 0,10 0 3,0 0 1,0 0-1,0 2 0,0-1 1,2 0-1,-2 0 0,1 1 1,0-1-1,0 3 0,-7 5 1,-42 55 38,52-64-43,-39 56 26,3 2-1,2 1 1,3 1-1,-35 92 1,67-153-27,1 2 3,-1-1 0,0 0 0,0 0 0,0 0 0,0 0 0,0 0 0,0 0 0,0-1 0,0 1 0,-1 1 0,1-2 0,-1 1 0,-2 1 0,2-19-29,-1-2 26,-1-8-12,0 1 0,-1-1 0,-18-47 0,22 67 11,-1 1 1,-1 0-1,1 1 0,0-2 1,0 2-1,-1 0 0,0 0 1,0 0-1,-1-1 1,0 2-1,1-1 0,-1 1 1,0 0-1,0 0 0,0-1 1,0 1-1,-1 1 0,1 0 1,-1 0-1,0 0 0,0 0 1,0 1-1,0 0 0,1 0 1,-10 0-1,0 1 2,9-2 0,0 2 0,-1 0 0,0 0 0,1 0 0,-1 2 0,0-1 0,1 0 0,0 0 0,-1 1 0,1 0 0,-1 0 0,1 0 0,-7 5 0,-2 6 5,0 0 0,2 0 0,0 2 0,0 0 0,1 0 0,1 0 0,0 2 0,-13 31 0,-3 14 20,-20 73 0,41-116-24,-9 30-147,3 0 0,3 2 0,2-1 0,1 1 0,2 0 1,2 0-1,3 1 0,10 67 0,-11-95-1039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4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169 344 480,'0'0'6,"-1"0"0,1 0 0,-1 0 0,1 0 0,0 0 0,-1 0 0,1 0 0,-1 0 0,1 0 0,0 0 0,-1 0 0,1 0 0,-1 0 0,1 1 0,0-1 0,-1 0 0,1 0-1,-1 0 1,1 0 0,0 1 0,-1-1 0,1 0 0,0 1 0,-1-1 0,1 0 0,0 0 0,0 1 0,-1-1 0,1 0 0,0 1 0,0-1 0,0 1 0,-1-1 0,1 0 0,0 2-1,0-2 1,0 1 0,0-1 0,0 0 0,0 1 0,0-1 0,0 1 0,0 0 0,-3 7 62,0 1 0,1 0-1,0-1 1,1 2 0,0-1-1,0 1 1,1-2 0,0 2 0,1-1-1,1 11 1,22 103 263,-14-77-227,186 1097 1268,-146-796-1242,14-3 0,143 461-1,-67-434-127,-103-292-4,3-2-1,73 108 1,-101-168-5,0 0-1,2-2 1,-1 0-1,2 0 1,1-1-1,-1-1 1,1-1-1,0-1 1,2 1-1,-1-2 1,1-1-1,1-1 1,-1 0 0,1-2-1,-1-1 1,2 1-1,-1-3 1,0 0-1,39 0 1,-42-3-1,0 0 1,1-2 0,-1 0-1,0-1 1,0 0-1,0-2 1,21-8 0,-28 7 2,0 2 0,-1-1 0,0 0 0,1-2 0,-1 1 0,-1-1 0,0 0 0,0 0 0,0-1 0,0 0 0,-1 0 0,-1-2 0,8-13 1,-7 9 0,0 1 0,-2-2 0,0 1 0,-1 0 0,0-1 0,-1-1 0,0 1 0,0-15 0,-2 7-15,0 1 1,-2-2-1,0 2 1,-8-38-1,-6 12-33,-1 1 0,-2 0 0,-32-54 0,27 53 26,-165-356-135,-59-287 124,236 649 28,1 0-1,2-1 1,3 0-1,0-1 1,3 0-1,1 0 1,2 1-1,6-48 1,-2 66 9,0 0 0,1 1 0,2-1 0,1 1 0,18-40 0,68-110 0,-62 119 0,-11 19 0,3 1 0,0 1 0,1 2 0,3 0 0,0 2 0,1 1 0,2 2 0,1 0 0,51-30 0,-64 45 1,31-20-3,64-29 0,-94 54 6,-1 0-1,1 0 1,-1 1 0,2 2-1,-1 1 1,1 0 0,21 0-1,-2 4 29,-1 3 0,1 0 0,50 14 0,-52-16-32,-37-27-26,-3-10 26,-2 1 0,-1 0 0,-1 2 0,-15-45 0,0-8 0,-1-1 5,-14-78 16,-4-157-47,37 308 28,1-2 1,-2 1 0,1-1-1,-2 2 1,-9-22 0,11 31-3,1 0 1,0-1 0,-1 2 0,1-1-1,-1 1 1,1 0 0,-1-2 0,0 3-1,-1-1 1,1 0 0,-1 1-1,1-1 1,-1 1 0,0 0 0,0-1-1,0 1 1,1 1 0,-1 0 0,0 0-1,-1 0 1,-5-1 0,-1 1 7,1 1 0,-2 0 1,1 0-1,1 1 0,-1 1 0,-1 0 1,1 0-1,2 2 0,-14 4 1,0 5 24,0 0 1,-35 26 0,46-30-31,-87 62 37,-166 156 1,228-190-43,1 2 0,2 2 1,2 3-1,2-1 0,1 3 1,-45 96-1,42-70 2,10-24 0,-29 87 0,51-134-2,0 0 0,0-1 0,0 1 0,0-1 0,0 1 0,0 0 0,0-1 0,-1 1 0,1-1 0,0 1 0,0-1 0,-1 1 1,1 0-1,0-1 0,-1 1 0,1-1 0,-1 0 0,1 1 0,0-1 0,-1 1 0,1-1 0,-1 0 0,1 2 0,-1-2 0,0 0 0,1 1 0,-1-1 0,1 0 0,-1 0 0,1 0 0,-1 0 0,0 1 0,1-1 0,-1 0 0,1 0 0,-1 0 0,0 0 0,1 0 1,-1 0-1,0-1 0,1 1 0,-1 0 0,1 0 0,-1 0 0,1-1 0,0 1 0,-1 0 0,0-2 0,-2-1-2,0 0 1,0 0-1,1 0 1,-1 0-1,1-2 0,0 2 1,0-1-1,0 0 1,0 1-1,0-1 1,-1-9-1,-12-53-27,14 60 30,-26-134-55,-83-254 0,103 372 47,-2-5 5,-1 2-1,-2-1 0,1 0 1,-19-26-1,28 50 7,-1-2 0,0 2 0,-1-1 0,1 1 0,0 0 0,-1 0-1,1 0 1,-1 0 0,0 1 0,1 0 0,0 0 0,-1-1 0,0 1 0,0 0 0,0 1 0,0-1 0,0 1 0,0 0 0,0 1-1,0-1 1,-5 2 0,-11 2 13,1 0-1,-33 13 1,52-17-16,-299 75 106,163-44-402,83-26-1160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5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8038 9 32,'19'-9'680,"-31"15"199,1-1-820,1 0 0,0 1 1,0 0-1,-14 12 0,-9 7-8,-23 11 49,-111 66 56,-1229 678 410,865-428-555,15-10-11,89-83 9,-293 183 275,23 41-166,518-342-94,-98 73-11,-20 12-6,111-81-25,34-49 49,110-72-34,0 1 0,-69 58 0,43-22 12,-2-3 0,-2-3 1,-82 45-1,-185 101-20,163-100 22,-49 22 19,136-79-124,47-19 130,-75 59 0,42-27-76,-78 63 72,65-49-64,-35 37 68,43-36-29,45-37-19,1 1 0,-37 50 0,-22 26 16,48-52 6,44-60-26,4 0-122,15-5-567,7-18-411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5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0,'9'7'107,"-1"0"1,0 0-1,0 1 0,0 0 0,-1 0 1,0 1-1,0 0 0,-1 0 0,-1 1 1,7 12-1,31 68 9,-30-60-91,0-2 0,2 1-1,1-2 1,35 45 0,11-1 30,83 103 56,-94-107-68,-12-17-9,60 102 1,-79-116-26,2 0 0,1-2 1,36 43-1,-38-50-8,-1 1 1,-2 1-1,21 43 0,-28-54 4,1 0-1,1-1 1,26 28-1,-11-13 0,-7-10 2,-16-16 1,1 0 0,0 1-1,-1 0 1,0 0 0,-1 0-1,5 9 1,25 28 75,-10-17-47,-11-8-25,-7-9 1,0-1 0,1 1 0,0-1-1,1-1 1,10 10 0,21 39 43,-17-23 17,-20-30-62,0 0-1,0 0 1,0 0-1,0-1 0,1 1 1,0-1-1,4 5 0,13 47 110,-16-47-79,-3-7-38,0 0 0,0 0 0,0 0 0,-1 1-1,1-1 1,0 0 0,-1 0 0,1 0-1,-1 1 1,1-1 0,-1 0 0,0 1-1,1-1 1,-1 0 0,0 1 0,0-1-1,0 3 1,-7-31-33,-5 31-758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5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0,'0'0'144,"27"6"406,-9 7-452,0 1 0,-2 1 0,1 0-1,-2 1 1,0 1 0,24 36 0,0-2 7,85 96 130,168 157 0,190 204 51,-44 48-172,-395-497-114,71 94 46,145 151-1,61 42 51,-147-174-115,-60-66 38,244 247 120,317 342 144,-290-263-219,-163-211-78,-122-127 55,-19-24-38,135 91 1,-47-39-1,46 33-3,-130-96 0,35 24-18,131 98 41,-197-139-28,-3 3 0,72 81 0,-90-89 59,40 51-103,70 130 60,-63-97 133,-56-90-139,-8-11 2,-1 1 0,20 36 0,-25-40 6,2 0-1,0-1 0,0-1 0,18 18 1,-8-9 0,76 62 110,-92-81-249,6 4-406,-19-12-219,-20-16-477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5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96,'0'0'769,"3"1"-678,100 30 182,-2 5 0,138 69 0,-91-36-126,630 306 164,27 13-35,187 46-185,-701-286 11,-108-51-12,-99-55-21,123 63 100,298 105-1,192 41 83,-280-71-175,34 15 8,-306-134-101,186 68 34,-133-64 57,171 45-47,-132-45-20,9 1 50,-105-28-42,156 66-1,-130-41-32,244 99 82,-257-102-121,70 24 66,56 21 66,183 118 74,-164-70-128,-161-80 6,-112-60-28,-16-9 0,-1 1 1,1-1-1,-1 2 1,0-1-1,-1 1 1,1 1 0,-1 0-1,11 11 1,-11-11 2,0-2 0,1 1 1,-1-2-1,1 1 0,0-1 0,0 0 1,17 4-1,-14-4-15,125 46 24,-114-40 198,-16-5-550,-20-7-1759,-11-6 728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5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32,'33'28'134,"0"-2"0,2-1 0,1-2 0,1-2 0,66 28 0,-6-2 140,599 365 394,-573-334-599,542 376 203,51 8-19,-610-399-249,128 62 72,-169-92-46,516 235 179,95 38 143,-225-75-133,-242-135-170,-78-38-29,235 89 42,-173-72-38,498 194-8,-561-212 0,197 119 0,-178-84 21,217 95 0,-132-85-37,188 49-67,-185-71 44,121 50-73,-309-110 104,52 30 0,-58-28-3,-19-11-6,0 2 0,-1 0 0,0 2 0,30 26 0,-43-33 5,0-1 1,0 0 0,20 9 0,15 10 2,-16-9 4,-23-14-13,-1 0 1,1 0-1,-1 0 0,0 1 0,1 0 0,-2 0 0,1 0 1,6 8-1,-10-3-810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5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0,'2'25'143,"2"0"1,0-1-1,2 1 0,0-1 1,2-1-1,0 1 0,18 35 0,2 10 14,22 64 68,173 419 249,-95-205-274,-125-338-197,8 18 7,0-1 1,17 29-1,-18-37 5,0 1-1,-1 0 0,-1 0 1,-1 0-1,8 35 0,-11-40 7,0 0-1,1-1 0,0 0 1,1 0-1,1 0 1,14 21-1,-12-20-2,-1 0 1,0 1-1,-1 0 1,7 21-1,-11-28-6,0 0 1,0 0-1,1-1 0,0 1 0,0-1 1,1 0-1,5 7 0,0-2 13,-8-8-21,-1 0 0,1 0-1,0-1 1,-1 1 0,0 0 0,0 1 0,0-1 0,1 4 0,-2-4-2,1 0 0,0 0 1,0 0-1,0 0 0,1 0 1,-1 0-1,5 7 0,-5-8 3,0-1-1,1 1 0,-1 0 0,0-1 1,-1 1-1,1 0 0,0 0 1,-1 0-1,1-1 0,-1 5 1,0-3 1,1-1 0,-1 0 1,1 1-1,0-1 1,-1 0-1,1 0 0,0 1 1,1-1-1,-1 0 0,3 4 1,3 4-958,-2-31-212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5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32,'0'33'897,"1"-28"-860,-1 1-1,2-1 1,-1 0-1,0 0 1,1 0 0,0 0-1,0 0 1,0 0 0,1 0-1,0-1 1,-1 1-1,7 6 1,50 55 180,-36-42-120,282 266 434,-121-125-411,-11-8-57,-77-73 16,-3 4 0,110 135-1,-21-1-78,72 98 0,92 116 160,-183-258-5,164 186 123,-198-226-272,-78-85 18,82 104-1,-109-126-47,37 37-1,4 5 31,126 151-33,-55-69 33,-23-24-38,164 148 0,-125-132 60,41 35-104,-37-32 62,-37-31 39,116 126-59,-125-124 30,45 64-1,-106-130 27,80 118 1,-33-40-4,-36-54-9,70 84 23,-92-113-19,8 6 4,-20-20-8,-25-35-79,-10-12-1271,-8-10 422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5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64,'5'32'876,"10"15"-623,-9-28-195,0 0 0,1-1 0,18 34 0,91 169 221,-50-91-152,-54-106-110,-1 1 1,-1 0-1,12 44 0,-18-56-17,1 0 0,0-1 0,1 0 0,1-1 0,-1 1 0,13 14 0,20 37 16,-31-36 19,-7-23-49,0 0 1,0 0-1,1 1 0,-1-1 1,1 0-1,0 0 0,4 6 1,2 1-36,-5-8 38,1 1 0,-2-1-1,1 1 1,0 0 0,-1 0-1,1 0 1,-1 1-1,0-1 1,-1 1 0,1-1-1,-1 1 1,0-1 0,0 1-1,1 5 1,-2-6-107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5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30 32,'2'-23'436,"5"16"115,18 26 213,-7-3-913,32 27 362,83 91 1,-100-92-154,37 39 29,-26-35-63,-27-26 17,2-1 0,39 31 0,-45-41-572,-13-13-250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5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131 0 0,'0'0'1041,"0"16"-785,-1 3-186,-1 0 0,-1 1 0,-8 31 0,-6 43-8,-1 309 178,11 78-165,7 206-75,13-396 48,-13 660 133,-6-798-127,1-33-1,-22 131 1,14-32-108,9-176 52,2 1-1,5 60 1,-1-12 9,-1-22-18,0-13 11,-8 90 0,4-46 28,4-74-42,-6 53 0,-1-13 31,4 128-1,3-105-11,-8-46-244,3-28-18,2-24-53,2-25-400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60"/>
    </inkml:context>
    <inkml:brush xml:id="br0">
      <inkml:brushProperty name="width" value="0.5" units="cm"/>
      <inkml:brushProperty name="height" value="1" units="cm"/>
      <inkml:brushProperty name="color" value="#FFCC93"/>
      <inkml:brushProperty name="tip" value="rectangle"/>
      <inkml:brushProperty name="rasterOp" value="maskPen"/>
    </inkml:brush>
  </inkml:definitions>
  <inkml:trace contextRef="#ctx0" brushRef="#br0">4756 14574 64,'-26'9'1724,"40"-10"-1606,6-7-70,0 0-1,0-1 1,-1-2 0,-1 0 0,23-17-1,-23 15-28,0 0 0,1 2 0,1 0 0,-1 1 0,28-9 0,241-89 274,-224 81-255,523-275 40,-574 294-86,230-116 136,-56 30-112,49-16 53,-116 53-41,98-55-3,-12 1-31,-99 56 50,-4-6-69,-57 32 72,66-29 0,-30 18-79,105-69 0,-25 12-11,-93 55 85,77-63 0,-50 33-83,283-210 52,-149 91 21,-69 52-48,-71 66 49,222-168 3,-109 110 98,279-130-1,-90 55-31,-206 105-81,58-34 11,-145 76-33,214-138-35,-88 51 63,-59 41-86,497-302 112,-317 190-69,-260 160 32,-38 25-32,-21 14 3,35-29-1,-43 33 14,1 0 0,0 1 0,1 1 0,24-9 0,84-25-74,-129 46 72,0 0 1,0 0 0,1 0 0,-1 0 0,0-1 0,0 1 0,1 0 0,-1 0-1,0 0 1,0 0 0,0 0 0,1 0 0,-1 0 0,0 0 0,0 1 0,0-1 0,1 0-1,-1 0 1,0 0 0,0 0 0,0 0 0,1 0 0,-1 0 0,0 0 0,0 1-1,0-1 1,0 0 0,1 0 0,-1 0 0,0 0 0,0 1 0,0-1 0,0 0 0,0 0-1,0 0 1,0 1 0,1-1 0,-1 0 0,0 0 0,0 0 0,0 1 0,0-1-1,0 0 1,0 0 0,0 1 0,-1 16 25,-9 22 6,8-35-64,-5 18 45,5-15-8,-1 1 0,1-1 0,0 0 0,1 1 0,-1-1 0,1 11 0,-6 49 2,7-64-10,0 0 0,-1 0 0,1 0 0,0-1 0,0 1 0,0 0 0,1 0 0,-1 0 0,1-1 1,0 1-1,-1 0 0,1 0 0,0-1 0,0 1 0,0-1 0,1 1 0,-1-1 0,1 0 0,2 4 0,1-4-5,-1 0-1,1 0 1,-1-1-1,1 0 1,-1 0 0,1-1-1,0 1 1,-1-1-1,1 0 1,6-1-1,-8 1 9,-1 0 0,1 0-1,-1 0 1,1-1-1,-1 1 1,1-1 0,-1 1-1,0-1 1,1 0 0,-1 0-1,1 0 1,-1-1 0,0 1-1,0 0 1,0-1-1,0 0 1,2-2 0,-3 4 2,0-1 0,0 2-20,0-1 22,0 0 0,0 0-1,1 1 1,-1-1 0,0 0 0,0 0-1,1-1 1,-1 1 0,0 0 0,0 0-1,0-1 1,1 1 0,-1-1 0,0 1-1,0-1 1,0 1 0,0-1 0,0 0-1,0 1 1,1-2 0,9-4 31,-23 12-3,-12 9-31,-39 34 1,-14 10 49,-95 59 44,-40 27-37,-430 212-65,574-321 45,-713 352-63,552-257 84,107-59-67,-135 58 1,-503 241-173,363-122 63,148-87 62,-94 91-94,196-138 120,-394 259-358,503-353 335,28-17 45,0 2 1,0-1-1,1 1 1,-11 9 0,20-15 4,-1 1-1,0-1 1,1 1 0,-1-1 0,0 1 0,1-1 0,-1 1 0,0 0-1,1-1 1,-1 1 0,1 0 0,-1 0 0,1-1 0,0 1 0,-1 0-1,1 0 1,0 0 0,-1 0 0,1-1 0,0 1 0,0 0 0,0 0-1,0 0 1,0 0 0,0 0 0,0 0 0,0 0 0,0 0 0,0-1-1,0 2 1,1 0 6,1-1 0,-1 0 0,0 0 0,0 0 0,0 0 0,1 0-1,-1 0 1,0 0 0,1 0 0,-1 0 0,0-1 0,1 1 0,-1-1 0,4 1-1,54 7 46,-36-9-35,-1-1-1,0-2 1,1 0-1,-1-1 1,-1-1-1,1-2 1,38-19-1,7-10 5,63-47 0,-36 22-97,-56 38 110,-5 1-16,2 3 0,0 0-1,66-24 1,-46 24 21,0-2 1,-2-2-1,63-40 1,139-110-46,-183 122-15,117-97 48,398-249-11,-234 174 58,-58 11 5,-237 168-89,169-129-1,-116 82 5,122-129 0,-68 23 5,-140 164 7,38-38-6,2 2 1,141-114-1,-57 55-24,213-154 120,-171 144 16,-2 1-81,91-73 44,-46 42-34,-17 14-35,148-124-28,-283 216 30,123-123 0,-139 126-35,-209 170-45,-67 48-33,3-15 14,209-141-37,-1-2 126,0 0 0,0 1 0,0-1 0,0 0 0,0 0 1,0 0-1,1-1 0,-1 1 0,0 0 0,0 0 0,0-1 0,0 1 0,0-1 0,0 1 0,0-1 0,0 1 0,0-1 1,0 0-1,1 0 0,22-22 53,-14 13-51,173-175-58,-20 19 100,-45 58-43,-58 58 5,-3-3 0,-2-3-1,65-85 1,-50 55 41,-46 59-57,38-54-1,-41 49 36,48-52 1,-37 47-56,-30 35 43,-1-1 0,0 1 0,0 0 0,0 0 0,0 0 0,0-1-1,0 1 1,-1 0 0,1-1 0,-1 1 0,1-1 0,-1 1 0,0-3 0,0 2-9,1 0 1,-1 0-1,0 0 1,1 0 0,-1 1-1,1-1 1,0 0-1,0 0 1,0 1 0,0-1-1,2-2 1,68-109 94,16-23-78,-6 20-19,98-188 0,-54 93-7,43-85 34,-137 224 0,-2-1-1,35-141 1,-47 98-30,-14 84 5,2 1 0,9-36 0,-9 48 6,2 1-1,0 0 0,1 0 0,1 1 1,0 0-1,1 0 0,1 2 0,0-1 1,2 1-1,-1 1 0,30-27 0,-24 28-6,1 0 0,0 1 0,40-20 0,39-23-3,-39 19 9,-32 23-13,-1-2 0,-1-1 1,0-1-1,42-41 0,-66 59 11,0-1 0,0 1 0,-1-1 0,1 0 0,0 1 1,0-1-1,-1 0 0,1 1 0,-1-1 0,1 0 0,-1 0 0,1 1 0,-1-1 0,1 0 0,-1 0 0,1 0 0,-1 0 0,0 0 0,0 0 0,1 0 0,-1 0 0,0 0 0,0 0 0,0 0 0,0 0 0,0 0 0,0 0 0,0-1 0,-1 1-1,0 1 1,-1-1-1,1 1 1,0-1-1,0 1 1,0-1-1,0 1 0,-1 0 1,1-1-1,0 1 1,0 0-1,0 0 1,-1 0-1,1 0 1,0 0-1,0 0 1,-2 1-1,-4 0-1,0 0-1,-1 1 1,1 0-1,1 0 1,-1 1-1,-11 6 1,-56 57 72,2 4 1,-97 125-1,92-104-25,-164 224 217,198-258-250,-2-3 1,-101 94 0,62-65 39,-173 159-57,142-137 53,-41 57-20,103-102-19,-3-3-1,-71 55 0,23-35-4,-131 109 19,117-88-33,72-63-4,-64 64 1,111-99 12,-1 0 0,0 0 0,0 0 0,0 0 0,0 0 0,0 0 0,0 0 0,0 0 0,0 0 0,0 0 1,0 0-1,0 0 0,0 0 0,0 0 0,1 0 0,-1 0 0,0 0 0,0 0 0,0 0 0,0 0 0,0 0 0,0 0 0,0 0 0,0 1 1,0-1-1,0 0 0,0 0 0,0 0 0,0 0 0,0 0 0,0 0 0,0 0 0,0 0 0,0 0 0,0 0 0,0 0 0,0 0 0,0 1 1,0-1-1,0 0 0,0 0 0,0 0 0,0 0 0,0 0 0,0 0 0,0 0 0,0 0 0,0 0 0,0 0 0,14-4-99,16-13-31,576-427-72,-280 215 197,44-28 7,-342 238 191,-31 35-155,-12 7-2,0 0-1,-2-1 0,0 0 1,-1-2-1,-36 32 0,22-21-15,-508 535 344,52-106-97,416-397-196,-1159 887 31,1031-804-70,-142 97-51,270-204 13,55-32-22,1 1 1,0 1 0,1 1-1,-24 18 1,72-43-383,34-25 411,550-374 5,-180 109 49,310-203-60,-356 244 6,-390 263 21,-25 16 28,1 0-1,-41 37 0,4-3-38,-1197 841-26,437-410 124,541-327-93,-26 5-34,-38 22-18,260-131 33,-153 121 0,120-77-7,-251 150 1,-345 100 43,87-48-163,315-139 180,61-32-126,-227 133 51,280-149-20,-23 21 21,-233 182 0,183-116 52,-121 94-8,-49 15-168,-22-36 23,326-192 78,-86 43 12,-98 59-26,84-34-19,206-126 21,1 1 0,-33 32 1,60-50 59,0-1 0,0 1 0,-1 0 0,1 0 0,0 0 0,0 0 0,0 1 0,0-1 1,0 0-1,0 0 0,1 1 0,-1-1 0,0 0 0,1 1 0,-1-1 0,1 1 0,-1-1 0,1 1 0,-1-1 1,1 3-1,0-3-3,1 0-1,0-1 1,-1 1 0,1 0 0,-1-1 0,1 1 0,0 0 0,0-1 0,-1 1 0,1-1 0,0 0 0,0 1 0,0-1 0,-1 0 0,1 1 0,0-1 0,0 0 0,0 0 0,0 0-1,0 0 1,0 0 0,-1 0 0,3 0 0,8 0-1,0-1 0,0-1-1,1 0 1,14-5 0,28-15 43,-2-3 0,91-57 0,-67 36-37,803-431 45,-432 241-16,-6-16-57,-63 34-30,-273 166 81,-104 51-33,1 0-1,-1 0 0,1 0 0,-1 0 0,1 0 0,-1 1 0,1-1 0,0 1 0,-1-1 0,1 1 0,0 0 0,-1 0 0,1-1 0,0 1 0,-1 1 0,1-1 0,2 0 0,-11 7-25,-67 76 60,-3-4 0,-101 81-1,171-154-26,-133 110 3,-5-6 0,-4-7-1,-4-7 1,-3-7 0,-182 71-1,154-80-30,-246 149-1,335-170 32,3 5 0,3 5 0,2 3 0,-92 100 0,138-127 18,2 2 0,-45 69 1,83-115-23,0 0-1,1 1 1,-1-1 0,0 0 0,0 0 0,1 1-1,-1-1 1,1 0 0,-1 1 0,1-1 0,-1 0 0,1 1-1,0-1 1,0 1 0,0-1 0,0 1 0,0-1-1,0 1 1,0-1 0,0 3 0,1-3-1,0 0-1,-1 0 1,1 0 0,0 0 0,0 0 0,-1-1-1,1 1 1,0 0 0,0-1 0,0 1-1,0 0 1,0-1 0,0 1 0,0-1-1,0 0 1,0 1 0,0-1 0,0 0 0,2 1-1,8-1-9,0 1-1,0-1 0,0-1 0,11-2 0,-21 2 13,17-2 8,-1-1 0,0-1 0,0-1 0,-1-1 0,0 0 0,16-11 0,96-67 90,-64 40-65,754-441 69,-669 409-98,715-407 109,-108 21-149,57-36 88,-198 38-60,-265 188-37,-152 124 148,511-369-116,-59 30 8,679-456 181,-864 686-252,-362 205 77,-85 44 37,-12 5-33,0 0 0,0 1 1,0-1-1,1 2 1,-1-1-1,11-2 0,-16 5-96,-24 17 91,-659 464 52,123-96 41,115-31-47,-201 143 78,-97-62-93,-24-49-68,212-111-122,-240 118 92,-19-41-58,73-45-354,658-272 419,-115 31 82,144-52-42,0 3-1,1 2 1,-63 34 0,-47 48 89,243-149-154,89-74 181,197-184 1,132-178-139,59-53 120,257-118 49,-811 652-125,252-203-4,-134 106-7,-26 17 6,88-97-1,73-108 5,-93 101-1,220-197 20,23 28 7,-189 168-25,13-7-47,209-194 100,-342 288-120,116-109 110,-168 169-65,2 3 0,94-58 0,19-9 63,-149 102-12,-14 10-17,-16 19-10,14-22-5,-502 640-10,-57-53 17,363-411 50,-414 399-80,592-556 21,-366 408 70,322-350-77,13-18-28,2 3 1,-59 99-1,105-156 48,2-4-10,0-1-1,1 1 1,0 0-1,-1-1 1,1 1-1,1 0 1,-1 1 0,1-1-1,0 0 1,-1 8-1,5-12-17,1 0 1,-1 0-1,1 0 0,0 0 0,-1 0 0,1-1 1,0 0-1,0 1 0,-1-2 0,1 1 0,7-2 0,-8 2 8,7-1 4,0-1-1,0 0 1,-1-1 0,1 0-1,-1-1 1,1 0 0,-1 0-1,0-1 1,15-11-1,9-10 25,34-34-1,-36 31-25,322-298 47,375-321-46,671-530 108,-1295 1081-122,110-93-17,-194 172 76,-4 4 3,-16 15-41,0-1-1,0 0 1,0 0-1,0 0 1,0 0-1,0 0 1,0 0-1,0 0 1,0 0-1,1 0 1,-1 0-1,0 1 1,0-1-1,0 0 1,0 0-1,0 0 1,0 0-1,0 0 1,0 0-1,0 0 1,0 0-1,0 0 0,0 0 1,1 0-1,-1 0 1,0 0-1,0 0 1,0 0-1,-33 45 2,-2-1-1,-79 74 0,97-101 15,-209 210 21,-300 293 147,25-94-274,352-305 118,-1184 877-44,-55-93 8,1379-899 9,-369 237-24,273-169 17,-139 130 0,234-193-9,14-11-46,22-13-54,-18 9 118,39-24 4,-2-3-1,44-37 1,4-3 4,872-565 171,40-8-240,351-207 209,-1018 645-134,178-95-59,-394 233 164,167-101-162,-74 41 27,-135 85 20,-2-4 1,115-92 0,-163 115-2,1 2 1,44-24 0,-47 30-61,-9 2-9,-12 8 68,-11 5 115,-45 22-263,-54 31 0,4-1 21,44-25 134,-215 94 15,198-92-92,-134 31-1,188-54 41,0-2 0,0 0 0,0-1 0,0-1 0,0-1 0,-35-4 0,51 3 18,0 0 0,0 0-1,-1 0 1,1-1-1,0 1 1,1 0-1,-1-1 1,0 0 0,0 1-1,1-1 1,-1 0-1,0 0 1,1 0-1,0 0 1,-1 0 0,1 0-1,0-1 1,0 1-1,0 0 1,-1-5-1,-8-48-97,7 10 123,-3 1 0,-2-1 0,-13-44 0,18 77-4,-1-1 0,0 2 0,-1-1-1,0 1 1,-1 0 0,0 0 0,-1 0-1,0 1 1,0 0 0,-1 0 0,0 1 0,-1 1-1,1-1 1,-2 1 0,-16-11 0,5 9-21,-1 1 0,0 1-1,-35-8 1,40 12 1,0 0 0,0-1-1,1-1 1,0-1 0,0 0 0,0-1-1,-21-15 1,33 18 6,0 0 1,1 1-1,0-1 1,-1-1-1,2 1 0,-1 0 1,1-1-1,-1 1 1,1-1-1,1 0 0,-1 0 1,1 0-1,0 0 1,0 0-1,1 0 0,-1 0 1,2-7-1,-2-5-1,2 1 1,0 0-1,1 0 0,1 0 0,5-19 1,4 1-3,1 0 0,2 1 0,22-39 1,66-98-9,-66 113 17,336-494 6,-27 150 2,-75 96-15,-229 256-7,-10 13-22,27-41 0,-51 66 23,-1-1-1,1 1 1,-2-1-1,0-1 1,-1 1-1,0-1 0,6-28 1,-8 25 37,-1-2-73,2-1 0,-1 0 0,2 1-1,1 0 1,0 0 0,1 1 0,1 0 0,14-26-1,11 3 35,-33 40-6,0 0-11,0-2 16,0 2-5,-14 2 14,0 1 0,-1 0 0,1 0 0,1 2 0,-1 0 0,0 1 0,1 0 0,0 1 0,0 0-1,-17 13 1,-12 11-15,-63 59-1,40-31 12,27-21 64,1 2 0,2 1-1,-53 81 1,-31 36 80,-223 192-5,-36 41 17,-76 144 47,313-346-192,16-20 1,118-155-344,16-15 271,20-18 135,-27 19-78,417-340 83,-286 227-93,510-411 63,-412 334 3,140-103 47,-312 251-92,96-65 11,-129 92-10,0 1 0,1 2 0,54-19 0,-72 30 25,-11 32 176,-3-15-186,-1-1 1,0-1-1,0 1 1,-2-1-1,1 0 1,-11 13 0,-63 72 27,64-78-27,-265 276 127,14-15-33,202-193-70,66-87-44,0-1 0,0 0 0,0 0 0,0 1 0,0-1 0,0 0-1,0 0 1,0 1 0,0-1 0,0 0 0,0 0 0,0 0 0,0 1 0,0-1-1,0 0 1,0 0 0,0 1 0,1-1 0,-1 0 0,0 0 0,0 0 0,0 0-1,0 1 1,1-1 0,-1 0 0,0 0 0,0 0 0,0 0 0,0 0-1,1 0 1,-1 1 0,0-1 0,0 0 0,1 0 0,-1 0 0,0 0 0,0 0-1,0 0 1,1 0 0,-1 0 0,0 0 0,0 0 0,0 0 0,1 0 0,-1 0-1,0 0 1,0 0 0,1 0 0,-1-1 0,0 1 0,0 0 0,0 0-1,1 0 1,-1 0 0,0 0 0,0-1 0,19-2-128,3-8 140,-1 0 0,-1-2 0,1-1-1,27-25 1,0 2-5,640-476-251,-671 500 241,54-36-5,-65 45 14,1 1 0,0 0 0,-1 0 0,1 1 0,0-1 0,0 2 1,0-1-1,15 0 0,-23 28 49,-2-16-44,-1 0 0,1 0 0,-2 0 0,1 0 1,-1-1-1,-1 0 0,1 0 0,-13 14 0,-66 69 6,54-60 11,-120 115 31,88-89-12,2 2 0,-63 82 0,77-72 26,43-64-67,0 0 0,0 0 0,0 1 1,1-1-1,0 1 0,0-1 0,1 1 0,0 0 0,-1 13 0,2-19-7,0-1 0,0 1 0,0 0 0,1 0 0,-1-1 0,0 1 0,1 0 0,-1-1 0,0 1 0,1 0 0,-1-1 1,1 1-1,-1 0 0,1-1 0,-1 1 0,1-1 0,-1 1 0,1-1 0,0 0 0,-1 1 0,1-1 0,-1 1 0,1-1 0,0 0 0,-1 0 0,1 1 0,0-1 0,0 0 0,-1 0 0,1 0 0,0 0 0,1 0 0,29 0-11,-26 0 14,7-2 0,0 0 0,0-1 0,-1-1 0,1 1 0,-1-2 1,0 0-1,0 0 0,16-12 0,86-67-6,-80 57-5,61-50-85,73-55 75,-136 109 22,-23 15 0,1 0 0,1 1 0,-1 0-1,1 1 1,1 0 0,-1 1 0,1 0-1,-1 1 1,1 0 0,0 1-1,23-4 1,-33 8 0,-1 0 0,1-1 0,0 1 0,0 0 0,-1 0 0,1-1-1,-1 1 1,1 0 0,0 0 0,-1 0 0,1 0 0,-1 0 0,0 0 0,1 0 0,-1 0-1,0 0 1,0 0 0,1 0 0,-1 0 0,0 0 0,0 0 0,0 1 0,0-1 0,0 0-1,-1 0 1,1 0 0,0 0 0,0 0 0,-1 2 0,0 4 4,1 2-3,-1-1-1,0 1 0,-1 0 0,0-1 1,0 1-1,-1-1 0,0 0 0,0 0 1,0 0-1,-1-1 0,-7 11 0,-8 10 8,-36 40 0,25-33-4,-13 18 38,12-17-41,1 1 1,2 2-1,-43 77 1,68-109-9,1 0 0,-1 0 0,1 0 1,0 0-1,1 1 0,0-1 0,0 1 0,0-1 0,1 13 0,1-19 1,0 0-1,0-1 1,0 1-1,0 0 1,1-1-1,-1 1 1,0-1-1,0 1 1,1-1-1,-1 0 1,0 1-1,0-1 1,1 0 0,-1 0-1,0 0 1,1 0-1,-1 0 1,0 0-1,2-1 1,30-2-3,-25-1 5,1-1-1,-1 0 1,0 0 0,0-1 0,0 0 0,-1 0-1,0-1 1,0 0 0,11-14 0,12-12-3,21-19-18,-2-3-1,77-110 0,-115 147 9,-1-1 1,0 1 0,-2-2 0,0 0-1,-1 0 1,-1 0 0,0-1-1,5-41 1,-5-3-129,-3-105-1,-3 113 43,-1 39 64,-1 0 1,-1 0-1,0 0 0,-8-25 1,6 26 23,1 0 1,0-1-1,2 0 0,-2-25 1,3 15-1,1-1 1,1 1-1,1 0 0,2 0 0,1 0 1,15-53-1,-10 52 5,1 0 1,2 2-1,0-1 1,2 2-1,0 0 1,2 1-1,0 1 1,2 0-1,22-21 0,56-45 28,177-125 0,-266 209-11,1 0 0,-1 1 0,1-1 0,0 2 0,0 0 0,0 0 0,15-4 0,-28 37 40,-14 4-10,-2-1 1,-42 52 0,-3 7-22,45-61-21,6-11 22,0 1 0,2 1 1,0 0-1,1 1 0,1 1 0,-7 23 0,17-45-23,-1-1 1,1 1-1,0-1 0,0 0 1,0 1-1,0-1 0,0 1 1,0-1-1,-1 1 0,1-1 1,0 0-1,0 1 0,0-1 0,0 1 1,0-1-1,1 1 0,-1-1 1,0 0-1,0 1 0,0-1 1,0 1-1,0-1 0,0 1 0,1-1 1,-1 0-1,0 1 0,0-1 1,1 0-1,-1 1 0,0-1 1,0 0-1,1 1 0,-1-1 0,0 0 1,1 0-1,-1 1 0,1-1 1,-1 0-1,1 0 0,19-4-23,20-20 89,10-24-95,62-76-1,-7 5-66,-101 115 101,10-12 3,1 0-1,1 1 0,0 1 1,0 1-1,1 0 0,1 1 0,0 1 1,21-9-1,-39 20 0,1 0 0,-1 0 0,1 0 0,-1 0-1,0 0 1,1 1 0,-1-1 0,1 0 0,-1 0 0,0 0 0,1 0 0,-1 1 0,1-1 0,-1 0 0,0 0-1,0 1 1,1-1 0,-1 0 0,0 1 0,1-1 0,-1 0 0,0 1 0,0-1 0,1 0 0,-1 1 0,0-1-1,0 1 1,0-1 0,0 0 0,0 1 0,1-1 0,-1 1 0,0-1 0,0 1 0,0-1 0,0 0 0,0 1 0,0-1-1,0 1 1,0-1 0,0 1 0,-1-1 0,1 1 0,-1 26 21,1-25-18,-2 9 12,0 0-1,-1-1 1,0 1 0,-1-1 0,0 0-1,0 0 1,-10 16 0,-47 69 11,41-68-8,-71 102 46,-50 78 33,131-192-87,5-7-10,0-1 0,0 1 0,1 0 0,0 0 1,0 0-1,1 1 0,0-1 0,0 1 1,1 0-1,0 0 0,0 0 0,1 0 0,0 13 1,3-21-13,1 0 1,0 0 0,-1 0 0,1-1-1,0 1 1,0-1 0,-1 0 0,1 0-1,0 0 1,0 0 0,0 0 0,0-1-1,-1 1 1,6-3 0,11-7 14,-1-2-1,0 0 1,-1-2 0,0 0 0,16-18 0,-13 13 3,-18 16-8,164-143-82,-136 123 64,0 1 0,1 2 0,62-29-1,-92 48 20,0 0 0,1 1 0,-1-1 0,0 0 0,1 1 0,-1-1 0,1 1 0,-1-1 0,1 1 0,0 0 0,-1 0 0,1 0 0,-1 0 0,1 0 0,-1 0 0,1 0 0,-1 0 0,1 1 0,-1-1 0,1 1 0,-1-1 0,3 2 0,-3-1 2,0 0 0,-1 1-1,1-1 1,-1 0-1,1 0 1,-1 1-1,0-1 1,1 1-1,-1-1 1,0 0-1,0 1 1,0-1-1,0 0 1,0 1-1,0-1 1,0 1-1,0-1 1,0 0-1,-1 1 1,0 1 0,-2 9 17,-1-1 0,-1 0 0,0 0 0,-11 19 0,-45 61 60,-4-2 0,-126 133 0,174-204-69,0 0-1,2 2 1,0 0 0,1 1-1,-19 39 1,33-60-11,-1 1-1,1 0 1,0 0-1,0-1 1,-1 1 0,1 0-1,0 0 1,0-1 0,0 1-1,0 0 1,0 0 0,0 0-1,0-1 1,0 1-1,0 0 1,1 0 0,-1 0-1,0-1 1,0 1 0,1 0-1,-1-1 1,0 1 0,1 0-1,-1 0 1,1-1-1,-1 1 1,0-1 0,1 1-1,-1 0 1,1-1 0,0 1-1,-1-1 1,1 0 0,-1 1-1,1-1 1,0 1-1,-1-1 1,1 0 0,0 0-1,-1 1 1,1-1 0,0 0-1,0 0 1,-1 0 0,1 0-1,0 0 1,0 0-1,1 0 1,44 2-23,-39-2 21,1-1 2,0 0 0,0 0-1,1-1 1,-1-1 0,0 1-1,0-2 1,-1 1 0,1-1-1,-1 0 1,0-1 0,1 0-1,11-11 1,8-9-15,40-48 0,-55 59 7,20-23-26,69-73-39,33-15 94,-134 125-20,0-1 0,0 1 0,-1 0 0,1-1 0,0 1 1,-1 0-1,1-1 0,0 1 0,-1 0 0,1 0 0,-1-1 0,1 1 0,0 0 0,-1 0 0,1 0 0,-1 0 0,1-1 0,-1 1 0,1 0 0,0 0 1,-1 0-1,1 0 0,-1 0 0,1 0 0,-1 0 0,1 0 0,0 1 0,-1-1 0,1 0 0,-1 0 0,1 0 0,-1 0 0,1 1 0,-1-1 0,-21 3 37,-36 30-6,11-2-48,-82 51 35,-3-6 1,-169 68 0,-276 111-94,-145 66-119,18 39 198,288-88 80,329-202-111,85-69 63,2-2-130,0 0 86,0-1-1,0 1 1,0-1-1,1 1 1,-1 0 0,0-1-1,1 1 1,-1 0-1,1-1 1,-1 1-1,1 0 1,0 0-1,0 0 1,-1-1 0,1 1-1,1-1 1,2-4-3,73-153-76,-76 159 85,-1-1 0,1 0 0,-1 1 0,1-1 1,-1 0-1,0 1 0,1-1 0,-1 0 0,0 0 0,1 0 0,-1 1 0,0-1 0,0 0 0,1 0 0,-1 0 0,0 0 0,0 1 1,0-1-1,0 0 0,0 0 0,0 0 0,-1 0 0,1 1 0,0-1 0,0 0 0,0 0 0,-1 0 0,0-1 0,0 2 0,-1 0-1,1 0 0,-1 0 0,0 1 1,1-1-1,-1 0 0,1 1 0,-1-1 0,1 1 1,-1 0-1,1-1 0,-1 1 0,1 0 1,-3 2-1,-36 24-13,0 2 1,-47 46-1,0 1 11,-984 678 319,785-562-72,-498 441-1,243-119-167,170-193-126,239-210 92,-517 423 7,496-406-55,-73 58-13,-27 20 28,146-116-70,-232 211 137,104-78-119,-292 310 35,168-177-12,217-224 4,103-94-14,1 3 0,3 1 0,1 1 0,2 3 0,-38 68 0,69-113 31,1-1-1,0 1 1,-1-1 0,1 1 0,-1-1 0,1 1 0,0 0 0,-1-1 0,1 1 0,0-1 0,0 1 0,0 0 0,-1-1 0,1 1 0,0 0-1,0-1 1,0 1 0,0 0 0,0-1 0,0 1 0,0 0 0,0-1 0,0 1 0,0 0 0,0-1 0,1 1 0,-1 0 0,0-1-1,0 1 1,1-1 0,-1 1 0,0 0 0,1-1 0,-1 1 0,0-1 0,1 1 0,-1-1 0,1 1 0,-1-1 0,1 1 0,0-1-1,1 1 2,1 0-1,0-1 0,0 1 1,-1-1-1,1 0 0,0 0 1,0 0-1,0 0 0,-1 0 0,4-1 1,9-3 13,1 1 1,-2-2 0,18-7-1,14-13-1,-2-2-1,0-2 0,47-41 0,116-118 76,-126 112-118,547-525 43,177-161 6,-244 277 18,-387 338-36,844-806-71,-756 679 131,109-106-20,-3-20-6,-136 141-97,62-100 50,32-33 51,-133 197-55,-220 244 74,-59 66-65,-5-5-1,-135 128 1,-232 172 76,292-267-105,-596 492 197,213-183-231,-93 131 137,158-136-118,341-323 91,-281 185 0,0-9-168,393-274 66,0 2 1,1 2-1,-37 48 1,-69 111-71,39-50-3,-77 96 183,170-229-37,3-5-11,0 0 0,0 0 0,0 1 0,0-1 0,0 0 0,0 1 0,1-1 0,-1 1 0,0-1 0,1 1 0,0-1 0,-1 1 0,1-1 0,0 1 0,-1-1 0,1 4 0,0-4-21,3-14-65,18-23 111,31-39 0,-13 18 5,167-239 96,268-299-1,-248 333-7,219-330-1,-288 351-111,92-134 3,-166 261 0,113-120-1,181-134 84,-39 41-56,-221 194-47,117-172 1,-48 57 4,-23 46 65,253-241 0,120-70-27,-325 328-85,-127 116 74,128-136 0,-173 160-71,119-148-23,-138 174 1,-14 16 69,-13 16-76,-58 74-41,-77 79-1,-90 73 81,143-150 80,-118 123-10,-284 375-1,202-167 28,-130 173 57,-210 192 80,272-347-340,244-302 151,-98 129 86,203-255-106,7-8 8,-1-1 0,1 0 0,0 1 0,0-1 0,0 0 0,0 1 0,0-1 1,1 1-1,-1 0 0,0-1 0,1 1 0,-1 0 0,1-1 0,-1 1 0,1 0 0,-1 3 0,23-8-180,-7-4 200,0-2-1,0 0 1,-1-1 0,0 0-1,-1-1 1,24-25 0,-18 17-17,277-294-62,-76 75 127,308-259 6,68-70-86,-340 293 3,323-446 0,-336 384 16,-240 333 3,1 0 0,0 0 0,0 0 1,1 0-1,-1 1 0,0 0 0,1 0 0,8-3 0,7-3-31,74-36 17,-94 43 11,1 1-1,-1 0 0,0 0 1,0 0-1,0 0 1,0-1-1,1 1 1,-1 0-1,0 0 0,0 0 1,0 0-1,1 0 1,-1-1-1,0 1 0,0 0 1,0 0-1,1 0 1,-1 0-1,0 0 1,0 0-1,0 0 0,1 0 1,-1 0-1,0 0 1,0 0-1,1 0 0,-1 0 1,0 0-1,0 0 1,1 0-1,-1 0 0,0 0 1,0 1-1,0-1 1,1 0-1,-1 0 1,0 0-1,0 0 0,0 0 1,0 1-1,1-1 1,-1 0-1,0 0 0,0 0 1,0 1-1,0-1 1,0 0-1,0 0 1,1 0-1,-1 1 0,0-1 1,0 0-1,0 0 1,0 1-1,0-1 0,0 0 1,0 0-1,0 1 1,0-1-1,0 0 0,0 0 1,0 0-1,0 1 1,0-1-1,0 0 1,0 0-1,0 1 0,0-1 1,-1 0-1,1 2-6,-1 6 6,0 0 0,0 0 0,-1-1-1,0 1 1,-1 0 0,1-1 0,-1 0-1,-1 0 1,-6 12 0,-47 66-47,44-66 39,-207 343 126,181-296-113,-2-2 0,-2-2 1,-90 98-1,-176 145-52,176-179 85,-586 509 9,-146 146-66,380-269 75,-210 212-14,453-478-34,-126 120-62,-358 357 61,465-467-38,170-170 106,76-72-95,-159 142 13,145-133-38,-1-2 1,0-1 0,-1-1-1,-44 17 1,64-32 32,-1-1 1,0 0-1,0 0 1,0-2-1,-23 1 0,-9 1-18,0 6 14,-22 0-3,65-10 20,0 0 1,0 0-1,0 0 1,1 0-1,-1 0 1,1 0-1,-1 0 0,1 0 1,-1 0-1,1 0 1,-1-1-1,1 1 0,0 0 1,0 0-1,0-1 1,-1 1-1,1 0 1,0 0-1,0-1 0,1 1 1,-1-2-1,3-37 18,4 22-16,1 0 0,1 1 0,1 0 1,0 1-1,0 0 0,18-19 0,-1-2-7,246-403 238,-104 157-97,-41 91-13,70-118-113,12-33 76,-41 69-21,-7 11-34,178-274-53,157-340 60,-432 769-31,5 2 0,84-95 1,-14 18 2,79-142-39,-168 237 16,76-177 1,-21 37 26,-61 137-17,-6 18 6,2 2 1,3 2-1,53-65 1,169-172 25,-16 58 2,23-24 7,-218 208-32,71-102 0,-100 124-5,0-2 0,-3 0 0,35-93 0,-44 95-1,-7 19 3,0 0 0,2 1 0,0 0 0,2 0 0,0 1 0,25-35 0,8 1 10,3 3-1,62-55 1,-105 101 4,-3 5-18,0 0 1,0 0 0,0-1 0,0 1 0,0 0 0,0 0 0,0 0 0,0 0 0,0 0 0,0 0 0,0 0 0,0 1 0,1-1 0,-1 0 0,0 1 0,1-1 0,1 0 0,-2 1 80,0 60 41,0-16-8,-5 49 1,3-79-87,-1-1 0,0 1 1,-1-1-1,-1 0 0,0 0 0,-1 0 1,-10 21-1,-18 18 53,32-45-73,0 0 0,0 0 0,1 0 0,0 0 1,0 0-1,1 9 0,0 15 7,-3 11-30,-2 0 1,-1 0-1,-2 0 0,-2 0 1,-2-1-1,-16 41 1,-105 234-26,57-167 58,-99 152-1,-114 127 7,188-282-20,-793 1087 61,747-1056-84,-60 78-35,-289 424 63,98-131-21,241-339 55,-418 596-127,526-729 109,-48 105 0,95-176-38,0 1-1,0 0 0,0-1 0,1 1 1,0 0-1,0 0 0,0-1 0,2 11 1,-1 8-19,-1-18 16,-1 0 1,0 1-1,0-1 1,-1 0-1,1 0 0,-1 0 1,-5 11-1,-5 15-69,7-14 47,-1-1 0,0 0 0,-2-1 1,0 0-1,0 0 0,-13 17 0,140-249-159,197-240 249,29 16-7,132-179 123,-204 221-131,276-364-13,-87 230 72,89-110-126,-294 308 23,263-449 0,-359 468 42,-8 13-127,-110 228 91,22-40-24,114-152 1,-5 63 12,-56 69 20,-118 134-7,0 0-1,0-1 1,0 1-1,0 0 1,0 0-1,0 0 0,0-1 1,0 1-1,0 0 1,1 0-1,-1 0 1,0-1-1,0 1 1,0 0-1,0 0 1,0 0-1,0 0 0,0-1 1,1 1-1,-1 0 1,0 0-1,0 0 1,0 0-1,0 0 1,0 0-1,1 0 1,-1-1-1,0 1 0,0 0 1,0 0-1,1 0 1,-1 0-1,0 0 1,0 0-1,0 0 1,0 0-1,1 0 1,-1 0-1,0 0 1,0 0-1,0 0 0,1 0 1,-1 0-1,0 0 1,0 1-1,0-1 1,0 0-1,1 0 1,-1 0-1,0 0 1,0 0-1,0 0 0,1 1 1,-7 13-45,-17 19-43,-34 37 1,-9 11-37,-228 338 150,36 30 33,193-319-40,-91 202 58,151-319-77,1-5-5,1 1 0,0-1 1,0 1-1,0 0 1,1 0-1,1 1 0,-2 14 1,3-23 0,1 0 1,-1 0 0,1 0 0,-1-1-1,1 1 1,-1 0 0,1-1-1,-1 1 1,1 0 0,0-1 0,-1 1-1,1-1 1,0 1 0,-1-1-1,1 1 1,0-1 0,0 1 0,0-1-1,-1 0 1,1 0 0,0 1-1,0-1 1,0 0 0,0 0 0,-1 0-1,1 0 1,0 0 0,0 0-1,0 0 1,0 0 0,-1-1 0,1 1-1,0 0 1,0 0 0,0-1-1,1 0 1,38-13 50,-16-1-33,-1-2 1,-1-1-1,0-2 1,21-23 0,-3 3-8,657-654-18,-564 545 27,-6-5 0,160-253 0,-264 371-13,-2-1-1,31-72 0,-44 88-2,-1-1 0,0 0 0,-2 0-1,0 0 1,-1-1 0,-2 0 0,1-25 0,-11-100 0,4 100-6,1-311-423,5 190 175,-3 88 169,0 13 6,10-107-1,-6 153 78,1 0 0,0 1 1,2-1-1,0 1 0,1 0 0,1 1 1,1 0-1,0 0 0,13-18 1,15-17 54,-35 50-32,-17 5 33,5 3-57,0 1-1,1 0 1,-1 0 0,1 1 0,0 0 0,0 1 0,1 0 0,-1 1 0,1 0 0,-12 13 0,-20 16-6,-104 80 6,4 7 0,6 6-1,5 7 1,-154 210 0,75-39 30,205-303-26,1 0 1,-1 0-1,1 0 0,0 1 1,0-1-1,0 1 1,1 0-1,-1 0 1,1-1-1,-1 7 1,2-9-50,3-11-70,2-1 120,1 0 0,1 0 1,-1 1-1,1-1 0,1 2 0,0-1 0,16-13 0,8-9 8,107-105 13,5 6 0,211-144 0,-240 184 8,143-146 0,-123 108-18,-19 36 46,-115 91-86,-4 31 27,-7-7 25,-1-2-1,-1 1 1,-1-1-1,-1-1 1,-26 30 0,12-15-13,-70 87-29,-160 153-1,-132 77-32,372-336 35,-32 36 1,45-45 2,-1 0 0,1 0 1,0 1-1,1 0 1,-1 0-1,2 0 0,-1 0 1,-3 14-1,6-21 10,1-1-1,0 1 1,0-1-1,-1 1 1,1 0-1,0-1 0,0 1 1,0 0-1,0-1 1,0 1-1,-1-1 1,1 1-1,0 0 1,1-1-1,-1 1 1,0 0-1,0-1 1,0 1-1,0 0 0,0-1 1,1 1-1,-1 0 1,0-1-1,0 1 1,1-1-1,-1 1 1,0-1-1,1 1 1,-1-1-1,1 1 0,-1-1 1,0 1-1,1-1 1,-1 1-1,1-1 1,-1 0-1,1 1 1,0-1-1,0 0 1,1 1 0,1-1 1,-1 0-1,1-1 1,-1 1-1,0 0 1,1-1-1,-1 1 1,1-1-1,-1 0 1,4-2-1,5-2 5,1-2 0,-1 1 0,14-12 0,72-69-94,-90 80 91,-60 52-80,-30 42 118,2 4 0,-94 139 0,-116 223 39,161-243 4,-74 138 188,-56 87-127,173-306-144,-249 386 218,-43 90-153,294-487-59,-4-4-1,-193 190 1,-475 440-14,49 46 15,549-602-2,-237 293 21,332-392-37,38-52 17,0-1 1,-3-1-1,-37 36 1,60-65-6,-4 4-1,-1-1-1,-1 0 1,-19 13-1,16-12 317,23-9 27,30-17-174,-34 13-181,-1 2 24,-1 0-1,0 0 0,1-1 1,-1 1-1,0-1 0,0 0 1,0 0-1,0 1 0,0-1 1,-1-1-1,1 1 0,0 0 0,-1 0 1,0-1-1,1 1 0,-1-1 1,0 1-1,0-1 0,0 1 1,0-5-1,-33-14 119,25 18-150,0 0 0,0-1 0,0 0 0,0 0 0,1-1 0,-10-8 0,-12-10-374,24 21 383,1 0-1,-1 0 1,0 1-1,0-1 1,0 1 0,0 0-1,-1 0 1,1 1-1,0-1 1,0 1 0,0 0-1,-1 0 1,1 0-1,0 1 1,0 0 0,-5 1-1,0 0-11,1 1-1,-1 0 1,1 1 0,0 0-1,0 0 1,-12 10-1,-18 20-15,2 2-1,1 2 0,2 1 0,1 2 0,-46 79 1,6 0 10,25-38 20,-83 109-1,-39 10 39,57-36-29,73-103-44,-56 73 67,61-61-144,-1-6 43,31-66 96,3-2-85,2 24-63,-3-21-25,4-19 142,3-7 16,2 2 0,0-1 0,1 1 1,12-25-1,5-10-2,20-59 15,314-706 372,-292 696-272,192-385 247,12-133-447,10-19 114,28 66 44,33 22-9,76-134 95,103-236-147,-443 799-71,-6-4 0,-7-3 0,55-184 0,-102 279 26,3 1 1,2 1 0,50-87-1,-46 99-238,-42 94 234,-3 0-1,-1-2 0,-38 73 1,14-33 0,-213 401 21,-31-12 73,153-258 1,-1052 1888 429,804-1299-404,42 21-148,338-824 66,-82 227 116,74-199-146,2 0 0,1 0 0,1 1 0,2 0 0,0 37 0,4-62 19,1-1-1,0 0 1,0 0 0,0 0 0,1 0-1,1 0 1,-1 0 0,1 0 0,1-1 0,5 12-1,-7-17 2,0 0 0,-1-1 0,1 1 0,0 0 0,0-1 0,1 0 0,-1 0 0,0 1 0,1-1 0,-1-1 0,1 1 0,-1 0 0,1-1 0,0 1 0,0-1 0,0 0 0,0 0 0,0 0 0,0 0 0,0-1 0,0 0 0,0 1 0,0-1 0,0 0 0,0 0 0,0-1 0,0 1 0,0-1 0,0 1 0,0-1 0,0 0 0,5-3 0,0 0 15,0-1 1,0-1-1,0 1 0,-1-1 1,0 0-1,0-1 0,0 0 1,-1 0-1,11-15 0,50-89 75,-41 66-53,453-809-8,-48 84 32,-356 641-48,224-399 2,-42-26-29,-119 178-26,168-389-71,-95 328 185,172-339-128,-150 352-27,-226 413 43,-8 45-38,-5-11 91,-1-1 0,0 1-1,-2-1 1,-17 35-1,-7 15 11,31-69-16,-13 36 13,0 0 0,3 1 1,-13 60-1,15-46-59,-3 0 0,-31 82-1,-53 98-77,-216 359 159,121-249 1,41-56 32,-337 616 80,353-673-123,-184 330 23,248-420 15,5 3 0,-50 160-1,110-285-45,-2 2-15,2 0 0,0 0 0,1 1 0,1 0 0,-3 41-1,7-62-3,0 0 0,0 0 0,0 0 0,1 0 0,-1 0-1,0 0 1,1 0 0,-1 0 0,1-1 0,-1 1-1,1 0 1,-1 0 0,1 0 0,0-1 0,-1 1 0,1 0-1,0-1 1,0 1 0,-1-1 0,1 1 0,0-1-1,0 1 1,0-1 0,-1 1 0,1-1 0,0 0 0,0 0-1,0 1 1,0-1 0,0 0 0,0 0 0,0 0-1,0 0 1,0 0 0,-1 0 0,1 0 0,0-1 0,0 1-1,2-1 1,1 1-3,1-1 0,-1 0 0,1-1 0,-1 1 0,1-1 0,-1 0-1,7-4 1,4-7 13,-1-1-1,0-1 0,-1-1 1,0 0-1,-1 0 1,-1-2-1,16-32 0,-14 27-14,82-146 16,338-547 69,-334 575-74,182-273 15,-200 281-15,81-175 0,0-75-26,-101 232 19,-16 51 3,72-121 0,71-82 7,-127 209 1,101-166 14,5 11-30,-8 12-8,-156 233 13,-1-1 0,1 1-1,-1-1 1,1 0 0,-1 0 0,-1 0 0,1 0 0,0 0 0,-1 0 0,0 0 0,-1-1 0,1 1 0,-1 0-1,0-9 1,-1 9-1,-1-1 0,1 1 0,-1 0 0,0 0 0,-1 0-1,1 0 1,-1 0 0,0 1 0,0-1 0,-1 1 0,1 0 0,-1 0-1,-7-6 1,-153-129-334,39 38 214,116 92 127,1 0 0,0 0-1,0-1 1,0 0 0,2-1 0,-1 0 0,1 0-1,0 0 1,1-1 0,1 0 0,0 0 0,0 0 0,1-1-1,-3-17 1,1-16 14,1-1 0,4-77 0,1 58-11,-14-472 86,17 477-78,2 0 1,3 1-1,2 0 1,24-74-1,-18 70-11,-2 0 0,-2-1 0,6-98-1,-15 65-27,-5 0-1,-3-1 0,-19-107 1,10 102-12,4-2 1,4-131 0,6 219 36,1 18-2,2 32 33,-4 51-38,-3 0 0,-3 0 0,-20 101 0,-156 551 155,-34-6 234,128-442-332,-36 155 87,-58 181-133,121-412-9,35-115 12,29-168-353,117-386 343,32 7-8,7 39-60,273-511-1,-417 892 50,-11 21-6,1 0 0,0 1 0,1-1 0,0 1 0,12-14 0,-13 23-119,-3 11 89,-5 19 4,-20 50 75,-3-1-1,-3-1 0,-44 85 1,34-77 14,-136 276 258,45-95-130,120-252-231,14-39-36,0 4 87,45-168 54,-1 3-120,-7-42-115,-9-1 0,-10-1 0,-7-366 1,-18 549 179,-1-1 0,-2 1 0,-3 0 0,-1 1 0,-1 0 0,-3 0 0,-2 2 0,-1 0 0,-2 1 0,-33-55 0,34 65 21,2 0 0,1-1 1,-19-57-1,28 69 5,1 0 1,1-1 0,1 1-1,0-1 1,2 0-1,0 0 1,3-29 0,1 37 0,1 1 0,1 0 0,0 0 0,1 0 0,0 0 0,1 1 0,0 0 0,0 1 0,13-15 0,-13 16 3,44-70 6,63-133 1,-13 20-43,-83 161 32,-2-1 0,15-40 1,-34 68-20,-9 6-4,-13 10-5,-135 108 6,3 0-7,32-31 37,81-53-14,-2-3 1,-1-1-1,-1-3 0,-70 29 0,118-57-1,0-1 0,0 1 0,1-1 0,-1 1 0,0 0 0,0-1 0,0 1 0,0 0 0,0-1 0,0 1 0,1-1 0,-1 1-1,0-1 1,0 1 0,0 0 0,0-1 0,0 1 0,-1-1 0,1 1 0,0 0 0,0-1 0,0 1 0,0-1 0,0 1-1,0 0 1,-1-1 0,1 1 0,0 0 0,0-1 0,0 1 0,-1 0 0,1-1 0,0 1 0,-1 0 0,1-1 0,0 1 0,-1 0-1,1 0 1,0 0 0,-1-1 0,1 1 0,0 0 0,-1 0 0,1 0 0,0 0 0,-1 0 0,1 0 0,-1 0 0,1 0-1,0-1 1,-1 2 0,1-1 0,0 0 0,-1 0 0,1 0 0,-1 0 0,1 0 0,0 0 0,-1 0 0,1 0 0,0 1 0,-1-1-1,0 0 1,19-28 21,147-152 89,-18 22-81,13-4 30,-80 85-38,-55 54-14,18-23 40,-44 46-47,1 0 1,0 0 0,0 1 0,0-1-1,0 0 1,0 0 0,0 0 0,0 0-1,0 0 1,0 0 0,1 0-1,-1 0 1,0 1 0,0-1 0,0 0-1,0 0 1,0 0 0,0 0-1,0 0 1,0 0 0,0 0 0,0 0-1,0 0 1,0 1 0,0-1-1,0 0 1,0 0 0,1 0 0,-1 0-1,0 0 1,0 0 0,0 0-1,0 0 1,0 0 0,0 0 0,0 0-1,0 0 1,0 0 0,1 0 0,-1 0-1,0 0 1,0 0 0,0 0-1,0 0 1,0 0 0,0 0 0,0 0-1,0 0 1,1 0 0,-1 0-1,0 0 1,0 0 0,0 0 0,0 0-1,0 0 1,0 0 0,0 0-1,0 0 1,0-1 0,0 1 0,1 0-1,-1 0 1,0 0 0,0 0-1,0 0 1,-2 12 69,-26 33-19,-63 80 0,76-106-35,-54 70-22,-102 174 1,107-151-13,-66 128 138,114-205-88,2 0 0,1 1 0,1 0 0,2 1 0,-6 44 0,7-8-1,5-34-14,-1 1 0,-2-1 0,-1 0-1,-2-1 1,-1 0 0,-21 47 0,-17 7 32,-3-3 1,-5-2-1,-124 148 1,145-194 8,-2-1 0,-1-3 0,-2-1 0,-56 37 0,72-56-23,-1-2 0,0-1 0,-1-2 0,0 0 0,-1-2 0,0-1 0,0-2 0,-1-1 0,-36 3 0,21-6-29,0-2-1,0-3 0,0-1 1,0-2-1,1-3 0,-1-1 1,-59-23-1,66 18-11,1-2 0,0-2 1,1-1-1,1-2 0,1-1 1,-49-43-1,64 47 11,1 0 0,0-2 0,1 0 0,1 0 0,1-2 1,1 0-1,0-1 0,2 0 0,0-1 0,2 0 0,-12-45 0,5 5-20,4 0 0,-7-80 0,17 113 28,0-1 1,3 0-1,0 0 0,2 1 1,1-1-1,13-51 0,-2 35-18,2 1 0,3 1-1,1 1 1,1 1 0,3 1-1,1 1 1,2 2 0,2 1-1,1 1 1,1 2 0,2 1-1,55-43 1,-78 68 4,-1 0 0,1-1 0,-2-1 0,0 0 0,0 0 0,-1-1 1,9-17-1,43-107-131,-30 64 68,49-99-34,32-72-130,-106 232 206,4-8-15,-1 0 0,0 0 0,-2-1-1,0 0 1,-1-1 0,-1 1-1,-1-1 1,1-32 0,-4 31 22,0-6-20,0-1 0,1 1 0,2-1 0,1 1 0,8-33 1,-9 49 28,-1-1 1,0 0 0,0 0 0,-2 0 0,0 0 0,-1-16 0,0-23 8,-32 52-8,6-5 4,18 4-1,0 0 1,0 0 0,0 1-1,-14 0 1,20 1 1,0 1 0,0-1 1,0 1-1,0 0 0,0 0 0,0 0 0,0 0 0,0 1 0,0-1 1,1 1-1,-1 0 0,0-1 0,1 2 0,-1-1 0,1 0 0,0 0 1,-3 4-1,-17 28 16,2 0 0,1 2 0,1 0 0,2 1 0,-15 51 0,-5 9 27,-49 153 74,13-33-48,34-133-68,-3-3 0,-99 148-1,125-206 14,4-5 7,8-11-33,-1-1 0,0 0-1,0 0 1,0 0-1,-11 10 1,14-11 2,1 0 0,-1 1 0,1-1 0,0 0 0,0 1 0,0-1 0,2 10 0,2 12 16,-1 1 0,-1 0 0,-1-1 0,-2 1 1,0 0-1,-9 45 0,-1 37-12,-5 129 33,-10-2 0,-9-1-1,-10-2 1,-119 376 0,118-460 53,47-214-342,41-167-31,-24-128-182,-8 91 405,3-1 156,-17 321-39,-2-1 1,-2 1 0,-2-1 0,-18 57-1,4-15-8,-229 901 644,215-849-597,1-1 26,6 2 0,-25 282 0,54-232-59,3-114-58,-2-73 1,1-6 0,0-1 0,0 0 1,-1 0-1,1 1 1,0-1-1,1 0 0,-1 0 1,0 1-1,1-1 1,-1 0-1,1 0 0,-1 0 1,1 0-1,0 1 1,0-1-1,0 0 0,2 2 1,-1-5-7,-1-1-1,1 1 1,-1-1 0,1 1-1,-1-1 1,1 0 0,-1 0-1,0 0 1,0 0 0,0 0-1,0 0 1,0 0 0,0 0-1,0-4 1,247-664-18,25-66-24,221-381 41,-383 875-15,117-221 58,-215 443-6,-13 20-26,0 0 0,1 0 0,-1 0-1,0 0 1,0 0 0,0-1 0,1 1 0,-1 0-1,0 0 1,0 0 0,0 0 0,1 0-1,-1 0 1,0 0 0,0 0 0,0 0 0,1 0-1,-1 0 1,0 0 0,0 0 0,0 0-1,1 1 1,-1-1 0,0 0 0,0 0 0,0 0-1,1 0 1,-1 0 0,0 0 0,0 0-1,0 1 1,0-1 0,0 0 0,1 0 0,-1 0-1,0 0 1,0 1 0,0-1 0,0 0-1,0 0 1,0 0 0,0 1 0,0-1-1,1 0 1,-1 0 0,0 0 0,0 1 0,0-1-1,0 0 1,0 0 0,0 1 0,0-1-1,0 0 1,0 0 0,0 0 0,0 1 0,-1-1-1,1 0 1,0 0 0,0 1 0,0-1-1,0 0 1,0 0 0,1 21 7,-1-20-5,-33 412 156,19-295-86,-32 246 96,-116 463 0,-442 1454 419,592-2236-587,-39 154 16,43-161-26,2 0 1,1 1 0,0 42 0,5-80 5,0-1 1,0 0-1,0 0 1,0 0-1,1 1 0,-1-1 1,0 0-1,0 0 1,0 0-1,0 1 1,0-1-1,0 0 1,0 0-1,0 0 1,0 0-1,0 1 1,0-1-1,0 0 0,1 0 1,-1 0-1,0 0 1,0 0-1,0 1 1,0-1-1,0 0 1,1 0-1,-1 0 1,0 0-1,0 0 0,0 0 1,0 0-1,1 0 1,-1 0-1,0 0 1,0 0-1,0 0 1,0 0-1,1 0 1,-1 0-1,0 0 0,0 0 1,0 0-1,1 0 1,-1 0-1,0 0 1,0 0-1,0 0 1,0 0-1,1 0 1,-1 0-1,0 0 0,0 0 1,0-1-1,0 1 1,0 0-1,1 0 1,-1 0-1,0 0 1,0 0-1,0-1 1,0 1-1,0 0 1,0 0-1,0-1 0,1 1-16,3-3 7,0-1 0,0 0 0,-1 0 1,1 0-1,-1 0 0,0-1 0,0 1 0,0-1 0,-1 0 1,4-9-1,18-62 20,-16 48 4,236-941-275,13-44 32,-135 635 173,277-596 0,-274 719 69,164-388 12,-282 626-45,-1-1 1,0 0-1,-2 0 0,0-1 1,0 0-1,-2 1 0,1-26 1,-11 63 64,-8 52-45,2 0-1,-9 142 1,18-146-13,-76 683 87,-53-6-9,40-368 2,-76 339 59,168-708-124,-13 60-22,3 1 1,3 1 0,-1 70-1,11-157 4,1 0 0,0 1 0,2-1-1,5-17 1,5-29 8,73-706-217,12-72-72,-69 698 286,5 2 0,6 2 0,5 2 0,85-176 1,-115 281 13,1 0 0,1 2 0,2 0 0,42-50 0,-59 78-1,0-1 1,1 0 0,-1 1 0,1 0-1,0 0 1,-1 0 0,1 0 0,1 1 0,-1 0-1,0 0 1,0 0 0,6-2 0,-9 4-1,1 0 1,-1 0 0,0 0 0,0 1-1,0-1 1,1 0 0,-1 0 0,0 1-1,0-1 1,0 0 0,0 1 0,0-1-1,1 1 1,-1 0 0,0-1 0,0 1-1,0 0 1,1 2 0,0-1 0,0 1 0,0 0 1,0 0-1,0 1 0,0-1 0,-1 0 1,0 1-1,1-1 0,0 5 0,5 30 36,-1 0 0,-2 1 0,-1-1 0,-4 55 0,1-85-34,-5 139 45,-5 1-1,-7-1 1,-49 207 0,-150 434 441,189-699-411,-518 1426 148,64-260 127,163-255-266,153-473-60,-128 571-21,289-1075-8,-2 4-17,2 0 0,-3 51-1,11-59-23,5-27-60,10-37-118,-17 40 203,33-104-35,-4-2 0,21-138 0,-6 25 13,374-1285-142,-304 1183 164,14 6 0,252-457 0,-84 271 69,117-211-84,-333 561-6,129-218 16,-210 372 22,-1 1 1,1 0 0,0-1-1,-1 1 1,1 0 0,0 0-1,0 0 1,0 0 0,-1 0-1,1 0 1,0 0 0,0 0-1,1 0 1,-1 0 0,0 0-1,0 1 1,0-1 0,0 0-1,2 0 1,-2 4-4,-1-1 1,1 1-1,-1-1 1,0 0-1,1 1 0,-1-1 1,0 1-1,0-1 1,0 1-1,-1-1 1,1 0-1,-1 1 0,0 3 1,-16 83 13,-52 158 1,39-146 3,-65 189 43,-239 510 0,156-430-49,-729 1593 445,813-1734-388,-80 291 0,168-499-68,2-10 9,1 1 0,0-1 0,1 1 1,0 0-1,0 14 0,2-26-8,0 0 0,0 0 0,0 0 0,0 0 0,0 0 0,1 1 1,-1-1-1,0 0 0,0 0 0,0 0 0,0 0 0,0 0 0,0 0 0,0 1 0,0-1 0,0 0 0,0 0 1,1 0-1,-1 0 0,0 0 0,0 0 0,0 0 0,0 0 0,0 0 0,0 0 0,1 0 0,-1 0 0,0 0 1,0 0-1,0 0 0,0 0 0,0 0 0,1 0 0,-1 0 0,0 0 0,0 0 0,0 0 0,0 0 1,0 0-1,1 0 0,-1 0 0,0 0 0,0 0 0,0 0 0,0 0 0,0 0 0,0 0 0,0 0 0,1-1 1,-1 1-1,0 0 0,0 0 0,0 0 0,0 0 0,0 0 0,0 0 0,0-1 0,0 1 0,0 0 1,0 0-1,0 0 0,0 0 0,9-10-49,3-10 42,-2-1-1,0 0 1,-1 0-1,-1-1 1,-1 0 0,6-31-1,2-4 9,7-19 2,220-753 7,31 10-40,-203 635 16,7 4 0,8 4 0,7 3 0,7 6 0,165-217 0,344-328-42,-602 705 58,7-8-5,0 1 1,0 0-1,2 1 0,-1 0 0,1 2 0,26-16 0,-40 27 5,-1-1 0,1 1 0,-1 0 0,1-1 0,-1 1 0,1 0 0,0 0 0,-1-1 0,1 1 0,-1 0 0,1 0 0,0 0 0,-1 0 0,1 0 0,0-1-1,-1 2 1,1-1 0,0 0 0,-1 0 0,1 0 0,-1 0 0,1 0 0,0 0 0,-1 1 0,1-1 0,0 0 0,-1 1 0,1-1 0,-1 0 0,1 1 0,-1-1 0,1 1 0,-1-1 0,1 1 0,-1-1 0,0 1 0,1-1 0,-1 1 0,1-1 0,-1 1 0,0 0 0,0-1 0,1 1 0,-1 1 0,1 36-6,-2-24 6,-1 18 16,-2 0 0,-1 1-1,-1-2 1,-2 1 0,-11 31-1,-69 153 83,74-184-95,-381 741-3,224-459 13,-321 660 174,312-610-31,46-94-133,-121 346-1,248-594-10,2-11-9,1 1 1,0 0 0,1 0-1,0 0 1,1 1 0,1-1 0,-2 20-1,4-28-10,4-11-16,68-134-79,-7-3-1,53-159 0,-88 219 79,261-786-112,-100 277-132,-86 315 238,11 5 1,11 6-1,254-397 0,-328 579 32,62-100 9,167-204 1,-231 336-43,-51 52 30,21-11-7,-21 12 9,0 0 0,-1 0 0,1 1 0,0-1 0,-1 0 0,1 1 0,0-1 0,-1 0 0,1 1 0,-1-1 0,1 1 0,-1-1 0,1 1 0,-1-1 0,1 1 0,-1-1 0,1 1 0,-1 0 0,0-1 0,1 1 0,-1 0 0,0-1 0,1 1 0,-1 0 0,0 0 0,0-1 0,0 1 0,0 0 0,0-1 0,1 1 0,-1 0 0,0 0 0,-1-1 0,1 1 0,0 0 0,0 1 0,1 25 17,-2-1 0,0 1 0,-1-1 0,-10 44 0,-35 111 27,41-162-50,-131 411 201,-272 595 1,-272 368 355,558-1150-495,96-191-40,-152 323 53,148-302-45,4 1 0,3 2 1,-19 94-1,39-145-60,1 1 0,0 50 1,3-75 30,0-1 1,1 0-1,-1 0 1,0 1 0,1-1-1,-1 0 1,0 0-1,1 0 1,-1 0-1,0 1 1,1-1-1,-1 0 1,1 0 0,-1 0-1,0 0 1,1 0-1,-1 0 1,1 0-1,-1 0 1,0 0-1,1 0 1,-1 0-1,0 0 1,1-1 0,-1 1-1,1 0 1,-1 0-1,0 0 1,1 0-1,-1-1 1,0 1-1,1 0 1,-1 0 0,0-1-1,1 0 1,1-2-2,0 0 0,0 0 0,0 0 0,0-1 0,-1 1 0,1-1 0,-1 1 0,0-1 0,0 0 0,0 0 1,-1 1-1,1-1 0,-1-6 0,3-5 35,9-63-24,26-158-37,78-275 1,-37 267-68,10 4 1,186-361 0,-122 325-46,311-429 1,-449 683 142,-38 49 1,4-4 6,-81 100-22,-106 171 0,-65 156 121,240-397-87,-995 1924 441,758-1410-278,266-563-185,-21 32-258,23-35 256,0-1 0,-1 1 0,1-1 0,-1 0-1,1 1 1,-1-1 0,1 0 0,-1 1 0,1-1 0,-1 0 0,1 1 0,-1-1 0,0 0 0,1 0 0,-1 0 0,1 0 0,-1 1 0,0-1 0,1 0 0,-1 0 0,1 0 0,-1 0 0,0-1 0,1 1 0,-1 0 0,1 0 0,-1 0 0,0 0 0,1-1 0,-1 1 0,1 0 0,-1-1 0,1 1-1,-1 0 1,1-1 0,-1 1 0,1-1 0,-1 1 0,1-1 0,0 1 0,-1-1 0,1 1 0,0-1 0,-1 1 0,1-1 0,0 1 0,0-1 0,-1 0 0,1 1 0,0-1 0,0 0 0,0 1 0,0-2 0,-35-87-95,4-2-1,3-2 1,-17-101 0,23 63 20,-11-223 1,32 329 51,2 14 23,-1-1 1,0 1-1,-1 0 0,-1-1 1,0 1-1,0 0 1,-1 0-1,0 0 0,0 0 1,-9-16-1,7 22 24,-1 0-1,1 0 0,-1 1 1,0 0-1,0 0 1,0 1-1,-1 0 0,1 0 1,-14-3-1,4 0-15,14 5 0,0 0-1,0 0 0,0 0 1,0 0-1,0 1 1,0-1-1,0 1 0,0-1 1,0 1-1,0 0 0,0 0 1,-1 0-1,1 0 0,0 1 1,0-1-1,0 1 1,0-1-1,0 1 0,0 0 1,0-1-1,0 1 0,0 1 1,0-1-1,1 0 0,-1 0 1,0 1-1,0-1 1,-2 3-1,-1 4 10,1 0 0,-1 0 1,1 0-1,0 0 0,1 1 0,-3 9 1,-5 12 3,-108 270-70,-109 258 142,180-455-65,14-33 5,3 0-1,-39 129 0,47-106-104,-3-1 0,-62 150-1,67-204 26,23-62-112,-3 7 159,8-23 19,1 0 0,1 1-1,2 0 1,2 0 0,27-58-1,-10 25-2,241-557-374,-115 280-84,-138 301 267,-177 412 261,-213 680 373,369-1034-451,-112 404 76,84-281-51,-17 153 0,48-283-32,0 0 1,0 0 0,-1 0-1,1 0 1,-1 0-1,0 0 1,0 0-1,0 0 1,0 0-1,0-1 1,-3 5 0,3-6-28,0-20-91,-4-21 112,5 39-5,0 19 16,0 28 43,0-46-44,1 0 0,-1 0 0,1 0 0,0 0 0,-1 0 1,1 0-1,0 0 0,-1 0 0,1-1 0,-1 1 0,1 0 0,-1 0 1,1-1-1,0 1 0,-1 0 0,1-1 0,-1 1 0,1 0 1,-1-1-1,1 1 0,-1-1 0,0 1 0,1-1 0,0 0 0,15-27 14,-1-1 0,-1 0 0,13-41 0,-16 40-1,54-137 8,7 2 0,151-255-1,216-185-51,-377 511 32,-62 94 0,0-1 0,1 1 0,-1-1 1,0 1-1,0-1 0,1 1 0,-1 0 0,0-1 0,1 1 0,-1 0 0,0-1 1,1 1-1,-1 0 0,1-1 0,-1 1 0,1 0 0,-1 0 0,0 0 0,1-1 0,-1 1 1,1 0-1,-1 0 0,1 0 0,-1 0 0,1 0 0,-1 0 0,1 0 0,-1 0 0,1 0 1,-1 0-1,1 0 0,-1 0 0,1 0 0,-1 1 0,0-1 0,1 0 0,-1 0 0,1 1 1,-1-1-1,1 0 0,-1 0 0,0 1 0,1-1 0,-1 1 0,0-1 0,1 0 0,-1 1 1,0-1-1,1 1 0,9 26 5,-7 0-3,-2 0 0,0 0-1,-2 0 1,-1 0 0,0 0 0,-2 0 0,-1-1 0,-1 0 0,-18 48-1,-11 18 5,-62 114-1,75-163-2,-86 179 28,9 6-1,9 4 1,-88 342 0,174-557-35,-6 18 16,2 1 1,2 0-1,0 1 1,0 46-1,6-83-38,3-4 0,-1 0 32,1-1 1,-1 1-1,0-1 1,0 0-1,0 0 1,-1 0-1,0 0 0,2-9 1,3-12-2,49-161 7,53-163 3,-27 123-5,9 4 1,156-282 0,-74 217-22,103-200-224,-266 470 231,-7 14 4,1 0 0,-1 0 0,0 0 0,0 0-1,-1-1 1,1 1 0,-1-1 0,0 1 0,0-1 0,0 1 0,0-10 0,1 14 59,-2 0-59,0 0 0,0 0 0,0 0 0,1 0 0,-1 0 1,0 0-1,0 0 0,1 0 0,-1 0 0,0 0 0,0 0 0,0 1 0,1-1 0,-1 0 0,0 0 0,0 0 1,0 0-1,0 0 0,1 0 0,-1 0 0,0 1 0,0-1 0,0 0 0,0 0 0,0 0 0,1 0 1,-1 1-1,0-1 0,0 0 0,0 0 0,0 0 0,0 1 0,0-1 0,0 0 0,0 0 0,0 1 0,0-1 1,0 0-1,0 0 0,0 0 0,0 1 0,0-1 0,0 0 0,0 0 0,0 1 0,0-1 0,0 0 0,0 0 1,0 0-1,0 1 0,0-1 0,0 0 0,0 34 4,1 5 2,-2 0-1,-1 0 1,-14 74 0,-4-39 5,-56 139 1,-51 68 35,68-156-27,-175 454 123,190-439-112,5 2-1,-28 186 1,54-256-20,6-40-5,2-1-1,1 1 0,-1 38 0,5-69-53,11-15 52,-1 0-1,-1-1 1,-1 0-1,0-1 1,10-27-1,-4 10 8,55-151-59,-25 62 70,68-184-15,145-344-9,-74 287-41,-181 357 30,-2 5 12,0 1-1,0-1 1,1 0 0,-1 1-1,0-1 1,0 0 0,0 1-1,1-1 1,-1 1 0,0-1-1,1 1 1,-1-1 0,1 1-1,-1-1 1,0 1 0,1-1-1,-1 1 1,1-1 0,-1 1-1,1 0 1,-1-1 0,1 1-1,0 0 1,-1-1-1,2 1 1,-1 0 33,-1 3 16,-2 28-51,0 1-1,-2-1 1,-1-1-1,-2 1 1,-15 47-1,-65 146-9,53-144 47,-92 199 62,116-256-85,10-24-12,0 1 1,0 0-1,0 0 1,0 0-1,0 0 0,0 0 1,0 0-1,0 0 1,0 0-1,-1 0 1,1-1-1,0 1 0,0 0 1,0 0-1,0 0 1,0 0-1,0 0 0,0 0 1,0 0-1,0 0 1,0 0-1,0 0 1,0 0-1,-1 0 0,1 0 1,0 0-1,0 0 1,0 0-1,0 0 0,0 0 1,0 0-1,0 0 1,0 0-1,0 0 1,0 0-1,-1 0 0,1 0 1,0 0-1,0 0 1,0 0-1,0 0 0,0 0 1,0 0-1,0 0 1,0 0-1,0 0 1,0 0-1,-1 0 0,1 0 1,0 0-1,0 0 1,0 0-1,0 1 0,0-1 1,0 0-1,0 0 1,0 0-1,0 0 1,0 0-1,0 0 0,0 0 1,0 0-1,0 1 1,-3-17-3,2-21 38,3-12-24,2 0 0,2 0 1,2 1-1,21-73 1,74-190 21,-102 307-33,137-365 91,297-571 0,-333 765-56,134-174 0,144-141 91,21-30-71,-96 87-53,192-260 44,212-252-19,-614 821-51,167-171 0,-253 286 24,-5 4-4,1-1-1,1 0 1,-1 1 0,1 0 0,0 1 0,0-1-1,0 1 1,0 1 0,1-1 0,-1 1-1,1 0 1,0 1 0,11-3 0,-18 5 1,0 0 1,0 0 0,1 0-1,-1 0 1,0 0 0,0 0-1,0 0 1,0 0 0,1 0-1,-1 0 1,0 0 0,0 0 0,0 0-1,0 0 1,1 0 0,-1 0-1,0 1 1,0-1 0,0 0-1,0 0 1,0 0 0,0 0-1,0 0 1,1 0 0,-1 1-1,0-1 1,0 0 0,0 0-1,0 0 1,0 0 0,0 1-1,0-1 1,0 0 0,0 0-1,0 0 1,0 0 0,0 1-1,0-1 1,0 0 0,0 0-1,0 0 1,0 1 0,0-1-1,0 0 1,0 0 0,0 0-1,0 0 1,0 1 0,0-1-1,0 0 1,0 0 0,0 0-1,-1 0 1,1 1 0,0 12 3,-2 1 0,1-1 0,-2 0 1,0 0-1,0 0 0,-1 0 0,0 0 0,-7 13 1,-59 103 62,51-96-59,-416 649-38,71-119 23,-341 722 298,690-1257-281,8-16-5,-1 1 0,1 0 0,1 1 0,1 0 0,-1 0 0,2 0 0,0 1 0,1-1 0,-3 19 0,6-33-3,0 0 0,0 0 0,0 0 0,0 0 0,0 1 0,0-1 0,0 0 0,0 0 0,0 0 0,0 0 0,0 1 0,0-1 0,0 0 0,0 0 0,0 0 0,0 0-1,0 1 1,0-1 0,1 0 0,-1 0 0,0 0 0,0 0 0,0 0 0,0 1 0,0-1 0,0 0 0,0 0 0,0 0 0,1 0 0,-1 0 0,0 0 0,0 0 0,0 1 0,0-1 0,0 0 0,1 0 0,-1 0 0,0 0 0,0 0 0,0 0 0,0 0 0,0 0 0,1 0 0,-1 0 0,0 0 0,0 0 0,0 0 0,0 0 0,1 0-1,-1 0 1,0 0 0,0 0 0,0 0 0,0 0 0,0 0 0,1-1 0,5 1-3,0-1 0,1 0 0,-1-1 0,0 0 0,0 0 0,0 0 0,-1-1 0,1 0 0,0 0-1,-1 0 1,1-1 0,-1 0 0,0 0 0,8-9 0,7-9-13,36-50 0,-49 63 16,52-85-1,-3-3-1,76-182 1,-79 163 15,212-399-57,-192 394 48,6 4 0,96-111 0,188-180-218,-352 399 244,-5 14-5,-6 24 16,-1-16-25,0 5-14,-1 1 1,0-1-1,-2 0 0,1 0 1,-2 0-1,-1 0 0,-12 28 0,-66 118 1,76-151-3,-158 264 66,-61 113 34,329-570-244,7 6 0,7 5 0,154-173-1,-254 322 162,12-13 18,48-44-1,-70 70-38,1 1-1,1 1 1,-1-1 0,1 1 0,-1 0 0,2 1-1,-1 0 1,0 1 0,1-1 0,-1 2 0,1-1-1,0 1 1,10 0 0,-18 2 7,0 0 0,0 0 0,0 0 0,0 0 0,0 0 0,0 1 0,0-1 0,0 0 0,0 1 0,0-1 0,0 1 0,-1-1 0,1 1 0,0 0 0,0-1 0,0 1 0,-1 0 0,1 0 0,0 0 0,-1-1 0,1 1 0,0 0 0,-1 0 0,1 0 0,0 1 0,6 35 63,-7-22-46,-1 0 0,0 0 0,-5 21 0,-7 7-27,-2 0 0,-1-2 0,-2 0-1,-2-1 1,-30 47 0,34-59-14,-821 1574 438,807-1537-409,-38 90 80,69-155-92,-1 0 1,0 0 0,0 1 0,0-1-1,0 0 1,0 0 0,0 0 0,0 0-1,1 1 1,-1-1 0,0 0 0,0 0-1,0 0 1,0 0 0,1 0 0,-1 0-1,0 0 1,0 1 0,0-1 0,1 0-1,-1 0 1,0 0 0,0 0 0,0 0-1,0 0 1,1 0 0,-1 0-1,0 0 1,0 0 0,0 0 0,1 0-1,-1 0 1,0 0 0,0-1 0,0 1-1,1 0 1,-1 0 0,0 0 0,0 0-1,0 0 1,0 0 0,1 0 0,-1-1-1,0 1 1,0 0 0,0 0 0,0 0-1,0 0 1,0-1 0,1 1 0,-1 0-1,0 0 1,0 0 0,0-1 0,0 1-1,0 0 1,0 0 0,0-1 0,23-23 11,0-2 1,-2-1 0,-1-1 0,-1-1 0,17-34 0,-3 7 28,108-177-91,138-222-6,24 21 148,91 2-78,-135 164-31,-244 251 22,-8 11-8,-1-1 0,0 1 0,0-1 1,0-1-1,-1 1 0,0-1 0,7-15 1,-12 22 4,0 1 1,0-1-1,1 1 1,-1-1 0,0 1-1,0-1 1,0 1 0,0-1-1,0 1 1,0-1 0,0 1-1,0-1 1,0 1 0,0-1-1,0 1 1,0-1 0,-1 1-1,1-1 1,0 1 0,0-1-1,0 1 1,-1-1 0,1 1-1,0-1 1,-1 1-1,1 0 1,0-1 0,-1 1-1,1 0 1,0-1 0,-1 1-1,1 0 1,0-1 0,-1 1-1,1 0 1,-1 0 0,1 0-1,-1-1 1,1 1 0,-1 0-1,1 0 1,0 0 0,-1 0-1,1 0 1,-1 0 0,1 0-1,-1 0 1,0 0-1,-27 6 20,15 1-20,1 1-1,0 1 1,0 0-1,1 0 0,1 2 1,-15 15-1,-4 5-53,-510 524 56,8 122-28,46-51 141,385-517-113,-222 187 0,243-235-20,-2-5 0,-3-3 0,-164 75 0,-45 6-185,-351 223-1,353-195 212,225-132-38,-1-3-1,-109 28 1,150-49 24,-1-1 0,-40 2 0,61-6 7,0-1 1,-1 0-1,1 0 1,0-1 0,0 0-1,0 0 1,-1-1-1,1 1 1,0-1-1,1-1 1,-1 1-1,0-1 1,1 0 0,-1-1-1,1 1 1,-9-9-1,5 1-3,1 0 0,1-1-1,0 0 1,0-1 0,1 0-1,0 0 1,1 0 0,1-1-1,-5-21 1,-1-15 14,-4-69 0,9 74-13,-2-59 8,3 1 0,10-109 1,6 106 50,4 0 1,48-172-1,-16 82-17,22-133-29,-13-4 1,19-369 0,-74 671-17,0-35 12,3 0-1,19-90 0,-16 137-58,0 26 18,1 34 33,-7 11 2,-1 0 0,-3 0 0,-2-1 0,-2 1 0,-2-1 0,-2-1 0,-17 53 0,-323 851 68,74-223 28,58 22-25,86-66 73,57-277-112,74-404-28,-4 16 0,1 0 0,2 0 1,-1 24-1,3-44-68,2-26-23,1 1 91,2 0 0,0 0 0,1 0 0,1 1 0,1 0 0,1 0 0,13-25 0,-10 22-13,225-494-22,154-357 98,-62-33-87,-110 63-61,-73 259-121,-15-54 111,-66 288 118,88-244-42,-78 329 41,-30 112-43,-21 80 23,-2-1-1,18-133 1,-34 157 47,-7 82 70,-94 275-124,46-164 13,-319 1130 500,360-1233-491,2 2 1,2-1-1,1 1 0,2 39 1,1-77-86,3-1 60,-1-1 0,1 0 0,-1 1 1,0-1-1,1 0 0,-1-1 0,0 1 1,0 0-1,1-1 0,-1 1 0,0-1 1,0 0-1,-1 0 0,1 0 0,0 0 1,0 0-1,-1 0 0,1 0 0,-1 0 1,0-1-1,0 1 0,0-1 0,0 1 0,1-5 1,21-74-136,-21 71 126,74-386 9,20-91 40,-59 330-64,98-521-291,-130 636 266,-2-49-1,-12 104 252,-13 31-166,-29 83 0,-12 23-69,-435 893 69,485-1012-4,11-23-27,0-1 1,0 0-1,-1 0 1,-1 0-1,1-1 1,-1 1-1,0-1 0,0 0 1,-10 11-1,9-17-44,3-12-54,2 9 88,-10-148-63,9-179 0,6 244 51,3-1 0,5 1 1,41-160-1,105-238-46,-87 313 25,-71 196-71,-5 19 133,-1 0-1,-2 0 0,-1-1 0,-21 61 0,10-33-8,-111 347 110,-5 24 84,107-328-161,4 1-1,5 1 1,5 1 0,-1 151 0,15 133-7,0-395-37,-1 1 0,0-1-1,0 1 1,-1-1 0,0 0 0,1 0 0,-6 9-1,7-14-2,0 0-1,-1 0 1,1 0-1,0 0 0,-1 0 1,1 0-1,-1 0 0,0 0 1,1 0-1,-1 0 1,0 0-1,1-1 0,-1 1 1,0 0-1,0-1 0,0 1 1,0 0-1,1-1 1,-1 1-1,0-1 0,0 1 1,0-1-1,0 0 0,0 0 1,0 1-1,0-1 1,0 0-1,0 0 0,0 0 1,0 0-1,0 0 0,0 0 1,0 0-1,0-1 1,0 1-1,0 0 0,0 0 1,0-1-1,0 1 0,0-1 1,0 1-1,0-1 0,0 0 1,0 1-1,0-1 1,1 0-1,-1 1 0,0-1 1,1 0-1,-1 0 0,0 0 1,1 0-1,-2-2 1,-2-4 0,-1-1 0,1 0 1,1-1-1,-1 1 0,2-1 1,-1 0-1,1 0 0,0 0 1,-1-14-1,3 23 62,-4-2-102,0 0 43,0 0 0,0 0 0,1-1 0,-1 1 0,1-1 0,0 0 0,0 0 0,-1 0 0,2 0 0,-1-1 0,0 0 0,1 1 0,-1-1 0,-2-6 0,-14-28-95,0-2 1,-15-48-1,-4-11 11,-19-40 67,6-3 0,-51-217 1,77 238 5,5-1 1,5-1 0,-1-185 0,18 136-138,-5-206-130,-1 305 227,-4 1 0,-2-1 0,-20-76 0,6 75-10,-3 0 1,-55-107 0,-11-29 26,79 174 38,2-2 0,1 1 1,-11-74-1,4-135-20,18 207 19,1 0 1,2 0-1,2 0 0,11-46 0,-3 33 15,162-609 2,-170 641-16,-4 13 2,0 0-1,1 0 1,0 1-1,0-1 0,0 0 1,1 1-1,0-1 1,0 1-1,0 0 0,9-10 1,-12 16-5,0-1 1,0 1-1,0 0 1,0 0-1,0 0 1,1 0-1,-1 0 0,0 0 1,0 0-1,0 0 1,0 0-1,1 0 1,-1 0-1,0 0 1,0 0-1,0 0 1,0 0-1,1 0 0,-1 0 1,0 0-1,0 0 1,0 0-1,0 0 1,0 1-1,1-1 1,-1 0-1,0 0 1,0 0-1,0 0 1,0 0-1,0 0 0,0 0 1,1 1-1,-1-1 1,0 0-1,0 0 1,0 0-1,0 0 1,0 0-1,0 1 1,0-1-1,0 0 0,0 0 1,0 0-1,0 1 1,0-1-1,0 0 1,0 0-1,0 0 1,0 0-1,0 1 1,2 15 88,-2-9-48,4 68 20,-3-1 0,-3 1 0,-2-1 0,-21 105 0,-13 26 91,9 2 0,-9 343 0,38-548-233,2-4-16,3-6 104,0 0 1,0-1 0,-1 1-1,0-1 1,0 0 0,-1 0-1,0 0 1,2-12 0,9-25 35,94-229-25,133-387-38,-217 577-2,7-25-80,57-138-1,-75 221 123,-13 27-21,0 0-1,0 1 1,0-1-1,0 0 1,1 0-1,-1 0 1,0 0-1,0 1 1,0-1-1,0 0 1,0 0-1,0 0 1,0 0-1,0 0 1,0 0-1,1 1 1,-1-1-1,0 0 1,0 0-1,0 0 1,0 0-1,0 0 1,1 0-1,-1 0 1,0 0-1,0 0 1,0 0-1,0 0 1,0 0-1,1 0 1,-1 0-1,0 0 1,0 0-1,0 0 1,0 0-1,1 0 1,-1 0-1,0 0 1,0 0-1,0 0 1,0 0-1,0 0 1,1 0-1,-1 0 1,0 0-1,0 0 1,0 0-1,0-1 1,0 1-1,0 0 1,1 0-1,-1 0 1,3 42-4,-1 1 0,-3 0 0,-1 0 0,-1 0 0,-3-1 1,-10 45-1,-79 257 47,32-146 30,-48 160 3,84-256-9,-23 154 0,49-245-63,-2 7 17,1 0-1,1 0 1,0 0-1,2 21 1,-1-38-24,0 0 1,1-1 0,-1 1 0,0 0 0,1 0 0,-1 0-1,0-1 1,1 1 0,-1 0 0,1-1 0,-1 1 0,1 0-1,-1-1 1,1 1 0,0-1 0,-1 1 0,1-1 0,0 1 0,-1-1-1,1 1 1,0-1 0,-1 0 0,1 0 0,0 1 0,0-1-1,-1 0 1,1 0 0,0 0 0,0 0 0,0 0 0,-1 0 0,1 0-1,0 0 1,0 0 0,0 0 0,-1 0 0,1-1 0,0 1-1,0 0 1,-1 0 0,1-1 0,0 1 0,-1-1 0,1 1 0,0-1-1,-1 1 1,1-1 0,-1 1 0,1-1 0,0 0 0,-1 0-1,7-5 3,-2 0-1,1 0 1,-1 0-1,0-1 1,0 0-1,0 0 1,-1-1-1,6-12 1,26-78-4,-19 50 7,255-831-173,-192 598 143,-8 23-1,-3 5-54,102-248-1,-160 473 75,1 0 0,2 1 0,26-40 0,-40 67 9,0 0-1,0 0 0,0 0 1,0-1-1,1 1 0,-1 0 1,0 0-1,0 0 0,0 0 1,0 0-1,0 0 0,1 0 1,-1 0-1,0 0 0,0 0 1,0 0-1,1 0 0,-1 0 1,0 0-1,0 0 0,0 0 1,0 0-1,1 0 0,-1 0 1,0 0-1,0 0 0,0 0 1,0 0-1,0 0 1,1 0-1,-1 0 0,0 0 1,0 1-1,0-1 0,0 0 1,0 0-1,1 0 0,-1 0 1,0 0-1,0 1 0,0-1 1,0 0-1,0 0 0,0 0 1,0 0-1,0 1 0,0-1 1,0 0-1,1 0 0,-1 0 1,0 0-1,0 1 0,0-1 1,0 0-1,0 0 0,0 0 1,0 1-1,0-1 0,-1 0 1,1 0-1,0 0 0,0 1 1,3 25 16,-2 0-1,-1 0 1,-1 1 0,-7 45 0,6-54-16,-48 279-3,17-116 15,-293 1419 222,225-1122-203,33 7-22,47-260-154,8-174 128,9-46-5,3-5-16,1-3-12,1-23 51,1 0 0,1 1-1,1 0 1,13-45 0,41-99 5,-38 117-7,12-35-3,175-491-9,-36-14 1,-136 435-85,-5-3 0,16-268 0,-45 415 94,23-420-73,-11 310 4,40-183 0,19-130 76,-46 298-10,-18 100 17,1 0 1,2 1 0,1 1 0,20-43 0,39-92-8,-68 164 7,0 0 0,0-1 0,-1 1-1,0-1 1,0 0 0,0 0 0,-1 1 0,0-13 0,-12 49-51,3-13 30,-200 558-103,32 140 182,150-588-66,18-87-1,-188 772 229,106-526-93,-66 226 205,34 9 220,33 44-322,73-414-200,2 268-1,20-347-38,3 1-1,3-2 0,23 78 1,-19-84 14,-1 0 1,-4 1 0,8 126-1,-19-189-21,0 0 0,1-1 0,-1 1 0,0 0 0,0 0 0,-1 0 0,1-1 0,0 1 0,0 0 0,-1 0 0,1 0 0,-1-1 0,0 1 0,1 0 0,-1-1 0,0 1 0,0-1 0,0 1 0,0-1 0,0 1 0,0-1 0,0 0 0,-1 1 0,1-1 0,0 0 0,-1 0 0,-1 1 0,-2 0-27,-1-1 0,1 0 0,0-1 1,0 1-1,-1-1 0,1 0 0,-9-2 0,12 2 27,-4-2-12,-1 1 0,0-1-1,1 0 1,0-1 0,-1 0-1,1 0 1,0 0 0,1-1-1,-1 0 1,0 0 0,1-1-1,0 1 1,-9-12 0,-7-8 16,-30-47 1,47 64-3,-121-193-21,69 104 5,-116-150 0,-37 7 14,-91-114-8,241 275 12,3-4 0,-81-153 0,85 122 16,5-2 1,-49-173-1,-21-253-22,99 397 29,6-2 0,9-244 0,28 118-26,0 13-15,-23 220 8,-1 0 0,-2 1 0,-1-1 0,-2 0 0,-2 1 0,-10-41 0,-82-276-20,-18-63-20,-15 43-254,123 350 297,-2 1 0,-1 0 0,0 0 1,-2 1-1,0 0 0,-19-21 0,-1-4-125,2-1 1,-32-67 0,39 70 173,14 29-43,-1 1 1,-1 0 0,0 1 0,-2 0-1,-16-14 1,-29-34-20,32 37 22,22 23 3,1-1 0,0 0 0,0 0 0,0-1 0,0 1 0,-3-6 1,-26-32-49,31 38 44,-1 0 1,0 1-1,0-1 0,0 1 1,0-1-1,-1 1 0,-6-5 1,9 8 3,0 0-5,0 0-1,0 0 1,0 0-1,0 0 0,1 0 0,-1 1 1,0-1-1,0 0 0,1 1 1,-1-1-1,0 0 0,0 1 0,1-1 1,-1 1-1,1 0 0,-1-1 0,0 1 1,1-1-1,-1 1 0,1 0 1,-1-1-1,1 1 0,-1 0 0,1 0 1,0 0-1,-1-1 0,1 1 1,0 0-1,0 0 0,-1 0 0,1 0 1,0 1-1,-1 29-25,1-25 27,-6 354 202,6-331-175,1-1-1,1 1 1,2-1 0,8 35 0,-3-27 0,-1 1 0,-2 0 0,4 71 0,-4 64 57,-3-115-68,13 79 0,-8-75-8,8 126 32,-11 277-1,-7-252-25,2 482 17,-7-438-27,9-81-23,-17 392 4,-11-204-9,14-189 14,13-124-1,0-42-6,0 0 0,-1-1 0,1 1 0,-2 0 0,1 0 0,-1-1 0,0 1 0,0 0 0,-1-1-1,0 1 1,0-1 0,-5 10 0,7-17 11,0 1 0,0-1-1,0 0 1,-1 0 0,1 1-1,0-1 1,0 0 0,0 0-1,-1 1 1,1-1-1,0 0 1,-1 0 0,1 0-1,0 0 1,0 1 0,-1-1-1,1 0 1,0 0 0,-1 0-1,1 0 1,0 0 0,-1 0-1,1 0 1,0 0 0,0 0-1,-1 0 1,1 0 0,0 0-1,-1 0 1,1 0 0,0 0-1,-1 0 1,1 0-1,0-1 1,-1 1 0,1 0-1,0 0 1,0 0 0,-1-1-1,1 1 1,0 0 0,0 0-1,0 0 1,-1-1 0,1 1-1,0 0 1,0-1 0,-7-14-43,-6-118 70,5-191 0,8 293-18,-2-177-36,6-263-43,8 348 89,34-161 0,5-37-26,3-340-108,-23 251 59,60-231 93,-85 613-20,-4 11-16,2 1-1,0-1 1,1 1-1,8-18 0,-13 34 5,0-1 0,0 1 0,0 0 0,0 0 0,0 0 0,0 0 0,0 0 0,0 0 0,0 0 0,0-1 0,0 1 0,0 0 0,0 0 0,1 0 1,-1 0-1,0 0 0,0 0 0,0 0 0,0 0 0,0 0 0,0 0 0,0 0 0,0 0 0,1 0 0,-1 0 0,0 0 0,0-1 0,0 1 0,0 0 0,0 0 0,0 0 0,0 0 0,1 1 0,-1-1 0,0 0 0,0 0 0,0 0 0,0 0 0,0 0 0,0 0 0,0 0 0,1 0 0,-1 0 0,0 0 0,0 0 0,0 0 0,0 0 0,0 0 0,0 0 0,0 1 0,0-1 0,0 0 0,0 0 0,0 0 0,0 0 0,1 0 0,-1 0 0,0 0 0,0 1 1,5 12 12,3 16 10,34 148 5,7 39 34,44 548 101,-50 7-102,-30-489-2,33 545 53,-45-628-64,-1-195-69,1-13 19,0 0 0,-1 0 0,0 0 1,0 0-1,-1 0 0,0 1 0,-1-1 0,-4-15 0,0-8-8,-49-316-134,-25-677 0,89 299-37,1 146-348,-15 549 513,-3 26 28,-7 16-3,8-1 0,-1 0 0,2 0 0,-1 1 0,1 0 0,1 0 0,-6 15 0,-24 82 28,24-70-30,-20 74 51,5 2 0,-16 156 0,0 237 165,40-487-214,-11 1102 423,45-631-298,-26-456-159,-6-35 23,0 0 0,0 0-1,0 0 1,0 0 0,0 0-1,0 0 1,1 0 0,-1 0-1,0 0 1,0 0 0,0 0-1,0-1 1,0 1 0,0 0-1,0 0 1,0 0 0,0 0-1,1 0 1,-1 0 0,0 0-1,0 0 1,0 0 0,0 0-1,0 0 1,0 0 0,0 0-1,0 0 1,1 0 0,-1 0-1,0 1 1,0-1 0,0 0-1,0 0 1,0 0 0,0 0-1,0 0 1,0 0 0,0 0-1,0 0 1,1 0 0,-1 0-1,0 0 1,0 0 0,0 1-1,0-1 1,0 0 0,0 0-1,3-59-36,-2-205 113,-10-497-261,2-107-101,13 782 247,4 0-1,3 1 0,4 0 1,28-86-1,-41 158 37,-3 6 3,1 0 0,0 0 0,0-1 1,1 2-1,-1-1 0,1 0 0,1 0 0,-1 1 1,1 0-1,0 0 0,1 0 0,-1 0 1,1 1-1,6-5 0,-11 9 2,1 1 0,0-1 0,0 1-1,0-1 1,0 1 0,0 0 0,0-1 0,0 1 0,0 0 0,0 0 0,0 0-1,-1 0 1,1 0 0,0 0 0,0 0 0,0 0 0,0 0 0,0 0 0,0 0-1,0 1 1,0-1 0,0 1 0,0-1 0,0 0 0,0 1 0,-1 0-1,1-1 1,0 1 0,0-1 0,1 2 0,15 29 20,-7-1 12,-1 1 0,-2 1 1,-1-1-1,-1 1 0,-2 0 0,0 44 0,0-23 10,7 228 86,-11-1 0,-53 427 0,15-210 11,58-991-194,-5 219-34,-6 101-68,7 1 1,60-288-1,-72 445 148,0 3-1,0-1 1,1 0 0,0 1-1,1 0 1,0 0 0,12-22-1,-17 35 9,1-1 0,-1 1 0,0-1 0,0 1 0,1 0 0,-1-1 0,0 1 0,0-1 0,1 1 0,-1-1 0,1 1 0,-1 0 0,0-1 0,1 1 0,-1 0-1,1 0 1,-1-1 0,1 1 0,-1 0 0,1 0 0,-1 0 0,0-1 0,1 1 0,-1 0 0,1 0 0,-1 0 0,1 0 0,-1 0 0,1 0 0,0 0 0,7 21-25,22 198 139,26 146 215,-41-292-212,3 0 0,51 133 1,-62-188-104,2 0 1,0 0-1,0-1 1,2-1-1,18 25 1,-25-37-16,-1 0 0,0 0 0,1-1 0,0 1 0,0-1 0,0 0 1,0 0-1,0 0 0,1-1 0,-1 0 0,1 1 0,0-2 0,-1 1 0,1-1 1,0 1-1,0-1 0,0-1 0,0 1 0,0-1 0,0 0 0,0 0 0,0-1 0,0 1 1,0-1-1,5-2 0,-6 0 5,0 0 1,0 0 0,0 0-1,-1 0 1,1 0 0,-1-1-1,0 0 1,0 0 0,0 0-1,-1 0 1,1 0 0,-1-1-1,0 1 1,0-1 0,0 0-1,-1 1 1,2-8-1,2-6-18,0-1 0,-2 0 0,3-26 0,-4 24-17,-2-1 0,0 0 0,-4-33-1,2 45 29,0-1-1,-1 1 0,1 1 0,-2-1 1,0 0-1,0 1 0,0 0 0,-1 0 1,-7-11-1,-38-42-29,-2 2-1,-96-87 1,14 16 46,-318-406-327,419 494 296,2-1 0,1-2 0,-36-77 0,54 96 12,1 0-1,2-1 1,0 0-1,2 0 0,1-1 1,1 0-1,1 0 1,0-46-1,3-2 13,-17-115 1,11 131-12,0-91 1,6 115-3,-2 0 0,-2 0 0,-13-52 0,12 67 16,6 39 8,1 13-3,3 38 31,3 1 0,3-2-1,23 91 1,11 63 64,86 980 191,-117-608-206,-13-472-63,-3-77-35,-1-1 1,-3 1-1,-21 80 0,-2 10-45,-69 334 82,59-311 5,22-91-69,7-27 9,-48 202 121,49-191-73,3 0 0,-3 99 0,10 453 204,7-345-197,-9-166-21,-15 114 0,-1-102-19,-41 137 1,-3 14 59,-10 210-41,54-329-6,13-105-14,-2 1 0,0-1 0,-20 50 0,20-63-13,0 0 1,-1 0-1,-1-1 1,-1 0-1,0-1 1,0 0-1,-20 20 1,19-26-5,0-1-1,-1 0 1,1 0 0,-19 8 0,16-9 19,-1 1 0,-21 17-1,32-22 4,0 1-1,0 0 0,1-1 0,-1 2 1,1-1-1,0 0 0,0 1 1,0-1-1,1 1 0,-1 0 1,1 0-1,-3 9 0,-3 29 13,1 1-1,2 0 1,2 0-1,1 0 0,6 59 1,-2-2 22,3-7-10,3 0 0,32 144-1,5 39-3,-10 31 11,22 214 4,-29-289-38,7 124 36,-27 587-40,-8-815 11,6-63 5,-6-65-31,2-5-12,-1 0 22,1 0 1,-1 0-1,0 0 0,0 0 0,-1 0 0,1 0 0,-1 0 0,0 0 0,0-1 0,0 1 0,0 0 0,-2-5 0,2-13 10,85-1798 48,-45 1357 7,31-281-81,58 10 64,-111 664-41,-3 0 0,-2-1 1,-4-1-1,2-78 1,-18-171 51,7 311-51,1 0 0,-1 1 1,2-1-1,3-15 1,-5 23 4,1-1 1,-1 1 0,1 0 0,0 0 0,0 0 0,0-1 0,0 1 0,0 0 0,0 0-1,1 0 1,-1 1 0,1-1 0,-1 0 0,1 1 0,-1-1 0,1 1 0,0-1 0,0 1-1,0 0 1,0 0 0,0-1 0,0 2 0,0-1 0,3-1 0,-4 2 1,0 0 0,0 0 0,0 1 0,0-1 0,1 0 0,-1 0 0,0 1 0,0-1 0,0 1 0,0-1 0,0 1 0,0 0 0,0-1 0,-1 1 0,1 0 0,0-1 0,0 1 0,0 0 0,0 0 0,-1 0 0,1 0 0,0 0 0,-1 0 0,1 0 0,-1 0 0,1 0 0,-1 0 0,0 1 0,1-1 0,-1 0 0,0 0 0,0 0 0,1 3 0,4 48 52,-5-48-47,-4 527 35,-34 7 33,22-336-65,-111 1286 110,112-844-74,19-564-44,3-1 0,4 0 0,2 0 0,33 109 0,126 288-5,-164-455 9,-2-10-14,-1 0 0,-1 0 0,0 0 0,-1 1 0,0 0 0,0-1 0,1 18 0,-4-27-53,0-26-257,-3-15 322,-1 0-1,-2 1 1,-17-60-1,-6-44-34,3-75 19,11 81-194,-37-163 1,27 215 122,24 79 83,-1 1-1,0-1 1,0 0-1,0 1 1,0 0-1,-1-1 1,0 1-1,1 0 0,-2 0 1,1 1-1,0-1 1,0 1-1,-1-1 1,-4-2-1,6 5 3,1 1 1,0-1-1,-1 1 0,1 0 1,0-1-1,-1 1 1,1 0-1,-1 0 0,1 0 1,-1 0-1,1 0 0,0 0 1,-1 0-1,1 1 0,-1-1 1,1 0-1,0 1 0,-1-1 1,1 1-1,0 0 1,0-1-1,-1 1 0,-1 2 1,1-1-4,-1 1 1,1 0-1,0 0 0,-1 0 1,1 0-1,1 1 1,-1-1-1,0 1 1,-1 5-1,-3 10-19,1 1 1,-5 39-1,8-48 19,-35 529 134,29-321-73,-4 593 135,24-474-181,-12-337-16,0-4 1,1-1 0,-1 1 0,1-1 0,-1 1 0,0-1 0,0 1 0,-1-1-1,1 1 1,-1-1 0,1 1 0,-3-5 0,0-9 21,-4-238-44,7 255 26,0-1-1,-1 1 1,1 0 0,0 0-1,0 0 1,0 0 0,0-1 0,0 1-1,0 0 1,0 0 0,0 0-1,0 0 1,0-1 0,0 1 0,0 0-1,0 0 1,0 0 0,0 0-1,0-1 1,0 1 0,1 0 0,-1 0-1,0 0 1,0 0 0,0 0-1,0-1 1,0 1 0,0 0 0,0 0-1,0 0 1,0 0 0,1 0-1,-1 0 1,0-1 0,0 1 0,0 0-1,0 0 1,0 0 0,1 0-1,-1 0 1,0 0 0,0 0 0,0 0-1,0 0 1,1 0 0,-1 0-1,0 0 1,0 0 0,0 0 0,0 0-1,0 0 1,1 0 0,-1 0 0,0 0-1,0 0 1,0 0 0,0 0-1,0 0 1,1 0 0,-1 0 0,0 1-1,7 11-4,0 60 20,-3 1-1,-6 91 0,0-46-47,2 257 7,-3-726 41,1-192 20,39-228-27,-15 553-53,72-317 0,-86 498 28,-8 30 7,2-1 1,-1 1-1,1 0 1,0 0-1,1 0 1,-1 0-1,1 0 1,0 1-1,5-7 1,-8 13 10,0 0-1,0 0 1,0 1 0,0-1-1,0 0 1,0 0 0,0 0-1,0 0 1,0 0 0,0 1-1,0-1 1,0 0 0,0 0-1,0 0 1,0 0 0,1 0-1,-1 0 1,0 1 0,0-1-1,0 0 1,0 0 0,0 0-1,0 0 1,1 0 0,-1 0-1,0 0 1,0 0 0,0 0-1,0 0 1,0 0 0,1 0-1,-1 1 1,0-1 0,0 0-1,0 0 1,0 0 0,0 0-1,1-1 1,-1 1 0,0 0-1,0 0 1,0 0 0,0 0 0,0 0-1,1 0 1,-1 0 0,0 0-1,0 0 1,0 0 0,0 0-1,0 0 1,0 0 0,0-1-1,1 1 1,-1 0 0,0 0-1,0 0 1,0 0 0,0 0-1,0 0 1,0-1 0,0 1-1,0 0 1,0 0 0,0 0-1,0-1 1,1 19 35,-1-15-32,29 392 171,0-25-44,-40 458-55,4-257 117,9-543-186,0 0-1,11 50 1,-11-66-4,1-1 0,1 1 0,0-1 0,0 0 0,1-1 0,0 1 0,1-1 0,0 0 0,8 10 1,-14-20-6,0 0 0,0 0 1,0 0-1,0 0 1,0 0-1,1 0 1,-1 0-1,0 0 0,0 1 1,0-1-1,0 0 1,0 0-1,0 0 0,0 0 1,0 0-1,1 0 1,-1 0-1,0 0 1,0 0-1,0 0 0,0 0 1,0 0-1,0 0 1,1 0-1,-1 0 0,0 0 1,0 0-1,0 0 1,0 0-1,0 0 1,0 0-1,0 0 0,1 0 1,-1 0-1,0 0 1,0 0-1,0 0 0,0 0 1,0 0-1,0 0 1,0-1-1,1 1 1,-1 0-1,0 0 0,0 0 1,0 0-1,0 0 1,0 0-1,0 0 0,0 0 1,0-1-1,0 1 1,0 0-1,0 0 1,0 0-1,0 0 0,0 0 1,0-1-1,0 1 1,0 0-1,0 0 1,2-17-34,-4-22 55,-8-37 18,1 22-31,-1-61-1,21-823 43,7 711-183,8 2 0,59-242 0,-86 492 137,1 1 0,2-1 0,3 29 0,-1-17 6,30 288 143,22 446 61,-62-91-84,6-678-124,4 42 46,-4-43-51,0 0 0,1-1 0,-1 1 0,1 0 0,-1 0 1,0-1-1,1 1 0,-1 0 0,1-1 0,-1 1 0,1-1 1,0 1-1,-1-1 0,1 1 0,-1-1 0,1 1 0,0-1 1,0 1-1,-1-1 0,1 0 0,0 0 0,-1 1 0,1-1 1,0 0-1,0 0 0,0 0 0,-1 0 0,1 0 0,0 0 0,0 0 1,-1 0-1,1 0 0,0 0 0,0-1 0,-1 1 0,1 0 1,0 0-1,0-1 0,-1 1 0,1-1 0,0 1 0,-1 0 1,1-1-1,0-1 0,1 1 0,0-1 0,0 0 0,0 0 0,0 0 0,0 0 0,-1 0 0,1 0 0,-1-1 0,0 1 0,1 0 0,-1-1 0,0 1 0,0-1 0,-1 0 0,1 1 0,0-1 0,0-4 0,5-60 15,-5 39-10,12-302 39,0-2-1,4 135-136,9 2 0,80-320-1,-87 459 31,-12 80 112,53 1130 54,-61-984-43,3 204 79,-1-346-138,1-1 0,1 0 0,12 49 0,-13-67 0,0-1 0,1 1 0,0-1 0,1 0 0,-1 0 0,1-1 0,1 1 0,-1-1 0,1 0 0,0 0 0,1-1 0,-1 0 0,1 0 0,1 0 0,11 8 0,18 1-40,-35-15 39,0 1 0,-1-1-1,1 0 1,0 0-1,0 0 1,0 1 0,0-1-1,0 0 1,0 0 0,0 0-1,-1-1 1,1 1 0,0 0-1,0 0 1,0 0-1,0-1 1,0 1 0,-1-1-1,1 1 1,0 0 0,0-1-1,-1 1 1,1-1 0,0 0-1,0 1 1,-1-1-1,1 0 1,-1 1 0,1-1-1,0 0 1,-1 0 0,0 0-1,1 1 1,-1-1-1,1 0 1,-1 0 0,0 0-1,0 0 1,1 0 0,-1-2-1,4-56 44,-5-87 0,-1 48-24,-11-376-75,9 383 28,-1-256 18,8 264-63,4 1-1,18-96 0,-20 237 55,-3 52 72,12 991 167,-2-891-176,-12-258-48,8-724 68,48 1-46,-41 645-18,49-312 50,-57 416-61,-3 21 9,-1 15 2,18 839 253,-23-567-195,-1-120-44,5 171 88,1-290-91,3 0 1,1 1-1,2-2 1,25 82-1,-32-124-10,0 0 0,0 0-1,1 0 1,-1-1 0,1 1 0,0-1 0,0 0 0,0 0 0,1 0 0,5 6-1,-8-10 1,0 1 0,1 0 0,-1 0 0,0-1 0,0 1 0,1-1 0,-1 1 0,0-1 0,1 1 0,-1-1-1,0 0 1,1 0 0,-1 0 0,0 0 0,1 0 0,-1 0 0,1 0 0,-1 0 0,0-1 0,1 1 0,-1-1-1,0 1 1,0-1 0,1 1 0,-1-1 0,0 0 0,0 0 0,0 1 0,0-1 0,0 0 0,0 0 0,0 0-1,0 0 1,0-1 0,0 1 0,0 0 0,0 0 0,-1 0 0,1-1 0,0 1 0,-1 0 0,1-3 0,6-11 0,-1 0 0,-1 0 1,0-1-1,-1 1 1,0-1-1,1-18 0,8-109-3,-9 69-23,14-125 60,7 1-1,61-239 1,-81 415-48,11-39-42,-15 59 54,0-1 0,0 0 0,0 1 0,0-1 1,1 1-1,-1-1 0,1 1 0,-1 0 0,1-1 1,0 1-1,0 0 0,0 0 0,0 0 0,0 1 0,0-1 1,5-2-1,-7 4 0,1 0 0,-1 0 1,1-1-1,-1 1 0,1 0 0,-1 0 1,1 0-1,-1 1 0,1-1 0,-1 0 1,1 0-1,-1 0 0,1 0 0,-1 0 1,1 1-1,-1-1 0,0 0 0,1 0 1,-1 1-1,1-1 0,-1 0 0,0 1 0,1-1 1,-1 0-1,0 1 0,1-1 0,-1 1 1,0-1-1,1 1 0,-1-1 0,0 1 1,0-1-1,0 1 0,1-1 0,-1 1 1,0-1-1,0 1 0,5 27 44,-4-17-28,11 85-2,-5 1-1,-4 116 0,8 128 94,67 134-20,-67-578-234,43-415 177,-15 199 8,19-195-223,-42 416 123,-9 61 7,-5 32 36,-1 10 8,-5 91 46,-4-1 0,-3 0 0,-5 0-1,-3-2 1,-4 0 0,-38 98 0,62-194-46,-1 0 0,1 0 0,-1-1 0,0 1 0,1 0 0,-2-1 0,1 1 0,0 0 0,-1-5-1,-1-16 22,2-69-34,-4-232 63,-1 233-45,-25-141 0,23 195 6,-4-21-23,-1 1 0,-3 0 0,-25-65 0,39 121 22,1-1 0,-1 1 1,0-1-1,0 1 0,0 0 0,-1-1 0,1 1 0,0 0 0,-1 0 0,1 0 0,-1 0 0,0 0 0,0 0 0,1 1 0,-1-1 0,0 1 0,0-1 0,-1 1 1,1 0-1,0 0 0,0 0 0,-1 0 0,1 0 0,0 0 0,-1 1 0,1-1 0,-3 1 0,1 1-10,-1 0 0,1 1-1,0-1 1,0 1 0,0 0 0,0 0 0,0 1-1,1-1 1,-1 1 0,0 0 0,1 0 0,0 0-1,0 1 1,0-1 0,-4 7 0,-61 85-261,-78 144-1,32-48 242,99-168 34,-126 185 39,121-182-22,-1 0 0,-1-2 0,-1-1 0,-1-1 0,-34 25 0,55-44-16,0-1-1,-1 0 0,1 0 1,-1 0-1,0 0 0,1 0 1,-1-1-1,0 1 0,0-1 1,0-1-1,0 1 0,0 0 1,0-1-1,0 0 0,0 0 1,0 0-1,0-1 0,-6 0 1,7-1-5,-1 0 0,1 0 1,-1-1-1,1 1 1,0-1-1,0 0 0,0 0 1,0 0-1,1 0 1,-1 0-1,1 0 1,0-1-1,0 1 0,0-1 1,0 0-1,0 0 1,-1-6-1,-65-224 72,32 96 1,-84-251-23,-118-460-9,204 682-8,7 28-59,-63-197 1,82 312 31,-2-1-1,-1 2 0,0-1 1,-1 2-1,-2-1 0,0 2 0,-1 0 1,-1 1-1,-1 1 0,0 0 1,-1 2-1,-1 0 0,-33-22 0,14 13-9,-73-44-23,109 69 32,1 0 0,0 0 0,-1 1 0,1-1-1,-1 0 1,1 1 0,-1-1 0,1 1 0,-1 0 0,0-1 0,1 1-1,-1 0 1,1 0 0,-1 0 0,0 0 0,1 1 0,-1-1 0,1 0-1,-1 1 1,1-1 0,-1 1 0,1 0 0,-1-1 0,1 1 0,-2 1 0,0 1 1,0 0 1,1 1-1,-1-1 1,1 1-1,0 0 1,0-1 0,-3 9-1,3-8 3,0 0 1,0 0-1,0 0 0,0 0 0,-1 0 0,1 0 0,-1-1 1,0 1-1,-6 5 0,8-9-4,1 0 0,-1 1 0,0-1 0,0 0 0,0 0 0,0 0 1,0 0-1,0 1 0,0-1 0,0 0 0,0-1 0,0 1 0,1 0 0,-1 0 0,0 0 0,0-1 0,0 1 1,0 0-1,0-1 0,0 1 0,1-1 0,-1 1 0,0-1 0,0 1 0,1-1 0,-1 0 0,0 1 1,1-1-1,-1 0 0,0 0 0,1 0 0,-1 1 0,1-1 0,-1 0 0,1 0 0,0 0 0,-1 0 0,1 0 1,0 0-1,0 0 0,-1-2 0,-13-46-16,13 43 20,-65-312-6,27 121 0,39 193 0,-8-30-3,1-1 1,2-1-1,-1-46 0,6 80-45,4 3 47,1-1 1,-1 1-1,0 0 0,0 0 0,0 1 0,0-1 0,0 1 0,-1 0 0,1 0 0,0 0 1,-1 0-1,1 1 0,-1 0 0,4 4 0,-3-4 2,0 1 0,0-1 0,1 0 0,-1 0 0,1 0 0,0-1 0,7 3 0,-8-3 0,0-1 0,0 0 0,0 0 0,0 0 0,0 0 0,0-1 0,1 1 0,-1-1 0,0-1-1,0 1 1,1 0 0,-1-1 0,5-2 0,-6 1-1,0 0 0,0-1 0,0 1 0,-1-1-1,1 0 1,-1 0 0,0 0 0,1 0 0,-1 0 0,0-1-1,-1 1 1,1-1 0,-1 1 0,1-1 0,0-6 0,181-434 76,-8 25-46,318-1120-76,-452 1403 39,-33 108 7,-4 12 0,1 0 0,0 1 0,13-26 0,-18 42-1,0-1 0,0 0 0,0 1 1,0-1-1,0 0 0,0 0 0,0 1 0,0-1 0,0 0 0,0 0 1,0 1-1,1-1 0,-1 0 0,0 0 0,0 1 0,0-1 0,0 0 0,1 0 1,-1 0-1,0 1 0,0-1 0,0 0 0,1 0 0,-1 0 0,0 0 1,0 0-1,1 1 0,-1-1 0,0 0 0,0 0 0,1 0 0,-1 0 1,0 0-1,0 0 0,1 0 0,-1 0 0,0 0 0,0 0 0,1 0 0,-1 0 1,0 0-1,0 0 0,1 0 0,-1-1 0,0 1 0,0 0 0,1 0 1,-1 0-1,0 0 0,0 0 0,0-1 0,1 1 0,-1 0 0,0 0 1,0 0-1,0-1 0,0 1 0,1 0 0,-1 0 0,0-1 0,0 1 0,0 0 1,0 0-1,0-1 0,0 1 0,0 0 0,1-1 0,1 34-21,0 0-1,-4 36 1,1 3 9,-2 6-16,-23 152 1,-36 83 40,17-93 7,-117 622 59,-126 712 46,235-1237-129,47-296-129,5-49 44,5-30 80,2 1-1,14-64 1,-10 59 9,113-558 11,39-280 17,-98 266-390,-62 530 80,-2 101 287,-4 8 19,-5 9-10,1 1 0,1 1-1,0-1 1,1 1 0,0 1 0,1-1 0,-5 30-1,1 14 28,-3 62-1,2 604 312,12-436-323,-2-186-11,-18 1239 111,10-882-70,8-449-58,0-3-4,0 1 0,0-1 1,1 1-1,2 13 0,-2-21 3,-1-1-1,1 1 0,-1 0 1,1 0-1,0-1 1,-1 1-1,1 0 1,0-1-1,0 1 1,0-1-1,0 1 1,0-1-1,1 0 0,-1 1 1,0-1-1,1 0 1,-1 0-1,0 0 1,1 0-1,-1 0 1,1 0-1,-1-1 1,1 1-1,0 0 0,-1-1 1,1 1-1,0-1 1,1 0-1,-1 0-1,0 0 0,0 0 0,0 0-1,0-1 1,-1 1 0,1-1 0,0 1-1,0-1 1,0 0 0,-1 0 0,1 0 0,0 0-1,-1 0 1,1 0 0,-1 0 0,1 0-1,-1-1 1,0 1 0,1-1 0,-1 1 0,0-1-1,0 0 1,0 1 0,0-1 0,0 0-1,0 0 1,0-2 0,18-64 18,-16 53-15,20-103 40,9-126 0,-7-125-15,-13 170-39,24-602-13,47-522-37,-39 983-210,136-536-1,-61 393 40,-118 481 238,-1 0 1,0 0-1,1 1 1,-1-1 0,1 0-1,-1 1 1,1-1-1,-1 1 1,1-1-1,0 1 1,0-1-1,0 1 1,0-1-1,2-1 1,-2 3 1,-1 0 0,1 0-1,0 0 1,0 0 0,0 0 0,0 1 0,0-1-1,0 0 1,0 0 0,-1 1 0,1-1 0,0 0 0,0 1-1,0-1 1,0 1 0,-1-1 0,1 1 0,0 0-1,-1-1 1,1 1 0,0 0 0,-1-1 0,1 1-1,-1 0 1,1 0 0,-1 0 0,1-1 0,-1 1-1,1 2 1,8 11 31,0 1-1,-1 1 1,-1 0-1,0 0 0,9 34 1,16 98 51,-31-141-82,16 115 4,-6-1 0,-5 224 1,-6-230-6,-9 182 17,-61 417 1,-101 296 126,91-568-78,-33 253 68,44-2 18,68-669-150,-2 20-5,1 0 0,2 1 0,2-1 0,11 63-1,-11-99-1,0 0 0,1-1-1,0 1 1,0-1-1,1 1 1,0-1-1,0-1 1,0 1-1,1 0 1,0-1-1,0 0 1,0-1-1,7 6 1,-9-8-4,-1-1 1,1 0 0,1 0-1,-1 0 1,0 0-1,0 0 1,1-1 0,-1 0-1,1 1 1,-1-1-1,1-1 1,-1 1-1,1-1 1,-1 1 0,1-1-1,0 0 1,-1 0-1,1-1 1,0 1 0,-1-1-1,1 0 1,-1 0-1,1 0 1,-1-1 0,0 1-1,1-1 1,5-3-1,-4 0 0,-1 1-1,1-1 0,-1 0 1,1 0-1,-1-1 1,-1 1-1,1-1 0,-1 0 1,0 0-1,0 0 1,0 0-1,-1-1 0,0 1 1,1-9-1,4-17 21,5-57 1,-10 72-11,42-1085 158,-44 1072-160,2-334-37,33-828 46,64 375 18,34 9-260,-56 353-210,16-78 285,-83 494 139,-10 39 17,0 1 0,0-1 0,0 0-1,0 0 1,0 0 0,0 1 0,0-1 0,0 0 0,0 0-1,0 0 1,0 1 0,0-1 0,0 0 0,0 0 0,0 0 0,0 0-1,0 1 1,1-1 0,-1 0 0,0 0 0,0 0 0,0 0-1,0 1 1,0-1 0,1 0 0,-1 0 0,0 0 0,0 0 0,0 0-1,0 0 1,0 0 0,1 0 0,-1 1 0,0-1 0,0 0-1,0 0 1,1 0 0,-1 0 0,0 0 0,0 0 0,0 0 0,0 0-1,1 0 1,-1 0 0,0 0 0,0 0 0,0-1 0,1 1 0,-1 0-1,0 0 1,0 0 0,0 0 0,0 0 0,1 0 0,-1 0-1,0 0 1,0-1 0,0 1 0,0 0 0,0 0 0,0 0 0,1-1-1,5 23 118,7 72-47,-5 0 0,-2 108 0,-5-139-33,-17 962-38,-92 35 92,-41 1-22,21-158 19,103-695-60,0 307 0,25-488-31,1 1 0,1-1 0,1 0 0,9 38 0,-10-56-3,1 1 0,0-1 0,1 0 0,0 0 0,0 0 0,1 0 0,0-1 0,0 0 0,1 0 0,0 0 0,0-1 0,1 0 0,0-1 0,13 11 0,15 0-83,-34-17 83,0 0 0,0 0 0,0 1 0,0-1 0,0 0 0,0 0 0,0 0 0,0 0 0,0 0 0,0-1 0,0 1 0,0 0 0,0 0 0,0-1 0,0 1 0,0 0 0,-1-1 0,1 1 0,0-1 0,0 1 0,0-1 0,0 0 0,-1 1 0,1-1 0,0 0 0,-1 0 0,1 0 0,0 1 0,-1-1 0,1 0 0,-1 0 0,1 0 0,-1 0 0,0 0 0,1 0 0,-1 0 0,0 0 0,1 0 0,-1-2 0,5-45 16,-1-1 0,-3 0 0,-5-64 1,2 66-9,-25-1533 146,43 1252-134,89-522-1,141-299-240,-149 795-164,-88 321 341,-7 24 40,1 0 1,0 0 0,0 1 0,0-1 0,1 1-1,9-15 1,-9 22 55,-2 10-18,0 20 34,-77 1294 291,-88-7-148,-39 440 323,179-1110-390,23-599-128,-1 13 6,10 94 0,-6-137-17,0 0 1,0 0 0,1-1 0,1 0 0,1 0-1,0 0 1,1-1 0,0 0 0,1 0-1,10 13 1,-15-24-3,0 0 1,0 0-1,0-1 0,0 1 1,0-1-1,1 0 0,-1 0 0,1-1 1,0 1-1,0-1 0,0 0 1,8 3-1,-9-4-1,0 0 0,0-1 0,0 0 0,0 1 0,0-1 0,0 0 0,0-1 0,0 1 0,-1-1 0,1 1 0,0-1 0,0 0 0,0 0 0,0 0-1,3-3 1,0-1-1,0 1 0,0-2 0,0 1 0,-1-1 0,0 1-1,0-1 1,-1-1 0,1 1 0,-1-1 0,0 0-1,-1 0 1,0 0 0,0-1 0,3-9 0,4-19 10,-2 0 0,-1-1 1,3-58-1,-5-118-3,-5 112 6,0-760 29,6-289-1,3 950-48,8 0 0,8 2 1,8 0-1,62-208 0,89-155-156,-119 396 29,105-191 0,-167 350 134,16-30-22,1 1 1,1 0-1,38-45 1,-47 70-35,-6 13 27,-9 30 19,3-32 14,-15 77 32,-4-1 0,-37 100 0,10-38 16,-343 1413 176,92 255-144,291-1769-84,-13 80 12,4 1 1,0 128 0,15-247-12,1 0 1,-1 0 0,0 0-1,0 0 1,0 0 0,0 0 0,0 0-1,0 0 1,0-1 0,1 1-1,-1 0 1,0 0 0,0 0 0,0 0-1,0 0 1,0 0 0,0 0-1,1 0 1,-1 0 0,0 0 0,0 0-1,0 0 1,0 0 0,0 0-1,1 0 1,-1 0 0,0 0 0,0 0-1,0 0 1,0 0 0,0 0-1,1 0 1,-1 1 0,0-1 0,0 0-1,0 0 1,0 0 0,0 0-1,0 0 1,0 0 0,0 0 0,1 0-1,-1 1 1,0-1 0,0 0-1,0 0 1,0 0 0,0 0 0,0 0-1,0 1 1,0-1 0,0 0-1,0 0 1,0 0 0,0 0-1,0 0 1,0 1 0,0-1 0,0 0-1,0 0 1,0 0 0,0 0-1,0 0 1,0 1 0,0-1 0,0 0-1,0 0 1,6-10-72,0-15 72,-2 0-1,-1 0 1,0-1 0,-2 1-1,-3-45 1,1 14 27,1-146-17,29-1086 64,90 265-23,-84 841-80,7 2 0,7 2 0,107-259 0,-138 392 19,2 1-1,1 0 1,3 2-1,1 1 1,33-42-1,-54 78 5,0 1 0,0-1 0,1 1 0,0 0 0,-1 0 0,1 0 0,9-4-1,-14 8 7,1-1-1,0 1 0,0 0 1,0 0-1,0-1 0,0 1 1,-1 0-1,1 0 1,0 0-1,0 0 0,0 0 1,0 0-1,0 1 0,-1-1 1,1 0-1,0 0 0,0 1 1,0-1-1,-1 0 0,1 1 1,0-1-1,1 2 0,-1-1-4,1 1-1,-1 0 0,0 0 0,0 0 0,0 0 1,0 0-1,0 0 0,0 0 0,0 0 1,-1 1-1,1-1 0,-1 0 0,1 4 0,2 32-53,-3 58 0,-6 19 84,-4 1 0,-35 158 1,-76 235 99,69-305-87,2-4-17,-222 948 173,90 15 72,168-991-96,7 174 1,8-322-144,-1-2 8,1 0 0,6 32 0,-7-51-28,1 1 1,0 0-1,0 0 1,0-1-1,0 1 1,1-1-1,0 1 1,-1-1 0,1 0-1,0 1 1,0-1-1,1 0 1,-1 0-1,0-1 1,1 1-1,0 0 1,0-1-1,-1 0 1,6 3 0,-6-4-10,0 0 1,-1-1 0,1 1 0,0-1 0,0 1 0,0-1 0,0 0 0,0 0-1,0 0 1,0 0 0,-1 0 0,1 0 0,0-1 0,0 1 0,0-1 0,0 1-1,0-1 1,-1 0 0,1 0 0,0 0 0,0 0 0,-1 0 0,1 0 0,-1 0-1,1-1 1,-1 1 0,1-1 0,-1 1 0,0-1 0,2-2 0,3-5-15,0-1 0,0 0 0,-1-1 0,6-14 0,6-19 11,-3-1 1,18-84-1,1-98 0,-21 137 18,140-1230 62,-121 1031-200,-2 38 24,91-380 0,-92 521 68,6 2 0,3 2 0,5 1 0,4 3 0,107-177 0,-139 258 12,34-49-57,-44 65 70,0 0-1,0 1 0,1-1 1,0 1-1,0 0 1,0 0-1,0 0 1,0 1-1,8-4 1,-12 7 8,0 0 1,-1-1 0,1 1 0,0 0-1,0 0 1,-1 0 0,1-1 0,0 1-1,0 0 1,-1 0 0,1 0 0,0 0-1,0 1 1,-1-1 0,1 0 0,0 0-1,0 0 1,-1 1 0,1-1 0,0 0-1,-1 1 1,1-1 0,0 0 0,-1 1-1,1-1 1,-1 1 0,1-1 0,0 1-1,-1 0 1,1-1 0,-1 1 0,0-1-1,1 1 1,-1 0 0,1 0 0,-1-1-1,0 1 1,0 0 0,1 0 0,-1-1-1,0 1 1,0 0 0,0 0 0,0 0-1,0-1 1,0 2 0,3 16-17,-1-1 0,-1 1 0,0 0 0,-4 34 0,-16 94 39,-21 52 39,-84 250 0,52-208-4,22-63-38,-331 1207 231,378-1374-248,-81 342 102,64-248 10,-11 140 1,30-145 40,1-97-151,0 0-1,0 0 0,0 0 1,1 0-1,-1 0 0,1 0 1,-1 0-1,1 0 0,0 0 1,-1 0-1,1 0 0,0 0 1,0-1-1,0 1 0,0 0 1,1-1-1,-1 1 0,0-1 1,1 1-1,1 0 0,-2-1-5,0-1-1,1 1 1,-1-1-1,1 0 1,-1 1-1,1-1 1,-1 0-1,1 0 1,-1 0-1,1-1 1,-1 1-1,1 0 1,-1-1-1,1 1 1,-1-1-1,1 1 1,-1-1-1,0 0 1,1 1-1,-1-1 0,0 0 1,2-2-1,4-2-5,-1-1 0,0 0 0,0-1 0,-1 1 0,1-1-1,-1 0 1,-1-1 0,5-8 0,34-78-31,2-27 78,-6-1 1,29-145 0,27-268 85,-30-13-263,1-1-134,-41 391 169,62-214 1,-73 323 47,2 1 0,3 0-1,1 2 1,2 0 0,38-60 0,-53 95 18,1 1-1,0 0 1,0 0 0,18-15-1,-4 14-76,-21 11 112,-1 0 0,1 0-1,-1 0 1,1 0 0,0 0 0,-1 0 0,1 0-1,-1 0 1,1 0 0,-1 1 0,1-1-1,-1 0 1,1 0 0,-1 1 0,1-1-1,-1 0 1,1 1 0,-1-1 0,0 0 0,1 1-1,-1-1 1,1 1 0,-1-1 0,1 1-1,0 4-6,1 0 0,-1-1 0,0 1-1,0 0 1,0 0 0,0 0-1,-1 0 1,0 7 0,0 25 0,-2 0 1,-1 0-1,-1-1 1,-16 65-1,-57 149 87,49-165-53,-113 335 135,-140 464 275,147-335-231,102-375-97,-13 206 1,32-10 123,13-345-207,3 41 15,-2-63-38,-1 0-1,0 0 1,1 0-1,0 0 1,0 0-1,0-1 1,0 1-1,0 0 1,0-1-1,1 1 1,-1-1-1,1 1 1,0-1 0,0 0-1,-1 0 1,5 4-1,-5-6-1,0 1 1,0 0-1,0-1 0,0 1 1,0-1-1,0 0 0,0 1 0,0-1 1,0 0-1,0 1 0,0-1 1,0 0-1,0 0 0,0 0 1,0 0-1,0 0 0,0 0 0,0-1 1,0 1-1,0 0 0,0 0 1,0-1-1,0 1 0,0-1 0,0 1 1,0-1-1,0 0 0,0 1 1,0-1-1,0 0 0,1-1 0,1-2-13,1 0-1,-1-1 0,0 1 0,0-1 0,-1 0 0,5-9 1,12-43 29,-1-2 1,-3 0 0,13-90 0,-13 61-16,100-574-15,28-144-37,-104 614 55,80-242 0,-92 356-5,3 2-1,2 1 1,4 1 0,3 3-1,84-119 1,-112 174-11,0 2 1,0 0-1,2 0 0,-1 1 1,2 1-1,-1 0 0,2 1 1,25-16-1,-39 27 12,0-1 0,0 1 0,-1-1 0,1 1-1,0 0 1,0-1 0,0 1 0,0 0 0,0 0 0,-1 0-1,1-1 1,0 1 0,0 0 0,0 0 0,0 0 0,0 1 0,0-1-1,0 0 1,0 0 0,-1 0 0,1 1 0,0-1 0,0 0-1,0 1 1,0-1 0,-1 1 0,1-1 0,0 1 0,0 0 0,-1-1-1,1 1 1,0 0 0,-1-1 0,1 1 0,-1 0 0,1 0-1,-1 0 1,1-1 0,-1 1 0,0 0 0,1 0 0,-1 0 0,1 1-1,2 49 20,-3-39-19,-3 33 22,-2 1-1,-2-1 1,-1-1-1,-3 0 1,-15 43 0,-144 469-13,-157 606 210,220-619-86,82-373-77,-6 205 1,32-296-82,-1-77 26,0 0-1,0 0 0,1-1 1,-1 1-1,0 0 0,1 0 1,-1 0-1,1-1 0,0 1 1,0-1-1,-1 1 0,1 0 1,0-1-1,0 1 0,0-1 1,1 0-1,-1 1 0,3 1 1,-3-2-1,0-1 1,0 0 0,0 1 0,0-1 0,0 0-1,0 0 1,0 0 0,0 0 0,0 0 0,0 0-1,0 0 1,0 0 0,0 0 0,0 0 0,0-1-1,0 1 1,0 0 0,0-1 0,0 1 0,0-1-1,0 1 1,0-1 0,-1 0 0,1 1 0,0-1-1,1-2 1,6-7-5,-1-1 0,0 0 0,-1 0 0,0-1 0,-1 0 0,0 0 0,-1-1 0,0 1 0,4-22-1,-1 9 31,117-614-30,-107 536-20,25-169-5,70-400 86,-70 471-94,86-251 0,-91 348 30,75-149 0,-83 199 8,1 2 1,3 1-1,2 1 1,47-52-1,-32 56-58,-49 46 59,0-1-1,-1 0 1,1 1-1,0-1 1,0 1-1,0-1 0,0 1 1,0-1-1,-1 1 1,1 0-1,0-1 1,0 1-1,0 0 1,0 0-1,0 0 0,0 0 1,0 0-1,0 0 1,0 0-1,0 0 1,0 0-1,2 1 1,-3 0-3,1 0 0,0 0 0,0 1 1,0-1-1,-1 0 0,1 1 1,-1-1-1,1 1 0,-1-1 1,1 0-1,-1 1 0,0-1 0,0 1 1,1-1-1,-1 1 0,0 2 1,-1 17 2,-1 0 0,0-1 0,-1 1 0,-1-1 0,-1 0 0,-1 0 0,-14 34 0,-101 274 31,-247 758 162,102 18-193,255-1044 75,3 1-1,-2 100 1,10-160-76,-1-1 0,1 0-1,0 1 1,0-1 0,0 1 0,0-1 0,0 1 0,0-1-1,0 1 1,0-1 0,0 1 0,0-1 0,0 0-1,0 1 1,0-1 0,0 1 0,0-1 0,1 1-1,-1-1 1,0 1 0,0-1 0,0 0 0,1 1-1,-1-1 1,0 0 0,0 1 0,1-1 0,-1 0-1,0 1 1,1-1 0,-1 0 0,0 1 0,1-1 0,-1 0-1,0 0 1,1 0 0,-1 1 0,1-1 0,-1 0-1,1 0 1,-1 0 0,0 0 0,1 0 0,-1 0-1,1 0 1,0 0 0,15-11-103,-8 0 90,-1-1 1,0 0 0,-1-1-1,0 1 1,-1-1-1,0-1 1,4-18-1,-4 15 20,139-589 115,-64 231-76,79-194-92,-118 450 40,5 3-1,96-180 1,-74 187 18,-60 97-26,0 2-1,1 0 1,0 0 0,0 0-1,1 1 1,17-11-1,-25 18 14,-1 1-1,1 0 0,0 0 0,0 0 0,0 0 0,0 0 0,0 1 0,0-1 0,0 0 0,0 1 0,0 0 0,0-1 0,0 1 1,0 0-1,0 0 0,0 0 0,0 1 0,0-1 0,0 0 0,0 1 0,3 0 0,-3 1-4,0 0 0,0 0 0,0 0 0,0 0 0,-1 0 0,1 0 0,0 0 0,-1 1 0,1-1 0,-1 1 0,0-1 0,0 1 0,0 0 0,0-1 0,0 1 0,-1 0 0,1 0 0,0 3 0,4 40 9,-1 1 0,-2 1 0,-2-1 1,-8 67-1,-5-13 19,-44 179 0,-53 94 97,62-219-145,-60 229 83,84-279-20,-19 182 0,23 330 50,21-606-83,-1 5-2,1-1 1,0 1-1,5 18 0,-6-31-3,1 0-1,-1 0 1,1 0 0,0 0-1,0-1 1,0 1 0,0 0-1,1-1 1,-1 1 0,1-1-1,0 0 1,-1 1 0,1-1-1,0 0 1,0 0-1,0 0 1,0 0 0,1-1-1,-1 1 1,0-1 0,1 1-1,-1-1 1,4 2 0,-4-3 0,-1 0 1,0 1 0,1-1 0,-1 0 0,1 0 0,-1 0 0,1 0 0,-1-1 0,0 1-1,1 0 1,-1 0 0,1-1 0,-1 1 0,0-1 0,1 0 0,-1 1 0,0-1 0,0 0-1,1 0 1,-1 0 0,0 0 0,0 0 0,0 0 0,0 0 0,1-1 0,19-38-62,-18 33 58,23-64 3,-3-1 0,-3-1 0,12-81 0,5-17-27,-9 53-21,5 1 0,87-207 1,-113 311 50,0-1-1,0 1 1,1 0 0,0 1 0,12-13 0,-15 25-163,-3 11 111,-3 19 18,-4 8 15,-2 0 1,-2-1-1,-12 37 0,-49 115 66,30-84-51,10-24 63,2-6 51,-30 117 1,55-179-93,1 0 0,0 0 0,0 1 1,1 14-1,10-43-94,3-18 60,0 0 1,-3 0-1,0-1 0,-2 0 1,-2-1-1,0 0 0,-1-44 1,-4 78 11,0 0 1,0 0-1,0 0 1,-1 0-1,1 0 1,0 0-1,-1 0 1,1 0-1,0 0 1,-1 0-1,1 0 1,-1 0-1,1 0 1,-1 0 0,0 0-1,1 1 1,-1-1-1,0 0 1,1 1-1,-1-1 1,0 0-1,0 1 1,0-1-1,0 1 1,1-1-1,-1 1 1,0 0-1,0-1 1,0 1 0,0 0-1,0 0 1,0-1-1,0 1 1,0 0-1,0 0 1,0 0-1,0 0 1,0 1-1,-1-1 1,-43 11-17,24 1 16,0 0 0,1 1 0,0 2 0,1 0 0,-24 25 0,-3 2-6,-91 67 29,-4-5 0,-212 114-1,-59 54-81,363-237 60,38-26-7,0-1 1,-1-1-1,0 0 0,0 0 0,-1-2 0,0 1 1,0-2-1,0 0 0,0-1 0,0 0 1,-1-1-1,1-1 0,-27 0 0,36-2-4,0 0-1,0 0 0,1 0 1,-1-1-1,0 1 0,1-1 1,-1 0-1,1 0 0,-1 0 1,1-1-1,0 1 0,0-1 1,0 0-1,0 0 0,1 0 1,-1 0-1,1-1 0,-1 1 1,1-1-1,0 1 1,-2-7-1,-4-9 6,0 0 1,2 0-1,-6-24 0,-81-400 14,49 217-17,-170-707 16,205 901-9,3 2-4,-2 1 1,-1 0 0,0 1 0,-3 0-1,-26-51 1,37 78 9,0-1-1,0 0 0,0 0 1,0 1-1,-1-1 0,1 1 1,0-1-1,0 1 0,-1-1 1,1 1-1,-1 0 0,1 0 1,-1 0-1,0 0 0,1 0 1,-1 0-1,0 0 1,0 1-1,1-1 0,-3 0 1,3 2 0,-1-1 1,1 0 0,0 1 0,0 0 0,0-1-1,0 1 1,0-1 0,0 1 0,0 0 0,0 0-1,0 0 1,0 0 0,0 0 0,0 0 0,1 0-1,-1 0 1,0 0 0,1 0 0,-1 0 0,0 0 0,1 1-1,-1 0 1,-3 12 21,0 0-1,0 0 1,1 1-1,-1 14 1,4-24-21,-14 159 36,7 210-1,7-276-56,-36-1040 70,0 5 8,63 249-34,-5 394-39,-14-357 0,-15 543 18,-4 0 1,-26-113 0,-74-200 3,96 375-15,1 0 0,3-1 0,1-1-1,3 0 1,-3-53 0,10 99 7,0-1 0,0 1 1,0 0-1,0 0 0,1 0 0,-1-1 0,0 1 1,1 0-1,0 0 0,-1 0 0,1 0 1,0 0-1,0 0 0,0 0 0,0 0 0,0 0 1,0 0-1,1 1 0,-1-1 0,1 0 0,-1 1 1,1 0-1,1-2 0,0 2-3,-1 0 0,0 0 0,1 0 0,-1 1 0,1-1 0,-1 1 0,1 0 0,-1 0 0,1 0 0,-1 0 0,1 0 0,-1 1 0,1-1 0,-1 1 0,0 0 0,1-1 0,-1 1 0,0 1 0,4 1 0,2 2 2,0 1-1,-1 0 1,0 0-1,0 1 1,-1 0-1,0 0 1,0 1-1,0 0 1,-1 0-1,0 0 1,0 1-1,-1 0 1,0 0-1,0 0 1,2 12-1,2 6 3,0 2-1,-2-1 1,-1 1 0,1 30-1,-2 277 8,-5-180-7,1 24 1,-33 901 69,13-862-15,-24 212 67,43-428-130,1-7-9,-1-19-33,3-41-22,8-54 71,38-180-1,-16 119-22,-3-7-71,56-313-136,35 13 135,-62 324 40,-59 191 125,2-7-8,-20 120-11,0-2 51,10 296 68,5-107-119,-1-237 31,-25 143 0,4-114 4,-54 156-1,-61 109-5,109-304-20,-14 38-77,-112 321 90,135-363-68,3 2-1,3 0 1,-11 142-1,22-93-13,-14 145 0,-11-105-8,-62 205 0,75-299 30,14-53-11,-1 1 0,0-1 0,-2-1 0,0 1 0,-2-1 0,0-1 0,-12 20 0,21-39-9,-1 0 0,0 0 0,1 0 0,-1 0 0,0 0 1,0-1-1,1 1 0,-1 0 0,0 0 0,0-1 0,0 1 1,0-1-1,0 1 0,0-1 0,0 1 0,0-1 0,0 0 1,0 1-1,0-1 0,0 0 0,0 0 0,0 0 1,0 0-1,0 0 0,-1 0 0,1 0 0,0 0 0,0 0 1,0-1-1,0 1 0,0-1 0,0 1 0,0 0 0,0-1 1,0 0-1,0 1 0,0-1 0,1 0 0,-1 1 0,0-1 1,0 0-1,0 0 0,0-1 0,-29-44-35,29 44 34,-76-163-87,-106-328-1,99 249 65,-112-326-242,100 268 120,50 147-20,-79-182 0,105 299 166,-1 0 1,-43-56 0,45 69 8,1 0 1,1-2-1,1 0 1,1-1 0,-22-57-1,32 61-3,0-1 1,1 1-1,2-1 0,-1-29 1,3 24-10,-10-56 0,6 71 31,4 26 18,8 30-38,75 150 88,27 73 50,-16 47 71,83 464-1,-90-217-195,59 263-3,-132-765-12,202 669 43,-144-503-118,-72-220 70,1 0 0,-1 0 0,1 0-1,-1 1 1,0-1 0,0 0 0,0 0 0,0 0 0,0 0-1,-1 0 1,1 0 0,0 0 0,-1 0 0,1 0 0,-2 4 0,1-6 0,0 1 1,1-1-1,-1 1 1,1-1 0,-1 1-1,0-1 1,1 1-1,-1-1 1,0 0 0,0 1-1,1-1 1,-1 0-1,0 0 1,0 1 0,1-1-1,-1 0 1,0 0 0,0 0-1,0 0 1,1 0-1,-1 0 1,0 0 0,0-1-1,1 1 1,-1 0-1,0 0 1,0-1 0,1 1-1,-1 0 1,0-1-1,0 1 1,1-1 0,-1 1-1,1-1 1,-1 1-1,0-1 1,1 1 0,-1-1-1,1 0 1,-1 1 0,0-2-1,-8-8-6,1 0 0,0-1 0,0 0 0,1 0 0,0 0 0,-7-18 0,-33-85-56,39 94 56,-56-157-42,7-2 0,-43-236 1,-11-382 98,-6 59-31,0-11-67,113 712 95,1 29-2,2 25 8,7 107 60,25 159-1,-9-110-47,47 263 73,-46-341-58,4 0 0,56 134 1,-48-139-47,-3 2 0,33 153 1,12 198 22,2 8 32,-48-318-104,28 149 71,-31-129-82,4 28 33,32 266-147,-60-416 119,-1 1-1,-2-1 1,0 1 0,-6 42 0,1 21 28,4-93-5,0-1-1,1 0-1,-1 0 0,0 0 0,0 0 0,0 0 1,0 0-1,0-1 0,0 1 0,0 0 0,0 0 1,0 0-1,0 0 0,0 0 0,0 0 0,-1-1 0,1 1 1,0 0-1,-1 0 0,1 0 0,0 0 0,-1-1 1,1 1-1,-1 0 0,1-1 0,-1 1 0,0 0 0,1-1 1,-1 1-1,1-1 0,-1 1 0,0-1 0,0 1 1,1-1-1,-1 1 0,-1-1 0,1 0 9,-1 1-36,0-1 32,0 0 0,0 0 0,0-1 0,0 1 0,0 0 0,0-1 0,0 0-1,0 1 1,0-1 0,-2-1 0,-2-6-3,0-1 0,0 0 1,1 0-1,0 0 0,0-1 0,1 0 0,-3-10 0,-8-18 1,-8-12-6,2 0 1,3-2-1,-24-98 0,30 98 58,8 40-48,1 0-1,1 0 1,0 0 0,-1-25-1,2 22-3,-1 0 0,-1 1-1,0-1 1,-1 1 0,0-1-1,-1 1 1,-8-16 0,-10-33 76,7-4-75,2 0 1,-8-99 0,-6-34-25,-21-13 22,24 111-29,-17-129 0,-23-185 60,25 182 27,30 148-53,1-156 0,2 41-8,5 147 23,-11-62 1,1 17-24,-25-173 11,10 90-7,17 121-4,-3 0-1,-2 1 1,-2 1 0,-3 1-1,-47-98 1,7 14 2,-30-59 17,76 173-12,2-1 0,-11-36 0,-12-29 18,32 87-17,1 4-4,0 0 1,1-1-1,-1 1 0,1-1 0,0 1 0,0-1 0,0 1 0,0-5 0,0 9-15,1-1 14,-1 0 0,1 1 1,0-1-1,0 0 0,0 0 1,-1 1-1,1-1 0,0 0 1,0 1-1,0-1 0,0 0 0,0 1 1,0-1-1,0 0 0,0 1 1,-1-1-1,1 0 0,0 1 1,0-1-1,0 0 0,0 1 1,1-1-1,-1 0 0,0 1 1,0-1-1,0 0 0,0 1 0,0-1 1,0 0-1,0 1 0,0-1 1,1 0-1,-1 0 0,0 1 1,0-1-1,0 0 0,1 1 1,-1-1-1,0 0 0,1 1 0,37 62 51,-19-34-20,29 63 0,-21-34 26,-16-36-41,-1 0 1,0 0-1,8 35 0,-12-37-14,2 20 16,-7-39-17,-1 0 0,0-1 1,0 1-1,0-1 0,1 1 0,-1-1 0,0 1 0,1-1 0,-1 1 0,0-1 0,1 1 0,-1-1 0,1 1 0,-1-1 0,1 1 1,-1-1-1,1 0 0,-1 1 0,1-1 0,-1 0 0,1 0 0,-1 1 0,1-1 0,-1 0 0,1 0 0,-1 0 0,1 0 0,0 0 0,-1 0 1,1 0-1,-1 0 0,1 0 0,-1 0 0,1 0 0,0 0 0,14-2-56,-14 1 49,1 0 0,-1 0 0,0 0 0,0 0 1,0 0-1,1 0 0,-1-1 0,0 1 1,-1 0-1,1-1 0,0 1 0,0-1 0,0 1 1,0-3-1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6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410 1 0,'0'0'155,"-8"22"1009,-21 15-752,7-13-237,-2 6-57,-1-1 0,-56 51 0,48-50 12,-53 62 0,9 3-120,56-66-10,17-25 22,10-3-64,9-8-167,9-14-282,2-2-134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6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1 128,'0'0'267,"0"0"-253,0 0 1,0 0-1,0 0 1,0 0-1,0 0 1,-1 0-1,1 0 0,0-1 1,0 1-1,0 0 1,0 0-1,0 0 0,-1 0 1,1 0-1,0 0 1,0 0-1,0 0 0,-1 0 1,1 0-1,0 0 1,0 0-1,0 0 1,0 0-1,-1 0 0,1 0 1,0 1-1,0-1 1,0 0-1,0 0 0,0 0 1,-1 0-1,1 0 1,0 0-1,0 0 1,0 0-1,0 1 0,0-1 1,0 0-1,-1 0 1,1 0-1,0 0 0,0 1 1,0-1-1,0 0 1,0 0-1,0 0 0,0 0 1,0 1-1,0-1 1,0 0-1,0 0 1,0 0-1,0 1 0,0-1 1,0 0-1,0 0 1,0 0-1,0 1 0,0-1 1,1 34 84,2-1 1,1 1 0,11 45-1,35 105 139,-19-74-105,131 635 299,-29-111-176,27 144-209,-139-664-46,25 197 85,6 32 26,-18-141-18,9 40 9,3-9-81,12 64-22,8-19 64,-32-94-44,-24-120-9,18 68 0,-14-54 23,-12-60-11,1 1-1,10 33 1,-10-43-174,-5-16-298,-5-22-142,1-28-231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6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1 320,'-1'1'36,"1"-1"0,-1 1 0,0 0 0,1 0 0,-1-1 0,1 1 0,-1 0 0,1 0 0,0 0-1,-1 0 1,1 0 0,0 0 0,0 0 0,-1 0 0,1 0 0,0 0 0,0 0 0,0 0 0,0 0 0,0 0-1,0 1 1,6 105 211,4 0 0,28 135-1,6 47 18,15 307 51,-6 149-6,-41-493-287,47 378 218,-20-175-156,-25-227-61,-6-147-3,2 0-1,28 105 1,-12-63 13,-17-72-26,16 52 1,-18-67-259,-3-12-234,-2-22 158,-2-10-52,0-22-1201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6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998 0 96,'0'0'368,"0"17"-53,-2 9-191,-1 1 0,-1-1 0,-11 43 0,-6 31 64,-39 227 407,-167 541 0,36-75-253,42 126-86,84-592-139,14-91-149,29-129 28,10-55 17,3 0 0,1 1 0,-1 60 1,5-38-8,-4 0 0,-32 147 0,19-120-8,-18 56 12,23-84 44,8-39-164,-6 51 1,15-106-270,0 1 0,6-34 0,10-22-641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6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1233 1 320,'0'0'17,"1"0"0,-1 0 0,1 0 0,0 1 0,-1-1 0,1 0 0,-1 0 0,1 1 0,-1-1 0,1 1 0,-1-1 0,1 0 0,-1 1 0,0-1 0,1 1 0,-1-1 0,1 1 0,-1-1 0,0 1 0,0 0 0,1-1 0,-1 1 0,0-1 0,0 1 0,1 0 0,-1-1 0,0 2 0,3 29 189,-6 32 25,-9-6-58,-2-1 0,-23 62-1,3-10 15,-436 1370 833,460-1446-1005,-125 439 12,81-265 0,-117 513 64,107-418-91,55-249 19,-43 322-60,46-326 70,-22 87 0,-2 16-71,18-73 45,-3 40 42,5-23-45,-23 98 0,17-114-19,3 1-1,-5 147 1,18-237-239,2-1 0,-1 1 0,1-1 0,7-19 0,2-11-262,3-43-772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6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1089 0 64,'0'0'278,"0"0"-251,0 0 1,1 0 0,-1 0-1,0 0 1,0 0-1,1 1 1,-1-1 0,0 0-1,0 0 1,1 0 0,-1 0-1,0 0 1,0 0-1,0 0 1,1 0 0,-1 1-1,0-1 1,0 0 0,0 0-1,1 0 1,-1 1-1,0-1 1,0 0 0,0 0-1,0 0 1,1 1 0,-1-1-1,0 0 1,0 0-1,0 1 1,0-1 0,0 0-1,0 0 1,0 1 0,0-1-1,0 0 1,0 1-1,0-1 1,0 0 0,-1 17 34,-1 0 1,-1 0-1,-7 27 1,-1 3 18,-92 352 56,4-18-29,-63 382 4,59-294-90,-2 21-1,83-388-35,-23 141 7,6-34 12,-6 68 11,12-100-11,13-62 43,-19 85 6,7-19 31,-7 4-21,6-31-26,9-74 12,2-12-58,-30 107 88,28-49-32,5-47 17,16-69-55,1 0 1,1 0-1,0-1 1,0 1-1,1 19 1,0-20 11,0-8 10,0-15-769,0 0-293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6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477 1 160,'-13'200'1837,"1"134"-1560,3-113-149,-74 773 177,34-596-124,-33 343-42,69-367-166,0 9 86,-26 221-43,23 224-40,19-533 48,-36 407-3,25-628-48,-16 103 70,16-136-27,-38 227 11,39-211-47,2-19-2,-1 54 0,-1 90 86,1 109 48,6-270-114,12 369 143,-5-283-157,-7-106-48,1-1 5,0 0 1,0-1-1,0 1 1,0 0-1,0-1 1,0 1-1,0 0 0,-1-1 1,1 1-1,0-1 1,0 1-1,0-1 1,-1 0-1,1 1 1,0-1-1,0 0 0,-1 0 1,1 1-1,-1-1 1,1 0-1,-1 0 1,1 0-1,0-1 1,0 1-37,12-25-770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6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8845 0 32,'-3'7'151,"-1"-1"-1,0 0 1,-1 0 0,1 0 0,-1 0-1,0-1 1,0 0 0,-9 6-1,-3 5-22,-5 4 23,0-1 0,-27 16 0,-34 29 5,26-7-21,-66 86 1,-15 16 117,113-134-212,-2-1-1,0-2 0,-1 0 0,-34 18 1,-150 67 168,-41 26-119,26 26-94,-66 40 40,140-110-23,-385 241 16,341-197-30,-498 330-13,-23-44 19,-227 89 27,353-260 19,507-217-102,-168 53 129,35-14-178,129-39 127,-81 30 10,79-23-45,-45 19-30,-152 89-1,162-78 68,-137 52 1,89-43 18,122-54-89,-526 255 7,421-207 61,-7 3-59,130-58 66,-54 17 0,54-21-49,-1 0 12,-6 1 5,2 2-1,0 1 1,1 3 0,-38 24-1,76-43-1,-18 11-381,12-13-40,9-11-122,18-28-823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6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2602 6 128,'7'0'167,"18"-5"899,-39 9-820,-17 20-124,20-14-67,-1-1 0,0 0 0,-26 13 0,-11 4 18,2 2 0,0 3 0,2 2 0,-67 61 0,62-50-38,-244 251 166,78-71-82,-35 42-92,165-169-22,-53 68 8,-42 44 6,93-117-12,-176 164 29,88-108-15,45-40-42,89-65 25,31-30-2,-2 0 0,-24 20 1,-14 11-19,41-34 11,-1 0-1,0-1 1,0 0-1,-19 10 1,6 4 4,22-21 1,1 0 1,-1 0-1,1-1 1,-1 1 0,0 0-1,0-1 1,0 1-1,0-1 1,0 1 0,-3 1-1,0-1 6,1 1 0,-1 1-1,1-1 1,-1 1 0,1-1 0,0 1-1,-6 8 1,-13 11-14,22-22 24,11-1-112,0 0 89,-3 1-89,0-1 0,0 0 0,0-1 0,0 0 1,10-2-1,22-21-844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7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10132 1 64,'-2'21'697,"-6"-15"-151,-11 2-513,4 3 7,0 1 0,-21 21 1,-24 20 132,-152 112 403,206-160-571,-18 12 96,-43 24 0,-5 3 18,70-42-120,-34 23 32,1 2-1,-41 40 0,56-53-10,-11 10-2,-23 31-2,36-42-6,16-12-9,-1 0-1,1 0 1,0 0-1,-1 1 1,1-1-1,0 1 1,0 0-1,0 0 1,0 0-1,-3 3 1,0 4-1,-1-1 0,0 0 0,-1 0 0,0 0 0,0-1 0,0 0 0,-1-1 0,-10 8 0,-24 16 94,18-9-55,1-6-7,-1-1 0,-27 12 0,25-10 36,-12 6 35,-34 1-23,-293 125 54,293-111-143,-77 54 0,48-28 16,-1735 1099 9,711-485-16,866-527-5,-357 274-1,590-403 6,-424 315-42,335-262 66,-199 92 1,57-35 54,-212 104-105,281-145 36,-170 77 11,-2-22-102,-26 12 71,-75 66-6,413-197 10,1 3 0,1 3 0,-73 65 0,-26 19 9,-11-18-19,-59 34 11,124-79 15,23-22-17,52-25 7,0 0 1,1 1-1,-19 13 1,31-17-436,9-4-35,9-4-280,5-10-237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7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6629 0 0,'7'39'1089,"-9"-31"-1041,0 0 0,-1 0 0,0 0 0,0-1 0,0 1 0,-1-1 0,0 0 1,0 0-1,-1 0 0,0 0 0,-10 10 0,-4 7 64,-174 216 358,130-166-337,-327 357 444,268-301-439,26-36 87,-212 156-1,251-207-198,-321 288-115,18 38 88,210-212 17,-868 793 21,655-663-15,-225 197-1,207-90-59,72-72 47,208-225-26,-131 96-1,161-141 48,-27 22-16,-131 74 0,118-81-35,-164 132 0,245-176 31,0-1 1,-2-2 0,0-1-1,-1-2 1,-38 14 0,52-22-23,0 2 1,0 0 0,1 0-1,0 2 1,1 1 0,-18 17 0,-35 27-38,21-20 49,-70 71 0,93-80-22,-1 2 163,20-26-715,9-13-813,15-29-140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7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6102 24 0,'27'-9'416,"-23"7"-348,15-11 318,-19 14-371,0-1-1,0 0 1,0 0 0,0 0-1,0 0 1,0 1 0,-1-1 0,1 0-1,0 0 1,0 0 0,0 1-1,0-1 1,0 0 0,0 0-1,0 0 1,0 0 0,1 1 0,-1-1-1,0 0 1,0 0 0,0 0-1,0 0 1,0 1 0,0-1 0,0 0-1,0 0 1,0 0 0,0 0-1,1 1 1,-1-1 0,0 0 0,0 0-1,0 0 1,0 0 0,0 0-1,0 0 1,1 0 0,-1 0-1,0 1 1,0-1 0,0 0 0,0 0-1,1 0 1,-1 0 0,0 0-1,0 0 1,0 0 0,0 0 0,1 0-1,-1 0 1,0 0 0,0 0-1,0 0 1,0 0 0,1 0-1,-1 0 1,0-1 0,0 1 0,0 0-1,1 0 1,-11 22 41,-1-1 1,0 0-1,-1 0 1,-25 30-1,-73 78 97,49-59-118,-404 418 311,196-217-158,103-101-26,-220 173 1,-53 61-106,92-75-162,281-272 129,-544 497 16,-63 130 35,564-573-102,-174 172 70,-34 30-134,-135 125 86,70-78 46,268-250-45,-158 134 4,208-191-8,43-37 6,0 1 1,1 1-1,1 0 1,-27 36-1,-25 10-30,59-50 40,0-2 0,-23 19-1,23-22-11,1 1-1,0 0 1,1 1-1,-11 14 0,7-8 1,0 1-1,-18 15 1,-20 23 7,44-46-6,-1 0 1,0 0 0,-1-1 0,-10 8 0,19-17-3,14-11-1063,0-10-5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7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4304 0 128,'0'7'99,"-1"-1"0,0 1 0,-1-1 0,1 1 0,-1-1 0,0 0 0,0 0 0,-1 0 0,0 0 0,-4 5 0,-40 60 40,31-49 10,-177 221 465,90-99-428,-25 35 34,-136 248-1,184-272-144,3-1-22,-134 198 0,-353 414 102,469-642-143,-247 336-8,-81 173 49,-138 194 49,137-150-107,210-220-12,36-68-30,165-364 46,-25 50 5,-3-2 0,-68 92-1,85-130 18,-31 57 0,-5 6 49,53-93-110,6-5 41,1 0-1,-1 1 1,1-1-1,-1 0 0,1 0 1,-1 0-1,1 1 1,0-1-1,-1 0 1,1 0-1,-1 1 1,1-1-1,0 1 1,-1-1-1,1 0 1,0 1-1,-1-1 1,1 1-1,0-1 1,-1 1-1,1-1 0,0 1 1,0-1-1,0 1 1,-1-1-1,1 1 1,0-1-1,0 2 1,-3 12-27,5-13-62,14-25-256,21-49-896,-5 10-340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7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3150 0 0,'-3'1'23,"1"-1"1,0 1-1,-1 0 0,1 0 1,0 0-1,0 0 0,0 0 1,0 0-1,0 1 0,0-1 0,0 1 1,0-1-1,0 1 0,1 0 1,-1 0-1,1 0 0,-1 0 1,1 0-1,-2 4 0,-25 51 337,23-44-273,-112 234 623,-224 457 32,127-282-534,107-197-74,-442 880 330,295-618-501,138-223 90,16-31-16,-106 269 18,143-337-46,-168 347 80,65-158-44,-6 109-57,38-92 24,78-237 15,-110 193-1,102-203-63,50-86 44,7-12-3,33-107-1980,-5-3 535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7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2069 0 0,'-3'2'39,"1"0"-1,-1 0 1,1 0-1,0 1 1,0-1-1,0 0 1,0 1-1,0 0 1,1-1-1,-1 1 1,1 0-1,-1 0 1,1 0-1,0 0 1,-1 4-1,-3 51 684,2-6-485,-8 39 81,7-54-218,-11 56 0,-261 760 196,253-791-235,-119 285 63,-52 153 30,27 111-173,72-249 49,-51 287 69,83-345-134,-126 611 40,172-817 15,-5-1-1,-55 158 1,-60 122-4,57-102-18,36-114-7,-34 189-15,5-19 11,-11-21-9,74-272 61,-1 5-48,-33 80 1,42-117 18,0-1-1,0 1 1,1 0 0,-1 0 0,0 12 0,-6 19-21,1 32 123,7-69-112,0 0 1,0 0 0,-1 0-1,1 1 1,0-1-1,0 0 1,0 0-1,0 0 1,0 0 0,-1 1-1,1-1 1,0 0-1,0 0 1,0 0 0,0 0-1,0 1 1,0-1-1,0 0 1,0 0-1,-1 1 1,1-1 0,0 0-1,0 0 1,0 0-1,0 1 1,0-1 0,0 0-1,0 0 1,0 1-1,0-1 1,0 0-1,1 0 1,-1 0 0,0 1-1,0-1 1,0 0-1,0 0 1,0 0 0,0 1-1,0-1 1,0 0-1,1 0 1,-1 0-1,0 1 1,0-1 0,0 0-1,0 0 1,0 0-1,1 0 1,-1 0 0,0 0-1,0 1 1,0-1-1,1 0 1,-1 0-1,0 0 1,0 0 0,0 0-1,1 0 1,-1 0-1,0 0 1,16-14-124,17-31-607,-13 7-71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7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396 1 256,'0'0'395,"-2"15"155,-51 187 185,22-76-477,-7 23-133,-32 111 102,-14 52-92,23-75-51,51-204-82,7-25 0,0 1-1,0-1 0,1 1 0,1 0 1,-1-1-1,0 16 0,-17 102-1,12-93 179,3-20-342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7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724 0 0,'-5'1'85,"0"0"0,1 0 0,-1 1 0,0-1 0,0 1 0,0 0 0,1 0 0,-1 1 0,1 0 0,0-1 0,0 2 0,0-1 0,0 0 0,0 1 0,1 0 0,-1 0 0,1 0-1,-6 9 1,-6 11-51,1 0-1,-15 35 0,23-47 31,-293 562 448,64-117-384,234-454-130,-3 6 4,0 0 0,-1 0 0,0-1 1,0 1-1,-9 10 0,13-18 19,1 16-869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7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659 0 96,'-9'15'144,"0"-1"-1,-1 0 1,-1-1-1,0-1 1,-1 1-1,-24 18 1,-10 12 42,-298 355 609,306-341-773,29-41-18,-1-1 0,-1 0 0,0 0 1,-21 20-1,-1 2-4,30-34-6,0 0 1,0 0 0,1 1-1,-1-1 1,1 0 0,0 1-1,0 0 1,0 0 0,-2 6-1,11-12-859,5-10-21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7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709 0 192,'0'0'838,"-2"11"-646,-32 64 40,-87 169 156,57-140-278,-60 113 89,96-153-152,12-27-18,-1-1 0,-39 62 0,34-63 12,1 2 1,-17 42-1,28-59-37,2-2 10,0-1 0,-22 31 1,24-42-12,1 0 0,-1 0 0,1 1 0,1-1-1,-1 1 1,1 0 0,0 0 0,-4 12 0,5-13 27,-1 0 0,1 0 0,-1 0 0,-1 0 0,-8 8 0,-18 29-17,31-43-33,0 1 1,0-1 0,0 0 0,0 0-1,0 1 1,1-1 0,-1 0 0,0 1 0,0-1-1,0 0 1,0 0 0,0 1 0,1-1-1,-1 0 1,0 0 0,0 0 0,0 1 0,1-1-1,-1 0 1,0 0 0,0 0 0,1 1 0,-1-1-1,0 0 1,0 0 0,1 0 0,-1 0-1,0 0 1,1 0 0,-1 0 0,0 0 0,0 0-1,1 0 1,-1 0 0,0 0 0,1 0-1,-1 0 1,0 0 0,0 0 0,1 0 0,-1 0-1,0 0 1,0-1 0,1 1 0,-1 0-1,0 0 1,0 0 0,1 0 0,-1-1 0,0 1-1,0 0 1,0 0 0,1 0 0,-1-1 0,13-11-1375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8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5771 0 96,'-4'7'114,"0"0"1,-1-1-1,1 0 1,-1 0-1,0 0 0,-9 7 1,-10 1 287,20-12-371,0 0 0,0-1 0,1 1 0,-1 1 1,1-1-1,-1 1 0,-3 3 0,-125 161 491,23-26-329,-217 207 160,99-110-236,159-157 28,-115 180 0,73-96-77,-27 9 29,-12 17-66,134-169-35,-80 119-13,-146 167 1,-371 323 32,442-456 48,89-89-88,-81 110 0,59-68 2,-192 277 57,94-120-22,59-92-74,-276 341 53,252-346 56,-183 195-224,295-323 165,-48 69 0,3-2-69,31-45 125,-84 95-68,-13 19-21,147-174 66,-133 191-50,7-9 8,60-82 12,-7 8-10,82-118 17,1 1 0,0 0 0,-11 28 0,10-20 26,24-63-1306,3 6 411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8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1273 2 0,'2'-1'746,"-2"1"-725,-3 15 328,-7-1-253,0 1 1,-1-1-1,0-1 1,-22 21-1,-3 4 116,-67 76 92,53-47-251,15-18 11,-71 75 1,-7 5 53,73-79-49,-48 44 0,60-66-57,2 0 1,-36 49-1,47-58-7,0-2 0,-1 0 0,-28 23 0,27-25-6,0 0 0,1 1 0,-21 28 0,28-31 2,-1 0 0,-1-1 0,1 0 0,-21 16 0,-14 23-1,-40 41 91,32-31-91,49-56 9,0 0 0,0-1-1,-1 0 1,1 0 0,-1-1 0,0 1-1,1-1 1,-2 0 0,1 0 0,-7 2-1,11-5-15,-1 1-1,1 0 1,-1-1-1,1 1 0,0 0 1,-1 0-1,1 0 1,0 0-1,0 0 1,-1 0-1,1 0 1,0 0-1,0 0 0,-1 3 1,2-4-5,0 1 0,0-1 0,0 1 0,0-1 0,-1 0 0,1 1 0,0-1 0,0 1 0,1-1 0,-1 0-1,0 1 1,0-1 0,0 1 0,0-1 0,0 0 0,0 1 0,0-1 0,1 0 0,-1 1 0,0-1 0,0 1 0,0-1 0,1 0 0,-1 0 0,0 1 0,0-1 0,1 0 0,-1 1 0,0-1 0,1 0 0,-1 0 0,0 0 0,1 1 0,-1-1 0,0 0 0,1 0 0,-1 0 0,0 0-1,1 0 1,-1 0 0,0 0 0,1 0 0,-1 0 0,1 0 0,-1 0 0,0 0 0,1 0 0,-1 0 0,0 0 0,1 0 0,-1 0 0,1 0 0,-1-1 0,15 1-1349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8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32,'0'0'25,"0"0"0,-1 0 0,1 0-1,0 0 1,-1 0 0,1 0 0,0 0 0,-1 0 0,1 1-1,0-1 1,0 0 0,-1 0 0,1 0 0,0 1 0,0-1-1,-1 0 1,1 0 0,0 1 0,0-1 0,-1 0 0,1 1-1,0-1 1,0 0 0,0 1 0,0-1 0,0 0 0,-1 1-1,1-1 1,0 0 0,0 1 0,0-1 0,0 0 0,0 1 0,0-1-1,0 0 1,0 1 0,0-1 0,0 1 0,0-1 0,0 0-1,1 1 1,-1-1 0,0 0 0,0 1 0,0-1 0,0 0-1,0 1 1,1-1 0,-1 0 0,0 0 0,0 1 0,1-1-1,-1 0 1,0 0 0,0 1 0,1-1 0,-1 0 0,0 0-1,0 0 1,1 1 0,-1-1 0,19 21 26,85 64 252,154 96-1,130 47 7,-1 0-139,338 241 54,167 73-69,-358-296-145,-499-233 0,869 383 60,-743-313-105,238 140 76,-127-63 5,-9-6-18,-30-16-15,-16-10-10,74 76 45,-198-142-39,-47-29 8,60 30 0,57 37-26,-54-30 29,159 87 12,-218-131-21,-15-9-11,50 35 0,-67-42 3,0 0 0,0-1 0,38 11 1,17 9 9,-32-20-1545,-57-9 678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8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96,'49'53'283,"1"-3"0,3-1 0,104 73 0,-36-30-128,650 450 638,-630-450-727,272 157 171,-29-19-73,-16-1 1,228 154 43,-305-183-88,135 100 75,77 112-24,-297-231-148,-160-142-41,66 64 15,25 20 6,555 360 56,-243-177-43,-398-268-12,-1 1-1,74 77 1,-62-56 28,126 136-38,28 66 34,-203-246-18,24 30 6,3-2 0,1-1 0,1-3 0,59 43 0,-85-75-136,-15-8 91,1 0-1,-1 0 1,0 1 0,0-1 0,0 1 0,0-1 0,0 0 0,0 1 0,0 0 0,0-1-1,0 1 1,-1 0 0,1-1 0,0 1 0,0 0 0,0 0 0,-1 0 0,1 0 0,0 0 0,-1 0-1,1 0 1,-1 0 0,1 0 0,-1 0 0,1 0 0,-1 0 0,0 0 0,0 0 0,1 1-1,-1-1 1,0 2 0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8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0 128,'0'0'336,"21"10"262,-15 1-485,1 0 1,-2 0-1,1 0 0,-1 1 0,6 24 0,0-6 14,424 1006 1240,-211-526-1116,-188-424-236,162 375 55,-180-421-41,219 501 177,-199-459-199,70 113-1,-32-64 35,-23-35-81,133 258 37,-43-26 40,-109-237-15,-25-64-46,21 46 0,33 80 95,-35-80-73,-22-60 7,0 0 1,0-1-1,14 20 0,-17-22-82,-7-18-81,-33-60-882,11 18 31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8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0,'5'9'140,"0"-1"0,-1 1 0,0 0 0,0 1 0,-1-1 0,0 1 0,-1-1 0,0 1 0,1 10 0,6 102 188,-7-67-172,7 442 416,-5-59-273,33 351-107,22 12-133,-50-600-23,10 127-24,-11-267 19,-3-21-15,1 55 1,13 204 36,1-79-10,-7-46-43,0 3 0,-6-61 21,-1-4 27,14 100-80,-7-110 80,0-18 27,-7-19-43,1-4-27,-1 22 43,-7-67-229,0-40-215,-3-19-724,-3 11-162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8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9 0 64,'-1'1'38,"1"0"1,-1 0-1,0-1 1,1 1-1,-1 0 0,0 0 1,1 0-1,-1 0 0,1 0 1,0 0-1,-1 0 1,1 0-1,0 0 0,-1 0 1,1 0-1,0 0 0,0 0 1,0 0-1,0 0 1,0 0-1,0 1 0,0-1 1,0 0-1,1 1 0,2 34 156,57 160 518,-12-46-436,154 598 391,-117-472-400,14 4-219,-70-198-5,26 87 26,-52-157-68,92 374 78,-50-200-4,-6-25-64,20 56 21,-47-171-25,61 211-4,-57-193 47,-14-50-45,1-1 0,1 0 0,0 0 0,0-1 0,8 17 0,-6-18-9,-1 0 0,-1 0 0,0 0 0,0 1 0,-1-1 0,-1 1 0,3 19 0,-5-26 7,1 0-1,0 1 0,0-1 1,1 0-1,-1 0 0,1 0 0,0 0 1,4 7-1,-3-7 1,-1-1 0,0 1 0,0 0 0,0 0 0,-1 0 0,1 1 0,-1-1 0,1 8 0,17 71-29,-6-9-12,0-1 86,-7-56 104,-6-9-437,-12-27-3169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8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32,'0'0'1276,"0"24"-705,4 34-374,2 0 1,3 0-1,23 89 0,-10-51-132,172 743 396,-181-785-431,19 79 20,66 249 98,59 125-137,-115-362 26,40 130-32,28 92 27,-86-279-38,-18-60 6,17 47 1,-5-9-1,2 3 0,0-10 0,-17-53 0,0 1 0,0-1 0,-1 0 0,1 1 0,-1 0 0,1 8 0,10 28 0,-9-36 8,-1 1 1,0 0-1,0 0 1,0 1-1,-1-1 0,1 9 1,10 7-1088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8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96,'0'11'108,"1"0"-1,0-1 1,1 1-1,0 0 1,1-1-1,0 0 1,0 1-1,1-1 1,1 0-1,-1-1 1,1 1-1,1-1 1,8 12 0,486 720 1146,-320-445-1051,177 388 0,-186-368-140,-23-46-25,-47-101 10,-39-72 11,150 208-65,-93-142-9,51 67 7,58 86 0,-113-136-7,56 81 3,-79-109-39,-33-53 38,149 234-19,-172-279 33,373 528-29,-306-443 36,27 33-16,-24-26-4,-23-27 51,-64-93-36,28 57 0,11 15 1,8 14-5,-50-81 3,2 0 1,38 50-1,-36-58 25,-1 2-1,21 33 1,-10-20-20,-25-33-3,0 0 0,0 1 0,0 0 0,0 0 1,6 13-1,-9-10-332,-14-14-577,-12-18-403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5:51.98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 1 64,'0'0'481,"-6"28"186,6-17-632,1 0 0,1 0 0,0 0 0,0 0 0,1 0 0,1-1 0,-1 1-1,9 16 1,51 81 124,-36-64-77,374 544 628,-61-99-502,-286-398-147,52 119-1,28 106 57,-116-273-115,58 154 38,76 170 54,-15-96 39,0 15-95,61 48-1,-108-214 78,2 2 10,77 137-23,-98-129-113,-46-92 35,27 59-1,-11-19-17,36 81 37,-69-144-36,0 0 0,10 28 1,-5-25 3,-12-17-10,0 0-1,0 0 1,0 0 0,0 0-1,0 0 1,0 1-1,0-1 1,-1 0 0,1 1-1,0-1 1,-1 1-1,1-1 1,-1 1 0,1-1-1,-1 3 1,0-3-12,0-23-101,0 14-17,-1-1-1,0 0 1,-1 0 0,1 1 0,-2-1-1,1 1 1,-1-1 0,-4-7-1,-18-39-1263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4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2127 861 609,'0'1'27,"0"-1"-1,0 1 1,0-1 0,0 1 0,0-1 0,-1 0 0,1 1 0,0-1 0,0 1 0,0-1 0,-1 1 0,1-1 0,0 0 0,0 0-1,0 0 1,0 0 0,-1 1 0,1-1 0,0 0 0,-1 1 0,1-1 0,-1 0 0,1 0 0,0 0 0,-1 1 0,1-1 0,0 0 0,0 0-1,-1 0 1,1 0 0,-1 0 0,1 0 0,-1 0 0,1 0 0,0 0 0,0 0 0,-1 0 0,1 0 0,-1 0 0,1 0 0,-1 0-1,1 0 1,0-1 0,-1 1 0,1 0 0,0 0 0,0-1 0,-1 1 0,-1-1 44,0 1-1,0-1 1,0-1-1,0 1 1,0 0 0,1 0-1,-4-3 1,-2-6-46,0 0 1,2-1-1,-1 0 0,1 0 1,-7-22-1,-14-63-40,21 76 17,-22-98-12,-30-112-55,51 207 45,-2 0 0,0 1 0,-1 0 0,-15-24 0,18 36-1,0 0-1,-1 0 1,-1 1-1,1 0 1,-2 1-1,1-1 1,-1 2-1,0-1 1,0 1-1,-11-5 1,6 5 9,0 0 0,-1 1-1,1 1 1,0 1 0,-26-4 0,-76-3 11,14 2 0,71 4 17,13 1-13,0 1 0,0 2-1,-1-1 1,1 2-1,-20 3 1,36-3-2,1 0 0,-1 0-1,1 1 1,-1-1 0,1 1 0,-1 0-1,1 0 1,0 0 0,-1-1 0,1 1-1,0 1 1,0-1 0,0 0 0,0 0-1,0 0 1,0 1 0,0-1 0,0 0-1,0 0 1,0 1 0,1 0 0,0-1-1,-1 0 1,0 1 0,1-1 0,-1 3-1,0 4 5,0 0 0,0 0-1,0 17 1,1-20-7,0 39 20,3-1 0,8 52 0,37 135 17,-32-177-11,1 0 0,30 62 0,33 73 41,-65-144-46,-2 1 0,12 64 0,52 223 206,-71-314-209,10 20 0,-11-25-16,0-1 0,0 2 0,0-1 0,2 14 0,-4-4 18,0 36 1,-4-55-14,0-1 1,0 1-1,1-1 0,-2 0 0,1 1 1,0-1-1,-1 1 0,1-2 1,-2 1-1,-3 6 0,-5 9 1,-25 53 56,-3-3 1,-68 91-1,-145 172 31,-23-25 17,52-78 7,21 19-85,59-34-32,81-119 0,-89 105 0,76-106 0,62-77 0,2-3 0,0 2 0,1-1 0,-9 19 0,16-29-3,2 0 0,-1 0 0,2 1-1,-2-1 1,1 0 0,1 1 0,-1-1 0,1 1-1,-1 0 1,1-1 0,1 0 0,-1 1-1,1-1 1,-1 0 0,1 2 0,1-2 0,-2 0-1,5 8 1,3 4 3,0-1-1,1 0 0,16 21 1,-5-7-1,39 64 1,-28-40 0,58 70 0,-87-120-3,0-1 0,0 0 1,0 0-1,1 0 0,-1 0 0,0 0 0,1-1 0,-1 1 0,3 1 0,-3-3 1,-1 0-1,0 0 1,0 0-1,0 1 0,0-1 1,0 0-1,0 0 1,0 0-1,0 0 0,1 0 1,-1 0-1,0 0 1,0-1-1,0 1 0,0 0 1,0 0-1,0 0 1,0-1-1,0 0 1,0 1-1,0-1 0,0 0 1,0 1-1,0-1 1,-1 1-1,1-1 0,2-2 1,10-14 2,-1-1 0,12-25 1,4-4 3,9-8 8,67-76 0,57-43 32,-29 33-21,-4 2-5,178-212 103,-157 127-145,-51 68-86,-96 152 110,35-44-11,-33 42 9,1 1 1,-1 0 0,1 0-1,0 1 1,1 0-1,9-5 1,-14 8 2,0 1 0,0-1 1,0 1-1,1 0 0,-2 0 0,2 0 1,-1 0-1,0 0 0,0 0 0,1 0 1,-2 0-1,2 0 0,-1 1 0,0-1 1,0 1-1,1-1 0,-2 0 0,1 0 1,1 1-1,-2 0 0,1 0 0,0 0 1,1-1-1,-2 1 0,1 0 0,0 0 1,0 0-1,-1 0 0,1 0 0,0 0 1,-1-1-1,1 4 0,3 0 6,-2 1 0,0 0 0,0 0 0,1 0 0,-2 0 0,2 6 1,4 30 4,0 73 0,-4-65-10,23 231 72,-17-219-47,3-1 0,31 92 0,22 22 26,17 46-42,-23-2-35,-42-149 21,0-14-5,3-1 0,1 0 0,36 65 0,-54-116-4,-2 1 0,1-1 0,0 0-1,0 1 1,1-2 0,0 2-1,-1-2 1,1 1 0,-1-1 0,1 1-1,0-1 1,1 1 0,-1-2-1,5 4 1,-2-4-5,-1 1 1,0 0-1,1-1 0,0-1 0,-1 1 0,1-1 1,-1 0-1,1 0 0,7-1 0,32-5 4,-19 2 1,33-1 0,40 9 12,-98-4 1,0 0 1,0 0-1,0-1 1,0 0-1,0 0 1,-1 1-1,1-1 1,0 0-1,0 1 1,0-1-1,-1 0 1,0 0-1,1 0 0,0 0 1,0 0-1,-1 0 1,0 0-1,0 0 1,1 0-1,-1 0 1,0 0-1,1-3 1,0 1 1,6-21-3,0-1 0,-1 1 0,-2-2 0,3-32 0,-3-103 0,-4 147 0,0-21 4,-1-1 1,-3 1-1,-1 1 0,-9-41 0,2 22 4,-7-81-1,6-54 10,11 159-17,-6-200 4,-16-187 3,4 146 4,1 55-17,1 33 1,17 58 5,2 69 0,-1 49 1,0 1-1,1-1 1,0 1 0,0-1-1,1 1 1,0 0 0,0-1-1,-1 1 1,2 0 0,3-5-1,5-8 8,18-21-1,-17 23-2,336-489-5,-102 146 14,-174 268 56,143-141 1,-191 211-87,13-11 33,-34 29-13,0-1 1,1 0-1,-1 1 1,-1-2-1,1 1 1,-1 0-1,4-8 1,-5 8 0,0 1-1,0-2 1,0 1-1,-1 0 1,0 0 0,0 0-1,0-1 1,0 1-1,0 0 1,0 0-1,-1 0 1,-1-1 0,0-4-1,-3-7-2,-2 1-1,-7-16 0,0 1-10,-2-14-63,-12-49 0,-8-24-25,33 107 86,-1 0-1,-1 0 0,1 1 0,-2 0 1,-6-10-1,9 15 8,1 2 1,-1-1-1,1 1 1,-1-1-1,0 1 1,0-1-1,-1 1 1,1 1-1,0-2 1,-1 2-1,1 0 1,-1-1-1,1 1 1,0 0-1,-1 0 1,1 1 0,-7-1-1,-2 0 4,0 0 0,1 1 0,-1 1 0,1 0 0,-1 0 0,1 1 0,-1 1 0,1 0 0,0 1 0,-21 10 0,5 2 12,0 2 0,2 1-1,0 1 1,-44 46 0,-97 94-5,115-114 18,-21 29-19,19-19-7,-58 70 33,81-97-11,5-4-31,18-18 14,0 1 1,-1-1-1,0-1 1,1 1-1,-13 7 1,14-11-5,0 1 0,1 0 0,-1 1 1,0 0-1,-4 6 0,-18 14 15,21-21-18,-1 1 1,1-2 0,-1 2 0,-10 2 0,11-4-9,7-9-661,0-3-129,0-1-320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126 424 128,'0'0'17,"0"0"0,0 0 0,-1 0 0,1 0 0,0 0 0,-1 0 0,1 0 0,-1 0 0,1 0 0,0 0 0,0 0 0,0 0 0,0 1 0,-1-1 0,1 0 0,0 0 0,-1 1 0,1-1 0,0 0 0,-1 0 0,1 1 0,0-1 0,0 0 0,0 1 0,-1-1 0,1 0 0,0 1 0,0-1 0,0 0 0,0 0 0,0 0 0,0 0 0,0 1 0,0-1 0,0 1 0,2 16 320,12 14-5,133 246 905,-125-235-1123,56 144 272,-20-42-233,-5-36-78,-21-41-32,40 110-1,-4 61-10,-65-227-31,0-3 2,-1 2 0,0 0 0,0-1-1,-1 0 1,0 1 0,0 0 0,-1 0 0,0-1 0,-1 1-1,-3 15 1,-54 167 13,42-138 0,-32 67-1,-33 45 24,28-60-29,29-50-9,1 0-1,-20 77 1,-12 123-8,9-29-26,35-187 9,-2-1 1,-1 0-1,-31 57 0,21-51 10,-21 57 0,36-80 11,2 0-1,1 0 1,1 1 0,1-1-1,-2 26 1,4-26 3,0-11 0,2 0 0,-1 1 0,1-1 0,1 1 0,-1-1 0,4 17 0,-1-23 1,-1 0-1,0 0 1,1-1-1,-1 0 1,1 1 0,0-1-1,0 0 1,1 0 0,-1 0-1,1 0 1,0-1-1,0 0 1,6 4 0,10 6 5,34 15-1,-37-19-4,29 12 10,0-1 0,69 18-1,-80-33-43,-35-5 30,2 0 0,0 0 0,-1 0-1,1 0 1,-1 0 0,1 0 0,-2 0-1,2-1 1,0 1 0,-1 0-1,1-1 1,-2 0 0,2 1 0,-1 0-1,0-1 1,1 0 0,-1 0 0,0 0-1,0 0 1,2-2 0,-1-2-5,1-1 0,-1 0 1,-1-1-1,1 2 0,-1-1 0,1-13 0,-2-41 19,-1 12-21,4 15 22,1-1-1,1 1 0,10-33 1,35-96-3,-7 31 22,14-75-25,26-90-7,-46 171 0,52-152 8,-13 82 19,-34 77 0,29-66-20,27-31-26,82-156 35,-39 145 1,-117 192-12,145-190 83,-147 198-85,0-1 1,-2 0 0,0-2-1,-3-1 1,0-1 0,0 0-1,16-51 1,-27 67 28,-1-1 1,-1 0-1,-1 0 0,0 0 0,0 0 1,-1-26-1,-2 36-23,-1 1 0,0-1 1,0 0-1,-1 0 0,0 1 0,0-1 1,0 1-1,0-1 0,-1 1 0,-3-5 1,-8-19 7,-6-15-11,-1 1 0,-40-58-1,-65-70 19,119 160-20,-1 2 0,-1 0 0,-14-12-1,19 18 2,1 0 1,-1 1-1,0 0 0,0 0 0,0 0 0,0 1 0,0-1 0,-1 0 0,1 2 0,0-1 0,-1 0 0,-7 0 0,9 2-1,-1-1-1,1 1 1,-1 0-1,1-1 1,0 1-1,0 1 1,0 0-1,0-2 1,0 2 0,0 0-1,1 0 1,-1 0-1,0 1 1,1-2-1,-5 7 1,-4 4 3,1 1 0,-9 16 1,9-15-8,-12 20 4,2 0 0,2 2 0,-19 46 0,-33 119 139,53-148-109,-121 321 57,126-344-87,-62 128 27,69-146-35,5-10 4,-2 0-1,1 0 1,1 0-1,-2 0 1,1 1 0,0-2-1,0 1 1,-1 0-1,1 0 1,-1 0 0,-2 2-1,3-4 1,0 0 0,0 0 1,1 0-1,-1 0 0,1 0 0,-1 0 0,0 0 0,1 0 1,-1 0-1,0 0 0,0 0 0,0 0 0,1 0 0,0-1 1,-1 1-1,0 0 0,0-1 0,1 1 0,0-1 0,-1 1 1,0 0-1,1 0 0,-1-1 0,1 1 0,0-1 0,-1 1 1,0-2-1,-16-19-34,12 14 29,-2-2-2,-1 0 0,0-1 0,2 0 0,-1 0 0,2-1 0,-1 0 0,-4-15 0,-11-27-131,-2 2 0,-53-85 1,11 20-23,37 54 70,-29-89 0,12 31-47,29 76 74,7 20 52,0 2-1,-22-41 1,24 47 6,7 15 6,0 0 0,-1-1 0,0 1 0,1 0 0,-1-1 0,1 1 0,-1-1 0,0 2 0,0-2 0,0 1 0,1 0 0,-1 0 0,0 0 0,0 0 0,0 0 0,0 0 0,-1 0 0,2 0 0,-2 1 0,1-1 0,0 1 0,-1-1 0,1 0 0,0 1 0,-1-1 0,1 1 0,0 0 0,-3-1 0,-1 2 1,-1 1 0,1-1 0,0 0-1,-1 2 1,1-1 0,0 0-1,-1 1 1,1 0 0,1 0-1,-2 0 1,2 0 0,-6 7 0,-12 6 0,-66 42-2,-51 37 93,130-88-80,2 1 0,-1 0 0,1 1 0,-8 10 1,-9 12 1,14-18 13,8-9-21,-2 0 1,1 0-1,-1 0 0,-5 5 0,6-9-16,6-1-36,-1 0 0,1 0 1,0-1-1,-1 1 1,0-1-1,1 0 1,-1 1-1,0-2 0,0 1 1,0 0-1,0-1 1,2-2-1,11-18-1176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6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 1 0,'0'0'38,"-1"1"0,0 0 0,1 0 0,-1-1 0,1 1 0,0 0 0,0 0 0,-1 0 1,1 0-1,0-1 0,0 2 0,0-1 0,-1 0 0,1 0 0,0-1 0,0 1 0,0 0 0,1 0 0,-1 2 0,1 21 247,0-16-221,1 1-1,0-1 0,0 1 1,1-2-1,0 1 0,4 9 0,28 45 231,55 84 61,71 127-192,-18 42-124,-21-41 2,109 120 13,-21-42-23,-82-92-31,-54-110 0,162 282 22,-166-318 79,70 145 1,-52-83-18,-58-118-72,2-3-578,-35-59-758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3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0 412 128,'2'23'345,"-1"-1"0,2 0 0,1 1 0,9 29-1,53 165 304,44 192 82,-75-177-667,3 7 26,-26-175-66,38 106-1,-41-145-21,2 0 0,0 0 0,2-1-1,1 0 1,1-2 0,34 41 0,-42-56-10,1 0 1,0 0-1,-1-1 1,2 0-1,-1-1 1,2 0 0,-1 0-1,0-1 1,0 0-1,1-1 1,0 0-1,-1 0 1,1-1 0,0-1-1,0 1 1,0-2-1,0 0 1,18-2-1,-23 1 8,1-1 0,-2 1 0,1-1 0,0-1 0,0 1 0,-1-1 0,1 0 0,0 1 0,-1-2 0,0 1 0,0-1 0,6-7 0,-3 3-10,-2 0-1,2 1 0,-2-2 0,0 1 0,0 0 0,4-13 0,-5 9-3,-1-1-1,0 1 1,0-1 0,-2 0-1,1 1 1,-2-1-1,0 0 1,-2-21 0,1 26 10,0 2 1,-1-1-1,1 0 1,-1 0 0,0 1-1,-1-1 1,-3-7-1,-28-44-31,24 41 22,-71-114-37,-76-172 1,102 166 66,43 106-11,3-1 0,-9-46 1,9 11-6,2-2 0,2-68 0,5 130 0,0 1 0,0 1 0,0-2 0,0 1 0,2 0 0,-1-1 0,0 1 0,2 1 0,-2-1 0,1 0 0,1 1 0,0-1 0,-1 1 0,2-1 0,-1 1 0,1 0 0,-1 1 0,2-2 0,-2 2 0,2 0 0,-1 0 0,1 0 0,0 0 0,6-2 0,-1 0 6,1 2 0,-1 0 0,2 1 0,-1 0 0,0 1 0,0 0 0,1 0 0,-1 1 0,15 2 0,-4-2 9,24-4 0,-41 5-14,-1-1-1,1 0 0,0 0 0,-1-1 0,0 1 0,1-1 0,-1-1 1,0 2-1,4-4 0,-6 2-1,1 1 1,-2 0-1,2-1 1,-1 1 0,-1-1-1,1 1 1,-1-1-1,1 1 1,0-1-1,-1 0 1,0 0-1,0 0 1,0 0 0,1-6-1,5-35-6,-3 1 0,-1-87 0,-3 112 7,0 0-3,-2-1 0,0 1 0,-1-1 0,-1 1 0,-1 1 0,0-1 0,-1 0 0,-1 2 1,-1-1-1,-17-30 0,15 32 3,4 3 4,-1 2-1,-1-1 0,1 0 1,-12-10-1,16 18-2,1 1 0,-1 0 0,0-1 0,0 2 0,0-1 0,-1 0 0,1 1 0,0-1 0,-1 0 0,1 1 0,0 1 0,-1-1 0,1 0 0,-1 1 0,1-1 0,0 1 0,-1 0 0,1 0 0,-7 2 0,6-1 3,1 0 1,0 0-1,0 1 0,0-1 1,0 1-1,0 0 0,1 0 1,-1 0-1,0 1 0,-4 3 1,-23 29 38,29-34-43,-22 31 26,3 0-1,-1 1 1,3 1-1,-20 49 1,37-82-27,1 0 3,0 1 0,0-1 0,-1-1 0,1 2 0,-1-1 0,0 0 0,1 0 0,0 0 0,-1 0 0,0 0 0,0 0 0,1 0 0,-3 0 0,2-9-29,-1-2 26,1-4-12,-3 0 0,1 1 0,-9-27 0,11 37 11,1 0 1,-2 1-1,1-1 0,0 1 1,-1-1-1,1 0 0,-1 1 1,0 0-1,0 0 1,0 0-1,0 0 0,0 0 1,0 0-1,-1 0 0,1 1 1,0-1-1,-1 1 0,1 0 1,-1 0-1,1 0 0,-1 0 1,0 0-1,1 0 0,-1 1 1,-5 0-1,1-1 2,4 1 0,-1 0 0,1 0 0,0 0 0,0 0 0,0 1 0,0-1 0,0 0 0,0 1 0,0 0 0,0 0 0,0 1 0,0-2 0,-4 5 0,0 1 5,0 1 0,-1 1 0,2-1 0,-1 2 0,1-1 0,0 1 0,1-1 0,-8 18 0,-1 7 20,-12 41 0,23-64-24,-4 16-147,1 1 0,1 0 0,1 1 0,2-1 0,0 1 1,2-1-1,1 0 0,5 38 0,-5-51-1039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3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575 845 0,'5'-3'363,"1"1"0,-1-2 0,1 1 0,-2-1 0,7-6 0,29-24-217,2 2 1,0 2-1,2 2 0,83-40 0,-110 62-136,-1-2-1,1 0 0,-2-2 0,0 1 1,0-1-1,0-2 0,-1 0 0,0 1 0,-2-3 1,19-21-1,-31 34-9,1 0 1,0-1-1,-1 2 1,1-1-1,0-1 0,-1 1 1,0 0-1,0 0 1,1 0-1,-1-1 0,0 1 1,0 0-1,1 0 1,-1-1-1,0 1 1,-1 0-1,1 0 0,0 0 1,0-1-1,-1 1 1,1 0-1,0 0 1,0-1-1,-1 1 0,1 0 1,-1 0-1,0 0 1,0-1-1,-2-4 4,-1 1-1,-1 1 1,1-1-1,-7-5 1,2 2-2,-65-68-96,-119-95 1,168 153 81,0 2 0,-2 1 0,-39-17 1,-88-23-17,116 43-13,-44-5 0,65 13 27,-1 3-1,0 0 1,0 0-1,-32 5 0,40-2 15,1 0 0,0 2 0,0-1 0,0 1 0,1 1-1,-1-1 1,1 1 0,-1 1 0,2-1 0,0 2-1,-1-2 1,1 2 0,0 1 0,-9 12 0,0 1 7,3 0 0,-1 2 0,1 0 0,-12 34 0,18-39 1,1 1 1,0 0-1,2 0 1,1 1-1,-3 38 1,4-21 15,3 1 0,6 45-1,8 27 32,5-2 1,60 192-1,-32-174-42,65 122 1,-53-122-9,28 46-5,-71-143 0,2 0 0,1-2 0,39 42 0,-36-44 3,2-2 0,32 24 0,-48-41-1,1 0-1,-1-1 1,1 0-1,0 1 1,1-2 0,-1-1-1,1 0 1,-1 1-1,1-2 1,16 2 0,-8-3-4,34-3 0,-45 1 7,-1-1 0,0 1 0,1-1 0,-1-1 0,0 1 1,0-1-1,8-6 0,-5 3 4,-1 0 0,1-1-1,-1-1 1,-1 1 0,0-2 0,0 1 0,-1-1-1,0-1 1,0 1 0,6-13 0,-3 4-4,-2-1 0,0 1 0,-1-2 1,-1 1-1,4-23 0,16-64-4,-15 69 4,-2-2 0,0-1 0,-3 1 1,2-54-1,-8 66 1,1 6-13,-1 0-1,-1 0 1,-1 0 0,0 1 0,-9-32-1,6 33-30,-2-1 0,-16-32 0,20 46 30,0 1 0,-1-1 1,0 1-1,1 0 1,-1 0-1,-1 0 0,0 1 1,1 0-1,-1 0 1,0 0-1,0 0 0,-11-4 1,14 6 8,-1 1 0,1 0 0,-1 0 0,1 1 0,-1 0 0,1 0 0,-1-1 0,1 1 0,-1 0-1,0 0 1,1 0 0,0 1 0,-1-1 0,0 0 0,1 1 0,0 0 0,-1 0 0,0 0 0,1 0 0,0 0 0,-1 0 0,2 1 0,-2-1 0,1 1 0,0 0 0,0 0 0,-2 3 0,-5 5 7,1 0 0,2 1-1,-1-1 1,-8 18 0,9-17-5,-18 42 27,1 1-1,-25 90 0,38-112-26,8-23-5,-1-2-1,0 1 1,-7 13 0,9-18 1,0-2 0,0 1 0,0 0 0,-1-1 0,0 1 0,1 0 1,-1-1-1,1 0 0,-1 0 0,1 1 0,-2-1 0,2 0 0,-1 0 0,0 0 1,1 0-1,-2 0 0,2-1 0,-2 0 0,-1 1 0,0-1-1,0 0-1,1 0 1,-1 0 0,0 0-1,1-1 1,-1 1-1,0-1 1,1 0 0,0-1-1,-1 1 1,1 0-1,0-1 1,-1 0-1,1 0 1,-4-4 0,-4-4-15,1 1 0,-18-23 0,3 2 5,12 17 12,0-1 0,2-1 0,0 0 0,-13-22 0,-19-39 0,38 66-3,0 0 1,2 0-1,0-1 0,-1 1 1,-2-22-1,-1-5-8,3 15 9,1 1 1,1 0-1,1-1 0,2-35 0,1 9 11,-2 40-7,0 0-1,2 1 1,3-15 0,-3 13-3,-1 2 1,1-2 0,0-13-1,-2 19 2,1 1 0,0 0-1,0 0 1,-1 0-1,2 0 1,-1 0-1,0 1 1,0-1 0,4-3-1,4-9 10,-8 12-8,-1 0-1,2 1 0,-1 0 0,0-1 0,0 1 0,0-1 0,0 2 0,0-1 0,1-1 0,-1 1 0,1 0 0,-1 1 0,0-1 0,1 0 0,-1 0 0,1 1 0,-1-1 0,1 0 0,0 1 0,0 0 0,1-1 0,2 1 1,0-1 0,-1 1 0,1 0 1,0 0-1,-1 1 0,9 0 0,1 9-1305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3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30 217 32,'0'0'262,"-7"0"560,5-8-728,1 0 1,-1 0 0,0-11-1,2 14-83,-1 0-2,-1-20 21,0 2 0,1-2 0,3-30 0,-1 52-22,-1 1 0,0 1 1,1-1-1,0 0 1,0 1-1,-1-1 1,2 0-1,-1 1 0,0 0 1,0-1-1,0 0 1,0 1-1,0 0 0,1-1 1,-1 1-1,1 0 1,-1 0-1,1 0 1,-1 0-1,1 0 0,-1 0 1,1 1-1,0 0 1,0-1-1,-1 1 1,1-1-1,-1 1 0,2 0 1,1-1-1,3 1 24,0 0 0,-1 0 0,0 0-1,0 1 1,0 0 0,0 0 0,11 4 0,3 5 16,1 1 1,0 0 0,-2 2-1,19 15 1,1 0-4,-7-2-15,-31-25-28,1 0 0,0 1 0,-1 0 1,1-1-1,-1 2 0,0-1 0,1-1 0,-2 1 0,2 0 0,-1 0 0,-1 1 1,1-2-1,0 2 0,0-1 0,-1 4 0,0-5-2,0 0 1,0 0-1,0 0 0,-1-1 0,1 0 1,-1 1-1,0 0 0,1 0 0,0-1 1,-1 1-1,1 0 0,-1-1 0,0 1 1,1-1-1,-1 0 0,0 1 0,1-1 1,-1 1-1,0-1 0,1 0 0,-1 1 1,-1-1-1,-22 8 13,18-6 0,-21 4 4,0-2-1,0-1 1,0 0 0,-44-4 0,33 1 11,35 0-14,-1 0-1,0 1 1,1 0 0,-1 0-1,1 0 1,-1-1-1,1 2 1,-1-1 0,1 1-1,0-1 1,0 2 0,0-2-1,-6 6 1,1-1-7,8-6-135,14-2-2419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4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93 186 480,'0'0'6,"0"0"0,0 0 0,0 0 0,0 0 0,0 0 0,-1 0 0,1 0 0,0 0 0,-1 0 0,1 0 0,0 0 0,0 0 0,-1 0 0,1 0 0,0 0 0,0 1 0,-1-1-1,1 0 1,0 0 0,0 0 0,0 0 0,0 1 0,0-1 0,0 0 0,-1 0 0,1 0 0,0 1 0,0-1 0,0 0 0,0 0 0,-1 0 0,1 0 0,0 0 0,0 0 0,0 1-1,0-1 1,0 0 0,0 0 0,0 1 0,0-1 0,0 0 0,0 1 0,0-1 0,-1 5 62,-1-1 0,0 1-1,2 0 1,-1 0 0,1 0-1,-1 1 1,1-1 0,0 0 0,0-1-1,2 8 1,11 54 263,-7-41-227,102 592 1268,-80-429-1242,7-1 0,80 247-1,-37-233-127,-58-158-4,2-1-1,41 57 1,-56-90-5,0 1-1,0-2 1,1 0-1,0 0 1,0 0-1,1-2 1,0 1-1,0 0 1,0-1-1,1-1 1,0 0-1,0-1 1,0 0 0,1 0-1,-1-1 1,1-1-1,0 1 1,0-2-1,20 0 1,-21 0-1,-1-2 1,0 1 0,-1-1-1,2-1 1,-2 0-1,1 0 1,12-6 0,-16 6 2,0-1 0,-1 0 0,1 0 0,-1 0 0,1 0 0,-1-1 0,1 0 0,-2 0 0,0 0 0,1-1 0,-1 1 0,0-1 0,5-7 1,-5 4 0,0 0 0,0 1 0,-1-1 0,0 1 0,0-2 0,-1 1 0,-1 0 0,2-9 0,-2 5-15,0 0 1,-1-1-1,0 2 1,-6-21-1,-1 5-33,-1 1 0,-2 1 0,-18-30 0,16 29 26,-92-192-135,-32-156 124,130 351 28,1 1-1,2-1 1,0-1-1,1 1 1,1-1-1,0 1 1,2-2-1,4-24 1,-2 36 9,1-1 0,0 2 0,1-2 0,0 2 0,10-23 0,38-59 0,-34 64 0,-6 10 0,0 1 0,2 1 0,0 0 0,2 2 0,-1-1 0,1 2 0,1-1 0,1 3 0,29-19 0,-37 26 1,18-11-3,35-16 0,-52 28 6,0 2-1,-1 0 1,2-1 0,-1 2-1,0 0 1,1 0 0,11 1-1,-2 1 29,2 2 0,-2 1 0,30 7 0,-30-9-32,-20-16-26,-3-2 26,0-2 0,0 1 0,-2 0 0,-8-23 0,1-6 0,-2 2 5,-7-44 16,-2-85-47,21 167 28,0-1 1,-2 0 0,1 1-1,0-1 1,-6-11 0,7 16-3,0 2 1,-1-2 0,1 1 0,0 0-1,-1 0 1,1 1 0,-2-1 0,2 0-1,-1 0 1,0 1 0,1 0-1,-2-1 1,2 1 0,-2 0 0,1 0-1,0 0 1,-1 0 0,1 0 0,1 1-1,-2-1 1,-3 0 0,0 1 7,1-1 0,-2 2 1,1-1-1,0 1 0,0 0 0,0-1 1,0 2-1,0 0 0,-6 2 1,-1 3 24,0-1 1,-19 16 0,26-17-31,-50 33 37,-91 84 1,127-101-43,0 0 0,2 1 1,-1 2-1,2 0 0,2 0 1,-27 53-1,25-39 2,5-12 0,-17 48 0,29-73-2,0-1 0,0 0 0,0 0 0,0 0 0,0 1 0,0-1 0,0 1 0,0-1 0,0 0 0,-1 1 0,1-1 0,0 0 1,0 1-1,0-1 0,0 1 0,0-1 0,0 0 0,-1 0 0,1 0 0,0 0 0,-1 0 0,1 0 0,0 1 0,-1-1 0,1 0 0,0 0 0,0 0 0,0 1 0,-1-1 0,1 0 0,-1 0 0,1 0 0,0 0 0,-1 0 0,1 0 0,-1 0 0,1 0 0,0 0 1,0 0-1,0 0 0,-1 0 0,1 0 0,-1 0 0,1-1 0,-1 1 0,1 0 0,0 0 0,0-1 0,-2 0-2,1-1 1,-1 0-1,0 1 1,1-1-1,-1-1 0,2 2 1,-2-1-1,1 0 1,1 0-1,-1-1 1,-2-3-1,-5-31-27,8 35 30,-15-74-55,-46-138 0,57 203 47,-2-3 5,1 0-1,-1 0 0,0 1 1,-11-16-1,15 27 7,1 1 0,-1 0 0,1-1 0,-2 0 0,2 2 0,-1-1-1,0-1 1,0 1 0,0 0 0,0 1 0,0 0 0,0-1 0,-1 1 0,1-1 0,1 1 0,-2 0 0,1 0 0,0 0 0,0 0-1,0 0 1,-4 1 0,-5 1 13,0 0-1,-17 7 1,28-9-16,-166 41 106,90-25-402,47-13-1160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4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0,'14'10'185,"0"-1"-1,0 1 1,0-2 0,1 0-1,0-2 1,27 9 0,-17-6-74,126 39 315,-27-9-169,298 122 292,88 30-174,-153-70-231,-9 24-64,245 118 144,-36 3-183,-477-226-39,430 170 51,-138-66-21,-201-61-50,-9-5-12,-115-57 25,76 20 0,-88-33-13,-10-2-65,0 0 1,-1 2 0,28 14 0,-52-22 66,1 0 0,-1 0 0,0 0 0,0-1 0,0 1 0,0 0 0,1 0 0,-1 0 0,0 0 0,0 0 0,0 0-1,0 1 1,0-1 0,0 0 0,0 0 0,0 0 0,0 0 0,0 0 0,0 0 0,1 0 0,-1 0 0,0 0 0,0 0 0,0 0 0,0 0 0,0 0 0,0 0 0,1 0 0,-1 0 0,0 0 0,0 0 0,0 0 0,0 0 0,0 1 0,0-1 0,0 0 0,0 0 0,0 0 0,0 0 0,0 0 0,0 1 0,0-1 0,0 0 0,0 0 0,0 0 0,0 0 0,0 1 0,0-1 0,0 0 0,0 0 0,0 0 0,0 0 0,0 0 0,0 1 0,0-1 0,0 0 0,0 0 0,0 0 0,0 0 0,-1 0 0,1 1 0,-9-1-892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4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0,'12'1'577,"-6"1"-477,1 2 0,-1-1 0,0 0 0,-1 2 1,10 6-1,6 4 35,308 210 705,-120-79-633,500 309-19,-349-229-142,392 205-14,-392-216-96,-170-98 59,107 32-28,-136-74-222,-161-75 232,1 0 1,-1 0-1,1 0 1,-1 0 0,0 1-1,0-1 1,1 0-1,-1 0 1,1 0-1,-1 1 1,1-1-1,-1 0 1,0 0-1,0 1 1,0-1 0,0 0-1,1 1 1,-1-1-1,0 1 1,1-1-1,-1 0 1,0 0-1,1 0 1,-1 1-1,0-1 1,0 1 0,0-1-1,0 1 1,0-1-1,0 1 1,0-1-1,0 1 1,0 0-1,-3 1-1098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4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0 128,'4'7'85,"0"-1"0,1 0 1,1-1-1,-2 0 0,2 1 0,0-1 0,-1 0 0,1-1 0,7 4 1,8 7 103,197 155 547,199 150-84,-258-199-534,207 204-1,-357-316-113,308 303 103,19-24-31,-229-207-74,123 95 9,-13 17-3,-190-166-9,425 399-83,-387-371 59,81 66-138,-123-105 130,1 0 0,1-2 0,-1-1 0,42 15 0,-60-26-57,-4-1 20,0-1 0,-1 1 0,2-1-1,-2 0 1,1 1 0,-1 0 0,1 0 0,0 0 0,0 0 0,-1 0 0,1 0-1,-1 1 1,0-1 0,3 3 0,-4-2-902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4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3 96,'0'0'19,"0"0"0,1 0 0,-1-1 1,0 1-1,0 0 0,0 0 0,0 0 0,1 0 0,-1-1 0,0 1 0,0 0 0,0 0 1,0 0-1,0 0 0,0 0 0,0-1 0,1 1 0,-1 0 0,0 0 0,0 0 0,1 0 1,-1 0-1,0 0 0,0 0 0,1 0 0,-1 0 0,0 0 0,0 0 0,0 0 0,0 0 1,0 0-1,0 0 0,1 0 0,-1 1 0,0-1 0,0 0 0,1 0 0,-1 0 0,0 0 1,0 0-1,1 0 0,-1 1 0,0-1 0,0 0 0,0 0 0,0 0 0,0 1 0,0-1 1,0 0-1,7 5 69,-2 0 0,1 1 1,0 1-1,-2-1 0,10 15 1,5 7 27,82 98 294,116 150 63,-18 15-422,-84-94-17,27 46-12,17-10 7,73 48-58,-15-20 37,-150-174-5,166 199 111,-155-197-97,220 223 68,-188-203-85,-25-25 0,23 26-758,-101-101 74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4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 0 0,'0'0'44,"0"0"0,0 0 0,0 0 1,-1 0-1,1 0 0,0 0 0,0 0 0,-1 0 0,1 0 0,0 0 1,0 0-1,0 0 0,-1 0 0,1 0 0,0 0 0,0 1 0,0-1 0,0 0 1,0 0-1,0 0 0,-1 0 0,1 0 0,0 0 0,0 1 0,0-1 1,0 0-1,-1 0 0,1 0 0,0 1 0,0-1 0,0 0 0,0 0 1,0 0-1,3 7 433,13 11-599,-12-14 289,92 110 314,-18-23-359,-77-88-144,0-3 3,-1 1 1,0 0-1,1-1 1,-1 1-1,0-1 1,0 0-1,1 0 1,-1 0-1,1 1 1,0-1 0,-1 0-1,1 1 1,-1-1-1,0 0 1,1 0-1,-1 1 1,1-1-1,0 0 1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4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4752 1 256,'-5'1'122,"-1"1"0,0-2 0,1 3-1,0-1 1,-2 0 0,3 1 0,-8 4 0,1-2 51,-38 24 401,-48 37 1,-30 17-283,-235 95-164,-12-26-12,85-36 35,78-27-16,-405 164 72,314-128-200,-123 45-9,264-116-21,-26 10-7,-144 74 29,267-110-3,-203 102-27,-37 17 3,68-36 17,-48 31-21,279-138-1521,20-4 640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4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4604 0 705,'-9'1'86,"0"0"0,0 0 1,0 1-1,0 0 0,-13 4 0,-43 23 246,19-8-183,-139 54 95,-271 113 183,10 26 18,-151 64-317,482-230-119,-95 34 14,116-51-31,-105 36-16,-123 68-22,76-29 22,-224 119-29,308-127 47,-86 44 12,141-89-7,-269 133 29,343-169-95,-1-1 0,-1-1 1,-48 12-1,75-26-894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5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684 0 416,'-2'3'51,"-1"0"-1,0-1 1,-1 1-1,1-1 1,0 0-1,0 1 1,-1-2-1,-3 3 0,-11 6 228,-19 13 166,-56 25 1,16-9-149,-247 129 254,291-151-540,19-8-6,-1-2 0,-24 10-1,38-17-110,3 0-811,10-1 187,3-10-417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5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1530 0 128,'-13'1'202,"1"0"-1,-1 1 0,1 1 1,-1-1-1,2 2 0,-2 0 1,-11 7-1,-79 44 51,-25 30-78,3 4-1,5 5 1,-125 128-1,-8 4-71,192-182-92,-1-4 1,-82 40 0,118-65-1,-31 24-1,-1 3 4,22-21-617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5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4419 0 0,'-2'2'43,"0"-1"0,-1 0 1,0 1-1,1-1 0,0 0 0,-1-1 1,0 1-1,0 0 0,1-1 0,-1 1 0,0-1 1,0 0-1,0 0 0,-4-1 0,4 1 8,1 0-12,0 1 0,-1-1 0,0 1 0,1 0 0,0-1 0,-1 1 0,1 0-1,0 0 1,-1 1 0,2-1 0,-1 0 0,-1 1 0,2 0 0,-4 2 0,-26 32 97,11-12-55,-95 99 171,-78 82 265,2-4-224,-301 283 28,41-135-270,271-217-33,-500 402 9,250-141 3,358-325-28,-85 90 9,-92 83 10,184-185-34,-119 77-1,26-45-4,76-44 4,36-20 11,26-14 3,-1 1-1,1 0 0,-21 19 1,26-18 0,-21 17 0,-43 48 0,-88 102 0,56-63-6,108-112-164,0-1 0,1 0-1,-1 1 1,0-1-1,1 1 1,0 0 0,-1 0-1,2 0 1,-1 0-1,1 1 1,-1-1-1,-1 8 1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5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3758 0 224,'-119'126'1008,"45"-51"-820,5-6 117,-138 106-1,-95 35 61,183-129-367,-8 11 106,-181 171 0,-351 301 45,572-499-144,-289 244-4,306-242-19,-122 111-134,-10-17 39,126-109 109,-138 99 1,12 18 4,-36 57-1,225-213-237,-1-1-1,-1-1 1,0 0-1,-1-2 1,-16 9-1,21-13-707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5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352 0 448,'-1'7'130,"0"-1"-1,0 0 0,0-1 0,-1 1 1,1-1-1,-5 10 0,-4 14 248,-64 336 749,30-132-918,-8 105-67,23 1-43,22-255-97,-36 249 73,22-191-94,6 28-5,12-123 23,2-18 2,-6 44 0,-2 23 12,8-61 1,-10 49 0,8-64-3,-2 35 0,2-7-4,3-19-1351,0-38 512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5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0 192,'0'0'251,"0"9"363,1 11-425,1-1 1,1 0-1,1 1 0,11 34 0,-4-15-83,105 477 497,86 275-208,-120-476-366,10 35 6,-57-215-35,-9-28 0,-13-38 0,-1-4 0,29 163 0,-20-90 0,-19-127 2,1 6 13,3 32 0,-5-44-130,-1-5-245,3-7-30,-3-11-64,0-7-181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6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173 0 288,'-6'16'774,"2"19"-380,1 65 0,3-25-226,-48 429 403,32-373-427,2 181 0,16-200-111,-4 122 63,-10-142-62,8-68-22,0 2-1,-1 30 1,2 150-12,-5-75 0,5-5 0,-1 12 0,4 4 0,-7-39 5,4 41 22,-1-87-27,1 22 43,-1-41-86,4-35 44,0 1 1,-1-1-1,0 0 1,1 1-1,-1-1 1,1 0-1,-2 1 1,1-1-1,0 0 0,-2 3 1,-5-5-1876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6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648 0 32,'0'0'416,"-8"8"353,-2 11-515,1 0-1,1 2 0,0-1 1,-7 35-1,-1-2-68,-26 80 143,-85 281 65,-55 182-84,152-502-292,-28 128-46,17 4 35,29-161 11,-30 147-11,37-180-6,-5 28 5,1-7 11,-2 9-5,9-45-11,0 0 0,1-6-202,1-6-11,0-11-40,1-10-393,2-4-283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6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12 0 128,'0'0'358,"-4"11"277,-1 37-229,2 0 0,4 61 0,0-38-247,9 706 450,-10-630-551,3 240-25,-1-268-4,0 24 0,5 27-50,8 49 21,14 47 32,-21-163 0,-4-42-5,-1-19 48,1 25 10,0-27-53,-1-10-48,0-22-603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6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19 160,'7'-5'318,"12"-8"215,-18 13-523,-1 0-1,1 0 1,0 0-1,-1-1 1,0 1 0,1 0-1,0 0 1,-1 0-1,1 0 1,-1 0-1,1 0 1,-1 0 0,1 0-1,0 1 1,-1-1-1,0 0 1,1 0-1,-1 0 1,1 1 0,0-1-1,-1 0 1,1 1-1,-1-1 1,0 0 0,1 0-1,-1 1 1,1-1-1,-1 1 1,1-1-1,-1 1 1,0-1 0,0 1-1,0 0 1,1-1-1,-1 1 1,16 27 338,-9-15-244,-1 0 1,5 14 0,138 411 1133,54 221-939,-169-544-290,7-2 0,75 153 0,-8-56-36,38 74 6,-114-218-4,33 71-62,3 0-25,-68-134-62,-7-12-2417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6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1 160,'0'0'1201,"0"9"-907,8 29-69,0 0 0,15 39 1,3 9-155,-1 14-19,95 373 217,-73-306-118,-20-78-116,-21-70-33,0 1-1,1-1 0,15 29 1,-19-41-2,0-1 0,-1 0 0,0 0 0,2 10 0,8 21 0,-8-25 0,1 0 0,2 16 0,-2-10 0,25 65 0,2 10 0,2 10 21,-10-36-10,-23-63-11,9 25 0,15 36 0,-22-57 0,0 0 0,3 17 0,7 13 0,-13-33-25,0-3-79,0-5-136,0-14-683,-3-12-540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7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0,'0'11'641,"1"4"-531,0 0 0,1 0 1,0 0-1,1 0 0,1-1 1,0 1-1,1-1 0,8 18 1,7 12 2,76 172 195,-45-85-194,-22-46-100,12 38 21,-32-93-32,28 85 18,-31-99-16,0-1 1,0 1-1,1-2 0,12 18 1,-16-26-5,0 0 0,-1 0 1,0-1-1,4 14 0,-4-12-1,0-1 0,0 0 0,0-1-1,7 11 1,44 75 0,-49-81-47,1-1 1,-1 0-1,5 18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7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1906 1 160,'0'3'66,"0"-1"0,0 1 0,0 0 1,-1-1-1,0 1 0,0 0 0,1-1 0,-2 1 0,1-1 0,0 1 0,-3 3 0,-22 26 702,5-6-562,-83 130 231,-88 127 44,-219 334 10,140-174-250,38-33-279,101-171 54,28-63 7,-17 29 13,103-170-40,3 1-1,0 1 1,2 0-1,1 2 1,-10 63-1,12-58 8,-2-1 0,-20 50 0,-43 77 8,46-104-9,19-47-19,-5 17 18,15-36-29,0 0 1,-1 0 0,1 0 0,0 0-1,0 0 1,0 1 0,0-1 0,0 0-1,0 0 1,0 0 0,0 0 0,-1 1-1,1-1 1,0 0 0,0 0 0,0 0-1,0 1 1,0-1 0,0 0 0,0 0-1,0 0 1,0 0 0,0 1 0,0-1-1,0 0 1,0 0 0,1 0 0,-1 1-1,0-1 1,0 0 0,0 0 0,0 0-1,0 0 1,0 0 0,0 0 0,0 0-1,1 0 1,-1 0 0,0 0 0,0 0-1,0 0 1,0 1 0,6-5-531,8-12-83,1-10-485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7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188 0 64,'-3'8'174,"1"0"1,-1 0-1,1 1 1,1-1-1,-1 1 0,0 10 1,-1 11 13,-42 262 740,-29 167-473,62-386-427,8-42-7,-2 0 0,-16 53 0,18-68-859,1-16-118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7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284 19 384,'0'-1'84,"0"-1"-1,0 1 0,-1 0 0,1 0 0,-1 0 0,1-1 1,0 1-1,0 1 0,-1-1 0,0 0 0,0-1 0,0 0 1,1 2-74,0 0 1,0 0 0,-1 0 0,1-1 0,0 1 0,0 0 0,0 0 0,-1 0-1,1 0 1,0-1 0,0 1 0,-1 0 0,1 0 0,0 0 0,0 0 0,0 0-1,0 0 1,0 0 0,0 0 0,-1 0 0,1 0 0,0 0 0,-1 0 0,1 0-1,0 0 1,0 0 0,-1 0 0,1 0 0,0 0 0,0 0 0,0 0 0,0 0 0,0 0-1,-1 0 1,1 1 0,0-1 0,0 0 0,0 0 0,-1 0 0,1 0 0,0 1-1,0-1 1,0 0 0,-1 0 0,1 0 0,0 1 0,0-1 0,0 0 0,0 0-1,0 0 1,0 0 0,0 0 0,-1 0 0,1 1 0,0-1 0,0 0 0,0 0-1,0 1 1,0-1 0,0 0 0,0 0 0,0 1 0,0-1 0,0 0 0,1 1-1,-9 64 400,-2 117 0,7-78-306,-72 744 254,26-426-346,11-88-8,12-80 8,1 2-8,9-67-7,6 199 0,7 43 35,3-356-37,-3 136-22,1-10 27,3-106 0,-1 205-1078,0-319 106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7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0 128,'38'51'508,"-7"-9"-183,30 51 1,-40-52-258,-12-21-22,23 33 0,-18-32-94,18 39 0,-31-57-267,-1 0-497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8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709 1 96,'0'0'1602,"0"20"-1442,0-14-133,-1 0 0,-1-1 0,1 1 0,-1 0 0,0-1 0,-5 11 0,-3 7 40,-15 49 99,-19 56 20,-28 95-90,23-109-64,1 0 0,14-29-19,-12 33 7,6-3-20,-11 33 0,20-47 0,-3 10 0,-15 67 0,44-159 0,-67 237 32,65-231-32,3-10 0,0 0 0,-1 0 0,-1 0 0,-8 16 0,0 1-38,7-12-96,6-18 60,1-1 1,-1 1 0,1 1-1,-1-2 1,1 1 0,-1 0-1,0-1 1,0 1 0,0 0-1,0-1 1,0 0 0,0 1-1,-1 0 1,1-2 0,-2 3-1,-3 0-823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8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239 0 32,'-2'2'64,"1"-1"0,-1 1 0,1 1 0,-1-2 0,1 1 0,0 0 0,0 0 0,0 1 0,1-2 0,-1 2 0,-1 3 0,-5 11 182,-27 41 240,-87 135 432,64-108-1441,52-79-123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4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15 921 320,'-1'-5'112,"0"10"66,1 11 77,4-2-108,1-1 0,0 2 0,10 16 0,2 6 34,60 183 296,-15 6-133,20 70-76,-23-112-142,163 469 73,-131-460-195,13-11-50,-60-109 24,49 91-149,-92-162 168,0-1-1,0 1 0,0 0 1,0-1-1,0 0 0,0 0 0,0 1 1,1-1-1,-1 0 0,0 0 1,1 0-1,-1 0 0,1 0 1,-1 0-1,1-1 0,-1 1 1,1 0-1,0-1 0,-1 1 0,1-1 1,-1 1-1,1-1 0,0 0 1,0 0-1,-1 0 0,1 0 1,3-1-1,2-1-17,0 0 0,0-1 0,0 1 0,0-2 0,7-3 0,6-3-1,0 2 22,0 2 0,20-4 0,7-2 0,-46 11 1,1 1-1,-1 0 0,1-1 0,0 0 1,-1 0-1,1 0 0,-2 0 1,2 0-1,0 0 0,-2 0 0,2-1 1,-1 2-1,0-2 0,0 1 0,0-1 1,0 1-1,0-1 0,1-1 0,-1-1 2,0 0-1,0 0 1,0 0-1,0 0 0,0 0 1,-1 0-1,0-6 0,0-5 3,-1-1 0,-1 1 0,-5-18 0,-9-27 5,-2-1 0,-34-70 0,17 41-4,-58-177 12,-60-287-1,113 368-18,33 142 11,1-1 1,0-53-1,6 71-1,-1 9-4,1 1 0,3-25-1,-3 38-4,1 0 0,0-1 0,0 2 0,0-1-1,0 0 1,1 0 0,-1 1 0,1-1 0,0 0-1,0 1 1,1-1 0,-1 1 0,0 0 0,1 0-1,4-4 1,-5 6 2,-1 0 1,1 0-1,0 0 0,0 0 0,-1 1 0,2 0 1,-2-1-1,1 1 0,0-1 0,0 1 0,0 0 1,0 0-1,0 0 0,-1 0 0,2 1 1,-2-1-1,1 1 0,0-1 0,0 0 0,0 1 1,-1 0-1,2 0 0,-2 0 0,1 0 0,2 1 1,5 5 14,0 0 1,0-1 0,8 10 0,-14-12-20,33 32 28,-3 1 1,-1 3-1,-2 0 0,-1 1 0,-3 2 0,26 54 1,2 23 51,45 147 0,-49-127-48,4-3-1,84 148 1,-117-245-46,15 27 12,63 88 0,-94-148 7,1 0 0,0-1 0,13 13-1,-16-18-8,0 2 0,0-1 0,0-1 0,0 1 0,0 0 0,0-1-1,0 0 1,0 0 0,0 0 0,1 0 0,-1 0 0,6-1 0,-8 0 3,0 0 1,0 0 0,0 0 0,-1 0-1,2 0 1,-1-1 0,-1 1 0,1 0 0,0-1-1,0 0 1,0 1 0,-1-1 0,1 1 0,0-1-1,0 1 1,-1-1 0,1 0 0,-1 1-1,1-1 1,0 0 0,-1 0 0,0 0 0,1 1-1,-1-1 1,1 0 0,-1-1 0,1 1-1,5-31-73,-5 27 74,24-230-3,-19 172-29,-3 1 0,-5-106 0,-3 120 20,-1 0 0,-3 0 0,-29-91 0,-66-114 49,64 163 0,-42-135-1,70 181-31,2 0 0,2 0 0,1-2-1,3 1 1,1-57 0,3 84-3,2 1 1,0 0-1,1 0 1,1 0-1,1 0 0,0 1 1,1-1-1,8-16 1,-14 33 0,0 0 0,0 0 0,0 0 1,0 0-1,0-1 0,0 1 0,0 0 0,0 0 1,0 0-1,0 0 0,0-1 0,0 1 1,0 0-1,0 0 0,1 0 0,-1 0 0,0 0 1,0 0-1,0-1 0,0 1 0,0 0 1,0 0-1,0 0 0,1 0 0,-1 0 0,0 0 1,0 0-1,0 0 0,0 0 0,1-1 1,-1 1-1,0 0 0,0 0 0,0 0 0,0 0 1,0 0-1,0 0 0,0 0 0,0 0 1,0 0-1,0 0 0,1 0 0,-1 0 0,0 0 1,0 1-1,0-1 0,0 0 0,1 0 1,3 8 33,-3-3-21,324 861 313,-239-599-246,170 363 0,-205-518-80,35 73-1,-62-141-12,58 83 1,-78-122 8,0 0 0,1 1 0,0-1 0,-1-1 1,2 0-1,-1 0 0,1 0 0,10 6 1,-14-9-2,0-1 0,-1 1 1,1 0-1,0 0 0,0 0 1,0-1-1,0 0 1,0 1-1,0-1 0,0 0 1,0 0-1,0 0 0,0-1 1,0 1-1,0 0 0,0-1 1,0 0-1,0 1 1,0-1-1,0 0 0,-1 0 1,1 0-1,0 0 0,0 0 1,-1-1-1,1 2 0,-1-2 1,1 0-1,-1 1 1,1-1-1,-1 1 0,1-3 1,9-15-7,-1 0-1,0 0 1,10-34 0,1-2 2,-17 46 12,0 1-1,-1 0 1,-1-1-1,1 0 1,-1 0-1,0 0 1,-1 1-1,0-2 1,0 1-1,-1 0 1,0 0-1,0 0 1,-2 0-1,1 0 1,-1-1-1,-5-15 1,-60-137 19,-16-50 15,20-51-31,12 35-7,21 131 5,-52-115-1,-57-86 13,98 213-12,-66-168-3,86 189-9,3 0 1,-13-74-1,-34-323 23,61 430-8,-3-29-2,-10-73-60,12 108 45,-1 2 0,0-1-1,-15-32 1,16 48 10,1 0 0,-1-1 0,0 2 0,-1 0 0,0 0 0,0 0 0,0 0 0,-1 1 0,0-1 0,-9-4 0,10 6 0,-1 1 0,0 0 0,1 1 0,-1-1 0,-1 1 0,1 0 0,-1 1 0,1 0 0,0 1 0,-1 0 0,0-1 0,-11 2 0,17 0 0,-2 1 0,1 0 0,0 0 0,0-1 0,1 1 0,-1 0 0,1 1 0,-2-1 0,2 1 0,-1 0 0,1-1 0,-1 1 0,-3 4 0,-2 4 0,-1 0 0,-7 11 0,5-6 0,-219 263 64,221-268-66,0 1-1,1 1 1,1 0 0,-1 0-1,2 0 1,0 1 0,-9 25-1,3 5-12,-9 51-1,9-37 7,3-15 7,3 0 0,-2 66 1,10 84 1,19-3 12,-4-43 3,-9-72-122,-12-86 93,1 1 1,-2-1-1,1 1 1,-12-19-1,-1-4 2,-86-198-20,88 203 28,0 0 1,-36-49-1,-48-45-7,66 87 22,-68-61 0,93 91-12,0 0 1,0 0 0,-1 0-1,1 1 1,-2 1 0,1-1-1,0 1 1,0 1-1,-1 0 1,0 0 0,0 1-1,0 0 1,-10 0-1,-17 1 3,23 0-6,-1 1 1,0 0-1,0 0 1,0 2-1,1 1 1,-1-1-1,-17 7 1,29-7 3,0 0 0,1 0 0,0-1 0,-1 1 0,1 0 0,0 0 0,-1 0 0,2 0 0,-1 1 0,0-1 0,0 1 0,1-1 0,-1 1 0,-1 5 0,-2 4 0,-7 27 0,7-24 0,0 6 8,-5 25 0,7-25 0,-8 24 0,8-33-11,1 1 0,-2 20 0,3-18 6,-4 38-29,-6-67-33,-8-20 62,13 22-4,0 1 0,-13-17 0,2 4 1,12 18 3,0-1 0,0 0 0,-1 1 0,1 0 0,-1 0 0,0 1 0,-1 0 0,-7-5 0,8 5 1,-1 2 0,1 0 0,-1 0 1,0 1-1,-10-4 0,14 6-2,2-1-1,-1 1 1,-1 0-1,1 0 1,0 0-1,-1 1 1,1-1-1,0 0 1,-1 0-1,1 1 1,0 0-1,0 0 1,0 0-1,0 0 1,-1 0-1,2 0 1,-2 1-1,2 0 1,-1-2-1,0 2 1,-1 1-1,-8 10 1,1 1-1,0-1 0,-9 17 1,16-25-38,2-1 1,-1 0-1,0 1 0,1-1 1,-1 7-1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791 26 352,'0'0'198,"-6"3"565,0 4-639,0 1-1,1-1 0,-1 2 1,2-1-1,0 1 0,-6 14 1,1-2-27,-149 338 833,43-94-605,77-180-294,-208 447 221,99-193-284,141-321 13,0-1 1,1 0 0,1 1-1,0 1 1,2-2 0,-2 22-1,4-38 12,1 0 0,-1-1 0,0 1 0,0 0 0,0-1-1,1 1 1,-1 0 0,0 0 0,0 0 0,0-1 0,1 0-1,-1 1 1,1 0 0,0-1 0,-1 1 0,0-1-1,0 1 1,1 0 0,0-1 0,0 0 0,16 10-1,-7-5 6,6 5 3,-2 1 0,26 24 0,22 33 35,-39-43-16,-19-19-17,59 58 41,-56-58-38,0-1 0,1 1 0,0-1 1,0 0-1,0 1 0,0-3 0,12 5 0,-17-7-5,-1 0 0,0-1-1,1 1 1,0-1 0,-1 0-1,0 0 1,1 0 0,-1 0-1,0 0 1,1-1 0,0 1 0,-1-1-1,0 0 1,1 0 0,-1 1-1,0-1 1,1 0 0,-2-1-1,1 1 1,1 0 0,-2-1 0,2 1-1,-2 0 1,1-2 0,0 1-1,0 1 1,-1-1 0,1-1-1,1-2 1,3-6-10,-1 0 1,1-1-1,-2 0 0,6-21 0,-6 21 5,52-203-92,-36 127 94,49-136-1,35 13 27,-14 32-128,-79 153 70,-2-1 0,8-32 0,-17 59 36,0-1 0,0 1 0,0 0 0,0 0 0,0 0 0,0-1 0,0 1 0,0-1 0,0 1 0,0 0 0,0-1 0,1 1 0,-1 0 0,0-1 0,0 1 0,1 0 0,-1-1 0,0 1 0,1 0 0,-1 0 0,0 0 0,5 3 17,2 11-2,-6-12-11,5 14 3,-1 1 0,0 0 0,-1-1 1,-1 2-1,2 19 0,-2 90 24,-3-106-25,-1 36-8,-4-1 0,-12 75 0,-37 109 43,-7 51 112,53-228-122,3 1 1,6 102 0,0-151-30,1 1 0,1-1-1,7 28 1,20 41 7,-20-59-10,-4-9-10,1 0 1,15 28-1,-17-37 6,-1-1-1,1 0 0,0 0 0,0 0 1,1-1-1,0 0 0,0 0 1,9 6-1,147 89-1,-160-100-2,-1 1 0,0 0 0,0 0 0,1 0 1,-1 0-1,1-1 0,0 0 0,0 1 1,-1-1-1,1 0 0,0 0 0,1 1 0,-2-2 3,0 1 0,0 0 0,-1-1 0,1 1 0,0 0 0,-1 0-1,1-1 1,0 1 0,-1-1 0,1 0 0,0 1 0,-1-1-1,1 0 1,-1 1 0,0-1 0,1 1 0,0-1 0,-1 0-1,1 0 1,-1 0 0,0 1 0,0-1 0,0 0 0,1-2-1,28-119-43,-13 46 32,9-18 17,5 2 0,3 1 1,4 3-1,51-91 0,101-172-33,-67 146 53,-115 194-22,1 1 0,-1 0 0,2 0 0,13-12 0,-22 21 1,1 1 0,0-1 0,-1 1 0,1-1 0,-1 1 0,0 0 1,1-1-1,0 1 0,0 0 0,-1-1 0,0 1 0,1 0 0,0 0 0,-1 0 1,1 0-1,0 0 0,-1 0 0,1 0 0,0 0 0,-1 0 0,1 0 0,-1 0 1,1 0-1,0 0 0,-1 0 0,1 1 0,0-1 0,-1 0 0,0 1 0,1-1 1,0 1-1,-1-1 0,1 1 0,-1-1 0,0 1 0,1-1 0,-1 0 0,1 0 1,0 1-1,-1 1 0,3 1 1,-2 2 0,2-1 0,-2 0 0,4 8 0,-5-11-1,4 12 3,-1 1-1,-1-2 1,0 2-1,0-1 1,-1 27-1,-3-15 6,1 0-1,-9 32 1,-43 150 39,-14-2 137,8-23-100,45-138-93,-49 168 38,52-161-5,1 0-1,-5 67 0,10 98 15,5-212-42,1 1-1,-1 0 1,0-1 0,2 1 0,-1-1 0,0 1 0,1 0-1,-1-1 1,2 0 0,-2 0 0,1 0 0,1 1 0,-1-1-1,1-1 1,0 1 0,0 0 0,0-1 0,0 1 0,1-2-1,-1 1 1,1 0 0,0 0 0,0-1 0,0 1 0,0-2-1,0 1 1,0 0 0,1-1 0,-1 0 0,0 1 0,6 0-1,98 3-68,-72-4 55,0 1 0,37 8-1,-64-8 6,0 0-15,0 0 1,15 0-1,-23-2 26,-1 0 0,0 0 0,1 0-1,-1 0 1,0-1 0,0 1 0,0 0 0,0 0 0,0-1-1,0 1 1,1 0 0,-1-1 0,0 1 0,0 0 0,0-1-1,0 1 1,0 0 0,1-1 0,-1 1 0,0 0 0,0 0-1,0 0 1,0-1 0,0 1 0,0 0 0,0-1 0,-1-13-55,1 9 49,2-30-6,6-38 0,-5 51 16,11-61-13,26-83 1,-14 64 20,25-88 57,80-194-1,-74 230-45,64-163 49,36-110 69,-129 346-150,-9 24 3,15-67 0,-30 106 8,30-181-10,-34 198 10,0-2 3,0 1 1,0-2 0,0 2 0,0-1 0,0 0-1,0-3 1,0 5-3,-1 0 1,1 0-1,-1 1 1,1-1-1,-1 0 0,0 0 1,1 0-1,0 0 1,-1 0-1,0 1 0,1-1 1,-1 1-1,1-1 1,-1 0-1,0 1 0,0-1 1,1 1-1,-1-1 1,0 1-1,0 0 1,0 0-1,-1-1 0,-140-43 47,111 36-51,1 3-1,-56-4 1,21 8-5,-94-5-45,132 4 44,0-2 1,0-1-1,-46-17 0,65 18-5,0 3 0,0-2 1,1 1-1,-1 1 1,-12-1-1,16 2 6,-1 0 0,2 0 0,-1 1 0,-1 0 0,1 0 0,0-1-1,1 2 1,-2-1 0,1 1 0,0 0 0,1 0 0,-5 2 0,-15 14 4,-1 1 0,1 1 0,1 1 0,0 1 0,2 1 0,1 1 0,-26 41 0,-36 73 50,-84 126 63,19-65-83,123-160-38,21-33 10,-2 1 1,1-1-1,-1 0 1,0 0 0,0-1-1,-1 1 1,1-1-1,-1 0 1,-6 5 0,11-9-5,0 0-20,0-13-1,0 6 32,0-2-1,2 1 1,-1 0 0,0 0 0,6-14 0,17-35-8,-15 35 9,9-18 1,-6 13-17,1-1 0,-3 0 1,14-54-1,-7-10 4,34-155 6,-41 204-18,10-86-1,-8-252-296,-12 380 315,-1-1 1,1-1-1,0 1 1,-1-1 0,1 1-1,0 0 1,0-1 0,-1 1-1,0 0 1,0 0 0,1-1-1,-1 1 1,1 0 0,-2 0-1,1 0 1,1 0 0,-1 0-1,0 0 1,0 0 0,0 1-1,-3-3 1,-2-1 19,0 1 1,-13-6 0,10 6-6,-27-14-9,-1 3 0,0 1 1,-1 2-1,0 1 0,-42-4 0,27 6-6,33 4 16,-40-2 0,35 3 26,21 3-34,1-1 1,-1 0-1,0 1 0,0-1 1,0 1-1,1 0 0,0 1 1,-1-1-1,0 1 0,-5 1 1,-12 12 34,6-3-28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1439 35 0,'0'0'956,"-14"0"-359,-44 0-289,-139 4 103,156-1-345,0 2 1,-71 19 0,75-13-16,1 0 1,0 4-1,2 0 1,-1 3 0,2 0-1,0 2 1,1 2 0,-53 46-1,-184 219 282,253-268-335,-147 186 32,136-166-20,1 3 0,2 0 0,-26 66-1,42-86-9,1 2-1,1-1 0,1 1 0,-4 45 0,4 98-4,5-148 4,0-15-1,1 1 1,-1-1-1,1 0 1,-1 0 0,1 0-1,1 1 1,-2-2-1,2 1 1,-1 0-1,1 0 1,0 0-1,1-1 1,1 4 0,0-1-1,1-1 0,-1 0 0,1-1 0,0 1 0,0 0 0,0-2 0,9 6 0,-2-3-1,0 0 0,1-1 0,-1-1 0,0 1 0,1-2 1,0 0-1,18 1 0,-1-2-2,0-2-1,0-1 1,0 0 0,-1-4-1,1 0 1,37-11 0,-34 5-7,1 0 0,0 4 0,1 0 1,58-3-1,-88 10 5,0-1 0,1 0 0,-1 0 0,0-1 0,0 0 0,0 0 0,9-5 0,18-6-22,-19 6 23,-12 5 6,1 1 0,-1 0 0,0 1 0,1-1 0,-1 0 0,1 0 0,-1 1 0,2-1 0,-2 1 0,3-1 0,-4 22 80,-2-11-78,0 0-1,-2-1 0,1 0 1,-1 1-1,0-2 0,-1 0 1,-9 14-1,-9 20-1,-28 84 108,34-80-27,-2 0 1,-38 66-1,50-101-65,1 0 0,0 0 0,0 0 0,2 1 0,-6 17 0,9-28-16,1 0 0,0 1-1,0-1 1,0 1-1,0-2 1,0 2-1,1-1 1,-1 1-1,0-1 1,1 0 0,-1 1-1,0-1 1,0 0-1,1 0 1,0 0-1,0 1 1,-1-1 0,0-1-1,1 2 1,1-1-1,-1 0 1,-1 0-1,1-1 1,0 1-1,1 1 1,4 3-4,0-1-1,1 0 1,8 4 0,0 0 0,9 9 12,37 33 0,-39-31 0,44 31 0,-60-47-5,-2 0 0,2-1 0,-1 0 0,0 1 0,1-2-1,0 1 1,-1-1 0,11 1 0,-12-2-1,-1 0 0,1 0 0,-1 0 0,0 0 0,1 0 0,-1-1 0,0 0 0,1-1 1,-1 1-1,0 0 0,0-1 0,0 0 0,0 1 0,0-1 0,5-4 0,26-29 1,58-75 0,-59 69-4,24-37-2,71-131-1,-20 31 1,-21 49 24,195-219 1,-259 323-23,326-384-31,-330 384 32,6-10 0,36-62 0,-55 85 0,-1 0 0,1-1 0,-1 1 0,-1-1 0,0-1 0,-1 1 0,-1-1 0,1 1 0,-1-22 0,-2 32 2,0 0-1,0 0 0,0 0 0,0-1 0,-1 2 0,0-1 0,1 0 0,-3-5 0,3 6-2,-2 0 0,1 1 0,0 0 0,0-1 0,-1 1 0,1 0 0,-1 0 0,1 0 1,-1 0-1,1-1 0,-1 1 0,1 1 0,-1 0 0,1-1 0,-3-1 0,-9-1-5,2 0 0,-2 1 0,2 0 0,-1 1 0,-1 0 0,-12 1 0,12 1 4,0-1-1,0-1 0,-1 0 0,2-1 0,-20-5 0,29 6 3,0 1 0,-1-1 0,1 1 0,0-1 0,-1 1 0,1 0 0,-1 0 0,1 1 0,0 0 0,-1-1 0,1 0 0,0 1 0,-1 1 0,1-1 0,0 0 0,0 1 0,1 0 0,-5 2 0,-5 4 0,1 2 0,-21 20 0,21-20 0,-30 32 1,1-2-4,-66 52 0,-17-3-24,120-87 18,-1-1 0,1 1 0,0 0 0,-1-2-1,1 2 1,-1-1 0,1 0 0,-1 0-1,0-1 1,-5 0 0,9 0 6,0 0 0,-1 0 1,1 0-1,-1 0 0,1 0 0,0 0 1,0-1-1,0 1 0,0 0 0,0-1 1,-1 1-1,1-1 0,0 1 0,0 0 1,0-1-1,0 1 0,-1-1 0,1 1 1,0 0-1,0 0 0,0 0 0,0-1 1,0 1-1,0-1 0,0 1 0,0-1 1,0 0-1,0-15-29,1 11 18,0-11 1,1 0-1,0 0 1,1 0-1,1 1 1,1 0-1,8-21 1,-6 18 11,0-1 1,-2 1 0,0-1-1,2-19 1,0-165 6,-7 202-4,0-1-1,0 1 1,0 0 0,0 0-1,-1 0 1,1-1 0,0 1-1,-1 1 1,0-2 0,1 1-1,-1 0 1,1 0 0,-1 0-1,0 0 1,0 0 0,1 0-1,-1 0 1,0 0-1,0 1 1,1-1 0,-1 0-1,0 1 1,-2-2 0,-27-10 48,10 6-50,7-2-25,10 6-55,0 0-1,0 0 1,0 1 0,-1-1-1,1 1 1,-1-1 0,1 2-1,-6-2 1,-4 1-987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732 50 64,'0'-1'47,"0"-1"0,0 1 0,-1 0 1,1 1-1,-1-1 0,0-1 0,0 1 0,1 0 0,0 1 0,-1-1 0,0 0 1,0 0-1,1 0 0,-1 1 0,0-1 0,0 1 0,0-1 0,0 1 0,0-1 0,0 1 1,0-1-1,0 1 0,0-1 0,0 1 0,0 0 0,-1 0 0,-31-6 309,17 5-291,1 2 0,-1 0 0,0 1 0,1 0 0,-1 2 0,2-1 0,-30 13 0,4 2 30,-60 36 0,53-24 15,2 2 0,1 2 0,1 1 0,-64 71 0,94-92-103,1 1 1,0 1-1,1-1 0,1 2 1,0 0-1,2-1 1,-10 25-1,17-34-5,-1 1 1,1 0 0,0 0-1,1 0 1,-1-1-1,3 13 1,-2 2 0,0-21-3,0 1-1,0-1 1,0-1 0,0 2-1,0-1 1,1 1-1,-1-1 1,1-1 0,-1 1-1,1 1 1,-1-1-1,0 0 1,1-1 0,0 1-1,0 1 1,-1-1-1,1 0 1,0-1 0,1 2-1,0 0-1,0-1 0,1 0 0,-1 1 0,0-1 0,0 0 0,2 0 0,-2-1 0,3 2 1,5 0-6,1-1 0,0 0 0,11 0 0,-19-1 7,8 0 3,1 0 0,-1 0 0,1-2-1,-1 2 1,1-3 0,-1 1 0,0-2 0,1 1 0,-1-1 0,15-9 0,264-157 34,-260 150-29,1-2 1,41-40-1,-39 34-6,-25 21-2,0 0 0,-1 0 0,-1 0 0,1-1 0,0 0 0,-1-1 0,-1 1 0,1 0 0,7-18 0,-7 9-1,2-9 7,-3 4 8,-4 17-11,1 0-1,-1 0 1,0-1-1,-1-7 1,0-42 50,0 54-49,0 1 0,0-1 1,0-1-1,0 1 0,0 0 0,-1 1 0,1-1 0,-1 0 0,1 0 0,-1 0 0,1 0 0,-1 1 0,1-1 0,-1 1 1,1-1-1,-1 0 0,0 1 0,1-1 0,-3-1 0,-18-9 142,3-1-133,11 5-210,6 6 88,0 0 1,1 0-1,-1 0 0,0 0 1,0 0-1,1 1 1,-2-1-1,1 1 0,1-1 1,-2 1-1,0-2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1914 286 64,'2'-5'78,"-2"1"-1,2-1 1,-1 1-1,-1-1 0,0 0 1,1 0-1,-1 0 1,0 0-1,-1 0 1,1 0-1,-3-7 1,1 3 33,0 1 0,-1-1 0,0 0 0,-1 2 0,-6-12 0,4 10-70,-1-1 0,0 0 0,1 1-1,-2 0 1,-1 0 0,1 2 0,-1-1-1,0 1 1,-11-7 0,5 5 5,0 1-1,0 1 1,-1 0 0,0 1 0,-23-5-1,-11 3 93,-1 1-1,0 4 1,-52 1-1,96 2-114,-17 2 38,0-1 0,-1 3 0,1 1 1,0 0-1,-44 18 0,-111 60 160,157-72-201,1 1 17,-1-1-1,1 3 0,1-1 0,0 3 0,-29 28 0,40-35-26,2 1 0,-1-1-1,0 1 1,2 0 0,-1 1-1,1 0 1,1 0 0,0 1-1,0 0 1,1-1 0,1 1-1,0 0 1,-3 18 0,5-15-10,-1 0 0,2-1 0,0 1 0,1 0 0,0 0 0,2-1 0,-1 0 0,9 25 0,-3-15 0,2-1 0,0 0 0,17 27 0,45 60 15,-43-70 0,-3 1-1,26 54 0,-48-86-12,0 1 0,-1 0-1,-1-1 1,1 1-1,0 16 1,1 52 20,-5-67-23,-1-1-1,1 1 1,-1-1-1,0 0 1,-1 0-1,0 0 1,0-1-1,-9 17 1,4-11 4,0 0 1,-1-2 0,-1 2 0,-17 18 0,14-20 1,1 0 0,-1-2 0,-1 0-1,-26 17 1,31-24-4,0 1 0,1 0 0,-2-2-1,0 0 1,1 0 0,-1-1 0,1 0-1,-1 0 1,-16-1 0,22-1-3,1-1 0,0 1 0,0-1 0,1 0 1,-1-1-1,0 2 0,0-2 0,0 1 0,0-1 0,1 1 1,-1-2-1,1 1 0,-1 1 0,1-2 0,0 1 0,-1 0 1,1 0-1,0-1 0,0 0 0,1 0 0,-1 1 0,1-2 1,-3-3-1,-2-9-13,-1 0 1,1 0 0,-3-20 0,7 28 13,-5-25-63,2 0-1,1-1 0,2 2 0,2-46 1,0 62 8,0-1 15,-1 0 0,-4-30 1,5 44 39,-1 0 1,0-1-1,0 2 1,1-2-1,-1 1 1,-1 0-1,2 0 1,-2 0-1,0 0 1,1 1-1,-1-1 1,0 0-1,1 0 1,-2 1-1,1 0 1,0-1-1,-1 1 1,1 0-1,0 1 1,-1-1-1,-5-3 1,2 4 1,0 0 0,1 0-1,-1 1 1,0 0 0,0 0 0,1 1 0,-1 0-1,0 0 1,0 0 0,1 0 0,-1 1 0,-5 3 0,-41 19 29,-123 62 30,52-6 4,78-51-66,23-16-1,-28 23 0,43-30 3,1 0 1,0 0-1,0 0 1,0 1-1,1 1 0,0-2 1,-8 17-1,10-16 2,-1 0-5,1-1 1,0 2-1,0-1 1,-1 10-1,3-15 2,1 1 0,0-1 1,-1 1-1,1-1 0,0 1 0,1-2 0,-1 2 0,0-1 1,1 1-1,-1-1 0,0 0 0,1 1 0,1-1 0,-2 0 1,1 0-1,0 0 0,0 1 0,3 1 0,112 165 139,-86-118-65,38 79-1,-60-110-65,2 0 0,0-2 0,1 1 0,2-2 0,-1 1-1,1-2 1,1 0 0,0 0 0,2-2 0,0 1 0,0-3 0,1 1-1,33 17 1,-33-20-5,1-1 0,1-2 0,-1 0 0,1 0 0,0-2 0,1-1 0,19 2 0,-13-3 32,0-3-1,0 0 1,-1-1 0,1-3-1,-1 1 1,40-12-1,38-12 10,33-9-17,-111 27-25,2-1 1,-3-1-1,28-17 1,35-20-2,-48 27 0,0-2 0,-1-2 0,48-40 0,-77 56-4,-2 1-1,1-1 1,0-2-1,-1 2 1,-1-2 0,0 1-1,-1-1 1,1 0-1,5-18 1,0-9-22,11-62 1,-19 83 24,0 0 2,-1 0 1,0 0-1,-1-18 0,-2 27 0,1-1-1,-1 1 1,0-1 0,-1 2-1,0-2 1,0 1-1,-1 0 1,-4-9 0,-5-12 17,2-1-1,0 0 1,-9-53 0,6 22-15,-20-103-125,27 114-15,4-86 1,2 88 62,0 35 59,1 0 0,0 0 1,0 0-1,2 1 0,5-24 0,-6 31 12,-1 1-1,1 0 0,0 0 0,0 0 0,1-1 1,0 1-1,-1 0 0,1 1 0,0-2 1,0 2-1,0 0 0,1-1 0,-1 2 0,1-2 1,0 2-1,0-1 0,0 1 0,7-3 0,-1 1 4,1 2 0,0-1 0,-1 1 0,1 1 0,21-1 0,-30 3 1,1-1 0,-1 1 0,0 0-1,1 0 1,-1-1 0,0 1 0,1 0-1,-1 1 1,0-1 0,0 0 0,0 1 0,0 0-1,0-1 1,-1 1 0,1 0 0,-1-1-1,1 1 1,0 1 0,-1-2 0,2 4-1,2 3 4,-1 0-1,0 1 0,-1-1 0,4 12 0,-1 0 11,-2 1-1,0 0 1,2 39-1,-6 66 74,-2-56-67,2-67-20,0 7 1,0-2 0,1 0 1,0 2-1,-1-2 0,5 14 1,-4-20-2,0 0-1,-1 0 1,1 0 0,0 0-1,0 0 1,0-1 0,1 1 0,-2 0-1,2-1 1,0 1 0,-1-1 0,1 1-1,-1-1 1,1 0 0,-1 0-1,1 1 1,-1-1 0,2-1 0,-2 1-1,1 0 1,0 0 0,0-1-1,0 1 1,-1-1 0,2 1 0,-2-1-1,2 0 1,-1 0 0,2 0 0,5-1-2,0 0 0,0-1 0,0 1 0,0-2 1,-1 1-1,1-2 0,0 1 0,-2-1 1,2-1-1,-1 0 0,-1 0 0,1 0 0,0-1 1,-1 0-1,0 1 0,-1-2 0,7-8 1,-11 10 1,1 0 0,-2 1 0,1 0 0,-1-1 0,1 1 0,-2-1 0,1 0 0,1-8 0,-1 2 0,3-22-34,-2-1 0,-3-48 0,-1 20 7,2-233 156,0 292-241,0 1 0,0-1 0,0 1 1,-1-1-1,0 1 0,0-1 1,1 1-1,-1 0 0,-1-1 1,1 1-1,0-1 0,-2-1 1,-3-5-1448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1559 10 128,'-3'1'76,"0"-1"0,0 1 0,0-1 0,0 1-1,1-1 1,-1 1 0,0 1 0,0-1 0,1 1 0,0-1 0,-5 3-1,-23 24-62,22-20 89,-31 33 316,-52 71-1,15-16-24,-140 121 499,-18-16-373,-37 32-152,103-71-240,-83 75 39,225-213-166,0 0 0,-27 36 0,49-54-4,-1 0 0,1 0 0,0 0-1,0 1 1,-3 9 0,7-13 2,-1-2 1,0 1 0,0 1-1,1-2 1,0 2-1,-1-2 1,1 2-1,-1 0 1,1-2-1,0 2 1,0-2-1,0 2 1,1-1 0,-1 0-1,1 1 1,-1-2-1,0 2 1,1-1-1,0 0 1,0 0-1,-1-1 1,3 5-1,8 6 2,-1 0-1,0 0 0,2-1 1,22 17-1,-26-23 1,2 1 0,-2-2-1,1 2 1,1-2 0,-1-1 0,0 0 0,1 0-1,15 2 1,-20-4-3,0 0-1,-1 0 0,1-1 1,0 0-1,-1 0 1,1 0-1,-1 0 1,1-1-1,0 0 1,-1 0-1,1-1 0,0 1 1,-2-1-1,2 0 1,0 1-1,-1-2 1,6-4-1,486-340-44,-197 180 85,-223 126-47,95-70-1,-110 67 17,-26 21 3,-1-2-1,48-46 1,-70 58-17,0 1 0,-2-3 0,1 2 0,-1-2 0,0-1 0,-2 1 0,0-1 0,-1 0 0,0-1 0,0 1 0,3-23 0,0-7-46,3-62 1,-3 11 0,-6 68 53,-3 0 0,-1-33 0,-1 19 0,1 36 0,-1-1 0,0 0 0,-2-8 0,-2-23 0,3 25 4,0 0 1,-1 0-1,0 1 1,0-2-1,-11-23 1,13 36-60,-1 0 1,1 0 0,-1 0 0,0-1 0,0 2-1,0-1 1,0 0 0,0 1 0,0-1 0,0 0 0,-1 1-1,1 0 1,0 0 0,-1-1 0,1 1 0,-1 1-1,1 0 1,-1-1 0,-3 0 0,-5 0-971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463 20 545,'-18'-4'65,"-1"-1"185,0 1 1,0 1 0,-25-1-1,18 5-138,-1 1-1,0 1 1,0 1-1,1 2 1,0 1-1,1 0 1,-1 3-1,-46 22 1,67-28-98,0-2 0,-1 3 0,1-2 0,-1 1 0,2 0 0,-1 1 0,-4 4 0,7-6-10,0 0 1,0 0-1,0 0 1,1 1 0,-1-1-1,1 1 1,0-1 0,0 0-1,0 1 1,1-1 0,-1 0-1,1 2 1,0-2 0,0 5-1,-1-1 10,2 0-1,-1 0 1,1-1-1,-1 1 1,2-1-1,-1 1 1,4 10-1,-3-14-8,1 1 1,-2 0-1,2 0 0,0-1 0,-1 0 1,1 1-1,-1-1 0,1 1 0,1-2 1,-1 1-1,0 0 0,7 3 0,-3-2 3,1 0 0,0 0 0,-1-2 0,1 2 0,0-3 0,0 2 0,12 0 0,60 0 60,-68-3-66,0 0 1,-1-2 1,1 0 0,-1 0-1,0-1 1,0 0-1,1-1 1,-2-1-1,13-6 1,-2-1 7,1-2-1,35-28 1,-52 39-11,0-2 1,0 1-1,-1-1 0,1 0 0,6-9 1,-10 11 4,1-2-1,-1 2 1,1 0 0,-1-1 0,0 0-1,1 1 1,-2-1 0,1 0-1,-1 0 1,1 0 0,-1-5 0,0 4-2,-1 0 0,1 0 1,-1 1-1,0-1 0,0 1 0,0-1 1,-1 0-1,0 1 0,1 0 1,-1 0-1,-1 0 0,-4-7 0,5 8 8,0 0 0,0 1-1,0 0 1,0-1 0,-1 1-1,0 0 1,1 0 0,-1 0 0,0 0-1,0 1 1,0-1 0,0 1-1,0 0 1,0 0 0,0 0-1,0 0 1,0 1 0,0 0-1,-4-1 1,2 1-12,-20 0-476,-41 5-1,54-3-611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5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 0 64,'-1'0'37,"1"1"0,-1-1-1,1 0 1,0 1 0,-1-1 0,1 1 0,0-1-1,0 0 1,0 0 0,0 0 0,-1 1-1,1-1 1,0 1 0,0-1 0,0 1 0,0-1-1,-1 1 1,1-1 0,0 1 0,0-1-1,0 0 1,0 1 0,0-1 0,0 1 0,1 0-1,-1 17 94,0-11-25,1 8 11,1 1 0,0-1 1,1 0-1,1 0 1,6 16-1,1 5 29,85 319 437,-90-335-564,65 211 161,23 87-109,-29-105-48,-26-90-12,-5-15-10,-22-73 6,23 55 20,-22-58-23,11 36 1,-13-35-5,15 33 0,-18-46 31,-2-3-19,-4-15-518,-4-8-591,-4-12-66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5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 2 32,'-2'0'731,"5"0"-528,16 0-71,1-1-51,0 1 0,0 1 0,0 1 0,0 0 0,0 2 0,24 8 1,24 12-31,41 16 26,-96-35-84,-7-3 1,-2 0 0,1 1 0,-1-1-1,7 4 1,-11-5-20,-1-1-674,-9 0 150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5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64,'6'8'353,"0"-1"0,13 10 0,8 12-40,1 6-105,-5-8-96,-2 0 0,31 54 1,18 31-58,-32-57 23,3-2-48,-28-37-13,15 23 0,3 7 20,-27-40-28,1 1-1,-1 0 0,1-1 0,10 11 1,9 10 8,4 8 5,-17-23-8,0 3 0,9 13 0,11 15 18,-18-27-25,-7-8 0,0 0-1,-1 0 0,5 9 0,2-5 0,4 4-33,-15-13-683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58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22 2450 32,'0'-20'1116,"1"13"-1067,1-1 1,0 2-1,0-1 0,1 0 1,0 0-1,0 1 0,0 0 1,1-1-1,5-6 1,-4 3-26,134-179 238,-103 144-268,-29 35 5,-2 4-54,-9 17 31,-11 19 21,-2 0 0,-2-1 1,0-2-1,-23 26 1,11-12-1,25-34 3,-7 9 0,2 0 0,1 0 0,-16 29 0,-6 27 69,31-69-53,16-5-11,-9-1-1,0-1 0,-1 0-1,1-2 1,-1 2-1,1-1 1,-2-1 0,9-8-1,8-10 1,51-61-118,-44 50 14,-18 26 78,-10 9 21,0 0 1,0 0-1,0 0 0,0 0 1,0 0-1,0 0 1,0 0-1,0 0 0,0 0 1,0 0-1,0 0 0,0 0 1,0 0-1,0 0 1,0 1-1,0-1 0,0 0 1,1 0-1,-1 0 0,0 0 1,0 0-1,0 0 0,0 0 1,0 0-1,0 0 1,0 0-1,0 0 0,0 0 1,0 0-1,0 0 0,0 0 1,0 0-1,0 0 1,0 0-1,0 0 0,0 1 1,0-1-1,0 0 0,0 0 1,0 0-1,0 0 1,0 0-1,0 0 0,0 0 1,0 0-1,0 0 0,0 1 1,0-1-1,0 0 1,0 0-1,-1 0 0,1 0 1,0 0-1,0 0 0,0 0 1,0 0-1,-10 24 16,0-5-13,-17 23 0,0 0 32,-5 11 35,32-52-48,11-8-10,2-5 9,-1-2 0,17-24-1,10-10-14,26-16-21,-65 64 16,0 0-1,0 0 0,0 0 1,0 0-1,0 0 1,0 0-1,0 0 1,0 1-1,0-1 1,0 0-1,0 0 0,0 0 1,0 0-1,0 0 1,0 0-1,0 0 1,0 0-1,0 0 1,0 0-1,0 0 0,0 0 1,0 0-1,0 0 1,0 0-1,0 0 1,0 0-1,0 0 0,0 0 1,1 1-1,-1-1 1,0 0-1,0 0 1,0 0-1,0 0 1,0 0-1,0 0 0,0 0 1,0 0-1,0 0 1,0 0-1,0 0 1,0 0-1,0 0 1,0 0-1,0-1 0,-5 12-34,-8 12-11,0-3 81,3 1 0,-1 1-1,1 0 1,1 0 0,2 1 0,0 0-1,-6 34 1,11-46-6,-3 30 91,5-40-120,0-1-1,1 0 0,0 0 0,-1 0 0,1 0 0,0 0 1,-1 1-1,0-1 0,1 0 0,0 0 0,0-1 0,-1 1 0,0 0 1,1 0-1,-1 0 0,1 0 0,0-1 0,0 1 0,2-3 5,0 2-1,0-2 0,0 1 0,-1-1 0,1 0 0,4-6 1,4-3 0,-6 6-20,1 1 0,-1-2 0,0 1 0,-1-1 0,1 1 0,-1-1 0,0-1 0,-1 2 0,0-2 0,0 0 0,-1 1 0,1-1 0,0-11 0,1 10-73,-4 23 73,-4 26 62,-2 3 160,1 87-1,5-129-204,0 0 0,0 0 0,0 0 0,0 0 1,0 0-1,1 1 0,-1-2 0,0 1 0,0 1 0,0-1 0,1 0 0,-1-1 0,1 1 0,0 0 0,-1 1 0,1-1 0,-1-1 0,1 1 1,0 0-1,0 0 0,-1-1 0,1 1 0,0 0 0,0 0 0,-1-1 0,1 0 0,1 1 0,-1-1 0,-1 1 0,1-1 0,1 1 0,-2-1 1,3 1-1,-2-1 1,1 0 0,-1 0 1,1 0-1,-1 0 0,1-1 1,0 1-1,-1-1 1,1 1-1,-1-1 0,1 1 1,-1-1-1,1 1 0,-1-1 1,0 0-1,1 0 0,-1 0 1,0 0-1,0 0 1,0 0-1,1 0 0,-1-1 1,1 0-1,19-32-2,-1-1 0,27-67 1,-45 97-7,4-9-49,-6 14 52,0 0 1,0 0 0,0 0-1,0 0 1,0 0-1,0 0 1,0 0-1,0 0 1,0 0-1,0 0 1,0 1-1,1-1 1,-1 0-1,0 0 1,0 0 0,0 0-1,0 0 1,0 0-1,0 0 1,0 0-1,0 0 1,0 0-1,0 0 1,0 0-1,0 0 1,0 0-1,0 0 1,0 0 0,0 0-1,0 0 1,0 0-1,-6 23-98,0-7 103,-1 9 17,-2 0 0,-15 32-1,23-56-26,1-1-1,-1 1 1,0 0-1,1 0 1,-1 0-1,1-1 0,0 1 1,-1 0-1,0-1 1,0 0-1,1 1 0,-1-1 1,0 1-1,0-1 1,1 1-1,-1-1 1,0 0-1,0 1 0,0-1 1,1 0-1,-1 0 1,0 0-1,0 0 1,1 1-1,-1-2 0,0 1 1,0 0-1,0 0 1,0 0-1,0 0 0,0-1 1,1 1-1,-1 0 1,0-1-1,0 1 1,1-1-1,-1 1 0,0-1 1,1 1-1,-1 0 1,0-2-1,-5-3-52,-1 0 0,2 0 0,-10-12 1,8 9 50,-29-36-52,29 34 37,0-1 0,-2 1 0,1 0 0,-2 1 0,1 1 0,0-1 0,-20-12 0,28 21 28,0-1 1,0 1-1,0-1 1,1 1-1,-1 0 1,0 0-1,0 0 0,1-1 1,-1 1-1,0 0 1,0 0-1,1 0 1,-1 0-1,-1 0 0,1 0 1,1 0-1,-1 0 1,0 0-1,0 1 1,1-1-1,-1 0 0,-1 0 1,1 1 3,0 0 0,1 0 0,-1-1 0,0 1 0,1 0 0,0-1 0,0 1 0,-1 0 0,1-1 0,-1 1 0,1 0 0,0 0 0,-1-1 0,1 1 0,0 0 0,0 0 0,0 0 0,0 0 0,0 1 0,0 3 16,0 0 1,0 0 0,0 0-1,1 0 1,0 0 0,0 0-1,0 0 1,1-1 0,-1 1-1,1-1 1,0 1 0,0 0-1,4 5 1,-5-10-20,-1 2 1,2-1-1,-1 1 1,0-1-1,0-1 1,1 2-1,-2-1 0,2 0 1,-1 0-1,0-1 1,1 1-1,-1 0 1,1 0-1,-1-1 1,1 1-1,-1-1 1,1 1-1,0-1 1,-1 0-1,1 0 0,-1 0 1,1 0-1,-1 0 1,1 0-1,-1 0 1,4-1-1,-2 0 2,0 0 0,0-1 0,0 2 0,0-2 0,0 0 0,1 1 0,-1-1 0,-1 0 0,1 0 0,-1 0 0,5-5 0,22-30 5,-2-1 1,30-57-1,8-13-40,83-103 47,48-75 23,-180 261-52,-2 0 1,18-42-1,-30 62 10,-1 3 2,0 1 0,-1-1-1,0 1 1,1-1 0,-1 0 0,0 1 0,1 0 0,-1-1 0,0 0 0,0 1 0,0-1 0,-1-1 0,1 2 1,0 1 0,0 0 0,0 0 0,0 0 0,0 0 1,0 0-1,-1 0 0,1 0 0,0-1 0,0 1 0,0 0 1,0 0-1,0 0 0,0 0 0,0 0 0,0 0 0,0 0 0,0 0 1,0 0-1,0 0 0,0 0 0,0 0 0,-1 0 0,1 0 1,0 0-1,0 0 0,0 0 0,0 0 0,0 0 0,-1 0 0,1 0 1,0 0-1,0 0 0,0 0 0,0 0 0,0 0 0,-1 0 1,1 0-1,0 0 0,0 0 0,0 0 0,0 1 0,0-1 0,0 0 1,0 0-1,0 0 0,0 0 0,0 0 0,0 0 0,0 0 1,0 1-1,0-1 0,0 0 0,0 0 0,0 0 0,0 0 0,-9 10 21,1 1 0,1-1 0,-9 17-1,-14 22 10,-101 123 11,-46 64 69,64-89 27,109-142-144,1-1 1,-1 0 0,0 0-1,-1 0 1,1 0 0,0-1-1,-1 1 1,1-1-1,-2 0 1,1 0 0,0-1-1,0 0 1,-1 1-1,1-2 1,0 0 0,-7 2-1,10-3 0,2 0 4,0 0 0,0 0 0,0 0 0,0 0 0,0 0 0,-1 0 1,1 0-1,0 0 0,0 0 0,-1 0 0,1 0 0,0 0 0,-1 0 0,1 0 0,0 0 0,0 0 0,0-1 0,0 1 0,0 0 0,0 0 0,-1 0 1,1 0-1,0-1 0,0 1 0,0 0 0,-1 0 0,1 0 0,0-1 0,0 1 0,0 0 0,0 0 0,0-1 0,0 1 0,-1 0 0,1 0 0,0-1 1,0 1-1,0 0 0,0 0 0,0 0 0,0 0 0,0 0 0,0-1 0,0 1 0,0 0 0,-1-9 2,1 1 0,0-1 0,1 1 0,0 0 0,0-1-1,0 1 1,2-1 0,-2 2 0,2-2 0,7-13 0,3-6 5,28-42-1,-34 59-5,32-48 0,2 2 0,60-62 0,108-86 0,-192 192 0,-12 10 0,-1-2 0,2 2 0,-2-1 0,0 0 0,0-2 0,1 2 0,-2-1 0,1 0 0,-1 0 0,5-8 0,-8 13 0,0-1 0,0 1 1,0-1-1,0 1 0,0-1 0,0 1 0,0-1 0,0 1 0,0-1 0,0 1 0,0 0 0,0 0 0,0-1 0,0 1 0,0-1 0,0 1 0,0-1 0,0 1 0,0-1 0,0 1 0,-1-1 0,1 1 0,0 0 0,0 0 0,-1 0 0,1-1 0,0 1 0,-1-1 0,1 1 0,-1 0 0,1-1 0,-17-3 1,-20 6-8,28 1-8,0 0 0,1 1 1,-2 0-1,2 0 0,0 1 0,0 0 0,0 1 0,0 0 0,-8 8 1,-1 0-19,-28 24 3,1 3 1,-62 74 0,-58 108 330,152-207-301,13-22-48,6-13 52,1 1-1,1 1 0,0-1 1,2 1-1,20-26 1,-19 26-4,137-170 12,14 12 6,-97 105-16,153-142-7,-251 247 10,-43 41 48,2 5-1,5 3 0,-86 133 0,76-87 52,-119 266 0,192-385-104,3-7 0,0 1-1,0 0 1,1-1-1,-1 0 0,1 1 1,0-1-1,-1 1 1,2 0-1,-1 7 1,16-19-54,-6-3 60,1 1-1,-2-1 0,15-21 1,8-11 4,51-51-22,3 5 0,4 3 0,188-139 0,-249 205-79,-56 41 4,-29 30 0,34-31 75,-17 15 12,-65 62 6,81-73-4,2 1-1,-24 34 0,-15 32 15,-37 54 27,87-132-27,4-5 0,1 1 0,0-1 0,-8 16 0,13-24-37,4-3-6,9-8 33,0 0-1,21-24 1,-5 2 4,-3 8-12,96-89-23,-106 99-12,-14 13 15,-5 4 44,-13 13-22,2 1 0,-1 1 0,-14 23 0,-10 14 0,-14 11 26,50-59-50,8-4 19,6-6 13,-10 3-8,10-6 5,0-1 0,-2 1-1,1-2 1,9-10 0,0 2-2,28-29-5,-1-2 0,50-70 0,-76 89-70,-1-1-1,22-51 0,-36 74 72,-4 5 2,0 1-1,0 0-1,0-1 1,0 1 0,0 0 0,0-1 0,0 1 0,0 0-1,1 0 1,-1-1 0,0 1 0,0 0 0,0 0 0,1-1-1,-1 1 1,0 0 0,0 0 0,1 0 0,-1 0 0,0 0-1,0 0 1,0 0 0,0 0 0,0 0 0,1 0-1,-1 0 1,0-1 0,1 1 0,-1 0 0,0 0 0,0 0-1,1 0 1,0 0 0,-1 5 0,-3 1 1,2-1-1,-2 1 1,1-1 0,0 0 0,-1 1-1,0-2 1,-7 9 0,-28 34 1,30-39 1,-49 48 24,38-39-7,1 1-1,-24 31 0,53-62-5,32-37 10,44-70-34,64-96-12,-113 154 22,29-51 0,91-114 0,-46 91 0,-111 136 1,0-1 0,-1-1 0,1 1 1,0 0-1,0 0 0,-1 0 0,1-1 1,-1 1-1,0 0 0,1 0 0,-1-1 1,1 1-1,-1 0 0,0-1 0,0 1 1,1-2-1,-1 3-12,-2 0 27,-1 2-14,-1 0 1,1 0-1,0 1 0,1-1 0,-1 1 1,0 0-1,0 0 0,1 0 0,-4 6 1,-5 5-15,-230 250 20,-1 2 101,227-249-107,0-2-1,0 0 0,-23 17 1,27-28-9,7-10-8,4-18-2,1 22 18,1-11 0,1 2 0,0-2 0,0 1-1,1 0 1,1 1 0,6-13 0,42-67-17,-36 63 5,134-191-19,12 10-97,-129 167 81,-13 17-45,-21 24 88,0 1-1,0-1 1,0 1-1,1 0 1,-1 0-1,1 0 1,-1-1-1,0 1 1,1-1 0,-1 1-1,0-1 1,0 0-1,1 1 1,-1-1-1,0 1 1,0 0-1,0 0 1,0-1-1,0 0 1,0 1-1,0-1 1,0 0-1,0 0 4,-1 1-1,1 0 1,-1 0 0,0 0-1,1 0 1,-1-1-1,1 1 1,0 0-1,0 0 1,-1 0 0,1 0-1,-1 0 1,0 0-1,1 0 1,0 1-1,0-1 1,-1 0 0,1 0-1,-1 0 1,1 0-1,-1 1 1,1-1-1,0 0 1,-1 1 0,-17 11 9,0 0 1,1 0 0,1 3-1,1-1 1,-18 20 0,13-14-4,-321 373 341,323-369-314,1-1-16,-1 0 0,-1-1 0,-29 27 0,38-45-54,6-10-28,3-18-37,2 17 109,-1-5-15,0-1 0,2 2 0,0-2 0,0 1 0,0 0 0,2 1-1,-1-1 1,2 1 0,-1 0 0,2-1 0,8-15 0,5-1 11,-1 1 0,3 2 0,40-42-1,80-58 13,3-4-25,-141 126-6,1 0 0,-1-1 0,0 1 0,-1-1 0,0 1 0,5-8 0,-7 11 16,0-1-1,0 1 1,0 0-1,0 0 0,0-1 1,0 1-1,0 0 1,0 0-1,0 0 0,0 0 1,0 0-1,0-1 1,0 1-1,0 0 1,0 0-1,0-1 0,0 1 1,0 0-1,-1 0 1,1-1-1,0 1 0,0 0 1,0 0-1,0-1 1,0 1-1,0 0 1,0 0-1,0 0 0,0-1 1,-1 1-1,1 0 1,0 0-1,0 0 0,-1 0 1,1 0-1,0 0 1,0 0-1,-1 0 0,1 0 1,0 0-1,0 0 1,0 0-1,0 0 1,0 0-1,-1 0 0,1 0 1,0 0-1,0 0 1,-1 0-1,1 0 0,0 0 1,0 0-1,-1 0 1,1 0-1,0 0 0,0 0 1,0 0-1,-1 0-2,-3 1 2,0-1 0,-1 1-1,2 1 1,-2-1 0,1-1 0,0 2-1,0 0 1,1 0 0,-1 0 0,0 1-1,-4 2 1,-7 6-7,-18 19 0,11-10 7,-254 249 65,274-267-58,-5 7-1,0-2 0,-1 1 1,0-1-1,-8 5 0,15-11-32,2-3 25,0-2 0,0 2 0,0-1 0,-1 1-1,2-1 1,-1 1 0,0-1 0,1 1 0,-1-1-1,1 1 1,-1 0 0,1 0 0,2-3 0,3-3 0,44-49 18,1 2-1,75-59 0,3-4 3,-90 80-25,-4 4-33,-1-1 0,46-60-1,-71 77-60,-10 18 98,0-1 0,0 1 0,0 0 1,0 0-1,0 0 0,0 0 0,0 0 0,-1 0 0,1 0 1,0 0-1,0 0 0,0 0 0,0-1 0,0 1 0,0 0 1,-1 0-1,1 0 0,0 0 0,0 0 0,0 0 0,-1-1 1,1 1-1,0 0 0,0 0 0,0 0 0,0 0 0,0 0 1,0 0-1,0 0 0,0 0 0,-1 0 0,1 0 0,0 0 1,0 0-1,0 0 0,-1 0 0,1 0 0,0 0 0,0 0 1,0 0-1,-1 1 0,1-1 0,0 0 0,0 0 0,-1 0 1,-9 2-2,-4 7 0,0-1 1,0 2-1,0 0 0,-16 16 0,8-6 7,-49 43 24,3 3 0,-73 92-1,-99 164 183,142-170-12,146-239-193,3 3 0,3 2 0,65-74 0,-41 61-2,231-294-41,-73 65-164,-236 323 207,0 1-1,0 0 1,1 0-1,-1 0 1,0 0-1,0-1 1,0 1-1,0 0 1,1 0 0,-1 0-1,0 0 1,0 0-1,0 0 1,1 0-1,-1 0 1,0 0 0,0 0-1,0 0 1,0 0-1,0 0 1,0 0-1,0 0 1,0 0-1,1 0 1,-1 0 0,0 0-1,0 0 1,1 0-1,-1 0 1,0 0-1,0 0 1,0 0 0,1 0-1,-1 0 1,0 0-1,0 0 1,0 0-1,0 0 1,0 0-1,0 0 1,0 1 0,0-1-1,0 0 1,1 0-1,-1 0 1,0 0-1,0 1 1,0-1 0,0 0-1,0 0 1,0 0-1,0 1 1,1-1-1,2 9 18,-2 6-14,0 1-1,-1 0 0,-2 0 1,0-1-1,1 0 0,-2 0 0,0 0 1,-2 0-1,1 0 0,-9 16 1,-8 17 3,-43 70 1,-3-10 110,-6-3 0,-125 142 0,183-233-126,16-27-187,5 1 187,-1 1-1,1-1 1,0 1 0,1 0 0,16-18 0,-7 7-2,98-126-64,-22 32 41,183-271-381,-265 376 417,-10 11-5,0 0-1,0 0 0,0 0 0,0 0 1,0 0-1,1 0 0,-1 0 1,0 0-1,0 0 0,0 0 0,0 0 1,0 0-1,0 0 0,0 0 1,0 0-1,0 0 0,0 0 0,0 0 1,0 0-1,0 0 0,0 0 0,0 0 1,0 0-1,0 0 0,0 0 1,0 1-1,1-1 0,-1 0 0,0 0 1,0 0-1,0 0 0,0 0 0,0 0 1,0 0-1,0 0 0,0 0 1,0 0-1,0 0 0,0 0 0,0 0 1,0 0-1,0 0 0,0 0 1,0 0-1,0 0 0,0 0 0,0 0 1,0 0-1,0 1 0,0-1 0,0 0 1,0 0-1,0 0 0,0 0 1,0 0-1,0 0 0,-2 14 37,-8 9-12,-1 0 0,-16 27 0,12-23-15,-90 144 165,12-20 141,69-109-231,-20 36 33,41-69-116,6-10-6,-1 0-5,6-3 10,0-1 0,0 0 0,-1-1 0,0 0 0,0 0 0,0 0 0,6-10 0,4 0 2,65-74-350,114-156 0,-302 395 379,76-110 36,3-4 124,1 0 1,-31 57 0,53-84-177,1 1 0,0-1 0,1 1 0,-1 0 0,2 0 0,-1 0 0,2 1 0,-1 9 0,2-11 17,2-9-39,-1 0 6,11-9-3,-1 0 1,1-1 0,-2 0-1,1-2 1,16-21-1,-3 2-57,108-130-493,-87 105 428,-42 51 131,21-27-71,-23 30 61,-1 0 0,1 1 0,-1-1 0,0 0 0,0 0 1,0 1-1,-1-2 0,1 2 0,0-2 0,0-5 241,-1 18-64,0-6-63,0-8-110,0-4 5,1 1 1,1 0-1,-1 0 0,2 0 1,2-8-1,4-15 11,26-168-29,-27 135 7,4-1-1,20-66 1,25-16 1,-67 157-2,-6 13 8,-104 159 51,-97 132 67,213-310-119,1 0 0,-1 0 0,0 0 0,-6 5 0,9-9-1,1 0 0,0 0 0,0 0 0,-1 0 0,1 0-1,0 0 1,0 0 0,0 0 0,0 0 0,0 0 0,0 0 0,0 0 0,-1 0 0,1 0 0,0 0 0,0 0 0,-1 0-1,1 0 1,0-1 0,0 1 0,-1 0 0,1 0 0,0 0 0,0 0 0,0 0 0,0 0 0,0-1 0,0 1 0,0 0-1,0 0 1,0 0 0,0-1 0,-1 1 0,1 0 0,0 0 0,0 0 0,0 0 0,0 0 0,0 0 0,0 0 0,0 0-1,0-1 1,0 1 0,0 0 0,0 0 0,0-1 0,0 1 0,0 0 0,0 0 0,0-1 0,0 1 0,0 0-1,0 0 1,0-1 0,0 1 0,0 0 0,0 0 0,1 0 0,-1-1 0,0 1 0,0 0 0,0-1-17,0-5 12,1-1 1,0 1 0,0 0 0,0 0 0,1 0 0,4-12 0,20-36-27,-9 21 14,18-42-30,2 2 0,74-105 0,-50 103 16,-59 73 28,-2 2 4,0 0-1,1-1 0,-1 1 1,0-1-1,0 1 0,0 0 0,1-1 1,-1 1-1,1 0 0,-1 0 0,1 0 1,-1 0-1,1-1 0,-1 1 0,0 0 1,0 0-1,1 0 0,-1 0 0,1 0 1,0 0-1,-1 0 0,0-1 0,1 2 1,0 21 138,-1-19-136,1 0 0,-1 1 0,0-1 0,-1 0 0,1 1 0,-1-1 0,1 0 0,-1 0 0,1 0 0,-2 1 0,1-1 0,0 0 0,-1 0 0,1 0 0,-1 0 0,1-1 0,-1 1 0,-4 5 0,-199 199-5,187-191 0,-13 14 6,-52 37 0,79-65-10,5-8-50,11-17 40,1 0 1,2 1-1,0 0 0,19-21 1,5-6-3,90-134 17,-101 139 7,-2-2-1,25-60 0,-45 88-9,-6 17 4,-3 4 0,-15 27 3,16-27-2,-35 65 134,-54 139 0,-8 83 254,67-191-340,-4 21-10,35-117-39,0 0 0,0 0 0,0 0 1,1 0-1,-1 0 0,1 4 0,10-14-89,17-28 39,-1-3 0,-1 1 0,18-43 0,-15 30-34,134-263-84,-115 217 135,-28 54 8,-16 36 31,-4 24 81,-6 5-75,-1-1 0,-2 0 0,-11 22 0,4-8 9,-77 154 160,-68 158 152,161-345-329,-1 0 0,2 0 0,-2 0 0,1 0 0,1 0 0,-1 1 0,0-2 0,0 5 0,14-15-99,17-26 130,34-48 1,0 0-30,-53 68-5,2-1 0,-1 1 0,1 0 0,0 1 0,2 0 0,15-10 0,-29 21 1,1 1 0,-1 1 0,1-1 0,0 0 0,-1 0-1,1 1 1,-1 0 0,1 0 0,-1-1 0,1 1-1,0 0 1,1 0 0,-2 0 47,9 22 144,-8-15-183,-2-6-8,0 1 1,0-1 0,0-1-1,0 1 1,1 0 0,-1 0-1,0 0 1,1 0 0,-1 0-1,0-1 1,1 1 0,-1 0-1,0 0 1,1-1 0,-1 1-1,1 0 1,0-1 0,-1 1-1,1-1 1,-1 1 0,1 0-1,0-1 1,0 1-1,-1-1 1,1 1 0,0-1-1,0 0 1,-1 0 0,1 0-1,0 1 1,0-1 0,0 0-1,0 0 1,0 0 0,0 0-1,-1 0 1,1 0 0,0 0-1,1 0 1,0 0-1,-1-1 0,1 1-1,-1 0 1,1 0 0,-1 0 0,1-1-1,0 1 1,-1-1 0,1 0-1,-2 0 1,2 0 0,-1 1 0,0-1-1,2-2 1,14-7 36,-17 10-37,0 0 0,1 0-1,-1 0 1,1 0 0,-1 0 0,1-1-1,-1 1 1,0 0 0,0 0 0,1 0-1,0 1 1,-1-1 0,1 0-1,-1 0 1,0 0 0,0 0 0,1 0-1,-1 0 1,1 1 0,-1-1 0,1 0-1,-1 1 1,0-1 0,1 0 0,-1 0-1,0 1 1,1-1 0,4 15 3,-3 20 11,-2-31-13,0 15 1,0-1-1,-2 1 1,1-1 0,-2 1 0,-6 21-1,8-35-40,-1 1-140,2-14-56,0-15-6,-1-43-810,-5 35-257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59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30 760 0,'-8'-3'144,"-11"-1"1629,19 4-1770,0 0 1,0 0 0,0 0-1,0 0 1,0 0 0,0 0-1,0 0 1,0 0 0,0 0-1,0 0 1,0 0 0,0 0 0,0 0-1,0 0 1,0 0 0,0 0-1,0 0 1,0 0 0,-1 0-1,1 0 1,0 0 0,0 0-1,0 0 1,0 0 0,0 0-1,0 0 1,0 0 0,0 0-1,0 0 1,-1 0 0,1 0 0,0 1-1,0-1 1,0 0 0,0 0-1,0 0 1,0 0 0,0 0-1,0 0 1,0 0 0,0 0-1,0 0 1,0 0 0,0 1-1,0-1 1,0 0 0,0 0 0,0 0-1,0 0 1,0 0 0,0 0-1,0 0 1,0 0 0,0 0-1,2 12 48,-1 0 0,2 0 0,-1 0 0,2-2 0,0 2 0,1-1 0,7 15 0,-1-1 16,57 120 88,3 11 62,-54-114-163,21 77 1,-30-86-55,-3-9-1,1 0 0,1 0 0,2 0 0,10 22 0,-19-45-6,0-1 1,0 0 0,0 1 0,0-1 0,1 0-1,-1 1 1,0-1 0,0 0 0,0 1 0,0-1 0,1 0-1,-1 0 1,0 0 0,0 0 0,0 1 0,0-1 0,0 0-1,1 0 1,-1 1 0,0-1 0,1 0 0,-1 0-1,0 0 1,1 0 0,-1 1 0,1-1 0,-1 0 0,0 0-1,0 0 1,1 0 0,1-9-15,-5-22 36,-5-1-123,-1 0 0,-22-51 0,5 16 26,-20-55 20,-35-112-68,73 204 130,-1-1 0,-7-50 0,14 71 5,2 13 8,2 21 28,16 48 52,30 71 0,-20-63-23,68 224 28,-36-112-62,121 315-4,-180-505-36,0 0-3,-1-1 0,1 1 0,0 0 0,0-1 0,-1 0 0,1 1 0,0-1 0,0 1 0,-1-2 0,1 2 0,0-1 0,0 0 0,0 0 0,1 0 0,-1 0 0,2 2 0,-3-18-15,0 7-5,-1-1 0,0 1 0,0 0-1,-2-2 1,2 3 0,-5-12-1,-25-48-140,18 36 132,-41-100-96,21 51 70,-42-80 0,72 155 76,2 3-10,-1-1 1,1 1-1,-1-1 1,1 1-1,-1-1 1,1 0-1,-1 2 1,0-2-1,-4-2 1,6 5 32,0 4 17,1 12-27,1 0 1,2 0 0,-1 0 0,0 0 0,14 31 0,0 6 34,15 45 52,3-2-1,6-1 1,97 169-1,-22-51-86,-77-151-33,-37-60 6,0 0-1,0-1 1,-1 0-1,1 1 1,0-1-1,0 0 1,0 0-1,0 0 1,0 0-1,1 0 1,-2-1-1,2 1 1,-1 0-1,0-1 1,1 0-1,-1 0 1,0 0-1,1 0 1,-1 0-1,3-1 1,17 2 42,-2 11-36,-19-10-7,2 0 1,-1-2-1,0 2 0,1-1 0,-1 1 0,1-2 0,-1 1 0,1 0 0,-1 0 1,1-1-1,-1 1 0,5 0 0,-4-2 2,1 1 0,0-1 0,0 0 0,0-1 0,0 2 0,-1-2 0,1 1 0,3-3 0,-2 1 5,0 1 0,0 0-1,0 0 1,6-1-1,-8 2-6,0 0 1,1 0-1,-1 0 0,0-1 0,0 1 0,0-2 0,0 1 0,-1 1 0,1-2 0,0 1 0,-1-1 0,1 1 0,-2-1 0,2 0 0,1-4 1,0 3-3,-1-1 1,0 1-1,1 0 1,9-7 0,-6 9-15,3-3-33,-10 5 49,1 0 0,-1-1 0,0 1 0,0 0 1,0-1-1,1 1 0,-1-1 0,0 1 0,0 0 0,0-1 1,0 1-1,0-1 0,0 1 0,0-1 0,0 1 0,0 0 1,0 0-1,0 0 0,0-1 0,0 1 0,0-1 0,-1 1 1,1 0-1,0-1 0,0 1 0,0 0 0,-1-1 0,1 1 1,0-1-1,0 1 0,0 0 0,0 0 0,0 0 0,-1 0 1,-4-6-12,0 1 0,-1 0 0,1 0 0,-9-6 0,-15-13-57,-8-16-24,1-3-1,-52-79 1,-43-102-295,69 114 320,62 110 68,-6-12 4,0 0 0,-2 2 0,1-1 0,-1 0 0,0 1 0,-1 0 0,-15-12 0,24 22-2,0 0 1,0-1-1,0 1 1,-1 0-1,1-1 1,-1 1-1,1 0 1,-1 0-1,1-1 1,0 1-1,0 0 1,-1 0-1,1 0 1,-1 0-1,1 0 1,-1 0-1,1 0 1,0 0-1,0 0 1,-1 0-1,1 0 1,-1 0-1,1 0 1,-1 0-1,1 0 1,-1 0-1,1 1 1,0-1-1,-1 0 1,1 1 0,-1 0 0,0-1 0,1 1 0,0 0 0,0 0 0,-1-1 0,1 1 0,0 0 0,-1-1 0,1 1 0,0 0 0,0 0 0,0 0 0,-1 0 0,4 37 48,-3-33-41,3 18 9,1 1 0,1-2 0,14 39-1,32 66 95,-44-111-98,89 185 130,-47-101-103,9 8-10,-56-107-94,-3-7 66,-2-7 22,-11-23-51,-33-59-1,11 23-51,-143-355-174,168 396 251,5 16 0,-6-28 0,24 90 165,27 75 1,33 47 15,-56-133-161,1-2-1,3 0 0,0-1 0,1-1 0,2-1 0,40 41 0,-60-70-20,0 1 0,0-1 0,0 1 0,0-1 0,0 0 0,1 0 1,3 2-1,-6-4 0,0 0 0,-1 1 1,1-1-1,0 0 1,0 0-1,0 0 1,-1 0-1,1 0 0,0 0 1,0 0-1,-1 0 1,1 0-1,0 0 0,0-1 1,0 1-1,-1 0 1,1-1-1,0 1 0,0 0 1,-1-1-1,0 1 1,1-1-1,0 0 1,0 1-1,-1 0 0,0 0 1,1-1-1,-1 0 1,1 0-1,0 1 0,-1-1 1,1 0-1,-1 0 1,0 1-1,0-1 0,0 0 1,1 0-1,-1 0 1,0 0-1,0 1 1,1-2-1,2-19 0,-2 1 0,1-1 0,-2 0 0,-3-40 0,-14-53-55,6 46 10,-7-47-51,-25-229-217,35 289 309,9 95 38,0 0 0,3 0 1,12 63-1,20 83 83,22 85 62,-21-168-170,-27-78-16,-9-22 8,0 0 0,0 0 0,1 0 0,-1 0 0,1 0 0,-1-1 0,2 1 0,-2 0 0,5 2 0,-6-4 0,1-1-1,-1 1 1,0 0 0,0-1 0,0 0 0,1 0-1,-1 0 1,1 1 0,0-1 0,-1 1-1,0-1 1,0 0 0,1 1 0,0-1 0,-1 0-1,1 0 1,-1 1 0,0-1 0,1 0-1,0 0 1,-1 0 0,1 0 0,0 0 0,-1 0-1,0 0 1,1 0 0,0 0 0,-1 0-1,1 0 1,-1-1 0,1 1 0,1-1-4,-2 1 4,1-1 0,-1 1 0,1 0 0,0-1 0,0 1 0,-1 0 0,0-1 0,1 1 0,0-1 0,0 0 0,-1 1 0,0-1 0,0 0 0,1 1 1,-1-1-1,1 0 0,-1 1 0,1-1 0,-1 0 0,0 0 0,0 0 0,0 1 0,0-1 0,0 0 0,0 0 0,0 0 0,0 0 0,0 0 0,1-3 4,2-27-45,-1 2-1,-2-50 0,-2 25-41,1 10-52,-12-63 0,3 28 101,7 69 34,2 22 0,0 61 22,3 89 218,-1-142-210,1-2 0,2 2 0,0-2 1,1 1-1,11 26 0,-9-37-25,-7-8-5,0 0 0,0 0 0,0 1 0,0-1 0,0 0 0,0 0 0,0 0 0,0 1 0,1-1 0,-1 0 0,0 0 0,0 0 0,0 0 0,0 1 0,0-1 0,0 0 0,0 0 0,0 0 0,0 0 0,0 0 0,1 0 0,-1 0 0,0 0 0,0 0 0,1 1 0,-1-1 0,0 0 0,0 0 0,0 0 0,1 0 0,-1 0 0,0 0 0,0 0 0,1 0 0,-1-1 0,0 1 0,0 0 0,0 0 0,0 0 0,0 0 0,0 0 0,0 0 0,0 0 0,1 0 0,-1 0 0,0-1 0,0 1 0,0 0 0,0 0 0,1 0 0,-1 0 0,0-1 0,0 1 0,0 0 0,0 0 0,0 0 0,0-1 0,0 1 0,1 0 0,2-30 13,1-1 0,-3 1 0,0-1 0,-6-47-1,0 48-12,-1-1 0,-12-33 0,6 23 0,-32-107-40,-6 1-1,-92-191 0,88 223 39,4-2 0,-41-145 0,38 70 2,51 186 0,0 1 0,-1-2 0,1 1 0,0 0 0,-1 1 0,0-1 0,-6-7 0,9 13 1,-1 0-1,1 0 0,0-1 0,0 0 1,0 1-1,-1-1 0,1 1 0,-1-1 1,1 1-1,-1-1 0,1 1 0,-1 0 1,1 0-1,0 0 0,-1-1 0,1 1 1,-1 0-1,0 0 0,1-1 0,0 1 1,-1 0-1,0 0 0,1 0 0,-1 0 1,0 0-1,1 0 0,0 0 0,-1 0 1,0 0-1,0 0 0,1 0 0,0 0 1,-1 1-1,1-1 0,-1 0 0,0 0 1,1 1-1,0-1 0,-1 0 0,1 0 1,-1 0-1,1 1 0,-1-1 0,1 1 1,-1-1-1,1 1 0,0-1 0,0 1 1,-1-1-1,1 1 0,0-1 0,-1 2 1,-1 2-2,0-1-1,1 1 1,-1 0 0,1 0 0,-1 0 0,0 7 0,-2 18 8,2 2 0,2 44 1,10 64 2,48 179 13,-31-183-20,79 373-3,-98-468 0,20 51 0,-27-90 0,-1 0-3,0 1 0,1-1 0,-1 0 0,0 0-1,0 0 1,1 0 0,0 0 0,0 0 0,-1 0-1,0-1 1,1 1 0,0 0 0,0 0 0,1 1-1,-1-15-108,-3-12 108,-2-1 0,1 1 0,-3 1 0,-11-37 0,5 17-13,-175-591-202,73 251 188,73 238 30,28 98 1,6 18 0,-3 1 0,0 0 0,-15-33 0,25 62 2,-1-1-1,1 0 1,0 0-1,-1 1 1,1-1-1,0 1 1,0-1 0,-1 0-1,1 1 1,-1-1-1,0 0 1,1 1 0,0 0-1,-1-1 1,1 1-1,-1-1 1,0 1-1,0 0 1,1-1 0,0 1-1,-1-1 1,0 1-1,0 0 1,1 0 0,-1 0-1,-1-1 1,2 2 0,-1 0 0,1-1 0,-1 1 0,0 0 0,0 0 0,1-1 0,0 0 0,-1 1 0,1 0 0,-1 0 0,1 0 0,-1 0 0,1-1 0,0 1 0,0 0 0,0 0 0,0 0 0,0 0 0,0-1 0,0 1 0,0 1 0,0-1 0,0 1 0,-2 40 22,3 1 1,1 0-1,2-1 1,15 70-1,57 163 99,-47-180-112,50 196-34,-64-235 14,25 82-23,-29-119-171,-12-37 201,0 0 1,-2-1-1,0 1 1,-11-34-1,-31-73-19,22 66 2,-146-512-13,167 562 32,-3-11 0,-1-1 0,-10-24 0,7 31 8,8 14-8,1 0 1,0 0-1,0 0 1,0 0 0,0 0-1,0 0 1,0 0-1,0 0 1,-1 0 0,1 0-1,0 0 1,0 0-1,-1 0 1,1 0-1,0 0 1,0 0 0,-1 0-1,1 0 1,0 0-1,0 1 1,0-1 0,0 0-1,0 0 1,0 0-1,0 0 1,0 0-1,0 1 1,-1-1 0,1 0-1,0 0 1,0 0-1,0 0 1,0 1 0,0-1-1,0 0 1,0 0-1,-1 0 1,1 0-1,-5 27 34,3 10 12,1-1-1,2 1 1,1-1 0,2 1-1,2-1 1,0 1 0,2-2-1,19 51 1,-20-67-34,1 0-1,0-1 0,12 18 1,-16-30-13,-1 0 0,1 1 1,1-2-1,0 1 0,0-1 1,0 0-1,0 0 0,0 0 1,1-1-1,0 1 0,10 4 0,-14-9 1,-2 1 0,2 0 0,-1-1-1,0 0 1,1 0 0,-1 0-1,0 0 1,1 1 0,-1-1-1,1 0 1,-2 0 0,2-1 0,0 1-1,-2 0 1,2 0 0,-1 0-1,0 0 1,1-1 0,-1 0-1,0 1 1,1-1 0,-2 0 0,2 0-1,-1 0 1,-1 1 0,2-1-1,-1 0 1,0 0 0,-1 0-1,2 0 1,-1 0 0,-1 0 0,1-1-1,-1 1 1,2-2 0,2-5 3,-1-1 0,0 1 0,-1-1 1,3-13-1,-2 10-9,4-30 1,0-1-1,1-47 0,-5-88-92,-3 154 85,-11-243-19,11 250 52,2 28 22,0 3-13,6 31 11,19 148 54,-18 94-66,-3-36-3,19-3-14,-20-214-11,1 1 0,0 1 0,17 53 0,-22-88-5,0 1 1,-1 1-1,1-2 1,1 1-1,-1 0 1,0-1-1,0 1 1,0 0-1,0-1 1,3 3-1,-4-4 4,1 0 0,-1 1 0,0-1 0,1 0-1,-1 0 1,0 0 0,0 0 0,0 0 0,1 0-1,-1 0 1,0 0 0,1 0 0,-1 0 0,1 0 0,-1 0-1,0 0 1,0 0 0,0 0 0,0 0 0,1 0 0,-1 0-1,1 0 1,-1 0 0,0 0 0,1 0 0,-1-1 0,0 1 0,1-1 0,0 0 0,0 0 1,-1 0-1,1 1 0,-1-1 1,0 0-1,1 0 0,-1 0 1,1 0-1,-1 1 0,0-1 1,1-2-1,4-24 5,-1-1-1,-2 1 1,1-38 0,-2 8-3,4-420-193,-7 301 170,24 437 345,-1-14-192,-19-134-103,12 222 3,-10-305-29,9 42 1,-6-61-58,-7-11 54,0 0 0,0 0 0,0 0 0,0 0 0,0 0 0,1 0 0,-1 0 0,0 0 0,1 0 0,-1 0 0,0 0 0,0 0 0,1 0 0,-1 0 0,0 0-1,0 0 1,0 0 0,0 0 0,0 0 0,1 0 0,-1 0 0,0 0 0,1 0 0,-1 0 0,0-1 0,0 1 0,0 0 0,1 0 0,-1 0 0,0-1 0,0 1-1,1 0 1,-1 0 0,0 0 0,0-1 0,0 1 0,0 0 0,0 0 0,0-1 0,0 1 0,0 0 0,0-1 0,0 1 0,3-11 5,0 0 0,-2 0 0,1 1 0,-1-1 0,0 0 0,-2-15 0,2 4 0,2-147-46,10-166-76,-11 315 116,1-1 0,6-24 0,-6 43-5,0 8 41,19 330 89,1 12-43,-21-334-81,-2-8 0,0-1 0,0 0 0,2 1 0,-1-1 0,0 0-1,1 1 1,-1-1 0,4 6 0,-5-11 0,0 0-1,0 0 1,0 0 0,0 0-1,1 0 1,-1 0-1,0 1 1,0-1 0,0 0-1,0 0 1,0 0 0,0 0-1,0 0 1,0 0-1,0 0 1,1 0 0,-1 1-1,0-1 1,0 0 0,1 0-1,-1 0 1,0 0-1,0 0 1,0 0 0,1 0-1,-1 0 1,0 0-1,0 0 1,0-1 0,1 1-1,-1 0 1,0 0 0,0 0-1,0 0 1,0 0-1,0 0 1,0 0 0,0 0-1,0-1 1,1 1 0,-1 0-1,0 0 1,0 0-1,0 0 1,0 0 0,0 0-1,0 0 1,1 0-1,-1 0 1,0 0 0,0-1-1,0 1 1,0 0 0,0 0-1,0 0 1,0-1-1,0 1 1,3-14-4,-1 0 0,1 1 0,-2-2 0,0-21-1,-1 16-11,4-122-44,3-104-32,-5 223 103,-1 22 0,0 6 2,-1 39 20,19 334 229,-18-360-238,11 80 12,-10-83-31,1 0 1,1-1-1,1 0 1,8 22-1,-13-36-5,0 1 0,0-1 0,0 0-1,1 0 1,-1 1 0,0-1 0,0 1 0,0-1 0,0 1-1,1-1 1,-1 1 0,0-1 0,1 0 0,-1 1-1,1-1 1,-1 0 0,1 0 0,-1 0 0,0 0-1,0 1 1,1-1 0,-1 0 0,1 0 0,-1 0-1,1 0 1,-1 1 0,0-1 0,0 0 0,1 0-1,0 0 1,-1 0 0,1 0 0,-1 0 0,0 0 0,0 0-1,1-1 1,0 1 0,1-1 0,-2 1 0,1 0 1,0-1-1,0 0 0,-1 0 0,1 0 0,-1 0 1,1 1-1,0-1 0,-1 0 0,0 0 0,1-1 1,-1 1-1,1 1 0,-1-1 0,1-2 1,4-21-37,0-1 0,1-50 0,-6-55-128,-1 57 126,4 104 75,0 0 1,14 56 0,3 12 34,-18-85-66,29 173 38,-24-160-22,-7-26-53,1-1 30,-1-1 0,1 1 0,-1-1-1,0 1 1,1 0 0,-1 0-1,0-1 1,1 1 0,-1-1-1,0 1 1,0-1 0,0 1-1,0-1 1,0 0 0,0 1-1,0 0 1,0 0 0,0-1-1,0 0 1,0 1 0,0-1 0,0 1-1,0-1 1,0 0 0,0 1 1,0-22-3,-2 1 0,0 0 0,-1-1 0,-2 1 0,0 0 0,0 0 0,-10-19 0,-211-652 32,167 500-24,-44-117-4,7 28 0,88 253 1,2 0 0,0 0 1,-2-44-1,3-87 4,1 125 5,3 31-9,1 1 0,0 0 0,-1 0 1,0 1-1,0-2 0,1 1 0,-1 1 1,0-2-1,-1 1 0,2 1 0,-2-1 1,1 0-1,-2-1 0,3 3 0,0 0-1,-1 0 1,1 0 0,0 0-1,0 0 1,-1 0-1,1 0 1,0 0 0,-1 0-1,1 0 1,0 0-1,0 0 1,-1 0 0,1 0-1,0 0 1,0 0-1,0 0 1,0 0 0,0 1-1,0-1 1,-1 0-1,1 0 1,0 0 0,0 0-1,-1 1 1,1-1-1,0 0 1,0 0 0,0 0-1,0 1 1,-1-1 0,1 0-1,0 0 1,0 0-1,0 0 1,0 0 0,0 0-1,0 1 1,0-1-1,0 0 1,0 0 0,0 1-1,0 0 1,-18 94-16,10-46 3,-20 82-5,21-108 14,1 0 1,-3-1 0,-15 31-1,10-31-15,13-22 17,1 0-1,0 0 1,-1 0 0,1 1 0,0-1 0,-1 0-1,1 0 1,0 1 0,-1-1 0,1 0 0,0 0-1,0 0 1,0 1 0,-1-1 0,1 0 0,-1 0-1,1 0 1,-1 0 0,1 0 0,0 0 0,0 0 0,-1 0-1,1 0 1,-1 0 0,1 0 0,0 0 0,-1 0-1,1 0 1,0-1 0,0 1 0,-1 0 0,1 0-1,0 0 1,-1-1 0,1 1 0,-1 0 0,1-1-1,0 1 1,-1 0 0,1 0 0,0 0 0,0 0-1,0-1 1,0 1 0,0 0 0,0-1 0,-1 1 0,1-1-1,0 1 1,0 0 0,0-1 0,0 1 0,0-1-1,0 1 1,-1 0 0,-2-14-24,1 1 0,-1-1 0,3 0 0,-2 0 0,2 0-1,2-19 1,-2-3 9,0 12-14,0-58-43,11-93 0,-7 139 43,0-48 1,-6 72 31,-1 9 5,-4 7 9,7-4-14,-3 3 1,0 0 0,0 0 0,1 1 0,-1-1-1,0 1 1,1 0 0,0-1 0,0 1 0,-2 5 0,-13 41 19,15-41-15,-6 23 23,1 1-1,1 0 0,-2 45 0,4 102 117,4-146-120,0-31-25,0 22 19,4 31-1,-3-49-16,0-2-1,0 2 0,0 0 1,2-1-1,-1 1 0,0-2 1,1 1-1,0 1 0,5 7 1,-7-13-4,-1 0 1,1 0 0,-1 0 0,1 0-1,-1-1 1,1 1 0,-1-1 0,1 1-1,0 0 1,-1-1 0,1 1-1,0 0 1,0-1 0,-1 1 0,1-1-1,0 0 1,0 0 0,0 0 0,0 1-1,0-1 1,0 0 0,-1 0-1,1 0 1,0 0 0,0 0 0,0 0-1,0 0 1,0 0 0,0 0 0,-1 0-1,1-1 1,0 1 0,0 0-1,0 0 1,0 0 0,0-1 0,0 1-1,-1-1 1,1 1 0,0-1 0,-1 0-1,1 0 1,-1 1 0,1-1-1,0 1 1,-1-1 0,1 0 0,-1 0-1,1-1 1,5-6-4,-2 0-1,1-1 1,6-17 0,-8 18 3,38-98-18,40-164 0,-78 260 10,2-9-37,-1 1-1,0-1 1,-1 1 0,0-28 0,-7 53 94,-1 8-36,2 1 1,-1 0-1,0 25 0,-1 53 78,5-81-74,-4 416 251,6-389-249,0-2 0,2 1 0,2 0 0,13 45 1,-18-77-17,9 22 2,-9-26-5,0-1 1,0-1-1,0 1 1,0 0-1,0-2 1,0 2-1,0 0 1,1-1-1,-2 0 1,2 1 0,-1-1-1,3 2 1,-3-2-3,0-1 1,0 0-1,-1 1 1,0-1-1,1 0 1,0 0 0,-1 0-1,1 0 1,-1 0-1,1 0 1,0 0 0,-1 0-1,1 0 1,0 0-1,-1 0 1,1 0 0,-1 0-1,1-1 1,0 1-1,-1 0 1,0-1-1,1 1 1,0 0 0,-1-1-1,1 1 1,-1 0-1,0 0 1,1-1 0,-1 1-1,1-1 1,-1 1-1,2-2 1,8-19-9,-1-9-6,-1-1-1,-2 0 1,-1 0 0,1-35 0,0-131-129,-7 173 138,2-30-56,-1-52-44,-1 92 89,-1-1 0,0 0 0,0 1 0,-9-27 0,4 28 13,6 13 7,1 0-1,0-1 0,0 1 0,0 0 0,0 0 0,-1 0 0,1 0 1,0-1-1,0 1 0,0 0 0,0 0 0,0 0 0,0 0 0,0 0 0,-1 0 1,1 0-1,0 0 0,0 0 0,-1 0 0,1 0 0,0 0 0,0 0 1,-1 0-1,1 0 0,0 0 0,0 0 0,0 0 0,0 0 0,0 0 1,0 0-1,0 0 0,-1 0 0,1 1 0,-2 1 2,2-1 1,-1 0-1,-1 1 0,1 0 0,1-1 1,-1 1-1,1 0 0,-1 0 1,0 0-1,1 0 0,0 2 0,-7 37 62,4 1-1,1 84 0,3-73 4,17 368 290,-15-404-342,-1-1 0,1 0-1,10 28 1,-13-43-15,0-1-1,0 1 1,0 0-1,0 0 1,1-1-1,-1 1 1,0-1-1,1 0 1,-1 1-1,0-1 1,0 1 0,0 0-1,1-1 1,-1 1-1,1-1 1,0 1-1,-1-1 1,1 0-1,-1 0 1,0 1-1,1-1 1,-1 0-1,1 1 1,0-1 0,-1 0-1,1 1 1,0-2-2,0 1 1,-1 0-1,1-1 1,0 1-1,0-1 1,-1 1-1,1 0 1,-1 0-1,1-1 1,-1 1 0,1-1-1,0 0 1,-1 1-1,0-1 1,1 0-1,-1 1 1,1-2-1,3-4-5,-1-1-1,0 0 0,2-9 1,3-12-17,-2 0 0,0 0 0,1-48 0,-4-90-110,-3 108 81,-4-441-140,4 539 238,2-1-1,7 40 1,63 377 193,-40-249-198,-30-199-38,6 50-3,3 0 0,26 82 1,-30-129-42,-7-11 40,0 0 0,0-1 0,1 1 0,-1 0 0,0 0 0,0 0 0,1 0 0,-1 0 0,0 0 0,0 0 0,0 0 0,0-1 0,0 1 0,0 0 0,1 0 0,-1 0 0,0-1 0,0 1 0,0 0 0,0 0 0,1 0 0,-1-1 0,0 1 0,0 0 0,0 0 0,0-1 0,0 1 0,0 0 0,0 0 0,0 0 0,4-25-44,-6-32-32,-13-92 0,-24-57-192,5 24 146,9 58 130,23 117 25,-1 9 19,0 11 13,0 22-40,2 0-1,3 1 1,0-2 0,2 1 0,8 39 0,54 171 165,-40-158-124,-12-40-59,33 109-4,-28-88-1,-19-65-6,-2-24-11,0 0 0,-2 0 0,0 0 0,-14-37 0,1 0-52,-3-25 35,-61-271-125,79 340 159,0 0 0,-8-24 0,6 30 17,2 11 24,0 16 56,5 60 2,3-1 0,4-1-1,21 88 1,17 90 67,-46-227-252,-1 31 0,-1-50 39,-4-26-1389,-3-7-27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60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8 66 128,'-3'9'353,"-2"5"234,5-14-569,0 0 1,0 1 0,0 0-1,0-1 1,0 1-1,0 0 1,0-1 0,0 1-1,1-1 1,-1 0 0,0 1-1,0 0 1,1-1-1,-1 1 1,0 0 0,0-1-1,0 1 1,0-1 0,1 1-1,-1-1 1,1 0-1,-1 0 1,1 1 0,-1-1-1,0 1 1,1 0 0,15 0 41,-5-2-52,-11 1-7,1 0 0,0 0 1,-1 0-1,0 0 0,1 0 0,0 0 1,-1 0-1,1 0 0,0 0 1,-1 1-1,0-1 0,1 0 0,0 0 1,-1 1-1,1-1 0,-1 0 0,0 0 1,1 0-1,-1 1 0,1-1 0,-1 1 1,1-1-1,-1 2 0,2 12 27,-2-11-27,-1 2 3,0-1 1,1 1-1,-2-1 1,1 0-1,-1 1 1,0-1-1,-1 0 1,2 0-1,-2 0 1,1 0-1,-1 0 1,-4 4-1,7-8-4,0 0 1,0 1-1,0-1 0,0 0 0,0 0 0,0 0 0,0 1 1,0-1-1,0 0 0,1 0 0,-1 0 0,0 1 0,0-1 0,0 0 1,1 0-1,-1 0 0,0 0 0,0 0 0,1 0 0,-1 0 0,0 0 1,0 1-1,0-1 0,0 0 0,0 0 0,0 0 0,1 0 1,-1 0-1,0 0 0,0 0 0,1-1 0,-1 1 0,0 0 0,0 0 1,1 0-1,-1 0 0,0 0 0,0 0 0,12-2 5,-4-1 3,0 0-1,-1-2 1,1 1 0,0-1-1,7-7 1,10-6 5,7-4-13,-20 13 0,0 0 0,18-9 0,-26 18 5,-5 11 48,-5 0-43,0-1 0,-1-1-1,0 1 1,0-1-1,-9 8 1,-7 9 2,9-10 19,10-12-14,0 1 1,0-1-1,0 0 0,0 1 1,1 0-1,0 0 0,0 0 0,-3 9 1,6-13-18,0-1 1,0 0 0,0 0 0,0 0-1,0 1 1,0-1 0,0 0 0,0 1-1,0-1 1,0 0 0,0 1 0,0-1-1,0 0 1,0 1 0,0-1 0,1 0-1,-1 1 1,0-1 0,0 0 0,0 0-1,1 0 1,-1 0 0,0 0 0,0 1 0,0-1-1,0 0 1,0 0 0,0 1 0,1-1-1,-1 0 1,0 0 0,1 0 0,-1 0-1,0 0 1,1 1 0,-1-1 0,0 0-1,0 0 1,0 0 0,0 0 0,1 0-1,-1 0 1,1 0 0,-1 0 0,0 0-1,1 0 1,-1 0 0,0 0 0,1 0-1,-1-1 1,0 1 0,0 0 0,16-4-4,-5-1 7,-1-1 0,0-1 0,0 1 0,0-2 0,11-11 0,12-8 4,-23 19-8,-1 0 0,0 2-1,0 0 0,1 0 1,-1 0-1,1 1 0,0 1 0,13-5 1,-23 9 0,1 0 0,-1 0 0,0 0 0,0 0 0,0 0 0,0 0 0,0 1 0,1-1 0,-1 0 0,0 0 0,0 0 0,0 0 0,0 0 0,0 1 0,0-1 0,0 0 0,0 0 0,0 0 0,0 0 0,0 1 0,0-1 0,0 0 0,0 0 0,0 0 0,0 1 0,0-1 0,0 0 0,0 0 0,0 0 0,0 1 0,0-1 0,0 0 0,0 0 0,0 0 0,0 0 0,0 0 0,0 0 0,0 0 0,0 0 0,-1 0 0,1 0 0,0 0 0,0 1 0,0-1 0,0 0 0,0 0 0,-1 0 0,-6 10 5,-1 0 1,0 0 0,-1-1 0,0-1-1,-18 14 1,6-5-3,-15 13-3,17-14 2,1-1 0,-27 29-1,44-42 4,1-2-5,-1 0 0,1 1 0,0-1 0,-1 1 0,1-1 0,0 1 0,0-1 0,0 0 0,0 0 1,-1 1-1,1-1 0,0 1 0,0-1 0,0 1 0,0-1 0,0 1 0,0 0 0,0-1 0,-1 1 0,2-1 0,-1 0 0,0 1 0,8 0 21,-3-1-18,0-1-1,0 0 0,0 1 1,-1-1-1,1-1 0,0 0 1,0 1-1,-1-1 0,6-4 1,39-28 32,-29 18-30,49-38-5,52-33 0,-109 81-33,-7 5 12,-5 5 16,-8 8 13,-1 0-1,-1 0 0,-22 20 1,-39 28-11,-67 62 30,134-119-23,2-2-4,1 0-1,0 0 1,0-1 0,-1 1-1,2 0 1,-2 0 0,1 1-1,0-2 1,0 2 0,0-1-1,-1 2 1,18-4-54,-2-5 55,-1-2 0,0 1 0,24-19-1,-7 5-3,41-27 13,64-39-3,-110 74-7,-17 12-11,-9 5 3,0-3 10,-5 9 2,0-1 0,-1 0 0,0-1-1,-16 17 1,-39 28 6,41-36-17,-162 128 18,172-137 10,7-2-26,5-4-1,3-2-4,1 0 7,0-1 1,2 0 0,-2-1 0,0 1-1,1 0 1,-1-2 0,0 2 0,7-5-1,41-28 23,-26 16-25,65-43-14,-40 25 29,62-31-1,-103 63-26,-12 9 24,-9 8 6,9-13-16,-184 167 3,137-125 9,-44 34 14,89-72-28,6-3-6,9-2-5,-1-2 16,0-1 0,-1 0 0,1-1 0,-1-1 0,0 1 0,0-1 0,13-12 0,6-2 0,136-78-27,-182 119 22,-93 71 18,-35 34 6,135-115-24,10-11 5,0 0 0,0 0 0,0 1-1,0-1 1,0 0 0,0 0 0,0 0 0,0 0-1,0 0 1,0 0 0,0 0 0,0 0 0,0 0-1,0 0 1,0 1 0,0-1 0,0 0 0,0 0-1,0 0 1,0 0 0,0 0 0,0 0 0,0 0-1,0 1 1,0-1 0,0 0 0,0 0 0,0 0-1,0 0 1,0 0 0,0 0 0,0 0 0,0 0-1,0 0 1,0 0 0,0 0 0,0 0 0,0 0-1,0 0 1,0 0 0,0 0 0,0 0 0,0 0-1,0 0 1,0 0 0,0 0 0,0 0 0,0 1-1,0-1 1,0 0 0,1 0 0,-1 0 0,0 0-1,0 0 1,23-7-16,10-10 16,-2-1 0,36-26 0,-20 12 0,-10 7-5,-21 13-1,1 1 1,0 0 0,0 2-1,22-9 1,-36 18 7,0-1 0,0 0-1,1 1 1,-1-1 0,6 1 0,-10 11 19,-1-6-21,1-1 0,-1 1 0,-1-2 0,1 1 0,0 0 0,-1 0 0,0 0 0,-3 3 0,-29 27 0,26-25 0,-145 137 59,154-146-60,-3 3 1,0 0 0,0 0 0,-1 0-1,1-1 1,-6 3 0,8-5-6,1 1 0,-1-1 0,0 0 0,0 0 0,1 1 0,-1-1 0,0 0 0,0 0 0,1 0 0,-1 0 0,0 0 0,0 0 0,1 0 0,-1 0 0,1-1 0,-1 1 0,0 0-1,0 0 1,1-1 0,-1 1 0,0 0 0,0 0 0,1-1 0,-1 1 0,1-1 0,-1 1 0,1-1 0,-1 0 0,0 1 0,1-1 0,0 1 0,0 0 0,-1-1 0,1 0 0,-1-1 0,-23-40-210,-1 2 0,-2 0-1,-35-37 1,48 60 165,6 7 32,-1 0-1,-11-9 0,18 17 31,-1 0-1,1-1 1,-2 2-1,2-1 1,-1 0-1,0 1 1,0 0-1,0-1 1,0 1-1,0 0 1,0 1 0,-1 0-1,-4-1 1,8 1-5,-1 0 1,1 0-1,-1 1 1,1-1 0,0 0-1,-1 0 1,1 0 0,-1 0-1,0 1 1,1-1-1,0 1 1,0-1 0,-1 0-1,1 1 1,0 0 0,-1-1-1,1 1 1,-1-1 0,1 0-1,0 0 1,0 1-1,0 0 1,0-1 0,0 1-1,0 0 1,0-1 0,0 1-1,0-1 1,0 0-1,0 1 1,0 0 0,0-1-1,0 1 1,0 0 0,0-1-1,0 1 1,0-1 0,0 1-1,6 25 56,4 1 36,2-1 0,0 0 0,21 29 0,6 15 76,159 266 119,-193-326-352,-2-3-41,-2-10 8,-2-20-74,-1 0-1,-8-43 1,-19-47-257,13 53 203,6 21 116,-1-7 69,-2 1 1,-25-61-1,33 91 55,4 13 0,0-1-1,0 0 1,1 0 0,-2 1-1,1-1 1,0 1 0,-1-1 0,-2-4-1,4 7-9,-1 0 0,1 0 0,0 0 0,0 0-1,-1 0 1,1 0 0,0 0 0,0 0 0,-1 0 0,1 0-1,0 1 1,0-1 0,0 0 0,0 0 0,0 0-1,0 0 1,0 1 0,0-1 0,0 0 0,0 0 0,-1 0-1,1 1 1,0-1 0,0 0 0,0 0 0,0 1-1,0-1 1,0 0 0,0 0 0,0 1 0,0-1 0,0 0-1,0 0 1,0 0 0,0 0 0,0 0 0,0 0 0,0 1-1,0-1 1,0 0 0,0 0 0,0 0 0,1 1-1,-1-1 1,0 14 23,45 156 474,-1-5-159,15 138-35,34 148-173,-89-436-137,21 78 1,-21-83-4,0 1 0,0-1-1,1 0 1,0 0 0,2 0 0,7 10 0,-14-19-2,0-1 1,0 1 0,0-1 0,1 0-1,-1 1 1,1-1 0,-1 0 0,1 1 0,-1-1-1,0 1 1,1-1 0,-1 0 0,1 1-1,0-1 1,-1 0 0,0 0 0,1 1-1,0-1 1,-1 0 0,1 0 0,0 0-1,-1 0-1,1 0 1,-1 0-1,1-1 0,-1 1 0,0 0 0,1-1 0,-1 1 0,0 0 0,0-1 0,0 1 0,1-1 0,-1 1 0,0 0 1,1-1-1,-1 1 0,0 0 0,0 0 0,1-1 0,-1 1 0,0-1 0,0 0 0,3-28-127,-2 24 117,0-47-149,0 1 1,-3-1-1,-15-85 1,-14-34 79,-31-179-108,19-4 94,32 273 101,10 73 93,-1 15 46,1 15-44,3 3-54,0 0 1,1 0 0,9 32 0,-1-4 16,18 103 29,78 474 372,-75-444-443,-31-183-23,0 0 0,0 1 0,-1-1-1,2 1 1,0-1 0,-2-1 0,2 2 0,0-1 0,2 3 0,0-16-111,-3-17 95,-1-29-1,-1 12-45,-1-19-123,-15-97 0,-24-64-51,25 146 177,-65-279-16,51 232 69,-39-121 45,67 240-29,2 5-4,0 0 0,0-1 0,0 2 0,-1-1 1,1 0-1,0 0 0,-1 0 0,1 0 0,-1 1 0,1-1 0,0 0 0,-1 0 0,0 0 0,0 1 0,1-1 1,-1 0-1,1 1 0,-3-1 0,3 1-2,0 0 1,0 0-1,0 0 1,0 0 0,0 0-1,0 0 1,0 0-1,0 0 1,0 0-1,-1 0 1,1 0 0,0 0-1,0 0 1,0 0-1,0 0 1,-1 0-1,1 0 1,0 0-1,0 1 1,0-1 0,0 0-1,0 0 1,0 0-1,-1 0 1,1 0-1,0 0 1,0 0 0,0 0-1,0 0 1,0 0-1,0 0 1,0 0-1,0 1 1,0-1-1,0 0 1,0 0 0,0 0-1,0 0 1,0 1-1,0-1 1,0 0-1,0 0 1,0 0 0,0 0-1,0 1 1,0-1-1,0 0 1,0 0-1,0 0 1,-1 24 41,1-2-1,0 1 1,4 33 0,20 74 123,100 364 337,-73-307-464,-31-107-32,0 0 1,37 98 1,-54-172-10,8 18-9,-10-22 8,0-1-1,0 0 0,-1 0 1,1 0-1,0-1 1,0 1-1,-1 0 0,1 0 1,1 0-1,-1 0 1,-1-1-1,2 0 0,-1 1 1,-1 0-1,2-1 1,-1 1-1,2 0 0,-2-1 0,-1 0-1,0 0 1,0 0-1,1 0 0,-1-1 1,1 1-1,-1 0 1,1 0-1,-1 0 0,0 0 1,0 0-1,0-1 0,1 1 1,-1 0-1,0 0 1,1 0-1,-1-1 0,1 1 1,-1 0-1,0-1 1,1 1-1,-1 0 0,0 0 1,0 0-1,0 0 0,0-1 1,0 1-1,0-1 1,0 1-1,1-1 0,-1 1 1,0 0-1,0-1 1,0 0-1,2-16-31,-2 12 21,2-90-193,-4-1 0,-21-140 0,-52-185-9,22 148 204,47 237 11,-5-24 11,2-1 0,-2-96-1,13 177 31,1-1-1,0 1 0,9 26 1,-5-14 11,125 475 470,-95-372-462,35 99-60,-69-225-1,-2-6-2,0 1-1,0-1 1,0 0-1,1 1 1,0-2-1,-1 2 1,1-2-1,0 2 1,-1-2-1,2 1 0,2 2 1,-5-5 1,0 0-1,0 0 1,0 1 0,0-1 0,0 0-1,0 0 1,0 0 0,1 0 0,-1 0-1,0 0 1,0 0 0,0 0-1,0 0 1,0 0 0,0 0 0,1 0-1,-1 0 1,0 0 0,0 0 0,0 0-1,0 0 1,0 0 0,0 0 0,1 0-1,-1 0 1,0 0 0,0 0-1,0 0 1,0 0 0,0-1 0,0 1-1,0 0 1,0 0 0,0 0 0,0 0-1,0 0 1,0 0 0,0 0 0,0 0-1,0 0 1,0-1 0,0 1 0,0 0-1,0 0 1,0 0 0,0 0-1,0 0 1,1 0 0,-1-1 0,0 1-1,0 0 1,0 0 0,0 0 0,0 0-1,0 0 1,0-10-49,0 7 31,-1-13-11,0 0 0,-1 0-1,-1 0 1,-5-22 0,-26-65-139,18 57 91,2 9 10,-110-363-215,115 362 281,-10-47 12,14 68 23,4 12-1,-1 10 2,3 5-8,0-1 0,0 1 0,1-1 0,0 2 0,1-2 1,4 11-1,28 59 91,-28-63-88,47 95 90,50 118 148,-50-78-266,-52-164-126,-1-2 0,-1-17-1,-6-2 15,-1-1 0,-1 2 0,-24-63 0,7 24 16,-54-174-128,77 238 232,2 7-5,0 0-1,0-1 1,0 2 0,0-1-1,-1 0 1,1 0 0,0-1-1,-1 1 1,1 1 0,0-1-1,0 0 1,-1 0 0,0 0-1,1 0 1,-1 1 0,1-1-1,-1 0 1,0 0 0,0 0-1,0 0 1,1 1-1,-1 0 1,0-1 0,-1 0-1,2 1 1,0 0 0,0 0 0,-1 0 0,1 0-1,0 0 1,0 0 0,-1 1 0,1-1 0,0 0 0,0 0-1,0 0 1,0 0 0,0 1 0,0-1 0,0 0-1,0 0 1,0 0 0,-1 0 0,1 0 0,0 0-1,0 0 1,0 0 0,0 1 0,0-1 0,0 0-1,0 0 1,0 1 0,-1-1 0,1 0 0,0 1 0,0-1-1,0 0 1,0 0 0,0 1 0,1-1 0,-1 0-1,0 1 1,-3 33 113,3 1 1,0-1-1,3 0 0,1 0 0,13 62 1,-3-42 56,2-1 0,44 99 0,-44-117-155,2 0-1,1-2 0,33 45 1,-49-75-23,0 1 1,-1-2-1,1 2 0,0-2 1,1 1-1,6 3 1,-9-6 1,0 1 1,0 0 0,0-1-1,1 1 1,-1 0-1,0-1 1,0 0 0,0 1-1,1-1 1,-1 0 0,0 0-1,1 0 1,-2 0-1,2 0 1,-1 0 0,0 0-1,1-1 1,-1 1 0,0-1-1,1 1 1,-2-1 0,2 1-1,-1-1 1,0 0-1,0 1 1,1-2 0,1-2-20,0 1-1,1-1 1,-1 1 0,-1-2 0,0 1 0,1 0 0,-1 0 0,-1-1 0,1 1 0,-1 0 0,2-6 0,-1 0-95,0 0 0,0-1 1,0-20-1,-2 30 114,0 0 0,0 0 0,0 0 0,0 0 0,0 1 0,0 0-1,0-1 1,0 0 0,0 0 0,-1 0 0,1 1 0,0-1 0,-1 1 0,1-1-1,0 0 1,-1 1 0,1-1 0,-1 0 0,1 1 0,0-1 0,-1 0 0,1 1-1,-1 0 1,0 0 0,1-1 0,0 1 0,-1-1 0,0 1 0,-1-1 0,1 0-5,-1 1 0,0 0 1,1 0-1,-2 0 0,2 0 1,-2 0-1,2 1 0,-1-1 1,1 1-1,-2-1 0,0 2 1,-7 2-26,0 1 1,-17 11-1,-59 45 236,-101 98 0,174-151-124,12-8-76,1 0 0,0 0 0,0 0-1,-1 0 1,1 0 0,0 0 0,0 0 0,-1 0-1,1 0 1,0 0 0,-1 0 0,1 0-1,0 0 1,0 0 0,0 0 0,0 0-1,0-1 1,0 1 0,-1 0 0,1 0-1,0 0 1,0 0 0,0 0 0,-1-1-1,1 1 1,0 0 0,0 0 0,0 0-1,0 0 1,-1 0 0,1 0 0,0 0-1,0 0 1,0-1 0,0 1 0,0-3 2,0 2 1,0-2-1,0 1 1,0 1 0,0-2-1,1 1 1,-1 0-1,1 0 1,0 1-1,-1-1 1,1-1-1,2-2 1,4-9-5,2 0-1,-1-1 1,2 2-1,0 0 1,1 1-1,0-1 1,20-16-1,3 2 14,60-38 0,165-70 23,-273 146-14,-23 22-1,6-5-8,-18 16 26,2 3 1,-54 67-1,71-74 100,2 2-1,1 0 0,-37 78 0,58-104-139,18-29-40,-7 4 53,30-34-9,2 0-1,1 1 0,2 3 1,2 2-1,1 0 0,1 5 1,83-48-1,-118 74-4,1 2 0,0-2 0,1 3 0,16-5 0,-26 8 0,-1 0 0,0 0 1,0 0-1,0 0 0,0 0 0,0 0 1,1 0-1,-1 0 0,0 0 0,1 0 1,-1 0-1,0 0 0,0 1 0,1-1 1,-1 0-1,0 0 0,0 0 0,1 0 1,-1 0-1,0 0 0,0 0 1,0 0-1,0 0 0,0 0 0,0 0 1,0 1-1,1-1 0,-1 0 0,0 0 1,0 1-1,0-1 0,0 0 0,0 0 1,1 1-1,-1-1 0,0 0 1,0 1-1,0-1 0,0 0 0,0 0 1,0 1-1,0-1 0,0 0 0,0 0 1,0 0-1,0 0 0,0 0 0,0 1 1,-1-1-1,1 0 0,0 0 1,0 1-1,0-1 0,0 0 0,-1 1 1,-6 15-7,-6 2 14,-1-2 0,-19 20 0,10-13-7,-113 114-1,-14 14 13,118-114 18,0 1 0,-33 54 0,65-92-29,-4 5 12,1 0 0,-1 0-1,1 1 1,0-1 0,0 1 0,1 0 0,0 0 0,0 0 0,1 1 0,-1-1-1,0 10 1,2-16-13,0 0 0,0 0-1,0 1 1,0-1-1,0 0 1,1 0 0,-1 1-1,0-1 1,0 0-1,0 0 1,0 1 0,0-1-1,0 0 1,0 0-1,0 0 1,1 1 0,-1-1-1,0 0 1,1 0 0,-1 0-1,0 0 1,0 1-1,1-1 1,-1 0 0,0 0-1,0 0 1,0 0-1,0 0 1,1 0 0,-1 0-1,0 0 1,1 0 0,-1 0-1,1 0 1,10-2-11,-9 2 9,4-2 1,0 1 0,0-2 1,1 0-1,-1 1 0,-1-1 1,1 0-1,0 0 0,6-7 1,45-39 2,-31 25 2,344-288 17,-353 297-34,66-54-92,-96 80 84,1-1 0,-20 24 0,3-4 15,21-21 6,-195 201 99,161-162-57,1 2 0,-52 86-1,91-131-36,-2 1 6,1-1 0,0 1-1,0-1 1,0 1 0,0 0-1,1 0 1,0 0 0,1 1 0,-1-1-1,0 9 1,3-14-15,0-1 0,0 0 0,1 0 0,-2 0 0,2 0-1,-1 0 1,0 0 0,0-1 0,1 1 0,-2 0 0,2-1 0,0 0 0,6-4 6,0 0 0,-1-1 0,0 0 0,1 0 1,-2 0-1,1-1 0,-1-1 0,7-8 0,11-12 5,206-206-161,-9 8-49,-215 222 108,-11 13 86,-13 19 43,6-13-38,-169 242 160,152-209 13,1 1 0,2 1 0,-31 87 0,51-120-131,1 0 0,0 1 1,1-1-1,2 1 0,-3 33 0,5-51-41,1 1 1,-1-1-1,1 0 0,-1 0 0,0 0 0,1 0 0,-1 0 1,0 0-1,0 0 0,1 0 0,-1 0 0,0 0 0,1 0 0,-1 0 1,1 0-1,-1 0 0,1 0 0,-1 0 0,0-1 0,0 1 1,0 0-1,1 0 0,-1 0 0,0 0 0,1 0 0,-1 0 0,0 0 1,1-1-1,-1 0 0,10-8 5,-1-1 0,0 0 0,0-1 0,9-15 0,5-5 15,32-39-4,138-193-325,-38-10-623,-161 284 937,-1-1-1,0-1 0,-10 13 1,-5 6 14,1 1-10,-254 382 564,226-317-247,43-79-286,-1-1 0,2 1 0,0 0 0,-3 25-1,7-37-36,1-1 0,-1 1-1,1 0 1,0-1-1,0 2 1,0-2-1,1 4 1,-1-5-1,1-1-1,-1 0 1,0 1 0,0-1-1,0 1 1,0-1 0,1 0-1,-1 1 1,0-1 0,0 0 0,0 0-1,0 0 1,0 0 0,1 1-1,-1-1 1,0 0 0,1 0-1,-1 0 1,1 1 0,-1-1-1,0 0 1,0 0 0,0 0 0,1 1-1,0-1-1,0 0 0,0-1 0,0 1 0,0 0 0,0 0-1,-1 0 1,1-1 0,0 1 0,0 0 0,-1-1 0,1 1 0,0 0 0,1-2-1,6-4 2,-1 0 0,0-1 0,0 1 0,11-17 0,-7 9 2,66-79 8,16-18-145,93-146-1,81-236-150,-248 455 258,-3 0 1,-1-2-1,19-74 1,-32 103 38,4-19 51,-7 30-58,1-1-1,-1 1 0,1 0 0,-1-1 1,1 1-1,0 0 0,-1 0 0,1 0 1,-1 0-1,1 0 0,-1 0 0,1-1 1,0 1-1,-1 0 0,0 0 0,1 0 0,-1 0 1,1 0-1,0 0 0,-1 0 0,1 0 1,-1 1-1,0-1 0,1 0 0,-1 0 1,1 0-1,-18 6 24,4 1-40,1 2-1,1 1 1,-1 0-1,-20 21 1,14-13 1,-193 198 9,17-16 5,189-195-1,2 1 1,-2-2-1,0 1 0,1-1 1,-1-1-1,0 2 0,-9 2 1,14-19-107,1 4 99,1-1 1,0 0-1,1 1 0,-1-1 1,2 1-1,0 0 0,-1-1 1,2 1-1,-1 0 0,9-12 1,5-6 9,32-39 1,-47 63-4,239-265 50,-52 63-114,-171 183 50,-2 3 4,-1 0 0,0 0 0,-2-1 0,15-28 1,-39 48 58,4 3-48,-1 0 1,2 1 0,-1-1-1,1 1 1,0 0 0,-1 1-1,1 0 1,-4 6 0,-11 9-2,-417 400 188,421-405-181,1 0 1,-22 16 0,34-30-9,0 1-1,0 0 0,0 0 1,0-2-1,-1 2 1,1-2-1,-1 1 0,0-1 1,1 1-1,-1-2 1,-6 1-1,10-1-2,0 0 1,0 0-1,1 0 1,-1 0-1,1 0 0,-1-1 1,0 1-1,1 0 1,-1 0-1,1 0 0,-1 0 1,1-1-1,-1 1 1,0-1-1,1 1 0,0-1 1,0 1-1,-1-1 1,0 0-1,1 1 0,-1 0 1,1 0-1,0-1 1,-1 0-1,1 0 0,0 1 1,0-1-1,0 0 0,0 1 1,0 0-1,0-1 1,-1-1-1,0-26-79,1 19 64,1 1 18,0 1 1,-1-1-1,2 1 0,0-1 1,0 0-1,0 1 0,0-1 1,2 2-1,-1-1 1,4-7-1,9-11 5,23-30 0,-32 45-2,74-92 10,158-159 0,-227 250-18,53-47-13,-58 52 21,0 1 0,0 0-1,1 1 1,-1 0-1,1 0 1,0 1 0,10-4-1,-16 7 27,-2 2-18,-1-1 0,0 1 0,0-1 0,0 0 0,0 1 0,0-1 0,0 0 0,0 1 1,-1-1-1,2 0 0,-2 0 0,1 0 0,-2 1 0,-2 2 13,-381 338-11,346-311-4,-111 80 50,147-108-58,-17 9 3,20-11-3,0 0 1,0-1-1,0 1 1,0-1-1,0 1 0,1-1 1,-1 0-1,-1 1 1,2-1-1,-1 0 0,0 0 1,0 0-1,0 0 0,0 0 1,0 0-1,0 0 1,0 0-1,-1-1 0,1-6-57,1 3 53,1 0 1,-1-1-1,2 1 0,-1 0 1,0 0-1,1 0 1,-1-1-1,2 1 1,-2 1-1,1-1 1,1 0-1,4-5 0,7-9-9,20-17-1,-22 23 13,197-185 2,-47 49 0,-111 97 0,-2 1 0,80-62 0,-103 96 0,-26 16 0,1 0-1,-1-1 1,0 1 0,0 0 0,0 0-1,1 0 1,-1-1 0,1 1-1,-1 0 1,1 0 0,-1 0 0,0 0-1,0 0 1,1 0 0,-1 0 0,0 0-1,1 0 1,-1 0 0,1 0-1,-1 0 1,1 0 0,-1 0 0,0 0-1,0 1 1,1-1 0,-1 0 0,1 0-1,-1 1 1,0-1 0,1 0-1,-1 0 1,0 1 0,2 13-12,-2-10 12,-1 6 4,0 1 0,0 0 0,-1 0 1,-1-1-1,0 1 0,0-1 1,-7 16-1,-39 69 57,42-84-50,-65 104 95,-93 116-1,-5 5 37,73-94-57,150-209-166,3 2-1,3 3 1,79-63-1,91-71 77,-211 182 5,-12 12-1,-5 7 1,-6 4 6,-20 29 18,-57 63-1,41-52 0,-22 27 132,4 3-1,-86 150 1,142-222-170,5-5 2,4-6-12,12-13 16,21-26 0,0-1-32,191-183-359,-209 207 397,11-9-2,32-39 0,-56 58 5,0-1-1,0 1 1,-1-1 0,0-1-1,-1 0 1,-1 0-1,0 0 1,5-18 0,4-17-3,-9 34 2,0 1-1,-2-2 1,0 2 0,0-2-1,1-25 1,-4 19 0,1 10-2,-1-1 0,0 0 1,0 1-1,-2-1 0,0 1 0,1-1 0,-1 1 0,-6-14 0,-7-19-27,12 33 28,-1 0 0,-8-18-1,10 22 3,0 0 0,0-1-1,1 1 1,-1 0 0,2 0-1,-1 0 1,0 0 0,1-1 0,1-10-1,-1 5-1,0 11 2,0 0 1,0 0 0,0 0 0,1 1-1,-1-1 1,0 0 0,0 1-1,0-1 1,0 0 0,1 1-1,-1-1 1,1 0 0,-1 0 0,1 1-1,-1 0 1,1 0 0,-1-1-1,0 0 1,1 1 0,0-1-1,0 1 1,-1-1 0,0 1 0,1-1-1,0 1 1,0 0 0,-1 0-1,1 0 1,-1 0 0,1 0 0,0 0-1,0 0 1,-1 0 0,1 0-1,0 0 1,0 0 0,-1 0-1,1 0 1,-1 0 0,1 0 0,0 0-1,0 0 1,-1 0 0,1 1-1,0-1 1,-1 0 0,1 1 0,-1-1-1,1 1 1,-1-1 0,1 1-1,0 0 1,3 5 8,0 1 0,0 0 0,-1 0 0,0 0 0,0 0 0,0 0 0,2 14 0,3 6 15,25 85 90,-22-72-94,16 59 33,-54-208-349,-38-126-460,90 268 1007,-11-10-159,-1-1 0,-2 2 0,0 0 0,10 35-1,-13-30-32,-11-39-58,-1 0 0,0 0 0,-1 0 0,0 0 0,0 1 0,-12-15 1,-1-3-10,2 2 4,-2 0-1,1 1 1,-3 1-1,0 1 1,-36-31-1,55 52 6,1 1 0,-1-1 0,1 0 0,0 1 0,-1-1 0,0 1 0,0 0 0,1-1 0,0 1 0,-1 0 0,0-1 0,0 1 0,1 0 0,-1-1 0,0 1 0,0 0-1,0 0 1,-2 15 11,3-14-14,-7 312 259,7-233-226,4-54-36,3-35-198,1-12 122,9-35 1,-13 37 5,1 1 1,1 0-1,11-23 1,-16 40 74,0 0 0,0-1 1,-1 1-1,0 1 0,1-2 0,1 1 0,-2 0 1,1 0-1,0 1 0,0-1 0,0 0 0,0 0 1,0 0-1,0 1 0,0-1 0,1 0 0,-2 1 1,2 0-1,-1 0 0,0 0 0,1-1 0,-1 1 1,2 0-1,-3 0 3,2 0 0,-1 0 0,0 0 0,-1 1 0,2-1 0,-1 0 0,-1 0 0,1 1 0,0-1 0,0 1 0,0-1 0,-1 1 0,1 0 0,0 0 0,0-1 0,-1 1 1,1-1-1,0 1 0,-1 0 0,1 0 0,-1 0 0,0 0 0,1-1 0,0 1 0,-1 0 0,0 1 0,1-1 0,-1-1 0,1 2 0,-1 5 14,1 0-1,0 0 0,-1 0 1,1 0-1,-2 0 1,1 0-1,-2 0 0,2-1 1,-2 1-1,0 0 1,0 0-1,1-1 1,-2 1-1,-4 8 0,-6 7-5,0-1-1,-25 32 1,21-32 21,-147 218 278,51-72-134,-13 13-144,125-179-32,-1 1-1,1 0-1,1-1 1,-2 0-1,1 1 1,1 0-1,-1-1 1,0 1-1,0 0 1,0-1-1,0 5 1,9-11-138,16-18 102,25-36 1,-4 3-46,-41 52 77,68-72-46,-60 64 47,1 1 0,-1 1 1,1 1-1,18-10 0,-31 19 3,0 0 1,0 0-1,0 0 0,0 0 0,0 0 1,0 0-1,0 0 0,0 0 0,0 0 1,0 0-1,0 0 0,0 0 0,0 1 1,0-1-1,0 0 0,0 0 0,0 0 1,0 0-1,0 0 0,0 0 0,0 0 1,0 0-1,0 0 0,0 1 0,0-1 1,0 0-1,0 0 0,0 0 0,0 0 0,1 0 1,-1 0-1,0 0 0,0 0 0,0 0 1,0 0-1,0 0 0,0 0 0,0 0 1,0 1-1,0-1 0,0 0 0,0 0 1,0 0-1,0 0 0,0 0 0,0 0 1,0 0-1,0 0 0,0 0 0,0 0 1,0 0-1,0 0 0,0 0 0,1 0 1,-1 0-1,0 0 0,0 0 0,0 0 0,0 0 1,0 0-1,0-1 0,0 4 0,-1 3 8,-1 1-1,0 0 0,-1 0 1,1-2-1,0 2 1,-1-1-1,-5 8 1,-32 42-9,14-20 27,-86 133 140,101-158-167,10-14-46,4-7 18,11-23-18,2 1 0,1 0 0,2 2 0,39-51 0,-57 78 45,15-18 3,0 1-1,0 1 1,2 0-1,33-27 1,-41 42 5,-7 5-3,-5 3 7,1 3-3,-1-2 1,1 1-1,-2-1 1,1 1-1,0 0 0,-1-1 1,0 0-1,-7 9 1,-34 39-15,21-27 16,-12 15 32,-2 0-1,-67 55 0,97-91-45,-1 1 1,0-2 0,1 1-1,-1-1 1,-1-1-1,2 1 1,-2-2-1,1 2 1,-1-3 0,0 1-1,-16 1 1,15-3-16,-2 0 0,1-1 1,0 0-1,0-1 1,0 0-1,0-2 0,1 1 1,-21-10-1,-92-52-54,7 3 22,103 55 46,0 0 0,-1-2 1,2 0-1,0 0 0,-1-1 0,2 0 1,0-2-1,0 1 0,1-2 0,1 1 1,0-1-1,0 0 0,2-1 1,-1 1-1,1-3 0,1 2 0,0-1 1,-4-20-1,7 24 7,0-6 1,-1 0-1,0 0 1,-2 1 0,0 0-1,0 0 1,-2 1-1,-13-24 1,14 28-3,0-1 0,-7-15 0,8 15 24,6 11-21,0 1-1,0 0 1,0-1 0,0 1-1,0-1 1,0 1-1,0 0 1,-1 0 0,1 0-1,0 0 1,0-1-1,-1 1 1,1 0 0,0-1-1,-1 1 1,1 0-1,0 0 1,0-1 0,0 1-1,-1 0 1,1 0-1,0-1 1,-1 1 0,1 0-1,-1 0 1,1 0-1,0 0 1,0 0 0,0 0-1,-1 0 1,1 0-1,-1 0 1,1 0 0,-1 0-1,1 0 1,0 0-1,-1 0 1,1 0 0,0 0-1,0 0 1,-1 1-1,1-1 1,0 0 0,-1 0-1,0 1 1,1 0 2,-1 0-1,0-1 1,1 1 0,-1 0 0,1 0-1,-1 0 1,1 0 0,-1-1 0,1 1 0,-1 0-1,1 1 1,-1-1 0,1-1 0,0 4 0,-6 274 33,8-170-62,-2-33 42,-5-81-85,-7-31-1,-10-49 1,11 47 18,-15-48 1,18 68 49,0-4 3,-1 0-1,0 1 0,-2 1 0,-20-29 0,18 36 31,8 12 40,4 9-14,1-4-39,0 19 27,2 0 0,0 0 0,1-1 0,5 22 0,13 56 73,-13-53-24,28 86 1,-34-126-147,0 0 0,2 0 0,-2 0 0,2 0 0,-1 0 0,1 0 0,0-1 0,-1 1 0,2-1 0,-1-1 1,0 1-1,8 4 0,4 1-846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61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1151 162 96,'-21'0'1292,"5"-1"-1198,0 0-1,1 2 1,-2 1 0,1-1 0,1 2 0,-18 5 0,-132 66-36,121-56-41,-7 0 22,1 4-1,2 1 1,-52 34-1,8 1-9,-37 28 38,105-67-35,2 2 0,0 1 0,1 1 1,-19 27-1,3 1 29,-27 58 0,54-90-45,3 0 0,-1 1 0,2 0 0,-6 30 0,-4 10 6,8-36-22,2 2 0,0-1 0,1 0 0,2 1 0,-1 36 0,3-40 2,1-3 7,2 27-1,-2-41-6,1 0-1,1 0 0,-2 1 0,2-1 0,-1 0 1,2 0-1,-1-1 0,0 1 0,6 8 1,-6-11 1,-1 0 1,2-1-1,-1 1 1,0 0 0,0 0-1,0-1 1,0 0 0,1 0-1,4 1 1,10 8 13,-14-9-17,2 0 1,-1 0-1,0 0 0,0 0 0,1-1 1,-1 1-1,7-2 0,-8 1 3,3-1 6,0-1 0,0 1 0,0-1 0,0 0 0,0 0 0,-1-2 0,1 2 0,-1-2 0,10-7 0,13-5 8,79-37 5,140-78 36,-177 86-57,122-79 5,-11-15-2,-164 122-4,0 0 0,-1-1 0,17-25 0,35-65 0,-13 21 0,-52 84-1,0-2 1,0 1-1,-1 0 0,1 0 1,-1-1-1,0 1 0,-1-1 1,1 0-1,0 0 0,-1 0 1,0 0-1,0 0 0,-1 1 1,0-1-1,0-6 0,1 1-6,-2 0 0,1-1-1,-1 1 1,-1 0 0,0-1 0,-6-18-1,6 26 6,0 0-1,2 0 1,-2-1-1,1 2 1,-2-1-1,2 0 1,-2 0-1,1 1 0,1-1 1,-2 1-1,0 0 1,1 0-1,0 0 1,-2 0-1,2 1 0,-1-1 1,1 0-1,-1 0 1,0 2-1,-1-2 1,1 1-1,0 0 0,0 1 1,0-1-1,-4 1 1,-45-1-18,-53 7 1,-20 1 4,102-8 8,0 2-1,0 1 1,0 1-1,-1 1 1,2 2 0,-1-1-1,1 2 1,0 2-1,-40 20 1,-19 22 16,-72 39 14,141-84-23,0 1 1,1 1-1,0 0 1,1 1 0,-1 1-1,-14 15 1,-48 72 5,48-62-6,14-19 5,0 1-1,1 1 0,1-1 1,0 2-1,1-1 1,1 2-1,1-1 0,0 1 1,2 0-1,-4 24 0,-11 256 28,20-300-34,0 0 0,0 1 1,0-1-1,-1 0 0,1 0 0,0 0 0,0-1 0,-1 1 0,1 0 0,0 0 0,0 0 0,-1-1 0,1 1 0,0 0 0,-1-1 0,1 1 0,0 0 0,0-1 0,3-4-4,-1-1-1,0 1 1,0-1 0,0 0-1,-1 0 1,0 0-1,0-1 1,2-8 0,3-13-22,9-15-40,37-68 0,30-33 101,-40 74-187,44-99 0,-80 151 82,0 0-1,0-1 1,-1 0 0,-2 0 0,0-1 0,0 1 0,1-35 0,-5 53 99,-4 4-13,2-1 0,0-1 0,0 2 0,-1-2 0,1 2 0,0-1 0,0 1 0,0 0 0,0-1 0,-2 6 0,-15 34 72,14-29-49,-64 140 134,24-50-42,-11 31-60,29-66-33,-15 49 18,36-92-15,0 1-1,2 0 1,1 0-1,0 47 1,3-72-40,0-1 1,0 1-1,0 0 1,0 0-1,0-1 1,0 1-1,1-1 1,-1 1 0,0-1-1,0 1 1,1 0-1,-1 0 1,0-1-1,0 1 1,0 0-1,1-1 1,-1 0 0,1 0-1,-1 1 1,1 0-1,-1-1 1,1 1-1,-1-1 1,0 0-1,1 1 1,0-1 0,-1 1-1,1-1 1,-1 0-1,1 0 1,-1 0-1,1 0 1,0 0-1,-1 0 1,0 0 0,1 0-1,0 0 1,1 0-1,-2 0 1,2 0-1,-1 0 1,0 0-1,0 0 1,0 0-1,0 0 1,0-1 0,1 1-1,-2-1 1,1 1-1,1-1 1,-2 0-1,1 0 1,0 1-1,0 0 1,0-1-1,0 0 1,0 0-1,0-2 1,5-7-37,-2 0 1,1 0-1,-1-1 1,-1 0-1,0 1 1,-1-1-1,2-15 1,-1-6-189,0-40 0,-3 71 226,0 1-1,0-1 1,0 0 0,0 1-1,0-1 1,0 1 0,0-1 0,0 1-1,0 0 1,0-1 0,0 1-1,0-1 1,0 1 0,0-1 0,0 0-1,0 1 1,0-1 0,0 1-1,0 0 1,0 0 0,-1-1 0,1 1-1,0-1 1,-1 1 0,1-1-1,-1 1 1,1 0 0,0-1 0,0 1-1,0-1 1,-1 1 0,1 0-1,-1-1 1,0 1 0,1 0 0,-1 0-1,1 0 1,0 0 0,0 0-1,-1 0 1,0 0 0,1 0-1,-1 0 1,1 0 0,-1 12 95,1-9-88,0-1 0,0 1 0,0-1 0,0 1 0,1-1 0,-1 0 0,0 1 0,1-1 0,-1 0 0,1 0 0,0 1 0,0-1 0,0 0 0,1 0 0,-2 0 0,2 0 0,-1 0 0,1 0 0,-1 0 0,1 0 0,0-1 0,0 1 0,-1-1 0,1 0 0,0 0 0,1 1 0,-2-1 0,1 0 0,1 0 0,-1-1 0,3 2 0,3 1 11,1-1 0,-2 0-1,2-1 1,-1 1 0,1-2 0,0 1-1,10-2 1,-6 1 6,0 0 0,15 4-1,-27-4-23,-1 0 0,1 0 0,-1 0 0,1 0 0,-1 0 0,0 0 0,0 0-1,1 0 1,-1 0 0,1 1 0,-1-1 0,0 0 0,1 1 0,-1-1-1,0 0 1,0 1 0,0-1 0,0 0 0,1 1 0,-1-1 0,0 1-1,1-1 1,-1 0 0,0 0 0,0 1 0,0-1 0,0 1 0,0-1 0,1 1-1,-1-1 1,0 1 0,0-1 0,0 1 0,0-1 0,0 0 0,-1 1-1,1 0 2,0 0 0,0 0 0,-1 0-1,1 0 1,0-1 0,-1 1-1,1 0 1,0 0 0,0 0-1,-1 0 1,0-1 0,1 0-1,-1 1 1,1 0 0,-1-1-1,1 1 1,-1 0 0,-1 0 0,-9 4-2,-1-1 0,1 0 0,-2-1 0,2 0 1,-1-1-1,-19 0 0,14 1 4,-22-2 23,28-2-28,0 1 1,-1 1-1,-17 3 0,27-4 3,-1 1 0,0-1 0,0 1-1,1 1 1,0-1 0,-1 1-1,0-2 1,1 2 0,0 0 0,-1-1-1,2 1 1,-2 1 0,1-2-1,1 2 1,-2-1 0,2 0-1,-1 1 1,1-1 0,-2 4 0,-1 4 15,0 0 1,1 1 0,0-1 0,0 1 0,-1 20 0,2 57 112,2-75-111,0-6-15,0 0 1,1 1 0,0-1 0,-1 0-1,2 0 1,0 0 0,0 0-1,0 0 1,1 0 0,0 0-1,4 6 1,-5-9-3,0-2 0,0 2 0,2-1-1,-2 0 1,1 0 0,0-1 0,0 1 0,0 0 0,0-1 0,1 1 0,-1-2 0,1 1 0,0 0 0,-1-1-1,1 1 1,0-1 0,0 0 0,-1 0 0,1-1 0,7 1 0,-4 0-3,1 0 1,-1-1 0,1 0-1,0-1 1,0 0-1,-1 0 1,1 0-1,-1-1 1,1-1-1,-1 1 1,12-6 0,7-9-35,34-30 0,19-11-66,-78 57 84,1 1 0,-1-1 0,1-1 0,-1 1 0,0 0-1,1 1 1,-1-2 0,0 1 0,1-1 0,-2 1 0,1 0 0,1-1 0,-1-1 0,-1 3 11,0 0 1,0-1-1,0 1 0,0 0 1,0-1-1,0 1 0,0 0 1,0 0-1,0-1 0,0 1 0,0 0 1,0-1-1,0 1 0,0 0 1,0 0-1,0 0 0,0 0 1,0 0-1,0 0 0,0-1 0,-1 1 1,1 0-1,0 0 0,0 0 1,-1-1-1,1 1 0,0 0 1,0 0-1,-1 0 0,1-1 0,-15-2-75,-186 0-100,197 4 193,0-1 0,0 1 0,0 0 0,0-1 0,0 1 0,1 1 0,0 0 0,-1-1 0,1 1-1,0 0 1,-1 0 0,1 1 0,-1-2 0,1 2 0,1 0 0,-1 0 0,1-1 0,-1 2 0,0-1 0,1 1 0,0-1 0,0 0 0,1 1 0,-2-1 0,2 1 0,0 0 0,-1 0 0,2 0 0,-1-1 0,0 2 0,0-1 0,1 4 0,0-7-9,0 0 0,0-1 0,0 1 0,0 0 0,0-1 0,0 0 0,0 1 0,0 0 0,1-1 0,-1 1 0,1 0 0,-1-1 0,0 1 0,1-1 0,-1 0 0,0 1 0,0-1 0,1 1 0,0-1 0,-1 1 0,1-1 0,-1 1 0,1-1 0,0 1 0,19 4 57,26-7 32,-43 1-84,14-1 18,1-2 1,-1 0 0,0-1-1,18-8 1,69-35 3,-49 20-28,442-196 142,-414 191-352,-78 30 128,-27 6 53,-367 148-256,355-137 315,0 2 0,-32 20-1,50-26-8,1 2-1,-1 0 1,1 1-1,1 0 1,-21 24-1,32-33 0,0 0-1,0 1 1,1-1-1,-1 0 1,-1 6-1,4-9-19,-1-1 0,1 1 0,0 0 0,-1-1 0,1 1-1,0-1 1,0 1 0,0 0 0,0-1 0,0 1 0,0 0-1,0 0 1,0-1 0,0 0 0,0 1 0,0 0-1,0 0 1,0-1 0,0 1 0,0 0 0,0 0 0,0-1-1,0 0 1,1 1 0,-1 0 0,1-1 0,-1 1 0,1 0-1,-1-1 1,0 1 0,0-1 0,1 0 0,-1 0-1,1 1 1,0-1 0,-1 1 0,0-1 0,1 1 0,0-1-1,-1 0 1,1 1 0,0-1 0,-1 0 0,0 0 0,1 0-1,0 1 1,0-1 0,0 0 0,15 0 3,1 0 0,0 0 0,0-1 0,-1-1 0,1-1 0,-1-1 1,0 0-1,21-8 0,125-65 45,-153 72-50,39-22-60,-2-2 1,0-2-1,-2-3 0,-1-1 1,44-48-1,-86 82 34,-6 10 58,-225 380 277,196-335-264,20-34-19,1 2 0,0 0 1,2 0-1,-15 40 0,25-58-25,-1 2-1,1-2 0,1 1 0,0-1 0,0 10 0,0-12-1,0-2 0,0 1 0,0-1 0,0 0 0,0 1-1,0-1 1,1 0 0,-1 0 0,0 1 0,1-1-1,-1 0 1,0 0 0,1 0 0,-1 0-1,0 0 1,1 0 0,-1 0 0,0 0 0,0 0-1,0 0 1,1 0 0,-1 0 0,1 0 0,-1 0-1,0 0 1,1 0 0,-1 0 0,0 0 0,0 0-1,0 0 1,1 0 0,-1 0 0,14-6-30,-2-4-11,0-1 0,-1 0 0,-1-1 1,16-24-1,-8 13-32,-1 0 14,-1 0 1,-2-1-1,17-32 1,-25 43 14,-1 0 0,0 0 1,-1-1-1,0 0 0,-1 0 1,0-1-1,-1 1 0,0-18 0,-3 19 14,-2 12 23,-4 9 17,7-8-11,-8 14 24,0-1 0,1 1-1,1 1 1,-5 14 0,-18 69 209,8-25 6,9-35-85,-8 28 90,-29 62-1,43-117-229,2-3-2,0 0 1,1 0-1,0 1 1,-4 13-1,7-14-15,16-6-54,-7-4 53,1 1 0,-1-1 0,1 0 0,-1-1 0,14-5 0,-11 3-10,26-5-1,-19 6-13,35 0 1,-52 4 30,0 1 0,0 0 0,1 0 0,-2 0 1,2-1-1,-2 1 0,1 0 0,0 1 0,0-1 0,0 0 0,-1 1 0,1-1 0,-1 0 0,1 1 0,0 0 1,-1 0-1,0 0 0,0 0 0,2 4 0,-1-3 1,0 0-1,1 0 1,-1-1 0,0 2-1,6 3 1,-7-7-3,0 0-1,-1 1 1,0-1-1,1 0 1,0 1 0,0-1-1,-1 0 1,1 0-1,0 1 1,0-1 0,-1 0-1,1 0 1,0 0-1,0 0 1,0 0-1,-1-1 1,1 1 0,0 0-1,0 0 1,-1-1-1,1 1 1,0 0 0,-1-1-1,1 1 1,-1 0-1,1 0 1,0-1-1,0 1 1,-1-1 0,1 0-1,0-1 1,15-21-45,-15 21 46,14-26-21,-2 0-1,-2-2 1,0 1-1,8-37 0,20-129-182,-24 111 159,-1 9-2,83-374-173,-46 270-117,-51 179 338,0 0 0,0 0 0,0 0 0,0 0 0,0 0 0,0 0 0,0 0 0,0 0 0,0 0 0,0 0-1,0 0 1,0 0 0,0 0 0,0 0 0,0 0 0,1 0 0,-1 0 0,0 0 0,0 0 0,0 0-1,0 0 1,0 0 0,0 0 0,0 0 0,0 0 0,0 0 0,0 0 0,0 0 0,0 0 0,0 0 0,0 0-1,0 0 1,0 0 0,0 0 0,0 0 0,0 0 0,0 0 0,1 0 0,-1 0 0,0 0 0,0 0-1,0 0 1,0 0 0,0 0 0,1 8 23,0 14 2,-2 5-2,-1 1 0,-2 0-1,0 0 1,-14 44-1,-45 107-5,36-106 1,4-12-14,-109 270 69,111-284-63,-4-2 0,-1-1 0,-2 0 0,-60 71 0,85-112-12,-30 30-7,31-30 6,0-1 0,-1-1 0,2 1 0,-2 0 1,0-2-1,1 2 0,0-1 0,-1 1 1,0-2-1,1 1 0,0 0 0,-6 0 0,8-1 1,0 0 0,-1 0 0,1 0 0,0 0 0,0 0 0,0 0 0,-1 0 0,1 0 0,0 0 0,0 0 0,0 0 0,0 0 0,0 0 0,0 0-1,0 0 1,0 0 0,0 0 0,-1 0 0,1 0 0,0-1 0,0 1 0,0 0 0,0 0 0,0 0 0,-1 0 0,1 0 0,0 0 0,0-1 0,0 1-1,0 0 1,0 0 0,0 0 0,0 0 0,0-1 0,0 1 0,0 0 0,0 0 0,-1 0 0,1 0 0,0 0 0,0 0 0,0 0 0,0 0 0,1-1-1,-2-10-48,0 0 0,1 0-1,0 0 1,1 0-1,0 0 1,4-18-1,25-68-338,-11 38 64,16-66-200,36-116 28,-51 186 503,1 1 0,34-62 0,-41 90 91,22-28-1,-28 44-53,0 0-1,0 1 1,0 1-1,1-1 1,14-9 0,-2 7 27,-21 11-64,1-1-1,-1 1 1,0 0 0,0 0-1,0 0 1,1 0-1,-1-1 1,1 1 0,-1 0-1,1 0 1,-1 0 0,1 0-1,-1 0 1,0 0-1,0 0 1,1 0 0,-1 0-1,1 0 1,-1 1 0,1-1-1,-1 0 1,0 0-1,0 0 1,0 0 0,1 1-1,-1-1 1,1 0 0,-1 0-1,0 1 1,1-1-1,-1 0 1,0 0 0,0 0-1,0 0 1,0 1 0,1-1-1,-1 1 1,0-1-1,0 0 1,1 1 0,-1-1-1,0 1 1,0-1 0,0 1-1,0-1 1,0 0-1,0 0 1,0 1 0,0-1-1,0 1 1,0 0 0,-1 12 74,-1-2 1,0 2-1,-1 0 1,-1-2-1,1 1 1,-1 0-1,-9 17 1,-6 15 11,-171 453 544,136-365-508,47-117-118,6-14-28,2-2-8,8-24-92,-1 6 136,-3 5-36,326-781-209,-300 736 216,-20 40 12,-1 0 1,-1-1 0,-1 1 0,0-1 0,5-25 0,12-34 24,-25 79-26,0 0 0,0 0 0,0 0 0,0 0 0,0 0 0,0 0 0,0 0 0,-1 1-1,1-1 1,0 0 0,0 0 0,0 0 0,0 0 0,0 0 0,0 0 0,0 0 0,0 0 0,0-1 0,-1 1-1,1 0 1,0 0 0,0 0 0,0 0 0,0 0 0,0 0 0,0 0 0,0 0 0,0 0 0,0 0 0,0 0-1,-1 0 1,1 0 0,0 0 0,0 0 0,0 0 0,0 0 0,0-1 0,0 1 0,0 0 0,0 0-1,0 0 1,0 0 0,0 0 0,0 0 0,0 0 0,0 0 0,0 0 0,0 0 0,0-1 0,0 1 0,0 0-1,0 0 1,0 0 0,0 0 0,0 0 0,0 0 0,-57 47-150,23-16 65,-355 273 58,357-282 18,-48 21 0,48-25 6,20-11 8,95-76 43,-25 18-37,187-161 16,-230 197-31,0 0 0,0-2 0,-2 0 0,0 0 0,-1-1 0,0-1 0,-1 0 0,-2-1 0,0 0 0,-1 0 0,8-30 0,-6 12 3,5-20-4,28-72 0,-38 121 4,2-6 7,-7 14 53,-1 1-27,1 1-30,-1-1 0,0 0 0,0 0-1,1 0 1,-1 1 0,1-1 0,-1 0 0,0 1 0,0-1-1,1 0 1,-1 1 0,1-1 0,-1 1 0,0-1-1,1 0 1,0 1 0,-1 0 0,0-1 0,1 1 0,-1 0-1,1 0 1,-1-1 0,1 1 0,0-1 0,0 1-1,-1 2 1,-1 1 8,-25 41-7,-103 166 19,-13-10-10,117-170-15,-16 18-36,41-48-42,2-6 76,-1-1-1,1 1 1,-1-1-1,2 1 0,0 0 1,-1 0-1,1-1 0,2-4 1,23-41-27,-5 14 24,-4 0-37,-1-2 0,-1-1 1,-2 1-1,-2-3 0,-2 1 0,-1 0 1,3-46-1,-10 56 16,-1 17 33,0 2 0,-1-1 0,2 0 0,1 0 1,-1 0-1,10-22 0,-10 33 23,-2 11 69,-1 14-60,-1 0 1,-1 1-1,-1-2 1,-1 1 0,-13 38-1,-52 110 92,58-144-91,-16 39 39,-43 88 38,62-139-117,0 0-1,-1-1 0,-1 0 0,0 1 1,0-3-1,-1 1 0,-18 14 0,26-24-7,1 0 0,-1-1 0,0 1 0,0-1 0,-1 1 0,2-1 0,-2-1-1,1 1 1,-1 0 0,1-1 0,-9 1 0,13-2-21,0-2 19,0 0 0,0 0 0,1 1 0,-1-1 0,0 0 0,0 0 0,0 1 0,0-1 0,0-3 0,0-13 15,3 9-11,1 1 0,0-2 0,0 2 0,7-10 0,1-5-26,7-10 18,1 2 1,2 0-1,1 1 1,33-34-1,38-49 89,-81 94-72,-2 0-1,-1-2 1,-1 0 0,-1 0 0,8-29-1,-2 9-8,6-20 13,-3-1-1,15-99 1,-31 154-4,1-23 0,-2 29 1,0 0-1,-1 0 1,1 1-1,0-1 1,-1 0-1,1 1 1,0 0-1,0-1 1,0 0-1,-1 1 1,0-1-1,1 0 1,-1 1-1,1-1 1,0 1-1,-1-1 1,0 1-1,1 0 1,-1 0-1,1-1 1,-1 1-1,0 0 1,1-1-1,-1 1 1,0 0-1,1 0 1,-2-1-1,-22-2 18,22 3-18,-9-1 0,0 1 0,1 0 0,-1 1 0,0 0 0,-14 4 0,-51 20 0,15-5 0,16-8-6,0 2-1,0 2 1,2 2-1,-61 36 1,82-42 2,17-10-6,0 1 0,-2 1 0,2-1-1,0 1 1,0 0 0,0 0 0,-9 9 0,14-13 7,0 1 1,0-1 0,0 0 0,0 0-1,0 0 1,-1 1 0,1-1 0,0 0 0,0 1-1,0-1 1,-1 0 0,1 0 0,0 1-1,0-1 1,0 0 0,0 1 0,0-1 0,0 0-1,0 1 1,0-1 0,0 0 0,0 0-1,0 0 1,0 0 0,0 1 0,0-1 0,0 0-1,0 1 1,0-1 0,0 0 0,0 1-1,0-1 1,1 0 0,-1 1 0,0-1 0,0 0-1,0 0 1,1 1 0,-1-1 0,0 0-1,0 0 1,0 0 0,0 0 0,0 0-1,0 0 1,1 0 0,-1 0 0,0 1 0,1-1-1,-1 0 1,0 0 0,1 0 0,-1 0-1,0 0 1,1 0 0,-1 0 0,0 0 0,0 0-1,1 0 1,15-1-99,-5-3 101,-2-1 0,1 0 0,13-10 0,11-6 0,-16 12 0,160-80 17,-139 73-12,0 2 0,71-16 0,-83 25 4,-20 5-3,1-2 0,-1 1 0,1-1 0,-1 0 1,0-1-1,0 1 0,1-1 0,10-8 0,12-4-6,-10-5 0,-19 18 5,-15 423 791,8-365-700,-24 103 0,28-151-96,0 0 0,1 0 0,-2 13 0,3-21-2,0 0 1,0 1 0,0-1-1,0 1 1,0-1-1,0 1 1,0-1 0,1 1-1,-1-1 1,0 0-1,0 1 1,0-1 0,1 1-1,-1-1 1,0 0-1,1 0 1,-1 0 0,0 0-1,1 1 1,-1-1-1,0 0 1,0 1 0,0-1-1,0 0 1,1 0-1,-1 1 1,1-1 0,-1 0-1,1 0 1,-1 0-1,0 0 1,0 1 0,1-1-1,-1 0 1,1 0-1,-1 0 1,1 0 0,-1 0-1,0 0 1,1-1-1,10-2-63,-4 0 64,0-1-1,-1 0 1,0-1-1,0 0 1,1 0-1,-2-1 1,8-7-1,33-49-69,-30 39 15,49-73-145,12-16 103,-58 87 84,0 2 0,32-29-1,-33 36 25,-10 10-8,0-1 1,0-1-1,-1 1 1,0-1-1,0 0 1,10-15-1,-54 59 94,-112 150-39,109-133-39,31-42-10,-69 100 139,77-108-185,6-5-15,15-22 28,25-36 0,-14 16-5,16-23 11,-31 42 9,2 0 0,31-35 1,-29 40 12,-12 13-1,0 0 0,0-1 1,-1 0-1,0 0 0,-1-1 1,0 0-1,7-13 0,-10 16-3,0 1 0,0 0 0,1 0 0,0 1 0,0-1 1,0 1-1,0-1 0,0 1 0,7-4 0,-5 3 3,0 0 0,1-1 1,7-10-1,-8 9-2,-1 1 0,0 0 0,2 0 0,-1 1 0,0-1 0,12-5 0,-13 9 6,-1 1-1,0 0 0,0 0 0,0 0 1,1 1-1,0 0 0,-2 0 1,2 0-1,-1 0 0,0 1 1,0 0-1,7 3 0,21 0 22,-11-3-22,-15-1-1,1 0-1,0 0 0,-1 0 1,1 0-1,-1-1 1,1 0-1,6-2 0,-4 1 3,-8 8 9,-10 12 17,8-14-26,-67 124 92,-5-3 0,-104 136 0,-17 11-34,183-256-71,0 0 0,-16 36-1,24-47-33,1-8-52,1-10-66,3 4 131,-1 1 0,1-2 0,1 2 0,-1 0 0,7-13 0,23-43-150,-15 33 129,115-247-198,53-100 120,-170 352 140,32-45 1,-47 70-11,1 1 1,-1-1-1,1 1 1,-1-1-1,1 0 1,-1 1 0,0-1-1,0 1 1,1 0-1,0 0 1,-1 0-1,1-1 1,0 1-1,-1 0 1,0-1-1,1 1 1,0 0-1,0-1 1,-1 2 0,1-1 0,-1 1 0,0-1 0,0 1 0,0-1 0,1 0 0,-1 1 0,0-1-1,0 1 1,0-1 0,0 1 0,0-1 0,0 1 0,0-1 0,0 1 0,0-1 0,0 0 0,0 1 0,0-1 0,-1 1 0,1-1 0,0 1 0,0-1 0,-1 1 0,1-1-1,0 1 1,0-1 0,0 0 0,-10 18 13,1 0 0,-2-1-1,1 0 1,-24 25-1,5-4 3,-271 368 429,221-295-384,107-141-155,7-7 67,70-59 0,48-21-24,-140 106 43,1-1 0,-1 0-1,15-20 1,-59 71 51,2 1-1,-26 47 1,-50 104 202,36-63-142,-165 308 65,174-333-171,-11 17 0,293-553-459,-87 195 145,-84 152 169,-49 83 145,1-2 0,0 0-1,0-1 1,0 1-1,1 0 1,0 0-1,0 1 1,0-1-1,0 1 1,1 0-1,5-3 0,-10 6 6,1 1 0,-1-1 0,0 1 0,1 0 0,0 0 0,0-1 0,-1 1 0,0 0 0,1 0 0,0 0 0,-1 0 0,1 0 0,0 0 0,-1 0 0,1 0 0,-1 0 0,1 0 0,0 0 0,-1 0 0,0 0 0,1 1 0,0-1-1,0 0 1,-1 1 0,0-1 0,1 0 0,-1 1 0,1-1 0,0 1 0,-1-1 0,1 1 0,-1-1 0,0 0 0,0 0 0,1 1 0,-1 0 0,1-1 0,-1 1 0,0 0 0,1-1 0,-1 1 0,0-1 0,0 1 0,0 0 0,1 4 28,0 0 1,0-1 0,-1 2 0,0 8-1,0-12-19,0 9 10,-1-1 1,-1 1-1,1-1 0,-1 1 1,-2 0-1,1-1 0,0 0 0,-8 16 1,-6 6 21,-25 34 1,26-41-28,-9 14 19,-27 40 66,-84 170 0,93-145-90,-52 113 9,95-216-23,-18 36-141,18-37 137,0 0 1,0 1-1,0-1 0,0 0 1,-1 0-1,1 0 1,0 0-1,0 1 0,0-1 1,-1 0-1,1 1 1,0-1-1,0 0 0,-1 0 1,1 1-1,0-1 1,0 0-1,0 0 1,0 1-1,0-1 0,-1 0 1,1 0-1,0 0 1,-1 0-1,1 0 0,-1 1 1,1-1-1,0 0 1,2-20-72,5-9-43,1 1 1,20-44 0,31-54-63,-25 61 141,305-544 7,-308 561 32,50-55 0,-80 102 8,0 0 1,0-1 0,0 2 0,0-1 0,0 0 0,-1 0 0,2 0 0,-1 0 0,0 1 0,0-1-1,1 0 1,-1 0 0,0 1 0,0-1 0,1 1 0,-1-1 0,2 1 0,-9 14 108,-7 9-97,-3 0 0,-24 29 0,6-7-10,-64 88 70,-84 154 0,67-43-19,81-162-46,-86 148-1,-11-19 18,117-192-49,0 0-1,-23 23 0,37-42 10,0 0-1,-1 1 0,0-1 1,1 1-1,-1-1 1,1 1-1,-1-1 1,1 0-1,-1 1 0,0-1 1,1 0-1,-1 0 1,0 0-1,1 1 1,-1-1-1,0 0 1,1 0-1,-1 0 0,0 0 1,0 0-1,1-1 1,0 1-1,-1 0 1,0 0-1,0 0 0,1-1 1,0 1-1,-1 0 1,0-1-1,-1 0 1,-18-16-183,7 3 167,7 12 19,0 0 1,1 0 0,-1 1 0,0 0 0,1 0 0,-1 0 0,0 1-1,-10 0 1,16 0 5,-1 0-1,1 0 1,0 0-1,0 0 1,-1 0 0,1 0-1,0 1 1,0-1-1,0 0 1,0 0-1,0 0 1,0 0-1,-1 0 1,1 1-1,0-1 1,0 0-1,0 0 1,-1 0 0,1 0-1,0 0 1,0 0-1,0 0 1,0 1-1,-1-1 1,1 0-1,0 0 1,0 1-1,0-1 1,0 0-1,0 0 1,0 1 0,0-1-1,0 0 1,0 1-1,0-1 1,0 0-1,0 0 1,0 1-1,0-1 1,0 0-1,0 0 1,0 1-1,1-1 1,-1 0 0,0 0-1,0 0 1,5 10 32,0-4-24,-1 0 5,0-1 0,1 0 0,0 0 1,-1 0-1,2 0 0,-1 0 0,1-2 0,-1 1 0,1 0 0,0-1 0,0 0 0,9 3 0,-5-3 2,1 0 0,-1 1 0,18 8-1,-23-8-6,0-2 0,-1 1 0,-1 0 0,2 1 0,-1 0-1,-1-1 1,1 1 0,-1 0 0,0 1 0,4 5-1,-4-5 5,-2-4-8,0 0-1,-1 1 1,1-1 0,0 0 0,0 0-1,-1 1 1,0 0 0,1-1 0,0 0-1,-1 1 1,1 2 0,0 0 126,-3-8 15,-1 2-137,0 0 0,0 0-1,-1 1 1,1-1-1,-1 0 1,0 1 0,-5-2-1,-19-7-2,2-8-6,19 13-5,0 0 0,-1 1-1,1 0 1,-10-4-1,10 7-12,0 0-1,0 1 1,-12 1-1,15-1 13,-21 0-15,22 1 21,3 1 0,0 0-5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62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243 34 192,'0'0'20,"0"1"-1,-1-1 0,1 1 1,-1-1-1,1 0 0,0 0 1,0 1-1,-1-1 0,1 0 1,-1 1-1,1-1 0,-1 0 1,0 0-1,1 1 1,0-1-1,-1 0 0,1 0 1,-1 0-1,0 0 0,1 1 1,0-1-1,-1 0 0,1 0 1,-1 0-1,0-1 0,0 1 1,-20 0 158,16 0-169,-9 1 37,1 0-1,-1 2 0,1 0 1,0 1-1,1 0 0,-1 1 1,0 1-1,1 0 1,1 0-1,-1 1 0,-11 10 1,18-14 0,1 1 1,-1 0-1,1-1 0,0 2 1,-5 6-1,7-9-29,2 0-1,-1-1 0,-1 2 0,2-1 1,-1-1-1,0 2 0,0-1 0,1 0 1,0 0-1,-1 0 0,1 1 0,0-2 1,-1 2-1,1 0 0,0-2 0,1 2 1,0 3-1,-1-6-14,0 2 1,1-1-1,-1 0 0,1 0 1,0 0-1,-1-1 0,1 1 1,0 0-1,0 0 0,-1 0 1,1 0-1,0-1 0,0 1 1,0-1-1,0 1 0,0 0 1,0-1-1,0 1 0,0-1 1,0 1-1,0-1 0,0 0 1,0 0-1,0 0 0,2 0 1,31 2 71,-27-3-54,6 1-8,1-1 0,0-1 0,-1-1-1,1 0 1,-1 0 0,0-2 0,18-8 0,85-53 15,-73 39 11,8-2-65,-50 29 27,-1-1 0,0 1 0,0 0-1,0 0 1,0 0 0,1 0 0,-1-1 0,0 1-1,1 0 1,-1-1 0,0 1 0,1 0 0,-1 0 0,0 0-1,0 0 1,0 0 0,0-1 0,0 1 0,0 0-1,0-1 1,1 1 0,-1-1 0,0 1 0,0 0 0,0-1-1,0 1 1,0-1 0,0 1 0,0 0 0,0-1-1,0 1 1,0 0 0,0 0 0,0 0 0,0-1-1,0 1 1,-1-1 0,1 1 0,0 0 0,0-1 0,0 1-1,0 0 1,0-1 0,0 1 0,0 0 0,-1-1-1,1 1 1,0 0 0,-1 0 0,1 0 0,0 0-1,-1 0 1,1 0 0,0-1 0,0 1 0,-1 0 0,-7 0-1,-1-1-4,0 1-1,-1 0 1,1 1 0,0 0-1,0 0 1,0 1 0,0 0 0,0 1-1,-12 5 1,0 4 8,-38 28-1,54-36 10,-1 1 0,0 0-1,1 0 1,0 1 0,0-1-1,0 2 1,2-1 0,-1 0-1,0 0 1,-5 12 0,9-16-3,-1 0 0,0 0 0,0 0 0,1 0 0,0 1 1,0-1-1,-1 0 0,1 0 0,0 1 0,1 4 0,-1-6-7,0-1 0,0 0 0,0 1-1,0 0 1,1 0 0,-1 0-1,1 0 1,0-1 0,-1 0 0,0 1-1,1 0 1,-1 0 0,1-1 0,0 1-1,-1-1 1,1 1 0,-1-1 0,1 0-1,0 0 1,0 1 0,-1-1 0,1 1-1,0-1 1,0 0 0,-1 0 0,1 1-1,0-1 1,0 0 0,0 0 0,0 0-1,6 1 8,1-1-1,-1 1 1,0-1-1,0-1 1,-1 0-1,2 0 1,-1 0-1,0 0 0,0-2 1,-1 1-1,10-5 1,12-10-1,35-28 1,-52 35-7,1 0-1,-2 0 1,0-2-1,0 1 1,11-16 0,-20 23-5,1 2 1,-1-2 0,1 2 0,-1-2-1,0 1 1,1 0 0,-2 0 0,1 0-1,-1-1 1,1 1 0,0-5 0,-1 8 1,-1-1 1,1 1 0,0-1-1,0 1 1,0-1 0,-1 1-1,1-1 1,0 1 0,0-1-1,-1 1 1,1 0 0,0 0-1,0 0 1,0 0 0,-1-1-1,1 1 1,0 0-1,-1-1 1,1 1 0,-1 0-1,1 0 1,-1-1 0,1 1-1,0 0 1,0 0 0,-1 0-1,1 0 1,-1 0 0,1 0-1,-1 0 1,1 0-1,-1 0 1,-18 0-32,12 0 12,-6 1-39,0 1 1,0-1-1,-19 7 0,2-1-395,8-3-432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63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12 1724 448,'-6'3'389,"9"-9"-58,8-7-95,30-25 4,66-78 0,-74 74-272,4 1 0,79-69 0,-90 85-203,-40 37 238,1-1 0,-1 2 0,-18 24-1,4-5 3,-205 228 188,226-252-171,0 0 0,1 0 0,0 1 1,0 0-1,-7 14 0,13-23-21,0 1 0,0-1 0,0 0 0,0 1 0,0-1 0,0 1 0,0-1 0,0 0 0,0 0 0,0 0 0,0 0 0,0 1 0,0-1 0,0 1 0,0-1 0,0 0 0,0 1 0,0-1 0,0 1 0,1-1 0,-1 0-1,0 1 1,0-1 0,0 0 0,1 1 0,-1-1 0,0 0 0,0 0 0,0 0 0,0 0 0,0 0 0,1 0 0,-1 1 0,1-1 0,-1 0 0,0 0 0,1 0 0,-1 1 0,0-1 0,0 0 0,0 0 0,1 0 0,-1 0 0,0 0 0,1 0 0,0 0 0,18 0 16,-13 0-16,2-2 4,0 2-1,-1-2 1,1-1-1,0 1 1,-1-1-1,0 0 1,1 0-1,-1-2 0,8-4 1,28-14 9,-9 11-27,47-12-1,-81 24 14,0 0 0,0 0 0,0 0 0,0 0 0,0 0 0,0 0 0,0 0 0,0 0 0,1 0 0,-1 0 0,0 0 0,0 0 0,0 0 0,0 0 0,0 0 0,0 1 0,0-1 0,0 0 0,0 0 0,0 0 0,1 0 0,-1 0 0,0 0 0,0 0 0,0 0 0,0 0 0,0 0 0,0 1 0,0-1 0,0 0 0,0 0 0,0 0 0,0 0 0,0 0 0,0 0 0,0 0 0,0 0 0,0 1 0,0-1 0,0 0 0,0 0 0,0 0 0,0 0 0,0 0 0,0 0 0,0 0 0,0 0 0,0 0 0,0 0 0,0 0 0,0 0 0,0 0 0,0 0 0,0 0 0,-1 0 0,1 0 0,0 0 0,0 0 0,0 0 0,0 0 0,0 0 0,0 1 0,0-1 0,-7 10 10,-8 11 7,-68 70 15,71-69 21,10-19-53,19-7 11,-6-3-11,1-1 0,-2 1 0,13-13 0,5-5 0,3-1 0,-1-1 0,37-45 0,47-72 0,-7 9 0,-23 46-116,-67 72 77,-11 10 34,0-1 0,0 1-1,-1-1 1,0 1-1,-1-2 1,5-8 0,-9 17 5,0 0 0,0 0 0,0 0 0,-1 0 0,1 0 0,0 0 0,0 0 0,0 0 0,0 0 0,-1 0 0,1 0 0,0 0 0,0 1 0,0-1 0,0 0 0,-1 0 0,1 0 0,0 0 0,0 0 0,0 0 0,0-1 0,0 1 0,0 0 0,0 0 0,0 0 0,0 0 0,0 0 0,0 0 0,-1 0 0,1 0 0,0 0 0,0 0 0,0 0 0,0 0 0,0 0 0,-1 0 0,1 0 0,0 0 0,0 0 0,0 0 0,0 0 0,0 0 0,0-1 0,0 1 0,0 0 0,0 0 0,0 0 0,0 0 0,0-1 0,0 1 0,0 0 0,0 0 0,0 0 0,0 0 0,0-1 0,0 1 0,0 0 0,0 0 0,0 0 0,-72 52-20,-71 71 1,-59 73 95,65-59-17,128-128-53,-6 5 20,0 0 1,-19 12-1,43-42-79,187-227 122,19 11-74,-13 38 5,-72 69-80,-119 108 60,-9 9 22,-3 8-2,1 0 0,0 0 0,0 0 0,0 0 0,0 0 0,0 0 0,0 0 0,0 0 0,0 0 0,0 0 0,0 0 1,-1 0-1,1 0 0,0 0 0,0 0 0,0 0 0,-1-1 0,1 1 0,0 0 0,0 0 0,0 0 0,-1 0 0,1 0 0,0 0 0,0 0 0,0 1 0,-1-1 0,1 0 0,0 0 0,0 0 0,0 0 1,0 0-1,0 0 0,0 0 0,0 0 0,0 0 0,-1 0 0,1 0 0,-14 7 7,0 1-1,0 0 1,1 1 0,-11 11 0,-53 48 45,41-34-42,-175 178 21,13 13 104,152-172-87,28-30-43,18-23-5,0 0-1,0 0 1,0 0 0,0 0 0,0-1-1,0 1 1,0 0 0,0 0 0,0 0 0,0 0-1,0 0 1,0 0 0,0 0 0,0 0-1,0 0 1,0 0 0,0 0 0,0 0-1,0-1 1,0 1 0,0 0 0,0 0-1,0 0 1,0 0 0,0 0 0,-1 0 0,1 0-1,0 0 1,0 0 0,0 0 0,0 0-1,0 0 1,0 0 0,0 0 0,0 0-1,0 0 1,0 0 0,0 0 0,0 0-1,0 0 1,-1 0 0,1 0 0,0 0 0,0 0-1,0 0 1,0 0 0,0 0 0,0 0-1,0 0 1,0 0 0,0 0 0,0 0-1,0 0 1,-1 0 0,1 0 0,0 0-1,0 0 1,0 0 0,0 0 0,0 0 0,0 0-1,0 0 1,0 0 0,0 0 0,0 0-1,0 0 1,0 0 0,0-3 1,1 1 1,0-1 0,0 0-1,0 0 1,0 1 0,1-1-1,-1 1 1,0-1-1,0 1 1,2-1 0,1-2-1,1-2 1,60-87 4,114-124-1,101-56 6,-172 176-150,-105 92 155,-8 6-12,-13 6-3,-18 15 10,0 2-1,-57 47 1,78-60-11,-205 186 111,16 14 8,184-188-105,14-14-12,0-1 0,0-1-1,-14 12 1,31-39-29,22-29 27,2 2 0,2 1 0,67-64 0,145-109 0,60-63-96,-302 274 82,1 2 5,-1 0-1,-1 0 0,0-2 1,1 1-1,-2 0 1,0-1-1,5-10 1,-8-1 41,-2 19-32,0 1 1,0 0-1,0 0 1,0 0-1,0 0 1,0 0-1,-1-1 1,1 1-1,0 0 1,0 0-1,0 0 1,0 0-1,0 0 1,0 0-1,0-1 0,0 1 1,0 0-1,0 0 1,-1 0-1,1 0 1,0 0-1,0 0 1,0 0-1,0 0 1,0 0-1,0-1 1,0 1-1,0 0 1,0 0-1,0 0 1,0 0-1,0 0 1,0 0-1,-1 0 1,1 0-1,0 0 1,0 0-1,0 0 1,0 0-1,-1 0 1,1 0-1,0 0 1,0 0-1,0 0 1,0 0-1,0 1 1,-1-1-1,1 0 1,0 0-1,-1 0 2,-1 1-2,1-1 0,-2 1 0,2 0 0,-1-1-1,1 1 1,-2 0 0,2 0 0,-1 1 0,1-1 0,-1-1 0,1 2-1,-1 0 1,-1 1 0,-18 26-14,10-12 4,-194 212 35,26-31 99,170-182-122,5-7-63,6-12 52,0 1 0,-1-1 0,1 2-1,0-2 1,0 1 0,4-4 0,7-6 4,209-265-72,-24-17-54,-158 224 35,-35 58 100,-6 12-3,1 0 0,0 0-1,0 0 1,0 0 0,0-1-1,0 1 1,0 0 0,0 0 0,0 0-1,0 0 1,-1 0 0,1 0-1,0 0 1,0 0 0,0 0-1,0 0 1,0 0 0,-1 0 0,1 0-1,0 0 1,0 0 0,0 0-1,0 0 1,0 0 0,0 0 0,-1 0-1,1 0 1,0 0 0,0 0-1,0 0 1,0 0 0,0 0-1,0 0 1,0 0 0,0 0 0,0 0-1,0 0 1,0 0 0,0 0-1,0 0 1,-1 0 0,1 0 0,0 1-1,0-1 1,0 0 0,-16 14 15,-150 181 86,108-123-76,16-20 23,5-6-22,-50 48-1,73-76-5,13-17-48,3-6 1,11-12 25,0 1 0,1 0 0,0 1 0,1 1 0,19-13 0,-2-2 7,147-138 25,-137 123-42,-3-1 1,37-54 0,-49 60 8,94-127-7,-111 150 14,-5 7-5,-4 6 6,-1 2 4,-22 4-197,16-1 178,1-1-1,-1 2 0,2-2 0,-2 2 0,1 0 1,0 0-1,1 0 0,-1 1 0,0-1 0,1 1 1,-7 7-1,-20 31 10,2 1 0,-34 66 0,53-91 0,10-18 0,-10 17 0,0 2 0,1 0 0,-9 27 0,75-194-99,2-2 0,-48 117 90,-6 22 6,0-2 0,-1 1 1,-1 0-1,0 0 0,2-26 0,0 9-111,-4 24 87,1 0 1,-1 0 0,-1-1-1,2-6 1,-3 12 42,-2 0-11,2 0-4,1 0-1,-1 0 0,0 1 0,0-1 0,0 1 0,1 0 0,-1 0 0,0 0 0,0-1 0,1 1 0,-1-1 0,1 1 0,-1 0 0,0 0 0,1 0 0,0 0 0,0 0 0,-1 0 0,1 0 0,0 0 0,-1 1 1,0 1 3,-16 29 11,0-2-1,-3 0 1,-31 39 0,39-55 12,0 1 0,2 0 1,0 2-1,0-1 1,2 1-1,-13 32 1,21-49-29,0 0 1,0 0 0,1 0 0,-1 0-1,0 0 1,0 0 0,0 0-1,0 0 1,1-1 0,-1 1 0,0 0-1,0 0 1,0 0 0,0 0-1,0 0 1,0 0 0,0 1 0,0-1-1,0 0 1,1 0 0,-1 0-1,0 0 1,0 0 0,0 0 0,0 0-1,1 0 1,-1 0 0,0 0-1,0 0 1,0 1 0,0-1 0,0 0-1,0 0 1,1 0 0,-1 0-1,0 0 1,0 0 0,0 1 0,0-1-1,0 0 1,0 0 0,0 0-1,0 0 1,0 0 0,0 0 0,0 0-1,0 0 1,0 0 0,0 0-1,0 1 1,0-1 0,0 0 0,0 0-1,0 0 1,0 1 0,9-9-16,6-13 6,0 0 0,-1-1 0,13-27 0,3-5-14,-22 39 4,9-24 0,-12 26 15,0 2 1,1-1-1,11-17 0,-7 14 13,-8 11-7,0 0 1,1-1-1,0 2 1,0-1-1,0 0 1,0 0 0,1 1-1,-1-1 1,1 2-1,0-1 1,7-4 0,-11 7 7,1 0 0,1-1 0,-2 1 0,1 0 0,1 0 1,-2 0-1,2 0 0,-1 0 0,0 0 0,0 0 0,0 0 0,0 1 1,0-1-1,0 0 0,0 1 0,0-1 0,0 1 0,0-1 0,0 0 1,1 2-1,2-1-9,2-1 0,-5 1 1,-1-1 0,0 1 0,1-1 0,-1 0 0,1 1 0,0 0 0,-1-1 1,1 1-1,-1 0 0,0 0 0,0-1 0,0 0 0,1 1 0,-1 0 0,0 0 0,1 0 0,-1-1 1,0 1-1,0 0 0,0-1 0,0 2 0,1 21 37,-2-19-31,2 92 126,-2 107 273,-2-180-375,0-1 0,-9 28 0,-3 17 37,12-40-44,-3 1 1,0-1-1,-2 0 1,-19 48-1,20-63-23,-1 0 0,-1-1 0,0 0 0,0 0 0,-21 18 0,8-7 4,-39 36 8,-84 61 1,139-115-14,1 0-9,0 0 1,-1 1-1,1-1 0,-8 10 1,13-13-88,3-4-27,14-14 48,0-2 0,19-25 1,-4 3-33,25-26 36,-4-3 0,68-115 0,-121 185 70,16-26-4,-2 0 0,-1-1-1,-2-1 1,15-44 0,-21 54 5,-2 12 5,-2 1 0,1 0 1,-1 0-1,2-11 1,0 13-1,-3-10 27,3 5-32,-2 5 0,0 2 0,0-2 0,0 1 0,-1 0 0,1 0 0,1 0 0,-2 0 0,2 0 0,1-2 0,-3 4 1,1-1 1,-1 1 0,1 0-1,-1 0 1,0 0-1,0 0 1,0 0-1,1 0 1,-1 0-1,0 0 1,1 0 0,-1 0-1,1 0 1,-1 0-1,0 0 1,0 0-1,0 0 1,1 1-1,-1-1 1,0 0 0,1 0-1,-1 0 1,0 1-1,1-1 1,-1 0-1,0 0 1,1 1-1,-1-1 1,0 0-1,0 0 1,0 1 0,0-1-1,0 0 1,0 1-1,0-1 1,1 0-1,-1 0 1,0 0-1,0 1 1,0-1 0,0 0-1,0 1 1,0 0-1,3 12 0,-3-13-1,2 19 24,-1-1-1,0 2 0,-2-2 1,0 2-1,-1-2 0,-1 2 1,-6 23-1,-4-2 54,0-2-1,-24 48 1,20-51-27,0 0 0,-3-2 0,0 0 0,-32 39 1,33-53-46,-1 0 0,0-1 1,-2-2-1,0 0 0,-38 21 1,-27 19-17,87-57 10,0 0 1,0 0-1,0 0 1,0 0-1,0 0 0,0 0 1,0 0-1,0 0 0,0 0 1,0 0-1,-1 0 1,1 0-1,0 0 0,0 0 1,0 0-1,0 0 1,0 0-1,0 0 0,0 0 1,0 0-1,0 0 0,0 1 1,0-1-1,0 0 1,0 0-1,0 0 0,0 0 1,0 0-1,0 0 0,0 0 1,0 0-1,0 0 1,0 0-1,0 0 0,0 0 1,0 1-1,0-1 1,0 0-1,0 0 0,0 0 1,0 0-1,0 0 0,0 0 1,0 0-1,0 0 1,0 0-1,0 0 0,0 0 1,0 0-1,0 0 1,0 0-1,0 0 0,0 0 1,0 0-1,0 0 0,0 0 1,0 0-1,0 0 1,0 0-1,0 0 0,1 0 1,-1 0-1,0 0 1,0 0-1,0 0 0,7 1-67,12-3-26,-7-4 93,0-1 0,-1 0-1,0-2 1,0 1 0,-1-1-1,14-14 1,3-4-1,-14 17 2,96-93-51,-87 80 36,-1-1 0,32-47 0,15-41-17,-36 62-32,-32 93 64,1-17 0,-2-23 0,-37 47 42,-1-1-1,-4-2 0,-88 77 1,-134 105 230,248-213-270,0 1 0,-25 35-1,42-51-3,-1 0 0,0 0 0,1 0 0,0 0 0,0-1 0,-1 1 0,1 1 0,0-1 0,-1 0 0,1-1 0,0 2 0,0-1 0,0 0 0,0 0 0,0 1 0,0-1-24,26-7-6,-7-5 32,-1-1 0,0-1 0,21-21 0,-33 28 0,1 1-171,-1-1 0,-1 1 0,1-2 0,6-11 0,-4 3-1088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64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91 136 32,'-4'-2'283,"-2"-1"986,5 13-761,1-6-657,1 14 206,0 2-1,3-2 0,-1 1 1,1-1-1,1 0 1,10 27-1,126 490 387,-137-511-439,1-2-5,-1 0 0,3-1 0,11 32 0,-18-111-367,-10-3 138,-21-73 0,12 59 145,-3-15-114,-33-170-114,53 245 311,-1 1 0,-1 0 0,-1 0 0,0-1 0,0 2 0,-1-1 0,-10-15 0,16 28 5,0 1 1,0 0-1,0-1 0,-1 1 1,1 0-1,0-1 1,0 1-1,0 0 0,-1-1 1,1 1-1,0 0 0,-1 0 1,1 0-1,0 0 1,0 0-1,0-1 0,0 1 1,-1 0-1,1 0 0,0 0 1,-1 0-1,1-1 1,-1 1-1,1 0 0,0 0 1,0 0-1,0 0 0,-1 0 1,1 0-1,-1 0 1,1 0-1,0 0 0,-1 0 1,1 0-1,-1 0 0,1 0 1,0 1-1,0-1 1,0 0-1,-1 0 0,1 0 1,0 0-1,-1 1 0,1-1 1,0 0-1,-1 0 1,1 0-1,0 0 0,0 0 1,0 1-1,0-1 0,0 0 1,0 1-1,-1-1 1,1 0-1,0 1 0,0-1 1,0 0-1,0 1 0,0-1 1,-1 1-1,1-1 1,0 0-1,0 0 0,0 0 1,0 1-1,0 0 0,2 43 142,14 79-1,-5-45-80,-4-43-35,-4-24-32,-2 0 1,3 24-1,-4-35-56,1-8-8,-1-1 0,0 1 0,-1-1 0,0 2 0,0-2 0,-3-14-1,-21-49-36,9 26 38,11 31 37,-20-57-52,21 64 78,0 0 1,0 0-1,0 0 0,-1 1 1,0 0-1,-8-9 1,13 16 5,-1-1-1,0 0 1,0 0 0,1 1 0,-1-1 0,-1 1 0,1 0 0,1 0 0,-1-1-1,0 1 1,0 0 0,0 0 0,-1-1 0,1 1 2,1 0 1,0 0 0,0 0-1,0 0 1,-1 0-1,1 0 1,-1 0-1,1 1 1,-1-1-1,1 0 1,0 0-1,0 0 1,0 0-1,-1 1 1,1-1-1,0 0 1,-1 0-1,1 0 1,0 0 0,-1 0-1,1 0 1,0 1-1,0-1 1,0 0-1,0 1 1,0-1-1,-1 1 1,1-1-1,0 0 1,0 1-1,0-1 1,0 1-1,0-1 1,-1 0-1,1 0 1,0 0 0,0 1-1,0-1 1,0 1-1,0 0 91,5-2-84,-2 0-1,1 0 0,0-1 0,0 0 1,-1 1-1,1-1 0,0-1 0,-1 2 1,0-2-1,0 0 0,0 0 1,0 1-1,4-6 0,19-14-3,-21 19 1,0 0 0,-1 2 0,1-2-1,0 1 1,6-1 0,-10 3-4,0-1 0,0 1 0,1 0 0,-1 0 0,0 0 0,1 0 0,-1 0 0,0 0 0,0 0 0,0 0 0,1 0 0,-1 1-1,0-1 1,1 1 0,-2-1 0,2 1 0,-1 0 0,0-1 0,0 0 0,0 1 0,0 0 0,0 0 0,0 0 0,0 0 0,0 0 0,1 1 0,19 36 90,-1 1 1,24 63-1,-40-92-88,7 23 24,-2 0 0,-1 1 0,-1 0 0,2 44 0,-5-60-48,-2-16-2,-1-11-4,-2-16-33,-1 1-1,-1 0 1,-1 1-1,-10-33 1,-34-91-101,44 136 148,-6-13 5,0-3 4,2 1-1,-1 0 1,-5-43 0,11 54 16,10 23 149,18 41-18,-2 2 1,27 89-1,-21-59-71,-27-73-74,-1-6-5,0 2 1,-1-2-1,1 1 0,1-1 1,-1 1-1,0-1 1,1 1-1,-1-1 0,1 0 1,1 3-1,-2-5 2,-1 0 1,0 0-1,0 0 0,0 0 0,0 0 0,0 0 0,0 0 0,0 0 1,0 0-1,0 0 0,1 0 0,-1 0 0,0 0 0,0 0 0,0 0 1,0 0-1,1 0 0,-1 0 0,0 0 0,0 0 0,0-1 0,0 1 1,1 0-1,-1 0 0,0 0 0,0 0 0,0 0 0,0 0 0,0 0 1,0-1-1,0 1 0,0 0 0,0 0 0,0 0 0,0 0 0,0 0 1,0 0-1,0 0 0,0 0 0,0 0 0,0 0 0,0-1 0,0 1 1,0 0-1,0 0 0,0 0 0,0 0 0,0-1 0,0 1 0,0 0 0,0 0 1,0-1-1,0-10-36,0 9 18,0-114-349,1 115 384,-1 1-12,1 0 1,-1 0 0,0 0 0,1 0 0,-1 0 0,1 0 0,-1 0 0,0 0-1,0 1 1,0-1 0,1 0 0,-1 0 0,0 1 0,1-1 0,-1 0 0,0 0-1,0 1 1,1-1 0,-1 0 0,0 1 0,0-1 0,0 0 0,0 1-1,0-1 1,0 0 0,0 0 0,1 0 0,-1 1 0,0-1 0,0 0 0,0 1-1,0-1 1,0 1 0,0 15-12,-1-11 19,4 49 99,2-1 0,14 60-1,-6-31-4,-7-45-90,20 173 70,-24-175-129,-2-24 4,-2-26 3,-1-8-20,-1-2 1,-1 2-1,-1-1 0,-1 1 1,-12-28-1,-57-107-183,53 114 198,17 30 39,2 8 5,1-2 1,-1 1-1,0 1 0,0 0 1,-1 0-1,-5-7 1,7 12 4,2 6 21,1 34 65,1 0 1,9 46-1,33 185 264,62 208-6,-105-477-352,2 5-7,-1-1 0,1 0-1,0 0 1,1 0 0,2 6 0,-5-11 3,0 0 0,1 0 0,-1 0 0,0 0 0,0 0 0,0 0 0,0 0 1,0 0-1,0 0 0,0 0 0,0 0 0,0 0 0,0 0 0,1-1 0,-1 1 0,0 0 0,0 0 0,0 0 0,0 0 0,0 0 0,0 0 0,0-1 0,0 1 0,1 0 0,-1 0 0,0 0 1,0 0-1,0-1 0,0 1 0,0 0 0,0 0 0,0 0 0,0 0 0,0-1 0,0 1 0,0 0 0,0 0 0,0 0 0,0 0 0,0-1 0,0 1 0,0 0 0,0 0 0,0 0 0,-1 0 0,1 0 1,1-11-36,-2-12-57,0 0 1,-2 0-1,-6-23 1,-22-71-139,11 38 129,3 11 70,-109-369-319,120 421 355,-11-26 9,15 40-8,1-1-1,-1 0 1,1 0 0,-1 1 0,0-1 0,0 2 0,0-2 0,0 1 0,-1 0 0,-4-4 0,7 6 0,0 0 0,0-1 0,0 1 0,-1 0 0,1 0 0,0-1 0,-1 1 0,1 0 1,-1 0-1,1 0 0,0 0 0,-1 0 0,1 0 0,0 0 0,0 0 0,-1 0 0,1 0 0,0 0 1,-1 0-1,1 0 0,-1 0 0,1 0 0,0 0 0,0 0 0,0 0 0,-1 0 0,1 0 1,-1 0-1,1 0 0,0 1 0,-1-1 0,1 0 0,0 0 0,0 1 0,0-1 0,0 0 1,-1 0-1,1 1 0,0-1 0,0 0 0,-1 1 0,1-1 0,0 1 0,0-1 0,0 0 0,-1 0 1,0 19 71,1-17-77,2 41 117,2 0 0,15 73 0,14 69 46,39 174 198,2-123-280,-43-141-65,-22-73-18,-7-19-1,0 1 0,-1 0 0,1 1 0,0-1-1,-2 0 1,2 0 0,-1 9 0,-1-16-191,-5-13 52,-10-24 1,8 23 40,-7-24 0,10 24 49,0-1 0,-1-28 0,5 53 70,1-1 1,1 1-1,-1 0 1,0 0-1,1-1 1,5 13-1,23 42 103,-15-31-40,93 185 205,-104-210-393,-2-8 47,-1-14 28,-6-25-8,-12-25-177,-27-67 0,1 8 36,23 61 165,-12-46 21,32 120 21,1 11 78,5 34 0,64 182 318,-37-138-262,53 156-29,-95-277-239,0 2 0,-23-35 0,-34-43-215,33 49 201,20 35 110,10 11 16,0 1 1,0-2-1,0 1 0,1 0 0,-1 0 0,1 0 0,-3-11 0,60 134 277,-21-49-150,-15-35-51,2 0-1,0-2 1,40 48 0,-46-61-58,0-2 7,28 29 1,-13-10-22,-22-26-7,-7-9 1,0 0 0,1 0 0,-1 0-1,1 0 1,-1 0 0,1 0 0,0 0-1,0-1 1,-1 0 0,2 1 0,-1-1-1,0 0 1,0 1 0,0-1 0,1 0-1,-1-1 1,0 1 0,0 0 0,1-1-1,-1 1 1,1-1 0,-1 0 0,3 1-1,3-1-1,16-3-43,-23 2 44,0 1-1,1 0 1,-2-1 0,2 0 0,-1 0-1,0 0 1,0 0 0,0 1-1,0-1 1,0 0 0,0 0-1,0-1 1,-1 2 0,1-1-1,0-1 1,-1 1 0,1-2 0,2-6-21,-1 0 0,0 0 1,0 0-1,-1 0 0,-1 0 0,0 0 1,0-1-1,-1-10 0,0-8-23,0 14 20,1-1 0,-3 0 1,1 0-1,-2 1 1,0 0-1,0-1 0,-10-22 1,-3 3-84,-36-58 1,51 89 105,-152-231-165,152 231 185,-1 0-1,0-1 1,0 0 0,0 1 0,0 0-1,0 0 1,-8-5 122,11 10-101,0 1-30,1 1 1,0-1 0,-1 0-1,1 2 1,0-2-1,0 0 1,0 1 0,1-2-1,1 6 1,21 30 38,-5-8 7,107 240 155,-74-150-157,-50-116-52,7 15 1,-8-18-1,-1-1 0,0 1-1,0 0 1,1-1 0,0 1-1,-1 0 1,1 0 0,0-1-1,-1 0 1,1 1 0,-1-1-1,1 1 1,0-1 0,-1 1-1,1-1 1,0 1 0,0-1-1,-1 0 1,2 1 0,-1-7 5,-2-9-14,-1 0-1,1 0 1,-2 0-1,0 1 1,-10-26 0,-32-71-82,43 108 89,-94-200-69,34 75-11,-53-154 0,13-60 82,94 310-1,6 21 2,0 0 1,-1-1 0,-7-13-1,11 41 28,-1-2-26,12 74 42,38 137-1,-26-125 1,94 302 168,-98-344-210,-6-15 5,2-1 0,25 51 0,-41-93-8,0 0 0,0 0 0,0 0 0,0 1 0,0-1 0,0 0 0,0 0 0,0 0 0,0 0 0,0 1 0,0-1 0,0 0 0,0 0 0,0 0 0,0 0 0,0 0 0,0 0 0,0 0 0,0 0 0,1 0 0,-1 0 0,0 0 0,0 0 0,0 0 0,0 0 0,0 0 0,1 1 0,-1-1 0,0 0 0,0 0 0,0 0 0,0 0 0,1 0 0,-1 0 0,0 0 0,0 0 0,0 0 0,0 0 0,0 0 0,0 0 0,0 0 0,0 0 0,0 0 0,1 0 0,-1 0 0,0 0 0,0-1 0,3-8 12,-3-19-4,0 24-17,0-13-2,-1 1 0,-2 0 0,0 0 1,-6-22-1,-25-65-76,19 61 67,-48-149-46,-54-265-1,110 418 51,-18-75 0,21 105 16,2 10 0,0 14 5,2 24 33,2-1-1,10 57 0,-7-68-26,18 81 16,-23-109-28,0 0 1,0 0-1,0 0 1,0 0-1,0 0 1,1 0-1,-1 0 1,0 0-1,0 0 1,0 0-1,0 0 1,0 0-1,0 0 1,0 0-1,0 0 1,0 0-1,0 0 1,0 0-1,0 0 1,0 0-1,0 0 1,0 0-1,0 0 1,1 0-1,-1 0 1,0 0-1,0 0 1,0 0-1,0 0 1,0 0-1,0 0 1,0 0-1,0 0 1,0 0-1,0 0 1,0 0-1,0 0 1,0 0-1,0 0 1,0 0-1,0 0 1,0 0-1,0 0 1,0 0-1,0 0 1,0 0-1,0 0 1,0 1-1,1-1 1,-1 0-1,1-9-2,0-11-6,-5-234-108,4 250 118,1-1 0,0 1 1,0 0-1,-1 0 0,1 0 0,1-1 1,-1 1-1,1 0 0,2-5 0,25-36 17,-19 32-16,1-5-2,2 1 0,-1 1 0,2 1 0,0 0 0,1 0 0,17-12 0,-31 27 0,0-1 1,1 1-1,-1-1 1,0 0-1,1 0 1,-2 1-1,2-1 0,-1 1 1,0 0-1,1 0 1,2 0-1,-4 0 32,0 1 16,-3 4-50,0 0-1,0-1 0,0 0 1,0 0-1,-1 0 0,1 0 1,-1-1-1,-7 6 1,-10 11 15,2 1-4,-24 39 0,-3 5-6,40-61-11,6-9 12,7-14 0,3 0-4,1-2 0,2 3 0,27-35 0,-21 30 0,24-39 0,-53 80 5,1 3 0,1-2-1,-9 32 1,-14 75 44,19-73-53,3-17 6,-1 3 13,0 0 1,4 0 0,-6 72-1,12-85-13,0 28 10,1-49-11,-1 0 0,1 0-1,0 0 1,0-1 0,0 1 0,1-1 0,-1 1 0,5 5-1,-6-10 0,0-1 0,0 1 0,0 0-1,0 0 1,0 0 0,0 0-1,0 0 1,0 0 0,0 0-1,0 0 1,0 0 0,0 0-1,0 0 1,0 0 0,0 0-1,0 0 1,0 0 0,0 0-1,0 0 1,0 0 0,0 0-1,0 0 1,0 0 0,1 0-1,-1 0 1,0 0 0,0 0-1,0 0 1,0 0 0,0 0-1,0 0 1,0 0 0,0 0-1,0 0 1,0 0 0,0 0-1,0 0 1,0 0 0,0 0 0,0 0-1,0 0 1,0 0 0,0 0-1,0 0 1,0 0 0,0 0-1,0 0 1,0 0 0,0 0-1,0 0 1,1 0 0,-1 0-1,0 0 1,0 0 0,0 0-1,0 0 1,0 0 0,0 0-1,0 0 1,0 0 0,0 0-1,0 0 1,0 0 0,0 0-1,0 0 1,0 0 0,0 0-1,2-9-49,-2-13-38,-2 9 80,1-1-1,1 0 1,0 1-1,1-1 1,0 1-1,1-1 1,1 1-1,0-1 0,5-14 1,100-238 19,-99 249-12,7-18-1,42-62-1,-59 104 30,-9 15-9,0-1-1,-23 34 1,12-21-2,-48 73 70,63-100-86,-3 6-16,9-30 12,2 0-1,0 0 1,1-1 0,0 2 0,1-1 0,0 1 0,2 0 0,14-32-1,-7 22 10,1 1 0,2 0 0,0 0-1,2 2 1,23-25 0,-11 17-6,0 3 1,66-48-1,-89 73 6,-6 3 11,-6 0-69,-8 1 7,1 0 0,-1 1 0,0 1 0,-19 7 0,20-6 47,-2 0 0,2-1 1,-1 0-1,-21 0 0,34-3-1,-1 0-1,1 0 1,0 0 0,-1 0 0,0 0 0,1 0-1,-1 0 1,0 0 0,1-1 0,0 1-1,0 0 1,-1 0 0,0 0 0,1 0 0,-1-1-1,1 1 1,0 0 0,0-1 0,-1 1 0,1-1-1,-1 1 1,1-1 0,-1 1 0,1-1-1,0 1 1,0-1 0,0 1 0,0 0 0,0-1-1,-1 1 1,1-1 0,0 0 0,0 1 0,0-1-1,0 0 1,0 1 0,0 0 0,0-2-1,0 1 2,0 0 0,0 0 0,0 0-1,1 0 1,-1-1 0,0 1 0,0 0-1,0 0 1,1 0 0,0 0-1,-1 0 1,1 0 0,-1 1 0,1-2-1,0 1 1,0 0 0,-1 0-1,3 0 1,11-9 32,1 3 1,1-1-1,20-6 0,-20 8-18,0-1 0,0 0-1,18-13 1,118-89-15,-148 106-5,-3 3 2,-1-1 0,0 1 1,1-1-1,0 0 0,0 1 0,-1 0 0,1-1 0,-1 1 0,1-1 1,0 1-1,0 0 0,-1 0 0,1 0 0,1-1 0,-4 10 46,-6 5-60,-2 1 0,0-2-1,0 0 1,0 0 0,-2-1 0,0 0 0,-1-1-1,-23 16 1,2-4 9,1 2-1,1 1 1,2 1-1,-54 63 0,57-56 42,3 2 0,0 1 0,2 1 0,1 0 0,-19 56 0,40-94-33,0 1 0,0-1 0,0 0 0,-1 0 0,1 0 0,0 1 0,0-1 0,0 1 0,0-1 0,0 0 0,0 1 0,0-1 0,0 1 0,0-1 0,0 1 0,0-1 0,0 1 0,0-1 0,0 0 0,0 0 0,0 0 0,0 1 0,0-1 0,1 1 0,-1-1 0,0 1 0,0-1 0,0 0 0,0 1 0,0-1 0,0 0 0,1 1 0,-1-1 0,1 0 0,-1 0 0,0 0 0,1 0 0,-1 0 0,0 1 0,0-1 0,0 0 0,1 0 0,-1 0 0,2 0 0,15 0 0,-12 0 0,1-1 2,-2 1 0,2 0-1,-2-1 1,1-1 0,0 0 0,0 1-1,-1-1 1,1 0 0,0 0 0,-1-1-1,0 1 1,0-2 0,1 2 0,2-6 0,8-6 12,-1 0 0,15-23 0,-5 6-19,3 3 9,0 1 0,2 1 0,1 1-1,0 2 1,2 1 0,57-30 0,-84 49-12,0 0 1,0-1-1,0 1 0,-1-1 1,1 0-1,0 0 0,-2 0 1,1-1-1,0 0 1,-1 1-1,0-2 0,0 1 1,1 0-1,-2-1 1,0 1-1,0-1 0,1 0 1,1-10-1,-1-8-26,1 1 1,-3 1-1,0-39 1,-1 46 56,1 7-27,-1 1 0,2-1 0,0 1 0,-1-1 0,1 1 0,1 0 1,4-8-1,0-3-30,-7 17 31,0 1-1,0-1 0,-1 1 0,1 0 0,0-1 0,0 1 1,-1 0-1,1 0 0,0 0 0,0 0 0,-1-1 0,1 1 1,0 0-1,-1-1 0,1 1 0,0 0 0,0 0 0,0 0 1,-1-1-1,1 1 0,-1 0 0,1 0 0,0 0 0,-1 0 1,1 0-1,0 0 0,0 0 0,-1 0 0,1 0 0,-1 0 1,1 0-1,0 0 0,-1 0 0,1 0 0,0 0 0,0 0 1,-1 0-1,-18 2-59,2 3 60,-1 1 0,0 0-1,-17 10 1,22-9 3,1-1 1,0-1-1,-2 0 0,1-1 1,0 0-1,0-2 0,-24 3 1,16-5 31,49-15 160,15-10-132,-25 13-29,0 2 1,33-14 0,-44 22-19,-1 0 1,1 1 0,0 0 0,12 1 0,-18 0-14,-1 0 0,0 0 0,0 0 0,0 0 0,0 0 0,1 0 0,-1 0 0,0 0 0,0 0 0,1 0 0,-1 1 0,0-1 0,1 0 0,-1 0 0,0 1 0,0-1 0,0 0 0,0 0 0,0 1 0,0-1 0,0 0 0,0 1 0,0-1 0,0 0 0,1 0 0,-1 1 0,0-1 0,0 0 0,0 1 0,0-1 0,0 0 0,0 0 0,0 0 0,0 0 0,0 1 0,0-1 0,-1 1 0,0 8 0,-1-4-9,-1 0 0,0 0 0,0 0 0,-1-1 0,1 1 0,-1-2 0,1 2 0,-1-1 0,-9 6 0,-9 10-18,-158 181 53,155-180-31,24-25-22,1-1 28,1 1 0,0-1 1,-1 1-1,2-1 0,-1 0 0,0 1 0,1 0 0,0 0 0,0 0 0,0-1 0,5-5 1,5-7 3,20-20 0,-6 6-2,20-23-3,12-16 0,-43 49-2,0-1-5,2-1-1,1 2 0,24-25 1,-39 45 8,-2-1 1,2 0 0,-1 1-1,0 0 1,0-1-1,0 1 1,0 0 0,1 1-1,3-2 1,-5 2-1,0-1-1,0 1 1,0 0-1,0 0 1,0 0 0,0 0-1,0 0 1,0 1 0,0-1-1,0 0 1,0 1 0,0-1-1,0 0 1,-1 1 0,1-1-1,0 0 1,0 1-1,0-1 1,-1 1 0,1 0-1,0 0 1,0 0 0,-1-1-1,2 2 1,0 1 4,0-2 0,-1 2 0,1-1 0,-1 2 0,1-2 0,-1 1 0,1-1 0,-1 2 0,0-2 0,-1 2 0,1-2 0,0 1 0,0 1 0,-1-2 0,0 2 0,0 2 0,3 147 252,-3-89-151,0-39-73,0-20-28,0-9-11,0-34-141,-2 1-1,-10-58 0,8 78 124,2 10 22,0 0 0,1-1 0,-1-10 0,2 17 34,5 17 96,80 173 598,-82-181-714,-2 0 0,1 0-1,-1 0 1,0 0 0,0 0-1,-1 1 1,-1 10-1,1-2-2,-1-16-8,1 0-1,-1-1 1,1 0 0,-1 1-1,1 0 1,-1-1 0,0 1-1,1 0 1,-1-1 0,0 1 0,0-1-1,0 0 1,1 0 0,-1 0-1,0 1 1,0-1 0,1 0-1,-1 0 1,0 0 0,0 0-1,0 0 1,-2 0 0,-23 2 15,0-3-16,20 0 0,0 0 0,-1 1 0,1 0 0,-1 0 0,0 1 0,1 0 0,0 1 0,-1-1 0,1 1 0,-11 4 0,-88 45-6,67-35-1,2 3 0,-56 37 0,62-35 6,3 2 1,-1 2-1,2 1 0,0 1 0,2 1 1,-21 34-1,33-41 1,1 0 0,0 1 0,2 0 1,0 0-1,2 2 0,-10 45 0,10-22-2,1 1 0,1 73 0,5-120-57,-1-8-138,0-1 172,1 0-1,0 0 1,0 0-1,1 0 1,1 1-1,-1-1 1,4-10-1,-1 0-16,67-350-359,-67 353 375,-2 12 32,-1 23 36,-1-1-48,4 38 57,4 146 155,-7-159-155,1-1 1,9 49-1,-9-84-54,0-8-8,0-13-23,-1-27-46,-1 25 48,0-62-192,-10-86 0,13 201 363,-3 0-1,-4 42 1,4-78-128,-1 1 1,1-1-1,-1 0 0,1 0 0,-1 1 0,0-1 0,-1 0 1,2 1-1,-1-2 0,-3 4 0,4-5-13,0 0-1,-1 0 1,1 0 0,0 0 0,0 0-1,0 0 1,0 0 0,-1 0 0,1 0-1,0 0 1,-1 0 0,1 0 0,0 0-1,-1 0 1,1-1 0,0 1-1,-1 0 1,1 0 0,0 0 0,0-1-1,0 1 1,0 0 0,0-1 0,0 1-1,0 0 1,-1 0 0,1-1 0,0 1-1,0 0 1,0-1 0,0 1 0,0-1-1,-5-10-365,-1-4-433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65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164 421 416,'0'-2'470,"13"5"16,26 2-301,-1-2 1,0-2-1,62-5 1,-59-2-94,50-13 0,-58 10-74,-1 2 0,1 2 0,40-2 0,-62 9-18,-11 4-12,-8 4-40,-2-4 16,0 1-1,0-1 0,0 0 1,0-1-1,-17 5 1,-59 14-54,65-19 74,-43 11-80,6-2 18,-64 24 1,113-35 82,2 1 0,-15 7 1,20-10-3,2 0 0,-2 0 1,1 0-1,-1 0 1,1 0-1,0 0 0,-1 1 1,1-1-1,0 0 1,0 1-1,0-1 0,1 1 1,-1-1-1,-1 1 1,2 0-1,0-1 0,-1 1 1,0 0-1,1-1 1,-1 1-1,0 1 0,2-2 0,-1 0-1,0-1 0,1 1 1,-1 0-1,0 0 1,1-1-1,-1 0 0,1 1 1,-1 0-1,0-1 0,1 1 1,-1 0-1,1-1 0,0 1 1,-1-1-1,0 0 1,1 0-1,0 1 0,-1-1 1,1 0-1,-1 1 0,1-1 1,0 0-1,0 1 0,-1-1 1,1 0-1,1 0 1,23 4 55,-24-4-54,25 1 23,-1-1 0,0-2 1,0 0-1,0-2 1,42-12-1,119-51 132,-169 60-157,8-4-37,35-20 1,-59 31 29,-1 0 1,0 0 0,1 0 0,-1 0-1,0 0 1,0 0 0,0 0 0,0-1-1,0 1 1,1 0 0,-1 0 0,0 0-1,0 0 1,1 0 0,-1 0-1,0 0 1,0 0 0,0 0 0,1 0-1,-1-1 1,0 1 0,0 0 0,0 0-1,0-1 1,0 1 0,0 0-1,0 0 1,0-1 0,0 1 0,0 0-1,0-1 1,0 1 0,0 0 0,0 0-1,0-1 1,0 1 0,0 0-1,-9-2-69,-17 3-4,4 4 57,1 0 1,-1 2-1,1 0 1,1 2-1,-21 12 1,18-10 15,1-1 7,1-1 11,-27 17 0,42-23-9,1 1 0,0-1-1,1 1 1,-1 1 0,1-1 0,0 0-1,0 0 1,0 1 0,0 0-1,-4 9 1,8-13 4,-1 0 0,0 1 0,0 0 0,0-1 0,1 1 0,0 0 0,0-1-1,-1 2 1,1-1 0,0-1 0,0 1 0,0 0 0,0-1 0,0 1 0,0 0 0,1 0 0,-1 0 0,1 2 0,0-2-3,0-1 1,0 0 0,-1 0 0,1 1-1,1-1 1,-2 0 0,1 0 0,1 0-1,-2 0 1,2 0 0,-1 0 0,0-1-1,1 1 1,-1 0 0,0-1 0,1 1-1,-1-1 1,1 1 0,-1-1 0,0 1-1,1-1 1,1 0 0,8 0 15,0 0-1,0 0 1,0-1 0,-1 0 0,1-2-1,-1 1 1,1-1 0,-1 0 0,1 0-1,-1-2 1,10-6 0,13-8 29,57-45-1,-44 30-18,0 2-27,-21 16-21,-1-2 0,-1 0 0,23-23 0,-44 38 4,1 1 0,-2 0 0,1 0 0,0-1 1,0 1-1,-1-2 0,0 2 0,0-1 0,0 1 0,1-2 0,-2 2 0,1-2 1,1-4-1,-2 6 7,0 1 0,0-1 1,0 0-1,0 1 1,-1 0-1,1-1 0,-1 0 1,1 1-1,-1-1 1,1 0-1,0 1 0,-1-1 1,0 1-1,0-1 1,1 1-1,-2 0 0,1-1 1,1 1-1,-2 0 0,1 0 1,0-1-1,0 1 1,-3-1-1,-1-3 6,-2 0 0,-40-23-11,-41-22-182,54 30 109,-67-47-12,85 58 143,23 15 76,8 10-69,31 36 53,-2 3-1,44 70 1,-79-113-139,-8-12 0,-1-6 0,-1-3-4,1 0-1,-2 0 1,1-1 0,-2 2-1,1-1 1,-1 0 0,0 1-1,-1-1 1,0 1-1,0 0 1,0 0 0,-7-8-1,-9-9-8,0-1 0,-23-21-1,42 46 84,10 12 122,23 26 7,1-4 1,72 59-1,-88-77-136,-11-9-15,1 0 1,0 0 0,7 4 0,-12-9-15,-1 0-1,1 0 1,-1-1 0,1 1 0,-1-1-1,1 1 1,0 0 0,0-1 0,-1 0 0,1 1-1,-1-1 1,2 0 0,-2 0 0,1 0-1,0 0 1,0-1 0,-1 1 0,1-1 0,2 0-1,-2 0-4,0 0 0,-1-1 0,1 1-1,-1 0 1,0-1 0,0 1 0,0-1 0,1 1-1,-1-1 1,-1 0 0,1 1 0,1-1 0,-2 0-1,0 0 1,1 0 0,0 0 0,-1 1 0,1-2-1,-1-1 1,3-38-61,-3 40 65,0 0-1,-1 0 1,1-1-1,-1 2 1,1-1-1,-1-1 1,1 2 0,-2-1-1,1 0 1,1 0-1,-1 0 1,-1 1-1,2-1 1,-2 0-1,0 0 1,1 2 0,-1-2-1,2 0 1,-3 1-1,2 0 1,-2-1-1,-7-4 6,1 1 0,-19-8 0,11 6-4,-124-64-2,132 66 0,-133-69 0,132 71 2,0-1 0,-1 2 0,-14-3 0,18 5-1,1-1 0,0-1 0,-1 1 1,1 0-1,0-2 0,-1 1 1,1-1-1,0 1 0,0-2 0,-10-6 1,11 7-2,0-2 1,-1 2-1,1 1 1,-1-1 0,0 1-1,0-1 1,0 0-1,-12-1 1,5 3 1,0-1-1,-16 0 1,46 3 6,0 1 0,0 0 0,0 1 0,-1 1 0,1 0 0,-1 2 0,26 12 0,-13-3 8,0 1 0,-1 2 0,27 23 0,-17-18-16,-84-61-69,7 16 25,-79-30 1,34 16 12,72 31 33,0 0 0,1 2 0,-1-1 0,-13-1 0,18 4 0,0 0 0,0 1 0,0-1-1,-1 2 1,1-1 0,1 1 0,-1 0 0,-11 4 0,7 0 9,0 1 0,-20 13-1,20-12-7,8-5-1,0 0-1,0 0 1,0 0-1,-1 1 1,1-1 0,1 1-1,-1-1 1,1 1-1,-1 0 1,1 0 0,0 0-1,0 0 1,0 1-1,-1 2 1,-2 7-1,1 1 0,1-1 0,0 0 0,1 1 0,-1 20 0,3 72-2,1-47 1,-1-49 0,0 0 0,2-1 0,-1 1 0,0 0 0,1 0 0,1 0 0,0-1 0,0 0 0,1 1 0,7 12 0,-7-12 39,-1-6-285,-4-15 74,-13-46 65,-8-74-117,22 126 218,-1-4-7,0-1 0,-1 1 0,0 1 0,0-2 0,0 1 0,-2 1 0,1-1 0,-6-11 0,9 20 15,-1-1-1,1 0 0,0 1 0,-1 0 1,1-1-1,-1 1 0,0-1 0,1 0 1,-1 1-1,1-1 0,-1 1 0,1 0 0,-1-1 1,0 1-1,1 0 0,-1 0 0,0 0 1,0 0-1,1 0 0,-1 0 0,1-1 0,-1 1 1,0 0-1,0 0 0,1 1 0,-1-1 1,0 0-1,0 0 0,1 0 0,-1 0 1,1 0-1,-1 0 0,0 0 0,1 1 0,-1-1 1,0 1-1,0 0 0,-2 1 6,1 0 0,0 0 0,0 0 0,0 1-1,-1-1 1,2 1 0,-3 3 0,-2 7 25,0 0 0,0 0 0,2 1 0,0 0 0,0 0 0,1 0 0,0 0 0,2 1 0,-1 24 0,0-20-30,1-15-7,0-11 3,1 6 2,-1-12 0,1-1 0,1 1 0,0-1 0,0 1 0,1 0 0,1 0 0,0-1 0,8-20 0,4 2-26,1 1 1,1 1-1,2 1 0,28-34 1,-45 59 24,1 1 1,0 0 0,-1 0 0,2 0-1,-1 1 1,0-1 0,1 2-1,-1-2 1,1 2 0,0-1 0,-1 0-1,1 0 1,0 2 0,1-1 0,-2 0-1,1 0 1,0 0 0,5 1-1,-9 1 3,1-1-1,0 1 1,-1 0-1,1 0 1,-1-1-1,0 0 1,0 1-1,0 0 1,1 0-1,-1 0 1,0 0-1,0 0 0,1-1 1,-1 1-1,0 0 1,0 0-1,0 0 1,0 0-1,-1 0 1,0 23 6,-9 7 4,2-6 7,0 2-1,2-1 0,1 1 1,1 0-1,-1 31 1,4-37-13,1-5 4,2 28 0,-2-40-9,1 0 0,0-1-1,-1 1 1,1 0 0,0-1 0,0 1-1,1 0 1,-1-1 0,1 0 0,0 1 0,0-2-1,0 2 1,3 2 0,-5-6-1,0 0 0,1 0-1,-1 0 1,0 0 0,0 1 0,0-1 0,0 0 0,1 0-1,-1 1 1,0-1 0,1 0 0,-1 0 0,1 0-1,-1 1 1,0-1 0,0 0 0,1 0 0,-1 0 0,0 0-1,1 0 1,-1 0 0,1 0 0,-1 0 0,0 0 0,0 0-1,1 0 1,-1-1 0,0 1 0,1 0 0,-1 0-1,1 0 1,-1 0 0,1-1 0,-1 1 0,0 0 0,0 0-1,0-1 1,0 1 0,1 0 0,-1 0 0,0 0 0,1 0-1,-1-1 1,0 1 0,0 0 0,0-1 0,1 1-1,-1-1 1,0 1 0,0 0 0,0-1 0,0 1 0,0-1-1,0 0 1,7-25-22,-6 20 11,10-41-166,-3 1 0,-1 0-1,-2-1 1,0-51 0,-8 84 193,3 14-14,-1 0-1,1 0 1,0 0 0,-1-1-1,1 1 1,0 0-1,0 0 1,-1 0-1,1-1 1,-1 1-1,1 0 1,0 0-1,0 0 1,0 0-1,0 0 1,-1 0-1,1 0 1,0 0 0,-1-1-1,1 1 1,-1 0-1,1 1 1,0-1-1,-1 0 1,0 0 2,0 1 1,0-1 0,0 1-1,0-1 1,0 1 0,0 0-1,0-1 1,0 1-1,1 0 1,-2 0 0,1 0-1,0 0 1,1 0 0,0 0-1,-1 0 1,-1 2-1,-4 9 39,1 0 0,-1-1 0,2 2-1,0 0 1,0-1 0,1 1-1,0 0 1,-1 20 0,4-33-43,0 0 0,0 1 0,1-1 0,-1 0 0,0 0 0,0 0 0,0 1-1,0-1 1,0 0 0,0 0 0,1 0 0,-1 1 0,0-1 0,0 0 0,0 0 0,0 0 0,0 0 0,0 0 0,0 0 0,0 1 0,1-1 0,-1 0 0,0 0 0,0 0 0,1 0 0,-1 0 0,0 0-1,0 0 1,0 0 0,1 0 0,-1 0 0,0 0 0,0 0 0,0 0 0,0 0 0,0 0 0,0 0 0,1 0 0,-1-1 0,0 1 0,1 0 0,6-5 2,-6 3-3,-1 0-1,1 0 1,-1 0 0,1 0 0,-1 0-1,0 0 1,0 1 0,0-5 0,0 6 0,0 0 1,0 0 0,0 0 0,0 0-1,0 0 1,0 0 0,0 0 0,0 0-1,0 0 1,0 0 0,0 0 0,0 0-1,0 0 1,0 0 0,0 0 0,-1 0-1,1 0 1,0 0 0,0 0 0,0 0-1,0 0 1,0 0 0,0 0 0,0 0-1,0 0 1,0 0 0,0 0 0,0 0-1,0 0 1,0 0 0,0 0 0,0 0-1,-1 0 1,1 0 0,0 0 0,0 0-1,0 0 1,0 0 0,0 0 0,0 0-1,0 0 1,0 0 0,0 0 0,0 0-1,0 0 1,0 0 0,0 0 0,0 0-1,0 0 1,0 0 0,0 0 0,0 0-1,0 0 1,0 0 0,0 0 0,0 0-1,0 0 1,0 0 0,0 0 0,0 0-1,0 0 1,-4 12 16,0 16 32,2-1-1,0 1 0,2 32 1,1-18 50,0-20-80,0 1-1,2-1 0,6 29 1,-8-46-29,-2-16-8,0-2 0,-1 0 0,0 2 0,0-1 0,-1-1 0,-1 1 0,-5-13 0,6 18 10,0 2 0,0-1 0,0 0 0,0 0 0,-1 0 0,0 1 0,0 0-1,0 0 1,-1 0 0,1 0 0,-2 0 0,2 1 0,-2 0 0,-8-4 0,14 8 10,0-1-1,-1 1 1,1-1 0,-1 1 0,0 0-1,1-1 1,-1 1 0,1 0 0,-1-1-1,1 1 1,-1 0 0,0 0 0,1 0-1,-1 0 1,1 0 0,-1 0 0,0 0-1,1 0 1,-1 0 0,1 0 0,-1 0-1,0 0 1,0 1 0,1-1-1,0 0 1,-1 0 0,0 1 0,1-1-1,-1 1 1,1-1 0,0 1 0,-1-1-1,1 0 1,-1 0 0,0 1 0,1-1-1,-1 1 1,1 0 0,0-1 0,0 1-1,0 0 1,-1-1 0,1 1 0,0-1-1,-1 2 1,0 2 10,1 1 1,0 0-1,0 0 0,0 0 0,1 6 0,0 3 16,-1 3 6,1 0 0,2-1 1,-1 1-1,7 19 0,24 66 35,-16-52-30,91 291 21,-98-315-64,17 33-1,-27-58-2,0 0 0,0 0 0,0-1 1,0 1-1,0-1 0,0 0 0,1 1 0,-1 0 0,1-1 0,-1 1 0,0-1 0,1 1 0,-1-1 0,0 1 0,1-1 0,-1 0 0,1 0 0,-1 1 0,1-1 0,0 1 0,-1-1 0,0 0 0,2 1 0,-1-2-2,-1 1 0,0-1 0,0 1 0,0-1 0,1 1 0,-1 0 0,1-1 0,-1 1 0,0-1 0,0 0 0,1 1 0,-1-1 0,0 0 0,0 1 0,0 0 0,0-1-1,0 0 1,0 0 0,0-34-184,-3 11 109,0 0-1,-3 0 1,1 0 0,-12-28 0,4 12 36,-86-241-149,55 161 150,43 116 48,-8-21 2,-1 1-1,-18-33 1,28 55 5,-1 1 0,0-1 0,1 2-1,-1-1 1,0 0 0,1-1-1,-2 1 1,1 1 0,1-1 0,-1 0-1,-1 0 1,2 0 0,-1 0-1,-1 1 1,1 0 0,0-1-1,0 1 1,-2-1 0,2 1-3,0 0 1,1 0 0,-1 0-1,0 1 1,1-1-1,-1 0 1,1 1 0,-1-1-1,1 0 1,-1 0-1,0 1 1,1-1 0,0 1-1,-1-1 1,1 1-1,-1 0 1,1-1 0,-1 1-1,1-1 1,-1 0-1,1 1 1,0 0 0,0 0-1,0-1 1,0 1-1,0 0 1,-1-1 0,1 1-1,0-1 1,0 1-1,0 0 1,0 0 0,0 0-1,0 0 1,-1 26 96,0-1 0,2 1 0,1-1 0,7 36 0,29 103 56,-21-100-93,-12-43-55,13 53 40,49 130-1,-66-201-46,9 17 3,-10-21-7,0 1 0,0 0 0,0 0 1,1 0-1,0 0 0,-1-1 0,1 0 0,0 1 0,-1 0 0,0 0 1,1-1-1,0 1 0,0 0 0,-1-1 0,0 1 0,1-1 1,1 0-1,-2-2-84,-1-17 32,-1 1 0,-1-1-1,-1 2 1,-1-2-1,-10-24 1,2 2-73,1 3 86,-13-48-142,-46-103 1,70 186 183,1 1 3,-1 1 0,1-1 0,-1 1 0,1-1 0,-1 1-1,0 0 1,0-1 0,0 1 0,1 0 0,-1 0 0,0-1 0,0 1 0,0 1 0,-1-2 0,1 1-1,0 0 1,0 0 0,0 0 0,-1 1 0,1-1 0,0 1 0,-3-2 0,4 2-2,-1 1 1,1-1 0,-1 1 0,1-1-1,0 1 1,0-1 0,-1 0-1,1 0 1,0 1 0,-1-1 0,1 1-1,0-1 1,0 1 0,-1 0-1,1-1 1,0 1 0,0 0 0,0-1-1,0 0 1,0 0 0,0 1-1,0 0 1,0-1 0,0 1 0,0 0-1,0-1 1,0 1 0,0-1-1,0 0 1,1 1 0,-1 3 14,0 15 47,1-1 0,0-1 0,2 1 0,0 0 0,1-1 0,-1 1 1,15 32-1,24 47 162,71 122 1,-108-209-221,0-2 0,1 1 0,0-1 0,0 0 0,1-1 0,0 1-1,0-2 1,0 1 0,10 6 0,-17-12-6,0-1-1,1 0 1,-1 0 0,1 1-1,0-1 1,-1 1 0,1-1-1,-1 1 1,1-1 0,0 0-1,0 0 1,-1 1 0,1-1-1,0 0 1,0 0 0,-1 0-1,0 0 1,1 0 0,0 0 0,0 0-1,-1 0 1,1-1 0,0 1-1,0 0 1,0 0 0,-1-1-1,0 1 1,1 0 0,0-1-1,0 1 1,-1-1 0,0 1-1,1 0 1,-1 0 0,1-1-1,0 0 1,-1 1 0,1-1-1,-1 0 1,0 1 0,0-1-1,1 1 1,0-2 0,0-3-3,0 0 0,0 0 0,0 0 0,-1 0 0,1-7 0,-1 7 3,3-208-65,-1 0-25,2 155 46,3-43-40,-8 105 91,0-1 0,0 0 0,0 1 0,0-1 0,-1 0 0,1 0 0,-3 3 0,-3 9-4,-2 15 24,0-1 0,3 1 0,0 1 0,-3 55 0,9 124 89,1-183-110,1 0 0,1-1 0,1 1 1,1-1-1,12 37 0,-13-57-20,-2-10-17,-1-15-31,0-9 3,-3-1 0,1 1-1,-3 0 1,0 0-1,-1 1 1,-2-1 0,-15-37-1,21 60 55,-12-29-21,-3 0-1,-29-49 0,45 81 31,-1 1 1,0 0 0,0-1-1,0 1 1,0-1-1,-1 2 1,2-1-1,-2-1 1,1 1 0,0 0-1,-1 1 1,1-1-1,-2-1 1,2 20 112,2-1-84,0-1 0,1 1 0,1-1 1,8 29-1,27 64 132,-22-67-111,19 51 19,4-2 0,3-2 1,102 159-1,-142-245-73,31 41-6,-30-41 3,0 1-1,1-1 0,-1 1 1,1-1-1,-1-1 0,1 1 1,0-1-1,-1 1 0,7 1 1,-10-17-88,-3 3 67,0-1 0,0 1 1,-1 0-1,0 0 0,0 1 1,-1 0-1,-1-1 0,-9-10 1,4 2-36,-57-82-107,-140-157 1,205 254 165,1 1 5,0-1 0,0 0 1,-1 2-1,1-2 0,0 2 1,-1-2-1,-4-1 0,7 5 2,0-1 0,0 1 0,0-1 0,0 0 0,-1 0 0,1 1 0,0 0 0,0-1 0,0 1 0,0-1-1,0 1 1,-1 0 0,1-1 0,0 0 0,0 0 0,0 1 0,1 0 0,-1 0 0,0 1 5,1 9 11,-1 0 0,2 0 0,0 0 0,1 0-1,0 0 1,1 0 0,-1-1 0,9 15 0,48 79 143,-53-93-153,75 101 55,-59-84-48,-1 1-1,-1 2 0,-2 0 1,17 34-1,-11-6-13,-21-50-40,-2-12-35,-2-14 33,-2 3 0,-1 2 0,-1 0 0,0-1 0,-11-21 0,-29-46-183,37 67 185,-69-102-147,53 82 167,0-1-1,2-1 0,-29-64 0,46 83 91,17 32-8,211 300 397,-202-291-463,25 22 1,-41-44-22,-5-8-26,-5-10-51,-3-1 57,0 1-1,-1-1 1,-19-25 0,-38-40-193,15 19 140,32 37 118,-8-8 91,26 30-84,3 6-2,16 18 19,53 69 167,23 25-42,-85-104-156,2-1-1,-1 1 0,1-1 1,0-2-1,1 0 0,1 0 1,19 9-1,-30-16-30,0 0 0,0 0-1,0 0 1,0 0 0,0-1 0,4 1-1,-6-1-13,-4-5 21,-1-1 1,0 2-1,0-1 0,0 0 1,0 0-1,-1 1 0,1 0 1,-2 1-1,2-1 0,-2 1 1,1-1-1,-1 2 0,1-1 1,0 1-1,-2 0 1,2 0-1,-1 1 0,0-1 1,-1 1-1,1 0 0,1 1 1,-14 0-1,16 1 7,1 1-1,-1-1 1,1 0-1,-1 0 1,0 1 0,1 0-1,-1-1 1,1 1-1,-1 0 1,1 0 0,0 0-1,0 0 1,0 0-1,-2 4 1,2-2 2,-1 0 0,1-1 0,0 1 0,0 0 0,0 0 0,0 0 0,1 0 0,0 0 0,-1 7 0,2-6 1,0 0 0,0-1-1,0 0 1,0 1 0,1-1-1,0 1 1,0-1 0,0 0 0,1 0-1,-1 0 1,2 1 0,-2-1 0,1-1-1,1 1 1,-1 0 0,0-1 0,1 0-1,1 1 1,-1-1 0,0 1-1,5 2 1,-2-1 2,0-1 0,-1 0 0,1-1-1,1 1 1,-1-1 0,1 0 0,0-1-1,-1 1 1,1-2 0,0 1 0,0 0-1,12-1 1,-11-1-8,-7 0-1,1 0 0,-1 0 1,1 0-1,-1 0 0,1 0 1,-1 0-1,1 0 0,-1 0 1,3-1-1,-3 0 1,0 0 0,0 0 0,-1 1 1,0-1-1,1 0 0,-1 1 0,1 0 0,-1-1 1,1 0-1,-1 0 0,0 0 0,0 0 0,0 1 0,1-1 1,-1 0-1,0 0 0,0 0 0,0 0 0,0 1 0,0-1 1,0 0-1,0-2 0,-1-3-13,1 1-1,-2-1 1,1 1 0,-1-1 0,0 1 0,0-1-1,0 1 1,0-1 0,-2 1 0,1 0 0,0 0-1,0 0 1,-1 1 0,0-1 0,-6-5 0,0-1 9,-2 1 0,1 1 0,-2-1 1,-22-11-1,33 19 5,1 1 0,-2 0 0,2 0 0,-1 1 0,0-1 0,0 1 0,0-1 0,0 1 0,-1-1 0,2 1 0,-4 0 0,5 0 0,-1 0 0,1 1 0,-1-1 0,0 0 0,0 1 1,1-1-1,0 1 0,-1-1 0,0 0 0,1 0 0,-1 1 1,1-1-1,0 1 0,-1 0 0,1-1 0,-1 1 0,1 0 1,-1-1-1,1 0 0,0 1 0,0 0 0,0-1 0,0 1 1,0 0-1,-1 0 0,1-1 0,0 1 0,0-1 0,0 1 1,0 0-1,0 0 0,0 0 0,1 0 0,-2 9 20,1 1-1,1 0 0,-1-1 1,1 1-1,1-1 0,0 0 1,1 0-1,-1 0 1,2 0-1,0-1 0,0 1 1,1 0-1,-1-2 0,2 1 1,10 15-1,-5-13 15,-1 0 0,1 0 0,0-1 0,0-1 0,2 0 0,-1 0 1,24 10-1,-26-14-17,0 0 0,0 0-1,1-2 1,0-1 0,0 2 0,0-2 0,0-1 0,0 0 0,0 0 0,20-3 0,-29 2-16,-1-1 0,2 1 0,-1 0-1,0-1 1,0-1 0,-1 1 0,2 0 0,-2 0 0,1 0-1,-1-1 1,1 1 0,0 0 0,0-1 0,-1 0 0,0 1-1,1-1 1,-2-1 0,3-1 0,2-4 2,0-2 1,5-16-1,-7 19-2,10-31-75,-2-1 0,0 0 0,-3 0 0,-1-1 0,-2 1 0,1-64 0,-7 101 70,1 1 0,0 1 1,0-2-1,-1 1 0,1 0 0,-1 0 0,1 0 0,0 0 1,-1 0-1,1 0 0,-1 0 0,0 0 0,1 1 1,-1-2-1,0 2 0,0-1 0,0 0 0,1 0 1,-1 1-1,0-1 0,0 1 0,0-1 0,0 0 1,0 1-1,0-1 0,0 1 0,0 0 0,0-1 1,0 1-1,0 0 0,0 0 0,0 0 0,-1 0 0,-2-1-5,2 1 0,-1 0-1,0 0 1,1 0 0,-1 0-1,0 1 1,0 0 0,1-1-1,-1 1 1,0 0 0,0 1-1,-2 0 1,-8 7 17,1 1-1,0 1 1,0-1 0,2 2-1,0 0 1,0 1 0,-13 20-1,7-5 19,1 2 0,-19 49 0,27-61 29,4-10-26,4-9-22,74-163 19,-33 68-63,49-121-107,-98 227 151,0 0 0,-4 12 0,-7 27 44,-18 81 0,28-88 19,1 0 1,3 0 0,1 64-1,3-106-70,0 0 0,0 1 0,0-1 0,0 1 0,0-1 0,0 1 0,0 0 0,0-1 0,0 1 0,0-1 0,0 1 0,0-1 0,0 0 0,0 0 0,1 1 0,-1-1 0,0 1 0,1-1 0,-1 0 0,0 1 0,1-1 0,-1 1 0,0-1 0,0 0 0,1 1 0,-1-1 0,1 0 0,-1 0 0,1 0 0,-1 0 0,1 0 0,-1 0 0,0 0 0,0 1 0,1-1 0,-1 0 0,1 0 0,0 0 0,-1 0 0,0 0 0,0 0 0,1 0 0,-1 0 0,1 0 0,0-1 0,0 1 0,1 0 0,-1 0 0,1-1 0,-1 0 0,1 0 0,-1 0 0,0 0 0,1 1 0,-1-1 0,0 0 0,1 0 0,1-2 0,6-12 6,-1 1 0,-1-1-1,1 0 1,5-19-1,-1 5 0,-3 3-25,0 0 1,-2-1 0,-1 0 0,4-27-1,-5 8-28,0-57 0,-6 127 48,-1-1 0,-1 0 0,-1 0 0,-11 41 0,0 0 59,-13 114-1,24-146-47,2-4 35,-1 35-1,3-63-45,0 0 0,0 0 1,0 0-1,0 1 0,0-1 0,0 1 0,0-1 0,0 1 0,0-1 0,0 0 0,0 1 1,0-1-1,0 1 0,0-1 0,0 0 0,0 0 0,0 0 0,0 1 0,0-1 0,0 1 1,1-1-1,-1 0 0,0 1 0,0-1 0,1 1 0,-1-1 0,0 0 0,0 1 0,1-1 0,-1 0 1,0 0-1,0 1 0,0-1 0,1 0 0,-1 0 0,0 0 0,1 0 0,-1 0 0,1 0 1,-1 0-1,1 0 0,-1 0 0,0 0 0,0 0 0,0 0 0,1 0 0,-1 0 0,1 0 1,-1 0-1,1 0 0,-1 0 0,0 0 0,0 0 0,0 0 0,1 0 0,-1 0 0,1 0 1,-1 0-1,0 0 0,1-1 0,1 0 0,0-1 0,-1 0-1,1 1 1,0 0 0,-1-1 0,1 0 0,0 0 0,-2 0 0,3-2 0,7-19-11,-1-2 1,-1 0 0,-1 0 0,6-40-1,-6 35 4,-2 1-47,0-1 0,-2 0 1,-1-55-1,-4 64 24,1 1 1,-2-1-1,-1 0 1,0 1-1,-1 0 1,-11-26-1,9 36 46,7 10-15,0 0-1,0 0 1,-1 1 0,1-1-1,-1 0 1,1 1 0,-1-1-1,1 1 1,0-1 0,0 1-1,-1-1 1,1 1 0,0-1-1,-1 0 1,1 0 0,0 1-1,-1-1 1,1 1 0,0 0-1,0-1 1,0 1 0,0-1-1,-1 2 1,-49 157 31,43-143-32,0 0 0,0 0 0,-13 17 0,15-25 0,-1 0 0,0 1 0,-1-2 0,0 1 0,0 0 0,-15 9 0,20-15-3,0 0-1,0-1 0,0 0 1,0 0-1,-2 0 1,2 0-1,0 0 1,-6 0-1,7-1 3,1 0 0,0 0 1,-1 0-1,0 0 0,0 0 0,1 0 0,0 0 1,-1 0-1,0 0 0,0-1 0,0 1 0,1 0 0,0 0 1,-1 0-1,0 0 0,1-1 0,-1 1 0,1-1 1,0 1-1,-1-1 0,1 0 0,-1 1 0,1-1 0,-1 1 1,1-1-1,0 1 0,0 0 0,-1-1 0,1 0 0,0 0 1,-1 1-1,1-1 0,0 0 0,0 1 0,0-1 1,0 1-1,0-1 0,0-1 0,-2-10 4,2-1-1,0-1 0,0 2 1,1-1-1,1 1 1,-1 0-1,2-1 1,0 1-1,1 0 0,6-15 1,81-150 2,-28 68-5,-56 96 0,-5 9 0,0 1 0,0 0 0,-1 0 0,2 0 0,-2 0 0,2 0 0,-1 0 0,4-3 0,-5 6 2,0 0 0,-1-1 0,1 1 0,-1-1 0,1 1 0,0 0 0,-1-1 1,1 1-1,0 0 0,0 0 0,0 0 0,-1 0 0,1 0 0,0 0 0,0 0 0,-1 0 0,1 0 0,0 0 0,0 0 0,-1 0 0,1 1 0,-1-1 0,1 0 0,0 1 0,0-1 0,-1 1 0,1-1 0,0 0 1,-1 0-1,1 1 0,-1-1 0,1 1 0,-1 0 0,1-1 0,0 2 0,2 2 6,-1 0 0,0 0-1,1 1 1,2 6 0,-1-1 2,2 0-3,0 1-1,-1 0 1,0 0 0,-1-1 0,0 2 0,-1 0-1,0 0 1,0 0 0,-1 0 0,0 18 0,-1 24 7,-1 53 34,-1-92-42,-1 0-1,0-1 1,-1 1 0,-8 27-1,11-41-6,0-1 0,0 1-1,-1-1 1,1 1 0,-1 0-1,1 0 1,0 0 0,-1-1 0,1 0-1,0 1 1,-1 0 0,1 0-1,-1-1 1,0 1 0,0-1-1,1 1 1,0-1 0,-1 0-1,-1 1 1,2-1-2,-1 0 1,1 0-1,-1 0 1,0 0-1,1 0 0,0 0 1,0 0-1,-1 0 0,0-1 1,1 1-1,-1 0 1,1 0-1,-1 0 0,1 0 1,0 0-1,0-1 0,-1 1 1,1 0-1,-1-1 1,1 1-1,0-1 0,-1 0 1,-1-1-9,1-1-1,0 1 1,-1-1 0,1 1 0,0-1 0,0 1 0,0-1 0,1 1 0,-2-6 0,-5-65-133,-15-113-379,22 179 539,0 7-13,0 0 0,0 0 0,0 0 0,0 1 0,0-1 0,0 0 0,0 0 0,0 0 0,0 0 0,0 0 1,0 0-1,0 0 0,0 0 0,0 0 0,0 0 0,0 0 0,0 0 0,0 0 0,0 0 0,0 0 0,0 1 0,0-1 1,0 0-1,0 0 0,-1 0 0,1 0 0,0 0 0,0 0 0,0 0 0,0 1 0,0-1 0,0 0 0,0 0 1,0 0-1,-1 0 0,1 0 0,0 0 0,0 0 0,0 0 0,0 0 0,0 0 0,0 0 0,-1 0 0,1 0 0,0 0 1,0 0-1,0 0 0,0 0 0,0 0 0,0 0 0,0 0 0,0 0 0,0 0 0,0 0 0,0 0 0,0 0 1,0 0-1,0 0 0,-1 0 0,1 0 0,0 0 0,0 0 0,0-1 0,-1 24 56,-1-1 0,-1 0-1,0-1 1,-2 1 0,0-1-1,-2 0 1,0 0 0,-14 28 0,19-46-56,-4 11 20,-1-1-1,0 0 1,0-1 0,-15 19 0,-9 6 13,16-17-22,-29 28 0,39-44-14,1 0 1,-2 1-1,2-1 1,-2 0-1,1-1 0,-1 1 1,1-2-1,0 2 0,-2-2 1,1 0-1,1 0 0,-1 0 1,0-1-1,-9 1 0,-4 1-3,10-2-3,0 1 0,0-2 0,-11 0 1,18 0 4,0 0 0,-1-1 0,1 1 0,0-1 0,-1 0 0,1 0 0,0 0 0,0 0 0,-1 1 0,1-2 0,0 1 0,0-1 0,0 1 1,0-1-1,0 0 0,-2-2 0,-30-39-19,1-1 1,-50-92-1,67 104 10,2-1 0,0 0 1,2 0-1,1-2 0,-10-56 0,19 66 10,-2-35 0,3 7 0,-14-119-32,14 96 11,10 83 69,-2 6-43,1-1 1,-2 2-1,0-1 0,-1 1 1,0 0-1,4 22 0,-5-20-4,3 5 5,-2 1-1,-1 1 0,0-1 0,1 34 0,-5-56-48,-1-8-886,-5-4 305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66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83 895 224,'0'-1'25,"0"0"-17,0 1-1,1-1 1,-1 0 0,0 0-1,0 0 1,0 1 0,0 0-1,0-1 1,0 0-1,0 1 1,0-1 0,-1 0-1,1 0 1,0 1 0,0 0-1,-1-1 1,1 0 0,0 1-1,0-1 1,0 0-1,-1 1 1,1-1 0,-1 0-1,1 1 1,-1 0 0,1 0-1,0-1 1,-1 1 0,0-1-1,0 0 1,6 11 398,57 99 272,15 31-337,57 144-74,-130-276-234,3 5-177,-11-24-39,-6-10 57,-23-39 0,11 22 63,-8-13-64,-43-52 0,-21-35 99,31 42 182,31 52-116,29 42-49,2 2-5,2 20 75,2-18-53,-1 0 0,1-1 0,0 1 0,0 0 0,1-1 0,-1-1 0,0 1 0,1 0 1,6 1-1,-2-1-3,6 2 23,0 1-1,-1 0 1,1 1 0,-1 1-1,-1 0 1,1 1 0,0 0 0,-2 0-1,1 2 1,19 18 0,1 4 18,-1 1 1,-2 2-1,-1 2 1,-2 0-1,33 60 1,27 78 29,77 225 1,-159-388-86,-31-66-301,-65-99 0,-18 5 10,-109-157 310,219 304 10,-10-12-13,9 14 4,1-1 0,0 1 0,-1-1 0,1 1 0,0 0 0,-1-1 0,1 1 0,0 0 0,0 0 0,-1 0 0,1 0 0,-1-1 0,1 1 0,-1 0 0,1 0 0,-1-1-1,1 1 1,0 0 0,0 0 0,-1 0 0,0 0 0,1 0 0,-1 0 0,1 0 0,0 0 0,0 0 0,-1 0 0,0 0 0,-1 2 3,2 1-1,-1-1 0,1 0 1,-1 1-1,0-1 0,1 1 0,0-1 1,0 1-1,0-1 0,0 1 1,0-1-1,1 4 0,0 5 13,0 5 7,-1 0 0,3-1 0,0 1 0,0 0 0,1 0 0,0-1 0,10 19 0,55 103 143,-32-70-94,-24-42-69,57 110 130,59 160 0,-50-86-146,-80-223-93,-6-14 95,-103-229-549,-19 7 242,120 235 307,-152-290-168,155 295 176,4 4 6,-1 1 0,0 0-1,0 0 1,0 0 0,0 1-1,0-1 1,-1 1 0,0-1-1,-6-5 1,10 13 32,0 3-29,2 0 0,-1 0 0,1 0 1,0-1-1,1 0 0,-1 1 0,1-1 0,0 0 1,0 0-1,0 0 0,5 4 0,7 14 35,21 37 33,40 66 85,71 160 0,-81-124-85,-33-74-24,81 151 0,-110-233-52,-2-2-9,-1-1-1,1 0 1,0 0 0,-1 0 0,2 0 0,-1-1 0,0 1-1,1-1 1,0 1 0,-1-1 0,4 3 0,-6-5 3,0 0 0,0 0 0,0 0 0,0 0 0,0 0 0,0 0 0,1 0 0,-1 0 0,0 0 1,0 0-1,0 0 0,0 0 0,1 0 0,-1 0 0,0 0 0,0 0 0,0 0 0,0 0 0,0 0 1,1 0-1,-1 0 0,0 0 0,0 0 0,0 0 0,0 0 0,0-1 0,0 1 0,0 0 0,0 0 0,0 0 1,0 0-1,0 0 0,0 0 0,0 0 0,0-1 0,0 1 0,0 0 0,0 0 0,0 0 0,0 0 0,1 0 1,-1 0-1,0-1 0,0 1 0,0 0 0,0 0 0,0 0 0,0-9 16,0 6-10,-2-31-8,-2-1 0,-1 2 0,-2-1 0,-11-38-1,6 26-18,-16-69-27,-65-236-96,78 303 120,-18-52 53,34 100-28,-1 0 0,0 0 0,0 0 0,0 1-1,0-1 1,0 0 0,0 0 0,0 0-1,0 0 1,-1 0 0,1 0 0,0 0 0,0 0-1,0 0 1,0 1 0,0-1 0,0 0-1,0 0 1,0 0 0,0 0 0,0 0 0,0 0-1,0 0 1,0 0 0,0 0 0,0 0-1,0 0 1,0 0 0,-1 0 0,1 0 0,0 0-1,0 1 1,0-1 0,0 0 0,0 0-1,0 0 1,0 0 0,0 0 0,0 0 0,-1 0-1,1 0 1,0 0 0,0 0 0,0 0-1,0 0 1,0 0 0,0 0 0,0 0 0,0 0-1,0 0 1,-1-1 0,1 1 0,0 0-1,0 0 1,0 0 0,0 0 0,0 8 8,2 20 15,1-1 0,2 0 1,0 0-1,2 0 0,12 30 0,1 14 28,19 85 9,-19-68 21,62 169 0,-72-235-75,5 11-20,-23-75-19,-33-93-103,-6 2 1,-6 1-1,-108-196 0,135 281 135,14 23 1,0 1 0,-2 2 0,0 0 0,-1 0 0,-30-31-1,45 52 2,1 0 0,-1 0 0,0 0 0,0 1 0,0-1 0,0 0-1,0 0 1,0 0 0,0 0 0,0 0 0,0 0 0,0 1 0,0-1 0,-1 0-1,1 0 1,0 0 0,0 0 0,0 0 0,0 0 0,0 1 0,0-1 0,0 0-1,0 0 1,0 0 0,0 0 0,0 0 0,0 0 0,-1 0 0,1 0 0,0 0-1,0 0 1,0 0 0,0 0 0,0 0 0,0 0 0,0 0 0,0 0 0,0 0-1,0 0 1,0 0 0,0 0 0,0 0 0,0 0 0,-1 0 0,1 0 0,0 0-1,0 0 1,0 0 0,0 0 0,0 0 0,-1 0 0,1 0 0,0 0 0,0 0-1,0 0 1,0 0 0,0 0 0,0 0 0,0 0 0,-1 0 0,1 0 0,0 0-1,0 0 1,0 0 0,3 11 31,4 8 4,0-1-1,2 1 1,12 19-1,2 1 10,3 12-4,182 369 237,-200-403-277,208 432 102,-176-376-104,34 57 0,14 13-26,-114-167-284,-226-264-453,246 281 762,4 3 2,0 2 0,0-1 0,-1 0 0,0 1 1,0-1-1,1 0 0,-1 1 0,0-1 0,-4 0 0,7 3 3,0 0-1,-1 0 0,1 1 0,0-1 0,-1 0 1,1 0-1,0 1 0,0-1 0,0 0 1,0 1-1,0-1 0,-1 0 0,1 0 0,0 0 1,0 0-1,0 1 0,-1-1 0,1 1 0,0-1 1,0 0-1,0 1 0,0-1 0,0 1 1,0-1-1,0 1 0,0-1 0,0 0 0,0 0 1,0 0-1,0 1 0,0-1 0,1 1 1,-1-1 1,0 5 10,1 0-1,-1 1 0,0-1 1,2 0-1,-1 0 0,0 0 0,1 0 1,0 0-1,3 5 0,2 4 34,16 21-1,-6-10 9,17 25 92,1-2-1,70 72 1,-87-103-142,-18-17-6,0 0 0,0 0 0,0 0 0,0 0 0,0 0 0,0 0 0,0 0 0,0 0 0,0 0-1,0 0 1,0 0 0,0-1 0,0 1 0,-1 0 0,1 0 0,0 0 0,0 0 0,0 0 0,0 0 0,0 0 0,0 0 0,0 0 0,0 0 0,1 0 0,-1 0 0,0 0 0,0 0 0,0 0 0,0-1-1,0 1 1,0 0 0,0 0 0,0 0 0,0 0 0,0 0 0,0 0 0,0 0 0,0 0 0,0 0 0,0 0 0,0 0 0,0 0 0,0 0 0,0 0 0,0 0 0,0 0 0,0 0 0,0 0 0,0 0-1,0 0 1,0 0 0,0 0 0,-7-13-3,-4-1-30,9 11 23,-2 0 0,2 0 0,0 0 1,0-1-1,0 1 0,0-1 0,0 1 1,1-1-1,-1 0 0,1 0 0,-1 1 1,0-6-1,11 9 5,-2 6 18,0-1 1,0 1 0,0 0 0,-1 1-1,0 0 1,-1-1 0,9 14 0,-3-6 9,89 135 168,-65-94-152,-34-53-39,0-1 1,-1 0 0,2 1-1,-1-1 1,0-1 0,0 1-1,0 1 1,1-1 0,0 0-1,-2 0 1,2-1 0,-1 0-1,1 1 1,-1 0 0,1-1-1,0 1 1,-1-1 0,1 1-1,-1-1 1,1 0 0,-1 0-1,1 0 1,-1 0 0,1 0-1,-1-1 1,1 1 0,1-1-1,11 0 8,-12 1-7,1-1 0,0 1-1,0 0 1,-1-1-1,0 0 1,1 0 0,0-1-1,-1 1 1,0 0-1,3-2 1,-2 2-1,-1-1 0,1 0 0,0 1-1,0 0 1,0 0 0,0 0 0,6-1 0,1 1 0,0 1 0,0 0 0,0 0 0,1 0 0,12 5 0,-23-5-1,1 0 1,0 1-1,-1-1 1,1 0-1,-1 0 1,0 0-1,1 0 1,0 0-1,-1 0 1,1 0-1,-1 0 1,0 0-1,1 0 1,-1 0-1,1 0 1,0-1-1,-1 1 1,1 0-1,-1 0 1,0-1-1,1 1 1,-1 0-1,1-1 1,-1 1 0,1-1-1,-1 1 1,0-1-1,1 0-1,-1 1-1,1-1 1,0-1-1,-1 1 1,0 0-1,0 1 1,0-2 0,0 1-1,0 0 1,1 0-1,-1 0 1,0-2-1,-1-3-9,1 0 0,-1 0 0,-1 1-1,-1-8 1,-4-6-27,-2 1 0,0 0 0,-1 1-1,-1 0 1,-21-27 0,13 19 2,-58-79-14,-44-63-10,69 86 39,-52-104 1,-116-227 5,137 274-21,80 135 15,10 20 17,26 45 34,75 165 17,46 152 46,27-15-8,-163-332-93,-2 0 0,12 35 0,-60-108-50,-37-63-11,-102-214 0,-15-132 18,146 339 52,-58-142 5,92 240 19,10 26-16,42 81 20,-7-14-23,37 94 32,28 62 16,17-10-26,-119-227-183,-1-4 139,-4-12 51,-1 1-62,-12-26-1,2 10-21,-192-505-207,138 364 221,-23-40 68,83 192-28,0-1 1,1 0 0,2 0-1,0-1 1,0 0-1,0-43 1,4 50-10,0 0-1,-1-1 1,-6-23-1,8 39 7,0 0-1,0 0 1,0 0-1,-1 0 0,1 0 1,0 1-1,-1 0 1,0-1-1,1 0 0,-1 0 1,1 0-1,0 1 0,-1-1 1,0 1-1,1-1 1,-1 1-1,1-1 0,-1 1 1,0-1-1,0 1 0,0-1 1,1 1-1,-1-1 1,0 1-1,0 0 0,1 0 1,-1 0-1,0 0 1,0 0-1,1 0 0,-1 0 1,-2 0-1,3 0 0,-2 0 0,1 0 0,1 0 1,-2 0-1,1 0 0,1-1 0,-2 1 0,1 0 0,0-1 0,1 1 1,-2-1-1,1 1 0,1-1 0,-1 0 0,0 1 0,0-1 0,1 1 1,-1-1-1,0 0 0,0 0 0,0 0 0,1 0 0,-1 1 0,0-3 1,-5-11-2,1-1 1,0 1 0,0-1 0,2 0 0,0 0-1,-1-18 1,2 4 2,0 0 1,6-41-1,-4 63-1,2-1 1,-1 2-1,2-1 0,-1 0 1,0 1-1,6-11 0,-5 10 0,0 1 1,0-1-1,0 1 0,-1-1 0,-1 0 0,1 0 1,0 1-1,-2-1 0,2-7 0,-10 25-44,-3 11 60,2 0 0,1 1 0,1 0 0,-6 29 0,3-11 5,-7 37 96,-16 148-1,32-214-100,3-17-12,3-14 27,119-344-22,-115 347-3,-9 16-7,0 0 0,0-1 1,0 1-1,0 0 0,1 0 1,-1 0-1,0 0 0,0 0 1,0 0-1,0 0 0,0 0 1,0 0-1,0 0 0,0 0 1,0 1-1,1-1 0,-1 0 0,0 0 1,0 0-1,0 0 0,0 0 1,1 0-1,-1 0 0,0 0 1,0 0-1,0 0 0,0 0 1,0 0-1,1 0 0,-1 0 0,0 0 1,0 0-1,0 1 0,0-1 1,0 0-1,0 0 0,0 0 1,0 0-1,0 1 0,0-1 1,0 0-1,0 0 0,0 0 0,0 0 1,0 1-1,0-1 0,0 0 1,0 0-1,0 0 0,0 1 1,1 34 32,-1-30-30,-10 372 162,6-198-53,4-142-106,0-37-7,0 0 0,0 1 1,0-1-1,0 0 0,0 0 0,0 0 1,0 0-1,0 0 0,0 0 0,0 0 1,0 0-1,1 0 0,-1 1 1,0-1-1,0 0 0,0 0 0,0 0 1,0 0-1,0 0 0,0 0 0,1 0 1,-1 0-1,0 0 0,0 0 0,0 0 1,0 0-1,0 0 0,0 0 0,1 0 1,-1 0-1,0 0 0,0 0 0,0 0 1,0 0-1,0 0 0,0 0 1,1 0-1,-1 0 0,0-1 0,0 1 1,0 0-1,0 0 0,0 0 0,0 0 1,0 0-1,0 0 0,0 0 0,0 0 1,0 0-1,0 0 0,0-1 0,0 1 1,0 0-1,0 0 0,0 0 0,0 0 1,0 0-1,0 0 0,0 0 1,0-1-1,0 1 0,0 0 0,0 0 1,0 0-1,3-7 7,0 1 1,-1-1-1,0 0 0,-1 1 1,1-1-1,-2 0 0,1-1 1,0-6-1,2-14-10,1 0-23,75-438-218,-73 444 234,-6 22 11,0 1 0,0-1 0,0 0 0,0 0-1,0 0 1,0 0 0,0 0 0,0 0 0,0 1 0,0-1 0,0 0-1,1 0 1,-1 0 0,0 0 0,0 0 0,0 0 0,0 1-1,0-1 1,0 0 0,0 0 0,0 0 0,0 0 0,1 0-1,-1 0 1,0 0 0,0 0 0,0 0 0,0 0 0,0 0-1,0 0 1,1 0 0,-1 0 0,0 0 0,0 0 0,0 0 0,0 0-1,0 0 1,1 0 0,-1 0 0,0 0 0,0 0 0,0 0-1,0 0 1,0 0 0,0 0 0,0 0 0,0 0 0,0 0-1,0 0 1,0 0 0,0 0 0,0 0 0,0 0 0,1 0 0,-1 0-1,0 0 1,0 0 0,0-1 0,0 1 0,0 0 0,0 0-1,0 0 1,0 0 0,0 0 0,0 0 0,1-1 0,1 14-11,4 180 109,-5-88-47,15 258 264,-3-259-277,-13-102-39,0-1 0,1-1 1,-1 2-1,0-1 0,0 0 1,1 0-1,-1 0 0,1 0 1,-1 0-1,1 0 0,-1 1 0,0-2 1,1 1-1,1 2 0,-2-3 1,0-1-1,1 1 0,-1 0 0,1-1 0,-1 1 1,1 0-1,-1 0 0,0-1 0,0 1 1,0-1-1,0 1 0,1 0 0,-1 0 0,0 0 1,0-1-1,1 1 0,-1 0 0,0-1 1,0 1-1,0-1 0,0 1 0,0-1 0,1 1 1,-1-1-1,0 1 0,6-39-6,19-505-393,-23 532 388,0 25 19,4 59 16,53 503 397,-51-523-404,16 54 0,-17-88-42,-1-13 7,-6-5 18,1 0 1,-1 0-1,0 0 1,1-1-1,-1 1 1,0 0-1,1 0 1,-1 0-1,0 0 0,1 0 1,-1-1-1,0 1 1,0 0-1,0-1 1,0 1-1,0-1 1,0 1-1,1 0 1,-1-1-1,0 1 1,0-1-1,0 1 1,0 0-1,0 0 1,0-1-1,5-27 1,-1 1 1,-1-1-1,-2 0 0,-2-45 1,0 17-99,2 23 46,-1 10-16,-1-24 1,-2 86 51,6 13 49,1 0 0,21 88 0,-3-22 34,-15-73-45,3 1 1,0-2 0,4 0 0,0 0 0,3-1 0,29 55 0,-44-94-24,13 19-26,-15-22 25,1 0 0,0 0 0,0 0 0,0 0 0,0 0 0,0-1 0,0 1 0,0 0 0,0 0 0,0 0 0,0-1 0,0 0 0,1 0 0,-2 1 0,2-1 0,-1 1 0,2-1 0,-3 0 0,1 0 1,-1-1 0,0 1 0,1 0-1,-1-1 1,1 1 0,-1 0 0,0 0-1,0 0 1,1-1 0,-1 1 0,0-1-1,0 1 1,0-1 0,0 1-1,0-1 1,0 1 0,0-1 0,0 1-1,0 0 1,0 0 0,0-1 0,0 1-1,0-1 1,0 0 0,0-17-27,0 13 25,0-12-31,-2 0 1,0 0-1,-1 0 1,0 0-1,-1 1 1,-8-20-1,-43-91-382,6 22 239,47 100 162,1 9 9,2 8 6,5 1 23,-1 1-1,1 0 1,12 18 0,3 6 30,66 174 216,-18 6-84,-53-173-155,2-2 0,44 80 0,-49-95-30,16 47 0,-23-61 0,-6-10-5,0-4-27,0-1-24,-1-1 54,1 1-1,-1 0 1,1 0-1,0 0 0,-1-1 1,0 2-1,0-1 1,0-1-1,1 1 1,-1 0-1,0 1 1,-2-3-1,0 0-4,2 0 0,-5-4-18,5 7-2,16 12 65,-14-10-35,2 0 3,-1 0 1,0 0 0,0 0 0,0 0 0,0 0 0,0 1 0,0 0 0,-1-1 0,1 1 0,-1 0 0,0-1 0,1 1 0,-2 0 0,1 0 0,0 0 0,0 0 0,0 4 0,-2-6-7,1-1 0,-1 1 0,1-1 1,-1 0-1,0 1 0,1-1 0,0 0 1,-1 1-1,0-1 0,0 0 0,1 0 1,0 0-1,-1 0 0,0 0 0,0 0 1,0 0-1,1 0 0,0 0 0,-1 0 1,0 0-1,0-1 0,1 1 0,-2 0 1,0-1 0,1 1-1,-1-1 1,1 0 0,0 1 0,0 0-1,-1-1 1,0 0 0,2 0 0,-2 0 0,-1-2-1,2 1 1,0 1 0,-1 0 0,1 1-1,0-2 1,-1 1 0,1 0 0,-1 0-1,1 1 1,0 0 0,-1-1 0,1 1-1,-1-1 1,0 1 0,0-1 0,-1 1-1,3 0 1,0 1 0,-1-1 0,1 1 0,-1-1 0,1 1 0,-1-1 0,1 0 0,0 0 0,0 1 0,0-1 0,0 1 0,0-1 0,0 1 0,-1 0 0,1-1 0,0 1-1,0-1 1,0 0 0,0 1 0,0-1 0,0 1 0,0-1 0,0 2 0,1 18 37,-1-14-29,0 1 7,-1 18 75,1-25-90,0 0 0,-1 0 0,1 1 1,0-1-1,0 0 0,0 0 0,0 0 0,0 1 1,0-1-1,0 0 0,0 0 0,0 0 0,-1 0 1,1 0-1,0 0 0,0 0 0,0 0 0,0 0 1,-1 0-1,1 0 0,0 1 0,0-1 0,0 0 1,0 0-1,0 0 0,0 0 0,0 0 0,0 0 1,-1 0-1,1 0 0,0 0 0,0 0 0,0 0 1,-1 0-1,1 0 0,0 0 0,-10-9 24,-5-15-21,-22-44 1,14 22-30,-28-45 11,4-3 0,-40-113-1,-4-95-14,-27-70 0,102 327 28,-59-171-4,61 167 3,2-1 0,-9-77 1,17 91-1,-6-103-17,9 112 15,1-23-13,0 46 16,1 0-1,-1 0 0,1 0 1,0 0-1,0 0 0,0 0 0,1 0 1,0 0-1,1-4 0,-2 7 1,0 0 0,0-1 0,0 1 0,0 1 0,1-2 0,-2 1 0,2 0 0,-1 0 0,0 0 0,1 1 0,-2-1 0,2 1 0,0-1 0,-1 0 0,1 1 0,-1-1 0,0 1 0,1-1 0,-1 1 0,1 0 0,-1 0 0,1 0-1,-1 0 1,1 0 0,-1 1 0,1-1 0,-1 0 0,1 1 0,-1-1 0,0 1 0,2 1 0,3 0 9,-2 0 0,1 1 1,0 0-1,0 0 0,-1 0 0,0 1 0,6 4 0,40 42-2,-49-49-8,-1 0 1,0 0 0,1 0-1,0 0 1,0 0 0,-1 1-1,0-2 1,0 2 0,1-1-1,-1 0 1,0 0 0,1 0-1,-1 1 1,0-1 0,0 0-1,0 0 1,0 1-1,0-1 1,0 1 0,-1-2-1,1 1 1,0 1 0,-1-1-1,1 0 1,0 0 0,-1 0-1,1 1 1,-1-1 0,0 0-1,-3 6-15,-1-1 0,0 0 0,-8 9 0,3-4-3,5-3 12,1-2-1,-1 2 0,2-1 1,0 1-1,-1 0 0,1-1 1,1 2-1,0-2 0,-1 13 1,-2 10 5,0 34 0,5-61 5,-3 119 51,14-123-80,-9-1 29,0 1 0,0-1 0,0 1 0,0-1 0,0 0 0,0 0 0,0 0 0,-1 0 0,1 0 0,-1-1 0,2-2 0,7-9 6,14-11 5,30-25 0,-21 20-7,-28 28-11,-7 10-8,-12 20-19,4-7 18,-34 86 14,39-93 0,1-5 0,1 0 0,0 1 0,1-1 0,-3 16 0,2 32-37,3-56 5,1-3-95,0 0 122,-1 0 0,1-1 1,0 1-1,0 0 1,-1-1-1,0 1 0,0 0 1,0 0-1,0-1 1,0 0-1,0 1 0,0-4 1,-1-11 4,5-21-3,7-48-14,-9 75 15,1-1 0,0 1 0,1-1 0,0 1 0,7-13 0,1 3 21,13-17-1,-24 36-17,0 1-1,0 0 1,-1 1-1,0-2 1,1 1-1,0 0 1,0-1-1,-1 2 1,1-2-1,-1 1 1,0-1-1,0 2 1,0-2-1,0 1 1,0-1-1,0 2 1,0-2-1,0 1 1,0-1-1,0 1 1,0 0-1,0 0 1,-1-1-1,1 1 1,-1 0-1,0 0 1,1 0-1,-1-1 1,0 0-1,-3-2-2,0-1 0,0 0 0,0 0 0,-1 1-1,-5-3 1,-8-9-10,-10-14-61,-47-63 0,67 81 58,-1-1 0,2 1-1,0-2 1,1 1 0,0-2 0,0 2-1,2-2 1,-5-25 0,9 39 16,-1 0 0,1 1 0,0 0 0,0-1 0,-1 0 0,1 0 1,0 0-1,0 0 0,0 1 0,0-1 0,0 1 0,1-1 0,-1 0 0,0 0 0,0 1 1,0-1-1,1 0 0,-1 1 0,0-1 0,0 1 0,0-1 0,1 0 0,-1 1 0,1-1 0,-1 0 1,1 1-1,-1 0 0,1-1 0,1 0 5,0 1 1,0-1-1,0 1 1,-1 0-1,2 0 0,-2 0 1,2 0-1,-2 0 1,4 1-1,-2-1 6,0 1 1,0 0 0,0-1-1,0 2 1,0-1-1,0 1 1,0-1-1,1 1 1,-1 0 0,-1 0-1,1 0 1,3 4-1,30 34 83,-25-26-70,136 177 204,-140-184-228,-6-7-1,0 1-1,0 0 1,0 0-1,0 0 1,1 0-1,-2 0 1,1 0-1,0 1 1,0-1-1,-1 0 1,2 3-1,-2-3-26,-2-1 9,-1-1-1,0 0 0,1-1 1,-1 1-1,1 0 0,-1 0 1,1-1-1,0 0 0,-4-2 1,-3-2-14,-37-27-129,0-2 1,-45-47 0,-10-8-75,88 80 242,1-2 0,-11-11 0,19 19-6,0-1 0,1 0 0,0 1 0,0-1 0,0 0 1,0 0-1,1 0 0,0-1 0,-3-8 0,4 11 4,1 1 0,0 0 0,0-1 0,0 1 0,0-1 0,0 1 0,0-1 0,0 1 0,1-5 0,0 6 0,-1 0 1,1 1-1,-1-2 0,0 1 0,1 0 1,-1 0-1,1 1 0,0-1 0,-1 0 1,1 0-1,0 0 0,0 0 1,0 0-1,-1 1 0,1-1 0,1 1 1,-2-1-1,1 0 0,0 1 0,1-1 1,-2 1-1,3-1 0,10-1 50,-1 0-1,1 1 1,0 1 0,0 0 0,0 0-1,0 2 1,21 5 0,-18-2-13,-1 0 1,-1 2-1,1-1 0,23 18 1,50 42 142,-60-43-155,-16-14-25,118 102 67,-115-96-66,-1 0 1,-1 1-1,0 1 1,0 1 0,-2-1-1,10 20 1,-21-37-10,0 0 1,0 1-1,0-1 1,-1 0 0,1 0-1,0 0 1,0 0-1,0 0 1,0 1 0,0-1-1,0 0 1,0 0-1,-1 0 1,1 0 0,0 0-1,0 0 1,-1 0-1,1 0 1,0 0-1,0 0 1,-1 0 0,1 0-1,0 0 1,0 0-1,-1 0 1,1 0 0,0 0-1,0 0 1,0 0-1,0-1 1,0 1 0,0 0-1,-1 0 1,1 0-1,0 0 1,0 0 0,0-1-1,0 1 1,-1 0-1,1 0 1,-11-5-145,-14-11 76,1-1 0,1-1 1,-29-29-1,-1 0-9,-39-38-25,-27-22-3,113 102 110,3 3 5,-1-1 0,2 1 1,-1-1-1,0 1 0,1-2 1,-5-5-1,18 9 100,-5 3-78,-1-1 0,1 2 0,-2-2 0,2 1 0,-2 1 0,1 0 1,-1 0-1,0 0 0,7 8 0,2 2 16,200 226 358,-185-206-358,46 58-2,51 59-16,-78-91-33,-61-64-308,0-6 264,1 0 0,0-2 0,-17-18 0,6 5-44,-242-251-349,263 273 445,0 0 0,1 0 1,-1 0-1,0 0 0,0 1 1,0-1-1,-1 1 1,1 0-1,-1-1 0,1 2 1,-1-1-1,0 0 0,0 1 1,0 0-1,-4-1 0,7 2 0,1 1-1,-1-1 0,1 0 1,0 1-1,0-1 1,0 1-1,-1-1 0,1 0 1,0 0-1,-1 1 1,1-1-1,0 1 1,-1-1-1,1 1 0,0-1 1,0 1-1,0 0 1,0-1-1,0 0 0,0 0 1,0 1-1,0 0 1,0-1-1,0 1 0,0 0 1,0 20 30,0-15-10,1 2-12,0 0 0,0 0 0,1 1 0,-1-2 0,2 2 0,-1-2 0,1 1 0,0-1 0,1 1 0,5 9 1,8 9 43,27 33-1,-40-54-42,15 16 21,0-1-1,1 0 0,1-3 1,0 1-1,2-2 0,41 23 0,-58-33-44,-13-8-70,-14-11 19,1-1 0,1 0 0,-34-34 0,33 28 35,-13-12-18,-62-49 0,138 109 261,32 30-46,41 29 59,-59-47-126,-2 2 1,-2 2-1,72 77 1,-92-81-107,-2 2 0,47 81 0,35 104-18,-92-169-36,-39-83-314,-37-69 240,-5-9-87,-113-137-182,-26-38 281,185 258 127,29 35 138,226 281 443,-193-230-496,-3 2-1,-2 2 1,46 104 0,-9-10-6,-20-47-47,-78-168-182,-251-451-630,239 447 800,30 76 97,4-6-98,1 0-1,0 0 1,1-1 0,13 24 0,0 2 17,20 47 70,66 160 187,-82-183-223,46 113 70,-50-133-113,47 77 0,-64-118-36,0 1 0,0-2 0,0 2 0,1-1 0,-1 0 0,0-1-1,1 2 1,0-2 0,0 0 0,0 0 0,0 1 0,0-2 0,0 1 0,0 0 0,1 0 0,-1-1 0,1 0 0,-1 0 0,1 0 0,5 0 0,-8-1 2,0 0 0,0 0 0,1 0 0,-1-1 0,0 1 0,0-1 0,0 0 0,0 0 0,0 1 1,1-1-1,-2 1 0,1-1 0,1 0 0,-2 0 0,1-1 0,0 1 0,0 1 0,-1-1 0,1-1 0,-1 1 0,1 0 0,0 0 1,-1 0-1,1-1 0,-1 1 0,0-1 0,10-43-34,-7 33 31,0-14-33,-1 0 1,-1 0 0,-3-32-1,1 7-15,-1 7-7,-2 0-1,-1 1 1,-2-1 0,-1 2-1,-3 0 1,-2 0-1,-31-70 1,30 77-21,-11-35 0,24 66 91,2 30 90,5 29 1,1 10-33,-4 34-27,20 214 177,-18-279-200,0 5 5,2 1 0,15 47 0,-17-77-37,-5-23-26,0-1 59,-2-23-57,0-1 0,-10-41-1,-20-73-169,18 91 126,-22-87-117,36 143 188,0 4 9,0 0 0,0 0 0,0 1 0,0-1 0,-1 0-1,1 0 1,0 1 0,0-1 0,-1 0 0,1 1 0,0-1 0,-1 0 0,1 1 0,0-1 0,0 0 0,-1 0 0,1 1 0,-1 0 0,1-1 0,-2 0 0,2 3 23,1 24 22,0 0 0,2-1 1,10 36-1,26 78 197,-2-10-51,-21-61-110,29 76 0,-45-143-81,0 0 1,1 1 0,-1-1 0,1 0 0,-1 0 0,1 1 0,0-1 1,-1 0-1,0 0 0,1 0 0,0 0 0,0 1 0,-1-2 0,1 1 0,1 0 0,-1 0 0,-1 0 0,2 0 0,-1 0 0,-1-1 0,2 0 0,0 2 0,-2-3-2,1 1-1,-1-1 0,1 1 1,-1 0-1,1-1 1,-1 0-1,0 0 0,0 1 1,0-1-1,0 0 0,1 0 1,-1 1-1,0 0 1,0-1-1,0 0 0,0 1 1,0-1-1,0 0 1,0 0-1,0 0 0,0-23 44,0 18-32,-8-196-62,-9-60-140,17 240 178,0 19 28,0 12 0,17 416 222,6-218-160,-22-201-75,0 0 0,1 0 0,-1 0 0,1 0 0,0 0 0,0 0 0,5 6 0,-8-12-1,1 0 0,0 0 1,0 0-1,0-1 0,0 1 0,0 0 1,0 0-1,0 0 0,0 0 0,0-1 1,0 1-1,0 0 0,0 0 1,0 0-1,0 0 0,0-1 0,0 1 1,0 0-1,0 0 0,0 0 1,1 0-1,-1-1 0,0 1 0,0 0 1,0 0-1,0 0 0,0 0 0,0 0 1,0 0-1,1 0 0,-1 0 1,0 0-1,0 0 0,0 0 0,0 0 1,0 0-1,1 0 0,-1 0 0,0 0 1,0 0-1,0 0 0,0 0 1,1 0-1,-1 0 0,0-1 0,0 1 1,0 0-1,0 1 0,0-1 0,0 0 1,0 0-1,0 0 0,0 0 1,1 0-1,-1 0 0,0 0 0,0 0 1,0 0-1,0 0 0,1 0 1,-1 0-1,0 0 0,0 0 0,0 0 1,0 0-1,0 0 0,0 0 0,1 0 1,-1 1-1,0-13-34,0-41 56,-1 9 1,5-56-1,-1 68-17,-4-49 0,0 28-1,1-117-14,2 127 9,-1 32 1,-1 1 1,1-1 0,-1 0-1,-1 0 1,0-1 0,-1 1-1,-5-19 1,2 14 2,-40-97 14,38 99-14,0 1-1,0-1 1,-1 2-1,-1 0 0,-19-22 1,25 32 0,1 0-1,-2 0 1,1 0 0,0 1 0,0-1 0,0 1-1,0 0 1,0 0 0,0 0 0,0 0 0,0 0-1,-1 1 1,1 0 0,0 0 0,-7 0 0,6 0 0,0 0 0,0 0 0,-1 0 0,2 0 0,-1-1 0,0 0 0,0-1 0,-1 1 0,2 0 0,-1-1 0,-4-2 0,-26-21-15,2-2-1,0 0 1,2-2 0,1-1-1,-27-38 1,-34-74-56,68 102 28,-2 2 0,-50-64 0,68 96 44,-8-11-44,14 17 41,0 0 0,0 0-1,0 0 1,0 0 0,0 0 0,0 0-1,0 0 1,-1 0 0,1 1-1,0-1 1,0 0 0,0 0-1,0 0 1,0 0 0,0 0 0,0 0-1,0 0 1,0 0 0,0 0-1,0 0 1,0 0 0,0 0 0,0 0-1,0 0 1,0 0 0,0 0-1,-1 0 1,1 0 0,0 0 0,0 0-1,0 0 1,0 0 0,0 0-1,0 0 1,0 0 0,0 0-1,0 0 1,0 0 0,0 0 0,0 0-1,0 0 1,0 0 0,0 0-1,0 0 1,0 0 0,-1-1 0,1 1-1,0 0 1,0 0 0,0 0-1,7 13 11,10 16-4,117 212 221,-94-162-132,34 96-1,-53-127-67,-20-46-54,-2-23 16,-1 0 1,0 0-1,-1 0 1,-12-38-1,-35-79-71,11 35 25,-76-227-200,111 321 257,2-2 0,-2 2 0,3-1 0,-1 0 0,-1-17 0,5 40 13,-1 0 0,6 19 0,1 13 18,7 129 102,-15-792-544,0 605 382,0 0-1,-1-1 0,-1 2 0,1-2 1,-1 2-1,-5-14 0,7 110 228,3-56-121,14 50 1,-5-23-15,30 263 271,-29-197-197,29 133 1,-41-251-137,21 81 52,-18-71-45,1-1-1,-1 0 0,2-1 0,10 18 1,-15-27-11,0-1-1,0 1 1,1-1 0,-1 1 0,0-2 0,0 2-1,1-1 1,-1 0 0,0 0 0,1 0 0,-1 0-1,1 0 1,-1 0 0,2 0 0,-2-1 0,1 0-1,-1 0 1,1 1 0,3 0 0,-5-2 1,1 0-1,0 1 1,-1 0 0,1-1 0,-1 0 0,0 0-1,1 0 1,0 1 0,-1-1 0,1 1 0,-1-1 0,0 0-1,0 0 1,0 0 0,0 0 0,1 1 0,-1-1-1,0 0 1,0 0 0,0-1 0,0 1 0,0 1 0,0-2-1,0-1 2,4-37-30,-3-76-1,-2 55-38,1 12-17,-2 1-1,-15-83 1,-33-89-275,7 31 62,49 236 428,53 183 272,-19-86-132,-11-26-90,25 90 33,-50-192-192,2 4-2,0 1 0,2-1-1,12 26 1,-10-35-76,-10-10 22,0-3-17,0-13 25,-1-1-1,-1 2 0,0-1 1,0 1-1,-2-2 0,0 2 1,-1 0-1,-9-20 0,-53-100-296,-7-13 151,74 167 313,7 17-89,74 190 404,-62-189-382,-16-33-69,-2-6 0,-8-22 14,-124-286-103,84 204 46,24 57 17,-18-46-21,54 127 279,-13-29-218,0-37-19,1 6-8,-4-38-1,2 57 10,0 1 1,-1-1-1,1 1 0,-2 0 1,1 0-1,0 0 1,-1 0-1,0 1 0,-9-14 1,11 20 1,1-1 0,0 0 0,-1 1 0,1-1 0,-1 0 1,0 0-1,0 0 0,1 1 0,-1 0 0,0-1 0,0 1 0,1-1 1,-1 1-1,0-1 0,0 1 0,1 0 0,-3-1 0,3 1 0,-1 0 1,1 0-1,0 0 0,-1 0 1,0 1-1,1-1 0,-1 0 0,1 0 1,0 1-1,-1-1 0,0 0 1,1 1-1,-1-1 0,1 0 0,0 1 1,-1-1-1,1 0 0,-1 0 0,1 1 1,-1 0-1,-1 4 2,0-1 0,-1 1 0,1 0 0,0 0 0,-1 5 0,0 0-1,-8 24 11,8-22 4,0-1-1,-1 0 1,-1 0 0,-7 14 0,11-24-13,-6 8-10,6-9 6,1 0 1,0 0-1,-1 0 1,1 0-1,0 0 1,0 0 0,0 0-1,-1 0 1,1 0-1,0 0 1,-1 0-1,1 0 1,0 0-1,-1 0 1,1-1-1,0 1 1,0 0 0,0 0-1,0-1 1,0 1-1,-1 0 1,1 0-1,0-1 1,0 1-1,-1 0 1,1-1-1,0 1 1,0 0 0,0-1-1,0 1 1,0 0-1,-1 0 1,1 0-1,0 0 1,0-1-1,0 1 1,0-1-1,-4-14 0,1 0 0,1 0-1,0 0 1,1 0 0,0 0-1,3-27 1,-2 4 5,1 19 1,2 0 1,3-21-1,-3 21 0,0 0 1,0-23-1,-2 28-5,0 0 0,5-21 0,1-10 0,-7-26 0,0 54 0,0 0 0,0 0 0,1 0 0,5-19 0,1 12 4,2 0 1,1 2-1,0-1 0,19-29 0,-22 39-3,7-8-9,1 1 0,0 0 0,31-31 0,-21 25-3,-17 16 13,-1 1 1,-1-2-1,8-12 0,-8 13-7,0 0 0,0 0 0,14-14 0,-21 24 5,1 0-1,0 1 1,0-1 0,0 0 0,0 0-1,0 1 1,0-1 0,1 0-1,-1 1 1,0-1 0,0 0-1,0 0 1,0 0 0,0 0-1,0 0 1,0 1 0,1-1-1,-1 0 1,0 0 0,0 1-1,0-1 1,1 0 0,-1 0 0,0 0-1,0 1 1,0-1 0,0 0-1,0 0 1,0 0 0,1 0-1,-1 1 1,0-1 0,1 0-1,-1 0 1,0 0 0,1 0-1,-1 0 1,0 0 0,0 0-1,1 0 1,-1 0 0,0 0 0,0 0-1,0 0 1,0 0 0,1 0-1,-1 0 1,0 0 0,1 0-1,-1-1 1,0 1 0,0 0-1,1 0 1,-1 0 0,0 0-1,0-1 1,0 1 0,0 0-1,0 0 1,0 0 0,1-1 0,-1 1-1,0 0 1,0-1 0,0 1-1,0 0 1,1 0 0,-3 16 21,-5 5-21,1-2-1,-3-1 0,0 1 1,-14 21-1,2-3-23,-2 2 19,10-18 7,2 2 0,-14 31-1,15-23-1,1-1 0,1 2 0,1 0 0,2 0 0,1 0 0,0 50 0,4-82-1,0 1 0,1-1-1,-1 0 1,0 1 0,0-1-1,0 0 1,0 1 0,1-1-1,-1 0 1,0 0 0,0 0-1,0 0 1,0 1 0,0-1-1,0 0 1,1 0 0,-1 1-1,0-1 1,1 0 0,-1 0-1,0 0 1,1 1-1,-1-1 1,1 0 0,-1 0-1,0 0 1,0 0 0,0 0-1,1 0 1,-1 0 0,0 0-1,1 0 1,-1 0 0,1 0-1,-1 0 1,0 0 0,0 0-1,0 0 1,1 0 0,-1 0-1,0-1 1,1 1 0,-1 0-1,15-7-35,-8 0 42,0-2 0,0 1 0,0 0 0,-1-2 0,8-13 0,22-55-15,-19 40-10,2-6 17,-12 24-44,17-29 1,-42 110 14,4-21 50,2-1 0,2 2 1,1-1-1,-5 74 0,5 169 161,9-262-177,0-24-10,0 2-1,1-2 0,0 1 1,-1-1-1,0 1 0,2 0 0,0-3 1,3-8 19,34-126-68,19-55-46,-54 183 72,-1-1 1,0 1-1,0-1 1,-1 0-1,-1 1 1,2-19-1,-3 29 31,-1 0 0,1 1 0,0-1 0,0 0-1,-1-1 1,1 1 0,-1 1 0,1-1 0,-1 0 0,1 0 0,0 1 0,-1-1-1,1 0 1,-1 0 0,0 1 0,1-1 0,-1 1 0,1-1 0,-1 0-1,0 1 1,0-1 0,1 1 0,-1-1 0,0 1 0,0 0 0,0 0 0,0 0-1,0-1 1,-1 1 0,0-1-5,0 1 0,1-1 0,-2 1 0,2 0 0,-2 0 0,2 0 0,-1 0 0,-1 0 0,2 1 0,-2-1 0,2 1 0,-5 0 0,2 3-6,0 0 1,-1 0-1,2 0 1,-1 1-1,1-1 1,0 1-1,-1 0 1,1-1-1,0 1 1,-3 11 0,1-7 2,-21 52 49,-33 113 0,51-149-22,-10 41 76,-22 60 51,37-120-144,0-6-1,-1-14-3,3-24-5,1-4-10,2 0 0,1 0-1,3 0 1,1 1-1,2-1 1,2 2 0,16-42-1,-27 81 18,3-8-3,1 2 0,8-15 0,-11 20 2,0 1 0,0 0 0,0-1 0,0 1 1,0-1-1,1 1 0,-1 0 0,0 0 0,0 0 1,1 0-1,-1 0 0,1 1 0,0-1 0,-1 0 1,1 0-1,-1 1 0,1-1 0,-1 1 0,1-1 1,2 1-1,-4 0 7,1 0 1,0 1 0,0-1-1,0 0 1,0 1 0,0-1-1,0 1 1,-1 0 0,0-1-1,1 1 1,0-1-1,0 1 1,-1-1 0,1 1-1,-1 0 1,1 0 0,0 0-1,-1-1 1,1 1 0,-1 0-1,0 0 1,0 0 0,1 1-1,8 29 132,-3-14-46,8 2 15,-14-20-128,0 1 1,-1 0-1,1-1 0,0 1 1,0 0-1,0-1 0,0 1 1,0 0-1,0 0 0,0 0 1,0 0-1,0-1 1,0 1-1,0 0 0,1-1 1,-1 1-1,0 0 0,0-1 1,0 1-1,0 0 0,0 0 1,0-1-1,0 1 0,0 0 1,0 0-1,0-1 1,1 1-1,-1 0 0,0 0 1,1-1-1,-1 1 0,0 0 1,0 0-1,1 0 0,-1 0 1,0 0-1,0 0 0,0 0 1,0 0-1,1 0 1,-1 0-1,0 0 0,1 0 1,-1 0-1,0 0 0,1 0 1,-1 0-1,0 0 0,1 0 1,-1 0-1,0 0 0,0 0 1,0 0-1,0 0 1,1 0-1,-1 0 0,0 0 1,1 0-1,-1 1 0,0-1 1,0 0-1,1 0 0,-1 0 1,0 1-1,0-1 0,0 0 1,0 1-1,0-13-1426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67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1 992 96,'0'0'641,"11"0"106,-7 0-700,-1-1 0,1 1 0,-1-1 1,1 0-1,0 1 0,0-1 0,-1 0 0,1-1 0,-1 1 0,1-1 1,4-3-1,-1-1-12,1 0 0,-1-1 1,7-7-1,-9 7-27,1 1-1,1 0 1,-1 1 0,1 0-1,7-5 1,-13 9 0,1 1 0,-1-1-1,0 1 1,0-1 0,1 1 0,0-1 0,-1 1 0,0 0 0,0-1 0,1 1 0,-1 0-1,1 0 1,0 1 0,-1-1 0,0 0 0,0 0 0,1 1 0,0-1 0,-2 1 0,2 0-1,-1-1 1,1 0 0,-1 1 0,0 0 0,0 0 0,1 0 0,-2 0 0,2-1 0,0 4-1,3 2 32,-1 0-1,1 0 0,-1 0 0,5 11 0,-3-6-43,118 249 267,-23 10-121,-49-130-101,-45-118-37,-5-14-6,1-1 0,0 1-1,-1 0 1,2-2 0,-1 1 0,1 0 0,8 11 0,-11-18-2,-1 0 1,1 0-1,-1-1 0,0 1 0,0-1 0,0 1 0,0-1 1,1 1-1,-1-1 0,0 1 0,0-1 0,1 1 0,-1-1 1,0 1-1,0 0 0,0-1 0,0 1 0,0-1 0,0 1 1,0-1-1,0 1 0,0-1 0,0 0 0,0 1 0,0 0 1,0 0-1,-1-2 0,0-21 1,-2 5-47,-2 0 0,-1 0 0,0 1 0,-14-27 0,7 17-9,-207-434-409,190 403 459,-1 1 1,-3 1 0,-43-53-1,77 109 13,0-1-1,-1 1 0,1 0 0,0-1 1,0 1-1,0 0 0,0-1 1,-1 1-1,1 0 0,0-1 0,0 1 1,0 0-1,0 0 0,0 0 1,-1 0-1,1 0 0,0 0 0,-1-1 1,1 1-1,0 0 0,-1 0 1,1 0-1,0 0 0,-1 0 0,1 0 1,0 0-1,0-1 0,0 1 1,-1 0-1,1 0 0,0 0 0,-1 0 1,1 1-1,-1-1 0,1 0 1,0 0-1,0 0 0,0 0 0,0 0 1,-1 0-1,0 1 0,0 14 41,6 24-22,4-14 7,1-1-1,2 1 0,15 23 0,-3-5 9,65 132 18,95 168 62,-125-243-116,-57-91 2,-1-8-3,-1 0 0,1 1 1,-1-1-1,1 1 0,-1-1 0,1 0 0,0 1 0,0-1 0,-1 0 0,1 0 0,0 1 1,0-1-1,2 1 0,-3-8-165,-4-13 120,-1 1 0,-2 0 0,-10-25 0,3 7-21,-212-500-285,150 362 299,70 160 53,-12-24 1,3 0 0,1-1 1,-18-79-1,-7-99 26,39 217-27,0 0-1,1 0 1,-1 0 0,0 0 0,0 1 0,0-1 0,0 0 0,0 0 0,0 0-1,0 0 1,1 0 0,-1 0 0,0 0 0,0 0 0,0 0 0,0 0 0,0 0-1,0 0 1,1 0 0,-1 0 0,0 0 0,0 0 0,0 0 0,0 0 0,0 0-1,0 0 1,0 0 0,0 0 0,0 0 0,0 0 0,0 0 0,0 0-1,0 0 1,0 0 0,1-1 0,-1 1 0,0 0 0,0 0 0,0 0 0,0 0-1,0 0 1,0 0 0,0 0 0,0 0 0,0-1 0,0 1 0,1 0 0,-1 0-1,0 0 1,0 0 0,0 0 0,0 0 0,0-1 0,0 1 0,0 0 0,0 0-1,0 0 1,0 0 0,0 0 0,0 0 0,0-1 0,8 10 29,-8-9-18,29 34 113,-2 1 0,31 54 0,38 86 43,-91-166-158,19 38 34,-1 1 0,20 59 1,-42-103-43,2 4-13,-6-11-12,-3-9 11,-90-169-206,-7-25 103,85 163 85,2-1 0,-20-89 1,34 122 38,1 1 0,0-1 0,1-11 0,0 22-6,0-1 0,0 1 0,1 0 1,-1 0-1,0-1 0,1 1 0,-1 0 1,1 0-1,-1-1 0,0 1 0,0 0 0,1 0 1,-1 0-1,1 0 0,-1 0 0,1 0 1,-1 0-1,0 0 0,0 0 0,1 0 1,-1 0-1,1 0 0,-1 0 0,0 0 1,1 0-1,-1 0 0,1 0 0,-1 1 1,0-1-1,1 1 0,2 1 20,1 0-1,-1 0 1,0 0-1,0 0 1,0 1-1,0 0 1,0 0-1,-1 0 1,1 0-1,3 7 1,22 39 92,-24-41-102,19 38 55,34 95-1,-133-278-418,-25-74 128,98 201 229,0-1-1,0 1 1,1-1 0,0 0 0,1 0-1,0 0 1,0 0 0,2-12 0,-1 14 16,1 7-17,0 0 0,-1-1 0,1 2 0,0-2 0,1 2-1,-2-1 1,2-1 0,-1 2 0,0-1 0,1 0 0,-1 1 0,1-1 0,-1 0 0,1 1 0,0 0-1,0 0 1,-1-1 0,4 1 0,10-12 18,-13 12-19,-1 0-1,-1 1 0,2-1 1,0 1-1,-2 0 1,2-1-1,-1 1 1,0-1-1,1 1 1,-2 0-1,2-1 1,0 1-1,-2 0 0,2 0 1,-1 0-1,0 1 1,1-1-1,-1 0 1,0 0-1,1 1 1,-1-1-1,0 1 1,0-1-1,0 0 1,1 1-1,-2 0 0,4 1 1,3 3 25,1 0 0,10 11 0,-15-14-26,2 3 1,0 0 1,-1 0-1,1 1 0,-1-1 1,1 1-1,-2 0 0,0 0 1,1 1-1,-1-1 1,3 10-1,1 7 37,6 42 0,-4-20-2,40 189 229,-15-36-171,-34-196-97,2 24-29,-2-21 15,-3-16 13,-10-36-101,-24-58 0,18 54-1,2 5 60,-65-211-227,81 252 272,-4-20 25,5 25-25,0 0-1,0 0 1,0 1 0,0-1-1,0 0 1,0 0-1,0 0 1,0 0-1,0 0 1,0 0-1,0 0 1,0 0-1,0 0 1,0 0-1,0 0 1,0 0-1,0 0 1,0 0-1,0 0 1,0 0-1,1 0 1,-1 0-1,0 0 1,0 0-1,0 1 1,0-1 0,0 0-1,0 0 1,0 0-1,0 0 1,0 0-1,0 0 1,0 0-1,0 0 1,0 0-1,1 0 1,-1 0-1,0 0 1,0-1-1,0 1 1,0 0-1,0 0 1,0 0-1,0 0 1,0 0-1,0 0 1,0 0-1,0 0 1,0 0-1,0 0 1,0 0 0,0 0-1,0 0 1,1 0-1,-1 0 1,7 13 38,109 250 450,-86-183-365,29 118 0,3 96-92,-55-259-48,-2-14-50,-2-1 0,3 39 0,-8-75-13,1 0 0,-1-1 1,-2 2-1,-9-31 0,2 6-23,-90-284-518,-13-54 482,110 356 133,3 15 330,3 23-276,0 0 0,1-1 0,0 1-1,2-1 1,10 26 0,1 7 10,75 286 339,29 94-192,-78-310-158,106 213 0,-96-237-52,44 89-83,-90-169 79,0 1 1,3 18-1,-4-14 20,-35-64-455,-57-92 303,6-4 1,5-3-1,7-4 0,-52-161 0,114 290 148,7 14-4,-2 1-1,1-1 0,-2 1 1,2-1-1,-2 0 1,-3-5-1,3 7 30,2 10 67,1 11-70,2 1-1,0-1 0,1 0 1,8 27-1,28 70 76,-27-83-79,49 121 244,126 233-1,-161-341-259,104 197 66,-18 8-28,-107-237-53,-4-12 0,-2-1 0,-9-20-7,4 7 23,-278-497-625,212 398 603,69 108 11,3 4 0,0-1 0,0 0 0,0 1 1,0 0-1,-1 0 0,1-1 0,0 1 1,-1-1-1,1 1 0,-1-1 1,1 1-1,0-1 0,-1 1 0,1-1 1,-1 1-1,1 0 0,-1 0 0,1 0 1,0 0-1,-1 0 0,0-1 0,0 9 27,1-3-24,1 1 1,0-1-1,0 0 1,0 1-1,1-1 0,-1 0 1,1 0-1,3 5 0,24 43 43,-13-24-26,133 299 247,-3-2-21,-137-309-247,14 29 7,-79-169-169,8 20 11,-142-372-113,157 388 268,23 65 15,6 15-10,4 8-7,150 348 194,-70-173-59,-56-120-112,24 54 87,82 139 0,-130-246-111,1-2-1,-1-1 0,1 2 1,0-1-1,-1 0 0,1 0 1,0 0-1,0 0 0,0 0 0,-1 0 1,1 0-1,1 0 0,-2-1 0,1 0 1,1 2-1,-2-16-106,-5-7 105,-1 1 0,-1-1 1,-13-23-1,-2-10-39,-69-164-126,-14-38 21,80 186 113,-27-124 0,49 177 10,0 1 0,0-34 0,3 50 22,0 0 0,1 0 0,-1-1 0,0 1 1,0 0-1,0 0 0,0 0 0,1 0 0,-1 0 0,0 0 0,0 0 1,0 0-1,0 0 0,1 0 0,-1 0 0,0 0 0,0 0 0,0 0 1,0 0-1,0 0 0,0 0 0,0 0 0,0 0 0,0 1 0,0-1 1,1 0-1,-1 0 0,0 0 0,0 0 0,0 0 0,0 0 0,0 0 1,1 0-1,-1 1 0,0-1 0,0 0 0,0 0 0,0 0 0,0 0 1,0 0-1,0 0 0,0 0 0,0 0 0,0 0 0,0 0 1,0 0-1,0 1 0,0-1 0,0 0 0,122 181 190,-89-128-86,38 91 0,29 119 49,-12-27-48,-7-55-66,-79-175-47,0-4-12,-1 1 0,1 0 0,-1 0 0,0-1 0,1 2 0,-2-2 0,1 2 0,0-1 0,-1-1 0,1 7 0,-4-12-97,-14-21 79,-1 0 0,-25-51-1,-22-64-179,52 109 204,-49-117-113,-49-177 0,107 311 132,3 10-4,1-1 1,-1 1-1,0-1 1,0 0-1,0 1 1,-1 0 0,1 0-1,-1 0 1,1-1-1,-2 2 1,-1-5-1,4 21 91,3 2-79,1 0 0,0 0-1,1 0 1,1 0 0,10 19 0,0 3 13,58 160 115,33 78 163,-39-139-149,4 6-14,-70-135-145,-3-6-6,-11-11-26,-15-20-36,26 27 71,-217-289-538,210 278 533,-95-146-55,90 142 99,23 40-2,1-1 0,2 0-1,23 34 1,0-1 40,92 139 187,-31-50-76,-28-17-63,-34-58-85,-34-68-41,0 1 1,-1 0 0,1 0 0,1 0 0,-1-1-1,0 1 1,0 0 0,0-1 0,1 0 0,-1 1 0,1-1-1,0 1 1,-1-2 0,1 2 0,-1-1 0,1 0 0,0 0-1,0-1 1,0 1 0,-1 0 0,1 0 0,0-1-1,0 1 1,0-1 0,0 0 0,3 0 0,-4-1 2,0 1 1,-1-1-1,1 0 0,0 0 1,-1 1-1,1-1 1,-1-1-1,0 1 1,1 0-1,-1 1 0,1-1 1,-1 0-1,1-1 1,-1 1-1,0 1 1,0-1-1,1-1 0,-1-1 1,2-23 23,-1 21-21,-1 0 0,1 0 0,0 0 0,0 0 0,1 1 0,0-1 1,-1 0-1,5-5 0,4-17 1,-9 12-22,-3 15 9,-1 6 9,3-5 0,0-1-1,0 1 1,0-1-1,0 0 1,0 1-1,0-1 0,0 1 1,-1-1-1,1 1 1,0-1-1,0 0 1,-1 0-1,1 0 1,0 1-1,-1-1 1,1 1-1,0-1 1,0 0-1,0 1 1,-1-1-1,1 0 1,0 0-1,-1 1 0,1-1 1,-1 0-1,1 0 1,0 0-1,0 0 1,-1 1-1,1-1 1,-1 0-1,1 0 1,-1 0-1,1 0 1,-1 0-1,0-1-1,-1 1 0,2-1 0,-2 0 0,0 0 0,2 0 0,-2 1 0,1 0 0,1-2-1,-2 1 1,0-2 0,-21-29 1,-65-160 3,35 70 28,-11-10-57,-16-35 29,59 117-16,-22-70 0,22 47 14,-43-131 27,52 172-26,-4-11 6,-3 0-1,-28-48 1,-46-81-22,45 80 9,25 60-9,11 17 8,12 14 18,0 24 32,0-22-49,0 0-20,0 7-6,53 145 60,-16-53-14,40 91-14,-44-115 0,27 87 0,-83-197-150,9 16 92,-51-73-16,-21-31-39,54 66 73,-37-92-1,23 48 26,38 79 15,12 57 96,3-17-80,16 31 0,0 0 11,140 386 213,-114-308-197,101 191 0,-124-263-31,-16-32-2,19 31 0,-5-9-10,-17-31 2,20 29 1,46 69 24,-13-13-27,-51-76-3,-8-20 2,0-2 0,-1 2 1,2-1-1,-1 0 1,0 0-1,1 0 0,-1 0 1,1-1-1,0 2 0,0-2 1,3 3-1,-5-4-47,-1-1-304,-1 0 270,1-1-1,0 1 1,0 0-1,-1 0 1,2-1-1,-1 1 0,-1-1 1,2 1-1,-1 0 1,-1-2-1,-16-13-1097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68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500 1791 320,'3'10'31,"0"-2"401,-3-19-121,0 7-289,0 1 0,-1-1 0,1 1 0,-2-1-1,2 1 1,-1 0 0,-1 0 0,1 0-1,-1-1 1,1 1 0,-1 1 0,0-1 0,0 0-1,0 0 1,0 1 0,-1-1 0,-4-4 0,4 4-14,-1 0 1,-1 0-1,1 1 1,0-1-1,-1 0 1,0 1-1,1 0 1,-1 1-1,0-1 1,-10-1-1,14 3-2,1 0 0,-1 0 0,1 0-1,-1 0 1,0 0 0,0 0 0,1 0 0,0 0-1,-1 0 1,0 1 0,0-1 0,1 1 0,0-1-1,-1 1 1,0-1 0,1 1 0,-1-1 0,0 1 0,1-1-1,0 0 1,0 1 0,-1-1 0,1 1 0,-1 0-1,1 0 1,-1-1 0,1 1 0,0-1 0,0 1-1,0-1 1,0 1 0,0 0 0,0 0 0,0 0-1,0 0 1,0 0 0,0 33 69,0-27-50,2 4 5,-1 0-1,2 0 1,0 0-1,0 0 0,1 0 1,0 0-1,0-1 1,8 13-1,-2-5 30,1-2 1,1 1-1,23 26 0,-30-38-50,0 0 0,0 0 0,1 0 0,0-1 1,0 0-1,7 4 0,-10-7-7,0 0 1,0 1-1,0-1 1,1 0-1,-1-1 1,0 1-1,1 0 1,-1-1-1,1 0 1,-1 0-1,0 0 1,1 0-1,-1-1 1,6 0-1,-8 0-2,1 0-1,-1 1 0,0-1 1,1-1-1,-2 1 0,2 1 1,-1-1-1,0 0 0,0-1 1,0 1-1,0 0 0,-1 0 1,1-1-1,0 1 0,0 0 1,-1-1-1,1 1 0,0-1 1,-1 1-1,1-1 0,-1-1 1,5-37-17,-5 36 16,2-7-19,-2 0-1,0 0 1,0 1-1,-2-1 1,1 0 0,-1 1-1,0-1 1,-1 1-1,0 0 1,0 0-1,-8-14 1,11 22 19,-11-21-31,-25-39 0,33 57 29,-1 1 1,1-1-1,0 1 0,-1 0 0,0 0 0,0 0 0,0 1 1,0-1-1,-1 1 0,0 0 0,1 1 0,-1-1 1,0 1-1,-9-3 0,13 5 3,0-1 0,0 1 0,1 0 0,-1 0 0,0 0 0,0 0 0,1 0 0,-1 0 0,0 0 0,0 0 0,0 0 0,1 0 0,-1 1 0,0-1 0,0 0 0,1 1 0,-1-1 0,0 1 0,0-1 0,1 0 0,-1 0 0,1 1 0,-1 0 0,0-1 0,0 1 0,1 0 0,0 0 0,-1-1 0,1 0 0,-1 1 0,1 0 0,-1 0 0,1 0 0,0 0 0,0-1 0,-1 2 0,0 3 0,0 0 0,1 0 0,0 0 0,0 0 0,0 6 0,0-1 0,0 17 12,1 0-1,1-1 1,1 1 0,9 36 0,-6-39-8,-2-5 18,1 0-1,0 0 1,1-2-1,1 2 1,17 30-1,-22-47-18,-1 1 1,0-2-1,0 1 0,1 1 0,0-2 1,-1 1-1,1 0 0,0-1 0,-1 0 1,2 1-1,-2 0 0,2-2 0,-1 1 1,0 0-1,0 1 0,0-1 0,0-1 1,1 0-1,-1 1 0,0-1 0,1 1 1,2-1-1,-3 0-3,-2-1 1,1 1-1,0-1 0,0 1 1,0 0-1,0 0 1,0-1-1,0 0 0,-1 0 1,1 1-1,0-1 1,0 0-1,-1 1 0,0-1 1,1 0-1,0 0 1,-1 0-1,1 0 0,0 0 1,-1 1-1,0-1 1,0-1-1,0 1 0,1 0 1,-1 1-1,0-1 1,0-2-1,5-32 6,-5 32-7,1-10-6,0-1 0,0 2 0,-2-2-1,0 2 1,0-2 0,-1 2 0,0-2 0,-1 1 0,-1 1 0,0-1 0,-10-20 0,8 22 4,-97-174-32,56 113 33,-54-93-9,70 112 7,-27-67 0,36 64 11,-14-31 7,36 124 45,5-4-52,0 0 1,3-1-1,19 58 0,-11-39 1,161 563 152,-170-590-170,-17-65-81,-14-19 46,-27-122-1,18 38 6,-42-149-85,66 265 98,6 16 22,0 1-1,-1-1 1,-7-12 0,13 52 31,4-7-13,2 1-1,17 38 0,-5-14 10,125 285 170,-143-326-186,1 3 1,1-1 0,0 0 1,0 0-1,-1 0 0,2-1 1,0 0-1,8 9 0,-13-15-7,0 1-1,0-1 1,1 0 0,-1 0-1,0 0 1,0 0-1,0 1 1,0-1-1,1 0 1,-1 1 0,1-1-1,-1 0 1,0 0-1,1 1 1,-1-1-1,0 0 1,0 0-1,1 0 1,-1 0 0,1 1-1,-1-1 1,1 0-1,-1 0 1,1 0-1,-1 0 1,0 0 0,0 0-1,1-1 1,-1 1-1,1 0 1,-1 0-1,1 0 1,-1 0 0,0 0-1,0-1 1,0 1-1,1 0 1,-1 0-1,1-1 1,-1 1-1,1 0 1,-1-1 0,0 1-1,0 0 1,0 0-1,0 0 1,0 0-1,1-1 1,-1 1 0,0-1-1,0 1 1,1-1-1,-1 1 1,0-1-1,2-24-27,-2 22 27,0-29-8,0 0-1,-3 0 1,-9-48 0,-9 5-17,-3 1 1,-3 1 0,-48-94-1,52 123 18,3-3 0,2 1 0,-25-94 0,39 113 8,1 0 0,2 1 0,2-41 0,1 13 0,-2 50 0,0 0 0,1 0 0,-1 0 0,-1 1 0,1-2 0,-1 2 0,0-1 0,1 1 0,-1-2 0,0 2 0,-3-7 0,2 10 0,1 7 0,4 54 32,3-1 0,19 86 0,-1-8 0,-17-97-32,14 50 0,-16-82-14,-3-16-43,-2-18 5,-2 1 39,-2 0-1,-10-42 0,-23-48-8,9 25 16,7 20-3,0 3-9,4-1-1,-15-92 1,25 111 82,5 91-24,-2-1 0,-10 44 0,-3 30 27,14-95-120,3-75 27,-2-2 1,-4 1-1,-15-81 1,16 121 25,-1-5 0,3 9 73,0 11-20,1 6-24,-1 35 8,3-41-37,0-1 0,0 1 0,1 0 0,-1 0 0,0 0-1,0 0 1,0 0 0,0 0 0,0-1 0,0 1 0,0 0 0,0 0 0,1 0-1,-1 0 1,0 0 0,0 0 0,0 0 0,0 0 0,0 0 0,0 0-1,0 0 1,0 0 0,0 0 0,0-1 0,0 1 0,0 0 0,1 0 0,-1 0-1,0 0 1,0 1 0,0-1 0,0 0 0,1 0 0,-1 0 0,0 0-1,0 0 1,0 0 0,0 0 0,0 0 0,1 0 0,-1 0 0,0 0 0,0 0-1,0 0 1,0 1 0,0-1 0,0 0 0,0 0 0,0 0 0,0 0-1,0 0 1,0 0 0,0 0 0,0 1 0,0-1 0,0 0 0,0 0 0,0 0-1,0 0 1,0 0 0,0 1 0,0-1 0,0 0 0,0 0 0,0 0-1,0 0 1,0 0 0,0 0 0,0 0 0,6-7-17,-2-12 6,1 1-1,1-33 1,-2 23 7,-3 23 5,0 0 0,0 1 1,1 0-1,-1 0 0,2 0 0,-2-1 0,1 1 0,1 0 0,-1 0 1,5-5-1,34-34 16,-28 30-15,-5 4-2,-6 7 0,0-1 0,1 1 0,-1-1 0,0 1 0,1-1 0,0 2 0,-1-2 0,1 1 0,-1 1 0,1-1 0,0 0 0,1 2 0,-1-2 0,0 1 0,0 0 0,5-1 0,-8 3 2,0 0-1,1 0 0,0-1 1,-1 1-1,1 0 1,-1 0-1,0-1 0,0 1 1,0 0-1,0 0 0,1 0 1,-1 0-1,0-1 1,0 1-1,0 0 0,0 0 1,0 0-1,0 0 0,0-1 1,0 1-1,-1 2 1,1-1-1,-1 9-1,-1 1 0,1 0 0,-2 0 0,0-1 0,-1 1 0,1-1 0,-7 12 0,-3 10 0,-23 48 0,36-80-4,-1 0 1,1 1-1,-1-1 0,0 0 0,0-1 0,0 2 0,1-1 0,-1 0 1,0 0-1,0-1 0,0 1 0,0 0 0,0 0 0,0 0 1,0-1-1,-2 1 0,3-1 2,-1 0 0,1 0 0,0 0 0,-1 0 0,1 0 0,0 0 0,0 0 1,0 0-1,0 0 0,-1 0 0,1 0 0,0 0 0,-1 0 0,1 0 0,0 0 0,-1 0 0,1 0 0,0 0 0,0-1 1,-1 1-1,1 0 0,0 0 0,0-1 0,0 1 0,0 0 0,0-1 0,-3-12-36,3 3 33,-1-2 0,2 1-1,-1 0 1,1 0 0,1-1-1,0 1 1,1 1 0,0-1-1,0 0 1,1 1 0,8-14-1,-10 19 4,0 0 1,1 0 1,0 0 0,-1 1 0,1 0-1,0 0 1,1-1 0,-1 2 0,1-1-1,5-4 1,-9 8 0,0 0 0,1 0 1,-1 0-1,1 0 0,-1 0 0,0 0 0,1 0 0,-1 0 0,0 0 1,0 0-1,0 0 0,0 0 0,1 0 0,-1 1 0,0-1 1,1 0-1,-1 0 0,0 0 0,1 1 0,-1-1 0,0 0 0,0 0 1,0 1-1,0-1 0,0 0 0,0 1 0,0-1 0,0 0 1,1 0-1,-1 0 0,0 0 0,0 0 0,0 1 0,0-1 1,0 0-1,0 1 0,0-1 0,0 1 0,0-1 0,0 0 0,0 1 1,0-1-1,0 1 0,1 16 17,-1-15-14,-1 17 2,0-1 0,-2 1 1,0-1-1,-1 1 0,0-1 1,-13 32-1,-2-1 3,-19 58 16,20-63 8,18-72-64,5-9 18,2 1 0,0 0 0,19-49 0,-10 32 1,-11 35 2,1 2 0,8-18 1,-14 34 10,0 0-1,0 1 1,0-1 0,0 0 0,0 0 0,0 0-1,0 0 1,0 0 0,1 0 0,-1 0 0,0 0 0,0 0-1,0 0 1,0 0 0,0 0 0,0 0 0,0 0-1,0 0 1,1 0 0,-1 0 0,0 0 0,0 0-1,0 0 1,0 0 0,0 0 0,0 0 0,0 0 0,0 0-1,1 0 1,-1 0 0,0 0 0,0 0 0,0 0-1,0 0 1,0 0 0,0 0 0,0 0 0,0 0 0,0 0-1,0-1 1,0 1 0,0 0 0,0 0 0,0 0-1,0 0 1,0 0 0,0 0 0,0 0 0,0 0-1,0 0 1,0 0 0,0-1 0,0 1 0,0 0 0,0 0-1,0 0 1,0 0 0,0 0 0,0 0 0,0 0-1,0 0 1,0-1 0,0 1 0,0 6 12,0-6-12,0 70 48,-10 82 0,5-110 16,-1 64 0,7-113-68,0 1 1,0-1-1,0 1 0,1 0 1,0 0-1,5-10 1,0-4 1,31-99 2,-18 51 0,31-69 0,-46 128 0,-1 0 0,1-1 0,12-16 0,-15 24 0,0 0 0,0 0 0,0-1 0,1 1 0,-1 0 0,0 0 0,0 0 0,1 1 0,0-1 0,-1 0 0,1 1 0,0 0 0,0 0 0,0 0 0,0 0 0,-1 0 0,7 0 0,-9 1 1,0 0 0,1 1 0,-1-1 0,1 0 0,-1 0 0,1 0 0,-1 0 0,0 0 0,0 0 0,0 1 0,1-1 0,-1 0-1,1 1 1,-1-1 0,0 0 0,1 1 0,-1-1 0,0 1 0,0-1 0,1 0 0,-1 1 0,0-1 0,0 1 0,0-1 0,0 0 0,0 0 0,0 1 0,0-1-1,0 1 1,0-1 0,0 1 0,1 17 25,-2-15-23,1 6-2,0 0 0,-2 1-1,0-1 1,1 0 0,-1 1 0,-8 16 0,-28 52-2,11-23 1,8-16 7,-24 61 18,40-93-30,2-23-70,2 8 76,0-1-1,0 0 0,1 1 1,-1-1-1,7-14 1,20-45 11,-22 54-11,18-36-1,3 1 0,1 1 0,3 2 0,1 1 0,38-41 0,-38 55-5,-36 57 37,-93 178-27,-53 115 43,154-344-90,5-4 41,2 1 0,22-44 0,-14 35-2,106-209-29,-120 237 30,-3 5 0,-1 0-1,1 0 1,1 0-1,-1 1 1,0-1-1,1 0 1,0 1-1,0 0 1,0 0-1,0 0 1,5-3-1,-8 6 3,0 0 1,0 0-1,1 0 0,-1 0 0,0 0 0,1 0 0,-1 0 0,1 0 1,-1 0-1,0 0 0,1 0 0,-1 1 0,0-1 0,0 0 1,0 0-1,0 0 0,1 0 0,-1 0 0,0 0 0,0 0 1,1 0-1,-1 1 0,0-1 0,0 0 0,1 0 0,-1 1 0,0-1 1,0 0-1,0 1 0,0-1 0,0 0 0,0 1 0,0-1 1,0 0-1,0 1 0,0-1 0,0 0 0,0 0 0,0 0 1,0 1-1,0-1 0,0 0 0,0 1 0,0 16 17,0-14-14,0 227 93,2-249-118,6-38-1,0-9-28,-7 42 41,0-1 0,3 0 1,-1 0-1,2 1 0,11-37 0,-2 37 9,-13 23 1,0 0 0,-1 0 1,0 1-1,1-1 0,0 1 0,0-1 1,-1 0-1,1 0 0,0 0 1,0 1-1,0 0 0,-1 0 0,1-1 1,0 1-1,0-1 0,-1 1 0,2 0 1,-1-1-1,-1 1 0,1 0 0,0 0 1,1 0-1,-2 0 0,3 0 1,-3 1 1,2-1 1,-1 1-1,-1 0 1,1-1-1,0 1 1,0 0-1,-1 0 1,1 0-1,-1 0 1,1-1-1,-1 2 1,1-1-1,-1 0 1,1 0 0,-1 0-1,0 0 1,0 0-1,0 0 1,0 1-1,1 0 1,2 28 26,-3-23-21,3 94 50,1 30 18,0-55-55,-15-199-117,14 127 102,-2-1 0,1 1 0,-1 0 0,0 0 1,1 0-1,-1 7 0,-1 67 84,0-78-89,0 0 0,-1 1 0,1 0 0,0-1 0,0 1 0,0 0 0,-1-1 0,1 1 0,-1-1 0,1 0 0,-1 0 0,1 1 0,-1-1 0,1 1 0,0-1 0,-1 0 0,1 1 0,-1-1 0,0 0 0,1 0 0,0 1 0,-1-1 0,1 0 0,-1 0 0,0 0 0,1 0 0,0 0 0,-1 0-1,0 0 1,1 0 0,-1 0 0,0 0 0,1 0 0,-1 0 0,-24-4 3,14-1-2,-2 0-7,-2 0 0,-1 1 0,-15-2-1,26 5 5,0 1-1,0 0 1,1 0-1,-2 1 0,2-1 1,-1 1-1,0 0 0,1 1 1,-2-1-1,2 1 1,0 0-1,-1-1 0,1 2 1,-6 3-1,-14 12-2,-1 2-1,2 1 1,1 1-1,0 1 1,-30 43-1,48-62-5,5-21-70,8 1 82,-1 0 0,1 0 0,1 1 0,1 0 0,22-22 0,-10 8 7,-9 11-9,2 0 0,-1 1 0,2 1 0,0 0 0,1 2 0,0 0 0,22-12 0,-39 25-3,2 1 1,-2-1-1,1 0 0,0 0 1,-1 1-1,2-1 0,-2 1 1,1-1-1,3 1 0,-4 0 3,-1 0 0,0 0 0,1 0 0,-1 0 0,0 1 0,1-1 0,-1 0 0,0 0 0,0 0 0,0 1 0,0-1 0,0 0 0,1 0 0,-1 1 0,0-1 0,0 0 0,0 1 0,1-1 0,-1 0 0,0 0 0,0 1 0,0-1 0,0 0 0,0 0 0,0 0 0,0 0 0,1 1 0,-1-1 0,0 1 0,0-1 0,-1 1 0,1 11 3,0-11 0,-2 5-2,2 1 0,-2-1 1,0 1-1,-1-1 1,1-1-1,0 1 0,-1 0 1,0 0-1,0-1 0,-9 10 1,-2 7-1,-108 197-10,78-141 7,6-20 23,37-55-26,2-9 0,0 1-1,0-1 1,0 1 0,1-1-1,0 1 1,0 0 0,0 0-1,1 0 1,4-7-1,0 0 1,12-23 5,1 1 0,1 2 0,3 0 0,0 2 0,1 1 0,2 1 0,33-28 0,-60 56 0,1-1 0,-1 1 0,0 0 0,0 0-1,1 0 1,-1 0 0,0 0 0,0-1 0,0 1 0,0 0-1,1 0 1,-1-1 0,1 1 0,-1 0 0,0 0 0,1 0-1,-1 0 1,0-1 0,0 1 0,0 0 0,1 0 0,-1 0-1,1 0 1,-1 0 0,1 0 0,-1 0 0,0 0-1,1 0 1,-1 0 0,0 0 0,0 1 0,1-1 0,-1 0-1,0 0 1,1 0 0,-1 0 0,0 1 0,1-1 0,-1 0-1,0 0 1,0 1 0,0-1 0,0 0 0,1 0 0,-1 0-1,0 0 1,0 1 0,1-1 0,-1 0 0,0 1-1,0-1 1,0 1 0,0-1 0,1 0 0,-1 1 0,0-1-1,0 1 1,2 28-17,-1-12 12,0-12 3,-1-4 1,0 0 1,0 0-1,0-1 1,0 1-1,0 0 0,0 0 1,0 0-1,0-1 1,0 1-1,1-1 0,-1 1 1,0 0-1,1 0 1,-1 0-1,1 0 0,-1-1 1,0 1-1,1-1 1,0 1-1,-1-1 1,1 1-1,-1 0 0,1-1 1,0 1-1,0-1 1,-1 1-1,1-1 0,-1 0 1,1 0-1,0 0 1,0 1-1,-1-1 0,1 0 1,0 0-1,0 0 1,-1 0-1,1 0 0,0 0 1,0 0-1,1 0 1,-2 0-2,1 0 0,-1 0 1,1-1-1,-1 1 1,0 0-1,0 0 1,0 0-1,1 0 1,-1 0-1,1 0 0,-1 0 1,0-1-1,1 1 1,-1 0-1,0-1 1,1 1-1,-1 0 1,0-1-1,0 1 0,0-1 1,0 1-1,0 0 1,0-1-1,0 1 1,0 0-1,1 0 1,-1-1-1,0 1 0,0-1 1,0 1-1,0-1 1,0-13-29,0 12 14,0 2 15,0-1 1,0 1-1,0 0 1,0 0 0,0 0-1,0-1 1,0 1-1,0 0 1,-1 0 0,1 0-1,0 0 1,0 0-1,0-1 1,0 1 0,0 0-1,0 0 1,0 0-1,0 0 1,0 0 0,0 0-1,0 0 1,-1 0-1,1 0 1,0 0 0,0 0-1,0 0 1,0 0-1,-1 0 1,1 0 0,0 0-1,0 0 1,0 0-1,-1 0 1,1 0 0,0 0-1,0 0 1,0 0-1,-1 0 1,1 0 0,0 0-1,0 0 1,0 0-1,0 0 1,0 0 0,0 0-1,0 0 1,0 0-1,0 0 1,0 1 0,-1-1-1,-6 5-15,6-5 15,0 2 1,-1 0 0,1 0 0,0 0 0,-1 0 0,1 0 0,1 1 0,-1-2 0,-1 5 0,2-5 1,1-1 1,0 0-1,0 1 0,-1-1 1,0 1-1,1-1 0,0 0 1,0 1-1,0-1 0,-1 0 1,1 0-1,0 0 0,0 0 0,-1 0 1,1 0-1,-1 0 0,1 0 1,0 0-1,-1 0 0,3-1 1,5 1 2,-7 0-3,0 0 0,-1 1 0,1-1 0,-1 0 1,0 0-1,0 0 0,1 0 0,0 1 0,-1-1 0,0 1 0,1-1 0,-1 1 0,0-1 0,0 1 0,0-1 0,1 1 0,-1-1 0,0 1 0,1-1 1,-1 0-1,0 1 0,0-1 0,0 1 0,0-1 0,1 1 0,-1 0 0,0-1 0,0 1 0,0-1 0,-1 3 0,0-1 0,0 0 0,1 1 0,-1-1 0,0 0 0,0 0 0,0 0 0,0 0 0,0 0 0,-1 0 0,0 0 0,1-1-1,-1 1 1,1 0 0,-1-1 0,-3 3 0,-1 2 3,-1-2 0,0 1 0,-11 4 0,5-4-8,0-1-1,-1 1 1,0-2 0,-21 2-1,-17 4-5,19 1 16,0 1 0,-41 22 0,29-12-2,37-17-4,1-1 1,0 1 0,0 0-1,1 1 1,-1 0 0,0 0-1,-10 11 1,15-12-1,-1-1 1,0 1-1,1 0 0,-1 0 1,1 0-1,0 0 0,0 0 1,1 1-1,-1-1 0,1 0 1,-1 1-1,1 0 0,1-1 1,-1 1-1,1 6 0,-1-2 0,1 0 0,1 0 0,0 0 0,-1 0 0,2 0 0,0 0 0,3 9 0,42 131 96,-42-168-120,1-14-16,9-173-339,-16 205 379,1 0 0,0 1-1,0-1 1,0 1-1,0-1 1,0 0 0,0 0-1,1 1 1,-1-1 0,0 1-1,0-1 1,0 1 0,1-1-1,-1 0 1,0 1-1,1-1 1,-1 0 0,0 1-1,0-1 1,1 1 0,0 0 0,-1 0 1,1 0 0,-1-1 0,0 1 0,0 0 0,1 0-1,-1 0 1,0 0 0,1 0 0,-1 1 0,1-1-1,-1 0 1,0 0 0,0 0 0,1 0 0,-1 0-1,1 0 1,-1 0 0,0 0 0,1 0 0,-1 0-1,0 1 1,1 0 0,1 1 10,0 0-1,0 0 1,0 1-1,0-1 1,0 1-1,2 3 1,2 8 19,-1 0 1,0 0 0,-1 1 0,3 16 0,6 62 167,-12-67-652,-1-43-560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69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16 2537 32,'0'0'480,"0"-11"129,0-30 32,-12 9-481,10 2-50,1-58 0,1 44-10,2 26-62,0-1 0,1 1 0,1 0-1,0 0 1,10-21 0,-7 14-35,26-87 42,17-117 0,-33 143-45,-7 44 0,-2-1 0,5-86 0,-12 110 0,1 2 0,0-2 0,6-21 0,1 1 0,62-237 32,-57 228-26,27-91 20,-33 80-29,-6 43-4,1 0-1,5-24 0,5 4 4,20-40 1,-18 43 4,19-55-1,-2-65 0,-17 68 0,-13 74 0,0 6 1,-1 0 0,-1 1 0,1-1 1,0-8-1,-1 13 25,0 9 33,-10 201 53,2-86-16,-35 412 81,21-236-171,19-1-7,3-294 1,0 35 0,-2 0 0,-2 0 0,0 0 0,-3-2 0,-16 58 0,8-52-13,-25 48-1,17-30 9,17-47-18,1 1 0,-2 0 1,-13 23-1,15-32 15,1 0 1,0 0-1,1 1 0,0-1 1,-1 1-1,2 0 0,0-1 0,-4 17 1,6-18 5,-9 37-62,8-39 61,1-2-1,-2 1 0,1-1 0,0 1 1,-1-1-1,1 1 0,-1-1 1,1 1-1,-1-1 0,1 0 0,-2 0 1,2 0-1,-5 2 0,3-1-2,-1 0 0,1 0 0,0 0 0,0 2 0,0-2 0,-4 7-1,6-7 2,0-1-1,-1 0 0,1 0 0,-1 1 0,1-1 1,-1-1-1,1 2 0,-2-2 0,2 1 0,-2 0 1,2-1-1,-1 1 0,-1-1 0,1 1 0,0-1 1,-1-1-1,1 1 0,0 0 0,-1 0 1,0 0-1,1 0 0,-4-1 0,2 0-23,1 0 0,-1-1 0,0 1 0,1-1-1,-1 0 1,1-1 0,-5-1 0,-9-3-42,-3 4 58,7 3 15,13-1-2,0 0 0,0 0 0,0 0 0,0 0 0,0 0 0,1 1 0,-1-1 0,0 0 0,0 0 0,1 0 0,-1 0 0,0 1 0,0-1 0,0 0 0,1 0 0,-1 0 0,0 1 0,0-1 0,0 0 0,0 0 0,0 1 0,0-1 0,0 0 0,0 0 0,0 0 0,0 0 0,0 0 0,0 1 0,0-1 0,0 0 0,0 0 0,0 1 0,0-1 0,0 0 0,0 1 0,0-1 0,0 0 0,0 0 0,0 1 0,0-1 0,0 0 0,0 0 0,-1 0 0,1 1 0,0-1 0,0 0 0,0 0 0,-1 1 0,1-1 0,0 0 0,0 0 0,0 0 0,-1 0 0,1 0 0,17 0 13,1 1 0,-1 1 0,0 0 0,0 3 0,0-2 0,17 9 0,-15-5 4,0-1 0,1 0 0,-1-2 0,0 0-1,40 2 1,-58-6-17,1 0 0,-1-1 0,0 1 0,0-1 0,0 1 0,0-1 0,0 0 0,0 1 0,0-1 0,0 1-1,0-1 1,0 0 0,0 0 0,0 0 0,0-1 0,1 0 1,-1 1 0,0-1-1,1 2 1,-1-2 0,1 1-1,-1 0 1,1 0 0,2-1 0,1 1 3,1 0 1,-1 0-1,0 1 1,1 0-1,9 0 1,1 0-6,-16 0 1,0 0 0,1 0 0,-1 0 0,0 0 0,1 0 0,-1 0 0,1 0 0,-1 0 0,0 0 0,0 0 0,0 0 0,1-1 0,-1 1 0,0 0 0,1-1 0,-1 1 0,0 0 0,0 0 0,1-1 0,-1 1 0,0-1 1,0 1-1,1 0 0,-1-1 0,0 1 0,0-1 0,0 1 0,0 0 0,0 0 0,0 0 0,0-1 0,0 0 0,0-15-2,0 10-2,0 0 2,0 1 1,-1-1-1,-1 1 1,1-1-1,0 1 1,-1 0-1,0-1 0,-3-6 1,-26-41-13,5 7-11,-2-8-26,-57-85 0,75 125 39,1 0 1,0-2-1,1 0 0,-7-16 0,11 24 26,0 13 6,1 15 5,3-15-25,-1 31 8,2-1-1,1 0 1,1 1-1,14 57 1,-16-88-6,47 144 54,-48-149-56,0 0-1,0 0 1,0 0-1,0 0 1,0 0-1,0 0 1,0 0-1,0 0 1,0 0 0,0 0-1,1 0 1,-1 0-1,0 0 1,0 0-1,0 0 1,0 0-1,0 0 1,0 0-1,0 0 1,0 0-1,0 0 1,0 0-1,0 0 1,1 0-1,-1 0 1,0 0-1,0 0 1,0 0 0,0 0-1,0 0 1,0 0-1,0 0 1,0 0-1,0 0 1,0 0-1,1 0 1,-1 0-1,0 0 1,0 0-1,0 0 1,0 0-1,0 0 1,0 0-1,0 0 1,0 0-1,0 0 1,0 0-1,0 0 1,0 0 0,0 0-1,0 1 1,0-1-1,0 0 1,0 0-1,0 0 1,0 0-1,0 0 1,0 0-1,0 0 1,0 0-1,0 0 1,1-10-6,0-17 15,-1 26-9,-2-31 12,-11-64 1,6 51-12,-13-67-51,-39-121-1,55 219 31,-14-42-65,16 52 74,0-1 1,0 1 0,0 0-1,-1 0 1,1 0 0,-2 0 0,1 1-1,0-1 1,-5-5 0,8 9 9,-1-1 1,1 1 0,-1 0 0,1-1-1,-1 1 1,1 0 0,0 0 0,-1 0-1,1-1 1,-1 1 0,1 0 0,-1 0-1,1-1 1,0 1 0,-1 0-1,1 0 1,-1 0 0,0 0 0,1 0-1,0 0 1,-1 0 0,1 0 0,-1 0-1,0 0 1,1 0 0,-1 0 0,1 1-1,0-1 1,-1 0 0,1 0-1,-1 1 1,0-1 0,1 0 0,0 0-1,0 0 1,-1 0 0,1 1 0,-1-1-1,1 1 1,0-1 0,-1 1 0,1-1-1,0 1 1,-1 1 0,-1 1 0,1-1 0,1 1 1,-1-1-1,1 1 0,-1-1 0,0 4 0,-2 41 32,4 54 0,1-33 27,-3 8-17,0 9 65,10 93 0,-6-285-102,-6 43-4,-1 18 0,4-1 0,0 0 0,12-79 1,16 3 4,-23 102-63,2 1-1,1 0 0,17-35 0,-25 69-11,-20 79 83,-1 10 9,12-18 112,3 135 0,6-212-127,3 48 64,-2-52-64,0-1 1,-1 1-1,1 1 1,1-1-1,-2 0 1,2-1-1,0 2 1,0-2 0,0 1-1,4 5 1,-6-9-8,1 0 0,0 1 1,0 0-1,-1 0 0,1-1 1,0 1-1,0-1 0,-1 1 1,1-1-1,0 1 1,1-1-1,-2 0 0,1 0 1,0 0-1,0 0 0,0 0 1,0 0-1,0 0 0,0 0 1,0 0-1,0 0 1,0 0-1,0 0 0,0 0 1,0 0-1,-1-1 0,1 1 1,1-1-1,-1 1 1,-1-1-1,1 1 0,0-1 1,0 0-1,-1 0 0,1 1 1,0 0-1,0-1 0,-1 0 1,0 0-1,1 0 1,0 0-1,0 0 0,4-16 7,1 1 0,-3-1 0,1 0 0,2-26 0,-1 7-5,11-61 17,29-212-40,27-178-439,-67 457 391,0 0 0,-2-1 0,-1-31 0,-2 62 69,0-1 0,0 1 1,0 0-1,0-1 0,0 1 1,0 0-1,0 0 0,0-1 1,0 1-1,-1-1 0,1 1 1,0-1-1,0 1 0,0 0 1,0-1-1,0 1 0,0-1 1,0 1-1,-1 0 0,1 0 1,0 0-1,-1 0 0,1-1 1,0 1-1,-1 0 0,1 0 1,0-1-1,-1 1 0,1 0 1,0 0-1,0-1 0,-1 1 1,1 0-1,-1 0 0,1 0 1,-1 0-1,1 0 0,0 0 1,0 0-1,0 0 0,-1 0 1,1 0-1,-2 0 0,2 3 31,-18 475 193,9-399-153,-11 164 229,19-333-302,5-246-61,19-2 13,0 182 1,3-29-32,-31 211 98,-2-1 1,-16 42-1,-6 20 18,-12 84 153,-23 200 1,56-311-149,2 1 0,2 120 0,4-178-41,1-1 1,-1 0 0,1 0 0,0 0 0,0 0 0,-1 1 0,1-1-1,1-1 1,0 4 0,-2-5-1,0 0-1,1 1 1,-1-1 0,0 0-1,1 1 1,-1-1-1,0 0 1,0 1-1,0-1 1,1 0 0,-1 0-1,0 1 1,1-1-1,-1 0 1,1 0-1,-1 0 1,0 1 0,0-1-1,1 0 1,-1 0-1,2 0 1,-2 0-2,0 0 0,1-1 0,0 1 0,-1 0-1,1-1 1,-1 1 0,1-1 0,-1 1 0,0-1 0,1 1 0,-1-1 0,1 1 0,-1 0 0,1 0-1,-1-1 1,0 0 0,0 1 0,0-1 0,1-1 0,4-9 4,-1-2 1,-1 1-1,0 0 0,2-23 1,1 5 1,35-242-50,0 6-47,22 8 13,-63 253 77,47-135-103,-36 113 33,1 1 1,28-48 0,-31 61 39,-9 13 32,0 0 0,0 0 0,1 0 0,-1 0 0,0 0 1,0 0-1,0 0 0,0-1 0,0 1 0,1 0 0,-1 0 0,0 0 0,0 0 1,0 0-1,0 0 0,0 0 0,0 0 0,0 0 0,0 0 0,0 0 0,0 0 1,0 0-1,1 0 0,-1 0 0,0 0 0,0 0 0,0 0 0,0 0 0,1 0 1,-1 0-1,0 0 0,0 0 0,0 1 0,0-1 0,1 0 0,-1 0 0,0 0 1,0 0-1,0 0 0,0 0 0,0 0 0,0 1 0,2 21-53,-2-14 51,-3 34 26,-2 1-1,-1 0 1,-16 58-1,4-25 22,-12 76 164,6 1 0,-9 307 0,32-413-198,0-7 17,7 60 0,-6-98-24,7 30-2,-7-31-2,0 0 1,0 0 0,1 1-1,-1-2 1,1 1-1,-1 1 1,1-1 0,0 0-1,-1-1 1,1 1 0,0 0-1,0 0 1,-1 0 0,1 0-1,0 0 1,0-1 0,-1 1-1,2 0 1,-1-1-1,0 1 1,0 0 0,0-1-1,1 1 1,-1-1-1,0 0 1,-1 0-1,1 0 0,0-1 0,0 1 1,0 0-1,-1-1 0,1 1 0,-1 0 1,1-1-1,0 1 0,-1-1 0,1 1 1,-1-1-1,1 1 0,0 0 0,-1-1 1,0 0-1,1 1 0,-1-1 1,1 0-1,-1 0 0,1 0 0,-1 1 1,0 0-1,1-1 0,-1 0 0,0 0 1,0 0-1,0 0 0,0 1 0,0-2 1,5-33-23,-5 28 22,16-208-44,37-338-172,-31 414 114,17-159-263,-16 32 263,23 5 40,-39 234 63,-5 14 0,1-1 0,1 1 0,1 0 0,6-16 0,-5 22 7,-3 8 10,0 12 23,-4 31-31,-1-1-1,-1 1 1,-3-1-1,-13 52 1,-68 194 98,45-161 8,-33 167-1,67-240-71,2 2 0,2-1-1,4 68 1,1-115-39,-1 1 1,2 0-1,0-1 0,-1 0 1,5 10-1,-5-16-4,0 0 0,0-1 0,0 1 0,1-1 1,-1 1-1,1-2 0,-1 2 0,1-1 0,3 3 0,-4-4 0,0 0 0,0 0-1,0-1 1,1 1 0,-2 0-1,2-1 1,-1 0 0,0 0 0,1 1-1,-1-1 1,0 1 0,1-1 0,-2 0-1,2 0 1,0 0 0,-2 0-1,2 0 1,-1-1 0,0 1 0,3-1-1,-3 1 0,0-1 0,1 0 0,-1 0 0,0 0-1,1 0 1,-1 0 0,0 0 0,1-1-1,-2 1 1,1 0 0,0 0 0,0-1 0,0 0-1,0 1 1,-1 0 0,1-1 0,0 1-1,-1-1 1,0 0 0,1-2 0,1-4 0,66-219 25,-39 121-16,133-530-590,-155 592 527,-2 0 0,-2-1 0,-2-50 0,-1 92 56,1-10-1,1 1 0,0-1 0,0 1 0,2 0 0,-1 0 0,1 0 0,1 1 0,7-15 0,-11 24 5,-1 2 22,-4 33 74,-17 54-60,1-11-17,-21 46 85,-82 175 0,87-211 57,34-84-185,0-7 17,2-8 12,4-18-10,1 2 0,13-45 0,-2 10-21,-12 47 19,112-439-66,-115 451 68,29-77-8,-26 71 4,2 0 0,-1 1 0,0 0 0,2-1 0,9-9 0,-15 19-11,-1 5 4,-1 7 10,-1 0 0,1 0 1,-2-1-1,0 1 0,0-1 0,-8 17 1,-5 14 5,-23 98 205,5 1 0,-19 170 0,50-284-188,2-14-14,-1 1 1,0-1-1,-1 0 0,-7 23 1,11-38-15,-1-1 0,0 1 1,0-1-1,0 1 1,0 0-1,0-1 0,-1-3 1,0-11-9,3-35-11,13-89 0,22-54-68,-25 141 71,8-35-70,-5 21-100,10-82 0,-24 121 43,-1 30 147,0 0-1,0 0 1,0 0 0,0 0 0,0 0 0,0-1-1,0 1 1,0 0 0,0 0 0,0-1-1,0 1 1,0 0 0,0 0 0,0-1-1,0 1 1,0 0 0,0 0 0,0-1 0,0 1-1,0 0 1,0 0 0,0-1 0,0 1-1,0 0 1,0 0 0,0-1 0,0 1 0,0 0-1,0 0 1,-1 0 0,1 0 0,0 0-1,0 0 1,0 0 0,-1 0 0,1 0-1,0 0 1,0-1 0,-1 1 0,1 0 0,0 0-1,0 0 1,-1 0 0,1 0 0,0 0-1,0 0 1,-9 7 7,8-6-7,-9 12 11,-1-1 0,2 2 0,-14 22 0,-22 52 32,32-61-16,-7 17 105,-25 82 0,7-18-16,38-108-114,0 1 0,0 0 0,0-1 0,0 1 0,0 0 0,-1 0 0,1-1 0,0 0 0,0 1 0,0 0 0,0-1 0,-1 1 0,1-1 0,-1 1 0,1 0 0,-1-1 0,1 1 0,0-1 0,-1 0 0,1 0 0,-1 1 0,0-1 0,0 0 0,1 1 0,-1 0 0,0-3 0,0 1 0,1 1 0,0-2 0,-1 1 0,1 0 0,-1-1 0,1 2 0,-1-2 0,1 1 0,0-1 0,0 2 0,0-2 0,0-1 0,-1-67-12,2 2 0,12-85-1,2-15-9,-11 112 17,0 493 576,-7-411-551,2-24-22,2-16 0,3-27-192,16-57 0,-3 7-603,-12 48-912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70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29 434 0,'-11'7'384,"8"-4"-341,2-2-4,0 0 0,0 0 0,1 0 0,-1 0 0,0 0 0,-1-1 0,2 1 0,-1-1 0,-1 1 0,2-1 0,-5 2 803,5 6-559,1-5-273,0-1 0,-1 0 0,2 0 0,-1 0 0,-1 0 0,2 0 0,-1 0 0,0 0 0,1 0 0,-1-1 0,1 1 0,-1 0 0,1-1 0,0 0 0,0 1 0,2 0 0,5 6 28,121 94 362,-54-46-240,42 43-42,165 174-1,-229-210-103,60 90-1,-63-70-13,-14-16 0,-27-54-43,-10-34-245,-2 13 242,-1 0 0,0-1 1,0 1-1,0 0 0,-1 1 0,-9-15 0,-34-41-156,42 57 196,-138-150-221,84 96 102,-257-279-174,302 324 302,0 1-1,-25-19 1,31 28 8,1-1 1,-2 2 0,1-1 0,-1 1-1,0 0 1,0 1 0,-11-3 0,20 6-9,0 0 1,-1 0-1,1 0 1,0 0 0,-1 0-1,1 0 1,-1 0-1,1 0 1,0 0 0,-1 0-1,1 0 1,0 0-1,0 1 1,0-1 0,-1 0-1,1 0 1,0 0-1,-1 0 1,1 1 0,0-1-1,-1 0 1,1 0-1,0 1 1,0-1 0,0 0-1,0 0 1,0 0 0,0 0-1,0 0 1,-1 1-1,1-1 1,0 1 0,0-1-1,0 0 1,0 1-1,0-1 1,0 0 0,-1 1-1,1-1 1,0 0-1,0 1 1,0-1 0,0 0-1,1 0 1,-1 0-1,0 1 1,0-1 0,0 0-1,0 1 1,0-1-1,1 1 1,4 20 33,3-2-14,0 0 0,2-1 0,12 19 0,39 51 60,-49-70-61,164 196 77,-108-137-55,82 123 0,-118-151-52,28 46-16,-169-261-224,78 122 149,-57-76-96,-22-32 80,91 122 111,1-1 0,1-1 0,-15-39 0,31 67 14,-8-20-30,9 19 49,8 12 81,38 58 90,45 90 0,-21-35-61,-25-43-75,-2 1 0,35 95 0,12 75-59,-77-216-26,-12-24-35,-8-21 5,-30-64-93,-4 2 0,-3 3 0,-73-94 0,54 87 149,59 76 27,5 9 144,8 12-144,-1 0 0,2-2 0,0 1 0,1-1 0,14 15 0,-15-17 0,68 90 96,-77-102-149,-2-9 12,0 1-1,1-2 1,-2 1 0,1 1-1,-1-1 1,-5-12 0,-21-38-21,23 46 29,-77-144 9,-39-77-11,83 156 1,-90-132-1,119 196 3,-1 1 1,-17-14-1,18 16-3,-1-1 0,1 1 0,-15-21 0,8 6-18,8 12-6,-1 0 0,-5-15 1,12 21 20,-1 0 1,1 0 0,0 1-1,1-1 1,-1 0 0,2 0-1,-1 0 1,0-10 0,1 14 5,1 0 1,-1 1 0,1 0-1,-1-1 1,1 0-1,0 1 1,0 0-1,-1-1 1,1 1 0,0 0-1,0 0 1,3-3-1,16-16 15,-16 16-10,48-38 0,-34 29-5,-1-1 0,22-24 0,-32 23-5,-6 14-11,-2 4 32,-2 10-19,-2 0 0,-10 22 0,-1 0-4,12-25 7,-28 81 17,28-77-14,1-1 0,0 2 0,1-1 0,-1 26 0,3-40 7,1-1-26,4-5 15,-1-1 1,-1 0-1,1 2 0,-1-3 1,0 1-1,-1 0 0,0 0 0,1-1 1,0-9-1,4-13 3,26-69-2,-33 98-1,0 1 0,0-1 0,0 0 0,0 1 0,0-1 0,0 1 0,1 0 0,-1-1 0,0 0 0,0 1 0,0-1 0,0 1 0,0-1 0,1 0 0,-1 1 0,1 0 0,-1 0 0,1-1 0,-1 1 0,0-1 0,0 1 0,1 0 0,0-1 0,-1 1 0,2-1 0,-2 1 1,0 1 1,1-1 0,-1 1 0,1-1-1,0 0 1,-1 1 0,0-1 0,0 1 0,1-1-1,-1 0 1,1 1 0,-1-1 0,1 1-1,-1 0 1,0-1 0,0 1 0,0 0 0,1-1-1,9 35 44,13 95 80,-14-70-10,28 100 0,-37-160-115,0 1 1,0 0-1,0-1 0,0 1 0,0-1 1,0 1-1,1-1 0,-1 0 0,0 1 1,0-1-1,0 1 0,0-1 0,0 1 1,1-1-1,-1 1 0,1-1 0,-1 1 1,1-1-1,-1 1 0,0-1 0,0 0 1,1 0-1,-1 0 0,2 1 0,2-11-68,-1-21 29,-2 12 41,-1-3-38,0-2-1,-1 1 0,-2 1 1,0-1-1,-9-38 1,-1 25 1,8 21 6,-9-28 0,14 42 30,0 1 1,0 0-1,0 0 1,0 0-1,0 0 1,0 0-1,0 0 1,0 0-1,0-1 1,0 1-1,0 0 1,-1 0 0,1 0-1,0 0 1,0 0-1,0-1 1,0 1-1,0 0 1,0 0-1,0 0 1,0 0-1,0 0 1,0 0-1,0 0 1,0 0-1,0 0 1,0 0-1,1 0 1,-1 0-1,0-1 1,0 1-1,0 0 1,0 0-1,0 0 1,0 0-1,0 0 1,0 0-1,0 0 1,0-1-1,0 1 1,0 0-1,0 0 1,0 0-1,0 0 1,0 0 0,0 0-1,0 0 1,1 0-1,-1 0 1,0 0-1,0 0 1,0 0-1,0 0 1,1 0-1,-1 0 1,0 0-1,0 0 1,0 0-1,0 0 1,0 0-1,1 0 1,-1 0-1,0 0 1,0 0-1,0 0 1,6 4 28,-6-4-28,15 14 40,-2 1 0,1 0 0,12 19 0,33 56 30,19 46 33,-7-10-27,-67-121-79,-4-2-6,2 0-1,0 0 1,0-1-1,-1 1 1,1-1 0,0 1-1,1 0 1,-1-1-1,0 0 1,1 0 0,-1 0-1,0 0 1,1-1 0,4 4-1,-5-5-11,-2 0 17,0 0 0,0 0-1,0 0 1,0 0 0,0 0 0,0 0 0,0 0 0,0 0 0,0 0 0,1 0-1,-1 0 1,0 0 0,0 0 0,0 0 0,0 0 0,1 0 0,-1 0 0,0 0 0,0 0-1,0 0 1,0 0 0,0 0 0,1 0 0,-1 0 0,0 0 0,0 0 0,0 0 0,0-1-1,0 1 1,0 0 0,0 0 0,1 0 0,-1 0 0,0 0 0,0-1 0,0 1 0,0 0-1,0 0 1,0 0 0,0 0 0,0 0 0,0-1 0,0 1 0,0 0 0,0 0-1,0 0 1,0 0 0,0-1 0,0 1 0,0 0 0,0 0 0,0 0 0,0 0 0,0-1-1,0 1 1,-1 0 0,1 0 0,0 0 0,0 0 0,0 0 0,0-1 0,-1-13-30,-1 1-1,1-2 1,-1 1 0,-1 1 0,-1-1 0,0 0 0,-1 1 0,0 0 0,-9-16 0,-26-43-200,-52-72 0,-24-42-27,111 177 282,-24-41 110,30 59 403,3 5-472,11 16 43,35 61 82,53 63-86,82 129 84,21 30-166,-55-86-8,-135-200-12,-12-19-5,1-1 0,-1 1-1,1-1 1,6 7 0,-10-14 3,-1 0 0,0 1 1,0-1-1,0 0 0,0 0 1,0 0-1,0 0 0,0 0 1,1 0-1,-1 0 0,0 0 1,0 0-1,1 0 0,-1 0 1,0 0-1,0 0 0,1 0 1,-1 0-1,0 0 1,0 0-1,1 0 0,-1 0 1,0 0-1,0 0 0,0 0 1,0 0-1,0 0 0,0-1 1,0 1-1,1 0 0,-1 0 1,0 0-1,0 0 0,0-1 1,1 1-1,-1 0 0,0 0 1,0 0-1,0-1 1,0 1-1,0 0 0,0 0 1,1 0-1,-1 0 0,0 0 1,0 0-1,0 0 0,0-1 1,0 1-1,0 0 0,0 0 1,0-1-1,0 1 0,0 0 1,2-14-9,-1 1 0,0-1 0,0 2 1,-2-27-1,0 5-21,0-27-93,0 20 7,1-2 0,9-63 0,31-95 10,-32 165-22,-8 33 87,0 3 18,-6 21 64,-7 19 71,-32 70-1,-29 38 246,56-116-290,-40 58 1,57-89-66,0 0-1,1-1 1,0 1-1,-1 1 1,0-1-1,-1 0 1,2-1-1,-1 0 1,0 1 0,0 0-1,0 0 1,0 0-1,0-1 1,0 1-1,0-1 1,0 0-1,-1 1 1,1-2 0,1 1 0,-1 0-1,1 0 1,0 0 0,-1 0 0,1 0 0,-1 0-1,1-1 1,0 1 0,-1-1 0,1 1-1,0 0 1,0-1 0,0 1 0,-1-1 0,1 1-1,0-1 1,-1 1 0,1 0 0,0 0 0,0-1-1,0 1 1,-1-1 0,1 0 0,0 1-1,0-1 1,0 0 0,-1-5 5,1-2 1,0 1-1,0 1 1,3-12-1,2-11 0,2 1 1,2 0-1,16-40 1,0 2-6,2-13-14,49-92 1,-51 123-7,1 1-1,2 3 1,36-44 0,-55 77-50,-9 11 65,0 0 1,0 0-1,0 0 1,0 0 0,0 0-1,0 0 1,0 0-1,0 0 1,0 0 0,0 0-1,-1 0 1,1 0-1,0 0 1,0 0 0,0 0-1,0 0 1,0 0 0,0 0-1,0 0 1,0 0-1,0 0 1,0 0 0,-13 16-26,-14 26 46,3 1 0,-32 75-1,25-52-2,-140 313 168,123-259-11,44-104-173,9-19-11,11-25-10,80-155 24,119-212-7,-212 390 4,85-134-18,-74 119 10,1 1 1,1 0-1,1 1 1,26-23-1,-42 41 6,0-1-1,0 1 1,-1-1-1,1 0 1,0 0-1,0 1 0,0-1 1,0 1-1,0 0 1,-1 0-1,2-1 0,-1 1 1,0 0-1,0-1 1,1 1-1,-2 0 3,0 1 1,1-1-1,-1 0 0,0 0 0,1 1 0,-1-1 1,0 0-1,1 0 0,-1 0 0,0 0 0,0 0 1,1 1-1,-1-1 0,0 0 0,0 1 0,0-1 1,0 0-1,0 1 0,0-1 0,0 1 0,0-1 1,0 0-1,0 1 0,0-1 0,0 0 0,0 0 1,0 0-1,0 1 0,0-1 0,0 1 0,-1 5-2,0 0 0,-1 0 0,1 0 0,-4 5 0,-14 34 32,-40 67-1,32-61 14,-91 180 189,20 13 42,22 18-160,73-246-118,4-12-10,2-8-21,21-34 41,19-40 0,-13 23 10,225-353-52,-240 384 23,-6 11-50,0-1-1,1 0 0,18-18 1,-26 31-1,-4 7 20,-4 12 42,-2 0 0,0-2 0,-1 0 1,-21 32-1,9-18 7,-51 78 22,30-49 27,2 3 0,-35 76 0,66-118-28,2 1 1,0 0-1,1 0 0,2 0 1,-1 1-1,2 0 0,1 0 1,0 35-1,2-47-23,0 7 40,1-17-39,-1 1 0,0-1 0,0 1-1,0-1 1,1 1 0,-1-1 0,0 0-1,0 1 1,0-1 0,0 1-1,1-1 1,-1 0 0,1 0 0,-1 0-1,1 0 1,-1 1 0,0-1 0,0 0-1,1 0 1,-1 1 0,1-1 0,-1 0-1,1 0 1,-1 0 0,1 0-1,-1 0 1,0 1 0,0-1 0,1 0-1,0 0 1,-1-1 0,1 1 0,-1 0-1,3 0 0,-2-1-1,2 0 0,-1 1 1,-1-1-1,2 0 0,-1 0 1,0-1-1,-1 2 1,1-2-1,0 1 0,0-1 1,-1 1-1,1-1 0,-1 0 1,3-2-1,21-34 1,-18 26 3,177-270 55,-169 261-71,-4 8-30,-1-1-1,-1 0 1,0-1-1,11-28 1,-19 43 34,-1-1 0,0 1-1,0-1 1,0 1 0,0-1 0,0 0 0,1 1 0,-1 0 0,0 0 0,0-1 0,0 0 0,0 1 0,0-1 0,0 0 0,0 1 0,0-1 0,0 1 0,0 0 0,-1-1 0,1 1 0,0-1 0,0-1 0,0 2 3,-1 0 0,1 0 0,-1 0 0,1 0 0,-1 0 0,1 0 0,0 0 0,-1 0 0,1 0 0,-1 0 0,1 0 0,-1 0 0,1 0 0,-1 0 0,1 0 0,0 1 0,0-1 0,-1 0 0,1 0 0,-1 1 0,-22 16-37,22-17 43,-27 27-34,-41 49 1,38-40 16,-46 58 74,65-76-42,0-1 1,1 2-1,-15 32 0,26-55-30,-1 0 0,0 0 0,0-1-1,1 0 1,0 1 0,0 0 0,0-1-1,3-7 1,-1 4 19,2-2 0,-1 2 0,1 0 0,0 0 0,9-14-1,34-39 48,-29 39-37,136-196 108,-135 187-133,-2 1 0,-2-1 1,-1-2-1,-1 1 0,-1-2 0,-2 1 1,-1-2-1,-2 1 0,-1-1 0,-1 0 0,-1-56 1,-4 86 7,0-46-29,-7-66 0,4 102 27,1 0 0,-1 0-1,-2-1 1,1 2 0,-1-1 0,-1 1 0,0 0-1,-14-22 1,20 35 4,-1 0 0,0 0-1,0 0 1,1 0 0,-1 0 0,0 0-1,0 0 1,1 1 0,-1-1 0,-1 0-1,1 0 1,1 1 0,-2-1 0,1 0-1,0 1 1,0-1 0,0 1-1,0 0 1,-1 0 0,1 0 0,0 0-1,0-1 1,0 1 0,0 0 0,-1 0-1,1 1 1,0-1 0,-1 0 0,2 0-1,-2 0 1,1 0 0,0 1 0,0-1-1,0 1 1,-2 1 0,-1 1-3,-1 0 1,1 0-1,0 1 1,0 0-1,0 0 1,-6 8-1,-28 47 84,1 2-1,-42 97 0,73-147-70,6-11-10,0 0 0,0 0 0,0 0-1,-1-1 1,1 1 0,0 0 0,0 0-1,0 0 1,0 0 0,0 0 0,0 0-1,0 0 1,0 0 0,0 0 0,0 0-1,0 0 1,0 0 0,0 0-1,0 0 1,0 0 0,0 0 0,0 0-1,0 0 1,0 0 0,0 0 0,0 0-1,0 0 1,0 0 0,0 0 0,0 0-1,0 0 1,0 0 0,-1 0 0,1 0-1,0 0 1,0 0 0,0 0 0,0 0-1,0 0 1,0 0 0,0 0 0,0 0-1,0 0 1,0 0 0,0 0 0,0 0-1,0 0 1,-1 0 0,1 0 0,0 0-1,0 0 1,0 1 0,0-1-1,0 0 1,0 0 0,0 0 0,0 0-1,0 0 1,0 0 0,0 0 0,0 0-1,0 0 1,0 0 0,0 0 0,0 0-1,-1-9-9,2-14 11,7-9 2,22-59 1,-12 41 10,22-90-23,-34 115 4,-2-1 1,-1-1 0,2-37-1,-5 60 5,-1-10-1,1 13 1,0 1 0,0 0 1,-1-1-1,1 1 0,0 0 0,0 0 0,0 0 1,-1-1-1,1 1 0,0 0 0,-1-1 0,1 1 0,0 0 1,0 0-1,-1-1 0,1 1 0,0 0 0,0 0 1,0 0-1,-1-1 0,1 1 0,-1 0 0,1 0 0,0 0 1,-1 0-1,1 0 0,0 0 0,0 0 0,-1 0 1,1 0-1,0 0 0,-1 0 0,1 0 0,-1 0 0,1 0 1,-1 1 0,0-1 1,0 1-1,0 0 1,1 0-1,-1-1 1,0 1 0,0 0-1,1 0 1,0 0-1,-1 0 1,0-1-1,1 1 1,-1 0-1,1 0 1,0 0-1,0 1 1,-1-2 0,1 1-1,0 0 1,0 2-1,-6 29 12,6-26-5,-12 84 34,6-37 10,-3 0 0,-19 72 0,-5-34 6,34-98-81,0-1 0,-1 0 1,-1-11-1,0-6-8,2 4 32,2-1 1,0 0-1,1 1 1,2 0-1,11-33 1,-1 3-1,-10 35 2,0 0 0,1 0 0,1 1 0,13-21 0,11-20 4,-31 55-7,-1 1 1,0-1 0,1 1 0,-1-1 0,0 0 0,0 1 0,1-1 0,-1 1 0,1 0-1,-1 0 1,1-1 0,-1 1 0,0 0 0,1-1 0,-1 1 0,1 0 0,0-1 0,-1 1-1,0 0 1,1 0 0,0 0 0,-1-1 0,1 1 0,0 0 0,-1 0 0,0 0-1,1 0 1,0 0 0,0 0 0,-1 1 0,0-1 0,1 0 0,-1 0 0,1 0 0,0 1-1,-1-1 1,0 0 0,1 1 0,-1-1 0,1 0 0,0 1 0,-1-1 0,1 0 0,-1 0-1,0 1 1,0-1 0,1 2 0,22 26 73,-18-22-57,80 113 131,-58-76-77,-20-33-60,0 0-1,1 0 1,0-1 0,0-1-1,18 15 1,-24-23-159,-4-4 37,-5-11-37,-11-18-75,-1 5 180,-37-54-261,-48-93 0,97 155 348,7 11 2,0 9-45,0 0 1,0-1-1,1 1 1,-1 0-1,0 0 0,0 0 1,1 0-1,-1 0 1,0 0-1,0 0 0,0-1 1,0 1-1,0 0 1,0 0-1,1 0 1,-1 0-1,0 0 0,0 0 1,1 0-1,-1 0 1,0 0-1,1 1 1,-1-1-1,0 0 0,0 0 1,1 0-1,-1 0 1,0 0-1,0 0 0,0 0 1,0 1-1,0-1 1,0 0-1,0 0 1,0 0-1,1 1 0,-1-1 1,11 9 72,0 1 1,-1 0-1,0 1 0,10 15 1,8 8 44,40 49 133,36 37 110,-93-109-359,0 1 1,-1 1 0,0 0-1,-2 0 1,1 0-1,-1 1 1,-1 1-1,7 16 1,-11-21-9,-1-9 3,-2 1-1,1-1 0,-1 0 0,1 1 1,0 0-1,0-1 0,-1 0 1,0 1-1,0 0 0,1-1 1,-1 1-1,0 0 0,0-1 1,0 0-1,0 1 0,0 0 1,-1-1-1,1 1 0,0 0 0,0-1 1,0 0-1,-1 1 0,0 0 1,0-1-1,0 0 0,1 1 1,-1-1-1,0 0 0,0 1 1,1-1-1,-3 1 0,-37 42-15,-53 75-1,59-64 28,19-31-2,0 0 1,-25 30 0,30-46-19,5-10-15,4-18-27,1 11 47,1-8-9,1 0 1,0 1 0,1-1-1,1 1 1,1-1-1,12-29 1,49-91-107,-57 119 119,-5 10-4,1-1 1,-1 2 0,2-2-1,8-8 1,-14 17 5,0 0 1,0 0-1,0 0 1,0 0-1,0 0 0,0 0 1,0 0-1,0 1 1,0-1-1,0 0 0,0 0 1,0 0-1,0 0 1,0 0-1,0 0 1,0 0-1,0 1 0,0-1 1,0 0-1,0 0 1,0 0-1,0 0 0,0 0 1,0 0-1,0 0 1,0 0-1,0 0 1,0 0-1,0 1 0,0-1 1,0 0-1,0 0 1,0 0-1,1 0 0,-1 0 1,0 0-1,0 0 1,0 0-1,0 0 1,0 0-1,0 0 0,0 0 1,1 0-1,-1 0 1,0 0-1,0 0 0,0 0 1,0 0-1,0 0 1,0 0-1,0 0 1,1 0-1,-1 0 0,0 0 1,0 0-1,0 0 1,0 0-1,0 0 0,0-1 1,0 1-1,0 0 1,0 0-1,0 0 1,0 15 14,-2 0 0,0 1 1,-1-1-1,0 0 1,-10 28-1,-37 73 132,34-80-66,11-24-54,5-12-29,0 0 1,0 0 0,0 0 0,0 0 0,0 0 0,0 0 0,0 0 0,0-1 0,0 1-1,0 0 1,0 0 0,0 0 0,0 0 0,-1 0 0,1 0 0,0 0 0,0 0 0,0 0 0,0 0-1,0 0 1,0 0 0,-1 0 0,1 0 0,0 0 0,0 0 0,0 0 0,0 0 0,0 0-1,0 0 1,-1 0 0,1 0 0,0 0 0,0 0 0,0 0 0,0 0 0,0 0 0,0 0 0,0 0-1,0 0 1,0 0 0,0 0-2,2-39-45,2-1 0,3 1 0,17-67 0,-4 19 6,-52 134 138,-22 38-42,-40 72 89,89-147-135,0 1-1,0-1 1,-2-1 0,1 0-1,-1 0 1,-9 10 0,15-18-7,0 0 1,0 0 0,-1-1-1,2 1 1,-2 0-1,1 0 1,0-1 0,-1 1-1,1 0 1,0-1 0,-1 0-1,1 0 1,0 0-1,-4 1 1,5-1-2,0-1 0,-1 1-1,0 0 1,0 0 0,1 0 0,-1 0-1,1 0 1,-1 0 0,0-1-1,1 1 1,-1-1 0,1 1 0,-1 0-1,0-1 1,1 0 0,-1 1 0,1-1-1,0 1 1,-1 0 0,1-1 0,-1 0-1,1 1 1,-1-1 0,1 0-1,0 0 1,0 1 0,0-1 0,0 1-1,-1-1 1,1 0 0,0 0 0,-2-21-11,-1 1-1,2 0 1,2-22 0,0 3 8,1 2-14,8-48 1,-6 59-7,0 0-1,-2 0 1,-1 0-1,-3-42 1,0 62 22,1 1 0,0 1 0,-1 0 0,0-1 0,0 0 0,-6-8 0,7 12 2,0-1-1,-1 1 0,1-1 0,-1 1 0,1 0 0,-2-1 0,2 2 0,-2-1 0,1 0 0,1 1 0,-2-1 0,1 0 1,0 1-1,-1 0 0,-4-3 0,6 4 0,1 0 1,0 0 0,0 0-1,-1 0 1,1 0 0,0 0-1,0 0 1,0 0 0,-1 0-1,1 0 1,0 0 0,0 0-1,0 0 1,0 0-1,0 0 1,0 0 0,0 0-1,0 1 1,-1-1 0,1 0-1,0 0 1,0 0 0,0 0-1,0 0 1,0 0-1,-1 1 1,1-1 0,0 0-1,0 0 1,0 0 0,0 0-1,0 1 1,0-1 0,0 0-1,0 0 1,0 0-1,-1 1 1,1-1 0,0 0-1,0 0 1,0 0 0,0 1-1,0-1 1,0 0 0,0 0-1,1 0 1,-1 0 0,0 0-1,0 0 1,-38 146 69,-2 9-12,29-115-53,7-27-1,1 1-1,-1-2 0,-1 1 0,-7 14 0,12-27-3,0 0-1,0 0 0,0 0 0,0 0 1,0 0-1,0 0 0,0 0 0,0 0 1,0 0-1,0 0 0,0 0 1,0-1-1,0 1 0,0 0 0,0 0 1,0 0-1,0 0 0,0 0 0,0 0 1,0 0-1,0 0 0,0 0 1,0 0-1,0 0 0,-1 0 0,1 0 1,0 0-1,0-1 0,0 1 0,0 0 1,0 0-1,0 0 0,0 0 1,0 0-1,0 0 0,0 0 0,0 0 1,0 0-1,-1 0 0,1 0 0,0 0 1,0 0-1,0 0 0,0 0 1,0 0-1,0 0 0,0 0 0,0 0 1,0 0-1,0 0 0,-1 0 0,1 0 1,0 1-1,0-1 0,0 0 1,0 0-1,0 0 0,0 0 0,0 0 1,0 0-1,0 0 0,0 0 0,0 0 1,0 0-1,0 0 0,0 0 1,-1-10-15,0-14-2,2 3 12,1-1 0,6-25 0,-4 26-11,-1-1-1,1-26 1,-4 48 16,0-1 0,0 1 1,0 0-1,0 0 0,0-1 0,0 1 0,0-1 1,0 1-1,0-1 0,0 1 0,0-1 0,0 1 0,0-1 1,0 1-1,-1 0 0,1 0 0,0-1 0,0 1 0,-1-1 1,1 1-1,0 0 0,-1-1 0,1 1 0,0-1 0,0 1 1,-1-1-1,-8 6 20,-7 13 14,13-11-27,-1-1 1,1 0 0,0 0-1,1 1 1,0 0-1,-1 0 1,2 0-1,-1 0 1,1 0-1,1 0 1,-1 11 0,3-18-12,0 1 1,1-1 0,-1 0-1,0 0 1,1 0 0,0-1-1,2 0 1,10-6 3,-1 1 0,-1-3 0,21-14 0,-7 5 0,-3 0-12,-2 0 0,0-1 0,-2-1 0,24-30 0,3 0-19,-47 50 30,0 0 0,0-1 0,0 1 1,0 0-1,0 0 0,0-1 0,0 1 0,1 0 0,-1 0 0,0 0 0,0-1 0,1 1 0,-1 0 1,0 0-1,0 0 0,1 0 0,-1 0 0,0 0 0,0-1 0,0 1 0,0 0 0,1 0 0,-1 0 1,0 0-1,1 0 0,-1 0 0,0 0 0,1 0 0,-1 0 0,0 1 0,0-1 0,0 0 1,0 0-1,1 0 0,2 10-9,-3 23 18,0-23-7,-2 31 36,-3 0 1,0 0-1,-18 63 1,27-119-34,3-1 0,-1 2 1,1 0-1,17-26 1,-12 20-102,12-26 1,-23 38-529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71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555 6 0,'-2'-5'1139,"-3"9"-755,-3 11-241,-10 30 177,2 2 0,-18 85 0,4 60-128,-10 62 184,30-204-326,-4-2 0,0 0 1,-22 49-1,-25 35-59,-38 91-19,79-172 17,2 2 0,-19 90 1,8-31 8,3-8-23,17-66 9,-18 42 0,27-78 15,0 1 0,-1-1 0,1 0 1,-1 1-1,1-1 0,0 1 0,0-2 0,0 2 0,1-1 0,-1 1 0,1-1 0,-1 0 1,0 1-1,1-2 0,0 2 0,0-1 0,2 3 0,-1 0-1,1-1 0,-1 1-1,2-1 1,-1 0 0,0 0-1,7 6 1,-6-8 4,-1-1 0,1 0 0,0 0 0,0 1 0,-1-2 0,1 0 0,0 1-1,0-1 1,-1 0 0,1 0 0,0-1 0,4 1 0,14-1 5,-13 2 2,-1-1-1,1 1 1,-1 1-1,1 0 1,-1 1-1,0 0 1,0 0-1,0 0 1,0 1 0,-1 1-1,0-1 1,0 1-1,1 0 1,7 8-1,3 17-8,-18-29 0,0-1-1,1 0 0,-1 1 1,0-1-1,1 0 0,-1 0 1,0 0-1,0 0 1,0 0-1,1 1 0,-1-1 1,1 0-1,-1 0 1,0 0-1,1 1 0,-1-1 1,1 0-1,-1 0 0,0 0 1,0 0-1,1 0 1,-1 0-1,1 0 0,-1 0 1,1 0-1,-1 0 0,0 0 1,0 0-1,1-1 1,-1 1-1,1 0 0,-1 0 1,0 0-1,1-1 0,6-9-33,-3 6 26,-3 2 8,1 0 0,-1 0-1,1 1 1,-1-2 0,0 1-1,1 0 1,-2-1 0,2 1-1,-1-1 1,-1 1 0,1-1-1,0 1 1,0-3 0,2-39-14,-2 16 0,14-106-30,44-325-196,-43 378 135,2 1 0,5 1 0,49-120-1,-49 151 47,-14 30 42,-1 0 0,0 1-1,8-32 1,-13 38 38,-5 17 20,-4 13-7,-2 1-26,-1 0-1,-19 32 0,-1 1 9,-55 129 109,-95 295 1,89-232-126,85-234-81,5-19-64,1-7 82,0-38 44,3 0 0,2 0-1,24-93 1,60-149-106,139-242-505,-222 524 705,-5 18 122,-7 26-31,5-30-188,-26 96 146,-62 156 0,-10 34 108,84-230-206,2 1 0,3 0-1,3 1 1,0 80 0,6-81-19,2-25 6,-5 55-1,-4-53-76,8-35 66,0 0 1,0 0-1,0 0 0,0 0 1,0 0-1,0 0 1,0 1-1,0-1 1,0 0-1,0 1 1,-1-1-1,3 2 1,6 14 10,-6-11-5,0 0-1,-1 0 1,1 0-1,-1 0 1,2 6-1,0 6-1,-3-11-2,1 1 0,-1 0 0,2 0 1,4 10-1,-6-15-4,0-1 1,0 0-1,0 1 0,0-1 1,0 1-1,0-1 1,0 0-1,1 0 1,-1 1-1,1-1 1,-1-1-1,0 1 1,1 0-1,-1 0 1,1 0-1,-1-1 0,1 1 1,-1-1-1,2 0 1,-2 0-1,1 1 1,-1-1-1,3 0 1,-2 0-1,0 0 1,0 0 0,0 0 0,-1 0-1,2 0 1,-2-1 0,2 1 0,-2 0-1,1 0 1,-1-1 0,1 0-1,0 0 1,0 0 0,-1 0 0,1 0-1,-1 0 1,1 0 0,-1-1 0,1 1-1,-1 0 1,2-3 0,-1 0 1,0 0 0,0 0 0,-1-1 0,1 1 0,-1-1 0,0 0 0,1-7 0,16-80-8,46-133 1,-63 222 5,109-472-245,-58 214 148,-50 252 96,2-12-15,1 0 1,2 1-1,8-22 0,-13 39 16,-2 2 0,2-2 0,-1 0 0,1 2 0,0-1 0,3-4 0,-5 6 0,0 0 1,0 0-1,0 0 0,0 0 0,0 0 0,1-1 0,-1 1 0,0 0 0,0 0 0,0 0 0,0 0 1,0 0-1,0 0 0,0 0 0,0 0 0,0 0 0,0 0 0,0 0 0,0 0 0,0 0 0,0 0 1,0 0-1,0 0 0,0 0 0,0 0 0,1 0 0,-1 0 0,0 0 0,0 0 0,0 0 0,0 0 1,0 0-1,0 0 0,1 0 0,-1 0 0,0 0 0,0 0 0,0 0 0,0 0 0,0 0 1,0 0-1,0 0 0,0 0 0,0 0 0,1 0 0,-1 1 0,0-1 0,0 0 0,0 0 0,0 0 1,0 0-1,0 0 0,0 0 0,0 0 0,0 0 0,0 1 0,0-1 0,0 0 0,0 0 0,0 0 1,1 8 17,-1-8-11,-1 8-2,0 0-1,0 0 0,0 0 0,-1 0 1,0 0-1,0-1 0,-5 11 1,-28 51-26,21-44 13,-34 71 38,4 2 1,4 2 0,-45 167-1,80-242-30,0-4 0,-11 27 0,11-40-34,2-14-56,1-17 17,12-308-199,-4 272 261,2 1 0,2 0 1,29-90-1,30-42 11,31-103 0,-76 192 0,6-26 0,-27 113 0,0 0 0,0 0 0,-2 0 0,0-27 0,-1 40 1,0-1-1,-1 0 1,1 2-1,-1-2 1,1 0-1,-1 1 1,0 0-1,0 0 1,1-1-1,-1 1 1,0 0-1,0 0 1,0 0-1,0-1 1,0 1 0,0 1-1,0-1 1,-1 0-1,2 0 1,-2 0-1,1 1 1,0-1-1,-1 0 1,1 1-1,-1 0 1,1 0-1,0-1 1,-1 1-1,-1 0 1,-5-2 3,-1 0 0,0 2 0,-10-1 0,17 2-3,1-1 0,-2 0-1,2 0 1,-2 1 0,2 0 0,-1 0-1,0 0 1,1 0 0,-1-1 0,0 2-1,0-1 1,1 1 0,-1-1 0,0 0-1,-1 3 1,-20 26 20,19-24-17,2-3 1,0 1 0,1 1-1,-1-1 1,1 0 0,0 0-1,0 0 1,1 1-1,0-1 1,0 1 0,0-1-1,0 5 1,-1 17 30,-24 128 128,1 5 32,22-110-195,2-49-2,1 0 1,-1 1-1,0-1 0,0 0 1,1 0-1,-1 0 0,0 0 1,0 0-1,0 0 0,0 0 1,0 1-1,1-1 0,-1 0 1,0 0-1,1 0 1,-1 0-1,0 0 0,1 0 1,-1 0-1,0 1 0,0-1 1,0 0-1,0 0 0,1 0 1,-1 0-1,0-1 0,1 1 1,-1 0-1,0 0 1,1 0-1,-1 0 0,0 0 1,0 0-1,0 0 0,0-1 1,1 1-1,-1 0 0,0 0 1,1 0-1,-1 0 0,0 0 1,0 0-1,1 0 1,-1-1-1,0 1 0,0 0 1,0-1-1,0 1 0,1 0 1,-1 0-1,0-1 0,8-11-24,0 0-1,-1-1 0,0 0 1,-1 0-1,-1 0 0,6-21 1,1 1-55,58-202-82,-60 200 161,-9 32 6,0-1 0,1 0 1,0 1-1,-1 0 0,2-1 0,-1 2 0,0-2 1,1 1-1,-1 1 0,4-4 0,0 0 17,0 1-1,1 0 1,10-6-1,-16 10-14,1 0 1,-2 0-1,2 0 1,-1 1-1,0 0 0,1-1 1,-1 1-1,0-1 0,1 1 1,-2 0-1,2-1 0,0 1 1,-1 0-1,1 0 0,-2 0 1,2 1-1,-1-1 0,3 1 1,-4-1-1,1 1 0,0-1 0,0 0 0,0 1 0,0 0 0,0 0 0,0 0 0,-1 0 0,0-1 0,1 1 0,0 0 0,0 0 0,-1 1 0,0-2 0,1 1 0,-1 0 0,1 1 0,0 0 0,0 6 19,0 1 0,1 0 0,-2-1-1,0 18 1,0-14-32,-2 38 35,-11 75 0,-18 49 67,13-86-42,-9 123 0,27-160-149,0-50-6,0-3-10,1-10 40,1 1-1,-1 0 0,8-21 1,0-6-1,13-146-155,-5 35 109,-13 124 107,15-83-50,-15 91 58,1 0-1,0 0 1,1 1-1,9-17 1,-14 32 10,-1 0 0,0 1 0,0-1 1,0 0-1,1 1 0,-1 0 0,0 0 0,0-1 0,0 0 0,0 1 1,1-1-1,-1 1 0,1-1 0,-1 1 0,1-1 0,-1 1 1,0 0-1,1-1 0,-1 1 0,1 0 0,-1 0 0,1 0 0,0 0 1,-1-1-1,0 1 0,1 0 0,-1 0 0,1 0 0,0 0 0,-1 0 1,0 0-1,1 0 0,-1 0 0,1 0 0,0 0 0,-1 0 1,0 0-1,1 0 0,0 1 0,-1-1 0,1 0 0,-1 0 0,1 0 1,-1 0-1,0 0 0,1 1 0,-1-1 0,1 1 0,-1-1 0,1 1 1,2 2 20,-2 0 1,2 0 0,-1 0-1,-1 0 1,1 1-1,1 2 1,5 15 25,-1 0-1,-1 0 0,-1 0 1,-1 1-1,3 34 0,-4 112 28,-4-100-63,-7 144 59,2-55-526,-6-427 66,3-168 32,9 416 352,0 5 7,1 0 1,0-1-1,1 1 1,7-28-1,-8 42 10,0 1 1,0-1-1,1 1 0,-1-1 1,1 1-1,-1 0 0,1-1 1,-1 2-1,2-1 0,-2 0 0,2 0 1,-2 0-1,1 0 0,1 1 1,-1 0-1,0-1 0,1 1 0,-1 0 1,0 0-1,1 0 0,0 0 1,-1 1-1,1-1 0,4 1 1,-6 0-15,0 0 1,0 0 0,0 0 0,0 0-1,-1 0 1,1 1 0,0-1 0,0 0 0,-1 1-1,1-1 1,0 1 0,0-1 0,-1 1-1,1 0 1,-1-1 0,1 0 0,0 1-1,-1 0 1,1 0 0,-1-1 0,0 1 0,1 0-1,0 0 1,7 23 51,-6-17-40,25 85 106,-3 2 0,21 179 0,-40-65-97,-6-142-22,1-45-3,-1 1-1,-6 36 0,7-58-3,0 0 0,0 0 0,0 0 0,0 0 0,1 0 0,-1 0 0,0 1-1,0-1 1,0 0 0,0 0 0,0 0 0,0 0 0,0 0 0,0 0 0,0 0 0,0 1 0,0-1 0,-1 0 0,1 0 0,0 0 0,0 0-1,0 0 1,0 0 0,0 0 0,0 1 0,0-1 0,0 0 0,0 0 0,0 0 0,0 0 0,0 0 0,0 0 0,0 0 0,0 0-1,0 0 1,0 0 0,0 0 0,0 1 0,0-1 0,0 0 0,0 0 0,-1 0 0,1 0 0,0 0 0,0 0 0,0 0 0,0 0 0,0 0-1,0 0 1,-1 0 0,1 0 0,0 0 0,0 0 0,0 0 0,0 0 0,-3-8-74,-2-11 58,-9-74-228,-29-259-570,40 58 776,4 283 75,1 0-1,0-1 0,0 1 1,7-16-1,-1 2 101,-8 24-126,1 0 0,-1-1 0,0 1 0,1-1 0,0 2 0,-1-1 1,0-1-1,1 1 0,0 0 0,-1 0 0,1 0 0,-1 0 0,2 0 1,-1 0-1,-1 0 0,1 0 0,0 0 0,1 0 0,0 0 0,-2 1 0,1 0-1,-1 0 0,0 1 0,1-1 1,-1 0-1,1 1 0,-1-1 0,1 1 1,-1-1-1,0 1 0,0-1 0,1 1 1,-1-1-1,0 0 0,1 0 0,-1 1 1,0-1-1,0 1 0,1 0 0,-1-1 1,0 1-1,0-1 0,0 1 0,0-1 1,0 0-1,0 1 0,0 0 0,0-1 1,0 1-1,0 0 0,0 0 1,0 0 7,8 94 195,-4 164-1,-5-144-131,-2-2-44,-6 0 0,-26 139 0,25-179-37,8-72-77,0-5 57,1-11-7,-38-302-511,-23 4 461,57 286 85,1 6 23,-1 0 0,0 1 0,-12-26 0,8 32 113,4 14-28,1 10 8,2 9-38,-1 0 0,3 1 0,0 22 1,1-3 9,5 116 200,31 202 0,-4-8-291,-18-1 0,-14-324-1,6 95-25,-7-115-206,1-6 90,-1-15 41,-3-31 10,-48-301-677,30 211 554,9 64 81,-40-332 20,51 397 130,1 5 232,2 13 25,3 15-52,13 35 1,1 0-71,2 30-71,-4 0-1,-4 1 0,-3 0 0,-2 122 0,-1 55 37,-5-244-106,1 1 0,6 22-1,-5-37-22,-1-11-53,1-16-2,5-96-203,-6-147-1,-4 144 113,1 3 77,1-147 55,1 221 38,8-43 1,-5 48-11,-2 27 21,-1 13 34,0 14 72,-2-18-125,22 481 642,-28-362-567,-30 183 0,9-111-39,13 18-147,15-356-323,31-240 1,-28 363 386,9-31 0,-9 47 26,-1 15 31,-3 17 16,-2 3 20,-1 0-1,-2 0 1,0-1 0,-14 39 0,-1 5 53,17-55-73,2-9-19,0-1 0,-1 1 0,0-1 0,1 1 0,-2-1 0,0 0 0,1 0-1,-6 7 1,8-12-13,-1 0-1,1-1 0,-1 0 0,0 1 1,0-1-1,1 1 0,-1-1 0,0 1 1,0-1-1,0 0 0,1 1 0,-1-1 1,0 0-1,0 0 0,1 1 0,-1-1 1,0 0-1,0 0 0,0 0 0,0 0 1,0-1-1,0 1 0,1 0 0,-1 0 1,0-1-1,0 1 0,1 0 0,-1-1 1,0 1-1,0-1 0,0 1 0,0-1 1,-1-1-12,-1 0 0,1 1 1,0-1-1,0-1 0,0 2 1,0-2-1,1 1 0,-3-3 1,0-3-8,1 0 1,0 0-1,0 0 1,0-1 0,-2-16-1,-6-21-27,11 46 49,-1-1-1,1 0 1,0 0 0,-1 0-1,1 0 1,-1 1 0,1-1-1,-1 1 1,1-1 0,0 0-1,-1 1 1,0-1 0,1 0 0,-2 0-1,2 1 1,0 0 0,-1 0 0,1 0 0,0 0 0,-1 0 0,1 0 0,0 0 0,0 0 0,0 0 0,-1 0 0,1 0-1,0 0 1,-1 0 0,1 0 0,0 0 0,-1 0 0,1 0 0,0 0 0,-1 0 0,1 0 0,0 0 0,0 1 0,0-1 0,0 0 0,-1 1 0,-1 0 3,2 1 1,-1-1-1,-1 0 1,1 1 0,1 0-1,-1-1 1,0 1-1,0 0 1,1-1 0,-1 3-1,-2 13 14,1 1 0,1 0 0,1-1 0,0 0-1,3 24 1,-1-26 21,0 0 0,1-1 0,1 1 0,11 25 0,30 57 123,2 4 20,17 77-48,-63-226-305,-2-50-43,4-154-110,1 200 304,0 0 0,22-89 0,-23 131-8,0 0-1,8-18 1,-11 42-4,-16 78 169,5-26 77,-7 102 0,18 145 294,1-300-483,-1 0 1,6 20 0,-5-27-20,1-1 0,0-1 1,-1 1-1,1 0 0,1-1 0,-1 1 0,0-1 0,1 1 0,4 4 0,-6-8-4,0 0-1,0 0 1,0 0-1,1 1 1,-1-1-1,0-1 1,1 1-1,-1 0 0,0 0 1,0-1-1,1 1 1,0 0-1,-1-1 1,1 0-1,-1 0 1,1 0-1,-1 1 0,1-1 1,-1 0-1,1 0 1,-1 0-1,1-1 1,-1 1-1,1 0 1,0 0-1,-1 0 1,1-1-1,-1 0 0,1 0 1,-1 1-1,2-2 1,2-1 3,0 0 0,-2-1-1,2 1 1,-1-1 0,0 0 0,0 0 0,5-8 0,6-14-33,0 2 1,-1-2 0,-2 0-1,0-1 1,-2-1 0,-1 0-1,9-46 1,-23 93 7,0 0 0,-15 33 1,13-36 35,0 1 0,1 0 0,1 0 0,0 0 0,-2 27 0,6-35 10,-1 2-7,2 2 1,0-1-1,0 0 1,3 14-1,-3-25-18,0 0-1,0 0 1,0 0 0,1 0 0,-1 0-1,1-1 1,0 0 0,-1 1-1,1 0 1,-1 0 0,1-1 0,-1 1-1,1 0 1,0-1 0,-1 0-1,1 0 1,0 1 0,0-1 0,-1 1-1,1-1 1,0 0 0,0 0-1,0 1 1,-1-1 0,1 0 0,0 0-1,0 0 1,-1 0 0,1 0-1,0 0 1,0 0 0,-1 0 0,2-1-1,-1 1 1,0 0 0,-1 0-1,1-1 1,0 1 0,-1-1 0,1 1-1,-1 0 1,1 0 0,0-1-1,1-1 1,3-6-1,-1 0 0,0 0 0,0-1 0,5-15 0,-3 6 0,18-48-31,25-113 1,-6-72-80,-30 153 41,12-83-126,-15 129 140,22-73 1,-8 56 55,-9 28-5,-1-1 0,8-49 0,-21 78-1,-1 13 5,0 0 0,0 0 0,0 0 0,0 0 0,0 0 1,0 0-1,0 0 0,0 0 0,0 0 0,0 0 0,-1 0 0,1 0 0,0 0 0,0 0 0,0 0 1,0 0-1,0 0 0,0-1 0,0 1 0,0 0 0,0 0 0,0 0 0,0 0 0,0 0 0,-1 0 1,1 0-1,0 0 0,0 0 0,0 0 0,0 0 0,0 0 0,0 0 0,0 0 0,0 0 0,0 0 1,0 0-1,0 0 0,0 0 0,0 0 0,0 0 0,0 0 0,0 0 0,0 0 0,0 0 0,0 0 1,0 1-1,0-1 0,0 0 0,0 0 0,-1 0 0,1 0 0,0 0 0,0 0 0,0 0 0,0 0 1,0 0-1,0 0 0,0 0 0,0 0 0,0 0 0,0 0 0,0 0 0,0 0 0,0 0 0,-12 22 25,5-10-19,-128 231 100,-47 78 82,174-309-172,4-5-12,0 0-1,1-1 0,-2 0 0,0 0 1,1 0-1,-2-1 0,-7 7 0,13-11-3,-1-1 0,1 1 1,-1-1-1,0 0 0,0 0 0,1 1 0,0-1 0,-1 0 0,0 1 0,0-1 0,0 0 1,1 0-1,-1 0 0,0 0 0,0 1 0,1-1 0,-1-1 0,-1 1 0,2 0 0,0 0 0,-1-1 0,1 1-1,-1 0 1,1-1 0,-1 1 0,1 0-1,-1 0 1,1 0 0,0-1 0,0 1-1,0-1 1,-1 0 0,1 1 0,0-1-1,-1 1 1,1-1 0,0 1 0,0 0-1,-1-2 1,1-3-3,-1 0-1,1 0 0,0 0 0,1-10 1,-1 5-2,0-14 3,3-1 0,0 0 0,1 1 0,9-34 0,3 7-1,22-49 0,-18 54-5,4 1 1,0 0 0,3 2-1,2 2 1,1 1-1,2 1 1,54-51 0,-72 76-7,12-11-47,-25 23 60,1 1 0,-1-1 0,0 0 0,0 1 0,0-1 0,0-1 0,0 2 0,-1-1-1,1 0 1,0 0 0,-1 0 0,0 0 0,1 0 0,-1-3 0,0 5 2,0-1 0,0 0 0,-1 1 0,1-1 0,0 1 1,0 0-1,0-1 0,0 0 0,0 1 0,-1-1 0,1 1 0,-1-1 0,1 1 0,-1-1 0,1 0 0,0 1 0,0 0 0,-1 0 1,1 0-1,-1-1 0,0 1 0,1 0 0,0-1 0,-1 1 0,1 0 0,-1 0 0,0-1 0,1 1 0,-1 0 0,0 0 0,-1 0 1,1-1 0,0 1 0,-1 0-1,1 0 1,-1 0 0,2 1-1,-2-1 1,1 0 0,-1 1-1,1-1 1,0 1 0,-1-1-1,1 1 1,-2 0 0,-14 13-18,0 0-1,-20 23 1,-3 5-26,35-38 40,-206 198-23,208-197 21,5-6-6,7-6-13,14-21 20,-1 0 0,36-61 0,-29 41-20,70-94 15,-77 115 18,1 1-1,50-42 1,-30 31-4,-41 34-1,-5 3 8,-8 7 22,-13 11-32,-1 3 0,2 1 0,0-1 0,2 3 0,-34 47 0,10-3 31,-41 80-1,45-68 57,-45 124-1,69-156-56,2 2-1,2-1 1,2 2 0,-4 55-1,15-76-91,6-42 47,-1 1 0,2 0-1,0 0 1,13-15 0,-8 11-23,-10 12 29,7-9-11,0 1 0,1 0 0,14-14 0,-24 25 15,0 0 0,0 0 1,0 0-1,0 0 1,1-1-1,-1 1 1,0 0-1,0 0 0,0 0 1,0 0-1,0-1 1,0 1-1,0 0 1,0 0-1,0 0 0,0 0 1,0 0-1,0 0 1,1 0-1,-1 0 1,0 0-1,0 0 0,0 0 1,1 0-1,-1 0 1,0 0-1,0 0 0,0 0 1,1 0-1,-1 0 1,0 0-1,0 0 1,0 0-1,1 0 0,-1 0 1,0 0-1,0 0 1,0 0-1,0 0 1,0 0-1,0 0 0,0 0 1,0 0-1,0 0 1,1 1-1,-2 9-17,-9 12 25,-8 14 5,-28 38-1,-8 17 50,46-77-50,0 1-1,2 0 0,1 1 1,-6 21-1,9-31 7,1 2 0,0-1 0,0 0 0,1 8 0,0-15-16,0 0 1,0 0-1,0 0 0,0 1 0,0-1 0,0 0 0,0 0 1,1 1-1,-1-1 0,0 0 0,0 0 0,0 0 1,0 1-1,0-1 0,0 0 0,1 0 0,-1 0 0,0 0 1,0 1-1,0-1 0,0 0 0,0 0 0,0 0 0,0 0 1,0 0-1,1 0 0,-1 0 0,0 1 0,0-1 0,0 0 1,1 0-1,-1 0 0,0 0 0,0 0 0,1 0 0,-1 0 1,0 0-1,0 0 0,1 0 0,-1 0 0,0 0 0,0-1 1,0 1-1,0 0 0,0 0 0,0 0 0,0 0 0,1 0 1,-1 0-1,0 0 0,0-1 0,0 1 0,1 0 0,-1 0 1,0 0-1,0 0 0,0-1 0,0 1 0,0 0 0,1 0 1,-1 0-1,0-1 0,0 1 0,0 0 0,0-1 0,10-8 1,-2 0 1,1-1-1,-2 0 1,0-1-1,13-22 1,1-3-6,144-205-252,-166 250 245,-15 34 35,-2-1 0,-32 57 0,9-24 33,28-47-39,-17 33 66,27-54-78,0 0 1,2 0 0,-2 0-1,2 0 1,-1 0-1,1 1 1,1 6-1,5-18-27,24-36-5,41-79 0,-5 8-18,-53 94 29,33-48-162,-43 64 150,0-2-25,-1 9 35,-2 5 32,-1-1 0,0 1 0,0-1 1,-1 0-1,-1 0 0,-4 13 0,-6 13 39,-56 137 48,49-131-76,3 1 1,2 2-1,-17 65 1,31-96-23,1-2 0,-1 2 0,2 13 0,0-23-4,0-4 0,0 1 0,0-1 0,0 0 0,0 0 0,0 0 0,0 0 0,0 0 0,0 1 0,0-1 0,0 0 0,0 1 0,0-1 0,0 0 0,0 0 0,0 1 0,0-1 0,0 0 0,0 1 0,1-1 0,-1 0 0,0 0 0,0 0 0,0 1 0,0-1 0,1 0 0,-1 0 0,0 1 0,0-1 0,0 0 0,0 0 0,0 0 0,0 0 0,1 0 0,-1 0 0,0 0 0,0 0 0,1 0 0,-1 0 0,0 0 0,1 0 0,-1 0 0,10-6 0,-6 0-10,-1 0-1,1-1 1,0 0 0,-1 1 0,4-14-1,5-7-28,5-10-75,-1-1 1,-2 0 0,-1-2 0,9-50 0,-10 39 18,-8 45 46,-8 29 27,-16 61 98,2-14 8,9-31 7,3 1 0,1 0 0,1 1-1,4 81 1,0-116-84,1-1-1,-1 0 1,1 1-1,0-1 1,1 0-1,-1 1 1,1-1-1,0 0 0,0 1 1,1-1-1,-1 0 1,1-1-1,6 8 1,-2-10-39,-7-2 28,1 0 1,-1 0 0,0 0-1,0 0 1,1 0 0,-1 0-1,0 0 1,1 0 0,-1 0-1,0 0 1,0 0 0,0 0-1,0 0 1,0 0 0,1 1-1,-1-1 1,0 0 0,1 0-1,-1 0 1,0 0 0,0 1-1,0-1 1,1 0 0,-1 0-1,0 0 1,0 1 0,0-1-1,0 0 1,0 0 0,0 1-1,0-1 1,4-366-403,1 139 353,0 155 45,16-85 0,1 59 1,4 0 1,5 2-1,71-159 0,90-221 34,-192 476-27,0-1 0,0 1 0,1 0 0,-1 0 0,0 0 1,0 0-1,0 0 0,0 0 0,0-1 0,0 1 0,0 0 0,0 0 0,0-1 0,0 1 0,0 0 0,0 0 1,0-1-1,0 1 0,0 0 0,0-1 0,0 1 0,0 0 0,0 0 0,0-1 0,0 1 0,0 0 0,0 0 1,0 0-1,-1 0 0,1 0 0,0 0 0,0 0 0,0-1 0,0 1 0,-1 0 0,1 0 0,0-1 1,-9 3 0,-9 12-1,-23 25 18,13-10 21,-62 47 0,62-52-39,28-24 0,0 0 0,-1 0-1,1 0 1,0 0 0,0 0 0,0 0-1,0 1 1,0-1 0,0 0-1,0 0 1,0 0 0,0 0-1,0 0 1,0 0 0,0 0-1,0 0 1,0 0 0,-1 0-1,1 0 1,0 0 0,0 0 0,0 0-1,0 0 1,-1 0 0,1 0-1,0 0 1,0 0 0,0 0-1,0 0 1,0 0 0,-1 0-1,1 0 1,0 0 0,0 0-1,0 0 1,0-1 0,0 1 0,0 0-1,0 0 1,0 0 0,0 0-1,0 0 1,0 0 0,0 0-1,0-1 1,0 1 0,0 0-1,0 0 1,0 0 0,0 0-1,0 0 1,0 0 0,0 0 0,0 0-1,0 0 1,0 0 0,0 0-1,0 0 1,0 0 0,0-1-1,0 1 1,0 0 0,0 0-1,0 0 1,0 0 0,0 0-1,0-1 1,0 1 0,0 0 0,0-1-5,0-8 4,1 0 0,1-1 1,-1 1-1,1 0 0,1-1 0,0 1 1,5-11-1,33-63 2,-25 56-2,8-18-15,36-49 0,-73 108 24,-15 18-1,-16 16 16,20-15 18,2 0 0,-22 47 0,-29 76 165,45-92-124,22-50-82,16-30-22,0-2 12,176-243-150,-51 76 63,-127 173 97,16-20 0,-23 30 0,1-1 0,0 1 0,0 0 0,0 0 0,0 0 0,0 0 0,1 1 0,-1-1 0,5-2 0,-7 4 1,0 0-1,1 0 1,-1 0-1,0 0 1,1 0-1,-1 0 1,0 0-1,0 0 0,0 0 1,0 0-1,1 0 1,-1 0-1,0 0 1,1 0-1,-1 0 0,0 0 1,1 0-1,-1 0 1,0 0-1,0 0 1,0 0-1,0 0 0,0 1 1,1-1-1,-1 0 1,0 0-1,0 0 1,1 1-1,-1-1 1,0 0-1,0 0 0,0 0 1,1 1-1,-1-1 1,0 0-1,0 1 1,0-1-1,0 0 0,0 0 1,1 0-1,-1 0 1,0 0-1,0 1 1,0 14 29,0-11-15,0 15-3,-1 0 1,-1-1 0,0 2-1,-1-2 1,-1 1 0,-1-2-1,-12 35 1,-93 183 71,-2 7 46,31-29-93,80-212-66,1-7-36,2-12-44,4-3 104,1 0 1,1 1-1,13-25 0,-9 19-24,11-22-8,3 1-1,40-55 1,70-77 36,-92 125-30,-16 20-145,-36 45 190,2 1 1,-11 23-1,7-15 1,-152 254 72,42-76 56,34-44 70,81-143-218,10-12-29,9-15 20,102-142 30,24-28-5,-17 53-11,-43 48 0,-77 82-2,0 1 1,0-1-1,-1 1 1,0-2-1,1 2 1,-1-1-1,-1-1 1,2 1-1,-2-1 1,1 1-1,-1 0 1,0-1 0,1 1-1,-2-1 1,1 0-1,0 0 1,0-5-1,3-38 20,-3 35-25,1 0 0,-2 1-1,0-22 1,-1 32 6,0-1 0,1 0 0,-1 1-1,1-1 1,-1 0 0,0 1-1,-1-1 1,2 0 0,-1 1-1,-1 0 1,1-1 0,0 0-1,0 2 1,-1-2 0,0 1 0,2 0-1,-2-1 1,1 2 0,-2-1-1,2 0 1,-1 0 0,1 1-1,-4-2 1,-4 0-8,0-1 0,-20-2 0,25 4 9,-17-1-2,7 0-5,-1 1 1,0-3-1,-24-6 0,35 8 5,0 1 0,1-1 0,-1 0 1,1 0-1,0-1 0,-1 1 0,1-1 0,0 1 0,-1-2 0,1 2 1,1-2-1,-1 1 0,1 0 0,-1-1 0,1 1 0,0-1 0,0 0 0,-2-5 1,1 2-8,0-2 0,1 1 0,0-1 1,0 0-1,0 1 0,1-1 0,0 0 1,1 1-1,0-2 0,2-9 1,-2 16 8,1-1 0,1 1 0,-1 0 0,1 0 0,-1 0 0,2-1 0,-2 2 0,2-1 0,-1 0 0,3-3 0,29-26 0,-23 22 0,-6 6 0,-5 4 0,1-1-1,0 1 1,0-1 0,-1 0 0,1 0-1,0 0 1,0 1 0,-1-1-1,1 1 1,-1-1 0,1 0 0,-1-1-1,1 1 1,-1 1 0,1-1 0,-1 0-1,0 0 1,0 0 0,0 0-1,1-2 1,-23 2-149,15 2 131,4-1-30,8-5 42,-3 4 14,5-3-2,0 0 0,0 0 0,-1 1 0,2 0 0,-1 1 0,1-1 0,0 2 0,-1-1 0,1 0 0,0 1 0,-1 1 0,1 0 0,0 0 0,13 3 0,-18-2-3,-2-1 0,2 1-1,-2 0 1,1-1 0,0 1-1,-1 0 1,1 0 0,0 0-1,-1 0 1,1 0 0,-1 0-1,1 1 1,-1-1 0,2 3-1,12 24 53,-13-21-47,1 1 1,1-1-1,8 12 1,-12-19-9,0 1 1,1-1-1,-1 0 1,0 1-1,0-1 1,0 0-1,0 0 1,0 0 0,0 1-1,0-1 1,0 1-1,1-1 1,-1 1-1,0-1 1,0 1-1,0-1 1,0 0 0,0 1-1,0-1 1,0 0-1,0 0 1,-1 1-1,1-1 1,0 1-1,0-1 1,0 1 0,0-1-1,0 0 1,0 1-1,0-1 1,0 1-1,-1-1 1,1 0-1,0 1 1,-1-1 0,1 0-1,0 0 1,-1 0-1,1 0 1,-1 0-1,1 1 1,0-1-1,0 0 1,0 0 0,-1 0-1,1 0 1,-1 1-1,1-1 1,-1 0-1,1 0 1,-3 2-3,-55 37-43,-73 67 0,84-65 44,30-26 1,4-4 15,-22 16-1,31-25-16,-1 1 0,2-1 0,-1 0 0,-1 0 0,1 0 0,0-2-1,-1 2 1,0-1 0,1 0 0,-8 0 0,12-1 1,-1 0-1,1-1 1,0 1 0,0 0 0,0-1 0,-1 1 0,1-1-1,-1 1 1,1-1 0,0 1 0,-1-1 0,1 1-1,0 0 1,0 0 0,0-1 0,0 1 0,0-1-1,0 1 1,-1-1 0,1 0 0,0 1 0,0-1 0,0 1-1,0-1 1,0 1 0,0 0 0,0-1 0,1 0-1,-1-20-31,0 18 31,1-4 1,1 0 0,-1-1-1,1 1 1,1 0 0,-1 0-1,1 0 1,0 0-1,1 0 1,0 1 0,5-8-1,8-9-6,26-25 0,-39 43 7,9-10 5,1 1 0,1 1 0,-1 1 0,2 0 0,16-10 0,-19 16 1,-1-1 0,0 2 0,1 0 0,0 1 0,0 0 0,0 0 0,24-1 0,-29 5 2,2-1-1,-1 0 0,-1 2 0,2-1 0,-1 1 1,-1 0-1,17 6 0,-20-5-1,-1-1 0,0 2 0,0-1 0,0 1 0,0-1 0,0 2 0,-1-2 0,0 2-1,1-1 1,-1 1 0,0 0 0,0 0 0,-1-1 0,1 1 0,0 1 0,2 7 0,-1 0 14,0 0-1,-2 0 1,1 1-1,-1 0 1,-1-1 0,0 1-1,0 0 1,-3 18-1,1-2 2,1-10-14,-2-1 0,0 1 1,-1-1-1,-2 1 0,0-1 1,0 0-1,-14 32 0,-7 4 12,-35 52-1,55-97-17,5-6-1,1-1 0,-2 1 0,1-2 0,0 2 0,-1-1 0,1 0 0,-1 1 0,0-2 0,0 1 1,1 0-1,-2 0 0,2-1 0,-1 1 0,-1-1 0,1 1 0,-4 1 0,6-3-2,-1 0 1,1 0-1,-1 0 0,1 0 1,0 0-1,-1 0 0,1-1 0,-1 1 1,1 0-1,-1 0 0,1-1 0,-1 1 1,1 0-1,0-1 0,0 1 1,-1 0-1,1-1 0,-1 1 0,1-1 1,-1 1-1,1 0 0,0 0 0,0-1 1,0 1-1,0-1 0,0 1 1,-1-1-1,1 1 0,0-1 0,0 1 1,0-1-1,0 0 0,-4-21-107,4 16 86,-29-291-521,25 268 513,4 28 33,-1 0 0,1 0-1,0 1 1,0-1 0,-1 0-1,1 1 1,0-1-1,0 0 1,0 0 0,-1 1-1,1 0 1,-1-1 0,1 0-1,-1 1 1,0-1-1,1 0 1,-1 1 2,1 0 0,0 1 0,-1-1 0,1 0-1,0 1 1,-1-1 0,1 0 0,0 1 0,0-1 0,0 0 0,0 1-1,0-1 1,0 0 0,-1 0 0,1 1 0,0-1 0,0 1 0,0-1-1,0 1 1,0-1 0,0 1 0,0-1 0,0 0 0,0 1 0,0-1-1,0 0 1,0 1 0,-2 42 128,3 0-1,1 0 0,1 0 1,4 0-1,0-1 1,21 70-1,11-14-13,-38-96-133,-2-24-95,-2 1 0,0-1 0,-9-31 0,-1-7-16,7 30 83,3 1 1,1-1-1,0 0 0,4-38 0,-2 67 43,0 0 0,0 1 0,0-1 1,0 0-1,1 1 0,-1 0 0,0-1 0,0 0 0,0 1 0,1-1 0,-1 0 0,0 1 0,0-1 0,0 1 0,0 0 0,1-1 0,-1 1 0,1-1 0,-1 1 0,1-1 0,-1 1 0,0-1 0,0 1 0,1 0 0,0-1 0,0 1 0,-1 0 4,1 0 0,0 0-1,0 0 1,0 0 0,-1 0-1,0 0 1,1 1-1,0-1 1,0 0 0,-1 1-1,0-1 1,1 1 0,0-1-1,-1 1 1,1-1 0,-1 1-1,0-1 1,1 0 0,-1 1-1,1 0 1,-1-1-1,1 1 1,0 1 0,3 8 33,1 1 0,-1 0 1,0 0-1,-1 0 0,0 0 1,1 20-1,1-6 25,7 48 127,-2 1 1,0 121 0,-10 196 8,-1-364-196,-1-17-23,2-9-32,0-2-42,21-550-900,-16 466 887,10-87-53,-10 140 147,0 1-1,3 0 1,13-40-1,-20 66 16,1 1 0,-1-1 0,2 1 0,-1 0 0,-1 0 0,3 0 0,-2-1 0,0 2 0,1-1 0,0 0 0,0 1 0,0 0 0,6-4 0,-9 7 1,1-1-1,-1 1 1,0 0-1,1-1 1,0 1-1,-1 0 1,1 0-1,0-1 1,-1 1 0,0 0-1,1 0 1,0 0-1,0 0 1,-1 0-1,0 0 1,1 0-1,-1 0 1,1 1-1,0-1 1,0 0 0,-1 0-1,0 1 1,1-1-1,-1 0 1,1 1-1,0-1 1,-1 1-1,2 1 6,-1-2-1,-1 2 1,2-1-1,-1 1 0,0-1 1,-1 1-1,1 0 1,-1-1-1,1 0 0,0 3 1,4 17 74,0 0 1,-2 1-1,1 28 1,-2 72 164,-2-86-188,-1 46 43,-3-1 0,-13 82-1,-75 264 152,8-48-149,80-367-146,3-13 29,0 1-1,1-1 1,0 0 0,0 1 0,0 0 0,-1-1 0,1 1 0,0-1 0,0 0 0,-1 0-1,1 1 1,0-1 0,0 1 0,0-1 0,0 0 0,0 1 0,0-1 0,0-1 0,-5-80-126,5-2 0,2 2 0,4-1 0,27-135 0,-11 118 133,5 2 0,4 0 0,58-129 0,-76 198 12,68-139-3,-58 134-7,-23 32 7,2 0 1,-1 2 0,0-2 0,1 0 0,-1 1 0,1 0 0,-1 0-1,1 0 1,-1 0 0,1 0 0,0 0 0,0 1 0,-1-1 0,2 0-1,-2 1 1,1-1 0,2 1 0,-3 0 3,0 0 1,-1 0-1,1 0 0,-1 0 1,0 0-1,0 0 0,1 0 1,-1 0-1,1 0 0,-1 1 1,1-1-1,-1 0 0,0 0 1,1 0-1,-1 1 0,0-1 1,0 0-1,1 1 0,-1-1 1,0 0-1,1 0 0,-1 0 1,0 1-1,0-1 0,1 1 1,2 6 32,0 0 0,0-1 0,-1 1 0,0 1 1,0-2-1,0 2 0,-2-1 0,3 10 0,-2 68 112,-1-57-104,-1 24 0,-3 0 0,-2-1 0,-2 1 0,-25 86-1,-44 106 152,-51 201 108,128-439-307,-4 11 24,4-16-24,0 0 0,0-1 0,0 1 0,0-1 0,0 0 1,0 0-1,-1 1 0,1-1 0,0 1 0,0-1 0,-1 1 1,1-1-1,0 0 0,0 1 0,0-1 0,-1 1 0,1-1 1,0 0-1,-1 1 0,1-1 0,-1 0 0,1 0 0,-1 0 0,1 0 1,-1-3-181,1-16 94,0-17 45,1 2-1,7-50 0,117-417-602,-14 212 422,-105 273 227,0-1 0,0 0 0,-2-1 0,4-27 0,1-72 11,-8 95-16,1 8-42,-2 1 0,0-1 0,-1 1 1,-1-1-1,-3-20 0,3 29 24,1 0-1,-1 0 1,-1 0 0,1 0-1,0 0 1,-1 0 0,0 0-1,0 1 1,-1 0 0,1 0-1,-1-1 1,1 2 0,-1 0-1,0-1 1,-1 1 0,-6-5-1,1 4 19,1 0 1,-1 1-1,0-1 0,0 2 1,0-1-1,0 2 0,-1 0 1,-17-1-1,10 1 5,-31-6 0,44 7-3,-1-2 1,0 0-1,0 0 0,1-1 1,-1 1-1,1-2 1,0 2-1,0-2 0,-5-4 1,2 2-1,1 0 0,-2 1 0,1 0 0,-1 0 0,1 1 0,-2 0 0,2 1 0,-1 0 0,-1 0 0,0 1 0,-13-2 0,22 4 2,4-1 3,11 0 12,20-2 23,182 15 189,-209-11-213,49 4 66,-50-5-75,-1 0-1,1 0 1,-1-1-1,0 1 1,1-2-1,-1 2 0,10-6 1,-13 6-11,0-1 1,-1 0-1,1-1 1,-1 1-1,1 0 1,-1-1-1,1 0 1,0 2-1,-2-2 0,2 0 1,-1 0-1,0 1 1,1-4-1,-2 4 0,1 0 0,-1 0 0,0 1 0,0-1 0,1 1 0,-1-1-1,0 0 1,0 0 0,0 1 0,0-1 0,0 0 0,0 0 0,0 1 0,0-1-1,0 0 1,0 1 0,-1-1 0,1 0 0,0 0 0,-1 1 0,1 0-1,0-1 1,0 0 0,0 0 0,-1 1 0,1-1 0,-1 0 0,0 1 0,1 0-1,0-1 1,-1 1 0,1-1 0,-1 1 0,0-1 0,1 1 0,0 0 0,-1-1-1,0 1 1,0 0 0,0-1 0,-52-18-174,-67-32 62,108 45 108,0 0-1,-1 1 1,1 1-1,-1-1 1,-1 2-1,1 0 1,0 1-1,0 0 1,-19 1-1,17 5 84,11-2 3,6-1 84,76-1 121,112 14 0,-170-9-268,-5-3-18,-1 0-1,18 0 1,-31-2-2,0 0 0,-1 0 0,0 0 0,1 0 0,0 0 0,0 0 0,-1 0 0,0 0 0,1-1 0,-1 1 0,1 0 0,0-1 0,0 1 0,-1-1 0,0 1 0,0-1 1,1 1-1,0-1 0,-1 1 0,1-1 0,-1 1 0,0 0 0,0-1 0,0 0 0,1 1 0,-1-1 0,0 0 0,0 1 0,1-2 0,-1 2-11,8 0-6,81-10 22,-87 10 2,-1 0-1,1 0 1,-1 0-1,1 0 1,-1 0 0,1 0-1,-1 1 1,1 0-1,-1-1 1,1 1-1,0 0 1,-1 0-1,0 0 1,0-1-1,1 1 1,-1 0-1,0 1 1,2 0-1,0 2 5,-1 0 0,0 0-1,1-1 1,-1 2 0,1 4-1,0-2 2,-1 0 10,0 1 0,-1-1 0,1 1 0,-1 0 0,0 0 0,-1 0 0,-1 11 0,1-5-4,-1 1-8,-1 0 0,1 0 0,-1 0 0,-1-1-1,-1 1 1,-1-1 0,-11 27 0,5-18 3,-1-1-1,-1 0 1,-29 37 0,40-57-16,-7 7-151,6-9 65,2-6 40,1-25-33,1-1 0,1 1 0,10-50 1,-10 72 79,-1 1 1,2-2-1,-1 1 1,2 1 0,-1-1-1,1 1 1,0 0-1,1-1 1,7-9 0,-1 12 13,-10 6-6,-1 0 1,0 0-1,0 0 0,0 0 1,1 0-1,-1 0 1,1 0-1,-1 0 1,0 0-1,1 0 0,-1 0 1,0 0-1,0 0 1,0 0-1,1 0 0,-1 1 1,1-1-1,-1 0 1,0 0-1,1 0 1,-1 0-1,0 0 0,1 0 1,-1 0-1,0 1 1,0-1-1,0 0 0,0 1 1,0-1-1,0 0 1,1 1-1,-1-1 0,0 0 1,0 1-1,0-1 1,0 1-1,0-1 1,1 0-1,-1 0 0,0 0 1,0 1-1,0-1 1,0 1-1,1 18 78,-1 30 0,-1-15-29,0-8 6,-1 0 0,-2 0 0,-1 0 0,0 0 0,-17 44 0,-56 120 322,73-180-360,-6 22 19,21-79-149,12-22-148,16-95 1,11-33 62,-44 185 192,-5 12 6,0 0-1,0 0 1,0 0-1,0 0 1,0 0-1,0-1 0,1 1 1,-1 0-1,0 0 1,0 0-1,0 0 1,0 0-1,0 0 0,0 0 1,0 0-1,0 0 1,1 0-1,-1 0 1,0 0-1,0 0 0,0 0 1,0 0-1,0 0 1,0 0-1,0 0 1,0 0-1,1 0 0,-1 0 1,0 0-1,0 0 1,0 0-1,0 0 1,0 0-1,0 0 0,0 0 1,0 1-1,0-1 1,0 0-1,0 0 1,0 0-1,0 0 0,0 0 1,0 0-1,0 0 1,0 0-1,0 0 1,0 0-1,0 1 0,0-1 1,0 0-1,0 0 1,0 0-1,0 0 1,0 0-1,0 0 0,0 0 1,0 0-1,0 0 1,3 24 96,-3-10-60,1 33 90,-3 1 0,-1-1 0,-12 67-1,-6-35 63,-52 128-1,-47 67-104,118-269-85,0-1 0,1 0 1,-2 0-1,1 0 1,0 0-1,-1-1 1,1 1-1,0 0 1,-1-1 0,0 0-1,-1 1 1,-5 3-1,9-7-2,0 0 1,-1 0-1,1 0 0,0 0 1,0 0-1,-1 1 0,1-1 0,-1 0 1,1 0-1,-1 0 0,1 0 0,0 0 1,0-1-1,-1 1 0,1 0 0,-1 0 1,1 0-1,-1 0 0,1 0 1,0 0-1,0 0 0,0 0 0,-1 0 1,1-1-1,0 1 0,-1 0 0,1-1 1,-1 1-1,1 0 0,0-1 0,0 1 1,-1-1-1,1 1 0,0 0 1,0-1-1,0 1 0,0 0 0,0 0 1,0-1-1,0 1 0,0 0 0,0-1 1,0 0-1,-3-18-170,3 18 167,-6-195-393,-1-17-24,6 186 374,-22-225-185,22 244 233,-1-6 0,1 0 0,-2 0 1,0 0-1,-1 0 1,-8-21-1,11 34 3,1 0 0,0 0 0,-1 1 0,1-2 0,-1 1 0,0 0 0,1 0-1,0 0 1,-1 1 0,0 0 0,0-1 0,0 0 0,1 0 0,-1 0 0,0 1 0,0-1 0,0 1 0,0 0 0,0-1 0,-1 0 0,1 1 3,0 0-1,0 1 1,0-1 0,0 0 0,1 0 0,-1 0-1,0 1 1,0-1 0,0 0 0,1 0-1,-1 1 1,0-1 0,0 1 0,1-1 0,-1 1-1,0 0 1,0-1 0,0 2 0,-2 2 6,0-1-1,1 0 1,0 2 0,-1-2 0,2 1 0,-1 0 0,0 0 0,-1 7-1,-2 14 55,0 0-1,-1 47 0,6 54 151,1-61-89,-34 669 616,23-641-669,-4 0 0,-44 159 0,16-100-113,29-99-16,11-46 40,0 0-1,1 1 1,-1-1-1,1 1 1,1 0-1,-1-1 1,1 1-1,1-1 1,0 1-1,2 10 1,6 24 13,-6-29 2,0 1 0,7 18 0,19 40 1,-27-66 0,0 1 0,0-1 0,0-1 0,0 14 0,0-11 0,-2-1 0,2 1 0,3 8 0,-2-3-5,4 7 17,-7-19-16,0 0-1,1-1 1,0 1 0,-1 0-1,1 0 1,-1-1 0,0 0 0,1 1-1,0-1 1,0 1 0,-1-1-1,1 1 1,-1-1 0,1 1 0,0-1-1,0 0 1,-1 1 0,1-1 0,0 0-1,0 0 1,-1 0 0,1 0-1,1 0 1,18 0-70,-10 1 73,-1-1-1,1 0 1,12-2 0,-18 1-1,-2 1 1,1-1-1,0-1 1,-1 2 0,1-1-1,0-1 1,0 0 0,-1 1-1,0-1 1,1 0 0,0 1-1,-2-1 1,2-1-1,-1 1 1,3-3 0,2-7-13,0 1-1,-1-1 1,0 0 0,8-25 0,12-57-107,-23 83 89,6-31-119,0-1 0,-3 0 0,2-83 0,-15-312-420,7 438 573,0 0 0,0 0-1,0 0 1,-1 0 0,1 0 0,0-1 0,0 1-1,0 0 1,0 0 0,0 0 0,0 0-1,0 0 1,-1 0 0,1 0 0,0 0 0,0-1-1,0 1 1,0 0 0,0 0 0,-1 0 0,1 0-1,0 0 1,0 0 0,0 0 0,0 0-1,0 0 1,0 0 0,0 0 0,0 0 0,0 0-1,0 0 1,0 0 0,-1 0 0,1 0 0,0 0-1,0 0 1,0 0 0,0 0 0,0 1-1,0-1 1,-1 0 0,1 0 0,0 0 0,0 0-1,0 0 1,0 0 0,0 0 0,0 0 0,-1 1-1,-5 5 54,-30 76 36,4 1 0,3 1-1,4 2 1,-18 98 0,35-123-63,1 1 1,3 101-1,5-187-61,2 0 0,6-27 0,-1-2-54,2-15-34,24-190-297,-19 0-458,-16 230 780,-3 19 108,0 11 89,-5 14 143,-9 102 289,3-16-302,4-42-85,1 1 0,3-1 1,4 1-1,3 84 0,1-133-116,1 0 1,5 23-1,-6-32-27,0 0 0,0-1 1,-1 1-1,2 0 0,-1 0 1,0-1-1,1 1 0,-1-1 0,1 1 1,-1-1-1,1 0 0,0 0 0,0 0 1,0 1-1,0-2 0,1 1 0,2 2 1,-3-4-4,-2 1-1,1-1 1,1 1 0,-1-1 0,0 0 0,0 0 0,0 0-1,0 0 1,0 0 0,1 0 0,-2 0 0,2 0 0,-1-1 0,-1 1-1,2 0 1,-1-1 0,-1 1 0,2-1 0,-1 1 0,0-1 0,-1 1-1,2-1 1,-1 1 0,-1-1 0,1 0 0,0 0 0,0 0 0,-1 1-1,2-3 1,2-2-1,-2-1 0,1 1 0,0-1 0,2-8-1,-1 5 2,22-60-177,-3-2 0,-3-1 0,-2 0 0,-3-1 0,8-143 0,-23 184 51,0 24 124,-1 0 0,1 0 0,1-10 0,-29 146 313,3-18-120,15-61-94,-2 4 33,3 0-1,-7 110 1,15-81-71,2 92 69,-1-173-128,0 5 2,1 0 0,-1 0 0,1 0 0,0 0 0,0 0 0,1-1 1,-1 1-1,1-1 0,3 8 0,-3-12-6,-1 0 1,1 0-1,0-1 0,0 1 0,-1-1 1,1 0-1,-1 0 0,1 1 1,0-1-1,0 0 0,-1 0 0,1-1 1,0 1-1,0 0 0,-1 0 1,1 0-1,-1-1 0,1 1 0,-1-1 1,1 0-1,-1 0 0,3-1 1,7-11-1,-9 10 4,0 0 0,0 0 0,1 0-1,-1 1 1,0-1 0,1 1 0,0-1 0,0 1-1,4-3 1,1 3 6,-7 2-7,0 0 0,-1 0 1,0 0-1,1-1 0,-1 1 1,1 0-1,0 0 0,-1-1 0,0 1 1,0 0-1,1-1 0,0 1 1,-1 0-1,1-1 0,-1 1 0,1 0 1,-1 0-1,0-1 0,0 1 1,0-1-1,1 1 0,-1-1 1,0 0-1,1 1 0,-1-1 0,0 1 1,0-1-1,2-3-6,0-2 6,1-1 0,-2 0 1,1 0-1,-1 0 0,0 0 1,1-7-1,2-18-5,4-18 4,4-89 1,-11-51 3,-3 106 0,3 1 0,15-95 1,45-146-35,7-23 53,-55 287-32,32-94 1,-43 145 10,-2 7 0,1 1 0,-1-2 0,1 1 0,0 1 0,-1-1 0,1 0 0,0 0 0,0 0 0,0 1 0,0-1 0,1 0 0,-2 1 0,4-2 0,-4 4 0,0 0 0,0-1 0,1 0 0,-1 1 0,1 0 0,-1 0 0,0 0 0,0 0 0,1 0 0,-1-1 0,0 1 0,0 0 0,0 0 0,0 1 0,-1 12 0,0 0 0,-1 0 0,0-1 0,-1 1 0,-1-1 0,-7 21 0,-125 410 20,43-129-8,17-19-12,76-296-2,0 0 1,0 0 0,-1 0 0,1 0 0,0 0 0,0 0 0,0 0-1,0 0 1,0 0 0,0 0 0,0 0 0,0 0 0,0 0-1,0 0 1,0 0 0,0 0 0,0 0 0,1-11-44,3-18-12,31-111 41,30-157-32,-31-61-105,-22-2-156,-10 247 226,12-288 46,-2 290 37,-10 134 59,-4 9-44,-2 0 1,-1 0 0,-14 50 0,6-29 1,3-5 23,-56 279 288,58-254-264,5-66-69,3-23-70,11-132 59,-11 119 1,1 5 13,-1-1-1,-2 0 1,0 0 0,-10-44-1,8 53 1,-1 0 1,0 1-1,-1 0 0,-1 0 0,-13-21 1,17 32 3,0-1 0,-1 1 0,1 0 0,-1 0 0,1 1 0,-1-1 0,0 1 0,0 0 0,-1 0 0,2 0 0,-2 0 0,0 1 0,1 0 0,-1 0 0,0 1 0,0-1 0,0 1 0,0 0 0,0 0 0,-9 1 0,5-1 26,-1 2-1,0-1 1,1 1-1,0 1 1,-1 0-1,-13 4 0,-25 7 26,25-8-36,19-3-36,15-1-1505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72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387 232 0,'2'9'417,"-2"-8"-384,1 0 1,-1-1-1,0 1 0,1 0 0,-1 0 1,0 0-1,0 0 0,0-1 0,1 1 1,-1 1-1,0-1 0,-1 0 1,1-1-1,0 1 0,0 0 0,0 0 1,-1 0-1,1 0 0,0 0 0,-1 0 1,-3 4-12,-2 0 0,2 0-1,-2-1 1,1 0 0,-1 0 0,1 0 0,-11 4 0,4-2 0,-34 20 70,-79 51 130,111-66-203,0 0-1,1 1 1,0 1-1,1-1 0,0 3 1,-12 18-1,23-33-17,0 1-1,0-1 1,1 1-1,0 0 1,-1 0-1,1 0 0,-1-1 1,1 1-1,-1 0 1,1 0-1,0 0 1,-1 0-1,1 0 1,0 0-1,0 0 1,0 0-1,0 0 0,0 0 1,0-1-1,0 1 1,0 0-1,1 2 1,-1-3-1,1 1 1,0 0-1,-1-1 1,1 1 0,-1 0-1,1-1 1,0 1-1,0-1 1,-1 0 0,0 0-1,1 0 1,0 1-1,0-1 1,0 0-1,-1 1 1,1-1 0,0 0-1,0 0 1,-1 0-1,3 0 1,1 0 0,-1 0 1,2-1-1,-1 1 1,0-1-1,0 1 1,-1-2-1,2 1 1,-1-1-1,3-1 1,19-15-2,-1-1 0,37-38 0,-19 18-6,-2 2-65,2 2 0,51-32 0,-81 59-20,-14 18 139,-2-5-47,0 0-1,0 0 1,-1 0 0,0-1-1,0 1 1,0-1 0,0 1-1,-7 3 1,0 1 4,-34 33 14,-90 87 41,112-103-7,0 0-1,2 1 0,-26 42 0,45-64-44,0-2-1,0 1 1,1 0-1,-1 1 1,1-2-1,-1 1 1,1 0 0,1 2-1,-1-2 1,0 0-1,1 9 1,0-13-8,0 1 1,1-1 0,-1 1-1,1-1 1,-1 1-1,0-1 1,1 1 0,-1-1-1,1 1 1,-1-1-1,1 0 1,-1 0 0,0 0-1,1 0 1,0 0-1,0 1 1,-1-1 0,0 0-1,1 0 1,0 0-1,-1 0 1,1 0 0,0 0-1,-1 0 1,0 0-1,1 0 1,1 0 0,19-2 19,-17 1-17,0-1 0,0 1 0,0-1-1,-1-1 1,1 2 0,-1-2 0,0 1 0,1-1 0,3-4-1,27-30 27,-25 27-27,220-231-34,-202 209-50,-25 30 50,-3 3 11,-10 16 49,3-3-8,1 0 0,0 0 0,1 1 0,0-1 0,1 1 0,1 1 0,-5 27 0,4-2 49,1 75 1,4-116-70,0 0-1,0 0 1,0 0 0,0 0 0,0 0-1,0-1 1,0 1 0,0 0-1,0 0 1,0 0 0,0 0 0,0 0-1,0 0 1,0 0 0,0 0-1,0 0 1,0 0 0,0 0 0,0 0-1,0 0 1,0 0 0,0 0-1,0 0 1,0 0 0,0 0 0,1 0-1,-1 0 1,0 0 0,0 0-1,0 0 1,0 0 0,0 0 0,0 0-1,0 0 1,0 0 0,0 0-1,1 0 1,-1 0 0,0 0 0,0 0-1,0 0 1,0 0 0,0 0-1,0 0 1,0 0 0,0 0 0,0 0-1,0 1 1,0-1 0,0 0-1,1 0 1,-1 0 0,0 0 0,0 0-1,0 0 1,0 0 0,0 0-1,0 0 1,0 1 0,4-8-15,2-8-13,0 0 1,-1-1-1,0 0 0,-1 0 0,-1 0 1,-1 0-1,2-28 0,-4-10-67,-6-53 0,3 59 91,2 8 4,1 40 1,0-1 0,-1 1 0,1-1 0,0 1 0,0 0 0,0-1 1,0 1-1,0-1 0,0 1 0,0-1 0,0 1 0,0 0 0,1 0 0,-1 0 1,0-1-1,0 1 0,0-1 0,0 1 0,1 0 0,-1-1 0,0 1 1,0-1-1,1 1 0,-1 0 0,0-1 0,0 1 0,0 0 0,0 0 0,1-1 1,-1 1-1,1 0 0,-1 0 0,0 0 0,1 0 0,-1 0 0,0 0 1,0 0-1,1 0 0,-1 0 0,1 0 0,-1-1 0,0 1 0,1 0 0,-1 0 1,1 0-1,-1 1 0,0-1 0,0 0 0,1 0 0,-1 0 0,1 0 1,-1 0-1,0 0 0,1 0 0,-1 0 0,0 0 0,0 0 0,0 1 0,1-1 1,-1 0-1,0 1 0,1-1 0,-1 0 0,0 1 0,1 0 0,-1-1 5,7 7 39,0 2 1,0-1-1,0 2 0,-1-1 1,0 0-1,-1 1 1,5 11-1,-1-3-3,146 277 620,-129-240-656,-27-59-49,0 0 1,1 0 0,0-1 0,0 1-1,1-5 1,0-16-131,-3 12 123,1 0 0,-2 1 1,0-1-1,-7-16 0,-21-51-148,20 55 138,-8-21-65,13 26 89,-2 0 0,-1 2 0,0-1-1,-1 1 1,-16-23 0,26 41 39,0-1 0,-1 1 0,1 0 0,0 0 0,-1-1 0,1 1 0,0 0 1,0-1-1,0 1 0,-1 0 0,1-1 0,-1 1 0,1 0 0,-1 0 0,1-1 0,-1 1 0,1 0 0,0 0 1,0 0-1,-1 0 0,1 0 0,-1 0 0,-2 7 106,4 17 37,-1-20-157,2 11 84,7 29 1,1 3 3,-7-28-49,-1 1 0,-1 0-1,0 0 1,-5 33 0,4-46-24,-1-1 0,-1 0 0,1 0 0,-1-1 0,0 1 0,0 0 0,-1 0 0,0-1 0,0 0 0,0 1 0,0-1 0,-1-1 0,0 1 0,0 0 0,0 0 0,-1-2 0,1 1 0,-1 0 0,-5 3 0,7-5-6,-1 0 0,1-1 1,0 0-1,-1 1 0,1-1 0,-1-1 0,1 1 1,-1 0-1,0-1 0,1 0 0,-1 0 0,0 0 1,1 0-1,0-1 0,-5 0 0,-5-3-23,0 0 1,-22-10-1,-9-5 0,-66-1-30,75 16 53,-44-14 0,64 16 5,13 1-6,-1 1 0,2 0 1,-1-1-1,-1 1 0,1-1 1,0 0-1,0 0 0,0 1 1,0-1-1,0 0 0,0 0 1,0-1-1,1 1 0,-5-4 1,6 5 3,-1 0-1,1-1 1,0 0 0,-1 0 0,0 1 0,0-1 0,1 0-1,-1 1 1,1 0 0,-1-1 0,0 1 0,0-1 0,1 1-1,-1 0 1,0-1 0,0 1 0,1 0 0,-1-1 0,0 1 0,0 0-1,0 0 1,1 0 0,-1 0 0,0 0 0,0 0 0,1 0-1,-1 0 1,0 1 0,0-1 0,1 0 0,-1 0 0,0 1 0,0-1-1,0 1 1,1-1 0,-1 1 0,-1 0 0,-5 8 4,6-9-5,-1 1 0,2 0 0,-1 1 0,0-1 0,0 0 0,0-1 0,1 2 0,-1-1 0,0 0 0,1 0 0,-1 0 0,1 1 0,-1 1 0,-3 8 0,5-4 1,-1 0-1,1-1 1,0 1 0,1 0 0,-1 0-1,1-1 1,1 0 0,-1 1-1,1-1 1,0 0 0,0 0-1,0 0 1,1 0 0,0-1-1,7 7 1,-3-3 2,2 0 1,-1-1-1,1 0 0,1-1 1,-1 1-1,1-2 0,13 7 0,-24-13-4,0 0-1,1 0 0,-1 0 0,0 0 1,1 0-1,-1 0 0,0 0 1,1 0-1,-1 0 0,0 0 0,0 0 1,0 0-1,0 0 0,1 0 0,-1 0 1,0 0-1,1 0 0,-1 0 1,0 0-1,0 0 0,1 0 0,-1 0 1,0-1-1,0 1 0,0 0 0,0 0 1,0 0-1,1-1 0,-1 1 0,0 0 1,0 0-1,0-1 0,0 1 1,1 0-1,-1-1 0,0 1 0,0 0 1,0 0-1,0-1 0,0 1 0,0 0 1,0 0-1,0 0 0,0 0 0,0-1 1,0 1-1,0 0 0,0-1 1,0-15-29,0 14 16,0-5-18,-1 0 0,0-1 0,0 2 0,-1-2 0,1 1 0,-2 0 0,1 1 0,0-1 0,-1 0 0,0 1 0,0 0 0,-7-10 0,-12-21 24,-7-12 43,30 55 87,8 20-40,2-2 0,1 0-1,26 39 1,-31-50-51,11 16 30,40 63 122,-47-78-147,-1 0 1,2-1-1,24 23 1,-35-36-41,-1 1 1,1 0-1,0-1 1,-1 1-1,0-1 1,1 1-1,0-1 1,-1 0-1,1 0 0,-1 0 1,1 0-1,0 0 1,0 1-1,-1-1 1,0 0-1,1 0 1,0 0-1,0 0 1,0 0-1,-1 0 2,1 0 0,-1-1 0,1 1 0,-1 0 0,1 0 0,-1 0 0,0-1 0,0 1 0,1 0 0,-1-1 0,0 1 0,1-1 0,-1 1 0,0-1 0,0 1 0,1-1 0,-1 1 0,0 0 0,0 0 0,0-1 0,0-1 0,0-3-17,1-1 1,-1 0-1,-1-11 0,1 5-31,-3-22-24,0 0 1,-2 0 0,-2 1 0,-16-53 0,11 44-27,-14-83 0,27 116 124,2 16 50,-2-6-44,67 170 443,-11-21-164,-44-122-219,1 0 0,35 52-1,-46-76-86,1 1-1,0-1 1,0 1-1,6 4 0,-10-8-4,1 0-1,1-1 0,-2 0 0,1 1 0,1 0 0,-1 0 1,-1-1-1,2 1 0,-1 0 0,0-1 0,0 0 1,0 0-1,0 0 0,1 0 0,-1 0 0,0 1 1,1-1-1,-2 0 0,2-1 0,-1 1 0,0 0 0,0 0 1,1 0-1,-1 0 0,0-1 0,2 0 0,-2 0-5,0 0-1,-1 0 1,1 1-1,-1-1 1,1-1-1,0 1 1,-1 0-1,0 1 1,1-1-1,-1-1 1,0 1-1,1 0 0,-1 0 1,0 0-1,1 0 1,-1-2-1,0-23-80,0 19 40,0-10-10,0 0 0,-1 0-1,-1 0 1,-1 1 0,0-1-1,-1 0 1,-6-19-1,-24-49-32,-45-135-173,77 216 266,2-1-1,-1 1 1,0-1 0,0 1 0,1-10 0,0 14 1,0 0-1,0 0 1,0 0-1,0 0 1,0 0-1,0 0 1,0 0-1,0 0 1,0 0-1,0 0 1,0 0-1,1 0 1,-1 0 0,0 0-1,0 0 1,0 0-1,0-1 1,0 1-1,1 0 1,-1 0-1,0 0 1,0 0-1,0 0 1,0 0 0,1 0-1,-1 0 1,0 0-1,0 0 1,0 0-1,0 0 1,0 0-1,0 1 1,0-1-1,0 0 1,0 0-1,0 0 1,0 0 0,1 0-1,-1 0 1,0 0-1,0 0 1,0 0-1,0 0 1,0 0-1,0 0 1,1 0-1,-1 0 1,0 0 0,0 0-1,0 1 1,0-1-1,6 5 47,0 0 1,0 1-1,-1 0 1,1 0-1,-2 0 1,5 7-1,27 46 123,-34-54-158,44 91 220,-36-71-170,1-1-1,2 0 1,0-1 0,1-1-1,24 31 1,-36-51-65,-1 0 0,1-1-1,-1 0 1,1 1 0,-1-1 0,1 0 0,-1 0 0,1 0 0,0 0 0,0 0 0,-1 0-1,1 0 1,0-1 0,3 1 0,-4-1-3,-1-1 0,2 1 0,-1 0 0,-1 0 0,1 0 0,0 0 0,0 0 0,0-1 0,-1 1 0,1-1 0,0 1 0,0-1 0,-1 0 0,1 1 0,-1-1 0,1 0 0,0 1-1,-1 0 1,0-1 0,1 0 0,0 0 0,-1 0 0,1 0 0,-1 1 0,1-1 0,-1 0 0,0 0 0,0 0 0,0 0 0,0 1 0,0-1 0,1 0 0,-1-2 0,1-8-85,0 0 1,-1-22-1,-1 12 17,1 14 53,-1 0 0,0 0 0,0 0-1,-1 0 1,1 0 0,-2 1 0,1 0 0,-3-9-1,-32-49-101,7 12 106,26 45 22,3 10 28,3 13 22,9 19 44,8 42-1,-16-61-72,-1-1-1,0 1 0,-2 0 1,0 0-1,-2 23 1,1-37-26,0-1 0,1 2-1,0-1 1,-1-1 0,0 1 0,0 0 0,0 0 0,0 0 0,0-1 0,0 0 0,-1 1-1,1 0 1,0-1 0,-1 0 0,1 1 0,-1-1 0,1 0 0,-2 0 0,2 0 0,-1 0-1,1 0 1,-2 0 0,2-1 0,-1 1 0,-2 0 0,-5 1-20,1 0 1,-1-1-1,1 0 1,-12 0-1,-10-1-18,-1 0 0,1-3-1,0 0 1,-54-15 0,75 16 31,2-1 1,2 2 0,-1-1-1,-10-1 1,16 2 5,-1 1 0,0 0-1,0 0 1,0 0 0,0 0-1,0 0 1,0 0 0,1 0-1,-1 0 1,0 1 0,0-1-1,1 0 1,-2 0 0,1 0-1,0 1 1,1-1 0,-1 1-1,1-1 1,-1 1 0,0-1-1,1 1 1,-1 0 0,0-1-1,0 0 1,1 1 0,0 0-1,-1 0 1,1 0 0,-1 0-1,1-1 1,-1 1-1,0 1 1,0 5 5,-1-1-1,2 1 0,-2 0 1,2 0-1,-1 0 1,1 0-1,0 0 1,1-1-1,0 2 0,0-1 1,0 0-1,1-1 1,0 1-1,0 0 1,1-1-1,-1 0 0,1 0 1,4 6-1,7 9 23,0-2-1,1 1 1,30 29-1,-39-43-24,18 20 34,-12-12 42,30 26 0,-38-36-70,0-1 0,1 1 0,0-2 0,-1 1 0,2-1 0,-2 1 0,2-2 0,-2 1 0,2 0 0,-1-1 1,9 1-1,-5-1-2,1-1 1,-1 0-1,1 0 1,-1-1-1,0-1 1,0 1-1,1-2 1,17-6-1,28-18 2,0-2-1,55-41 1,91-89 7,-191 150-50,0 0 0,0-1 1,9-13-1,-18 20 27,2 1 0,-2-1 1,1 2-1,-1-2 0,1 1 0,-1-2 1,0 2-1,1-1 0,-1 1 0,-1-2 0,1 2 1,0-2-1,0 2 0,-1-2 0,0 2 1,0-1-1,0 0 0,0 0 0,0 0 1,0 0-1,-2-6 0,1 8 2,1 0-1,-2-1 1,1 1 0,0 0-1,1 0 1,-2 0-1,1 0 1,0-1 0,0 2-1,0-1 1,0 0 0,-1 0-1,1 1 1,0-1-1,-1 0 1,1 1 0,-1 0-1,1 0 1,-1-1 0,1 1-1,-2 0 1,-38-1-117,27 2 92,-5-2 21,2 2-1,-1 0 0,-33 7 1,-172 52 15,202-55 1,0-2 1,-1 1-1,1-3 1,-28-1-1,48 0-3,1 0 0,0 1 1,0-1-1,0 0 0,-1 1 0,1-1 0,-1 0 0,1 1 1,0-1-1,-1 1 0,1-1 0,0 0 0,0 0 1,-1 1-1,1-1 0,0 1 0,0-1 0,0 1 0,0-1 1,0 1-1,0-1 0,0 1 0,0-1 0,0 0 0,0 0 1,0 1-1,0-1 0,0 1 0,0-1 0,0 1 0,0-1 1,0 1-1,0-1 0,1 1 0,-1-1 0,0 1 0,1-1 1,7 21 41,-5-18-34,0-1 1,0 2-1,1-1 1,-1 0-1,1-1 1,0 1 0,-1-1-1,1 0 1,0 0-1,0-1 1,1 1 0,-1 0-1,0-1 1,0-1-1,1 1 1,-2 0-1,2-1 1,5 0 0,0 0 3,0 0 1,0-1 0,0 0 0,0-1 0,-1-1 0,2 1 0,10-6 0,5-4 0,-1-2 0,0-1 0,26-21 0,65-60-43,-92 74-122,0-1-1,40-52 1,-57 63-1,-7 12 149,0 0-1,1 0 1,-1 0 0,0 0-1,0 0 1,0 0 0,0 0-1,0 0 1,0-1-1,0 1 1,0 0 0,0 0-1,0 0 1,0 0 0,1 0-1,-1 0 1,0-1 0,0 1-1,0 0 1,0 0-1,0 0 1,0 0 0,0-1-1,0 1 1,-1 0 0,1 0-1,0 0 1,0 0 0,0 0-1,0-1 1,0 1 0,0 0-1,0 0 1,0 0-1,0 0 1,0 0 0,0 0-1,0 0 1,-1-1 0,1 1-1,0 0 1,0 0 0,0 0-1,0 0 1,0 0-1,0 0 1,0 0 0,0 0-1,0 0 1,0 0 0,-3 0-3,2 0 1,-1 0 0,0 0-1,0 0 1,1 1 0,-1-1-1,0 1 1,0-1 0,1 1-1,-1 0 1,1 0 0,-1-1-1,-2 3 1,-23 17-42,16-11 35,-71 55 4,-119 90 130,181-140-98,1 0 0,1 1 0,0 1 0,0 2 0,2 0 0,1 0 0,0 1 0,-16 29 1,28-42-6,-1 1 0,2-1 0,0 1 0,-3 10 0,5-15-15,-1 0 1,1 1-1,0-1 0,0 0 1,0 0-1,0 1 0,0-1 0,1 3 1,-1-4-6,1-1 0,-1 1 0,0 0 0,1 0 0,-1 0 0,1-1 0,-1 0 0,0 1 0,0 0 0,1-1 0,-1 1 0,1 0 0,0-1 0,-1 1 0,0-1 0,1 1 0,0-1 0,-1 0-1,1 0 1,-1 1 0,1-1 0,0 0 0,0 1 0,0-1 0,8 1 1,-1 0-1,1 0 0,-1-1 0,1 0 0,-1-1 0,1 0 0,-1-1 1,0 1-1,0-2 0,1 0 0,-1 0 0,-1 0 0,9-5 0,7-4 3,-2-2 0,0 0 0,23-21 0,97-91-94,-138 123 82,0 1 0,0-1 1,0 1-1,0-1 1,0 2-1,1-2 0,-1 1 1,0 1-1,1 0 0,0-1 1,-1 1-1,1 0 1,4 0-1,-8 1 8,1 0-1,-1 0 1,0 0-1,0 0 1,1 0 0,-1 0-1,0 0 1,0 0-1,0 0 1,0 0 0,0 0-1,0 0 1,0 1-1,0-1 1,1 0 0,-1 0-1,0 0 1,0 0-1,0 0 1,0 0 0,0 0-1,1 0 1,-1 0-1,0 0 1,0 1 0,0-1-1,0 0 1,0 0-1,0 0 1,0 1 0,0-1-1,0 0 1,0 0 0,0 0-1,0 1 1,0-1-1,0 0 1,0 0 0,0 1-1,0-1 1,0 0-1,0 0 1,0 0 0,0 1-1,0-1 1,0 0-1,0 0 1,0 0 0,0 1-1,-1-1 1,1 0-1,-4 9-26,-1-6-8,0 1 0,1 0 0,-2 0 1,2-2-1,-2 2 0,-9 3 0,-8 4-15,-10 9 38,-45 32 0,69-45 33,0 0 0,0 2 1,2-2-1,-1 2 0,0 0 0,1 0 0,1 0 0,-1 2 0,-7 15 0,13-22 0,-1 0 0,2 0 0,-2 1 0,1-1 0,0 0 0,1 0 0,-1 6 1,1-9-17,0 1 1,0-1 0,0-1 0,0 2-1,0-1 1,1 0 0,-1 1-1,0-2 1,0 1 0,0 1 0,1-1-1,-1 0 1,1-1 0,0 1 0,-1 1-1,1-1 1,-1 0 0,1-1 0,0 1-1,0 0 1,-1 0 0,1 0 0,0-1-1,0 1 1,0 0 0,0-1 0,0 0-1,0 1 1,0-1 0,0 1 0,2 0-1,5 0 3,1 0-1,0 0 0,0-1 1,0 0-1,-1 0 0,1-1 1,0 0-1,0-1 0,13-4 1,6-5 32,41-20 0,-40 17-33,-7 1-36,0 0 1,-1-3-1,-1 1 1,0-2-1,20-21 1,-13 12-58,42-31 1,-48 40-177,-19 17 172,-10 0 74,-8 7-27,1 0 0,-17 11 1,1 0-76,2-3 65,-61 36-5,80-45 74,0 2 0,0 0-1,0 0 1,1 0 0,1 2 0,-10 11 0,17-20-7,0-1-1,1 1 1,-1 0-1,0 1 1,0-1-1,1 0 1,-1-1-1,1 2 1,-1-1-1,1 1 1,-1-2-1,1 1 1,0 1-1,0-1 1,0 0-1,0 0 1,-1 1-1,1-1 1,1 1-1,-1-2 1,0 2-1,0-1 1,0 1-1,0-2 1,0 2 0,1-1-1,0 2 1,0-2 2,0 1 1,1-1 0,-2 0 0,2 0 0,-1 0 0,0 0-1,1 0 1,-1 0 0,1-1 0,-1 0 0,0 1 0,1 0-1,-1-1 1,1 1 0,-1-1 0,1 0 0,0 1-1,-1-1 1,4-1 0,0 2 4,1-1-1,0 0 0,0-1 1,0 0-1,-1 0 0,1 0 1,0 0-1,-1-1 1,1 0-1,-1 0 0,1-1 1,-1 1-1,0-2 1,0 1-1,0 0 0,5-6 1,185-189 10,-175 175-26,-3 3-37,0 1 0,-2-2-1,0 0 1,-2-1 0,0-1-1,-1 1 1,13-38-1,-9 17-119,-1 0 0,-3 0-1,10-66 1,-22 108 155,1 1 0,-1 0 0,0-1 0,0 0 0,0 0 0,1 0 0,-1 0 0,0 1 1,0-1-1,-1 0 0,1 0 0,0 0 0,0 0 0,0 1 0,-1-1 0,1 0 1,0 0-1,0 1 0,0-1 0,-1 0 0,1 0 0,-1 1 0,1 0 0,-1-1 1,1 0-1,0 0 0,-1 1 0,0-1 0,0 1 0,1-1 0,-2 1 0,1 0 6,0 0-1,-1 0 0,1 0 0,0 0 1,0 0-1,-1 0 0,2 0 1,-2 0-1,1 1 0,0-1 0,0 1 1,0 0-1,0-1 0,0 1 1,0 0-1,0-1 0,0 1 0,0 0 1,-1 2-1,-17 17 78,2 2-1,-24 34 1,-6 11-13,3-12-45,12-12 27,-2-1 1,-1-3-1,-51 44 0,82-80-50,0 0 1,1 0-1,-1-1 1,0 1-1,0-1 1,-1 0-1,2 0 1,-2 0 0,-8 1-1,12-3-1,1 0 0,-1 0 0,1 1 0,0-1 0,0 0 0,0-1 0,-1 1 0,1 0 0,0 0 0,-1 0 0,1 0 0,-1 0-1,1 0 1,0 0 0,-1-1 0,1 1 0,0 0 0,0 0 0,0 0 0,0-1 0,-1 1 0,1 0 0,0 0 0,-1-1 0,1 1 0,0 0 0,0 0 0,0 0 0,-1 0 0,1-1 0,0 1 0,0 0 0,0-1 0,0 1 0,0-1-1,0 1 1,0-15-30,0 8 37,0-4-6,1 0 0,1 0 0,-1 1 0,1-1 0,1 0 0,-1 1 0,2 0 0,0 0 0,7-14 0,8-14 0,2 1 0,35-47 0,-53 80 1,0 0 0,1 0-1,0 0 1,0 0 0,0 1 0,6-6-1,-10 14 86,-7 8-74,0 0 0,1 0-1,-3-1 1,1 0 0,-1-1 0,-15 15 0,-6 10 33,-17 21 24,47-57-69,0 0 0,0 1 0,0-1 0,-1 0-1,1 0 1,0 0 0,0 0 0,0 0 0,0 1-1,0-1 1,0 0 0,0 0 0,0 0 0,0 0 0,0 0-1,0 0 1,0 1 0,0-1 0,0 0 0,0 0 0,-1 0-1,1 0 1,0 0 0,0 0 0,0 0 0,0 0-1,-1 0 1,1 0 0,0 0 0,0 0 0,0 0 0,0 0-1,-1 0 1,1 0 0,0 0 0,0 0 0,0 0-1,0 0 1,0 0 0,0 0 0,0 0 0,0 0 0,-3-9-18,2-15-18,1 19 33,2-7-2,0-1-1,-1 2 0,2-1 1,0 0-1,0 1 1,1-1-1,8-14 1,2-9-10,14-25 10,-38 78 31,-1 2 1,-20 26-1,8-13-9,7-10-17,-22 32 0,34-49 0,-2 0 0,2 0 0,-2-1 0,0 0 0,1-1 0,-10 7 0,15-11 0,-1 0 0,1 0 0,0 1 0,0-1-1,0 0 1,-1 0 0,1 0 0,0 1 0,-1-1-1,1 0 1,-1 0 0,1 0 0,0 0 0,-1 0 0,1 0-1,0 0 1,0 0 0,-1 0 0,1 0 0,0 0-1,-1 0 1,1 0 0,-1 0 0,1 0 0,0 0 0,0-1-1,0 1 1,-1 0 0,1 0 0,0 0 0,-1-1 0,0 1-1,0-12-18,6-19-14,5 8 31,0 0 0,25-40 0,0 1 2,86-200 32,-114 243-32,1 0 0,-2-1 0,0-1 0,-2 1 0,-1 0 0,0-1 0,0-28 0,-3 49 0,0 0 1,1 0-1,-1 0 0,0 1 0,0-1 1,0 0-1,0 0 0,0 0 0,0 0 0,0 0 1,0 0-1,0 0 0,0 0 0,1 0 0,-1 0 1,0 0-1,0 0 0,0 0 0,0 0 1,0 0-1,0 0 0,0 0 0,1 0 0,-1 0 1,0 0-1,0 0 0,0 0 0,0 0 1,0 0-1,0 0 0,0 0 0,1 0 0,-1 0 1,0 0-1,0 0 0,0 0 0,0 0 0,0 0 1,0 0-1,0 0 0,0 0 0,0 0 1,0 0-1,0 0 0,0 0 0,0-1 0,0 1 1,0 0-1,4 18 33,0-1 0,-2 1 0,0 0 1,-1 32-1,0-25-12,-1-14-11,3 41 65,-3 1-1,-1 0 1,-11 65 0,2-68 0,2-1 0,-3 79 0,16-131-166,2-12 37,0 0 1,-1-1-1,6-16 0,-2 3-46,5-16-17,-2 1 0,9-57 0,3-93-55,-21 63-154,-4 131 329,0 0 0,0 0-1,0 0 1,0 0 0,0 0 0,0 0-1,0 0 1,0 0 0,0 0 0,0 0-1,0 0 1,0 0 0,0 0-1,0 0 1,0 0 0,0 0 0,0 0-1,0 0 1,0 0 0,0 0 0,0 0-1,0 0 1,0 0 0,0 0 0,0 0-1,0 0 1,0 0 0,0 0 0,0 0-1,0 0 1,0 0 0,0 0 0,-4 10 43,-2 19 4,-12 79 420,-7 174-1,24-269-436,1-3-8,-1-1 0,1 0 1,2 18-1,-2-26-25,0-1 0,0 1-1,0-1 1,0 1 0,0-1 0,0 1 0,0-1 0,1 0 0,-1 0-1,0 0 1,0 1 0,0-1 0,1 1 0,-1-1 0,0 0 0,0 1-1,0-1 1,0 0 0,1 1 0,-1-1 0,0 0 0,1 1 0,-1-1-1,1 0 1,-1 0 0,0 0 0,1 0 0,-1 0 0,1 0 0,10-4-11,7-17-11,-1-4-84,-2 0 0,-1-2 0,14-38 1,-21 46 40,-1-1 0,-1 1 1,-1-1-1,0-1 0,-2 1 1,0-33-1,2 129 279,-2-53-129,-2-8-11,1-1 0,-1 0 0,3 1 0,-1-1 0,0 0 0,10 23 0,-12-36-76,0-1 1,0 1-1,0-1 0,0 1 1,0-1-1,1 1 0,-1-1 1,0 1-1,0-1 0,0 0 1,0 0-1,0 0 0,1 1 1,-1-1-1,0 1 0,1-1 1,-1 0-1,1 1 0,-1-1 1,0 0-1,1 1 0,-1-1 1,0 0-1,0 0 0,1 0 1,-1 1-1,1-1 1,-1 0-1,1 0 0,-1 0 1,0 0-1,0 0 0,1 0 1,0 0-1,-1 0 0,1 0 1,-1 0-1,0 0 0,0 0 1,1 0-1,-1 0 0,1-1 1,-1 1-1,1 0 0,-1 0 1,1-1-1,-1 1 0,0 0 1,0 0-1,0-1 1,1 1-1,-1-1 0,1 1 1,-1 0-1,0-1 0,0 1 1,1 0-1,-1 0 0,0 0 1,0-1-1,0 1 0,0-1 1,0 1-1,0-1 0,0 0 1,13-32-108,-13 29 87,4-10-69,3-11-45,-7 25 135,0-1-1,0 0 1,1 0 0,-1 1-1,1-1 1,0 0 0,-1 1-1,0 0 1,1-1 0,-1 0-1,1 1 1,0-1 0,-1 1-1,1-1 1,0 1-1,0-1 1,-1 1 0,1 0-1,-1 0 1,1 0 0,0 0-1,0-1 1,-1 1 0,1 0-1,1 0 1,0 0 3,0 0 0,-2 0 0,2 0 0,-1 1 0,1-1 0,-1 0-1,1 0 1,0 0 0,-2 1 0,2 0 0,-1 0 0,1-1 0,-1 1 0,0 0 0,0-1 0,1 2 0,-2-1 0,2 0 0,-1 0 0,-1 0-1,4 3 1,-3-2 5,0 1 0,0 0-1,0 0 1,1 0-1,-2 0 1,1 0-1,-1 0 1,1 0 0,0 0-1,-1 5 1,0 0 4,-1 1 0,0-2 0,0 2 0,0-2 0,-1 2 0,0-2 0,0 1 0,-4 9 0,-31 46-1,27-47-3,0 0-1,0 1 1,-12 32 0,0 25 116,22-70-134,0-5 3,1-1-1,0 1 1,-1 0-1,1 0 1,-1 0-1,2 0 1,-1-1 0,0 2-1,-1-1 1,1 0-1,1-1 1,3-2-3,34-42-88,44-70 0,-82 114 78,5-6-11,-10 28 85,2-13-47,-2-1 0,1 1 0,-1-1 0,0-1 0,0 1 0,-7 6 0,7-7 0,0-1 0,0 1 0,0 0 0,0 0 0,1 0 0,0 1 0,1 0 0,-1-1 0,-2 7 0,0 7 42,3-11 4,0-1 0,0 2 1,1-2-1,-2 11 0,4-18-51,-1 0-1,0 0 0,0 0 0,0 1 1,0-1-1,1 0 0,-1 0 0,0 0 1,0 0-1,1 0 0,-1 0 0,0 0 0,0 0 1,0 0-1,0 0 0,0 0 0,0 0 1,1 0-1,-1 0 0,0 0 0,0 0 1,1 0-1,-1 0 0,0 0 0,0 0 0,1 0 1,-1 0-1,0 0 0,0 0 0,1 0 1,-1 0-1,0 0 0,0 0 0,0 0 1,0 0-1,0 0 0,0-1 0,0 1 1,0 0-1,1 0 0,-1 0 0,0 0 0,0-1 1,0 1-1,1 0 0,1-3-7,1 0-1,0 0 1,-1-1-1,0 2 1,1-2-1,-2 0 1,1 1-1,0-1 1,-1 0-1,1 1 1,0-6-1,-1 7-35,0-1 0,0 0 0,-1 0 0,0-1 0,1 1 0,-1 0 0,0 0 0,0 0-1,-1-1 1,1 1 0,0 0 0,0 0 0,-1 0 0,-1 0 0,0-4 0,-8-8-721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73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0 507 96,'155'195'2264,"-143"-183"-2249,-1 0 1,1-1 0,2 0 0,-1-2 0,16 10 0,3-2 8,40 15 1,-57-26-1,0 1 1,-1 0-1,18 12 0,-28-16-20,0 0 0,0 0-1,0 1 1,0 0 0,-1 0 0,0 0-1,1 0 1,-1 1 0,0-1-1,-1 1 1,0-1 0,1 1-1,2 10 1,38 113 34,-41-118-38,-1 0 0,1 0 0,-1 0 0,-1 0 0,0 0 0,-1 0 0,0 0 0,-4 14 0,3-19-6,1-4-20,0-3 9,0 0 1,0 1 0,-1-1 0,1 0 0,0 0 0,0 0 0,0 0 0,0 0 0,1-1 0,-1 2 0,0-2 0,0-3 0,1 6 0,-10-30-57,-1 1-1,-13-27 0,-15-35-25,27 56 99,3 9 0,-13-51 0,27 129 203,30 72 52,-23-90-203,-2 0 0,11 61 0,-14-2-191,-7-164-143,2-5-31,-11-89 1,-2-103 317,10 256-7,1 0 1,1 0 0,0 1-1,0-1 1,1 0-1,0 1 1,1-1-1,0 1 1,1 0-1,9-20 1,-12 30 3,0 0 0,-1-1 0,1 1 0,0-1 0,0 2 0,0-2 0,0 1 0,0 0 0,0 0 0,1 0 0,-1 0 0,0 0 0,2-1 0,-3 2 3,1 0 0,0 0 0,0 0 0,-1 0 1,0 0-1,1 0 0,0 0 0,0 0 0,-1 0 0,1 0 0,0 0 0,-1 0 1,1 0-1,0 0 0,-1 1 0,1-1 0,-1 0 0,1 1 0,0-1 0,-1 0 0,1 2 1,1 0 14,1 1 1,-1-1 0,0 1-1,0-1 1,-1 2 0,2-2-1,-2 2 1,0-1 0,1 0 0,0 4-1,47 191 407,-16-48-144,-29-136-273,68 223 242,-65-224-292,-7-12 39,0-1-1,0 0 1,0 0-1,0 0 0,0 0 1,0 0-1,1 0 1,-1 0-1,0 0 0,0 0 1,0 0-1,0 0 1,0 0-1,0 0 1,0 0-1,0 0 0,0 0 1,0 0-1,0 0 1,0 0-1,0 0 0,0 0 1,0 0-1,0 0 1,1 0-1,-1 0 0,0 0 1,0 0-1,0 0 1,0 0-1,0 0 1,0 0-1,0 0 0,0-1 1,1 1-1,-1 0 1,0 0-1,0 0 0,0 0 1,0 0-1,0 0 1,0 0-1,0 0 1,0 0-1,0-1 0,0 1 1,0 0-1,0 0 1,0 0-1,0 0 0,0 0 1,0 0-1,0 0 1,0 0-1,0 0 0,0 0 1,0 0-1,0 0 1,2-28-199,-2 23 181,0-22-69,0 1-9,0 0 0,-1 1 0,-7-34 0,-51-155-234,8 33 321,120 431 732,-27-110-467,-18-62-162,7 23-26,-27-86-91,-4-15 21,0 0 1,0 0-1,0 0 0,0 0 0,0 0 0,0 0 0,0 0 0,0 0 1,0 0-1,0 0 0,0 0 0,0 0 0,1 0 0,-1 0 1,0 0-1,0 0 0,0 0 0,0 0 0,0 0 0,0 0 0,0 0 1,0 0-1,0 0 0,0 0 0,0 0 0,0 0 0,0 0 0,0 0 1,0 0-1,0 0 0,1 0 0,-1 0 0,0 0 0,0 0 1,0 0-1,0 0 0,0 0 0,0 0 0,0 0 0,0 0 0,0 0 1,0 0-1,-7-26-161,-15-24-9,4 11 109,2-2 1,0 1-1,3-2 1,-9-50-1,19 72 67,-2-38-1,10 68 89,52 154 241,4 8-29,-53-159-286,-6-11-16,-2-1 1,1-1-1,0 2 1,0 0-1,-1-1 1,1 0-1,0 0 1,0 1-1,-1 0 1,0-1-1,1 0 1,-1 1-1,1 1 1,-1 3-13,2-8-16,-1-9-42,-4-1 39,-1 0 1,0 0-1,0 1 0,0 0 0,-2 0 1,0 0-1,-8-11 0,-6-14-42,-21-37 51,-2 1 0,-104-128-1,122 170 22,-40-37 0,52 55 0,-1 1 0,0 1 0,0 0 0,0 2 0,-26-12 0,29 16 4,-1 1 0,1 0-1,-1 2 1,0-1 0,1 1 0,-2 1-1,-10 1 1,1-1-2,20 0-3,1-1 0,-1 1 0,1-1 0,0 1 0,0-1 0,-1 1 0,0 0 0,2-1 0,-2 0 0,1 0-1,0 0 1,0 0 0,0 0 0,0 0 0,0 0 0,-1-1 0,2 1 0,-1 0 0,0 0 0,0-1 0,1 1 0,-1 0-1,1 0 1,-1-1 0,0 1 0,1-1 0,-1 1 0,1-1 0,0-1 0,-1-3-3,0-1 0,0 1 1,1 1-1,0-2 0,0 1 0,0-8 1,1 12 3,0-1 1,0 1-1,-1 0 1,1 0-1,1-1 1,-1 1-1,0 0 1,1-1-1,-1 2 1,1-2-1,2-2 1,25-21 17,-21 19-16,10-8 1,1 1 1,25-16-1,-34 24-1,0 1 1,0 1-1,0 0 1,0 0-1,1 0 1,19-2-1,-29 6-1,-1 0 0,1 0 1,-1 0-1,1 0 0,-1 0 0,0 0 0,0 0 1,1 0-1,0-1 0,-1 1 0,1 1 0,-1-1 0,0 0 1,0 0-1,1 0 0,-1 0 0,1 0 0,-1 0 1,1 0-1,-1 0 0,1 0 0,-1 0 0,0 1 0,0-1 1,1 0-1,-1 1 0,1-1 0,-1 0 0,0 1 1,1-1-1,-1 1 0,0-1 0,0 1 0,0-1 1,0 1-1,0-1 0,0 0 0,1 0 0,-1 1 0,0-1 1,0 1-1,0-1 0,0 1 0,0-1 0,0 1 1,0-1-1,0 1 0,0-1 0,0 0 0,0 0 1,0 1-1,0-1 0,-1 1 0,1-1 0,0 1 0,0-1 1,0 1-1,0-1 0,0 1 0,0-1 0,-1 0 1,0 0-1,0 4-7,-1-1 1,0 1 0,0-2-1,0 1 1,-1 0 0,-3 5-1,-82 59-29,-20 21 6,82-64 56,26-23-54,1-8-37,4-3 64,2 0 0,0 0 0,0 0 0,-1 1 0,2 1 0,1-1 0,-1 2 0,11-10 0,83-50 0,-93 61 0,31-16 2,11-6-9,-46 23-20,-10 6-31,-20 11 59,1 2 1,0 1 0,1 1-1,1 1 1,-38 36-1,45-37 33,-1 1-1,3 0 1,-1 1-1,1 1 1,1 0-1,0 0 1,-16 42-1,26-58-28,2 1 0,-2 0 0,1-1 0,1 1 0,-1-1 0,0 7 0,1-10-5,0 1-1,0 0 0,0 0 1,0 0-1,1-1 0,-1 0 1,0 1-1,1 0 0,-1 0 1,0-1-1,0 1 0,0 0 1,1-1-1,0 0 0,-1 1 1,1-1-1,-1 1 0,0-1 1,1 1-1,0-1 0,-1 1 1,1-1-1,0 1 0,-1-1 1,0 0-1,1 1 0,0-1 1,0 0-1,-1 0 0,1 0 1,0 0-1,-1 0 0,1 0 1,-1 0-1,1 0 0,1 0 1,5 0-1,1 0 1,-1-1 0,1 0-1,0-1 1,-2 0-1,2 1 1,-1-2 0,0 1-1,0-2 1,0 1-1,0 0 1,-1-2 0,13-8-1,3-6 0,-1-1 1,26-30-1,-33 34-2,83-90-525,-112 133 453,-12 21 66,-103 193 360,124-228-326,1 0 0,0 1 1,2-1-1,-1 2 1,1-2-1,-2 28 1,5-33-16,0-1 0,0 1 0,0 0 1,2 0-1,-2 0 0,2-1 0,-1 1 0,2-1 0,-1 0 1,0 1-1,1-2 0,1 1 0,-1 1 0,6 5 1,-7-9-10,0 0 0,2-1 1,-2 1-1,1-1 0,0 0 1,0 0-1,0 0 1,1 0-1,-1-1 0,1 1 1,0-2-1,0 2 1,0-1-1,-1-1 0,1 1 1,0-1-1,1 1 1,-1-2-1,-1 1 0,2-1 1,-1 1-1,5-1 1,-8 0-3,0 0 1,0-1-1,1 1 1,-1 0-1,-1 0 1,2-1-1,-1 1 1,-1 0-1,2 0 1,-1-1-1,-1 0 1,1 1-1,0-1 1,0 0-1,0 0 1,0 0-1,0 1 1,0 0-1,-1-3 1,3 1-3,-2-1 0,1 1 0,-1-1 0,0 0 0,1 0 0,-2 1 0,2-4 0,1-6-14,-1-1 0,1-19 0,-3 31 16,2-34-39,-1 1 0,-7-54 0,5 70 33,-2 1-1,-1 0 1,0 0 0,-1 0 0,-1 1 0,-14-29-1,20 45 9,0 0 0,0 0 0,0 0 0,0 0 0,0 0 0,0 0 0,0 0 0,0 0 0,0 0 0,0 0 0,0 0 0,0 0 0,0 0 0,0 0 0,0 0 0,0 0 0,0 0 0,0 0-1,0 0 1,-1 0 0,1 0 0,0 0 0,0 0 0,0 0 0,0 0 0,0 0 0,0 0 0,0 0 0,0 0 0,0 0 0,0 0 0,0 0 0,0 0 0,0 0 0,0 0 0,0 0 0,0 0 0,0 0 0,0 0 0,0 0 0,0 0-1,0 0 1,0 0 0,0 0 0,0 0 0,0 0 0,0 0 0,0 0 0,0 0 0,0 0 0,0 0 0,0 0 0,-1 0 0,1 0 0,0 0 0,0 10 21,3 14 4,27 101 129,-14-64-59,-13-49-80,3 13 44,17 47 1,-20-66-57,-1 0 0,1 0 1,0-1-1,0 1 0,1-1 0,0 1 0,0-1 1,0 0-1,1 0 0,-1-1 0,1 0 1,9 7-1,-13-10-8,1 0 0,-1-1 0,0 1 0,0-1 0,0 1 1,0-1-1,1 1 0,-1-1 0,0 1 0,1-1 0,-1 0 0,0 0 0,0 0 0,1 0 1,-1 0-1,0 0 0,1 0 0,-1 0 0,0-1 0,1 1 0,-2-1 0,2 1 1,0-1-1,-2 0 0,2 1 0,-1 0 0,0-1 0,0 0 0,0 0 0,0 0 0,0 0 1,0 1-1,0-2 0,-1 1 0,1 0 0,0 0 0,0 0 0,-1 0 0,1-1 1,-1 1-1,1 0 0,0 0 0,-1-3 0,3-11-89,-2 1 1,0-1-1,-2-26 0,1 11-6,-1 17 83,-1 0 0,1 0 0,-2 1 0,0-1 0,-1 0 0,0 2 0,-6-15 0,5 15 11,4 8 6,1 1 0,-1-1 1,-1 0-1,2 2 0,-2-2 1,0 1-1,1-1 0,-1 2 1,1-2-1,-1 1 0,0 1 1,0-1-1,0 0 0,0 1 1,0-1-1,0 0 0,0 1 1,-1 0-1,1 0 0,0 0 1,-1 0-1,0 0 0,-3 0 1,5 1-2,-1-1 1,1 1 0,-1-1 0,0 0-1,1 0 1,-1 0 0,1 1-1,-1-1 1,1 0 0,-1 0-1,1 0 1,-1 0 0,1 0-1,0-1 1,0 1 0,-1-1 0,2 1-1,-3-3 1,0-1 3,0-2-1,1 1 1,-3-13 0,3 14-3,0 0 0,1 0 0,-1 0 0,0 0 1,0 0-1,-1 0 0,-3-5 0,-22-22 1,13 15 3,-25-35 1,36 46-5,0-1 1,1 0-1,0 1 0,0-1 1,1 0-1,-1 0 1,1-1-1,1 1 0,-3-15 1,4 17-3,0 0 0,0 0 1,0 1-1,0-1 0,0 0 1,1 1-1,0-1 0,1 1 1,-2-2-1,2 2 0,-1-1 1,6-7-1,-4 7 8,1 0 0,-1 1-1,1-1 1,1 1 0,-1 0 0,0 0-1,1 1 1,0 0 0,10-6 0,12-4 31,0 1 1,32-8-1,4-3-15,73-38 4,-171 72-187,-2 6 135,-52 17 1,69-28 15,0-1 1,0-1 0,-1-2-1,-31 2 1,33-3 15,22-1 10,31-1 23,26-6-8,0-1 0,93-29 0,-95 17-64,-54 19 0,-7 4-5,-17 16 12,-30 37-1,14-15 18,-19 22 158,3 3-1,-71 116 1,214-311-220,-88 124 61,108-136-113,-94 121 111,2 1-1,-1 1 1,2 0 0,34-22 0,-41 36-6,-13 4 17,0 0 1,0 0-1,0 0 1,1 0-1,-1 0 0,0 0 1,0 0-1,0 0 1,1 1-1,-1-1 0,0 0 1,0 0-1,0 0 0,1 0 1,-1 0-1,0 0 1,0 0-1,0 0 0,0 0 1,0 1-1,0-1 1,1 0-1,-1 0 0,0 0 1,0 1-1,0-1 1,0 0-1,0 0 0,0 1 1,0-1-1,0 0 1,0 0-1,0 1 0,0-1 1,-1 3 3,0 0 0,0-1 1,0 2-1,1-2 0,-1 1 1,-3 4-1,-8 14 22,-1 0 1,-19 23-1,0-1 28,4-2 76,2 1 0,-34 75 0,57-112-155,5-7 12,8-13 12,7-11 3,0 2 5,-2 3-104,1 1 1,23-23-1,-27 33 38,-12 10 59,0 0 0,0 0-1,0-1 1,0 1 0,1 0 0,-1 0 0,0 0-1,0 0 1,0 0 0,1 0 0,-1 0-1,0 0 1,0 0 0,1 0 0,-1 0-1,0-1 1,0 1 0,0 0 0,0 1-1,0-1 1,0 0 0,0 0 0,1 0-1,-1 0 1,0 0 0,0 0 0,0 0 0,1 0-1,-1 0 1,0 0 0,0 0 0,0 1-1,1-1 1,-1 0 0,0 0 0,0 0-1,0 0 1,0 0 0,0 1 0,0-1-1,0 0 1,0 0 0,0 0 0,0 1-1,1 0 2,-1 1 0,0 0 0,1 0 0,-1 0 0,0-1 0,0 2-1,-1-1 1,1-1 0,0 1 0,-1 1 0,1-2 0,0 1-1,-1 0 1,-1 2 0,-14 28 17,12-23-16,-43 75 56,47-84-59,0 0-1,0 0 1,0 0-1,0-1 1,0 1-1,0 0 1,0 0-1,0 0 1,0 0-1,0 0 1,-1 0-1,1 0 1,0 0-1,0 0 1,0 0-1,0 0 1,0 0-1,0 0 1,0 0-1,0 0 1,0 0-1,0 0 1,0 0-1,0 0 1,0 0-1,0 0 1,0 0-1,0-1 1,0 1-1,0 0 1,0 0-1,0 0 1,0 0-1,0 0 1,-1 0-1,1 0 1,0 0-1,0 0 1,0 0-1,0 0 1,0 0-1,0 0 1,0 0-1,-1 0 1,1 0-1,0 0 1,0 0-1,0 1 1,0-1-1,0 0 1,0 0-1,0 0 1,0 0-1,-1 0 1,1 0-1,0 0 1,0-9-5,0 2 6,0-2-1,0 1 1,0 0-1,1 1 1,1-2-1,-1 2 1,1-1-1,0 0 1,5-10-1,10-15-3,1 0-1,1 2 1,2 1-1,1-1 1,39-38-1,-44 50 7,-9 11 0,-1-1 1,2 2 0,9-9 0,-14 14-2,-1-1 0,0 2 0,1-1 0,0 0 0,0 1 0,0-1 0,0 1 1,0 0-1,-1 0 0,1 1 0,1-1 0,3 1 0,2 1 0,-2 0-1,1 1 1,1 1 0,-1 0-1,-1-1 1,1 2 0,12 7-1,3 0 0,3 4-2,-25-14 4,-1-1-1,0 1 0,0-1 1,0 1-1,0 1 0,0-1 1,0 0-1,0-1 1,-1 1-1,1 1 0,0-1 1,0 0-1,-1 0 0,1 1 1,-1-1-1,1 1 1,-1-2-1,1 2 0,-1 0 1,0 0-1,0-2-4,0 1-1,0-1 1,0 1 0,0-1-1,-1 0 1,1 1 0,0-1-1,-1 0 1,1 1 0,-1-1-1,1 0 1,0 0-1,0 0 1,0 0 0,-1 0-1,1 0 1,-1 0 0,1 1-1,-1-1 1,1 0 0,0 0-1,0 0 1,-1 0 0,1 0-1,-1 0 1,1 0-1,-1 0 1,-13 0-97,12 0 70,-7 0-23,0-1 0,-1 0 0,1-1 0,0 0 0,-14-5-1,-42-22-14,59 26 49,-9-5 6,1 0 0,-18-17 0,6 7 15,26 18-3,-1 0 1,0-1-1,1 1 0,-1-1 0,1 1 1,-1-1-1,1 1 0,-1 0 1,0-1-1,0 0 0,1 1 1,0-1-1,0 0 0,-1 0 1,1 1-1,-1-1 0,1 1 1,0-1-1,-1-1 0,1 2 2,0-1-1,1 1 1,-1-1-1,0 1 0,0 0 1,1 0-1,-1 0 1,0-1-1,1 1 0,-1 0 1,0-1-1,0 1 1,0 0-1,0 0 1,1-1-1,-1 1 0,1 0 1,-1 0-1,1-1 1,-1 1-1,1 0 0,-1 0 1,0 0-1,1 0 1,30-2 71,-19 1-45,1 2-1,0 0 1,0 0-1,-1 2 0,19 4 1,-24-4-9,0 0 1,0 1-1,0-1 0,-1 1 1,0 0-1,0 1 0,0 0 1,0 0-1,-1 0 1,1 1-1,4 5 0,5 10 35,-1 1-1,-1 1 1,-1 1-1,0-1 1,15 49-1,-22-54-51,-2-1 0,0 2 0,0-2 0,-2 2 0,-1 32 0,0-42-1,0-8-3,0-1 0,0 0 0,0 1 0,0-1 1,0 1-1,0-1 0,0 1 0,0-1 0,0 1 1,0-1-1,-1 1 0,1-1 0,0 0 1,0 0-1,-1 1 0,1-1 0,-1 1 0,1-1 1,0 0-1,-1 1 0,1-1 0,0 1 0,0-1 1,-1 0-1,1 0 0,-1 1 0,1-1 0,-1 0 1,1 0-1,0 0 0,0 1 0,-1-1 1,0 0-1,1 0 0,-1 0 0,1 0 0,0 0 1,-1 0-1,1 0 0,-1 0 0,1 0 0,-1 0 1,0-1-1,0 1-7,-1-1-1,2 1 1,-2-1 0,1 1-1,0-1 1,-1 1 0,1-1-1,1 0 1,-2 1 0,1-1-1,1 0 1,-2 0 0,1 0-1,-1-1 1,-6-15-46,1 0 0,1 0 0,1 0 0,1-1 0,-5-31 0,5 27 34,4 21 20,-8-43 18,7 34 53,7 29 35,4 17 14,-2 1-1,5 51 1,-9 117 206,-4-137-259,-1-64-61,2 0 0,-1 0 0,0 0-1,1 1 1,0-1 0,1 5 0,0-6-15,-2-3 11,1 0-1,-1 0 0,0 0 1,0 0-1,0 0 0,1 0 1,-1 0-1,0 0 0,0 0 1,0 0-1,1 0 1,-1 0-1,0 0 0,0 0 1,0 0-1,0 0 0,0 0 1,0 0-1,0 0 0,0 0 1,1 0-1,-1 0 1,0 0-1,0 0 0,0 0 1,0 0-1,1 0 0,-1 0 1,0-1-1,0 1 0,0 0 1,0 0-1,0 0 1,0 0-1,1-1 0,-1 1 1,0 0-1,0 0 0,0 0 1,0-1-1,0 1 0,0 0 1,2-9-15,-2 7 15,3-22-118,-1-2 0,-1 0 0,-3-36 0,1 51 98,-2-25-92,-12-54-1,9 56 114,10 110 229,0-47-181,-3-9 1,2-1 0,0 0-1,1-1 1,1 1-1,10 24 1,-15-42-51,1 0 1,-1 0 0,0 0-1,0 0 1,1 0-1,-1-1 1,1 0 0,-1 1-1,1 0 1,-1 0 0,1 0-1,-1-1 1,1 1-1,0-1 1,-1 0 0,1 1-1,0-1 1,0 1 0,0-1-1,-1 1 1,1-1 0,0 1-1,0-1 1,-1 0-1,1 0 1,0 1 0,0-1-1,0 0 1,0 0 0,0 0-1,0 0 1,-1 0-1,1-1 1,0 1 0,0 0-1,-1 0 1,1-1 0,0 1-1,0-1 1,-1 1-1,1-1 1,0 1 0,0-1-1,0 1 1,-1 0 0,1-1-1,0 0 1,0 1-1,-1-2 1,4-2-5,0 0 0,0-1 0,-1 1 0,0-2 0,0 1 0,3-6 0,-3 2-28,1 1 0,-1-1-1,0-1 1,-2 1 0,2 0-1,-3-1 1,2 1-1,-2 0 1,1-1 0,-4-17-1,0-2-22,-4 1-1,-9-34 1,1 5-22,-4-3 73,16 53 32,1 10 34,0 14 43,4 5-53,0 0 0,1 0 0,10 33-1,2 16 68,-7-19-25,0 90 0,-8-141-157,0-14-37,-1-2 79,0 2 1,-1-1-1,0 1 1,-1-1-1,-9-24 1,-32-67-184,8 22 107,13 18 86,8 22 18,-28-59 0,42 99-1,-1 0 0,1 1 1,-1-1-1,1 1 1,-2 0-1,2 0 1,-2 0-1,1-1 1,0 2-1,-1-1 1,1 0-1,0 1 1,-1-1-1,0 0 1,0 1-1,1 1 1,-1-2-1,1 1 0,-1 0 1,-1 1-1,1-1 1,1 1-1,-1 0 1,0-1-1,-5 2 1,-5 1 31,0 1 1,1-1-1,-1 1 1,-18 8-1,7-2-19,6-4-13,1 1 0,0 0 1,0 1-1,1 2 0,0 0 1,-19 14-1,35-23-5,1 0 0,-1 0 0,0 0 0,1 0 0,-1 0 0,0 0 0,0 0 0,0 0 0,0 0 0,0 0 0,1 0 0,-1 0 0,0 0 0,1 0 0,-1 0 0,0 0 0,0 0 0,1 0-1,-1 0 1,0 0 0,0 1 0,1-1 0,-1 0 0,0 0 0,0 0 0,0 1 0,0-1 0,0 0 0,0 0 0,0 1 0,0-1 0,0 0 0,0 1 0,0-1 0,0 0 0,0 0 0,0 1 0,0-1 0,0 0 0,0 1 0,0-1 0,0 0 0,0 0 0,0 0 0,0 0 0,0 0 0,0 1 0,0-1 0,0 0 0,0 0 0,0 1 0,0-1 0,0 0 0,0 0 0,0 1 0,-1-1 0,1 0 0,0 0 0,0 0 0,0 1 0,-1-1 0,1 0 0,0 0 0,-1 0 0,29 0-13,-19 0 11,185 2-228,-210-2 195,-3-1 22,1 2 0,-33 4 0,51-5 12,0 1 1,0-1 0,0 0 0,0 0 0,0 0 0,0 0 0,0 0 0,0 0 0,0 0 0,0 0 0,0 0-1,0 0 1,0 0 0,0 0 0,0 0 0,0 0 0,0 0 0,0 0 0,0 0 0,0 0 0,0 0-1,0 1 1,0-1 0,0 0 0,0 0 0,0 0 0,0 0 0,0 0 0,0 0 0,0 0 0,0 0-1,0 0 1,0 0 0,0 0 0,0 0 0,0 0 0,0 0 0,0 1 0,0-1 0,0 0 0,0 0 0,0 0-1,0 0 1,0 0 0,0 0 0,0 0 0,0 0 0,0 0 0,0 0 0,0 0 0,0 0 0,0 0-1,0 0 1,0 0 0,0 0 0,0 0 0,0 0 0,0 0 0,0 0 0,0 0 0,0 0 0,7 3 8,13 4 38,-19-7-41,10 2 13,7 4 17,1-1-1,22 11 1,-37-13-29,2-1 0,-2 2 0,1-2 1,0 2-1,-1 0 0,1-1 0,-1 2 1,0-1-1,0 0 0,-1 0 0,0 1 1,5 6-1,-1 1 5,-5-10-10,-2-1 1,2 1-1,-1 0 0,0 0 1,0 0-1,0 0 1,0 0-1,-1 0 1,1 0-1,1 3 1,-3-5-6,0 1 1,0-1-1,1 1 1,-1-1-1,0 0 1,0 1-1,1-1 1,-1 0-1,0 0 1,0 0 0,0 0-1,1 0 1,-1 0-1,0 0 1,0 0-1,0 0 1,-2-1-4,1 1 0,0 0 0,0-1 0,-1 0 0,1 1 0,0-1 0,0 0 1,0 0-1,-1 0 0,2-1 0,-1 2 0,-1-2 0,2 0 0,-3-1 0,-25-29-73,8 7 40,8 16 40,1 0 0,-1 1 0,-1 0 0,1 1 0,-1 0 0,-27-8 0,38 15 26,3 26 12,-1-25-37,1 1-1,0 0 1,0-2 0,-1 2 0,1 0 0,-1-1 0,0 0 0,1 0 0,-1 1-1,0-1 1,0 0 0,0 0 0,1 1 0,-3 0 0,-17 18 10,7-9-9,7-5 7,0 0-1,0 1 1,0 0-1,1 0 1,0 0 0,0 2-1,1-2 1,-1 1-1,2 0 1,0 1-1,-1-1 1,2 1-1,0 0 1,-3 15-1,0 153 129,6-124-119,-1-53-50,0-22-155,-1-13 158,4-99-151,-2 109 153,3 2-1,-1-1 0,11-35 0,9-7 28,-13 41 0,-1-1 0,-2 1 0,5-30 0,-10 33 0,-2 20 0,0 0 0,0 0 0,0 0 0,0-1 0,0 1 0,0 0 0,0 0 0,1 0 0,0 0 0,-1 0 0,1-1 0,0 2 0,0-1 0,0-1 0,0 2 0,0-1 0,1 0 0,-2 1 0,2-1 0,0 0 0,-1 1 0,2-2 0,21-15 0,-18 14 0,0 0 0,1-1 0,-1 0 0,5-6 0,-11 11 1,0 0 1,1 0-1,-1-1 0,0 1 1,1 0-1,-1 0 0,0-1 1,1 1-1,-1 0 0,0 0 0,0-1 1,0 1-1,0 0 0,0 0 1,0 0-1,1 0 0,-1-1 1,0 1-1,0-1 0,0 1 1,0 0-1,0-1 0,1 1 0,-1-1 1,0 1-1,0 0 0,0-1 1,0 1-1,0 0 0,-1 0 1,1 0-1,0-1 0,0 0 0,-11 0 71,4 2-54,-4-1 8,-2-1 12,0 1-1,0 1 0,-1 0 1,1 1-1,-1 1 0,-11 3 1,-19 12 25,24-9-210,-1-1-1,-37 9 1,38-16-793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596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156 263 128,'-1'0'19,"1"1"0,0-1 0,-1 0 0,1 0 0,0 0 0,0 0 0,0 0 0,-1 0 0,1 0 0,0 0 0,-1 0 0,1 0-1,0 0 1,-1 0 0,1 0 0,0 0 0,0-1 0,0 1 0,0 0 0,-1 0 0,1 0 0,0 0 0,-1-1 0,1 1 0,0 0 0,0 0 0,-1 0 0,1-1 0,0 1 0,0 0 0,0 0 0,-1-1 0,1 1-1,0 0 1,0-1 0,0 1 0,0 0 0,0 0 0,0 0 0,0 0 0,0-1 0,0 1 0,0 0 0,0-1 0,0 1 0,0 0 0,0-1 0,0 1 0,0 0 0,0-1 0,0 1 0,0 0 0,0-1 0,0 1-1,0 0 1,0-1 0,0 1 0,1 0 0,-1 0 0,0 0 0,0 0 0,0 0 0,1-1 0,13-14 546,-3 5-521,0 1 0,-1-2 1,0 1-1,0-2 1,8-12-1,2-2-38,-7 10-18,0 0-1,-1-1 1,-1-1-1,-1 1 1,14-30-1,-25 47 13,1 0 1,0 0-1,0 0 0,0 0 0,0 0 0,0 0 0,-1 0 0,1 0 0,0 0 0,0 0 1,0 0-1,0 0 0,0 0 0,-1 0 0,1 0 0,0 0 0,0 0 0,0 0 0,0 0 1,-1 0-1,1 0 0,0 0 0,0 0 0,0 0 0,0 0 0,0 0 0,0 0 0,0 0 1,0-1-1,0 1 0,0 0 0,0 0 0,0 0 0,0 0 0,0 0 0,0 0 0,0 0 1,-1 0-1,1 0 0,0 0 0,0 0 0,0 0 0,0 0 0,0 0 0,0-1 0,0 1 1,0 0-1,0 0 0,0 0 0,0 0 0,0 0 0,0-1 0,0 1 0,0 0 0,0 0 1,0 0-1,0 0 0,0 0 0,0-1 0,-10 9 4,-12 19 36,-25 36 1,5-6-21,-116 136 71,144-176-61,8-11-12,0 2-1,0 0 1,1 0-1,-9 16 1,19-24-34,2-5 27,2 0 0,-1-1 0,-2 0 0,1 0 0,0 0 0,0-2 0,8-10 0,3-3-14,59-72-48,-53 62 27,0 1 0,49-45 0,-73 75 23,1 0 0,-1-1 0,0 1 0,1-1 0,0 1 0,-1-1 0,1 1 0,-1-1 0,1 1 0,-1-1 0,1 1 0,0 0 0,-1 0 0,1 0 0,0 0 0,0 0 0,-1 0 0,1 0 1,-1-1-1,1 1 0,1 1 0,-2-1-1,0 0-1,1 0 1,-1 0 0,0 1 0,1 0 0,-1-1 0,0 1 0,0-1 0,1 1 0,-1-1 0,0 1 0,0-1 0,0 0 0,0 1 0,0-1 0,0 1 0,0 0 0,0-1 0,0 1 0,0-1 0,0 1 0,-1 0 0,-9 34 28,-3-7 15,-2-1 1,-33 49 0,18-31-18,-85 132 158,299-453-695,-145 217 193,-3-1-257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2T17:41:38.619"/>
    </inkml:context>
    <inkml:brush xml:id="br0">
      <inkml:brushProperty name="width" value="0.4" units="cm"/>
      <inkml:brushProperty name="height" value="0.8" units="cm"/>
      <inkml:brushProperty name="color" value="#969696"/>
      <inkml:brushProperty name="tip" value="rectangle"/>
      <inkml:brushProperty name="rasterOp" value="maskPen"/>
    </inkml:brush>
  </inkml:definitions>
  <inkml:trace contextRef="#ctx0" brushRef="#br0">142 1 705,'-141'218'-64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1:24.27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450 1 0,'0'0'977,"-31"26"267,11-2-1116,-1-1 1,-2-1 0,0-1-1,-1-1 1,-44 29-1,-142 68-72,208-116-58,0-1 0,1 1 0,-1 1 0,0-1 0,0 0 0,1 0 0,-1 1 0,1-1 0,-1 0 0,1 1 0,0 0 0,-1-1 0,1 1 0,0 0 0,0-1 0,0 1 0,1 0-1,-1 0 1,0 0 0,1 0 0,-1 0 0,1 0 0,-1 0 0,1 0 0,0 0 0,0 0 0,0 0 0,0 0 0,0 0 0,1 0 0,-1 0 0,1 0 0,0 4 0,2-2 2,0-1 0,0 1 0,1-1 0,-1 1-1,1-1 1,-1 0 0,1 0 0,0-1 0,0 1 0,0-1 0,1 0 0,-1 0 0,0 0 0,1-1 0,0 0 0,4 2-1,81 12 7,-83-14-5,343 52-359,-312-47-699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1:28.73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32,'14'4'2004,"-14"-3"-1951,18 13-87,-1 5 110,-1 0 0,-1 2 0,-1-1 0,14 27-1,-22-35-108,0 1-1,-1 1 0,0-1 0,-1 1 0,-1 0 0,0 0 1,-1 0-1,1 27 0,-3 3-687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1:32.05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0 651 32,'0'0'497,"10"-32"447,-4 16-880,0 0 1,-2 0-1,1-1 0,-2 0 0,0 1 0,-2-1 0,1-25 0,2-144 0,-1 181-58,-1-1 1,1 1-1,0-1 0,0 1 1,0 0-1,1 0 0,0 0 1,0 0-1,0 1 0,9-8 0,3-4-11,-5 2 25,1 0-1,0 0 1,1 1-1,1 1 1,0 1-1,0-1 1,1 2 0,1 0-1,-1 1 1,2 1-1,-1 0 1,1 1-1,0 1 1,1 1 0,0 0-1,-1 1 1,28-2-1,62-8 26,-80 9-29,-1 1 0,1 1-1,0 1 1,0 2 0,0 0-1,28 5 1,-34 0 1,-1 0 1,0 1-1,0 1 0,0 1 1,-1 1-1,0 1 0,0 0 1,-1 2-1,-1 0 0,0 1 1,0 0-1,24 27 0,-12-6 15,-2 0 0,-1 2 0,-2 0 0,-1 2 0,21 47 0,110 249-572,-118-261-324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1:41.6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32,'0'0'827,"1"27"-437,2-8-287,1-1 0,12 30 0,5 24 69,-7 12-12,-4 0 0,0 126 0,2-78-88,-1 0-16,-10-41-40,24 158 0,19-63-16,-31-136 0,22 109 10,-22-94-3,2-1 1,29 78-1,-32-116 15,1 0 0,0-1-1,2 0 1,1-1 0,1-1-1,1 0 1,1-2-1,1 0 1,1-1 0,1-1-1,0-1 1,1-1 0,1-1-1,1-1 1,0-1 0,1-1-1,33 11 1,27 8-104,2-3-1,1-5 1,1-3 0,1-4-1,1-4 1,161 2-1,-164-15-579,3 0-443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07.9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645 0 64,'18'213'1922,"-18"-182"-1872,1-8-25,-1-1 0,-5 30 0,4-45-22,-1 0 0,1 0 0,-1 0 0,-1 0 0,0 0 0,0 0 0,0-1-1,0 0 1,-1 0 0,0 0 0,-7 8 0,-11 10 6,-2-1-1,0-1 1,-1-1-1,-1-1 1,-1-1-1,-44 22 1,48-30-6,-1-1 1,0-1-1,0-1 1,-1-1-1,0-2 0,0 0 1,0-2-1,-46 1 1,47-4 4,0-2 0,1-1 0,-26-6 0,36 9-8,12 0-27,3 1 25,0 1 1,-1-1-1,1 0 0,0 0 0,0 0 1,0 0-1,-1 0 0,1 0 0,0 0 1,1 0-1,-1-1 0,0 1 1,0-1-1,0 0 0,0 1 0,4-1 1,2 1-2,35 9 3,-19-6 0,0 2 0,-1 1 0,0 1 0,38 17 0,-60-24 2,1 0 0,0 0 0,-1 0 0,1 0-1,-1 0 1,1 0 0,-1 0 0,0 1 0,1-1 0,-1 1 0,0-1-1,0 1 1,0-1 0,0 1 0,0-1 0,0 1 0,0 0 0,-1 0-1,1-1 1,-1 1 0,1 0 0,0 3 0,-2-2-6,1 0 0,0-1 0,-1 1 0,0 0 0,1 0 1,-1 0-1,-1-1 0,1 1 0,0 0 0,0-1 0,-1 1 0,0-1 0,-1 3 1,-7 6-41,-1 0 0,1-1 1,-2 0-1,-16 12 1,12-12-24,1-1 0,-1 0 0,-1-1 1,1 0-1,-1-1 0,-1-1 0,-34 7 1,77-15 77,-1 0 0,34-8 0,-30 4 7,49-3 0,-27 7 117,-19-1-84,1 2 0,0 1 1,0 2-1,-1 1 1,60 13-1,-88-16-44,-1 1 0,1-1-1,0 1 1,-1 0 0,1 0-1,-1 0 1,1 1 0,-1-1-1,0 0 1,1 1 0,-1 0-1,0-1 1,0 1 0,0 0-1,0 0 1,-1 0 0,1 0-1,0 1 1,-1-1 0,1 0-1,-1 1 1,0-1 0,0 1-1,0-1 1,0 1 0,0-1-1,0 6 1,-1-8-7,-1 0 0,0 0 0,1 0 0,-1 0 0,1 0 0,-1 0 0,1 0 0,-1 0 0,1 0 0,-1 0 0,1 0 0,-1-1 0,1 1 0,-1 0 0,1 0 0,-1-1 0,1 1 0,-1 0 0,1-1 0,0 1 0,-1 0 0,1-1 0,0 1 0,-1 0 0,1-1 0,0 1 0,-1-1 0,1 1 0,0-1 0,0 1 0,-1-2 0,-1-10-2,1-1 0,1 0 1,0 1-1,1-1 0,0 0 0,0 1 0,2-1 0,-1 1 1,2-1-1,5-14 0,1 1 0,1 1 1,2 0-1,24-38 0,-26 49 13,0 1-1,1 0 0,0 1 0,1 0 1,0 1-1,21-13 0,-13 10 18,-1-2-1,18-17 1,-34 28-39,0 0-1,0 0 0,-1 0 1,1 0-1,-1-1 0,0 1 1,-1-1-1,0 0 0,1 0 1,0-7-1,7-32-500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12.94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182 0 32,'1'6'96,"1"0"-1,0 0 0,0 0 1,0-1-1,1 1 1,0-1-1,0 0 1,1 0-1,-1 0 1,1 0-1,0 0 1,8 6-1,18 27 127,-20-18-191,0 0 0,-2 0 0,-1 0 0,0 1 0,-2 0 1,0 0-1,-1 1 0,-1-1 0,-1 1 0,-1 0 0,-2 0 0,1-1 1,-2 1-1,-7 28 0,4-24 4,-1 0 0,-2-1 0,0 0 0,-2-1-1,0 1 1,-2-2 0,-1 0 0,-1 0 0,0-1 0,-2-1 0,-29 31 0,18-25-39,6-5-8,-2 0-1,0-2 1,-28 19 0,50-39-37,12-4-57,11-6 108,0 0 1,1 1 0,0 2-1,1 0 1,26-3-1,124-11-1,-172 21 0,0 0 1,0 0-1,-1 0 1,1 0 0,0 0-1,0 1 1,0-1-1,0 0 1,0 1-1,0 0 1,0-1 0,-1 1-1,1 0 1,0 0-1,-1 0 1,1 0-1,0 0 1,-1 0 0,1 1-1,-1-1 1,3 3-1,-2-1 2,0 1 0,-1-1 0,1 0 0,0 1 0,-1-1-1,0 1 1,0 0 0,0-1 0,0 1 0,0 6 0,-1 1 0,0-1 0,0 0 0,-1 1 0,0-1 0,-1 0 0,0 0 0,-7 19 0,0-8 18,6-10-18,-1-1 1,-1 0 0,0 0 0,0 0-1,-8 10 1,12-19-63,3-12-74,8-6 145,0 0 0,2 1 0,25-29 0,-2 3-23,-26 29-5,1 1-1,0 0 0,1 1 1,0 0-1,1 1 0,16-11 1,-20 17 15,0-1 1,1 1-1,0 0 1,-1 1-1,1 0 1,1 0-1,-1 1 1,0 0-1,0 1 1,1 0-1,12 0 1,3 1 10,-20-1-7,0 0 1,-1 1-1,1-1 1,0 1 0,0 1-1,0-1 1,0 1-1,0-1 1,0 2 0,0-1-1,0 0 1,-1 1-1,1 0 1,-1 0 0,1 0-1,-1 1 1,6 3-1,-22-17 73,1-1 0,1-1 0,0 1 0,-15-26-1,-19-49-23,-45-130-1,-14-99-100,84 257-336,-3 10-725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17.9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4 833,'0'-3'865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23.62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35 0 0,'23'76'256,"-1"11"33,-5 12-97,-12 6 224,-5 2-224,-5-5-160,-17-18-32,-9-14-128,-13-18-993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3:32.94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0 562 96,'31'2'257,"0"2"1,-1 1-1,1 1 0,-1 1 1,39 16-1,-36-11-114,1-2-1,0-2 1,63 9-1,-89-17-136,9 2 40,-1-2-1,1 0 0,30-3 0,-43 2-36,1 0 0,-1 0 0,1-1 0,-1 1 0,0-1 0,1 0 0,-1 0 0,0 0 0,0-1 0,-1 1 0,1-1 0,0 0 0,-1 0 0,1 0 0,-1-1 0,0 1 0,0-1 0,4-6 0,34-57 79,-20 33-55,23-50 0,-38 71-31,-1 0-1,0 0 0,-2-1 1,1 0-1,-2 0 0,0 0 1,1-24-1,-3 0-48,2 16-77,-2 0-1,0 0 1,-2 0 0,0 1 0,-2-1 0,0 1-1,-13-40 1,0 28-1568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1:59.9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32,'170'99'1256,"115"58"-628,-216-123-550,-2 2-1,123 89 0,-154-97-50,-2 1 0,-1 2 0,-2 1 1,-1 2-1,-2 1 0,35 55 0,-34-44 17,58 75 0,-75-107-36,0 0 0,2-1 0,-1-1 0,2 0 0,-1-1 0,2 0 0,-1-1 0,33 14 0,-35-18-7,-7-3 0,1 1 0,-1-2 1,1 1-1,-1 0 1,1-1-1,0 0 0,0-1 1,0 0-1,0 0 1,0 0-1,0-1 0,0 0 1,0 0-1,0-1 1,1 0-1,-1 0 0,-1-1 1,9-2-1,115-57 6,48-18-9,-126 58 2,-33 13 1,0 0-1,0 1 1,1 1 0,-1 1 0,1 1 0,34-3 0,-53 7 1,1 1-1,0 0 1,-1 0 0,1 0 0,-1 0-1,1 0 1,-1 0 0,1 0 0,-1 1 0,0-1-1,1 0 1,-1 1 0,0-1 0,0 1-1,0-1 1,0 1 0,-1 0 0,1-1 0,0 1-1,-1 0 1,1 0 0,-1-1 0,1 1-1,-1 3 1,11 52 17,-10-49-18,8 40 30,-3 1 1,-3 0-1,-1 1 0,-2-1 1,-3 0-1,-2 0 0,-12 53 1,-48 156-1356,47-197-203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01.53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1816 58 0,'0'0'1511,"-36"0"-801,22 0-622,-4 1-57,-1 0 0,1-2 0,0-1 0,0 0 0,-1-1 0,1-1 0,-24-8 0,24 4-20,-1 2 1,0 0-1,0 1 0,-1 1 0,1 1 1,-1 1-1,0 0 0,-25 2 1,44 0-11,0 1 0,0-1 1,0 0-1,0 0 0,0 1 1,0-1-1,0 1 0,1-1 1,-1 1-1,0-1 0,0 1 1,0-1-1,1 1 0,-1 0 1,0-1-1,1 1 0,-1 0 1,1 0-1,-1-1 0,1 1 1,-1 0-1,1 0 0,-1 0 1,1 0-1,0 0 0,-1 1 1,-7 33 19,4-15-14,-15 57 27,15-59-28,0 1 0,-1 0 0,-1-1 0,-9 20 0,2-10 21,-12 43 0,18-47-9,-2 0 1,0-1-1,-17 28 1,-12 20 20,28-51-19,0 0 0,-2 0 0,0-1 0,-1 0 1,-24 25-1,17-25-11,-2 0 0,0-2 0,0 0 1,-2-1-1,0-2 0,-1 0 0,0-2 0,-1-1 0,0 0 0,-1-2 1,0-2-1,0 0 0,-48 5 0,-55 3-484,0-6 0,-139-8 0,99-11-1303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28.03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 0 32,'0'1'33,"-1"0"0,0 1 1,1-1-1,-1 0 0,0 0 0,1 1 0,0-1 1,-1 0-1,1 1 0,0-1 0,0 0 0,-1 1 0,1-1 1,0 0-1,1 1 0,-1-1 0,0 1 0,1 1 1,-1 4 24,1 5 3,0 0 0,1-1 1,1 1-1,-1-1 1,2 1-1,0-1 0,0 0 1,1 0-1,7 11 1,63 93 340,-55-86-319,175 221 276,-152-202-352,2-3 0,100 78-1,-142-120-110,1 0-1,0-1 0,0 0 0,0 0 0,0 0 0,0 0 1,0-1-1,0 1 0,1-1 0,7 1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28.38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1 288,'26'26'192,"9"6"-31,-4 3 95,5 6-96,-5-4 32,-5-2-64,5 0 64,-4 0-31,-1-6-97,1 0 32,-5-6-96,-5-2 0,1-4 32,-9-8-64,0-3-96,-5-6-193,-4-15-640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53.45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0 256,'62'73'385,"-5"-3"-65,1-6-96,-10-12-160,-3-5-64,-10-9-32,-9-9-128,1-6-481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2:53.80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0 288,'30'64'769,"10"15"-353,9 11 33,8 9-193,5 6-64,0-6-64,-5-6-96,-4-15-32,-4-17-160,-14-14-416,-4-15-706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3:01.65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623 1 929,'-4'43'32,"-32"21"128,-12-14 288,4 8-191,-18 0-97,-9 3-32,-8-6-128,-1-5-64,1-7-96,12-8-257,14-14-447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3:01.99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358 1 1089,'-22'17'0,"-9"4"320,-9-7-31,-4 4-193,-5-4-64,-4 1-32,5 2-128,8-8-385,9 0-672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3:07.82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451 1 1057,'-4'55'32,"-27"12"192,-18 6 97,1 2-161,-14-2-128,-18-6-224,-4-9-289,-8-17-384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3:10.02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0 480,'71'64'257,"-5"6"-33,9-6 128,13-15-288,-4-14-128,0-26-480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8:17.952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1 161 64,'0'-4'20,"1"-1"0,0 0-1,0 1 1,0-1 0,1 1 0,0 0 0,0-1-1,0 1 1,0 0 0,1 0 0,-1 0 0,1 1-1,0-1 1,0 1 0,0-1 0,1 1 0,7-5-1,8-7 124,0 2 0,27-14 0,-29 18-117,-13 6-24,0 1 0,1-1-1,-1 1 1,0 0 0,1 1-1,-1-1 1,1 1 0,-1 0-1,1 0 1,0 0 0,-1 1-1,6-1 1,-9 1 30,-10 25 0,-25 14-55,29-32 17,0 0 0,0-1 0,-1 1 0,0-1 0,0 0 0,0-1-1,-1 1 1,0-1 0,0 0 0,0-1 0,-15 7 0,18-11 11,16-16 59,-3 9-42,-1 1-1,1 0 1,1 1-1,-1 0 1,1 1-1,0 0 1,0 0 0,0 1-1,19-4 1,-1 3 2,1 1 0,39 1 0,-158 43-189,89-40 165,-12 4 1,1 1 0,0 0 0,0 1 0,-17 14 0,40-25 35,0 0-1,0 1 0,0 1 0,22-3 1,-31 5-31,92-4 70,-105 8-90,-1-1 0,0 2 0,1-1 0,-12 8 0,8-4-6,0 1-1,1 1 1,-15 14 0,-26 17 10,69-51 27,1 0 1,-1 1-1,2 1 1,0 0-1,0 1 1,0 1 0,0 0-1,1 2 1,20-4-1,-8 5-80,-29 5 64,0-1-1,0 1 1,0-1 0,0 1-1,0-1 1,0 0 0,-1 1-1,1-1 1,-1 1-1,1-1 1,-1 0 0,1 1-1,-2 1 1,-4 5-9,0-1 0,-1 1 0,0-1 0,0-1-1,0 0 1,-1 0 0,0 0 0,0-1 0,-14 7 0,19-12 4,40-22 69,-19 16-38,0 0-1,0 1 1,1 0 0,0 2-1,0 0 1,0 1 0,0 1 0,0 1-1,0 1 1,21 3 0,-40-5-27,1 1 0,-1 0 0,1 0 0,-1 0 0,1 0 0,0 0 0,-1 0 0,1 0 0,-1 0 0,1 0 0,-1 0 1,1 0-1,-1 0 0,1 0 0,-1 0 0,1 1 0,-1-1 0,1 0 0,-1 0 0,1 1 0,-1-1 0,1 0 0,-1 1 0,1-1 0,-1 0 1,0 1-1,1-1 0,-1 1 0,0-1 0,1 0 0,-1 1 0,0-1 0,0 1 0,1-1 0,-1 1 0,0-1 0,0 1 0,0-1 0,0 1 0,1 0 1,-1-1-1,0 1 0,0-1 0,0 1 0,0-1 0,0 1 0,0-1 0,-1 1 0,1-1 0,0 1 0,0-1 0,0 2 0,-2-1-4,1 1 1,0-1-1,0 0 0,-1 1 0,1-1 0,0 0 0,-1 0 0,1 0 0,-1 0 0,0 0 1,1 0-1,-1 0 0,0 0 0,-2 0 0,-34 7-65,-1 0 43,39-8 27,0 0 0,0 0 1,0 0-1,0 0 1,0 0-1,0 0 0,0 0 1,1 0-1,-1 0 1,0 0-1,0 0 0,0 0 1,0 0-1,0 0 1,0 0-1,0 0 0,0 0 1,0 0-1,0 0 1,0 0-1,1 1 0,-1-1 1,0 0-1,0 0 1,0 0-1,0 0 0,0 0 1,0 0-1,0 0 1,0 0-1,0 0 0,0 0 1,0 0-1,0 1 1,0-1-1,0 0 0,0 0 1,0 0-1,0 0 1,0 0-1,0 0 0,0 0 1,0 0-1,0 0 1,0 0-1,0 1 0,28 0 47,16-4 15,-30 2-41,1 0 0,-1 0-1,1 2 1,18 2-1,-31-3-19,-1 1-1,0-1 0,1 1 0,-1-1 0,0 1 0,0 0 0,1-1 0,-1 1 0,0 0 0,0 0 1,0 0-1,0 0 0,0 0 0,0 0 0,0 0 0,0 0 0,-1 0 0,1 1 0,0-1 0,-1 0 1,1 0-1,-1 1 0,1-1 0,-1 0 0,1 1 0,-1-1 0,0 1 0,0-1 0,0 0 0,0 1 1,0-1-1,0 1 0,0-1 0,0 0 0,-1 1 0,1-1 0,0 1 0,-1-1 0,1 0 0,-1 0 1,0 1-1,1-1 0,-1 0 0,0 0 0,0 0 0,1 1 0,-1-1 0,0 0 0,0 0 0,-1-1 1,1 1-1,-2 1 0,0 0 2,1 0 0,-1 0 0,1 0 1,-1 0-1,1 0 0,-1 0 0,1 1 1,0-1-1,0 1 0,0-1 0,1 1 0,-1 0 1,1 0-1,-1 0 0,1 0 0,0 0 1,0 0-1,0 0 0,0 0 0,1 0 0,-1 1 1,1-1-1,0 6 0,1-8-1,-1 0 1,1 0-1,-1-1 0,1 1 0,0 0 0,-1-1 1,1 1-1,0 0 0,0-1 0,0 1 0,-1-1 1,1 1-1,0-1 0,0 1 0,0-1 0,0 0 1,0 1-1,0-1 0,0 0 0,0 0 1,0 1-1,0-1 0,0 0 0,0 0 0,0 0 1,0-1-1,0 1 0,0 0 0,-1 0 0,1 0 1,2-1-1,30-8 30,-26 3-45,7-11-128,-15 17 139,1-1 0,0 0 0,0 1 0,0-1 0,-1 0 1,1 1-1,0-1 0,0 1 0,-1-1 0,1 1 0,-1-1 0,1 1 0,0-1 0,-1 1 0,1-1 0,-1 1 0,1-1 0,-1 1 0,0 0 0,1-1 0,-1 1 0,1 0 0,-1-1 0,0 1 0,1 0 0,-1 0 0,1 0 0,-1 0 0,0-1 0,1 1 0,-1 0 0,0 0 0,0 0 0,-48-13-33,23 5-15,-1 0 1,0 2 0,0 2-1,-38-3 1,124 11 219,-1 2 0,88 20 0,-144-25-165,0-1 0,0 1 1,0-1-1,0 1 0,0-1 0,0 1 0,-1 0 0,1 0 1,0 0-1,0 0 0,-1 0 0,1 1 0,-1-1 0,1 0 0,-1 1 1,1-1-1,1 4 0,-5-5-16,0 0 0,-1 0 0,1 0 1,0 0-1,0 0 0,-1-1 0,1 1 0,0-1 1,0 0-1,0 1 0,-1-1 0,1 0 0,-3-2 0,-29-24-31,2-1-1,0-2 1,2 0-1,1-2 0,-39-58 1,67 88 43,0 1 1,0 0 1,0 0-1,0 0 0,0 0 1,1 0-1,-1 0 0,0 0 1,1 0-1,-1 0 0,0 0 1,1 0-1,0 0 0,-1-1 1,1 1-1,0 0 0,-1 0 1,1-1-1,0 1 1,0-3-1,1 4 4,-1 0 0,1-1 0,0 1 0,-1 0 0,1-1 0,0 1 0,-1 0 0,1-1 0,0 1 0,-1 0 0,1 0 0,0 0 0,-1 0 0,1 0 0,0 0 0,0 0 0,-1 0 0,1 0 0,0 0 1,-1 0-1,1 1 0,0-1 0,1 0 0,48 20 162,3 4-133,-29-15-22,-1 2-1,30 19 1,-53-30-44,-6-1-43,-1 0-1,0 0 1,1-1-1,-1 0 1,1-1-1,0 1 0,0-1 1,0-1-1,-7-4 1,-55-41-68,50 35 118,14 12 35,1-1 0,0 1 0,-1-1 0,1 0 0,1 0 0,-1 0 0,-3-5 0,5 7-6,1 1 1,0 0 0,0 0-1,0-1 1,0 1-1,0 0 1,0-1 0,0 1-1,0 0 1,0-1 0,0 1-1,0 0 1,0 0 0,0-1-1,0 1 1,0 0 0,0-1-1,0 1 1,0 0-1,0-1 1,0 1 0,0 0-1,0 0 1,1-1 0,-1 1-1,0 0 1,0 0 0,0-1-1,1 1 1,-1 0-1,0 0 1,0 0 0,0-1-1,1 1 1,20-4 164,-11 5-133,0 0 0,-1 1 0,1 0 0,-1 0-1,1 1 1,-1 0 0,0 1 0,0 0 0,0 0 0,-1 1 0,14 10 0,10 9 80,44 43 0,-48-40-48,-12-13 36,26 23 13,-40-35-117,0 1-1,0-1 0,0 0 0,0 1 0,-1-1 0,1 1 0,-1-1 0,1 1 1,-1 0-1,0-1 0,0 1 0,0 0 0,0 0 0,0 3 0,-6-5-60,-1 0 0,1-1 0,0 1 0,0-1 0,0 0 0,-11-1 0,-4-4-87,0-1 0,0-1-1,1-1 1,0 0 0,0-2 0,1 0 0,-25-18-1,27 18 22,-25-15-156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8:28.899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416 49 0,'2'-2'30,"0"1"1,0 0-1,1 0 0,-1 0 1,0 0-1,0 0 1,1 0-1,-1 1 0,1-1 1,-1 1-1,0-1 0,1 1 1,-1 0-1,1 0 1,3 0-1,40 4 239,-46-4-266,18 3 55,-1 1 0,0 0 0,0 1-1,0 1 1,-1 1 0,0 0 0,0 2 0,-1-1 0,0 2 0,0 0-1,-1 1 1,21 20 0,-18-15-23,-2 2 0,0 0-1,0 0 1,-2 1 0,-1 1 0,0 0-1,-1 1 1,-1 0 0,7 25 0,-11-29-23,-2 0 0,0 0 0,-1 1 0,0 0 0,-2-1 0,0 1 0,-3 33 0,2-50-14,0-1 0,0 1 0,0-1 0,0 1 0,0 0 0,0-1 0,0 1 0,-1-1 0,1 1 0,0-1 0,0 1 0,-1 0 0,1-1 0,0 1 0,-1-1 0,1 1 0,0-1 0,-1 0 0,1 1 0,-1-1 0,1 1 0,-1-1 0,1 0 0,-1 1 0,1-1 0,-1 0 0,1 1 0,-1-1 0,1 0 0,-1 0 1,0 0-1,1 0 0,-1 1 0,1-1 0,-1 0 0,0 0 0,1 0 0,-1 0 0,1 0 0,-1 0 0,0-1 0,1 1 0,-1 0 0,1 0 0,-1 0 0,1-1 0,-1 1 0,0 0 0,1 0 0,-1-1 0,1 1 0,-1 0 0,1-1 0,0 1 0,-1-1 0,1 1 0,-1-2 0,-28-25-161,2-12-46,-24-46-1,32 50 97,-2 1 0,-40-50 0,-11 8-222,43 48 303,1-2-1,-27-38 1,54 67 34,-1-1 1,1 0 0,0 1 0,0-1-1,0 0 1,0 0 0,0 0-1,1 0 1,-1 0 0,0 0-1,1 0 1,0 0 0,-1 0-1,1 0 1,0-3 0,0 5 4,1-1 0,-1 0 0,0 0 0,0 0 0,1 1 0,-1-1 0,1 0-1,-1 1 1,1-1 0,-1 0 0,1 1 0,-1-1 0,1 1 0,0-1 0,-1 0 0,1 1 0,0 0 0,-1-1 0,1 1 0,0-1 0,0 1 0,-1 0 0,1 0 0,0-1 0,1 1 0,2-1 18,0 1 0,0 0 0,0 0 0,0 0 0,0 1 0,0-1-1,0 1 1,0 0 0,0 0 0,0 0 0,-1 1 0,1-1 0,0 1 0,3 2 0,12 9 30,-1 1 0,0 0 0,-1 2-1,-1 0 1,0 1 0,-1 0 0,15 24 0,-13-16-5,-1 2-1,-1-1 1,-2 2-1,0 0 1,7 29-1,-15-8-7,-5-44-41,-2-5-13,0 0 0,-1 0 0,1 1 0,0-2-1,-1 1 1,1 0 0,0 0 0,-1-1 0,1 1 0,-4-2 0,-9-6-40,1-1 0,0 0 0,1-1 0,0-1 1,-17-18-1,-40-30-123,56 50 151,0 0 1,-1 1 0,0 1-1,0 0 1,-1 1-1,-23-6 1,33 11 23,1-1 0,-1 2 0,0-1 1,0 1-1,0 0 0,0 0 0,0 0 0,0 1 1,0 0-1,0 0 0,0 0 0,1 1 0,-1 0 0,0 0 1,1 1-1,0-1 0,-1 1 0,1 0 0,0 1 1,-7 5-1,-2 2 1,11-10 1,0 1 0,0 0-1,0-1 1,1 1 0,-1 0 0,1 1 0,-1-1-1,1 0 1,0 0 0,0 1 0,0 0 0,0-1-1,1 1 1,-1 0 0,1 0 0,-3 5 0,4-8-29,5-27-5,15-14 21,-20 41-21,-12 32 75,10-31-48,1 0 0,0 0 1,-1-1-1,1 1 0,-1 0 0,0-1 0,1 1 1,-1-1-1,1 0 0,-1 1 0,0-1 0,1 0 1,-1 0-1,0 0 0,1 0 0,-1-1 0,0 1 1,1 0-1,-1-1 0,0 1 0,1-1 0,-1 1 0,1-1 1,-1 0-1,1 1 0,-1-1 0,1 0 0,0 0 1,-3-3-1,-35-31-139,35 30 148,0 0 0,0 0 0,0 0 0,-1 1 1,0 0-1,0 0 0,0 0 0,0 0 0,-1 1 1,1 0-1,-1 0 0,0 0 0,0 1 0,0 0 0,0 0 1,0 0-1,-1 1 0,1 0 0,0 0 0,-1 1 0,1 0 1,-10 0-1,14 1 3,-1 0 0,1 0 0,0 0-1,0 0 1,0 0 0,0 0 0,0 0 0,0 1 0,0-1 0,0 1 0,0 0 0,1-1 0,-1 1 0,0 0 0,1 0-1,0 0 1,-1 0 0,1 0 0,0 0 0,0 1 0,-1 3 0,1-3 4,-1 0 0,1 0 0,-1 0 0,0 0 0,0 0 0,0 0 0,0-1 0,0 1-1,-5 2 1,7-5-9,0 0 0,-1-1 0,1 1 0,-1 0 0,1-1 0,0 1 0,-1-1 0,1 1-1,0-1 1,0 1 0,-1-1 0,1 1 0,0-1 0,0 1 0,0-1 0,-1 1 0,1-1 0,0 1-1,0-1 1,0 0 0,0 1 0,0-1 0,0 1 0,0-1 0,1 0 0,-1-5 5,0 17 27,-1-4-70,0-16 28,4-21 20,1 21-10,0 1-1,0 0 1,1 0-1,0 1 1,1 0 0,0 0-1,0 0 1,0 0-1,1 1 1,0 0-1,0 1 1,0-1-1,1 1 1,0 1 0,0-1-1,0 1 1,0 1-1,15-5 1,-11 5 11,1 0 0,-1 1 0,1 0-1,0 1 1,0 0 0,-1 1 0,1 0 0,0 1 0,0 1 0,-1 0 0,1 0 0,20 8 0,38 16 93,-27-12-36,73 37-1,-50-17-54,57 32 8,-120-63-21,-1 0 1,1 0-1,-1 0 1,0 1-1,0-1 1,0 1-1,0 0 1,-1 0-1,0 0 1,1 0-1,-1 0 1,-1 0-1,1 0 1,-1 1-1,2 6 1,0 4 3,-1 0 0,0 0 0,-1 23 0,-2-43-11,0 1-1,0 0 1,0 0 0,0 0 0,0 0 0,-1 0 0,-4-8 0,-9-28-18,18-5-3,-3 44 26,0 0-1,0 0 1,1 1-1,-1-1 1,0 0-1,0 0 1,1 0-1,-1 1 1,1-1-1,-1 0 1,1 0-1,-1 1 1,1-1-1,-1 1 1,1-1-1,-1 0 1,1 1-1,0-1 1,-1 1-1,2-1 1,-1 1 0,0 0 0,0 0 1,0 0-1,0 0 0,0 0 1,0 1-1,0-1 1,0 0-1,0 1 0,0-1 1,-1 1-1,1-1 1,0 1-1,0-1 0,0 1 1,0-1-1,-1 1 1,1 0-1,0-1 0,-1 1 1,1 0-1,-1 0 0,2 0 1,4 8 14,0 0-1,0 0 1,-1 0 0,0 1-1,-1-1 1,0 1 0,-1 0 0,0 0-1,0 1 1,-1-1 0,2 19-1,-1 17 33,-3 65 0,-1-53 30,0-37-42,1-21-34,0 0-1,0 0 1,0 0-1,0-1 1,0 1-1,0 0 1,0 0-1,0 0 1,0 0-1,0 0 1,0 0-1,-1 0 1,1 0-1,0 0 1,0 0-1,0 0 1,0 0-1,0 0 1,0 0-1,0 0 1,0 0-1,0 0 1,0 0-1,0 0 1,0 0-1,0 0 1,0 0-1,0 0 1,0 0-1,0 1 1,-1-1-1,1 0 1,-4-32 7,2 22-4,-4-42-18,2-1 0,2-1 0,3 1 0,7-55 1,-7 101 7,-1 3 4,0 0-1,1 0 1,-1-1 0,1 1 0,0 0 0,0 1 0,0-1 0,0 0 0,1 0 0,0 0 0,0 1-1,0-1 1,0 1 0,5-7 0,-6 10 1,0 0-1,-1 0 1,1 0-1,0 0 1,-1 0-1,1 1 1,0-1 0,0 0-1,-1 0 1,1 1-1,0-1 1,-1 0-1,1 1 1,-1-1-1,1 0 1,0 1-1,-1-1 1,1 1 0,-1-1-1,1 1 1,-1-1-1,1 1 1,-1 0-1,0-1 1,1 1-1,-1-1 1,0 1-1,1 1 1,13 25 70,-11-21-48,36 77 71,-4 1-1,-4 2 1,-3 1-1,-4 2 1,-5 0-1,11 106 1,-55-267-477,-43-86 1,57 132 309,-139-284-240,171 326 633,14 20-166,-12-8-76,-2 0 0,-1 1 0,18 35-1,-31-49-44,0 0 0,-1 0 0,-1 1 0,0 0 0,-1 0 0,-1 0 0,0 1 0,0 30 0,-3-46-31,0 0 0,0-1 0,0 1 0,0 0-1,0 0 1,0 0 0,0-1 0,0 1 0,0 0 0,0 0 0,0-1-1,-1 1 1,1 0 0,0 0 0,0-1 0,-1 1 0,1 0 0,-1-1-1,1 1 1,-1 0 0,1-1 0,-1 1 0,1 0 0,-1-1 0,1 1-1,-1-1 1,0 1 0,1-1 0,-1 0 0,0 1 0,1-1 0,-1 0 0,0 1-1,0-1 1,1 0 0,-1 0 0,0 0 0,0 1 0,1-1 0,-1 0-1,0 0 1,0 0 0,0 0 0,1 0 0,-2-1 0,0 1-4,-1-1 1,1 0 0,0 0-1,-1 0 1,1 0 0,0 0-1,0 0 1,0 0-1,0-1 1,0 1 0,0-1-1,0 0 1,-2-3 0,-12-15-9,1-1 1,0-1-1,2-1 0,1 0 1,-12-29-1,24 51 12,0 0 0,0 0 0,1 0-1,-1 0 1,0 0 0,0-1 0,1 1-1,-1 0 1,1 1 0,-1-1-1,1 0 1,-1 0 0,1 0 0,-1 0-1,1 0 1,0 0 0,-1 1 0,1-1-1,0 0 1,0 1 0,0-1 0,0 0-1,-1 1 1,1-1 0,0 1 0,0-1-1,0 1 1,0 0 0,0-1 0,0 1-1,0 0 1,1 0 0,-1 0 0,0 0-1,0 0 1,1 0 0,41-4-17,-40 4 17,1 1 0,-1 0 1,0 0-1,0 0 1,0 0-1,0 1 0,0 0 1,0-1-1,0 1 0,0 0 1,0 0-1,-1 0 1,1 1-1,-1-1 0,0 1 1,0-1-1,3 4 1,31 55 17,-30-49-17,23 42 39,33 94 0,-52-119-26,-2-1-1,-1 1 0,-1 0 1,-1 0-1,1 46 0,-6-74-14,-1 0 0,1 0 0,0-1-1,-1 1 1,1 0 0,0 0 0,-1 0-1,1 0 1,-1-1 0,0 1 0,1 0-1,-1 0 1,0-1 0,1 1-1,-1 0 1,0-1 0,0 1 0,0-1-1,1 1 1,-1-1 0,0 0 0,0 1-1,0-1 1,0 0 0,0 1 0,0-1-1,0 0 1,0 0 0,0 0-1,0 0 1,0 0 0,0 0 0,0 0-1,1 0 1,-1 0 0,0-1 0,-2 1-1,-1-1-4,-1 1 0,0-1 0,1 0 0,-1 0 0,1-1 0,-1 0 0,-5-2 0,0-3-4,-1-1-1,2 0 0,-1 0 0,1-1 0,0 0 1,-11-16-1,-43-71-140,14 20 52,-99-137-126,177 283 327,0-7-22,29 92-1,-48-122-65,-2 1 0,-1-1 0,-2 2 0,2 62 0,-7-67 18,0-29-15,-6-16-39,-45-96-52,19 45-33,-32-98 0,97 260 223,-13-43-91,18 75-1,-35-118-22,9 47 38,-1 0 1,4 106-1,-15-163-40,0 1 0,0-1-1,0 0 1,0 0 0,0 0-1,0 1 1,0-1 0,0 0-1,0 0 1,0 1 0,0-1 0,0 0-1,0 0 1,-1 0 0,1 0-1,0 1 1,0-1 0,0 0-1,0 0 1,0 0 0,-1 0 0,1 1-1,0-1 1,0 0 0,0 0-1,-1 0 1,1 0 0,0 0-1,0 0 1,0 0 0,-1 0 0,1 0-1,0 0 1,0 1 0,0-1-1,-1 0 1,1 0 0,0 0-1,0 0 1,-1 0 0,1-1 0,0 1-1,0 0 1,0 0 0,-1 0-1,1 0 1,0 0 0,0 0-1,0 0 1,-1 0 0,1 0 0,0-1-1,0 1 1,0 0 0,0 0-1,-1 0 1,1 0 0,-13-11-42,-3-11-11,1-1 0,1-1 0,-19-45 0,9 20-66,9 18 82,9 17 25,0 1 0,-1 0-1,-1 0 1,0 0 0,-1 1 0,-10-11 0,15 19 17,13 28 59,5 3-17,6 10 21,23 57-1,-38-81-57,-1 1 0,0-1 0,-2 0 0,1 1 0,-1 0 0,-1-1 0,-1 1 0,-1 22 0,1-34-11,0-1 0,0 1 0,-1-1 0,1 1 0,-1-1 0,1 1 0,-1-1 0,1 1 0,-1-1 0,0 0 0,1 1 0,-1-1 0,0 0 0,0 1 0,0-1 0,0 0 0,0 0-1,-1 0 1,1 0 0,0 0 0,0 0 0,-1 0 0,1 0 0,-3 0 0,3 0-2,0-1 1,0 0-1,-1 0 0,1 0 0,0 0 1,0 0-1,0 0 0,0 0 0,0 0 1,0-1-1,0 1 0,0 0 0,0-1 1,0 1-1,0-1 0,0 1 0,0-1 0,0 1 1,0-1-1,0 1 0,1-1 0,-1 0 1,0 0-1,0 1 0,1-1 0,-1 0 1,0 0-1,1 0 0,-1 0 0,1 0 1,-1 0-1,1 0 0,-1 0 0,1-1 1,-5-13-29,2 0 1,-1 0 0,2 0 0,0 0 0,1 0 0,1-26-1,0 35 29,0 6 1,0 0 0,1 0 0,-1 1 0,0-1-1,0 0 1,0 0 0,0 0 0,0 0 0,1 0 0,-1 1 0,0-1 0,0 0-1,0 0 1,1 0 0,-1 0 0,0 0 0,0 0 0,0 0 0,1 0 0,-1 0-1,0 0 1,0 0 0,0 0 0,1 0 0,-1 0 0,0 0 0,0 0 0,1 0-1,-1 0 1,0 0 0,0 0 0,0 0 0,1 0 0,-1 0 0,0 0 0,0 0-1,0 0 1,1 0 0,-1-1 0,0 1 0,0 0 0,0 0 0,0 0 0,1 0-1,-1 0 1,0-1 0,0 1 0,0 0 0,0 0 0,0 0 0,0-1 0,0 1-1,1 0 1,-1 0 0,0 0 0,0-1 0,0 1 0,0 0 0,0 0 0,0-1-1,0 1 1,0 0 0,0 0 0,0 0 0,0-1 0,0 1 0,-1 0 0,12 15 8,40 146 244,-44-149-247,0-20-3,0-23 1,-7 28 1,2-8 8,16-55-4,-17 64-11,0-1 1,0 0-1,0 1 0,0-1 1,1 1-1,-1-1 0,1 1 1,0 0-1,0-1 0,0 1 1,0 0-1,0 0 1,0 1-1,0-1 0,1 0 1,-1 1-1,0-1 0,1 1 1,0 0-1,2-1 0,-2 2 5,-1 0-1,0 0 0,0 0 0,0 0 0,1 1 0,-1-1 0,0 1 0,0 0 0,0-1 0,0 1 0,0 0 0,0 0 0,0 0 0,0 1 0,0-1 1,-1 0-1,1 1 0,0-1 0,-1 1 0,1 0 0,-1-1 0,0 1 0,1 0 0,-1 0 0,0 0 0,0 0 0,1 2 0,27 66 48,-26-60-39,43 115 104,40 126 153,-73-204-274,-12-44 7,-2-5 1,-8-25 9,9 27-9,-47-158-87,42 135 55,1 0 1,1 0-1,1 0 0,1-1 0,2-23 1,-1 47 29,-1-1 1,1 0 0,0 1-1,0-1 1,0 0 0,0 1-1,0-1 1,0 0 0,0 1-1,0-1 1,0 0 0,0 1-1,0-1 1,1 0 0,-1 1-1,0-1 1,0 1 0,1-1-1,-1 0 1,0 1 0,1-1-1,-1 1 1,0-1 0,1 1-1,-1-1 1,1 1 0,-1-1-1,1 1 1,-1 0 0,1-1 0,0 1-1,-1 0 1,1-1 0,-1 1-1,1 0 1,0-1 0,-1 1-1,1 0 1,0 0 0,-1 0-1,1 0 1,0 0 0,-1 0-1,1 0 1,0 0 0,-1 0-1,1 0 1,0 0 0,-1 0-1,1 0 1,-1 1 0,1-1-1,0 0 1,-1 0 0,1 1-1,-1-1 1,1 1 0,0-1-1,3 3 7,-1-1-1,0 1 1,0 0 0,0 0-1,0 0 1,0 0-1,-1 0 1,3 4-1,15 32 47,-2 1 0,-2 1 0,13 46 0,-17-46-7,1-1 0,3-1 0,30 57-1,-45-101-52,0 0 0,0 0-1,-1 0 1,0 1 0,0-1-1,0 0 1,-1-6 0,-33-121-31,7 35-11,0-18-43,-19-182 1,47 282 96,6 40 53,3 12-14,40 71 201,124 197 0,-101-187-163,-65-104-79,106 161 5,-98-152-6,2-1-1,0-1 1,2-1 0,0 0 0,31 22 0,-47-38-4,1-1 1,0 1 0,0-1 0,1 0 0,-1-1 0,0 1 0,1-1 0,0 0 0,-1-1-1,1 1 1,9 0 0,-14-2-4,0-1 0,0 0 0,0 0 1,0 1-1,-1-1 0,1 0 0,0 0 0,0 0 0,-1 0 0,1 0 0,-1 0 0,1 0 0,-1 0 0,1-1 1,-1 1-1,0 0 0,1 0 0,-1 0 0,0 0 0,0 0 0,0-1 0,0 1 0,0 0 0,0 0 0,0 0 0,0-1 1,-1 0-1,-3-40-24,-1 26 7,0-1 0,-2 1 0,0 0 1,0 1-1,-16-24 0,-57-74-118,66 94 123,-168-226-163,-180-321 1,350 541 262,11 22-34,2 6 1,17 33 24,1-1-1,24 33 1,-4-7-20,79 132 156,227 285 0,-335-465-206,8 10-6,1-2-1,1 0 0,0-1 0,2 0 0,39 26 0,-61-47 3,0 1 0,-1 0-1,1 0 1,0-1-1,0 1 1,0 0-1,0-1 1,0 1-1,0 0 1,0-1 0,0 1-1,1 0 1,-1 0-1,0-1 1,0 1-1,0 0 1,0-1-1,0 1 1,0 0 0,1 0-1,-1-1 1,0 1-1,0 0 1,0 0-1,1-1 1,-1 1-1,0 0 1,0 0 0,1 0-1,-1 0 1,0-1-1,0 1 1,1 0-1,-1 0 1,0 0-1,1 0 1,-1 0 0,0 0-1,0 0 1,1 0-1,-1 0 1,0 0-1,1 0 1,-1 0-1,0 0 1,1 0 0,-1 0-1,0 0 1,0 0-1,1 0 1,-1 0-1,0 0 1,1 0-1,-1 1 1,0-1-1,0 0 1,1 0 0,-14-25-59,-24-21-133,-2 1 0,-79-70 0,36 37 28,-233-257-120,257 263 303,2-2 0,-89-157 0,132 204 15,11 14 21,9 20-27,-6-7-19,221 248 545,131 135-303,-348-378-248,69 68 12,2-3 1,109 76 0,-164-136-51,-21-10 35,0 0 0,1 0 0,-1 0 0,0 0 0,0-1 0,0 1 0,0 0 0,1 0 0,-1 0 0,0-1 0,0 1 0,0 0 0,0 0 0,0 0 0,0-1 0,0 1 0,0 0 0,0 0 0,0-1 0,0 1 0,1 0 0,-1 0 0,0-1 0,-1 1 0,1 0 0,0 0 0,0 0 0,0-1 0,0 1 0,0 0 0,0 0 0,0-1 0,0 1 0,0 0 0,0 0 0,0 0 0,-1-1 0,1 1 0,0 0 0,0 0 0,0 0 0,-1-1 0,-24-35-152,-239-257-600,10 12 406,205 221 358,2-3-1,-67-121 1,108 174 2,0 0 1,1-1 0,0 1 0,0-1-1,1 0 1,1 0 0,0 0 0,1-1-1,0 1 1,0-1 0,1 1-1,1-21 1,0 30-8,1 1 1,-1 0-1,0 0 0,0-1 0,1 1 1,-1 0-1,1 0 0,-1-1 0,1 1 0,-1 0 1,1 0-1,0 0 0,0 0 0,-1 0 1,1 0-1,0 0 0,0 0 0,0 0 1,0 1-1,0-1 0,0 0 0,0 0 0,0 1 1,1-1-1,-1 1 0,2-1 0,0 0 11,1 1-1,-1-1 0,1 1 0,-1 0 0,1 0 1,-1 1-1,0-1 0,1 1 0,-1-1 0,4 3 1,4 0 27,0 2-1,-1-1 1,1 1 0,-1 1 0,15 10 0,21 24 50,-1 1-1,47 59 1,72 105 112,-119-147-138,348 513 130,-390-561-261,-18-21-85,-22-26-129,-722-899-603,731 899 895,16 24-1,1-1 0,1 0 0,0-1 0,1 0-1,-7-17 1,16 31-11,-1 1 1,1 0-1,0 0 0,0-1 0,0 1 0,0 0 1,0 0-1,0-1 0,-1 1 0,1 0 1,0 0-1,0-1 0,0 1 0,0 0 0,0 0 1,0-1-1,0 1 0,0 0 0,0-1 0,0 1 1,0 0-1,0 0 0,1-1 0,-1 1 1,0 0-1,0 0 0,0-1 0,0 1 0,0 0 1,0 0-1,1-1 0,-1 1 0,0 0 1,0 0-1,0 0 0,1-1 0,-1 1 0,0 0 1,0 0-1,0 0 0,1 0 0,-1 0 0,0 0 1,0-1-1,1 1 0,-1 0 0,0 0 1,1 0-1,-1 0 0,0 0 0,0 0 0,1 0 1,-1 0-1,0 0 0,0 0 0,1 0 0,-1 0 1,0 0-1,1 0 0,-1 1 0,0-1 1,0 0-1,1 0 0,-1 0 0,0 0 0,0 0 1,0 0-1,1 1 0,-1-1 0,22 10 112,-20-9-100,107 66 201,-2 5 1,118 105-1,-142-105-182,-3 4 0,-4 3-1,-3 3 1,-4 4 0,-4 2 0,93 168 0,-128-193-12,-38-65-172,-5-8 115,-33-40-197,-49-70-1,42 50 119,-110-154-140,140 186 257,1-1 0,2-1 0,2 0 0,-16-51 0,32 87-1,0-4 6,-1 1 1,1-1-1,1 0 1,-1 0-1,1 0 1,1-15-1,0 22-5,0 0-1,1 1 1,-1-1 0,1 0-1,-1 0 1,1 1 0,-1-1-1,1 0 1,0 1 0,-1-1 0,1 0-1,0 1 1,-1-1 0,1 1-1,0-1 1,0 1 0,0 0-1,-1-1 1,1 1 0,0 0-1,0-1 1,0 1 0,0 0-1,0 0 1,0 0 0,-1 0-1,1 0 1,0 0 0,0 0-1,0 0 1,0 0 0,0 0-1,0 1 1,1-1 0,34 10 126,-18-2-84,-1 2-1,0 0 1,0 1 0,-2 0-1,16 15 1,72 73 137,-65-57-116,-1 2 0,-3 1 0,-1 2 0,27 53 0,-15-13 98,51 140 0,-89-207-167,-2-10-4,-1 1 0,-1-1 0,0 1-1,0-1 1,2 20 0,-26-43-350,6-4 308,1-1 0,2 0 1,-1 0-1,2-2 0,1 1 0,-16-42 0,-7-12-236,-14-8 47,32 57 173,0 0 0,2-1 1,-18-47-1,33 69 85,5 9 13,9 12 56,16 23 56,-3 0 0,-1 2 0,-2 1 0,-2 1 1,21 53-1,-40-85-126,0-1 0,-1 1 0,-1 0 0,0 1 0,0-1-1,-2 1 1,0-1 0,0 1 0,-1-1 0,-2 16 0,1-28-20,0 1 0,-1 0 0,1-1 0,0 1 0,-1-1 0,0 1 0,1-1 0,-1 0 0,0 0 1,1 0-1,-1 0 0,0 0 0,0 0 0,0 0 0,0-1 0,0 1 0,0-1 0,0 1 0,0-1 0,0 0 0,0 1 0,0-1 0,0-1 0,-4 1 0,-54-6-72,27-5 34,0-1 0,1-2-1,0-1 1,1-1-1,-53-38 1,38 24 21,19 11 21,22 14-1,-1 1 0,-1 0 0,1 0 0,-1 0 1,1 0-1,-1 1 0,-10-3 0,16 6 0,1 1 0,0-1 0,-1 0 0,1 1 1,-1-1-1,1 1 0,-1-1 0,1 1 0,0-1 0,0 1 1,-1-1-1,1 1 0,0-1 0,0 1 0,-1 0 1,1-1-1,0 1 0,0-1 0,0 1 0,0-1 0,0 1 1,0 0-1,0-1 0,0 1 0,0-1 0,0 1 1,0 0-1,0-1 0,1 1 0,-1-1 0,0 1 1,0-1-1,1 1 0,-1-1 0,1 2 0,7 25 42,5-7-32,0 0 0,1 0 0,1-2 0,1 0-1,0 0 1,2-2 0,0 0 0,24 16 0,-13-12 33,1-1 1,1-1-1,0-2 1,66 23-1,-85-34-33,-7-3-6,0 0 0,1 0 0,0-1 1,-1 0-1,1 0 0,6 1 0,-11-2-5,0-1-1,0 1 1,0 0 0,0 0 0,0 0-1,0-1 1,0 1 0,0-1 0,0 1-1,0 0 1,0-1 0,0 0 0,0 1 0,0-1-1,-1 1 1,1-1 0,0 0 0,0 0-1,-1 0 1,1 1 0,-1-1 0,1 0-1,0 0 1,-1 0 0,0 0 0,1 0-1,-1 0 1,1 0 0,-1 0 0,0 0 0,0 0-1,0 0 1,0 0 0,0 0 0,0 0-1,0 0 1,0 0 0,0-2 0,1-8-28,-1 0 1,0-1-1,-1 1 1,0 0-1,-1 0 1,0 0-1,-1 0 1,0 0-1,0 1 1,-1-1-1,-1 1 1,-10-19-1,13 28 28,1 0 0,-1 0 0,0 0 0,1 0 0,-1 0 0,0 0 0,0 0 0,0 1 0,0-1 0,0 1 0,0-1 0,0 1 0,0 0 0,1 0 0,-5 0 0,-40 1 15,25 0 7,3-2-18,-1-2 0,1 0-1,0-1 1,0-1-1,0 0 1,-31-15 0,23 9 10,-50-13 0,104 67 146,-8-14-138,-2 1 0,16 35 0,-31-60-19,6 38 19,-48-62-38,20 11 10,7 3 8,-1 0 0,0 1 0,0 1 0,0 0 0,-1 0 1,1 2-1,-1-1 0,1 2 0,-28 1 0,14-1-1,26 0-23,2 3 4,1 0 21,-1-1 1,1 1-1,-1-1 0,1 1 1,0-1-1,0 0 0,0 0 0,0 0 1,0 0-1,0 0 0,1 0 0,-1-1 1,4 3-1,0 0 1,11 7-4,1 0 0,0-2 0,1 0 0,0-1 0,0-1-1,1 0 1,35 6 0,-37-10 1,0 1-1,-1 1 1,1 0-1,-1 1 1,0 1 0,0 1-1,-1 1 1,0 0-1,-1 1 1,19 15 0,42 57 25,-75-78-25,1 1-1,-1-1 0,0 1 1,0-1-1,-1 1 1,1 0-1,-1-1 0,0 1 1,0 0-1,-1 0 0,0 5 1,0 5-6,1-2-1,-2 45 34,2-56-29,0 1 0,-1-1-1,1 0 1,-1 1 0,1-1 0,-1 0 0,0 1 0,0-1 0,0 0 0,0 0 0,0 0 0,0 0 0,-1 0 0,1 0 0,-1 0 0,1 0 0,-1 0-1,0-1 1,-2 3 0,2-4-12,1 1-1,-1-1 1,1 1 0,-1-1-1,0 0 1,1 0-1,-1 0 1,0 0-1,0 0 1,1 0-1,-1 0 1,0 0 0,1-1-1,-1 1 1,1-1-1,-1 1 1,0-1-1,1 0 1,-1 1-1,1-1 1,0 0 0,-1 0-1,1 0 1,0 0-1,-1 0 1,1-1-1,0 1 1,-1-2-1,-34-45-113,25 30 68,-13-12-23,-1 0 1,-2 1-1,0 2 0,-2 0 1,-1 2-1,-42-26 1,70 50 203,25 24 71,79 67 77,-58-53-143,40 42 0,-71-65-105,-1 0 1,-1 0-1,0 1 1,-1 1-1,-1 0 1,-1 0 0,10 23-1,-15-26-3,-3-10-15,1 1 1,0-1 0,-1 0 0,1 0-1,0 0 1,1 0 0,-1 0 0,0 0 0,1 0-1,0 0 1,0-1 0,0 1 0,3 3 0,-6-29-237,-1 14 207,1 17-33,5 26 68,-1-32-32,-1-20-4,-7-113-38,2-55-21,10 143 58,-6 42 26,-1-1 0,0 1 0,1 0 0,-1 0 0,1-1 0,0 1 0,-1 0 1,1 0-1,0 0 0,0 0 0,0 0 0,0 0 0,0 0 0,0 0 0,0 0 0,0 0 0,0 1 0,0-1 0,0 0 0,0 1 0,1-1 0,-1 1 0,0-1 0,1 1 0,-1-1 0,0 1 0,3 0 0,-3 0 4,1 1 0,-1 0 0,1-1 0,-1 1 0,1 0 0,-1 0 0,0 0-1,1 0 1,-1 0 0,0 1 0,0-1 0,0 0 0,0 0 0,0 1 0,0-1 0,0 0-1,-1 1 1,1-1 0,0 1 0,-1 0 0,1-1 0,-1 1 0,0-1 0,1 1-1,-1 2 1,8 49 113,-7-47-104,1 36 22,-1 0-1,-9 76 0,1-40 38,6 9-7,18-153-80,17-81-30,-28 127 39,1 0 1,0 0-1,2 1 1,0 0-1,14-19 1,0 14-33,-22 24 38,-1 0 1,1-1 0,0 1-1,-1 0 1,1 0 0,-1 0-1,1 0 1,-1 0-1,1 0 1,-1 0 0,1 0-1,-1 0 1,1 0 0,0 0-1,-1 0 1,1 0 0,-1 0-1,1 0 1,-1 1 0,1-1-1,-1 0 1,1 0-1,-1 1 1,1-1 0,-1 0-1,1 1 1,-1-1 0,0 0-1,1 1 1,-1-1 0,0 0-1,1 1 1,-1-1 0,0 1-1,1-1 1,-1 1-1,0-1 1,0 1 0,1-1-1,-1 1 1,0-1 0,0 1-1,0 0 1,0-1 0,0 1-1,0-1 1,0 1 0,0-1-1,0 1 1,0-1-1,0 1 1,0-1 0,0 1-1,-1 1 1,2 16 5,-1 1 0,-1 0 0,-1-1 0,0 1 0,-7 24 0,-34 94 45,12-44-34,10-14 3,13-45-4,-1 0 1,-2-1-1,-1 0 1,-17 33-1,25-60-31,5-38-26,6 14 44,1 1 1,0 1-1,1-1 1,15-18-1,14-29 7,92-250-45,-54 117-14,-73 188 50,0 0-1,-1-1 1,0 1-1,-1-1 1,0 1-1,0-1 1,-1 0-1,0 1 1,-1-1-1,-3-18 1,0 11 0,0 0 0,-1 0 0,-1 0 0,-15-31 0,14 39 3,1-1-1,-1 1 0,-1 0 1,-11-10-1,13 14 0,1 0-1,-1-1 1,1 0 0,0 0-1,0 0 1,1 0 0,0-1-1,0 1 1,1-1 0,-1 0-1,-1-8 1,5 14-1,0 1-1,-1 0 1,1-1 0,0 1-1,0 0 1,0-1-1,0 1 1,0 0 0,0-1-1,0 1 1,0 0 0,0-1-1,0 1 1,0 0-1,0-1 1,0 1 0,0 0-1,0-1 1,0 1 0,0 0-1,0-1 1,0 1-1,0 0 1,1-1 0,-1 1-1,0 0 1,0 0 0,0-1-1,1 1 1,-1 0-1,0 0 1,0-1 0,1 1-1,-1 0 1,1-1 0,11 7 51,10 14 55,-6-2-66,-1 2 1,-1 0 0,-1 0 0,-1 2-1,-1-1 1,0 1 0,-2 1 0,0 0-1,-2 0 1,7 40 0,-13-63-44,-1 1-1,0-1 1,0 1 0,0-1 0,0 1 0,1-1 0,-1 1 0,0-1 0,0 1-1,0-1 1,0 1 0,0-1 0,0 1 0,-1-1 0,1 1 0,0-1-1,0 1 1,0-1 0,0 1 0,-1-1 0,1 1 0,0-1 0,0 1 0,-1-1-1,1 0 1,0 1 0,-1-1 0,1 0 0,-1 1 0,-12-7-71,-18-28-60,26 29 109,-42-62-225,38 54 181,1-1 1,-1 1-1,-1 1 0,-22-22 1,31 34 67,1-1 0,0 1-1,0 0 1,-1 0 0,1 0 0,0 0 0,-1 0 0,1 0 0,0 0-1,0 0 1,-1 0 0,1 0 0,0 0 0,-1 0 0,1 0 0,0 0-1,0 0 1,-1 0 0,1 0 0,0 0 0,0 0 0,-1 0-1,1 0 1,0 0 0,0 1 0,-1-1 0,1 0 0,0 0 0,0 0-1,-1 0 1,1 1 0,0-1 0,0 0 0,0 0 0,-1 1-1,1-1 1,0 0 0,0 0 0,0 1 0,0-1 0,0 0 0,0 0-1,0 1 1,-1-1 0,1 0 0,0 0 0,0 1 0,0-1 0,0 0-1,0 1 1,-3 17 18,3-16-17,-2 8 2,0 9 68,-1 0 0,-1-1 0,-1 0-1,-12 32 1,17-49-55,0-22-64,7-84 5,-3 85 29,-2 0 1,0 0-1,-1 0 0,-1 0 0,-1 0 0,-1 0 0,0 0 0,-2 0 1,-8-29-1,1 24 15,0 1 1,0-1 0,2-1 0,1 1 0,0-2 0,2 1 1,-4-48-1,24 87 46,22 34 138,59 103 0,-25-37 34,-41-63-187,-3 1-1,-1 1 1,23 74-1,-26-68-34,-20-119-307,-14-32 162,3 29 9,-1-77 1,9 140 136,1 0-1,0 0 1,0 0 0,0 0 0,0 0-1,1 0 1,-1 0 0,0 0-1,0 0 1,0 0 0,1 0-1,-1 0 1,1 0 0,-1 0-1,1 0 1,-1 0 0,1 0-1,0-1 1,13 4 22,-11 0-7,0 0 0,0 1 0,0-1 0,0 1 0,-1 0 1,1 0-1,-1 0 0,3 4 0,16 37 163,-1 0 1,-3 1-1,23 95 1,-39-136-194,-18-32-214,8 10 181,1 0 0,1 0 0,0-1 0,2 0 0,0 0 0,1 0 0,0-1-1,2 1 1,0-30 0,2 47 48,0 1-1,-1 0 0,1 0 1,0 0-1,0 0 1,0 0-1,1-1 1,-1 1-1,0 0 0,0 0 1,1 0-1,-1 0 1,0 0-1,1 0 1,-1 0-1,1 0 0,-1 0 1,1 0-1,0 0 1,-1 0-1,1 0 1,0 0-1,0 0 0,0 1 1,0-1-1,0 0 1,0 1-1,0-1 1,0 0-1,0 1 0,0-1 1,0 1-1,0 0 1,0-1-1,0 1 1,0 0-1,2-1 0,-1 2 5,0 0 0,0-1 0,0 1 0,0 0 0,0 0 0,0 0 0,0 0 0,-1 0 0,1 1 0,0-1 0,-1 1 0,1-1 0,-1 1 0,1-1 0,-1 1 0,0 0 0,0-1 0,0 1 0,2 4 0,8 21 102,-2 0 0,-1 1-1,-1 0 1,6 54-1,8 32 110,-20-109-230,-2-19-48,-1 0 0,0 1 0,-1-1 0,-6-18 0,5 18 26,0-1 1,1 1 0,-2-21-1,5 32 29,-2-25-47,2 0 0,1 0 0,6-44 0,-6 66 56,0 1 1,0-1-1,0 1 0,1-1 1,0 1-1,0-1 1,0 1-1,1 0 0,0 0 1,0 0-1,0 0 0,0 1 1,1-1-1,0 1 0,0 0 1,0 0-1,0 0 0,1 1 1,-1-1-1,1 1 0,0 0 1,0 0-1,0 1 1,8-3-1,-11 4 1,0 1 0,0-1 1,0 1-1,0 0 0,1-1 0,-1 1 1,0 0-1,0 0 0,0 1 1,0-1-1,0 0 0,0 1 0,0-1 1,0 1-1,0 0 0,0 0 0,0 0 1,0 0-1,0 0 0,0 0 0,0 0 1,2 3-1,-1-1 7,1 1 0,-1 0 0,0 1 1,-1-1-1,1 0 0,-1 1 0,0-1 0,0 1 0,2 6 1,1 9 52,-1-1 1,0 1 0,1 35 0,-4-26-24,2 25 87,-7 84 0,-4-97-236,8-41 109,0 0 1,0 0-1,0 0 1,0 0-1,0 0 0,0 0 1,0 0-1,0 0 0,0 0 1,0 0-1,-1 0 0,1 0 1,0 0-1,0 0 1,0 0-1,0 0 0,0 0 1,0 0-1,0 0 0,0 0 1,0 0-1,0 0 1,0 0-1,-1 0 0,1 0 1,0 0-1,0 0 0,0 0 1,0 0-1,0 0 0,0 0 1,0 0-1,0 0 1,0 0-1,0 0 0,0 0 1,0 0-1,0 0 0,-1 0 1,1 1-1,0-1 0,0 0 1,0 0-1,0 0 1,0 0-1,0 0 0,0 0 1,-1-24-40,1-18-47,-1-9-123,8-71-1,-5 107 203,1 1 0,0 0 0,0-1-1,2 2 1,-1-1 0,2 0 0,0 1 0,1 0-1,14-21 1,-21 33 9,1 0 0,0-1 0,0 1 0,0 0 0,0 0 0,0 0 0,0 0 0,0 0 0,1 0 0,-1 0 0,0 0 0,0 0 0,1 1 0,-1-1 0,1 0 0,-1 1 0,1-1 0,1 1 0,-2 0 4,0 0-1,0 0 1,0 0 0,0 1-1,0-1 1,-1 0 0,1 1-1,0-1 1,0 1 0,0-1-1,-1 1 1,1-1 0,0 1-1,0-1 1,-1 1 0,1 0-1,-1-1 1,1 1 0,-1 0-1,1 0 1,-1 0 0,1 0-1,2 5 13,-1-1-1,0 1 1,-1-1-1,1 1 1,-1-1 0,0 1-1,0 0 1,-1 7-1,-2 14-11,0 0 0,-3-1 0,0 1 0,-1-1 0,-2 0 0,0 0 0,-13 25 0,8-18 2,-45 120 20,57-152-26,1 0-1,0 0 0,0 0 0,-1 0 0,1 0 1,-1 0-1,1 0 0,0 0 0,-1 0 1,0-1-1,1 1 0,-1 0 0,0 0 1,1 0-1,-1-1 0,0 1 0,0 0 0,0-1 1,-1 2-1,-4-16-35,4-35-37,2 46 69,2-30-8,1 0-1,2 0 0,1 0 1,2 1-1,1 0 1,1 0-1,2 1 0,1 1 1,2 0-1,26-40 0,21-55 24,-61 124-7,-1 0-1,1 0 0,-1 0 1,1 1-1,-1-1 1,1 0-1,-1 1 1,1-1-1,0 0 1,-1 1-1,1-1 1,0 1-1,0-1 1,-1 1-1,1-1 1,0 1-1,0 0 0,0-1 1,-1 1-1,1 0 1,0 0-1,0 0 1,0-1-1,0 1 1,0 0-1,0 0 1,-1 0-1,1 0 1,0 1-1,0-1 0,0 0 1,0 0-1,0 0 1,0 1-1,-1-1 1,1 0-1,0 1 1,0-1-1,-1 1 1,1-1-1,1 2 1,1-1 11,0 1 0,-1 0 1,1 0-1,-1 0 1,1 1-1,-1-1 0,0 0 1,0 1-1,0 0 1,3 4-1,-2 2-1,0 0-1,-1 1 1,0-1-1,0 1 1,-1 0 0,0-1-1,-2 16 1,-8 69 16,5-73-16,-1 10 44,-1 0-1,-12 35 1,18-66-60,0 0 1,0 0-1,-1 1 1,1-1-1,0 0 1,0 0-1,0 0 1,0 1-1,-1-1 1,1 0-1,0 0 1,0 0-1,0 0 1,-1 1-1,1-1 1,0 0-1,0 0 1,-1 0-1,1 0 1,0 0-1,0 0 1,-1 0-1,1 0 1,0 0-1,0 0 1,-1 0-1,1 0 1,0 0-1,0 0 1,-1 0-1,1 0 1,0 0-1,0 0 1,-1 0-1,1 0 1,0 0-1,0 0 1,-1-1-1,1 1 1,0 0-1,0 0 1,0 0-1,-1 0 1,1-1-1,0 1 1,0 0-1,0 0 1,0 0-1,-1-1 0,1 1 1,0 0-1,0 0 1,0 0-1,0-1 1,0 1-1,0 0 1,0 0-1,0-1 1,0 1-1,0 0 1,0 0-1,0-1 1,-8-15-102,3-3 62,2 1 0,0-1 0,1 0 1,1 0-1,1-24 0,0 21-23,-20 75 90,17-44-20,-1 1 0,1-1 0,-2 0 0,1-1-1,-1 1 1,0-1 0,-1 0 0,0 0 0,0 0-1,-9 7 1,14-15-6,0 1-1,0-1 0,1 1 0,-1-1 1,0 1-1,0-1 0,0 1 0,0-1 1,-1 0-1,1 0 0,0 1 0,0-1 1,0 0-1,0 0 0,0 0 1,0 0-1,0 0 0,0-1 0,0 1 1,0 0-1,0 0 0,0-1 0,0 1 1,0-1-1,0 1 0,0-1 0,0 1 1,0-1-1,0 1 0,0-1 1,0 0-1,1 0 0,-1 1 0,0-1 1,0 0-1,1 0 0,-1 0 0,1 0 1,-1 0-1,1 0 0,-1 0 0,1 0 1,-1 0-1,1 0 0,0 0 0,-1-1 1,-2-10-13,-1 0 0,1 0-1,-2-17 1,1 8 4,2 15 3,0 0 0,0 0 0,-1 0 0,0 0 0,-7-8 0,7 10 1,1 1 1,-1-1-1,1 0 1,0 0-1,0-1 0,0 1 1,1 0-1,-1-1 1,1 1-1,0 0 0,0-1 1,0-9-1,2 8 9,0-1 1,0 0-1,1 0 0,0 1 0,0-1 1,1 1-1,0 0 0,0 0 1,0 0-1,1 0 0,5-6 0,-5 6 3,1 0 0,-1 0 0,-1-1 0,1 1 0,-1-1-1,0 0 1,-1 0 0,0 0 0,0 0 0,0-1 0,0-9 0,-2 16 19,-14 9 40,3-3-84,7-23 40,-8 53 40,3-15-34,2 0-8,-21 60 85,-39 78 0,60-146-102,1-1 0,1 2 0,0-1 0,0 0 0,1 1 0,1 0 0,0 0 0,-2 22 0,4-13-3,1-18 0,-1 0 0,1 0 0,0 0 0,0 0 0,0 0 0,0 0 0,1 0 0,0 0 0,0 0 0,0 0 0,2 4 0,4 10 0,-6-16 0,-1 0 0,1 0 0,0 0 0,0 0 0,0 0 0,0-1 0,0 1 0,0 0 0,0 0 0,1-1 0,-1 1 0,1-1 0,-1 1 0,1-1 0,2 2 0,13 13 11,-16-14-11,1-1 1,-1 1-1,1 0 0,-1-1 0,1 1 1,0-1-1,-1 0 0,1 1 0,0-1 0,0 0 1,0 0-1,0 0 0,0 0 0,0-1 1,0 1-1,0-1 0,0 1 0,1-1 0,3 1 1,-9-18-1427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8:49.243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74 0 0,'8'44'859,"-10"-22"-797,0-1-1,-2 0 0,-1 0 0,0-1 0,-2 0 0,0 1 1,-1-2-1,-1 0 0,-1 0 0,-13 19 0,38-56-72,1 1 1,1 1-1,0 0 0,1 2 1,1 0-1,0 0 0,25-11 1,-44 24 11,1 1-1,0-1 1,0 1 0,0-1 0,0 1 0,0-1-1,0 1 1,0 0 0,0-1 0,1 1 0,-1 0-1,0 0 1,0 0 0,0 0 0,0 0 0,0 0-1,0 0 1,0 0 0,0 0 0,0 1 0,1-1 0,-1 0-1,0 1 1,0-1 0,0 1 0,0-1 0,1 2-1,-1-1 2,0 1-1,0 0 0,0-1 0,0 1 0,-1 0 1,1-1-1,-1 1 0,1 0 0,-1 0 0,1-1 0,-1 1 1,0 0-1,0 0 0,0 0 0,0 2 0,-1 5 2,0 0-1,-1 0 1,1 0-1,-2-1 1,1 1-1,-5 9 0,-16 20 15,17-29 3,1 0 0,0 0 0,0 0 1,-4 13-1,45-48-41,-14 7 19,41-32-4,-58 48 6,0-1 0,0 2 0,0-1 1,1 1-1,-1-1 0,1 1 0,-1 1 0,1-1 1,0 1-1,-1 0 0,8 0 0,-12 1 1,0 0 1,0 0-1,0 0 0,0 1 1,0-1-1,0 0 0,0 0 1,0 1-1,0-1 0,0 1 0,0-1 1,0 1-1,0-1 0,0 1 1,-1 0-1,1-1 0,0 1 0,0 0 1,-1 0-1,1 0 0,0-1 1,-1 1-1,1 0 0,0 1 1,7 31 14,-9 35 37,0-61-32,-1 1 1,0 0-1,-1-1 1,0 0-1,0 1 1,0-1 0,-1 0-1,-7 9 1,4-5 40,10-16-74,40-59-20,-40 59 26,0 1 0,1 0 0,-1-1 0,1 1 0,0 0 0,1 1 0,-1-1 0,1 1-1,-1 0 1,1 0 0,0 0 0,6-2 0,-10 9 10,0-1 0,0 0 0,0 1 0,-1-1 0,1 0 0,-1 1 0,1-1 0,-1 1 0,0-1 0,-1 7 0,0-5 5,0 6-1,0-1 0,-1 0 0,0 1-1,-1-1 1,-1 0 0,1-1-1,-1 1 1,-1-1 0,-8 14-1,6-11 11,0 1 0,1 0 0,1 0-1,-5 19 1,25-54-35,2 0-1,0 1 1,32-30 0,-16 25-21,-33 25 38,0 1-1,0 0 1,0 0-1,0 0 1,0 0 0,0-1-1,1 1 1,-1 0-1,0 0 1,0 0 0,0 0-1,0 0 1,0-1-1,1 1 1,-1 0-1,0 0 1,0 0 0,0 0-1,0 0 1,1 0-1,-1 0 1,0 0 0,0 0-1,0 0 1,1 0-1,-1 0 1,0 0-1,0 0 1,0 0 0,1 0-1,-1 0 1,0 0-1,0 0 1,0 0-1,0 0 1,1 0 0,-1 0-1,0 0 1,0 0-1,0 0 1,0 0 0,1 1-1,-1-1 1,0 0-1,0 0 1,0 0-1,0 0 1,0 0 0,1 0-1,-1 1 1,0-1-1,0 0 1,0 0 0,0 0-1,0 0 1,0 1-1,0-1 1,0 0-1,0 0 1,0 0 0,0 1-1,0-1 1,0 0-1,0 0 1,0 0-1,0 1 1,0-1 0,0 0-1,0 1 1,-1 9-14,-5 2 23,1-1 0,-2 0 1,1 0-1,-2 0 0,1-1 0,-15 14 0,12-12 2,0 0 1,0 1 0,1 0 0,-9 17 0,18-23-18,11-12 6,31-25 3,8-6-32,-49 36 29,-1 0 1,0 0-1,1 0 0,-1 0 0,1-1 0,-1 1 0,1 0 1,-1 0-1,0 0 0,1 0 0,-1 0 0,1 0 0,-1 0 0,1 1 1,-1-1-1,0 0 0,1 0 0,-1 0 0,1 0 0,-1 0 1,1 1-1,-1-1 0,0 0 0,1 0 0,-1 1 0,0-1 1,1 0-1,-1 1 0,0-1 0,0 0 0,1 1 0,-1-1 1,0 0-1,0 1 0,1-1 0,-1 0 0,0 1 0,0-1 0,0 1 1,0-1-1,0 1 0,1-1 0,-1 0 0,0 1 0,0-1 1,0 1-1,0-1 0,0 1 0,-1-1 0,1 0 0,0 1 1,0-1-1,0 1 0,0-1 0,0 1 0,0-1 0,-1 0 1,1 1-1,-6 27 12,-8-1-19,-1-1 0,-1 0 1,-21 24-1,-8 13 7,16-24 0,68-53 0,-20 1 0,-10 6 1,-1 0-1,2 1 1,-1 0-1,1 1 1,-1 0-1,2 1 0,-1 0 1,0 0-1,1 1 1,16-3-1,-27 41 27,-1-26-27,-1-1 0,0 0 0,0-1 0,-1 1 0,0 0 0,0-1 0,-1 1 0,-9 12 0,-8 20 0,11-21 5,7-14-3,1-1 0,-1 1 0,1 0 0,0 0 0,0 0 0,1 0 0,-3 11 0,46-13-23,-40-1 22,0 0-1,-1 0 1,1 0 0,0 0 0,-1 0-1,1 0 1,-1 0 0,0 1 0,0-1-1,0 1 1,0-1 0,0 1 0,0-1-1,-1 1 1,1 3 0,4 47 16,-5-35-14,5 36-2,6 161 62,-8-229-85,1 0 0,1 1 0,-1-1 0,2 1-1,0 0 1,12-18 0,-13 30 46,-2 11-19,-3 18-6,0-24 5,0 128 108,1-140-116,0 0-1,1 0 1,-1 0 0,2 0-1,-1 0 1,1 1-1,0-1 1,0 1-1,1 0 1,0 0-1,1 0 1,-1 0-1,1 1 1,1 0 0,-1 0-1,1 0 1,10-8-1,-14 14 27,2 18-11,-4-10-44,-2-14 23,-2-12-15,-2-1 1,-11-28-1,-5-13-51,15 26 62,1 0 0,2 0 0,1-1 1,3-44-1,-1 78 16,1 1 1,0-1-1,0 0 1,0 1-1,0-1 1,0 0-1,0 1 1,0-1-1,0 0 1,0 1-1,0-1 1,0 0-1,1 1 1,-1-1-1,0 0 1,0 1-1,1-1 1,-1 1-1,0-1 1,1 0-1,-1 1 1,0-1-1,1 1 1,-1-1-1,1 1 1,-1-1-1,1 1 1,-1 0-1,1-1 1,0 1 0,-1-1-1,1 1 1,-1 0-1,1 0 1,0-1-1,-1 1 1,1 0-1,0 0 1,-1 0-1,1 0 1,1 0-1,-1 0 4,0 0-1,1 1 1,-1-1 0,0 1-1,1 0 1,-1-1 0,0 1 0,0 0-1,0 0 1,1 0 0,-1 0-1,0 0 1,0 0 0,0 0-1,-1 0 1,1 0 0,0 1-1,0-1 1,1 3 0,3 15 12,0 1 0,-1 0 0,-1 0 0,-1 0 0,-1 1 0,-1 27 1,0-43-18,0-5-17,0 0 26,4 0-26,0 0 11,-1 0-6,-2 0 1,5 0 25,-6 0-15,0 0 1,0 0-1,0 0 0,0 0 0,1 0 0,-1 0 0,0 0 0,0 0 0,0 0 0,0 0 0,0 0 0,1 0 1,-1 0-1,0 0 0,0 0 0,0 0 0,0 0 0,0 0 0,0 0 0,1 0 0,-1 1 0,0-1 0,0 0 1,0 0-1,0 0 0,0 0 0,0 0 0,0 0 0,0 0 0,1 1 0,-1-1 0,0 0 0,0 0 0,0 0 0,0 0 1,0 0-1,0 1 0,0-1 0,0 0 0,0 0 0,0 0 0,0 0 0,0 0 0,0 1 0,0-1 0,0 0 1,0 0-1,0 0 0,0 0 0,0 0 0,0 1 0,0-1 0,-1 0 0,1 0 0,0 0 0,0 0 0,0 0 1,0 0-1,0 1 0,0-1 0,0 0 0,-1 0 0,1 5 0,1-2 0,2-2 0,1 2 0,0 1 0,-1 0 0,1-1 0,-1 2 0,0-1 0,0 0 0,0 1 0,-1-1 0,1 1 0,-1 0 0,2 7 0,17 27 0,-20-37 0,1-1 0,0 0 0,0 0 0,0 0 0,0 0 0,0 0 0,0 0 0,0 0 0,1-1 0,-1 1 0,0-1 0,0 1 0,4-1 0,8 3 0,30 49 0,-15-15 0,-26-34 1,-1 0 0,1 1-1,-1-1 1,0 1 0,0 0 0,0 0-1,0-1 1,-1 1 0,0 0 0,1 1-1,-1-1 1,-1 0 0,1 0 0,-1 0-1,0 1 1,0-1 0,0 0 0,-1 7 0,1-8-2,-1-1 1,1 1-1,-1-1 1,0 1-1,0-1 1,0 1-1,0-1 1,0 0-1,-1 1 1,1-1-1,-1 0 1,1 0-1,-1 0 1,0 0-1,0 0 1,0-1-1,0 1 1,0 0-1,0-1 1,0 0-1,-1 1 1,1-1-1,0 0 1,-1 0-1,1 0 1,-1 0-1,1-1 1,-1 1-1,-3-1 1,0 1-9,0-1 0,0 0 0,0 0 0,-1-1 1,1 1-1,0-1 0,0-1 0,0 1 0,0-1 0,0 0 0,-6-4 0,-1-1-21,0-2-1,0 1 0,-13-14 0,156 189 170,-105-135-121,-7-10-37,-1 2 1,24 40 0,-63-75-94,-24-27-35,36 28 111,-1 0 0,-1 0-1,0 1 1,0 1 0,0 0 0,-24-10-1,34 17 38,1 0 0,-1 1 0,0-1 0,1 1 0,-1-1 0,0 1 0,0 0 0,1 0 0,-1 0 0,0 0 0,0 0 0,0 0 0,1 0 0,-1 0 0,0 1 0,1-1 0,-1 1 0,0-1 0,0 1 0,1 0 0,-1-1 0,1 1 0,-1 0 0,1 0 0,-1 0 0,1 1 0,0-1 0,-1 0 0,1 0 0,0 1 0,0-1 0,-2 3 0,-23 20 25,29-25-21,0-1 0,0 1 0,0 0-1,0 0 1,0 0 0,0 1 0,1-1 0,-1 1-1,0 0 1,0 0 0,0 0 0,0 0 0,1 0-1,-1 1 1,0-1 0,0 1 0,0 0 0,0 0-1,0 0 1,0 0 0,0 1 0,-1-1 0,1 1-1,4 3 1,11 7 31,-1 2-1,27 25 1,-9-8-7,-7-12-24,23 19 32,-49-36-41,1 0 0,-1 1 0,0-1 0,0 0 0,0 1 0,-1-1 0,1 1 0,-1-1 0,1 1 0,-1 0 0,0 0 0,0 0 0,0-1 0,0 1 0,-1 0 0,1 5 0,-1-7-4,0 0 1,-1 0-1,1-1 1,0 1-1,-1 0 1,1 0-1,-1 0 1,1-1 0,-1 1-1,1 0 1,-1-1-1,1 1 1,-1-1-1,0 1 1,0 0-1,1-1 1,-1 1-1,0-1 1,0 0 0,1 1-1,-1-1 1,0 0-1,0 1 1,0-1-1,0 0 1,1 0-1,-1 0 1,0 0-1,0 0 1,-1 0 0,-34 2-148,30-2 135,-12-1 12,0-1 0,0-1 1,1 0-1,-1-2 0,-20-7 0,-32-8 82,199 37 74,-93-14-90,0 2 0,0 0-1,53 17 1,-86-20-60,1-1 1,-1 1 0,1 0-1,-1 0 1,0 0 0,0 1-1,0-1 1,0 1 0,-1-1-1,1 1 1,-1 0 0,1 0-1,-1 0 1,0 0 0,0 1-1,-1-1 1,3 7 0,-3-8-1,0 0 1,0 1-1,-1-1 1,1 0-1,-1 1 1,0-1 0,1 1-1,-1-1 1,0 1-1,-1-1 1,1 1-1,0-1 1,-1 1 0,1-1-1,-1 1 1,0-1-1,0 0 1,0 1-1,0-1 1,0 0 0,0 0-1,-1 0 1,1 0-1,-1 0 1,1 0-1,-1 0 1,-3 2 0,-2 1-11,1-1 1,-1 0-1,-1 0 1,1 0-1,0-1 1,-1 0-1,0-1 1,0 0-1,1 0 1,-13 1-1,-4 2 0,22-5-10,2-1 22,0-1 0,0 0 0,1 0 0,-1 1 0,1-1 0,-1 0 0,1 0-1,0 1 1,0-1 0,0 1 0,0-1 0,0 1 0,0-1 0,0 1 0,0-1 0,1 1-1,-1 0 1,0 0 0,1 0 0,-1 0 0,1 0 0,-1 0 0,1 0 0,0 0-1,-1 1 1,1-1 0,0 0 0,0 1 0,-1 0 0,4-1 0,7-1 24,0 0 0,0 1 0,17 1 1,-23 0-17,22 0 9,0 1 0,0 2 0,0 0 0,0 2 0,-1 1 0,1 2 0,-2 0 0,1 2 0,-1 0 0,25 16 0,-48-24-15,1-1 1,-1 1-1,0 1 1,0-1-1,-1 0 1,1 1 0,0-1-1,-1 1 1,1 0-1,-1 0 1,0 0-1,0 0 1,0 0-1,-1 0 1,1 1-1,-1-1 1,1 1-1,-1-1 1,0 1 0,0 6-1,-2-10-3,0 0 0,-1 0 0,1 0 0,0-1 0,0 1 0,-1 0 0,1-1 0,0 1 0,-1-1 0,1 1 0,0-1 0,0 0 0,0 0 0,0 1 0,-2-3 0,-1 0 1,0-1-1,1 0 1,-1 0 0,1-1-1,0 1 1,0 0 0,0-1-1,1 0 1,0 0 0,0 0-1,0 0 1,0 0-1,1 0 1,-2-8 0,21 15 96,-9 2-80,0 1 0,0 0-1,-1 0 1,0 1 0,0 0 0,14 15 0,43 53 119,-31-34-104,-22-27-30,38 48 6,-48-58-7,0 0 0,0 0 0,0 0 0,0 0-1,-1 1 1,1-1 0,-1 1 0,0-1 0,0 1 0,0 0 0,-1-1 0,1 1-1,-1 0 1,0-1 0,0 1 0,0 0 0,-2 5 0,1-6-3,0-1-1,-1 0 1,0 1 0,1-1 0,-1 0-1,0 0 1,0 0 0,-1 0 0,1 0-1,0 0 1,0-1 0,-1 1 0,1-1 0,-1 0-1,0 0 1,1 0 0,-1 0 0,0 0-1,1 0 1,-6 0 0,-60 7-57,57-8 45,1 0-1,0-1 1,-1-1 0,1 0 0,0 0 0,0-1 0,0 0 0,0 0 0,1-2 0,0 1 0,-1-1-1,-14-10 1,-6-8-35,1-1-1,-33-35 0,-29-25-38,90 84 89,-1-1 0,1 0 0,0 0 0,-1 0 0,1 0 0,0-1 1,0 1-1,0 0 0,0 0 0,0-1 0,0 1 0,0-1 0,1 1 0,-1-1 0,0 1 0,1-1 1,-1 1-1,1-1 0,0 1 0,-1-1 0,1 0 0,0 1 0,0-1 0,0 0 0,0 1 0,0-1 0,1 1 1,-1-1-1,0 0 0,1 1 0,-1-1 0,1 1 0,0-1 0,-1 1 0,1-1 0,0 1 0,0 0 0,0-1 1,1-1-1,1 0 4,1-1 0,-1 1 0,1 0 1,-1 0-1,1 0 0,0 0 0,0 1 0,0 0 1,1 0-1,-1 0 0,0 0 0,9-2 1,-3 3 6,-1 0 1,1 0 0,-1 0 0,1 1 0,-1 1-1,1 0 1,-1 0 0,0 1 0,16 4 0,1 4 37,48 24 0,-60-26-45,1 0-1,0-1 1,0 0 0,1-2 0,-1 0 0,1 0 0,1-2 0,29 4 0,-55-33-74,-2 12 42,-1 0 1,0 0-1,-1 1 0,-1 0 1,-15-10-1,-82-54-76,91 63 91,-428-271-72,425 275 138,23 10-51,0 0-1,0 0 1,-1 0-1,1 0 1,0 0-1,0 1 1,0-1-1,0 0 1,0 0-1,0 0 0,0 0 1,-1 1-1,1-1 1,0 0-1,0 0 1,0 0-1,0 1 1,0-1-1,0 0 1,0 0-1,0 0 1,0 1-1,0-1 1,0 0-1,0 0 1,0 0-1,0 1 1,0-1-1,0 0 1,0 0-1,1 0 1,-1 1-1,0-1 1,0 0-1,0 0 1,0 0-1,0 0 1,0 1-1,1-1 0,-1 0 1,0 0-1,0 0 1,0 0-1,0 0 1,0 0-1,1 0 1,-1 1-1,0-1 1,32 30 80,-8-17-57,-1-1 1,2-1-1,0-1 1,0-2-1,29 7 0,31 10 26,-22-3-19,0 3 0,-2 3 0,-1 2 0,-1 3 0,-2 2 0,56 45 0,-102-70-31,0 0 0,-1 1 0,-1 0 0,16 21 0,-21-26-7,0 0 1,-1 1-1,0-1 0,0 1 0,0 0 0,-1 0 1,0 0-1,0 0 0,0 1 0,0 13 0,-2-20 3,-1 0-1,1 0 0,-1 0 1,1 0-1,-1 0 1,1-1-1,-1 1 0,1 0 1,-1 0-1,0-1 1,1 1-1,-1 0 0,0-1 1,0 1-1,1 0 0,-1-1 1,0 1-1,0-1 1,0 0-1,0 1 0,0-1 1,0 0-1,0 1 0,0-1 1,1 0-1,-1 0 1,0 0-1,0 0 0,-2 0 1,-37 2-27,29-2 8,-33 3-11,-110 1-159,134-5 161,0-1 0,1 0 0,-1-2 0,1 0 0,-32-12 0,-68-22-134,152 42 200,0 2 1,38 12 0,25 5 11,-57-14-31,54 18 0,-80-23-16,-8-3-10,-5-1-44,-38-4-159,-2-6 149,-216-70-107,550 197 641,-273-108-447,-1 1 1,0 2 0,0 0-1,26 21 1,-41-29-22,1 1 1,0 0 0,-1 0-1,0 0 1,0 1 0,0-1-1,-1 1 1,0 0 0,0 1-1,0-1 1,-1 1-1,0-1 1,-1 1 0,1 0-1,-1 0 1,0 1 0,1 11-1,-3-18-5,0 0-1,0-1 1,-1 1-1,1 0 1,0-1-1,0 1 1,0 0-1,-1-1 1,1 1-1,0 0 1,-1-1-1,1 1 1,-1-1-1,1 1 1,0 0-1,-1-1 1,1 1-1,-1-1 1,0 0-1,1 1 1,-1-1-1,1 1 1,-1-1-1,0 0 1,1 1-1,-1-1 0,0 0 1,0 0-1,-29 4-64,-27-11 14,51 6 54,0-1 1,-1 2-1,1-1 1,-1 1-1,1 0 0,-1 0 1,1 1-1,-1 0 0,1 0 1,-1 0-1,1 1 1,0 0-1,-11 5 0,-3-4-2,6 0-10,25-4 26,61-10 80,-57 7-75,0 1 1,0 1 0,0 0-1,0 1 1,0 1 0,0 0 0,18 3-1,-30-2-21,0 1 0,0-1 0,-1 1 0,1-1 0,-1 1 0,1 0 0,-1 0 0,0 1 0,1-1 0,-1 0 0,0 1 0,-1-1 0,1 1 0,0-1 0,-1 1 0,0 0 0,1 0 0,-1 0 0,0 0 0,0 0 0,-1 0 0,1 0 0,-1 0-1,1 0 1,-1 0 0,0 0 0,0 0 0,-1 0 0,1 1 0,0-1 0,-1 0 0,0 0 0,0 0 0,0 0 0,0 0 0,0-1 0,-1 1 0,1 0 0,-1-1 0,0 1 0,-2 3 0,4-6 0,-1 0 0,1 1 1,0-1-1,-1 1 0,1-1 0,-1 0 0,1 0 1,0 1-1,-1-1 0,1 0 0,-1 0 0,1 1 1,-1-1-1,1 0 0,-1 0 0,1 0 1,-1 0-1,1 0 0,-1 0 0,1 0 0,-1 0 1,1 0-1,-1 0 0,1 0 0,-1 0 0,1 0 1,-1 0-1,1 0 0,-1 0 0,1-1 1,-1 1-1,0 0 0,-6-19-15,8-39 28,0 39-21,-1 0-3,0 1 0,-1-1 0,-1 1 1,0-1-1,-1 1 0,-2 0 0,0 0 0,0 0 0,-2 1 0,0 0 0,-10-18 0,15 33 22,1 0-1,-1 0 1,1 0-1,0 0 1,0-1-1,-1 1 1,2-1-1,-1 1 0,0-1 1,1 1-1,-1-1 1,1 1-1,-1-1 1,1 1-1,0-1 1,0 0-1,1-4 0,0 7-2,-1-1-1,0 0 0,1 1 0,-1-1 0,1 1 0,-1-1 0,1 1 1,-1-1-1,1 1 0,0-1 0,-1 1 0,1-1 0,-1 1 0,1 0 1,0-1-1,-1 1 0,1 0 0,0-1 0,0 1 0,-1 0 0,1 0 0,1 0 1,30 5 76,-14 2-37,-1 0 0,0 2 0,-1 0 0,0 0 0,0 2 0,-1 0-1,0 1 1,15 17 0,-11-10-22,-1 0-1,-1 2 1,-2 0-1,0 1 0,16 31 1,-26-43-30,0 0 0,-1 1-1,0 0 1,-1 0 0,0 0 0,-1 0 0,0 1 0,1 21 0,-5-34-6,0 1 0,1-1 0,-1 1 0,1-1 0,-1 0 0,1 0 0,0 0 0,-1 0 0,1 0 0,0 0 0,-1 0 0,1 0 0,-2-2 0,-17-26-62,0-1-1,2 0 0,-25-60 0,-20-32-74,63 122 150,0 0 1,0-1-1,-1 1 1,1 0 0,0 0-1,0 0 1,-1 0-1,1-1 1,0 1 0,0 0-1,0 0 1,-1-1-1,1 1 1,0 0 0,0 0-1,0-1 1,0 1-1,0 0 1,0-1 0,-1 1-1,1 0 1,0 0-1,0-1 1,0 1 0,0 0-1,0-1 1,0 1-1,0 0 1,0-1 0,0 1-1,0 0 1,0 0-1,1-1 1,-1 1 0,0 0-1,0-1 1,0 1-1,0 0 1,0 0 0,1-1-1,-1 1 1,0 0-1,0 0 1,1-1 0,14 7 60,21 19 43,-19-6-85,0 0 0,-2 0 1,0 2-1,-1 0 0,-1 0 1,0 1-1,-2 1 1,-1 0-1,-1 1 0,-1-1 1,-1 2-1,-1-1 0,-1 1 1,-1 0-1,1 32 0,-5-56-22,0 0-1,0 0 1,0-1-1,0 1 0,0 0 1,-1 0-1,1-1 1,0 1-1,0 0 0,-1 0 1,1-1-1,0 1 1,-1 0-1,1 0 1,-1-1-1,1 1 0,0-1 1,-1 1-1,0 0 1,1-1-1,-1 1 0,1-1 1,-1 1-1,0-1 1,1 0-1,-1 1 1,0-1-1,1 0 0,-1 1 1,0-1-1,0 0 1,0 0-1,1 1 0,-1-1 1,0 0-1,0 0 1,1 0-1,-1 0 1,0 0-1,0 0 0,0-1 1,1 1-1,-1 0 1,0 0-1,0 0 0,-1-1 1,-2 0-3,1 0 1,-1-1-1,0 1 0,1-1 1,-1 0-1,1 0 1,0 0-1,-4-3 0,-205-210-405,170 173 329,28 26 82,-2 1-1,1 0 0,-21-13 0,35 27 49,8 9 21,72 53 9,-35-29 39,39 38 0,-72-60-102,-1 1 0,0 0 1,0 0-1,-2 1 0,1 0 0,-2 1 0,1 0 1,8 22-1,-15-32-19,0 0-1,0 0 1,0 0 0,0 0 0,-1 0-1,1 0 1,-1 0 0,0 0 0,0 0-1,0 0 1,0 0 0,0 0 0,-1 0-1,1 0 1,-1 0 0,-2 6 0,2-8 0,0 1 0,-1 0 1,1-1-1,-1 1 0,1-1 1,-1 1-1,0-1 0,0 0 1,1 0-1,-1 0 0,0 0 1,0 0-1,0 0 0,0 0 1,0-1-1,-1 1 0,1-1 1,0 1-1,0-1 0,0 0 1,0 0-1,-1 0 0,-2 0 1,-12-1-12,0 0 0,0-2 0,0 0 1,0 0-1,-29-11 0,-81-41-113,40 15 88,72 32 57,23 8 23,28 9 32,-33-8-69,105 54 97,-99-50-88,0 1-1,-1 0 1,1 1-1,-1 0 1,0 0-1,-1 0 1,0 1-1,0 0 1,8 12-1,-14-19-12,0 1-1,-1-1 1,1 0-1,0 0 0,0 0 1,0 0-1,-1 1 1,1-1-1,-1 0 0,1 1 1,-1-1-1,0 0 1,1 1-1,-1-1 0,0 1 1,0-1-1,0 1 0,0-1 1,0 0-1,0 1 1,0-1-1,0 1 0,-1-1 1,1 0-1,-1 1 1,1-1-1,-1 0 0,1 1 1,-1-1-1,0 0 1,0 0-1,1 1 0,-1-1 1,0 0-1,0 0 1,0 0-1,0 0 0,0 0 1,-1-1-1,1 1 0,0 0 1,0 0-1,0-1 1,-1 1-1,1-1 0,0 1 1,-1-1-1,1 1 1,-1-1-1,1 0 0,-2 0 1,-11 2-26,1 0 0,-1-2 1,0 0-1,-19-2 0,21 1 26,-26-3-24,1-3 0,-1-1 1,-62-22-1,59 16 26,0 3 0,-68-12-1,110 23 3,-1 1-1,0-1 0,0 0 0,0 0 0,0 0 0,0 0 0,0 0 0,0 0 0,0 0 0,0 0 0,0 0 0,0 0 1,0 0-1,0 1 0,0-1 0,0 0 0,0 0 0,0 0 0,0 0 0,0 0 0,0 0 0,0 0 0,0 0 1,0 0-1,0 0 0,0 0 0,0 1 0,0-1 0,-1 0 0,1 0 0,0 0 0,0 0 0,0 0 0,0 0 0,0 0 1,0 0-1,0 0 0,0 0 0,0 0 0,0 0 0,0 0 0,0 0 0,15 9 15,24 6 10,33 0 30,-34-9-29,0 1 0,-1 3 0,0 1 0,-1 1-1,60 31 1,-71-22-42,-25-12-50,-17-4-13,-31-4 28,0-2 0,-72-12 0,-17 0-17,83 12 87,60 10 38,5-3-50,0-1 0,1 0 1,0 0-1,0-1 0,0 0 0,17 2 1,79 7 80,-73-11-74,-1-2 0,1-1 0,-1-1 0,1-2 0,45-11 0,-77 14-15,0 2-1,0-1 1,0 0 0,0 0 0,0 1 0,0 0-1,0 0 1,0-1 0,0 2 0,0-1 0,-1 0-1,1 1 1,4 2 0,32 12 14,-34-15-13,1-1 0,-1 1-1,1-1 1,0 0-1,-1 0 1,1 0-1,-1-1 1,1 0-1,-1 0 1,1-1-1,-1 1 1,0-1-1,1 0 1,6-5-1,-3 0 1,0 0 0,-1 0 0,0-1 1,0-1-1,-1 1 0,8-12 0,9-7 0,0 1-1,31-25 1,-28 33-6,-24 18 10,-16 12 14,-42 33-15,40-31-5,-2 0 0,0-1 0,0-1 0,-36 18 0,24-17-16,-1-2 0,0-1 0,-1-2 0,0-1 0,-52 5 0,22-8-32,-120-9 0,298 8 66,176-18 1,-278 13-14,1-1 1,-1 0-1,0-1 0,0-1 1,0-1-1,-1 0 0,1 0 1,-2-2-1,1 0 0,18-14 1,-26 18-6,6-5 0,-1 1 0,-1-1 0,16-17 0,-23 22 0,0 0 0,-1 1 0,1-2 0,-1 1 0,0 0 0,0 0 0,0-1 0,-1 1 0,1-1 0,-1 0 0,0 1 0,0-1 0,-1 0 0,0-6 0,1 9-11,-1 0 0,0 0 0,0 0 0,0 1 0,-1-1 0,1 0 0,0 0 0,-1 0 0,1 0 0,-1 1 0,0-1 0,0 0 0,1 0 0,-1 1 0,0-1 0,0 1 1,-1-1-1,1 1 0,-2-3 0,-13-17-384,12 11-433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8:56.022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1058 3114 32,'-1'0'15,"1"0"-1,0 0 1,0 0 0,0 0 0,-1 1-1,1-1 1,0 0 0,0 0 0,0 0-1,-1 0 1,1 0 0,0 0 0,0 0-1,-1 0 1,1 0 0,0 0-1,0 0 1,0 0 0,-1 0 0,1 0-1,0-1 1,0 1 0,-1 0 0,1 0-1,0 0 1,0 0 0,0 0 0,-1 0-1,1 0 1,0-1 0,0 1-1,0 0 1,0 0 0,0 0 0,-1 0-1,1-1 1,0 1 0,0 0 0,0 0-1,0-1 1,0 1 0,0 0 0,0 0-1,0 0 1,0-1 0,0 1-1,-1 0 1,1 0 0,0-1 0,0 1-1,0 0 1,1-1 0,12-4 651,3 6-600,-1 1 1,0 1-1,1 0 0,27 11 1,29 6 6,-43-15-64,0-1-1,0-1 0,1-2 1,-1 0-1,1-2 0,-1-2 1,0 0-1,30-9 0,-58 12-10,-1 0-1,0 0 0,1 0 1,-1 0-1,1 0 1,-1 0-1,0-1 0,1 1 1,-1 0-1,0 0 0,1 0 1,-1-1-1,0 1 1,1 0-1,-1 0 0,0-1 1,1 1-1,-1 0 1,0-1-1,0 1 0,1 0 1,-1-1-1,0 1 0,0 0 1,0-1-1,0 1 1,1 0-1,-1-1 0,0 1 1,0-1-1,0 1 1,0 0-1,0-1 0,0 1 1,0-1-1,0 1 1,0 0-1,0-1 0,0 1 1,0-1-1,0 1 0,-1 0 1,1-1-1,0 1 1,0-1-1,0 1 0,0 0 1,-1-1-1,1 1 1,0 0-1,0-1 0,-1 1 1,1 0-1,0 0 0,-1-1 1,1 1-1,0 0 1,-1 0-1,1-1 0,0 1 1,-1 0-1,1 0 1,-1 0-1,1 0 0,-1 0 1,-31-18-36,27 15-8,-92-46-179,49 27 218,-50-33-1,97 54-24,13 2 51,0 1 1,0 0 0,0 1 0,0 1 0,0 0-1,18 9 1,20 6 45,-25-12-54,1-1 1,0-1 0,0-2 0,50 1-1,-76-4-12,0 0 1,0 0-1,1 0 0,-1 0 0,0 0 1,1 0-1,-1 0 0,0-1 0,1 1 0,-1 0 1,0 0-1,0 0 0,1 0 0,-1-1 0,0 1 1,0 0-1,0 0 0,1-1 0,-1 1 0,0 0 1,0 0-1,0-1 0,0 1 0,1 0 1,-1-1-1,0 1 0,0 0 0,0-1 0,0 1 1,0 0-1,0-1 0,0 1 0,0 0 0,0-1 1,0 1-1,0 0 0,0 0 0,0-1 0,0 1 1,0 0-1,-1-1 0,1 1 0,0 0 0,0-1 1,0 1-1,0 0 0,-1 0 0,1-1 1,0 1-1,0 0 0,0 0 0,-1-1 0,1 1 1,-12-17-75,-5 5 37,0 1 0,0 0 0,-1 2 0,0 0 0,-1 1 0,-30-9 0,-18-8 21,50 18 25,1 1 27,29 4 39,147 21 86,-130-18-146,0-2-1,54-7 1,-70 5-12,-1 0 1,0-1 0,0 0-1,0-1 1,0 0 0,-1-1-1,0-1 1,17-11 0,-28 18-4,0-1 0,0 1 0,1-1 0,-1 1 0,0-1 0,0 0 0,0 0-1,0 0 1,0 1 0,0-1 0,0 0 0,-1 0 0,1 0 0,0-1 0,0 1 0,-1 0 0,1 0 0,0 0 0,-1 0 0,0-1 0,1 1 0,-1 0 0,0 0 0,1-1 0,-1 1 0,0 0 0,0-1 0,0 1 0,0 0 0,0-1 0,0 1 0,-1 0 0,1 0 0,0-1 0,-1 1 0,1 0 0,-1 0 0,1-1 0,-1 1 0,1 0 0,-1 0 0,0 0 0,0 0 0,0 0 0,1 0 0,-1 0 0,0 0 0,0 0 0,0 1 0,0-1 0,-2-1 0,-9-5-17,1 0-1,-1 1 0,0 1 1,-17-6-1,6 2-6,-6-4-16,-34-15 43,-104-62-1,206 90 176,40 7-132,-40-3 3,52-1 0,-79-3-42,0-1-1,0-1 1,-1 0 0,1 0-1,0-1 1,-1 0-1,0-1 1,19-10 0,-29 14-7,-1 0 0,1 0 0,0 0 1,-1-1-1,1 1 0,0 0 1,-1-1-1,1 1 0,0 0 0,-1-1 1,1 1-1,-1-1 0,1 1 0,-1-1 1,1 1-1,-1-1 0,1 0 0,-1 1 1,0-1-1,1 1 0,-1-1 0,0 0 1,1 1-1,-1-1 0,0 0 1,0 0-1,0 1 0,0-1 0,1 0 1,-1 1-1,0-1 0,0 0 0,0 0 1,-1 1-1,1-1 0,0 0 0,0 1 1,0-1-1,0 0 0,-1 0 0,1 1 1,0-1-1,-1 1 0,1-1 1,-1 0-1,1 1 0,0-1 0,-1 1 1,1-1-1,-1 1 0,1-1 0,-2 0 1,-37-23-73,31 21 57,-44-22-16,-1 2 0,-1 2-1,-109-25 1,163 46 33,0 0 0,0 0-1,-1 0 1,1 0 0,0 0-1,0 0 1,-1 0 0,1 0-1,0 0 1,0-1-1,0 1 1,0 0 0,-1 0-1,1 0 1,0 0 0,0 0-1,0-1 1,0 1 0,0 0-1,-1 0 1,1 0 0,0-1-1,0 1 1,0 0-1,0 0 1,0 0 0,0-1-1,0 1 1,0 0 0,0 0-1,0-1 1,0 1 0,0 0-1,0 0 1,0-1-1,0 1 1,0 0 0,0 0-1,0 0 1,0-1 0,0 1-1,0 0 1,0 0 0,0 0-1,1-1 1,-1 1 0,0 0-1,0 0 1,0 0-1,0-1 1,0 1 0,1 0-1,-1 0 1,0 0 0,0 0-1,0 0 1,1 0 0,-1-1-1,0 1 1,0 0 0,0 0-1,1 0 1,11-9 21,-11 8-20,35-22 14,-13 10-3,0-2 1,-1 0-1,-1-2 0,-1 0 0,27-30 1,-46 47-14,-1 0 1,0 0-1,0 0 1,0-1-1,0 1 1,0 0-1,0 0 1,0 0-1,0-1 1,0 1-1,0 0 1,0 0-1,0-1 1,0 1-1,0 0 1,0 0-1,0-1 1,0 1-1,0 0 1,0 0-1,0 0 1,0-1-1,0 1 1,0 0-1,-1 0 1,1 0-1,0-1 1,0 1-1,0 0 1,0 0-1,0 0 1,-1 0-1,1-1 1,0 1-1,0 0 1,0 0-1,-1 0 1,1 0-1,0 0 1,0 0-1,0 0 1,-1 0-1,1 0 1,0-1-1,0 1 1,-1 0-1,1 0 1,0 0-1,-1 0 1,-15-3 34,13 3-31,-20-2-7,0 0 0,0 2 0,-26 2 0,33 0 1,1-1 0,-1 0 0,1-1 0,-1-1 0,1-1 0,-1 0 0,1-1 0,0 0 0,-17-7 0,30 10 0,0-1 0,-1 0 1,1 0-1,0-1 0,-1 1 1,1 0-1,0-1 0,0 0 0,0 1 1,0-1-1,0 0 0,1 0 1,-1 0-1,1 0 0,-1 0 1,1 0-1,0-1 0,-3-4 1,42 5 70,-22 2-52,-1 1 3,-1-1 1,1-1 0,-1 0 0,27-7-1,-37 7-18,0 0-1,-1 0 0,0-1 0,1 1 0,-1-1 1,0 0-1,1 0 0,-1 0 0,0-1 1,-1 1-1,1-1 0,0 0 0,-1 1 0,1-1 1,-1 0-1,0-1 0,0 1 0,0 0 0,-1 0 1,1-1-1,-1 1 0,1-1 0,0-6 0,-1 6-2,1 0-1,-1 1 1,0-2-1,0 1 1,-1 0-1,0 0 1,1 0-1,-1 0 1,0 0-1,-1 0 0,1 0 1,-1 0-1,0 0 1,0 0-1,0 0 1,0 0-1,-1 0 1,0 0-1,0 1 0,0-1 1,0 1-1,0-1 1,-1 1-1,1 0 1,-1 0-1,0 0 1,0 0-1,0 0 1,0 1-1,-5-3 0,-45-30 5,32 22 1,0-1 0,0 0 0,1-2-1,1 0 1,-17-19 0,32 30-3,0 0 0,0 0-1,1 0 1,-1-1 0,2 1 0,-1-1 0,0 1 0,1-1 0,0 0 0,0 0-1,1 0 1,0 0 0,0 0 0,0 0 0,1 0 0,0-1 0,0 1 0,0 0-1,1 0 1,0 0 0,0 0 0,1 0 0,-1 0 0,1 0 0,5-9-1,2-11 0,-1 0 0,0-1 0,-2 0 0,-2 0 0,0 0 0,-2 0 0,-1-1 0,-3-44 0,0 59-4,0 1 0,0-1 0,-2 1 0,1-1 0,-2 1 0,-10-21 0,-44-71 7,31 60-10,6 2-8,3-2-1,0 0 1,-20-78-1,14 39 14,18 67-3,0 1 0,-1 0-1,0 0 1,-2 0-1,1 2 1,-13-15-1,13 19 10,1-1-1,0 0 0,1-1 0,0 1 0,0-1 0,1-1 1,1 1-1,0-1 0,1 0 0,0 0 0,-4-20 0,0-30 0,-23-86 0,29 140-3,-5-26 0,4 18 0,-1 0 0,0 1 0,-2-1 0,-8-19 0,11 29 0,0 1 0,-1 0 0,1 0 0,-1 0 0,0 0 0,-1 1 0,1 0 0,-1 0 0,0 0 0,0 0 0,0 1 0,0-1 0,-1 1 0,0 1 0,-7-4 0,-16-3 0,1 2 0,-54-7 0,46 8 0,-50-13 0,62 11-2,0 1 0,-1 2 1,-45-6-1,63 11 2,1 0 0,-1 0 0,0 0 0,0 1 0,0 0 0,1 0 1,-1 1-1,1 0 0,-1 0 0,1 0 0,-1 1 0,1 0 0,0 0 0,0 0 0,1 1 0,-1 0 0,1 0 0,0 1 0,-6 5 0,-83 96 38,102-166-97,-2 36 44,-1 5 3,-1 0-1,0-1 1,1-37 0,-29 95 76,-13 71 59,56-169-214,-13 45 81,-2 5 2,1 0 0,-1 0 1,1 1-1,1-1 0,0 1 1,8-10-1,-13 19 9,0-1 1,-1 0-1,1 1 1,0-1-1,0 1 0,0-1 1,-1 1-1,1-1 1,0 1-1,0-1 1,0 1-1,0 0 0,0-1 1,0 1-1,0 0 1,0 0-1,0 0 0,0 0 1,-1 0-1,1 0 1,0 0-1,0 0 0,0 0 1,0 0-1,0 0 1,0 1-1,0-1 0,0 0 1,0 1-1,0-1 1,1 2-1,27 25 23,-27-24-24,0-1-1,0 1 1,1 0-1,-1-1 1,1 0 0,-1 1-1,1-1 1,0 0 0,0 0-1,0-1 1,0 1-1,3 1 1,0-2-5,0-1 1,0 1-1,-1-1 1,1 0-1,0 0 1,8-2-1,-13 0 5,-3 9 2,-1-1 0,1 1 0,-1 0 0,0-1 0,-1 0 0,1 0 0,-1 0 0,-1 0 1,1-1-1,-1 1 0,0-1 0,-9 8 0,14-13-3,-1 0 0,1 0 1,0 1-1,0-1 1,-1 0-1,1 0 0,0 0 1,-1 0-1,1 0 0,0 0 1,0 0-1,-1 1 1,1-1-1,0 0 0,-1 0 1,1 0-1,0 0 0,-1 0 1,1-1-1,0 1 1,0 0-1,-1 0 0,1 0 1,0 0-1,-1 0 0,1 0 1,0 0-1,0 0 1,-1-1-1,1 1 0,0 0 1,0 0-1,-1 0 0,1-1 1,0 1-1,0 0 1,-1 0-1,1-1 0,0 1 1,0 0-1,0 0 0,0-1 1,-6-21-63,5-30-57,1 47 111,0 3 9,0 1 0,0-1 0,0 1 0,0-1 0,0 1 1,0-1-1,0 1 0,0-1 0,-1 1 0,1-1 0,0 1 0,-1 0 0,0-1 0,1 1 1,-1 0-1,0-1 0,1 1 0,-1 0 0,0 0 0,0 0 0,0 0 0,0 0 1,0 0-1,-2-2 0,1 3 0,0 0-1,0-1 1,0 1 0,-1 0 0,1 0 0,0 0 0,0 0 0,0 1-1,0-1 1,0 1 0,0-1 0,0 1 0,0 0 0,0-1-1,0 1 1,1 0 0,-1 0 0,-3 3 0,-1 0 11,-1 0 0,1 1 0,0 0 0,0 0 0,0 1 0,1 0 0,-1 0 0,2 0 0,-9 14 0,2 1 12,-16 44 1,19-43-16,-1 0 0,-15 25 0,22-43-8,0-1 0,1 1 0,-1 0 0,1 0 0,0 0 0,0-1 0,0 1 0,0 0 0,1 0 0,-1 7 0,23-34-58,-10 6 45,27-39-2,2 2-1,73-75 1,-114 128 16,0 1-1,1-1 1,-1 1 0,1-1 0,-1 1-1,1-1 1,-1 1 0,1-1 0,-1 1-1,1-1 1,-1 1 0,1 0 0,-1-1-1,1 1 1,0 0 0,-1-1 0,1 1-1,-1 0 1,1 0 0,0-1 0,-1 1-1,1 0 1,0 0 0,0 0 0,-1 0-1,1 0 1,0 0 0,-1 0 0,1 0-1,1 1 1,0 19 34,-15 28 24,-35 48 43,47-91-108,1-4-10,25-26 38,103-116-113,-127 141 91,-1 0 0,0 0 1,0 0-1,0 0 0,1 0 0,-1 0 0,0 0 1,0-1-1,1 1 0,-1 0 0,0 0 0,0 0 1,1 0-1,-1 0 0,0 0 0,0 0 0,1 0 1,-1 0-1,0 0 0,0 0 0,1 1 0,-1-1 1,0 0-1,0 0 0,0 0 0,1 0 0,-1 0 1,0 0-1,0 0 0,1 1 0,-1-1 0,0 0 1,0 0-1,0 0 0,0 0 0,1 1 0,-1-1 1,0 0-1,0 0 0,0 1 0,0-1 0,0 0 1,0 0-1,0 0 0,0 1 0,0-1 0,0 0 1,1 1-1,5 22 31,-5-19-25,0 1-1,0-1 1,-1 0-1,0 1 1,0-1-1,0 1 1,0-1-1,-3 9 1,-9 6 2,-1 0 0,-17 18 0,-5 7-6,26-5 14,3-30-14,0 1 3,-1 0 0,0 0 0,-12 13 0,15-22-10,7-1 2,0-1 1,-1 1-1,1-1 1,-1 1 0,0-1-1,1 0 1,-1 0 0,1 0-1,-1 0 1,0-1-1,0 1 1,2-2 0,-1 1 4,-1 1 1,0-1 0,1 1 0,-1-1 0,0 1-1,1 0 1,0 0 0,-1 0 0,1 1-1,0-1 1,-1 0 0,5 1 0,-39 28 24,14-11-48,16-10-11,13-8 31,101-39 28,-109 40-22,-1 0 17,1 0-17,0 0-10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52.289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94 224,'58'1'903,"-37"1"-824,-1-1-1,1-1 1,-1-1 0,1-1-1,-1 0 1,1-2 0,37-11-1,-57 15-75,0 0 0,0-1 0,-1 1 0,1 0 0,0 0 0,0 0 0,-1-1 0,1 1 0,0 0-1,0-1 1,-1 1 0,1-1 0,-1 1 0,1-1 0,0 1 0,-1-1 0,1 1 0,-1-1 0,1 1 0,-1-1-1,1 0 1,-1 1 0,0-1 0,1 0 0,-1 0 0,0 1 0,1-1 0,-1 0 0,0 0 0,0 1 0,0-1-1,0 0 1,0 0 0,0 1 0,0-1 0,0 0 0,0 0 0,0 0 0,0 1 0,0-1 0,0 0 0,-1 0-1,1 1 1,0-1 0,-1 0 0,1 0 0,0 1 0,-1-1 0,0 0 0,-36-29-8,34 28-8,3 2-13,-1 4 29,1 0 0,1-1 0,-1 1 0,0 0 0,1 0 0,0 0 0,0 0 0,0-1 0,2 6-1,-2-6 1,3 15-3,7 24 1,-11-40-1,1-1-1,-1 0 1,1 0 0,-1 1 0,1-1-1,0 0 1,-1 0 0,1 0 0,0 0 0,0 0-1,0 0 1,0 0 0,0 0 0,0-1-1,0 1 1,0 0 0,0 0 0,1-1-1,-1 1 1,0-1 0,0 1 0,1-1-1,-1 0 1,0 1 0,0-1 0,2 0-1,-2 0 0,1-1 0,-1 0 0,0 1 0,1-1 0,-1 0 0,0 0 0,0 0 0,0 0 0,0 0 0,0 0 0,0 0 0,0 0 0,0 0 0,0-1 0,0 1 0,-1 0 0,1 0 0,0-1 0,-1 1 0,1-1 0,-1 1 0,0 0 0,1-1 0,-1 1 0,0-1 0,0 1 0,0-1 0,0-1 0,2-53-27,-2 49 27,0 6 1,4-35-7,-4 35 7,0 1 0,0 0 0,0 0 0,0-1 0,1 1 0,-1 0 0,0 0 0,0 0-1,0-1 1,0 1 0,1 0 0,-1 0 0,0 0 0,0 0 0,0 0 0,1-1 0,-1 1 0,0 0 0,0 0 0,0 0 0,1 0 0,-1 0 0,0 0 0,0 0 0,1 0 0,-1 0-1,0 0 1,0 0 0,1 0 0,-1 0 0,0 0 0,0 0 0,1 0 0,-1 0 0,0 0 0,0 0 0,1 0 0,-1 1 0,0-1 0,17 16 3,1 21 54,-16-32-51,0 0 0,0 0 0,0 0 0,1 0 0,-1 0 0,1-1 0,0 1 0,1-1 0,-1 0 0,1 0 0,6 5 0,-10-8-33,0-37 59,-5-1-61,5 34 13,2 7 5,10 16 8,-10-17 10,0 0 0,0 0 0,-1 0 1,1 1-1,-1-1 0,1 1 0,-1-1 0,0 1 0,0-1 0,-1 1 0,1 5 1,-6-15-403,-6-7-454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54.079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397 112 0,'8'-24'574,"-8"21"-523,0 0 1,1 0-1,-1 0 1,1 1-1,0-1 1,0 0-1,0 1 1,0-1 0,2-3-1,-1 4-51,-1 0 0,1-1 0,-1 1 0,0-1 0,0 1 0,0-1 0,0 1 0,0-1 0,-1 0 0,1 1 0,-1-1 0,1 0 0,-1 1 0,0-1 0,0 0 0,-1-4 0,1 1 0,1 4 5,-1 2 0,0 0 0,1-1 0,-1 1-1,0 0 1,1 0 0,-1 0 0,0 0-1,1 0 1,-1 0 0,0 0 0,1 0-1,-1 0 1,0 1 0,1-1 0,-1 0-1,0 0 1,1 0 0,-1 0 0,0 0-1,1 1 1,-1-1 0,0 0 0,1 0-1,-1 0 1,0 1 0,0-1 0,1 0-1,-1 0 1,0 1 0,0-1 0,0 0-1,1 1 1,-1-1 0,0 0 0,0 1-1,0-1 1,0 0 0,0 1 0,0-1-1,0 0 1,0 1 0,0-1 0,0 0-1,0 1 1,0-1 0,0 0 0,0 1-1,0-1 1,0 1 0,1 19 51,-1-19-45,1 20 9,-2-1 1,0 1-1,-1 0 1,-1-1 0,-1 1-1,-11 31 1,-14 23 153,-47 86 1,55-125-156,-2 0 1,-1-1 0,-1-1 0,-34 34 0,51-60-38,3-2-22,0 0-1,-1-1 0,0 1 0,0-1 0,0 0 0,-1-1 0,1 0 0,-1 0 0,-14 6 0,2 4 15,18-13 22,0 0 1,-1 1 0,1-1 0,0 0 0,-1 0-1,1 0 1,-1 0 0,0 0 0,1 0-1,-1 0 1,1 0 0,-1-1 0,0 1 0,0-1-1,0 1 1,1-1 0,-1 0 0,0 0 0,-2 1-1,6 26-1,-3-27 3,0 0 1,0 0-1,0 0 0,0 0 0,0 0 1,0 0-1,-1 0 0,1 0 0,0-1 1,0 1-1,0 0 0,0-1 1,0 1-1,0-1 0,0 1 0,0-1 1,0 0-1,-1 0 0,2 0 4,0 0-1,0 1 0,0-1 1,0 0-1,0 1 1,0-1-1,0 1 0,0-1 1,1 0-1,-1 1 1,0-1-1,0 0 0,1 1 1,-1-1-1,0 1 1,1-1-1,-1 1 0,0-1 1,1 1-1,-1-1 1,1 1-1,-1-1 1,1 1-1,-1 0 0,1-1 1,-1 1-1,1 0 1,0-1-1,-1 1 0,2 0 1,33-26 7,-1 0-1,-2-2 1,-1-1 0,40-49 0,94-144 27,-159 210-45,1 0 0,-1 0 0,-1-1 0,0 1 0,-1-1 0,0 0 1,-1 0-1,-1-1 0,0 1 0,-1 0 0,0-27 0,-1 20-322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55.943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100 1 32,'0'0'475,"1"9"-128,14 34-33,5 10-113,-3 0 0,-2 0 0,-3 2 0,11 104 0,-22-134-182,1 6 1,-1 0 0,-1 1 0,-2-1 0,-1 0 1,-1 0-1,-11 37 0,12-64-145,1-10 51,0-24 21,1-40-79,1 30-29,1 2 58,-1-1 1,-2 1 0,-2 0-1,-11-49 1,-1 5 235,34 143 86,-12-45-169,-1 1 0,0 0 1,-2 1-1,3 24 0,-4-18-21,-2-1 0,0 0 0,-2 1-1,0-1 1,-2 0 0,-8 30 0,9-43-32,-1 1 1,-1-1 0,0-1 0,0 1-1,-1-1 1,0 0 0,0 0 0,-1-1-1,0 0 1,-1 0 0,1 0 0,-2-1-1,1-1 1,-1 1 0,-18 9 0,21-11-58,4-4 45,0 1 0,1-1 0,-1 0 0,0 1 0,0-1 0,0 0 1,0 0-1,0 0 0,-1 0 0,1-1 0,0 1 0,0 0 0,-1-1 1,-3 1-1,6-1-17,24-17-32,-8 6 59,-2-1 0,1 0 1,-2-1-1,0-1 0,0 0 1,-1-1-1,18-29 0,-30 43 4,1 1-1,-1-1 1,1 0 0,-1 1-1,1-1 1,0 0-1,0 1 1,-1-1-1,1 1 1,0-1 0,0 1-1,-1-1 1,1 1-1,0 0 1,0 0 0,0-1-1,0 1 1,0 0-1,0 0 1,0 0-1,0 0 1,-1 0 0,1 0-1,0 0 1,0 0-1,0 0 1,0 0 0,0 0-1,0 1 1,0-1-1,-1 0 1,1 1-1,0-1 1,0 1 0,0-1-1,-1 1 1,1-1-1,0 1 1,0-1-1,-1 1 1,1 0 0,-1-1-1,1 1 1,0 0-1,-1 0 1,1 1 0,30 40 96,-28-36-92,5 6 21,-4-8-11,-1 0 0,0 1 0,0 0 0,0-1 1,0 1-1,-1 0 0,0 1 0,0-1 0,2 7 0,-4-11-13,0-38-27,-2-16-268,-2 0 0,-15-70-1,28 166 658,17 49-1,-21-76-300,1 0 0,1 0-1,1 0 1,0-1 0,1 0-1,16 21 1,-24-35-60,-1 0 0,0-1-1,0 1 1,1-1 0,-1 1 0,0-1 0,1 1-1,-1-1 1,0 1 0,1-1 0,-1 1 0,1-1-1,-1 0 1,1 1 0,-1-1 0,1 0 0,-1 1-1,1-1 1,0 0 0,-1 1 0,1-1 0,-1 0-1,1 0 1,0 0 0,-1 0 0,1 0 0,-1 0-1,1 0 1,0 0 0,-1 0 0,1 0 0,0 0-1,-1 0 1,1 0 0,-1 0 0,1 0 0,0-1-1,0-1-2,0 1 0,0-1 0,0 0 0,-1 1 0,1-1 0,-1 0-1,1 0 1,-1 1 0,0-1 0,1 0 0,-1 0 0,0-2 0,-7-61-220,5 57 185,-3-18 11,-2 1 0,-1-1 0,-1 2 1,-1-1-1,-18-32 0,6 21 23,-22-55-1,-15-25 6,1 16-2,57 98 6,-1-1 0,0 1 1,1 0-1,-1 0 0,0 0 1,0 0-1,0 0 1,-1 0-1,1 1 0,-3-2 1,-20-19 51,28 16-373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9:21.818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1 525 128,'0'0'1148,"20"9"-822,3 12-183,-13-12-87,0 0 0,1-1 0,22 13 0,-29-19-47,1 0 0,0 0 0,-1 0 0,1-1 0,0 0 0,0 0 0,0 0 0,0-1 0,0 1 0,0-1-1,0 0 1,0-1 0,0 1 0,7-3 0,-9 3-9,0-2 0,0 1 0,0 0 0,0-1 0,0 1-1,0-1 1,-1 0 0,1 0 0,0 0 0,-1 0 0,0 0 0,1 0-1,-1-1 1,0 0 0,0 1 0,0-1 0,-1 0 0,1 0-1,-1 0 1,1 0 0,1-5 0,1-8-16,0 1 0,0-1 1,0-20-1,0 6-3,15-168-131,-18 158 158,-1 36-6,-1-1-1,1 0 0,0 1 1,1-1-1,-1 0 0,1 1 1,-1-1-1,2 1 0,1-7 1,-3 11-2,0 0 0,0 0 0,0 0 0,0 1 0,1-1 0,-1 0 0,0 0 0,0 0 0,0 1 0,0-1 0,0 0 0,0 0 0,1 0 0,-1 0 0,0 1 0,0-1 0,0 0 0,0 0 0,1 0-1,-1 0 1,0 0 0,0 0 0,0 0 0,1 0 0,-1 1 0,0-1 0,0 0 0,0 0 0,1 0 0,-1 0 0,0 0 0,0 0 0,0 0 0,1 0 0,-1 0 0,0 0 0,0 0 0,1 0 0,-1-1 0,0 1 0,0 0 0,0 0 0,1 0 0,-1 0 0,0 0 0,0 0 0,0 0 0,0-1 0,1 1 0,-1 0 0,0 0 0,0 0 0,0 0 0,0-1 0,0 1 0,1 0 0,-1 0 0,0 0 0,0-1 0,0 1 0,0 0 0,0 0 0,0 0 0,0-1 0,6 29 0,0-3 6,-1-18 10,-4-6-37,-2-5-32,0-1 38,1 0-1,-1 0 1,1 0 0,0 0-1,1 0 1,0-6 0,0-1-12,-2 7 26,0-1 1,-1 0-1,0 1 1,0-1-1,0 1 1,-1 0-1,1 0 1,-1 0-1,-7-8 1,5 9 0,-13-1-31,16 4 22,1 1 0,-1 0 1,1-1-1,-1 1 1,1-1-1,-1 1 0,1-1 1,-1 0-1,1 0 0,0 1 1,-1-1-1,1 0 0,0 0 1,0 0-1,0-1 1,0 1-1,0 0 0,0 0 1,0-1-1,0 1 0,0 0 1,0-3-1,-7-11 5,-11-18-7,18 32 9,0-1 0,0 1 0,0 0 0,0 0 0,0-1 0,0 1 1,-1 0-1,1 0 0,0 1 0,-1-1 0,1 0 0,0 0 0,-1 0 0,1 1 0,-1-1 0,1 1 0,-1-1 0,1 1 1,-3 0-1,3 1 0,0 0 1,1 0-1,-1 0 1,0 1 0,1-1-1,-1 0 1,1 0-1,-1 1 1,1-1-1,0 1 1,-1-1 0,1 0-1,0 1 1,0-1-1,0 1 1,0-1-1,0 0 1,0 1 0,0-1-1,1 3 1,-1-2 4,0 502 237,1-499-243,-1 0 0,-1-1 0,1 1 0,-1 0 0,1-1 0,-1 1 0,-1-1 0,1 1 1,-1-1-1,0 1 0,0-1 0,0 0 0,0 0 0,-1 0 0,1 0 0,-1 0 0,-6 5 0,4-3 29,-2 0-130,5-20 43,3-9 47,1 0 0,1 1 0,1-1 0,1 1 0,1 0 0,1 0 0,1 1-1,1-1 1,1 2 0,19-31 0,33-48 14,-62 98 1,0 0-1,0 1 0,1-1 1,-1 0-1,0 1 1,1-1-1,-1 1 1,0-1-1,1 0 0,-1 1 1,1-1-1,-1 1 1,1-1-1,-1 1 1,1-1-1,-1 1 0,1 0 1,-1-1-1,1 1 1,0-1-1,-1 1 1,1 0-1,0 0 0,-1-1 1,1 1-1,0 0 1,-1 0-1,1 0 0,0 0 1,0 0-1,-1 0 1,1 0-1,0 0 1,-1 0-1,1 0 0,0 0 1,-1 1-1,1-1 1,0 0-1,-1 0 1,1 1-1,0-1 0,-1 0 1,1 1-1,0-1 1,-1 1-1,1-1 0,-1 1 1,1-1-1,-1 1 1,1-1-1,-1 1 1,0-1-1,1 1 0,-1 0 1,0-1-1,1 1 1,-1 0-1,1 0 1,0 4 3,1 0 1,0 0 0,-1 0 0,0 0-1,0 0 1,0 10 0,-2-1-1,0 0-1,-1 0 1,0-1-1,-1 1 1,-1 0-1,-7 15 1,-39 82 51,31-75 17,-15 45 0,26-62-53,6-27-7,13-33-5,9-1-11,7-19-29,4 1 1,71-105-1,-99 161 27,0 0 0,1 0 0,-1 0 0,1 0 0,0 1 0,0 0 0,1-1 0,6-3 0,-10 7 6,0-1 1,1 1-1,-1 0 1,0-1-1,0 1 1,0 0-1,0 0 1,0 0-1,1 0 1,-1 0-1,0 0 1,0 0-1,0 0 1,0 0-1,1 0 1,-1 1-1,0-1 1,0 0-1,0 1 1,0-1-1,0 1 1,0-1-1,0 1 1,0 0-1,0-1 1,0 1-1,0 0 1,-1 0-1,1 0 1,0 0-1,0 0 1,-1 0-1,1 0 1,0 0-1,-1 0 1,1 0-1,-1 0 1,0 0-1,1 0 1,-1 0-1,0 0 1,1 0-1,-1 0 1,0 2-1,6 32 30,-1 1 0,-2-1 0,-1 1 1,-4 48-1,1-48-15,1-263-176,0 227 162,0 0 0,0-1-1,0 1 1,1 0 0,-1-1-1,0 1 1,0 0 0,0-1-1,0 1 1,1 0 0,-1 0-1,0-1 1,0 1 0,0 0-1,1 0 1,-1-1 0,0 1-1,0 0 1,1 0 0,-1 0-1,0-1 1,1 1-1,-1 0 1,0 0 0,1 0-1,-1 0 1,0 0 0,1 0-1,-1 0 1,0 0 0,0 0-1,1 0 1,-1 0 0,0 0-1,1 0 1,-1 0 0,0 0-1,1 0 1,-1 0 0,0 0-1,1 0 1,-1 0 0,0 1-1,1-1 1,-1 0 0,0 0-1,0 0 1,1 0 0,-1 1-1,0-1 1,0 0-1,1 0 1,-1 1 0,0-1-1,0 0 1,1 1 0,3 4 9,-1 1 1,1-1-1,-1 1 1,0 0-1,-1 0 1,1 0-1,-1 0 1,-1 0-1,1 0 1,-1 1-1,1 11 0,1 82 17,-4-66-19,0-12 27,-1 1-1,-1-1 1,-1 1 0,-1-1-1,-1-1 1,-1 1 0,-17 38 0,24-60-36,0 0 1,0 0-1,0-1 1,0 1-1,0 0 1,0 0-1,0 0 1,0 0-1,0 0 1,0 0-1,0 0 1,0 0-1,0 0 1,0-1-1,0 1 1,0 0-1,0 0 1,0 0 0,0 0-1,-1 0 1,1 0-1,0 0 1,0 0-1,0 0 1,0 0-1,0 0 1,0 0-1,0-1 1,0 1-1,0 0 1,0 0-1,0 0 1,0 0-1,0 0 1,-1 0-1,1 0 1,0 0 0,0 0-1,0 0 1,0 0-1,0 0 1,0 0-1,0 0 1,0 0-1,0 0 1,0 0-1,-1 0 1,1 0-1,0 0 1,0 0-1,0 0 1,0 0-1,0 0 1,0 0-1,0 0 1,0 0 0,0 0-1,0 0 1,0 1-1,-1-1 1,1 0-1,0 0 1,0 0-1,-2-15 0,0-17 0,2-93-127,-4 118 73,-5 13 39,-5 12 2,-5 18 32,-1-2 0,-1-1 0,-2 0 1,-55 58-1,77-90-12,0 0-1,-1 1 1,1-1 0,-1 0 0,1 1 0,-1-1 0,1 0-1,-1 0 1,0 0 0,0-1 0,0 1 0,1 0 0,-1-1 0,-3 1-1,4-1-3,0 0-1,0 0 1,0 0-1,0 0 1,0-1-1,0 1 1,0 0-1,0-1 1,0 1-1,0-1 0,0 1 1,1-1-1,-1 1 1,0-1-1,0 0 1,0 1-1,1-1 1,-1 0-1,0 0 1,1 0-1,-1 1 1,1-1-1,-1-2 0,-19-28-26,13 22 15,1-1 0,0-1 1,-9-20-1,15 30 4,-6-8 3,-20-3 23,25 13-18,0-1 0,1 1 1,-1 0-1,1-1 0,-1 1 0,1 0 0,-1-1 0,1 1 0,-1 0 0,1-1 1,0 1-1,-1 0 0,1 0 0,0 0 0,0 0 0,-1-1 0,1 1 1,0 0-1,0 0 0,0 0 0,0 0 0,0-1 0,0 1 0,1 2 0,-1 58 63,13 108-1,-5-106-35,-2 97 0,-6-159-77,-8-43-240,-4 1 235,2 0-1,1 0 1,3 0-1,-3-64 1,3 65 32,6 39 47,1 24 65,6 6-63,2 0 1,1 0-1,1-2 0,28 51 0,-23-48-3,17 22 10,-25-40-29,0 0 0,0 0 0,8 20-1,-18-53-66,1 0-1,3-39 0,0-2-4,-4-3 66,-1 43 0,2 0 0,1-1 0,1 1 0,0 0 0,2 0 0,1 0 0,6-23 0,-8 40 2,0 1-1,0 0 0,0-1 0,0 1 0,1 0 0,0 0 0,0 0 0,0 1 0,0-1 0,0 1 0,1 0 0,0-1 0,0 2 0,-1-1 0,2 0 0,4-2 0,0 2 0,-1 0 0,1 1 0,-1 0 1,1 1-1,0 0 0,-1 0 0,16 1 0,-23 1-1,-1 0 0,1-1 0,0 1 0,0 0 0,-1 0-1,1 0 1,-1 0 0,1 0 0,-1 0 0,1 1 0,-1-1 0,0 0 0,1 0-1,-1 0 1,0 0 0,0 1 0,0-1 0,0 0 0,0 0 0,0 0 0,0 0 0,0 1-1,0-1 1,-1 2 0,0 0 3,1 3-5,-1 1 0,0-1 1,0 0-1,-1 0 0,0 1 0,0-1 0,0-1 0,-1 1 0,-4 7 1,-37 53-22,21-33 5,-147 198 83,166-225-51,0-1-7,0-1 1,1 1 0,0 0-1,0 0 1,1 1-1,-1-1 1,1 1 0,0-1-1,1 1 1,-1 0-1,1-1 1,0 1-1,0 0 1,1 11 0,4-17 3,-1 0 1,1 0 0,-1-1-1,1 1 1,-1-1 0,1 0-1,-1 0 1,0 0-1,1-1 1,2-1 0,17-9-7,-1-2 0,-1 0 1,26-23-1,-46 36-10,0 0-1,0 0 1,-1 0-1,1 0 1,0 0-1,0 0 1,-1 0-1,1 0 1,-1-1-1,1 1 1,-1 0-1,1 0 1,-1-1-1,0 1 1,0 0-1,1 0 1,-1-1-1,0 1 1,0 0-1,0-1 1,-1 1-1,1 0 1,0-1-1,0 1 1,-1 0-1,1 0 1,-1-1 0,1 1-1,-1 0 1,1 0-1,-1 0 1,0 0-1,0-2 1,-1 2 5,1-1 1,0 0 0,-1 1-1,1-1 1,0 1-1,-1 0 1,0-1 0,1 1-1,-1 0 1,0 0 0,0 0-1,1 0 1,-1 0 0,0 0-1,-4 0 1,3 2-1,-1 0 0,1 0 0,-1 1 1,1-1-1,0 1 0,-1 0 0,1 0 0,0 0 0,0 1 1,1-1-1,-1 1 0,0-1 0,1 1 0,0 0 0,-1 0 0,1 0 1,0 0-1,1 1 0,-3 4 0,-31 69 24,34-76-24,-48 153 118,45-136-80,0-1-1,2 1 0,0 0 0,0 0 0,2 0 1,0-1-1,3 20 0,-2-35-34,0 0-1,0 0 1,1 0-1,-1 0 1,0 0-1,1 0 1,-1-1-1,1 1 1,0 0 0,-1-1-1,1 1 1,0-1-1,0 0 1,0 1-1,0-1 1,0 0-1,0 0 1,0 0 0,0-1-1,1 1 1,-1-1-1,0 1 1,1-1-1,-1 1 1,0-1-1,1 0 1,-1 0-1,4-1 1,2 1 0,0 0 0,0 0-1,0-1 1,0 0 0,-1-1 0,1 1-1,13-6 1,-8-1-3,0 1-1,-1-2 0,0 1 1,0-2-1,-1 0 1,14-15-1,60-78-8,-28 31 17,-39 51-29,-3 2-36,0 2 0,2-1 1,0 2-1,21-16 0,-42 47-24,-12 8 88,11-17-9,0 0 1,-1-1 0,0 0-1,0 0 1,-1-1 0,1 1-1,-1-1 1,0-1 0,0 1-1,0-1 1,0-1 0,-1 1-1,1-1 1,-1 0 0,0-1-1,1 0 1,-1 0 0,0-1-1,-8 0 1,14 0 0,-1-1-1,1 1 1,0-1-1,-1 0 1,1 1-1,0-1 1,0 0-1,-1-1 1,1 1-1,0 0 1,0-1-1,0 1 1,1-1 0,-1 1-1,0-1 1,0 0-1,1 0 1,-1 0-1,1 0 1,0 0-1,0 0 1,-2-3-1,0 0-1,1 0 0,0 0-1,0-1 1,0 1-1,1-1 1,-1 1 0,1-1-1,0-9 1,1 16 3,0-1 0,0 0 0,-1 1 0,1-1 0,0 0 0,0 0-1,0 1 1,0-1 0,-1 0 0,1 0 0,0 1 0,0-1 0,-1 0 0,1 0 0,0 0 0,0 1 0,-1-1 0,1 0-1,0 0 1,-1 0 0,1 0 0,0 0 0,0 0 0,-1 1 0,1-1 0,0 0 0,-1 0 0,1 0 0,0 0 0,-1 0-1,1 0 1,0 0 0,-1 0 0,1-1 0,0 1 0,-1 0 0,1 0 0,0 0 0,0 0 0,-1 0 0,1 0 0,0-1-1,-1 1 1,1 0 0,0 0 0,0 0 0,-1-1 0,1 1 0,0 0 0,0 0 0,0-1 0,-1 1 0,1 0 0,0 0-1,0-1 1,0 1 0,0 0 0,0-1 0,0 1 0,-1 0 0,1-1 0,0 1 0,0 0 0,0-1 0,-7 13 2,-1 1 1,2 0 0,0 0 0,-6 17 0,-8 19 9,5-15 17,2 1-1,1 0 1,1 0-1,2 1 1,2 1-1,1-1 1,2 1-1,1 69 1,3-104-31,1-1 0,-1 0 1,1 0-1,0 1 1,-1-1-1,1 0 0,0 0 1,0 0-1,0 0 1,0 0-1,0 0 0,0 0 1,0 0-1,0-1 1,0 1-1,0 0 0,0-1 1,1 1-1,-1 0 1,0-1-1,0 0 0,1 1 1,-1-1-1,0 0 1,1 1-1,-1-1 0,0 0 1,1 0-1,-1 0 1,0 0-1,1 0 0,-1-1 1,1 1-1,-1 0 1,0-1-1,0 1 0,1-1 1,-1 1-1,2-2 1,-1-2-6,-1 0 0,1 0 1,-1 0-1,0-1 0,0 1 1,0 0-1,0-1 0,-1 1 1,0-1-1,0 1 0,0-1 1,0 1-1,-2-6 0,1-2-6,1-76-233,0 88 230,-25 14 64,19 1-38,0 0 1,2 1-1,0-1 0,0 1 0,2 0 0,0 0 1,1 0-1,0 0 0,1 0 0,3 20 0,-1-22 14,0-1-1,1 1 1,1 0-1,0-1 0,1 0 1,1 0-1,0 0 1,12 20-1,-4-13-9,0-1-1,1 0 0,1-1 1,20 19-1,-35-35-14,1-1 1,-1 0-1,1 1 1,-1-1-1,1 0 1,0 0-1,-1 1 0,1-1 1,0-1-1,0 1 1,0 0-1,0 0 1,0-1-1,0 1 0,0-1 1,0 1-1,0-1 1,0 0-1,0 0 1,0 0-1,0 0 0,4-1 1,-4 0 0,1 0 0,-1-1 1,1 1-1,-1-1 0,1 0 1,-1 1-1,0-1 0,0 0 0,0 0 1,0 0-1,0-1 0,-1 1 0,1 0 1,1-4-1,4-9-6,0 0 1,-1-1-1,-1 1 0,5-22 1,-4 15-51,-1 0 1,-1 0-1,0-1 1,-2 1 0,-1-1-1,-1 0 1,-2-22-1,1 41 52,0 1-1,-1 0 0,1-1 0,-1 1 0,0 0 0,0 0 0,0 0 0,0 0 0,0 0 0,-1 0 0,1 0 0,-1 1 0,-3-4 0,-47-32 15,26 20-15,24 15 8,-2 0-1,1 0 0,0 0 1,-1 1-1,1 0 0,-1 0 1,1 0-1,-1 0 1,0 1-1,-9-2 0,12 3 0,0 0-1,0 0 0,1 0 0,-1 0 1,0 1-1,0-1 0,0 0 1,1 1-1,-1 0 0,0-1 1,1 1-1,-1 0 0,1 0 1,-1 0-1,1 0 0,-1 0 1,1 0-1,-1 0 0,1 1 1,0-1-1,0 0 0,0 1 1,0-1-1,0 1 0,0-1 1,0 1-1,0 0 0,0-1 1,1 1-1,-1 0 0,1-1 1,-1 4-1,-9 32 35,2-1 0,-6 58 1,13-75-17,0 0 0,2 0 1,0 0-1,1 0 0,1 0 0,10 35 1,-4-27 2,1 0 0,1-1 1,1-1-1,1 0 1,1 0-1,1-1 0,35 42 1,-45-62-23,-1 0 0,1 0 0,0 0 0,0-1 0,0 1 0,0-1 0,0 0 0,1-1 0,0 1 0,-1-1 0,13 3 0,-15-5-1,0 1 0,0-1 0,0 1 0,0-1 0,0 0 1,0 0-1,0 0 0,0 0 0,0-1 0,0 1 0,0-1 1,0 0-1,0 0 0,0 0 0,0 0 0,0-1 0,0 1 0,-1-1 1,1 1-1,-1-1 0,1 0 0,-1 0 0,0 0 0,3-4 1,15-26-18,-1 0 0,-2-1 1,-1-1-1,-2-1 0,15-57 1,10-22-18,-33 100 43,5-12-70,0-1 0,-2-1 1,0 0-1,-2 0 0,-2 0 0,4-49 1,-9 76 61,-1 0-1,0 1 1,0-1 0,1 0 0,-1 0-1,0 0 1,0 1 0,0-1 0,0 0 0,0 1-1,0-1 1,0 1 0,0-1 0,-1 1 0,1-1-1,0 1 1,0 0 0,0 0 0,0-1 0,0 1-1,-1 0 1,1 0 0,-2 0 0,-31-2 6,25 2-18,-1 1 0,1-1-1,-1 1 1,1 1 0,0 0-1,0 0 1,0 1 0,-16 6-1,12-1 3,0 0-1,1 0 1,-1 1-1,-18 19 1,-4 4 24,16-17 12,0 2 0,2 0 0,0 1-1,-23 31 1,35-37 24,9-8-12,23-12-6,-25 7-33,24-9 1,-1-2 1,-1-1-1,0-1 0,0-1 0,-2-1 0,0 0 1,-1-2-1,23-24 0,-37 34-12,-1 0 0,0-1 0,0 0 0,-1 1 0,0-2 0,0 1 0,-1-1 0,0 1 0,-1-1 0,0 0 0,-1 0-1,0-1 1,0 1 0,-1-13 0,-1 23 9,0-1 0,0 1 0,-1 0-1,1-1 1,0 1 0,0-1 0,-1 1 0,1 0-1,0-1 1,-1 1 0,1 0 0,-1 0-1,1-1 1,0 1 0,-1 0 0,1 0-1,-1 0 1,1-1 0,-1 1 0,1 0 0,-1 0-1,1 0 1,-1 0 0,1 0 0,-1 0-1,1 0 1,-1 0 0,1 0 0,-1 0-1,1 0 1,0 0 0,-1 0 0,0 1 0,-18 3-19,9 2 14,-1 1 0,2 0 0,-1 1 0,1 0-1,0 1 1,1-1 0,0 2 0,-7 9 0,5-6 7,0-2 0,-26 31 23,-48 77 0,75-106 4,1 1 0,1 1 1,1-1-1,0 1 1,1 1-1,0-1 1,1 1-1,1-1 0,0 1 1,0 22-1,3-19-8,-1-13-15,1 0-1,-1 0 1,1-1-1,0 1 1,1 0-1,0 0 1,0 0-1,0-1 1,0 1-1,1 0 1,0-1-1,0 0 1,1 1-1,-1-1 1,4 5-1,13 18 11,-17-24-13,0 0 1,0 0-1,1 0 1,-1 0-1,1-1 0,0 1 1,0-1-1,6 5 1,-4-7-13,-4-1-37,-2-23 37,-2 16 1,1 1-1,-1-1 0,0 1 1,-1-1-1,0 1 0,0 0 1,0 0-1,-1 1 0,1 0 1,-1-1-1,-1 1 0,1 1 1,-7-5-1,8 5 9,0 1 1,-1 0-1,1 0 1,-1 1-1,1-1 0,-1 1 1,0 0-1,1 0 1,-1 1-1,0-1 0,-1 1 1,1 0-1,0 0 0,0 1 1,0 0-1,0 0 1,-1 0-1,1 0 0,-5 2 1,8 0 4,1 1 0,-1-1 0,1 1 0,0 0 0,0-1 0,0 1 0,0 0 0,1 0 0,-1-1 0,1 1 0,-1 0 0,1 5 0,-1 1 16,-1 10-3,1 0-1,0 0 0,2-1 0,0 1 0,1 0 1,1-1-1,0 1 0,2-1 0,0 0 0,1 0 0,1 0 1,0-1-1,1 0 0,1-1 0,1 0 0,0 0 0,1-1 1,16 16-1,40 54 49,-66-92-80,-1 0 0,1-1 0,-1 1 0,0 0 0,-1 0 0,0-1 0,0 1 0,0 0 0,-1 0 0,0 0 0,-5-10 0,3 16 21,3 1 11,4 35 7,-3-31-18,0 0-1,0 0 1,1 0 0,-1 0-1,1 0 1,0 0 0,0-1-1,0 1 1,3 6-1,1-1 10,1-1-1,0 1 0,1-1 0,0-1 0,0 1 0,0-1 1,1 0-1,0-1 0,1 0 0,-1 0 0,1-1 1,15 7-1,16 6 53,70 20-1,-69-25-69,-3-4 15,1-2-1,0-2 1,0-1-1,0-2 0,43-3 1,-46 1-15,-30 0 1,0-1-1,0 1 1,0-2-1,0 1 1,-1 0 0,1-1-1,-1 0 1,10-5-1,-12 6-6,-1 0 1,0-1-1,0 1 0,0-1 0,0 1 0,0-1 1,0 1-1,0-1 0,0 0 0,-1 0 0,1 0 1,0 0-1,-1 0 0,0-1 0,0 1 0,0 0 1,0-1-1,0 1 0,0 0 0,0-1 0,-1 1 1,1-6-1,-3 7 2,0 0 0,0 0 0,-1 0 1,1 0-1,-1 0 0,1 0 0,-1 1 1,1 0-1,-1-1 0,-2 1 0,-5-1-24,-60-19-3,-2 4-1,-115-10 1,181 26 37,-1-1 0,1 0 0,-1 0 1,1 0-1,0-1 0,-1 0 1,1 0-1,0-1 0,0 0 0,1 0 1,-1 0-1,0 0 0,-5-6 1,11 9-3,-1 0 1,1 0-1,0-1 1,0 1-1,0 0 0,-1 0 1,1 0-1,0 0 1,0-1-1,0 1 1,-1 0-1,1 0 1,0-1-1,0 1 1,0 0-1,0 0 1,0-1-1,0 1 1,0 0-1,0 0 1,0-1-1,-1 1 1,1 0-1,0 0 0,0-1 1,0 1-1,0 0 1,1-1-1,-1 1 1,0 0-1,0 0 1,0-1-1,0 1 1,0 0-1,0 0 1,0-1-1,0 1 1,1 0-1,-1 0 1,0-1-1,0 1 1,0 0-1,0 0 0,1 0 1,-1 0-1,0-1 1,0 1-1,1 0 1,-1 0-1,0 0 1,0 0-1,1 0 1,-1-1-1,0 1 1,0 0-1,1 0 1,-1 0-1,0 0 1,0 0-1,1 0 1,14-2 7,245 11 109,-259-9-170,-4-5 33,0 0 1,-1 0-1,1 0 0,-1 1 1,0-1-1,0 1 0,-1 0 1,1 0-1,-1 0 0,-8-4 1,-60-28-29,17 10 24,44 20 19,-19-11 17,0 0 1,-40-12-1,69 28 73,25 15 27,4-2-57,1 0 0,0-2 1,1-1-1,-1-1 0,54 7 0,-37-11-36,1-1-1,0-2 1,53-6 0,-97 5-21,1 0-1,-1-1 1,1 1 0,-1-1-1,0 1 1,1-1-1,-1 0 1,1 0 0,-1 0-1,0 0 1,3-2 0,-5 3-3,1-1 1,-1 1-1,1-1 1,-1 1-1,1-1 1,-1 1-1,1-1 1,-1 0-1,0 1 1,0-1-1,1 1 1,-1-1-1,0 0 1,0 1-1,1-1 1,-1 0-1,0 1 1,0-1-1,0 0 1,0 1-1,0-1 1,0 0-1,0 1 1,0-1-1,0 0 1,-1 0-1,0-2-5,-1-1 0,0 1 0,0 0-1,0 1 1,0-1 0,0 0-1,-1 1 1,1-1 0,-1 1 0,0-1-1,0 1 1,0 0 0,-5-2-1,-69-42-53,-2 4 0,-96-36 0,169 76 74,1 0 0,-1 0 0,0 1 0,0 0 0,0 0 0,0 1 0,-7-1 0,12 2-3,0-1-1,1 1 1,-1-1-1,1 0 1,-1 1-1,1-1 1,-1 1-1,1 0 1,0-1-1,-1 1 1,1-1-1,0 1 1,-1 0-1,1-1 1,0 1 0,0 0-1,-1-1 1,1 1-1,0 0 1,0-1-1,0 1 1,0 0-1,0-1 1,0 1-1,0 0 1,0 0-1,0-1 1,0 1-1,1 0 1,-1-1-1,0 1 1,0 0-1,1-1 1,-1 1-1,0-1 1,1 1-1,-1 0 1,1-1-1,-1 1 1,1 0-1,4 3 7,0 0-1,1 0 0,-1-1 0,1 0 1,0 0-1,-1 0 0,1 0 1,0-1-1,1 0 0,9 1 0,67 11 67,-11-10 12,117-8-1,-186 5-91,0-2-1,0 1 0,0 0 0,0-1 0,0 1 1,0-1-1,0 0 0,-1 0 0,1 0 0,0 0 1,-1 0-1,1-1 0,-1 1 0,1-1 0,-1 0 1,1 0-1,-1 1 0,0-2 0,0 1 0,0 0 1,0 0-1,-1-1 0,1 1 0,0-1 0,1-3 1,-1-3-11,1-1 1,-2 1-1,1-1 1,-1 0-1,-1 1 1,0-15 0,0 23 9,0-4-8,0 1 0,-1-1 0,0 1 0,0-1 0,0 1 0,0-1 0,0 1 0,-1 0 0,0-1 1,0 1-1,0 0 0,-1 0 0,1 0 0,-1 1 0,-3-5 0,-1 2 5,1 0 0,-1 0 0,0 0 0,-1 1 0,1 0 0,-1 1 0,-12-6 0,3 3 6,-1 1 0,0 1 0,0 0 0,0 1 0,-1 1 0,-36-1 0,17 3-14,12 0-3,0 1 1,0 2-1,0 0 1,-40 10-1,-9 5 10,-44 13 20,105-25-2,0 0 0,0 1-1,1 0 1,0 1 0,0 1 0,-11 8 0,23-15-10,0-1 0,0 1-1,0-1 1,0 1 0,0 0 0,1-1 0,-1 1 0,0 0-1,0 0 1,1 0 0,-1 0 0,1-1 0,-1 1 0,1 0-1,-1 0 1,1 0 0,-1 0 0,1 0 0,0 0 0,-1 0-1,1 0 1,0 0 0,0 0 0,0 0 0,0 1-1,0-1 1,0 0 0,0 0 0,0 0 0,1 0 0,-1 0-1,0 0 1,1 0 0,-1 0 0,1 0 0,-1 0 0,1 0-1,-1 0 1,1-1 0,-1 1 0,1 0 0,0 0 0,1 1-1,4 3 11,0 0-1,0-1 0,0 1 1,15 6-1,-13-7-15,20 10 19,0-1-1,1-1 0,1-2 0,0-1 1,43 7-1,-16-8-3,1-2-1,61-1 1,-117-6-14,-1 1 0,0 0 0,1-1 0,-1 1 0,0-1 1,1 1-1,-1-1 0,0 0 0,0 0 0,0 1 0,0-1 0,0 0 0,0 0 0,0 0 1,0 0-1,0 0 0,0-1 0,0 1 0,0 0 0,-1 0 0,1 0 0,-1-1 0,1 1 1,-1 0-1,1-1 0,-1 1 0,0 0 0,1-1 0,-1 1 0,0 0 0,0-1 0,0-1 0,1-57-26,-2 44 4,0 5 14,0-1 0,-1 0 0,0 1 0,-1-1 0,-1 1 0,1 0 0,-2 0 0,0 0 0,0 1 0,-1 0 0,-10-15 0,-11-12-10,-52-53 0,52 61 30,-122-154-9,148 182 0,-2-4 0,-1 1 0,-1-1 0,1 1 0,-1 0 0,1 1 0,-1-1 0,-7-3 0,11 6 0,0 0 0,-1 1 0,1-1 0,-1 0 0,1 0-1,-1 1 1,1-1 0,-1 1 0,1 0 0,-1-1 0,1 1-1,-1 0 1,0 0 0,1 0 0,-1 0 0,1 0 0,-1 0-1,0 1 1,1-1 0,-1 0 0,1 1 0,-1-1-1,1 1 1,-1 0 0,1-1 0,-1 1 0,1 0 0,0 0-1,0 0 1,-1 0 0,1 0 0,0 0 0,-1 2 0,-12 21 3,0 1 0,2 0 0,1 1 0,-15 52-1,23-66 0,-3 5 4,0 0-1,2 0 1,0 1 0,1 0 0,0 0 0,2 0 0,0 0 0,3 26 0,-1-41-6,0 0 0,0 0 0,1 0 0,-1 0 0,1 0 0,0 0-1,0-1 1,0 1 0,0 0 0,0-1 0,1 0 0,-1 1 0,1-1 0,0 0 0,-1 0 0,1-1 0,0 1 0,0 0 0,0-1-1,0 0 1,0 0 0,1 0 0,-1 0 0,0 0 0,0-1 0,1 1 0,-1-1 0,4 0 0,10 2 7,1-2 0,0 0 0,32-4 1,-20-3-6,-1-1 1,0-1 0,-1-2-1,0 0 1,46-28 0,-65 34-3,-7 4-1,0 0 1,0 0-1,0 0 1,0 0-1,0 0 1,1 0-1,-1 0 1,0 1-1,1-1 1,-1 1-1,0 0 1,1-1-1,-1 1 1,1 0-1,-1 1 1,0-1-1,1 0 1,-1 1-1,0-1 1,1 1-1,-1 0 1,0-1-1,0 1 1,0 0-1,0 1 1,1-1-1,-1 0 1,3 3-1,1 3-2,0 0 0,-1 1 0,0-1 0,0 1 0,0 0 0,4 11 0,17 26 1,-21-38 10,0-1 0,1-1-1,-1 1 1,1-1 0,1 0-1,-1 0 1,11 6 0,-16-10-7,1 0 1,0 0 0,-1-1-1,1 1 1,0 0-1,-1-1 1,1 1-1,0-1 1,0 1 0,0-1-1,0 0 1,-1 1-1,1-1 1,0 0-1,0 0 1,0-1 0,0 1-1,-1 0 1,1-1-1,0 1 1,0-1-1,0 1 1,-1-1 0,1 0-1,0 0 1,-1 0-1,1 0 1,-1 0-1,1 0 1,-1 0 0,1 0-1,-1-1 1,0 1-1,0-1 1,0 1-1,0-1 1,0 1 0,1-3-1,4-10-19,-2 0 0,0 0-1,0-1 1,-1 0 0,-1 1 0,-1-1-1,0 0 1,-1 0 0,0 0 0,-1 0-1,-6-28 1,4 32 9,-1 0 0,-1 0-1,0 1 1,0 0 0,-1 0 0,0 0-1,0 1 1,-1 0 0,-1 0-1,1 0 1,-1 1 0,-15-11 0,-14-10-44,-70-40 1,80 52 48,-194-120 36,187 118-26,25 14 0,0 0-1,0-1 1,0 1 0,-10-10-1,17 12-3,-1 1-1,1-1 0,0 0 1,0 0-1,0 0 0,0 1 1,1-2-1,-1 1 0,1 0 1,0 0-1,-1 0 0,2-1 1,-1 1-1,0 0 0,1-1 1,-1 1-1,1-5 0,0 6 2,1 0-1,-1 0 1,1 1-1,-1-1 1,1 0-1,0 1 1,-1-1-1,1 1 1,0-1-1,0 1 1,0-1-1,0 1 0,0 0 1,1-1-1,-1 1 1,0 0-1,1 0 1,-1 0-1,1 0 1,-1 0-1,1 0 1,2-1-1,48-19 41,-22 10-41,82-29-7,-112 40 3,0 0 0,1 0 0,-1 0 0,0 0 0,1-1 0,-1 1 0,0 0 1,1 0-1,-1 0 0,0 0 0,1 0 0,-1 0 0,0-1 0,1 1 0,-1 0 1,0 0-1,0 0 0,1-1 0,-1 1 0,0 0 0,0 0 0,0-1 0,1 1 1,-1 0-1,0-1 0,0 1 0,0 0 0,0-1 0,0 1 0,0 0 0,1-1 1,-1 1-1,0 0 0,0-1 0,0 1 0,0 0 0,0-1 0,0 1 0,0 0 1,0-1-1,-1 1 0,1 0 0,0-1 0,0 1 0,0 0 0,0 0 0,0-1 1,0 1-1,-1 0 0,1-1 0,0 1 0,0 0 0,0 0 0,-1-1 0,1 1 1,0 0-1,0 0 0,-1 0 0,1-1 0,0 1 0,-1 0 0,1 0 0,0 0 1,-1-1-1,-13-5-63,-16-8-17,2-1 1,0-1-1,-45-35 1,58 40 81,0-2 1,1 0 0,1-1 0,0 0-1,1 0 1,1-2 0,-16-27-1,23 34 3,1 0-1,1 0 0,-1 0 1,1 0-1,1 0 0,0-1 0,0 1 1,1 0-1,1-12 0,-1 5 13,0 13-12,0 2-2,0 0-1,0-1 1,0 1-1,0 0 1,0 0-1,1 0 1,-1 0 0,0 0-1,1 0 1,-1 0-1,0 0 1,1 0 0,-1 0-1,1 0 1,0 0-1,-1 0 1,1 0 0,0 0-1,-1 1 1,1-1-1,0 0 1,0 1-1,0-1 1,0 0 0,0 1-1,0-1 1,0 1-1,0-1 1,0 1 0,1-1-1,-3 28 37,-1-23-37,-1 1-1,0 0 1,0 0-1,0-1 0,0 0 1,-1 0-1,1 0 1,-1 0-1,0 0 0,-1-1 1,1 1-1,-6 2 0,-29 29 4,38-34-3,1-1 1,0 0-1,-1 1 0,1-1 0,0 1 0,-1-1 1,1 1-1,0-1 0,0 1 0,-1-1 0,1 1 1,0-1-1,0 1 0,0-1 0,0 1 0,0-1 1,0 1-1,0-1 0,0 1 0,0-1 0,0 1 1,0-1-1,0 1 0,0-1 0,0 1 0,0-1 1,0 1-1,1-1 0,-1 1 0,0-1 0,0 1 1,1 0-1,18 8 31,23-4 38,-14-5-54,3-1 13,1 2 0,-1 0 0,1 2 0,40 10 0,-68-12-30,0 1 1,-1-1 0,1 0 0,0-1 0,0 1-1,0-1 1,0 1 0,0-1 0,0 0-1,0-1 1,0 1 0,4-2 0,-6 1 0,-1 0 1,1 0-1,-1 0 0,1 0 1,-1-1-1,0 1 1,0 0-1,1-1 0,-1 1 1,0-1-1,0 1 1,-1-1-1,1 0 0,0 1 1,-1-1-1,1 0 1,-1 0-1,1 0 0,-1 1 1,0-1-1,1 0 1,-1 0-1,0 0 0,0 1 1,-1-1-1,1-2 1,0-4-1,1-4-4,-1-1 0,0 1-1,0-1 1,-2 1 0,1-1 0,-1 1-1,-1 0 1,-1 0 0,1 0-1,-2 0 1,-10-19 0,-45-57 5,37 56 0,-32-56 0,44 68 0,9 15 0,-1 1 0,1-1 0,0 1 0,0-1 0,0 0 0,1 0 0,0 1 0,0-1 0,0 0 0,0 0 0,1 0 0,0-1 0,0-4 0,0 9-1,-1 0 1,1-1 0,0 1 0,-1 0-1,1-1 1,0 1 0,0-1 0,0 1 0,0 0-1,0-1 1,0 1 0,1-1 0,-1 1 0,0-1-1,1 1 1,-1 0 0,1-1 0,-1 1 0,1 0-1,0 0 1,-1-1 0,1 1 0,0 0 0,1-1-1,0 0-9,-1 0 1,1 0-1,-1 1 0,0-1 0,1-1 0,-1 1 0,0 0 0,0 0 0,0 0 0,0-1 0,-1 1 1,1 0-1,0-1 0,-1 1 0,0 0 0,0-1 0,1 1 0,-2-1 0,1-4 0,-4-56-16,-1 32 26,-2-64 0,6 92 2,1 2-1,0 1 0,0 0 0,0-1 0,1 1 0,-1 0 0,0-1-1,0 1 1,0 0 0,0 0 0,0-1 0,1 1 0,-1 0-1,0 0 1,0-1 0,0 1 0,1 0 0,-1 0 0,0 0 0,1-1-1,-1 1 1,0 0 0,0 0 0,1 0 0,-1 0 0,0 0-1,1 0 1,-1-1 0,0 1 0,1 0 0,-1 0 0,0 0 0,0 0-1,1 0 1,0 0 0,0 2 1,0 0 1,0 0-1,-1 0 0,1 0 1,0 0-1,-1 0 0,1 0 1,-1 0-1,1 0 0,-1 0 1,0 0-1,0 0 0,0 0 1,0 0-1,-1 0 0,0 4 0,1-2 2,0 40 9,-2-1 1,-2 0-1,-15 72 0,-37 153 48,49-216-51,2 1 0,3 0 1,5 63-1,-1-100-13,1 0-1,1 0 1,0 0 0,2 0 0,-1 0 0,2-1 0,0 0 0,1-1 0,0 1-1,2-1 1,18 22 0,-24-32 2,1-1 0,-1 0-1,1-1 1,0 1 0,0-1-1,0 0 1,0 0 0,0 0-1,0-1 1,1 1-1,-1-1 1,0-1 0,1 1-1,-1-1 1,9 0 0,39 6-4,-50-5 6,1 1 0,-1-1 1,0 1-1,0 0 1,0 0-1,0 0 1,0 0-1,0 0 1,0 1-1,-1-1 1,1 1-1,-1 0 0,0 0 1,0 0-1,0 0 1,0 0-1,0 0 1,-1 0-1,1 1 1,-1-1-1,0 1 0,1 3 1,1 6 3,0 1 0,-1 0 0,-1-1 0,1 22 0,-22-49-122,-1-19 70,1 0 1,2-2-1,2 0 1,1-1-1,2 0 1,-10-43-1,20 68 47,1 0 0,0 0 0,1 0 0,1-20 0,0 31 0,0 0 1,0 0 0,0 1 0,0-1-1,0 0 1,0 0 0,1 0 0,-1 0-1,0 0 1,0 0 0,0 1 0,0-1-1,1 0 1,-1 0 0,0 0 0,0 0 0,0 0-1,1 0 1,-1 0 0,0 0 0,0 0-1,0 0 1,1 0 0,-1 0 0,0 0-1,0 0 1,0 0 0,0 0 0,1 0 0,-1 0-1,0 0 1,0 0 0,0 0 0,1 0-1,-1 0 1,0 0 0,0 0 0,0-1-1,0 1 1,1 0 0,-1 0 0,0 0 0,0 0-1,0 0 1,0-1 0,0 1 0,1 0-1,-1 0 1,0 0 0,0 0 0,0-1-1,0 1 1,0 0 0,0 0 0,0 0 0,0-1-1,0 1 1,0 0 0,0 0 0,0 0-1,0-1 1,0 1 0,0 0 0,0 0-1,0 0 1,0-1 0,0 1 0,0 0 0,1 0 16,9 9 19,0-1-1,0 1 1,-1 1 0,0-1 0,0 2 0,8 12 0,40 72 60,-38-53-58,-3 0 0,-1 0 0,-2 2 0,-2 0 0,6 52 0,14 55 86,-31-151-126,0 1 1,-1-1-1,1 0 1,0 1-1,0-1 1,0 1-1,0-1 1,0 0-1,0 1 1,0-1-1,0 1 0,0-1 1,0 0-1,1 1 1,-1-1-1,0 1 1,0-1-1,0 0 1,0 1-1,1-1 1,-1 0-1,0 1 0,0-1 1,1 0-1,-1 1 1,0-1-1,1 0 1,-1 1-1,0-1 1,1 0-1,-1 0 1,0 0-1,1 1 0,-1-1 1,0 0-1,1 0 1,-1 0-1,1 0 1,-1 0-1,0 0 1,1 0-1,-1 1 1,1-1-1,-1 0 0,0-1 1,1 1-1,-1 0 1,1 0-1,-1 0 1,0 0-1,1 0 1,-1 0-1,1 0 1,-1-1-1,0 1 1,1 0-1,-1 0 0,0 0 1,1-1-1,-1 1 1,0 0-1,1-1 1,-1 1-1,0 0 1,0 0-1,1-2 1,10-3-82,-10 6 81,0-1 1,-1 1-1,1-1 0,0 1 0,-1-1 1,1 1-1,0 0 0,-1-1 0,1 1 1,-1 0-1,1 0 0,-1-1 0,1 1 1,-1 0-1,0 0 0,1 0 0,-1 0 1,0 0-1,0-1 0,1 1 0,-1 2 1,1 2 1,35 105 43,-31-98-37,0-1 0,2 0 0,-1 0-1,1 0 1,1-1 0,-1 0 0,11 10 0,89 97 32,-101-112-43,-5-4-22,0-4 2,0 2 25,0 0-1,-1 0 1,1 0-1,0 0 0,0 0 1,0 0-1,0 1 1,0-1-1,0 0 1,0 0-1,0 0 1,0 1-1,0-1 0,0 1 1,0-1-1,0 1 1,1-1-1,-1 1 1,0 0-1,0-1 1,0 1-1,3 0 0,-4 0 2,1 0-1,0 1 0,0-1 0,-1 0 0,1 1 0,0-1 0,-1 0 0,1 1 0,0-1 0,-1 1 0,1-1 0,-1 1 0,1-1 0,0 1 0,-1-1 0,0 1 1,1 0-1,-1-1 0,1 1 0,-1 0 0,0-1 0,1 1 0,-1 0 0,0 0 0,0-1 0,1 1 0,-1 0 0,0 0 0,0-1 0,0 1 0,0 0 0,0 1 1,-1 27 5,1-26-4,0-2-3,-3 46 14,3-45-13,0-1 0,0 0 1,0 0-1,-1 0 0,1 0 1,0 1-1,-1-1 0,1 0 1,0 0-1,-1 0 0,0 0 0,1 0 1,-1 0-1,1 0 0,-1 0 1,0 0-1,0 0 0,0 0 1,1-1-1,-1 1 0,0 0 1,0 0-1,0-1 0,0 1 1,0-1-1,0 1 0,-1-1 1,1 1-1,0-1 0,-2 1 0,-5-13-106,-3-14 44,2 0 0,1 0 0,1-1 1,1 0-1,1-1 0,-1-32 0,5 11-2,1 49 66,0-1-1,0 1 0,0-1 1,0 0-1,0 1 0,0-1 0,0 1 1,0-1-1,0 1 0,0-1 1,0 0-1,1 1 0,-1-1 1,0 1-1,0-1 0,1 1 1,-1-1-1,0 1 0,0-1 1,1 1-1,-1 0 0,1-1 1,-1 1-1,0-1 0,1 1 1,-1 0-1,1-1 0,-1 1 1,1 0-1,-1-1 0,1 1 1,-1 0-1,1 0 0,0 0 0,-1 0 1,1-1-1,-1 1 0,1 0 1,-1 0-1,1 0 0,0 0 1,-1 0-1,1 0 0,-1 0 1,1 1-1,-1-1 0,1 0 1,-1 0-1,1 0 0,0 0 1,0 1-1,19 10 85,-5 2-53,-1 1-1,0 1 1,-1 1-1,0 0 1,-2 0-1,0 1 1,-1 0 0,0 1-1,12 35 1,-18-39-11,0 1 1,-1-1 0,-1 1 0,0 0-1,-1 0 1,-1 0 0,-1 16 0,0-2-13,-1-28-9,-1 0 1,0 0-1,0 0 1,-1 0-1,1 0 1,0-1-1,0 1 1,0-1-1,0 0 1,-1 0-1,1 0 1,-6-2-1,1 2 1,-27-3-6,1-2-1,-1-2 1,1-1-1,1-1 1,-37-16 0,-6-5-42,52 20 39,0 0 0,-1 1 0,0 1-1,0 2 1,-1 0 0,-48-3-1,70 10 12,1 1-1,0 0 1,-1-1-1,1 1 0,0 1 1,0-1-1,0 0 1,0 1-1,0 0 0,1 0 1,-1 0-1,1 0 1,0 0-1,0 0 0,0 0 1,0 1-1,0-1 1,1 1-1,0-1 0,-1 1 1,0 4-1,2-7 13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5:37:26.575"/>
    </inkml:context>
    <inkml:brush xml:id="br0">
      <inkml:brushProperty name="width" value="0.5" units="cm"/>
      <inkml:brushProperty name="height" value="1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696 5124 96,'0'0'171,"28"0"752,-17 2-851,0 0 0,0 1 0,0 0 0,-1 1 0,1 0 0,11 7 0,4 0-31,276 85 322,-102-38-336,95 47 53,-238-83-91,72 31 16,85 44 6,-80-40-6,-24 9 14,-107-65-16,26 19 2,3 1-5,42 22 0,-43-27 8,-14-6 4,1-1-1,1-1 0,24 7 1,117 45 25,80 33-5,-74-25-46,-71-25 7,166 71 55,-158-65-39,-63-29 5,84 29 0,-68-29-21,93 46 0,-104-45 5,87 44 29,2 7-22,-101-54-5,6 4 0,62 25 0,47 20 16,-129-60-12,0 2-1,35 20 1,15 9 38,98 45-36,-132-65-6,12 7 2,1-2 0,1-3 0,1-1 0,89 21 0,-93-35-12,-45-5-17,-4-10 0,-10-2 43,0 0 0,0 1 0,-1 1 0,0 0-1,-27-13 1,-2-3 7,-313-169-5,56 36-4,15-30-17,149 96-1,-233-122 0,-144-44-28,243 152 55,51 24 2,67 28-23,96 37-5,-71-34-1,29-1-1,-110-82 1,103 65-3,-147-83-8,-82-55 3,155 82 8,-130-97-8,248 172 14,1-2 0,-93-107-1,-63-155 2,147 206-10,-82-101 1,128 182 6,0 3-3,2 0 0,1-2 1,2 0-1,0-1 0,-26-59 1,41 80 0,0-1 0,1 1 0,0-1 0,1 1 0,0-1 0,0 0 0,0-9 0,29 17-41,-21 0 46,0 1 0,0 0 0,0 1-1,0 0 1,0 0 0,-1 0 0,1 1 0,-1 0 0,1 0 0,6 5-1,64 49 58,-46-33-39,608 515 136,16 11-20,-213-210-105,374 263 32,-575-437-35,80 52-74,-101-70 81,90 52-3,-87-72 37,-165-93-6,-29-17 37,44 21 1,-7-10-143,11 3 51,-1 3 0,-2 4 0,73 50 1,-141-84-8,1 0 1,0 0 0,0-1-1,0 0 1,0 0 0,1 0-1,0-1 1,-1-1 0,1 1-1,0-1 1,0-1 0,10 2 0,-19-20-245,-4 4 247,-1 1-1,-1 0 1,0 0-1,0 0 1,-1 1-1,0 0 1,-1 0-1,-11-9 1,-10-14-24,-109-126-155,-288-254-1,339 342 201,-112-68-1,-108-46-56,298 180 29,-269-147-30,-73-44-19,260 140 37,-141-116 0,177 122 15,3-2 0,2-3 0,-73-102 0,-107-206 8,54 78-17,36 72 0,-194-273 24,301 441-23,2-1 0,2-2 0,2-1-1,3-1 1,-27-75 0,47 113 2,0 1 0,-1 0 0,-11-17 0,16 28-7,19 12-122,45 31 149,-2 2 0,-2 3 0,55 57-1,-52-47 13,330 338 16,-28-25-3,386 279 134,49 44-137,-727-625-32,123 112 21,-179-164-51,9 7-44,-25-23 68,0 0-1,0 0 1,0 0-1,0-1 1,0 1-1,0 0 1,0 0-1,0 0 1,0 0-1,0 0 1,0 0-1,0 0 1,0 0-1,0 0 1,0 0-1,0 0 0,0 0 1,0 0-1,0 0 1,1 0-1,-1 0 1,0-1-1,0 1 1,0 0-1,0 0 1,0 0-1,0 0 1,0 0-1,0 0 1,0 0-1,0 0 1,0 0-1,0 0 1,0 0-1,0 0 1,0 0-1,0 0 1,1 0-1,-1 0 1,0 0-1,0 0 1,0 0-1,0 0 1,-12-18 1,-29-35 19,-2 3 0,-2 1-1,-70-57 1,-168-117-108,265 209 81,-149-110-62,-341-268-51,384 287 129,-214-239 1,86 22-31,202 248 29,3-2 1,-59-128 0,47 106 2,98 129-241,110 145 260,18 18 4,506 469 78,-213-281 1,-62-57-34,-241-175 4,181 223 0,-196-197-95,71 83 24,-200-243-18,0-1 1,2-1-1,0 0 0,0 0 1,1-2-1,1 0 0,0-1 1,1 0-1,0-2 1,0 0-1,1-1 0,0-1 1,0 0-1,1-2 0,0 0 1,0-2-1,35 3 0,-54-7 4,-1 0 0,1 0-1,0 0 1,0 0 0,0 0-1,0-1 1,-1 1 0,1 0-1,-1 0 1,1-1 0,-1 1-1,1 0 1,-1-1 0,0 1-1,0-1 1,1 1 0,-1 0-1,0-1 1,0 1 0,-1-1-1,1 1 1,0 0 0,-1-3-1,-4-39 43,-5 18-32,-2 0-1,-27-45 0,3 8 9,-39-69-79,-108-143 1,-111-105-23,146 192 65,-337-550 31,233 329-22,162 284 2,-5 4 0,-116-112 0,-113-142-199,287 318 175,-42-83 0,11 18-7,63 112 37,-1 0 1,0 0 0,0 1 0,-11-11 0,11 8-53,5 7 20,2 7 23,10 19 16,1 0 0,1 0 0,1-1 0,22 24 0,-6-5-7,277 344 115,33 44 0,-28 36-40,49 69 93,-256-393-113,207 212 0,169 167-68,-413-437 67,11 14-47,128 122 0,-202-213-9,-1 0 2,1-1 0,0 0 0,0 1-1,0-2 1,0 1 0,0 0 0,1-1 0,0 0 0,-1 0 0,1-1 0,12 4-1,-17-25-97,-1 8 104,-2-1-1,0 0 1,0 0-1,-1 1 1,0-1-1,-1 1 1,-7-14 0,-47-85 2,23 47 33,-275-570 5,45 118-100,-363-671-169,330 728 228,60 100 3,185 269-2,3-3 0,-40-107 0,11-75-117,3 12-2,72 249 93,0 0 0,0 0 1,1 0-1,1 0 0,0-1 0,0-21 0,3 34 19,0 1 0,0 0 0,0 0 0,1-1 0,-1 1 0,0 0 0,0 0 0,0 0-1,0 0 1,0 0 0,0 1 0,0-1 0,1 0 0,-1 0 0,0 1 0,0-1 0,0 1 0,0-1 0,0 1 0,1 0 0,13 9 16,0 1 0,-1 1 0,0 0 1,-1 1-1,0 1 0,20 28 0,-5-9-1,219 307 67,-26 23 76,-36-56-55,392 720 483,-303-407-529,-234-529-12,127 270 5,-121-274-54,3-3 1,64 83-1,-75-109 9,-2 1 1,-3 2-1,-3 1 1,25 72-1,22 45 45,-60-147-66,1-1-1,25 31 0,-20-30 31,27 50 0,-44-76-161,-6-18 17,-8-23 66,-15-20-28,-60-100 0,44 87 0,-232-356-153,-6-11 295,-10-211-57,58 112-4,61 250 32,109 193-2,-72-148 1,118 203-16,1-1 1,1 0 0,3 0-1,0-1 1,3 0 0,1 0-1,3-76 1,0 105-1,1 0 0,0 0 0,1-1 0,0 1 0,0 0 0,1 0 0,0 0 0,1 0 0,0 0 0,0 1 0,9-15 0,-12 22-1,1 0 0,0 0 0,0 0 0,0 1-1,1-1 1,-1 0 0,0 1 0,0-1 0,0 1 0,0-1 0,1 1 0,-1 0-1,0-1 1,0 1 0,1 0 0,-1 0 0,0 0 0,1 0 0,-1 0 0,0 0-1,0 0 1,1 1 0,-1-1 0,0 0 0,0 1 0,0-1 0,1 1 0,-1-1 0,0 1-1,2 1 1,34 25-17,21 36 32,72 103-1,-77-95-8,543 778 101,-340-472-63,-123-190 27,302 324-1,-393-463-80,-41-46 11,-1-4-5,0-1 0,0 1 0,-1 0-1,1-1 1,-1 1 0,1 0 0,-1 0-1,0 0 1,0 0 0,0-1 0,0 1-1,-1 1 1,1-1 0,0 0 0,-1 0 0,1 0-1,-3-1 1,-8-11 8,-154-197-86,-192-276-207,268 331 287,-70-168 0,-50-179-2,40 89 26,115 278-22,5-1 0,7-3-1,-49-281 1,67 218-6,-17-95-7,42 298 14,-1-1 0,1 0 1,0 0-1,-1 0 1,1-1-1,0 1 0,0 0 1,0 0-1,-1 0 0,1 0 1,0 0-1,0 0 0,1 0 1,-1 0-1,0 0 1,0 0-1,0 0 0,1 0 1,-1 0-1,1-2 0,14 15 18,24 47 21,-34-50-34,45 80 26,-4 2 0,37 107-1,-26-61 1,285 607 222,-211-468-175,218 605 135,-264-644-192,37 115 7,-109-304-30,3 0 1,1-1 0,3-1 0,27 48 0,-38-81 1,2 0 0,0 0-1,0-2 1,24 20 0,-20-18 2,-1 0 0,22 27 1,-35-39-6,-1 0 0,1-1 0,-1 1 0,1 0 0,-1 0 0,1 0 0,0 0 0,0-1 0,-1 1 0,1 0 0,0-1 0,0 1 0,0 0 0,-1-1 0,1 1 0,0-1 0,0 1 0,0-1 0,0 0 0,0 1 0,0-1 0,0 0 0,0 0 0,0 0 0,0 1 0,0-1 0,0 0 0,0-1 0,0 1 1,0 0-1,0 0 0,0 0 0,0 0 0,0-1 0,0 1 0,0-1 0,0 1 0,0-1 0,0 1 0,0-1 0,0 1 0,0-1 0,-1 0 0,1 1 0,0-1 0,0 0 0,-1 0 0,1 1 0,-1-1 0,1 0 0,0 0 0,-1 0 0,1-1 0,3-5-3,-1 1 0,0-1 0,0 0 0,-1 0 0,0 0 0,2-10 0,5-63 20,-3 0 0,-6-98 0,-1 69-8,-26-305-9,0 2-16,30 255 22,-8-191 48,2 328-49,-1 0 0,-1 0 0,-1 0 0,0 1-1,-2 0 1,0 0 0,-17-28 0,-34-79-1,79 226-81,-8-43 67,-3 0 0,4 88 0,-13 120-26,-2-118 31,1-144-7,-4-9-20,-3-15-32,-36-139 64,-5-15 31,-43-281 0,74 298-30,-50-322-4,54 412 8,-4 0 1,-3 2 0,-2 0 0,-64-122 0,60 139-6,-4-2 8,3-2-1,2 0 1,-36-108 0,36 65-1,-28-115 18,54 210-22,-13-42-5,13 42 3,0 0 1,-1-1-1,1 1 1,-1 0-1,0-1 1,1 1-1,-1 0 1,0 0-1,0 0 1,0 0-1,0 0 1,0 0-1,0 0 1,0 0-1,0 0 1,0 0-1,-1 0 1,1 1-1,0-1 1,0 0-1,-1 1 1,1-1 0,0 1-1,-3-1 1,3 1 6,1 37-96,1-16 87,1 0 0,1-1 0,1 1-1,0-1 1,15 38 0,49 98-18,-53-126 21,127 245 20,68 156 10,-145-256 12,-8 3 1,-8 2-1,27 187 1,52 550 241,-126-903-282,27 179 61,-23-165-53,1 0 1,2 0 0,0-1 0,24 46 0,-29-66-14,1 1 1,0-1-1,0 0 1,1 0-1,0 0 1,11 9 0,-14-13-1,0-1 0,0 0 0,0 0 0,1 0 0,-1 0 0,1 0 0,-1-1 0,1 1 0,0-1 0,-1 0 0,1 0 0,0-1 0,0 1 0,0-1 0,0 0 0,0 0 0,6-1 0,-9 1 1,1-1 0,-1 1 0,0-1 0,0 0 0,1 0 0,-1 0 0,0 1 0,0-1 0,0 0 0,0-1 0,0 1 0,0 0 0,0 0 0,-1 0 0,1 0 0,0-1 0,-1 1 0,1 0 0,-1-1 0,1-1 0,10-35 10,-10 31-16,5-32-9,-2-1 0,-1 0 0,-6-67 0,1 21-32,-2-154-10,-1 82-3,29-302-1,-8 350 60,66-577-138,-75 566 109,-5 0 0,-6 1 0,-32-205 0,27 273 26,2 0 0,1-65 0,6 116 7,0 0 1,0 0-1,-1 0 1,1 0-1,0 0 1,0 0-1,0 0 1,0 0-1,0 0 1,0 0-1,0 0 1,1 0 0,-1 0-1,0 0 1,1 0-1,-1 0 1,0 0-1,1 0 1,-1 0-1,1 0 1,0 1-1,-1-1 1,1 0-1,-1 0 1,1 0-1,0 1 1,0-1-1,0 0 1,-1 1-1,1-1 1,0 1-1,0-1 1,0 1-1,0-1 1,0 1-1,0 0 1,0 0-1,0-1 1,0 1-1,0 0 1,0 0-1,0 0 1,0 0-1,0 0 1,0 0-1,0 0 1,0 0-1,0 1 1,1-1-1,2 2 4,0-1-1,1 1 0,-1 0 1,0 0-1,0 1 0,-1-1 1,1 1-1,0 0 0,5 6 1,3 6-1,-1 0 0,-1 1 1,0 0-1,-2 1 1,1 0-1,-2 0 0,0 0 1,-2 1-1,1 0 1,3 34-1,1 19 13,-1 103 0,-8-160-16,5 845 269,-7-605-207,3-156-18,4-1 0,3-1-1,6 1 1,27 98 0,30 104-25,38 336-1,-58-312-18,-50-313 2,10 75 39,-12-83-94,-16-15-86,-3-10 101,1-1 0,0-1 0,2 0 0,-22-50 0,9 19-39,-131-262-321,100 193 283,-67-167-5,72 159 52,-85-153 0,127 263 73,-29-36 1,38 54-5,-1-1-1,1 2 1,-1-1 0,0 0 0,0 1 0,0 0 0,-1 0-1,1 1 1,-1-1 0,0 1 0,0 0 0,-10-3-1,15 7 3,0 0 0,1-1 0,-1 1-1,0 0 1,1 0 0,-1-1-1,0 1 1,1 0 0,-1 0-1,1 0 1,0 0 0,-1 0-1,1 0 1,0 0 0,-1 0-1,1 0 1,0 0 0,0 0 0,0 0-1,0 0 1,0 0 0,0 0-1,0 0 1,0 0 0,1 2-1,0 37 99,-1-38-95,7 45 16,1 0 0,2-1 0,21 56 0,0 7-9,-15-46 14,104 361 176,-93-343-168,5-1-1,2-2 1,51 83-1,-46-108 4,-38-51-76,0-2 25,-1 0 12,0 0 0,1 0 0,-1 0 0,0 0 0,0 0 0,1 0 0,-1 0 0,0-1 0,0 1 0,1 0 0,-1 0 0,0 0 0,0 0 0,0 0 0,1 0 0,-1 0 0,0 0 0,0-1 0,0 1 0,1 0 0,-1 0 0,0 0 0,0 0 0,0-1 0,0 1 0,1 0 0,-1 0 0,0 0 0,0-1 0,0 1 0,0 0 0,0 0 0,0-1 0,0 1 0,0 0 0,0 0 0,0-1 0,0 1 0,0 0 0,0 0 0,0-1 0,0 1 0,0 0 0,0 0 0,0-1 0,0 1 0,0 0 0,0 0 0,0 0 0,-1-1 0,-8-668 75,6 535-84,15-671 69,19 281-52,-30 362-11,-26-200 1,11 222 7,6 0-1,11-154 1,25 101-14,-10 92 9,-5 22-6,4 1 1,4 1-1,43-107 0,-60 175-5,0 0-1,1 1 0,0 0 1,1-1-1,7-7 0,-12 15 9,0 0 0,0 0 0,0-1-1,1 1 1,-1 0 0,0 0 0,1 0 0,-1 0-1,1 1 1,-1-1 0,1 0 0,-1 1-1,1-1 1,-1 1 0,1-1 0,1 1 0,-1 0 3,-1 0 1,0 1-1,0-1 1,0 0-1,0 1 1,0-1-1,0 1 1,0 0-1,0-1 1,0 1 0,0 0-1,0 0 1,0-1-1,0 1 1,0 0-1,-1 0 1,1 0-1,0 0 1,-1 0-1,1 0 1,-1 0 0,1 1-1,-1-1 1,1 0-1,-1 0 1,1 1-1,7 24 4,-1-1 0,-1 1 0,-1 0 0,3 47-1,-7 112 9,-2-98-9,-8 285 46,6-274-32,7 704 195,4-284-171,39 59 47,-27-413-73,-13-105-12,3-1-1,2 0 0,25 73 1,19 44 35,62 159-26,-110-313-11,2-1 0,0 0 0,1-1 0,23 30 0,-23-35-2,1-1 0,0-1 0,0 0 0,1-1 0,1 0 0,26 16 0,-28-21 3,0 0-1,0-1 0,0-1 1,0 0-1,1-1 0,-1 0 0,1-1 1,0 0-1,23-1 0,-27-1 0,-1 0 1,1-1-1,-1 0 0,1-1 0,-1 1 1,0-2-1,0 1 0,0-1 0,0 0 1,9-6-1,0-2-4,-1 0 1,-1-1 0,19-19-1,-20 18 7,-1-2-1,0 0 1,-1 0-1,-1-1 1,0-1-1,-1 0 0,-1 0 1,-1-1-1,0 0 1,-2 0-1,0-1 1,0 0-1,2-22 0,0-24-18,-3 0-1,-4-106 1,-2 22 42,72-564 22,-41 385-32,-29 259-18,-3-1 1,-18-121-1,7 113-3,4-1 1,4 0-1,3 0 1,3 0-1,4 0 0,16-89 1,-6 74 14,-4-1 1,-2-121 0,-11 185-12,-1 0 1,-2 0-1,-10-38 1,-7-39 13,2-406-193,20 425 157,7-197-79,-8 272 65,-1 0 0,0 0 0,-1 0 0,-9-27 1,-3-11-20,10 38 35,1 26 15,1 32 6,3-3 0,-27 778 38,-2-541-3,-34 464 149,62-535-147,2-207-38,0-1-1,0 1 1,0 0 0,0-1-1,0 1 1,0 0 0,-1-1-1,1 1 1,0-1 0,0 0-1,0 1 1,0-1 0,-1 0-1,1 1 1,0-1 0,0 0-1,-1 0 1,1 0 0,-1 0-1,1 0 1,-1 1 0,1-1-1,0-1 1,7-32 2,0 1 0,-2-1 0,2-45 1,4-24-7,182-900 37,-29 385-27,-150 580-10,-11 31 2,-1 0 0,0 0 0,-1-1 0,1 1 0,-2-1 0,3-9 0,-4 16 19,1 18-27,13 138 63,-8 218 0,-7-225-33,-8 37 79,-58 322 1,22-220 83,3 29-38,-3 355 0,45-512-168,-32 248 0,7-246 60,-85 619 13,101-720-69,4-35 11,-1 44 1,6-67 14,0-2-6,0 1-1,1-1 1,-1 1 0,0-1 0,0 0 0,0 1 0,0-1 0,0 1 0,0-1 0,0 1 0,0-1 0,-1 0 0,1 1 0,0-1 0,0 1 0,0-1 0,0 0 0,0 1 0,-1-1 0,1 0 0,0 1 0,0-1 0,-1 0 0,1 1 0,0-1 0,-1 0 0,1 0 0,0 1 0,-1-1 0,1 0 0,0 0 0,-1 1 0,0-1 0,0 1 0,1 13-10,-7 138 47,6-137-77,-1-16-51,-1-28-56,26-360 48,0 38 97,-22 118-22,19-315-71,-11 467 86,3 1 0,4 1-1,3 0 1,53-136-1,-47 155-20,2 1-1,3 2 0,44-64 1,-54 100-23,-20 20 51,1 1 0,-1 0 0,0 0 1,0-1-1,1 1 0,-1 0 0,0 0 0,1 0 1,-1 0-1,0 0 0,0 0 0,1 0 0,-1-1 1,0 1-1,1 0 0,-1 0 0,0 0 0,1 0 1,-1 0-1,0 0 0,1 0 0,-1 1 0,0-1 1,1 0-1,-1 0 0,0 0 0,0 0 0,1 0 1,-1 0-1,0 1 0,1-1 0,-1 0 0,0 0 0,0 0 1,1 1-1,-1-1 0,2 4-2,-1 0-1,0 0 1,0-1-1,-1 1 1,1 0-1,-1 0 1,0 0-1,0 8 1,-20 399 182,0 15-79,-1 379 24,3-229 10,17 68 38,1-644-174,0-1 0,0 1 0,0 0 0,0-1 0,1 1 0,-1 0-1,0-1 1,0 1 0,1 0 0,-1-1 0,0 1 0,1 0 0,-1 0 0,0-1-1,1 1 1,-1 0 0,0 0 0,1-1 0,-1 1 0,1 0 0,-1 0 0,0 0-1,1 0 1,-1 0 0,1 0 0,-1 0 0,0 0 0,1 0 0,-1 0 0,1 0-1,-1 0 1,1 0 0,-1 0 0,0 0 0,1 0 0,-1 0 0,1 0 0,-1 1 0,0-1-1,1 0 1,-1 0 0,0 0 0,1 1 0,-1-1 0,0 0 0,1 0 0,-1 1-1,0-1 1,1 0 0,-1 1 0,0-1 0,0 1 0,0-1 0,1 0 0,-1 1-1,0-1 1,0 0 0,0 1 0,0-1 0,0 1 0,0-1 0,1 1 0,-1-1-1,0 1 1,1-6 1,1-1 0,0 1 0,-1 0 0,0-1 0,0 0 0,-1 1 0,0-1 0,0-9 0,0-8 4,8-235 30,3-71-21,106-625-6,-80 694-31,-7-15-423,-6-334 1,-25 556 400,-10-86 0,10 129 141,4 9-29,8 17-2,13 34-52,-14-23-5,-2 1-1,-1 0 0,-2 0 1,5 58-1,-9 121 12,-1-189-16,-12 135 52,-51 259 0,25-204 4,7-25 40,-58 390 78,48 6 405,41-549-562,-1-7-24,2 0 1,0 0-1,5 27 0,-4-44 4,-1 0 1,1 0-1,0-1 0,0 1 0,1 0 0,-1-1 0,1 1 0,0-1 0,1 0 0,0 0 0,-1-1 0,1 1 1,1-1-1,-1 1 0,1-1 0,6 4 0,-10-7 1,-1 0 0,1-1 0,0 1 1,-1 0-1,1-1 0,0 1 0,-1-1 0,1 1 0,0-1 1,0 0-1,-1 1 0,1-1 0,0 0 0,0 1 0,0-1 0,0 0 1,-1 0-1,1 0 0,0 0 0,0 0 0,0 0 0,0 0 1,0 0-1,-1 0 0,1 0 0,0 0 0,0 0 0,0-1 1,0 1-1,-1 0 0,1-1 0,0 1 0,0-1 0,0 1 1,-1-1-1,1 1 0,0-1 0,-1 1 0,1-1 0,-1 0 1,1 1-1,-1-1 0,1 0 0,-1 1 0,1-1 0,-1 0 0,1 0 1,-1 1-1,0-1 0,1-2 0,1-5-22,-1 1 0,0-2 0,0 1 0,-1-14 0,-1 15 19,-15-287-44,-1-12 7,17 268 42,-1-93-10,5 0-1,29-175 0,-2 167 15,89-242 0,87-121 31,-74 190-24,-131 309-11,19-46 47,-15 44-2,-10 30 7,-132 976 128,128-916-136,-79 981 73,47 249-52,41-1279-114,2-48-110,-1-60 89,-7-13 107,-4-197-21,10 219-30,4-1 0,17-92 0,57-261 73,-59 279-70,0-148 0,-16 196-64,-5 0 0,-4 1 1,-19-109-1,10 133-77,-39-110 0,46 156 129,-1 0-1,-1 1 1,0 0 0,-2 0-1,0 1 1,-1 1 0,0 0-1,-2 1 1,0 0 0,-19-16-1,10 14 25,-1 0 0,0 2-1,-1 0 1,-39-15 0,53 25 3,-1 1 1,1 0 0,-1 0-1,-1 2 1,1-1 0,0 2-1,0-1 1,-1 2 0,1 0 0,-1 0-1,1 1 1,-24 5 0,26-2-9,-1 1 1,1 0-1,0 1 1,0 0-1,1 0 1,0 1-1,0 0 1,0 1 0,1 0-1,-9 11 1,-72 97-1,84-108 3,-87 126 17,-124 247 0,161-272 11,53-105-26,0 0 1,0-1-1,-1 1 1,1-1-1,-1 0 1,0 0-1,0 0 1,0 0-1,0 0 1,-6 3-1,8-5-2,-1 0 0,0 1-1,0-1 1,1-1 0,-1 1 0,0 0-1,0 0 1,0-1 0,0 1 0,0-1-1,0 1 1,0-1 0,0 0 0,0 0-1,0 0 1,-1 0 0,1 0 0,0-1-1,0 1 1,0 0 0,0-1 0,0 0-1,0 1 1,1-1 0,-4-1 0,-3-5-4,0 0 1,1 0-1,0-1 1,0 1 0,0-2-1,-9-14 1,-34-65-7,41 71 21,-8-14-30,-6-9-4,1-1 0,3-1 0,1 0 1,-16-58-1,79 201 50,-18-15 5,-4 2 0,-3 1-1,10 124 1,-26-187-26,-1-39-25,-2-44 14,-1-248-16,0 282 13,2 1 0,0-1-1,10-42 1,-11 58 7,1 0 1,0 0-1,1 1 1,-1-1-1,1 1 0,1-1 1,-1 1-1,1 0 1,0 0-1,0 1 1,1-1-1,-1 1 1,1 0-1,0 0 1,1 1-1,8-7 0,-12 10 3,1 0-1,-1-1 0,1 1 0,-1 0 0,1 0 0,0 1 1,-1-1-1,1 1 0,0-1 0,-1 1 0,1 0 1,0 0-1,-1 0 0,1 0 0,0 0 0,0 1 0,-1-1 1,1 1-1,0 0 0,-1 0 0,1 0 0,-1 0 0,1 0 1,-1 0-1,0 1 0,1-1 0,-1 1 0,0 0 0,0 0 1,0-1-1,0 1 0,2 4 0,4 5 5,0 1-1,-1 0 0,0 0 1,-1 1-1,5 14 0,-9-23 2,19 56 29,25 116 0,9 29 146,-52-198-180,0 1 0,0-1 1,0 1-1,1-1 0,0 0 1,1-1-1,-1 1 0,1-1 1,1 0-1,-1 0 0,9 8 1,-13-14-4,-1 0 1,1 0-1,-1 0 1,1 0 0,-1 0-1,1 0 1,-1 0-1,1 0 1,-1 0 0,1 0-1,-1 0 1,1 0-1,-1 0 1,0 0 0,1 0-1,-1 0 1,1-1-1,-1 1 1,1 0 0,-1 0-1,0 0 1,1-1-1,-1 1 1,1 0 0,-1-1-1,0 1 1,1 0-1,-1-1 1,0 1 0,1 0-1,-1-1 1,0 1-1,0-1 1,0 1-1,1-1 1,-1 1 0,0 0-1,0-1 1,0 1-1,0-1 1,0 1 0,0-1-1,0 1 1,0-1-1,0 1 1,0-1 0,4-26-14,-4 25 16,1-1-1,3-56-23,3-1-1,3 2 0,2-1 1,30-86-1,-42 145 24,14-36-12,1 0 1,1 2-1,2 0 0,31-44 0,-48 76 12,1 0-1,-1 0 0,1 0 1,0 0-1,-1 1 0,1-1 0,0 1 1,0-1-1,0 1 0,0 0 0,0-1 1,1 1-1,-1 0 0,0 0 0,1 1 1,-1-1-1,0 0 0,1 1 0,-1-1 1,1 1-1,-1 0 0,1 0 1,-1 0-1,1 0 0,-1 1 0,0-1 1,1 0-1,-1 1 0,4 1 0,4 3 13,0 0 1,-1 1-1,1 0 0,-1 0 0,13 14 0,-16-14-8,0-1 0,0 0 0,1 1 0,0-2 0,0 1 0,0-1 0,0 0 0,1-1 0,8 3 0,-13-5-2,1-1 0,-1 1 0,1-1 0,-1 0 1,0-1-1,1 1 0,-1 0 0,0-1 0,1 0 0,-1 0 0,0 0 0,0 0 0,1 0 0,-1-1 0,0 1 0,0-1 0,-1 0 1,1 0-1,0 0 0,0 0 0,-1 0 0,0-1 0,1 1 0,-1-1 0,0 1 0,0-1 0,2-3 0,3-9-4,0 0 0,0 0 1,-2 0-1,7-25 0,0 0 23,22-55-14,5 2 1,3 2-1,4 1 1,5 3 0,3 2-1,113-136 1,-155 207-5,0 1 0,23-17 0,-33 28-2,1-1 0,-1 1 0,1 0 0,0 1-1,-1-1 1,1 0 0,0 1 0,0 0 0,0-1 0,1 1-1,-1 1 1,0-1 0,0 0 0,0 1 0,1-1 0,-1 1-1,0 0 1,1 0 0,-1 0 0,6 2 0,-7-1-2,-1 0 1,1 0 0,0 0 0,-1 1-1,1-1 1,-1 0 0,1 1 0,-1-1-1,0 1 1,0 0 0,1-1 0,-1 1-1,0 0 1,0 0 0,-1 0 0,1-1 0,0 1-1,-1 0 1,1 0 0,-1 0 0,1 3-1,2 45 51,-3-43-41,0 998 98,-24-652-141,1 5 137,31-404-204,-2 16 85,29-221 41,-18 110-42,6 1-1,48-164 1,-17 161 21,-49 131 1,1 0 0,1 1 0,-1-1-1,2 1 1,0 0 0,0 1 0,1 0 0,19-17 0,-28 26-6,1 1 0,-1-1 1,1 0-1,0 0 0,-1 1 0,1-1 0,0 1 1,0-1-1,-1 0 0,1 1 0,0 0 0,0-1 0,0 1 1,0-1-1,0 1 0,-1 0 0,1 0 0,0-1 0,0 1 1,0 0-1,0 0 0,0 0 0,0 0 0,0 0 0,0 0 1,0 0-1,0 1 0,0-1 0,0 0 0,0 0 0,-1 1 1,1-1-1,0 1 0,0-1 0,0 1 0,0-1 0,-1 1 1,1-1-1,0 1 0,0 0 0,-1-1 0,1 1 0,0 1 1,2 3 4,-2 1 1,1-1-1,-1 0 0,0 0 1,0 1-1,1 8 1,-1 25-3,0-1 1,-3 0-1,-1 0 0,-2 0 1,-14 54-1,-66 188 22,45-161-14,6-15 5,-67 225 6,79-243 46,-20 163 1,40-120-4,4-129-69,-1-1 1,0 1 0,1-1-1,-1 0 1,0 1 0,1-1-1,-1 0 1,0 0 0,0 0-1,0 0 1,0 0 0,0 0-1,0 0 1,0 0 0,1-2-1,14-28 23,-2-1 0,-1-1 0,-2-1 0,10-45 0,5-13-33,45-101 23,17-59 0,-74 190-12,8-96-1,-4 25-7,13-26 12,-14 84 0,-4 0 0,7-138 0,-19 173 5,0 31-3,0 0 0,0-1 0,-1 1 0,0-1 1,-1 1-1,0 0 0,0 0 0,-1 0 0,-1-1 0,1 1 0,-1 1 1,-1-1-1,0 0 0,-6-9 0,-2 0-2,1 0 0,0-1-1,1 0 1,1-1 0,1 0 0,1 0-1,1-1 1,1 1 0,0-2 0,-1-22 0,0-30 3,6-118 0,3 81-2,-4 41-2,0-23-13,4 1 0,16-102 1,5 62 23,-1 13-24,-5-1 0,4-152 0,-13 42-37,-5 190 42,3 0 1,1 1-1,23-66 0,2 7 22,30-72 17,38-95-76,-50 123-111,-45 131 116,-2 12-27,0 19-26,-4 45 94,-2 1 0,-3-1 0,-21 94 0,-5-27 2,-17 61 16,-33 294 0,76-424-10,-45 354-16,38-377 40,9-42-71,0-13-36,1-18-30,4-45 107,4 1 0,3 0 0,3 0 0,34-115 0,69-122 15,3-11-17,-97 244 8,-3-1 1,10-114 0,-18 108-63,5 1-1,3 0 1,4 1-1,46-116 1,-60 183-28,-8 19 80,0 0 0,0 0 0,0 0 0,0 0 1,0 0-1,1 0 0,-1 0 0,0 0 0,0 1 0,0-1 0,0 0 0,0 0 0,0 0 0,0 0 0,0 0 0,0 0 0,0 0 0,0 0 1,0 0-1,0 0 0,0 0 0,0 0 0,0 0 0,0 0 0,0 1 0,0-1 0,0 0 0,1 0 0,-1 0 0,0 0 0,0 0 0,0 0 0,0 0 1,0 0-1,0 0 0,0 0 0,0 0 0,0 0 0,0 0 0,1 0 0,-1 0 0,0 0 0,0 0 0,0 0 0,0 0 0,0 0 0,0 0 0,0 0 1,0 0-1,0 0 0,0 0 0,0-1 0,0 1 0,1 0 0,-1 0 0,0 0 0,0 0 0,0 0 0,0 0 0,0 0 0,0 0 0,0 0 1,-6 35-90,-19 42-3,14-46 93,1 0 1,-10 54-1,-1 87 70,5-36-58,-41 169 0,-51 63 76,-50 214 109,108-333-101,-60 347 168,87-356-116,11 316 1,12-422-187,40 460 92,-39-588-61,0 12 10,1 0 1,1 0 0,1 0 0,0-1-1,2 0 1,8 21 0,-14-37-7,1 0 1,-1 0 0,1 0-1,-1 0 1,1 1-1,-1-1 1,1 0 0,0 0-1,0-1 1,-1 1-1,1 0 1,0 0 0,0 0-1,0 0 1,0-1-1,0 1 1,0 0 0,0-1-1,0 1 1,1-1-1,-1 0 1,0 1-1,0-1 1,0 0 0,0 1-1,3-1 1,-3-1 0,1 1 1,-1-1-1,1 0 0,-1 0 1,1 0-1,-1 0 0,0 0 1,0 0-1,1 0 1,-1 0-1,0-1 0,0 1 1,0 0-1,0-1 0,0 1 1,0-3-1,5-8 12,-1-1 0,0 1 0,4-22-1,32-164 5,26-105-68,-21 156 119,101-227 0,-94 264-63,126-295 7,-157 343-10,-2-1 0,-4-2 0,-1 1 1,8-112-1,-20-37-95,-4 126 84,15-140 0,-9 196 5,2 1-1,1 0 1,1 0 0,1 1 0,2 1-1,1-1 1,1 2 0,33-47-1,-47 74 9,0 0 0,0 0 0,0 0-1,0 0 1,0-1 0,0 1 0,0 0-1,0 0 1,0 0 0,0 0 0,0 0-1,0 0 1,0 0 0,0 0 0,0 0 0,1 0-1,-1-1 1,0 1 0,0 0 0,0 0-1,0 0 1,0 0 0,0 0 0,0 0-1,0 0 1,0 0 0,1 0 0,-1 0-1,0 0 1,0 0 0,0 0 0,0 0-1,0 0 1,0 0 0,0 0 0,1 0 0,-1 0-1,0 0 1,0 0 0,0 0 0,0 0-1,0 0 1,0 0 0,0 0 0,0 0-1,1 0 1,-1 0 0,0 0 0,0 0-1,0 1 1,0-1 0,0 0 0,0 0-1,0 0 1,0 0 0,0 0 0,0 0 0,0 0-1,0 0 1,1 0 0,-1 1 0,0-1-1,1 12 20,-3 16 25,-8 15-82,-25 63-1,2-7-1,-108 343 120,41-152-142,71-218 101,-73 130 0,102-202-50,-1 1 0,1 0 0,0-1 0,0 1 0,-1-1 0,1 1-1,0-1 1,-1 1 0,1-1 0,0 1 0,-1-1 0,1 1 0,-1-1 0,1 0 0,-1 1 0,1-1 0,-1 0 0,1 1 0,-1-1-1,1 0 1,-1 1 0,1-1 0,-1 0 0,1 0 0,-1 0 0,0 0 0,1 0 0,-1 1 0,0-1 0,-7-16-152,2-38 140,6 45 45,-3-60-30,3 0 1,4 0-1,2 0 1,3 1 0,23-83-1,3 25 36,95-218-1,-59 181-80,-69 160 54,-1 1 1,0-1 0,0 0-1,0 1 1,0-1-1,0 0 1,-1 0 0,1 0-1,-1-4 1,0 6 3,-8 14 54,-10 35-81,1 2 0,3 0 0,-10 62 0,-3 13 51,-203 647 46,89-319 90,126-404-111,3 1-1,1 1 1,3-1-1,-2 86 0,10-136-52,0 0-1,1 0 1,-1 0-1,0 1 1,0-1-1,1 0 0,-1 0 1,0 0-1,1 0 1,-1 1-1,0-1 1,0 0-1,1 0 0,-1 0 1,0 0-1,1 0 1,-1 0-1,0 0 1,1 0-1,-1 0 0,0 0 1,1 0-1,-1 0 1,0 0-1,1 0 1,-1-1-1,0 1 0,1 0 1,-1 0-1,0 0 1,0 0-1,1-1 1,-1 1-1,0 0 0,0 0 1,1 0-1,-1-1 1,0 1-1,0 0 1,0 0-1,1-1 0,-1 1 1,0-1-1,16-13-56,2-19 60,-2-2 1,21-60-1,-8 18 47,172-365 17,-54 127-109,-104 219 10,292-607 14,-335 703 16,0 0 1,0 0-1,0 0 1,0 0-1,0 1 1,0-1-1,0 0 1,0 0 0,0 0-1,1 0 1,-1 0-1,0 0 1,0 0-1,0 1 1,0-1-1,0 0 1,0 0-1,0 0 1,0 0 0,0 0-1,1 0 1,-1 0-1,0 0 1,0 0-1,0 0 1,0 0-1,0 0 1,0 0-1,1 0 1,-1 0-1,0 0 1,0 0 0,0 0-1,0 0 1,0 0-1,1 0 1,-1 0-1,0 0 1,0 0-1,0 0 1,0 0-1,0 0 1,0 0 0,0 0-1,1 0 1,-1 0-1,0 0 1,0 0-1,0 0 1,0 0-1,0 0 1,0-1-1,0 1 1,0 0-1,1 0 1,-1 0 0,0 0-1,0 0 1,0 0-1,0 0 1,0-1-1,0 1 1,2 21 32,-3 31-3,-17 65 22,-37 125 0,11-52-63,-220 859 226,12 21 26,243-1013-220,3 1 0,1-1 0,5 73 0,0-128-22,0 0-1,0 0 1,0 0-1,0 0 1,0 0-1,1 0 1,-1 0-1,0 0 1,1 0-1,0 0 1,-1-1-1,1 1 1,0 0-1,0 0 1,0-1-1,0 1 1,0 0-1,0-1 0,1 1 1,-1-1-1,0 0 1,1 1-1,-1-1 1,1 0-1,0 0 1,-1 0-1,1 0 1,0 0-1,-1 0 1,1 0-1,0-1 1,0 1-1,0-1 1,0 1-1,0-1 1,0 0-1,0 0 1,0 1-1,0-1 1,0-1-1,0 1 1,0 0-1,0 0 1,-1-1-1,1 1 1,0-1-1,0 0 0,0 0 1,0 1-1,-1-1 1,1 0-1,2-2 1,4-3 0,-1 0-1,1-1 1,-1 0 0,-1 0 0,1-1 0,-1 0-1,-1 0 1,1 0 0,-1-1 0,-1 1-1,7-18 1,25-63 2,-4-2 0,-4-1 0,17-105-1,-19 82-3,144-479-107,-118 453 152,6 2-1,84-145 1,116-139-103,-106 178 59,-69 95 68,-110 213-98,-116 241 77,-41 82 41,-403 839-149,223-346 181,358-863-119,-42 130-14,44-130 15,1 0-1,1 0 1,0 0 0,1 1 0,0-1 0,5 32-1,-4-48 2,0 1-1,0 0 1,0 0-1,0-1 1,1 1-1,-1 0 0,0-1 1,1 1-1,-1 0 1,0-1-1,1 1 1,-1-1-1,1 1 1,-1 0-1,1-1 0,-1 1 1,1-1-1,0 1 1,-1-1-1,1 0 1,0 1-1,-1-1 1,1 0-1,0 1 1,-1-1-1,1 0 0,0 0 1,0 0-1,-1 1 1,1-1-1,0 0 1,0 0-1,-1 0 1,1 0-1,0 0 0,0-1 1,-1 1-1,1 0 1,0 0-1,0 0 1,-1-1-1,1 1 1,0 0-1,-1-1 0,2 0 1,32-20-65,-21 5 52,0-1 1,-1-1-1,-1 0 1,-1 0-1,0-1 0,-1 0 1,9-32-1,-2 8-25,56-138-27,153-351-49,-181 443 93,4 1 0,4 3 1,105-134-1,-119 179 62,-19 28-43,-19 12 1,0 0 1,1 0-1,-1 0 0,0 0 0,1 0 0,-1 0 0,0 0 0,0 0 0,1 1 0,-1-1 0,0 0 0,1 0 1,-1 0-1,0 1 0,0-1 0,1 0 0,-1 0 0,0 0 0,0 1 0,0-1 0,0 0 0,1 1 0,-1-1 1,0 0-1,0 0 0,0 1 0,0-1 0,0 0 0,0 1 0,0-1 0,0 0 0,0 1 0,0-1 0,0 0 1,0 1-1,0-1 0,0 0 0,0 1 0,0-1 0,0 0 0,0 1 0,0-1 0,0 0 0,0 1 0,-1-1 1,1 0-1,0 0 0,0 1 0,-9 33-13,-2-1 1,-1-1 0,-1 0-1,-2 0 1,-1-2 0,-28 41-1,15-22 17,-176 287-48,-73 127 165,238-388-99,-59 152 1,99-226-22,-17 52-6,17-50 6,-1 1-1,0-1 1,1 1 0,-1-1-1,1 1 1,0-1-1,0 1 1,0-1-1,1 1 1,-1-1 0,1 0-1,1 6 1,0-9-2,-1 1 1,1-1-1,-1 1 0,1-1 1,-1 0-1,1 0 1,-1 0-1,1 1 0,0-2 1,-1 1-1,1 0 1,-1 0-1,1 0 0,-1-1 1,1 1-1,-1-1 1,1 1-1,-1-1 0,3-1 1,0 0 0,0-1 0,0 1 0,-1-1 0,1-1 0,-1 1 1,1 0-1,-1-1 0,0 0 0,0 0 0,4-7 0,23-52-15,-13 26 47,210-452-20,-58 139 38,166-325-102,-228 482 76,180-247 1,-125 228-35,-129 178-27,-40 44 59,1 0-1,0 1 0,0 0 0,1 1 0,0-1 0,-5 22 0,-9 21-64,-57 108 49,-168 268 0,160-286-1,-103 246 0,-25 48-60,-190 154 59,323-483-70,-31 60-40,78-116 49,-1-1-1,-3-1 0,-81 86 1,109-129 45,0-1 1,1 1 0,0 0 0,0 1-1,1 0 1,0 0 0,0 0 0,1 1 0,0-1-1,1 1 1,0 1 0,1-1 0,-3 14 0,-4 4 17,1 6-69,49-33 139,-35-2-73,1 1 0,0-1 0,-1 0 0,1 0 1,-1 0-1,0-1 0,1 0 0,-1 0 0,0 0 0,0-1 1,0 0-1,0 0 0,-1 0 0,1 0 0,-1-1 0,6-6 1,5-6 11,-2-1 1,0 0-1,12-22 0,5-7-2,149-233 76,-2 3 22,-80 143 6,239-352 143,-270 378-258,-5-4 1,78-197-1,-53 60-11,22-55-13,-72 214 34,63-112 0,-45 108-13,-5 13 6,-5-1-1,-2-3 0,42-126 0,-20 19-60,-31 102 10,-5-1 0,28-151 0,-49 119 42,-7 96-7,1-1 0,1 1 1,1 0-1,11-42 0,-6 27-12,-8 34 24,1 1 0,0-1 0,1 0-1,-1 1 1,1-1 0,1 1-1,-1 0 1,5-8 0,-6 15 0,0-1 0,-1 0 0,1 1 0,0 0 0,0-1 0,0 1 0,0-1 1,-1 1-1,1 0 0,0 0 0,-1-1 0,1 1 0,0 0 0,-1 0 0,1 0 0,-1 0 0,1-1 1,-1 1-1,0 0 0,1 0 0,-1 0 0,0 0 0,0 0 0,1 0 0,-1 2 0,13 38-13,-2 31 26,-3 1 0,-4-1-1,-2 1 1,-15 137 0,-67 272 158,61-401-150,-3 0 1,-42 99-1,-84 150-7,54-125 41,19-36-100,-212 461 37,7-45 13,275-572-26,0 1 1,0 1-1,1-1 0,1 1 0,0-1 0,2 1 0,-1 0 0,2 0 1,1 20-1,-1-31 21,0-3-32,3-6-59,582-761 32,-358 488 12,255-321 105,-284 369-325,-1112 1605 27,642-986 268,210-307-29,-114 150-53,-222 323 76,375-522-26,17-25 5,0-1 0,1 0-1,0 1 1,0 0 0,1 0 0,0 1-1,0-1 1,1 1 0,0 0 0,1 0-1,-3 15 1,29-55-28,364-445 169,43 28-17,-72 71-34,-277 271-182,-81 105 123,-3 6-32,-17 30-22,-2-1 0,-1-1 0,-41 48 0,20-26 41,-306 373-24,289-356-13,54-62-9,37-43 13,150-165 54,47-53 16,-134 141-50,444-512 159,39 34-16,-399 428-135,101-96 0,-23-20-10,-241 256 6,-32 41 5,-8 8-18,-170 185-184,-202 230 203,-126 245 22,21-27-1,-188 141-93,214-253 32,403-461 50,69-83-20,7-6 3,12-9-18,238-259-71,-195 202 64,-44 50 16,608-668 33,59 52-8,-295 324-30,502-413-6,-729 590-309,-258 222 340,3 5-1,-94 123 1,15-17-10,-335 304 40,-33-31-30,516-452-20,-507 478 5,508-479 9,19-18-18,1 1 1,0 0 0,0 1 0,1-1 0,-7 10 0,19-27-37,-5 10 36,0-1 0,0 0 0,-1 1 0,2-1 0,-1 1 0,0 0 0,0 0 0,1-1 0,3-1 0,349-257 36,-279 196 9,165-130-109,-214 173 8,-21 15 38,-14 14-24,-211 198 22,2-2-22,-285 205 36,368-309 32,5 6 1,4 6 0,-114 131 0,206-210-7,31-31-38,-18-2-255,3-3 266,0 1 1,1 0 0,-1 2-1,0 0 1,-21 1-1,21 0 10,15-22-5,2 15 7,0 1 1,1-1-1,-1 0 0,2 1 0,-1-1 1,1 1-1,0-1 0,0 1 1,0 0-1,4-7 0,3 1 8,-1-1-1,1 2 1,14-14-1,-7 7-8,625-671 353,58 57-369,-525 511 16,-114 83-118,-64 60 49,-30 29 50,-78 92-1,21-32 0,67-79 17,-245 335 30,197-259 57,-87 175 0,154-273-73,-1 1 1,2-1-1,-1 1 0,2 0 1,-1 0-1,1 0 0,1 0 0,-2 17 1,4-27-12,0-1 0,0 1 0,0 0 1,0-1-1,0 1 0,0 0 1,0-1-1,1 1 0,-1-1 0,0 1 1,0 0-1,0-1 0,1 1 1,-1-1-1,0 1 0,1 0 0,-1-1 1,0 1-1,1-1 0,-1 1 1,1-1-1,-1 0 0,1 1 1,-1-1-1,1 1 0,-1-1 0,1 0 1,-1 1-1,1-1 0,-1 0 1,2 1-1,22-5-1,25-22 19,9-18 17,-3-2 0,97-104 0,-37 33-6,64-42-4,7 7 0,396-245 0,-529 366-14,454-287-43,-31-38 53,-455 339-82,-2-1 1,28-32-1,-45 47 13,-6 7 96,-240 229-24,-360 266 0,132-141-62,24 34 33,-9 79 21,-167 158 171,624-629-187,0 0-1,0 0 1,0 0-1,0 0 1,0 0-1,0 0 0,0 0 1,0 0-1,0 0 1,1 0-1,-1 0 1,0 0-1,0 0 1,0 0-1,0 0 1,0 0-1,0 0 1,0 0-1,0 0 0,0 0 1,1 0-1,-1 0 1,0 0-1,0 0 1,0 0-1,0 0 1,0 0-1,0 0 1,0 0-1,0 0 1,0 0-1,0 0 1,1 0-1,-1 0 0,0 1 1,0-1-1,0 0 1,0 0-1,0 0 1,0 0-1,0 0 1,0 0-1,0 0 1,0 0-1,0 0 1,0 0-1,0 1 0,0-1 1,18-6-37,24-13 20,66-33 69,-66 34-41,-1-3 0,0-1 0,55-41 0,-28 10-68,413-300 39,-338 259 22,-3-5 0,132-126-1,-124 99-4,144-143 34,-250 221-52,-1-2-1,64-105 0,-93 133-9,-2-2 0,13-36 0,-17 39 30,2 1 1,0 1-1,1-1 1,15-23-1,30-42 17,-33 49-19,46-58 0,94-75-6,-82 91 78,-31 24-86,51-73-1,-64 78 14,3 1 0,63-62 0,-11 19 18,107-142 0,-174 204-16,36-47 2,-32 39 0,1 1-1,2 1 1,1 1 0,46-37 0,-8 23 7,-42 30-9,0 0 1,30-29-1,-23 11 23,-22 23-27,0 0-1,1 1 1,24-18 0,-37 85 100,-2-44-95,0 0 0,-1-1 1,0 0-1,0 1 0,-1-1 1,-1 0-1,-7 12 0,-47 68-1,31-50 11,-18 27 3,2 1-1,4 3 0,-48 116 1,87-186-16,0 0 0,1 1 1,-1-1-1,0 0 1,1 1-1,-1-1 1,1 1-1,0-1 0,0 1 1,-1-1-1,1 1 1,0-1-1,0 1 1,0-1-1,1 1 0,-1-1 1,0 1-1,1-1 1,-1 1-1,0-1 1,1 0-1,0 2 0,1-2 0,0-1-1,-1 1 1,1-1-1,0 0 0,-1 0 1,1 0-1,-1 0 1,1 0-1,0 0 0,-1-1 1,1 1-1,0 0 1,-1-1-1,1 1 0,-1-1 1,1 0-1,-1 0 1,1 1-1,-1-1 0,0 0 1,1 0-1,0-2 1,20-12 9,-1-2 0,0 0 0,-2-2 0,33-38 0,25-25-21,-36 43 17,1 2 0,1 2 1,2 2-1,55-30 0,-99 62-3,0 1 0,-1-1-1,1 1 1,0 0 0,0-1 0,-1 1 0,1 0 0,0 0 0,0 0-1,0-1 1,0 1 0,-1 0 0,1 0 0,0 0 0,0 0-1,0 0 1,0 1 0,-1-1 0,1 0 0,0 0 0,0 0-1,0 1 1,-1-1 0,1 0 0,0 1 0,0-1 0,0 1 0,0 1-1,0-1 0,0 1 0,1-1 1,-2 1-1,1-1 0,0 1 0,0 0 1,0 0-1,-1-1 0,1 1 0,-1 0 1,1 2-1,1 64-14,-2-54 17,-1 4 14,-1-1-1,-1 0 1,0 0-1,-8 21 0,-1 12-28,12-51 11,0 1 0,0 0 0,0 0 0,0 0 0,0 0-1,0 0 1,0 0 0,0 0 0,0 0 0,1 0 0,-1 0 0,0 0-1,0 0 1,0 0 0,0 0 0,0 0 0,0 0 0,0 0 0,1 0-1,-1 0 1,0 0 0,0 0 0,0 0 0,0 0 0,0 0 0,0 0-1,0 0 1,0 0 0,0 0 0,1 0 0,-1 0 0,0 1-1,0-1 1,0 0 0,0 0 0,0 0 0,0 0 0,0 0 0,0 0-1,0 0 1,0 0 0,0 0 0,0 0 0,0 1 0,0-1 0,0 0-1,0 0 1,1 0 0,-1 0 0,0 0 0,13-16-10,15-27-5,6-22-64,-4-1 1,-2-2 0,-4-1 0,21-94 0,-37 129 89,1 0-1,2 0 1,30-63 0,-36 86-6,0 1 0,1-1 0,0 1 0,1 1 1,0-1-1,1 1 0,0 0 0,1 1 0,-1 0 1,1 0-1,1 1 0,0 0 0,0 1 0,0 0 0,17-7 1,-21 11 7,0 0 0,1 0 0,-1 1 1,0 0-1,1 0 0,-1 0 0,1 1 1,-1 0-1,1 1 0,-1-1 0,1 1 1,-1 0-1,7 3 0,-8-2 0,-1 0 0,0 0-1,0 0 1,0 0 0,0 1 0,0 0 0,-1 0 0,1 0-1,-1 0 1,0 1 0,0-1 0,0 1 0,0 0-1,-1 0 1,1 0 0,-1 0 0,0 0 0,3 9 0,-2-2-3,0-1 1,0 1 0,-1 0 0,-1 1 0,0-1-1,0 0 1,-1 0 0,0 0 0,-1 1 0,-4 19-1,-3 0 31,-2 0 0,-18 41 0,16-45-23,2 1 0,0 1 0,-6 34 0,15-53-21,5-16-8,12-32-30,4-9-13,-10 25 13,15-26-61,-24 45 100,1 1 0,-1-1-1,1 1 1,0-1 0,0 1-1,0 0 1,0 0 0,1 0-1,-1 0 1,0 0 0,1 0-1,5-2 1,-5 3 12,0 1 0,0 0 0,0 0-1,0 1 1,0-1 0,0 1 0,-1-1 0,1 1 0,0 0 0,0 0 0,0 0 0,-1 0-1,1 1 1,0-1 0,-1 1 0,1 0 0,3 3 0,-2-2-1,0 0 0,-1 0 1,1 0-1,-1 0 0,0 1 1,0-1-1,-1 1 0,1 0 1,-1 0-1,1 0 0,1 5 0,-3-2-5,0 1 0,0-1-1,-1 1 1,0-1 0,-1 1 0,1-1-1,-2 0 1,1 1 0,-1-1-1,0 0 1,0 0 0,-1 0-1,-5 11 1,-5 6-1,-2 1 0,-19 25 0,0-6 4,-1-2-1,-3-1 1,-1-3-1,-2 0 1,-1-3 0,-77 49-1,-239 133 14,-7 3-212,255-141 34,-162 146 0,-79 118 202,332-323-42,0-2-4,-34 35 13,1 1 0,3 3 0,-65 97 0,113-153-9,0 0 0,1 1 0,-1-1 0,0 0 0,1 0 0,-1 0 0,1 1 0,-1-1 0,1 0 0,0 0 0,-1 1 0,1-1 0,0 0-1,0 1 1,0-1 0,0 0 0,0 2 0,0-2 0,1-1-1,-1 0 1,1 1-1,-1-1 1,0 1-1,1-1 1,-1 0-1,1 0 1,-1 1 0,1-1-1,-1 0 1,1 0-1,-1 1 1,1-1-1,-1 0 1,1 0-1,-1 0 1,1 0-1,-1 0 1,1 0-1,-1 0 1,1 0 0,0 0-1,-1 0 1,1 0-1,-1 0 1,1 0-1,44-15-22,-43 15 23,79-40 24,124-83 0,-59 33-13,870-503 117,-804 476-125,119-71 18,-264 145-36,-1-4 0,100-91-1,-137 107 22,-2-1 0,35-53 0,-40 52 8,2 2 0,54-58-1,9 7-5,147-186 0,-221 254-3,0 1 0,1 0-1,1 1 1,0 1-1,31-18 1,-13 8-17,-17 11 12,12-9 0,60-30 0,-74 41-8,0-1-1,-1 0 0,0 0 0,-1-1 1,21-22-1,1 0-3,-32 30 13,11-2 4,-16 36-27,0-23 25,-1 1-1,0-1 1,-1 0-1,0 0 1,0-1-1,-1 0 1,-13 16-1,-56 49 44,62-61-32,-150 136-6,-130 123 112,-205 191-26,327-321-55,-202 127-1,-394 176-37,316-192-7,178-100 31,-146 89-157,394-226 163,13-9-25,1 0-1,0 1 0,0 0 1,1 1-1,0 0 1,0 1-1,1 0 1,0 0-1,1 1 0,-9 12 1,47-22-198,-6-7 173,-1 0 1,0-2 0,-1 0 0,35-21 0,88-61 58,-73 43-21,20-10-27,675-405 25,-614 383-23,3 7-1,3 7 1,204-56 0,-335 116-17,0-2 0,0-1 1,-1-1-1,0-1 0,-1-2 0,0 0 1,31-23-1,-53 32 23,0 1 0,0 1-1,0-1 1,1 0 0,-1 1-1,1 0 1,-1 0 0,1 0 0,0 1-1,0 0 1,0 0 0,0 0-1,0 0 1,0 1 0,0 0 0,0 0-1,0 0 1,6 1 0,-11-1 0,1 0 1,-1 0-1,0 1 0,1-1 1,-1 0-1,1 0 1,-1 0-1,0 0 0,1 1 1,-1-1-1,0 0 0,1 0 1,-1 1-1,0-1 1,1 0-1,-1 0 0,0 1 1,0-1-1,1 0 1,-1 1-1,0-1 0,0 0 1,0 1-1,0-1 1,1 1-1,-1-1 0,0 0 1,0 1-1,0-1 1,0 1-1,0-1 0,0 0 1,0 1-1,-2 23 29,-12 17 14,-4-21-38,-1-1-1,0-1 1,-2-1-1,0-1 1,-33 20 0,-40 32 21,70-48 4,-25 24 38,-3-3 1,-1-2-1,-97 55 1,-146 35-101,50-24 96,-329 183-101,-108 48 42,544-279 7,-2-7 1,-209 47-1,218-63-73,-249 104-1,354-125 51,1 0-1,1 2 1,0 1-1,-25 21 1,-87 85-23,4-4-67,85-81 61,23-20 8,2 1 1,0 1-1,1 1 1,-23 28 0,42-44 15,2-3 9,0 0 0,-1 1 0,1-1 0,0 0 0,1 1 0,-1-1 0,0 1 0,0-1 0,1 1 0,-1 0 0,1-1 0,-1 1 0,1 0 0,0-1 0,-1 3 0,1-3-4,9 7 0,2-7 17,-1-1 0,0 1 0,1-2 0,-1 1 0,0-2-1,1 1 1,-1-1 0,0-1 0,15-5 0,12-7 31,42-24-1,-15 6-18,158-53 100,-55 23-49,236-87 21,-359 131-77,-1-2-1,-1-2 0,-1-1 0,50-40 0,-4 5-57,-52 38 60,1 2-1,43-16 0,52-28-62,-52 21 66,2 2 0,98-32-1,-130 51-5,66-37 0,-74 35-11,2 1 0,51-17 0,-69 29 6,-1-1-1,-1-1 1,0-1-1,27-20 1,-21 14 11,44-23 0,-48 29-16,0-2-1,36-28 1,-44 29-1,1 1 0,1 1 0,0 0 0,1 2 0,31-13 0,-16 9 2,-1-1 1,0-2-1,42-29 0,-35 20 1,52-23 1,-8 13 16,107-29 0,-142 54-29,64-8 0,-76 15 12,0-2 0,-1-1 0,58-21 0,-83 23-20,0 1 0,0 0 0,1 1 0,-1 0 0,14 0 0,-24 3 0,-37 22-64,-165 87-43,137-77 117,-2-2 0,-79 23 0,-79 36-13,-111 67 8,315-148-6,0-1 0,0-1 0,-39 7 0,-36 12-32,66-12 32,0 1 0,1 1 0,-36 26 0,31-19 10,31-21 66,33-28-150,-32 27 95,0 0 1,0 0-1,-1 0 1,1 0-1,0 0 0,0 0 1,0 0-1,0 0 1,0 0-1,0 0 1,-1 0-1,1 0 0,0 0 1,0 0-1,0 0 1,0-1-1,0 1 0,0 0 1,0 0-1,0 0 1,0 0-1,0 0 0,-1 0 1,1 0-1,0-1 1,0 1-1,0 0 1,0 0-1,0 0 0,0 0 1,0 0-1,0 0 1,0-1-1,0 1 0,0 0 1,0 0-1,0 0 1,0 0-1,0 0 0,0-1 1,0 1-1,0 0 1,0 0-1,1 0 1,-1 0-1,0 0 0,0 0 1,0 0-1,0-1 1,-21 12 22,-27 19-79,48-30 54,-15 11 19,1 0 0,0 1 1,-17 19-1,22-23-192,-3-6-304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5:33.7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661 1 0,'-4'4'110,"0"-1"0,0 1 1,0-1-1,0 0 0,0 0 0,-1 0 1,0-1-1,1 1 0,-1-1 0,-7 2 1,-9 6-5,-164 118 363,52-34-154,71-54-227,23-17-60,2 2-1,-66 57 1,101-80-28,-1 0 0,1 1 0,0-1 0,0 1 0,0 0 0,0-1 0,1 1-1,-1 0 1,1 0 0,0 0 0,0 0 0,0 0 0,0 0 0,0 0 0,0 0 0,1 1 0,0-1-1,0 0 1,0 0 0,0 1 0,0-1 0,0 0 0,1 0 0,0 4 0,3 3-4,1 1-1,0 0 1,0-1 0,1 0 0,9 13-1,2 2 1,-14-20 4,1-1 0,0 0 1,0 0-1,0-1 0,0 1 0,1-1 0,-1 0 0,1 0 0,0-1 1,0 1-1,0-1 0,0 0 0,0 0 0,1-1 0,-1 0 0,0 0 0,7 1 1,15 1 9,1 0 0,28-2 1,-49-1-8,238 19 31,-2-1-9,-238-18-25,0 0 0,1-1 0,-1 0 0,0 0 0,-1 0 0,1-1 0,0 0 0,0 0 0,-1 0 0,1 0 0,-1-1 0,1 0 0,-1 0 0,0 0 0,0 0 0,0-1 0,-1 1 0,1-1 0,-1 0 0,0 0 0,0 0 0,0-1 0,-1 1 0,0-1 0,0 1 0,0-1 0,0 0 0,1-5 0,1-3 0,-1 0 0,0 0 0,-1 0 0,0-1 0,-1 1 0,-1-1 0,0 1 0,-1 0 0,-4-22 0,-4 1-16,-2 1-1,-24-51 1,3 7-42,19 44-18,3 4-244,-2 0 1,-20-38-1,6 29-780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5:43.8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9 600 0,'-9'-84'1313,"10"72"-1273,0 0 0,1 0 0,0 0 0,1 1 0,0-1 0,1 0 0,0 1 0,1 0 0,0 0 0,1 1 0,0-1 0,11-14 0,-10 15-21,10-18 26,2 1-1,0 1 0,2 0 0,1 2 0,1 0 0,1 2 1,1 1-1,1 0 0,1 2 0,51-27 0,-53 37-16,0 1 0,1 2 0,-1 0-1,2 2 1,33-2 0,3-1-29,-6 0 25,0 2 1,0 4-1,0 1 1,78 12-1,-114-7 5,0 0-1,0 2 0,-1 0 0,0 2 0,0 0 0,-1 1 0,0 1 0,-1 0 0,-1 2 0,1 0 0,-2 1 0,0 0 0,-1 2 0,0 0 0,21 31 0,-7-1 25,-3 1 1,-2 2-1,-3 0 0,-1 1 1,21 87-1,-25-81-24,4 11 2,22 132 0,-33-141-38,3 0 1,2-1-1,23 58 0,-24-85-5,28 51 0,-12-28 4,-14-21 5,2 0-1,0-2 1,2 0-1,2-1 0,0-1 1,2-1-1,1 0 1,31 24-1,142 92-44,-162-121 36,0-2 0,2-2 0,75 26 0,-71-33 12,44 5 0,-56-12 0,0 1 0,0 2 0,-1 1 0,40 16 0,-16 3 11,-1 2 0,-1 2 0,68 56 0,119 134 25,-219-203-116,-1 1 0,0 1 0,-2 0 0,0 1 0,-1 0 0,-2 2 0,0-1 0,15 42 0,-2 36-1266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5:53.73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0 288,'1'21'427,"2"-12"-326,0 1 0,0 0 0,1-1 1,0 1-1,1-1 0,9 13 0,8 18 120,-6 1-58,0 0 0,-3 0 0,12 62-1,10 135 256,-9-45-179,19 213 63,-32-254-214,1-24-17,7 122-25,-47 285 18,21-483-67,3 0 0,2 1 0,3-1 0,11 69-1,4-25-4,43 130 0,-51-198 9,1-1-1,1 0 1,2-1-1,0-1 1,2 0-1,1-1 1,1 0-1,1-2 1,24 24 0,-5-11 11,2-2 1,0-2 0,2-1 0,65 34 0,-20-23 54,154 51 1,-211-81-48,20 4 4,1-2 0,1-3 0,0-1 1,67 2-1,214-11 17,-293-1-38,75-2 9,-1-5-1,0-5 1,-1-5 0,120-36 0,77-30-7,-260 68-101,0-3-1,-2-2 1,0-2-1,-1-2 1,-1-2-1,-2-1 1,0-3-1,-3-2 1,0-1-1,-2-3 1,-2 0-1,36-49 1,-10 0-865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6:16.8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96,'0'0'550,"5"15"-48,30 46-137,2-1-1,72 88 1,-101-138-344,0 0 0,0-1 1,1 0-1,1-1 0,-1 0 0,21 13 0,-22-17-13,1 0 0,0-1-1,-1 0 1,1 0-1,0-1 1,0 0 0,1 0-1,-1-1 1,19 0-1,-17-2-4,0 0 0,-1-1 0,1 0 0,0-1-1,-1 0 1,1-1 0,-1 0 0,13-7 0,23-8 3,-32 12-13,1-1 0,-1 0-1,0 0 1,-1-2 0,0 1-1,14-14 1,-15 11-3,2 1 0,0 1 0,0 0 0,25-12 0,-37 21 10,-1 0 0,1 1-1,0-1 1,0 1 0,0 0 0,0-1-1,0 1 1,0 0 0,0 0 0,0 0 0,0 1-1,0-1 1,0 0 0,0 1 0,0-1 0,-1 1-1,1 0 1,0-1 0,0 1 0,-1 0 0,1 0-1,0 0 1,-1 1 0,1-1 0,-1 0-1,1 0 1,-1 1 0,0-1 0,1 1 0,-1-1-1,0 1 1,2 3 0,4 8 10,0 0 1,-1 0-1,7 22 1,-2-7 23,-5-14-24,-1 1-1,0 0 1,-2 0-1,1 0 0,-2 0 1,2 22-1,-5 99 85,0-63-35,-4 423 427,5-494-486,0 1 0,1 0 0,-2 0 0,1 0 0,0 0 0,0 0 0,-1 0 0,0-1 0,1 1 0,-1 0 0,0 0 0,-3 4 0,0-6 6,0 0-1,0 0 1,-1 0-1,1 0 1,0-1 0,0 0-1,-1 0 1,1 0 0,0 0-1,-9-2 1,9 1-4,-6 0-7,0-1 1,1-1-1,-1 0 1,0-1-1,1 1 0,-13-9 1,12 7-5,0 1 1,0-1-1,0 1 1,-19-4-1,26 8 8,0 1 0,1-1 0,-1 1 0,1-1 0,-1 1-1,1 0 1,-1 0 0,1 0 0,-1 0 0,1 1 0,0-1-1,0 0 1,-1 1 0,1 0 0,0-1 0,0 1 0,1 0-1,-1 0 1,0 0 0,1 1 0,-1-1 0,1 0 0,0 0 0,-1 1-1,1-1 1,0 3 0,-9 16-6,2-1 0,-7 23 0,10-28 6,-10 31 8,-1 0-1,-3-2 1,-2 0 0,-1-1-1,-2-1 1,-2-1 0,-62 72-1,49-73-445,-1-1-1,-83 60 1,48-50-1339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6:26.9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1 256,'0'0'1634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6:49.48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944 0 64,'-2'1'111,"1"0"-1,0 0 0,0 0 1,0 1-1,0-1 1,0 0-1,0 0 1,0 1-1,0-1 1,0 1-1,0-1 1,1 1-1,-1-1 1,1 1-1,-1-1 1,1 1-1,-1 0 0,1 2 1,-10 42-275,9-40 322,-7 34-55,-2-1 1,-1 0-1,-2 0 0,-2-2 1,-2 0-1,-1 0 1,-44 65-1,56-96-99,0 1-1,0-1 1,0-1 0,-1 1-1,1-1 1,-1 0-1,-1 0 1,1-1 0,-1 0-1,1-1 1,-1 1-1,0-1 1,-1-1 0,1 0-1,-9 2 1,-16 0-16,-1-1 1,-54-1-1,-1-1 11,31 4-92,-1-3 0,-109-9 1,59-7-10,129 15 104,0 0 0,0 2 0,0 1 0,0 0 0,26 10 0,98 45 43,-21-9-5,-58-31-12,-44-13-19,1 0 0,-1 1 0,20 11 0,-38-17-10,-1 0 0,0 0 1,0 0-1,0 1 1,0-1-1,0 1 0,-1-1 1,1 1-1,0 0 1,-1-1-1,1 1 0,-1 0 1,0 0-1,0 0 0,1 1 1,-1-1-1,-1 0 1,1 0-1,0 0 0,0 1 1,0 2-1,-1-1 3,0 0 0,0 0 0,-1 0 0,1 0 0,-1 0-1,0 0 1,0 0 0,0 0 0,-1 0 0,1 0 0,-3 5 0,-3 2-4,0 0 1,0 0 0,-1 0-1,-1-1 1,0 0 0,-16 14 0,19-19-1,-1 0-1,1-1 1,-1 0 0,0 0 0,0 0 0,0-1 0,0 0 0,-1 0-1,0-1 1,1 0 0,-1-1 0,0 1 0,0-1 0,-13-1 0,43-1 19,-1-1 0,40-10 0,-37 6-2,0 2 0,30-2 0,-22 4 0,-7 1-6,1 0-1,-1 2 0,27 3 0,-47-3-6,1-1-1,-1 1 1,0 0-1,0 1 1,0-1-1,-1 1 1,1 0-1,0 1 1,-1-1-1,1 1 1,-1 0-1,0 0 1,0 0-1,0 0 1,0 1-1,-1-1 1,1 1-1,-1 0 1,0 0-1,5 9 1,-6-10 0,-1 0 0,-1 1 0,1-1-1,0 0 1,-1 0 0,1 0 0,-1 0 0,0 1 0,0-1 0,-1 5 0,4 7 16,-2-15-17,1 0 0,0 0-1,0 0 1,0 0-1,-1 0 1,1-1 0,0 1-1,0 0 1,-1-1-1,1 0 1,0 1 0,-1-1-1,3-1 1,37-14-1,0 1 0,0 3 0,2 1 0,-1 2 0,1 2 0,0 1 0,53 1 0,-95 5 0,0 0 0,0 0 0,0-1 0,-1 1 0,1 0 0,0-1 0,0 1 0,-1-1 0,1 1 0,0-1 0,-1 1 0,1-1 0,-1 1 0,1-1 0,0 0 0,-1 1 0,0-1 0,1 0 0,-1 1 0,1-1 0,-1 0 0,0 0 0,1 1 0,-1-1 0,0 0 0,0 0 0,0 0 0,0 0 0,1 1 0,-1-1 0,0 0 0,-1-1 0,1-40 0,-1 25 0,-3-137 0,2-75 0,4 197 0,2-1 0,1 0 0,2 1 0,1 0 0,14-33 0,-8 31-198,1 1 1,36-53-1,-36 60-939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6:51.3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359 39 32,'1'15'337,"2"0"1,0 0-1,1 0 0,0-1 1,13 29-1,7 24-188,-13-31-90,-2 2 1,-1-1-1,-2 1 1,-2 0-1,-1 0 1,-5 76-1,-2-97-55,0 1 0,-1-1 0,-1 0 0,0-1 0,-1 0 0,-1 0 1,-1 0-1,-14 20 0,-96 111 12,101-126-5,-4 4-13,-9 13 10,-3-2 0,0-1 0,-2-1 0,-52 36 0,152-101-40,-6-1 60,-32 16-28,0 1-1,1 1 1,1 2 0,1 0-1,43-11 1,-71 23-2,1-1 0,0 1 0,-1-1 0,1 1 0,0 0-1,-1-1 1,1 1 0,0 0 0,-1 0 0,1 0 0,0 0 0,-1 1 0,1-1-1,0 0 1,-1 1 0,1-1 0,-1 1 0,1 0 0,-1-1 0,1 1 0,-1 0-1,1 0 1,-1 0 0,0 0 0,1 0 0,-1 0 0,2 3 0,-2-1 3,1 1 0,-1 0 0,0 0 0,-1 0 1,1 0-1,-1 1 0,0-1 0,0 0 0,0 5 0,0 3 21,-1-3-17,0 1 1,-1 0-1,0 0 1,0-1-1,-1 1 1,-1-1 0,1 0-1,-1 0 1,-1 0-1,-7 12 1,-11 12 11,-32 37 0,31-42-11,-31 41 21,174-139-11,-48 27 0,82-36 0,-129 68-14,1 2 0,0 0 0,1 2 0,0 1 0,0 0 0,1 2 0,40 0 0,-31 2-2,-26 1 0,1 0-1,-1 0 1,0 1-1,1 1 0,-1 0 1,0 0-1,1 1 1,-1 0-1,10 4 0,-10 12 16,-10-18-14,1 1-1,-1-1 1,0 0-1,0 1 1,0-1-1,0 1 1,0-1-1,0 0 1,1 1 0,-1-1-1,0 1 1,0-1-1,0 1 1,0-1-1,-1 0 1,1 1-1,0-1 1,0 1 0,0-1-1,0 0 1,0 1-1,0-1 1,-1 1-1,1-1 1,0 0-1,0 1 1,0-1 0,-1 0-1,1 1 1,0-1-1,-1 0 1,1 0-1,0 1 1,-1-1-1,1 0 1,0 0 0,-1 1-1,1-1 1,0 0-1,-1 0 1,0 0-2,0 0 0,1 0 0,-1 0 0,1-1 0,-1 1 0,0 0 0,1 0 0,-1-1 0,1 1 0,-1 0 0,1-1 0,-1 1 1,1-1-1,-1 1 0,1-1 0,-1 1 0,1-1 0,0 1 0,-1-1 0,1 1 0,0-1 0,-1 1 0,1-1 0,0 0 0,0 1 0,0-1 0,-1 0 0,1 1 0,0-1 1,0 1-1,0-1 0,0 0 0,0-23-56,0 21 43,1-8 7,1 0-1,0-1 1,0 1-1,1 0 1,1 1-1,0-1 1,0 1-1,1-1 1,0 1-1,1 0 1,0 1-1,0 0 1,1 0-1,1 0 1,-1 1-1,11-9 1,3-2 3,1 1 0,0 1 1,1 1-1,1 1 0,38-18 1,-34 22 24,1 1 1,58-12-1,7-2 11,-93 23-31,0 1 0,-1 0 0,1-1 0,-1 1 0,1 0 0,-1-1 0,1 1 0,0-1 0,-1 1 0,0-1 0,1 1 0,-1-1 0,1 1 0,-1-1 0,1 1 0,-1-1 0,0 0 0,0 1 0,1-1 0,-1 1 0,0-1 0,0 0 0,0 1 0,1-1 0,-1 0 0,0 1 0,0-1 0,0 0 0,0 0 0,0 1 0,-1-1 0,1 0 0,0 1 0,0-1 0,0 0 0,0 1 0,-1-1 0,1 1 0,0-1 0,-1 0 0,1 1 0,-1-1 0,1 1 0,0-1 0,-1 1 0,1-1 0,-1 1 0,0-1 0,-31-35 62,22 25-52,-56-72-59,4-3 0,4-2 0,3-3 0,-57-134 0,86 170-502,3 7-166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6:56.48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23 1 192,'0'0'769,"0"14"-545,9 24-32,0 6-32,-5 11-31,1 12-1,-5 11-96,-5 7-64,-13-4-64,-8-5-417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6:57.03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 1 128,'-4'5'481,"4"27"-289,0-2 128,0 7-64,13 4-64,-4 6 1,-5-4-129,1-5 0,-5 0-192,0-12-481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6:57.67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230 1 512,'0'0'545,"0"32"-417,-4 23 160,-14 0-127,-8 6-65,-5 6 64,-4-6-160,-5-9 64,0-17-192,5-20-609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7:26.2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570 50 0,'-37'-12'1105,"-28"-5"-773,52 12-284,-1 1 0,0 1 0,0 0-1,-1 0 1,-16 1 0,9 1-24,1 2-1,0 1 1,0 1-1,-22 5 1,32-5 2,0 1 0,1 0 0,-1 0 0,1 1 1,0 1-1,0 0 0,1 0 0,0 1 0,-11 10 0,17-15-26,-3 3 11,0 1-1,0 0 1,0 0 0,1 0 0,0 1-1,0 0 1,-6 13 0,-2 6 5,2 2 1,2-1-1,0 1 0,2 1 1,-5 36-1,5-2-105,0 88 0,8-92-110,2 0 0,3-1 0,22 99 0,9-21-409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7:08.42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6 0 192,'-1'2'74,"0"-1"-1,1 1 0,-1-1 1,0 1-1,1 0 0,-1-1 1,1 1-1,0-1 0,-1 1 1,1 0-1,0-1 0,0 1 1,0 0-1,0-1 1,0 1-1,1 2 0,2 33 57,7 8-5,2-1-1,2 0 0,26 55 0,-3-6-23,-20-48-88,110 266 104,-109-273-199,3-1 0,1-1 0,1 0 0,2-2-1,56 59 1,-76-88-20,0-1-1,0 1 1,0-1-1,1 0 1,-1 0-1,1 0 1,0-1-1,0 0 1,7 3-1,-3-5-452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7:08.74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1 705,'20'62'296,"44"94"0,-15-43-152,-15-21 11,50 111 294,-71-178-460,0-1 0,2-1 1,1 0-1,1-1 0,37 39 1,-54-61-2,18 14-106,-18-13 98,0-1-1,1 0 0,-1 0 1,0 1-1,0-1 0,1 0 1,-1 0-1,0 0 1,0 1-1,0-1 0,1 0 1,-1 0-1,0 0 0,1 0 1,-1 1-1,0-1 0,1 0 1,-1 0-1,0 0 0,0 0 1,1 0-1,-1 0 0,0 0 1,1 0-1,-1 0 1,0 0-1,1 0 0,-1 0 1,0 0-1,1 0 0,-1 0 1,0 0-1,0-1 0,1 1 1,-1 0-1,0 0 0,1 0 1,-1 0-1,0-1 0,0 1 1,1 0-1,-1 0 1,0 0-1,0-1 0,0 1 1,1 0-1,-1 0 0,0-1 1,0 1-1,0 0 0,0-1 1,0 1-1,1 0 0,-1 0 1,0-1-1,0 1 0,0 0 1,0-1-1,0 1 1,0 0-1,0-1 0,0-20-550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7:09.07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0 577,'39'52'128,"14"12"96,0 9-32,5 3 64,-5-7-96,-5-5 33,-8-8-33,-5-7-64,-8-5-64,-1-9-64,-3-9-32,-10-9-64,0-8-161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7:34.6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96,'2'22'148,"0"0"-1,1 0 1,1 0-1,1 0 1,1 0 0,1-1-1,14 30 1,81 139 295,-85-162-375,27 41 63,3-1-1,107 117 0,138 99 189,-261-255-316,2 3 21,1-3-1,54 38 0,-75-59-18,0-1 0,1 0-1,0 0 1,0-2-1,0 0 1,1 0 0,0-2-1,0 0 1,0 0-1,0-1 1,18-1-1,-27-1 1,1 0-1,-1 0 1,1-1-1,-1 0 0,0 0 1,0-1-1,1 0 0,-1 0 1,0 0-1,0-1 1,-1 1-1,1-2 0,-1 1 1,1-1-1,-1 1 0,0-1 1,0-1-1,-1 1 0,1-1 1,-1 0-1,5-7 1,8-13 10,-1-1 0,-1 0 0,-1-1 0,-1-1 0,-2 0 1,10-38-1,-8 18 21,-3 0 0,-2-1 0,3-57 0,-7 10-152,-4 0 0,-4 1 0,-20-111 0,-16 17-920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38:17.00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1 320,'13'0'98,"-1"0"0,1 2 0,-1-1 0,1 2 0,-1-1 0,0 2 0,0 0 0,0 0 0,0 1 0,-1 0 0,0 1 0,20 14 0,-18-9-45,0 0-1,0 1 0,-1 1 1,0 0-1,-1 1 0,-1 0 1,0 1-1,10 21 1,-1 5-15,-2 1 1,-2 1 0,-2 1 0,-2 0 0,-2 1 0,5 56 0,-6-24 44,-4 152-1,-6-198-145,-2 0 0,0 1-1,-2-2 1,-2 1 0,0-1-1,-2 0 1,-23 46 0,-5-13-813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7:48.156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35 96 192,'-1'0'16,"0"0"-1,0 1 1,0-1-1,0 1 1,0-1-1,0 1 1,0-1-1,0 1 0,0-1 1,0 1-1,0 0 1,0-1-1,1 1 1,-1 0-1,0 0 1,0 0-1,1 0 1,-1 0-1,0 0 1,1 0-1,-1 0 1,1 0-1,-1 0 1,1 0-1,0 0 1,0 0-1,-1 2 0,-6 38 51,6-33-31,-3 47 95,3-1 0,2 1 0,2-1 1,2 0-1,3 0 0,3 0 0,28 88 0,-37-137-128,0 3-3,0 1 0,1 0 0,0 0 0,0-1 0,1 0 0,0 0 0,1 0 0,0 0 0,0-1-1,1 0 1,12 13 0,-18-20-2,0 1-1,1-1 1,-1 0 0,0 0-1,0 0 1,0 0-1,1 0 1,-1 0-1,0 1 1,0-1-1,1 0 1,-1 0 0,0 0-1,0 0 1,0 0-1,1 0 1,-1 0-1,0 0 1,0 0-1,1 0 1,-1 0 0,0 0-1,0 0 1,1 0-1,-1 0 1,0 0-1,0-1 1,0 1-1,1 0 1,-1 0 0,0 0-1,0 0 1,0 0-1,1 0 1,-1-1-1,0 1 1,0 0-1,0 0 1,0 0 0,0-1-1,1 1 1,-1 0-1,0 0 1,0 0-1,0-1 1,0 1-1,0 0 1,0 0 0,0 0-1,0-1 1,0 1-1,0 0 1,0 0-1,0-1 1,0 1-1,0 0 1,0-19-46,0 15 43,-3-38-279,-1 0-1,-18-74 0,-2-11-159,2-262 242,22 328 203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7:52.020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53 264 192,'4'55'304,"1"0"-1,19 81 1,1 0-94,-13-23-99,-5-47-6,19 92 0,-26-240-330,-10-22 198,-4-35-99,5 0 0,11-149 0,-1 276 133,1 0 0,0 0 0,6-19 0,-7 31-4,-1 0-1,0 0 1,0 1 0,0-1 0,0 0 0,0 0-1,0 0 1,0 0 0,1 0 0,-1 0-1,0 0 1,0 0 0,0 0 0,0 0 0,0 0-1,0 0 1,1 0 0,-1 0 0,0 0-1,0 0 1,0 0 0,0 0 0,0 0 0,1 0-1,-1 0 1,0 0 0,0 0 0,0 0-1,0 0 1,0 0 0,0 0 0,1 0 0,-1 0-1,0 0 1,0 0 0,0 0 0,0 0-1,0-1 1,0 1 0,0 0 0,1 0 0,-1 0-1,0 0 1,0 0 0,0 0 0,0 0 0,0-1-1,0 1 1,0 0 0,0 0 0,0 0-1,0 40 114,-7 30 66,-2 40-28,12 14-64,6-1-1,4 0 0,53 213 1,-63-327-93,-2-1 0,0-1 0,1 1 0,0-1 1,1 1-1,0-1 0,0 0 0,1 0 0,-1 0 0,1 0 0,1-1 0,6 9 1,-10-26-105,-36-459-332,8 189 349,18 186 80,-3-52 143,16 162 123,24 121-12,15 210-1,-23-144-62,-12-163-185,-5-58-25,-1-65-24,-2 81 53,-17-255-73,1 0-9,16 152 77,0 106 5,0 0 0,0 1 0,0-1 0,0 0 0,1 0 0,-1 0 0,0 0 0,0 0 0,0 0 0,0 0 0,1 0 0,-1 0 0,0 0 0,0 0 0,0 0 0,0 0 0,0 0 0,1 0 0,-1 0 0,0 0 0,0 0 0,0 0 0,0-1 0,1 1 0,-1 0 0,0 0 0,0 0 0,0 0 0,0 0 0,0 0 0,0 0 0,1 0 0,-1-1 0,0 1 0,0 0 0,0 0 0,0 0 0,0 0 0,0 0 0,0-1 0,0 1 0,0 0 0,8 20 11,8 93 127,1 189 0,-6-65 55,-7-220-194,0-44-22,0-49-17,1-83-34,7-124-108,-7 264 184,3 28 7,5 31 34,-2 26 31,-3 1 0,-1 128 1,-29 135 129,9 15-450,17-416 122,2 0 0,4 0 0,2 1 1,34-107-1,-45 173 129,-16 317 342,9-84-100,6-162-238,0-67-10,0 1-1,0-1 0,0 1 1,0-1-1,0 0 0,0 1 0,0-1 1,0 1-1,0-1 0,0 1 1,0-1-1,1 1 0,-1-1 1,0 1-1,0-1 0,0 1 0,1-1 1,-1 0-1,0 1 0,0-1 1,1 1-1,-1-1 0,0 0 1,1 1-1,-1-1 0,0 0 0,1 1 1,-1-1-1,1 0 0,-1 0 1,1 1-1,-1-1 0,0 0 0,1 0 1,-1 0-1,1 0 0,-1 0 1,1 0-1,-1 1 0,1-1 1,-1 0-1,1 0 0,-1 0 0,1-1 1,-1 1-1,1 0 0,-1 0 1,1 0-1,-1 0 0,1 0 1,-1-1-1,0 1 0,1 0 0,-1 0 1,1-1-1,-1 1 0,0 0 1,1 0-1,-1-1 0,0 1 1,1-1-1,-1 1 0,0 0 0,1-1 1,-1 1-1,0-1 0,0 1 1,1-1-1,4-75-278,-7-97-1,3 190 309,-1 1 0,-1-1 0,-1 0 0,0 0 1,-2 0-1,0 0 0,-8 23 0,12-40-28,0 0 0,0 1 0,-1-1 0,1 0 0,0 0 0,0 1 0,0-1 0,-1 0 0,1 0 0,0 1 0,0-1 0,0 0-1,-1 0 1,1 0 0,0 0 0,-1 1 0,1-1 0,0 0 0,0 0 0,-1 0 0,1 0 0,0 0 0,-1 0 0,1 0 0,0 0 0,-1 0 0,1 0 0,0 0 0,-1 0 0,1 0 0,0 0 0,0 0 0,-1 0 0,1 0 0,0 0 0,-1 0 0,1 0 0,0-1 0,0 1 0,-1 0 0,1 0 0,0 0 0,0-1 0,-1 1 0,1 0 0,0-1 0,-10-10-26,-1-9-27,1-1 1,1-1 0,-9-29-1,0 0-25,1 4 33,3 6-24,-3 0 0,-1 1 0,-23-37 0,35 72 119,3 16 62,5 16 73,60 200 58,-48-178-144,82 245 109,-95-292-214,0 4-3,1 0-1,0 0 1,0 0-1,1-1 1,0 1-1,0-1 0,0 0 1,1 0-1,5 7 1,-9-38-151,-2-1 92,-2 1 0,-1-1 1,-1 1-1,-1 0 1,-1 1-1,-2 0 0,-23-46 1,-24-68 4,11-22 95,-37-106-32,65 220 0,1 5 0,2-2 0,-13-58 0,24 90 0,1 0-1,-2 0 1,1 0-1,-2 0 1,-8-15-1,-12-25 42,20 32-7,2-1 1,0 1-1,1-1 1,1 0-1,1 0 0,3-41 1,-1 11 33,0 44-54,1-1 0,0 1 0,1 0-1,-1 0 1,2 0 0,-1 0 0,1 0 0,0 1-1,5-7 1,3-7 9,-11 18-15,1 0 0,-1 0 1,1 0-1,-1 1 0,1-1 0,0 0 1,0 1-1,0 0 0,0-1 1,0 1-1,0 0 0,0 0 1,0 0-1,0 0 0,0 0 1,1 1-1,-1-1 0,0 1 1,1-1-1,-1 1 0,0 0 1,1 0-1,2 0 0,-2 0-2,-1 0 0,1 0 0,-1 0 0,0 0 0,1-1 0,-1 1 0,1-1-1,-1 1 1,0-1 0,0 0 0,1 0 0,-1 0 0,0-1 0,3-1 0,12-19-19,-17 21 12,1 1-1,-1-1 1,1 0-1,0 0 1,-1 0 0,1 0-1,0 1 1,0-1-1,0 0 1,-1 1-1,1-1 1,0 1 0,0-1-1,0 1 1,0-1-1,0 1 1,0 0-1,0-1 1,0 1-1,0 0 1,0 0 0,0 0-1,0 0 1,0 0-1,1 0 1,-1 0-1,0 0 1,0 0-1,0 0 1,0 1 0,1 0-1,2-1 7,1 1 1,-1 0-1,0 0 0,0 0 0,0 1 0,0-1 1,0 1-1,-1 0 0,1 0 0,0 1 1,-1-1-1,1 1 0,-1-1 0,0 1 0,0 0 1,0 0-1,0 1 0,4 6 0,6 9 36,-2 0-1,13 27 1,-18-35-38,-3-6-8,-2-4 3,1 1 0,-1 0 0,0 0 0,0 0 1,0 0-1,0 0 0,-1 0 0,1 0 0,0 0 0,-1 0 0,1 0 0,-1 0 0,0 3 0,0-4-40,-3-4-100,-1 1 107,1-1-1,0 0 1,0 0 0,0 0 0,0-1 0,0 1 0,1-1-1,-1 1 1,1-1 0,-3-7 0,-16-29-106,-2 2 1,-33-43-1,56 81 146,-1-1-1,1 1 0,-1-1 1,1 1-1,-1-1 0,1 0 1,-1 1-1,1-1 0,-1 1 1,1-1-1,0 0 0,-1 1 1,1-1-1,0 0 0,0 0 1,0 1-1,-1-1 1,1 0-1,0 0 0,0 1 1,0-1-1,0 0 0,0 0 1,0 1-1,1-1 0,-1 0 1,0 0-1,0 1 0,0-1 1,1 0-1,-1 1 0,0-1 1,1 0-1,-1 1 0,1-1 1,-1 0-1,0 1 0,1-1 1,0 1-1,-1-1 0,1 1 1,-1-1-1,1 1 0,0-1 1,-1 1-1,1 0 0,0-1 1,-1 1-1,1 0 0,0 0 1,-1-1-1,1 1 0,0 0 1,0 0-1,-1 0 1,1 0-1,0 0 0,0 0 1,-1 0-1,1 0 0,0 0 1,1 1-1,2-1 19,-1-1 0,1 1 0,-1 1 0,1-1-1,-1 0 1,1 1 0,-1 0 0,0 0 0,1 0 0,-1 0 0,0 1 0,7 3 0,5 9 47,0 1 8,0 0 0,21 29-1,-32-38-70,0 0 0,0 0-1,-1 1 1,0-1-1,-1 1 1,1 0 0,-1 0-1,-1-1 1,1 1-1,-1 1 1,0-1 0,0 7-1,3 544 90,-4-552-106,0-13-17,2-36-56,0-62-53,-2-346-24,0 450 161,-1 0 0,1 0 0,0 0 0,0 0 1,0 0-1,0 0 0,0 1 0,0-1 0,0 0 0,0 0 0,1 0 0,-1 0 0,0 0 1,0 0-1,1 1 0,-1-1 0,1 0 0,-1 0 0,1 0 0,-1 1 0,1-1 1,-1 0-1,1 1 0,-1-1 0,1 0 0,0 1 0,-1-1 0,1 1 0,0-1 0,0 1 1,0-1-1,0 1 2,0 0 0,0 1 0,0-1 0,0 0 0,0 1 0,-1-1 0,1 1 1,0-1-1,0 1 0,-1-1 0,1 1 0,0-1 0,-1 1 0,1 0 0,0-1 0,-1 1 1,1 0-1,-1 0 0,1 0 0,-1-1 0,1 1 0,-1 0 0,0 0 0,0 0 0,1 0 1,-1 0-1,0 1 0,7 32 40,-1 1 1,-2 0-1,-2 0 1,-3 59-1,1 10 71,0-101-111,12 433 330,-22-451-1219,-1-7 21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8:09.464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1 182 64,'1'-3'51,"0"1"1,0 0-1,0 0 1,0-1-1,0 1 0,0 0 1,1 0-1,-1 0 0,1 1 1,-1-1-1,1 0 0,0 0 1,4-2-1,26-19 175,4 2-123,1 3 0,1 1 0,1 2 0,0 2 0,1 1 0,61-9 0,-83 17-120,1 1 0,0 1 0,0 1 0,0 0 0,19 3 0,-37-2 16,-1 0 0,1 0 0,-1 0 0,1 0 0,-1 0 0,1 0 0,-1 0 0,1 1 0,-1-1 0,0 0 0,1 0 0,-1 0 0,1 1-1,-1-1 1,0 0 0,1 0 0,-1 1 0,0-1 0,1 0 0,-1 1 0,0-1 0,1 0 0,-1 1 0,0-1 0,0 1 0,1-1 0,-1 0 0,0 1 0,0-1 0,0 1 0,0-1 0,0 1-1,0-1 1,1 1 0,-1-1 0,0 0 0,0 1 0,0-1 0,-1 1 0,1-1 0,0 1 0,0-1 0,0 1 0,0-1 0,0 1 0,0-1 0,-1 0 0,1 1 0,0-1 0,-1 1 0,1 0-7,-1 1 0,0-1 1,0 1-1,0-1 1,0 0-1,0 1 0,0-1 1,0 0-1,-1 0 0,1 0 1,0 0-1,-1 0 1,-1 1-1,-127 36-271,84-26 275,10-3 33,53-16 35,59-15 94,-60 19-141,1 0 0,-1 1-1,1 1 1,0 0 0,0 2 0,-1-1-1,1 2 1,18 4 0,-23-2-8,1 0 0,-1 0 1,-1 1-1,1 1 0,-1 0 0,0 0 0,0 1 1,-1 1-1,0 0 0,0 0 0,9 11 1,30 21-133,-54-44 111,-1 0 1,0 1-1,0-1 1,0 1-1,0 1 1,0-1-1,0 1 1,-1 0-1,1 0 1,-1 1-1,0 0 1,-6-1-1,-11 1-67,1 2-1,-28 3 1,-36-1 189,93-3-100,1 0 0,-1-1 0,1 0 0,-1 0 0,1-1 0,6-2-1,27-5 34,-16 6-21,0 1 0,1 1 0,-1 2 0,34 4-1,-49-3-11,0 0 0,0 0 0,0 1 0,0 1-1,-1-1 1,1 2 0,-1-1 0,0 1 0,0 0 0,0 1-1,-1-1 1,0 2 0,0-1 0,8 11 0,-8-10-8,-1 1 1,0 0 0,0 0 0,0 1 0,-1 0 0,-1 0 0,1 0 0,-2 1 0,1-1 0,2 13 0,-7-21-6,0 0 1,0 0 0,0-1 0,1 1-1,-1 0 1,-1-1 0,1 1 0,0-1 0,0 0-1,0 1 1,0-1 0,0 0 0,0 1-1,0-1 1,0 0 0,-1 0 0,1 0 0,0 0-1,0 0 1,0 0 0,0 0 0,-1-1-1,0 0 1,-1 1-8,-172-14-145,62 3 53,105 10 93,0 1 6,-1 0 0,1-1 1,0 0-1,0 0 0,0-1 0,0 0 0,0 0 1,0-1-1,-11-5 0,19 8 2,-1 0 0,1-1-1,0 1 1,0 0 0,-1 0 0,1 0 0,0-1-1,0 1 1,-1 0 0,1 0 0,0-1 0,0 1-1,0 0 1,-1-1 0,1 1 0,0 0 0,0 0-1,0-1 1,0 1 0,0 0 0,0-1 0,-1 1-1,1 0 1,0-1 0,0 1 0,0 0 0,0-1 0,0 1-1,0 0 1,1-1 0,-1 1 0,0 0 0,0-1-1,0 1 1,0 0 0,0-1 0,14-6 9,18 3 33,-13 4-20,-1 0 0,1 1 0,0 1 1,-1 1-1,0 0 0,1 1 0,-1 1 0,-1 1 0,1 1 0,-1 0 0,0 1 0,-1 1 0,0 1 0,0 0 0,-1 1 0,0 0 0,24 26 0,-22-19 10,0 1-1,-1 0 0,26 42 1,-35-50-22,-2 1-1,1-1 1,-2 1 0,1 0 0,-2 0 0,0 0 0,0 0 0,-1 1-1,0-1 1,-1 13 0,-21-52-116,-2-15 72,1 0 0,3-2 0,2 0-1,-14-55 1,30 99 36,0 0 1,0 0-1,1 0 0,-1 0 1,0 0-1,0 0 0,0 0 0,0 0 1,0 0-1,0 0 0,0 0 0,0 0 1,1 0-1,-1 0 0,0 0 0,0 0 1,0 0-1,0 0 0,0 0 0,0 0 1,0 0-1,1 0 0,-1 0 0,0 0 1,0 0-1,0 0 0,0 0 0,0 0 1,0 0-1,0 0 0,0 0 0,0-1 1,1 1-1,-1 0 0,0 0 1,0 0-1,0 0 0,0 0 0,0 0 1,0 0-1,0 0 0,0 0 0,0-1 1,0 1-1,0 0 0,14 19 79,16 29 38,-11 2-59,-2 0-1,-2 0 0,-3 2 0,-1 0 0,4 67 1,-4-36 72,-4-48-143,-3-27-12,-3-23 12,-1-60-27,-4 1 0,-4 0-1,-2 1 1,-4 0 0,-41-130 0,34 152 39,14 35 0,0-1 0,1 0 0,0 0 0,1-1 0,1 0 0,-2-27 0,6 45 0,0 0 1,0 0-1,0-1 1,0 1-1,0 0 0,0 0 1,1-1-1,-1 1 0,0 0 1,0 0-1,0-1 1,0 1-1,0 0 0,1 0 1,-1 0-1,0-1 0,0 1 1,0 0-1,1 0 1,-1 0-1,0 0 0,0-1 1,1 1-1,-1 0 0,0 0 1,0 0-1,1 0 1,-1 0-1,0 0 0,0 0 1,1 0-1,-1 0 0,0 0 1,0 0-1,1 0 1,-1 0-1,0 0 0,1 0 1,-1 0-1,0 0 1,0 0-1,1 0 0,-1 0 1,0 0-1,0 0 0,1 1 1,-1-1-1,0 0 1,0 0-1,0 0 0,1 0 1,-1 1-1,0-1 0,0 0 1,0 0-1,0 0 1,1 1-1,-1-1 0,0 0 1,0 1-1,14 11 46,6 14 15,-2 0 0,-1 1-1,-1 1 1,23 54 0,32 129 46,-55-136-75,-3 0 1,-4 1-1,-3 0 0,-4 102 0,-3-182-30,0 0 0,0-1 0,0 1 0,0 0-1,-1 0 1,1 0 0,-5-6 0,-5-15-23,-15-50-122,-3 1 0,-4 1 0,-2 2-1,-4 1 1,-64-87 0,97 149 142,0 1 1,0-1 0,-1 1-1,0 1 1,0-1-1,0 1 1,-1 0 0,0 1-1,0 0 1,0 0-1,-1 1 1,-11-4-1,25 11 7,0 0 0,0 1 0,-1-1 0,1 1 0,-1 0 0,0 1 0,0-1 0,-1 1-1,4 5 1,5 5 26,32 39 80,63 101 0,-86-121-83,-2 2 0,-2 0 0,-2 1 0,17 56 0,-30-83-24,-1 0 1,1 0-1,-2 0 0,0 16 1,0-12-7,0-14 1,0 0 0,0 0 0,0 0-1,0 0 1,0 1 0,0-1 0,0 0-1,0 0 1,0 0 0,0 0 0,0 0-1,0 1 1,0-1 0,0 0 0,0 0 0,0 0-1,0 0 1,0 0 0,0 1 0,0-1-1,0 0 1,0 0 0,0 0 0,0 0-1,0 0 1,0 0 0,-1 1 0,1-1 0,0 0-1,0 0 1,0 0 0,0 0 0,0 0-1,0 0 1,-1 0 0,1 0 0,0 0-1,0 0 1,0 0 0,0 0 0,0 0 0,0 0-1,-1 0 1,1 0 0,0 0 0,0 0-1,0 0 1,0 0 0,-1 0 0,1 0-1,0 0 1,0 0 0,0 0 0,0 0-1,0 0 1,-11-8-34,-7-14-36,-76-162-305,-23-40 125,117 223 255,0 1-1,0 0 0,0-1 1,0 1-1,0 0 0,0-1 1,0 1-1,0 0 1,0-1-1,0 1 0,0 0 1,-1-1-1,1 1 0,0 0 1,0 0-1,0-1 1,-1 1-1,1 0 0,0-1 1,0 1-1,-1 0 0,1 0 1,0 0-1,0-1 1,-1 1-1,1 0 0,0 0 1,-1 0-1,1 0 0,0 0 1,-1-1-1,1 1 0,0 0 1,-1 0-1,1 0 1,0 0-1,-1 0 0,1 0 1,-1 0-1,1 17 76,9 26 7,3 2-33,-1 1 0,-3 0-1,-1 0 1,-2 1 0,-3-1 0,-1 1 0,-3 0 0,-1-1 0,-3 1 0,-22 87-1,20-188-378,6 30 278,-3-52-90,5-115 0,5 174 115,3 15 8,-7 3 16,1 0 1,-1 0-1,0 0 0,0 0 1,0 0-1,0 0 1,0 0-1,-1 1 1,1-1-1,0 0 1,0 1-1,-1-1 1,1 0-1,-1 1 1,1-1-1,0 4 1,1 9 11,0 1 1,-1-1-1,-1 1 1,0 0-1,-1-1 1,-1 1-1,0 0 1,-1-1 0,0 0-1,-1 0 1,-8 19-1,-9 13 29,-1-1-1,-30 42 1,32-53-4,-116 158 51,103-150-83,32-41-39,4-4-38,27-45 81,-6 9-21,0 0-1,3 2 0,1 2 0,2 0 1,36-33-1,-65 67 7,1-1-1,0 1 1,-1-1 0,1 1 0,0-1 0,0 1 0,0 0 0,0 0 0,0 0-1,0 0 1,0 0 0,0 0 0,0 1 0,0-1 0,1 1 0,-1-1-1,0 1 1,0 0 0,1 0 0,1 0 0,-2 1 1,-1 0 0,0 0 0,0 0 0,0 0 0,0-1 0,0 2 0,-1-1 0,1 0 0,0 0 0,0 0 0,-1 0 0,1 0 0,0 1 0,-1-1 0,1 0 0,-1 0 0,0 1 0,1-1 0,-1 0 0,0 1 0,0-1 0,0 1 0,0 1 0,0 8 11,-1 1 0,0-1 1,-1 1-1,0-1 0,0 0 0,-8 18 0,-130 301 291,137-355-336,12-9 28,0 0 0,3 1 0,0 0 0,2 1 0,23-38 0,-23 41-23,11-18-80,60-84 0,-85 131 110,0 0 0,0 0 0,0-1 0,0 1 0,0 0 0,1 0 0,-1 0 0,0 0 0,0-1 0,0 1 0,0 0 0,1 0 0,-1 0 0,0 0 0,0 0 0,0 0 0,1 0 0,-1-1 0,0 1 0,0 0 0,1 0 0,-1 0 0,0 0 0,0 0 0,1 0 0,-1 0 0,0 0 0,0 0 0,0 0 0,1 0 0,-1 0 0,0 0 0,0 1 0,1-1 0,-1 0 0,0 0 0,0 0 0,0 0 0,1 0 0,-1 0 0,0 0 0,0 1 0,0-1 0,0 0 0,1 0 0,-1 0 0,0 1 0,0-1 0,0 0 0,0 0 0,0 0 0,0 1 0,1-1 0,-1 0 0,0 0 0,0 0 0,0 1 0,0-1 0,0 0 0,0 0 0,0 1 0,0-1-1,0 0 1,0 0 0,0 1 0,0-1 0,0 0 0,4 35 27,-5 42 135,-43 367 396,40-428-540,46-187-161,-16 90 1,-3-1 0,-4 0 0,-4-2 0,9-151 0,-22 260 232,1 0 1,2 0-1,1 0 1,0 0-1,11 23 1,5 23 31,2 32 4,10 112-1,-21-117-76,-12-96-47,0 12 9,1-1-1,1 0 0,0 1 1,1-1-1,0-1 0,7 15 0,0-16-80,-4-22-12,-4-21 16,-2-42-39,-4 0 1,-20-121-1,-55-172-395,102 446 890,45 100 0,-14-42-187,-49-121-194,168 406 189,-166-403-200,1-1 0,1 0 0,1 0 0,0-1 0,1 0 0,1-1 0,27 25 0,-40-40 2,0-1 0,0 0 0,1 0 0,-1 1 0,0-1 0,0 0 0,1 0 0,-1 1 0,0-1 0,0 0 0,1 0 0,-1 0 0,0 1 0,1-1 0,-1 0 0,0 0 0,1 0 0,-1 0 0,1 0 0,-1 0 1,0 0-1,1 0 0,-1 0 0,0 0 0,1 0 0,-1 0 0,0 0 0,1 0 0,-1 0 0,0 0 0,1 0 0,-1 0 0,1 0 0,-1-1 0,0 1 0,0 0 0,1 0 0,-1 0 0,0-1 0,1 1 0,-1 0 0,0 0 0,0-1 0,1 1 0,-1 0 0,0-1 0,0 1 1,0 0-1,0-1 0,1 1 0,-1 0 0,0-1 0,0 1 0,0 0 0,0-1 0,0 1 0,0 0 0,0-1 0,0 1 0,0 0 0,0-1 0,0 1 0,0-1 0,0 1 0,0-1 0,-3-31-153,2 29 151,-8-41-82,-3 1 0,-34-81 0,28 78-8,-28-66-32,-5 3-1,-111-176 1,187 336 559,167 317-36,-96-176-191,-69-139-180,3-2 1,70 90 0,-97-138-43,-3-5-28,-6-12-90,-12-19-83,-356-575-269,351 569 477,2-1 0,1 0 0,3-2 0,1 0 1,-18-74-1,26 66 67,8 49-31,2 1-18,0 1 0,1-1 0,-1 1 0,0 0 0,0 0 0,0 0 0,0 0 0,0 0 0,0 0 0,0 0 1,0 0-1,-1 1 0,1-1 0,0 1 0,1 2 0,27 33 55,-17-20-49,432 586 113,-416-562-114,26 51-1,-55-90-45,-14-33-106,6 10 116,-264-421-648,-24-48 320,285 471 377,2-1 0,1 0-1,0 0 1,1-1 0,-6-35-1,58 148 450,3 31-278,52 215 1,0 141 30,-41-180-178,-38-232-37,-16-55-12,-1 1 0,0 0 1,0 0-1,-1 0 0,2 24 0,-20-59-32,7 12 23,-114-153-122,-44-69-116,130 175 201,-76-111 61,110 166 10,4 27 43,7 17-10,2-1 0,1 0 0,3-1 0,30 61 0,-7-15-8,-24-54-36,20 55 34,5-1-1,3-1 0,57 83 0,-81-149-193,-452-634-475,426 604 620,6 6 0,0 1-1,-1 0 1,1 0 0,-1-1-1,0 2 1,-1-1 0,1 0-1,-1 1 1,1-1 0,-1 1 0,0 0-1,0 0 1,-7-3 0,10 7 5,1 0 0,-1 0-1,0-1 1,0 1 0,1 0 0,-1 0 0,0 0 0,1 0 0,-1 0 0,1 0 0,-1 0 0,1 0 0,-1 0 0,1 0 0,0 0 0,0 0 0,-1 0-1,1 0 1,0 1 0,0-1 0,0 0 0,0 0 0,0 0 0,1 0 0,-1 0 0,1 2 0,2 40 79,5-1-24,1-1-1,28 71 1,45 82 78,-63-150-86,102 213-16,-91-202-35,2 0 0,58 73 0,-82-118-3,-3-2-2,1 0 1,0 0-1,0-1 0,1 0 0,0-1 0,0 1 0,0-1 0,1-1 0,0 1 0,11 4 1,-19-10 1,0 0 0,1 0-1,-1 0 1,0 0 0,1 0 0,-1 0 0,0 0 0,1 0 0,-1 0 0,0 0 0,1 0 0,-1 0 0,0 0 0,1 0 0,-1-1 0,0 1 0,1 0 0,-1 0 0,0 0 0,0-1-1,1 1 1,-1 0 0,0 0 0,0-1 0,1 1 0,-1 0 0,0 0 0,0-1 0,0 1 0,1 0 0,-1-1 0,0 1 0,0 0 0,0-1 0,0 1 0,0 0 0,0-1 0,0 1 0,0 0-1,0-1 1,1-18-38,-1 15 36,-1-9-3,0 1 0,-1-1-1,0 0 1,-1 1 0,0-1-1,-1 1 1,-8-16 0,-47-84-83,6 13 52,-11-30 106,61 126-37,8 8-3,0 0 0,0 0 0,-1 0 0,1 1 0,-1-1 0,4 9 0,7 8 19,104 166 143,-25-36-125,-85-137-65,-8-12-1,1 1 0,0-1 0,0 0 0,0 1 0,1-1 0,-1 0-1,1 0 1,0-1 0,0 1 0,0-1 0,0 1 0,6 2 0,-9-5-2,0 0 1,1 0 0,-1 0-1,0 0 1,1 0 0,-1 0-1,1 0 1,-1 0 0,0 0-1,1-1 1,-1 1 0,0 0 0,1 0-1,-1 0 1,0-1 0,1 1-1,-1 0 1,0 0 0,0-1-1,1 1 1,-1 0 0,0-1-1,0 1 1,1 0 0,-1-1-1,0 1 1,0 0 0,0-1-1,0 1 1,0-1 0,1 1 0,-1 0-1,0-1 1,0 1 0,0 0-1,0-1 1,2-17 22,-2 17-20,1-9 12,3-33-2,-2 0-1,-6-67 1,3 97-14,-2-1 0,1 1 0,-1 0 0,-1 0 0,-1 1 0,0-1 0,0 1-1,-1 0 1,0 0 0,-1 1 0,-1 0 0,-14-17 0,-36-33 17,-62-71 15,102 108-30,0 0 0,2-1 0,1-1 0,-13-29 0,20 38-7,1-1 1,0-1 0,2 1 0,0-1 0,-4-31 0,9 49 6,0 1 0,-1-1 0,1 1 1,0-1-1,0 1 0,0-1 0,0 1 0,0-1 0,0 1 1,0-1-1,0 1 0,0-1 0,0 1 0,0-1 1,0 1-1,0-1 0,1 1 0,-1-1 0,0 1 0,0-1 1,0 1-1,1-1 0,-1 1 0,0 0 0,1-1 0,-1 1 1,0-1-1,1 1 0,-1 0 0,0-1 0,1 1 0,-1 0 1,1 0-1,-1-1 0,1 1 0,-1 0 0,1 0 1,-1 0-1,1-1 0,-1 1 0,1 0 0,-1 0 0,1 0 1,-1 0-1,1 0 0,-1 0 0,1 0 0,-1 0 0,1 0 1,-1 0-1,1 0 0,-1 1 0,1-1 0,-1 0 0,1 0 1,-1 0-1,1 1 0,-1-1 0,1 0 0,-1 0 1,0 1-1,1-1 0,30 23-59,21 30 88,-2 3 0,45 67 1,-28-36-7,42 59-1,-49-63-3,94 100 1,-152-181-19,0 0-1,0 1 0,0-1 0,0 1 0,1-1 0,-1 0 0,1 0 0,0 0 0,-1 0 0,1-1 0,0 1 0,0-1 0,0 0 0,0 1 0,0-1 0,6 1 0,-8-3-1,0 1-1,-1-1 0,1 1 0,0 0 0,-1-1 1,1 1-1,-1-1 0,1 1 0,-1-1 1,0 0-1,1 1 0,-1-1 0,1 1 1,-1-1-1,0 0 0,1 1 0,-1-1 1,0 0-1,0 1 0,0-1 0,0 0 1,1 0-1,-1 1 0,0-1 0,0 0 1,0 1-1,-1-1 0,1-1 0,0-31 1,0 23 10,-1-2-20,0 1 0,-1 0 0,0 0 0,-1 0 0,0 1 0,-1-1 0,0 1 0,-1-1 0,0 1 0,-12-17 0,-8-9-85,-42-47 0,51 66 81,-77-86-106,-46-55 84,139 158 39,-1-1-1,0 0 1,0 0 0,1 0 0,-1 1 0,0-1 0,1 0 0,-1 0-1,1 0 1,-1 0 0,1 0 0,-1 0 0,1 0 0,0 0 0,0 0-1,-1 0 1,1 0 0,0-1 0,0 1 0,0-2 0,1 3-1,-1 0-1,1-1 1,0 1 0,-1 0 0,1 0 0,0 0 0,-1-1 0,1 1 0,0 0-1,-1 0 1,1 0 0,0 0 0,0 0 0,-1 0 0,1 0 0,0 0 0,-1 0 0,1 1-1,0-1 1,-1 0 0,1 0 0,0 1 0,44 19 49,12 17-4,-3 2 1,-1 3-1,78 78 1,-88-76-13,3-2 0,1-2 0,2-2 0,96 56 0,-132-87-36,9 5-25,1 0 1,0-2-1,0-1 0,1 0 0,0-2 0,25 4 0,-48-11 19,-1 1-1,0-1 1,1 0 0,-1 0-1,1 0 1,-1 0-1,1 0 1,-1 0 0,1 0-1,-1 0 1,1 0-1,-1 0 1,1 0 0,-1-1-1,1 1 1,-1 0-1,0 0 1,1 0 0,-1-1-1,1 1 1,-1 0-1,1 0 1,-1-1 0,0 1-1,1 0 1,-1-1-1,0 1 1,1 0 0,-1-1-1,0 1 1,0-1-1,1 1 1,-1 0 0,0-2-1,-4-17-146,-19-16 86,-32-22 65,-3 3-1,-105-76 1,-37-33 5,180 144 1,3 5 3,0-2-1,1 0 1,1-1 0,0 0-1,2-2 1,-12-19 0,22 21-6,13 14-14,23 14 18,21 22 76,-1 3 1,76 65 0,-63-48-38,394 351 55,-605-546-261,-27-53 142,139 153 31,1-1-1,-46-85 1,75 121-4,-1-1 1,1 1-1,1-1 1,-1 1-1,-1-11 1,4 17-6,0 1 1,0-1 0,0 1-1,1-1 1,-1 1 0,0-1-1,0 1 1,0 0 0,1-1-1,-1 1 1,0-1 0,0 1-1,1 0 1,-1-1 0,0 1 0,1 0-1,-1-1 1,0 1 0,1 0-1,-1 0 1,1-1 0,-1 1-1,0 0 1,1 0 0,-1 0-1,1 0 1,-1 0 0,1-1-1,-1 1 1,1 0 0,-1 0-1,1 0 1,-1 0 0,0 0 0,1 0-1,-1 0 1,1 0 0,-1 1-1,1-1 1,-1 0 0,1 0-1,21 4 36,4 8 26,0 1 1,-1 1-1,43 34 0,-18-14-28,416 305 65,-408-289-84,-3 2 0,-1 3 0,-3 2-1,-3 1 1,63 102 0,-84-113-19,-2 0-1,23 64 1,-40-90 0,-1 0-1,-1 1 1,-2 0 0,0-1-1,-1 1 1,-1 1 0,-1-1-1,-2 25 1,1-46-2,0 1 0,0-1 0,0 0-1,-1 0 1,1 0 0,-1 0 0,1 0 0,0 0 0,-1 0 0,0 0 0,1 0-1,-1 0 1,1-1 0,-1 1 0,0 0 0,0 0 0,0 0 0,1-1-1,-1 1 1,0 0 0,0-1 0,0 1 0,0-1 0,0 1 0,0-1 0,0 0-1,0 1 1,0-1 0,0 0 0,-1 0 0,1 0 0,0 0 0,0 0-1,0 0 1,0 0 0,0 0 0,0 0 0,0 0 0,0 0 0,0-1-1,0 1 1,-2-1 0,-2 0-32,-1-1 0,0 0-1,1 0 1,-1-1 0,1 1-1,-10-8 1,-8-8-7,0-2 0,1-1-1,2-1 1,-19-24 0,-70-105-25,94 129 53,-331-508-286,339 518 307,5 8 4,0 1 0,0-1-1,0 1 1,0-1 0,0 1 0,-1 0-1,0 0 1,1 0 0,-1 0 0,0 0 0,0 0-1,-1 1 1,1 0 0,0 0 0,-6-3 0,8 30 196,2 7-171,-3 36 48,2-67-79,0-1 0,0 1 0,0 0 0,-1-1 0,1 1 0,0 0 1,-1-1-1,1 1 0,0-1 0,-1 1 0,1 0 0,-1-1 1,1 1-1,-1-1 0,1 1 0,-1-1 0,1 0 0,-1 1 0,1-1 1,-1 1-1,0-1 0,1 0 0,-1 0 0,0 1 0,1-1 0,-1 0 1,0 0-1,1 0 0,-1 0 0,0 0 0,1 0 0,-1 0 0,0 0 1,1 0-1,-1 0 0,0 0 0,0 0 0,1 0 0,-1 0 0,0-1 1,1 1-1,-1 0 0,1-1 0,-1 1 0,0 0 0,1-1 0,-1 1 1,1-1-1,-1 1 0,0-1 0,-35-24-9,34 23 11,-16-12-3,-54-43 0,3-3 0,-111-123 0,151 145 3,12 13-6,-38-40 0,51 61 5,0 0 0,-1 0 1,1 0-1,-1 0 0,1 1 0,-1 0 0,0 0 1,-1 0-1,1 0 0,0 1 0,-1 0 0,0 0 0,1 1 1,-1-1-1,-9 0 0,13 2 2,1 1-1,-1-1 1,0 1-1,1-1 1,-1 1-1,0 0 1,1 0-1,-1-1 1,1 1 0,0 0-1,-1 0 1,1 0-1,0 1 1,-1-1-1,1 0 1,0 0-1,0 1 1,0-1 0,0 1-1,0-1 1,0 1-1,1-1 1,-1 1-1,0-1 1,1 1-1,-1 0 1,1-1 0,0 1-1,0 0 1,-1 0-1,1 2 1,0 3 2,-1 0-1,1 0 1,0 0 0,0 0 0,1 0 0,0 0-1,2 9 1,5 4 10,1 0-1,0-1 0,2 0 1,18 26-1,-1-1 10,234 447 36,-36 21-38,-215-485-17,2-2-6,-10-21-6,0 1 1,-1 0 0,1 0 0,-1 0-1,0 0 1,-1 0 0,1 0 0,1 11-1,-25-36-309,-151-196 35,72 83 219,20 31 21,-131-156-14,163 205 55,-3 2 0,-88-69 0,137 118 0,-3-3 7,0 0 1,0 1-1,-1 0 0,1 0 0,-1 0 0,-11-3 1,17 7-7,1 0 0,0-1-1,-1 1 1,1 0 0,0 0 0,0 0 0,-1 0 0,1 0 0,0 1 0,-1-1 0,1 0 0,0 0 0,-1 0 0,1 0 0,0 0 0,0 0 0,-1 0 0,1 1 0,0-1-1,0 0 1,-1 0 0,1 0 0,0 1 0,0-1 0,0 0 0,-1 0 0,1 0 0,0 1 0,0-1 0,0 0 0,0 1 0,-1-1 0,1 0 0,0 0 0,0 1-1,0-1 1,0 0 0,0 1 0,0-1 0,-1 21 51,9 22 4,5-6-37,2-1 1,1-1-1,35 56 1,78 97 96,-101-150-92,395 517 172,-403-531-197,-10-10 0,1 0 0,0-1 0,1-1 0,0 0 0,24 16 0,-36-27-1,0-1-1,1 0 1,-1 0-1,0 1 1,1-1-1,-1 0 1,1 0-1,-1 0 1,0 0-1,1 0 1,-1 0-1,1 0 1,-1 0-1,1 0 1,-1 0-1,0 0 1,1 0-1,-1 0 1,1 0-1,-1 0 1,1 0-1,-1 0 1,0 0 0,1-1-1,-1 1 1,0 0-1,1 0 1,-1 0-1,1-1 1,-1 1-1,0 0 1,1 0-1,-1-1 1,0 1-1,0 0 1,1-1-1,-1 1 1,0-1-1,0 1 1,0 0-1,1-1 1,-1 1-1,0 0 1,0-1-1,0 1 1,0-1-1,0 1 1,0-1-1,0 1 1,0 0-1,0-1 1,0 1-1,0-1 1,0 1-1,0-1 1,0 1-1,0 0 1,0-1-1,-1 0 1,-3-30-38,-5 2-17,-1 2 0,-1-1 1,-2 1-1,-30-48 0,14 25 9,-36-64-80,-131-260-68,176 327 201,1 0-1,3-1 1,2-1 0,2-1-1,2 0 1,-4-57 0,13 96-1,1-1 1,0 1 0,1 0 0,3-20-1,-4 29-4,0 1-1,1-1 0,-1 1 0,0-1 0,1 1 0,-1 0 1,1-1-1,-1 1 0,1 0 0,0 0 0,0-1 0,-1 1 1,1 0-1,0 0 0,0 0 0,0 0 0,0 0 1,0 0-1,0 0 0,1 0 0,-1 0 0,0 1 0,0-1 1,1 0-1,-1 1 0,0-1 0,1 1 0,-1 0 0,1-1 1,-1 1-1,0 0 0,1 0 0,-1 0 0,1 0 0,-1 0 1,1 0-1,-1 0 0,0 0 0,1 1 0,-1-1 1,1 0-1,-1 1 0,0-1 0,1 1 0,-1 0 0,0-1 1,0 1-1,2 1 0,3 2 9,-1-1 1,0 1-1,0 0 1,0 1-1,0-1 0,-1 1 1,1 0-1,-1 0 1,5 10-1,31 60 121,-20-36-66,300 604 379,-253-487-427,45 167 0,-107-314-44,-3-15-53,-3-17 14,-16-27 19,-2-1 0,-41-73 0,17 36-16,-76-205-64,105 251 112,3-1 0,1 0 0,3 0 0,1-1 0,0-50 0,6 59 16,0 34-1,0 1 1,0 0-1,0-1 1,0 1 0,0 0-1,0-1 1,0 1-1,0 0 1,0 0-1,0-1 1,0 1 0,0 0-1,1-1 1,-1 1-1,0 0 1,0-1-1,0 1 1,0 0 0,1 0-1,-1-1 1,0 1-1,0 0 1,0 0-1,1 0 1,-1-1 0,0 1-1,0 0 1,1 0-1,-1 0 1,0 0-1,0-1 1,1 1 0,-1 0-1,0 0 1,1 0-1,-1 0 1,0 0-1,1 0 1,-1 0 0,0 0-1,1 0 1,-1 0-1,0 0 1,0 0-1,1 0 1,-1 0 0,0 0-1,1 0 1,-1 0-1,0 1 1,1-1-1,-1 0 1,15 11-15,-2 7 58,0 0-1,-1 1 1,-1 0 0,0 1-1,13 37 1,-2-6 16,25 61 6,-4 2 1,-6 2-1,-5 2 0,21 150 0,-52-262-64,6 36 11,1 0 0,17 52 0,-25-94-12,0 0 0,0 0-1,0 1 1,0-1 0,0 0-1,0 0 1,0 1 0,0-1-1,0 0 1,0 1 0,0-1-1,0 0 1,0 0 0,0 1-1,0-1 1,0 0 0,0 0-1,0 1 1,0-1 0,0 0-1,1 0 1,-1 1 0,0-1-1,0 0 1,0 0-1,0 1 1,1-1 0,-1 0-1,0 0 1,0 0 0,1 0-1,-1 1 1,0-1 0,0 0-1,1 0 1,-1 0 0,0 0-1,0 0 1,1 0 0,-1 0-1,0 0 1,0 0 0,1 0-1,-1 0 1,0 0 0,1 0-1,-1 0 1,0 0 0,0 0-1,1 0 1,3-19-37,-4-32-10,-8-23 8,-3 0-1,-3 1 1,-28-83 0,-11-51-98,33 107 117,5-1 0,5-1 0,2-130 0,8 224 19,1 1-1,0-1 0,0 1 0,0 0 1,1-1-1,4-8 0,-6 15 2,0 0-1,1 0 1,-1 1-1,1-1 0,-1 0 1,0 1-1,1-1 1,-1 0-1,1 1 0,-1-1 1,1 1-1,0-1 1,-1 0-1,1 1 0,0 0 1,-1-1-1,1 1 0,0-1 1,0 1-1,-1 0 1,1-1-1,0 1 0,0 0 1,-1 0-1,2 0 1,0 0-1,0 1 0,-1-1 0,1 1 0,-1 0 0,1 0 1,-1 0-1,1 0 0,-1 0 0,1 0 0,-1 0 0,0 0 1,0 0-1,1 1 0,-1-1 0,0 1 0,0-1 0,1 3 1,19 30 71,-1 1 1,-1 0-1,15 44 1,35 120 88,-68-196-158,21 81 64,-3 1 0,-5 0 1,5 103-1,-10-83 60,33 148 1,-40-244-119,-2-6-8,0 0 1,1 0 0,-1 0 0,1 0-1,0 0 1,0 0 0,0 0 0,0 0-1,1 0 1,-1-1 0,1 1 0,0-1-1,-1 1 1,1-1 0,0 1 0,0-1-1,5 3 1,-7-5-4,1 0-1,-1-1 1,1 1-1,-1 0 1,1-1-1,-1 1 1,1 0-1,-1-1 1,1 1 0,-1-1-1,0 1 1,1-1-1,-1 1 1,0-1-1,1 1 1,-1-1-1,0 1 1,0-1-1,1 1 1,-1-1-1,0 0 1,0 1 0,0-1-1,0 1 1,0-1-1,0 0 1,0 1-1,0-1 1,0 1-1,0-1 1,0 0-1,0 0 1,1-28 6,-1 27-4,-2-39-30,-1-1 0,-2 0 0,-12-45-1,-42-123-214,13 48 78,39 136 143,-8-26-12,3-1 1,2-1-1,-5-84 1,40 175 250,-6 0-182,-2 1 0,-2 1 1,-2 0-1,9 43 0,-16-56-26,-2 0 0,-1 0 0,-1 0 0,-1 1-1,-1-1 1,-1 1 0,-8 40 0,7-56-3,0 0-1,-1-1 1,-1 1 0,0 0 0,-1-1 0,1 0 0,-2 0 0,0 0 0,0-1-1,0 0 1,-16 17 0,15-21-9,1 0 0,-1 0 0,0 0 0,-1-1 0,1 0 0,-1 0-1,1-1 1,-1 0 0,0 0 0,0-1 0,-1 0 0,1 0 0,0-1 0,-1 0 0,1-1-1,-13 0 1,-4-3-28,0-2 0,1 0-1,-1-2 1,1 0-1,1-2 1,-32-16-1,11 6 20,-29-12-6,0-3 0,3-3 1,0-4-1,-82-64 0,119 79 22,1-2-1,1-1 1,2-2 0,1-1 0,1-1 0,2-1 0,1-1-1,2-1 1,-32-73 0,27 39-1,-21-85 0,47 150 5,1 7 2,-1 25 11,1-1 1,2 1-1,1-1 1,0 0-1,11 38 1,18 31 45,89 181 0,-90-217-55,4-1-1,1-2 1,4-1-1,45 49 1,-76-95-13,-1 0 3,0 0 0,1 0 0,-1-1 0,2 0 0,-1 0 0,18 9 0,-61-55-320,8 7 226,-120-123-429,-211-289 1,324 392 544,21 31-2,0 1 1,0 1-1,-2 0 0,-31-31 1,45 49-15,0-1-1,-1 0 1,1 1 0,0-1 0,-1 1 0,1 0 0,-1-1 0,1 1-1,-1-1 1,1 1 0,-1-1 0,1 1 0,-1 0 0,1-1 0,-1 1 0,1 0-1,-1 0 1,1-1 0,-1 1 0,0 0 0,1 0 0,-1 0 0,1 0 0,-1 0-1,0 0 1,1 0 0,-1 0 0,0 0 0,1 0 0,-1 0 0,1 0-1,-1 0 1,0 1 0,1-1 0,-1 0 0,1 0 0,-1 1 0,1-1 0,-1 0-1,1 1 1,-1-1 0,1 0 0,-1 1 0,1-1 0,-1 1 0,1-1 0,-1 1-1,1-1 1,0 1 0,0-1 0,-1 1 0,1-1 0,0 1 0,0 0-1,-1-1 1,1 1 0,0-1 0,0 1 0,0 0 0,0-1 0,0 1 0,0 0-1,0 0 1,2 50 119,-2-44-111,3 11 18,1 1 0,1-1 0,0 0 0,1 0 0,1-1-1,1 1 1,15 25 0,9 6 57,40 52-1,-24-46-24,1-2 0,63 51 0,30 31-60,-122-112-16,-15-18-43,-16-16-35,-484-598-742,471 577 851,9 12 20,13 17 58,6 8 83,88 111 155,102 123 48,-142-182-281,117 101 0,-78-85-90,4-4 0,143 79-1,-209-140-38,-28-8 26,0 0-1,-1 0 1,1 0-1,0 0 1,-1 0 0,1 0-1,0-1 1,-1 1-1,1 0 1,-1-1 0,1 1-1,-1 0 1,1-1-1,-1 1 1,1 0 0,-1-1-1,1 1 1,-1-1-1,1 1 1,-1-1 0,0 1-1,1-1 1,-1 0-1,0 1 1,1-2 0,0-3-9,0 0 1,-1 0 0,0-1 0,1 1 0,-2 0 0,1 0 0,-1-1 0,-1-5 0,-1-5 0,-1-1 0,-1 1 0,0 0 0,-1 0 0,-12-20 0,-48-76-96,26 48 64,-7-23-13,26 47 106,-28-40 1,117 155 135,82 70 1,-41-42-104,-51-42-63,31 30 15,-78-80-33,1-1 0,1-1 0,0 0 0,0 0 0,23 10-1,-34-18-5,0 0 0,0 0 0,0 0-1,-1 0 1,1-1 0,0 1-1,0-1 1,0 1 0,0-1 0,0 0-1,0 0 1,0 1 0,0-1-1,0-1 1,1 1 0,-1 0 0,0 0-1,0-1 1,0 1 0,2-2-1,-3 1-2,0 0-1,-1 0 1,1 0 0,0 0-1,-1 0 1,1 0-1,0-1 1,-1 1-1,0 0 1,1 0-1,-1 0 1,0-1-1,1 1 1,-1 0-1,0-1 1,0 1-1,0 0 1,0 0 0,0-1-1,0 1 1,-1 0-1,1 0 1,-1-2-1,-1-6-25,-1 1 0,0-1 0,0 1 0,-1-1 0,0 1 0,-1 0 0,-8-11 0,-24-24-50,17 21 58,1 0 0,-28-45-1,48 67 26,-1 0 0,0 0-1,0 0 1,0 0 0,0 0-1,0 0 1,1 0 0,-1 0-1,0 0 1,0 0 0,0 0-1,0 0 1,0 0 0,1 0-1,-1 0 1,0 0 0,0 0-1,0 0 1,0 0 0,0 0-1,0 0 1,0-1 0,1 1-1,-1 0 1,0 0 0,0 0 0,0 0-1,0 0 1,0 0 0,0 0-1,0-1 1,0 1 0,0 0-1,0 0 1,0 0 0,0 0-1,0-1 1,14 13 37,253 297 437,-267-309-475,20 23 20,27 40 0,-43-56-17,1 1-1,-1-1 0,-1 1 0,0-1 0,0 1 1,0 0-1,-1 0 0,0 1 0,-1-1 0,2 15 0,-3-23-3,-1 0-1,1 0 1,0 1-1,0-1 1,0 0-1,0 0 1,0 0-1,0 1 1,-1-1-1,1 0 1,0 0-1,0 0 1,0 0-1,-1 0 1,1 0-1,0 0 1,0 1-1,0-1 1,-1 0-1,1 0 1,0 0-1,0 0 1,0 0-1,-1 0 1,1 0-1,0 0 1,0 0-1,-1 0 1,1 0-1,0 0 1,0 0-1,0 0 1,-1 0-1,1-1 1,0 1-1,0 0 1,0 0-1,-1 0 1,1 0-1,0 0 1,0 0-1,0 0 1,-1-1-1,1 1 1,0 0-1,0 0 1,0 0-1,0 0 1,0-1 0,0 1-1,-1 0 1,1 0-1,0 0 1,0-1-1,0 1 1,0 0-1,-100-103-266,32 32 78,-2 3 0,-111-83 0,173 145 195,0 0 0,0 1 0,0 0-1,0 1 1,-1-1 0,0 2 0,0-1 0,0 1 0,0 0 0,0 1 0,-11-1 0,20 3 16,19 5-32,13 11 58,-1 1-1,0 1 0,-1 2 0,-2 1 1,49 46-1,-55-48-21,-2 2 1,0 0-1,-1 1 0,-1 1 1,16 29-1,-26-38-13,0 1 1,-1 1-1,-1-1 1,0 1-1,-1 0 0,-1 1 1,-1-1-1,0 1 0,-1 0 1,0 20-1,-3-1-28,0 11-34,2-45 38,0-5 3,3-29 0,5-57-55,2-16-205,27-119-1,-8 124 279,-27 92-7,0 1-1,0-1 1,1 1-1,0 0 1,1 0 0,-1 0-1,1 1 1,1 0-1,-1 0 1,10-8 0,-13 12 1,-1 1 1,1 0 0,0 0 0,0 0 0,0 1 0,-1-1-1,1 0 1,0 1 0,0-1 0,0 1 0,0-1 0,0 1-1,0 0 1,0 0 0,0 0 0,0 0 0,0 0 0,0 1-1,0-1 1,0 0 0,0 1 0,0 0 0,0-1 0,0 1-1,0 0 1,-1 0 0,1 0 0,0 0 0,-1 0 0,1 1-1,0-1 1,-1 0 0,0 1 0,1-1 0,-1 1 0,0-1-1,0 1 1,0 0 0,2 3 0,4 6 41,0 1 0,-1 0 0,-1 1 0,6 18 1,1 16 69,-2 0 1,-2 0-1,-2 1 1,0 63 0,3 31 42,-9-141-158,0 0 0,0 0 0,1 0-1,-1 0 1,0 0 0,0 0 0,0 0-1,1 0 1,-1 0 0,1 1 0,-1-1 0,1-1-1,-1 1 1,1 0 0,-1 0 0,1 0-1,0 0 1,-1 0 0,1 0 0,2 1 0,-3-2-1,1 0 0,0 0 0,0 0 0,0 0 0,-1 0 0,1 0 0,0 0 0,0 0 0,0 0 0,-1 0 0,1 0 0,0 0 0,0 0 0,0-1 0,-1 1 0,1 0 0,0-1 0,0 1 0,-1 0 0,2-2 0,2 0-3,-1-1 0,0 0 1,0 0-1,0 0 0,0 0 1,0 0-1,-1-1 0,4-6 1,23-61-121,27-105 0,-42 129 83,-5 14 5,-1-1-1,-1 0 0,2-58 0,-8 74 8,-1 0 0,-1 0-1,-1 1 1,0-1 0,-1 0-1,-1 1 1,0 0 0,-14-31-1,18 47 32,0 0 1,0 0-1,0 1 0,0-1 0,-1 0 0,1 1 1,0-1-1,0 0 0,-1 0 0,1 1 0,0-1 0,-1 1 1,1-1-1,-1 0 0,1 1 0,-1-1 0,1 1 1,-1-1-1,0 1 0,1-1 0,-1 1 0,1-1 1,-1 1-1,0 0 0,0-1 0,1 1 0,-1 0 1,-1-1-1,-2 22 97,8 39 32,24 37 58,-20-73-156,0 0 0,7 51 0,-11-41 1,-2 0-1,-1 1 1,-2-1 0,-2 0-1,0 1 1,-3-1-1,0-1 1,-3 1 0,-18 47-1,26-141-134,1 4-58,8-55 0,-5 93 118,0 1-1,0-1 0,2 1 1,0 0-1,1 0 0,1 0 0,11-20 1,-17 35 39,-1 1 1,1 0 0,0-1 0,0 1-1,0 0 1,0-1 0,0 1 0,0 0-1,0 0 1,0 0 0,0 0 0,0 0-1,1 0 1,-1 0 0,0 1 0,1-1-1,-1 0 1,0 1 0,1-1-1,-1 1 1,1-1 0,-1 1 0,1 0-1,-1 0 1,4-1 0,-4 2 2,0-1-1,1 1 1,-1 0 0,0 0 0,0-1 0,0 1-1,0 0 1,0 0 0,0 0 0,0 0 0,0 0-1,0 0 1,-1 0 0,1 0 0,0 0 0,-1 1-1,1-1 1,-1 0 0,1 0 0,-1 1-1,1-1 1,-1 0 0,0 0 0,0 1 0,0-1-1,1 0 1,-2 3 0,2 16 26,-2 0 1,0-1-1,-1 1 0,-1-1 1,-1 0-1,-1 0 1,-1 0-1,-9 23 0,-13 17 65,-40 67 0,38-75-6,-38 90 1,61-124-81,0 1-1,2-1 0,0 1 1,2 1-1,0-1 0,-1 25 1,4-42-7,0-1 0,0 0 1,0 1-1,0-1 0,0 1 1,0-1-1,0 0 0,0 1 1,0-1-1,0 0 1,1 1-1,-1-1 0,0 0 1,0 1-1,0-1 0,1 0 1,-1 1-1,0-1 0,0 0 1,1 1-1,-1-1 0,0 0 1,1 0-1,-1 1 1,0-1-1,1 0 0,-1 0 1,0 0-1,1 0 0,-1 1 1,1-1-1,-1 0 0,0 0 1,1 0-1,-1 0 0,1 0 1,-1 0-1,0 0 1,1 0-1,-1 0 0,1 0 1,-1 0-1,0 0 0,1-1 1,-1 1-1,0 0 0,1 0 1,-1 0-1,1 0 0,-1-1 1,0 1-1,1 0 1,-1-1-1,23-14-50,-7-7 54,0 0-1,-1-1 0,-1 0 1,12-29-1,15-26-51,65-77-28,-64 96-176,53-96 1,-110 180 255,0-2 1,-21 26-1,-1-1 83,-179 252 288,196-272-373,-2 0 1,0-2 0,-2 0 0,-1-1 0,-43 32-1,69-62-5,1-1-1,-1 1 1,1 0-1,0 0 1,1 0-1,3-7 0,24-26-25,1 2 1,65-59-1,-11 13-57,-110 120-132,-35 20 225,-115 86-1,165-137-4,1 1 0,-1 1 0,-11 13 0,19-20 1,1 0 0,-1 0 1,0 0-1,1 0 0,-1 0 0,1 0 0,0 0 0,0 1 1,0-1-1,0 0 0,0 1 0,0-1 0,1 1 1,-1-1-1,1 1 0,0-1 0,0 1 0,-1-1 1,2 1-1,-1-1 0,0 1 0,0 0 0,1-1 1,1 5-1,0-7-2,0 0 1,0 1-1,-1-1 1,1 0 0,0 0-1,0 0 1,0 0-1,0 0 1,0 0-1,0-1 1,0 1-1,0-1 1,0 1 0,-1-1-1,1 0 1,0 0-1,0 0 1,2-1-1,13-12 11,-1-1 0,0 0 0,-1-1 0,22-29 0,-5 6-7,63-68-6,-40 49-5,-4-2-1,-2-2 1,49-83-1,-91 133-7,-1-1-1,0 0 0,-1-1 1,-1 1-1,0-1 1,-1 0-1,-1 0 1,0 0-1,0-23 1,-3-3-11,-2 0 1,-10-42-1,13 80 29,-2-13 3,1 0 1,0 0 0,1 0 0,1 0 0,0 0 0,1 0 0,0 0 0,2 0 0,5-17 0,-6 14-7,0 0 0,-1 0 0,-1 1 0,-1-1 0,-1 0 0,0 0 0,-5-25 0,-2-48 0,7 75 0,1-6 9,3 22 25,3 15 35,1 6-53,-2 1 1,0 0-1,-1 0 0,-1 0 1,-1 1-1,-1-1 0,-2 31 1,-1-36-4,1-1 0,-2 0-1,0 0 1,-1 0 0,-1-1 0,0 1 0,-1-1 0,-1 0 0,0-1-1,-17 26 1,24-39-14,0-1 0,-1 1-1,1 0 1,0-1 0,0 1 0,-1-1-1,1 1 1,0-1 0,-1 1-1,1-1 1,-1 1 0,1-1 0,-1 1-1,1-1 1,-1 1 0,1-1-1,-1 0 1,1 1 0,-1-1 0,0 0-1,1 0 1,-1 1 0,1-1-1,-1 0 1,0 0 0,1 0 0,-1 0-1,0 0 1,1 0 0,-1 0-1,0 0 1,1 0 0,-1 0-1,0 0 1,1 0 0,-1 0 0,1-1-1,-1 1 1,0 0 0,1 0-1,-1-1 1,1 1 0,-1 0 0,1-1-1,-1 1 1,1-1 0,-1 1-1,1 0 1,-1-1 0,1 1 0,-1-1-1,1 0 1,0 1 0,-1-1-1,1 1 1,0-1 0,0 1 0,-1-1-1,1 0 1,0 1 0,0-1-1,0 0 1,0 0 0,-12-53-125,10 42 83,-5-33 5,-3 1 0,-1 1 0,-2 0-1,-2 0 1,-23-45 0,37 87 38,-2-4 4,0 1 0,0 0 0,1 0 0,0-1 0,0 0 0,0 1 0,0-1 0,1 0 0,0 0 0,0 0 0,0 0 0,0 0 0,1 0 0,0 0 0,0-6 0,1 10-1,-1 1 0,1-1 0,-1 1 0,1-1 0,-1 1 0,1 0 0,-1-1 0,1 1 0,-1 0 0,1-1 0,-1 1 0,1 0 0,0 0 1,-1 0-1,1 0 0,-1-1 0,1 1 0,0 0 0,-1 0 0,1 0 0,0 0 0,-1 0 0,1 1 0,-1-1 0,1 0 0,0 0 0,-1 0 0,1 0 0,-1 1 0,1-1 0,0 0 0,-1 0 0,1 1 0,-1-1 0,1 1 0,-1-1 0,1 0 1,-1 1-1,1 0 0,21 17 88,-12-5-64,0 2 0,-1-1 0,0 1 0,-1 0 0,-1 1 0,-1 0 0,0 0 0,-1 0 0,6 34 0,-3 7 130,0 96 1,-2-13-1,-1-121-277,1-36 75,4-50-4,-9 56 7,9-71-154,-4 23 117,3 1 0,2 0 0,19-58 0,-11 82 43,-19 33 36,0 1-1,1-1 0,-1 0 1,0 1-1,0-1 0,0 1 1,1-1-1,-1 1 0,0-1 1,1 1-1,-1-1 1,0 1-1,1 0 0,-1-1 1,1 1-1,-1 0 0,1-1 1,-1 1-1,1 0 1,-1-1-1,1 1 0,-1 0 1,1 0-1,-1-1 0,1 1 1,-1 0-1,1 0 0,-1 0 1,1 0-1,0 0 1,-1 0-1,1 0 0,-1 0 1,1 0-1,-1 0 0,1 0 1,-1 0-1,1 0 1,0 1-1,-1-1 0,1 0 1,-1 0-1,1 1 0,-1-1 1,1 0-1,-1 1 0,1-1 1,-1 0-1,0 1 1,1-1-1,-1 1 0,0-1 1,1 0-1,-1 1 0,0-1 1,1 1-1,-1-1 1,0 1-1,0 0 0,1-1 1,-1 2-1,7 25 68,-1 1 0,-1 1 0,-2-1 0,-1 1 0,-1-1-1,-3 34 1,1-11 26,-11 118 172,-1-4-50,14-165-216,-1 0-1,0-1 1,0 1-1,1 0 1,-1 0-1,0-1 1,0 1 0,1 0-1,-1 0 1,0-1-1,1 1 1,-1 0 0,0 0-1,1 0 1,-1-1-1,0 1 1,1 0-1,-1 0 1,1 0 0,-1 0-1,0 0 1,1 0-1,-1 0 1,0 0 0,1 0-1,-1 0 1,1 0-1,-1 0 1,0 0-1,1 0 1,-1 0 0,0 0-1,1 0 1,-1 1-1,1-1 1,-1 0 0,0 0-1,1 0 1,-1 1-1,0-1 1,0 0-1,1 0 1,-1 1 0,0-1-1,0 0 1,1 1-1,-1-1 1,0 0 0,0 1-1,0-1 1,1 0-1,-1 1 1,0-1-1,0 0 1,0 1 0,0-1-1,0 1 1,0-1-1,0 0 1,0 1 0,0-1-1,0 1 1,0-1-1,7-15-21,-2 0 0,1-1 0,-2 0-1,5-29 1,2-11-85,7-24-101,-4-1-1,-3 0 0,-1-158 1,-3 212 260,-1 26-3,1 16 2,2 28 36,-3 0-1,-1 1 1,-3-1-1,-1 1 0,-2 0 1,-8 51-1,-10 69 102,32-287-351,15-202-350,-28 294 465,0 16 24,-1 1 0,2-1 0,0 0-1,1 1 1,0-1 0,1 1 0,10-28-1,-13 42 26,0-1 0,0 1 0,0 0 0,0-1 0,0 1 0,1 0 0,-1 0 0,0-1 0,0 1 0,0 0 0,1-1 0,-1 1 0,0 0 0,0 0 0,1 0 0,-1-1 0,0 1 0,1 0-1,-1 0 1,0 0 0,1-1 0,-1 1 0,0 0 0,1 0 0,-1 0 0,0 0 0,1 0 0,-1 0 0,0 0 0,1 0 0,-1 0 0,0 0 0,1 0 0,-1 0 0,0 0 0,1 0 0,-1 0 0,0 0 0,1 1 0,-1-1 0,0 0 0,1 0-1,-1 0 1,0 0 0,0 1 0,1-1 0,-1 0 0,0 0 0,0 1 0,1-1 0,-1 0 0,0 0 0,1 1 0,8 17 82,1 18 15,-1 0 0,-1 1 0,-3-1-1,-1 2 1,-1 49 0,-20 188 286,16-264-370,4 24 15,-3-35-29,0 1 0,0-1 1,0 1-1,0-1 1,0 1-1,0-1 0,0 1 1,0-1-1,0 1 1,0-1-1,0 1 1,0-1-1,0 1 0,0-1 1,1 0-1,-1 1 1,0-1-1,0 1 1,1-1-1,-1 1 0,0-1 1,1 0-1,-1 1 1,0-1-1,1 0 1,-1 1-1,0-1 0,1 0 1,-1 0-1,1 1 1,-1-1-1,1 0 1,-1 0-1,0 0 0,1 1 1,-1-1-1,1 0 1,-1 0-1,1 0 1,-1 0-1,1 0 0,-1 0 1,1 0-1,-1 0 1,1 0-1,-1 0 1,1 0-1,-1-1 0,1 1 1,-1 0-1,1 0 1,-1 0-1,0-1 0,1 1 1,-1 0-1,1 0 1,-1-1-1,0 1 1,1 0-1,-1-1 0,0 1 1,1 0-1,-1-1 1,0 1-1,1-1 1,3-7-10,-1 1 0,0-1 1,0 0-1,-1 0 1,0 0-1,0 0 1,-1 0-1,1-15 1,1 1-39,3-25-97,-1-1 1,-2 0-1,-6-65 0,1 84 69,-2 0 0,-1 1 0,-1-1 0,-2 1 0,-1 1 1,-21-49-1,29 75 77,1 0 1,0 0 0,0 1 0,-1-1 0,1 0-1,-1 1 1,1-1 0,0 0 0,-1 1-1,1-1 1,-1 1 0,0-1 0,1 0 0,-1 1-1,1-1 1,-1 1 0,0 0 0,1-1-1,-1 1 1,0 0 0,1-1 0,-1 1-1,-1-1 1,-9 12 94,-1 29 64,12-40-159,-37 138 214,32-124-197,0-1-1,-1 0 1,0 0 0,-1-1-1,0 0 1,-1 0-1,-1-1 1,-10 12-1,18-22-16,-1 1 0,0-1 0,0 1-1,0-1 1,0 0 0,-1 0 0,1 0-1,0 0 1,0 0 0,-1 0 0,1-1-1,-1 1 1,1-1 0,0 0 0,-1 0 0,1 1-1,-1-1 1,1-1 0,0 1 0,-1 0-1,1-1 1,-1 1 0,1-1 0,0 0-1,-1 0 1,-2-1 0,-7-4 1,-1-1 1,2 0 0,-20-14-1,5 2-1,-153-72-1,1 2 0,80 27 13,51 30 4,-1 2-1,-2 2 1,0 2 0,-104-36-1,137 57-16,1 0 0,-1-1 0,1 0 0,1-2 0,0 0 0,0 0 0,0-2 0,1 1 0,1-2 0,-1 0 0,2-1 0,0 0 0,-14-17 0,-60-82 8,33 41 4,-92-95 1,92 110-13,3-3 0,2-2 0,-68-114 0,99 147-5,0 1 0,-2 1 1,-1 1-1,-1 0 1,-1 2-1,-34-28 0,33 30 4,21 19-1,13 10 5,19 20-21,-23-21-29,0 0 1,1-1-1,0 0 1,0-1-1,1 1 0,0-2 1,0 1-1,11 4 1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9:51.052"/>
    </inkml:context>
    <inkml:brush xml:id="br0">
      <inkml:brushProperty name="width" value="0.4" units="cm"/>
      <inkml:brushProperty name="height" value="0.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33 1356 0,'-1'1'27,"-1"-1"0,1 0 0,0 0 0,0 1 1,0-1-1,0 0 0,0 1 0,0-1 0,0 1 0,0-1 0,0 1 0,0 0 0,0-1 0,0 1 1,0 0-1,1 0 0,-1 0 0,0 0 0,0 0 0,1-1 0,-1 1 0,1 0 0,-1 1 1,1-1-1,-1 0 0,0 1 0,-7 45 237,11 45-128,2-62-88,1-1 1,2-1-1,1 1 1,1-1-1,1-1 0,2 0 1,1-1-1,0 0 1,28 35-1,-3-10-5,3-1 0,1-2 0,63 54 0,-100-98-43,-6-20-74,-9-27 5,-2 1 1,-2 0 0,-2 1-1,-35-69 1,8 15-162,24 53 109,-9-24-8,-26-90 0,156 414 706,-75-173-353,73 151 0,-120-302-277,-22-39-44,-31-118 1,58 165 79,2 0-1,3-1 1,-2-112 0,10 91 13,-1 10-125,3 0 1,3 0 0,22-119 0,-11 117-75,-12 131 566,-25 25-212,-4-1 0,-46 100 0,72-182-150,0-1 0,0 1-1,0-1 1,0 1 0,0-1-1,0 1 1,0-1 0,0 1-1,0-1 1,0 1 0,0-1-1,0 1 1,0-1 0,-1 1-1,1-1 1,0 1 0,0-1-1,-1 0 1,1 1 0,0-1-1,-1 1 1,1-1 0,0 0-1,-1 1 1,1-1 0,-1 0-1,1 0 1,0 1 0,-1-1-1,1 0 1,-1 0 0,1 1-1,-1-1 1,1 0 0,-1 0-1,1 0 1,-1 0 0,1 0-1,-1 0 1,1 0 0,-1 0-1,1 0 1,-1 0 0,1 0-1,-1 0 1,0 0 0,-6-29 22,3-47 12,4 74-34,3-50 0,1 1 0,3-1 0,2 1 0,18-59 0,79-201-42,-70 210-56,-69 199 202,4 0 1,4 2-1,-17 150 1,35 104 59,9-491-230,5 0 0,7 1 0,6 0-1,47-171 1,-78 418 7,-81 358 442,92-469-385,0-1-1,0 1 1,-1 0-1,1-1 1,0 1 0,-1 0-1,1-1 1,0 1 0,-1 0-1,1-1 1,-1 1-1,1 0 1,0 0 0,-1-1-1,1 1 1,-1 0 0,1 0-1,-1 0 1,1 0-1,-1 0 1,1 0 0,-1-1-1,1 1 1,-1 0-1,1 0 1,-1 1 0,1-1-1,0 0 1,-1 0 0,1 0-1,-1 0 1,1 0-1,-1 0 1,1 1 0,-1-1-1,1 0 1,0 0 0,-1 1-1,1-1 1,-1 0-1,1 1 1,0-1 0,-1 0-1,1 1 1,0-1-1,0 0 1,-1 1 0,1-1-1,0 1 1,0-1 0,-1 1-1,1-1 1,0 0-1,0 1 1,0-1 0,0 1-1,0 0 1,-17-43-79,11 5 65,1 1 0,2-1 1,1 0-1,7-74 0,35-147-146,-24 178 93,-3 0 1,3-105-1,-18 153-34,2 32 102,0 0-1,0 0 1,0 0 0,0 0 0,0 0 0,0 0 0,0 0 0,0 1 0,0-1 0,-1 0 0,1 0 0,0 0-1,0 0 1,0 0 0,0 0 0,0 0 0,0 0 0,0 0 0,0 0 0,0 0 0,0 0 0,-1 0 0,1 0-1,0 0 1,0 0 0,0 0 0,0 0 0,0 0 0,0 0 0,0 0 0,0 0 0,-1 0 0,1 0 0,0 0 0,0 0-1,0 0 1,0 0 0,0 0 0,0 0 0,0 0 0,0 0 0,-7 53 117,1 301 222,-5 107-91,5-396-194,2-29-3,1 1 0,2 0 1,1 0-1,6 39 0,-5-76-52,-1 0 1,0-1 0,0 1-1,0 0 1,0 0 0,1-1-1,-1 1 1,0 0 0,0 0-1,1 0 1,-1 0 0,0-1-1,0 1 1,1 0 0,-1 0-1,0 0 1,0 0 0,1 0-1,-1 0 1,0 0 0,0 0-1,1 0 1,-1-1 0,0 1-1,1 0 1,-1 1 0,0-1-1,1 0 1,-1 0 0,0 0-1,0 0 1,1 0 0,-1 0 0,0 0-1,0 0 1,1 0 0,-1 1-1,0-1 1,0 0 0,1 0-1,-1 0 1,0 0 0,0 1-1,0-1 1,1 0 0,-1 0-1,0 1 1,0-1 0,0 0-1,0 0 1,1 1 0,-1-1-1,0 0 1,0 0 0,0 1-1,0-1 1,0 0 0,0 1-1,0-1 1,0 0 0,0 1-1,0-1 1,0 0 0,0 0-1,0 1 1,11-24-26,6-35 35,14-99 1,-23 102-52,3 0 0,27-79 0,-31 115 30,-3 7-9,0 0 0,0 1 0,1-1-1,1 1 1,0 0 0,0 0-1,1 1 1,1 0 0,13-15 0,-20 26 18,-1 0 1,1 0-1,0-1 1,0 1-1,-1 0 1,1 0-1,0 0 0,-1 0 1,1 0-1,-1 0 1,1 0-1,-1 0 1,0 1-1,1-1 1,-1 0-1,0 0 1,0 0-1,0 0 1,0 0-1,0 1 1,0-1-1,0 0 1,0 0-1,0 0 1,-1 2-1,1 40-22,-4-7 65,-2-1-1,-2 0 1,-1 0 0,-21 52 0,17-52 3,1 0 1,2 1-1,1 0 1,-6 55-1,8 64 48,28-172-112,3-16 35,-1-1 0,-1-1 0,29-69 1,19-29-35,-57 112-5,2-6-138,2 2 1,27-35 0,-56 104 87,-10-2 130,-37 54 0,33-57 51,-31 63 0,50-87-92,1 0-1,1 1 0,0 0 1,1 0-1,0 1 1,2-1-1,0 1 0,0 17 1,2-33-14,0 0 0,0 0 0,0 0-1,0 0 1,1 0 0,-1 0 0,0 0 0,1 0 0,-1 0 0,1 0 0,-1 0 0,1 0 0,-1 0-1,1 0 1,0-1 0,-1 1 0,1 0 0,0 0 0,0-1 0,0 1 0,-1 0 0,1-1 0,0 1-1,0-1 1,0 1 0,0-1 0,0 1 0,0-1 0,1 1 0,43 2-17,39-23-11,-65 10 4,-1-1 1,-1 0-1,0-1 0,17-16 1,51-34-121,-84 61 142,0 0-1,0 0 1,0 1-1,-1-1 1,1 1-1,0-1 1,0 1-1,0-1 1,0 1-1,0 0 1,0-1-1,0 1 1,0 0-1,0 0 1,0 0-1,0 0 1,0 0-1,1 0 1,-1 0-1,0 0 1,0 0-1,0 0 1,0 1-1,0-1 1,0 0 0,0 1-1,0-1 1,0 1-1,-1-1 1,1 1-1,0-1 1,0 1-1,0 0 1,0-1-1,-1 1 1,1 0-1,0 0 1,-1-1-1,1 1 1,0 0-1,-1 0 1,1 0-1,-1 0 1,1 0-1,-1 0 1,1 2-1,-1-1 2,0-1 0,0 1 1,0-1-1,1 1 0,-2 0 0,1-1 0,0 1 0,0-1 0,0 1 0,-1-1 1,1 1-1,-1-1 0,1 1 0,-1-1 0,0 1 0,0-1 0,1 1 0,-1-1 1,0 0-1,0 0 0,0 1 0,-1-1 0,1 0 0,0 0 0,0 0 0,0 0 1,-1 0-1,1 0 0,-1-1 0,-1 2 0,-36 12-86,11-6 71,1 2 1,0 1-1,1 2 1,0 0-1,-26 19 0,46-28 28,0 1 0,0 0 0,0 1-1,1-1 1,0 1 0,0 0-1,0 1 1,1-1 0,0 1 0,0 0-1,0 0 1,1 0 0,0 0-1,1 1 1,0-1 0,0 1 0,0 0-1,1 0 1,0-1 0,1 1-1,0 0 1,0 0 0,0 0 0,3 9-1,-2-12-2,0 0-1,1 0 0,0 0 1,0 0-1,0 0 0,0 0 1,1-1-1,0 1 0,0-1 1,0 0-1,1 0 0,-1 0 1,1 0-1,0-1 0,0 1 1,0-1-1,1 0 0,-1 0 1,1-1-1,-1 1 0,1-1 1,0 0-1,0 0 0,0-1 1,0 1-1,0-1 0,10 1 1,18 2 4,-1-1 0,1-1 0,48-4 0,-33 1-11,-37 0 0,40-1 49,-51 2-50,-1 0-1,1 1 1,0-1-1,-1 0 1,1 1-1,-1-1 1,1 0-1,0 1 1,-1-1-1,1 0 1,0 1 0,-1-1-1,1 1 1,0-1-1,0 1 1,-1-1-1,1 1 1,0-1-1,0 1 1,0-1 0,0 1-1,0-1 1,-1 1-1,1-1 1,0 1-1,0-1 1,0 1-1,0-1 1,1 1 0,-1-1-1,0 1 1,0-1-1,0 1 1,0-1-1,0 1 1,1-1-1,-1 0 1,0 1 0,0-1-1,1 1 1,-1-1-1,0 1 1,1-1-1,-1 0 1,0 1-1,1-1 1,-1 0 0,1 1-1,-1-1 1,1 0-1,-1 0 1,1 1-1,-1-1 1,0 0-1,1 0 1,-1 0 0,1 0-1,-1 0 1,1 0-1,-1 0 1,1 0-1,0 0 1,-1 0-1,1 0 1,-1 0 0,1 0-1,-1 0 1,1 0-1,-9 4-19,0-1-1,-1 0 0,1 0 0,-1-1 1,0 0-1,0 0 0,0-1 0,0 0 1,0-1-1,0 0 0,0 0 1,-17-3-1,6 2 15,-10-2-24,0-1 1,-49-13-1,52 10 12,0 1 0,0 1-1,-42-2 1,67 7 17,-1 0 1,1 0-1,0 0 0,0 0 0,0 0 1,0 1-1,0-1 0,0 1 1,0-1-1,0 1 0,0 0 1,0 0-1,0 0 0,0 0 1,0 0-1,0 0 0,0 0 1,1 1-1,-1-1 0,1 0 1,-1 1-1,1 0 0,-1-1 1,1 1-1,0 0 0,0 0 1,0-1-1,0 1 0,0 0 1,0 0-1,0 0 0,1 0 1,-1 0-1,1 1 0,0-1 1,-1 0-1,1 0 0,0 0 1,0 0-1,0 0 0,1 0 1,-1 1-1,0-1 0,2 3 1,0 5 5,0 0 0,1 0 0,1 0 0,-1-1 0,2 1 0,-1-1 0,1 0 0,9 13 0,8 3 21,0-1 0,1-1-1,2 0 1,0-2 0,2-1-1,0-1 1,1-1 0,0-2-1,2-1 1,0-1 0,0-1 0,62 16-1,-80-23-12,-32-6-115,-39-8-63,22-5 119,0-2-1,2-2 0,-65-40 0,68 36 18,-2 2-1,0 2 1,-1 0-1,-37-10 1,71 26 29,1 1 1,-1 0-1,1 0 1,-1 0-1,0 1 1,1-1-1,-1 0 1,0 0-1,1 0 1,-1 0-1,1 1 0,-1-1 1,0 0-1,1 0 1,-1 1-1,1-1 1,-1 0-1,1 1 1,-1-1-1,1 1 1,-1-1-1,1 1 1,0-1-1,-1 1 1,1-1-1,0 1 1,-1-1-1,1 1 1,0 0-1,-1-1 1,1 1-1,0-1 1,0 1-1,0 0 1,0-1-1,0 1 1,0-1-1,0 1 0,0 0 1,0-1-1,0 1 1,0 0-1,0-1 1,0 1-1,0 0 1,1-1-1,-1 1 1,0-1-1,0 1 1,1-1-1,-1 1 1,0 0-1,1-1 1,-1 1-1,1-1 1,0 1-1,-1-1 5,11 26 35,1 0 0,2-1 0,1-1 0,27 36 0,81 88 149,-123-148-190,25 28 48,-13-13-36,0 0 0,1-2-1,1 1 1,0-2-1,20 14 1,-135-99-199,57 40 48,-1 1 1,-53-27-1,98 59 139,0 0 0,-1 1 0,1-1 0,-1 0 0,1 0 0,0 0-1,-1 0 1,1 0 0,0 0 0,-1 1 0,1-1 0,0 0 0,-1 0 0,1 1 0,0-1 0,0 0 0,-1 0 0,1 1 0,0-1 0,0 0 0,-1 1 0,1-1 0,0 0 0,0 1 0,0-1 0,0 0 0,-1 1 0,1-1 0,0 0 0,0 1 0,0-1 0,0 1 0,0-1 0,0 0 0,0 1 0,0-1 0,0 1 0,0-1 0,0 0 0,0 1 0,1-1-1,-1 0 1,0 1 0,0-1 0,0 1 0,2 17 7,2-6 7,1-1-1,0 1 1,1-1 0,0 0-1,0-1 1,1 0-1,0 0 1,14 14 0,77 70 169,-97-93-179,23 18 27,0 0 1,0-2-1,2-1 0,0-1 1,48 19-1,144 38 87,-138-49-76,78 35-1,-135-47-42,-15-7 0,-1 0-1,1 0 0,0-1 0,0 0 0,0 0 0,0-1 0,13 2 0,-22-8-17,0 0 0,0 1 0,0-1 0,0 1 0,0-1 0,-1 1-1,1-1 1,-1 1 0,0 0 0,0 0 0,-4-5 0,-59-55-163,-3 3 0,-3 3 0,-119-73 0,28 19 2,153 102 183,18 9 10,20 10 67,159 98 251,-134-73-244,2-2 0,2-3 0,85 33-1,-140-62-86,0 0-1,0 1 1,0-1-1,0 0 1,1 0-1,-1-1 1,0 1-1,1-1 1,-1 1-1,0-1 1,1 0-1,-1-1 1,0 1-1,1 0 1,-1-1-1,0 0 1,6-2-1,-8 2-4,0 0-1,0 0 0,-1 0 0,1-1 0,0 1 1,-1 0-1,1 0 0,-1-1 0,1 1 1,-1-1-1,0 1 0,1 0 0,-1-1 1,0 1-1,0-1 0,0 1 0,0-1 0,0 1 1,-1 0-1,1-1 0,0 1 0,0-1 1,-1 1-1,1 0 0,-1-1 0,0 1 1,0-2-1,-5-9-30,0 0 1,-1 1 0,0 0-1,-1 0 1,0 0-1,-1 1 1,-15-14 0,-125-95-219,73 60 191,-72-71 1,145 126 61,-1 2 3,1-1-1,-1 0 0,1 0 0,0 0 0,0 0 1,1-1-1,-1 1 0,1-1 0,-1 0 0,1 0 1,0 1-1,1-1 0,-1-1 0,1 1 0,0 0 1,0 0-1,-1-5 0,4 7 5,0 1 0,0 0 1,0 0-1,1 1 0,-1-1 1,0 0-1,0 1 0,1-1 0,-1 1 1,1 0-1,-1 0 0,0 0 0,1 0 1,-1 0-1,0 0 0,5 2 1,2-2 30,28 3 89,0 1 0,0 2 0,67 19 0,-66-14-55,0-2 1,0-2 0,75 6-1,-94-13-59,-13 0-8,-1 1 1,1-1 0,-1 0-1,0-1 1,1 1 0,-1-1-1,1 0 1,-1 0-1,0-1 1,6-2 0,-9 2-9,0 0 0,0 0 0,0-1-1,0 1 1,0-1 0,-1 1 0,1-1 0,-1 0 0,0 0 0,1 0 0,-2 1 0,1-1 0,0 0 0,0 0 0,-1 0 0,0 0 0,1-1 0,-1 1 0,0 0 0,-1 0-1,0-4 1,0 0-15,0 1 0,-1-1-1,0 0 1,-1 1 0,1-1 0,-1 1-1,0 0 1,-1 0 0,0 0-1,0 0 1,0 1 0,0-1-1,-1 1 1,0 0 0,0 1-1,-8-7 1,-102-71-219,93 68 196,-52-35-22,72 48 80,8 1-22,106 24 271,-84-16-192,0-2-1,0 0 1,54 3 0,-73-9-67,1 0 0,0-1 0,0 0-1,-1 0 1,1-1 0,18-6 0,-26 7-9,-1 0-1,1 0 0,0 0 1,-1 0-1,1 0 0,-1 0 1,1 0-1,-1-1 0,0 1 1,0-1-1,1 1 0,-1-1 1,0 1-1,0-1 1,0 0-1,-1 1 0,1-1 1,0 0-1,0 0 0,-1 1 1,0-1-1,1 0 0,-1 0 1,0 0-1,0 0 0,0 0 1,0 0-1,0 1 0,0-1 1,0 0-1,-1 0 0,1 0 1,-1 0-1,1 0 0,-1 1 1,0-1-1,0 0 0,0 1 1,0-1-1,0 0 1,0 1-1,0-1 0,0 1 1,-2-2-1,-4-6-20,1 1 0,-1 0 1,-1 1-1,1-1 0,-1 1 1,0 1-1,-1-1 0,-13-6 0,-83-42-130,65 36 116,-36-19-11,13 8 31,2-3 1,-82-57 0,143 90 18,-1 0-1,1 0 1,0 0 0,0 0 0,-1 0-1,1 0 1,0 0 0,-1 0 0,1 0 0,0 0-1,0 0 1,-1 0 0,1-1 0,0 1 0,0 0-1,-1 0 1,1 0 0,0 0 0,0-1 0,0 1-1,-1 0 1,1 0 0,0 0 0,0-1 0,0 1-1,0 0 1,-1 0 0,1-1 0,0 1 0,0 0-1,0-1 1,0 1 0,0 0 0,0 0-1,0-1 1,0 1 0,0 0 0,0-1 0,0 1-1,0 0 1,0 0 0,0-1 0,0 1 0,0 0-1,0-1 1,0 1 0,0 0 0,0 0 0,1-1-1,-1 1 1,0 0 0,0 0 0,0-1 0,0 1-1,1 0 1,-1 0 0,0 0 0,0-1 0,1 1-1,-1 0 1,0 0 0,0 0 0,1 0-1,-1 0 1,0-1 0,1 1 0,32 0 137,43 12 12,-15 10-88,-58-19-51,-6-4-15,-28-15-70,1 0 50,6 4-2,1 0 0,1-2 0,-22-17 1,38 26 21,0 0 0,0-1 1,1 0-1,0 1 1,0-2-1,1 1 0,-1 0 1,1-1-1,1 0 1,-1 0-1,1 0 0,0 0 1,1-1-1,-3-14 1,2-11-6,1 0 1,5-55 0,-2-48-38,-2 125 41,0 0 0,-1 0 0,0 0-1,-1 0 1,0 0 0,-1 1 0,0 0-1,0-1 1,-8-11 0,10 19 8,0-1 0,0 1-1,-1 0 1,1 1 0,-1-1 0,1 0 0,-1 1 0,0-1 0,0 1 0,0 0 0,0 0 0,-1 0 0,1 1 0,0-1-1,-1 1 1,1-1 0,-1 1 0,1 0 0,-1 1 0,0-1 0,1 1 0,-1-1 0,0 1 0,0 0 0,1 0-1,-1 1 1,0-1 0,1 1 0,-1 0 0,0 0 0,1 0 0,-1 0 0,1 1 0,0-1 0,-1 1 0,1 0 0,0 0-1,0 0 1,0 1 0,0-1 0,0 0 0,1 1 0,-4 4 0,-4 5 26,6-16 23,13-24 22,-1 19-74,0 1 0,1 0 0,0 0 0,0 1 0,15-10 0,-16 13 0,-1-1 0,1 0 0,-1-1 0,0 0 0,0 0 0,-1 0 0,0-1 0,0 0 0,-1 0 0,10-16 0,9-46-96,-17 70 113,-4 15 23,-1 17 25,-5-15-61,0-1 1,-1 0-1,-1 0 0,-1 0 0,0 0 0,-1-1 0,-1 0 0,-17 27 0,-13 31 34,35-70-34,-24 60 95,-20 69 0,42-116-85,0 0 1,1 0-1,1 0 1,1 1-1,1-1 1,0 1-1,1 0 1,1-1 0,5 31-1,-5-46-14,0 0-1,0 1 0,1-1 1,-1 0-1,1 0 1,-1 0-1,1 0 1,0 0-1,0 0 1,0 0-1,0 0 1,0-1-1,0 1 0,0-1 1,1 0-1,-1 1 1,0-1-1,1 0 1,-1-1-1,1 1 1,4 1-1,65 10-17,-49-10 16,18 4 2,124 24-1,-149-25 2,1 0-1,-1 1 1,0 1 0,0 1 0,-1 0 0,0 1 0,23 17-1,-36-25-2,0 1 0,0-1 0,0 1 0,0-1 0,0 1 0,0 0 0,0 0 0,-1 0 0,1 0 0,-1 0 0,1 0 0,-1 0 0,0 0-1,0 1 1,0-1 0,0 0 0,0 1 0,-1-1 0,1 1 0,-1-1 0,0 1 0,1-1 0,-1 5 0,-1-5-5,0 1 0,-1-1 1,1 1-1,-1-1 0,1 0 1,-1 0-1,0 1 0,1-1 1,-1 0-1,0 0 1,0-1-1,-1 1 0,1 0 1,0-1-1,-1 1 0,1-1 1,-4 2-1,-13 5-29,-1-1 1,1-1-1,-1-1 1,-23 4-1,-11-2 24,-1-2-1,-72-4 0,80-1 14,47 0-1,0 0 1,-1-1-1,1 1 1,-1 0-1,1 0 0,-1 0 1,1 0-1,0 0 1,-1 0-1,1 0 0,-1 0 1,1 0-1,-1 0 0,1 1 1,0-1-1,-1 0 1,1 0-1,-1 0 0,1 0 1,0 1-1,-1-1 1,1 0-1,0 0 0,-1 1 1,1-1-1,0 0 0,-1 1 1,1-1-1,0 0 1,0 1-1,-1-1 0,1 0 1,0 1-1,0-1 1,0 1-1,-1-1 0,1 0 1,0 1-1,0-1 0,0 1 1,0-1-1,0 1 1,0 0-1,12 21 40,28 17 26,15 4 36,2-2 1,112 59-1,-129-80-63,0-2-1,1-1 1,1-3 0,0-1-1,73 11 1,-114-23-42,0-1-1,-1 1 1,1-1-1,0 0 1,0 1-1,-1-1 1,1 0-1,0 0 1,0 1-1,0-1 1,0 0-1,-1 0 1,1 0-1,0 0 1,0 0-1,0 0 1,0 0-1,-1 0 1,1-1-1,0 1 1,0 0-1,0 0 1,-1-1-1,1 1 1,0-1-1,0 1 1,-1 0-1,1-1 1,0 1-1,-1-1 1,1 0-1,0 1 1,-1-1-1,1 1 1,-1-1-1,1 0 1,0 0-1,-24-26-30,-61-30-61,82 55 79,-60-30-64,-1 3 0,-2 2 0,0 3 0,-2 3 0,-114-20 0,72 27 48,108 14 33,0 0 0,1 0 0,-1 0 0,0 0 0,0 0 0,1 1 0,-1-1 0,0 0 0,1 0 0,-1 0 0,0 1 0,0-1 0,1 0 0,-1 1 0,1-1 0,-1 1 0,0-1 0,1 1 0,-1-1 0,1 1 0,-1-1 0,1 1 0,-1-1 0,1 1 0,0 0 0,-1-1 0,1 1 0,0 0 0,-1-1 0,1 1 0,0 0 0,0-1 0,0 1 0,-1 0 0,1 0 0,0-1 0,0 1 0,0 0 0,0 0 0,0-1 0,0 1 0,1 0 0,-1-1 0,0 1 0,0 0 0,1 0 0,-1-1 0,0 1 0,0 0 0,1-1 0,0 2 0,22 37 48,12-6 7,2-1-1,1-2 1,2-2-1,0-1 1,2-3-1,1-1 1,0-2 0,2-2-1,91 26 1,-96-35-28,0-1 0,0-3 0,59 2 0,-83-7-22,-1-1 1,0 0 0,1-1-1,-1-1 1,0-1 0,0 0-1,0-1 1,0 0 0,-1-1-1,1-1 1,26-14 0,-37 16-15,1 0 1,0 0 0,-1 0-1,0-1 1,0 1-1,0-1 1,0 0 0,-1 0-1,0 0 1,0-1-1,0 1 1,-1-1 0,0 0-1,0 1 1,0-1-1,-1 0 1,0 0 0,0 0-1,0 0 1,-1-1 0,0 1-1,0 0 1,0 0-1,-1 0 1,0 0 0,0 0-1,-1 0 1,0 0-1,0 1 1,0-1 0,-6-10-1,-7-14-52,-1 0 0,-2 1 1,-1 1-1,-29-34 0,45 59 57,-75-89-79,44 54 49,1-1-1,2-1 0,2-2 0,-29-54 0,52 81 32,0 0 0,1 0 0,1-1 0,-3-24 0,5 33 1,1-1-1,1 1 1,-1-1 0,1 1-1,1-1 1,-1 1-1,1-1 1,0 1-1,1-1 1,0 1-1,4-12 1,-5 18 2,-1 0-1,0 0 1,1 0 0,-1 0-1,1 0 1,-1 0-1,1 0 1,0 0 0,-1 0-1,1 0 1,0 0 0,-1 1-1,1-1 1,0 0-1,0 1 1,0-1 0,0 0-1,0 1 1,0-1 0,0 1-1,0-1 1,0 1 0,0 0-1,0-1 1,0 1-1,0 0 1,0 0 0,0 0-1,0 0 1,0 0 0,0 0-1,0 0 1,1 0 0,-1 0-1,0 0 1,0 1-1,0-1 1,0 0 0,2 2-1,-2-1 2,1 0 0,-1 1-1,1-1 1,-1 1 0,0 0-1,1-1 1,-1 1 0,0 0-1,0 0 1,0 0 0,0 0-1,-1 0 1,1 0 0,0 0-1,-1 0 1,0 0 0,1 0-1,-1 0 1,0 3 0,0 0-4,0 0 1,-1 0 0,1 0 0,-1-1-1,0 1 1,-1 0 0,1 0 0,-1-1-1,0 1 1,0-1 0,0 1 0,-1-1-1,1 0 1,-1 0 0,-4 5 0,-59 44-44,59-50 42,0 1 0,0 0 0,1 0 0,-1 1 0,1 0 0,0 0 0,1 1 0,-1-1 0,1 1 0,0 0 0,0 1 0,1-1 0,0 1 0,0 0 0,1 0 0,-1 0 0,1 1 0,1-1 0,0 1 0,-2 9 0,4-8 9,-1-1 0,2 1 0,-1 0 0,1 0 1,1-1-1,0 1 0,0-1 0,0 1 1,1-1-1,0 0 0,1 0 0,0 0 1,0 0-1,1-1 0,0 0 0,0 0 0,11 12 1,-2-6 7,1 0 0,0-2 0,0 1 0,1-2 0,1 0 0,0-1 0,18 8 0,-30-15-14,0 0 1,0 1 0,-1 0-1,1 0 1,-1 1-1,0-1 1,0 1-1,0 0 1,0 0 0,-1 0-1,1 0 1,-1 1-1,0-1 1,-1 1-1,1 0 1,-1 0 0,0 0-1,0 0 1,0 0-1,-1 0 1,0 1 0,0-1-1,0 1 1,-1-1-1,0 0 1,0 1-1,0-1 1,0 1 0,-3 8-1,2-8 1,0 0-1,-1 1 0,0-1 1,0 0-1,0 0 0,-1-1 1,1 1-1,-2 0 1,1-1-1,-1 1 0,1-1 1,-1 0-1,-1-1 0,1 1 1,-1-1-1,0 1 0,0-1 1,0-1-1,0 1 1,-1-1-1,1 0 0,-1 0 1,0-1-1,-11 4 0,6-4-3,0-1-1,-1 0 1,1 0-1,0-2 0,-1 1 1,1-1-1,0-1 1,-1 0-1,1-1 0,-17-6 1,-3 0 10,31 9-7,-1 0 0,1 0-1,0 0 1,0 0-1,-1 0 1,1-1-1,0 1 1,-1 0 0,1 0-1,0 0 1,-1 0-1,1 0 1,0 0 0,-1 0-1,1 0 1,0 0-1,0 0 1,-1 0-1,1 0 1,0 0 0,-1 1-1,1-1 1,0 0-1,0 0 1,-1 0-1,1 0 1,0 0 0,0 1-1,-1-1 1,1 0-1,0 0 1,0 0 0,-1 1-1,1-1 1,0 0-1,0 0 1,0 1-1,0-1 1,-1 0 0,1 0-1,0 1 1,0-1-1,0 0 1,0 1-1,0-1 1,0 0 0,0 1-1,0-1 1,0 0-1,0 0 1,0 1 0,0-1-1,8 25 12,20 21 32,17 11 31,4-1-1,1-3 0,3-1 0,2-4 1,2-1-1,108 66 0,-158-109-67,-4-3-5,-1 0 1,0 0-1,0 0 1,0 1 0,0-1-1,0 1 1,0-1 0,0 1-1,0 0 1,0-1 0,-1 1-1,1 0 1,-1 0 0,0 0-1,2 4 1,-8-5-22,0 1 1,0-2-1,-1 1 1,1-1-1,0 1 1,-1-1-1,1-1 0,-10-1 1,-20-6-52,1-2 1,0-2-1,1-1 0,0-1 1,-47-29-1,4 4-18,21 10 78,28 15 12,45 24-1,137 91 291,-98-60-137,90 46-1,-127-77-137,0-1-1,1-1 0,0 0 1,0-2-1,1 0 0,0-2 1,0 0-1,39 0 0,-60-3-18,-1-1 0,1 0 0,0 0 0,0 1 0,-1-1 0,1 0 0,0 0 0,0 0 0,-1 0 0,1 0 0,0 0 0,0 0-1,0 0 1,-1 0 0,1-1 0,0 1 0,0 0 0,-1 0 0,1-1 0,0 1 0,-1 0 0,1-1 0,0 1 0,-1-1 0,1 1 0,-1-1-1,1 1 1,0-1 0,0-1 0,-22-12-9,-65-18-25,70 26-35,-17-6 44,5 0-2,1 1 0,-1 1 0,-1 2 0,0 1 0,0 1 1,0 2-1,-51-2 0,79 7 31,0 0-1,-1-1 1,1 1-1,0 0 1,0 0 0,0-1-1,0 1 1,0 0 0,0 0-1,0 0 1,0 0 0,0 1-1,1-1 1,-1 0-1,0 0 1,1 0 0,-1 1-1,1-1 1,-1 0 0,1 0-1,0 1 1,-1-1-1,1 1 1,0-1 0,0 0-1,0 1 1,0-1 0,0 0-1,0 1 1,0-1 0,1 0-1,-1 1 1,0-1-1,1 0 1,-1 1 0,1-1-1,-1 0 1,1 0 0,1 2-1,25 56 66,-14-40-53,1-1 1,0-1-1,2 0 1,0-1-1,1 0 1,0-1-1,2-2 1,-1 1-1,2-2 1,0-1-1,0 0 0,1-2 1,0 0-1,0-1 1,1-1-1,0-1 1,0-2-1,43 5 1,-82-12-51,1 0 1,-1-2-1,1 1 1,0-2 0,1 0-1,-26-15 1,-7-1-19,-47-20 8,62 25 24,0 1 1,-1 2-1,0 2 0,-1 1 0,-1 1 0,0 2 1,-45-4-1,81 12 23,-1 0 1,1 1 0,-1-1-1,1 0 1,-1 0 0,0 0-1,1 1 1,0-1 0,-1 0 0,1 1-1,-1-1 1,1 0 0,-1 1-1,1-1 1,0 1 0,-1-1-1,1 1 1,0-1 0,-1 0-1,1 1 1,0-1 0,0 1-1,-1 0 1,1-1 0,0 1-1,0-1 1,0 1 0,0-1-1,0 1 1,0-1 0,0 1 0,0 0-1,0-1 1,0 1 0,0-1-1,0 1 1,0-1 0,0 1-1,0-1 1,1 1 0,-1-1-1,0 1 1,0-1 0,1 1-1,-1-1 1,1 1 0,13 29 63,2-10-39,1-1 0,0 0 0,1-1 0,1-1 1,0-1-1,2-1 0,-1-1 0,2 0 0,0-2 0,30 13 1,25 5 43,145 36-1,-151-47-39,-35-7-33,-36-12 1,0 0 1,0 0 0,0 0 0,0 0 0,0 0-1,0 1 1,0-1 0,0 0 0,0 0 0,0 0-1,0 0 1,0 0 0,0 0 0,0 0 0,0 0-1,0 1 1,0-1 0,0 0 0,0 0 0,0 0-1,0 0 1,0 0 0,0 0 0,0 0 0,0 0-1,1 0 1,-1 1 0,0-1 0,0 0 0,0 0-1,0 0 1,-60-17-110,-77-41-54,87 34 143,-1 3-1,0 1 1,-2 3 0,-79-15-1,131 31 25,-1 1-1,1 0 1,0-1 0,-1 1-1,1 0 1,0 0 0,-1-1-1,1 1 1,-1 0-1,1 1 1,0-1 0,-1 0-1,1 0 1,0 1 0,-1-1-1,1 0 1,0 1-1,-1-1 1,1 1 0,0 0-1,0 0 1,0-1 0,-2 2-1,3-1 2,0 0-1,0 0 1,0 1 0,0-1-1,0 0 1,1 0-1,-1 0 1,0 0-1,0 0 1,1 0-1,-1 0 1,1 0 0,-1 0-1,1 0 1,-1 0-1,1 0 1,0 0-1,-1 0 1,1 0-1,1 1 1,52 47 68,-22-28-35,1-1 1,0-1 0,2-2 0,0-1 0,1-2 0,0-1 0,1-2 0,1-2 0,58 7 0,36-2 88,185-6 0,-282-8-118,43-4-310,-68-4-320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41.386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125 221 256,'0'0'331,"22"10"422,-13-8-719,-1-1 0,1-1 1,0 1-1,0-1 0,0-1 0,-1 0 1,1 0-1,0 0 0,-1-1 0,1-1 1,-1 0-1,0 0 0,1 0 1,-1-1-1,7-5 0,16-10-30,0-1-1,35-32 1,-38 30 19,-27 21-18,20-16-48,-19 14-45,-14 10 16,-17 9 13,0-1 0,-1-2 1,-1 0-1,-59 14 0,58-19 61,0 2 0,1 1 1,0 1-1,-54 31 0,80-40 6,3-1-4,-1-1 0,0 1 0,1-1 0,-1 1 0,1 0 0,0 0 0,-1 0 0,1 0 0,0 0 0,0 0 0,1 1 0,-1-1 0,-3 6 0,10-6 3,-1 1 0,0-1 0,1-1 0,-1 1 0,1 0 0,0-1 0,-1 0-1,1 0 1,7 0 0,-9-1-6,141 32 269,-103-21-216,1-1-1,1-2 1,0-2 0,77 0 0,-115-6-52,0 0-1,0 0 1,0-1 0,0 0 0,-1 0-1,1 0 1,0-1 0,0 0 0,-1 0-1,1 0 1,-1 0 0,0-1 0,0 1-1,0-1 1,0 0 0,5-5 0,-5 3 0,-1 0 1,0 0-1,0-1 0,0 1 1,0 0-1,-1-1 1,0 0-1,0 1 1,-1-1-1,0 0 1,0 0-1,0 0 1,0-6-1,0-14-62,-1 0 0,-1 0-1,-1 0 1,-1 0 0,-2 0 0,-13-43-1,16 58 37,-2-5 54,1 16-1,-1 8 0,-2 9-6,-1-1 0,-14 25 0,11-24 16,1 1 0,-8 24 0,15-37-27,1 1-1,-1 0 1,1 0 0,0 1-1,1-1 1,-1 0 0,1 0-1,0 0 1,1 0 0,0 1-1,2 8 1,-2-12-8,1-1 0,0 0 1,-1 0-1,1 1 0,0-1 0,0 0 1,0-1-1,1 1 0,-1 0 0,0-1 1,1 1-1,-1-1 0,1 1 0,-1-1 0,1 0 1,-1 0-1,1-1 0,0 1 0,0 0 1,-1-1-1,1 0 0,0 1 0,5-2 0,-5 2-2,1-1 0,0 1 0,0-1 0,-1 0-1,1-1 1,0 1 0,0-1 0,-1 0-1,1 1 1,-1-1 0,1-1 0,-1 1 0,1-1-1,-1 1 1,0-1 0,1 0 0,4-5-1,-4 2 1,-2-1 0,1 1-1,-1-1 1,0 0-1,0 0 1,0 0-1,-1 0 1,0-1-1,-1 1 1,1 0-1,-1 0 1,0-1-1,-1-5 1,5-42-130,0 49 72,1 12 48,2 11 13,2 19 16,-4-15 31,1 1 0,1-1 0,11 23 1,-14-40-37,0-35 0,-4 17-37,-1-1 0,0 1 0,-2 0 0,1-1 0,-2 1 0,1 0 1,-2 0-1,0 1 0,0-1 0,-11-15 0,9 12-6,27 56 157,-14-31-83,0 1 0,-1 0 0,0 0 0,-1 1-1,6 20 1,-5 2-116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44.778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543 115 128,'0'0'358,"-2"7"10,-150 435 837,90-256-995,223-680-568,-151 460 289,-2 7-25,-5 58 140,-3-11-26,-2-1 1,0 0 0,-1 0 0,-1 0-1,0-1 1,-2 1 0,0-1 0,-17 33 0,10-33-3,3-16-35,9-4 10,-1 1 0,1-1 1,0 1-1,0-1 1,0 0-1,0 0 0,0 1 1,1-1-1,-1 0 1,0 0-1,1 0 0,-1 0 1,1 0-1,0-2 1,-6-76-169,5 38 164,-1 15 3,2 0 1,3-28 0,-2 49 6,0 0 1,-1 1-1,2-1 1,-1 1-1,1-1 0,0 1 1,0 0-1,0-1 1,1 1-1,0 0 0,0 1 1,0-1-1,0 0 1,1 1-1,6-7 1,-7 10 1,-1 0 0,1-1 1,0 1-1,-1 0 1,1 0-1,0 0 1,0 0-1,0 1 1,-1-1-1,1 1 1,0 0-1,0 0 1,0 0-1,0 0 0,0 0 1,0 1-1,0-1 1,-1 1-1,1 0 1,0-1-1,4 3 1,-5-3-2,-1 0 0,1 0 0,0 0 0,0 0 0,-1-1 0,1 1 0,0-1 0,-1 1 0,1-1 0,0 0 0,-1 0 0,1 1 0,-1-1 0,1 0 0,-1 0 0,0-1 0,1 1 0,-1 0 0,0 0 0,0-1 0,0 1 0,0 0 0,0-1 0,1-2 0,7-7 0,-5 9 0,0-1 0,0 1 0,1 0 0,-1 1 0,0-1 0,1 1 0,-1-1 0,1 1 0,0 1 0,-1-1 0,1 1 0,6-1 0,-5 1 0,0 0 0,-1 0 0,1-1 0,0 0 0,-1-1 0,1 1 0,-1-1 0,10-4 0,-10 3 0,-1 2 0,-1-1 0,0 1 0,0-1 0,0 0 0,0 1 0,-1-2 0,1 1 0,-1 0 0,1 0 0,-1-1 0,3-2 0,-25 19 0,-23 54 1,4 2 1,-52 126 0,84-181 21,1 1 1,1 0-1,1 0 0,0 0 1,1 0-1,0 1 0,0 16 1,3-32-24,0-1 0,0 0 0,0 0-1,0 1 1,0-1 0,0 0 0,0 0 0,0 1 0,0-1 0,0 0 0,1 0 0,-1 1 0,0-1 0,0 0 0,0 0 0,0 1-1,0-1 1,0 0 0,1 0 0,-1 0 0,0 1 0,0-1 0,0 0 0,0 0 0,1 0 0,-1 0 0,0 1 0,0-1 0,0 0-1,1 0 1,-1 0 0,0 0 0,0 0 0,1 0 0,-1 0 0,0 0 0,0 0 0,1 0 0,-1 0 0,0 0 0,0 0 0,1 0 0,-1 0-1,0 0 1,0 0 0,1 0 0,-1 0 0,0 0 0,0 0 0,1 0 0,-1 0 0,0 0 0,0 0 0,1-1 0,-1 1 0,0 0-1,0 0 1,0 0 0,0 0 0,1-1 0,-1 1 0,0 0 0,0 0 0,0-1 0,0 1 0,0 0 0,1 0 0,-1 0 0,0-1-1,14-17-4,30-79-195,101-163 0,-98 183-30,-44 74 236,-2 2 26,-6 32 53,-59 140 103,36-102-25,3 1 0,-18 85 1,41-148-158,0 0 1,1 1 0,0-1-1,0 1 1,1-1-1,0 1 1,0-1-1,1 0 1,0 1-1,0-1 1,1 1-1,0-1 1,0 0-1,0 0 1,1 0-1,0 0 1,7 9-1,-9-14-4,1 0-1,-1 0 1,1 1-1,-1-1 1,0 0 0,1 1-1,-1-1 1,-1 0-1,1 1 1,0-1-1,0 1 1,-1 0-1,1 3 1,-1-6-2,0 1 1,-1-1 0,1 1-1,0 0 1,0-1-1,0 1 1,0-1 0,-1 1-1,1-1 1,0 1-1,-1-1 1,1 1 0,0-1-1,-1 0 1,1 1 0,0-1-1,-1 1 1,1-1-1,-1 0 1,1 1 0,-1-1-1,1 0 1,-2 1-1,-22-1 7,5-5-20,0 0 0,0-2 0,-20-10 0,-38-13-47,-97-16-148,170 45 202,4 1-20,20-5-6,-14 4 28,42-13-82,-47 14 85,0 0 0,-1 0-1,1 0 1,0 0 0,-1-1-1,1 1 1,0 0 0,-1 0-1,1-1 1,0 1 0,-1 0-1,1-1 1,-1 1 0,1-1-1,0 1 1,-1-1 0,1 1-1,-1-1 1,1 1 0,-1-1-1,0 0 1,1 1 0,-1-1-1,0 0 1,1 1 0,-1-1-1,0 0 1,0 1 0,0-1-1,1 0 1,-1 1 0,0-1-1,0 0 1,0 0 0,0 1-1,0-1 1,0 0 0,0 1-1,-1-1 1,1 0 0,0 1-1,0-1 1,0 0 0,-1 1-1,1-1 1,0 0 0,-1 1-1,1-1 1,-1 0 0,1 1-1,-1-1 1,1 1 0,-1-1-1,1 1 1,-1-1 0,0 1-1,-5-2-2,1 0-1,-1 1 0,1 0 1,-1 0-1,0 1 0,1-1 0,-1 1 1,0 1-1,1-1 0,-8 2 1,-5-1-3,-4-2-15,-1 0 1,0-2-1,1 0 1,0-2 0,-1 0-1,2-2 1,-1 0 0,-35-18-1,36 16 37,26 14 18,36 14 15,-11-11-25,1-1 0,0-2 0,0-1 0,1-1 0,-1-2 0,59-5 0,-83 3-38,0-1 0,0-1 1,0 1-1,0-1 0,0 0 0,-1-1 1,1 1-1,-1-1 0,0-1 1,0 1-1,-1-1 0,1 0 1,-1 0-1,9-12 0,-7 8-15,0 0-1,-1-1 0,0 0 1,0 0-1,-1 0 0,-1-1 0,1 0 1,4-21-1,-9 33 37,-5 20 49,-1-1 0,-12 30 0,-48 108 297,63-149-320,2-7-31,0-1-1,0 1 1,1 0-1,-1 0 1,1 0-1,-1 0 0,1 0 1,0 0-1,0 0 1,0 1-1,0-1 1,0 0-1,1 0 1,-1 0-1,1 0 0,-1 0 1,1 0-1,-1-1 1,1 1-1,0 0 1,0 0-1,2 2 1,-1-1 0,1-1 0,-1 1-1,1-1 1,0 0 0,0 0 0,0 0 0,0 0 0,0 0 0,0-1 0,0 1 0,1-1 0,3 1 0,3 1 0,-1-1 1,1 0-1,0-1 1,0 0-1,0-1 1,0 0-1,0 0 1,0-1-1,11-3 1,-17 3-2,0 0 1,0-1 0,0 0-1,-1 0 1,1 0-1,-1 0 1,1-1 0,-1 1-1,0-1 1,0 0 0,0 0-1,-1 0 1,1 0 0,-1 0-1,1-1 1,-1 1 0,0-1-1,0 1 1,-1-1-1,1 0 1,-1 0 0,0 0-1,2-8 1,0-7 3,0-1 0,-1 0 0,-1-30 1,-1 44-5,0 6 0,0 0 0,0 0 0,0 0 0,0 0 0,0 0 0,0 0 0,0-1 0,0 1 0,0 0 0,0 0 0,0 0 0,0 0 0,0 0 0,0-1 0,0 1 0,0 0 0,1 0 0,-1 0 0,0 0 0,0 0 0,0 0 0,0 0 0,0 0 0,0-1 0,0 1 0,0 0 0,1 0 0,-1 0 0,0 0 0,0 0 0,0 0 0,0 0 0,0 0 0,0 0 0,1 0 0,-1 0 0,0 0 0,0 0 0,0 0 0,0 0 0,0 0 0,1 0 0,-1 0 0,0 0 0,0 0 0,0 0 0,0 0 0,0 0 0,0 0 0,1 0 0,-1 0 0,0 0 0,0 0 0,0 0 0,0 0 0,0 1 0,0-1 0,0 0 0,1 0 0,-1 0 0,0 0 0,0 0 0,0 0 0,0 0 0,0 1 0,0-1 0,0 0 0,9 9 0,-8-8 0,1 5 2,0 0 1,0 1 0,-1 0 0,1-1-1,-2 1 1,1 0 0,-1-1-1,0 1 1,-1 7 0,1 4-73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48.407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182 122 64,'1'1'25,"1"-1"-1,-1 0 1,1 1-1,-1-1 1,1 1 0,-1 0-1,1-1 1,-1 1 0,1 0-1,-1 0 1,0 0-1,0 0 1,1 0 0,-1 0-1,0 0 1,0 1-1,0-1 1,0 0 0,1 3-1,17 32 248,-16-27-203,9 19 52,-2 0 1,-1 0-1,-1 1 0,-2 0 1,-1 0-1,2 33 0,-4 184 220,-4-139-255,3-104-103,3-12 9,4-12-15,-1-20-127,-2 0 1,-2 0-1,-1 0 1,-2 0-1,-2-1 1,-9-54-1,3 54 83,-14-42 0,12 56 32,2-1 0,1 0 0,1 0 0,-1-32 0,7 61 37,-1 0 1,0 0 0,0 0 0,0 1 0,0-1-1,1 0 1,-1 0 0,0 0 0,0 1-1,1-1 1,-1 0 0,0 0 0,0 0 0,1 0-1,-1 0 1,0 1 0,0-1 0,1 0-1,-1 0 1,0 0 0,0 0 0,1 0-1,-1 0 1,0 0 0,1 0 0,-1 0 0,0 0-1,1 0 1,-1 0 0,0 0 0,0-1-1,1 1 1,-1 0 0,0 0 0,0 0-1,1 0 1,-1 0 0,0 0 0,0-1 0,1 1-1,-1 0 1,0 0 0,0 0 0,0-1-1,1 1 1,-1 0 0,0 0 0,0-1-1,0 1 1,0 0 0,0 0 0,0-1 0,0 1-1,1 0 1,-1-1 0,0 1 13,21 36 198,-2 1 0,-1 0 0,15 46 0,-9-23-24,26 75 49,-44-116-248,0 0 0,-1 0 0,4 35 0,-12-99-108,-2 0 1,-2 1 0,-15-57-1,10 56 7,3 0-1,1 0 1,-1-61-1,9 66 111,17 70 246,83 250 420,-14-35-334,-85-243-332,0 4 2,1-1 1,0 0 0,0 0 0,0 0-1,1-1 1,0 1 0,0-1-1,0 1 1,0-1 0,1 0-1,4 4 1,-8-45-163,-1 8-13,-2 0 0,0 0 0,-2 1 1,-16-50-1,-50-113-619,34 100 403,21 51 300,8 24 80,1-1 1,1 0-1,1 0 0,0-1 1,1 1-1,-3-26 1,26 76 523,-8-17-379,203 356 900,-143-263-967,-71-108-53,-2-26-144,-2 0 0,-1 0 0,0 0 0,-2 1 0,-1 0 0,-1 1 0,-24-45 0,-13-38-230,43 98 298,-16-46 187,17 47 122,13 32 38,-5-8-235,138 370 1033,-92-277-952,-52-110-133,1 1 0,-1-1 0,0 0 0,0 1 0,0-1 0,0 0 0,0 1 0,0-1 0,1 0 0,-1 1 0,0-1 0,0 0 0,0 1 0,0-1 0,0 1 0,0-1 0,-1 0 0,1 1 0,0-1 0,0 0 0,0 1 0,0-1 0,0 0 0,0 1 0,-1-1 0,1 0 0,0 1 0,0-1 0,0 0 0,-1 0 0,1 1 0,0-1 0,-1 0 0,1 0 0,0 1 0,0-1 0,-1 0 0,-18-1 0,-33-21 0,35 14 0,-3 2-5,-1 1 0,0 2-1,1 0 1,-38-1-1,38 4-3,0-1-1,0-1 1,0-1-1,1-1 1,-22-7-1,35 9 7,-1-1 1,1 0-1,0-1 1,0 1-1,0-1 0,1-1 1,-1 1-1,1-1 1,0 0-1,0 0 1,1 0-1,0 0 0,-1-1 1,2 0-1,-1 0 1,1 0-1,0 0 0,-5-14 1,1-5-57,1 0 0,1-1 1,-2-36-1,4 35 0,-1 0 0,-13-52 1,17 78 59,0 1 0,0-1 0,-1 0 0,1 1 0,0-1 0,0 0 0,0 0 0,0 1 0,-1-1 0,1 1 0,0-1 0,-1 0 0,1 1 0,-1-1 0,1 1 0,0-1 0,-1 1 0,1-1 0,-1 1 0,0-1 0,1 1 0,-1-1 0,1 1 0,-1 0 0,0-1 0,0 1 0,-6 13 56,0 27-2,4 52 59,4-59-91,-3 0-1,-7 48 0,1-50-11,-1 1 1,-2-1-1,-1-1 0,-1 0 0,-2 0 1,-1-2-1,-1 0 0,-34 42 1,48-65-5,0-2-5,-1 1-1,1 0 1,1 0-1,-1 1 0,1-1 1,-1 0-1,1 1 0,0-1 1,-1 7-1,3-11-2,0 1 0,0-1 0,0 0 0,1 0 0,-1 1 1,0-1-1,0 0 0,0 0 0,1 0 0,-1 1 0,0-1 0,0 0 0,1 0 0,-1 0 0,0 0 1,0 0-1,1 0 0,-1 1 0,0-1 0,0 0 0,1 0 0,-1 0 0,0 0 0,1 0 0,-1 0 1,0 0-1,0 0 0,1 0 0,-1 0 0,0 0 0,0 0 0,1 0 0,-1 0 0,0-1 0,1 1 1,-1 0-1,0 0 0,0 0 0,1 0 0,-1 0 0,0-1 0,0 1 0,0 0 0,1 0 1,-1 0-1,0-1 0,0 1 0,0 0 0,0 0 0,1-1 0,-1 1 0,0 0 0,0 0 0,0-1 1,13-10-42,1-9-26,-2-2-1,0 1 1,11-29 0,18-34-155,-53 101 195,0-2 0,-27 26 0,-4 5 42,29-30 35,0 1 0,2 0 0,-1 1 0,2 1-1,1-1 1,-11 27 0,21-45-47,0 0-1,0 1 1,1-1-1,-1 1 1,0-1-1,0 0 1,1 0 0,-1 1-1,0-1 1,0 0-1,1 1 1,-1-1-1,0 0 1,1 0 0,-1 1-1,0-1 1,1 0-1,-1 0 1,0 0 0,1 0-1,-1 1 1,0-1-1,1 0 1,-1 0-1,1 0 1,-1 0 0,0 0-1,1 0 1,-1 0-1,1 0 1,-1 0 0,0 0-1,1 0 1,-1 0-1,1-1 1,-1 1-1,0 0 1,1 0 0,-1 0-1,0 0 1,1-1-1,-1 1 1,1 0-1,18-6-6,25-16 5,69-48 0,-52 31 0,67-57-11,-129 126 22,-2-17-11,0-1 0,-1 0 0,-1 0 0,0 0 0,0 0 0,-1-1 0,-11 16 0,-62 72 0,38-50 0,14-18 12,17-21 20,1 0 0,0 1-1,1 0 1,-7 14 0,17-24-33,0-1 1,0 1-1,0-1 1,0 1 0,1-1-1,-1 0 1,0 0-1,0 0 1,1 0-1,-1 0 1,3-1-1,3-1 1,-1-1-1,1 0 0,-1 0 1,1-1-1,-1 0 0,0 0 1,0-1-1,-1 1 0,1-2 0,7-7 1,58-65 21,-65 70-13,-3 2-14,0 1-1,0-1 1,0 1 0,1 0 0,0 1 0,0-1 0,0 1-1,1 0 1,-1 0 0,1 0 0,0 1 0,0 0-1,0 0 1,1 1 0,-1 0 0,1 0 0,-1 0 0,13-1-1,-18 4 9,1 1 0,-1-1-1,1 1 1,-1 0-1,0-1 1,0 1 0,0 0-1,0-1 1,0 1-1,0 0 1,0 0-1,-1 0 1,1 3 0,5 7 2,-6-11-4,1 0 0,0 0 0,-1 0 0,1 0-1,0 0 1,0 0 0,-1 0 0,1 0 0,0 0 0,0-1 0,0 1-1,0 0 1,0-1 0,0 1 0,1-1 0,-1 1 0,0-1 0,0 0-1,0 1 1,0-1 0,1 0 0,-1 0 0,0 0 0,0 1 0,0-1-1,1-1 1,-1 1 0,0 0 0,0 0 0,0 0 0,1-1 0,-1 1-1,0 0 1,0-1 0,0 1 0,0-1 0,0 0 0,0 1 0,0-1-1,0 0 1,0 0 0,0 1 0,0-1 0,0 0 0,0 0 0,0-2-1,7-7-4,-1 0 0,0 0 0,-1-1 0,5-11 0,2-2-16,4-5-32,-8 12-6,1 0 0,0 1 1,1 1-1,1 0 0,0 0 0,1 1 0,26-21 1,-23 26 58,1 0 0,0 1 0,0 1 0,1 0 0,33-6 0,-12 15 0,4 3 0,-43-5 0,0 0 0,0 0 0,-1 0 0,1 0 0,0 0 0,0 0 0,0-1 0,0 1 0,0 0 0,0 0 0,0 0 0,0 0 0,0 0 0,-1 0 0,1-1 0,0 1 0,0 0 0,0 0 0,0 0 0,0 0 0,0-1 0,0 1 0,0 0 0,0 0 0,0 0 0,0 0 0,0 0 0,0-1 0,0 1 0,0 0 0,0 0 0,0 0 0,1 0 0,-1 0 0,0-1 0,0 1 0,0 0 0,0 0 0,0 0 0,0 0 0,0 0 0,0 0 0,1 0 0,-1-1 0,0 1 0,0 0 0,0 0 0,0 0 0,0 0 0,0 0 0,1 0 0,-1 0 0,0 0 0,0 0 0,0 0 0,0 0 0,0 0 0,1 0 0,-1 0 0,0 0 0,0 0 0,0 0 0,0 0 0,1 0 0,-13-7 0,-15 1 0,-47-10 0,-126-44 0,164 47 0,0-2 0,0-2 0,1-1 0,2-2 0,0-1 0,-31-26 0,27 1 0,32 39 0,1 0 0,-1 0 0,0 1 0,-1-1 0,0 1 0,0 1 0,-8-7 0,12 11-4,1 0 1,-1 1 0,1-1 0,-1 0 0,1 0 0,0-1 0,-1 1 0,1 0 0,0 0 0,0 0-1,0-1 1,0 1 0,0-1 0,0 1 0,0-1 0,1 1 0,-1-1 0,0 1 0,1-1-1,-1 0 1,1 1 0,0-1 0,-1 0 0,1 1 0,0-1 0,0 0 0,0 0 0,0 1 0,0-1-1,1 0 1,-1 1 0,1-1 0,-1 0 0,1 1 0,-1-1 0,1 1 0,0-1 0,0 0 0,0 1-1,-1 0 1,2-1 0,0 0 0,3-12-985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7:36.511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122 748 0,'0'0'299,"0"27"235,-1-6-484,-1-1 0,-8 33 1,-2 12 22,-1 85 277,11 260-1,9-308-358,4 0 1,45 182-1,-55-280 6,4 20-18,2-1 0,0-1 0,1 1 0,1-1 0,15 24 1,-24-46 11,0 1 1,0-1-1,0 0 1,0 0-1,0 0 1,0 1-1,0-1 1,0 0-1,0 0 1,0 0-1,0 1 1,0-1-1,0 0 1,0 0-1,0 0 1,1 0-1,-1 1 1,0-1-1,0 0 1,0 0-1,0 0 1,0 0-1,1 0 1,-1 1-1,0-1 1,0 0-1,0 0 1,0 0-1,1 0 1,-1 0-1,0 0 1,0 0-1,0 0 1,1 0-1,-1 0 1,0 0-1,0 0 1,0 0-1,1 0 1,-1 0-1,0 0 1,0 0-1,0 0 1,1 0-1,-1 0 1,0 0-1,0 0 1,0 0-1,0 0 1,1 0-1,-1 0 1,0 0-1,0 0 1,0-1-1,0 1 1,1 0-1,-1 0 1,0 0-1,0 0 1,0 0-1,0-1 1,0 1-1,0 0 1,1 0-1,-1 0 1,0-1-1,0 1 1,0 0-1,1-24-123,-7-32 157,-16-63-25,5-1 0,6-1 0,4-132 0,8 126 19,1 12-416,-13-118 0,7 221 578,-2 25-14,-2 27 67,1 9-35,2 0 0,3 1-1,1-1 1,8 59 0,3-28 17,39 142 0,-9-75-204,7-2 1,113 241-1,-152-370-2,-6-10-16,1 0 0,0-1-1,0 1 1,0-1 0,1 1-1,0-1 1,0 0-1,0 0 1,8 5 0,-12-10-2,0 0-1,0 0 1,1 0 0,-1 0 0,0 0 0,0 0 0,0 0 0,1 0 0,-1 0-1,0 0 1,0 0 0,1 0 0,-1 0 0,0 0 0,0-1 0,0 1 0,1 0-1,-1 0 1,0 0 0,0 0 0,0 0 0,0-1 0,1 1 0,-1 0 0,0 0-1,0 0 1,0-1 0,0 1 0,0 0 0,0 0 0,0-1 0,0 1 0,1 0-1,-1 0 1,0-1 0,0 1 0,0 0 0,0 0 0,0 0 0,0-1 0,0 1-1,0 0 1,-1 0 0,1-1 0,0 1 0,0 0 0,0 0 0,0-1 0,0 1-1,-1-17-22,-7-19 7,-1 0 0,-1 1 0,-27-58 0,-2-9 2,7 8 20,4-2 0,5-1 0,3 0 0,-13-198 0,32 230-26,9-360-585,-7 363 613,-1 61 139,0 4 16,7 100 194,4 1-1,47 195 1,-46-248-304,87 352 94,-68-298-135,78 179 0,-103-274-4,36 73 25,-37-75-39,0 0 1,0-1-1,1 0 0,0 0 0,0 0 0,1-1 1,12 10-1,-18-15-39,0-6 3,-1 1 49,0-1 0,0 0-1,0 0 1,0 1 0,-1-1 0,0 0-1,0 1 1,0-1 0,-1 0 0,1 1-1,-1 0 1,-3-6 0,1 0-3,-7-20-3,-125-358-62,33-9-36,91 324 93,3 0 0,4-1 0,5-107 0,0 169-10,1 0 1,0 0 0,1 0-1,0 1 1,0-1-1,2 1 1,-1-1 0,1 1-1,9-16 1,-9 46 85,-12 154 231,3-115-186,3 0 0,2 1 0,12 97 0,17-29-52,5-2-1,5-1 0,56 119 0,-75-194-71,2-2 1,2-1 0,2-1 0,2-1-1,2-1 1,2-2 0,2-1 0,70 65 0,-104-105 5,0 0 1,0 0 0,0 0 0,0 0 0,0 0 0,0 0 0,0-1 0,0 1 0,0 0 0,0 0 0,0 0-1,0 0 1,0 0 0,0 0 0,0-1 0,0 1 0,1 0 0,-1 0 0,0 0 0,0 0 0,0 0 0,0 0-1,0 0 1,0 0 0,0 0 0,0-1 0,0 1 0,0 0 0,0 0 0,1 0 0,-1 0 0,0 0 0,0 0-1,0 0 1,0 0 0,0 0 0,0 0 0,0 0 0,1 0 0,-1 0 0,0 0 0,0 0 0,0 0 0,0 0 0,0 0-1,0 0 1,1 0 0,-1 0 0,0 0 0,-10-23-105,-18-28-37,-10-11-27,-225-410-408,238 417 589,2-1-1,3 0 1,2-2 0,3 0-1,2-1 1,-9-113 0,20 98-66,4 1 1,3 0-1,17-90 1,-18 188 220,1 0 0,2 0 0,0-1 0,13 28 0,240 594 215,-256-636-375,-3-6-2,0-1 0,0 0-1,1 1 1,-1-1 0,1 0-1,0 0 1,-1 0 0,2 0-1,-1 0 1,3 3 0,-4-10-22,0 0 0,0 1 0,0-1 0,-1 0 0,1 0 0,-1 0 1,0 1-1,-1-6 0,1 8 25,-3-48 9,-3 0 0,-1 0 1,-25-80-1,2 1-41,10 25-30,-8-130-1,26 190 47,1-1-1,2 1 0,3-1 1,1 1-1,19-75 1,-23 113 8,0 2 5,-1 0-1,1 0 0,0 0 0,0 0 1,0 0-1,0 0 0,0 0 0,1 0 0,-1 1 1,1-1-1,0 0 0,0 1 0,0-1 0,3-2 1,-4 42 243,-1 46-111,5 227 169,0-241-234,3-1 0,24 101 0,-31-169-64,0 9-3,2 1 0,-1-1 0,1-1 0,1 1 0,0 0 0,0-1 0,0 0 0,7 9 0,-7-61-333,-4 20 327,-1-69 21,22-174 1,-9 167-120,-4-1 0,-6-112 0,-2 124 86,-17 106 75,-3 9-55,-26 38-24,-3-2 0,-4-2 0,-106 95-1,154-151 18,-26 21-96,-51 31-1,72-50 86,0-1-1,-1 1 1,1-2 0,-1 0-1,0 0 1,0-1-1,-1 0 1,1-1 0,-23 1-1,31-3 17,1-1-1,-1 0 1,1 0-1,0 0 1,0 0-1,-1-1 1,1 1-1,0 0 1,0-1-1,0 0 1,0 1-1,1-1 1,-1 0-1,0 0 1,1 0-1,-1 0 1,1 0-1,-2-5 1,1 4-4,0 0 1,0 0 0,-1 0-1,1 0 1,0 0 0,-1 1 0,0-1-1,0 1 1,0-1 0,0 1-1,0 0 1,0 0 0,-4-1-1,-25-5 18,25 7 9,0 0 0,0-1 0,1 0 0,-1 0 0,1 0 0,-11-6 1,15 6-15,-1 0 1,1-1 0,0 1 0,0 0 0,-1-1 0,2 1 0,-1-1 0,0 1 0,0-1 0,1 0 0,0 0 0,-1 0 0,1 0 0,0 0 0,0 0 0,1 0 0,-1 0-1,0-6 1,1 2 8,-1 0-1,1 0 0,0 0 0,0 0 0,1 0 1,0 0-1,1-1 0,-1 2 0,1-1 0,0 0 1,1 0-1,0 1 0,0-1 0,5-6 1,4-4 41,1 0 0,1 0 0,21-19 0,-22 23-50,225-206-161,-236 217 64,-36 24-107,-19 21 31,2 3 0,-57 65 0,-47 42 348,151-149-166,0-1 0,0 0 0,0 1 0,0-2 0,0 1 0,-1-1 0,1 1 0,-1-1 1,1 0-1,-8 1 0,12-3-8,-1-1 0,0 0 1,1 0-1,-1 0 0,1 0 1,-1 0-1,1 1 1,-1-1-1,1 0 0,-1 0 1,1 0-1,0 0 0,0 0 1,-1 0-1,1 0 0,0 0 1,0-1-1,0 1 1,0 0-1,0 0 0,0 0 1,1 0-1,-1 0 0,1-2 1,-1-1 0,1-7-7,0 1 1,1-1 0,0 1-1,0 0 1,1 0 0,1 0-1,0 0 1,5-9 0,47-78 9,-38 67-11,-18 30 1,0-1 0,0 1 0,1-1 0,-1 1 0,0-1 0,0 1-1,0 0 1,1-1 0,-1 1 0,0-1 0,0 1 0,1-1-1,-1 1 1,0 0 0,1-1 0,-1 1 0,0 0 0,1-1 0,-1 1-1,1 0 1,-1 0 0,1-1 0,-1 1 0,0 0 0,1 0 0,-1 0-1,1-1 1,-1 1 0,1 0 0,-1 0 0,1 0 0,-1 0-1,1 0 1,-1 0 0,1 0 0,-1 0 0,1 0 0,-1 0 0,1 1-1,-1-1 1,1 0 0,-1 0 0,1 0 0,-1 1 0,1-1-1,-1 0 1,0 0 0,1 1 0,-1-1 0,1 0 0,-1 1 0,0-1-1,1 0 1,-1 1 0,0-1 0,0 1 0,1-1 0,-1 1-1,0-1 1,0 0 0,0 1 0,1-1 0,-1 1 0,0-1 0,0 1-1,0-1 1,0 2 0,13 46 110,-9-30-66,7 36 125,-10-43-147,1 1 0,0 0 0,1-1 0,1 1 0,0-1 0,10 21 0,-14-31-26,1-1 0,-1 1 1,0 0-1,1-1 0,-1 1 0,1 0 0,-1-1 0,1 1 1,-1-1-1,1 1 0,0-1 0,-1 1 0,1-1 0,0 1 1,-1-1-1,1 0 0,0 1 0,-1-1 0,1 0 1,0 1-1,0-1 0,0 0 0,-1 0 0,1 0 0,0 0 1,0 0-1,0 0 0,0 0 0,1 0 0,-1-1 0,0 0 0,1 0 0,-1 0 0,0 1-1,1-1 1,-1 0 0,0 0 0,0-1 0,0 1 0,0 0 0,0 0-1,1-3 1,24-52-29,-23 48 25,16-38-37,1 0 0,2 2 0,3 0 0,58-79 1,-82 122 39,-1-1 0,1 1 1,0 0-1,0 0 0,0 0 0,0-1 1,0 1-1,0 0 0,1 0 1,-1 0-1,0 0 0,0 1 0,1-1 1,-1 0-1,1 1 0,-1-1 1,0 0-1,1 1 0,2-1 1,-4 2 1,1 0 0,-1-1 1,1 1-1,-1 0 1,1 0-1,-1-1 1,0 1-1,1 0 1,-1 0-1,0 0 0,0 0 1,0-1-1,1 1 1,-1 0-1,0 0 1,0 0-1,0 0 0,0 0 1,-1 0-1,1-1 1,0 1-1,-1 2 1,-16 62 57,-10 11 107,16-42-92,-20 43 0,27-72-77,3-40-143,3 17 135,-1 0 1,2 1 0,1 0-1,0 0 1,1 0 0,0 0-1,2 1 1,12-25 0,-6 17-15,1 1 0,1 0 0,1 2 0,0 0-1,21-19 1,-37 40 27,0 0-1,0 0 1,0 0-1,1-1 1,-1 1-1,0 0 1,0 0-1,0 0 1,1 0-1,-1 1 1,0-1-1,0 0 1,0 0-1,0 0 1,1 0-1,-1 0 1,0 0-1,0 0 1,0 0-1,0 0 1,1 0-1,-1 0 1,0 0-1,0 1 0,0-1 1,0 0-1,0 0 1,0 0-1,1 0 1,-1 0-1,0 1 1,0-1-1,0 0 1,0 0-1,0 0 1,0 0-1,0 1 1,0-1-1,0 0 1,0 0-1,0 0 1,0 0-1,0 1 1,0-1-1,0 0 1,0 0-1,0 0 1,0 1-1,0-1 1,0 0-1,0 0 1,0 0-1,0 0 0,0 1 1,0 11 26,0-12-25,-2 23 59,-1 0 1,-1 0 0,-1-1-1,-10 30 1,-2 8 106,3-8-59,7-31-64,1 1 0,1 1-1,1-1 1,-1 28-1,27-76-148,90-145 118,-55 79-312,116-142 0,-154 211 269,-10 12-4,0 0 0,1 0-1,1 1 1,17-14-1,-28 24 35,0 0 0,1 0 0,-1 0 0,0 0 0,0 0 0,1 0 0,-1 0 0,0 0 0,0 0 0,0 0-1,1 1 1,-1-1 0,0 0 0,0 0 0,0 0 0,1 0 0,-1 0 0,0 0 0,0 1 0,0-1 0,0 0 0,1 0 0,-1 0-1,0 0 1,0 1 0,0-1 0,0 0 0,0 0 0,0 0 0,0 1 0,0-1 0,0 0 0,1 0 0,-1 0 0,0 1 0,0-1 0,0 0-1,0 0 1,0 1 0,0-1 0,0 0 0,-1 0 0,1 0 0,0 1 0,0-1 0,0 0 0,0 0 0,0 0 0,0 1 0,0-1-1,0 0 1,0 0 0,-1 0 0,1 1 0,0-1 0,0 0 0,0 0 0,-5 18 74,-14 16 11,-1-2 1,-1-1 0,-36 40-1,11-12 32,12-14-43,-139 168 302,145-190-263,30-32 11,30-37-86,2 2 1,76-77-1,-82 91-32,278-286-394,-323 335 359,-27 40 1,6-7 29,-197 206 230,490-559-166,-211 244-91,-30 37-7,1 1 0,33-34 1,-85 114 59,5-16 4,-4 3 17,-48 87-1,74-115-64,21-39-57,12-22 72,18-18 8,95-107 1,-131 162-29,0-1 1,-1 1 0,1-1-1,-1 1 1,0-1 0,-1-1 0,1 1-1,-1 0 1,0-1 0,0 1-1,-1-1 1,0 0 0,0 0-1,0 0 1,-1 0 0,2-12 0,-3 1-822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7:30.871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0 265 224,'6'-5'80,"0"0"0,0 0 0,0 1 0,0-1 0,1 1 0,13-6 0,2-1 1,-5 2-7,0 1 0,0 1 0,0 0 0,1 1 0,0 1 0,1 1 0,25-2 0,132-2 211,-167 8-297,-8 0 14,1 0 0,0 0 1,-1 0-1,1 0 0,-1 0 0,1 0 1,-1 1-1,1-1 0,-1 0 1,1 1-1,-1-1 0,1 1 0,-1 0 1,1-1-1,-1 1 0,0 0 1,1 0-1,-1 0 0,0 0 0,0 0 1,0 0-1,0 0 0,0 1 1,0-1-1,0 0 0,0 0 0,1 4 1,-2-5-25,-26 10-181,-9-7 176,-1 2-1,1 1 1,0 2-1,0 1 1,-57 24-1,68-24 51,-35 19 45,113-30 39,-29-3-73,0 2 0,1 0 0,0 2 0,-1 1 0,1 1 0,-1 1 0,1 1 0,-1 2 0,31 8 0,-43-9-25,1 1 0,-1 0 0,1 1 0,-2 1 0,1 0 0,-1 0 0,0 1 0,0 1 0,-1 0 0,0 1 0,-1 0 1,0 0-1,-1 1 0,0 0 0,-1 1 0,0 0 0,0 1 0,5 13 0,-4-9-12,-6-12 6,0 0 0,-1 1 0,0-1 0,1 0 0,-2 1 0,1 0 0,-1-1 0,1 1 0,-1 6 0,-1-11-35,-5-23-64,-17-12-30,0 1 0,-36-38 1,-29-45 66,78 103 61,1-1 1,1 0-1,1 0 1,0-1-1,0 1 0,2-1 1,-4-19-1,7 32 1,1 0-1,-1 0 0,1 1 1,0-1-1,0 0 0,0 0 0,0 0 1,0 0-1,0 0 0,0 0 1,0 0-1,1 0 0,-1 0 1,1 0-1,0 0 0,-1 1 1,1-1-1,0 0 0,0 0 1,2-2-1,-1 3 6,-1 0-1,0 0 1,1 1-1,-1-1 0,1 0 1,-1 1-1,1 0 1,-1-1-1,1 1 1,-1 0-1,1 0 1,0-1-1,-1 1 1,1 0-1,-1 1 1,1-1-1,0 0 0,-1 0 1,3 2-1,5 1 32,0 0 0,0 1-1,-1 0 1,1 0-1,-1 1 1,-1 0 0,11 9-1,20 20 45,-2 3 0,-1 1 0,-2 1 0,-2 2 0,30 52 0,-38-55-61,-3 1-1,-1 1 0,-2 0 0,-2 1 0,-1 1 0,11 61 0,-36-138-244,-2 0-1,-1 1 1,-26-45 0,-5-13 1,8 13 86,-40-94 48,67 146 107,1-1 0,1 0 0,2-1 0,-5-37 0,11 63-9,-1 1-1,1-1 0,-1 0 1,1 0-1,0 1 0,0-1 1,1 0-1,-1 1 0,0-1 1,1 0-1,0 0 0,0 1 1,-1-1-1,1 1 0,1-1 1,-1 1-1,0-1 0,1 1 1,-1 0-1,3-3 0,-1 3 8,0 1-1,0 0 0,0 0 1,0 0-1,0 0 1,0 0-1,0 1 0,0-1 1,1 1-1,-1 0 1,0 0-1,0 0 1,0 0-1,1 1 0,-1-1 1,0 1-1,5 2 1,1-1 15,0 2 1,-1-1 0,1 1 0,-1 0 0,0 1-1,0 0 1,0 0 0,0 1 0,10 11 0,6 7 64,28 35 1,-23-20-68,-2 1 1,-2 1-1,-1 2 1,-3 0-1,-1 1 1,-2 1-1,-2 1 1,-3 1-1,-1 0 1,-2 0-1,-3 1 1,-1 0-1,-2 67 1,5 25-63,-9-139-16,-3-19-230,-73-193 24,37 109-33,-46-183 1,82 270 296,0-1-1,1 1 1,1-1 0,0 0 0,1 0 0,3-17 0,-3 29-7,0 1 0,1-1 0,0 1 0,0 0 0,-1 0 0,2-1 0,-1 1 0,0 0 0,1 0 0,-1 0 0,1 0 0,0 1 0,0-1 0,0 0 0,1 1 0,-1-1 0,0 1 0,1 0 0,0 0 0,-1 0 0,1 0 0,0 0 0,0 1 0,0-1 0,0 1 0,1 0 0,-1 0 0,0 0 0,0 0 0,1 1 0,-1-1 0,0 1 0,7 0-1,-3 1 15,0 0 0,0 1 0,0 0 0,0 0 0,-1 0 0,1 1 0,-1 0-1,0 1 1,1-1 0,-2 1 0,1 1 0,0-1 0,-1 1 0,0 0 0,0 0-1,0 0 1,-1 1 0,5 5 0,11 17 36,-1 0 1,19 40-1,-19-28-12,0 1-1,-3 1 1,-2 0-1,-1 1 1,-2 0-1,-2 1 1,-2 0 0,-2 0-1,-1 61 1,-4-66-33,-2-1 0,-2 1 0,-14 65 0,13-79-13,5-19 3,-1 0-1,0 0 0,0 0 0,-1 0 1,1 0-1,-1 0 0,0 0 0,-1 0 1,0-1-1,1 0 0,-8 10 0,10-15-2,-1 0 0,1 0 0,-1 0-1,1 1 1,-1-1 0,1 0 0,-1 0-1,0 0 1,1 0 0,-1 0 0,1 0-1,-1 0 1,1 0 0,-1-1 0,0 1-1,1 0 1,-1 0 0,1 0 0,-1-1-1,1 1 1,-1 0 0,1 0 0,-1-1-1,1 1 1,0 0 0,-1-1 0,1 1-1,-1-1 1,1 1 0,0-1 0,-1 1-1,1-1 1,-1 0 0,-11-19-73,10 16 62,-24-52-168,3-1 0,2-1 0,-27-122-1,37 123 173,2 0 0,3-1 0,2-71 0,7 128 37,1 0 0,0 0 0,-1 0 0,1 1 0,0-1 0,0 1 0,-1 0 0,1 0 0,0 0-1,0 1 1,6 1 0,-1 2 6,0-1-1,0 2 0,0-1 0,-1 1 1,0 1-1,0 0 0,0 0 1,-1 0-1,1 1 0,6 9 0,12 14 55,24 37-1,-32-39-49,0 1 1,-2 0-1,-1 2 0,-1-1 1,-2 2-1,-1 0 0,-1 0 1,-2 1-1,-1 0 0,-2 1 1,-2-1-1,1 46 0,-4 158-104,0-236 10,-5-27-384,-69-301-69,4 25 84,65 265 472,2 0 0,2-42 0,1 68-21,0 9-22,0 1 0,0-1 0,0 1 1,0-1-1,0 1 0,0 0 0,0-1 0,1 1 0,-1-1 0,1 1 0,-1 0 0,1-1 0,-1 1 0,1 0 0,0 0 0,0-1 0,0 1 0,-1 0 1,1 0-1,0 0 0,0 0 0,0 0 0,1 0 0,-1 0 0,1 0 0,1 0 10,-1 0-1,1 0 1,-1 1-1,1-1 1,0 1 0,-1 0-1,1 0 1,-1 0-1,1 0 1,0 0 0,-1 0-1,5 2 1,3 1 16,0 0 1,-1 0-1,1 1 1,-1 1-1,0-1 0,8 7 1,3 5 21,-2 0 0,0 1-1,-2 0 1,0 2 0,0 0 0,-2 0 0,0 2 0,-2-1-1,0 2 1,11 28 0,-7-9 30,-2 0 1,-1 1-1,-3 1 1,10 82-1,-18-100-65,0 0-1,-3 33 1,0-51-24,1-1-1,-1 0 1,0 0 0,0 0 0,-1 1 0,1-1-1,-2 0 1,1-1 0,0 1 0,-1 0 0,0-1 0,-1 1-1,1-1 1,-8 8 0,10-12 1,1-1 0,-1 0-1,1 1 1,-1-1 0,1 0 0,-1 1 0,1-1-1,-1 0 1,1 0 0,-1 0 0,0 1 0,1-1-1,-1 0 1,1 0 0,-1 0 0,0 0 0,1 0-1,-1 0 1,1 0 0,-1 0 0,0 0 0,1-1 0,-1 1-1,1 0 1,-1 0 0,0 0 0,1-1 0,-1 1-1,1 0 1,-1-1 0,1 1 0,-1 0 0,1-1-1,0 1 1,-1-1 0,1 1 0,-1-1 0,1 1-1,0-1 1,-1 1 0,1-1 0,0 1 0,0-1-1,-1 1 1,1-1 0,0 0 0,0 1 0,0-1-1,0 1 1,0-1 0,0 0 0,0 1 0,0-1-1,0 1 1,0-2 0,-6-37-40,6 38 36,-4-88-366,8-103 0,-3 183 378,1-1 0,0 1 0,0-1 0,7-15 0,10-3 44,-18 28-37,-1-1 0,1 0 1,0 1-1,0-1 0,0 1 1,0-1-1,0 1 1,-1-1-1,1 1 0,0 0 1,0-1-1,0 1 0,0 0 1,0 0-1,0 0 1,0 0-1,0 0 0,0 0 1,0 0-1,0 0 0,0 0 1,0 0-1,0 1 1,0-1-1,2 1 0,-2 1 20,1 1 0,-1 0-1,0 0 1,0 0 0,1 0 0,-2 0-1,1 0 1,0 0 0,-1 0 0,1 0-1,-1 0 1,0 0 0,0 0 0,0 0-1,-1 0 1,0 5 0,1 2 6,-2 5-8,1 0 1,-2 0-1,0 0 0,-1 0 0,0-1 1,-1 1-1,-10 20 0,1-8 25,-1 0 1,-31 43-1,45-68-49,0-1 1,0 1 0,0-1-1,0 0 1,0 1 0,0-1-1,-1 0 1,1 0-1,0 0 1,-1 0 0,1 0-1,-1 0 1,1 0 0,-1-1-1,1 1 1,-3 0-1,3-1 0,0 0-1,1 0 0,-1 0 1,0-1-1,1 1 0,-1 0 1,0 0-1,1-1 0,-1 1 1,1-1-1,-1 1 0,1 0 1,-1-1-1,1 1 0,-1-1 1,1 0-1,-1 1 0,1-1 1,0 1-1,-1-1 0,1 1 0,0-1 1,-1 0-1,1 1 0,0-1 1,0 0-1,0 0 0,-3-11-12,1 0 0,1 0 0,-1-20 0,1 7 15,-7-35-82,-3 1 0,-3 0 0,-2 0 0,-34-80 0,17 39 60,28 79 17,-1 0 1,-1 1-1,0-1 1,-2 1-1,0 1 1,-1 0-1,-1 0 0,-22-27 1,31 44 7,0 0 0,-1 1 0,1-1 0,-1 0 0,1 1 0,-1-1 0,0 1 0,1 0 0,-1 0 0,-3-1 0,-24-11 41,31 13-45,-1 0 1,0 0-1,0 0 0,1 0 0,-1 0 0,0 0 0,0 0 0,1 0 0,-1 0 0,0 0 0,0 0 1,1 0-1,-1 0 0,0 0 0,0 0 0,0 0 0,1-1 0,-1 1 0,0 0 0,0 0 0,0 0 1,1 0-1,-1 0 0,0-1 0,0 1 0,0 0 0,0 0 0,1 0 0,-1 0 0,0-1 0,0 1 1,0 0-1,0 0 0,0-1 0,0 1 0,0 0 0,0 0 0,0-1 0,0 1 0,0 0 0,0 0 1,0 0-1,0-1 0,0 1 0,0 0 0,0 0 0,0-1 0,0 1 0,0 0 0,0 0 0,0-1 1,0 1-1,0 0 0,0 0 0,-1 0 0,1-1 0,0 1 0,0 0 0,0 0 0,0 0 0,0 0 1,-1-1-1,1 1 0,0 0 0,0 0 0,-1 0 0,18-2 48,-12 3-35,0 1-1,0 1 1,0-1-1,0 1 1,0 0-1,0 0 1,-1 0-1,1 1 1,-1-1-1,0 1 1,0 0-1,0 0 1,-1 1-1,6 7 1,4 7 11,-2 0 0,13 26 0,-11-16-15,-1 2 1,-2-1-1,-1 1 0,-1 0 1,-1 1-1,-2 0 1,-2 0-1,0 0 1,-2 1-1,-4 38 0,-2-30 3,-2-1-1,-1 1 1,-2-1-1,-2-1 0,-2 0 1,-1-1-1,-32 58 0,-15 4 0,-143 174-1,169-230-7,22-25 0,-1-1 1,-2 0-1,1-2 1,-2 0-1,-33 23 1,49-37-6,1-1 0,-1 0 1,1 0-1,-1-1 0,0 1 0,0 0 1,0 0-1,1-1 0,-1 1 1,0-1-1,0 0 0,0 1 0,0-1 1,0 0-1,0 0 0,0 0 1,0-1-1,-2 1 0,3-1 0,0 0-1,0 1 0,-1-1 1,1 0-1,0 0 1,0 0-1,0 0 0,0 0 1,0 0-1,0 0 1,0 0-1,1 0 0,-1-1 1,0 1-1,1 0 1,-1-1-1,0 1 0,1 0 1,-1-2-1,-1-8-12,0-1 0,1 1-1,0 0 1,2-23 0,0 16 3,0-18-24,2-1 1,2 1 0,12-48 0,40-104-86,37-38-35,-93 223 163,1-1 0,-1 0 0,-1 1-1,1-1 1,0 0 0,-1 1 0,0-1-1,0 0 1,0 1 0,0-1 0,-1 0-1,1 0 1,-1 1 0,0-1 0,0 1-1,-1-1 1,1 1 0,-1-1 0,-2-4-1,4 32 116,-6 70-22,-5 0 0,-3-1 0,-34 118 0,31-140-83,105-328-371,28-180-122,-92 339 406,-20 95 58,0 14 21,1 21 81,-5-32-85,2 35 62,-2-1 0,0 0 0,-3 0 0,-1 0-1,-1 0 1,-2-1 0,-17 53 0,-11 9 34,-59 117 0,-111 163-23,79-153-45,121-211-36,0-1 1,1 1 0,0 0-1,0 0 1,2 0 0,-1 0 0,1 0-1,1 1 1,0-1 0,0 1 0,1-1-1,1 1 1,2 17 0,-2-24-1,1 1 0,-1-1 0,1 1 0,0-1 0,0 0-1,1 0 1,-1 0 0,1 0 0,0 0 0,1-1 0,-1 1 0,1-1 0,0 0 0,0 0 0,0 0 0,0-1 0,1 1-1,-1-1 1,1 0 0,0 0 0,0-1 0,0 0 0,1 0 0,-1 0 0,0 0 0,1-1 0,-1 0 0,1 0 0,6 1-1,-3-2 4,-1 0-1,1 0 0,-1 0 0,1-1 1,-1 0-1,0-1 0,1 0 0,-1 0 1,0-1-1,0 0 0,0 0 0,-1-1 1,10-6-1,-5 3 6,-2-2 0,1 1 1,-1-1-1,-1-1 0,1 0 0,-2 0 1,15-22-1,42-67-31,204-325-57,-255 404 30,-2-1 0,0-1 0,-1 0 1,-2 0-1,0-1 0,11-47 0,-20 70 54,0-1-1,0 1 1,0-1-1,0 1 1,0-1-1,0 1 1,0-1-1,0 1 1,0 0-1,0-1 1,-1 1 0,1-1-1,0 1 1,0 0-1,0-1 1,-1 1-1,1 0 1,0-1-1,-1 1 1,1 0-1,0-1 1,-1 1-1,1 0 1,0-1 0,-1 1-1,1 0 1,-1 0-1,1 0 1,0-1-1,-1 1 1,1 0-1,-1 0 1,1 0-1,0 0 1,-1 0-1,1 0 1,-1 0 0,1 0-1,-1 0 1,1 0-1,-1 0 1,1 0-1,0 0 1,-1 0-1,1 0 1,-1 0-1,1 1 1,-1-1 0,1 0-1,0 0 1,-1 1-1,-4 1 3,0-1-1,0 1 1,1 1-1,-1-1 1,1 1 0,-1-1-1,1 1 1,0 1-1,0-1 1,-4 5 0,-39 45 22,31-32-22,-35 39 43,2 3 0,4 1 0,2 3 0,4 1 0,-56 131 0,89-182-33,0 1-1,1-1 0,0 1 1,2 0-1,0 0 1,1 1-1,1-1 0,1 0 1,3 31-1,-2-46-16,-1 1 0,1-1 0,0 1 1,1-1-1,-1 0 0,1 0 0,-1 0 0,1 0 0,0 0 0,0 0 1,0 0-1,1 0 0,-1-1 0,1 1 0,-1-1 0,1 0 1,0 0-1,0 0 0,0 0 0,0 0 0,0 0 0,0-1 0,1 0 1,-1 0-1,0 0 0,1 0 0,-1 0 0,1 0 0,3-1 0,-1 1-4,0-1 0,1 0-1,-1 0 1,0-1 0,1 0-1,-1 0 1,0 0 0,0-1-1,0 0 1,0 0 0,0 0-1,0-1 1,-1 0 0,1 0-1,7-6 1,2-5-10,-1 0 0,-1-1 1,0 0-1,-1-1 0,0-1 0,14-28 1,48-116-80,-70 150 96,205-494-641,-183 430 337,-26 74 301,0 1 0,0-1 1,0 1-1,0-1 0,0 1 1,0-1-1,0 0 0,0 1 1,0-1-1,0 1 0,0-1 1,0 1-1,0-1 0,-1 1 1,1-1-1,0 1 1,0-1-1,-1 1 0,1-1 1,0 1-1,0 0 0,-1-1 1,1 1-1,-1-1 0,1 1 1,0 0-1,-1-1 0,1 1 1,-1 0-1,1 0 0,-2-1 1,-20-2 16,-27 15 110,32-5-83,1 2-1,0 0 1,1 0-1,0 2 1,0 0-1,1 0 1,0 2-1,1-1 1,1 2-1,0 0 1,1 0-1,-14 23 1,-6 19 32,2 0 1,-27 76-1,20-45-25,6-21-14,11-28 5,2 2-1,2-1 0,-15 63 0,30-102-39,-1 1-1,1-1 0,0 0 0,0 0 1,0 0-1,0 0 0,0 1 0,0-1 1,0 0-1,0 0 0,0 0 0,0 0 1,0 1-1,0-1 0,0 0 0,0 0 1,0 0-1,0 0 0,0 1 0,0-1 1,0 0-1,0 0 0,0 0 1,0 0-1,0 1 0,0-1 0,0 0 1,1 0-1,-1 0 0,0 0 0,0 1 1,0-1-1,0 0 0,0 0 0,0 0 1,1 0-1,-1 0 0,0 0 0,0 0 1,0 0-1,0 1 0,0-1 0,1 0 1,-1 0-1,0 0 0,0 0 0,0 0 1,1 0-1,-1 0 0,0 0 1,12-6-37,10-14 9,21-44-26,-2-3 0,55-122-1,-59 108 27,82-127 0,201-192-211,-314 394 234,-3 3 9,-1 1 0,1-1 0,-1 0 0,1 0 0,-1 0 0,0 0 0,0-1 0,0 1 0,-1 0 0,3-6 85,-4 56 142,-1-32-225,-1 1 0,0-1 1,-1 1-1,-1-1 0,0 0 1,-1-1-1,0 1 0,-9 15 1,-69 112-37,40-73 46,28-43-4,-13 19 55,3 1-1,-22 56 1,45-96-50,0 0 0,0 0 0,1 0 0,0 1 0,0-1 0,0 0 0,1 10 0,13-28-192,-5-12 160,0 0 0,-1 0 0,-2 0 0,0-1 0,-2 1 0,-1-1 0,-1 0 0,0 0 0,-5-26 0,4 47 17,0 1 0,-1 0 1,0-1-1,1 1 0,-1 0 1,-1 0-1,1 0 0,0 0 0,-1 0 1,1 0-1,-1 0 0,0 0 1,0 1-1,0-1 0,0 1 1,-1-1-1,1 1 0,-1 0 1,1 0-1,-1 0 0,0 0 0,0 0 1,0 1-1,0-1 0,0 1 1,0 0-1,0 0 0,-1 0 1,1 0-1,0 1 0,0-1 1,-1 1-1,1 0 0,0 0 0,-1 0 1,1 0-1,0 1 0,-1-1 1,1 1-1,0 0 0,0 0 1,0 0-1,-1 0 0,1 0 1,0 1-1,1 0 0,-1-1 0,-3 4 1,-17 18 19,0 2 1,-22 32 0,-26 30 9,28-43 37,3 2-1,-39 59 1,65-84-44,1 0-1,2 1 1,0 1 0,1 0 0,1 0-1,1 1 1,1 0 0,-4 30-1,-6 25-1,4-106-332,9 12 286,-1 0-1,0 1 1,-2 0 0,-8-15 0,14 25 29,-2 1 0,1 0 0,0 0 1,0 0-1,-1 0 0,0 0 1,1 1-1,-1-1 0,0 1 0,0 0 1,-1 0-1,1 0 0,0 0 0,-1 0 1,1 1-1,-1-1 0,1 1 1,-1 0-1,0 0 0,1 1 0,-1-1 1,-4 0-1,7 4 3,1-1 1,0 1-1,0-1 1,0 0-1,1 1 0,-1-1 1,0 0-1,1 0 0,0 1 1,-1-1-1,1 0 1,0 0-1,2 4 0,383 660 777,-360-616-760,3-1-1,1-2 1,3-1-1,51 57 1,-70-87-21,-2-1 0,0 2 0,-1 0 0,-1 0 0,0 1 0,-1 0 0,9 27 0,-8-10-15,-1 0 0,-1 0 1,3 46-1,2 28-34,7 89-700,-25-290 667,-29-161-1,7 75-25,8-277-12,16 199 103,1 234 13,-1 0 0,-2 0 0,0 0 0,-11-29 0,-10-39 0,26 82-10,18 31-54,9 18 93,-2 0 1,-1 2 0,-3 1 0,-1 1-1,-2 1 1,15 63 0,43 292 242,-68-340-234,-2-10-5,2 0 0,2-1 1,19 54-1,-29-104-37,0 0-1,0 0 1,0 0 0,1 0-1,-1 0 1,0-1 0,0 1-1,0 0 1,0 0-1,0 0 1,0 0 0,1 0-1,-1 0 1,0-1 0,0 1-1,0 0 1,0 0 0,0 0-1,1 0 1,-1 0 0,0 0-1,0 0 1,0 0-1,1 0 1,-1 0 0,0 0-1,0 0 1,0 0 0,0 0-1,1 0 1,-1 0 0,0 0-1,0 0 1,0 0 0,0 0-1,1 0 1,-1 0-1,0 0 1,0 0 0,0 0-1,0 1 1,1-1 0,-1 0-1,0 0 1,1-21-24,-2-11-22,-3-1 0,0 1 1,-2 0-1,-2 0 0,-1 1 0,-1 0 1,-1 1-1,-23-42 0,-21-28-105,-69-96 0,105 168 128,-217-302 54,236 330-22,0 0 1,0-1-1,0 1 1,0 0-1,0 0 1,0 0-1,0-1 0,0 1 1,-1 0-1,1 0 1,0-1-1,0 1 1,0 0-1,0 0 1,-1 0-1,1 0 1,0-1-1,0 1 0,0 0 1,-1 0-1,1 0 1,0 0-1,0 0 1,-1 0-1,1 0 1,0 0-1,0 0 1,-1-1-1,1 1 1,0 0-1,0 0 0,-1 0 1,1 0-1,0 0 1,0 1-1,-1-1 1,1 0-1,0 0 1,0 0-1,0 0 1,-1 0-1,1 0 0,0 0 1,-6 13 63,2 16-31,5-14-14,1 0-1,0-1 1,0 1 0,2-1-1,-1 0 1,2 0 0,7 17 0,55 95 98,-32-63-93,76 165 9,-111-228-39,0-1 1,0 1-1,1 0 0,-1 0 1,0-1-1,0 1 1,0 0-1,0-1 0,0 1 1,0 0-1,0 0 0,1-1 1,-1 1-1,0 0 1,0 0-1,0-1 0,1 1 1,-1 0-1,0 0 1,0 0-1,1-1 0,-1 1 1,0 0-1,0 0 0,1 0 1,-1 0-1,0 0 1,1 0-1,-1-1 0,0 1 1,0 0-1,1 0 1,-1 0-1,0 0 0,1 0 1,-1 0-1,0 0 1,1 0-1,-1 0 0,0 0 1,0 1-1,1-1 0,-1 0 1,0 0-1,1 0 1,-1 0-1,0 0 0,0 0 1,1 1-1,-1-1 1,0 0-1,0 0 0,1 0 1,-1 1-1,0-1 1,0 0-1,0 0 0,0 1 1,1-1-1,-1 0 0,0 1 1,0-1-1,0 0 1,0 0-1,0 1 0,7-28-19,-7 26 22,4-32-12,-1 0 0,-1 0-1,-2 0 1,-1 0 0,-2 0-1,-2 0 1,0 0 0,-2 1 0,-2 0-1,-1 0 1,-1 1 0,-25-48 0,-2 12-13,21 42 27,2-2 1,1 0 0,-15-43 0,26 64-5,1 0 1,1 0-1,-1-1 0,1 1 1,0-1-1,0 1 1,1-1-1,0 1 1,0-1-1,1 1 0,0-1 1,0 1-1,0-1 1,1 1-1,0 0 0,0 0 1,0-1-1,1 2 1,0-1-1,0 0 1,6-7-1,-5 9 0,-1 0 0,1 0 0,0 0 0,0 0 1,1 1-1,-1-1 0,1 1 0,0 0 0,-1 1 0,1-1 0,1 1 1,-1 0-1,0 0 0,0 1 0,1-1 0,-1 1 0,1 0 0,-1 1 1,1-1-1,-1 1 0,1 0 0,0 1 0,-1-1 0,1 1 0,-1 0 1,1 1-1,-1-1 0,0 1 0,0 0 0,8 4 0,7 4 31,0 1 0,0 1-1,-1 1 1,0 1 0,-1 0-1,17 19 1,11 14 34,-2 2 1,-3 2 0,58 90-1,83 185-2,14 21 34,-168-306-78,-14-21-193,-32-43-2,-257-358-575,-114-146 482,360 493 277,2-1 0,2-1 0,1-2 0,2 0 0,1-1 0,2-1 0,-19-59 0,37 97-5,0 0 0,0-1 0,1 1 0,-1-1-1,0 1 1,1-1 0,-1 1 0,1-1 0,0 1 0,0-1 0,0 0 0,0 1-1,1-1 1,-1 1 0,0-1 0,1 1 0,0-1 0,0 1 0,0-1 0,0 1 0,0 0-1,0-1 1,1 1 0,-1 0 0,1 0 0,-1 0 0,1 0 0,0 0 0,0 0-1,0 1 1,0-1 0,4-2 0,-1-2-2,18-10-1,4-7 0,-20 15-4,-3 3-5,1 0 1,-1 0 0,-1-1-1,1 1 1,-1-1 0,0 0-1,0 0 1,0 0 0,-1 0-1,3-11 1,-4 14 8,-1 3-1,1 0 1,-1 0-1,1-1 0,0 1 1,0 0-1,-1 0 0,1 0 1,0 0-1,-1 0 0,1 0 1,0 1-1,-1-1 0,1 0 1,0 0-1,-1 0 0,1 1 1,-1-1-1,1 0 0,0 1 1,-1-1-1,1 0 0,-1 1 1,1-1-1,-1 1 0,1-1 1,-1 1-1,1-1 0,0 1 1,15 19 72,-12-15-56,38 49 82,-2 1 0,-2 2 0,33 69 0,-42-71-70,3-1 1,2-1-1,2-2 1,51 55-1,-4-25-14,-44-45-6,-2 1 0,56 73 0,-56-53-1,-28-40-5,1-1 0,0 0 1,2-1-1,-1 0 1,2-1-1,0 0 1,22 17-1,-30-27-7,1-2-1,0 1 0,0-1 1,0 1-1,0-2 1,9 3-1,-10-3 7,0-1 1,-1 1-1,1 1 0,-1-1 0,1 1 1,-1 0-1,0 0 0,1 0 1,-1 0-1,0 1 0,-1 0 0,1 0 1,7 6-1,197 271 324,-123-158-239,-48-66-85,-2 1 1,-3 1-1,-3 1 0,-2 2 1,-2 1-1,-4 1 0,26 127 1,1 20 58,11 62-40,-54-212-47,-19-64-288,-23-24 202,2-2-1,2-1 1,-52-61 0,15 16 48,-97-98-108,-171-231-1,131 96-29,29 38 65,158 242 137,-1 1 0,-1 1 0,-39-36 0,53 56 0,-1-1 0,0 2 0,0-1 0,-1 1 1,0 1-1,0 0 0,0 0 0,-1 1 0,1 0 1,-1 1-1,0 0 0,0 1 0,0 0 0,-21 0 1,23 2 12,-1 1 0,1-1 0,0 2 0,0 0 0,0 0 0,0 0 0,0 1 0,0 0 0,1 1 0,-1 0 0,1 1 0,0-1 0,0 2 0,1-1 0,-1 1 0,1 0 0,0 0 0,1 1 0,0 0 0,0 0 0,-9 15 0,9-13 4,1 1 1,1 0-1,0 0 1,0 0-1,1 0 0,0 0 1,1 1-1,0 0 1,1-1-1,0 1 1,0 0-1,1-1 1,1 1-1,0 0 0,0 0 1,1-1-1,0 1 1,7 18-1,95 191 147,-11-25-70,62 256-155,-8-18 12,-100-323 72,-46-159-359,-21-35 161,-4 1 0,-42-99 0,63 174 158,-105-251-269,88 218 288,-2 1 1,-1 0-1,-3 2 0,-31-37 0,53 69 14,0 1 0,0 0 0,-1 0 1,1 0-1,-1 0 0,-1 1 0,1 0 0,0 0 0,-1 0 1,0 1-1,0 0 0,0 0 0,0 1 0,0-1 0,-1 1 1,1 0-1,-1 1 0,-11-2 0,16 4-5,0-1-1,1 1 1,-1-1 0,0 1-1,1 0 1,-1-1-1,0 1 1,1 0 0,-1 0-1,1 0 1,0 0-1,-1 1 1,1-1 0,0 0-1,-1 1 1,1-1-1,0 0 1,0 1 0,0-1-1,1 1 1,-1 0 0,0-1-1,0 1 1,1 0-1,-1-1 1,1 1 0,-1 3-1,-7 49 149,8-31-134,1 0 0,1-1 0,1 1 1,1-1-1,0 1 0,2-1 0,1-1 0,17 39 0,12 11 93,52 79 0,-44-79-93,-17-24-12,2-1-1,1-1 1,3-2 0,2-1-1,51 49 1,-79-85-19,1 0 0,-1 0 1,1 0-1,0-1 0,0 0 1,0-1-1,1 0 0,0 0 1,0-1-1,0 0 0,17 3 1,-26-22-80,-4-2 58,-1-1 0,0 1-1,-1 1 1,-14-29 0,-3-10-76,-128-438-192,130 397 297,4-1-1,4 0 1,1-122-1,15 151 31,15-87 1,1-24-68,-18 172 29,-2-51-46,1 57 51,0 1-1,0-1 1,0 1 0,0-1 0,0 1 0,0-1 0,-1 1 0,1-1 0,-1 1 0,1 0 0,-1-1 0,0 1 0,1 0 0,-1-1 0,0 1 0,0 0 0,0 0 0,0 0-1,0-1 1,0 1 0,0 0 0,0 1 0,-1-1 0,1 0 0,0 0 0,0 0 0,-1 1 0,1-1 0,-1 1 0,1-1 0,0 1 0,-3-1 0,3 1 4,0 1 1,-1-1-1,1 1 1,0-1-1,0 1 1,-1 0-1,1-1 1,0 1-1,0 0 1,0 0-1,0 0 1,0 0-1,0 0 1,0 0 0,0 0-1,0 0 1,1 0-1,-1 1 1,0-1-1,1 0 1,-1 0-1,1 1 1,-1-1-1,1 0 1,0 1-1,-1-1 1,1 0-1,0 1 1,0-1-1,0 1 1,0 1 0,0 58 113,0-45-89,3 15 21,1-1 1,1 0-1,2 0 0,1 0 1,19 46-1,-1 1-13,-24-68-29,106 321 37,-68-224-51,57 108 0,-75-171 18,-6-9-13,2-1-1,26 37 1,-45-121-142,-38-128 36,-7 3 0,-8 1-1,-86-187 1,129 337 109,-34-65 64,75 140 416,79 97-224,172 306 1,-221-332-249,69 122 38,-108-208-39,2-1 1,1-2-1,2 0 0,51 48 0,-39-52 17,-36-26-28,0-1 0,0 0 0,0 0 0,-1 0-1,1 0 1,0 0 0,0 0 0,1-1 0,-1 1 0,0-1 0,0 1 0,0-1-1,0 0 1,0 0 0,1 0 0,-1 0 0,0 0 0,0 0 0,2-1 0,-3-1 1,0 1-1,0 0 1,0 0 0,0-1 0,0 1 0,0-1 0,-1 1 0,1-1 0,-1 1 0,1-1 0,-1 0 0,0 1 0,1-1-1,-1 1 1,0-1 0,0 0 0,0 1 0,0-1 0,-1-2 0,1-3 1,1-20-34,-2 0-1,-1 0 1,-1 1 0,-2-1 0,-14-49 0,-57-126-280,53 146 277,-148-299-164,16 36 209,146 302 0,1-1 1,1 0-1,1 0 1,1 0-1,0-1 0,1 0 1,2 1-1,-1-2 1,2-34-1,1 53-4,0 1 0,0-1 0,1 0 0,-1 0 0,0 0 0,0 0 0,1 0 0,-1 0 0,1 1 0,-1-1-1,1 0 1,-1 0 0,1 1 0,-1-1 0,1 0 0,0 1 0,-1-1 0,1 0 0,0 1 0,0-1 0,-1 1 0,1-1 0,0 1 0,0 0 0,0-1 0,0 1 0,0 0 0,0-1 0,-1 1 0,1 0 0,0 0 0,0 0 0,0 0 0,0 0 0,0 0-1,0 0 1,0 0 0,0 0 0,0 1 0,0-1 0,1 1 0,2 0 12,1 0 0,-1 1 0,0-1 0,0 1 0,0 0 0,0 1 0,0-1 0,4 4 0,10 10 52,0 2 1,-1 0-1,-1 1 0,24 37 0,47 95 46,-61-104-85,97 198 52,28 49-46,-144-282-23,1 0 1,0-1-1,0 0 1,12 11-1,-17-18-11,0-1 1,1 0-1,-1-1 0,1 1 0,0 0 0,0-1 0,0 0 0,0 0 0,0 0 1,1-1-1,-1 1 0,0-1 0,1 0 0,-1 0 0,1-1 0,4 1 0,-8-1 1,0 0 0,0-1-1,0 1 1,0-1 0,-1 1-1,1-1 1,0 1 0,0-1-1,0 1 1,-1-1 0,1 0-1,0 1 1,0-1 0,-1 0-1,1 0 1,-1 1-1,1-1 1,-1 0 0,1 0-1,-1 0 1,1 0 0,-1 0-1,0 0 1,1 0 0,-1 0-1,0 0 1,0 0 0,0 0-1,0 0 1,0 0 0,0-1-1,1-42 0,-2 33 3,0-2-16,0 0-1,-2 0 1,1 1 0,-1 0 0,-1-1 0,0 1 0,-1 0 0,-1 1-1,1-1 1,-11-14 0,-15-19-94,-40-46 0,32 43 79,-109-162 29,124 170 0,2-1 0,2-1 0,-23-69 0,20 52-5,-2 1 0,-4 0 0,-1 2 0,-41-54 0,-12-24-7,-20-5-52,94 110 3,9 28 59,0 1 0,-1-1 0,1 0 1,0 1-1,0-1 0,-1 0 0,1 1 0,0-1 1,0 0-1,0 0 0,0 1 0,0-1 1,0 0-1,0 1 0,0-1 0,0 0 1,0 0-1,1 1 0,-1-1 0,0 0 1,0 1-1,1-1 0,-1 0 0,0 1 1,1-1-1,-1 1 0,1-1 0,-1 0 1,1 1-1,-1-1 0,1 1 0,-1-1 1,1 1-1,0-1 0,11 2 11,0 1 1,0 0-1,0 1 0,0 0 0,-1 0 1,0 2-1,1-1 0,-2 1 1,1 1-1,-1 0 0,1 1 0,-2 0 1,1 0-1,-1 1 0,14 15 0,13 15 31,-2 3 0,36 54 0,-62-83-46,180 284 31,-108-162 26,116 146 1,-177-256-29,146 193 101,-143-183-104,-2 0 1,-1 1 0,-2 1 0,23 69 0,-13-5 31,-9-33 18,37 92 0,-47-136-196,10 47 0,-17-63 90,-50-157-225,12 47 25,6 10 111,12 38 77,2 0 1,-10-61 0,27 116 48,0 0-1,1 0 0,-1 0 0,0 0 1,0 0-1,0 0 0,0 0 0,0 0 1,1 0-1,-1 0 0,0 0 0,0 0 1,0 0-1,0 0 0,1 0 0,-1 0 1,0 0-1,0-1 0,0 1 0,0 0 1,0 0-1,1 0 0,-1 0 0,0 0 1,0 0-1,0 0 0,0 0 0,0 0 1,0-1-1,1 1 0,-1 0 0,0 0 1,0 0-1,0 0 0,0 0 0,0-1 1,0 1-1,0 0 0,0 0 0,0 0 1,0 0-1,0-1 0,0 1 0,1 1 5,28 34 138,-1 2 0,-2 0 0,-1 2 0,34 73 0,-30-55-46,16 33-32,-4 1 0,-4 3 0,-4 1 0,23 112 0,-16-66-134,-53-169-149,-1 2 1,-26-38-1,0 0 92,-20-46-42,-58-148 0,-24-125-199,107 282 344,-4-8-17,-4 1 1,-63-111 0,104 215 47,-1 0-1,1 1 1,-1-1-1,0 0 1,-1 1-1,1 0 1,0 0 0,-1 0-1,0 0 1,0 0-1,-8-3 1,-7-6 13,12 5-17,-1-1 0,2 0 0,-1-1 0,1 1 0,0-1-1,1 0 1,0-1 0,1 1 0,0-1 0,-3-11 0,6 16 28,3 9-4,-1-1 1,1 0-1,0 0 1,1 0-1,-1 0 1,1-1-1,-1 1 0,7 4 1,-4-2-7,62 60 76,-3 4 0,-3 1 0,86 132 1,-117-153-80,-3 1 1,-1 0-1,-3 2 1,-2 1 0,-3 1-1,-2 0 1,13 77-1,-7 29 39,25 138 71,-44-287-127,3 47 28,-27-61-72,1-7 15,0-1 1,1 0-1,0-1 1,1-1 0,-20-18-1,-11-7-49,-45-39-89,-137-142 1,-61-50 34,279 258 120,-225-162-93,206 154 102,0 0 1,-1 2-1,-1 2 0,-1 0 0,-64-16 0,83 28 4,0 0 0,0 1 0,1 0 0,-31 2-1,43 0 1,0 0-1,0 0 1,0 0 0,-1 1-1,1-1 1,0 1-1,0 0 1,0 0-1,1 0 1,-1 0-1,0 1 1,0-1 0,1 1-1,-1-1 1,0 1-1,1 0 1,0 0-1,-1 0 1,1 1 0,0-1-1,0 0 1,0 1-1,1-1 1,-1 1-1,1 0 1,-1 0-1,1-1 1,0 1 0,0 0-1,0 0 1,-1 5-1,0 19 35,1 1-1,2-1 1,0 1-1,2-1 1,1 0 0,9 31-1,56 161 67,-50-163-61,55 134 2,8-3 1,195 321-1,-135-257-39,-131-238-46,-16-27-174,-35-51 76,-3 3-1,-68-78 1,95 120 114,-320-348-97,137 158 212,184 193-79,8 9 6,0 0 0,0 0 0,-1 1 0,-11-8 0,19 15-11,-1-1-1,1 1 1,0 0 0,0 1 0,-1-1-1,1 0 1,0 0 0,0 0-1,-1 0 1,1 0 0,0 0-1,0 0 1,0 0 0,-1 0-1,1 0 1,0 0 0,0 1-1,0-1 1,-1 0 0,1 0-1,0 0 1,0 0 0,0 1-1,0-1 1,-1 0 0,1 0 0,0 0-1,0 1 1,0-1 0,0 0-1,0 0 1,0 1 0,0-1-1,0 0 1,0 0 0,0 1-1,0-1 1,0 0 0,0 0-1,0 1 1,0-1 0,0 0-1,0 0 1,0 0 0,0 1-1,0-1 1,0 0 0,0 0 0,0 1-1,1 17 35,-1-17-28,2 11 9,0 0 0,1-1 0,1 1 0,0-1 0,0 1 0,1-1 0,0 0 0,1-1 0,11 15 0,72 87 160,-84-107-177,337 333 157,-144-151-167,-118-109 13,2-3 1,101 68-1,-159-127 7,-5-3-3,0 0 0,-1 1 0,0 1 0,29 31 0,-330-491-1226,188 283 1063,5 13 89,-310-532 52,390 663 40,-13-23 16,2 0 1,-30-80-1,69 136 99,251 316 529,-185-220-538,4-3 1,137 130-1,-65-104-55,-92-81-48,-3 3 0,-1 4 0,84 101 0,-123-125-26,28 31-7,-53-67 1,0 1-1,0-1 0,0 0 1,0 0-1,0 0 1,0 0-1,0 0 0,0 0 1,0 1-1,0-1 1,1 0-1,-1 0 1,0 0-1,0 0 0,0 0 1,0 0-1,0 0 1,0 0-1,0 0 0,1 1 1,-1-1-1,0 0 1,0 0-1,0 0 1,0 0-1,0 0 0,1 0 1,-1 0-1,0 0 1,0 0-1,0 0 0,0 0 1,0 0-1,1 0 1,-1 0-1,0 0 0,0 0 1,0 0-1,0 0 1,0 0-1,1-1 1,-1 1-1,0 0 0,0 0 1,0 0-1,0 0 1,0 0-1,0 0 0,0 0 1,1 0-1,-1 0 1,0-1-1,0 1 0,0 0 1,0 0-1,0 0 1,0 0-1,0 0 1,0 0-1,0-1 0,0 1 1,0-15-79,-8-20-19,-17-12 34,-3 1 0,-1 2 1,-2 0-1,-54-57 1,69 82 39,-221-235-45,-73-90-3,278 303 67,2-2 1,2-1 0,2-1 0,2-2 0,2 0-1,-28-88 1,43 100 4,0 0 0,3-1 0,0 0 0,3-47 0,1 81 0,0 0 0,0 0 0,0 0 0,0 0 0,0 0 0,1 0 1,-1 0-1,1 0 0,-1 0 0,1 0 0,0 1 0,1-4 0,-1 4 0,-1 1 0,0-1 1,1 1-1,-1 0 0,1 0 1,-1-1-1,1 1 0,-1 0 0,0 0 1,1-1-1,-1 1 0,1 0 1,0 0-1,-1 0 0,1 0 0,-1 0 1,1 0-1,-1 0 0,1 0 1,-1 0-1,1 0 0,-1 0 0,1 0 1,-1 0-1,1 0 0,-1 0 1,1 0-1,-1 1 0,2-1 0,2 3 10,0 0-1,1 0 0,-1 1 0,0-1 0,0 1 0,-1 0 0,1 0 0,2 5 0,225 313 361,34 43-249,-97-143-112,152 188-2,-316-405-7,50 52-51,-51-54 45,1 0 1,-1 0-1,1-1 1,0 1-1,0-1 1,0 1-1,0-1 1,1 0-1,-1-1 1,1 1-1,-1-1 1,1 0-1,8 1 1,-12-3 0,0 1-1,1-1 1,-1 0-1,0 0 1,0 0-1,1 0 1,-1 0 0,0 0-1,0 0 1,0 0-1,0 0 1,-1-1 0,1 1-1,0 0 1,0-1-1,-1 1 1,1 0 0,-1-1-1,1 1 1,-1-1-1,0 1 1,1-1 0,-1 1-1,0-1 1,0 1-1,0-1 1,0 1 0,0-1-1,-1-2 1,-2-51-52,-3 33 7,-1 0 0,0 0 0,-2 0 0,0 1-1,-1 0 1,-2 1 0,-19-28 0,2 2 35,-38-61-35,-37-64 35,88 140 30,1 0 0,2 0 0,-16-56-1,27 80-13,0 0 0,1-1 0,0 1 0,0 0 0,1-13-1,0 20 0,0-1 0,0 0 0,0 1 0,0-1 0,1 0 0,-1 1 0,0-1 0,0 1 0,0-1 0,1 0 0,-1 1 0,0-1-1,1 1 1,-1-1 0,0 1 0,1-1 0,-1 1 0,1-1 0,-1 1 0,0-1 0,1 1 0,-1 0 0,1-1 0,0 1 0,-1 0-1,2-1 1,-1 1 2,0 0 0,1 0-1,-1 1 1,1-1-1,-1 0 1,1 1 0,-1-1-1,0 1 1,1 0-1,-1-1 1,0 1 0,1 0-1,-1 0 1,0 0 0,0 0-1,0 0 1,1 1-1,19 17 53,-1 1-1,-1 1 1,-1 1-1,15 24 1,60 104 105,-70-110-121,129 264 155,-31-54-141,-116-241-70,1 3 6,1 0-1,-1 0 0,2 0 0,0-1 0,0 0 0,1-1 1,0 0-1,12 10 0,-20-39-265,-2 6 260,-1 0-1,1 0 0,-2 0 1,0 0-1,0 0 1,-8-17-1,-39-75-187,25 55 158,-9-29 16,-36-121 0,81 228 159,2-1 0,20 33 1,21 43-30,-34-53-44,-3 1 0,17 77 0,7 108 75,-40-230-126,5 25 27,1 0 0,20 52 1,-57-149-301,-2 2 1,-45-64-1,20 36 59,57 91 210,-169-270-194,139 230 207,-1 1 1,-1 2-1,-3 1 1,-50-43 0,72 70 4,0-1 1,-1 2 0,0 0-1,-1 0 1,0 1 0,0 1-1,0 1 1,-1 0 0,0 1-1,0 0 1,-1 2-1,-21-3 1,37 6-12,0 1-1,0 0 1,0-1-1,0 1 1,1 0-1,-1-1 1,0 1-1,0 0 0,0 0 1,1 0-1,-1 0 1,0 0-1,1 0 1,-1 0-1,1 0 1,-1 0-1,1 0 1,-1 0-1,1 0 1,0 0-1,0 0 1,-1 1-1,1-1 1,0 0-1,0 0 1,0 0-1,0 0 1,0 1-1,1 1 0,3 42 50,1-27-48,1-1 1,1 0-1,0-1 0,1 1 0,20 28 1,-1 1 12,87 168 25,75 131 1,-111-223 18,-128-173-267,-163-224-58,-3-5 287,196 258-14,-2 0 0,0 2 0,-32-23 0,45 36-1,-1 1-1,0 0 1,0 0 0,0 1-1,0 1 1,-1 0 0,0 0 0,0 1-1,0 0 1,0 1 0,-19-2-1,29 5-5,-1-1 0,1 1-1,0-1 1,-1 1 0,1-1 0,-1 1-1,1 0 1,0 0 0,0 0-1,-1-1 1,1 1 0,0 0 0,0 1-1,0-1 1,0 0 0,0 0-1,0 0 1,1 1 0,-1-1 0,0 0-1,0 1 1,1-1 0,-1 1-1,1-1 1,0 1 0,-1-1 0,1 0-1,0 1 1,0 0 0,0-1-1,0 1 1,0-1 0,0 1 0,0-1-1,1 4 1,-1 2 7,1 1 1,0 0-1,0 0 0,1 0 1,0-1-1,4 11 1,12 11 14,0 0 0,2-1 0,2-1 0,0-1 0,45 40 0,-22-22-19,-20-18 14,346 340 36,-337-332-17,-24-22-42,1-2 0,0 0 1,24 17-1,-78-76-277,-115-124-174,66 69 432,-119-102 1,194 191 31,-1 2 1,-28-18-1,40 28-2,1 0 0,-1 0 1,0 0-1,0 1 0,0 0 1,0 0-1,0 1 1,0-1-1,-1 1 0,1 1 1,0-1-1,-1 1 0,-7 1 1,13 1 0,-1 1 1,1-1 0,1 0-1,-1 1 1,0-1 0,1 0 0,-1 1-1,1-1 1,0 1 0,-1-1-1,1 1 1,0-1 0,1 1 0,-1-1-1,2 6 1,-2-5-2,1 8 10,2 0 0,-1-1 1,1 1-1,1-1 0,-1 0 0,2 0 0,-1 0 0,13 17 0,57 72 43,-54-74-35,17 20 10,2-1-1,2-2 1,86 68-1,-96-87-16,2-1-1,0-2 1,1-2-1,1 0 1,1-3-1,69 21 1,-98-34-15,20 5 0,0 0 1,0-2 0,56 4-1,-82-10-5,1 0 0,-1-1 0,0 1 0,0 0 0,0-1 0,0 1 0,0-1 0,0 1 0,0-1 0,0 1 0,-1-1 0,1 0 0,-1 1 0,1-1 0,-1 0 0,1 1 0,-1-1 0,0-3 0,5-37-31,-4 11-17,0 25 37,-1 0 0,1 0 0,-1 0 0,-1 0 0,1 0 0,-1 0 0,0 0 0,0 0 0,-1 0-1,0 0 1,0 0 0,0 0 0,-1 1 0,0-1 0,-4-6 0,-54-83-136,-38-54-7,104 190 281,-2-27-104,8 27 72,-2 1 0,-2 0-1,-2 1 1,-1 0 0,-3 61-1,-2-102-98,1 0 0,-1-1 0,1 1 1,-1 0-1,0 0 0,0 0 0,0-1 0,0 1 0,0-1 0,0 1 0,0 0 0,0-1 0,-1 0 0,1 1 0,0-1 0,-1 0 1,1 0-1,-1 0 0,0 0 0,1 0 0,-1 0 0,0 0 0,0 0 0,0-1 0,1 1 0,-1-1 0,0 1 0,0-1 0,0 0 1,0 0-1,0 0 0,0 0 0,0 0 0,0 0 0,1 0 0,-3-1 0,-6 0-30,0 0 1,1-1-1,-1 0 0,1-1 1,-18-7-1,-65-34-40,30 13-1,-1 3 1,-113-34-1,170 60 74,-35-8 0,-81-32 0,110 37 0,-1-2 0,1 0 0,0 0 0,0-1 0,1 0 0,0-1 0,1 0 0,0-1 0,0 0 0,-9-14 0,4 0-11,-22-29-41,35 50 51,-1 1-1,1 0 0,0-1 0,0 1 0,-1 1 0,0-1 1,1 0-1,-1 0 0,0 1 0,0 0 0,1-1 0,-1 1 0,0 0 1,0 1-1,0-1 0,-1 0 0,-2 1 0,5-1 2,0 1 0,1 0 0,-1 0 0,1 0 0,-1 1 0,0-1 0,1 0 0,-1 0 0,1 0 0,-1 0 0,1 1 0,-1-1 0,1 0 0,-1 0 0,0 1 0,1-1 0,0 0 0,-1 1 0,1-1 0,-1 1 0,1-1 0,-1 0 0,1 1 0,0-1 0,-1 1 0,1-1 0,0 1 0,-1-1 0,1 1 0,0 0 0,0-1 0,0 1 0,0-1 0,-1 1 0,1-1 0,0 1 0,0 0 0,0-1 0,0 1 0,0-1 0,0 1 0,0 0 0,1-1 0,-1 1 0,0-1 0,0 1 0,0 0 0,1-1 0,-1 1 0,0-1 0,0 1-1,1-1 1,0 1 0,16 27 12,12 4 28,-1 1 1,-1 1 0,-2 1-1,30 58 1,-42-68-9,-1 1 0,-2 0 0,-1 1 0,-1 0 0,-1 1 0,-1-1 0,4 55 0,-11-5 10,-3-1-1,-23 126 1,18-143-23,8-51-39,-4 20-224,3-24 119,1-16 71,12-84-84,-7 69 41,2-47 1,-7 44 44,-1 0 0,-1 0 0,-2 1 0,-1-1 0,-1 1 0,-1 0 0,-19-41 0,-221-449-108,207 446 128,-4 1-1,-97-117 1,142 188 33,0 1 0,0-1 0,-1 1 0,1-1 0,0 1 0,-1-1-1,1 1 1,0 0 0,-1-1 0,1 1 0,0 0 0,-1-1-1,1 1 1,-1 0 0,1-1 0,-1 1 0,1 0 0,-1 0-1,1 0 1,-1-1 0,1 1 0,-1 0 0,1 0 0,-1 0-1,1 0 1,-1 0 0,1 0 0,-1 0 0,1 0 0,-1 0 0,0 1-1,-5 15 63,6 27 66,0-42-123,2 8 13,-1-1 0,1 0 0,0 1 0,1-1 0,0 0 0,0-1 1,1 1-1,9 13 0,45 57 101,-33-47-65,215 302 318,-206-279-324,-4 0 0,-1 2 0,-3 2 1,29 93-1,-43-91-48,-2 1 0,-3 0 0,-2 1 0,-5 83 0,-1-92-1,0-21 9,-2 1-1,-2-1 1,0 0 0,-3-1-1,0 1 1,-24 54-1,4-24 10,-2-1-1,-48 69 0,74-124-59,3-5-54,6-9 89,0 1 0,1 0 0,0 0 1,0 1-1,0 0 0,8-6 0,12-12 7,-9 1-21,-1-1 0,-1-1 0,-1 0 0,-1 0 0,-2-2 0,11-32 0,-5 13 7,3-3-80,-2-1-1,-2-2 1,-3 1-1,-2-1 1,-2-1-1,4-100 0,-13 141 66,2-46-19,-2 56 49,0 0 1,0-1-1,1 1 1,-1 0-1,1 0 0,-1 0 1,1 0-1,0-1 1,0 1-1,0 0 0,0 1 1,0-1-1,0 0 1,0 0-1,1 0 0,-1 1 1,1-1-1,0 0 1,-1 1-1,3-2 0,-3 3 3,0 0 0,-1-1 0,1 1-1,0 0 1,0 0 0,-1 0-1,1 0 1,0 0 0,0 0 0,0 1-1,-1-1 1,1 0 0,0 0-1,0 0 1,-1 1 0,1-1 0,0 0-1,0 1 1,-1-1 0,1 1 0,-1-1-1,1 1 1,0-1 0,-1 1-1,1-1 1,-1 1 0,1 0 0,-1-1-1,1 1 1,-1 0 0,0-1-1,1 1 1,-1 0 0,0-1 0,1 1-1,-1 0 1,0 0 0,0-1 0,0 1-1,0 0 1,0 1 0,6 37 141,-6-36-137,1 28 13,-2 1 0,-1-1 0,-2 0-1,-1 0 1,-1 0 0,-2 0 0,-1-1 0,-1 0 0,-2-1 0,-16 32-1,-24 32 110,-103 141-1,95-150-110,1 7-41,35-50 5,-3-1 0,-1-2-1,-38 40 1,65-76 5,-1 0-1,0-1 0,0 1 0,0-1 0,0 1 0,0-1 0,0 0 0,0 0 1,-1 0-1,1 0 0,0 0 0,0 0 0,-1-1 0,1 1 0,-1-1 0,-4 1 1,56-4-213,-42 2 228,-1 1 1,0-1-1,0-1 0,1 1 0,-1-1 0,0 0 0,-1 0 0,1-1 0,0 0 0,-1 0 0,1 0 1,-1-1-1,0 1 0,8-9 0,6-7-6,0-1 1,19-27 0,-4 5 5,88-87 4,-78 88-2,-3-3 0,-1-2 0,-2-1 0,61-101 0,-42 12-75,-47 106 43,1 1 1,1 1-1,1 0 0,2 1 1,1 0-1,28-35 1,-40 58 15,-5 30 341,-5-13-294,6-13-38,0 0 0,-1 0 0,1 0 0,0 0 0,-1 0 1,1 0-1,0 0 0,-1 0 0,1 0 0,0 0 0,-1 0 1,1-1-1,0 1 0,-1 0 0,1 0 0,0 0 0,0 0 0,-1 0 1,1-1-1,0 1 0,-1 0 0,1 0 0,0-1 0,0 1 1,0 0-1,-1 0 0,1-1 0,0 1 0,0 0 0,0-1 0,0 1 1,-1 0-1,1-1 0,0 1 0,0 0 0,0-1 0,0 1 1,0-1-1,-8-19-10,1 0 1,0 0 0,2-1 0,-3-24-1,-3-7-70,4 17 62,8 31 34,5 21 24,-1-6-12,-1 1 1,-1 0-1,0 0 1,-1 0-1,0 1 1,-1-1-1,-1 0 0,1 1 1,-2-1-1,0 0 1,0 1-1,-1-1 0,-1 0 1,0 0-1,-1 0 1,0 0-1,-1-1 1,0 0-1,-11 19 0,2-6-6,10-16-6,0 0 1,-1 0-1,0 0 1,0-1-1,0 0 1,-1 0-1,0 0 0,-10 7 1,15-28-127,5-60-161,17-94-1,-12 104 207,-8 55 67,8-45 7,-8 52-7,-1-1 0,1 1 0,-1 0 0,1-1 0,0 1 0,0-1-1,0 1 1,0 0 0,0 0 0,1 0 0,-1 0 0,1 0 0,-1 0 0,1 0-1,0 0 1,2-1 0,-4 3 0,1-1 0,-1 1 0,0 0 1,1 0-1,-1 0 0,1 0 0,-1 0 0,0 0 0,1 0 0,-1 0 0,1 0 0,-1 0 0,0 0 0,1 1 0,-1-1 1,1 0-1,-1 0 0,0 0 0,1 0 0,-1 1 0,0-1 0,1 0 0,-1 0 0,0 1 0,1-1 0,-1 0 0,0 1 0,1-1 1,-1 0-1,0 1 0,0-1 0,0 0 0,1 1 0,-1-1 0,0 0 0,0 1 0,0-1 0,0 1 0,1 0 0,3 18 95,-4-16-75,2 25 48,0 1 0,-2 0 0,-2 0 1,0-1-1,-2 1 0,-1-1 0,-2 0 0,-18 52 1,6-18 59,-20 122 0,42-177-209,6-13 7,12-21 44,-20 25 44,65-84-75,144-145-1,-175 194 42,32-44 0,30-33-527,-117 137 572,-28 41 0,-4 4 74,42-56-55,-14 16 98,-24 37 1,43-58-116,0 1-1,1 0 1,0 0-1,0 0 0,1 0 1,0 0-1,0 1 1,1-1-1,0 1 0,-1 15 1,3-24-28,0 0 1,1 1-1,-1-1 1,0 0 0,0 0-1,1 1 1,-1-1-1,0 0 1,1 0-1,-1 1 1,0-1 0,0 0-1,1 0 1,-1 0-1,0 0 1,1 0-1,-1 0 1,1 1 0,-1-1-1,0 0 1,1 0-1,-1 0 1,0 0-1,1 0 1,-1 0-1,0 0 1,1-1 0,-1 1-1,0 0 1,1 0-1,-1 0 1,0 0-1,1 0 1,-1 0 0,0-1-1,1 1 1,-1 0-1,0 0 1,1-1-1,16-7 8,3-8-3,-1-1 0,-1-1 0,0 0 0,29-40 0,-13 16-45,-10 15-39,-13 16 27,-1-1-1,0 0 1,0-1-1,-1 1 1,12-26-1,-20 34 60,2-5 19,0 0 1,1 0 0,0 1-1,6-11 1,-9 19-9,-1 0-1,0 0 1,1 0 0,-1 0-1,1 0 1,-1 0 0,1 0 0,-1 0-1,1 0 1,-1 0 0,0 0 0,1 0-1,-1 0 1,1 1 0,-1-1 0,1 0-1,-1 0 1,0 0 0,1 1-1,-1-1 1,0 0 0,1 1 0,-1-1-1,0 0 1,1 1 0,-1-1 0,0 0-1,0 1 1,1-1 0,-1 1-1,0-1 1,0 0 0,0 1 0,0-1-1,0 1 1,1-1 0,-1 1 0,0-1-1,0 1 1,4 19 13,-4-18-38,0 5 2,0-9 43,-4-26-599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7:37.43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1065 7 96,'0'2'51,"-1"0"-1,1 0 1,-1 0-1,0 0 1,0 0-1,0 0 1,0 0-1,0 0 1,0-1-1,0 1 1,0 0 0,-1 0-1,1-1 1,-1 1-1,1-1 1,-1 0-1,0 1 1,0-1-1,1 0 1,-4 2-1,-50 23 143,32-16-38,-351 167 365,-165 84-495,536-258-25,-1-1 0,1 1 0,0-1 0,0 1 0,0 0 0,0 0 0,0 1 0,1-1 0,-1 1 0,1-1 0,0 1 0,0 0 0,0-1 0,1 1 0,0 0 0,-1 0 0,1 0 0,0 0 0,1 1 0,-1-1 0,1 0 0,0 0 0,0 0 0,0 1 0,0-1 0,1 0 0,0 0 0,0 0 0,0 0 0,0 0 0,1 0 0,-1 0 0,5 6 0,-1-4-2,0 0-1,1-1 1,0 1 0,0-1 0,1-1-1,-1 1 1,1-1 0,0 0 0,0 0-1,1-1 1,11 4 0,15 4 1,42 7 1,-72-17 1,128 23 11,0-5 0,2-7 0,209-6 0,-324-8-7,1-1 0,-1-1 0,0 0 0,0-2 0,-1 0 0,0-1-1,0 0 1,26-17 0,-18 9 1,0-1 0,-2-2 1,0-1-1,38-38 0,-55 49-4,-1 0 0,0 0-1,0-1 1,-1 1 0,0-1 0,-1-1 0,0 1-1,0-1 1,-1 1 0,0-1 0,-1 0-1,0 0 1,0 0 0,-1 0 0,-1-1 0,0 1-1,0 0 1,-1 0 0,0 0 0,-1 0 0,0 0-1,-5-17 1,-8-13-25,0 1 0,-3 0 0,-1 2 0,-24-37-1,37 65 8,-40-63-379,-5 7-208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7:52.74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1089 128,'70'-183'1345,"-43"107"-1229,4 2-1,2 2 0,4 1 1,65-95-1,-73 126-101,2 1 0,1 1 0,2 2-1,2 1 1,1 2 0,2 2 0,58-38 0,-65 51 1,1 0 1,0 3 0,1 0-1,1 3 1,0 0 0,1 3-1,0 1 1,0 1 0,1 2-1,59 0 1,-65 4-6,1 1-1,-1 2 1,0 2 0,0 0-1,0 2 1,0 2 0,-1 0 0,0 2-1,-1 1 1,48 27 0,-1 12 18,-4 3 1,81 75-1,-101-83-23,-2 1 38,-3 2 0,-1 2 0,-3 2-1,-2 2 1,59 101 0,-91-137-35,0 1 1,-2 0 0,0 1 0,-1-1 0,-1 1-1,-1 1 1,2 23 0,0 148 33,-7-132 6,-1-37-43,-1 0 0,-1 0 0,-1 0 1,-1 0-1,-1-1 0,-1 0 0,0 0 1,-22 35-1,15-27-1,1 1 0,2 0 1,-11 38-1,13-19 4,1 0 0,3 1 0,0 71 0,7-116-7,-1-1 0,1 1 1,1 0-1,-1-1 0,1 1 0,0-1 0,0 1 1,0-1-1,1 0 0,0 0 0,0 0 0,0 0 1,1-1-1,5 7 0,9 7 9,0-1 1,22 17-1,-8-8 0,-13-12 1,1 0 1,1 0-1,24 11 1,22 13 11,234 180 126,-210-146-72,-46-39-69,-2 2 1,74 78-1,21 35-4,33 41 24,-18-4-27,-66-84 0,-5 4 1,81 133-1,-109-135 1,-3 2-1,55 171 0,40 234-233,-3-8-1034,-95-361 726,1 2-180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8:07.71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32,'49'254'2146,"-32"-164"-1967,3 0-1,5-2 0,3-1 1,4-1-1,4-1 1,81 139-1,-50-122-80,141 167 0,108 74 80,-237-261-167,25 28-88,5-6 0,160 119 0,-220-188 38,1-2 0,2-2 0,1-2 0,1-3 0,1-2 0,2-2 0,0-3 0,105 20 0,-139-35-88,0-1 0,1-1 0,-1-1 0,1-1-1,-1-1 1,1-1 0,-1-1 0,0-1 0,40-12 0,6-17-519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8:40.43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603 0 32,'0'0'315,"10"41"1073,-2 13-1070,-2 1-1,-2-1 1,-6 94 0,-2-112-276,-1 0 1,-2 0 0,-19 57 0,-48 103-25,28-83 27,27-62-40,-254 636 177,243-612-182,3 1 0,-27 128 0,-2 164 0,49-282 9,7 97-1,1-79 2,3-5-32,24 156 1,39 95 4,-51-272 18,12 47-25,51 146 0,-56-210 15,3 0-1,2-1 0,3-2 1,45 65-1,16 6-31,139 148-1,-179-223 23,3-2-1,2-2 0,2-3 0,125 75 1,555 229-110,-641-313-399,202 51-1,-187-65-90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8:44.73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1367 0,'40'0'1313,"216"12"-170,-218-15-1076,0-1 1,-1-2-1,0-2 1,0-1-1,42-16 0,79-19 111,-131 38-149,-1-1 1,0-2-1,-1-1 1,32-16-1,91-60 22,-65 35-20,-62 36-27,0 0 1,-2-1-1,0-1 1,29-34-1,24-21 6,38-40-10,-13 14 0,92-109 27,-126 133-22,16-9-7,-71 75 5,1 1 0,1 0 0,0 0 0,0 1 0,0 0 0,0 1 0,16-6 0,62-13 13,-80 21-16,0-1 1,-1 0 0,1-1 0,-1 0 0,0 0 0,0 0 0,-1-1 0,1 0 0,-1 0 0,-1-1 0,1 1 0,-1-1 0,0-1 0,-1 1 0,0-1 0,4-9 0,53-78-1187,-35 55 108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8:49.59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1215 0 32,'0'0'1602,"0"30"-1373,-1-22-207,0 0 0,-1 0 0,0-1-1,0 1 1,0-1 0,-1 1 0,-1-1 0,1 0 0,-1 0-1,0 0 1,-1-1 0,1 0 0,-1 1 0,-1-2 0,-8 9-1,-12 10 0,0-2 0,-33 21-1,-72 40 25,-3-6-1,-263 108 1,349-166-73,-1-2 0,-1-3 0,-1-1 1,-63 7-1,106-19 24,1 0 1,0 0 0,0 1-1,0 0 1,0 0 0,0 1-1,-10 5 1,17-6-2,2 1 8,1 0 1,0-1 0,0 1-1,0-1 1,0 0-1,0 0 1,1 0 0,-1 0-1,1 0 1,-1-1-1,1 1 1,4 0-1,4 3 20,27 13-1,17 7 92,-1 2-1,-2 3 0,69 49 0,-105-64-94,-1 1 0,-1 0-1,22 30 1,-35-44-18,0 0 1,1 1-1,-1-1 0,1 0 1,0-1-1,0 1 0,0 0 1,-1-1-1,1 0 0,1 1 1,-1-1-1,0 0 0,4 0 1,-5-1-2,1 1 1,-1 0 0,0-1-1,1 1 1,-1 0-1,0 0 1,1 0 0,-1 1-1,0-1 1,0 0-1,0 1 1,2 2 0,-4-4-3,1 0 1,-1 1 0,1-1-1,-1 0 1,1 1-1,-1-1 1,0 0 0,1 0-1,-1 0 1,1 1-1,-1-1 1,1 0 0,-1 0-1,1 0 1,-1 0 0,1 0-1,-1 0 1,1 0-1,-1 0 1,1 0 0,-1 0-1,1 0 1,-1 0-1,1 0 1,-1-1 0,1 1-1,-1 0 1,1 0-1,-1 0 1,1-1 0,-1 1-1,1 0 1,-1-1 0,0 1-1,1 0 1,-1-1-1,0 1 1,1 0 0,-1-1-1,0 1 1,1-1-1,-1 1 1,0-1 0,0 1-1,0-1 1,1 1-1,-1-1 1,0 1 0,0-1-1,5-7 3,0 1-1,0 0 1,1 0-1,0 1 1,0-1-1,1 1 1,0 1-1,0-1 1,0 1-1,0 0 1,1 1-1,0 0 1,0 0-1,0 1 1,1 0-1,-1 0 1,1 1-1,-1 0 1,1 0-1,16 0 1,34 2 16,68 10-1,-104-7-12,0 1 0,0 2-1,-1 0 1,1 1-1,-2 2 1,22 10 0,7 24-4,-47-42-6,3-3-4,-1 1-1,0 0 1,0-1-1,1 0 1,-1-1-1,0 1 1,-1-1-1,1 0 1,0 0-1,-1 0 1,5-5-1,30-17-49,-29 22 60,-1 0 1,1 1 0,0 0-1,-1 0 1,1 1 0,0 1-1,0-1 1,0 1 0,0 1-1,0 0 1,-1 1 0,1-1-1,0 2 1,-1 0 0,17 6-1,-5 1 2,-1 0 0,1 1 0,-2 1-1,0 1 1,30 26 0,-36-26-19,3-3-89,-13-37 37,-3-24-2,3 0 0,2 1 1,22-98-1,-21 124 45,1 1 0,1 0 1,1 1-1,2 0 0,0 0 0,1 1 1,0 1-1,2 0 0,1 1 1,25-27-1,-36 42 9,0 0-18,0 0 0,0 0 0,1 0-1,-1 1 1,1 0 0,-1 0 0,1 0 0,0 0 0,9-3-1,-5 5-748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8:53.30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361 251 32,'0'0'1255,"1"22"-871,2-7-313,-1 1-1,-1 0 1,-1 0-1,0 0 1,-1 0 0,0 0-1,-2 0 1,1 0 0,-2-1-1,0 1 1,-1-1-1,-13 27 1,-118 180-5,112-189-53,-2-1-1,0-2 0,-3 0 1,-42 35-1,54-51-17,25-17 7,-1 0 4,-1 0 0,0 1 0,1 0-1,-1 0 1,1 1 0,10-2 0,34-7 22,-7 0-24,223-11 74,-187 16-55,37 2 20,222 23-1,-325-18-39,0 1-1,0 0 0,-1 0 0,1 2 0,-1 0 0,0 0 0,0 1 0,18 12 0,3 5 7,49 44-1,-40-30-6,-42-37-3,0 1 0,-1 0 0,1 0 0,0-1 0,0 1 0,-1 0 1,1-1-1,0 1 0,0-1 0,0 1 0,0-1 0,0 1 0,0-1 0,-1 1 0,1-1 0,0 0 0,0 0 0,0 0 0,0 1 0,1-1 0,-1 0 0,0 0 0,0 0 0,0-1 0,0 1 0,0 0 0,1-1 0,1-1 1,0 0-1,-1-1 1,1 1-1,0-1 1,-1 0-1,0 0 1,0 0-1,0 0 1,0 0-1,0-1 1,0 1-1,1-6 1,7-11 1,37-62-1,-34 57 0,2 0 0,23-33 0,148-155-16,-166 193 14,0 2 0,1 1 0,1 0 1,1 1-1,0 2 0,1 0 0,0 2 1,33-12-1,-55 23 4,-1 0 0,1 1 1,0-1-1,-1 0 0,1 0 1,-1 0-1,0 0 0,1 0 0,-1 0 1,0 0-1,1 0 0,-1 0 1,0-1-1,0 1 0,0 0 0,0-1 1,0 1-1,0-1 0,-1 0 1,1 1-1,0-1 0,-1 1 0,1-1 1,-1 0-1,0 1 0,1-1 1,-1 0-1,0 0 0,0 1 0,0-1 1,0 0-1,-1 0 0,1 1 1,0-1-1,-1 0 0,1 1 0,-1-1 1,0 1-1,1-1 0,-1 0 1,-2-2-1,-2-2 2,-1 0-1,0 0 1,-1 1-1,0 0 1,0 0 0,0 0-1,0 1 1,-1 0 0,1 0-1,-1 1 1,0 0-1,-12-3 1,-9-5 8,-32-14-62,2-3 0,0-3 1,2-2-1,2-2 1,1-3-1,-63-58 1,89 69-944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9:17.64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1404 0 0,'-1'3'79,"-1"0"-1,0 0 1,1 0-1,-1-1 1,0 1-1,-1-1 1,1 1-1,-5 3 1,-6 7 250,-32 40-69,-3-2 1,-2-2-1,-2-2 1,-81 56-1,43-43-203,-133 64 0,143-83-20,1 3 0,-132 100-1,173-113-35,-11 8 2,3 2 0,-48 54 0,80-79-1,1 1 0,1 1 0,0 0 0,2 0 0,0 1 0,1 1 0,1-1 0,0 1 0,2 1 0,-5 24 0,3 10 18,3 0-1,2 0 0,2 0 1,3 0-1,13 83 0,74 271-52,-80-372 15,18 62-337,4-1 0,5-2 0,69 133 0,-36-108-820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9:22.7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27 3 416,'0'0'278,"-22"-3"1297,18 3-1575,4 0-86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49:52.7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51 224,'1'-2'24,"-1"0"-1,1 0 1,0 0 0,-1 0-1,1 1 1,0-1 0,0 0-1,1 0 1,-1 1 0,0-1-1,1 0 1,-1 1 0,0-1-1,1 1 1,0 0-1,-1 0 1,1-1 0,0 1-1,0 0 1,-1 0 0,1 1-1,0-1 1,0 0 0,0 1-1,0-1 1,0 1 0,0-1-1,3 1 1,65-9 351,-65 9-357,19-3 31,0 2 1,0 1-1,0 0 1,0 2-1,0 1 1,-1 1-1,1 1 1,-1 1-1,0 1 1,27 11-1,-23-4-26,-1 1 0,0 0 0,0 2 1,-2 1-1,0 1 0,-1 2 0,-1 0 0,-1 1 0,-1 1 0,-1 0 1,-1 2-1,-2 0 0,0 1 0,-1 1 0,-2 0 0,-1 1 0,-1 0 0,-1 1 1,-2 0-1,0 1 0,-2 0 0,-2 0 0,2 44 0,-5-18-13,-2-1-1,-3 0 1,-2 0 0,-2 0-1,-3-1 1,-2 0 0,-2-1-1,-3 0 1,-43 88-1,-4-30-2,-15 34 9,73-128-15,0 0 1,1 0-1,0 1 0,2-1 1,0 1-1,-2 35 0,6-41 1,1-1-1,0 1 0,1 0 1,0-1-1,1 1 1,0-1-1,1 0 0,0 0 1,1 0-1,0-1 0,1 1 1,0-1-1,9 11 1,13 14-17,1-1 0,40 35 0,-10-10-72,-3 3-575,-6 1-870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57:32.330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49 173 160,'-2'0'38,"1"0"0,0 1 0,-1-1-1,1 1 1,-1 0 0,1-1 0,0 1 0,0 0-1,-1 0 1,1 0 0,0 0 0,0 0 0,0 0-1,0 0 1,0 0 0,0 0 0,0 0 0,0 1-1,1-1 1,-1 0 0,0 1 0,1-1 0,-1 3-1,-10 35 65,4 25 96,3 0-1,8 120 1,2-132-161,2-1 0,2 1 1,3-2-1,2 0 1,27 60-1,-28-86-41,-12-20-7,1-1 0,-1 0 0,0 1 0,0-1 1,0 1-1,-1 0 0,1 0 0,1 6 0,-3-9-63,1-25 11,-2 0 0,0 1 0,-1-1 0,-1 0 0,-10-33 0,-1-15 14,4 0-78,3 0 0,3-1 0,4 0 0,2 1 1,4-1-1,3 1 0,24-96 0,-17 114-177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31.082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0 487 96,'27'11'475,"42"-6"-174,1-3 0,76-7 0,5 0-147,-128 5-167,26-1 121,-49 1-107,0 0-1,0 0 1,0 0 0,0 0 0,0 0-1,-1 0 1,1 0 0,0 0 0,0 0-1,0 0 1,0 0 0,0-1 0,0 1-1,0 0 1,0 0 0,0 0 0,0 0-1,0 0 1,0 0 0,0 0 0,0 0-1,0 0 1,0-1 0,0 1-1,0 0 1,0 0 0,0 0 0,0 0-1,0 0 1,0 0 0,0 0 0,0 0-1,0-1 1,0 1 0,0 0 0,0 0-1,0 0 1,0 0 0,0 0 0,0 0-1,0 0 1,0 0 0,0 0 0,1 0-1,-1-1 1,0 1 0,0 0 0,0 0-1,0 0 1,0 0 0,0 0 0,0 0-1,-30-9-32,-24 1-8,0 1 0,0 3 0,-97 6-1,166-6 53,0-1 0,-1 0 0,1-1 0,-2-1 0,1 0 0,-1-1 0,0-1 0,0 0 0,17-17 0,26-14 29,18-9 1,-5 6-46,-3-3 1,64-57 0,-119 91-62,-13 11-24,-24 15-26,18-9 127,-24 15-12,1 2 0,1 1 0,1 1 0,2 2 0,0 0 0,1 2 0,2 1 0,1 1 0,-25 43 0,47-71 4,0-1 0,0 0 0,1 1 0,-1-1 0,0 0 0,1 1 0,-1-1 0,1 1 0,0-1 0,-1 1 0,1-1 0,0 1 0,0-1 0,0 1 0,0-1 0,0 1 0,0-1 0,0 1 0,1-1 0,-1 1 0,1-1 0,-1 1 0,1-1-1,0 2 1,1 0 0,0-1 0,0 0 0,0 0 0,0 0-1,0 0 1,0-1 0,1 1 0,-1 0 0,1-1-1,-1 0 1,1 1 0,2 0 0,8 2 22,0 0-1,0-1 1,1-1 0,20 2 0,-20-3-17,-1 0-1,1-1 1,0 0 0,0-1-1,-1-1 1,1 0 0,-1-1-1,1-1 1,-1 0 0,0 0-1,0-2 1,-1 1 0,1-2-1,-1 1 1,12-11 0,-8 7-9,-12 8 0,0-1 0,1 0 0,-1 0 0,0 0 0,0 0 0,-1-1 0,1 1 0,5-9 0,-11 12-17,-1-1 1,0 1-1,0 0 1,0 0-1,0 0 1,0 0-1,0 1 0,0 0 1,-4 0-1,-14 4 0,0 1 0,0 1 0,1 1 0,-1 1-1,2 1 1,-1 0 0,2 1 0,-22 17 0,37-25 26,0 0 0,1 0 0,0 0 0,-1 0 1,1 0-1,0 1 0,1-1 0,-1 0 0,1 1 1,-1-1-1,1 1 0,0 0 0,1-1 0,-1 1 1,0 0-1,1 0 0,0 0 0,0-1 0,1 8 1,-1-9-4,1 1 1,-1-1 0,1 1-1,0-1 1,0 1 0,0-1-1,0 0 1,0 0 0,0 1-1,1-1 1,-1 0 0,1 0-1,0 0 1,-1-1 0,1 1-1,0 0 1,0-1 0,0 1-1,0-1 1,1 1 0,-1-1-1,0 0 1,0 0 0,1 0 0,-1 0-1,1 0 1,-1-1 0,1 1-1,4-1 1,2 1 2,0-1 1,0-1-1,0 1 1,0-2-1,0 1 0,0-1 1,0-1-1,0 1 1,-1-2-1,1 1 1,8-6-1,13-8 0,45-34 1,-44 29-14,-16 11 5,78-57 16,-82 59-15,0-1 1,-1 0-1,0-1 0,0 0 1,12-20-1,-19 27-15,-1 0-1,0 1 1,0-1 0,-1 0 0,1 0-1,-1 0 1,0 0 0,0-1 0,0 1-1,0 0 1,-1 0 0,0 0-1,0-1 1,0 1 0,0 0 0,-1 0-1,-1-7 1,0 6-8,0 0-1,-1 0 1,1 0-1,-1 1 1,0-1-1,0 1 1,-1-1-1,1 1 1,-1 0 0,0 1-1,0-1 1,-9-5-1,2 1-12,1 0-1,-2 1 1,1 1-1,-1 0 1,0 1-1,-16-5 1,23 8 34,0 1-1,0 0 0,-1 0 1,1 1-1,-1 0 1,1 0-1,0 0 1,-1 0-1,1 1 1,0 0-1,-1 0 1,1 0-1,0 1 1,0 0-1,0 0 1,0 0-1,0 1 1,-5 3-1,-9 7 13,1 0-1,0 2 0,0 0 0,2 1 1,0 0-1,1 2 0,0 0 0,-21 36 1,34-51-7,0-1 0,1 1 0,0-1 0,-1 1 0,1 0 0,0-1 0,0 1 0,0 0 0,1 0 0,-1 0 0,1 0 0,-1-1 0,1 1 0,0 0 0,0 0 0,1 0 0,-1 0 0,0 0 0,1 0 0,0 0 0,0 0 0,0-1 0,0 1 0,0 0 0,0-1 0,1 1 0,-1-1 0,1 1 0,0-1 0,-1 0 0,1 1 0,0-1 0,1 0 0,-1 0 0,0-1 0,0 1 0,1 0 0,-1-1 0,1 1 0,0-1 0,-1 0 0,1 0 0,0 0 0,5 1 0,0 0 8,1 0-1,-1 0 0,1-1 1,0 0-1,0-1 0,-1 0 1,1 0-1,0-1 1,0 0-1,-1 0 0,1-1 1,-1 0-1,1-1 0,8-3 1,-5-1-10,-1 0 0,0-1 1,0 0-1,-1 0 0,0-1 0,0-1 1,-1 1-1,12-19 0,2-6 12,27-53 1,-39 65-17,-8 17-30,0-1 1,-1 1 0,1-1 0,-1 0 0,-1 0 0,1 0 0,0-11 0,-2 16 52,-5 13 10,-2 0-19,1-1-1,1 2 1,0-1 0,1 0 0,0 1 0,1 0 0,-3 23-1,2 4 68,3 49 0,2-51-54,-2-36-24,1 1 1,0-1-1,0 0 1,0 0 0,0 0-1,0 1 1,0-1-1,1 0 1,-1 0-1,1 0 1,-1 0-1,1 0 1,0 0-1,0 0 1,0 0-1,0 0 1,0 0-1,0 0 1,0-1-1,1 1 1,-1 0-1,1-1 1,-1 1-1,1-1 1,0 1-1,0-1 1,-1 0-1,1 0 1,0 0-1,0 0 1,0 0-1,0 0 1,0-1-1,0 1 1,0-1-1,1 1 1,-1-1-1,0 0 1,0 0-1,4 0 1,-1 0-3,-1-1 0,1 0 0,-1 0 0,1-1 0,-1 1-1,1-1 1,-1 0 0,0 0 0,0-1 0,0 1 0,0-1 0,0 0 0,-1 0 0,1 0 0,-1 0 0,0-1 0,0 0-1,4-4 1,-2-3-6,1 0 1,-2 0-1,0 0 0,0-1 0,-1 1 0,0-1 0,-1 0 0,1-14 0,-1 2-39,-1 0-1,-1 0 1,-5-28-1,3 39 25,-1 0-1,-1 1 0,0 0 0,-1 0 0,0 0 0,-11-18 0,-47-62-107,59 88 145,4 6 29,9 16 92,15 25 86,-7-18-171,0 2 0,13 31 0,-25-46-32,0 1 0,-1-1 0,0 1-1,-1 0 1,-1 0 0,0 0 0,0 22 0,-2-35-20,0 0 0,0 1-1,0-1 1,0 0 0,0 0-1,0 0 1,0 1-1,-1-1 1,1 0 0,0 0-1,0 0 1,0 1 0,0-1-1,0 0 1,-1 0 0,1 0-1,0 0 1,0 1 0,0-1-1,0 0 1,-1 0 0,1 0-1,0 0 1,0 0 0,0 0-1,-1 0 1,1 0-1,0 0 1,0 0 0,-1 0-1,1 0 1,0 0 0,0 0-1,0 0 1,-1 0 0,1 0-1,0 0 1,0 0 0,-1 0-1,1 0 1,0 0 0,0 0-1,0 0 1,-1 0 0,1 0-1,0 0 1,0-1 0,0 1-1,-1 0 1,1 0-1,0 0 1,0 0 0,0-1-1,0 1 1,0 0 0,-1 0-1,1 0 1,0 0 0,0-1-1,0 1 1,0 0 0,0 0-1,0-1 1,0 1 0,-11-12-15,-16-50-99,23 49 79,-1 0 0,0 1 0,-1 0 0,-14-21 1,19 31 33,-1 0 1,1 0 0,-1 0-1,1 1 1,-1-1 0,0 0-1,0 1 1,0 0 0,0-1-1,0 1 1,0 0 0,0 0-1,-1 0 1,1 0 0,0 0 0,-1 1-1,1-1 1,0 1 0,-1-1-1,1 1 1,-1 0 0,1 0-1,-1 0 1,1 0 0,0 1-1,-1-1 1,1 1 0,-1-1-1,1 1 1,0 0 0,-3 1-1,-1 1 8,0 0 0,0 1 0,1 0 0,-1 0 0,1 0 0,0 0 0,0 1 0,1 0-1,-9 10 1,-2 10 44,-21 43 0,22-39 13,13-26-86,2-18-789,2-5-529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34.114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1023 8 192,'9'-7'1006,"-13"12"-627,0 1-392,-13 19 37,-2-1 0,-1-1-1,-36 33 1,-79 57 7,95-81-18,39-32-13,-177 134 65,157-120-56,-1-1-1,0-1 0,-1-1 0,-1-1 0,1-1 1,-43 9-1,45-15-43,1-1 0,-1-1 0,-20-2 1,1 0-9,36 1 42,0 1-1,0 0 1,0 0-1,0 0 1,0 0-1,0 1 1,1-1-1,-7 5 1,6-4-14,-1 1-1,1-1 1,0-1 0,-1 1 0,1 0 0,-1-1-1,0 0 1,0 0 0,-4 0 0,-2-1 14,0 1 0,0 0 0,0 1 1,0 0-1,0 0 0,-14 6 0,4-3 0,11-2 26,25-3 10,-8 0-27,1-1-1,-1 0 0,0-1 1,0 1-1,0-1 1,0-1-1,0 0 0,10-5 1,56-37 37,-33 19-23,78-49 25,110-59-30,-222 131-17,0 0 0,1 0 0,-1 0 0,1 1 0,0 0 0,0 1 0,-1-1 0,13 0 0,-18 3 0,0-1 1,-1 1 0,1 0-1,0-1 1,0 1 0,-1 0-1,1-1 1,0 1-1,-1 0 1,1 0 0,-1-1-1,1 1 1,-1 0 0,1 0-1,-1 0 1,0 0 0,0 0-1,1 0 1,-1-1 0,0 1-1,0 0 1,0 0-1,0 0 1,0 0 0,0 0-1,0 0 1,0 0 0,0 0-1,0 0 1,-1 0 0,1 0-1,-1 1 1,1 0 4,-1 4-7,1-1 0,-1 0 1,-1 1-1,1-1 0,-1 0 0,0 0 0,0 0 0,0 0 0,-1 0 0,0 0 0,0-1 0,-5 7 0,-52 55-49,26-32 37,32-31 14,-74 90 18,69-83-13,0 0 0,0 1 0,1 0 0,1 0 0,0 0 0,1 1 0,-5 16 0,9-27-4,0 0 0,0 0 0,0 0 0,0-1 0,1 1 0,-1 0 0,0 0-1,0-1 1,1 1 0,-1 0 0,0-1 0,1 1 0,-1 0 0,1-1 0,-1 1 0,1 0-1,-1-1 1,1 1 0,0-1 0,-1 1 0,1-1 0,-1 0 0,1 1 0,0-1 0,0 1 0,-1-1-1,1 0 1,0 0 0,0 1 0,-1-1 0,1 0 0,0 0 0,0 0 0,-1 0 0,1 0-1,0 0 1,0 0 0,0 0 0,-1 0 0,1 0 0,0-1 0,0 1 0,-1 0 0,3-1 0,41-10 1,-20-3 3,0-1-1,-1-1 1,-1-1 0,0 0-1,-1-2 1,-1 0 0,33-44-1,-47 50-21,-18 16-22,-18 15-33,28-17 72,-1 1 0,1 1 0,-1-1 0,1 0 0,-1 1 0,1-1 0,0 1 0,0-1 0,1 1 0,-1 0 0,0 0 0,1 0 0,0 0 0,0 0 0,0 0 0,0 0 0,0 1 0,0-1 0,1 0 0,0 0 0,0 7 0,0-8 3,1 0-1,0 0 1,0 0-1,0 1 1,0-1 0,0 0-1,1 0 1,-1-1-1,1 1 1,-1 0 0,1 0-1,0-1 1,0 1-1,-1-1 1,1 1-1,0-1 1,0 0 0,1 0-1,-1 0 1,0 0-1,0 0 1,0 0 0,1-1-1,-1 1 1,0-1-1,1 0 1,-1 1 0,0-1-1,1 0 1,3-1-1,11 1 6,1-1 0,-1-1-1,0-1 1,0 0 0,0-2-1,0 1 1,0-2 0,-1 0-1,17-10 1,24-14 1,57-42-1,-100 63 0,-6 3-10,-1 1 0,0-1 0,0 0-1,-1-1 1,1 0 0,-1 0 0,-1 0 0,0 0 0,0-1 0,0 0 0,6-16 0,-1-2-88,-2 0 1,8-44-1,-10 40-169,16-49 0,-42 157 318,9-51 26,-1-1 0,-1 0 0,-1-1 0,-33 44 0,-83 81 8,109-127-88,7-8 27,0 2-1,-18 27 1,28-38-14,0 1 0,1-1 0,0 1 0,0 0 0,1 0 0,-1 1 0,2-1 0,-1 0 1,1 1-1,-1 11 0,2-17-15,1 0 1,-1-1-1,0 1 1,1 0-1,-1 0 0,1-1 1,0 1-1,0 0 1,-1-1-1,1 1 1,0-1-1,0 1 0,1-1 1,-1 0-1,0 1 1,0-1-1,1 0 1,-1 0-1,0 0 0,1 0 1,0 0-1,-1 0 1,1 0-1,-1 0 1,1 0-1,0-1 0,-1 1 1,1-1-1,0 0 1,0 1-1,0-1 1,-1 0-1,1 0 1,0 0-1,3 0 0,3 0-1,1 0 0,-1-1 0,0 0 0,0 0 0,0-1 0,1 0 0,7-3 0,0-3 4,0-1 1,0 0-1,-1-1 0,0-1 1,0-1-1,-1 0 1,-1 0-1,19-24 1,3-7-10,47-76 1,-70 100-13,-7 14-10,-1-1-1,0 0 0,0 0 0,-1 0 1,1 0-1,-2 0 0,1-1 0,0 0 1,2-12-1,-7 23 27,0 0 1,0 0 0,0 0-1,0 0 1,0-1 0,-1 1 0,1-1-1,-5 4 1,-3 6-7,2 0 14,-1 1-1,2 0 1,-1 0-1,2 1 1,0 0-1,1 0 1,1 0-1,0 1 0,1 0 1,0 0-1,0 32 1,3-47-8,0 0 0,0 0 0,0 0-1,0 0 1,0 0 0,0 0 0,0 0 0,0 0 0,0 0 0,1 0 0,-1-1 0,0 1 0,1 0 0,-1 0-1,1 0 1,-1 0 0,1 0 0,-1 0 0,1-1 0,-1 1 0,1 0 0,0 0 0,0-1 0,-1 1 0,1 0 0,0-1-1,0 1 1,0-1 0,0 1 0,-1-1 0,1 0 0,0 1 0,0-1 0,0 0 0,0 1 0,0-1 0,0 0-1,0 0 1,0 0 0,0 0 0,0 0 0,0 0 0,2-1 0,0 1 1,1-1 0,-1 0-1,0 0 1,0 0 0,0-1 0,0 1 0,0-1 0,0 1 0,0-1-1,0 0 1,-1 0 0,4-3 0,7-13-5,0 0 0,-1-1 0,-1 0 0,-1-1 0,-1 0 0,0 0 1,-2-1-1,0 0 0,-1-1 0,4-34 0,-9 48-9,-1 1 1,0 0 0,-1-1-1,0 1 1,0 0-1,0-1 1,-1 1-1,0 0 1,0 0-1,-1 0 1,0 1 0,0-1-1,-1 1 1,0-1-1,0 1 1,0 0-1,-6-6 1,-10-10-49,-1 1 0,-44-34 0,59 50 40,-4-3 17,1 0 0,-2 0 0,1 0 0,-1 2 0,0-1 0,-1 2 0,1-1 0,-1 1 0,0 1 0,0 0 0,-1 1 0,1 0 0,-24-1-1,35 4 63,16 4-16,77 35 24,-49-20 31,54 17 1,-83-32-86,-1 0-1,1-1 1,0-1 0,1 0 0,-1-1 0,0-1-1,0 0 1,20-3 0,-33 3-14,-1 0-1,1 0 1,-1 0 0,1 0-1,-1-1 1,1 1 0,-1 0-1,1 0 1,-1-1 0,1 1-1,-1 0 1,1-1 0,-1 1-1,1 0 1,-1-1 0,0 1-1,1-1 1,-1 1 0,0-1-1,1 1 1,-1-1 0,0 1-1,1-1 1,-1 1 0,0-1-1,0 1 1,0-1 0,0 1-1,0-1 1,1 0 0,-1 1-1,0-1 1,0 1 0,0-1-1,0 1 1,-1-1 0,1 0-1,0 1 1,0-1 0,0 1-1,0-1 1,0 1 0,-1-1-1,1 1 1,0-1 0,-1 0-1,-16-22-101,-17 8 35,0 1 0,-1 2 0,0 1 0,-1 2-1,0 1 1,-41-3 0,43 5 70,34 6 5,-1 0-1,1 0 0,0-1 0,-1 1 1,1 0-1,-1 0 0,1 0 0,0 0 1,-1-1-1,1 1 0,-1 0 0,1 0 1,0 0-1,-1 0 0,1 0 0,-1 0 1,1 0-1,-1 0 0,1 0 0,-1 0 0,1 0 1,0 0-1,-1 1 0,1-1 0,-1 0 1,1 0-1,0 0 0,-1 0 0,1 1 1,0-1-1,-1 0 0,1 1 0,0-1 1,-1 0-1,1 0 0,0 1 0,-1-1 1,1 0-1,0 1 0,-1 0 0,15 15 86,33 18-24,-46-34-62,22 16 31,2-2 1,0-1-1,1-1 1,0-1-1,0-1 0,1-1 1,1-2-1,-1 0 0,1-2 1,0-1-1,41 0 0,-105-29 44,7 7-1085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7:00:37.338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174 207 160,'-12'-3'300,"17"8"-7,22 9-69,14-1-118,1-3 0,1-1 0,0-2 0,0-2 0,0-2 1,1-2-1,59-6 0,-96 4-101,44-4 33,-48 5-36,0-1-1,0 1 1,0-1-1,0 0 1,0 0 0,0 0-1,0 0 1,0-1-1,0 1 1,-1-1 0,1 1-1,4-5 1,-7 6-3,0-1 0,0 1 0,0 0 0,0-1 0,0 1 1,0 0-1,0-1 0,0 1 0,0-1 0,-1 1 0,1 0 0,0-1 0,0 1 0,0 0 1,-1-1-1,1 1 0,0 0 0,0 0 0,0-1 0,-1 1 0,1 0 0,0 0 1,-1-1-1,1 1 0,0 0 0,-1 0 0,1 0 0,0-1 0,-1 1 0,1 0 1,0 0-1,-1 0 0,1 0 0,0 0 0,-1 0 0,1 0 0,-1 0 0,1 0 1,0 0-1,-1 0 0,-20-5-91,19 5 70,-43-5-56,0 1 0,-69 5 0,12 0 77,72-3 7,-58 1-18,84 1 16,1 0 0,-1 0-1,0 1 1,0-1 0,1 1 0,-1 0-1,1 0 1,-1 1 0,1-1-1,-1 1 1,1-1 0,0 1-1,0 0 1,-1 0 0,2 1-1,-1-1 1,0 1 0,-3 3-1,5-5 5,0 0-1,1 0 1,-1 0-1,0 1 0,1-1 1,-1 0-1,1 0 0,-1 1 1,1-1-1,-1 1 1,1-1-1,0 0 0,0 1 1,0-1-1,0 1 0,0-1 1,0 0-1,0 1 1,0-1-1,0 1 0,1-1 1,-1 0-1,1 1 0,-1-1 1,2 2-1,-1-1 1,1 0-1,0 0 0,0 0 1,0 0-1,0 0 0,0-1 1,1 1-1,-1-1 1,0 1-1,1-1 0,-1 0 1,5 1-1,6 2 18,0-1-1,0 0 1,0-1 0,17 0 0,0-1-11,-1-2 0,0-2 0,0 0 0,-1-2 0,46-14 1,137-58 84,-14 3-54,-180 68-40,-41 18-8,0 1 0,0 1-1,2 0 1,-23 19 0,-30 20-7,29-24 4,0-2 1,-1-3 0,-2-1-1,0-3 1,-1-1 0,-1-3-1,-83 15 1,84-26-34,36-4 24,1 0-1,-1 1 1,0 0 0,0 1 0,1 1 0,0 0 0,-15 7 0,27-11 15,1 0 0,-1 0 0,1 1 0,-1-1 0,1 0 0,-1 1 0,1-1 0,0 0 0,-1 1 0,1-1 0,-1 0 0,1 1 0,0-1 0,-1 1 0,1-1 0,0 1 0,-1-1 0,1 1 0,0-1 0,0 1 0,0-1 0,-1 1 0,1-1 0,0 1 0,0-1 0,0 1 0,0-1 0,0 1 0,0 0 0,0-1 0,0 1 0,0-1 0,0 1 0,1-1 0,-1 1 0,0-1 0,0 1 0,0-1 0,1 1 0,-1-1 0,0 1 0,0-1 0,1 1 0,-1-1 0,1 1 0,-1-1 0,0 0 0,1 1 0,-1-1 0,1 0 0,-1 1 0,1-1 0,-1 0 0,1 1 0,-1-1 0,1 0 0,-1 0 0,1 0 0,-1 0 0,2 1 0,32 14 0,-33-15 0,35 10 5,1-3 1,0-1-1,1-1 0,-1-2 1,1-2-1,72-7 0,-96 5-2,-1 0-1,1-1 1,0 0-1,-1-2 0,1 1 1,-1-2-1,0 1 1,-1-2-1,1 0 1,20-13-1,-33 19-5,1 0 1,-1-1-1,0 1 1,1 0-1,-1 0 1,0-1-1,1 1 0,-1 0 1,0-1-1,1 1 1,-1 0-1,0-1 1,0 1-1,1 0 0,-1-1 1,0 1-1,0-1 1,0 1-1,0-1 1,1 1-1,-1 0 0,0-1 1,0 1-1,0-1 1,0 1-1,0-1 1,0 1-1,0 0 0,0-1 1,0 1-1,0-1 1,0 1-1,-1-1 1,1 1-1,0 0 0,0-1 1,0 1-1,-1-1 1,1 1-1,0 0 1,0-1-1,-1 1 0,1 0 1,0-1-1,0 1 1,-1 0-1,1-1 1,-1 1-1,1 0 0,0 0 1,-1-1-1,1 1 1,-1 0-1,1 0 1,0 0-1,-1 0 0,1 0 1,-1-1-1,1 1 1,-1 0-1,1 0 1,0 0-1,-1 0 0,1 0 1,-1 0-1,1 1 1,-1-1-1,-34-3-135,35 3 136,-22 2-10,1 1 0,-1 0 0,1 2 0,1 0 0,-1 2 0,-23 10 0,-58 17-5,-187 16 43,393-45 49,-97-5-69,117 0 175,154-19 0,-53 5-96,-86 8-36,-128 5-47,0 0-1,0 0 1,0-1 0,0 0 0,17-7 0,-25 8-2,-1 0 1,1 0 0,-1-1 0,1 1 0,-1-1-1,0 0 1,1 1 0,-1-1 0,0 0 0,0 0-1,-1 0 1,1 0 0,0-1 0,-1 1-1,1 0 1,-1-1 0,1 1 0,-1-1 0,0 0-1,0 1 1,-1-1 0,1 0 0,0 1-1,-1-1 1,0 0 0,0-5 0,-2-55-40,-12-65 1,6 66-39,-1-65 1,9 114 54,1 7-15,-1-1 0,0 1 0,-1 0 0,1 0-1,-1 0 1,-2-7 0,2 12 31,1-1-1,-1 1 0,0-1 1,0 1-1,1-1 0,-1 1 0,0 0 1,-1-1-1,1 1 0,0 0 1,0 0-1,0 0 0,-1 0 0,1 0 1,-1 0-1,1 0 0,0 0 1,-1 1-1,0-1 0,1 1 0,-1-1 1,1 1-1,-1-1 0,0 1 1,1 0-1,-1 0 0,-2 0 0,-8-1 7,-1 2 0,0 0 0,1 0 0,-1 1 0,1 0 0,0 2 0,0-1 0,0 1 0,-21 11 0,-3 4 0,-57 42 0,40-24 0,52-36 1,-61 46 39,59-44-37,0 0 1,0 0-1,0 0 0,1 0 0,-1 1 1,1-1-1,0 1 0,0-1 0,0 1 1,0 0-1,1 0 0,0 0 1,0 0-1,0 0 0,0 0 0,0 5 1,1-8-3,1-1 0,-1 1 0,0 0 0,1-1 0,-1 1 0,0 0 0,1-1 0,-1 1 0,1-1 0,-1 1 0,1-1 0,0 1 0,-1-1 0,1 0 0,-1 1 0,1-1 0,0 0 0,-1 1 0,1-1 0,0 0 0,-1 0 0,1 1 0,0-1 0,0 0 0,-1 0 0,1 0 0,0 0 0,-1 0 0,1 0 0,0 0 0,0 0 1,1-1-1,28-3 2,-12-5 1,0 0 1,-1-1-1,-1 0 0,1-1 1,25-24-1,-1 3-3,36-31-1,-41 32 0,66-42 0,-98 71 1,-1 0 1,1 0 0,-1 0 0,1 1-1,0-1 1,0 1 0,-1 0-1,1 0 1,8 0 0,-11 1-2,0 0 0,0 0 1,0 0-1,1 1 0,-1-1 0,0 0 1,0 1-1,0-1 0,0 1 0,0-1 1,0 1-1,0-1 0,0 1 0,0 0 1,0-1-1,-1 1 0,1 0 0,0 0 1,0 0-1,-1 0 0,1 0 0,0 0 1,-1 0-1,1 0 0,-1 0 1,1 0-1,-1 0 0,0 0 0,1 0 1,-1 0-1,0 0 0,0 0 0,0 1 1,0-1-1,0 0 0,0 2 0,0 7 4,0 1 0,-1-1-1,0 1 1,-1-1 0,0 0-1,0 1 1,-1-1-1,-1 0 1,-5 11 0,-9 15 10,-25 37 0,6-11 55,-121 245 144,148-278-204,10-28-10,0-1 1,0 0-1,1 0 0,-1 0 1,0 1-1,0-1 1,0 0-1,0 0 1,1 0-1,-1 0 1,0 1-1,0-1 0,0 0 1,0 0-1,1 0 1,-1 0-1,0 0 1,0 0-1,1 0 1,-1 0-1,0 1 0,0-1 1,1 0-1,-1 0 1,0 0-1,0 0 1,0 0-1,1 0 1,-1 0-1,0 0 0,0-1 1,1 1-1,-1 0 1,0 0-1,0 0 1,0 0-1,1 0 1,-1 0-1,0 0 0,0 0 1,0-1-1,1 1 1,-1 0-1,0 0 1,0 0-1,0 0 1,0-1-1,1 1 0,-1 0 1,0 0-1,0-1 1,42-40-33,211-263-250,-246 295 229,-3 5 35,-1 1 0,0-1 0,0 1 0,0-1-1,0 0 1,-1 0 0,0 0 0,0-1 0,0 1 0,0-1 0,2-6 0,-34 10 40,-2 4-34,1 2-1,0 0 0,-56 19 0,62-16-21,6-3 31,0 1 0,1 2 0,-1-1 0,1 2 0,-26 17 1,38-22 27,1 0 0,0 0 0,0 0 0,0 0 0,1 1-1,-1 0 1,1 0 0,0 0 0,1 0 0,-1 1 0,1-1 0,0 1 0,0 0 0,1 0 0,0 0 0,0 0 0,0 1 0,1-1 0,0 0 0,-1 11 0,2-17-22,0 0 1,0 1-1,1-1 0,-1 1 1,0-1-1,0 0 0,0 1 1,1-1-1,-1 1 0,0-1 1,0 0-1,1 1 1,-1-1-1,0 0 0,1 0 1,-1 1-1,0-1 0,1 0 1,-1 0-1,1 1 0,-1-1 1,0 0-1,1 0 0,-1 0 1,1 0-1,-1 0 0,0 1 1,1-1-1,-1 0 0,1 0 1,-1 0-1,1 0 0,-1 0 1,0-1-1,1 1 0,-1 0 1,1 0-1,-1 0 0,1 0 1,-1 0-1,0 0 0,1-1 1,-1 1-1,1-1 0,22-8-16,18-17 21,53-43 1,-57 39 0,75-43 1,-24 31-10,-82 40 1,1-1 1,-1 1-1,0 1 1,1-1-1,0 1 1,-1 1-1,1-1 1,-1 1-1,1 0 1,0 0-1,-1 1 1,11 2-1,-16-1 2,0 1 0,0 0-1,-1-1 1,1 1 0,-1-1-1,1 1 1,-1 0 0,0-1-1,0 1 1,0 0 0,0-1-1,-1 1 1,1-1 0,-1 1-1,-1 4 1,-9 14-2,-1 0 0,-1-1 0,0-1 0,-2 0 0,-31 31 0,-19 25 0,41-44 34,-37 65-1,55-83-5,0-1-1,0 1 1,2 0-1,-1 0 1,2 1-1,0-1 1,0 1-1,-1 27 1,4-41-28,0 0-1,0 1 1,0-1 0,0 0-1,0 1 1,0-1 0,0 0 0,0 1-1,0-1 1,0 0 0,0 1-1,0-1 1,0 0 0,0 1-1,0-1 1,0 0 0,0 1 0,1-1-1,-1 0 1,0 0 0,0 1-1,0-1 1,1 0 0,-1 1-1,0-1 1,0 0 0,0 0 0,1 0-1,-1 1 1,0-1 0,1 0-1,-1 0 1,0 0 0,0 1-1,1-1 1,-1 0 0,0 0 0,1 0-1,-1 0 1,0 0 0,1 0-1,-1 0 1,0 0 0,1 0-1,-1 0 1,0 0 0,1 0 0,-1 0-1,0 0 1,1 0 0,-1 0-1,0 0 1,1 0 0,-1-1-1,0 1 1,1 0 0,-1 0 0,0 0-1,0-1 1,1 1 0,-1 0-1,0 0 1,0 0 0,1-1-1,-1 1 1,1-1-1,11-8 5,0-1 0,0-1 0,-1 0 0,-1 0 0,0-1 0,14-22 0,9-9-11,9-8-22,137-160-204,-176 210 221,-4 7-8,-11 20-30,-19 34-17,-36 44 162,-30 54 125,138-199-215,29-55-5,-25 33 0,1 2 0,71-69 0,-70 89-36,-30 28 12,-1-2-1,-1 1 1,18-22 0,-30 35 8,-51 1 48,1-1 0,-82-14 0,75 6 98,-67-1-1,31 3-25,88 7-116,1 0 0,0 0 1,0-1-1,0 1 0,-1-1 1,1 1-1,0-1 0,0 1 1,0-1-1,0 1 0,0-1 1,0 0-1,0 0 0,0 0 1,0 1-1,0-1 0,0 0 1,1 0-1,-1 0 0,0 0 1,1-1-1,-1 1 0,0 0 1,1 0-1,0 0 0,-1-2 1,-11-18-849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7.59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1533 27 705,'0'0'48,"-16"-1"480,-69-11-248,-1 3 1,-1 5-1,-149 11 0,189-2-262,0 3 0,0 1 0,1 3 1,0 2-1,1 1 0,1 3 0,1 1 0,0 3 0,1 1 0,2 2 0,0 2 0,-56 50 0,59-39 14,2 2-1,2 1 1,2 2-1,2 0 1,2 2-1,1 2 1,3 0 0,2 1-1,2 1 1,-21 84-1,15-22 48,5 0 0,5 2-1,0 217 1,14-323-148,1 0 1,0 0-1,1 0 1,0 0-1,0 0 0,0 0 1,1 0-1,0-1 0,0 1 1,1 0-1,0-1 0,0 0 1,0 0-1,1 0 1,0 0-1,0 0 0,0-1 1,1 0-1,0 0 0,8 7 1,7-2-829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8.4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64,'19'1'160,"-1"0"0,1 1 0,-1 1 0,0 0 0,0 2 0,0 0 0,0 1 0,23 12 0,-9-1-55,-2 1-1,0 1 0,42 36 1,-9 1-34,-1 3 0,-4 3 0,-2 2 0,-3 2 0,-3 3 0,-3 1 0,-3 3 0,-3 2 0,-3 1 0,-4 2 0,-4 1 0,25 98 0,-46-135-58,-1 1-1,-2 0 0,-2 0 1,-2 0-1,-2 1 0,-2-1 1,-2 0-1,-1 0 0,-3 0 1,-1 0-1,-2-1 0,-25 60 1,-54 103-8,52-124-49,2 2-1,-40 147 0,75-225-51,1-5 63,0 1-1,0 0 0,0 0 0,0 0 0,0-1 1,0 1-1,0 0 0,0 0 0,-1-1 0,1 1 0,0 0 1,0 0-1,-1-1 0,1 1 0,-1 0 0,1-1 1,-1 1-1,1 0 0,-1-1 0,1 1 0,-1-1 1,1 1-1,-1-1 0,0 1 0,1-1 0,-1 0 0,0 1 1,1-1-1,-2 1 0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09.4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891 0 32,'0'0'966,"-4"2"-731,-6 3-177,1 1-1,0 1 1,0 0-1,0 0 1,-11 13 0,-6 4-3,-207 183 169,-42 30 157,214-178-181,1 3 1,-62 86-1,117-141-191,0-1 1,1 1-1,-1 0 0,2 0 0,-1 1 1,1-1-1,0 1 0,0 0 0,1-1 1,0 1-1,0 0 0,1 1 0,0-1 1,1 11-1,0-17-10,1 0 0,-1 1 0,1-1 0,0 0 0,-1 0 0,1-1 0,0 1 0,0 0 0,1 0 0,-1 0 0,0-1 0,1 1 0,-1 0 0,1-1 1,-1 0-1,1 1 0,0-1 0,-1 0 0,1 0 0,0 0 0,0 0 0,0 0 0,0 0 0,0 0 0,0-1 0,0 1 0,0-1 0,0 1 0,3-1 0,13 3-10,-1 0-1,27-1 1,-34-2 10,32 3 2,1-3 0,0-1 0,0-3 0,74-15 0,222-72 33,155-38 12,-430 115-97,-2-2 1,0-3-1,64-29 0,-124 47 48,0 0-1,1 0 0,-1-1 0,0 1 0,0 0 0,0-1 1,0 0-1,0 1 0,0-1 0,0 0 0,-1 0 1,1 0-1,-1 0 0,0 0 0,1-1 0,-1 1 1,0 0-1,1-4 0,-1 0 8,0 0 0,-1 0 1,1 0-1,-1 0 0,-1 0 0,-1-10 1,1 8-5,-1 1 0,0-1-1,-1 1 1,0-1 0,0 1 0,-1 0 0,0 0 0,-8-12 0,-48-54 11,35 44 5,-10-12-13,-1 2-1,-57-48 1,76 73-8,-1 0 1,-1 1-1,0 1 1,-1 1 0,0 1-1,0 0 1,-1 2 0,-27-8-1,-11 7-104,57 9 68,1 0 0,-1 0 0,0-1 0,1 1 0,-1 0 0,1 0 0,-1 0 0,1 1 0,-1-1 0,0 0 0,1 1 0,-1-1 0,1 1 0,-1-1-1,1 1 1,0 0 0,-1-1 0,1 1 0,0 0 0,-1 0 0,1 0 0,0 0 0,0 0 0,0 0 0,0 0 0,0 1 0,0-1 0,0 0 0,-1 3 0,1 14-1176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0.15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0 163 64,'0'-4'38,"0"0"0,0 0-1,1 0 1,-1 0 0,1 0 0,0 0-1,-1 0 1,2 0 0,-1 1 0,0-1-1,1 0 1,0 1 0,0-1 0,0 1 0,0 0-1,1-1 1,-1 1 0,1 0 0,0 0-1,-1 1 1,2-1 0,-1 1 0,0-1-1,0 1 1,1 0 0,5-3 0,11-5 40,0 0 1,0 1-1,1 1 1,0 2-1,1 0 1,-1 0 0,39-3-1,10 4 115,77 4 0,-100 4-172,-1 2 0,1 2 0,-1 2 0,-1 3 0,0 1 0,-1 2 0,0 2 1,-1 2-1,-1 2 0,-1 1 0,-1 3 0,-1 1 0,-1 1 0,-1 3 0,-2 1 0,-1 1 0,-2 2 0,39 52 0,-57-65-14,-2-1 0,0 1 0,-1 1 0,-1 0-1,-1 1 1,-1 0 0,-1 0 0,7 40-1,-12-48-1,-1 1 0,0-1 0,0 0 0,-2 1 0,0-1-1,-1 0 1,0 0 0,-1 0 0,-1 0 0,0 0 0,-1-1-1,-1 1 1,0-1 0,-14 22 0,-15 11-12,-2-1-1,-45 43 1,1-1-628,73-77 21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0.55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1 1505,'-13'0'257,"6"0"95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3.2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1011 1 32,'0'14'550,"1"14"-309,1 0-1,2 1 1,0-1-1,15 47 1,48 104 79,-31-90-210,-32-77-95,1 0 0,0-1-1,14 21 1,-18-30-14,0 0 0,0 0 0,0 0 0,0 0-1,0 0 1,0 0 0,-1 1 0,1-1 0,-1 0 0,1 0-1,-1 0 1,0 1 0,0-1 0,0 0 0,0 0 0,-1 1-1,1-1 1,0 0 0,-1 0 0,0 0 0,1 1 0,-1-1-1,0 0 1,0 0 0,-2 2 0,-3 7 8,-1 0-1,-1-1 1,-12 14 0,1 0-2,-107 138 52,120-156-50,5-5-6,0 0-1,-1 1 1,1-1 0,0 1 0,0-1 0,0 1 0,0-1 0,0 1 0,0 0 0,1-1 0,-1 1 0,0 0 0,1 0-1,0 0 1,-1-1 0,1 1 0,0 0 0,0 3 0,-1-1 2,-4 0-5,-42 58 64,40-50-64,-7 2 0,9-8 4,1-1-1,0 1 0,0-1 0,0 1 0,1 1 0,-1-1 1,-2 9-1,-7 11 3,-38 66 65,4 2-1,4 3 1,4 1-1,-29 115 1,-120 456 118,-52 237-31,233-869-153,-107 600 15,88-445-30,0 259 0,36-151 26,-4-240-11,3 0 1,32 115-1,-3-61-10,4-2-1,76 144 1,-87-200 3,3-2 0,1 0-1,3-3 1,3-1 0,1-2-1,55 47 1,18 2-11,5-5 0,4-5 1,4-6-1,208 97 0,-249-141 11,3-4 0,0-4-1,2-4 1,1-4 0,151 14 0,476-13-16,-552-23 17,-75-2-14,0-4-1,-1-4 1,122-30-1,-59-1-38,162-66-1,-252 81 30,-2-2 0,0-3 0,-3-2 0,58-44 0,-81 50 36,0-1-1,-2-3 0,-2 0 0,-1-2 0,-1-2 1,49-75-1,-63 82-13,-2-1 0,-1 0 0,-2-1 0,-1 0 0,-1-1 0,-2 0 0,7-49 1,-6-16 12,-4-119 1,-5 209-9,1-14 4,0 0 1,2 1-1,0-1 0,11-37 1,-9 49-760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4.9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1003 0 64,'7'1'124,"0"0"0,0 0 1,0 0-1,0 1 0,0 0 0,0 1 0,0-1 0,0 1 0,12 8 1,58 44 104,-54-36-82,68 54 185,143 152 0,62 111 18,-223-250-302,53 66 67,120 190 1,-175-226-70,-4 3-1,78 195 1,48 292 134,-47 16 8,-77-317-86,1 15-109,-15 3 1,-13 3-1,-1 398 0,-40-687-5,0-1 3,-2-1-1,-1 0 1,-1 1 0,-13 51 0,11-68 4,-30 92-26,31-101 15,0 0 0,-1 0-1,0-1 1,0 1 0,-1-1 0,-1 0 0,1-1-1,-12 11 1,15-17 6,0 1 0,0-2 0,0 1 0,0 0-1,0 0 1,0-1 0,-1 0 0,1 1 0,-1-1 0,1-1 0,-1 1 0,1 0-1,-1-1 1,0 0 0,1 0 0,-1 0 0,1 0 0,-1 0 0,1-1 0,-1 0-1,1 0 1,-1 0 0,-6-2 0,-4-4-14,0 1 0,1-2 0,0 0 0,-13-10 0,-306-252 33,21-30 9,158 138-15,-169-233 0,-101-208 14,274 384-8,-435-650 55,446 664-64,-184-368 0,296 517-2,3-1-1,2-1 1,-23-106 0,39 140 0,1 0 1,2 0 0,0 0-1,2-1 1,0 1 0,2 0-1,1-1 1,0 1 0,2 1-1,1-1 1,1 1 0,14-34-1,7 4-7,2 1 0,2 2 1,3 1-1,1 2 0,81-81 0,241-177-39,-343 293 48,0 1-4,131-113-361,-138 113-766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6.13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1884 0 64,'-84'76'313,"-75"87"-1,140-142-291,-81 93 353,-146 218 1,-51 149 403,144-224-549,-159 201 13,132-203-174,126-174-11,-52 107-1,84-142-32,2 1-1,2 0 0,3 2 0,-11 54 1,-2 87-36,-4 226 0,24-271 9,6-122 4,1-6 0,0 0 0,0 0 0,2 1-1,3 20 1,-4-37-3,1 0-1,-1 1 1,1-1-1,0 0 0,-1 0 1,1 1-1,0-1 1,0 0-1,0 0 1,0 0-1,0 0 1,0 0-1,0 0 1,0-1-1,0 1 0,1 0 1,-1 0-1,0-1 1,0 1-1,1-1 1,-1 1-1,0-1 1,1 0-1,-1 1 1,1-1-1,1 0 0,45 1-33,-33-2 45,5 1 0,0-2 0,-1 0 1,0-2-1,0 0 0,37-13 0,90-49 79,-73 32-39,199-96 62,342-141-115,-596 265-38,-14 4 3,1 0 0,-1 1-1,1 0 1,-1 0 0,1 0 0,0 0-1,-1 1 1,6-1 0,-11 6-361,-18 22-161,-12 7-373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7.2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1634 80 128,'-10'-6'185,"1"1"0,-1 0 0,0 1 0,-1 0 0,1 1 0,-1 0 0,0 1 0,-13-2 0,22 4-195,-106-16 101,-150-3 0,-112 20 5,195 4-32,37 1-38,-254-22 1,315 11-38,77 6 10,-1-1-1,1 0 0,-1 1 1,1-1-1,-1 0 0,1 1 1,-1-1-1,1 0 0,0 1 1,-1-1-1,1 1 0,0-1 1,-1 1-1,1-1 0,0 1 0,0-1 1,-1 1-1,1 0 0,0-1 1,0 1-1,0-1 0,0 1 1,0-1-1,0 1 0,0 0 1,0-1-1,0 1 0,0 0 1,0 26 40,0-18-30,0 53 13,13 96-1,7 33 57,13 72 26,-33-262-106,0 0 1,1-1 0,-1 1 0,0 0 0,0 0 0,0 0 0,1-1-1,-1 1 1,1 0 0,-1 0 0,0-1 0,1 1 0,-1 0 0,1-1-1,0 1 1,-1 0 0,1-1 0,-1 1 0,1-1 0,0 1-1,-1-1 1,1 1 0,0-1 0,0 0 0,0 1 0,-1-1 0,1 0-1,0 0 1,0 0 0,0 1 0,-1-1 0,1 0 0,0 0 0,0 0-1,0 0 1,0 0 0,-1 0 0,1-1 0,0 1 0,0 0 0,0 0-1,1-1 1,27-15-40,17-18 53,1 3 1,101-51-1,36 10 10,208-54-1,-252 85 7,1 6-1,2 7 1,1 5 0,224-5 0,-344 28-85,0 0 0,0 2 0,0 1 0,40 9 0,-56-10 30,-1 1-1,1 0 0,-1 0 0,1 1 0,-1 0 1,0 0-1,0 1 0,-1 0 0,0 0 0,1 0 1,-2 1-1,1 0 0,-1 0 0,0 0 0,0 1 1,0 0-1,4 9 0,5 15-511,0-4-241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21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1276 115 128,'-41'16'348,"32"-13"-262,0 0 0,1 1 0,-1 0 1,0 0-1,-14 11 0,-72 55 36,-4-4-1,-157 79 1,-227 77 235,350-164-91,99-45-197,-26 15 54,53-19-101,12-5-20,17-3-16,-21-1 14,56-3 9,0-3 0,75-17 0,40-6-9,-12 18 8,-1 6 0,0 7 0,212 29 0,442 39-35,-743-69-159,-69-25 207,2 14-19,-1 0 0,1-1 0,1 1 1,-1 0-1,2 0 0,-1 1 0,13-18 0,-3 6 5,2 1 0,24-25-1,-1 6-19,2 3 1,1 1-1,2 2 0,64-37 0,-76 52 17,2 1-1,0 2 0,0 1 1,1 2-1,1 1 0,0 2 1,52-7-1,-14 15-19,-85 2 128,10 0-110,-1-1-1,1 0 0,-1 0 1,0 1-1,1-1 1,-1 0-1,1 0 0,-1-1 1,0 1-1,1 0 0,-1 0 1,1-1-1,-1 1 1,1-1-1,-1 1 0,1-1 1,-1 0-1,1 0 1,0 0-1,-1 1 0,1-1 1,-2-2-1,-12-10 4,1-1 0,0-1 0,1 0 0,-21-32-1,28 38-24,0-1-1,1 0 1,0 0-1,1 0 0,0 0 1,1 0-1,0-1 0,1 0 1,0 0-1,-1-17 0,2 11-502,-4 3-513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5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268 0 1121,'-53'49'32,"-1"-1"0,7 1 192,7-5-64,7-5-95,13-3-33,0-14-96,20-14-193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8.90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168 1 1569,'-34'52'33,"1"-7"-1,-1-1 160,8-9 0,6-4-160,6-9-32,7-13-256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8:19.3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790 1 352,'0'0'193,"-20"0"-65,-13 0 192,-14 17 96,-13 5-127,-7 18-33,-14 0-32,-6 8-64,0 0 32,0-3-31,7-6-65,13-4-32,20-8-64,21-14-96,26-9-353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8:31.21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439 358 128,'-5'-4'80,"0"1"-1,0 0 1,-1 0 0,1 1-1,-1-1 1,0 1 0,0 0-1,0 1 1,0 0 0,0 0-1,0 0 1,-12 0 0,18 20 101,3-5-166,0 0-1,1 0 1,1 0 0,0 0-1,0 0 1,10 14-1,54 86 21,-30-53-17,421 798 89,-415-764-112,-220-415-268,10 17 129,-42-129 94,59 116 36,145 309 14,-10-21 7,-1 0-1,-2 1 0,0 0 1,-34-40-1,41 55-7,8 10 2,0 0-1,0 0 0,0 1 1,-1-1-1,1 0 1,0 1-1,-1-1 1,1 1-1,-1 0 0,0-1 1,1 1-1,-1 0 1,0 0-1,-2-1 0,3 2 32,1 7 107,1 3-134,0 0 0,0 0 0,1 0 1,1-1-1,-1 1 0,2-1 0,7 17 0,42 68 29,-17-33 3,86 181 33,56 104-12,-57-104-58,-115-233-5,-14-21-35,1 0-1,0 0 1,-6-17-1,-6-11 11,-47-79-113,-139-186-1,163 253 130,-2 1 1,-2 2-1,-2 3 1,-2 1-1,-81-55 1,112 90 77,32 28 117,72 70-55,108 143-1,-79-56-86,-60-88-24,71 86 0,-121-167-55,1 0 0,0 0 0,0-1 0,0 0-1,0 0 1,1 0 0,0 0 0,0-1 0,0 0-1,0 0 1,1-1 0,0 0 0,-1 0-1,15 4 1,1-6-830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38:32.32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0 320,'38'34'185,"-1"2"-1,-1 2 1,35 48-1,3 4-36,286 347 220,-297-348-330,-3 2-1,-5 3 1,53 122-1,39 169 1,-141-362-26,-5-15-33,-2-9-114,-11-25 78,-1 1 0,-28-40 0,2 4-66,-92-150-35,-83-156-111,208 355 269,0 0 1,1 0 0,1-1-1,0 0 1,0 0-1,2 0 1,-1 0 0,0-15-1,3 27 2,0 1-1,1 0 1,-1 0 0,0-1-1,0 1 1,0 0 0,0 0-1,0 0 1,0-1 0,1 1-1,-1 0 1,0 0-1,0 0 1,0-1 0,0 1-1,1 0 1,-1 0 0,0 0-1,0 0 1,0 0 0,1-1-1,-1 1 1,0 0-1,0 0 1,1 0 0,-1 0-1,0 0 1,0 0 0,1 0-1,-1 0 1,0 0 0,0 0-1,1 0 1,-1 0 0,0 0-1,1 0 1,-1 0-1,0 0 1,0 0 0,0 0-1,1 0 1,-1 1 0,0-1-1,0 0 1,1 0 0,-1 0-1,0 1 1,13 5 63,21 20 17,-2 2-1,0 2 1,53 66-1,-31-35-12,-1-2 37,-3 2-1,42 69 0,-73-99-55,-1 0-1,-1 2 1,-2 0-1,-1 1 0,-2 0 1,13 55-1,-32-116-111,-1 0-1,-1 1 1,-17-37-1,-49-83-308,59 118 304,-22-38-51,17 32 62,-17-38 0,36 60 72,4 19 28,1 0-1,0-1 1,0 1-1,0-1 1,1 1-1,0-1 1,0 0-1,7 6 1,-1 2 29,27 38 54,-9-15 28,39 71 0,-60-92-139,-7-16-17,0 0 0,0 0 0,-1 0 0,1 0 0,0 0 0,0 0 0,-1 0 0,1 0 0,0-1 0,0 1 0,-1 0 0,1 0 0,0 0 0,-1 0 0,1 0 0,0 0 0,0 0 0,-1 0 0,1 1 0,0-1 0,0 0 0,-1 0 0,1 0 0,0 0 0,0 0 0,0 0 0,-1 0 0,1 1 0,0-1 0,0 0 0,0 0 0,-1 0 0,1 0 0,0 1 0,0-1 0,0 0 0,0 0 0,-1 1 0,1-1 0,0 0 0,0 0 0,0 0 0,0 1 0,0-1 0,0 0 0,0 0 0,0 1 0,0-1 0,0 0 0,0 1 0,0-1 0,0 0 0,0 0 0,0 1 0,0-1 0,0 0 0,0 0 0,0 1 0,0-1 0,0 0 0,1 0 0,-1 0 0,0 1 0,-1-1-25,-23-14-514,-9-10-404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49.64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368 1 480,'0'3'620,"10"95"-31,-1-18-399,-8-33-152,-2 0-1,-3 0 1,-1-1-1,-3 1 1,-1-1-1,-20 56 1,-116 259 126,126-318-150,-52 106 3,58-124-52,-2 0 1,0-2 0,-31 37-1,45-61 23,1 0 0,-1-1 0,0 1 0,0 0 0,1 0 0,-1 0 0,1 0 0,-1-1 0,1 1 0,-1 0 0,1-1 0,0 1 0,0 0 0,-1-1 0,1 1 0,0 0 0,0-1 0,0 1 0,1 0 0,-1-1 0,1-1 0,0-45 31,8 4-29,2 1 0,20-49 0,2-8-19,51-144 37,-29 91-181,-53 140 130,-3 30 45,0 1 0,-1-1 1,-1 0-1,-1-1 0,0 1 0,-2-1 0,-13 32 1,-7 2 14,-36 53 1,33-59-5,-35 75 1,59-107 2,3-10-37,18-21-6,5-5 45,0-1 1,22-37-1,-24 33-14,79-143-4,-55 91-6,-39 73-3,-4 6 5,1 0 1,-1 0-1,1 1 1,0-1-1,0 0 1,-1 1-1,1-1 1,0 1-1,1-1 1,-1 1-1,0-1 1,0 1-1,3-2 1,-3 25-8,-3 9 12,-2-1 1,-1 0 0,-1 0-1,-2 0 1,-1-1-1,-1 0 1,-21 41-1,14-29 3,9-25-5,8-28-38,0-8 47,4-42-64,2-1 1,24-97-1,4-32-39,-28 117 138,-1 22 46,-3 113-28,-2-10-30,2 5 0,-3-1 0,-2 0 0,-3 0 0,-13 56 0,-94 268 39,93-323-71,-4 6 3,4 1 0,-22 110 0,41-159-28,4-11 12,9-22 10,14-40 37,35-91 16,153-269 0,-110 229-50,-85 161-12,-13 21 4,0-1-1,0 1 1,-1-2 0,6-17 0,-4 54 30,-4 2-14,-1 1 0,-1-1 0,-2 1 0,-1-1 0,-1 1 0,-2-1 0,0 0 0,-2 0 0,-16 41 0,-38 69 7,-56 141 9,51-100 41,64-165-80,6-17-48,10-12 67,-1 0 1,-1-1-1,0-1 1,18-36-1,34-87 64,-19 38-71,209-483-71,-249 572 39,-4 8 23,0 0 1,1 0-1,0 0 0,0 0 0,0 0 1,1 1-1,-1-1 0,1 1 1,0 0-1,4-5 0,-6 9 14,0 1-1,0-1 1,0 1 0,-1-1-1,1 1 1,0 0 0,0-1-1,-1 1 1,1 0-1,0-1 1,-1 1 0,1 0-1,-1 0 1,1 0 0,-1-1-1,1 1 1,-1 0 0,0 0-1,1 0 1,-1 0-1,0 0 1,0 0 0,0 0-1,0 0 1,0 0 0,0 1-1,2 5 4,3 20 6,-1 0 0,-1 0 0,-1 1 0,-3 45 0,0-19 5,0-20-3,-2 1 0,-2-1 1,-1 0-1,-1 0 0,-18 46 1,-75 162 92,65-164-92,-44 86-11,-174 266 1,246-418-8,6-10-27,10-5-118,3-7 150,0-1 1,-1 0-1,-1-1 0,0-1 1,-1 1-1,12-21 0,13-17 20,319-438 44,-337 464-81,-1 0 0,-1-1 1,0 0-1,-3-1 1,0-1-1,-1 0 0,-2 0 1,8-41-1,16-160-116,-34 281 32,2-17 124,-2 0 0,-6 36 0,-18 40 38,-22 117 166,47-214-215,1-11-12,0 0 1,-1-1 0,1 1-1,-1-1 1,0 1 0,0-1-1,0 1 1,0-1 0,0 0 0,-1 0-1,0 1 1,1-1 0,-5 4-1,7-45-12,-2 13 30,53-321 52,-12 111-71,-27 131-31,-4-1 0,-9-186 0,-1 121 16,1 170 7,0 0 0,0 0 0,-1 1 1,1-1-1,0 0 0,0 0 0,0 0 0,0 0 1,0 0-1,0 0 0,-1 0 0,1 0 0,0 0 1,0 0-1,0 1 0,0-1 0,-1 0 0,1 0 1,0 0-1,0 0 0,0 0 0,0 0 0,0 0 1,-1 0-1,1 0 0,0 0 0,0 0 0,0-1 1,0 1-1,-1 0 0,1 0 0,0 0 0,0 0 1,0 0-1,0 0 0,0 0 0,-1 0 0,1 0 1,0 0-1,0-1 0,0 1 0,0 0 0,0 0 1,0 0-1,0 0 0,0 0 0,-1 0 0,1-1 1,0 1-1,0 0 0,0 0 0,0 0 0,0 0 0,0-1 1,0 1-1,0 0 0,-7 18-1075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1.37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1 0,'0'0'384,"1"0"-349,0 0 1,1 0-1,-1 1 0,0-1 0,0 1 0,0-1 0,0 1 0,0-1 0,0 1 0,0 0 0,0 0 0,0-1 0,0 1 0,0 0 1,0 0-1,0 0 0,-1 0 0,1 0 0,0 0 0,0 2 0,16 40 69,-2 2 0,-2 0 0,-3 0 0,-1 1 1,-2 0-1,-2 1 0,-2 71 0,-3-115-104,0 0 1,0 0-1,0 0 0,1 0 1,-1-1-1,1 1 1,-1 0-1,1 0 0,0 0 1,0-1-1,2 4 1,-3-6-3,0 1 1,1-1 0,-1 0-1,0 0 1,0 0 0,0 0 0,1 1-1,-1-1 1,0 0 0,0 0-1,0 0 1,1 0 0,-1 0-1,0 0 1,0 0 0,1 0 0,-1 1-1,0-1 1,0 0 0,1 0-1,-1 0 1,0 0 0,0 0-1,1 0 1,-1-1 0,0 1 0,0 0-1,1 0 1,-1 0 0,0 0-1,0 0 1,1 0 0,-1 0-1,0 0 1,0 0 0,0-1 0,1 1-1,-1 0 1,11-19-7,1-10 46,-1 0-34,1 1 0,1 1 0,31-47 0,-44 74-7,0 0 1,0-1 0,0 1-1,0 0 1,0 0-1,0 0 1,0-1-1,0 1 1,1 0-1,-1 0 1,0 0 0,0-1-1,0 1 1,0 0-1,0 0 1,1 0-1,-1 0 1,0 0-1,0-1 1,0 1 0,1 0-1,-1 0 1,0 0-1,0 0 1,0 0-1,1 0 1,-1 0-1,0 0 1,0 0 0,1 0-1,-1 0 1,0 0-1,0 0 1,0 0-1,1 0 1,-1 0-1,0 0 1,0 0 0,1 0-1,-1 0 1,0 0-1,0 0 1,0 0-1,1 0 1,-1 1-1,0-1 1,0 0 0,0 0-1,1 0 1,-1 1-1,4 16-23,-3 34 62,-1-42-49,-1 31 13,-3-1 0,-1 1 0,-14 56 0,-43 113 0,46-161 0,1-14 17,12-29-13,1 0 0,-1 0 0,1 1 0,0-1 0,0 1 0,1-1 0,0 1 0,-1 7 0,17-32-52,11-17 58,-2-1-1,-2-1 1,-1-1 0,16-42-1,44-81 4,-70 144-18,1 0-1,1 0 0,0 2 1,1-1-1,1 2 0,22-18 0,-34 30 0,0 0 0,0 1 0,1 0 0,-1-1 0,1 1-1,-1 0 1,1 1 0,0-1 0,0 1 0,0 0 0,0 0 0,6-1-1,-9 2 8,0 0-1,-1 1 0,1-1 1,-1 1-1,1-1 1,-1 1-1,0-1 0,1 1 1,-1-1-1,1 1 0,-1-1 1,0 1-1,1-1 1,-1 1-1,0 0 0,0-1 1,0 1-1,1-1 0,-1 1 1,0 0-1,0-1 1,0 1-1,0 0 0,0-1 1,0 1-1,0 1 0,-1 27 14,1-19-16,-1 12 2,-1-1 0,-1 1 1,-1-1-1,-1 1 0,-14 38 1,-53 103-44,39-92 52,-128 351 87,160-417-75,15-28-59,-7 15 39,88-158 34,-62 103-18,44-64 0,78-102-33,-140 214 14,-11 13-16,-8 14-58,-48 72 64,-92 117 0,0-4 87,117-154-10,1 1 0,-35 82 0,58-117-26,0 0 0,0 0 1,1 0-1,0 0 0,1 1 1,0-1-1,0 16 1,1-25-39,0 0 1,0 0 0,0 1-1,1-1 1,-1 0 0,0 0 0,0 1-1,0-1 1,0 0 0,0 0 0,0 1-1,0-1 1,0 0 0,1 0-1,-1 1 1,0-1 0,0 0 0,0 0-1,0 0 1,1 0 0,-1 1-1,0-1 1,0 0 0,0 0 0,1 0-1,-1 0 1,0 0 0,0 0 0,1 1-1,-1-1 1,0 0 0,0 0-1,1 0 1,-1 0 0,0 0 0,0 0-1,1 0 1,-1 0 0,0 0 0,1 0-1,16-5 18,12-11-2,-13 2-6,-1-1-1,0 0 1,-1-2 0,-1 1-1,14-23 1,52-99-12,-58 100 2,11-20-18,-6 14-67,-2-2 0,-1 0 1,24-78-1,-47 124 80,0 0 0,-1 1 0,1-1 0,0 0 0,-1 0 0,1 0 0,0 1 0,-1-1 0,1 0 0,0 0 0,-1 0 0,1 0 0,0 0 0,-1 0 0,1 0 0,-1 0 0,1 0 0,0 0 0,-1 0 0,1 0 0,-1 0 0,1 0 0,0 0 0,-1 0 0,1 0 0,0 0 0,-1 0 0,1-1 0,-1 1 0,1 0 0,0 0 0,-1 0 0,1-1 0,0 1 0,0 0 0,-1-1 0,1 1 0,0 0 0,0 0 0,-1-1 0,1 1 0,0 0 0,0-1 0,0 1 0,0-1 0,-1 1 0,1 0 0,0-1 0,0 1 0,0 0 0,0-1 0,0 1 0,0-1 0,0 1 0,0 0 0,0-1 0,0 1 0,0-1 0,0 1 0,0 0 0,1-1 0,-1 1 0,0 0 0,0-1 0,0 1 0,0 0 0,1-1 0,-1 1 0,0-1 0,-30 20-191,27-16 190,-60 46 37,2 3 0,-101 111 0,151-150-7,0 1-1,1 0 1,1 0 0,0 1 0,-13 31 0,18-38 3,1 1 0,0 0 0,1 0 0,0 0 0,0 0-1,1 0 1,0 1 0,1-1 0,0 0 0,0 1 0,1-1 0,3 16 0,-3-24-22,-1 0 1,1 1-1,0-1 0,-1 0 0,1 1 1,0-1-1,0 0 0,0 0 0,0 0 1,0 0-1,0 0 0,0 0 0,0 0 1,1 0-1,-1 0 0,0 0 0,0-1 1,1 1-1,-1 0 0,1-1 0,-1 1 1,0-1-1,1 0 0,2 1 0,39 0 54,-30-1-57,-1-1-6,-1 0 1,1-1-1,-1-1 0,0 0 0,0 0 0,0-1 1,0 0-1,0-1 0,-1 0 0,12-8 1,18-14-136,41-36 0,-48 38-10,53-43-487,-5 9-577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4.861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61 512 128,'-47'27'833,"49"-27"-800,0 0 0,0 1 0,0-1 0,0 0 0,0 0 0,0 0 0,-1-1 0,1 1 0,0 0 0,0-1 0,0 1 0,0-1 1,-1 0-1,1 0 0,2-1 0,1 0 41,16-9 14,0 0 0,0-1 1,-2-1-1,0-1 0,23-21 0,85-92-4,-100 99-83,253-252-33,-334 319-577,-397 433 423,427-445 230,-35 53 1,54-71-4,0 1 1,0-1-1,0 1 0,1 0 1,1 0-1,0 0 1,0 0-1,1 0 0,0 1 1,0 16-1,2-26-35,0-1 1,0 1-1,0 0 0,0-1 1,1 1-1,-1 0 0,0 0 0,0-1 1,1 1-1,-1 0 0,1-1 1,-1 1-1,0 0 0,1-1 1,-1 1-1,1-1 0,-1 1 0,1-1 1,0 1-1,-1-1 0,1 1 1,-1-1-1,1 0 0,0 1 0,-1-1 1,1 0-1,0 1 0,0-1 1,-1 0-1,1 0 0,0 0 0,-1 0 1,1 0-1,1 0 0,32-1 13,-25 0-2,5-1-5,-1-1-1,0 0 1,0 0-1,-1-1 1,1-1-1,-1 0 1,17-10-1,80-57 33,-69 44-25,41-27-18,53-35-67,-4-5 0,130-125 0,-350 323-173,0 1 195,-31 16 45,-175 189 30,294-307-29,-85 105 42,78-95-15,1 1-1,0 0 1,1 0-1,0 1 0,1-1 1,-7 28-1,12-40-24,1 0-1,-1 0 1,1 0-1,0 0 1,0 0-1,0 0 1,0 1-1,-1-1 1,2 0-1,-1 0 0,0 0 1,0 0-1,0 0 1,0 0-1,1 0 1,-1 0-1,0 0 1,1 0-1,-1 0 1,1 0-1,-1 0 1,1 0-1,0 0 0,-1 0 1,1 0-1,0 0 1,-1-1-1,1 1 1,0 0-1,0 0 1,0-1-1,0 1 1,0-1-1,0 1 1,0-1-1,0 1 1,0-1-1,0 0 0,0 1 1,0-1-1,0 0 1,0 0-1,0 0 1,1 0-1,-1 0 1,0 0-1,0 0 1,0 0-1,0 0 1,0 0-1,0-1 0,0 1 1,0-1-1,2 0 1,7-1 7,0 0 0,-1-2 0,1 1 0,15-8 0,2-5 23,0-1-1,0-2 1,37-34 0,68-76-4,-89 85-19,65-66-12,377-361-51,-454 449-2,-20 19-63,-15 17 42,-13 18 65,-1 0-1,-44 55 1,-61 59-7,118-140 17,-163 171 0,-20 21 0,153-156 0,1 2 0,-53 92 0,70-105 4,-31 62-5,44-83 16,0 0 0,0 0 0,1 1 0,1-1 0,-1 1 0,2-1 0,-1 12 0,3-21-14,1-1 0,0 0 0,-1 0 0,1 0 0,0 0-1,-1-1 1,1 1 0,0 0 0,-1-1 0,1 1 0,0-1 0,-1 1 0,1-1 0,-1 0 0,0 0 0,3-1 0,13-12 5,-1 0 0,-1-1 0,0-1 0,-1 0-1,20-30 1,1 0 7,61-67 1,150-137 0,129-73-202,-361 314 52,-14 14 27,-15 21 71,-37 41 23,-117 115-1,132-145 15,-7 7 2,-263 293 69,277-298-59,1 1 0,3 2 0,1 1 0,1 1 1,3 1-1,2 1 0,-14 52 0,26-69 53,7-29-63,0 1 0,-1-1 0,1 0 1,0 0-1,0 1 0,0-1 0,0 0 0,0 0 0,0 1 0,0-1 0,0 0 1,0 1-1,0-1 0,0 0 0,0 0 0,0 1 0,0-1 0,0 0 1,0 1-1,0-1 0,0 0 0,0 0 0,0 1 0,0-1 0,0 0 1,0 0-1,1 1 0,-1-1 0,0 0 0,0 0 0,0 1 0,0-1 0,1 0 1,-1 0-1,0 0 0,0 0 0,1 1 0,-1-1 0,0 0 0,0 0 1,1 0-1,-1 0 0,0 0 0,0 0 0,1 0 0,-1 1 0,5-2 0,-1 0 0,1 0 0,-1-1-1,0 1 1,1-1 0,-1 0 0,0 0 0,0 0-1,0 0 1,-1-1 0,1 1 0,-1-1-1,1 0 1,-1-1 0,0 1 0,4-5-1,0 1 3,307-317 61,15 38-35,-68 64-36,-258 219 4,9-7-26,-1-1-1,18-22 1,-362 421-107,11-13 143,268-304 6,4 1 1,2 4 0,-58 127-1,87-163-2,11-25 8,0-1 1,2 1-1,0 1 0,0-1 1,2 1-1,0 0 0,-3 20 1,7-35-20,1-1 0,-1 0 1,1 1-1,-1-1 0,1 0 1,-1 0-1,1 0 0,-1 0 0,1 1 1,-1-1-1,1 0 0,-1 0 1,1 0-1,-1 0 0,1 0 1,-1 0-1,1 0 0,-1 0 0,1 0 1,-1-1-1,1 1 0,-1 0 1,0 0-1,1 0 0,-1-1 1,1 1-1,-1 0 0,1 0 0,-1-1 1,0 1-1,1 0 0,-1-1 1,1 1-1,-1 0 0,1-1 0,20-18 10,-1 0 0,-1-2 0,32-41-1,-10 9 6,782-820-133,-818 868 54,-6 8 62,1-1-1,-1 0 0,0 0 0,0 1 1,0-1-1,0 0 0,0 0 1,-1 0-1,1 0 0,-1 0 0,1 0 1,-3 2-1,-4 4 1,-290 347-84,24-35 8,214-241 94,3 3-1,-57 108 1,99-161 19,1 1 0,2 0 0,1 1 0,-11 47 1,22-78-36,-1 0 1,1 0-1,0 1 1,0-1 0,0 0-1,0 1 1,0-1-1,0 0 1,0 1 0,0-1-1,0 0 1,0 1-1,0-1 1,0 0 0,0 0-1,0 1 1,0-1-1,0 0 1,0 1 0,0-1-1,0 0 1,0 1-1,0-1 1,0 0 0,1 0-1,-1 1 1,0-1-1,0 0 1,0 1-1,1-1 1,-1 0 0,0 0-1,0 0 1,1 1-1,-1-1 1,0 0 0,0 0-1,1 0 1,-1 0-1,0 1 1,1-1 0,-1 0-1,0 0 1,1 0-1,-1 0 1,0 0 0,0 0-1,1 0 1,-1 0-1,0 0 1,1 0-1,-1 0 1,0 0 0,1 0-1,-1 0 1,0 0-1,1-1 1,-1 1 0,0 0-1,1 0 1,-1 0-1,0 0 1,0 0 0,1-1-1,-1 1 1,0 0-1,1-1 1,21-14 1,11-19 16,-1-1 0,-2-1 0,-1-2 0,28-51 0,-2 7-17,61-84-2,7 6 0,7 5-1,230-212 1,-344 356-48,-11 15-3,-14 28 35,-14 15 26,-2 0 0,-39 54 0,-7 11-9,-80 141 7,-69 121-23,157-255 82,-56 148 0,117-262-55,-5 26 37,30-51-70,12-26 31,-2-2 0,40-77 0,-28 47-4,67-116-10,89-148-22,23 21-10,-205 303-28,-18 28-1,-20 36 42,-74 146 25,18-41 12,-76 217 0,131-306-3,-7 17 21,2 2-1,5 0 1,-14 105 0,33-155-4,1-31-27,1 0-1,-1 0 1,0 0-1,0 0 1,0 0 0,0-1-1,1 1 1,-1 0-1,0 0 1,0 0 0,0 0-1,0 0 1,1 0-1,-1 0 1,0 0 0,0 0-1,0 0 1,1 0-1,-1 0 1,0 0 0,0 0-1,0 0 1,0 0-1,1 0 1,-1 0 0,0 0-1,0 1 1,0-1 0,0 0-1,1 0 1,-1 0-1,0 0 1,0 0 0,0 0-1,0 0 1,0 1-1,1-1 1,-1 0 0,0 0-1,0 0 1,0 0-1,0 0 1,0 1 0,0-1-1,0 0 1,0 0-1,0 0 1,0 1 0,0-1-1,0 0 1,0 0-1,0 0 1,0 0 0,0 1-1,0-1 1,0 0 0,0 0-1,0 0 1,0 1-1,0-1 1,0 0 0,0 0-1,0 0 1,0 0-1,0 1 1,9-13-16,-9 12 15,33-60 12,-3 0 0,-3-2-1,28-90 1,-22 57-32,45-121 12,143-361-95,-181 495-77,-40 123 117,-13 37 110,-25 80 1,-1 1 25,22-39 56,4 0-1,5 184 0,4-43-34,2-237-80,0-1-1,-7 29 1,6-40 0,1-12-14,1-14-11,1 13 12,6-86-2,3 0 1,33-130-1,-31 166-4,0-4-12,4-26-47,4 0 0,54-143 0,-61 204 28,-12 19 36,0 1 0,1 0 0,-1 0 0,0 0 1,0 0-1,0 0 0,0-1 0,0 1 0,1 0 0,-1 0 1,0 0-1,0 0 0,0 0 0,0 0 0,1 0 0,-1 0 1,0 0-1,0 0 0,0 0 0,1-1 0,-1 1 1,0 0-1,0 0 0,0 1 0,1-1 0,-1 0 0,0 0 1,0 0-1,0 0 0,1 0 0,-1 0 0,0 0 0,0 0 1,0 0-1,0 0 0,1 0 0,-1 0 0,0 1 1,0-1-1,0 0 0,0 0 0,0 0 0,1 0 0,-1 0 1,0 1-1,0-1 0,7 37 7,-1 216 95,-3-59-68,2 172 52,-2-335-82,-3-31-4,0 0 1,0 0-1,0 0 1,1 0-1,-1 1 1,0-1-1,0 0 1,0 0-1,0 0 1,0 0-1,1 0 1,-1 0-1,0 0 1,0 0-1,0 0 1,1 0-1,-1 0 1,0 0-1,0 0 1,0 0-1,0 0 1,1 0-1,-1 0 1,0 0-1,0-1 1,0 1-1,0 0 1,1 0-1,-1 0 1,0 0-1,0 0 1,0 0-1,0 0 1,0 0-1,0-1 1,1 1-1,-1 0 1,0 0-1,0 0 1,0 0-1,0 0 1,0-1-1,0 1 1,0 0-1,0 0 1,0 0-1,0 0 1,0-1-1,0 1 1,0 0-1,0 0 1,0 0-1,0 0 1,0-1-1,0 1 1,0 0-1,0 0 1,0 0-1,0-1 1,0 1-1,0 0 1,0 0-1,0 0 1,11-56 2,21-526-33,-29 476 25,16-171-207,-13 250 154,-6 27 58,0-1 0,0 1 1,0 0-1,0 0 0,0 0 1,0 0-1,0 0 0,0 0 0,0-1 1,0 1-1,0 0 0,0 0 1,0 0-1,0 0 0,0 0 0,0 0 1,0 0-1,0-1 0,0 1 1,0 0-1,0 0 0,0 0 0,0 0 1,1 0-1,-1 0 0,0 0 1,0 0-1,0 0 0,0 0 0,0 0 1,0-1-1,0 1 0,1 0 1,-1 0-1,0 0 0,0 0 1,0 0-1,0 0 0,0 0 0,0 0 1,1 0-1,-1 0 0,0 0 1,0 0-1,0 0 0,0 0 0,0 0 1,0 0-1,0 1 0,1-1 1,-1 0-1,0 0 0,0 0 0,0 0 1,0 0-1,0 0 0,0 0 1,0 0-1,0 0 0,1 0 0,-1 0 1,0 1-1,0-1 0,0 0 1,0 0-1,0 0 0,0 0 1,10 39 10,30 141 178,-20-101-132,-4 2 0,-3-1 0,4 110-1,-29 353 10,10-509-62,0-18 1,1 0 0,1 0 0,0-1 0,1 1 0,1 0 0,5 22 1,-7-38-7,0 1 0,0-1 1,1 1-1,-1-1 1,0 1-1,0 0 0,0-1 1,1 1-1,-1-1 1,0 1-1,0-1 1,1 1-1,-1-1 0,0 1 1,1-1-1,-1 1 1,1-1-1,-1 0 0,1 1 1,-1-1-1,1 0 1,-1 1-1,1-1 1,-1 0-1,1 1 0,-1-1 1,1 0-1,-1 0 1,1 0-1,-1 0 0,1 0 1,0 1-1,-1-1 1,1 0-1,-1 0 1,1 0-1,0 0 0,-1-1 1,1 1-1,-1 0 1,1 0-1,-1 0 0,1 0 1,0-1-1,-1 1 1,1 0-1,-1 0 0,1-1 1,-1 1-1,1-1 1,-1 1-1,0 0 1,1-1-1,-1 1 0,1-1 1,-1 1-1,0-1 1,1 1-1,-1-1 0,0 1 1,0-1-1,1 1 1,-1-2-1,3-11 3,0 0 0,-1 0 0,0 0 0,-1-1 0,-2-24 0,-11-75-7,-9-16-69,5-1 1,3-208-1,13 330 70,0-12 0,2 0-1,6-31 1,-8 48 4,0 1-1,0-1 1,1 1 0,0-1 0,-1 1-1,1 0 1,0-1 0,0 1 0,0 0-1,0-1 1,0 1 0,1 0 0,-1 0-1,1 0 1,0 0 0,-1 0 0,1 1-1,0-1 1,0 0 0,0 1 0,0-1-1,0 1 1,0 0 0,1 0 0,-1 0-1,0 0 1,1 0 0,-1 0-1,4 0 1,-5 2 1,1-1 0,-1 1-1,1 0 1,-1-1 0,1 1-1,-1 0 1,1 0 0,-1 0 0,0 0-1,0 1 1,1-1 0,-1 0-1,0 0 1,0 1 0,0-1 0,0 1-1,0-1 1,-1 1 0,1-1-1,0 1 1,-1-1 0,1 1-1,-1 0 1,1 2 0,11 50 40,-11-46-35,8 72 67,-2 158-1,-2-9 36,-2-188-96,3 35 16,17 84 0,-18-135-40,2 5-40,-4-60 28,16-523-13,-15 532 10,2 16 5,-5 6 24,0 1 1,0 0-1,1 0 0,-1 0 1,0 0-1,-1 0 1,1 0-1,0 0 0,-1 0 1,1 0-1,-1 0 1,1 1-1,-1 2 0,33 398 231,-20-178-223,-12-144-1205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4:56.68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1 340 128,'0'10'534,"0"-5"-496,1-1-1,0 0 1,0 0 0,0 0 0,1 0-1,-1 0 1,1 0 0,0 0 0,0-1-1,0 1 1,1-1 0,-1 1 0,5 4-1,49 46 156,-30-30-81,133 125 159,68 70-88,-139-124-142,-3 4 0,-5 3 1,93 155-1,-86-87-10,-46-87-35,-83-154-272,-92-117 1,62 92 84,-48-66-57,17 26 134,-150-260 1,220 316 117,27 64 2,0-1 1,-1 2 0,0-1-1,-21-26 384,32 55-261,10 19-75,224 336 189,136 242-59,-257-385-129,128 241 50,-233-443-105,-7-11 0,1-1 0,0-1 0,0 1 0,1-1 0,0 0 0,1-1 0,0 1 0,15 12 0,-23-21-3,1-1-1,0 1 1,-1-1-1,1 1 1,-1-1-1,1 1 1,0-1-1,0 0 1,-1 1-1,1-1 1,0 0-1,0 1 1,-1-1-1,1 0 1,0 0-1,0 0 1,0 0-1,-1 0 1,1 0-1,0 0 1,0 0-1,0 0 1,0 0-1,-1 0 1,1 0-1,0-1 1,0 1-1,1-1 1,-2 0 0,1 0 0,0 0 1,-1 0-1,1-1 1,0 1-1,-1 0 1,0 0-1,1 0 0,-1-1 1,0 1-1,0 0 1,1-1-1,-1 1 1,0 0-1,-1-3 0,-9-54 2,-1 26-67,-26-53 0,0-1-42,-40-101-106,-7 3 0,-9 5 0,-128-187-1,191 321 187,-274-441-94,290 463 141,10 18-5,1 1 0,0-1-1,0 1 1,1-1-1,0 0 1,-1 0-1,2 0 1,-1 0 0,-2-11-1,35 28 315,-2 6-217,-1 0 0,-1 2 1,38 37-1,71 84-12,-68-58-37,-2 2 1,-5 3-1,53 102 1,127 298 141,-151-296-171,-75-160-27,-8-14-4,2 0 1,0-1-1,12 17 0,-20-45-150,-6-14 177,-130-259 28,106 223-51,-50-99-4,-129-276 0,151 301 0,-50-178 0,92 259-11,2 0 1,2-1-1,3-1 0,-2-81 1,10 137 9,0 0 0,0-1 0,0 1 0,0-1 1,0 1-1,0 0 0,1-1 0,-1 1 0,0 0 0,0-1 1,0 1-1,0 0 0,0-1 0,0 1 0,1 0 1,-1-1-1,0 1 0,0 0 0,1-1 0,-1 1 0,0 0 1,0 0-1,1 0 0,-1-1 0,0 1 0,1 0 1,-1 0-1,0 0 0,1-1 0,-1 1 0,0 0 1,1 0-1,-1 0 0,0 0 0,1 0 0,-1 0 0,0 0 1,1 0-1,-1 0 0,1 0 0,-1 0 0,0 0 1,1 0-1,-1 0 0,0 0 0,1 0 0,16 8 2,-7-1 22,-1 1 1,0 0-1,0 0 0,-1 1 0,0 0 1,13 21-1,37 71 45,-44-74-48,59 127 88,-7 2 0,46 168 0,-29-78-15,-72-216-87,5 19 6,2 0-1,2-2 1,2 0-1,31 47 1,-26-66-62,-27-28 50,0 1-1,1-1 0,-1 1 1,0-1-1,1 0 1,-1 1-1,1-1 0,-1 0 1,0 1-1,1-1 1,-1 0-1,1 0 0,-1 0 1,1 1-1,-1-1 1,1 0-1,-1 0 0,1 0 1,-1 0-1,1 0 1,-1 0-1,1 0 0,-1 0 1,1 0-1,-1 0 1,1 0-1,-1 0 0,1 0 1,-1 0-1,1 0 1,-1 0-1,1-1 0,-1 1 1,1 0-1,-1 0 1,1-1-1,-1 1 0,0 0 1,1-1-1,-1 1 1,0 0-1,1-1 0,-1 1 1,0 0-1,1-1 1,-1 1-1,0-1 0,1 1 1,-1-1-1,0 1 1,0-1-1,0 1 0,0-1 1,0 1-1,1-1 1,-1 1-1,0-1 0,0 1 1,0-1-1,0 1 1,0-1-1,0 1 0,-1-1 1,1 1-1,0-1 1,0 1-1,0-1 0,-1 0 1,0-15 4,0-1-1,-1 1 1,-1 0 0,-1 0-1,-7-20 1,-37-83-54,17 46-8,-46-98-170,-143-232 0,43 89 226,129 219-1,-47-134 0,72 147 8,23 81-3,0 1-1,0 0 0,0 0 1,0-1-1,0 1 1,0 0-1,0 0 0,0 0 1,1-1-1,-1 1 0,0 0 1,0 0-1,0 0 0,0 0 1,1 0-1,-1-1 1,0 1-1,0 0 0,0 0 1,1 0-1,-1 0 0,0 0 1,0 0-1,0 0 0,1 0 1,-1 0-1,0 0 1,0-1-1,0 1 0,1 0 1,-1 0-1,0 0 0,0 1 1,1-1-1,-1 0 1,0 0-1,0 0 0,0 0 1,1 0-1,-1 0 0,0 0 1,0 0-1,0 0 0,1 0 1,-1 1-1,0-1 1,0 0-1,15 5 51,7 13 8,-1 0 0,0 1 1,-2 0-1,0 2 0,27 39 0,-32-43-37,78 116 176,-5 4 1,76 163-1,-108-197-131,-15-32-32,-4 2 0,39 108 0,-65-143-268,-3 0 0,-1 1 1,-2 0-1,-2 0 0,-3 46 0,1-55-165,0 28-633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1:45:21.96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6 714 96,'0'0'37,"0"-23"305,1 13-301,1 0 1,0 0-1,0 0 0,1 0 1,0 1-1,1 0 0,0-1 1,0 1-1,1 0 0,1 1 1,8-12-1,8-10 149,46-45 0,15-2-75,4 3 1,164-106 0,-247 177-119,1 0-9,-1-1 0,1 1 0,-1 1 0,1-1 0,0 1 0,0 0 0,0 0 0,1 0 0,6-1 0,-10 3 28,-3 5-41,0 1 22,0-1 0,0 0 0,-1 1 0,0-1 0,0 0 0,0 0 0,0 0 0,-1 0 0,0-1 0,0 1 0,-4 4 0,-49 53-44,47-52 32,-224 214-140,140-134 154,42-42 4,-71 87 1,88-83 65,34-52-67,0 1-1,0-1 1,1 0-1,-1 1 1,0-1-1,1 1 1,-1-1-1,0 0 1,1 1-1,-1-1 1,0 0-1,1 0 1,-1 1-1,0-1 1,1 0 0,-1 0-1,1 0 1,-1 1-1,1-1 1,-1 0-1,1 0 1,-1 0-1,1 0 1,-1 0-1,1 0 1,-1 0-1,0 0 1,1 0 0,-1 0-1,1 0 1,-1 0-1,1 0 1,-1-1-1,1 1 1,0 0 3,8-1 5,-1 0 1,1-1-1,-1 0 1,0-1-1,1 1 1,-1-1-1,0-1 1,-1 0-1,1 0 1,10-8-1,73-58 88,-91 70-98,202-180 103,103-82-14,-203 179-115,-100 81 24,-1 2 0,1-1 1,-1 0-1,0 1 1,0-1-1,1 1 1,-1 0-1,0-1 1,1 1 0,-1 0-1,0 0 1,1-1-1,-1 1 1,1 0-1,-1 0 1,0 1-1,3-1 1,-3 2 3,0-1 1,-1 0-1,1 1 0,0-1 1,0 1-1,-1-1 1,1 1-1,0-1 0,-1 1 1,0 0-1,1-1 0,-1 1 1,0 0-1,0-1 0,0 1 1,0 0-1,-1 2 0,-2 34 9,-3-31-18,-1 0-1,1 0 1,-1-1-1,-1 0 1,1 0-1,-1-1 1,0 0-1,0 0 1,-16 6-1,-6 5-13,-36 26-25,-65 57-1,36-26 18,42-36 61,87-33-54,11-10 78,1-1 0,-1-2 0,47-16 0,-48 11-19,1 3 1,0 1-1,59-4 1,-92 14-24,18-1 34,1-1 0,54-12 0,-75 11-48,0 0-1,0 0 1,-1-1 0,1-1 0,-1 1-1,0-1 1,-1-1 0,1 0 0,-1 0-1,0-1 1,-1 0 0,9-9 0,-10 10-13,-4 5 9,-1 0 1,1-1 0,0 1-1,-1-1 1,0 1 0,1-1-1,-1 1 1,0-1 0,0 0-1,0 1 1,0-1 0,0 0 0,0 0-1,0 0 1,-1 0 0,2-2-1,-5 2-8,0-1-1,1 1 0,-1 0 0,0 1 1,0-1-1,0 1 0,0-1 1,0 1-1,-1 0 0,1 0 0,-5-1 1,1 0-17,-177-52-384,7 3 208,146 40 193,2-1-1,-1-2 1,-45-28 0,108 41 161,-10 1-107,0 1-1,0 1 1,0 1 0,0 1-1,-1 1 1,1 1-1,-1 0 1,0 2 0,40 21-1,3 3 21,-27-14-10,39 26 0,-71-40-52,0 2 0,0-1 0,0 1 0,-1-1 0,6 9 0,-11-14-1,0 0 0,0 1-1,0-1 1,0 0 0,0 0 0,0 0 0,0 1 0,0-1 0,0 0-1,0 0 1,-1 0 0,1 1 0,0-1 0,0 0 0,0 0 0,0 0-1,0 1 1,0-1 0,-1 0 0,1 0 0,0 0 0,0 0 0,0 0-1,0 1 1,-1-1 0,1 0 0,0 0 0,0 0 0,0 0 0,-1 0-1,1 0 1,0 0 0,0 0 0,0 0 0,-1 0 0,1 0 0,0 0-1,0 0 1,0 0 0,-1 0 0,1 0 0,0 0 0,0 0 0,-1 0-1,1 0 1,0 0 0,0 0 0,-1-1 0,1 1-7,-9 0-18,-1-2 0,1 1 0,0-2 0,-1 1 0,1-1 0,0 0-1,1-1 1,-1 0 0,0 0 0,-9-8 0,-10-7-23,-40-34 0,49 36 29,1 0-1,0-2 1,-21-27-1,34 38 18,-1 0 0,1 0 0,0 0 0,1-1-1,0 1 1,0-1 0,1 0 0,0 0 0,1-1 0,0 1 0,0 0 0,0-12 0,24 21 67,-15 0-46,0 1 1,-1 0 0,1 1 0,0-1-1,0 1 1,-1 1 0,1-1 0,9 6-1,54 35 93,-24-14-38,111 68 141,-138-84-196,-1 1 0,-1 0 1,-1 2-1,0 0 0,-1 1 0,15 20 1,-11-10-548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8:23.143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3148 128,'0'0'1084,"27"-5"-636,14-19-251,0-1 0,55-45-1,-62 43-154,1 1 0,2 2 0,61-31 0,276-125 54,-47-35-80,-321 211-17,1-1-6,-1 0-1,1 0 0,-1-1 0,0 1 0,-1-1 0,1-1 0,5-8 0,-7 13-4,-2 12 6,-8 17 3,-10-8-22,0-1 1,-1-1-1,0 0 1,-2-1-1,0-1 1,0-1-1,-2-1 1,1 0-1,-43 17 0,-13 10-13,-117 81-1,-6 5-12,133-91 51,66-34-3,-1 0 0,1-1 0,0 1 0,0 0-1,-1 0 1,1 0 0,0-1 0,0 1 0,0 0 0,0 0-1,0 0 1,0 0 0,0 0 0,0-1 0,0 1 0,1 0-1,-1 0 1,0 0 0,0-1 0,1 1 0,-1 0 0,1 0-1,-1-1 1,1 1 0,-1 0 0,1-1 0,-1 1 0,1 0-1,-1-1 1,1 1 0,1 0 0,6 1 3,0-1 0,0-1 0,0 1 0,0-1 0,0 0-1,0-1 1,0 0 0,0 0 0,0-1 0,0 0 0,8-3 0,7-4-1,-1-2 1,28-17-1,-33 18 8,1 0 0,1 0 0,-1 2 0,24-7 0,76-12-12,-64 16 37,103-34 0,-150 43-30,-1 0 0,0-1 0,1 1 0,-1-1 0,0 0 0,0-1 1,-1 1-1,1-1 0,-1 0 0,0-1 0,0 1 0,0-1 0,0 0 1,-1 0-1,0-1 0,0 1 0,0-1 0,-1 0 0,5-11 0,32-48-28,-28 38 35,-10 23-7,0 0 0,0 0 0,0 0 1,-1 0-1,0 0 0,0-1 1,0 1-1,0 0 0,0-8 1,0 6-3,0-1 1,1 1 0,0-1 0,0 1 0,0 0 0,1 0-1,0 0 1,0 0 0,0 0 0,1 1 0,0-1 0,5-4-1,-6 3 1,0 1 0,0-1 0,0 0 0,-1 0 0,0 0 0,-1 0-1,1 0 1,-1 0 0,0-8 0,6-28 6,6-5-5,-1 11 2,-2-1 0,-1 0 0,-3 0 0,4-61 0,-10 98-47,-408 376-74,269-263 110,-156 114 19,272-212-13,-2-2 0,1 0 0,-1-2 0,-31 8-1,43-13 3,6-4-3,1 2 0,-1-1 0,1 1 0,0-1 0,-10 7 0,14-6 1,-1-1 1,1 1-1,0 0 1,0 0 0,0-1-1,0 1 1,1 0 0,-1 1-1,1-1 1,-2 6 0,2-7-4,0-1 1,0 1-1,0 0 1,0 0-1,0 0 0,0-1 1,-1 1-1,1 0 1,0-1-1,-1 1 1,1-1-1,-1 0 1,0 0-1,1 1 1,-1-1-1,0 0 1,0 0-1,0 0 1,0-1-1,0 1 1,-4 0-1,-61 4-153,66-5 157,0 0 48,0 0-27,-2 1-21,0 0-1,0 0 0,1 1 1,-1-1-1,0 1 1,1 0-1,0 0 1,-1 0-1,1 0 1,0 0-1,0 0 1,0 0-1,0 1 1,0-1-1,1 1 1,-1-1-1,1 1 0,-2 4 1,0-1-1,-12 11 2,15-16-1,0-1 0,-1 0 0,1 0 0,0 0 0,0 0 0,-1 0 0,1 0 0,0 0 0,0 0 0,0 0 0,-1 0 0,1 0 0,0 0 0,0 0 0,-1 0 0,1 0 0,0 0 0,0 0 0,-1 0 0,1 0 0,0 0 0,0 0 0,0-1 0,-1 1 0,1 0 0,0 0 0,0 0 0,0 0 0,-1 0 1,1-1-1,0 1 0,0 0 0,0 0 0,0 0 0,0 0 0,-1-1 0,1 1 0,0 0 0,0 0 0,0-1 0,0 1 0,0 0 0,-4-40-7,6-34 19,2 0 0,4 0 0,18-74 0,-21 128 25,6-29 15,-2 0 0,-2-1 0,1-55 1,-7 93-48,0-1 1,1 1-1,0 0 1,1 1-1,0-1 0,1 0 1,6-14-1,44-76 54,-39 76-55,-1 6 22,0 1 0,1 0 0,1 1 0,1 1-1,27-22 1,-15 16-17,-1-2 0,-1-2-1,-2 0 1,0-2 0,-2 0-1,-1-2 1,33-60 0,-19 25-10,78-109-1,-17 29 15,71-101-34,-158 237 16,-7 19-6,-6 24-5,-9-2 14,-1-1 1,-1-1-1,-2 0 1,-31 44-1,24-37 10,-160 257 63,-108 167-62,209-342-1,31-48-20,4 2 1,2 2 0,-36 84 0,77-147 8,-1 0 0,2 0 1,0 0-1,0 0 0,-1 14 1,4-25 1,1 1 1,-1-1-1,1 1 1,-1-1 0,1 1-1,-1-1 1,1 0-1,-1 1 1,1-1-1,0 1 1,-1-1 0,1 0-1,-1 0 1,1 1-1,0-1 1,-1 0-1,1 0 1,0 0 0,0 0-1,-1 0 1,1 0-1,0 0 1,-1 0 0,1 0-1,0 0 1,-1 0-1,1 0 1,0 0-1,-1-1 1,1 1 0,1-1-1,24-6-33,-17-1 30,0 0 0,0-1 0,0 0 0,-1 0 0,-1-1 0,1 0 0,-2 0 0,9-17 0,-3 6 8,65-104 41,177-220 0,-59 137-62,39-46 69,-188 198-80,-3-1 1,65-116-1,-68 102 12,-58 101-13,-1-1 0,-27 30 0,0 1 52,-187 219 1,45-58 0,140-158-19,-67 114 1,-86 212-1,196-380-1,0 0 0,0 0-1,1 1 1,1 0 0,0 0 0,0 0-1,1 0 1,0 0 0,-1 13 0,3-22-31,18-14 8,-13 9 22,53-55 6,-3-2 0,59-84 1,21-26 10,-34 60-59,4 4 0,131-100-1,-280 275 46,8-21 31,-42 47-101,-231 187-174,117-114 204,190-165 33,-42 37 17,-45 55 0,78-82-4,1 1 1,1 0-1,0 1 0,1 0 1,0 1-1,1-1 1,1 1-1,0 1 0,-5 22 1,11-38-11,-1 1 0,1 0 0,0 0 0,0-1 0,0 1 0,0 0 0,0 0 0,0-1 0,0 1 0,0 0 0,1 0 0,-1-1 0,0 1 0,0 0 0,1 0 0,-1-1 0,0 1 0,1 0 0,-1-1 0,0 1 0,1 0 0,-1-1 0,1 1 0,0-1 0,-1 1 0,1-1 0,-1 1 0,1-1 0,0 1 0,0 0 0,30 3 17,-22-5-7,0 0 1,0-1-1,1 0 0,-1 0 0,13-6 1,-1-3-5,0-1 1,0-1-1,-1 0 1,-1-2 0,19-18-1,87-95 30,-65 64-31,254-276 25,-60 49-32,-232 266-11,-2 0 0,31-51 1,-47 61 8,-10 12-3,-18 13-26,-13 21-33,-54 56 1,25-22 57,53-52 12,-215 213 55,193-186-37,1 1 0,3 2 0,1 1 0,-25 50 0,48-72-6,20-29-17,21-30 12,16-25-3,128-170 28,-164 210-38,78-128-22,-91 148 24,0 1-1,0-1 0,-1 1 0,1-1 0,0 0 0,0 1 1,-1-1-1,1 0 0,-1 1 0,0-1 0,1 0 0,-1 0 1,0 0-1,0 1 0,0-1 0,0 0 0,-1-3 1,0 4-7,0 0 0,-1 0 0,1 0 0,0 0 0,0 0 0,-1 0 1,1 1-1,-1-1 0,1 0 0,-1 1 0,1-1 0,-1 1 1,1 0-1,-1-1 0,1 1 0,-1 0 0,1 0 0,-1 0 0,0 0 1,1 0-1,-3 1 0,-3-1-3,2 0 7,0 1 0,0-1 1,0 0-1,0 0 0,1 0 1,-1-1-1,0 1 0,0-1 1,1 0-1,-1-1 0,0 1 0,1-1 1,-1 0-1,1 0 0,0-1 1,0 1-1,0-1 0,-6-5 1,6 2-1,0 0 1,1 0 0,-1-1 0,2 1 0,-1-1 0,1 0 0,0 0 0,0 1 0,1-2-1,0 1 1,0 0 0,1 0 0,0 0 0,0 0 0,0 0 0,1 0 0,0 0-1,1 0 1,0 0 0,3-9 0,6-16 1,2 1 0,2 1 1,20-33-1,-4 7 7,-15 20-16,-2-1-1,11-39 1,-16 43-5,2 1 1,1 0 0,20-36 0,9-15 21,-29 55 2,2 0 0,19-28 0,49-76-13,-58 90-8,1 1 0,2 1 0,64-73 0,-75 99-17,-18 19-39,-26 32-106,8-12 84,-135 189-77,86-124 204,4 3 0,-78 147 0,116-187 34,3 2 0,-27 92 0,51-147-72,0 0 1,0 0-1,0 1 0,-1-1 1,1 0-1,0 0 0,0 0 1,0 1-1,0-1 0,0 0 1,0 1-1,0-1 0,0 0 1,0 0-1,-1 1 0,1-1 1,0 0-1,0 0 0,0 1 1,1-1-1,-1 0 0,0 1 1,0-1-1,0 0 0,0 0 0,0 1 1,0-1-1,0 0 0,0 0 1,0 1-1,1-1 0,-1 0 1,0 0-1,0 1 0,0-1 1,1 0-1,-1 0 0,0 0 1,0 0-1,0 1 0,1-1 1,-1 0-1,0 0 0,0 0 1,1 0-1,-1 0 0,0 0 1,1 0-1,15-8 18,17-22-23,28-54 30,72-129-1,-73 112-17,160-234-72,-119 168 106,79-80-42,-79 88-21,-42 85 69,-38 51-68,-13 13 2,1 0 1,0 0-1,18-13 0,-27 23 18,0 0 0,0-1 0,0 1 0,0 0 0,0 0 0,1 0 0,-1 0 0,0 0 0,0 0 0,0 0 0,0 0 0,0-1 0,0 1-1,1 0 1,-1 0 0,0 0 0,0 0 0,0 0 0,0 0 0,0 0 0,1 0 0,-1 0 0,0 0 0,0 0 0,0 0 0,0 0 0,1 0-1,-1 0 1,0 0 0,0 0 0,0 0 0,0 0 0,0 0 0,1 0 0,-1 1 0,0-1 0,0 0 0,0 0 0,0 0 0,0 0 0,0 0 0,0 0-1,1 0 1,-1 0 0,0 1 0,0-1 0,0 0 0,0 0 0,0 0 0,0 0 0,0 0 0,0 0 0,0 1 0,0-1 0,0 0 0,0 0 0,0 0-1,0 0 1,0 1 0,0-1 0,0 0 0,0 0 0,0 0 0,-3 18-10,-13 22-13,-48 68 35,-60 102 137,-109 255 0,32-32-53,75-172-48,71-123 18,49-120-74,1-1 0,0 2 0,1-1 0,-2 31 0,9-68 4,0 0 0,2 0 0,0 0 0,1 1-1,1 0 1,13-24 0,-9 17-36,289-586-270,-223 454 45,8-12 135,-85 168 130,1-1-1,-1 1 1,1 0 0,-1 0-1,1 0 1,-1 0-1,1 0 1,0 0-1,0 0 1,-1 0-1,1 0 1,0 0-1,0 0 1,0 1-1,0-1 1,0 0 0,0 0-1,0 1 1,0-1-1,1 1 1,-1-1-1,2 0 1,-3 2 0,1 0-1,0 0 1,-1 0 0,1-1 0,0 1 0,-1 0 0,1 0 0,-1 0 0,1 0-1,-1 0 1,0 0 0,0 0 0,1 0 0,-1 0 0,0 0 0,0 0-1,0 0 1,0 0 0,0 2 0,-5 64 3,-5-31 7,-2 0 1,-1 0 0,-2-2 0,-33 57 0,9-17 25,-282 686 584,311-729-576,-10 47 0,9-28-20,91-182-88,13-58-118,131-386 1,-147 378 28,-40 110 11,35-126-1,-68 201 146,0 1 1,1-1-1,1 1 0,14-22 0,0-2 2,-20 36-4,0 0-1,0 0 1,0 0-1,0 1 1,0-1 0,0 0-1,0 0 1,0 0-1,0 0 1,0 0-1,0 0 1,0 0-1,0 0 1,0 0-1,0 1 1,0-1-1,0 0 1,0 0-1,0 0 1,0 0-1,0 0 1,1 0-1,-1 0 1,0 0-1,0 0 1,0 0-1,0 0 1,0 0 0,0 0-1,0 0 1,0 1-1,0-1 1,0 0-1,1 0 1,-1 0-1,0 0 1,0 0-1,0 0 1,0 0-1,0 0 1,0 0-1,0 0 1,0 0-1,0 0 1,1 0-1,-1 0 1,0 0-1,0 0 1,0 0-1,0 0 1,0-1 0,0 1-1,0 0 1,0 0-1,0 0 1,0 0-1,1 0 1,-1 0-1,0 0 1,0 0-1,0 0 1,2 17 73,-2 22 65,-7-12-92,-17 45 0,-3 13 24,-13 61 47,-6-2-1,-103 218 1,43-95-54,91-212-15,2 1 0,2 1 1,-5 77-1,-3 22-54,8-81 13,5-31-4,-19 71 0,-15-18 17,36-75-20,0 0 0,1 0 0,2 0 0,1 38 0,0-32 10,0-27-12,0-1-1,0 1 1,0-1-1,0 1 1,0-1-1,0 1 1,0 0-1,1-1 1,-1 1-1,0-1 1,0 1-1,0-1 1,1 0-1,-1 1 0,0-1 1,1 1-1,-1-1 1,0 1-1,1-1 1,-1 0-1,1 1 1,-1-1-1,0 0 1,1 1-1,0-1 1,-1 0 0,1 1 1,-1-1-1,1 0 1,-1 1-1,0-1 1,1 0-1,-1 1 0,1-1 1,-1 0-1,0 1 1,0-1-1,1 1 1,-1-1-1,0 1 1,0-1-1,1 1 1,-1-1-1,0 1 1,0-1-1,0 1 1,0-1-1,0 1 1,0-1-1,0 1 1,0 0-1,7 37 22,-7-36-18,0 0-2,1-1-1,-1 1 0,0 0 0,0-1 0,0 1 0,0 0 0,0-1 0,0 1 0,-1 0 0,1-1 1,-1 1-1,1-1 0,-1 1 0,1 0 0,-1-1 0,0 1 0,0-1 0,0 0 0,0 1 0,0-1 1,0 0-1,-2 3 0,1-3 2,0 0 0,0 0 0,0 1 0,0-1 0,0 1 1,1 0-1,-1-1 0,1 1 0,-1 0 0,1 0 0,-1 0 0,1 0 0,0 0 1,0 0-1,0 1 0,0-1 0,1 0 0,-1 0 0,0 4 86,1-46-2939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9:24.806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2 320,'38'-1'1052,"2"5"-829,72 16 1,-77-13-87,0 0 1,65 2-1,-99-9-163,-36-6-76,-21-2 76,-98 1-1,154 7 64,1 1-40,-1 0 0,1 0 0,0 0 0,0-1 0,0 1 0,0 0 0,0 0 0,0-1 0,0 1 0,0-1 1,0 1-1,0-1 0,0 1 0,0-1 0,1 0 0,-1 0 0,0 1 0,0-1 0,2 0 0,30 4 75,-29-3-69,154 5-5,-125-7-17,-45 3 12,0-1 0,1 1 1,-1 1-1,1 0 0,-20 8 0,-68 33-32,62-27 34,20-8 5,12-6 2,1 0 1,-1-1-1,1 0 0,-1 0 1,0 0-1,0-1 0,0 0 1,-5 1-1,10-2 9,1 1-76,1-1 60,0 1-1,0 0 0,0 0 1,-1-1-1,1 1 1,0 0-1,-1 0 0,1 1 1,-1-1-1,1 0 0,-1 0 1,0 1-1,1-1 1,-1 1-1,0-1 0,0 1 1,1 2-1,-1-3 4,0 0 1,0 0-1,0-1 0,0 1 0,0 0 1,0-1-1,0 1 0,0-1 1,1 1-1,-1-1 0,0 1 0,0-1 1,0 0-1,1 0 0,-1 1 0,0-1 1,0 0-1,1 0 0,-1 0 1,0-1-1,0 1 0,1 0 0,1-1 1,35-4 21,-1-10-5,0-1 1,43-26 0,-56 28-14,0 0-1,1 2 1,0 1 0,1 0-1,0 3 1,54-12-1,21 16 6,-62 4-104,-88 21-250,-242 110 561,83-35-156,202-93-56,1 0 0,-1 1 0,1 0-1,0 0 1,0 0 0,1 1 0,-1 0 0,1 0 0,0 0 0,1 0 0,-1 0-1,1 1 1,0 0 0,0 0 0,1 0 0,-1 0 0,1 0 0,-1 9 0,-17 34-1,20-48 0,-1-1-1,1 1 0,0-1 0,-1 1 0,1-1 1,0 1-1,-1-1 0,1 1 0,0 0 0,0-1 1,0 1-1,0-1 0,-1 1 0,1 0 0,0-1 1,0 1-1,0-1 0,0 1 0,1 0 1,-1-1-1,0 1 0,0-1 0,0 1 0,0 0 1,1-1-1,-1 1 0,0-1 0,0 1 0,1-1 1,-1 1-1,1 0 0,20 3 15,26-16 6,-38 7-21,80-40-3,95-33 1,-170 73 2,4 0-210,-34 23-29,-19 9 243,0-2 0,-2-2 0,-50 25 0,40-23 76,16-4 38,48-23-97,-1-4 1,0-1 0,0 0 0,-1-1 0,25-18 0,16-8 12,19-1 77,3 2 0,0 5 0,113-27-1,317-33-46,-482 82-165,-40 2-261,-44 0-317,-122 7 218,-131-3 148,265-2 676,0 2 0,-70 9 0,191-46-197,-41 26-86,0 2 1,0 1-1,56-5 1,108 4 235,-17 0-132,-107 6-166,93 7-1,-23 1-42,-140-5 13,8-1 5,-1 1-1,0 1 1,0-1-1,0 2 1,0 0 0,17 5-1,-27-4-296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19:31.365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0 929 64,'20'-4'297,"0"0"-1,33 0 1,-34 3-127,1 0 0,-1-2 0,22-5 0,290-94 32,-284 87-168,55-29 0,2 1-6,-2-3-134,-207 80-184,-201 72 339,299-104-31,1 1-1,-1 0 0,1 1 0,0 0 0,0 0 0,-6 5 0,11-8-13,0-1 0,1 1 0,-1-1 0,1 1 0,-1-1 0,1 1 0,-1 0 0,1-1 0,-1 1 0,1 0 0,0 0 0,-1-1 0,1 1 0,0 0 0,0 0 0,0 0 0,-1-1-1,1 1 1,0 0 0,0 0 0,0 0 0,0-1 0,1 3 0,-1-2-1,1 0-1,0 1 1,0-1 0,0 0-1,0 0 1,1 0-1,-1 0 1,0 0 0,0 0-1,1 0 1,-1 0-1,0 0 1,1-1 0,-1 1-1,1 0 1,-1-1-1,3 1 1,6 2 18,1 0 0,-1-1-1,1-1 1,-1 1 0,1-2 0,0 1-1,15-3 1,80-14 115,-35 3-86,297-17 399,-342 22-543,-26 8 89,1 0-1,-1-1 0,0 1 0,0 0 1,0-1-1,0 1 0,0-1 0,1 1 0,-1 0 1,0-1-1,0 1 0,0 0 0,0-1 1,0 1-1,0 0 0,0-1 0,0 1 1,0 0-1,0-1 0,-1 1 0,1-1 0,0 1 1,0 0-1,0-1 0,0 1 0,0 0 1,-1-1-1,1 1 0,0 0 0,0 0 1,-1-1-1,1 1 0,0 0 0,0 0 0,-1-1 1,1 1-1,-5-4-49,0 1-1,0-1 1,-1 1 0,1 0-1,-1 1 1,-7-3 0,-10-2 10,0 2 1,0 1 0,-1 1-1,0 2 1,0 0 0,-44 4-1,3-1 52,42-2-3,-67-4 70,85 4-75,0-1 0,-1 0 1,1 0-1,0-1 0,0 1 1,-1-1-1,1-1 1,1 1-1,-1-1 0,0 1 1,1-1-1,-1-1 1,-5-4-1,9 7 3,1 0 0,-1 0 0,1 0 0,-1 0 0,1 0 0,-1 0 0,1 0 1,0 0-1,-1 0 0,1 0 0,0 0 0,0 0 0,0 0 0,0 0 0,0 0 0,0 0 0,0 0 0,0 0 0,1 0 0,-1 0 1,0 0-1,1 0 0,-1 0 0,0 0 0,1 0 0,-1 0 0,1 1 0,-1-1 0,1 0 0,0 0 0,-1 0 0,1 1 0,0-1 0,0 0 1,-1 1-1,1-1 0,0 0 0,0 1 0,1-1 0,42-25 62,-39 23-3,142-82 14,-105 58-52,1 1-1,1 2 0,1 3 0,1 1 0,53-15 0,-85 31-24,20-5-18,-30 10 0,-19 7-7,-271 133-74,305-142 70,16-5 83,138-56 66,116-34-53,-240 83 7,1 3 1,0 1-1,1 3 0,53 0 80,-149 17-520,11-5 261,-328 93-330,250-70 730,334-93 73,133-34-150,-202 82-80,-150 15-235,-41 0-439,-3 0 386,0-2 1,-47-10 0,84 13 148,1-1 1,-1 0 0,1-1 0,-1 1-1,1 0 1,0-1 0,0 0 0,-1 0 0,1 0-1,0 0 1,1 0 0,-1-1 0,0 1 0,1-1-1,-1 1 1,1-1 0,0 0 0,0 0 0,0 0-1,0-1 1,1 1 0,-1 0 0,1-1 0,0 1-1,0-1 1,0 1 0,0-1 0,0-6-1,4 9 27,1 0-1,-1 1 0,1-1 0,-1 1 0,1 0 1,-1-1-1,1 2 0,4-1 0,-5 0 19,73 0 208,9-2 59,0 4-1,135 21 0,-231-26-782,-22-7 355,1 1 0,-2 2 0,-47-4 0,28 13 124,0 3 1,0 1-1,0 4 1,1 1-1,1 3 1,-96 39-1,60-14 84,3 3 0,1 5 1,-78 58-1,146-95-42,2-1-34,0 0 1,0 1-1,-20 22 1,33-32-15,0 0 0,-1 0 1,1 0-1,0 0 0,0 0 0,0 1 0,0-1 0,0 0 0,0 0 1,0 0-1,0 1 0,0-1 0,0 0 0,-1 0 0,1 0 0,0 1 1,0-1-1,0 0 0,0 0 0,0 0 0,0 1 0,0-1 0,1 0 1,-1 0-1,0 0 0,0 0 0,0 1 0,0-1 0,0 0 1,0 0-1,0 0 0,0 1 0,0-1 0,0 0 0,1 0 0,-1 0 1,0 0-1,0 0 0,0 1 0,0-1 0,1 0 0,-1 0 0,0 0 1,0 0-1,0 0 0,0 0 0,1 0 0,-1 0 0,0 0 0,0 0 1,0 0-1,1 1 0,-1-1 0,0 0 0,0 0 0,1-1 1,21 4-7,25-8-34,183-61 43,-88 22 39,322-71-84,-409 108 54,-54 7-33,-4 1 60,-289 110-136,-18 7 19,258-94 139,0 2 0,2 2 1,-77 57-1,127-85-57,-5 4 16,0-1-1,0 1 1,0 0 0,1 0 0,0 0 0,0 0 0,0 1 0,0-1-1,1 1 1,0 0 0,0 1 0,0-1 0,-3 8 0,6-12-20,0 0 0,0 0 1,0 0-1,1 0 1,-1 0-1,0-1 1,0 1-1,1 0 0,-1 0 1,1 0-1,-1-1 1,1 1-1,-1 0 0,1 0 1,-1-1-1,1 1 1,-1-1-1,1 1 1,0 0-1,0-1 0,-1 1 1,1-1-1,0 0 1,0 1-1,-1-1 0,1 0 1,0 1-1,0-1 1,0 0-1,0 0 1,-1 1-1,1-1 0,0 0 1,0 0-1,0 0 1,1-1-1,42 3-42,-36-2 28,16-1-2,0-1 0,0-1 0,-1-1 0,1-1 1,39-13-1,105-56-29,-121 51-96,1 2 1,87-26-1,-157 56-32,3 0 175,1-1-1,-1-1 1,-1-1 0,-25 5 0,22-8-90,-18 1 43,-60 14-1,90-15 80,0 0 0,1 0 0,0 1 0,0 1 0,0-1 0,0 2 0,1-1 0,0 1 0,0 1 0,-15 13 0,24-20-28,-1 1 0,0-1 0,1 1-1,-1-1 1,0 1 0,1-1 0,-1 1 0,1-1 0,-1 1-1,1 0 1,-1-1 0,1 1 0,0 0 0,-1 0 0,1-1 0,0 1-1,-1 0 1,1 0 0,0-1 0,0 1 0,0 0 0,0 0-1,0 0 1,0-1 0,0 1 0,0 0 0,0 0 0,0 0-1,0-1 1,0 1 0,0 0 0,1 0 0,-1-1 0,0 1 0,1 0-1,-1 0 1,1-1 0,-1 1 0,0 0 0,1-1 0,-1 1-1,1-1 1,0 1 0,-1 0 0,1-1 0,0 0 0,-1 1-1,1-1 1,0 1 0,-1-1 0,1 0 0,0 1 0,0-1 0,-1 0-1,1 0 1,0 0 0,0 1 0,0-1 0,-1 0 0,1 0-1,1 0 1,55 4 18,-54-4-10,23 0-4,0-2 0,0-1-1,-1-1 1,35-10-1,-44 10-30,-1-1-1,1-1 0,-1-1 1,-1 0-1,1-1 0,-1-1 0,24-19 1,-38 28 15,0 0 0,0 0 0,0 0 0,0 0 0,0 0 0,0 0 0,0 0 0,-1 0 0,1 0 0,0 0 0,0 0 0,0 0 0,0 0 0,0 0 0,0 0 1,0 0-1,0-1 0,0 1 0,0 0 0,0 0 0,0 0 0,-1 0 0,1 0 0,0 0 0,0 0 0,0 0 0,0 0 0,0 0 0,0-1 0,0 1 1,0 0-1,0 0 0,0 0 0,0 0 0,0 0 0,0 0 0,0 0 0,0 0 0,0-1 0,0 1 0,0 0 0,0 0 0,0 0 0,0 0 0,0 0 0,0 0 1,1 0-1,-1 0 0,0 0 0,0 0 0,0-1 0,0 1 0,0 0 0,0 0 0,-17 4-101,-20 8 117,-7 5-21,-84 20 0,80-25 67,-60 23 0,108-35-52,-1 0 0,1 0 0,0 0 1,-1 0-1,1 0 0,0 0 0,0 0 1,-1 0-1,1 0 0,0 1 0,-1-1 1,1 0-1,0 0 0,0 0 0,-1 0 1,1 1-1,0-1 0,0 0 0,-1 0 1,1 1-1,0-1 0,0 0 1,0 0-1,-1 1 0,1-1 0,0 0 1,0 1-1,0-1 0,0 0 0,0 1 1,0-1-1,0 0 0,0 0 0,0 1 1,0-1-1,0 0 0,0 1 0,0-1 1,0 0-1,0 1 0,0-1 1,0 0-1,0 1 0,0-1 0,0 1 1,17 10 76,23 4-28,-17-10-22,0-2 0,0 0 0,0-2 0,0 0-1,44-6 1,-37 3-20,1 1 0,46 4 0,-74-3-19,0 0 1,0 1 0,-1-1-1,1-1 1,0 1 0,0 0-1,0-1 1,-1 1-1,1-1 1,0 0 0,-1 0-1,1 0 1,0 0 0,-1 0-1,1 0 1,-1-1 0,0 0-1,0 1 1,1-1 0,-1 0-1,0 0 1,2-3 0,21-16-3,-24 21 21,-2 1-31,0 0 20,1-1 1,-1 1 0,0 0 0,1 0-1,-1 0 1,1 0 0,-1 0-1,1 0 1,-1 0 0,1 0-1,0 0 1,-1 0 0,1 0-1,0 0 1,0 0 0,0 1-1,0-1 1,0 0 0,0 2-1,6 6 2,10-19 0,65-87 11,-66 75-9,2 1 1,0 1 0,1 1 0,0 0 0,2 2 0,0 0 0,24-15-1,-17 17 26,1 2-1,0 0 1,1 2-1,0 2 1,59-12-1,-30 12 29,0 3 0,70 1 0,-127 5-46,-43 1-358,-257 44 99,147-18 197,112-19 74,24-4-9,0-1-1,-31 1 54,67-13-83,29-13 42,62-20 0,11-3 13,-120 39-60,-12 0-11,-13-1-139,-10 3-1,-1 1 0,-50 4 1,-37-3 205,120 2-32,-1 0-1,1 0 0,-1 0 0,1 0 1,0 0-1,-1 0 0,1 0 0,-1-1 1,1 1-1,0 0 0,-1-1 0,1 1 1,0-1-1,0 0 0,-1 1 0,1-1 1,0 0-1,0 0 0,0 1 0,0-1 1,0 0-1,0 0 0,0 0 1,0-1-1,0 1 0,0 0 0,1 0 1,-1 0-1,-1-3 0,3 2 4,-1 0-1,1 1 1,0-1 0,-1 0-1,1 1 1,0-1-1,0 1 1,0-1 0,0 1-1,0-1 1,0 1 0,1 0-1,-1-1 1,0 1-1,1 0 1,-1 0 0,1 0-1,-1 0 1,1 0 0,0 1-1,-1-1 1,4-1 0,39-14 80,1 2 1,1 2-1,0 1 1,0 3 0,50-2-1,32-7 138,-105 9-221,-23 8-2,0-1-1,1 1 1,-1 0 0,0 0-1,0-1 1,0 1-1,0 0 1,1 0 0,-1-1-1,0 1 1,0 0 0,0-1-1,0 1 1,0 0 0,0-1-1,0 1 1,0 0 0,0 0-1,0-1 1,0 1 0,0 0-1,0-1 1,0 1-1,0 0 1,0-1 0,0 1-1,0 0 1,0-1 0,0 1-1,0 0 1,-1 0 0,1-1-1,0 1 1,0 0 0,-1-1-1,-33-23-1,14 11 53,6 1-71,1-1 1,0 0 0,1-1-1,0 0 1,1-1 0,1-1-1,-15-28 1,24 42 19,2 2 0,-1 0 1,0 0-1,0 0 1,0 0-1,0 0 1,1 0-1,-1 0 1,0 0-1,0 0 1,0 0-1,0 0 1,0 0-1,1 0 1,-1 0-1,0 0 1,0 0-1,0-1 1,0 1-1,0 0 1,0 0-1,1 0 1,-1 0-1,0 0 1,0 0-1,0-1 1,0 1-1,0 0 1,0 0-1,0 0 1,0 0-1,0 0 1,0-1-1,0 1 1,0 0-1,0 0 1,0 0-1,0 0 1,0-1-1,0 1 1,0 0-1,0 0 1,0 0-1,0 0 1,0-1-1,0 1 1,0 0-1,0 0 1,0 0-1,0 0 1,0 0-1,0-1 1,-1 1-1,1 0 1,0 0-1,0 0 1,0 0-1,0 0 1,0 0-1,0 0 1,0 0-1,-1-1 1,1 1-1,0 0 1,0 0-1,0 0 1,0 0-1,-1 0 1,1 0-1,17 10 78,22 20 62,-37-29-136,57 50 23,-80-95-342,0 16 208,-2 0 0,-43-41 0,62 66 122,0 0 0,0 0 0,0 1-1,-1-1 1,1 1 0,-1 0-1,1 0 1,-1 1 0,1-1 0,-1 1-1,0 0 1,0 1 0,0-1-1,0 1 1,0 0 0,1 0 0,-1 0-1,0 1 1,0-1 0,-9 4-1,-2 0 75,0 1 0,0 1 0,0 0-1,-25 15 1,34-17-102,-25 13 102,30-16-114,1 0 0,0 0 1,-1-1-1,1 1 0,-1-1 1,1 1-1,-1-1 0,1 0 1,-1 1-1,1-1 0,-1 0 1,1 0-1,-1 0 0,0 0 1,1 0-1,-1 0 0,-2-1 1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6:20:56.047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0 561 160,'7'-8'121,"1"1"1,0-1-1,0 1 0,0 1 1,10-7-1,31-25 37,-18 9-113,2 2 0,1 1-1,71-42 1,-29 21-42,-63 39-33,-6 4 113,-22 7-45,-11 6-37,2 2 0,-1 1 0,2 1 0,-1 0 0,-37 31 0,6-6-2,42-29 4,0 0-1,1 2 1,0-1 0,0 1-1,-15 20 1,27-31-3,-1 1-1,1-1 1,0 0 0,0 0 0,-1 0 0,1 1-1,0-1 1,0 0 0,0 0 0,0 0 0,-1 1-1,1-1 1,0 0 0,0 0 0,0 1-1,0-1 1,0 0 0,0 1 0,0-1 0,0 0-1,0 0 1,0 1 0,0-1 0,0 0-1,0 1 1,0-1 0,0 0 0,0 0 0,0 1-1,0-1 1,0 0 0,0 0 0,0 1-1,0-1 1,1 0 0,-1 0 0,0 1 0,0-1-1,0 0 1,0 0 0,1 1 0,-1-1-1,0 0 1,0 0 0,0 0 0,1 0 0,-1 1-1,0-1 1,1 0 0,22 2-11,42-13 75,-46 8 38,27-6-11,-32 6-11,1 1 0,29-2 0,275 0 657,-283 15-720,-32-9-12,0 0-1,0-1 1,0 1-1,0-1 1,1 0-1,-1 0 1,7 0-1,-5 0-1,0 0 0,0 1-1,-1-1 1,1 1 0,-1 0-1,0 0 1,0 1 0,6 3-1,34 12 17,-39-16-11,0 0 1,0 0-1,-1 0 0,1 1 1,-1 0-1,8 5 1,-9-5-3,0 0 0,0-1 1,0 0-1,0 0 1,1 0-1,-1 0 0,1 0 1,-1-1-1,11 2 1,42 21-66,77 24 123,-114-40-52,-1 1 0,34 21 1,11 4-13,-58-30-1,0 0-1,0 0 1,0 1-1,0 0 0,-1 0 1,7 7-1,9 10 8,-2-2-12,-1 0 1,-1 2-1,-1 0 1,15 27-1,-10-14 7,2 3 34,-16-25-32,1 0 1,0 0-1,13 14 0,-18-22-6,1 0-1,-1 0 1,0 0-1,-1 0 1,1 0-1,1 7 1,-3-8 5,0 0 1,1 1-1,0-1 1,0-1-1,0 1 1,0 0-1,0 0 1,1-1-1,0 1 1,0-1-1,5 5 1,-7-7-5,0 0 1,0 0 0,0-1-1,0 1 1,0-1-1,0 1 1,0-1 0,1 1-1,-1-1 1,0 0-1,0 0 1,0 1 0,0-1-1,1 0 1,-1 0 0,0 0-1,0 0 1,1 0-1,-1-1 1,0 1 0,0 0-1,0 0 1,0-1-1,0 1 1,1-1 0,0 0-1,1-1-3,-1 0 0,0 0 0,0 0 0,0 0 0,0-1 0,-1 1 0,1 0 0,-1-1 0,1 0 0,1-4 0,2-5 22,-1-1 1,-1 1 0,3-22 0,2-18-79,-1 11 46,1-70 1,-8 95-3,1-2 21,-1 0 1,-2 1-1,-3-25 0,3 35-2,0 1-1,0 0 1,0 1-1,-1-1 1,0 0-1,0 1 1,0-1-1,0 1 1,-1 0-1,0 0 0,0 1 1,-1-1-1,-5-4 1,-9-4 3,-2 0 1,1 2-1,-1 1 0,-1 0 1,1 1-1,-2 2 0,1 0 1,-28-4-1,-21-8 0,2-4-1,2-2-1,-73-40 1,95 46-11,0 2-1,-1 2 1,-1 2 0,-77-12 0,25 5 6,66 16-31,-1 1 0,1 2 0,-61 6 0,63-1-35,1 1 1,-54 17 0,4 0-211,19-19-89,42-3 305,19 0 99,5-38-44,32 9 33,45-27 0,-59 41-11,1 1 61,0 2 0,1 0 0,34-11 0,33-14 85,-79 33-142,1 0 1,0 0 0,0 2-1,0 0 1,0 0 0,22 2 0,6-3-33,19-1 81,-1 2-1,1 2 1,0 4 0,0 2-1,-1 2 1,68 20-1,-103-22-72,17 3 48,0 2-1,-1 2 1,-1 1-1,0 2 0,72 41 1,-83-38-29,0 1 0,-2 2 0,0 0 0,-2 2 0,32 38 0,-75-67-33,1 1-1,-1 1 0,0 1 1,0 1-1,-22 0 0,-230 13-87,236-9 107,1-2 1,-1-1-1,1-2 1,-60-10-1,72 7-13,-1-1 0,1 0 0,0-2 0,1 0 0,0-2-1,1 0 1,0-1 0,-24-18 0,39 26 8,1 1-1,0-1 1,0 0-1,0 0 1,0-1-1,0 1 1,1 0-1,0-1 1,-1 0-1,1 1 1,0-1-1,1 0 1,-1 0-1,1 0 1,0 0-1,0-1 1,0 1-1,0 0 1,1 0 0,0-1-1,0 1 1,0 0-1,0 0 1,0-1-1,1 1 1,0 0-1,0 0 1,0 0-1,1 0 1,-1 0-1,1 0 1,0 0-1,0 0 1,0 1-1,1-1 1,-1 1-1,1-1 1,0 1-1,0 0 1,0 0-1,0 0 1,0 1-1,1-1 1,0 1 0,-1 0-1,1-1 1,0 2-1,0-1 1,0 0-1,0 1 1,0 0-1,0 0 1,0 0-1,1 0 1,7 1-1,10 2 13,1 2 0,-1 1 0,0 0 0,0 2 1,-1 0-1,0 2 0,0 0 0,20 13 0,53 21 85,-70-35-92,1 0 1,0-1-1,0-1 1,0-2-1,1 0 1,44-1-1,-70-3-2,1 0-1,-1 0 1,1 0-1,-1 0 1,1 0-1,-1 0 1,1 0-1,-1 0 0,0 0 1,1-1-1,-1 1 1,1 0-1,-1 0 1,0 0-1,1-1 1,-1 1-1,1 0 1,-1-1-1,0 1 0,1 0 1,-1-1-1,0 1 1,0 0-1,1-1 1,-1 1-1,0 0 1,0-1-1,0 1 1,1-1-1,-1 1 0,0-1 1,0 1-1,0 0 1,0-1-1,0 0 1,-3-22-76,1 18 51,0 0 0,0 1 0,0-1-1,0 0 1,-1 1 0,0 0 0,-4-6 0,-9-2-10,0 1-1,-1 1 1,0 0 0,-1 1 0,-21-8-1,14 7 14,1-2-1,-22-13 0,-108-88-24,145 104 44,12 4-6,27 0-21,43 11 2,-38 2 77,17 2 47,-1 3 0,67 26 0,-101-32-67,-1 1 0,0 0 0,-1 2 0,0-1 0,0 2 0,-1 0 0,0 1-1,-1 0 1,-1 1 0,22 27 0,-5 5 45,37 77-1,-52-93-67,-14-29-7,0 0 1,0 0-1,0-1 1,0 1-1,0 0 1,0 0-1,0 0 0,0 0 1,0 0-1,0-1 1,0 1-1,0 0 1,0 0-1,0 0 1,1 0-1,-1 0 1,0-1-1,0 1 1,0 0-1,0 0 1,0 0-1,0 0 0,0 0 1,0 0-1,1-1 1,-1 1-1,0 0 1,0 0-1,0 0 1,0 0-1,0 0 1,1 0-1,-1 0 1,0 0-1,0 0 1,0 0-1,0 0 0,1 0 1,-1 0-1,0 0 1,0 0-1,0 0 1,0 0-1,0 0 1,1 0-1,-1 0 1,0 0-1,0 0 1,0 0-1,0 0 0,0 0 1,1 0-1,-1 0 1,0 1-1,0-1 1,0 0-1,0 0 1,0 0-1,1 0 1,0-29-204,-1 22 177,0 1 0,-1 0-1,0-1 1,0 1 0,0 0-1,-1 0 1,0 0-1,0 0 1,0 0 0,-4-5-1,-12-10-20,-1 1 0,-1 1 0,-1 1 0,-32-23 0,26 21-8,1 0 0,-31-34 0,54 50 55,1 0 1,0 1-1,1-1 1,-1 0-1,1-1 1,0 1-1,0 0 1,0 0-1,0-1 1,1 1-1,-1 0 0,1-1 1,1-4-1,-1 9-24,3-2 34,1 1 0,-1 0-1,1 0 1,-1 0 0,1 0 0,0 0 0,-1 1 0,1-1 0,0 1 0,0 0-1,-1 0 1,1 1 0,0-1 0,-1 1 0,6 1 0,-1 1 8,0 0 0,0 0 0,-1 1 0,0 0 1,1 1-1,9 7 0,4 6 35,0 1 0,-2 1 0,18 22 0,15 23 129,-3 1 1,80 144-1,-105-161-124,-2 0 0,-1 2-1,-3 0 1,-3 1 0,15 85-1,-23-81-37,-2 1-1,-3-1 0,-6 79 1,2-125-21,0 0 0,0 0 1,-1 0-1,0 0 0,-9 18 1,12-27 0,-1-1-1,1 1 1,0-1 0,-1 0 0,1 1 0,0-1-1,-1 0 1,1 1 0,-1-1 0,1 0 0,-1 1 0,1-1-1,0 0 1,-1 0 0,1 1 0,-1-1 0,1 0 0,-1 0-1,0 0 1,1 0 0,-1 0 0,1 0 0,-1 0 0,1 0-1,-1 0 1,1 0 0,-1 0 0,1 0 0,-1 0 0,1 0-1,-1 0 1,1 0 0,-1-1 0,1 1 0,-1 0-1,1 0 1,-1-1 0,1 1 0,-1 0 0,1-1 0,0 1-1,-1-1 1,-17-18-139,1-14 44,2-1-1,-15-45 1,-3-9-150,-12-15-4,-109-181 0,27 81 192,115 181 146,22 31 104,23 35 12,-12-11-143,-1 0 0,-2 2 0,-1 0 0,-2 1 0,-2 0 0,13 57 0,25 231 381,-46-284-406,4 9 41,1 19-13,-9-68-173,1-2 112,-1 1 0,1 0 0,-1 0 0,0 0 0,0 0 0,0-1-1,0 1 1,0-1 0,0 1 0,0-1 0,0 1 0,-1-1 0,1 1 0,0-1 0,-1 0 0,1 1 0,-1-1-1,0 0 1,0 1 0,0-1 0,0-2 0,2-3 2,10-48-51,-2-1 0,-3 0 0,-3 0 0,-1-1-1,-7-71 1,2 116 55,-1-1 0,0 1 0,0 1 0,-6-13 0,5 11 5,-1 1-1,2-1 1,-3-16 0,3 17-19,0 0 0,0 1 1,-1-1-1,0 0 0,-1 1 1,0 0-1,-9-13 0,-52-70 61,58 83-27,24 53-38,4-13 15,2-2 0,1 0 1,0-2-1,2-1 0,1 0 1,43 29-1,-68-53-11,0 1 1,-1 0-1,1 0 1,0-1-1,0 1 1,0-1-1,0 1 0,0-1 1,0 1-1,0-1 1,0 0-1,0 1 1,0-1-1,1 0 0,-1 0 1,0 0-1,0 0 1,0 0-1,0 0 1,0 0-1,0 0 0,0 0 1,2-1-1,-3 1 0,1-1-1,0 0 1,-1 0 0,1 1-1,-1-1 1,0 0-1,1 0 1,-1 0-1,1 0 1,-1 1 0,0-1-1,0 0 1,0 0-1,1 0 1,-1 0-1,0 0 1,0 0-1,0 0 1,0 0 0,-1-2-1,0-4-37,0 0 0,-1 0 0,0 0 0,0 0 0,0 0 0,-5-7 0,-16-24-89,-2 1-1,-34-38 0,-19-27 2,59 74 117,-3-4 10,1 0-1,-26-58 0,43 81 9,1 0-17,-1 0-1,0 0 1,0 1-1,-1-1 1,0 1-1,0 0 1,-8-7 0,11 10 12,1 0 1,-1 0 0,1 0 0,0-1-1,0 1 1,1 0 0,0 0 0,0 0-1,0-1 1,0 1 0,2-7 0,-1-4 21,-1 15-21,0 1 0,0-1 1,0 1-1,0-1 0,0 1 1,0-1-1,0 1 0,0-1 1,0 1-1,1-1 0,-1 1 1,0-1-1,0 1 0,1-1 1,-1 1-1,0-1 0,1 1 1,-1-1-1,0 1 0,1 0 1,-1-1-1,1 1 0,-1 0 1,1-1-1,-1 1 0,1 0 1,-1 0-1,1-1 0,-1 1 1,1 0-1,-1 0 0,1 0 0,-1 0 1,2 0-1,25 3 52,23 20 87,90 98 156,-121-105-255,-1 1 0,-1 0 0,0 1 1,-2 1-1,17 25 0,3 0 57,-28-37-76,-1 0-1,-1 0 1,1 0-1,-1 0 1,7 15-1,27 43 51,-23-35-20,-2 1 1,-2 1 0,0-1 0,-2 2-1,7 40 1,5 16 37,-14-63-78,8 50-1,-5 255 168,-12-246-130,1-61-94,-2-42-95,0-41-37,-4-79-159,-7-1-1,-45-210 1,54 279 287,4 62 49,0 7 29,3 1-22,1 1 0,-1-1 1,1 0-1,-1 1 0,0 0 1,1 0-1,5 3 0,6 14 49,-1 1-1,-1 1 1,0 0-1,-2 1 1,0 0-1,-2 1 1,8 25-1,3 2 59,-11-25-47,-1 0 1,-1 1 0,-2 0 0,0 0 0,1 31 0,-2 132 185,-4-126-161,-5 38-58,5-100-85,-9-44-91,-6-163-513,7 143 585,2-90 0,6 153 45,23 6 118,-14 3-71,-1 1-1,0 0 1,-1 1-1,0 0 1,-1 0-1,0 0 1,0 1-1,-1 0 1,-1 0-1,6 19 1,-4-8 46,0 1 0,-1 0 0,-2 0 0,1 38 0,-3-11 27,1-24-63,-2 0-1,-1-1 0,-1 1 1,-6 30-1,-8 4 22,-39 95-1,63-292-856,-3 109 769,-4 16 29,0-1 0,2 0 1,-1 1-1,2 0 0,0 0 0,0 0 1,1 0-1,8-14 0,-3 79 115,-10-44-87,1 0-4,0 0 0,-2 1 1,1-1-1,-1 0 0,0 0 0,-1 0 0,0 0 0,0 0 0,-1 0 0,0-1 1,-7 14-1,-90 152 101,93-163-116,1-1 0,-1 0 0,-14 14 0,14-17 2,1 0 0,0 1 0,0 0 0,0 0 0,-7 17 0,25-51-63,2 0 0,17-24 0,-11 18 21,31-65 1,-45 82 33,5-9-8,-1-1 0,-1-1 0,-1 1 0,-1-1 0,-2-1 0,5-53 0,-10 79 11,-3-32-13,-4 30 32,-7 18 5,-25 47 32,19-30-10,-1-1 0,-45 53 0,-106 107 348,133-147-357,24-23-6,8-13 39,-8-21-7,10 8-53,4 4-3,0 0 1,0 0-1,0 0 0,0 0 1,-1 1-1,1-1 0,0 0 1,0 1-1,0-1 0,-1 0 1,1 1-1,0 0 0,0-1 1,-1 1-1,1 0 0,-3-1 1,28-2-22,-15 0 17,1 0 1,-1 0 0,-1-1 0,1 0 0,0-1-1,-1 0 1,0 0 0,10-10 0,56-59-78,-58 56 56,1 1 0,0 0 1,31-22-1,-29 26 31,-15 9-27,1 0-1,-1 1 1,1-1-1,0 1 1,0 1-1,0-1 1,1 1-1,-1 0 1,0 0-1,1 0 1,10-1-1,-15 5 8,0 0 1,0 1-1,0-1 0,0 1 1,0-1-1,-1 1 0,1-1 1,-1 1-1,0-1 0,0 1 1,0 0-1,0-1 0,0 1 1,0-1-1,-1 4 0,0 1-1,0 7 13,-2 0 1,0 0 0,-1-1-1,0 1 1,-1-1 0,0 0 0,-1 0-1,-1-1 1,-8 12 0,-4 14-4,-169 293 59,187-330-62,0 0 1,1-1 0,-1 1 0,1 0 0,-1 0-1,1 0 1,-1 0 0,1 0 0,0 0 0,-1 0-1,1 0 1,0-1 0,0 1 0,0 0 0,0 0-1,0 0 1,0 0 0,0 0 0,0 0 0,0 1-1,14-7-110,20-25 22,52-60-39,38-45 36,-96 118-83,-20 7 170,1 1 0,-1-2 0,-1 1-1,0-1 1,0 0 0,-1 0 0,0-1-1,-1 0 1,-1 0 0,0 0 0,4-21 0,-1-8-97,-3-1 1,0-51 0,2-20 126,-5 102-28,0-2 7,1-1 1,0 1 0,1-1-1,0 1 1,7-19-1,-9 29-28,-1 2-12,0 27 209,-1-9-156,-1 1 0,-1 0 0,-1 0 0,0-1 0,-1 0 0,-1 0-1,0 0 1,-2-1 0,-11 20 0,-16 22 32,-44 56-1,66-96-48,-219 267 251,-50 73-183,275-347-69,1 0-1,0 1 1,-9 24-1,13-31 6,1-1 0,-1 1 0,1 0 0,0 0 0,1-1 0,-1 1 0,1 0 0,0 0 0,0 0 0,0 0 0,1-1 0,0 1 0,0 0 0,1 4 0,2-2-12,0-1-1,0 0 0,1-1 1,0 1-1,0-1 0,10 8 1,14 16 42,118 134 120,-100-113-128,-32-33-11,-1 0 1,-1 2-1,0-1 1,-1 2-1,-1 0 0,-2 0 1,15 39-1,-6 5 51,15 86-1,-32-145-62,7 13-2,4-19-37,-11 0 34,1-1-1,-1 1 1,1-1-1,-1 0 1,1 0-1,-1 1 1,0-1-1,0 0 1,0 0-1,0 0 1,0 0-1,-1-1 1,2-3-1,1-16-41,-1-1 0,0 1 1,-2-1-1,-1 0 0,-1 1 0,0-1 0,-2 1 0,-1 0 0,-12-35 0,6 21 44,2 1 0,1-1 0,2-1 0,-3-62-1,9 99 3,0-1 0,0 1 0,-1-1 0,1 0 0,0 1 0,0-1 0,0 1 0,0-1 0,0 0 0,0 1 0,0-1-1,0 1 1,0-1 0,0 0 0,0 1 0,0-1 0,0 1 0,1-1 0,-1 0 0,0 1 0,0-1 0,1 1 0,-1-1-1,0 1 1,1-1 0,-1 1 0,1-1 0,-1 1 0,0 0 0,1-1 0,-1 1 0,1-1 0,-1 1 0,1 0 0,-1-1 0,1 1-1,-1 0 1,1 0 0,0 0 0,-1-1 0,1 1 0,-1 0 0,1 0 0,0 0 0,-1 0 0,1 0 0,-1 0 0,1 0-1,0 0 1,-1 0 0,1 0 0,-1 0 0,1 1 0,0-1 0,-1 0 0,2 1 0,1 1 12,0-1-1,0 1 1,0 0 0,-1 1 0,1-1 0,-1 1-1,1-1 1,3 6 0,15 26 98,-2 2 1,19 50 0,-25-55-51,1 0 1,1-1 0,1 0-1,29 37 1,1-5 9,-79-79-348,9-3 212,0-1 0,2 0 1,0-2-1,1 0 0,2-2 0,0 0 0,2-1 1,-15-28-1,2-6-36,3 0 1,-33-110-1,57 147 108,3 23-5,0 0 0,0 0-1,0-1 1,0 1 0,0 0 0,0 0-1,0-1 1,0 1 0,1 0-1,-1 0 1,0 0 0,0-1 0,0 1-1,0 0 1,0 0 0,1 0 0,-1 0-1,0-1 1,0 1 0,0 0-1,1 0 1,-1 0 0,0 0 0,0 0-1,1 0 1,-1 0 0,0 0 0,0-1-1,1 1 1,-1 0 0,0 0 0,0 0-1,1 0 1,-1 0 0,0 0-1,0 0 1,1 0 0,-1 1 0,0-1-1,34 20 104,26 32-11,-2 2 0,83 101 1,-22-23 154,-104-115-225,-1 0 0,-1 1 0,-1 0 0,0 1-1,-2 1 1,0 0 0,-1 0 0,-1 0 0,-1 1 0,8 40-1,-15-61-26,1 1-1,-1 0 1,0 0-1,1 0 1,-1-1-1,0 1 1,0 0-1,0 0 0,0 0 1,1 0-1,-1-1 1,0 1-1,-1 0 1,1 0-1,0 0 1,0 0-1,0 0 1,0-1-1,-1 1 0,1 0 1,0 0-1,-1-1 1,1 1-1,-1 0 1,1 0-1,-1-1 1,1 1-1,-2 1 1,1-2-2,0 0 0,-1 0 0,1 0 1,0 0-1,-1 0 0,1-1 1,0 1-1,0 0 0,-1-1 0,1 1 1,0-1-1,0 1 0,0-1 1,-1 1-1,1-1 0,-1-1 0,-52-42-95,48 39 95,-72-68-199,46 40 162,-1 2 1,-2 1 0,-1 1 0,-49-27 0,82 53 34,-12-1 64,14 13 8,3 3-50,1 1 0,0-1 1,0-1-1,1 1 0,1 0 1,9 18-1,4 9 41,44 99 249,-53-122-292,1 1 1,1-2-1,0 1 1,1-2-1,26 26 1,-35-37-15,0 0 1,0-1 0,1 1 0,-1-1 0,1 0-1,-1 0 1,1 0 0,0 0 0,0 0 0,-1-1-1,1 0 1,0 0 0,1 0 0,-1 0 0,0-1-1,0 0 1,0 0 0,0 0 0,0 0 0,6-1-1,-7 0-1,0 0-1,-1 0 0,1-1 0,-1 1 0,0-1 1,1 1-1,-1-1 0,0 0 0,0 0 1,0 0-1,0 0 0,0 0 0,0 0 0,-1-1 1,1 1-1,-1 0 0,0-1 0,1 1 0,-1-1 1,0 0-1,-1 1 0,1-1 0,0 0 0,-1 0 1,1 1-1,-1-1 0,0 0 0,0 0 1,-1-4-1,3-57-3,0 35 11,-1 1 1,-2 0-1,-4-33 0,2 51-11,-1 0 0,0 0 0,-1 1 0,1-1-1,-2 1 1,1 0 0,-2 0 0,-7-8-1,6 6 1,0 1 0,1-1 0,0 0-1,-6-14 1,11 19 61,2 6-54,0 0-1,0 0 1,0 0 0,0 0-1,0 0 1,1 0 0,-1 0 0,0 0-1,0 0 1,0 0 0,0 0-1,0 0 1,0 0 0,0 0 0,0 0-1,0 0 1,0 0 0,0 0-1,1 0 1,-1 0 0,0 0 0,0 0-1,0 0 1,0 0 0,0 0-1,0 0 1,0 0 0,0 0 0,0 0-1,0 0 1,0 0 0,0 0-1,0 0 1,0-1 0,1 1 0,-1 0-1,0 0 1,0 0 0,0 0-1,0 0 1,0 0 0,0 0 0,0 0-1,0 0 1,0 0 0,0 0-1,0-1 1,0 1 0,0 0 0,0 0-1,0 0 1,0 0 0,0 0-1,0 0 1,0 0 0,0 0 0,10 0-11,13 3 29,-1 0 0,1 1 1,-1 2-1,-1 0 0,1 1 1,34 17-1,-40-15-6,-2 1-1,1 0 1,-1 1 0,-1 1-1,0 0 1,0 0 0,-1 2-1,17 24 1,14 13 96,148 192 104,-116-141-167,8 12-3,87 160 1,-141-216-25,-3 0-1,-2 2 1,-3 0-1,-3 2 1,-2 0 0,-3 1-1,-3 0 1,-2 1 0,-2 106-1,-6-107-2,2 2 16,-3 0 0,-3 0 0,-22 116 0,26-178-32,-1-1 0,1 1 1,-1 0-1,0 0 0,0 0 0,-1 0 0,1-1 0,-1 1 1,1 0-1,-1-1 0,0 0 0,0 1 0,0-1 1,0 0-1,0 0 0,0 0 0,-4 3 0,2-4 2,1 0 0,-1 0-1,1 0 1,-1 0-1,1-1 1,-1 1 0,0-1-1,1 0 1,-1 0 0,0 0-1,1-1 1,-1 1-1,0-1 1,-5-2 0,-4-2-20,1 0-1,0-1 1,0 0 0,1-1 0,-20-15 0,-12-7-48,-344-177-383,-86-51 313,443 235 113,0-2-1,1 0 1,2-2-1,1-1 1,0-1-1,-30-46 1,49 66 17,0 0 0,0 1 0,-1-1 0,0 2 0,0-1 0,-1 1 0,1 0 0,-1 1 0,-11-5 0,14 7 4,-1 0-1,1 1 1,-1 0-1,0 0 1,1 1-1,-1-1 1,0 1-1,0 1 1,0 0-1,0 0 0,0 0 1,0 0-1,1 1 1,-14 3-1,18-3 2,1 0 0,-1 0 0,1 0 0,0 0 0,-1 0 0,1 0-1,0 1 1,-1-1 0,1 0 0,0 1 0,0-1 0,0 1 0,0-1 0,0 1 0,1-1-1,-1 1 1,0 0 0,1-1 0,-1 1 0,1 0 0,0-1 0,-1 1 0,1 2-1,-1 48-80,1-37 73,1 7 18,1-1 0,1 0 0,1 0 0,12 40 0,40 84 60,-19-51-48,1 31 67,9 25 29,-44-144-115,0-1-1,0 1 1,1-1-1,-1 0 1,1-1-1,1 1 1,-1-1-1,0 0 0,1 0 1,0 0-1,7 4 1,68 35 12,-33-20-5,569 280 415,-490-245-451,-59-26 64,124 80-1,-161-92-31,-2 2-1,0 1 1,-2 2-1,0 0 1,-2 1-1,26 36 1,-43-52 6,0 0 0,0 0 0,-1 1 1,0 0-1,-1 0 0,0 0 0,-1 0 0,-1 1 0,5 23 0,-8-35-47,1-21 10,21-97-138,-12 77 40,5-56-1,2-253-101,-1 17-37,-11 140-88,-5 171 378,24 28-4,-13 9-6,0 0 0,0 0 0,-2 1 0,0 1 0,-1-1 0,0 1 0,7 26 0,7 26 10,-2 0 1,-4 2 0,15 134-1,-17 220 135,-14-423-156,0 0-7,0 0 0,-1 0 1,1 0-1,0 0 0,0 0 0,0 0 0,1-1 0,-1 1 0,0 0 0,1 0 1,-1 0-1,1 0 0,0 0 0,-1-1 0,1 1 0,0 0 0,0-1 0,0 1 0,2 2 1,-2-5-3,0 0 1,-1 1-1,1-1 1,0 0-1,-1 0 1,1 0 0,-1 0-1,1 0 1,-1 0-1,1 0 1,-1 0-1,0 0 1,1 0 0,-1 0-1,0 0 1,0 0-1,0 0 1,0 0 0,0 0-1,0 0 1,0-2-1,2-27-17,-2-1-43,1-4 15,-2 0 0,-1-1 0,-2 1 0,-10-48 0,-81-344-522,87 378 590,-2 1 1,-29-83-1,26 92-19,1 0 0,3-1 0,0-1 0,3 1 0,-2-78 0,8 117-5,6 4 42,17 35 39,-1 1-1,-1 2 1,-3 0-1,20 64 1,-29-80-11,20 58 57,-3 0 0,-4 1 0,-4 2-1,12 147 1,-24-121-52,25 328 308,-16 5-229,-15-413-148,-4 28 0,-3-1-1,-2 1 1,-18 60 0,21-93 1,-12 44 5,-3 0 0,-44 101 1,61-163-20,0-1 1,-1 0-1,1 0 1,-2 0-1,1-1 0,-1 0 1,0 0-1,-1 0 1,0-1-1,-10 8 1,15-12 8,-1 0 0,0-1 0,0 1 0,0-1 0,0 0 0,0 0 0,0 0 0,0 0 0,0-1 0,0 1 0,0-1 0,0 0 0,0 0 0,-1 0-1,1 0 1,0 0 0,0-1 0,0 1 0,0-1 0,0 0 0,0 0 0,0 0 0,0 0 0,0-1 0,0 1 0,0-1 0,1 1 0,-1-1 0,1 0 0,-1 0 0,1-1 0,0 1 0,-4-5 0,-22-30-29,1-1 0,2-2 0,1 0 0,-31-78 0,20 43 16,-156-359-48,188 425 65,-9-21 37,5 25-17,1 17-12,2 16 7,1-1-1,1 1 1,4 48 0,0-15 60,-3 24-50,3 98 28,-2-179-56,1 0 0,-1 0 0,1 0 1,0 0-1,0 0 0,1 0 0,-1 0 0,1 0 0,0 0 0,0-1 0,0 1 0,0-1 1,5 6-1,-7-9 1,1 1 0,0 0 1,0 0-1,0-1 0,0 1 1,0 0-1,0-1 1,0 1-1,0-1 0,0 1 1,1-1-1,-1 0 0,0 1 1,0-1-1,0 0 0,0 0 1,1 0-1,-1 0 1,2 0-1,-1-1 1,0 1 0,0-1 0,0 0 0,0 0 1,0 0-1,0 0 0,0 0 0,-1-1 0,1 1 0,0 0 0,-1-1 0,1 1 0,-1-1 1,0 0-1,2-1 0,111-166-156,-65 94 122,63-76 0,-50 85 7,119-97 1,-168 153 25,-9 6-3,-1 1-9,-1 1-1,1-1 1,0 1-1,0 0 1,0 0-1,0 0 1,0 0 0,0 0-1,1 1 1,-1-1-1,1 1 1,-1 0-1,5-1 1,-8 17 13,-8 6 27,-1 1 0,-1-2 0,-1 1-1,-20 28 1,2-2-1,-17 33 29,3 2 0,-48 130 1,87-200-43,1 0 0,0 0 1,1 1-1,0-1 0,0 25 1,18-49-89,47-74 48,-25 32-14,2 1 0,64-62 0,-65 77-100,-29 29-35,-36 34 72,20-19 100,-38 36 81,2 2 1,-62 85 0,94-114-43,0 1 1,1-1-1,1 2 1,1-1-1,0 1 1,1 0-1,0 1 1,2-1-1,0 1 1,1 0-1,1 0 1,0 0-1,3 34 1,-1-50-37,0 1-1,1 0 1,-1 0 0,1 0 0,0-1-1,0 1 1,0 0 0,0-1 0,0 1 0,0 0-1,1-1 1,0 0 0,-1 1 0,1-1-1,0 0 1,0 0 0,0 0 0,0 0-1,0 0 1,1 0 0,-1-1 0,0 1 0,1-1-1,0 0 1,-1 0 0,1 0 0,0 0-1,-1 0 1,1 0 0,0-1 0,0 1 0,0-1-1,4 0 1,0 1 3,0-1-1,0-1 0,-1 0 1,1 0-1,0 0 1,0-1-1,-1 1 1,1-2-1,-1 1 1,0-1-1,1 0 0,-1 0 1,7-5-1,4-6 11,23-16-9,39-37 0,-70 58-28,0 0 0,0 0 1,-1-1-1,-1 0 0,0 0 1,0-1-1,-1 0 0,0 0 1,8-23-1,-10 9-7,-1 0 0,-1 0 1,-1 0-1,-4-39 0,1 2 68,-2-23-28,-26-143 0,-2-24-269,27 41 132,7 202 89,2 11 12,5 14-32,16 73 114,-5 0-1,-3 1 0,-4 1 1,2 131-1,-22 35 68,5 148 78,7-357-213,-4-46 13,-1 1 0,1 0 0,0-1-1,0 1 1,0 0 0,0-1 0,0 1 0,1-1 0,-1 1-1,1-1 1,-1 0 0,1 0 0,0 0 0,4 4-1,-6-6-4,0 0 1,0 1-1,1-1 0,-1 0 0,0 0 0,1 0 0,-1 0 0,0 0 0,1 1 0,-1-1 0,0 0 0,1 0 0,-1 0 0,0 0 0,1 0 0,-1 0 0,0 0 0,1 0 0,-1 0 0,0 0 0,1 0 0,-1-1 0,0 1 0,1 0 0,-1 0 0,0 0 0,0 0 0,1 0 0,-1-1 1,0 1-1,1 0 0,-1 0 0,0 0 0,0-1 0,1 1 0,-1 0 0,0-1 0,7-16-61,-3-22 39,-3 37 13,2-460-341,-6 240 200,4 84-223,-30-241 0,18 302 408,-2-138 0,16 203 9,4 19 115,7 21 57,6 41-89,18 106 0,-21-88-59,49 465 283,-45-293-162,32 334 68,-48-531-227,3 101 11,-56-163-168,42-3 119,1 0 1,0 0 0,0 0 0,0-1-1,0 1 1,0-1 0,1 0-1,0-1 1,-1 1 0,-5-11 0,-7-4-28,-57-64 5,-96-141 0,35 42 12,131 176 26,-1 0 0,1 1 0,-1 0 0,0 0 0,0 0 0,0 0 0,0 1 0,-1 0 0,0 0 0,0 0 0,0 1 0,-1 0 0,1 0 0,-1 1 0,1-1 0,-1 2 0,0-1 0,0 1 0,0 0 0,-12-1 0,17 3 0,0 0-1,1 0 0,-1 0 0,0 1 0,1-1 1,-1 0-1,1 1 0,-1-1 0,1 1 0,0-1 1,0 1-1,0 0 0,0-1 0,0 1 0,0 0 1,0 0-1,0 0 0,1 0 0,-1-1 0,1 1 1,-1 0-1,1 0 0,0 0 0,0 3 0,-7 53 17,7-45-16,-1 5 1,1 0-1,0 0 1,1 0-1,1 0 1,1-1-1,1 1 1,0-1-1,1 0 1,10 23-1,118 186 84,-157-265-174,-2 1 0,-1 2 0,-44-46 1,36 43 69,26 28 1,-44-45-50,49 53 71,1 0 1,0 0-1,-1 0 1,1 1-1,-1-1 1,0 1-1,0 0 1,0 0-1,0 0 1,0 1-1,-1-1 1,1 1-1,-8-1 1,11 2-3,1 1 0,-1-1-1,1 1 1,-1-1 0,1 0 0,0 1 0,-1-1 0,1 1 0,-1-1-1,1 1 1,0-1 0,-1 1 0,1-1 0,0 1 0,0 0 0,-1-1 0,1 1-1,0-1 1,0 1 0,0 0 0,0-1 0,0 1 0,0 0 0,0-1-1,0 1 1,0 0 0,0-1 0,0 2 0,1 21 11,-1-21-16,2 6 11,0 0-1,0 1 1,0-1-1,1 0 1,1-1 0,-1 1-1,9 13 1,39 52 108,-33-49-74,23 33-15,-4-3 58,3-2 0,80 82 1,-92-111-76,-41-45-159,-32-35 23,3-2 1,3-3 0,-34-70-1,72 130 126,-1 0 2,1 0 0,0 0 0,0 0 0,0 0 0,0 0 0,0 0 0,1-1 0,-1 1 0,1 0 0,-1-1 0,1 1 0,0 0 0,0-1 0,0 1 0,0-4 0,19 15 14,-1 7 44,-2 2 0,0 0-1,-1 0 1,-1 1 0,22 41 0,-18-30-13,35 59 150,-47-86-349,-3-14 116,-2-17 98,-1 27-58,-12-161-130,6 111 63,1-100 1,4 149 62,1-1 0,0 0 0,0 1 0,0-1 0,0 0 0,1 1 0,-1-1 0,1 0 0,-1 1 0,1-1 0,0 1 0,0-1 0,0 1 0,0-1 0,1 1 0,-1 0 0,1 0 0,-1 0 0,1 0 0,0 0 0,0 0 0,0 0 0,4-3 0,-5 5-3,-1 0 1,1 1-1,0-1 0,-1 0 1,1 0-1,0 0 1,-1 1-1,1-1 0,0 0 1,-1 1-1,1-1 1,0 1-1,-1-1 1,1 1-1,-1-1 0,1 1 1,-1-1-1,1 1 1,-1-1-1,1 1 0,-1-1 1,0 1-1,1 0 1,-1-1-1,0 1 0,0 0 1,1 0-1,-1-1 1,0 1-1,0 0 1,0-1-1,0 1 0,0 0 1,0 0-1,5 32 8,-5-29-15,5 162 143,-6-110-24,9 72 1,-8-121-112,2 0 1,-1 0-1,1 0 0,0 0 0,0 0 1,6 10-1,-7-15 2,0 0-1,1 0 1,-1 0-1,0 0 1,1 0 0,-1 0-1,1-1 1,0 1-1,0-1 1,-1 1 0,1-1-1,0 0 1,0 1 0,0-1-1,1 0 1,-1 0-1,0-1 1,0 1 0,0 0-1,1-1 1,-1 1-1,0-1 1,4 0 0,-4 0-2,-1-1 0,0 0-1,0 0 1,0 1 0,0-1 0,0 0 0,0 0 0,0 0 0,0 0 0,0 0 0,0 0 0,0 0 0,0-1 0,-1 1 0,1 0 0,-1 0 0,1-1 0,-1 1 0,1 0-1,-1-1 1,1-1 0,10-39 42,-8 30-66,14-42-17,2 0 0,2 1 0,3 1 1,51-83-1,-68 124 15,-3 4 10,0 1 1,0-1-1,1 1 0,0 0 0,0 0 0,0 1 0,8-7 0,-12 12 16,-1 0-1,1 0 0,-1 0 0,0 0 1,1 1-1,-1-1 0,0 0 1,1 0-1,-1 1 0,0-1 1,1 0-1,-1 0 0,0 1 1,0-1-1,1 0 0,-1 1 1,0-1-1,0 0 0,0 1 0,0-1 1,1 1-1,-1-1 0,0 0 1,0 1-1,0-1 0,0 1 1,0-1-1,0 0 0,0 1 1,0-1-1,0 1 0,0-1 1,0 0-1,0 1 0,0-1 0,0 0 1,-1 1-1,1 0 0,0-1-4,-3 36 45,-2 0 0,-1 0 0,-1-1 0,-3 0 0,0 0 0,-26 53 0,16-39 100,3 0-1,-15 66 0,26-53-84,6-62-55,1 0-1,-1 0 0,1 0 1,-1 0-1,1 0 0,-1 0 1,1 0-1,0 0 0,-1 0 1,1 0-1,-1 0 0,1 0 1,-1 0-1,1 0 0,-1 0 1,1-1-1,-1 1 0,1 0 1,-1 0-1,1-1 0,-1 1 1,1 0-1,-1-1 0,0 1 1,1 0-1,-1-1 0,1 0 1,9-15 6,-2 0 1,0 0 0,0-1-1,-2 0 1,7-22 0,5-16-55,66-196-361,-82 241 395,-2 46 79,-1 1-1,-2-1 1,-1 0-1,-2 0 1,-1 0 0,-20 53-1,19-66-58,5-11-3,-1-1-1,-1 1 1,-9 17 0,13-27-1,-1 0 0,1 0-1,-1 1 1,1-1 0,-1 0 0,0-1 0,0 1 0,0 0 0,0 0 0,0-1 0,0 1 0,-1-1 0,1 0 0,0 0 0,-1 0 0,1 0 0,-1 0 0,1 0 0,-1-1 0,1 1 0,-1-1-1,-3 1 1,-2-1-22,0 0 0,0-1-1,-1 0 1,1 0 0,0-1-1,0 1 1,1-2 0,-1 1-1,0-1 1,1 0 0,-1-1-1,1 0 1,0 0-1,0-1 1,-9-8 0,-19-11-58,28 23 74,6 1 6,34 25 16,14 16 33,-16-14 49,-1 1-1,48 57 1,-75-81-97,0-1 0,0 0 0,0 0 0,1 0 0,-1 0 0,1-1 0,-1 0 0,1 1 0,0-1 0,0 0 0,0-1 0,0 1 0,0-1 0,0 0 0,0 0 0,1 0-1,-1 0 1,0-1 0,1 0 0,-1 1 0,6-2 0,-8 0-2,-1 0 0,1 0 0,-1 0-1,1 0 1,-1-1 0,0 1-1,1 0 1,-1-1 0,0 1 0,0-1-1,0 1 1,0-1 0,0 0 0,0 1-1,-1-1 1,2-2 0,13-33-37,-14 34 33,47-151-16,-24 70-123,-20 66 125,6-18-89,-6 34 81,-2 22 58,-5 14-15,-1 0 1,-2 0-1,-1-1 1,-1 0-1,-2 0 0,-21 47 1,29-75-20,-3 0-44,2-17 4,1-16 58,3-50-13,1 36-7,-2-1 0,-1 0 1,-3 1-1,-1 0 0,-18-72 1,-5 36 3,-2 1 0,-4 2 0,-3 1 1,-4 2-1,-2 1 0,-81-98 0,76 110 20,-3 2-1,-113-95 0,130 124-11,-2 3-1,-1 1 1,-1 1 0,-2 3-1,1 1 1,-65-21 0,-93-17-12,-120-41-12,272 81 15,2-3 0,0-1 0,1-1 0,-73-55 0,94 60-10,0 0-1,2-2 1,0 0 0,2-1 0,0-1 0,1-1 0,1 0-1,1-1 1,1-1 0,1 0 0,1 0 0,1-1 0,2-1 0,0 1-1,2-1 1,0-1 0,-1-27 0,-4-27 28,-40-142 0,44 205-16,0 0-1,-2 1 1,0 0-1,-1 0 1,-1 1 0,0 1-1,-27-29 1,-7-10-24,42 50 27,0 0 0,0 0 0,0 1 0,-1 0-1,0-1 1,0 1 0,0 0 0,0 1 0,0-1 0,-1 1 0,1 0-1,-1 0 1,1 0 0,-7-1 0,10 3 29,19 20-114,-16-19 84,58 54 34,101 117 1,34 77 109,-51-60-29,-105-142-77,-3 2 0,-2 1-1,-3 2 1,-1 1 0,-3 1 0,-2 2-1,-3 0 1,15 60 0,-5 77 56,-28-151-60,1-2-1,2 1 1,2-1-1,2 0 1,26 65-1,-15-52-20,-1 1 0,19 88 0,-18-60-60,-14-61 94,3 12-17,-11-32-38,-10-40-47,-137-317-780,136 326 842,2 5 5,-1 1 0,-1 0 1,-2 0-1,-20-30 0,32 100 242,13-1-167,26 57 0,4 9-26,-20-32 12,-3 2 1,-4 0-1,-3 0 1,-4 1 0,-4 143-1,-6-193-40,-1 0 0,-2 0 0,-15 50 0,-40 93-26,3-9-72,50-140 63,-57 213 26,61-225-43,1-3-60,4-15-24,16-38 40,216-345-40,-217 356 44,-1-1-1,-1 0 1,-2-1 0,-1-1-1,-2 0 1,-1 0 0,-2-1 0,-1 0-1,-2-1 1,0-54 0,-8-46-76,0 69 34,9-114 0,-4 173 102,0 0 1,1 0-1,0 0 0,0 0 1,1 1-1,0-1 0,5-9 1,-3 51 97,-21 418 413,9-389-472,-2 0 1,-4-1-1,-2-1 1,-2 0-1,-31 68 1,18-60-30,-100 256 38,125-309-52,4-9-6,0 0 0,-1 0 1,0-1-1,-1 1 0,1 0 1,-1-1-1,-1 0 0,1 0 0,-1 0 1,-9 11-1,12-32-329,2 5 330,1 0 0,-1 0 0,2 0 0,-1 0 0,1 1 0,1-1 0,-1 1 0,7-10-1,45-75-114,-43 75 78,296-449-363,-308 468 405,0 0-1,0 0 0,0 0 1,1 0-1,-1 0 1,0 0-1,0 1 1,0-1-1,0 0 0,0 0 1,0 0-1,0 0 1,0 0-1,0 0 1,0 0-1,1 0 1,-1 0-1,-10 24 35,-20 35 42,-268 390 231,232-355-313,19-26 21,-130 171 52,177-239-66,0 0-1,0 0 1,0 0-1,0 0 1,0 0-1,0 0 0,0 0 1,0 0-1,0 0 1,0 0-1,0 0 1,0-1-1,0 1 1,-1 0-1,1 0 1,0 0-1,0 0 1,0 0-1,0 0 1,0 0-1,0 0 0,0 0 1,0 0-1,0 0 1,0 0-1,0 0 1,-1 0-1,1 0 1,0 0-1,0 0 1,0 0-1,0 0 1,0 0-1,0 0 0,0 0 1,0 0-1,0 1 1,0-1-1,0 0 1,-1 0-1,1 0 1,0 0-1,0 0 1,0 0-1,0 0 1,5-15-53,12-21-9,184-274-55,-119 190 112,-57 82-176,36-75 1,-54 97 110,0 0 1,-1-1-1,-1 0 0,-1 0 1,0-1-1,-2 1 0,2-29 0,-2 29 61,1 34 50,-4 3-18,-1 0 0,-1 0 0,-1-1 0,-1 1 0,0-1 0,-2 0-1,0 0 1,-14 25 0,-92 143 185,67-116-152,-174 247 170,26-42-62,181-255-154,-5 6 43,40-49-25,123-129-56,0-1 8,-136 143 20,6-12-1,2 2 1,0 0-1,1 1 0,1 1 0,1 1 1,0 1-1,23-14 0,-43 29 1,1 0-1,-1-1 0,1 1 1,0 0-1,-1-1 1,1 1-1,-1 0 0,1-1 1,0 1-1,-1 0 0,1 0 1,0 0-1,-1 0 1,1 0-1,0 0 0,-1 0 1,1 0-1,0 0 0,-1 0 1,1 0-1,0 0 1,-1 0-1,1 1 0,0-1 1,-1 0-1,1 0 0,-1 1 1,1-1-1,0 0 1,0 2-1,1 19-10,-17 29 4,3-27 4,0 0-1,-2-2 1,0 1-1,-1-1 1,-2-1-1,0-1 1,-1-1-1,0 0 1,-35 25-1,15-17-6,-1-2 0,-1-2 0,-1-1 0,-67 24 0,99-42-15,-1-1 1,1 0 0,0-1 0,-1 0 0,0 0 0,-13-1 0,17 0 22,5 0-36,54 3-36,-53-3 74,0 0 1,0 0 0,1 0 0,-1 0 0,0 0 0,0-1-1,0 1 1,1 0 0,-1 0 0,0 0 0,0 0 0,0 0-1,1 0 1,-1 0 0,0 0 0,0 0 0,0 0-1,1 0 1,-1 0 0,0 1 0,0-1 0,0 0 0,1 0-1,-1 0 1,0 0 0,0 0 0,0 0 0,0 0-1,1 0 1,-1 1 0,0-1 0,0 0 0,0 0 0,0 0-1,0 0 1,0 1 0,1-1 0,-1 0 0,0 0 0,0 0-1,0 0 1,0 1 0,0-1 0,0 0 0,0 0-1,0 0 1,0 1 0,0-1 0,0 0 0,0 1 0,-10 9-41,-17 6-26,4-7-59,-1-2 0,0-1 1,-48 6-1,-3 1 74,48-9 19,0-1 0,-46 0 0,126 3 288,-4-9-152,0-2 0,0-2 1,85-24-1,-118 27-99,138-41 239,30-8-184,-173 51-55,-1 0 0,1-1 0,-1-1 0,0 0 0,0 0-1,-1-1 1,1 0 0,-1-1 0,0 0 0,0 0 0,-1-1 0,15-14 0,10-16-3,-1 0 0,-1-2-1,-3-1 1,-1-1 0,26-56 0,86-232-24,-113 256-20,61-175-469,-69 186 357,-3 0 1,8-67-1,-21 85 125,-2 38 238,0 27-26,1 18-132,-1-1 0,-3 1 0,0-1 0,-3 0 0,-1 0 1,-24 73-1,-11-18 113,-4-2-1,-71 105 1,61-108-118,4 3 0,-41 100 1,86-170-14,0-1 0,1 2 0,1-1 0,-4 38 0,8-59-32,1 1-1,0 0 1,0 0-1,0 0 1,0 0-1,0 0 1,0 0-1,0-1 1,0 1-1,0 0 1,0 0-1,0 0 1,1 0-1,-1 0 1,0-1 0,1 1-1,-1 0 1,0 0-1,1 0 1,-1-1-1,1 1 1,-1 0-1,1-1 1,0 1-1,-1 0 1,1-1-1,0 1 1,-1-1-1,1 1 1,0-1-1,0 1 1,-1-1-1,1 0 1,0 1 0,0-1-1,0 0 1,0 0-1,-1 1 1,1-1-1,0 0 1,0 0-1,0 0 1,0 0-1,0 0 1,0 0-1,-1-1 1,1 1-1,1 0 1,3-1-7,0-1-1,0 1 1,-1-1-1,1 0 1,0 0-1,-1 0 1,0 0-1,6-5 1,12-11 8,0-2 1,-1 0-1,-1-2 0,22-30 0,66-105-14,-93 133 18,42-63 10,73-155 0,-113 204-73,-2-1 1,-2 0-1,-1-1 0,-2-1 1,-2 1-1,-2-1 0,2-46 1,-8 12-121,-3 0 1,-13-77 0,13 135 191,-1-6 0,9 35 35,5 27 2,-2 0-1,-2 0 0,-2 0 1,-1 1-1,-2-1 0,-1 1 1,-3-1-1,-1 1 0,-2-1 1,-1 0-1,-2 0 0,-20 51 1,-25 43 27,-36 102 115,80-201-173,1 0 0,1 0 0,2 1 0,-3 68 1,9-102-24,0 0 1,-1 0-1,1 1 1,0-1-1,0 0 1,0 0-1,0 0 1,0 0-1,0 0 1,0 1-1,1-1 1,-1 0-1,0 0 1,1 0-1,-1 0 1,0 0-1,1 0 1,0 0-1,-1 0 1,1 0 0,-1 0-1,1 0 1,0 0-1,0-1 1,-1 1-1,1 0 1,0 0-1,0-1 1,0 1-1,0 0 1,0-1-1,0 1 1,0-1-1,0 1 1,0-1-1,0 0 1,1 1-1,-1-1 1,0 0-1,0 0 1,0 0-1,0 0 1,0 0 0,0 0-1,1 0 1,-1 0-1,0-1 1,0 1-1,0 0 1,0 0-1,0-1 1,0 1-1,0-1 1,0 1-1,2-2 1,3-1-8,1-1 1,-1 0 0,0 0-1,0 0 1,0-1 0,0 1-1,5-8 1,35-48-45,-4-1-1,69-134 1,-77 125-74,-3-1 1,-3-2 0,27-113-1,-32 78-162,16-205 0,-38 265 215,12 96 485,-10-12-394,-2-1 1,-2 0 0,-1 0 0,-1 1 0,-2-1-1,-2-1 1,-1 1 0,-13 34 0,-16 17 171,-4-1 1,-100 152-1,86-149-138,50-80-51,-40 71 20,41-71-20,1 1 0,0-1 0,0 1 1,0-1-1,1 1 0,0 0 0,0 16 0,3-25-5,0 1 0,0-1 0,0 0 0,0 0 0,0 0 0,0 0 0,0 0 0,0 0 0,0 0 0,0 0 0,0 0 0,0-1 0,0 1 0,0 0 0,0-1 0,0 1 0,1-1 0,5-5-2,0-1 0,0 0 0,-1 0 0,0 0 0,0-1 1,-1 0-1,0 0 0,8-16 0,-4 7 26,27-44-47,-3-1 1,-3-2-1,24-74 0,-47 118 7,-1-1 0,-2 0 0,0-1 0,-1 1 0,-1-1 0,-1 1 0,-1-1-1,-1 0 1,0 1 0,-2-1 0,-1 1 0,0 0 0,-2 0 0,-12-31 0,-138-351-91,152 388 113,-1 1 1,0-1 0,-1 1-1,0 0 1,-1 0 0,-1 1-1,0 0 1,-1 0 0,0 1 0,-1 0-1,-1 1 1,0 0 0,0 0-1,-1 1 1,0 1 0,0 0-1,-1 0 1,-19-8 0,-25-10 67,56 26-85,2 9 30,1 0 0,0 0 0,0 0 0,0-1 0,1 1 0,0-1-1,1 0 1,-1 0 0,2 0 0,5 9 0,10 17-12,-6 0 0,-2 0 1,-1 1-1,-1 1 1,-2 0-1,-1 0 0,-2 0 1,-2 1-1,-1-1 1,-2 1-1,-6 60 1,2-69 11,-1-1 1,0 0 0,-17 45-1,23-80-42,0 1 0,0-1 0,-1 1 0,0-1 0,-2-11 0,0-11-12,2-42 18,-2 0-1,-4 0 1,-3 1-1,-35-133 1,57 311 369,-10-70-322,-2 1-1,-1 0 1,-3 0 0,0-1-1,-3 1 1,-1-1 0,-14 44 0,5-26 119,16-64-461,0 1 352,0 18-26,-1 2-8,0-1 0,-1 1-1,-1 0 1,1 0-1,-2-1 1,0 0 0,0 0-1,0 0 1,-1 0-1,-12 16 1,-11 13-2,-37 40 1,43-53 0,-101 111 27,-49 60-6,151-170 31,16-23-50,0 2 0,1-1 0,-1 1 0,1-1 0,1 1 1,-1 0-1,1 1 0,0-1 0,0 0 0,1 1 0,-1 0 0,2-1 0,-1 1 0,1 0 0,-1 14 0,1-9 1,-1 1 0,0-1 0,-1 0 0,0 0 0,0 0 1,-2 0-1,1-1 0,-2 0 0,1 0 0,-13 18 0,9-13 27,5-8-32,1 0 0,0 0 0,0 0-1,1 0 1,0 0 0,0 10 0,-13 42-31,11-54 28,1-1-1,-1 1 1,0-1-1,0 1 1,0-1-1,-1 0 0,1-1 1,-12 9-1,-51 32-69,38-27 61,-55 35 57,83-52-43,1-1-2,-1 0 0,1 0 0,-1 0 0,1 0 0,-1 0 1,1 0-1,-1 0 0,1 1 0,-1-1 0,1 0 0,-1 0 0,1 1 0,-1-1 0,1 0 0,-1 1 0,1-1 0,0 0 0,-1 1 0,1-1 1,0 1-1,-1-1 0,1 1 0,0-1 0,0 0 0,-1 1 0,1-1 0,0 1 0,0-1 0,0 1 0,0-1 0,0 1 0,-1 0 0,1-1 0,0 1 1,0-1-1,0 1 0,1 0 0,4 3-51,6-13 24,40-52 48,63-58 1,-55 58-37,15-10 44,-38 37-31,-1-2 1,44-58-1,-55 60-31,-11 13 21,1 1 1,25-26 0,-39 45 11,0 1 1,0 0-1,0 0 1,0 0-1,1-1 1,-1 1-1,0 0 1,0 0-1,0 0 1,1-1-1,-1 1 1,0 0-1,0 0 1,0 0-1,1 0 1,-1 0-1,0 0 1,0 0-1,1 0 1,-1-1-1,0 1 1,0 0-1,1 0 1,-1 0-1,0 0 1,0 0-1,1 0 1,-1 0-1,0 0 1,0 1-1,1-1 1,-1 0-1,0 0 1,0 0-1,0 0 0,1 0 1,-1 0-1,0 0 1,0 0-1,1 1 1,-1-1-1,0 0 1,0 0-1,0 0 1,0 1-1,1-1 1,-1 0-1,0 0 1,0 0-1,0 1 1,0-1-1,0 0 1,0 0-1,1 1 1,3 22-15,-6 30 83,-2-23-27,3-21-26,-1 0 0,1 0-1,1 0 1,-1 0-1,2 0 1,1 16-1,-1-23-9,0 0-1,0 1 0,0-1 0,0 0 0,0 0 0,1 1 0,-1-1 0,1 0 1,-1 0-1,1-1 0,0 1 0,0 0 0,0-1 0,0 1 0,0-1 1,0 1-1,0-1 0,0 0 0,0 0 0,1 0 0,-1 0 0,1 0 1,-1-1-1,0 1 0,1-1 0,-1 1 0,1-1 0,-1 0 0,4 0 0,7 0 5,0-1-1,-1 0 0,1-1 0,0 0 0,-1-1 1,0-1-1,0 0 0,0 0 0,0-1 0,0-1 1,-1 0-1,0 0 0,0-1 0,-1 0 0,12-12 1,12-11-5,-2-1 0,-1-2 0,27-37 1,-1-8-33,-4-2 1,66-134-1,-112 197-7,-6 14 29,0-1 1,0 1-1,0 0 1,1 0 0,-1 0-1,1 0 1,0 0 0,-1 1-1,1-1 1,5-4-1,-7 7 13,1 42 78,-3 0 0,-1 0 0,-16 78 0,14-69-41,6-51-48,1 0 0,-1 0 0,0 0 0,1 0 0,-1-1 0,0 1-1,1 0 1,-1-1 0,0 1 0,1-1 0,-1 1 0,0-1 0,0 0 0,1 1 0,-1-1 0,0 0 0,1-1 0,5-6-11,0-1-1,-1 1 1,0-1-1,0 0 1,-1 0-1,-1-1 1,1 1-1,2-13 1,-2 10-3,0 0 1,1-1 0,0 2-1,8-13 1,-13 23 34,-1 5-14,0 0 0,0-1-1,-1 1 1,1 0 0,-1 0 0,0-1 0,0 1 0,0-1 0,-1 1 0,1-1 0,-1 1 0,0-1-1,0 0 1,0 0 0,0 0 0,-3 3 0,0 1 3,0 1 10,0 0-1,0 0 0,1 0 1,0 1-1,0 0 1,1 0-1,0 0 0,1 0 1,-2 11-1,4-20-40,2 0 26,-1-1-1,1 1 1,-1-1 0,0 1 0,1-1 0,-1 1 0,0-1 0,0 0 0,0 0 0,1 0 0,-1 0 0,0 0 0,0 0 0,0 0 0,0 0-1,0 0 1,-1 0 0,2-3 0,15-27-11,-13 23 13,17-32-33,-6 14-35,-2 0-1,13-36 1,-34 117 152,-88 162 85,82-174-86,-2-1 0,-2 0 1,-44 74-1,47-99-131,-1-1-1,0 0 1,-1-1-1,-1-1 0,0 0 1,-33 17-1,17-9 5,16-12-12,0-1 1,0 0-1,-1-2 1,-1 0-1,-32 7 0,-31 11-67,70-20 121,1 0 1,0 1-1,0 1 1,1 0-1,-1 0 1,2 1-1,-1 0 0,1 1 1,0 1-1,1-1 1,-9 13-1,19-22 0,0 1 1,0 0-1,0 0 0,0-1 0,0 1 0,0 0 0,0-1 1,0 1-1,0-1 0,0 0 0,1 1 0,-1-1 0,0 0 1,0 1-1,0-1 0,1 0 0,-1 0 0,0 0 0,0 0 1,0 0-1,1-1 0,-1 1 0,0 0 0,0 0 0,2-1 1,45-6 26,206-93 107,-243 94-131,0-1 0,0-1 0,0 0 0,-1 0 0,0-1 0,-1 0 0,0-1-1,0 0 1,10-16 0,-10 13 2,0 1 0,1 0 0,1 1 0,0 0 0,21-15-1,-31 28 3,-1 0-1,1 0 1,0 0-1,-1 0 0,1 0 1,-1 0-1,1 0 1,-1 0-1,0 0 0,0 0 1,0 0-1,0 0 1,-1 0-1,1 3 1,-2 3-6,0-1 1,0 0 0,0 0 0,-1 0 0,0 0-1,-1 0 1,1-1 0,-1 1 0,-1-1 0,-8 10-1,-60 59 36,55-59-35,16-13-2,-7 6 3,-1 0 0,1 0 0,-1-1 0,-1 0 0,1-1 0,-1 0 0,-1-1 0,-12 6 0,24-12-6,0 0 0,0 0 1,0 0-1,0 0 0,-1 0 0,1 0 1,0 0-1,0 0 0,0 0 0,-1 0 1,1 0-1,0 0 0,0 0 0,0 0 1,-1 0-1,1 0 0,0 0 0,0 0 0,0-1 1,0 1-1,-1 0 0,1 0 0,0 0 1,0 0-1,0 0 0,0 0 0,-1 0 1,1-1-1,0 1 0,0 0 0,0 0 1,0 0-1,0 0 0,0-1 0,0 1 1,0 0-1,-1 0 0,1 0 0,0 0 1,0-1-1,0 1 0,0 0 0,0 0 1,0 0-1,0-1 0,0 1 0,0 0 0,0 0 1,0 0-1,0-1 0,0 1 0,0 0 1,1 0-1,-1 0 0,0 0 0,0-1 1,0 1-1,0 0 0,0 0 0,0-1 1,1 1-17,17-46-456,-4 15-502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1:39.810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0 363 64,'1'1'33,"-1"-1"1,1 1-1,-1-1 1,1 1-1,-1-1 0,1 1 1,0-1-1,-1 1 1,1-1-1,0 0 0,-1 0 1,1 1-1,0-1 0,0 0 1,-1 0-1,1 0 1,0 0-1,0 1 0,-1-1 1,1 0-1,0 0 1,0-1-1,-1 1 0,1 0 1,0 0-1,-1 0 0,1 0 1,0-1-1,0 1 1,-1 0-1,2-1 0,35-9-38,-29 7 133,61-11 147,83-8 0,-81 14-196,-51 5-75,35-6 63,2 3 1,-1 2-1,113 8 0,-94-2-59,-32-3-6,-41 1-12,-1 0 26,72 8-10,-63-6-8,-41-8-2,-282-51-242,240 52 221,59 5 23,13 1 2,0-1 0,1 0 0,-1 0 0,1-1 0,-1 1 0,0 0 0,1 0 0,-1 0-1,0 0 1,1 0 0,-1-1 0,1 1 0,-1 0 0,0-1 0,1 1 0,-1 0-1,1-1 1,-1 1 0,1-1 0,-1 1 0,1 0 0,-1-1 0,1 1 0,0-1-1,-1 0 1,1 1 0,0-1 0,-1 1 0,1-1 0,0 0 0,0 1 0,0-1 0,-1 1-1,1-1 1,0 0 0,0 1 0,0-1 0,0 0 0,0 1 0,0-1 0,0 0-1,0 1 1,1-1 0,-1-1 0,9-22-5,-5 20 6,1-1 0,-1 1 0,1 0 0,0 0 0,0 0 1,1 1-1,-1 0 0,1 0 0,-1 0 0,1 0 0,0 1 0,9-2 1,83-15 19,-41 10-20,71-9 21,-113 16-33,31-9-21,-46 11 37,-11 0-32,-7 2 6,0 1-1,0 0 0,1 1 0,-1 2 0,1 0 1,-20 9-1,-49 15-66,23-16-75,39-10 121,1 2 1,-41 14-1,-76 33 53,137-52-22,-3-1 27,1 0-16,4 0 5,-33 9 65,-5 0-44,38-6-20,1-2 10,17-7-27,36-22 37,-32 17-2,1 0-1,0 1 1,1 1 0,34-9-1,26 4 30,0 5 0,105 0 0,-40 3-14,44 5-23,-191 1 16,1 0-22,-6 0-15,-22 0-23,1-2 0,-1 0 0,1-1 1,0-2-1,0-1 0,0-1 0,1 0 0,-39-20 0,61 27 28,1-1 0,-1 1 0,1-1 0,-1 0 0,1 0 0,-1 0 0,1 1 0,0-1-1,-1 0 1,1-1 0,0 1 0,0 0 0,0 0 0,0 0 0,0-1 0,0 1 0,0-1 0,0 1 0,1 0-1,-1-1 1,0 0 0,1 1 0,-1-1 0,1 1 0,0-1 0,0 1 0,-1-1 0,1 0 0,0 1 0,0-1 0,1 0-1,-1 1 1,0-1 0,0 0 0,1 1 0,-1-1 0,1 1 0,-1-1 0,1 1 0,0-1 0,0 1 0,0 0 0,-1-1-1,1 1 1,0 0 0,1-1 0,-1 1 0,0 0 0,0 0 0,0 0 0,1 0 0,-1 0 0,1 0 0,-1 1-1,1-1 1,-1 0 0,1 1 0,-1-1 0,1 1 0,-1-1 0,3 1 0,9-3 12,1 0-1,-1 1 1,0 1 0,1 0 0,-1 1 0,1 0-1,-1 1 1,1 0 0,-1 2 0,0-1 0,0 2-1,0-1 1,0 2 0,0 0 0,-1 0 0,0 1-1,0 1 1,13 9 0,-24-16-12,-1 0 0,0 0 0,1 0 0,-1 0 0,1 1 0,-1-1 0,1 0-1,-1 0 1,0 0 0,1 0 0,-1 1 0,1-1 0,-1 0 0,0 0 0,1 1 0,-1-1 0,0 0 0,1 0 0,-1 1-1,0-1 1,0 1 0,1-1 0,-1 0 0,0 1 0,0-1 0,1 0 0,-1 1 0,0-1 0,0 1 0,0-1 0,0 1 0,0-1-1,0 0 1,0 1 0,0-1 0,0 1 0,0-1 0,0 1 0,0-1 0,0 0 0,0 1 0,0-1 0,0 1 0,0-1-1,-1 1 1,1-1 0,0 0 0,0 1 0,-1 0 0,-28 5-8,-42-7 4,70 0 4,-7 1-7,-1-1-1,1 0 0,0 0 1,0-1-1,0 0 0,-16-7 1,23 9 60,12-1-44,0 0-1,0 2 0,0-1 1,0 1-1,-1 1 1,1 0-1,0 0 1,0 1-1,-1 1 1,0 0-1,12 6 0,49 36 164,100 86-1,-165-127-156,-5-4-16,-1-1 0,1 0-1,-1 0 1,1 1 0,-1-1-1,1 0 1,0 1 0,-1-1 0,1 0-1,-1 1 1,1-1 0,-1 1-1,0-1 1,1 1 0,-1-1-1,1 1 1,-1-1 0,0 1 0,0-1-1,1 1 1,-1-1 0,0 1-1,0 0 1,0-1 0,1 1 0,-1 0-1,0-1 1,0 2 0,-19-2 24,-1-1-9,-473-12-121,481 13 110,-27 3 38,38-3-43,0 1 0,0-1-1,0 1 1,0-1 0,0 1-1,1-1 1,-1 1 0,0 0-1,0-1 1,0 1 0,0 0-1,1 0 1,-1 0-1,0 0 1,1 0 0,-1 0-1,1 0 1,-1 0 0,1 0-1,-1 0 1,1 0 0,0 0-1,-1 0 1,1 0 0,0 0-1,0 0 1,0 0-1,0 0 1,0 2 0,0-2 2,1 1 0,-1-1 1,1 0-1,-1 0 0,1 0 0,0 0 1,-1 0-1,1 0 0,0 0 1,0 0-1,-1 0 0,1 0 0,0-1 1,0 1-1,0 0 0,0-1 1,0 1-1,0 0 0,0-1 0,0 1 1,1-1-1,-1 1 0,1-1 0,30 10 26,-30-10-26,47 9 24,1-3 1,1-3 0,98-4 0,-50-1-1,302-11 66,-366 13-85,-24 0-44,-23 0-60,-532 0-617,574 1 778,-1 2-1,1 1 1,0 1-1,48 15 1,117 52 280,-115-40-271,78 25 111,-139-49-203,-20-9 10,-31-13-1,9 4-14,-20-10-71,-106-44-1,128 58 91,-1 0-1,1 1 1,-1 1-1,0 1 1,-33 0-1,-151 3 19,205 0 26,12 1-21,29 6 29,-1 2-1,0 2 0,75 32 1,31 10 49,170 25 48,-76-20-123,-199-49-19,-39-9-49,-3-8-36,-8-5 38,-1 1 0,0 0-1,-1 0 1,0 1 0,-1 1 0,0 0 0,-22-12-1,8 4-38,-31-23-21,-2 3 0,-2 3 0,-87-37 1,136 66 108,-1-1 1,1-1 0,1 0-1,-1-1 1,1 0 0,1-1-1,-14-15 1,39 23 73,1 0 0,0 1 0,27 1 0,84 23 71,-44-7-70,-20-4-14,0 3-1,67 25 0,-113-34-48,-1 1 0,0 1-1,0 0 1,0 1 0,-1 1 0,23 20-1,-3 4 35,33 40 0,-39-41-32,-20-24-12,-1 1-1,1 0 1,-1 1-1,-1-1 1,0 1-1,-1 0 0,0 1 1,0-1-1,-1 1 1,-1 0-1,0 0 1,-1 0-1,2 21 0,-43-32-24,27-2 5,-1 0 0,1 0 0,0-2 0,-1 1 0,1-2 0,0 1 0,-21-11 1,-78-49-10,80 43-8,-57-26-1,65 36 36,-1 1 0,0 1 0,-1 1 0,1 1 0,-1 1 0,0 1 0,-45-1 0,70 5-1,-1 0 0,0 0 0,0 0-1,1 0 1,-1 0 0,0 0 0,0 0 0,1 0-1,-1 0 1,0 0 0,1 1 0,-1-1 0,0 0-1,0 0 1,1 1 0,-1-1 0,1 0 0,-1 1-1,0-1 1,1 1 0,-1-1 0,1 1-1,-1-1 1,1 1 0,-1-1 0,1 1 0,-1 0-1,1-1 1,-1 1 0,1-1 0,-1 2 0,1 0 2,0 0 0,0-1 0,1 1 1,-1 0-1,0 0 0,0-1 0,1 1 1,-1 0-1,1-1 0,0 1 0,-1 0 1,1-1-1,1 2 0,3 5 10,0 0-1,1-1 1,0 1-1,11 9 1,48 35 40,2-2 0,101 55 1,-134-82-19,-1 2 0,0 1 0,-2 1 0,-2 2 0,0 1 0,-2 1 0,-1 2 0,34 57 0,13 43 64,57 149-1,-128-276-98,32 73 9,41 89 9,-74-164-71,-3-29-5,0-1 1,-2 1 0,-1 0 0,-1 0 0,-1 1 0,-1 0 0,-1 0-1,-1 1 1,-18-31 0,-19-24-91,-71-90 1,77 114 79,7 5 60,-2 2 0,-2 2 0,-76-70 0,112 113 8,1 0 0,-1 1-1,0-1 1,0 1-1,-1-1 1,1 1-1,0-1 1,0 1-1,-1 0 1,1 0 0,0 0-1,-1 1 1,1-1-1,-1 0 1,1 1-1,-1 0 1,-3-1-1,5 2 2,-1 0-1,1 0 0,0 0 1,0 0-1,0 0 0,0 0 0,0 0 1,0 0-1,0 1 0,0-1 1,0 0-1,1 0 0,-1 1 0,0-1 1,1 1-1,-1-1 0,1 0 1,0 1-1,-1-1 0,1 1 0,0-1 1,0 1-1,0-1 0,0 1 1,0 0-1,0-1 0,1 3 0,2 30 26,1-1-1,2 0 1,1 0-1,2 0 0,1-1 1,23 49-1,-15-38 7,-2 1-1,17 81 1,-24-48 20,-3 0 1,-6 85 0,0-82-35,0-79-50,0-9-64,20-250-6,-20 181 46,-3-144-164,0 177 129,-3 0 0,-1 1 0,-13-45 0,13 64 67,-1-5 5,-2 0 0,-12-27 1,14 33 24,1 0 0,1 0 0,1 0 0,1-1 0,1 0 0,1 0 0,2-45 117,46 72 39,-34-3-139,0 1 1,0 0 0,0 1 0,0 1 0,17 5-1,22 14 57,-2 1 1,0 3-1,-2 2 0,56 44 0,-86-58-48,0 1-1,-1 0 1,-1 1 0,0 1 0,-2 1 0,0 0-1,0 0 1,11 25 0,2 11 94,34 101 1,-26-58-42,-9-32 11,23 103 1,-33-116-118,-11-41 26,0 1 0,-1 0 1,0 0-1,1 20 0,-4-30 16,-2-22-240,-9 0 154,-1 0-1,0 1 1,-17-19-1,1 0-24,-11-16 0,-141-217-397,151 221 467,-1 3 0,-3 0 0,-76-82 0,73 88 23,27 28 2,-2 1 0,0 1-1,0 0 1,-20-15 0,27 25 0,6 16 43,19 17 29,48 57 0,-3-5-22,-41-48-18,-1 1 0,-2 1 1,-2 0-1,-1 2 1,14 42-1,-43-96-74,-1 1 1,0 0-1,-1 1 1,0 0-1,-17-12 0,-3-5-10,-20-14-28,-2 2 1,-70-40-1,-17-12-112,94 59 164,1-1 1,2-3-1,-76-85 0,14 5 23,102 113 5,0 1 0,0 0 0,-1-1 0,1 1 0,-1 1 0,-6-5 0,11 8-3,0 0-1,0 0 1,-1-1-1,1 1 1,0 0-1,-1 0 1,1 0 0,0 0-1,-1-1 1,1 1-1,0 0 1,-1 0-1,1 0 1,0 0-1,-1 0 1,1 0 0,-1 0-1,1 0 1,0 0-1,-1 0 1,1 0-1,0 0 1,-1 0-1,1 0 1,0 0 0,-1 0-1,1 0 1,0 1-1,-1-1 1,1 0-1,0 0 1,-1 0-1,1 1 1,-1-1-1,6 25 81,0-16-79,1-1 0,-1 1 0,2-1 0,-1 0 0,1-1 0,0 0 0,0 0-1,13 9 1,9 10 14,93 81 56,29 27-26,-126-108-30,0 1-1,-2 1 1,31 48 0,-53-74-18,1 0 1,-1 0-1,1 0 1,-1 0 0,0 1-1,0-1 1,0 0-1,0 1 1,0-1 0,-1 1-1,1-1 1,-1 1 0,0-1-1,1 1 1,-1-1-1,0 1 1,0-1 0,-1 1-1,1 0 1,-1-1-1,0 5 1,-1-6-2,1 1 0,-1 0-1,0 0 1,0-1 0,0 0-1,0 1 1,0-1 0,0 0 0,0 0-1,0 0 1,0 0 0,-1 0-1,1 0 1,0-1 0,0 1 0,-1-1-1,1 1 1,-1-1 0,1 0-1,0 0 1,-5-1 0,-10 2-10,1-1 0,-1-1 0,1-1 0,0 0 0,-1-1 0,1-1 0,-19-7 0,17 5 9,-154-54-93,143 53 81,0 0-1,0 2 1,-1 2-1,-35-1 1,55 3 14,-18 1 0,24 3 3,16 4 3,133 60 102,131 63 72,-213-96-100,-1 3 0,71 56 0,-123-85-70,0 0 1,0 1-1,-1 0 0,0 1 0,9 14 1,-14-18-9,0 0 1,-1 0-1,0 1 1,0-1 0,-1 1-1,0 0 1,0-1-1,-1 1 1,1 0 0,-2 0-1,1 12 1,-1-17-2,-1-1 1,0 1-1,0 0 1,0-1-1,0 1 1,0-1-1,0 0 1,0 1-1,0-1 1,-1 0-1,1 1 1,0-1-1,-1 0 1,1 0-1,-1 0 1,1-1-1,-1 1 1,0 0-1,1 0 1,-1-1-1,0 1 1,0-1-1,1 0 1,-1 1-1,0-1 1,0 0-1,0 0 0,-2 0 1,-61 3 5,60-3-5,-52-4-22,2-2 1,-1-2-1,1-3 0,-97-33 0,93 26 8,26 7 7,23 7-11,22 7-40,35 14 99,83 42 1,-91-40-32,11 7 18,-1 2 0,-1 2 1,79 65-1,-118-87-22,-5-6-4,-1 0 0,0 0 0,0 1 1,0-1-1,0 1 0,0 0 0,-1 0 0,1 0 0,-1 0 0,0 0 0,1 1 0,-2-1 0,1 1 0,0-1 0,-1 1 0,1-1 1,-1 1-1,0 0 0,-1 0 0,1 0 0,0 6 0,-1-9-3,-1 1 0,1-1-1,-1 0 1,1 0 0,-1 0 0,0 0 0,0 1 0,1-1-1,-1 0 1,0 0 0,0 0 0,0-1 0,0 1 0,0 0-1,0 0 1,0 0 0,0-1 0,0 1 0,-1 0 0,1-1-1,0 1 1,0-1 0,0 0 0,-1 1 0,1-1 0,0 0-1,-1 0 1,0 0 0,-46 6-6,42-6 6,-244 1-30,206-5 20,0-1 0,1-2 1,-73-23-1,119 31-22,73 30 107,56 46 71,151 119 1,-77-21 109,-204-173-251,-1-1-5,0 0 1,0-1 0,0 1-1,0 0 1,0 0 0,-1 0-1,1 0 1,0 0 0,-1 0 0,1 0-1,0 0 1,-1 1 0,0-1-1,1 0 1,-1 0 0,1 2-1,-1-2 16,-11-1 43,-78 0-50,1-4 0,-99-18 0,67-3 13,63 12-10,0 2 0,-116-6 1,172 17-3,2 19-20,1-14 12,1 1 0,-1-1 0,1 0 0,0 0 0,1-1 0,-1 1 1,1-1-1,0 1 0,0-1 0,0 0 0,0-1 0,6 4 1,62 43 17,157 75 22,39 24 12,-238-127-53,-1 2 1,-1 1 0,-1 1 0,-1 1 0,42 59-1,-67-86-2,-1 0-1,0 0 0,1 1 1,-1-1-1,0 0 0,0 0 1,1 0-1,-1 1 0,0-1 1,0 0-1,0 0 0,1 1 1,-1-1-1,0 0 0,0 0 1,0 1-1,0-1 0,0 0 1,1 1-1,-1-1 0,0 0 1,0 0-1,0 1 0,0-1 1,0 0-1,0 1 0,0-1 1,0 0-1,0 1 0,0-1 1,0 0-1,0 1 0,-1-1 1,1 0-1,0 0 0,0 1 1,0-1-1,0 0 0,0 0 1,0 1-1,-1-1 0,1 0 1,0 0-1,0 1 0,-1-1 1,1 0-1,-19-1-66,-25-14-53,-185-101-45,-123-53-63,138 88 235,181 71-5,0 2 0,0 1 0,0 1 0,-60-1 0,92 7-28,12 3-74,127 61 157,235 146 0,-360-200-52,0-1 1,0 2-1,0-1 1,14 18-1,-24-25-1,0 0-1,-1 0 1,1 1-1,-1-1 1,1 1-1,-1-1 1,0 1-1,-1 0 1,1 0-1,0 0 1,-1 0-1,0 0 1,0 0-1,0 0 1,-1 0 0,1 0-1,-1 0 1,0 1-1,0-1 1,-1 0-1,1 0 1,-3 7-1,2-8-2,0 0 0,-1-1 0,0 0-1,1 1 1,-1-1 0,0 0 0,0 0 0,0 0-1,-1 0 1,1 0 0,0 0 0,-1-1 0,1 1-1,-1-1 1,0 0 0,1 0 0,-1 0 0,0 0-1,0 0 1,0 0 0,1-1 0,-5 1 0,-10 1-12,0-1 1,-30-1 0,23-1 12,4 1-18,-18 1 5,0-2 0,-70-11-1,200 68-56,-38-26 84,-8-6 0,-1 3 0,-1 1 0,40 35 0,-83-63-16,-1 0 1,1 1 0,-1-1-1,1 0 1,-1 0 0,1 1-1,-1-1 1,0 0 0,1 1-1,-1-1 1,0 0 0,1 1-1,-1-1 1,0 1 0,0-1-1,1 1 1,-1-1 0,0 1-1,0-1 1,0 1 0,1-1-1,-1 1 1,0-1 0,0 1-1,0-1 1,0 1 0,0-1-1,0 1 1,0-1 0,0 1-1,-1 0 1,-14 4-28,-28-8-50,41 3 72,-10-2-10,-1-1-1,1-1 1,1 0-1,-21-10 1,-33-10-14,58 24 8,9 0 16,0 1-1,-1 0 0,1 0 0,0 1 1,-1-1-1,1 0 0,-1 0 1,0 1-1,1-1 0,-1 1 0,0-1 1,1 3-1,5 3 20,30 24 21,-2-3-11,38 41 0,-60-50-10,-13-19-14,0 1 1,0-1 0,0 0-1,0 0 1,0 1-1,0-1 1,0 0-1,0 0 1,0 1-1,0-1 1,0 0 0,0 1-1,0-1 1,0 0-1,0 0 1,0 1-1,0-1 1,0 0 0,0 1-1,-1-1 1,1 0-1,0 0 1,0 1-1,0-1 1,0 0-1,-1 0 1,1 0 0,0 1-1,0-1 1,-1 0-1,1 0 1,0 0-1,0 0 1,-1 0 0,1 1-1,-37-1-70,18-1 43,-6-3-5,0 0-1,0-2 1,1-1-1,-28-10 1,-8-3-40,9 5 44,27 6 26,-1 2 0,0 0 0,0 2 0,-1 1-1,-27-1 1,87 37 40,5 1 13,-2 1-1,-1 2 0,-2 2 0,58 84 0,-92-122-49,1 0 1,-1 1-1,0-1 0,1 0 0,-1 1 1,0-1-1,1 1 0,-1-1 1,0 1-1,0-1 0,0 0 0,1 1 1,-1-1-1,0 1 0,0-1 0,0 1 1,0-1-1,0 1 0,0-1 1,0 1-1,0-1 0,0 1 0,0 0 1,0-1-1,0 1 0,0-1 0,0 1 1,-1-1-1,1 0 0,0 1 1,0-1-1,0 1 0,-1-1 0,1 1 1,0-1-1,-1 1 0,1-1 0,0 0 1,-1 1-1,1-1 0,-1 0 1,1 1-1,0-1 0,-1 0 0,1 0 1,-2 1-1,-22 1 49,21-2-47,-19 0 4,-134-5-1,137 2 4,0 0 0,0-1-1,0-1 1,0-1 0,-34-15 0,144 100 311,2-6-266,-92-72-86,-34-11-171,0-8 198,11 5-14,0 1-1,-35-14 0,51 26 31,33 35-108,-11-20 118,1 0 0,28 17 0,-28-20-21,0 1 1,29 28 0,9 28 63,-52-64-63,0-1 1,-1 0-1,1 1 1,-1 0-1,0-1 0,0 1 1,-1 0-1,1 0 1,-1 0-1,0 0 1,0 10-1,3 60 14,-4-74-15,0 298 21,1-294-19,0-1-1,0 0 1,0 0 0,1 0 0,-1 0-1,1 0 1,0 0 0,0 0 0,1-1-1,2 5 1,34 40-33,-31-39 11,12 14 40,-2 2 1,0 0-1,-2 1 0,0 0 0,-2 2 1,-1 0-1,-1 0 0,-2 1 1,12 51-1,-13-46-11,20 56 0,1 2 37,2 1 23,-21-67-66,-2 0-1,-1 0 1,6 35 0,-9-17 18,-5-43-37,-4-2-45,0 0 59,-1 0 0,1 0 0,0 0 0,-1-1-1,1 0 1,0 0 0,0 0 0,0 0 0,1-1-1,-1 0 1,1 1 0,-6-6 0,-45-49 21,42 43-61,-6-7 12,1-2-1,1 1 1,1-2 0,1 0-1,1-1 1,1 0 0,1-1-1,1 0 1,2-1 0,0 0-1,2 0 1,1-1-1,2 0 1,0 1 0,2-36-1,1-46-54,0 107 74,0 13-53,2 23 85,1-1-1,8 33 1,5 45 19,-13-32-31,3 49 25,-4-112-30,0-1-1,1 0 0,1 0 1,1-1-1,11 29 1,-13-39-8,0 1 1,0-1-1,0 0 1,1 0 0,-1 0-1,1 0 1,0 0-1,0-1 1,0 0-1,1 0 1,-1 0 0,1 0-1,8 3 1,-12-7 0,1-1 1,-1 1-1,1-1 1,-1 1 0,0-1-1,1 0 1,-1 1-1,0-1 1,0 0-1,0 0 1,-1 0 0,1 0-1,0 1 1,-1-1-1,1-1 1,-1 1 0,0 0-1,1 0 1,-1 0-1,0-3 1,1 0-6,18-126-57,-4-1-1,-7 0 1,-12-199-1,-4 265 25,-28-109-1,-4-34-88,39 208 133,1 0 1,0 0-1,-1-1 1,1 1 0,0 0-1,0-1 1,0 1-1,0 0 1,0-1-1,0 1 1,0 0-1,0-1 1,1 1-1,-1 0 1,0 0-1,1-1 1,-1 1-1,1 0 1,0 0-1,-1 0 1,1 0 0,0-1-1,0 1 1,-1 0-1,1 0 1,0 0-1,0 1 1,0-1-1,0 0 1,0 0-1,0 0 1,1 1-1,1-2 1,2 2 28,0-1-1,0 1 1,1 0 0,-1 0-1,0 1 1,1-1 0,7 3 0,10 3-1,0 1 0,0 1 1,-1 1-1,0 1 0,40 24 1,95 76 84,-64-31 51,-3 4-1,-4 4 1,121 157 0,-127-135 33,105 193-1,35 135 77,-164-321-252,7 17 71,84 262-1,-124-312-91,-3 2 0,-4 0 0,-4 1 0,3 134-1,-15-26-178,-1-198 146,-1 0-1,1-1 1,-1 1-1,0 0 1,0 0-1,0 0 1,0 0-1,-1 0 1,-3-4-1,-6-10-6,-69-129-216,-119-203-49,-321-421-66,254 394 74,237 341 301,-36-33 0,-20-24-218,33 28 61,-47-80 1,98 141 148,-1 0 0,0 0 1,0 0-1,0 0 0,0 1 1,0-1-1,-1 1 0,1 0 1,-1 0-1,0 1 0,0-1 1,0 1-1,-1 0 0,-5-3 0,1 3-8,0-1 1,-1 2-1,0-1 0,1 1 0,-19 1 0,27 0 7,-1 1-1,1-1 1,0 1 0,-1 0 0,1-1-1,0 1 1,-1 0 0,1 0 0,0 0-1,0 0 1,0 0 0,-1 0 0,1 0 0,0 0-1,1 0 1,-1 1 0,-2 2 0,-14 26 40,15-25-36,-18 32-19,11-21 32,0 0 1,0 0-1,2 1 1,0 0 0,1 1-1,1 0 1,0-1-1,2 2 1,-3 22 0,-14 315 235,21-343-234,1-1 0,1-1 0,-1 1 0,2 0 0,0-1 0,10 22 0,10 32 29,-15-24-31,-4-20 8,0 1 0,1 0 0,1-1 0,1-1 0,1 1 0,14 23 0,-6-13 3,-1 1-1,-1 0 1,-2 1 0,14 59-1,0-5 18,-19-48-14,-7-32-24,0 0 0,0 0 0,1 0 0,0 0 0,4 9 0,16 41 4,-3 1 1,-2 1 0,-3 0-1,12 109 1,-22-80-51,-4-66 52,0 0-1,2 0 0,7 38 0,34 156-45,-13-53 27,29 48 8,-53-192 8,-1 0 0,2 26 0,3 12 21,-3-22-32,-1 1 0,0 44 0,1 0 2,0 52 22,-1-52-13,-4 93 0,-2-96-3,20 103-58,-20-168 56,2 0 1,-1 0-1,2 0 0,5 19 0,-4-25 0,0 0 1,0 0-1,1-1 1,0 1-1,0-1 0,0 0 1,7 5-1,3 4-3,-1-2-1,1-1 1,0 0-1,0-1 0,1-1 1,20 9-1,33 20 10,-62-34-15,1 0 1,0 0-1,0-1 0,0 0 0,0-1 0,0 0 1,1 0-1,-1 0 0,1-1 0,-1-1 1,11 0-1,-21-26 64,-31-27-103,27 45 32,0 0 1,1 0-1,-1 0 1,2-1-1,-1 0 1,1 0-1,1 0 1,0 0-1,0-1 1,1 1-1,0-1 1,-1-12-1,2-39 6,-1 26 4,2 0 0,8-61 0,-14 283 121,-3-137-90,-1 0-1,-21 56 1,24-82-26,-2 20-41,9-42 38,-1-1 0,1 1-1,0 0 1,0-1-1,0 1 1,1 0 0,-1-1-1,0 1 1,0-1-1,1 1 1,-1 0 0,1-1-1,0 1 1,-1-1-1,1 1 1,0-1 0,0 0-1,0 1 1,0-1 0,0 0-1,2 3 1,17 12 14,-17-13-11,0 0-1,0-1 1,1 1 0,-1 0-1,1-1 1,0 0 0,7 3-1,-10-4 0,-1-1 1,1 1-1,0-1 0,-1 1 0,1-1 0,0 1 0,-1 0 0,1-1 0,-1 1 0,1 0 0,-1-1 0,1 1 0,-1 0 0,1 0 0,-1-1 0,0 1 0,1 0 0,-1 0 1,0 0-1,0 0 0,0-1 0,0 1 0,0 0 0,0 0 0,0 0 0,0 0 0,0 0 0,0 0 0,0-1 0,0 1 0,-1 0 0,1 0 0,0 0 0,0-1 1,-1 1-1,1 0 0,-1 0 0,0 1 0,-20 29 48,0-9-40,0 1 0,-28 42 0,21-27 2,25-34-10,-1 1 0,0 0 0,0-1 0,0 0 1,-1 0-1,1 0 0,-1-1 0,-7 5 1,4-2-3,-7 6-23,0 0-1,2 1 1,-1 1 0,2 0-1,0 1 1,-16 26-1,-4 4-7,9-24 8,20-19 18,0 0 1,1 1-1,-1-1 1,0 0-1,1 1 0,0 0 1,-1 0-1,-1 3 1,-29 57-17,33-64 22,0 1 0,0 0 1,0 0-1,0 0 0,0 0 0,1 0 0,-1 0 0,0-1 0,0 1 0,0 0 0,0 0 0,1 0 0,-1 0 0,0 0 1,0 0-1,0 0 0,1 0 0,-1 0 0,0 0 0,0 0 0,0 0 0,1 0 0,-1 0 0,0 0 0,0 0 1,0 0-1,1 0 0,-1 0 0,0 0 0,0 0 0,0 0 0,0 0 0,1 0 0,-1 0 0,0 1 0,0-1 1,0 0-1,0 0 0,1 0 0,-1 0 0,0 0 0,0 0 0,0 1 0,0-1 0,0 0 0,0 0 0,0 0 1,1 1-1,-1-1 0,0 0 0,0 0 0,0 0 0,0 0 0,0 1 0,0-1 0,0 0 0,0 0 0,0 0 0,0 1 1,0-1-1,0 0 0,0 0 0,0 0 0,0 1 0,0-1 0,0 0 0,-1 0 0,1 1 0,29-17 14,41-33 5,-60 43-20,124-100-2,37-26 11,-154 122-3,-6 4-8,-13 6-20,-22 15-36,0 2 1,2 0 0,0 1 0,-37 40 0,19-18 55,-9 14-28,46-50 30,0 0-1,0 0 0,1 1 0,-1-1 0,1 1 0,0 0 0,1 0 0,-1-1 0,1 1 0,-1 0 1,0 10-1,4-14 4,-1 0 0,0 0 0,0-1 0,1 1 0,-1 0 0,1 0 1,-1-1-1,1 1 0,-1-1 0,1 1 0,-1-1 0,1 0 0,-1 1 0,1-1 1,-1 0-1,1 0 0,0 0 0,-1 0 0,3-1 0,-1 1 4,8 1-1,-1-2 0,1 1 0,-1-2 0,1 1 1,-1-1-1,0-1 0,0 0 0,0 0 0,0-1 1,0-1-1,-1 1 0,1-1 0,12-10 1,8-8 7,-1-2 0,39-41 1,18-16 33,-69 67-71,0 1 12,-1 1 1,2 0 0,21-12-1,-38 25 13,-1-1-1,1 1 1,0-1-1,0 1 1,0-1-1,0 1 0,0 0 1,0-1-1,0 1 1,-1 0-1,1-1 1,0 1-1,0 0 0,0 0 1,0 0-1,0 0 1,0 0-1,0 0 1,0 0-1,0 1 0,0-1 1,0 0-1,0 0 1,0 1-1,0-1 1,0 1-1,0-1 0,-1 1 1,1-1-1,0 1 1,1 0-1,-1 2 1,0-1 1,0 0-1,0 0 1,0 0-1,-1 0 1,1 0-1,-1 1 0,0-1 1,1 0-1,-1 0 1,0 1-1,0-1 0,-1 3 1,0 6 3,0 1 0,-1-1 0,-1 0 0,-6 17 0,-31 60-6,12-30 4,-24 77 0,45-110 4,18-33-82,6-8 111,49-44-36,93-112 0,-157 169 4,14-16-5,-2 0 0,23-37-1,-40 62-8,-36 72-22,-87 128 0,120-191-2,6-15 34,0 0 1,0 0 0,0-1 0,1 1 0,-1 0-1,0 0 1,0 0 0,0 0 0,0 0 0,1 0-1,-1 0 1,0 0 0,0-1 0,0 1 0,1 0-1,-1 0 1,0 0 0,0 0 0,0 0 0,1 0-1,-1 0 1,0 0 0,0 0 0,0 0 0,1 0-1,-1 0 1,0 1 0,0-1 0,0 0 0,0 0-1,1 0 1,-1 0 0,0 0 0,0 0 0,0 0-1,0 0 1,1 1 0,-1-1 0,0 0 0,0 0-1,0 0 1,0 0 0,0 0 0,0 1 0,1-1-1,-1 0 1,0 0 0,0 0 0,0 1 0,0-1-1,0 0 1,0 0 0,0 0 0,0 1 0,0-1-1,19-18 11,0 0 0,-2-1 0,0-1 0,17-26 0,55-97 42,-71 112-43,12-19-12,67-116 56,156-200 1,-196 309-2,-47 49-56,-1 0 1,0 0 0,-1-1-1,0 0 1,0 0-1,-1-1 1,-1 0 0,1 0-1,-1 0 1,6-19-1,49-142-2,-59 163 5,1 0 0,0 1 0,1 0 0,0 0 0,0 0 0,8-11 0,-8 16 6,-5 2-6,1 1 0,0-1 0,0 0 0,0 0 0,0 1 0,0-1 0,0 0 0,0 0 0,0 1 0,0-1 0,0 0 0,0 0 0,0 1 0,0-1 0,0 0 0,0 0 0,0 1 0,0-1 0,0 0 0,1 0 0,-1 1 0,0-1 0,0 0 0,0 0 0,0 1 0,1-1 0,-1 0 0,0 0 0,0 0 0,0 1 0,1-1-1,-1 0 1,0 0 0,0 0 0,0 0 0,1 0 0,-1 0 0,0 1 0,0-1 0,1 0 0,-1 0 0,0 0 0,1 0 0,-1 0 0,0 0 0,0 0 0,1 0 0,-1 0 0,0 0 0,0 0 0,1 0 0,-1 0 0,0-1 0,0 1 0,1 0 0,-1 0 0,0 0 0,0 0 0,1 0 0,-1 0 0,0-1 0,0 1 0,0 0 0,1 0 0,-1 0 0,0-1 0,0 1 0,1 0 0,-2 15-5,0 0-1,-1 0 0,0 0 1,-1 0-1,-1-1 0,0 1 0,-9 18 1,-4 2 1,-37 58 0,-226 377-55,191-285 43,80-167 8,7-14 3,-1 0 1,1 0 0,0 0 0,1 1 0,-1-1 0,1 1 0,0-1 0,0 1 0,0-1 0,0 6 0,1-9-2,28-3 33,-22 0-25,0-1-1,0 1 1,-1-1-1,1-1 1,-1 1-1,0-1 1,0 0-1,0 0 1,4-5-1,42-49 30,-39 45-23,31-43 16,38-67 0,-46 69-19,-17 27-4,-7 7 1,1 1 1,1 0-1,1 1 1,0 1 0,1 0-1,1 1 1,32-25-1,-34 30-3,0-1-1,0-1 1,-1 0-1,-1-1 1,14-19-1,13-16 6,-36 44 5,8-7-2,-10 11-7,-2 6-13,-1 1 11,1-1 1,-1 0-1,0 0 0,0 0 0,-1 0 0,0 0 0,1-1 0,-2 1 0,1-1 0,0 0 1,-1 0-1,-6 6 0,-9 12-4,-189 232-52,159-190 26,-3-3 1,-2-2-1,-4-2 1,-1-3 0,-3-3-1,-2-2 1,-86 49 0,108-80-32,41-18 61,0 1 0,-1-1 0,1 0 0,0 1 0,0-1 0,0 0 0,-1 0 0,1 0 0,0 0 0,0 0 0,-1 0 0,1 0 0,0 0 0,0 0 0,0-1 0,0 1 0,-1-1-1,1 1 1,0-1 0,0 1 0,0-1 0,0 1 0,0-1 0,0 0 0,0 0 0,0 1 0,0-1 0,0 0 0,1 0 0,-1 0 0,0 0 0,1 0 0,-1 0 0,-1-2 0,-6-30-5,1 1 0,2-1 0,-2-55 0,-6-33-2,-34-224-29,46 339 40,0 0 0,0 0-1,-1 0 1,0 0-1,0 1 1,-1-1 0,1 1-1,-1 0 1,-1-1-1,1 1 1,-1 1-1,-6-8 1,-2 0 8,-1 1 0,-1 0 0,-14-8 0,12 8 5,0 0 1,-22-21-1,6-5-8,0-1 1,3-1-1,1-2 0,2-1 0,2-1 0,-20-49 1,1-14-28,-44-167 0,75 224 28,2-1-1,-5-93 1,13-100 56,-3-34-66,-1 237 7,-1 0 0,-2 1-1,-2 0 1,-1 0 0,-3 1-1,0 1 1,-27-44 0,30 57 0,2-1 1,0 0 0,2-1-1,1 1 1,-7-45 0,-2-132 46,11 101-42,-1 62-8,-1 0 1,-19-63 0,5 27 5,-6-30 0,7 30-28,-12-80 0,18 3 9,7-168 0,7 311 11,0 0 3,-1-1 0,0 0 0,-1 1-1,1-1 1,-2 1 0,0-1 0,0 1-1,0 0 1,-7-12 0,-4-2-10,-33-42 0,-5-9 36,47 65-32,1 0-1,0 1 1,1-2 0,0 1 0,0 0-1,1-1 1,0 1 0,-1-15-1,3-81-9,2 51 51,-1 26-36,1 1 1,2-1-1,0 1 0,13-39 1,44-108-3,3-8-2,-59 151 4,-1-1 0,-1 1 0,-2-1-1,-4-51 1,0 4 0,3-126 19,0 202-21,-1 1-1,0 0 1,0 0-1,0 0 1,0 0-1,0 1 1,0-1-1,-1 0 0,1 0 1,-1 1-1,1-1 1,-1 1-1,0-1 1,1 1-1,-1 0 0,-2-2 1,-17-16-12,17 12 19,1 1 0,0-1 0,0 0 0,1 1-1,0-1 1,0 0 0,0 0 0,1-1 0,0-7 0,1-71-27,1 42-2,0 29 21,1 1 1,0-1 0,1 1 0,0-1-1,1 1 1,1 0 0,0 0-1,8-14 1,65-107 7,-40 73-6,125-178 37,-67 104-28,-94 132-38,-4 6 20,-14 12 27,-20 27 9,-38 51-25,5 4 1,4 2-1,5 3 1,4 2 0,-66 171-1,-27 206 13,149-478-16,-2 4 0,1 0 1,-1 1-1,2-1 0,-1 0 0,1 11 1,0-16-2,0 1 1,0-1 0,1 0 0,-1 1-1,1-1 1,-1 1 0,1-1 0,-1 0-1,1 1 1,0-1 0,0 0 0,0 0-1,0 1 1,0-1 0,0 0 0,0 0-1,0 0 1,0 0 0,0 0 0,1-1 0,-1 1-1,0 0 1,0 0 0,1-1 0,-1 1-1,1-1 1,1 1 0,15 3 2,-1-1 0,0-1 0,1 0 0,-1-1 0,1-1 0,-1-1 0,1 0 0,-1-1 0,1-1 0,-1-1 0,0 0 0,0-2 0,-1 0 0,1 0 0,-2-2 0,19-10 0,23-17 13,-1-2 1,92-82-1,-137 110-15,27-23-1,109-99-16,-128 112 14,-1-1 0,-1-1-1,0-1 1,-2-1 0,14-26 0,-22 34 0,-1 0 0,-1-1 1,0 0-1,-1 0 1,-1 0-1,3-29 1,-5-102-15,-2 81 14,0 50 0,0 0-1,-1 0 1,0 0-1,-2 0 1,0 0 0,-1 1-1,0-1 1,-12-21-1,-6-6-29,-43-59 0,-18-33-25,76 119 56,1 0-1,0 0 0,1-1 1,1 1-1,1-1 0,0-1 1,-1-18-1,4 21 4,-1-12-11,-9-48 1,8 66-1,1-1 0,-2 1 0,1 0 1,-1 0-1,0 1 0,-1-1 0,0 1 0,-11-14 0,9 14 8,2 4 2,1-1-1,-1 0 1,1-1 0,0 1 0,0-1 0,0 0-1,1 0 1,0 0 0,0 0 0,1-1-1,-1 1 1,-1-11 0,3 10-3,-1 9-23,-1 14-20,2 36 55,-1-25 2,2 0 0,1 0 0,1-1 0,1 1 0,9 37 0,140 369 16,-147-418-9,0 3-22,1-1 0,1 1 0,1-1 0,0-1 0,13 20 0,-21-35 4,1-1 0,-1 1-1,0-1 1,0 0-1,1 1 1,-1-1 0,0 0-1,1 1 1,-1-1 0,1 0-1,-1 1 1,0-1 0,1 0-1,-1 0 1,1 1 0,-1-1-1,1 0 1,-1 0-1,1 0 1,-1 0 0,1 1-1,-1-1 1,1 0 0,-1 0-1,1 0 1,-1 0 0,1 0-1,-1 0 1,1-1 0,-1 1-1,1 0 1,-1 0-1,1 0 1,-1 0 0,0 0-1,1-1 1,-1 1 0,1 0-1,-1-1 1,1 1 0,-1 0-1,0 0 1,1-1-1,-1 1 1,0-1 0,1 1-1,-1 0 1,0-1 0,0 1-1,1-1 1,-1 1 0,0-1-1,0 1 1,0-1 0,1 0-1,9-27 21,-1-20-26,-2 0 0,-2-1 0,-2 0-1,-5-58 1,2 35-11,-14-150-37,1 1-31,13 175 89,7-58 0,-4 86-5,0 1 1,2 0 0,-1 1 0,2-1-1,1 1 1,11-23 0,-17 38 0,-1 0 1,0 0-1,0 0 1,1 0-1,-1 0 0,1 0 1,-1 0-1,1 0 1,-1 0-1,1 0 1,0 0-1,-1 0 1,1 0-1,0 1 1,0-1-1,-1 0 0,1 0 1,0 1-1,0-1 1,0 1-1,0-1 1,0 1-1,0-1 1,0 1-1,0-1 1,0 1-1,2 0 0,-1 2 10,-1 0-1,1 0 1,0 0-1,-1 0 0,1 0 1,-1 1-1,0-1 0,0 1 1,0-1-1,1 4 0,1-1-1,59 152 11,-29-71-5,52 99 1,-83-182-16,-2-1 0,2 1 1,-1-1-1,0 1 0,0-1 1,1 0-1,-1 0 0,1 0 0,0 0 1,-1 0-1,1 0 0,0 0 0,0-1 1,3 2-1,-4-4 1,0 0 0,0 0 0,0-1 0,-1 1 0,1 0 0,0-1 0,-1 1 0,1-1 0,-1 1 0,1-1 0,-1 1 0,1-1 0,-1 0 0,0 1 0,0-1 0,0 1 0,0-1 0,0 0 0,0 1 0,-1-3 0,1 2 0,0-53-29,-2 1-1,-2 0 1,-12-55-1,8 70 21,1 0 0,2-1-1,0-40 1,5 79 14,2 24 76,11 7-52,0 0 1,2-1 0,26 37 0,-18-30-4,23 49-1,22 83-3,-68-166-41,8 16 35,-4-15-16,-3-11-72,-2 1 63,1 0 0,-1 0-1,-1-1 1,0 1 0,0 0 0,0 1 0,-1-1-1,0 0 1,0 1 0,0-1 0,-1 1 0,0 0-1,-7-8 1,-7-6-30,-1 0 1,-25-20-1,40 37 33,3 2 7,1 0 0,-1 1 0,0-1-1,0 0 1,1 1 0,-1 0 0,0-1 0,0 1 0,0-1-1,0 1 1,1 0 0,-1-1 0,0 1 0,0 0 0,0 0 0,0 0-1,0 0 1,0 0 0,0 0 0,0 0 0,-1 0 0,-5 1 12,1 24 40,5-11-49,-3 18 48,4-31-49,-1 0 0,1 0 0,0-1 0,0 1 0,-1 0 1,1 0-1,0 0 0,-1-1 0,1 1 0,-1 0 0,1-1 0,-1 1 1,1 0-1,-1-1 0,0 1 0,1-1 0,-1 1 0,0-1 0,1 1 1,-1-1-1,0 1 0,0-1 0,1 0 0,-1 1 0,0-1 0,0 0 1,0 0-1,0 1 0,-1-1 0,1-1-8,0 1-1,-1-1 1,1 0-1,0 1 1,0-1-1,0 0 1,0 0 0,0 1-1,0-1 1,0 0-1,0 0 1,0 0 0,1 0-1,-1-1 1,0 1-1,1 0 1,-1 0 0,1 0-1,-1-1 1,1 1-1,-1 0 1,1-2-1,-14-45-77,7 21 40,1 9 36,-1 0-1,0 0 1,-2 0 0,-18-29 0,23 42 3,0-1 0,0 1 1,-1 0-1,1 1 0,-1-1 1,0 1-1,0 0 1,-1 0-1,1 0 0,-1 1 1,0 0-1,0 0 1,0 0-1,0 1 0,-1 0 1,1 0-1,-13-1 1,-7 1 9,-1 2 0,1 0 0,0 2 0,0 1-1,0 1 1,0 1 0,1 1 0,-41 16 0,16-1 37,2 1 0,0 3-1,-52 36 1,101-61-42,-1 0 0,0 0 0,0 0 1,1 0-1,-1 0 0,0 0 0,1 0 1,-1 0-1,0 0 0,1 0 0,-1 0 0,0 0 1,0 1-1,1-1 0,-1 0 0,0 0 0,0 0 1,1 0-1,-1 1 0,0-1 0,0 0 0,0 0 1,1 1-1,-1-1 0,0 0 0,0 0 1,0 1-1,0-1 0,1 0 0,-1 0 0,0 1 1,0-1-1,0 0 0,0 1 0,0-1 0,0 0 1,0 1-1,0-1 0,0 0 0,0 1 1,0-1-1,0 0 0,0 0 0,0 1 0,0-1 1,0 0-1,-1 1 0,1-1 0,0 0 0,0 0 1,0 1-1,0-1 0,-1 0 0,1 0 0,0 1 1,0-1-1,0 0 0,-1 0 0,1 0 1,-1 1-1,40 1-29,-28-2 14,28 4 31,0 1 0,-1 2 1,67 21-1,105 54-27,-176-69 6,1-1 1,0-2 0,1-1-1,0-2 1,0-2 0,0-1-1,71-1 1,-467-3-317,356 0 327,0 0 1,-1 0-1,1 1 1,0 0-1,0-1 1,0 2-1,-7 1 1,10-2-5,0 0 0,-1-1 0,1 1 1,0 0-1,0 0 0,0 0 0,0 0 1,-1 0-1,1 0 0,1 0 0,-1 0 0,0 0 1,0 0-1,0 0 0,0 1 0,1-1 1,-1 0-1,1 1 0,-1-1 0,1 0 1,-1 1-1,1-1 0,0 1 0,0-1 0,0 3 1,0-3 0,0 0 1,1 1 0,0-1 0,-1 0-1,1 1 1,0-1 0,0 0-1,-1 0 1,1 0 0,0 0 0,0 0-1,0 0 1,0 0 0,1 0-1,-1 0 1,0-1 0,0 1 0,0 0-1,1-1 1,1 2 0,35 13 64,-28-12-45,67 26 97,117 47 42,-159-59-139,0 1-1,-2 2 1,45 34 0,27 36 52,107 120-1,7 6 25,-170-172-47,1-3 1,97 59-1,65 5-28,-150-79-5,-2 4 1,-2 1-1,59 43 1,-93-51 1,-23-23-22,-1 1 0,0-1 0,1 1 1,-1-1-1,0 1 0,0-1 1,1 1-1,-1-1 0,0 1 0,0-1 1,0 1-1,0-1 0,0 1 0,0 0 1,0-1-1,0 1 0,0-1 1,0 1-1,0-1 0,0 1 0,0 0 1,0-1-1,0 1 0,0-1 0,-1 1 1,1-1-1,0 1 0,0-1 1,-1 1-1,1-1 0,0 1 0,-1-1 1,1 0-1,-1 1 0,1-1 0,0 1 1,-1-1-1,1 0 0,-1 1 1,1-1-1,-1 0 0,1 0 0,-1 0 1,1 1-1,-1-1 0,0 0 0,1 0 1,-1 0-1,1 0 0,-1 0 0,1 0 1,-1 0-1,1 0 0,-1 0 1,0 0-1,0 0 0,-30 4-8,1-1 0,-1-1 0,0-2 0,0-1 0,0-2 0,-32-6 1,-186-52-27,146 33 6,-606-183-4,151 41-134,494 152 171,17 7-5,1-3 0,1-1 0,-50-24 0,81 33-8,18 12-9,22 17 16,158 112 208,298 165 0,-144-97-135,293 179-84,29-45 40,-524-277-9,271 127-65,-391-180 52,-1 0 0,-1 1 0,1 1 0,-1 0 0,-1 0 0,0 2-1,0 0 1,21 24 0,-32-33-6,-1 0 0,0 0 0,0 0 0,0 0 0,0 1 0,0-1 0,0 0-1,-1 0 1,1 1 0,-1-1 0,0 1 0,1-1 0,-1 0 0,-1 3 0,1-4-3,0 0 1,0 0-1,0 0 0,-1 0 1,1 0-1,0 0 1,-1 0-1,1 0 1,-1 0-1,0 0 1,1 0-1,-1 0 1,1-1-1,-1 1 1,0 0-1,0 0 0,1-1 1,-1 1-1,0-1 1,0 1-1,0-1 1,0 1-1,0-1 1,0 1-1,0-1 1,0 0-1,0 1 1,0-1-1,0 0 0,0 0 1,0 0-1,-1 0 1,-25 1-42,-1-1 0,1-2-1,0 0 1,0-2 0,-48-14 0,-131-54 3,114 36-11,-197-78-129,4-12-1,7-13 1,-362-241-1,542 314 156,-55-39 26,-253-129 0,383 221-7,18 10 7,0 0-1,1 0 1,-1 0-1,-1 1 1,1 0-1,0 0 1,0 0 0,-1 1-1,-6-2 1,23 13 37,425 407 326,102 84-235,-407-402-80,5-6 0,3-6 0,5-7 1,218 90-1,-211-112 14,185 84 1,-295-122-42,-2 3 0,0 1 0,-1 2 0,-2 1 0,61 60-1,-80-69 7,0 1-1,16 26 1,-29-38-19,1 0 0,-1 0 1,0 0-1,-1 1 0,0-1 1,0 1-1,-1 0 0,0 0 1,0 0-1,1 15 0,-10-23-13,-8-1-10,1 0 0,-1-1 0,1-1 0,0-1 0,0 0 0,-25-11 0,-90-49-45,71 33 33,-197-99-6,-1070-582-308,814 416 346,-20 46 1,475 231 10,60 29-65,11 6 60,275 240 64,758 630 374,-413-470-463,-585-385 12,-5-1 0,-38-23-17,-32-17-25,-45-28-43,2-4-1,-99-79 1,92 64 77,-629-507-194,640 511 200,-555-415 36,579 439-33,2-2 0,0-2 0,2-1 0,2-1 0,1-2 0,2-2 0,2-1 0,1-1-1,-42-84 1,-91-156-87,108 195 75,41 62 12,0-1 0,2 0 1,-13-46-1,14 42-5,-1-1 0,-22-43 0,-19-37-64,51 110 69,0-1 0,0 1 0,0-1 0,1 1 0,-1-1 0,0 1 0,0-1 0,1 1-1,-1-1 1,0 1 0,1 0 0,-1-1 0,0 1 0,1-1 0,-1 1 0,1 0 0,-1-1 0,1 1 0,-1 0 0,0 0-1,1-1 1,-1 1 0,1 0 0,-1 0 0,1 0 0,0-1 0,-1 1 0,1 0 0,-1 0 0,1 0 0,-1 0-1,1 0 1,-1 0 0,1 0 0,-1 0 0,1 0 0,-1 1 0,1-1 0,0 0 0,36 0 28,-28 0-11,26 2 14,0 1 0,-1 2 1,0 1-1,0 2 0,-1 1 0,33 15 0,194 92 45,-227-100-62,188 105 77,-61-32-46,-155-87-50,-11-5 4,-25-16 7,-52-26 8,-22 3-61,-1 4 0,-3 5 0,-123-21 0,210 50 57,0 0 0,-35-1 0,59 17-68,2-2 70,1 0 0,0-1 1,0 0-1,1 0 0,0-1 0,14 16 0,53 47 51,-58-57-42,28 26-5,107 95 14,-124-114-14,0-2-1,2-1 0,58 30 1,-79-46-24,0 1 0,-1-1 0,1 0 0,0 0 0,0-1 0,0 0 0,1 0 0,10-1 1,-19-11 18,-5 0-1,0-1 0,-1 1 0,-1 0 0,0 1 0,0 0 0,-1 0-1,-10-9 1,-78-61-106,46 41 33,-206-144-66,228 164 126,28 18 25,1 5-21,1-1 0,0 1 0,0-1 1,1 1-1,-1-1 0,1 1 0,0-1 0,0 0 0,0 0 0,0 0 0,0 0 0,1 0 0,-1-1 0,6 5 0,3 5 5,98 120 16,-6 5 0,123 216 1,-204-315-9,-5-11-19,24 58-1,-41-85 7,0 0 0,0 1 0,0-1 0,0 0 0,0 1 0,-1-1 0,1 0 1,0 1-1,0-1 0,-1 0 0,1 1 0,0-1 0,-1 0 0,1 0 0,0 1 0,-1-1 0,1 0 1,0 0-1,-1 0 0,1 1 0,0-1 0,-1 0 0,1 0 0,-1 0 0,1 0 0,0 0 0,-1 0 0,1 0 1,-1 0-1,1 0 0,0 0 0,-1 0 0,1 0 0,-1 0 0,1 0 0,0 0 0,-1-1 0,1 1 0,-1 0 1,-19-3-43,0-3 1,1-1 0,-1-1-1,1-1 1,-33-21-1,8 5 52,10 6-21,-445-225-117,423 221 129,-1 2 1,0 3-1,-89-17 0,146 35 0,-1 0-1,0 0 0,0 0 1,1 0-1,-1 0 0,0 0 0,0 0 1,0 0-1,1 1 0,-1-1 1,0 0-1,0 1 0,1-1 0,-1 0 1,0 1-1,1-1 0,-1 1 0,0-1 1,1 1-1,-1-1 0,1 1 1,-1 0-1,1-1 0,-1 1 0,1 0 1,0-1-1,-1 1 0,1 0 0,0-1 1,-1 1-1,1 0 0,0 0 1,0 0-1,0-1 0,-1 1 0,1 0 1,0 0-1,0 1 0,0 40 37,0-29-31,2 1-5,-1 0 0,2-1 0,0 1 0,0-1 0,1 0 0,1 0 0,0 0 0,1-1 0,0 0 0,1 0 0,0 0 0,15 16 0,4 5 9,3-1 0,57 49 0,181 123 0,-206-160 10,-2 2 1,-2 3-1,74 82 0,-105-101-10,-1 2-1,-1 0 0,-2 1 1,-1 1-1,-2 1 1,-1 1-1,-2 1 0,14 46 1,-25-68-51,-2-3 46,-19-22 9,-296-235-150,38 32 0,173 137 104,100 76 43,3 3-33,11 15 24,0-2 0,1 0 0,23 21-1,18 19 3,148 165 79,-46-53-38,-95-105 9,102 83-1,-149-139-35,-17-16 23,-15-20 17,-9-3-71,-33-36-191,55 64 153,0 0 0,-1 0 0,1 1 0,-1-1 0,0 1 0,0 0 0,0 0 0,-1 1 0,1 0 0,-1 0 0,1 0 0,-7-1 0,-26 1-1578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2:10.046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623 0 737,'0'4'28,"1"0"1,0-1-1,0 1 1,0 0 0,0-1-1,0 1 1,1-1-1,0 1 1,0-1-1,0 0 1,0 0-1,0 0 1,0 0 0,1 0-1,0 0 1,-1-1-1,1 1 1,0-1-1,0 0 1,5 3 0,13 7 54,0 0 0,29 11 0,0 0 7,66 50 396,143 119 1,-148-107-312,226 210-23,-150-122-32,7 26-16,-13-11-58,-117-142-11,-49-37-45,-1 1 0,27 23 0,-58-61-129,-36-24 56,-3 3 0,-1 2 0,-80-49 0,115 81 79,-255-167-118,-105-75-71,230 159 192,100 67-4,1-2 0,-51-44 0,75 57 10,0 1 1,-1 1-1,-58-27 0,84 43-4,-1 1-1,0-1 1,1 0-1,-1 0 1,1 0-1,-1 0 1,1 0-1,0 0 1,0-1-1,0 1 0,0-1 1,1 0-1,-1 1 1,1-1-1,-1 0 1,1 0-1,0 0 1,0 0-1,0 0 1,0 0-1,1 0 1,-1-4-1,2 9 5,0 0 0,0 0 0,1 0 0,-1 0 0,0 0-1,1 0 1,-1 0 0,1 0 0,0-1 0,-1 1 0,1-1 0,3 3 0,2 2 16,161 177 71,-100-106-28,131 118-1,-157-162-50,2-2-1,1-3 0,1-1 0,1-2 0,1-3 1,1-1-1,1-3 0,1-2 0,1-2 0,0-2 1,0-3-1,1-2 0,101 1 0,-104-7-9,-33 0-12,1 0 0,-1-1 0,1-1 0,31-6-1,-48 7 10,0-1 0,0 0-1,0 1 1,0-1-1,0 0 1,0 0-1,0 1 1,0-1 0,0 0-1,-1 0 1,1 0-1,0 0 1,0 0 0,-1 0-1,1-1 1,-1 1-1,1 0 1,-1 0-1,1 0 1,-1 0 0,0-1-1,0 1 1,1 0-1,-1 0 1,0-1 0,0 1-1,0 0 1,-1 0-1,1-1 1,0 1-1,0 0 1,-1 0 0,1-1-1,0 1 1,-2-2-1,-18-46-26,4 22-14,-2 1 0,0 1-1,-2 0 1,-1 1 0,0 2 0,-2 0 0,-1 1 0,0 1 0,-30-17 0,-288-202-216,321 222 250,1-1 0,1 0 0,0-2 0,1 0 0,-18-28 0,35 46 6,0 1 1,0-1 0,0 1 0,-1-1-1,1 1 1,0-1 0,-1 1 0,1 0-1,-1 0 1,0 0 0,1 0 0,-1 0-1,0 0 1,0 0 0,0 0-1,1 1 1,-1-1 0,0 1 0,-2-1-1,3 1-20,-6-15-166,7 12 174,-1 0 1,1 0-1,-1 0 0,0 0 1,0 0-1,0 0 0,0 0 1,0 0-1,0 1 0,-1-1 1,0 0-1,1 1 0,-1-1 1,0 1-1,0 0 0,0-1 1,-5-3-1,-11-13 76,12 17-38,13 3 8,5 1-6,0 0 0,0 1 0,0 0-1,-1 1 1,1 1 0,-1-1-1,20 13 1,21 8 53,-22-13-83,342 144 326,-72-20-221,-251-111-98,-6-4 4,40 27 1,-69-40-4,1-1 0,0 0-1,27 9 1,-29-12-3,0 0 1,-1 1-1,0 0 0,1 2 1,-2-1-1,1 1 0,10 9 0,69 62 16,-36-34 19,-3 2 0,-1 3 0,76 95 0,-21 11-3,34 47 17,-34-44 1,-66-95-14,63 77 0,69 37-38,-119-133-32,-52-41 32,-16-20-218,-36-30 146,-1 3 0,-76-49 0,-126-64-122,60 40 102,-131-100-72,240 154 113,-128-124-1,163 135 40,-54-52-4,90 92 12,0 1 1,-1 0 0,0 1-1,-1 0 1,-29-12 0,40 20 4,-1 0 1,1 0-1,-1 0 0,1 1 1,-1 0-1,0 0 1,0 1-1,-9-1 1,14 1-1,-1 1 1,1-1 0,0 0-1,-1 1 1,1-1 0,0 1 0,-1-1-1,1 1 1,0 0 0,0-1 0,-1 1-1,1 0 1,0 0 0,0 0-1,0 0 1,0 0 0,0 0 0,0 0-1,0 0 1,0 0 0,1 1-1,-1-1 1,0 0 0,1 0 0,-1 1-1,1-1 1,-1 1 0,1-1 0,0 0-1,0 1 1,-1-1 0,1 1-1,0-1 1,0 1 0,1 2 0,-2 6 4,1 0 1,1 0 0,0 0-1,0 0 1,1 0 0,0 0-1,1 0 1,0-1 0,0 1-1,1-1 1,0 0 0,1 0-1,0 0 1,1-1 0,12 16-1,40 42 21,4-3 0,2-2 0,82 59-1,229 141 92,13 2-6,-377-255-115,0 0 1,1-1 0,0 0-1,0-1 1,0 0 0,1-1 0,0 0-1,0-1 1,0-1 0,1 0-1,-1-1 1,1 0 0,18 0 0,-31-3 0,0 0 0,0 0 0,1 0 0,-1 0 0,0 0 0,0 0 0,0 0 0,0-1 0,0 1 0,-1 0 0,1-1 0,0 1 0,-1 0 0,1-1 0,-1 1 0,1-1 0,-1 1 0,1-1 0,-1 1 0,0-1 0,0 1 0,0-1 0,0 1 1,0-1-1,0 1 0,-1-3 0,-4-48-84,2 46 65,-1 0 1,1 0 0,-1 0-1,0 0 1,-1 1 0,1-1-1,-1 1 1,0 0-1,0 1 1,-1-1 0,0 1-1,-5-3 1,-16-9-65,-39-17 0,52 26 77,-404-176-67,375 167 108,43 16-31,0 0-1,1 0 1,-1 1 0,0-1-1,0 0 1,0 0-1,0 0 1,0 0-1,0 0 1,0 1 0,0-1-1,0 0 1,0 0-1,0 0 1,-1 0-1,1 0 1,0 1-1,0-1 1,0 0 0,0 0-1,0 0 1,0 0-1,0 0 1,0 0-1,0 0 1,0 1 0,0-1-1,-1 0 1,1 0-1,0 0 1,0 0-1,0 0 1,0 0-1,0 0 1,0 0 0,-1 0-1,1 0 1,0 0-1,0 0 1,0 0-1,0 1 1,0-1 0,-1 0-1,1 0 1,0 0-1,0 0 1,0 0-1,0-1 1,0 1-1,0 0 1,-1 0 0,54 41 190,-33-26-152,327 221 376,-301-203-371,1-3 0,2-1 0,0-3 0,2-1 0,1-3 0,101 28 0,-140-47-50,1-2-1,-1 1 1,23-2-1,-25 0 2,-11-28-34,-3 19 22,1 1 0,-1-1 1,0 1-1,-1 0 0,0 0 0,0 0 0,-1 0 0,0 0 0,-8-9 0,-58-59-68,68 73 82,-135-126-226,-32-32 77,-1-32 85,147 164 94,-23-19-44,38 41 19,-1-2 0,2 1 0,0-1 0,0-1 0,0 1 0,1-1 0,0 0 0,-8-19 0,13 27-3,-1-14 0,3 16-1,0 0 0,0-1 0,0 1 0,1 0-1,-1-1 1,0 1 0,0 0 0,1-1 0,-1 1 0,0 0 0,1 0 0,-1-1 0,0 1 0,1 0-1,-1 0 1,1-1 0,-1 1 0,0 0 0,1 0 0,-1 0 0,1 0 0,-1 0 0,0 0-1,1 0 1,-1 0 0,1 0 0,-1 0 0,0 0 0,1 0 0,-1 0 0,1 0 0,-1 0 0,0 0-1,1 0 1,0 1 0,15 3 30,7 7-1,-1 2-1,0 0 0,33 27 0,-33-23-6,1-1 0,1-1 0,29 15 0,24 1-7,-51-21-2,1 0 0,-2 1 0,0 2 0,0 0 0,-1 2 0,-1 0 0,0 2 0,25 24 0,65 78 74,17 15 38,-26-30-77,63 62 11,-147-150-56,0-1-1,0 0 0,1-2 1,1 0-1,26 10 1,9 6 11,-39-21-22,1-1 1,-1 0-1,2-1 1,25 4-1,-39-9 9,0 0 5,-45-22-459,-99-47 416,-6-2-68,11-14-59,4-5-1,-182-164 1,275 224 191,26 22 7,-1-1 1,1-1 0,-17-18-1,26 23-12,1 3 11,3 2-15,0 0 0,1-1-1,-1 1 1,0 0-1,0 1 1,-1-1 0,1 1-1,5 2 1,9 5 26,251 117 83,-170-76-82,-79-41-24,175 93 121,-90-46-147,40 25 102,-108-59-95,2-2 0,0-1 1,1-2-1,52 15 0,-27-8 5,-36-12 2,54 13-1,-16-9-14,-30-7-6,-1-1 0,1-2 0,65 4 0,-21-10-35,-83 10 27,-52 32 43,-1-3-1,-79 43 1,62-40-12,-408 270 54,466-300-63,-41 32 17,53-42-17,1 0 0,-1 1-1,1 0 1,0 0 0,0 0 0,0 0 0,0 0-1,0 0 1,0 0 0,1 1 0,0-1 0,-1 0-1,1 1 1,0-1 0,0 7 0,-6 37 31,7-45-54,2-2-3,-1-1 21,1 1 1,-1 0-1,0-1 0,1 1 0,-1-1 0,1 0 1,-1 1-1,0-1 0,0 0 0,1 0 0,-1 1 0,1-3 1,17-32-30,26-69 1,-7 15 6,-27 67-8,-1-1 0,-1 0 0,-1 0 1,-1 0-1,0-1 0,-2-1 0,-1 1 0,1-29 1,-6 49 29,1 1 1,0-1-1,-1 1 1,1-1-1,-1 1 1,0 0-1,0-1 1,-1 1 0,1 0-1,-1 0 1,1 0-1,-1 0 1,0 0-1,0 0 1,-1 0-1,1 0 1,0 1-1,-1-1 1,0 1 0,1 0-1,-1 0 1,0 0-1,0 0 1,0 1-1,0-1 1,-1 1-1,1-1 1,0 1-1,-5-1 1,-10-2 7,-1 0-1,1 1 1,-1 1 0,-23 0 0,29 2-15,-158-5 87,-132-8-31,234 7 5,-1-4 0,-85-22 1,146 30-31,-1-1 1,1 0 0,0-1-1,0 1 1,1-2-1,-12-6 1,18 10 0,19 1-26,299 25 202,-101-4-170,-127-13-26,0 4 1,0 5-1,158 50 0,-246-67 0,1 0 0,-1 0-1,1 0 1,-1 0-1,1 0 1,-1 0 0,1 0-1,-1 0 1,1 0-1,-1 0 1,1 0 0,-1 0-1,0 1 1,1-1-1,-1 0 1,1 0 0,-1 0-1,1 1 1,-1-1-1,0 0 1,1 1 0,-1-1-1,0 0 1,1 1-1,-1-1 1,0 1 0,1-1-1,-1 0 1,0 1-1,0-1 1,1 1 0,-1-1-1,0 1 1,0-1-1,0 1 1,0-1 0,0 1-1,0-1 1,0 1-1,0-1 1,0 1 0,0-1-1,0 1 1,0-1-1,0 0 1,0 1 0,0-1-1,0 1 1,0-1-1,-1 1 1,1-1 0,0 1-1,0-1 1,-1 1-1,1-1 1,0 0 0,-1 1-1,1-1 1,-1 1-1,-25 13 2,-50 7 7,-1-5 0,-1-2 0,-83 3 0,-241-15 35,334-7-43,1-3 1,0-3-1,-98-29 0,-187-84 5,178 45 17,128 55-9,-1 1-1,0 3 0,-2 2 1,-86-20-1,116 35-6,1 1-1,-1 0 0,0 1 0,0 1 0,-26 4 1,44-4-6,1 0 0,-1 1 0,1-1 0,-1 0 0,1 0 0,-1 1 0,1-1 0,0 0 1,-1 1-1,1-1 0,-1 0 0,1 1 0,0-1 0,-1 1 0,1-1 0,0 0 0,0 1 0,-1-1 1,1 1-1,0-1 0,0 1 0,0-1 0,-1 1 0,1-1 0,0 1 0,0 0 0,0-1 0,0 1 0,0-1 1,0 1-1,0-1 0,0 1 0,0-1 0,1 1 0,-1-1 0,0 1 0,0-1 0,1 1 0,11 23 10,12-3-13,0-1 1,1-1-1,0-1 0,36 18 0,-17-10 6,669 412-58,-520-328 134,-179-96-118,-22-7-10,-31-4-51,32-3 82,-65-3 2,1-3 1,0-3 0,1-3 0,-87-27-1,-271-110 55,75 2-66,156 60 31,-282-82 0,308 126-41,52 15-42,-226-87-1,318 103 36,6 2 33,0 0 1,0 1 0,-1 2-1,0 0 1,0 1-1,-1 1 1,0 1 0,-29-1-1,51 6 13,0 0 0,0 1-1,0-1 1,0 0 0,1 0 0,-1 0-1,0 0 1,1 1 0,-1-1 0,1 0-1,-1 1 1,1-1 0,-1 0 0,1 1-1,0-1 1,0 0 0,0 1 0,0-1-1,0 1 1,0-1 0,0 0 0,0 1-1,1 1 1,-1 5-5,-5 29-30,-14 146 46,18-165-10,1 0-1,1-1 0,0 1 0,2 0 0,0-1 0,1 0 1,0 0-1,8 18 0,19 25 26,3-1-1,47 63 1,25 41 77,9 61 65,103 283 1,-177-404-98,19 52-55,-7 3 1,48 245-1,-101-403-18,0 0-1,1 0 0,-1 1 0,0-1 0,0 0 1,0 1-1,0-1 0,0 0 0,0 1 1,0-1-1,0 0 0,0 1 0,0-1 1,0 0-1,0 1 0,0-1 0,0 0 0,0 1 1,0-1-1,0 0 0,0 1 0,-1-1 1,1 0-1,0 1 0,0-1 0,0 0 1,0 0-1,-1 1 0,1-1 0,0 0 0,0 0 1,-1 1-1,1-1 0,0 0 0,0 0 1,-1 0-1,1 1 0,-15-6 17,-18-20-17,29 22-10,-51-49-96,2-4-1,2-1 0,-67-98 1,36 45-2,-559-772-452,619 849 568,-2 1-1,-1 1 1,-2 2-1,-1 1 1,-1 1 0,-63-46-1,90 72-60,5 31 0,7 3 72,1 0 0,1-1 0,2-1 0,2 0 0,22 33 0,-14-23-11,310 458 231,-81-136-93,-243-346-131,-2-4-16,-6-11-41,-4-5-48,-13-22 37,0 0-1,-2 2 1,-1 0-1,-1 1 1,-32-29-1,-117-93-143,118 104 137,-86-64 56,113 96 184,41 10-34,20-6-97,-1-1 1,0-2-1,-1-1 0,59-22 0,-67 21-33,91-33-10,-3-5 1,-1-4 0,-3-6 0,-3-5 0,-2-4 0,148-121 0,-243 177-11,-7 5-5,1 1 0,-1-1 0,1 1-1,0 0 1,9-4 0,-14 8 8,-1 0 0,0-1 0,1 1 0,-1 0 1,1 0-1,-1 0 0,0 0 0,1 0 0,-1-1 0,1 1 0,-1 0 0,1 0 1,-1 0-1,0 0 0,1 0 0,-1 0 0,1 1 0,-1-1 0,1 0 0,-1 0 1,1 0-1,-1 0 0,0 0 0,1 1 0,-1-1 0,1 0 0,-1 0 0,0 1 1,1-1-1,-1 0 0,0 0 0,1 1 0,-1-1 0,0 0 0,0 1 0,1-1 1,-1 1-1,0-1 0,0 0 0,0 1 0,1-1 0,-1 1 0,0-1 0,0 0 1,0 1-1,0-1 0,0 1 0,0-1 0,0 1 0,0-1 0,0 1 0,0-1 1,0 0-1,0 1 0,0-1 0,0 1 0,0-1 0,-1 1 0,1-1 0,0 1 1,0 15 4,0 0 0,0 0 0,-2 0 0,0 0 1,-1 0-1,0 0 0,-2-1 0,1 1 0,-2-1 0,0 0 1,-1-1-1,0 1 0,-15 20 0,-13 11 6,-2-1-1,-81 75 1,-101 65 34,-39 37-15,232-197-25,-35 35 87,-105 132 1,163-189-83,0 1 0,1-1 0,-1 1 0,1 0 1,0 0-1,0 0 0,1 1 0,-1-1 1,1 0-1,-2 9 0,9-10-25,13-4 14,0-1 0,0-1-1,-1-1 1,1 0 0,-1-1 0,0-1 0,25-11 0,123-72 42,-95 48-31,242-121 38,32-18-147,-330 175-102,-26 19 157,-32 24 46,-328 228-99,101-79 100,198-135 6,-6 4 62,2 3 0,-88 90 1,157-142-62,1 0 0,0 1 0,0-1-1,1 1 1,-7 12 0,12-20-5,-2 9 46,16-7-66,23-4 25,0-1 1,0-2 0,0-2 0,0-1 0,-1-2 0,46-19 0,263-127-1,-15 5 6,-279 131-13,1 3-1,0 2 1,2 2-1,80-8 1,-73 19-114,-60 2 110,-1 1 0,1-1 0,-1 0 0,1 0 0,-1 0 0,0 0 0,1 0 0,-1 0-1,1 0 1,-1 1 0,0-1 0,1 0 0,-1 0 0,0 1 0,1-1 0,-1 0 0,0 0 0,1 1 0,-1-1 0,0 0 0,1 1 0,-1-1 0,0 0 0,0 1 0,0-1 0,1 1 0,-1-1 0,0 0 0,0 1-1,0-1 1,0 1 0,0-1 0,0 1 0,0-1 0,0 0 0,0 1 0,0-1 0,0 1 0,0 0 0,-5 18-18,-1-10 6,0-1-1,0 1 0,-1-2 0,0 1 0,-1-1 0,-14 12 0,-60 38-14,43-31 29,-200 133-11,-72 51 6,160-106 37,66-48 16,1 4 0,4 3 0,-79 80 0,150-133-27,3-5-12,1-1 1,0 1 0,0 1 0,1-1-1,-1 1 1,1 0 0,0 0-1,1 0 1,-1 0 0,1 1 0,1-1-1,-1 1 1,1 0 0,0 0 0,-1 8-1,3-14-7,0-1-1,0 1 0,0 0 0,1-1 0,-1 1 1,0 0-1,0-1 0,0 1 0,1 0 1,-1 0-1,0-1 0,1 1 0,-1-1 1,0 1-1,1 0 0,-1-1 0,1 1 0,-1-1 1,1 1-1,-1-1 0,1 1 0,-1-1 1,1 0-1,0 1 0,-1-1 0,1 0 0,0 1 1,-1-1-1,1 0 0,1 1 0,24 1-39,-17-2 33,18 0 7,0-2 1,-1 0-1,0-2 0,1-1 1,-1-1-1,-1-1 0,1-1 1,-2-1-1,43-23 0,14-14 25,110-82 1,-90 57-21,166-93-50,-210 134 24,1 2-1,113-35 1,-159 60-10,-1 0 0,1 1 1,0 1-1,22-1 0,-33 4 18,-1 0 1,0 0-1,0 0 0,0-1 0,0 1 1,0 0-1,0 0 0,-1 0 1,1 0-1,-1 0 0,1 0 1,-2 2-1,-6 8-19,-2-1-1,1-1 1,-1 1-1,-1-2 1,1 1 0,-2-1-1,-20 12 1,7-3 11,-123 88-74,-215 160 96,253-182 20,-138 112 63,190-145-39,2 2 0,-51 63 1,98-105 9,1-1 1,0 1 0,0 1-1,-7 14 1,15-26-56,0 0 0,0 0 0,0 1 0,0-1 0,0 0-1,0 0 1,0 0 0,0 1 0,0-1 0,0 0 0,0 0 0,0 0 0,0 1 0,-1-1 0,2 0 0,-1 0 0,0 1-1,0-1 1,0 0 0,0 0 0,0 0 0,0 1 0,0-1 0,0 0 0,0 0 0,0 0 0,0 1 0,0-1 0,1 0 0,-1 0-1,0 0 1,0 0 0,0 1 0,0-1 0,0 0 0,1 0 0,-1 0 0,0 0 0,0 0 0,0 0 0,1 0 0,-1 1 0,0-1-1,0 0 1,0 0 0,1 0 0,13 0-14,-8 0 9,18-1-5,0-2 0,1 0 0,-1-2 0,-1 0 0,1-2 0,-1 0 0,28-15 0,154-86 29,-199 105-16,147-96-29,211-177 0,-321 241-29,-9 7-11,47-34-134,-80 61 214,-3 34-64,-2-21 49,0 0 0,-1 0 0,-1 0 0,0-1 0,0 0 0,-15 18 0,-56 64 19,65-80-15,-291 285 5,-27-25 138,156-132-98,149-122-73,-38 34 14,60-50 15,0 0 1,0 1-1,0-1 0,0 0 1,1 1-1,0 0 0,0-1 1,0 1-1,0 0 1,0 0-1,1 0 0,0 0 1,0 1-1,0-1 0,-1 5 1,3-8-7,-1 0 1,0 0 0,1 0-1,-1 0 1,1 0-1,-1 0 1,1 0-1,-1-1 1,1 1-1,0 0 1,-1 0 0,1-1-1,0 1 1,-1 0-1,1-1 1,0 1-1,0 0 1,0-1 0,0 1-1,0-1 1,0 0-1,0 1 1,-1-1-1,1 0 1,0 1 0,0-1-1,0 0 1,0 0-1,0 0 1,1 0-1,0 0 1,42 1-17,-32-1 14,6-1 1,1 0 1,-1-1 0,0 0-1,0-2 1,0 0 0,0-1-1,0 0 1,-1-2-1,0 0 1,-1-1 0,1-1-1,-1 0 1,16-13 0,10-10 17,0-1 1,62-67 0,62-90-102,7-8-67,-164 189 130,19-15-68,-18 28 73,-3 17 46,-7-9-34,0-1 1,0 1-1,-1-1 1,0 1-1,-1-1 1,-1 1-1,0-1 1,0 0-1,-1 0 1,0-1-1,-1 1 1,-11 18-1,-5 3 3,-1-1 1,-40 44-1,-47 36 9,-158 126 0,91-86 77,105-81-19,64-62-59,0 1 0,1-1 0,0 1 0,0 0 1,1 0-1,0 1 0,-4 11 0,9-20-6,0 0 0,0-1 0,0 1 0,0 0 0,0 0 0,0 0 0,1-1 0,-1 1 0,0 0 0,0-1 0,1 1 0,-1 0 0,1-1 0,-1 1 0,0 0 0,1-1 0,-1 1 0,1-1 0,0 1 0,-1 0 0,1-1 0,-1 1 0,1-1 0,0 0 0,-1 1 0,1-1 0,0 0 0,-1 1 0,1-1 0,0 0 0,0 0 0,-1 1 0,1-1 0,0 0 0,0 0 0,-1 0 0,1 0 0,0 0 0,0 0 0,1-1 0,45 2 58,-36-2-52,3 1-6,-1-1 0,0-1 1,0 0-1,0-1 0,0-1 1,0 0-1,-1 0 0,17-9 1,11-9 5,42-30 1,-10 6-8,-44 27-36,0-2 1,-2 0-1,0-2 1,-2-1-1,0-1 1,-2-1 0,-1 0-1,-1-2 1,-1-1-1,23-46 1,-41 72 23,0 1-1,0-1 1,0 1 0,0-1-1,0 0 1,0 1 0,-1-1 0,0 0-1,1-4 1,-1 6 55,-3 5-22,-16 23-42,-3 0 0,0-1 0,-1-2 0,-2 0-1,-27 21 1,20-19 38,2 1 0,0 2 0,-32 43 0,31-27 53,2 2-1,3 0 1,1 2-1,-18 52 0,43-101-69,0 1 1,0-1-1,0 0 0,1 1 0,-1-1 0,0 1 0,0-1 0,1 0 0,-1 1 0,0-1 0,1 0 0,-1 0 0,0 1 0,1-1 0,-1 0 0,0 0 1,1 0-1,-1 1 0,1-1 0,-1 0 0,0 0 0,1 0 0,-1 0 0,1 0 0,-1 0 0,0 0 0,1 0 0,-1 0 0,1 0 0,-1 0 1,1 0-1,-1 0 0,0 0 0,1 0 0,22 0-7,-18 0 6,5-1 3,-1 0-1,1-1 0,-1-1 1,1 1-1,-1-1 1,0-1-1,0 1 1,0-2-1,-1 1 1,1-1-1,-1 0 0,0-1 1,-1 0-1,1 0 1,-1-1-1,-1 0 1,10-11-1,11-17 16,-1-1-1,32-58 1,-50 81-13,199-303 27,-168 260-19,-2-2 0,-3-2 0,-3-2 0,41-111 0,-62 141-20,-2 0 1,-2-1-1,-1 0 0,-1 0 1,-2 0-1,-2-48 1,2 45 2,2 1 0,1 0 0,2 0 0,17-50 0,0-2 8,-20 56-3,0 0 0,-2 0 1,-1 0-1,-2 0 0,-7-48 0,0-44-1,10 15 43,-5-123-46,0 216 4,0 0 1,-1 0 0,-1 1 0,-1-1-1,0 1 1,0 1 0,-17-26 0,-7-16-2,6 7 6,2-1-1,3-1 1,1-1 0,3 0 0,2-1-1,2-1 1,3 0 0,-2-69 0,10 84 1,-9-71 1,6 93-7,-1 0-1,0 0 1,-1 1 0,-1-1-1,0 1 1,-1 1 0,-11-17-1,-130-179 10,82 122-12,33 41-13,-3 1 0,-1 2 0,-3 2 0,-1 1 0,-2 2 0,-73-50-1,105 82 16,0-1 0,1 0 0,0 0 0,-10-10 0,17 14 1,1 1-1,-1-1 1,1 1 0,-1-1-1,1 0 1,0 0 0,1 0-1,-1 0 1,1-1 0,-1 1-1,1 0 1,1-1 0,-1 1-1,1 0 1,-1-7 0,1-1-3,1 1 0,0-1 0,1 0 0,0 1 0,1-1 0,0 1 0,0 0 0,1 0 0,1 0 0,0 0 0,0 1 0,1 0 0,1 0 0,0 0 0,0 1 0,0 0 0,1 1-1,1-1 1,0 2 0,0-1 0,0 1 0,20-11 0,-28 17 2,0 0-1,0 0 0,1 0 0,-1 0 1,0 0-1,1 1 0,-1-1 0,1 1 1,-1-1-1,0 1 0,1-1 0,-1 1 1,1 0-1,0-1 0,-1 1 0,1 0 1,-1 0-1,1 0 0,-1 0 0,1 1 1,-1-1-1,1 0 0,-1 1 0,1-1 1,-1 1-1,1-1 0,-1 1 0,0 0 1,1-1-1,-1 1 0,0 0 0,1 0 1,-1 0-1,0 0 0,0 0 0,0 0 1,0 1-1,0-1 0,0 0 0,0 0 1,-1 1-1,1-1 0,0 1 0,-1-1 1,1 0-1,-1 1 0,1 2 0,2 8 6,-1 0-1,0 0 0,-1 1 1,-1 22-1,0-25-10,0 78 26,-15 357 58,3-218 94,33-240-209,-3-8 42,0-1 0,-2 0 0,-1-1 0,-1-1 0,20-45 0,17-27-28,-31 64-20,25-44-6,63-79 0,-88 135 55,-7 13-3,-13 7-2,1 0 0,-1 0 0,0 0 1,0 0-1,1 0 0,-1 0 0,0 0 1,0 0-1,1 0 0,-1 0 0,0 0 0,0 0 1,0 0-1,1 0 0,-1 0 0,0 0 0,0 0 1,1 0-1,-1 1 0,0-1 0,0 0 1,0 0-1,1 0 0,-1 0 0,0 0 0,0 1 1,0-1-1,0 0 0,0 0 0,1 0 0,-1 1 1,0-1-1,0 0 0,0 0 0,0 1 1,0-1-1,0 0 0,0 0 0,0 0 0,0 1 1,0-1-1,0 0 0,4 41-6,-3-1-1,-1 1 1,-1-1-1,-11 54 1,-9 62 148,-2 217-1,27-426-204,2-1 0,2 1 0,29-96 0,-12 48 69,-25 99-9,1 0 0,-1 1 0,1-1 0,-1 0 0,1 0 0,-1 1 0,1-1 0,0 0 0,0 1 0,0-1 0,0 1 0,0-1 0,2-1 0,-3 3 2,1 0 0,-1 0 0,0-1 0,1 1 1,-1 0-1,1 0 0,-1 0 0,1 0 0,-1 0 0,0 0 0,1 0 1,-1 0-1,1 0 0,-1 0 0,1 0 0,-1 0 0,0 1 0,1-1 0,-1 0 1,1 0-1,-1 0 0,0 1 0,1-1 0,-1 0 0,0 0 0,1 1 0,-1-1 1,0 0-1,1 0 0,-1 1 0,0-1 0,1 1 0,24 46-3,-19-33 21,96 161 166,-10-19-152,-78-129-18,-2 0-1,-1 1 1,-1 0 0,7 31-1,-5 20 8,-3 1-1,-3 154 0,-6-210-18,-1-21-128,-3-17 20,-3-25 26,3-33 20,-2-21-109,-17-93 1,9 118 167,-12-58-21,5 0 1,-6-196-1,36 331 135,38 63-5,-3 1 0,-3 3 0,40 100 0,-28-57-38,-9-22 27,49 160 0,-77-200-64,-3 1 0,-3 0 0,-2 0 0,1 87 0,-9-39-34,-5 0 1,-25 145-1,2-88 14,6 1 1,0 216-1,24-368-87,2-17-33,2-21 83,10-263-135,12-264-145,-30 476 267,-3 0-1,-4 1 1,-4-1 0,-2 2 0,-31-88 0,39 143 38,-2-5 14,0 0 0,1 0 1,2-1-1,0-1 0,-2-41 0,8 67 56,29 75 223,-9-31-263,-1 0 0,-3 2 0,-1 0 0,-2 1 0,-3 0 0,9 80 0,-12-30 55,-5 0 0,-12 128 0,7-176-50,-3 0 1,-18 75 0,24-123-37,0 0 1,0 0-1,0 0 1,0 0 0,0 0-1,1 1 1,-1-1 0,0 0-1,0 0 1,0 0-1,0 1 1,0-1 0,0 0-1,0 0 1,0 0-1,0 0 1,0 1 0,0-1-1,0 0 1,0 0-1,-1 0 1,1 0 0,0 1-1,0-1 1,0 0-1,0 0 1,0 0 0,0 0-1,0 0 1,0 1-1,0-1 1,-1 0 0,1 0-1,0 0 1,0 0-1,0 0 1,0 0 0,0 0-1,-1 1 1,1-1-1,0 0 1,0 0 0,0 0-1,0 0 1,-1 0-1,1 0 1,0 0 0,0 0-1,0 0 1,-1 0 0,1 0-1,0 0 1,0 0-1,0 0 1,0 0 0,-1 0-1,1 0 1,0 0-1,0 0 1,0-1 0,0 1-1,0 0 1,-1 0-1,1 0 1,0 0 0,0 0-1,0 0 1,0 0-1,-1-1 1,-4-18-82,-2-33-43,6 40 124,-26-290-462,20 262 393,-1 0-1,-3 0 1,-1 1-1,-2 1 1,-28-55 0,-12-8 127,-66-133-20,104 198-40,3 0 0,1-1 1,1 0-1,-9-68 0,19 39 307,1 64-301,1 1 0,-1 0 1,1 0-1,-1 0 0,1 0 1,0 0-1,-1 0 0,1 0 0,0 1 1,0-1-1,-1 0 0,1 0 0,0 0 1,0 1-1,0-1 0,0 0 0,0 1 1,0-1-1,0 1 0,0 0 0,1-1 1,-1 1-1,0 0 0,0-1 0,1 1 1,37-8 28,-32 7-10,12-2 32,110-17 95,235-70 0,-277 58-93,-52 18-53,0 1 1,1 1-1,0 2 1,1 2-1,0 1 1,64-3-1,-20 10 89,171-5 64,-212 1-148,0-2 0,-1-1 0,0-2 0,53-20 0,-6-9 10,-2-5 0,-1-3-1,82-61 1,90-53-24,-206 133-3,0-2 21,0 3-1,2 2 1,97-32-1,-100 51-52,-41 5 39,-7 1 5,0 1-1,0 0 0,0 0 1,0-1-1,0 1 0,0 0 1,0 0-1,-1-1 1,1 1-1,0 0 0,-1-1 1,0 1-1,1-1 0,-1 1 1,0 0-1,0-1 1,-1 2-1,-10 9-36,-1-2 0,0 0 0,-1 0 0,0-1 0,-1-1 0,-25 11 0,0 1-16,-276 129-95,-37 19-116,-915 588 693,1267-756-506,29 0-44,17-2 133,-1-1 0,1-3 0,-1-2 0,48-14 0,170-66 20,-230 76-33,445-180-11,143-50 8,-578 227-10,0 2 0,1 3 1,1 1-1,0 2 0,64-2 0,-107 9 11,0 1-1,0 0 1,0 0-1,0 0 1,0 0-1,-1 0 1,1 0-1,0 0 0,-1 1 1,1-1-1,0 0 1,-1 0-1,0 0 1,1 1-1,-1-1 1,0 0-1,1 1 0,-1-1 1,0 0-1,0 1 1,0-1-1,0 0 1,0 1-1,-1-1 1,1 0-1,0 0 0,-1 2 1,-7 43-33,4-38 26,0-1 0,0 1 0,-1-1-1,0-1 1,0 1 0,-1-1 0,0 1-1,0-2 1,0 1 0,-1-1-1,0 0 1,0 0 0,-11 5 0,-7 3-66,0-1 0,-52 16 0,-51 13-52,-239 114-1,362-153 126,-1300 624 128,1083-546 22,212-76-138,-3 1 2,20-6-16,14-1-1,9-2-4,0-2 0,-1-1 0,1-2 0,39-17 0,4 0 5,86-24 4,2 8 1,2 7 0,273-24 0,-356 54 14,-1-4 0,0-3 1,140-40-1,-173 40-21,1 1 1,0 2-1,1 3 1,0 1-1,77 3 1,-112-1-52,-15-4 51,0 6 2,1 0 1,-1 0 0,0 0-1,1 0 1,-1 0 0,0 0-1,0 0 1,0 0 0,1 1-1,-1-1 1,-4 0 0,-3 1-2,0 0-1,0 0 1,0 0 0,0 1 0,0 1 0,0 0-1,1 0 1,-1 1 0,-15 6 0,-2 4-11,-42 29 0,24-14 10,-433 220 19,-20-37 14,144-64-15,-12-17-33,261-96 38,86-29-6,1 1 0,-1 2 0,1-1 0,-21 14 0,52-20-51,26-3 58,1-2 0,-1-2-1,0-1 1,-1-2 0,58-22 0,195-90-5,-239 97-15,1180-603-22,-1106 547-117,-118 72 102,-10 31-22,-2-13 60,-1 1-1,0-1 1,-1 0-1,-1 0 1,1-1-1,-1 1 1,-11 11-1,-59 65 13,62-71-30,-43 41 12,-3-2 0,-2-4 0,-2-1 0,-79 44-1,-297 142 62,317-174-11,22-10-37,-319 172-32,386-203 22,-98 58 51,-202 86 0,318-159-42,-6 2-28,22-5 6,14-1 1,45 0 23,0-3 0,0-3-1,0-2 1,65-17-1,608-218 51,-626 204-54,342-124-90,-440 159 66,-5 2-1,-1 1 0,1-1-1,0 0 1,-1 0 0,1 0 0,0 0 0,-1 0 0,1-1-1,-1 1 1,0-1 0,1 0 0,-1 1 0,0-1 0,0 0-1,2-3 1,-21 4-188,-1 3 145,-1-1-1,1 2 1,0 1 0,0 0 0,0 1-1,0 1 1,-23 12 0,-123 70 92,91-47-43,-109 49 97,-231 78 0,-4 2 178,399-163-239,1 2 0,0 0 0,0 0 0,1 2 1,1 0-1,-17 16 0,32-27-23,-1 1 1,0-1-1,1 1 0,-1-1 1,1 1-1,-1 0 1,1-1-1,0 1 0,-1 0 1,1 0-1,-1-1 1,1 1-1,0 0 1,0 0-1,0 0 0,-1-1 1,1 1-1,0 0 1,0 0-1,0 0 0,0-1 1,0 1-1,0 0 1,1 0-1,-1 0 1,0-1-1,0 1 0,1 1 1,19 19 27,34 7 53,-54-28-80,34 13 20,0-2-1,0-1 0,1-2 0,0-2 0,45 4 0,182-6 49,-165-5-16,77-3-116,-240-9-437,-84 3 322,-199 12 0,321 0 204,1 2 0,-1 0 0,1 2-1,0 0 1,1 2 0,-1 1 0,2 2 0,-33 17 0,56-28-16,0 1 1,1-1-1,-1 1 1,1 0-1,-1 0 1,1 0-1,-1 0 0,1 0 1,0 0-1,-1 0 1,1 0-1,0 0 0,0 1 1,0-1-1,0 1 1,0-1-1,0 1 0,0-1 1,0 1-1,0-1 1,1 1-1,-1 0 0,1-1 1,-1 1-1,1 0 1,0 0-1,0-1 1,0 1-1,0 0 0,0 0 1,0-1-1,0 1 1,0 0-1,1-1 0,-1 1 1,1 0-1,-1-1 1,1 1-1,0 0 0,-1-1 1,1 1-1,0-1 1,0 1-1,0-1 0,0 0 1,1 1-1,-1-1 1,0 0-1,0 0 1,3 2-1,6 6 16,1-1 0,0-1 0,0 0 0,0 0 0,18 7 0,24 5 53,0-2 1,1-3-1,68 10 0,23 6 89,-90-17-128,1-3 0,61 4 0,-90-12-36,1-2 0,-1 0 0,1-2 1,-1-1-1,0-2 0,35-9 0,-14-4-1,-1-1 0,-1-2 0,0-3 0,-2-1 1,-1-2-1,-1-2 0,51-46 0,239-264-37,-290 291 59,-14 17-86,-1-2 0,-1-1 0,29-52 1,-45 68-31,-2 1 0,0-2 1,-1 1-1,-1-1 0,0 0 1,-2 0-1,0 0 0,-1-1 0,0-29 1,-3 48 96,-9 9-21,-55 73-109,44-53 119,-1-1 0,-1-2 0,-1 0 1,-1-1-1,-36 26 0,5-14-21,-2-3 1,-94 40-1,-132 34-81,49-20 66,152-53 58,-20 9 83,-206 58 0,283-96-70,0 0 1,0-2-1,-42-1 0,75-12 35,24-12-17,1 2-1,1 1 0,1 1 0,44-15 0,7-4 1,255-135 225,211-89-90,-533 253-185,-13 5-1,1 0 0,-1 1 0,1 0 0,0 0 0,0 0-1,0 1 1,0 0 0,0 1 0,0-1 0,8 2 0,-24 15 73,-55 58-90,-3-3-1,-139 115 1,173-159 29,-2-2 1,0-1-1,-2-1 0,0-3 0,-57 24 0,39-24 3,-1-2-1,-1-3 1,-81 11-1,129-24-10,-45 7-3,0-2-1,0-2 1,-1-2 0,-86-8 0,126 2 2,-1-1 0,-29-12 1,35 12 1,-1-1 0,-1 2 0,1 0 0,-1 0 0,1 1 0,-20-1 0,29 3 1,-1 0-1,0 1 1,1 0 0,-1-1-1,1 1 1,-1 0-1,1 0 1,-1 1 0,1-1-1,0 0 1,-1 1-1,1 0 1,0-1 0,0 1-1,0 0 1,0 0-1,0 0 1,1 0 0,-1 1-1,1-1 1,-1 0-1,1 1 1,0-1 0,0 0-1,0 1 1,0 0-1,0-1 1,1 1 0,-1 0-1,1-1 1,0 1 0,-1 0-1,2 3 1,-2 0 4,0 0 0,1 1 0,0-1 0,1 0 0,-1 0 0,1 0 0,1 0 0,-1 0-1,1 0 1,0 0 0,0 0 0,0 0 0,1-1 0,4 7 0,15 12 5,38 33 1,-40-40-11,0 2 0,-1 0 0,19 27 0,-6 4 88,48 102 0,-44-78-69,-25-40-40,-11-27-60,-7-22-39,-10-21 87,12 26 1,0 1 1,1-1 0,0 0 0,0 0-1,1-1 1,1 1 0,-1-1 0,0-21-1,11 35 58,22 24 31,2 3 100,64 43 0,-84-65-141,1-1 0,1 0 0,0-1 0,-1 0 0,2-1 0,-1 0 0,1-1 0,-1-1 0,17 1 1,-15-2-11,0-1 1,0 0-1,0-2 1,0 0-1,0 0 1,0-2-1,0 0 1,-1 0-1,1-2 1,-1 0-1,0-1 1,0 0 0,-1-1-1,0-1 1,0 0-1,16-13 1,449-388 45,-466 397-69,130-132 39,-120 119-136,-2-1 1,-1-1-1,33-59 1,-49 77 81,0-1-1,0 0 1,-1 0-1,-1 0 1,0 0-1,0 0 1,-1-1-1,0 1 1,-1-14-1,-2 34 34,1-1-1,-1 0 1,-1 1 0,0-1 0,-8 16-1,4-5 21,-28 58 6,-2-2 0,-4-1-1,-3-2 1,-86 108 0,66-104 14,-4-2-1,-2-3 1,-4-4-1,-89 65 1,153-125-40,1-1 0,-1 0 0,0 0 0,0-1 0,-1-1 0,0 0-1,0 0 1,0-1 0,-1 0 0,1-1 0,-1-1 0,0 0 0,-22 2 0,32-5-9,1 1 0,0 0 1,0-1-1,0 1 0,0-1 1,0 1-1,0-1 0,0 1 1,0-1-1,0 0 0,0 0 0,1 1 1,-1-1-1,0 0 0,0 0 1,1 0-1,-1 0 0,0 0 1,1 0-1,-1 0 0,1 0 1,-1 0-1,1 0 0,0 0 1,-1 0-1,1 0 0,0-1 0,0 1 1,0-2-1,-4-49-22,2 24-40,0 19 23,1-1-13,-1 1-1,0-1 1,0 1 0,-7-16 0,8 23 55,0-1 0,-1 1-1,1 0 1,0 0 0,-1 1-1,1-1 1,-1 0 0,1 0-1,-1 1 1,0-1 0,0 1-1,1-1 1,-1 1 0,0 0-1,0 0 1,-1 0 0,1 0 0,0 0-1,0 0 1,0 1 0,-1-1-1,1 1 1,0 0 0,-1-1-1,-2 1 1,2 0 12,-1 0 0,1 1 0,0-1 0,0 1 0,0-1 0,0 1 0,0 0 0,0 0 0,0 1 0,1-1 0,-1 0 0,0 1 0,1 0 0,-1 0 0,1 0 0,-1 0 0,1 0 0,0 0 0,0 0 0,0 1 0,0-1 0,0 1 0,1-1 0,-1 1 0,1 0 0,-1 0 0,1 0 0,0 0 0,0 0 0,1 0 0,-2 4 0,-5 98 190,4-89-192,-5 34 50,-2 1-1,-2-2 0,-2 1 0,-33 76 1,40-111-81,-2 5-37,6-21 36,2-12 16,4-30-102,1 0 0,3 1 0,16-58 0,-13 58-8,-1 0 0,-1-1-1,1-60 1,-8 103 120,-1-1 0,0 1 0,0 0 1,0 0-1,0-1 0,0 1 0,1 0 0,-1-1 0,0 1 0,0 0 1,0-1-1,0 1 0,0 0 0,0-1 0,0 1 0,0 0 0,0 0 1,0-1-1,0 1 0,0 0 0,0-1 0,-1 1 0,1 0 0,0-1 0,0 1 1,0 0-1,0 0 0,0-1 0,-1 1 0,1 0 0,0 0 0,0-1 1,0 1-1,-1 0 0,1 0 0,0 0 0,0-1 0,-1 1 0,1 0 1,0 0-1,0 0 0,-1 0 0,1 0 0,0-1 0,-1 1 0,1 0 1,0 0-1,-1 0 0,1 0 0,0 0 0,-1 0 0,1 0 0,0 0 0,0 0 1,-1 0-1,1 0 0,0 1 0,-1-1 0,1 0 0,0 0 0,-1 0 1,-9 10 129,9 5-86,0 0 0,1 0 1,0 1-1,1-1 0,1 0 1,0 0-1,1 0 0,0-1 1,12 29-1,7 42 143,-18-60-171,-2-1 1,-1 1 0,0 0 0,-2-1-1,-1 1 1,-1 0 0,-6 24-1,-5 3 34,-2-1 0,-26 56 0,24-64-18,-32 69-32,-56 110 48,100-212-82,5-3-54,21-5 66,-8-3 29,-1 0 0,0 0 1,0-2-1,0 1 1,0-1-1,-1-1 0,1 0 1,-1 0-1,0-1 0,0-1 1,0 0-1,15-12 1,9-10-17,-2-1 0,29-34 0,-25 25 9,-33 35 1,252-269 64,-197 204-112,-3-3 0,54-91 0,18-44-172,-123 198 194,0 0-1,1 1 1,0-1-1,0 1 1,1 1-1,0-1 1,0 1-1,11-9 1,-15 15 25,-2 15-46,-1 1 48,0-1 0,-2 1 0,1-1 0,-2 0 0,0 0 0,-1 0 0,0 0 0,-1-1 0,-1 0 0,0 0 1,-16 22-1,7-14-5,-1-1 0,-1 0 0,-1-1 0,-1-1 0,-1-1 0,0 0 0,-1-2 1,-1-1-1,-31 16 0,-29 10-14,-120 41-1,161-66 18,18-7 22,11-3-22,-1-1 1,1 0 0,-1-1-1,1 0 1,-1-2 0,-16 2-1,53-3 71,-16 0-61,0-1-1,0 0 0,0 0 1,0-1-1,0 0 0,0 0 0,0 0 1,0-1-1,0 0 0,-1 0 1,1-1-1,9-5 0,23-15-12,-2-3-1,0-1 0,-1-1 0,-2-2 1,-1-2-1,-2 0 0,-1-3 0,-1 0 1,43-73-1,-69 103-9,0-1-24,1 0 0,-1 0 0,0 0 0,0-1 0,-1 1 0,0-1-1,0 0 1,1-9 0,-12 20 74,-9 14-36,2 1-1,0 0 0,1 1 0,1 1 0,1 1 0,-11 23 0,-20 30 15,-19 19 71,-134 152-1,181-228-69,-1-1-1,-25 18 0,36-30-6,0-1-1,0 0 0,0 0 0,0 0 0,-1-1 0,0 0 1,1-1-1,-1 1 0,0-1 0,0 0 0,-14 1 0,21-3-7,-1 0-1,1 0 1,0-1-1,-1 1 1,1 0-1,-1 0 1,1 0-1,0-1 1,-1 1-1,1 0 1,0-1-1,-1 1 1,1 0-1,0-1 0,-1 1 1,1 0-1,0-1 1,0 1-1,0 0 1,-1-1-1,1 1 1,0-1-1,0 1 1,0 0-1,0-1 1,0 1-1,0-1 1,0 1-1,0-1 1,0 1-1,0-1 1,0 1-1,0-1 0,1-20 5,0 17 1,3-12-6,1-1 0,1 1 1,0 0-1,2 0 0,-1 1 0,2 0 0,16-22 0,-3 3 10,22-38 8,165-301-42,-204 363-1,0 0 1,-2-1-1,1 1 0,-1-1 0,0 1 0,-1-1 0,-1 0 0,1-14 0,-2 24 24,0 0-1,0 1 1,0-1-1,0 0 1,0 0-1,-1 0 1,1 1-1,0-1 1,-1 0-1,1 1 1,0-1-1,-1 0 1,1 0-1,-1 1 1,1-1-1,-1 1 1,1-1-1,-1 1 1,1-1-1,-1 1 1,0-1-1,1 1 1,-1-1-1,0 1 1,1-1-1,-3 1 1,-26-5-26,-28 12 9,52-6 21,0 0 0,0 1 0,1 0 0,-1-1 1,0 1-1,1 1 0,0-1 0,-1 1 0,1-1 0,0 1 0,0 1 1,1-1-1,-1 0 0,1 1 0,-1 0 0,1 0 0,0 0 1,1 0-1,-1 0 0,1 1 0,-1-1 0,1 1 0,1-1 1,-1 1-1,-1 8 0,-1 8 24,2 1 1,0 0 0,2-1-1,3 39 1,-1-3 8,-2-12 4,2 16 42,-3-1-1,-3 1 1,-2-1 0,-18 79-1,10-97-67,-2 0 1,-23 45-1,15-37 2,23-48-14,0 1 1,-1-1-1,1 0 0,0 1 1,1-1-1,-1 1 0,0-1 1,1 1-1,-1-1 0,1 1 0,0 0 1,0-1-1,0 1 0,0-1 1,0 1-1,1-1 0,-1 1 1,1 0-1,1 2 0,-1-3-4,0-1 1,1 1-1,-1-1 0,1 1 0,0-1 1,-1 0-1,1 0 0,0 0 0,0 0 0,0 0 1,-1 0-1,1 0 0,0-1 0,0 1 1,0-1-1,0 1 0,1-1 0,-1 0 1,0 0-1,0 0 0,0 0 0,2 0 0,9-2 6,-1 0-1,0-1 1,0 0-1,0-1 1,0 0-1,-1-1 1,1 0-1,-1-1 1,0 0-1,17-13 1,46-23-5,-15 19 23,-35 15-23,-1-2 0,0 0 0,0-2 0,-1 0 0,34-25 0,-11-4 1,-2-3 1,59-73-1,20-23-6,29-34 3,-88 97 0,-43 56-18,-20 22 20,0-1 0,0 0 0,0 0 0,0 0 0,0 0 0,0 0 1,0 0-1,0 0 0,0 0 0,0 1 0,0-1 0,0 0 0,0 0 1,0 0-1,0 0 0,0 0 0,0 0 0,0 0 0,0 1 1,0-1-1,0 0 0,0 0 0,0 0 0,0 0 0,0 0 0,0 0 1,0 0-1,1 0 0,-1 1 0,0-1 0,0 0 0,0 0 1,0 0-1,0 0 0,0 0 0,0 0 0,0 0 0,0 0 0,1 0 1,-1 0-1,0 0 0,0 0 0,0 0 0,0 0 0,0 0 1,0 0-1,0 0 0,1 0 0,-1 0 0,0 0 0,0 0 0,0 0 1,0 0-1,0 0 0,0 0 0,0 0 0,1 0 0,-1 0 0,0 0 1,0 0-1,-25 45-113,-58 61 69,-100 97 1,3-4-5,166-182 57,-27 30 22,3 1 0,2 2 0,-34 61 0,70-111-30,0 0 0,0 0 0,0 1 0,0-1 0,-1 0 0,1 1 1,0-1-1,0 0 0,0 1 0,0-1 0,0 0 0,0 1 0,0-1 0,0 0 1,0 0-1,0 1 0,0-1 0,0 0 0,0 1 0,0-1 0,1 0 0,-1 1 1,0-1-1,0 0 0,0 0 0,0 1 0,1-1 0,-1 0 0,0 0 0,0 1 1,0-1-1,1 0 0,-1 0 0,0 0 0,0 1 0,1-1 0,-1 0 0,0 0 1,19 5 0,27-5-2,-37-1 1,5 0 0,0 0-1,0-1 1,-1-1 0,1-1 0,-1 1-1,1-2 1,-1 0 0,-1-1-1,1 0 1,-1-1 0,0 0-1,12-10 1,18-16 7,68-70-1,-88 82 1,24-29-12,-3-2 1,45-69-1,-11 13-8,12 8-18,-52 60-2,-28 26-16,-4 4 17,-5 22 17,-6 3 5,0 1 1,-1-1-1,0-1 0,-2 1 0,1-1 0,-2 0 1,-19 21-1,11-12 29,4 1-45,11-18 26,0-1 1,0 1 0,-1-1-1,0 0 1,0 0-1,0 0 1,0-1-1,-1 0 1,-6 6-1,10-10 21,2-3-23,0 0-1,0-1 1,0 1-1,1 0 1,-1 0-1,1 0 1,0 0-1,-1 0 1,1 0-1,3-3 0,-3 3-11,11-18 16,-1-1 1,-2-1 0,0 1-1,10-35 1,-10 24-23,20-39 0,37-64 63,-66 133-42,-1 1 1,1 0-1,-1-1 1,1 1-1,-1-1 1,0 1-1,0-1 1,0 1-1,0-1 1,0 1-1,-1 0 1,1-1-1,-1 1 1,0-1-1,0 1 1,-1-3-1,-20-40 32,15 32-32,0 0-1,0 0 0,0 1 1,-1 0-1,-1 0 0,0 1 1,0 0-1,-1 1 0,-1 0 1,0 0-1,0 1 0,0 1 1,-1 0-1,-1 0 0,-21-9 1,29 15 0,-1-1 1,1 0-1,0 0 1,0 0-1,0-1 0,0 0 1,0 0-1,1 0 1,0 0-1,0-1 1,0 1-1,-6-11 1,6 7 2,1 0 0,0 0 0,1 1 0,0-1 0,0-1 0,1 1 0,0 0 0,0 0 0,1-12 0,-1-13-6,2 1 1,0 0-1,3 0 0,0 0 1,2 0-1,14-43 1,31-48 54,6 3 1,102-159-1,-143 257-29,-16 22-23,0 0-1,0 0 0,0 0 1,0 0-1,0 0 0,0 0 1,1 0-1,-1-1 0,0 1 1,0 0-1,0 0 0,0 0 1,0 0-1,1 0 0,-1 0 1,0 0-1,0 1 0,0-1 1,0 0-1,0 0 0,0 0 1,1 0-1,-1 0 0,0 0 1,0 0-1,0 0 0,0 0 1,0 0-1,0 0 0,0 0 1,1 0-1,-1 1 0,0-1 1,0 0-1,0 0 0,0 0 1,0 0-1,0 0 0,0 0 1,0 0-1,0 1 0,0-1 1,0 0-1,0 0 0,0 0 1,0 0-1,0 0 0,0 1 0,0-1 1,0 0-1,0 0 0,0 0 1,0 0-1,0 0 0,0 1 1,0-1-1,0 0 0,0 0 1,0 0-1,0 0 0,0 0 1,0 0-1,0 0 0,0 1 1,0-1-1,0 0 0,-1 0 1,-15 50 21,-197 345 30,187-350-50,-6 10-3,-102 191 243,109-194-178,3 0 0,-29 107-1,47-138-73,1 0-1,1 1 1,2 36-1,0-35 27,0-23-17,1 1 0,-1 0 1,0-1-1,0 1 1,1 0-1,-1-1 1,1 1-1,-1 0 1,1-1-1,-1 1 1,1-1-1,-1 1 1,1-1-1,-1 1 1,1-1-1,0 1 0,-1-1 1,1 0-1,0 1 1,-1-1-1,1 0 1,0 1-1,0-1 1,-1 0-1,1 0 1,0 0-1,0 0 1,-1 0-1,1 0 1,0 0-1,0 0 0,-1 0 1,1 0-1,0 0 1,0 0-1,-1-1 1,1 1-1,0 0 1,0-1-1,35-11-20,-22 3 23,0-1 0,-2 0 0,1-1 0,-1-1 0,17-21 0,48-71 25,-69 93-23,275-360 22,-244 327-33,-3-1 1,-1-2-1,-2-2 0,-3-1 0,-2-1 0,25-63 0,5-40-29,-28 67-36,4 0-1,4 2 1,68-111 0,-98 183 13,2-4-49,-8 15 54,-3 9 8,-27 70 74,-53 104 1,-9 21 4,30-65-17,-5-3 0,-7-3 0,-90 125 0,124-191 10,-46 103 0,29-51-40,47-103 10,3-4 1,-1 0 0,1 0 0,1 1-1,0 0 1,0-1 0,1 2 0,0-1 0,-1 16 0,4-26 29,3-1-52,1-1 27,-1 1 0,0-1 0,0 1 0,0-1 0,0 0 0,0-1 0,0 1 0,0 0 0,0-1 0,0 0 1,0 1-1,-1-1 0,1 0 0,-1 0 0,0-1 0,1 1 0,2-4 0,36-55 35,-31 44-33,104-164 43,145-177-1,-193 278-35,-3-2-1,-4-3 1,-4-3 0,65-139-1,-77 125-14,85-185-48,-128 287 52,0 0 1,0 1 0,0-1-1,0 0 1,0 0 0,0 0-1,0 0 1,0 0 0,1 0-1,-1 0 1,0 0 0,0 1-1,0-1 1,0 0 0,0 0 0,0 0-1,0 0 1,1 0 0,-1 0-1,0 0 1,0 0 0,0 0-1,0 0 1,0 0 0,0 0-1,1 0 1,-1 0 0,0 0-1,0 0 1,0 0 0,0 0 0,0 0-1,0 0 1,1 0 0,-1 0-1,0 0 1,0 0 0,0 0-1,0 0 1,0 0 0,0 0-1,1 0 1,-1-1 0,0 1-1,0 0 1,0 0 0,0 0 0,0 0-1,0 0 1,0 0 0,0 0-1,0 0 1,0-1 0,1 1-1,-1 0 1,0 0 0,0 0-1,0 0 1,0 0 0,0 0-1,0-1 1,0 1 0,0 0-1,0 0 1,0 0 0,0 0 0,2 17-15,-2 29 3,-3-27 8,-1 1 1,0-1-1,-1 0 1,-1-1 0,-1 1-1,-1-1 1,-12 21-1,-79 119-14,87-141 21,-234 362 13,192-302-11,-94 105 1,69-90-33,24-29 19,34-41 5,1 0 0,2 1 0,0 1-1,1 1 1,-21 44 0,32-58 5,-2 17 12,35-27-89,-18 0 77,0-1-1,0 0 0,-1-1 1,1 0-1,0 0 0,0-1 1,0 0-1,-1 0 0,0-1 1,1 0-1,9-6 0,19-9-14,-27 14 9,0-1 0,-1 0 0,1 0 0,-1-1 1,0 0-1,-1-1 0,0 0 0,10-10 0,67-96-27,-64 82 25,2 0 1,0 2-1,45-43 1,-50 55 2,-1-1-1,0-1 1,-2 0 0,0-2-1,17-30 1,52-118-39,-21 39 45,-35 76-5,-2-1 0,-2-1 0,-3-1 0,20-84 0,67-208 4,-56 202 1,-40 100-14,15-96 0,0-8-20,-24 140 32,47-205-237,-47 148 107,-4 42 92,1 26 41,0-1 0,-1 0 1,1 1-1,-1-1 0,1 1 0,0-1 0,-1 0 0,1 1 0,-1-1 0,1 1 0,-1-1 1,1 1-1,-1-1 0,0 1 0,1 0 0,-1-1 0,0 1 0,1 0 0,-1-1 0,0 1 1,1 0-1,-1 0 0,0 0 0,0-1 0,1 1 0,-1 0 0,0 0 0,0 0 0,1 0 1,-1 0-1,0 1 0,1-1 0,-1 0 0,0 0 0,0 1 0,-2-1 0,1 0 1,-1 1-1,1-1 0,-1 1 0,1-1 0,0 1 0,-1 0 0,1 0 0,0 0 0,-1 1 1,-1 1-1,-415 458 170,142-145-135,188-228-12,77-78-25,0 0-1,-1-1 1,0 0 0,-1-1 0,-26 12 0,39-19-3,0-1 0,0 1 1,0-1-1,0 1 1,0-1-1,0 1 1,0-1-1,0 1 1,0-1-1,-1 0 1,1 0-1,0 1 0,0-1 1,0 0-1,0 0 1,0 0-1,-1 0 1,1-1-1,0 1 1,0 0-1,0 0 0,0-1 1,0 1-1,0 0 1,0-1-1,0 1 1,0-1-1,0 0 1,0 1-1,0-1 1,0 0-1,0 1 0,0-1 1,0 0-1,1 0 1,-1 0-1,0 0 1,1 0-1,-1 0 1,1 0-1,-1 0 0,1 0 1,-1 0-1,1 0 1,-1-2-1,0-5 12,1 0 0,0 0 0,0 0 0,1 0-1,2-13 1,-2 15-18,5-22-5,1-1 0,2 2 0,23-54 0,-1 7-26,122-290 109,-86 212-83,-66 151 9,2-6 3,0 1 1,0-1-1,-1 0 0,0 0 1,0 0-1,0 0 0,-1 0 1,0-13-1,-1 19 2,0 1 0,-1-1 1,1 1-1,-1-1 0,1 1 0,-1 0 1,1-1-1,-1 1 0,1-1 0,-1 1 0,0 0 1,1 0-1,-1-1 0,1 1 0,-1 0 1,0 0-1,1 0 0,-1 0 0,0 0 1,1-1-1,-1 1 0,0 1 0,1-1 0,-1 0 1,1 0-1,-1 0 0,0 0 0,1 0 1,-1 0-1,0 1 0,1-1 0,-1 0 1,1 1-1,-1-1 0,-25 9-48,5 4 45,0 2 0,1 0 0,1 1-1,1 1 1,1 1 0,-23 29 0,14-18 4,-110 108 50,-36 42-118,152-155 96,2 0 1,0 1-1,2 1 0,1 0 1,-23 57-1,35-75-29,0 0 1,1 0-1,0 1 0,0-1 1,1 1-1,0 0 1,0 10-1,1-17-1,0 0 0,0 0 0,1 0 0,-1 0-1,1 1 1,0-1 0,-1 0 0,1 0 0,0 0 0,0 0-1,0 0 1,0-1 0,1 1 0,-1 0 0,0 0 0,1-1-1,0 1 1,-1-1 0,1 1 0,0-1 0,-1 0 0,1 1 0,0-1-1,0 0 1,0 0 0,0-1 0,0 1 0,0 0 0,0-1-1,1 1 1,-1-1 0,0 0 0,3 1 0,6-1 3,1 1-1,0-2 1,-1 1 0,1-2-1,-1 0 1,1 0 0,-1-1-1,0 0 1,0-1 0,0 0-1,-1-1 1,1 0 0,-1-1-1,0 0 1,0-1 0,-1 1-1,16-17 1,11-12-9,-1-2 1,54-77-1,-60 75 17,250-356-146,-269 387 11,-14 26 123,-15 28-10,-42 58 34,-104 133 0,165-237-24,-72 101 30,-79 149 0,117-184 95,4 0 0,2 2 1,-31 114-1,59-181-124,-4 14 20,1 0 0,0 0 0,-1 24 0,4-38-21,0-1-1,0 1 1,0-1 0,0 1 0,0-1-1,0 1 1,0-1 0,0 0-1,0 1 1,0-1 0,1 1 0,-1-1-1,0 1 1,0-1 0,0 0 0,1 1-1,-1-1 1,0 1 0,0-1-1,1 0 1,-1 1 0,0-1 0,1 0-1,-1 0 1,0 1 0,1-1 0,-1 0-1,1 0 1,-1 1 0,0-1-1,1 0 1,-1 0 0,1 0 0,0 0-1,19-3-6,19-19-19,-22 7 32,0-2 0,-1 1 0,-1-2 0,0 0 0,14-25 0,9-11-58,422-536-55,-433 553 43,-1-1 0,-2-2 0,-2 0 0,-2-2 0,16-43 0,-26 56 51,2 1-1,1 1 1,1 0 0,1 1-1,1 0 1,2 2 0,29-33-1,-47 57 15,0-1-1,0 1 0,0 0 0,0 0 0,1-1 0,-1 1 1,0 0-1,0 0 0,0 0 0,1-1 0,-1 1 1,0 0-1,0 0 0,1 0 0,-1 0 0,0 0 1,0 0-1,1-1 0,-1 1 0,0 0 0,0 0 1,1 0-1,-1 0 0,0 0 0,1 0 0,-1 0 0,0 0 1,0 0-1,1 0 0,-1 0 0,0 0 0,1 0 1,-1 1-1,0-1 0,0 0 0,1 0 0,-1 0 1,0 0-1,0 0 0,1 1 0,4 14 18,-5 29 17,0-36-32,-1 16 1,-1 0-1,-1-1 1,-1 1-1,-1-1 0,-1 0 1,-2-1-1,-11 27 0,-84 148 54,59-119-34,-189 290-5,59-103 55,36-16 28,137-248-101,0 0-1,1 1 0,-1-1 0,0 0 1,1 1-1,0-1 0,-1 1 0,1-1 1,0 1-1,-1-1 0,1 0 0,0 1 1,0-1-1,0 1 0,1 2 0,-1-4 0,1 1 0,-1-1 0,0 1 0,1-1 0,-1 0 0,0 1 0,1-1 0,-1 1 0,1-1 0,-1 0 0,0 1 0,1-1 0,-1 0 0,1 0 0,-1 1 0,1-1 0,-1 0 0,1 0 0,0 0 0,-1 0 0,1 0 0,-1 0 0,1 0 0,-1 0 0,1 0 0,-1 0 0,2 0 0,2-1-5,0 1 0,1-1 0,-1-1-1,0 1 1,0-1 0,0 0 0,0 0-1,6-4 1,18-14 1,-1-1 1,-1-2-1,-1-1 0,-1-1 0,22-30 1,99-149 6,-113 156 19,210-330-85,-197 309 97,-24 38-48,-2 0 1,24-51-1,-31 54 20,43-116 29,-48 123-52,-2 0-1,0-1 1,-2 0-1,2-43 1,-5 57 17,0 1 1,0-1 0,-1 1-1,0 0 1,-1-1 0,0 1-1,0 0 1,0 0-1,-1 0 1,0 0 0,0 1-1,-1-1 1,-6-8-1,-3-12-61,0 0-1,3 0 0,0-1 0,-10-46 0,20 73 63,0 1-2,0-1 0,0 1 1,0-1-1,0 0 0,0 1 1,-1-1-1,1 1 1,0-1-1,0 1 0,0 0 1,-1-1-1,1 1 1,0-1-1,-1 1 0,1-1 1,0 1-1,-1 0 1,1-1-1,-1 1 0,1 0 1,0-1-1,-1 1 1,1 0-1,-1-1 0,1 1 1,-1 0-1,1 0 1,-1 0-1,1 0 0,-2-1 1,-15 10 5,-19 32 55,25-28-56,-6 4-29,-1-1 0,-1-1 0,0-1 0,-1-1 0,-1 0 0,0-1 0,0-2 0,-1 0 0,-1-1 0,1-1 0,-30 6 0,-27 2-92,-158 11 0,227-27 126,-45 5-4,0-3-1,-76-6 1,122 2-5,0 0 0,0-1 0,-1 0 1,2-1-1,-1 0 0,0 0 0,1-1 0,0 0 0,0 0 1,-14-12-1,20 14 1,-1 0 0,0 1 1,1-1-1,0 0 1,-1 0-1,1 0 0,0 0 1,1-1-1,-1 1 0,1 0 1,-1-1-1,1 1 1,-1-5-1,2 5 0,0 1-1,0-1 1,0 1 0,0-1-1,1 1 1,-1 0 0,1-1 0,-1 1-1,1 0 1,0-1 0,0 1-1,0 0 1,0 0 0,0 0 0,1 0-1,-1 0 1,1 0 0,-1 0-1,1 0 1,0 1 0,0-1 0,2-1-1,16-11 45,1 1-1,1 1 1,0 1-1,1 2 1,0 0-1,0 1 1,28-6-1,63-24 74,-86 25-106,0-1 1,-1-1 0,0-1-1,-2-1 1,0-2 0,-1-1-1,0 0 1,-2-2 0,-1 0-1,37-50 1,-38 43-20,15-19-8,-2-1-1,-2-1 0,-2-1 1,31-79-1,-48 97-21,-4 13-22,-1-2-1,0 1 1,-1-1 0,-2 0 0,0 0 0,0-30 0,-6 58 45,0-1 0,0 0 0,-1 0 0,0 0 1,0 0-1,0 0 0,-1 0 0,0-1 0,0 0 0,-5 5 0,-6 8-18,-164 220 6,114-151 81,31-38-44,-3-2 1,-76 76-1,4-32-4,-40 39 68,138-119-64,9-9-6,0 1 1,0 0-1,0 0 1,0 0 0,0 0-1,0 0 1,1 0 0,-1 0-1,1 0 1,0 1-1,-1-1 1,-1 6 0,3-8-4,0 1 0,0 0 1,0-1-1,1 1 1,-1-1-1,0 1 0,0 0 1,0-1-1,0 1 1,1-1-1,-1 1 0,0-1 1,0 1-1,1-1 0,-1 1 1,0-1-1,1 1 1,-1-1-1,1 1 0,-1-1 1,1 1-1,-1-1 1,1 0-1,-1 1 0,1-1 1,-1 0-1,1 1 0,-1-1 1,1 0-1,-1 0 1,1 0-1,0 1 0,-1-1 1,1 0-1,0 0 1,-1 0-1,1 0 0,-1 0 1,1 0-1,0 0 0,-1 0 1,1-1-1,-1 1 1,1 0-1,0 0 0,-1 0 1,1-1-1,0 1 2,14-1 14,0-1 0,0 0 0,-1-1 0,1-1-1,-1 0 1,1-1 0,-1-1 0,0 0 0,-1-1 0,0 0 0,21-16-1,10-10-18,72-71 0,-41 24 18,-4-3 0,70-107 0,-121 160-27,-1-1 1,-2-1-1,-1-1 1,14-41-1,34-142-71,-54 178 73,-1 9-11,2 0 0,1 0 0,2 2 0,19-31-1,7-15-17,-40 73 41,0 0 0,0 0 0,0 0 0,0 0 0,0 1 0,0-1 0,0 0 1,0 0-1,0 0 0,0 0 0,0 0 0,0 0 0,0 1 0,0-1 0,0 0 0,0 0 0,0 0 1,0 0-1,1 0 0,-1 0 0,0 0 0,0 0 0,0 1 0,0-1 0,0 0 0,0 0 1,0 0-1,0 0 0,0 0 0,1 0 0,-1 0 0,0 0 0,0 0 0,0 0 0,0 0 0,0 0 1,0 0-1,1 0 0,-1 0 0,0 0 0,0 0 0,0 0 0,0 0 0,0 0 0,0 0 0,1 0 1,-1 0-1,0 0 0,0 0 0,0 0 0,0 0 0,0 0 0,0 0 0,1 0 0,-1 0 0,0 0 1,0 0-1,0-1 0,2 26 38,-3 32-14,-8-19-24,0 0 1,-27 62-1,5-11-3,-3 30 136,5 2-1,-22 218 0,45-280-100,-14 101 26,15-141-132,3-22-86,4-30-79,76-227-143,-13 24 286,9-45 20,-34 79 63,-38 186 25,-7 31-1,-4 12-22,3-12 32,1 1 0,1 0-1,0 0 1,1 0 0,-2 29 0,4 86 104,2-66-68,-3 35 26,0-35 39,9 93 0,-1-124-81,2-1 1,2 0-1,1-1 0,1 0 0,2 0 1,28 48-1,-28-62-19,-12-16-32,1 0 1,-1 1 0,0 0 0,0-1 0,-1 1 0,1 0 0,0 0-1,-1 0 1,0 0 0,2 5 0,4-79-277,-10 44 238,0 0-1,-2 0 1,-1 1 0,-1 0-1,-1 0 1,-1 1-1,-15-30 1,-4-13-94,18 47 112,6 19 132,3 34 129,2-11-289,0 2 101,-1 0 0,-1 1 0,-1-1 1,-1 0-1,0 0 0,-2 0 0,-1-1 1,-16 39-1,22-60-47,0 0 1,0 0-1,-1 0 1,1-1-1,0 1 1,-1 0-1,1 0 1,-1 0-1,1-1 1,-1 1-1,0 0 1,1-1-1,-1 1 0,1 0 1,-1-1-1,0 1 1,0-1-1,1 1 1,-1-1-1,0 1 1,0-1-1,0 0 1,0 1-1,0-1 1,1 0-1,-1 0 0,0 0 1,0 1-1,0-1 1,0 0-1,0 0 1,0 0-1,0-1 1,0 1-1,0 0 1,1 0-1,-1 0 1,0-1-1,0 1 1,0 0-1,0-1 0,0 1 1,1-1-1,-1 1 1,0-1-1,0 1 1,1-1-1,-1 1 1,0-1-1,1 0 1,-1 1-1,1-1 1,-1 0-1,1 0 0,-1 0 1,0 0-1,-25-46-117,22 39 94,-1-6 19,-1 1 1,-1 1-1,1-1 1,-2 1 0,-11-14-1,18 24 6,0 1 0,-1-1 1,1 0-1,-1 1 0,1 0 0,-1-1 0,0 1 0,0 0 0,0 0 1,1 0-1,-1 0 0,0 0 0,0 0 0,0 1 0,-1-1 0,1 1 1,0-1-1,0 1 0,0 0 0,0 0 0,0 0 0,0 0 0,-1 0 1,1 0-1,0 1 0,0-1 0,0 1 0,0-1 0,0 1 0,0 0 1,0 0-1,0 0 0,0 0 0,0 0 0,1 0 0,-1 1 0,0-1 1,1 0-1,-1 1 0,1 0 0,-1-1 0,1 1 0,-2 2 1,-274 319 494,271-316-497,3-4 0,0 0 0,0 0 0,0 1 1,0 0-1,1-1 0,-1 1 0,1 0 0,0 0 0,1 0 0,-3 6 0,14-10 28,-3 0-29,-1-1-1,1 0 1,0-1 0,-1 0-1,0 0 1,0 0-1,1-1 1,-1 1 0,0-1-1,-1-1 1,1 1 0,8-8-1,10-9-4,32-34-1,-21 18 6,33-39-11,-55 58 12,0 1 1,1 1 0,0 0-1,1 1 1,1 1-1,25-17 1,-38 28 4,-1 1 0,1 0 0,-1-1 0,1 1 0,-1 0 0,1 0 0,-1 0-1,1 1 1,0-1 0,0 1 0,-1-1 0,1 1 0,0 0 0,0 0 0,0 0 0,-1 0 0,1 1 0,0-1 0,0 1 0,-1 0 0,1 0 0,0 0 0,-1 0 0,1 0 0,-1 0 0,1 1-1,-1-1 1,0 1 0,0-1 0,1 1 0,-1 0 0,0 0 0,-1 0 0,1 0 0,0 1 0,0-1 0,1 3 0,5 10 17,-1 0 1,0 0-1,-1 1 0,-1 0 1,4 18-1,-4-15 27,11 50 155,-3 0 1,3 73 0,6 32-127,-14-130-41,-2-10-64,-1 0 0,2 48 0,-7-6 90,-5 150-76,2-197 22,-2 0 0,0 0 0,-2 0 0,-1 0 0,-20 43 0,-58 127-47,-54 113 14,94-215 127,30-60-143,-1-1 1,-1 0-1,-3-2 0,-43 57 1,16-25 25,39-51 3,-1 0 0,-1-1 1,0 0-1,-1-1 0,-21 18 0,16-15-25,0 1-1,2 1 0,-25 34 1,22-28 22,-97 99 47,112-118-28,-1 0 1,0 0 0,-1-1-1,1 0 1,-1 0-1,-7 5 1,-3 12-37,15-20 91,-7-1-551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0:41.580"/>
    </inkml:context>
    <inkml:brush xml:id="br0">
      <inkml:brushProperty name="width" value="0.4" units="cm"/>
      <inkml:brushProperty name="height" value="0.8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68 3256 32,'-4'11'1183,"1"-25"228,4 0-1393,1-1 0,1 1 0,0 0-1,1-1 1,1 1 0,8-19 0,4-11 12,85-263 99,77-218-23,39 16-106,-170 419 4,-15 28-66,-2-1 1,33-94-1,-58 140 34,1-11-35,0 41-193,-8 12 272,-2 0-1,0 0 1,-1 0 0,-1-1 0,-17 46 0,-59 114-30,12-33 23,-119 408-14,115-332-50,-27 109 115,95-312-69,-22 109-26,-68 198-1,88-318 23,0 6 26,7-19-2,0-3-155,2-6 150,0 1 0,0-1 0,1 0 0,0 1 0,0-1 0,1 1 1,0 0-1,10-13 0,10-23-8,103-224-40,-125 265 57,6-18-151,-12 20 34,-10 8 79,-5 6-16,0 1-1,1 0 1,1 2 0,0 0-1,1 0 1,1 2-1,-17 23 1,21-24 36,0-2 1,-1 1-1,-1-2 0,0 1 1,-19 14-1,16-22 168,15-7-169,-1 1 1,0-1-1,1 0 0,-1 1 1,1 0-1,-1-1 1,0 1-1,1 0 0,0 0 1,-1 0-1,1 0 1,-1 0-1,1 0 0,0 0 1,0 0-1,0 1 1,-1-1-1,1 0 0,0 1 1,1-1-1,-1 1 1,0-1-1,0 1 0,0 2 1,1-3 35,3-1-16,3-1-7,0 0 1,0 0-1,0-1 1,0 0-1,0 0 1,0 0 0,-1-1-1,1 0 1,-1 0-1,1 0 1,4-5-1,62-52 77,-54 44-89,311-309 180,-210 201-81,-6 6-15,123-169 0,-181 210-120,-3-4-1,-3-1 1,58-138 0,-91 168-21,-15 43 50,2 0-1,-1 0 1,1 1-1,0-1 1,1 1-1,7-13 0,-12 62-85,-6-21 95,0 0-1,-1-1 1,-1 0 0,-1 0-1,-22 32 1,-73 82-16,98-124 16,-242 249-28,57-64 58,170-168-32,0 0 1,2 2 0,1 0-1,2 1 1,0 1-1,2 0 1,1 2 0,-14 47-1,27-75 5,-1-1 0,1 1 0,0 0 0,1-1 0,-1 1 0,1 0 0,-1 0 0,1 0 0,0-1 0,0 1 0,1 0 0,0 6 0,1-9-1,-1 1-1,0-1 0,0 0 0,1 1 1,-1-1-1,1 0 0,-1 0 0,1 0 1,-1 0-1,1 0 0,0 0 0,0 0 1,-1-1-1,1 1 0,0 0 0,0-1 0,0 0 1,-1 1-1,1-1 0,0 0 0,0 0 1,0 0-1,0 0 0,3-1 0,11 0 9,-1-1 0,1 0 0,-1-1 0,0 0 0,0-2 0,0 0 0,0 0 0,-1-1 0,0-1 0,0 0 0,-1-1 0,0-1-1,15-12 1,16-17 20,-1-2 0,45-55 0,-54 57-22,-6 7 2,224-233-12,-241 254 4,0 0 0,-1-1 0,0-1 0,15-24 0,-25 40-80,-9 41 56,-1-26 19,-1-1-1,0 0 1,-2-1-1,0 0 0,-20 19 1,-86 73-44,85-80 43,-110 99-18,-138 119-34,249-220 67,1 3-1,2 0 0,-29 37 1,56-64-8,1 1 0,-1 0 0,1 0 1,0 0-1,0 0 0,0 1 0,1-1 1,-1 0-1,1 1 0,0-1 0,0 7 0,30-10 20,-21-2-18,0 0-1,1 0 1,-1-1 0,0 0 0,0-1-1,0 1 1,-1-2 0,1 1 0,-1-1-1,11-7 1,72-56 86,-59 41-61,44-34-12,-3-3 0,-2-4 0,-4-2 0,86-117 0,-95 108-13,-5-3-1,81-167 1,-52 70-21,125-312-25,-134 249-97,-72 263 93,-7 22 50,-25 42 18,-2-2 1,-5-1-1,-3-2 1,-72 103-1,-239 282-33,154-207 38,185-245-6,13-46 17,4 5-40,1 0 0,2 1 0,0 0 0,2 0-1,1 0 1,14-28 0,-8 16 27,180-415 12,-117 280-143,-65 142 91,3-10-15,-11 34 12,-7 16 1,-9 31 26,-1-1-1,-2-1 1,-28 53 0,-72 110 18,55-103-9,26-40 4,-161 293 57,194-351-78,0 0-1,0 0 1,0 0-1,0 0 1,0-1-1,0 1 1,0 0-1,0 0 1,0 0-1,0 0 1,0 0-1,0 0 1,-1 0 0,1 0-1,0 0 1,0 0-1,0-1 1,0 1-1,0 0 1,0 0-1,0 0 1,0 0-1,0 0 1,0 0-1,0 0 1,0 0-1,-1 0 1,1 0-1,0 0 1,0 0-1,0 0 1,0 0-1,0 0 1,0 0-1,0 0 1,0 0-1,0 0 1,-1 0-1,1 0 1,0 0-1,0 0 1,0 0-1,0 0 1,0 0-1,0 0 1,0 0-1,0 0 1,0 0 0,0 0-1,-1 0 1,1 0-1,0 0 1,0 0-1,0 1 1,0-1-1,0 0 1,0 0-1,0 0 1,-2-17 37,1-29 15,1 42-52,2-26-1,0 1 0,2-1-1,1 1 1,11-35 0,46-117 4,-50 149-2,304-868-215,-310 885 193,-3 7-9,0 0-1,0 0 1,-1 0 0,0 0 0,-1 0 0,2-15 0,-3 24 28,-1-1 1,1 0-1,0 0 1,0 0-1,0 0 1,0 1-1,-1-1 1,1 0-1,0 0 1,0 0-1,0 0 1,-1 0-1,1 0 1,0 0-1,0 1 1,-1-1-1,1 0 1,0 0-1,0 0 1,-1 0-1,1 0 1,0 0 0,0 0-1,-1 0 1,1 0-1,0 0 1,0 0-1,0-1 1,-1 1-1,1 0 1,0 0-1,0 0 1,-1 0-1,1 0 1,0 0-1,0 0 1,0-1-1,-1 1 1,1 0-1,0 0 1,0 0-1,0 0 1,0-1-1,0 1 1,-1 0-1,1 0 1,0-1-1,0 1 1,0 0-1,0 0 1,0 0-1,0-1 1,0 1-1,0-1 1,-10 12 2,1 0 1,0 0-1,1 1 0,0 0 1,-10 22-1,-31 77-9,43-95 11,-77 189 35,-148 331 82,-2-74 82,233-487-214,7-21 0,18-37 11,52-119 1,-42 117 4,110-309 23,-16 40-46,-67 201 10,37-98-53,-98 248 58,2-4-2,-1 0 0,0 0 0,0 0 0,0 0 0,-1-1 1,0-11-1,-8 22-6,-1 9-3,2 1 0,0 0 0,0 0 0,1 0-1,-4 19 1,-4 7-8,-466 1115 305,423-1021-272,56-132-11,-1 0 0,1-1 1,-1 1-1,1 0 0,-1 0 0,1 0 1,-1 0-1,1-1 0,-1 1 0,0 0 1,1 0-1,-1-1 0,0 1 1,0-1-1,0 1 0,0-1 0,1 1 1,-1-1-1,0 1 0,0-1 0,0 0 1,0 1-1,0-1 0,0 0 0,0 0 1,0 0-1,0 0 0,0 0 1,0 0-1,-2 0 0,1-1 2,-1 0-1,0 0 1,1 0-1,-1 0 1,1-1-1,0 1 1,-1-1-1,1 0 1,0 0-1,0 0 1,-2-2-1,-3-3 4,0-1-1,1 0 1,0-1-1,1 1 1,-8-18-1,7 4-2,2 0 0,1-1 0,0 1 0,2-1 0,0 0 0,2 1 0,3-26 0,0 14-20,11-47 0,-1 15 6,87-427 23,-88 450-9,2 1 1,2 0 0,2 1-1,2 1 1,26-39 0,-33 58-3,-1-1 0,-1 0 0,-1-1 0,12-37 0,-19 37-3,-4 21 3,0 0 1,0 0 0,0 0-1,1 0 1,-1-1-1,1 1 1,-1 0 0,1 0-1,0 0 1,0 0-1,0 1 1,0-1 0,3-3-1,13-21 3,-1 1-1,16-39 1,10-15-6,19-28-6,45-67 34,-70 117-17,32-69-1,-12 21-16,-35 81-33,-12 22 9,-5 17 17,-5 0 15,0 0 0,-1-1-1,-1 1 1,0-1 0,-1 0 0,-9 22-1,-44 83-7,27-62 11,-257 675 62,274-697-61,1 1-1,2 0 1,2 1 0,1 0-1,-3 66 1,10-103-56,-1-2 53,1 0 0,0 0 0,1-1 0,-1 1 0,0 0 0,1-1 0,-1 1 0,1 0 0,0 0 0,-1 0 1,1 0-1,0-1 0,1 1 0,-1 1 0,0-1 0,0 0 0,1 0 0,-1 0 0,3-2 0,5-8 15,27-58 8,-4-2 1,25-83 0,-9 24-53,241-510-24,-275 610 28,-1-1-1,-2 0 1,11-48 0,-9 35-3,-8 30 12,0 0 1,-2 0-1,0 0 0,2-19 0,-5 33-11,-1 4 20,0 1-1,0 0 1,0-1-1,1 1 0,0 0 1,0-1-1,0 1 1,1 7-1,-1 18-25,-7 11 24,-3-1 0,-17 48 0,-7 23 20,13-28 63,3 2 1,4 0 0,-6 156 0,20-239-75,0-1 0,0 1 0,0-1 0,0 1 0,0-1 0,0 0 1,1 1-1,-1-1 0,0 0 0,0 1 0,1-1 0,-1 1 0,0-1 0,0 0 1,1 1-1,-1-1 0,0 0 0,1 0 0,-1 1 0,0-1 0,1 0 0,-1 0 0,0 0 1,1 1-1,-1-1 0,1 0 0,-1 0 0,1 0 0,-1 0 0,0 0 0,1 0 1,-1 0-1,1 0 0,-1 0 0,1 0 0,-1 0 0,0 0 0,1 0 0,-1 0 1,1 0-1,-1 0 0,0 0 0,1-1 0,-1 1 0,1 0 0,-1 0 0,0-1 1,1 1-1,-1 0 0,0 0 0,1-1 0,-1 1 0,0 0 0,1-1 0,21-18-1,-8-12 6,-2-1 1,-1 0-1,-2-1 1,10-57-1,-4 17-5,1 4-80,-4 0 0,-3-1 0,1-97-1,-7 137 79,-3 29 0,0-1 0,0 1 0,1 0 0,-1 0 0,0 0 0,0-1 1,1 1-1,-1 0 0,1 0 0,-1 0 0,1 0 0,-1 0 0,1-1 0,0 1 0,-1 0 0,1 1 0,0-1 0,0 0 1,0 0-1,1-1 0,-1 3-1,0 0-1,0 0 1,0 0 0,0 1 0,0-1 0,0 0 0,0 0-1,-1 0 1,1 1 0,0-1 0,-1 1 0,1-1 0,-1 0-1,1 1 1,-1-1 0,0 1 0,1-1 0,-1 1 0,0 2-1,4 35 14,-1 49 53,-4 0 0,-3 0 0,-32 163-1,-27 183 183,32-206-159,21-184-64,0 19-1,10-62-74,1-6-28,11-35 109,27-59-1,8-22 9,-42 102-37,66-234-140,-60 203 103,-3-1 0,-1-1 0,-1-56 1,-18-239-166,11 237 165,1 109 28,2 2 12,1 0 0,-1 0 1,1 0-1,0 0 0,-1 0 1,0 0-1,1 1 1,-1-1-1,0 1 0,0 0 1,0-1-1,0 1 0,0 0 1,0 0-1,0 1 0,-1-1 1,1 0-1,-1 0 0,2 5 1,26 53 70,-28-57-71,17 45 32,-3 1 0,-1 0 0,-3 1 0,9 98 0,-11 211 177,-9-291-154,-3-7-45,-2 0-1,-3-1 0,-3 0 1,-3 0-1,-1-1 0,-4-1 1,-26 57-1,36-93-10,0 0 0,2 0-1,1 1 1,0 0 0,2 1 0,-2 28-1,-1-20-58,-5-103 26,-6-308-86,1 16-15,15 329 116,-29-227-159,29 251 173,0 0 0,-1-1-1,0 1 1,-1 1 0,0-1-1,0 1 1,-6-10 0,11 30 11,0 0 0,-1-1 0,0 1-1,-2 17 1,0 9 12,3 68 0,1-4 4,-19 177 1,-7-129 28,-30 238 129,53-279-150,2-108-34,0 0 1,0 0-1,0 0 1,0 0-1,0 0 0,1 0 1,-1 0-1,0 0 1,0 0-1,0-1 1,0 1-1,0 0 0,0-1 1,0 1-1,0-1 1,2 0-1,3-7 11,0-1 1,-1 0-1,0 0 0,-1 0 1,1-1-1,-2 1 0,0-1 0,4-17 1,4-8 2,34-117-33,33-192 0,-59 200-141,-7 0 0,-7-151 0,-12 101 156,7 193 6,0 1-1,0 0 0,0-1 1,0 1-1,0-1 0,0 1 0,0 0 1,0-1-1,0 1 0,0 0 1,0-1-1,0 1 0,0-1 0,0 1 1,0 0-1,0-1 0,1 1 1,-1 0-1,0-1 0,0 1 0,0 0 1,1-1-1,-1 1 0,0 0 1,0 0-1,1-1 0,-1 1 0,0 0 1,0 0-1,1-1 0,-1 1 1,0 0-1,1 0 0,-1 0 0,1-1 1,-1 1-1,0 0 0,1 0 1,-1 0-1,0 0 0,1 0 0,-1 0 1,1 0-1,-1 0 0,0 0 1,1 0-1,-1 0 0,0 0 0,1 0 1,-1 0-1,1 0 0,-1 1 1,0-1-1,1 0 0,-1 0 0,0 0 1,1 0-1,-1 1 0,2 0 1,0 0 0,-1 0 0,1 0 0,-1 1 0,1-1 0,-1 0 0,0 1 0,0-1 0,0 1 0,1-1 0,-1 1 0,1 2 0,5 23 6,0 0 0,-2 0 0,-1 1 0,2 47 0,-1-1 38,11 52 99,-4-30-52,0 99 1,-12-188-89,-5 88 41,4-86-41,-1-1 0,0 0-1,0 0 1,-1 0 0,0 0 0,0-1 0,-1 1-1,0-1 1,-7 10 0,11-16-3,-1-1-1,1 1 1,-1 0 0,1 0 0,-1-1-1,0 1 1,1 0 0,-1-1 0,0 1-1,0-1 1,1 1 0,-1-1 0,0 1-1,0-1 1,0 0 0,1 1 0,-1-1 0,0 0-1,0 0 1,0 1 0,0-1 0,0 0-1,0 0 1,0 0 0,0 0 0,0 0-1,-1-1 1,0 1-1,0-1 0,0 0 0,1 0 0,-1-1-1,0 1 1,1 0 0,-1 0 0,0-1 0,1 1 0,0-1 0,-1 1 0,0-3-1,-3-3-2,0-1 0,1 0 0,0 0-1,-5-16 1,-3-21-20,-8-79 0,16 89 5,-2 0 0,0 0-1,-3 1 1,-16-43 0,23 71 14,-2 0-1,1 0 1,-1 0 0,1 0-1,-2 1 1,1 0 0,-1-1-1,1 2 1,-1-1 0,-9-6 0,11 9 3,0 0 1,0 0 0,-1 0-1,1 0 1,-1 1-1,0-1 1,0 1 0,1 0-1,-1 0 1,0 1 0,0-1-1,0 1 1,0 0 0,0 0-1,0 0 1,1 0 0,-1 0-1,0 1 1,-6 2 0,6-1 1,1 0 1,1 0 0,-1 0 0,0 1 0,0-1-1,1 1 1,0-1 0,-1 1 0,1 0 0,0 0-1,0 0 1,1 0 0,-1 1 0,-1 3 0,-18 51 3,-22 106 68,-16 56 64,53-193-105,5-20-77,0-24 29,1-279-159,0 498 384,1-197-206,0 0 1,0 0-1,0 0 1,0 0-1,1-1 1,0 1-1,4 7 1,-3-6-4,0 0-1,0 0 1,-1 1-1,0-1 1,0 0 0,1 9-1,0 16 13,-2 0-1,0-1 0,-2 1 0,-1 0 1,-2-1-1,-1 1 0,-1-1 0,-2 0 1,0-1-1,-3 1 0,-14 30 0,-17 21 15,-76 112 0,96-163-33,-1-1-1,-1-1 0,-1-1 1,-2-1-1,-1-1 0,-44 30 1,62-47 7,0-1 1,0 1 0,2 0-1,-1 1 1,1 0 0,0 0-1,0 1 1,-7 14 0,-2 7-13,-20 51 1,1-1 24,36-80-16,0 0 0,0 0 1,0-1-1,0 1 0,-1 0 1,1 0-1,0-1 0,-1 1 1,1 0-1,-1 0 0,1-1 1,-1 1-1,1 0 0,-1-1 1,1 1-1,-1-1 0,0 1 1,1 0-1,-1-1 0,0 0 1,1 1-1,-1-1 0,0 1 1,0-1-1,1 0 0,-1 0 1,0 1-1,0-1 0,0 0 1,0 0-1,1 0 0,-1 0 1,0 0-1,-1 0 0,0-1 1,1-1 0,0 1 0,-1 0 0,1-1 0,0 1 0,-1-1 0,1 0 0,0 0 0,0 1 0,1-1 0,-1 0 0,0 0-1,0-3 1,-14-66-39,13 29 41,2-1 1,2 1-1,2 0 1,1 0-1,3 0 0,1 1 1,2 0-1,26-63 1,-4 21-12,-3 10-25,25-90 0,-56 154 21,-8 15 24,-8 16-10,-36 81 0,4 2 1,4 1 0,-54 205-1,74-217 43,-24 81-23,4-11-27,4-11 13,14-54 17,16-57-26,-26 68-1,-9 31 38,13-37-96,33-103 66,-1 0-1,1 0 0,0 0 1,0 0-1,-1 0 1,1 0-1,0 0 0,0 0 1,0 0-1,0 0 1,0 0-1,0 0 0,0 0 1,0 0-1,1 0 1,-1 0-1,0 0 0,1 0 1,-1-1-1,0 1 1,1 1-1,0-1-2,0-1 0,-1 0 0,1 0 1,0 1-1,-1-1 0,1 0 0,-1 0 0,1 0 1,0 0-1,-1 0 0,1 0 0,0 0 0,-1 0 1,1 0-1,0 0 0,-1 0 0,1 0 0,0-1 1,-1 1-1,1 0 0,0 0 0,0-1 0,35-25 32,4-20 9,-12 14-33,52-48-1,232-166 160,-278 219-146,-2-2 1,-1-1-1,-1-2 1,-2-1-1,27-40 1,52-51 11,-99 113-42,137-171 20,16-9 32,-144 170-37,-2 0-1,0-1 0,-1-1 0,10-25 1,-23 38-4,-1 8-2,0 8-261,0 13-293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2.99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1347 1 64,'0'18'201,"-2"0"0,0-1 0,-1 1 0,-1 0 0,0-1 0,-2 0 0,-7 18 0,-62 111-112,9-23 77,58-106-157,-2-1 0,-21 27 0,-5 9-4,-106 163 22,-19 54 32,147-245-57,-23 53 1,21-41-3,-63 122 64,52-110-64,20-37 0,0-1 0,1 1 0,-7 19 0,-59 174 0,55-155 2,9-26 9,0 0-1,2 1 0,1 0 0,0 0 1,-1 34-1,5-42-3,-1 0 1,-1 1-1,-1-1 1,0 0-1,-9 23 0,-6 21 18,10-17 4,5-25-23,0 0 0,-1 0 1,-7 17-1,-33 75 0,-36 79-7,80-188 1,-15 28 0,2 0 0,1 1 0,2 0 0,-10 41 0,-13 43 0,-17 102 0,-16 198 0,62-353 0,5-44 0,-1 1 0,-6 27 0,5-36 0,1 0 0,1 0 0,-1 0 0,3 14 0,-1 2 0,-1-24 0,0 0-1,1 0 1,0 0-1,-1 0 1,1 0-1,-1 0 1,1-1-1,0 1 1,0 0-1,0 0 1,-1-1-1,1 1 1,0 0 0,0-1-1,0 1 1,0-1-1,0 1 1,0-1-1,0 1 1,0-1-1,0 0 1,0 1-1,0-1 1,0 0-1,1 0 1,-1 0-1,0 0 1,1 0-1,41 2-16,-38-3 16,7 1 2,6 1 7,1-1 0,-1 0 0,0-2 0,0 0-1,0-1 1,0-1 0,23-8 0,130-51 56,-94 38 0,118-58 0,-121 45-43,98-57 54,-109 66-43,-52 25-25,0 0-1,-1-1 0,1 0 0,-1-1 1,15-10-1,12-13-38,-27 23-27,-1-1-1,1 0 1,-1-1-1,-1 0 0,1 0 1,-1 0-1,-1-1 1,1-1-1,-2 1 1,1-1-1,-1 0 0,7-17 1,-7 6-1254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2.97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899 6 64,'0'0'1169,"-15"0"-1030,-74-3 75,41 1-114,1 2-1,-57 6 0,82-1-82,-1 2 0,0 0 0,1 1 0,1 1 0,-1 1 0,-22 14 0,-38 18 30,53-31-13,22-9-31,1 0 0,-1 1-1,1 0 1,0 0 0,0 0-1,0 1 1,0 0 0,1 0 0,0 0-1,-7 7 1,2-1-3,0-1 0,-1 1 0,-1-1 0,-20 12 0,19-13 0,0 0 0,1 1 0,1 1 0,-13 12 0,0 0-16,17-16 6,1 1 1,-1 0-1,1 0 1,-10 14-1,12-12 6,1 0 1,-1 0-1,1 1 1,1-1 0,0 1-1,1-1 1,-1 1-1,2 0 1,-1 0-1,3 17 1,-2-4 9,1-20-5,0 0 0,0 0 1,0 0-1,0 0 0,1 0 0,-1-1 1,1 1-1,0-1 0,0 1 0,0-1 1,0 0-1,0 1 0,0-1 0,0 0 0,1 0 1,-1-1-1,1 1 0,5 2 0,52 27 8,-60-31-9,200 79 0,-147-59 21,0-3 1,109 20-1,-115-33-21,-37-4 0,1 0 0,-1 1 0,1 1 0,-1 0 0,12 3 0,-8-1 8,0-1 1,0-1-1,27 1 1,31 6-6,-42-4 13,0-2-1,1 0 0,-1-2 0,45-5 0,2 2 21,-49 2 6,0-1 0,0-1-1,0-1 1,36-9 0,-53 9-39,0 0 1,0 0 0,0-1 0,-1-1 0,0 0 0,11-7-1,-12 7-3,0 0 0,0-1 0,-1 0 0,0 0 0,0-1 0,-1 0 0,0 0 0,0-1 0,0 0 0,-1 0 0,0 0 0,-1-1 0,8-16 0,-8 13 0,2-15 0,0-71 0,-7 90-3,0-1 1,0 1-1,-1-1 0,0 1 0,0 0 0,-1-1 0,0 1 0,-1 0 0,0 0 0,-5-10 0,-1 0 1,-2 0-1,0 1 1,-1 0 0,-1 0-1,-1 1 1,0 1-1,-1 0 1,0 1-1,-1 1 1,-33-21 0,21 15-16,10 6-105,-1 1 1,-1 1 0,1 0-1,-29-10 1,-2 7-887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2.9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1 320,'0'0'801,"14"4"-481,13 1 65,6 3-225,-13-3-128,-6-1-64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2.99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34 1349 0,'0'0'673,"-8"-23"-412,0-13-145,1-1-1,2 0 0,1 0 0,3-57 1,1 86-95,1-1 1,1 0-1,0 1 1,0-1-1,1 1 1,-1 0-1,2 0 1,-1 0-1,9-14 1,50-66 93,-47 70-66,84-95 41,-66 76-84,-15 18 3,0 0 1,1 1-1,32-24 0,5-5 33,-18 12 7,96-59-12,-91 64-11,-20 14-10,46-26 1,-15 13 19,31-14-8,-65 35-15,0-2-1,35-22 1,-31 18 0,1 1 1,0 2-1,1 1 1,38-11 0,-29 11 10,54-25 1,-81 31-19,1 1 1,0 1-1,0-1 0,0 1 1,1 1-1,14-1 0,38-8 19,25-16 7,-53 12 0,-6 0-16,-9 2 0,-14 8-15,0 0 0,1 0-1,0 0 1,0 1-1,0 0 1,0 0-1,0 1 1,1-1-1,-1 1 1,1 1 0,0-1-1,10 0 1,16-1 6,45 2 0,-44 2-2,-28 0-4,0 0 0,0 0 0,-1 1-1,1-1 1,0 2 0,5 1 0,23 9-2,-17-8 7,-1 2 0,0 0 0,0 1 0,-1 1 0,22 15 0,-28-18-9,20 23 17,-24-23-11,0 0 0,0-1 0,0 1 0,1-1 0,6 4 0,-11-8-3,0 0 0,-1 0 0,1-1 0,0 1 0,0 0 0,-1 0 0,1 0 0,-1 0 0,1 0 0,-1 0 0,1 0 0,-1 0 0,0 0 0,1 0 0,-1 0 0,0 0 0,0 0 0,1 1 0,-1-1 0,0 0 0,0 0 0,0 0 0,0-1 0,0 1 0,0 0 0,0 0 0,1 0 0,-1 0 0,0-1 0,1 1 0,-1 0 0,1 0 0,-1-1 0,1 1 0,-1 0 0,1-1 0,-1 1 0,1 0 0,0-1 0,-1 1 0,1-1 0,0 1 0,0-1 0,-1 1 0,1-1 0,0 0 0,0 1 0,0-1 0,1 0 0,118 40 32,-103-36-32,-5-1 0,1-1 0,-1 0 0,22 1 0,107 6 26,-34 0-20,-81-6-6,0 1 0,-1 1 0,1 1 0,-1 1 0,46 21 0,-71-28 0,228 96 32,-216-91-24,0 1 0,0 0 0,-1 1 1,0 0-1,0 0 0,-1 1 0,0 1 1,0-1-1,-1 2 0,12 14 0,-17-19-2,0-1 0,-1 1 0,0 0 0,0 0 0,0 0 0,-1 1 0,0-1 0,0 0 0,0 1 0,0 0 0,-1-1 0,0 1 0,0 0 0,-1 0 0,0-1 0,0 12 0,6 141 90,-5-155-94,-1-1 0,0 0 0,1 1 0,0-1 0,-1 0 0,1 0 0,0 1 0,0-1 0,0 0 0,1 0 0,-1 0 0,0 0 0,1 0 0,-1 0 0,1-1 0,3 4 0,38 27 61,-6-6-32,-35-24-31,0 0-48,1 1 0,0 0 0,-1-1 0,0 1 0,1 0 0,-1 0 0,0 0 0,1 5 0,-1 13-961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2.99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64,'47'0'0,"20"0"64,0 0 0,6 0-64,14 0 64,-6 0-32,-8 0-224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2.9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21 16 0,'0'0'165,"-20"-16"1629,22 34-1764,1 0 1,1 0-1,1-1 0,0 0 0,1 0 0,1 0 1,1 0-1,19 29 0,6 18 45,-5-11 28,3-2 1,64 84-1,35 58 106,-53-73-119,-60-97-83,-10-14-2,0 1 0,0-1 0,-1 1 0,5 12 0,35 46-5,-42-57 0,1 1 0,-2 0 0,1 0 0,-2 0 0,0 1 0,0-1 0,-1 1 0,0 13 0,-2 8 0,-10 65 0,-33 76-450,27-113 24,-15 38-844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2.99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0,'21'4'988,"-7"12"-748,1 0-1,1-2 1,31 24 0,2 2-84,2 5-10,87 104 0,-114-119-113,-2 1 0,-1 0 1,-2 2-1,-1 0 0,16 42 0,57 144 63,19 55-31,-100-247-67,11 35 22,44 88-1,-55-130-15,2-1-1,0 0 1,1-1-1,1-1 1,0 1-1,2-2 1,0 0-1,22 16 1,38 29 21,-44-34-7,2-1 0,0-1-1,50 26 1,371 195 169,-207-143-148,-61-29-14,-129-46-14,-1 2-1,56 39 1,-110-67-9,0 0 0,0 0-1,0 0 1,0 1 0,0-1 0,0 1-1,-1-1 1,1 1 0,-1 0 0,0 0 0,0 0-1,0 0 1,0 0 0,2 5 0,-4-8-18,6 5 37,-6-1-21,0 1 0,0-1 0,0 1 0,0-1 0,0 0 0,0 1 0,0-1 0,0 1 0,0-1 0,0 14 0,1-15 0,20 13-117,-1 0 0,0 2 1,-2 0-1,0 1 0,-1 1 0,-1 0 0,-1 2 0,21 38 0,30 58-1137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2.9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43 0 0,'-8'18'171,"1"-1"1,1 1-1,0 0 0,2 1 1,0-1-1,-3 36 1,7 119 145,2-84-227,-2-4-13,-3 18 45,6 0 0,4 0 1,20 105-1,82 239 5,-25-109-25,54 170 72,-23-94-59,-19 122-64,-16-69-1,-79-461-48,165 898 55,-131-669-88,-28-202 27,2-1-1,1 0 1,1 0-1,32 59 0,-40-85 3,1 0 0,-1 0 0,1 0 0,1-1 1,-1 0-1,1 0 0,0 0 0,0 0 0,1-1 0,-1 0 0,11 7 0,-7-8 0,0 0 0,-1 0-1,1-1 1,0 0 0,1 0 0,-1-1 0,0-1 0,15 0 0,-10 0 1,11 2 19,0-2-1,1-1 0,-1-1 0,0-1 0,0-1 1,0-1-1,-1-1 0,41-16 0,-31 3-13,0 0 0,-2-2-1,-1-2 1,0-1-1,50-52 1,122-159 12,-179 206-16,19-27 6,-2-1 0,-2-2 0,-3-2 1,-3-1-1,49-130 0,-12-22-8,-9-3 1,48-320-1,-75 256 37,-1-373-1,-36 575-31,-2-1 0,-4 1 0,-4 1 0,-3 0 0,-4 1 0,-2 0 0,-4 2 0,-61-121 0,-191-298-367,-34 20-569,240 372-429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2.9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32,'17'38'329,"-1"1"-1,-2 1 1,-1 0 0,-3 0-1,-1 1 1,6 73 0,11 333 93,-14 1-321,-4-261-63,12 146-12,18-115 39,-9-58-28,-8-62-13,52 151 1,-53-187-21,13 33 28,5-2 0,3-2 0,5-2 0,90 134 0,-72-128 24,4-4 0,4-2 0,87 81 0,-28-68 3,-82-58-14,1-1 0,3-2 0,1-3-1,96 51 1,31-2 25,-145-70-56,1-1 0,0-3 1,50 13-1,3 0 3,4-5 5,-85-19-24,-1 0 1,1-1-1,0 0 0,0-1 1,9 0-1,-7 0 1,-10 0-26,-16 0-1398,-4 0 485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2.99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1 846 0,'3'-8'110,"1"1"0,0 0-1,0-1 1,1 1 0,0 1 0,0-1 0,0 1 0,9-8-1,-9 8-45,12-14 134,25-42 1,11-13 55,54-53-67,8-53-123,-28 58-52,-77 106-144,0 0 0,-1 0 0,-1-1 0,-1 0 0,8-31 0,-7 4-818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2.9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32,'0'0'1409,"15"0"-1216,7 5-93,-1 0 0,0 2 1,30 12-1,19 6 16,-36-13-55,-1 0 0,-1 2-1,0 2 1,-1 1-1,37 26 1,-8 1 53,78 76 1,-79-70-98,2-2 1,3-3-1,76 41 0,119 91 26,-215-148-32,90 44-1,-31-18-4,-35-20-9,127 45 0,-175-74-2,0-1-1,1 0 0,0-1 0,37 1 0,91-6 11,-65-1-7,151-2-30,-230 4 30,-1 0 1,1 1-1,-1-1 1,0 1-1,1 0 1,-1 0 0,0 0-1,0 1 1,0 0-1,0-1 1,0 2-1,0-1 1,0 0-1,0 1 1,-1-1-1,0 1 1,1 0 0,-1 0-1,0 1 1,0-1-1,-1 1 1,1-1-1,3 8 1,-3-4 1,0-1 0,0 1 0,-1 0 1,0 0-1,-1 0 0,1 0 0,-1 0 0,-1 0 1,1 1-1,-1-1 0,-1 0 0,1 0 0,-1 0 0,-3 11 1,3-14-1,-1 0 0,0 0 0,0 0 0,0 0 0,0-1 0,0 1 0,-1 0 0,0-1 0,0 0 0,0 0 0,-5 5 0,-45 30 0,19-14 0,4-3 2,-43 24 1,41-27 7,-38 30 1,-101 102 22,125-107-28,-79 82-5,118-118 0,0 0 1,1 1-1,0 0 1,0 0 0,0 0-1,1 1 1,0 0-1,1 0 1,0 0 0,0 0-1,1 1 1,1-1-1,-3 13 1,1 10 14,2-1 1,2 60-1,2-30 32,0-40-29,0 0-1,2-1 1,1 1 0,0-1-1,15 34 1,9 35 84,31 142-6,-32-109-48,-11-27-17,-10-67-27,-1 1 1,-2-1-1,1 35 1,1 378-22,-8-413 27,-1 0-1,-2 0 0,-15 50 1,4-17 17,-30 85 25,17-58-46,8-28 6,-30 59-1,-10 25-2,-3 4 36,33-82-20,-127 234 116,75-152-101,10-28-490,-5-3 0,-131 150 0,109-148-1141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2.99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731 1 0,'0'0'1415,"-15"36"-1026,8-3-256,-18 48 0,6-20-57,9-18 3,3 1 0,1-1 0,2 1 0,3 68 0,2-101-65,0 0-1,0 0 1,1-1 0,1 1-1,0 0 1,0-1-1,10 20 1,45 71 28,-23-43-6,105 189 28,-111-193-47,-18-36-16,-1 0 1,-1 1-1,0 0 0,-2 0 1,0 1-1,7 34 1,-3 56 16,-3 161 1,-8-251-19,-2-1 4,-2 0-1,1 0 1,-2 0 0,-1-1-1,0 1 1,-16 31 0,-5 15 2,14-30 4,-1-1-1,-1 0 1,-34 52-1,38-70-7,0 0-1,-1-1 1,-1 0 0,0-1 0,-1-1-1,-1 0 1,0-1 0,-29 18-1,-170 100 5,-121 52-166,295-157 132,34-19 12,-1-2 0,0 1 0,0-1 0,0 0 1,-13 5-1,-27 26-112,46-33 126,0-1 0,0 1 0,0-1 1,1 1-1,-1 0 0,0 0 0,1-1 0,-1 1 1,1 0-1,0 0 0,0-1 0,-1 1 0,1 0 1,0 0-1,1 0 0,-1 3 0,0-3 1,1-1 1,-1 0 0,0 0 0,1 0 0,-1 0 0,1 0 1,0 0-1,-1 0 0,1 0 0,0 0 0,-1 0 0,1 0 1,0-1-1,0 1 0,0 0 0,0 0 0,0-1 0,-1 1 1,1 0-1,1-1 0,-1 1 0,2 0 0,35 13-4,-1 1-1,-30-12 5,0 0 0,0 0 0,0-1 0,0 0 0,0 0 0,12 1 0,20 6 0,-10-1 11,1-2 0,33 4 0,-34-6-1,0 1 1,32 10-1,-46-11-2,0-1 0,-1 0 0,22 0 0,-20-2 0,-1 0 0,-1 2 0,22 5 0,6 3 16,1-2 0,85 7 0,6 1 1,-88-11-16,1-2 1,85-4-1,-55-1-5,-41-1-4,1-2 0,-1-1 0,0-2 0,60-19 0,-69 16-7,0-1 0,-1-1 1,33-20-1,-47 24 4,0 0 1,-1-1 0,-1-1-1,1 0 1,-2 0-1,1 0 1,-1-1 0,-1-1-1,0 0 1,8-16-1,31-48 51,-39 62-47,0-1 0,1 1 0,0 0 0,1 1 0,17-19 0,-13 15-1,-1-1 0,16-27 0,10-15 0,56-63 0,-88 115 0,0-1 0,1 1 0,0 0 0,1 1 0,9-7 0,18-16 0,-14 10-2,1 2 0,49-32 1,-43 32-16,-6 1 25,-1-1-1,25-25 0,-3 2-39,-39 36 29,-1-1 0,1 0 0,-1 0 0,0-1 1,-1 1-1,0-1 0,0 0 0,4-14 1,15-63-43,-16 44 24,-2 0 0,-1-1 0,-4-40-1,1 38-42,1 38 52,-1 0 1,1 0 0,0 0-1,1 0 1,-1 0 0,1 1-1,0-1 1,0 0 0,0 1-1,1 0 1,-1 0 0,1-1-1,6-5 1,1-2-164,1 1 0,1 0-1,13-9 1,20-14-572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3.11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1263 93 0,'0'-4'1078,"-2"22"-1009,-2 1-1,0-1 0,-1 0 0,0-1 0,-2 1 1,0-1-1,-1-1 0,-11 19 0,-23 31 9,-2-2 0,-60 67 0,-120 105 18,175-192-91,-2-1 0,-2-3 1,-1-2-1,-113 57 0,97-57-11,1 2 0,-74 57 0,29-21 7,113-74-4,-15 1-13,203 10 56,-142-9-30,112 6 101,1-7 0,209-23 1,-248 12-61,-50 4 18,110-20 0,-147 17-57,0-1 0,59-23-1,-82 27-7,0 0-1,-1-1 0,1 0 1,-1-1-1,0 0 0,0 0 0,-1-1 1,1 0-1,-2 0 0,1 0 1,-1-1-1,0 0 0,9-16 0,-9 14 1,0 2-1,1-1 0,0 1 0,0 0 0,1 0 0,0 0 1,1 2-1,-1-1 0,1 1 0,1 0 0,-1 0 0,1 2 1,11-5-1,-8 2-2,1 1 0,-1-2 1,-1 0-1,0 0 0,0-1 0,14-14 1,30-36-1,122-97 0,-133 126 9,-35 24-5,1 0 0,-1-1-1,-1-1 1,1 0 0,11-12 0,3-4-7,0 2 0,41-29 0,-25 21 6,-5-1-7,-1-2-1,33-41 1,50-48 17,-77 83-72,64-80 0,-95 108 6,-5 7-93,0-1 0,-1-1 0,0 1 0,0-1 0,0 1 0,0-1-1,2-9 1,2-7-1199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3.11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1 203 0,'0'0'1239,"12"-17"-935,26-10-169,-1-2 0,43-43 1,-48 32-809,-24 23-91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3.11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0 327 32,'0'0'1025,"7"-5"-929,6-3 64,14-10 0,13 5 1,20-18-1,14-9 0,13 1 0,0-5-64,0 0-128,-7 13 32,-33 0-320,-13 9-1026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3.12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7 207 0,'-7'5'801,"21"-5"-545,6 0 0,20-14-32,7-3-95,13-5-97,7-5 0,7-4 0,-1 5-64,1-9-129,-7 13-351,-20 4-449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3.10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1 494 64,'0'0'1089,"1"-22"-865,2 12-201,1 0 0,1 0 0,-1 1 0,1-1 0,1 1 0,0 1 0,0-1 0,13-13 0,66-59 101,-74 72-108,37-31 70,1 1 0,105-60 0,-119 80-202,1 1-1,1 2 0,0 2 0,1 2 0,69-14 0,-82 24-358,-3 2-11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3.10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1 309 0,'0'0'609,"6"-5"-449,8-12 0,13-1 0,13-8-32,7-1 0,13-4-32,13 0-64,14 1 64,7-6-31,0 6-65,-7 8-129,-20 0-479,-7 8-289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3.11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15 180 0,'-14'-4'536,"17"-6"-125,25-11-18,3 10-282,2 1 0,-1 2 0,61-8 0,-15 3-5,444-68 267,-508 80-393,0-1-122,1 0 0,-1 2 0,0-1 0,1 2 0,-1 0 0,21 4 0,-12 10-691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3.11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1807 1371 288,'10'-55'835,"-8"45"-738,1 0 0,-1 1-1,-1-1 1,1-11 0,5-133 629,-7 120-662,-1 1 0,-1 0 0,-2 0 0,-2 0 0,-9-34 0,2 30 2,-2 0-1,-1 1 1,-2 0-1,-1 1 1,-2 1-1,-1 1 1,-30-34-1,5 15 6,-2 1-1,-2 3 1,-68-49-1,85 73-23,-1 1 1,-1 3-1,-1 0 0,-1 3 0,-72-24 0,-208-36 30,256 64-106,-69-12-533,-1 5 0,-168-4-1,169 23-707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3.106"/>
    </inkml:context>
    <inkml:brush xml:id="br0">
      <inkml:brushProperty name="width" value="0.5" units="cm"/>
      <inkml:brushProperty name="height" value="1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0 439 0,'0'0'1185,"2"-27"-934,16-6-195,1 1 0,1 1 0,42-48 0,-19 30 72,67-57 0,-64 64-122,-6 6 4,-39 35 12,0-2 112,-8 7-311,0 4-453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08:13.107"/>
    </inkml:context>
    <inkml:brush xml:id="br0">
      <inkml:brushProperty name="width" value="0.5" units="cm"/>
      <inkml:brushProperty name="height" value="1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1 195 0,'0'0'966,"28"-14"-496,18-13-370,2 1 1,1 3-1,0 2 0,2 2 0,0 3 0,1 1 1,1 3-1,86-8 0,-117 19-799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31:36.938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0 296 64,'0'0'395,"113"1"1292,-68 5-1603,0 3 0,0 1-1,-1 2 1,67 29 0,74 21 175,-84-33-230,-60-16-30,59 12 0,-43-17-1,1-3 0,60-2 0,-117-3-24,-9-18-167,-15 5 164,-2 2-1,1 0 0,-1 1 0,-1 2 0,-30-7 0,-39-12-52,62 15 67,-234-73 3,228 78 15,1 3 0,-1 1-1,-52 3 1,57 0-14,-18 0 6,52-1 1,0 0 1,-1 0-1,1 1 1,0-1-1,1 0 1,-1 0-1,0 0 0,0 0 1,0 1-1,0-1 1,1 0-1,-1 0 1,0 1-1,1-1 0,-1 0 1,1 0-1,-1 1 1,1-1-1,-1 1 1,1-1-1,-1 0 1,1 1-1,1-2 0,6-3 2,0 0-1,0 0 1,1 0-1,0 1 1,0 1-1,1-1 1,-1 2-1,15-4 0,5 1 10,46-2-1,352 2 140,-308 5-127,-83 4-24,-30-3-16,-5 2 5,-1-2-32,-79-4-88,1-2 44,-85-18-1,107 14 76,0 3 0,0 2-1,-93 6 1,130 1 23,1 0 0,0 1 0,-28 10 0,33-9-2,1 0 0,-1-2 0,0 1 0,0-2 0,0 0 0,0 0 0,0-1 0,0-1 0,-16-1 0,26 0-4,0 0 0,1 0 0,-1 0 0,1-1 0,0 1 0,-1-1 0,1 1 0,0-1 0,0 0 0,0 0 0,0 0 0,0 0 0,1 0 0,-1 0 0,1-1 0,-1 1 0,1 0 0,0-1 0,0 1 0,0-1 0,0 0 0,0 1 0,0-1 0,1 0 0,0 1 0,-1-1 0,1-4 0,-1 3 0,1-1 0,0 1 0,0-1 0,0 0 0,0 1 0,1-1 0,-1 1 0,1-1 0,0 1 0,1-1 0,-1 1 0,1 0 0,0 0 0,0-1 0,0 1 0,3-3 0,3-1 4,1 0 0,0 1 1,0 0-1,0 1 0,1 0 0,0 1 1,0-1-1,1 2 0,0 0 0,-1 0 0,1 1 1,0 0-1,15-1 0,16-1 32,1 3-1,56 3 1,-55 1-12,68-7-1,-89 2-12,0 2-1,0 0 0,0 1 0,0 2 1,0 0-1,0 2 0,0 0 1,-1 1-1,1 2 0,-1 0 0,-1 1 1,28 15-1,134 87 27,-171-101-37,53 18 0,-64-24-5,-1-2-27,-10-2-46,0-1 59,0 0 1,0-1-1,0 0 0,0-1 0,-14-7 0,-20-6-4,-15 2 0,-1 3 0,-61-5 0,156 37 62,10 7 14,0-2 0,51 20-1,-80-37-32,-13-6-15,0 0 1,0 0-1,1-1 1,-1 1-1,1-1 1,-1 0-1,1 0 1,-1 0-1,1 0 1,0-1-1,-1 1 1,7-1-1,-5 1-5,-4 2 6,0-1-2,0-1-1,-1 1 1,1 0 0,0 0 0,0 0 0,0 0 0,0-1 0,0 1 0,0-1 0,1 1 0,-1-1 0,0 1 0,1-1 0,-1 1 0,1-1 0,2 1 0,35 24 13,-26-18-11,14 11 1,-20-13-3,1-1 0,0 1 1,1-2-1,-1 1 0,12 4 0,-10 0-4,-10-8 0,0 0 0,1 0 0,-1-1 0,1 1 0,-1 0 0,0-1 0,1 1 0,0-1 0,-1 1 0,1-1 0,-1 1 0,1-1 0,-1 1 0,1-1 0,0 1 0,-1-1 0,1 0 0,0 1 0,0-1 0,-1 0 0,1 0 0,0 1 0,0-1 0,-1 0 0,1 0 0,1 0 0,2 1-25,-17 2-612,-12-3-655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07.500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0 485 32,'0'0'256,"41"0"513,-33-1-687,0 0-1,0-1 1,0 0 0,0 0-1,0-1 1,-1 0 0,11-5-1,-10 4-59,-1 1 0,1-1 0,-1 2-1,1-1 1,0 1 0,0 0 0,12 0-1,-12 1-4,-1-1 0,1 0 0,0 0 0,-1-1 0,0 1 0,1-2 0,-1 1 0,0-1 0,0 0 0,-1 0 0,9-8 0,-5 5-12,0 1 0,0-1 1,1 2-1,13-7 0,-2 3 3,0-1 0,-1-2 0,21-14 0,58-36 24,33-44-32,-117 95-3,-2-2 1,0 1-1,17-20 0,-18 18 1,0 0-1,1 2 0,20-16 1,-34 29 2,0-1 0,-1 0 0,1 1 0,0-1 1,0 0-1,0 1 0,0-1 0,0 0 0,0 1 0,0-1 1,0 0-1,0 1 0,0-1 0,0 1 0,1-1 1,-1 0-1,0 1 0,0-1 0,0 0 0,0 1 0,0-1 1,1 0-1,-1 0 0,0 1 0,0-1 0,1 0 0,-1 1 1,0-1-1,0 0 0,1 0 0,-1 0 0,0 1 0,1-1 1,-1 0-1,0 0 0,1 0 0,-1 0 0,0 0 1,1 0-1,-1 1 0,0-1 0,1 0 0,-1 0 0,1 0 1,-1 0-1,0 0 0,1 0 0,-1 0 0,0-1 0,1 1 1,-1 0-1,0 0 0,1 0 0,-1 0 0,0 0 1,1 0-1,-1-1 0,0 1 0,1 0 0,-1-1 0,-13 33 11,-17 5-11,-1-1 0,-1-2 0,-59 49 0,35-33 0,50-45 0,-3 3 0,0 0 0,1 1 0,0 0 0,0 0 0,-11 18 0,18-22 0,1 0 0,0-2-5,46-2-54,-40-1 60,1-1-1,0-1 1,0 1-1,-1-1 1,1 0-1,-1 0 1,0-1-1,11-5 1,49-34 4,-47 30-15,39-25 19,39-26-18,-47 16 14,-40 36-27,0 1 0,1 0-1,0 1 1,0 1 0,13-8 0,-24 16 19,0 0 0,1 1-1,-1-1 1,0 0 0,0 0 0,0 1 0,1-1 0,-1 0 0,0 0 0,0 1-1,0-1 1,0 0 0,1 1 0,-1-1 0,0 0 0,0 1 0,0-1 0,0 0-1,0 1 1,0-1 0,0 0 0,0 1 0,0-1 0,0 0 0,0 1-1,0-1 1,0 0 0,0 1 0,-1-1 0,1 0 0,0 1 0,0-1 0,0 0-1,0 1 1,-1-1 0,1 0 0,0 0 0,0 1 0,0-1 0,-1 0-1,1 1 1,-14 8-63,8-8 52,-1 0 0,1 1-1,-1 0 1,1 0-1,0 0 1,-1 1 0,1 0-1,0 0 1,1 1 0,-1 0-1,1 0 1,-1 0-1,1 0 1,1 1 0,-1 0-1,-7 10 1,5-8 22,1 1 0,-2-1 1,1-1-1,-1 0 0,0 0 0,-16 9 1,21-13-3,0-1 0,1 1 0,-1 0 0,0 1 0,1-1 0,-1 0 0,1 1 1,-1 0-1,1-1 0,0 1 0,0 0 0,0 0 0,1 0 0,-1 0 0,1 0 1,0 1-1,0-1 0,0 0 0,0 1 0,0-1 0,1 1 0,-1-1 0,1 0 1,0 1-1,0-1 0,1 7 0,0-9-1,0 1 0,0-1 0,1 1 0,-1-1 0,0 0 0,1 1-1,-1-1 1,1 0 0,-1 0 0,1 0 0,-1 0 0,1 0 0,0 0 0,-1-1 0,1 1 0,0 0 0,0-1 0,0 0-1,-1 1 1,1-1 0,0 0 0,0 0 0,0 0 0,2 0 0,48 0 91,-37-6-66,1-1 1,-2-1-1,28-19 0,24-12 41,15-5 20,-77 42-86,0 0-1,-1 0 1,1 0 0,-1 0 0,1-1 0,-1 1-1,0-1 1,0 0 0,0 0 0,0 0 0,-1 0-1,1-1 1,2-3 0,15-18-3,-2-8 13,-16 28-13,0 1 1,-1 0-1,1 0 0,1 0 0,-1 0 0,1 1 0,4-7 0,-3 6-1,2-2 7,0 0 0,0 0 0,0 1 0,1-1 0,0 2-1,0-1 1,11-5 0,-18 44 51,-2-26-59,0-2 1,-1 1-1,1 0 1,-2 0-1,1-1 1,-1 0-1,1 0 1,-2 0-1,1 0 1,-7 6-1,-7 13 0,2-4 0,12-16 0,0 0 0,0 0 0,0 1 0,1-1 0,0 1 0,0-1 0,0 1 0,1 0 0,0 0 0,-3 11 0,-1 9-5,46-26-22,-37 0 27,1-1 0,-1 0 0,0 0 0,1 0 0,-1-1 0,0 1 0,0-1 0,0 0 0,0 0 0,0 0 0,-1 0 0,1 0 0,0-1 0,2-3 0,36-43 0,-37 43 0,51-60 0,-50 60 1,0 0 0,1 1 0,-1 0-1,1 0 1,0 0 0,12-7 0,-15 11 0,0-1 0,0 1 1,0 0-1,1-1 0,-1 1 1,0 1-1,0-1 1,5 0-1,-7 1-1,0 0 0,-1 0 0,1 0 0,-1 0 1,1 0-1,-1 0 0,1 0 0,0 0 0,-1 0 0,1 0 0,-1 0 0,1-1 1,-1 1-1,1 0 0,-1 0 0,1 0 0,-1-1 0,1 1 0,-1 0 1,1-1-1,-1 1 0,1-1 0,-1 1 0,0 0 0,1-1 0,-1 1 0,1-1 1,-1 0-1,0 0-11,1 1 27,19-7 69,-13 3-219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4:46:10.671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1 286 0,'0'0'1046,"12"9"-143,1-9-797,-12 0-58,1 3-37,0-2-11,0 0 1,0-1-1,0 1 0,0-1 0,1 1 1,-1-1-1,0 0 0,0 0 0,1 0 1,-1 0-1,0-1 0,0 1 1,4-1-1,-3 0 7,12-1 36,0 0 0,0-1 0,-1-1 1,0 0-1,0-1 0,0-1 0,0 0 0,13-8 1,14-6-28,345-161 16,-376 174-63,-9 6 23,0-1 1,1 1 0,-1 0 0,1 0 0,-1 0 0,1 0 0,-1 0 0,1 0-1,0 0 1,0 0 0,-1 1 0,1-1 0,0 1 0,0-1 0,0 1 0,-1 0-1,3-1 1,-3 2 6,-1-1-1,0 0 0,0 0 1,0 1-1,0-1 0,0 0 0,1 1 1,-1-1-1,0 0 0,0 0 1,0 1-1,0-1 0,0 0 1,0 1-1,0-1 0,0 0 1,0 1-1,0-1 0,0 0 1,0 1-1,-1-1 0,1 0 1,0 0-1,0 1 0,0-1 0,0 0 1,0 0-1,-1 1 0,1-1 1,0 0-1,0 0 0,0 1 1,-1-1-1,1 0 0,0 0 1,0 0-1,-1 1 0,1-1 1,0 0-1,-1 0 0,-9 11 7,-118 84-9,55-39-24,50-37 29,17-14 2,1 0-1,-1 0 1,0-1 0,0 0-1,0 0 1,0 0-1,-1-1 1,0 0-1,-7 3 1,12-6-3,1 1 0,-1-1 0,0 1 0,1 0-1,0 0 1,-1 0 0,1 0 0,-1 0 0,1 0 0,0 0 0,0 0 0,-1 0 0,1 1 0,0-1 0,0 0-1,0 1 1,1-1 0,-1 1 0,0-1 0,0 3 0,0-3-1,1 0 1,0-1-1,0 1 1,0 0-1,-1 0 1,1-1-1,0 1 1,0 0-1,0-1 1,0 1-1,1 0 1,-1 0-1,0-1 1,0 1-1,0 0 1,0-1-1,1 1 1,-1 0-1,0-1 1,1 1-1,-1 0 1,1-1-1,-1 1 1,0-1-1,1 1 1,-1-1-1,1 1 1,0-1-1,-1 1 1,1-1-1,-1 0 1,1 1-1,0-1 1,-1 0-1,1 1 1,0-1-1,-1 0 1,1 0-1,0 1 1,-1-1-1,1 0 1,0 0-1,-1 0 1,1 0-1,0 0 1,0 0-1,-1 0 1,2-1-1,15 1 5,-6 1-8,1-1-1,-1 0 1,0-1-1,0 0 1,0-1-1,0 0 1,13-5-1,45-14 11,-57 19-3,-1-1-1,1 0 1,0-1 0,-1 0-1,0-1 1,0 0-1,16-11 1,39-33 4,66-51-36,-85 64-13,-40 29 15,-6 6-5,-15 28 0,-6-7 32,-1 0 0,-2-2 0,1 0 0,-35 19 0,-14 11 0,28-23 9,36-22-7,1 0-1,0 0 1,-1 1 0,1 0 0,0 0 0,1 0 0,-1 1 0,1 0 0,0 0 0,0 0 0,-7 10 0,11-14-2,1 0 0,-1-1 0,1 1 0,0 0 0,-1 0 0,1-1 0,0 1 0,-1 0 0,1 0 0,0 0 0,0-1 1,0 1-1,0 0 0,0 0 0,0 0 0,0 0 0,0-1 0,0 1 0,0 0 0,0 0 0,0 0 0,1-1 0,-1 1 0,0 0 0,1 0 0,-1-1 0,0 1 0,1 0 0,-1 0 0,1-1 0,-1 1 0,1-1 0,0 1 0,-1 0 0,2 0 0,1 0 3,0 1-1,0-1 0,0 0 1,0 0-1,0-1 0,0 1 1,0-1-1,0 1 0,0-1 1,4 0-1,4 0 7,1-1-1,-1 0 1,1-1-1,20-5 0,15-16 9,0-1 0,-2-3-1,-2-1 1,61-51 0,38-25-36,-56 47-51,-100 79 38,-86 65 86,69-63-28,2 1 1,0 2 0,-34 42-1,57-62-24,4-5 1,0 1 0,0-1 0,0 1 0,0-1-1,1 1 1,-1 0 0,1 0 0,-1 0 0,1 0 0,0 0 0,0 0-1,1 0 1,-1 0 0,0 0 0,1 0 0,0 0 0,0 5 0,1-7-4,-1-1 0,1 1 1,0 0-1,0 0 0,-1 0 1,1-1-1,0 1 0,0 0 1,0-1-1,0 1 0,0-1 1,0 1-1,0-1 0,0 0 1,0 1-1,0-1 0,0 0 1,0 0-1,0 1 0,0-1 1,0 0-1,0 0 0,1 0 1,-1 0-1,0-1 0,0 1 1,0 0-1,0 0 0,1-1 1,3 0-2,12 1 6,0-1 0,1-1 0,-1 0 0,0-2 0,0 0 0,0 0 0,16-9 0,16 0 6,-41 11-8,1 0 1,-1 0-1,0-1 1,0 0-1,0 0 1,0-1-1,0 0 1,12-9-1,41-30-5,-43 32 4,0-1-1,-1-1 1,-1 0-1,0-1 1,18-21-1,25-26 32,-51 56-31,-7 4-1,0 1 0,0 0 0,0-1 0,0 1 1,0-1-1,0 1 0,0-1 0,0 0 0,0 1 1,0-1-1,0 0 0,0 0 0,0 0 1,-1 0-1,1 0 0,0 0 0,-1 0 0,1 0 1,0 0-1,-1 0 0,1 0 0,-1 0 0,1-2 1,-1 2 4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21.0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21 0 0,'0'0'272,"0"23"449,3 0-637,1 1 0,1-1 0,1 0-1,1 0 1,2-1 0,0 0 0,14 25 0,-9-17-24,31 55 60,4-2-1,4-3 1,85 103-1,-62-85-79,-38-54-22,66 62-1,-63-66-16,56 68 0,-46-45 10,-26-34-7,-2 2 0,0 1 0,17 35 0,-35-53-1,-1 1 0,-1 0 0,0 1 0,-1-1 0,-1 0 0,0 1 0,-1-1 0,-3 30 0,0 8 2,-3 79-5,-1 42 0,7-170 0,-1 9 0,1-1 0,0 0 0,1 1 0,0-1 0,1 0 0,1 0 0,0 0 0,0 0 0,1 0 0,6 11 0,64 117 70,-70-135-66,-2-2-2,0 0 0,0 0 0,0 0 0,-1 1 0,1-1 0,-1 1 0,0-1 0,0 1 0,0-1 0,1 8 0,11 33 20,0 27-12,-6 4-10,-7-63 0,-1-1 0,0 1 0,-1-1 0,0 0 0,-1 0 0,0 0 0,-1 0 0,0 0 0,-1 0 0,0-1 0,0 0 0,-1 0 0,-1-1 0,-12 16 0,-71 97-3,-54 69-4,124-164 5,1 1 0,1 0 1,-28 62-1,-26 100-9,25-61 7,-10 24-4,-66 149-16,66-181 35,5 4 0,-60 217-1,19 35 6,78-293-10,3 2-1,-1 127 0,19-4-5,-3-174 0,2 0 0,1 0 0,21 64 0,-20-83 0,1 1 0,0-2 0,1 1 0,1-1 0,1 0 0,0-1 0,1-1 0,0 0 0,1 0 0,0-1 0,1-1 0,0 0 0,1-1 0,1 0 0,-1-2 0,1 0 0,1 0 0,-1-1 0,20 4 0,-30-10-2,1 1 0,-1-1 0,0-1 0,1 1 0,-1-1 0,1-1 0,-1 1 0,1-1 0,-1 0 0,1 0-1,-1-1 1,0 0 0,0 0 0,0 0 0,0-1 0,0 0 0,0 0 0,7-6 0,6-6-11,-1 0-1,-1-2 1,27-31 0,-21 22 9,4-7 4,-2-1 0,31-52 0,-29 40 0,35-42 0,149-200 19,-49 62-6,25-43 19,-74 96-12,-32 47-8,-53 74-12,-23 40 0,1 0 0,1 0 0,13-19 0,-17 27 0,1 3-5,-3 1-107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09.1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2357 22 0,'10'-11'589,"-18"5"161,-23 1-295,2 5-381,-1 1 1,1 2 0,0 0 0,-1 2-1,-29 10 1,-263 95 107,245-78-166,3 3 0,-82 52 0,72-30 8,3 3-1,3 4 1,-85 88 0,-186 240 169,327-365-181,-90 114 4,95-116-16,0 1 0,2 0-1,-22 51 1,20-18 0,-6 11-11,-17 48-74,39-115 82,0-1 0,0 0 1,0 1-1,0-1 0,0 0 1,0 1-1,1-1 0,0 1 1,-1-1-1,1 1 0,0-1 1,0 5-1,0-3 0,0-3-24,-4-1-166,0 1 191,-1 0 0,1 0 0,0 0 1,0 0-1,0 1 0,0 0 0,0 0 0,0 0 1,1 0-1,-7 4 0,-39 37-8,32-28 9,-19 18 1,1 1-1,2 2 0,1 1 1,2 2-1,2 1 0,2 1 1,-27 56-1,23-20 8,29-72-7,-1 0-1,1-1 1,0 1 0,1 0 0,-1 0 0,1 0 0,0 0 0,0 0 0,0-1 0,1 1 0,0 0-1,0 0 1,3 8 0,1 4-4,-5-16 3,0 1 0,0-1 0,0 0 0,0 0 0,0 1 1,1-1-1,-1 0 0,1 0 0,-1 1 0,1-1 0,-1 0 0,1 0 0,0 0 0,-1 0 0,1 0 1,0 0-1,0 0 0,0 0 0,0 0 0,0 0 0,0-1 0,0 1 0,0 0 0,2 0 1,41 13-6,-35-10 7,0-1-1,1 0 1,-1-1 0,1 0 0,0 0 0,14 0 0,432-2 95,-427-1-95,0-2-1,-1 0 1,1-2 0,52-17 0,109-50 16,-82 28-12,-101 41-5,3 1-3,-1-2 0,1 1-1,-1-1 1,0-1 0,0 0 0,-1 0 0,0 0 0,0-1-1,14-13 1,104-127-34,-123 142 35,-1 0 0,0 0-1,0-1 1,0 1 0,-1 0 0,0-1 0,0 0 0,0 1 0,0-1-1,0-9 1,-3-57-26,1 33 21,0 33 7,0 0 0,1 0 0,-2 0 0,1 0 0,0 0 0,-1 0 0,0 1 0,0-1 0,-1 0 0,1 1 0,-1 0 0,0 0 0,-7-8 0,-53-48 0,39 39 0,16 14 1,-1 1 0,1 0 0,-2 0 1,1 1-1,-1 0 0,1 0 0,-16-4 0,-78-17 16,31 8-5,30 5-19,-106-25 34,133 35-19,1 1 1,-1 1-1,0 0 0,0 1 1,0 1-1,1 0 1,-1 1-1,-16 4 1,-9 10 39,34-13-141,1 0-1,-1 0 1,-1-1-1,1 0 1,0 0-1,0-1 1,-11 2-1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0.11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53 5 256,'-20'2'577,"16"4"-519,1-1 0,-1 1 0,2 1 0,-1-1 0,1 0 1,-1 0-1,2 1 0,-1 0 0,1-1 0,0 1 0,0 9 0,-5 19 163,7-33-265,3-5 11,12-15-17,16-24-90,0-9-495,-24 36 138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2.82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14 351 0,'0'0'187,"-13"-5"945,13 0-1115,0-1 0,0 1 0,1 0 0,0 0 1,0-1-1,0 1 0,1 0 0,-1 0 1,1 0-1,0 1 0,1-1 0,-1 0 1,1 1-1,0-1 0,0 1 0,0 0 0,1 0 1,0 0-1,-1 1 0,1-1 0,8-4 1,24-24 44,2 1 1,2 2 0,73-40 0,-89 56-45,0 2 1,2 0-1,-1 2 0,1 1 1,1 1-1,-1 1 0,1 2 1,34-2-1,-37 4-12,1 1 1,0 1-1,0 1 0,0 1 1,0 2-1,0 0 0,-1 2 0,0 0 1,0 2-1,25 11 0,-43-16-2,1 0-1,-1 0 0,-1 0 0,1 1 1,0-1-1,-1 1 0,1 1 0,-1-1 1,-1 1-1,1 0 0,0 0 0,-1 0 1,0 1-1,-1 0 0,1-1 0,-1 1 0,0 1 1,0-1-1,-1 0 0,0 1 0,0-1 1,0 1-1,-1-1 0,0 1 0,-1 0 1,1 0-1,-2 11 0,-1-14 0,0-1 1,0 1-1,0-1 1,-1 0-1,0 0 0,0 0 1,-5 5-1,-1 1 2,-4 5 4,6-8-1,1 1 0,0-1 0,0 1 0,1 1 0,0-1-1,-5 12 1,8-13-8,0-1 0,1 1 0,0 0 0,0 1 0,0-1 0,1 11 0,0-15 0,1 0 0,-1 0 0,0 0 0,1 0 0,-1 0 0,1 0 0,0 0 0,0 0 0,0 0 0,0-1 0,0 1 0,0 0 0,0-1 0,1 1 0,-1-1 0,1 1 0,-1-1 0,1 0 0,-1 1 0,1-1 0,3 2 0,47 19 0,-17-7 0,121 80 38,-149-90-38,0-2 0,0 1 0,0-1 0,1 0 0,-1-1 0,1 1 0,0-1 0,0-1 0,0 0 0,0 0 0,0 0 0,0-1 0,0 0 0,0-1 0,0 0 0,0 0 0,0-1 0,-1 0 0,1 0 0,0-1 0,-1 0 0,1 0 0,-1-1 0,10-6 0,12-7 1,1 0 0,1 2 0,0 2 0,1 0 0,1 3 1,0 0-1,49-7 0,-17 8 5,0 3 0,130 6-1,-178 1-3,0 1 0,-1 0-1,1 2 1,-1 0-1,0 1 1,0 0 0,-1 1-1,1 1 1,15 10-1,-24-13 0,0 0 0,-1 0-1,0 1 1,0-1 0,-1 2-1,1-1 1,-1 0 0,0 1 0,0 0-1,-1 0 1,0 1 0,0-1-1,0 1 1,-1 0 0,0 0-1,-1 0 1,1 0 0,-1 1 0,-1-1-1,1 0 1,-1 1 0,0 8-1,-1-9 1,1 0-1,-2 0 0,1 0 0,-1 0 0,0 0 1,-1-1-1,1 1 0,-1 0 0,-1 0 1,1-1-1,-1 1 0,0-1 0,-1 0 0,1 0 1,-1 0-1,0-1 0,-1 1 0,0-1 1,1 0-1,-2 0 0,1 0 0,0-1 0,-8 4 1,-16 14 1,-2-2 0,-42 22 1,42-25 23,0 1 0,-45 34 0,68-45-123,-1 0-1,0-1 1,-19 10-1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3.71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 1609 96,'0'0'4,"1"0"1,-1 0-1,0 1 0,0-1 1,0 0-1,0 0 1,0 0-1,0 1 0,0-1 1,0 0-1,1 0 0,-1 1 1,0-1-1,0 0 0,0 0 1,0 0-1,0 1 0,0-1 1,0 0-1,0 0 0,0 1 1,-1-1-1,1 0 0,0 0 1,0 1-1,0-1 1,0 0-1,0 0 0,0 0 1,0 1-1,0-1 0,-1 0 1,1 0-1,0 0 0,0 0 1,0 1-1,0-1 0,-1 0 1,1 0-1,0 0 0,0 0 1,0 0-1,-1 0 0,1 0 1,0 0-1,0 1 1,-1-1-1,1 0 0,0 0 1,0 0-1,0 0 0,-1 0 1,1 0-1,0 0 0,0 0 1,-1 0-1,1 0 0,0 0 1,0-1-1,-1 1 0,1 0 1,0 0-1,0 0 0,-7-18 337,7 6-270,-1-29 125,2 1 0,2 0 0,14-75-1,11 12-162,5 1-1,4 1 0,5 2 0,92-160 0,-64 148-8,4 3 0,5 3 0,138-140 0,-118 135-35,-99 110 7,0 0-2,0 0 1,1 0-1,-1 0 0,0 0 0,0 0 1,0 0-1,0 0 0,0 0 0,1 0 1,-1-1-1,0 1 0,0 0 0,0 0 1,0 0-1,0 0 0,0 0 1,1 0-1,-1 0 0,0-1 0,0 1 1,0 0-1,0 0 0,0 0 0,0 0 1,0-1-1,0 1 0,0 0 0,0 0 1,0 0-1,0 0 0,0-1 0,0 1 1,0 0-1,0 0 0,0 0 0,0 0 1,0-1-1,0 1 0,0 0 0,0 0 1,0 0-1,0 0 0,0 0 0,0-1 1,0 1-1,-1 0 0,1 0 0,0 0 1,0 0-1,0 0 0,0-1 0,0 1 1,0 0-1,-1 0 0,1 0 0,-11 0-586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4.50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0,'1'5'42,"0"0"0,1-1 0,0 1 0,0-1 1,0 0-1,0 1 0,0-1 0,1 0 0,0 0 0,0-1 0,0 1 0,0 0 1,8 5-1,5 8 110,19 29 49,-2 2-1,-2 1 1,-3 1 0,26 62-1,-29-57-140,2-2 1,2 0-1,67 87 0,-93-137-58,0-1 0,0 1 1,1-1-1,-1 1 0,1-1 0,-1 0 0,1-1 1,0 1-1,0-1 0,0 1 0,0-1 1,0 0-1,0 0 0,0-1 0,0 0 1,0 1-1,1-1 0,-1 0 0,0-1 0,0 1 1,0-1-1,4-1 0,9-2 32,0 0 0,0-1 0,30-15 0,112-55 37,320-129-41,-459 198-793,-31 2-107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4.9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12 480,'0'29'107,"-1"12"101,2-1 0,1 1 1,2 0-1,17 74 0,-20-113-205,0 1-1,-1-1 1,1 0 0,1 1-1,-1-1 1,0 0-1,0 0 1,1 0-1,-1 0 1,1 0 0,-1 0-1,1 0 1,0-1-1,0 1 1,0-1 0,0 1-1,0-1 1,0 0-1,0 1 1,3 0 0,-1-1 1,1 0 1,-1 0 0,1-1 0,-1 1-1,1-1 1,-1 0 0,1 0-1,-1 0 1,1-1 0,5 0 0,6-4 19,0 1 1,0-2 0,-1 0-1,29-16 1,139-82 42,169-92-65,-315 178-690,-43 26-39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5.4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1111 480,'4'-1'8,"0"-1"0,-1 1 0,1-1 0,-1 1 0,1-1 0,-1 0 0,0 0 0,0-1 0,1 1-1,-2-1 1,1 1 0,0-1 0,0 0 0,-1 0 0,0 0 0,0-1 0,4-6 0,5-5 63,106-119 426,185-165 0,-221 223-386,30-22-18,3 5 1,5 4-1,196-109 1,-301 191-108,23-14 53,-36 20-52,0 0 0,1 0 0,-1 0 0,0 0 1,1 0-1,-1 0 0,0 0 0,0 0 0,0-1 0,0 1 1,0 0-1,0-1 0,0 1 0,-1-1 0,1 1 0,0-1 1,-1 1-1,1-3 0,-2-1-382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5.89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 0 929,'-3'10'13,"1"-1"0,0 0 0,0 1-1,1 0 1,1-1 0,-1 1 0,1-1 0,1 1 0,0 0 0,3 15 0,1 31 138,-11 125 431,6-177-573,0-1 0,0 1 0,1-1 0,0 1 0,0 0 0,0-1 0,0 1 0,0-1 0,1 0 0,-1 1 0,1-1 0,0 0 0,0 0 0,0 0 0,0 0 1,4 3-1,0-1 4,0 0 1,0 0 0,1 0 0,0-1-1,0 0 1,0 0 0,8 2 0,11 4 36,1-2 0,1-1 1,32 4-1,99 5 74,-59-7-83,-72-6-510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16.3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252 1 1377,'-66'84'78,"20"-27"204,-75 122-1,119-175-264,-1 1 0,1-1-1,0 1 1,0 0 0,0 0 0,1 0 0,-1 0 0,1 0 0,0 1-1,1-1 1,-1 6 0,2-9-12,-1 1 0,1-1-1,0 0 1,-1 1 0,1-1 0,0 0-1,0 0 1,1 1 0,-1-1-1,0 0 1,1 0 0,-1 0 0,1-1-1,0 1 1,0 0 0,0-1-1,-1 1 1,1-1 0,1 1 0,-1-1-1,0 0 1,0 0 0,0 0-1,5 1 1,73 25 104,1-4-1,1-4 1,127 13-1,-146-23-120,-43-4 26,-20-5-34,0 0 0,0 0 0,1 0 0,-1 0 0,0 0 0,0 0 0,1 0 0,-1 0 0,0 0 0,1 0 0,-1 0 0,0 0 0,0 0 0,1 0 0,-1 0 0,0 0 0,0 0 0,1 0 0,-1 1 0,0-1 0,0 0 0,1 0 0,-1 0 0,0 0 0,0 1 0,0-1 0,1 0 0,-1 0 0,0 0 0,0 1 0,0-1 0,0 0 1,1 0-1,-1 1 0,0-1 0,0 0 0,0 0 0,0 1 0,0-1 0,0 0 0,0 0 0,0 1 0,0-1 0,0 0 0,0 1 0,0-1 0,0 0 0,0 0 0,0 1 0,0-1 0,0 1 0,-11 3-1203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26.01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0,'13'17'539,"220"153"796,-71-48-1159,-110-84-147,-2 2 0,-1 2-1,-3 3 1,73 89 0,-19-16 252,-61-76-256,62 89 0,-79-93-24,-1 1 0,-2 1 0,-1 0 0,23 83 0,-14-38 14,56 117 0,-60-149-13,-16-39-2,0 0 0,1-1 0,11 14 0,1 2 0,-12-21 0,-1-1 0,1 1 0,1-2 0,0 1 0,0-1 0,0 0 0,10 4 0,9 7 0,173 102 32,-159-93-25,1-2-1,2-2 1,0-2-1,89 25 0,-94-37-6,0-2 0,0-2 0,1-1 0,66-5 0,-28 0 0,430-15 27,4 25-21,-364-5-6,105 8 0,-136-8 0,-77-4-1,65 8 0,-94-5 3,-1 0 1,1 1-1,-1 0 1,0 0 0,0 1-1,0 1 1,0 0-1,-1 1 1,0 0 0,11 7-1,2 4-1,2-2 0,39 19 0,23 15 28,-49-28-28,0-2 0,1-2 0,0-1 1,67 16-1,64 3-1,-142-30 0,0-1 0,1-1 0,-1-1 0,52-5 0,-12 2 5,-13 0 16,12 0-10,-1 3 0,98 15-1,-2 11-7,-60-12 15,129 38-1,-108-15-9,-2 5 0,-3 5 0,135 77 0,-234-112-4,0 0 0,-1 0 0,-1 2 0,0 0 1,-1 1-1,-1 1 0,0 0 0,-2 1 0,0 0 1,-1 2-1,-1-1 0,-1 1 0,12 35 0,32 117 2,-12 20 8,-32-131-5,31 100 0,-37-151-11,0 1 0,1-1 1,0 0-1,1-1 0,0 1 1,0-1-1,1 0 0,1-1 1,0 1-1,0-2 0,1 1 1,0-1-1,0 0 0,1-1 1,11 7-1,68 24-3,-66-30 5,1-1 0,-1-1 0,44 4 0,-31-4 0,234 24 0,-112-16 0,133-5-29,-220-9 26,-58-1-2,1 0-1,0 0 1,-1-2 0,1 1 0,-1-2 0,0 0 0,0 0 0,18-10 0,4-5-36,50-35 0,10-7 9,-13 11 26,-52 31-2,52-25-1,-69 39 8,0 0 0,0 1 0,1 0-1,-1 1 1,1 0 0,0 1 0,23 0 0,-5 2 2,5-1 5,0 2 0,-1 1 0,0 2 0,37 8 1,-72-11-7,0-1 1,1 1 0,-1 0-1,0-1 1,1 1 0,-1 0-1,0 0 1,0 0 0,0 0-1,0 0 1,0 0 0,0 0-1,0 1 1,0-1 0,0 0-1,-1 0 1,1 1 0,0-1-1,-1 0 1,1 1 0,-1-1-1,0 1 1,1-1 0,-1 1-1,0 2 1,0 46 19,-1-29-20,0-5 4,0 1 1,-2-1-1,0 0 1,0 0-1,-2 0 1,0 0-1,0 0 0,-2-1 1,0 0-1,-11 18 1,10-21-4,0 0 0,-1 0 0,0 0 0,-1-1 1,0-1-1,-1 0 0,0 0 0,0-1 0,-1 0 0,0-1 1,-1-1-1,-14 7 0,-284 101 24,207-79-23,2-6-16,-161 28 0,149-36-12,41-4 32,0 3-1,-83 36 0,-5 0-26,31-1 26,-116 44 2,197-84-4,0-1-1,-1-3 0,-62 6 0,91-17-14,14-2 21,0 1 0,0 0 1,0 1-1,0 0 0,-9 2 0,-46 14-1103,29-8-252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30.18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3962 401 0,'-5'0'101,"0"0"-1,0 0 1,0 1 0,0 0 0,0 0-1,0 0 1,0 0 0,0 1-1,0 0 1,1 0 0,-1 0 0,-5 4-1,1 1-47,1 1 1,-1 0-1,1 0 0,-10 13 0,-18 21 95,21-28-95,2 1 0,0 0-1,1 1 1,0 1 0,1-1 0,1 2 0,-15 35 0,-23 124 107,33-128-83,2 0-1,-12 91 1,11-58-47,-45 147 1,33-136-2,18-60-16,-4 46-1,10-55-4,-2-1 0,0 0 0,-1 0 0,-14 36 0,15-52-7,0 0 0,-1-1 1,1 1-1,-2-1 0,1-1 1,0 1-1,-1-1 0,0 0 1,-9 6-1,6-4 1,1-1 0,0 1 0,-13 15 0,5 1 4,1 1 1,1 1-1,1 1 1,-18 52-1,22-63-107,8-14 80,0 0 1,0 1-1,0-1 1,0 1-1,0 0 0,0-1 1,1 1-1,-1 0 1,0-1-1,1 1 1,0 0-1,-1 3 1,-25 35-39,16-18 106,8-20-38,1 0 1,0 1 0,0-1 0,-1 1 0,1-1 0,1 1-1,-1 0 1,0-1 0,1 1 0,-1 2 0,-20 40 310,19-41-309,1 0 0,-1 0-1,1 0 1,0 1 0,1-1 0,-1 0 0,1 1-1,0-1 1,0 0 0,0 1 0,2 8-1,-2-11-8,0 1-1,1-1 0,0 0 1,-1 1-1,1-1 0,0 1 1,0-1-1,0 0 0,0 0 1,1 0-1,-1 0 0,1 0 1,-1 0-1,1 0 0,0 0 1,-1 0-1,1-1 0,0 1 1,0-1-1,0 1 0,0-1 1,4 2-1,-4-1 1,1 0-1,-1 0 1,1 0-1,-1 0 1,0 0-1,1 1 1,-1-1-1,-1 1 1,1 0-1,0 0 1,-1-1-1,1 1 1,-1 0-1,0 0 1,0 0 0,0 1-1,0-1 1,-1 0-1,1 0 1,-1 5-1,20 404 31,-20-389-28,1-8-1,-1 1 0,0-1 0,-1 1 0,-1-1-1,0 0 1,-2 1 0,-9 28 0,-30 47 40,-60 92-1,-30 61 38,106-174-67,-32 121 1,51-162-14,4-13-1,1 1 0,1-1-1,0 0 1,1 1 0,1-1 0,3 20-1,18 98-9,-13-97 10,42 172-2,-31-143 1,-3 1 0,-3 1 0,9 134 0,-22-158 3,-5 120 17,3-143-16,-1-1 0,-2 1 0,0-1 1,-1 0-1,-16 36 0,-13 12 1,-3-1 0,-3-2 0,-2-2 0,-3-1 0,-3-3 0,-3-2-1,-2-3 1,-2-1 0,-2-4 0,-75 50 0,103-79-3,-4 4-2,0-2 0,-2-1 0,0-2-1,-77 29 1,99-45-16,-1-1 0,0 0-1,0-1 1,0-1 0,-17-1 0,16 0-3,1 1 0,0 0 0,0 1 1,-26 5-1,20 1 25,0 1 0,0 1 1,1 1-1,-21 13 0,-37 17 7,48-24-11,-33 12 0,58-27-4,0 1 1,0-1 0,0 0-1,0-1 1,0 1-1,0-1 1,-8-1-1,-1 1 0,-33 0-4,0-1 0,0-3 0,-64-12 0,107 15 8,-43-11-32,0 2 0,-1 2 0,-67-2 0,115 10 31,-1 0 0,1 0 0,0 0 0,-1 0 1,1 0-1,0 0 0,-1-1 0,1 1 0,0 0 1,-1 0-1,1 0 0,0 0 0,0-1 0,-1 1 0,1 0 1,0 0-1,0-1 0,-1 1 0,1 0 0,0 0 0,0-1 1,0 1-1,-1 0 0,1-1 0,0 1 0,0 0 1,0-1-1,0 1 0,0 0 0,0-1 0,0 1 0,0 0 1,0-1-1,0 1 0,0 0 0,0-1 0,0 1 0,0 0 1,0-1-1,0 1 0,0 0 0,0-1 0,0 1 1,1 0-1,-1-1 0,0 1 0,0 0 0,0-1 0,1 1 1,-1 0-1,0 0 0,0-1 0,1 1 0,-1 0 0,12-18-49,-12 18 50,25-30 0,45-41 0,-12 15 0,-31 29 0,-1-2 0,-1 0 0,-2-2 0,-1 0 0,-1-2 0,30-63 0,7-38-9,5 1 0,109-166 0,-137 241 13,-3-2 1,-2-2-1,-3 0 1,-3-2-1,29-122 1,-18-17 13,-3 17-4,-27 163-8,5-15 3,-2-1-1,-1 0 1,-2 0 0,-1-1 0,-4-71-1,-1 107-6,-1 0-1,1 0 1,-1 0-1,1 0 1,-1 1-1,0-1 1,-1 0-1,1 1 0,-1-1 1,1 1-1,-6-4 1,-40-38 15,27 27-14,-43-35-3,-2 3 0,-2 2 0,-116-59 0,90 54 0,-107-80 0,164 106 0,2-2 0,1-1 0,2-2 0,1-1 0,-28-38 0,-35-51-9,49 66 1,3-2 0,-37-64 1,71 102 7,1 0 0,0-1 0,2 0 0,0 0 0,2 0 0,0-1 0,1 1 0,2-35 0,-7-45 0,6 87 2,0 0-1,-2 0 1,1 0 0,-2 1 0,0-1-1,-1 1 1,0 0 0,-1 0 0,0 1 0,-1 0-1,-10-14 1,11 16-1,-1-1 0,2 0-1,0 0 1,0-1 0,1 1 0,0-1 0,-3-21-1,4 18 1,-1 0 0,0 1 0,-2-1 0,-7-17 0,1 13 0,0 0 0,-1 0-1,-1 1 1,0 1 0,-29-25 0,18 19 0,-2 2-1,-29-19 0,27 20-2,1 0 0,-27-27 0,40 33 0,0-2 1,1 0 0,1 0 0,1-1-1,0-1 1,2 0 0,0 0 0,0-1-1,2-1 1,0 1 0,2-1-1,0-1 1,1 1 0,1-1 0,1 0-1,1 0 1,1 0 0,1 0-1,0 0 1,2 0 0,0 0 0,1 1-1,2-1 1,11-34 0,11-7-5,3 1 1,3 1 0,44-61-1,49-89 1,-115 183 10,0 1 1,9-42-1,-14 44-3,2 0 0,0 1 1,1 0-1,13-22 0,30-39 11,101-122 0,-147 198-8,-2 5-5,-1-1 1,1 0 0,-1 0 0,0 0 0,0 0-1,-1-1 1,5-8 0,-18 12-257,-13 1-545,-8-4-710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33.1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0,'2'16'57,"1"0"0,1-1-1,0 0 1,0 0 0,2 0 0,0 0-1,0-1 1,9 14 0,21 53 211,5 64 218,35 251-1,-4-13-340,-52-300-104,3-1 0,60 137 0,-59-168-17,-2 1 0,-2 0 0,16 74 0,-32-114-24,0 0 0,1 0 0,0 0 0,1-1 0,0 0 0,1 0 0,0 0 0,14 15 0,-13-16 0,5 3 6,0 0 0,0-1 0,2-1-1,-1 0 1,1-1 0,1-1 0,24 11 0,-12-5 43,47 22 110,-52-28-110,-2 1 0,0 2 0,0 0 1,-1 1-1,33 27 0,-19-9-1421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33.78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1 124 32,'31'-20'299,"1"1"0,50-22 1,-64 34-209,0 1 0,0 0 1,1 2-1,-1 0 0,1 1 1,0 0-1,20 1 0,-38 2-139,13-8-1500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36.07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1045 1 416,'-12'101'313,"4"125"-1,4-122-121,-4 0 0,-5-1 0,-26 104 0,-99 297 249,98-367-309,-14 43 40,-72 268 101,61-202-224,-104 257 0,55-221-43,108-268 0,1 1-1,1-1 0,0 1 1,1 0-1,-2 27 1,3-17-5,-2 0 0,0 0 0,-2 0 0,-1 0 0,0-1 0,-16 32 0,-4 17 0,-20 46-17,27-72-4,-27 95 0,47-140 21,-10 38-3,2-1 1,1 2-1,-1 56 0,8-87 1,0 0 0,0 0 0,2 0 0,-1 1 0,1-2-1,1 1 1,-1 0 0,2 0 0,7 15 0,-7-18-3,0-1 0,1 0 0,0 0 0,0 0 0,0 0 0,1-1 0,0 0 0,0 0 0,0-1 0,0 0 0,1 0 1,0 0-1,8 3 0,-5-3 4,13 8-3,1-1 1,1-1-1,0-1 1,0-2-1,1 0 1,0-2-1,0 0 1,33 0 0,-38-5 3,-1-2 0,1 0 1,-1-1-1,0-1 1,0-1-1,0-1 1,-1-1-1,1 0 1,-2-1-1,1-2 1,19-12-1,72-44 16,-3-5 0,-2-5 0,-5-4 0,167-171 0,-87 69 21,-108 104-28,65-76-22,-112 123 14,-2-1 0,-1-2 0,21-42 0,142-279-6,-155 290 0,36-70-11,-32 59 30,4-6-34,-17 33-14,-18 42 35,0-1-1,0 1 0,0 0 1,1-1-1,6-8 0,-6 12-3,0 1 0,0-1 0,0 1 0,1 0-1,0 0 1,-1 1 0,1-1 0,6-1 0,30-20 5,-5-15-35,41-58 1,-11 12 1,56-73 31,-82 115-1,-11 14-4,-1-1 1,-2-1-1,-1-2 1,-2 0-1,-1-2 1,19-40 0,-26 37-16,-2 0 0,-2-1 0,-1 0 0,-2-1 0,4-56 0,-6-204-131,-7 187 133,1 113 14,0-1 0,0 1 0,0 0 0,0-1 0,0 1 0,0 0 0,0 0 0,0-1 0,1 1 0,-1 0 0,0 0 0,0-1 0,0 1 0,0 0 0,1 0 0,-1 0 0,0-1 0,0 1 0,1 0 0,-1 0 0,0 0 0,0 0 0,1-1 0,-1 1 0,0 0 0,0 0 0,1 0 0,-1 0 0,0 0 0,0 0 0,1 0 0,-1 0 0,0 0 0,1 0 0,-1 0 0,0 0 0,0 0 0,1 0 0,-1 0 0,0 0 0,1 0 0,-1 0 0,1 1 0,2-1-161,4 0-519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38.01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 0 32,'0'0'400,"-1"2"-372,1-1 0,0 1-1,0-1 1,-1 0-1,1 1 1,0-1-1,1 1 1,-1-1 0,0 1-1,0-1 1,1 1-1,-1-1 1,0 0 0,1 1-1,0-1 1,-1 0-1,2 2 1,16 14 50,1-2-1,0 0 1,1-1 0,0-1-1,1-1 1,1-1 0,0-1 0,28 9-1,10-2 16,1-4-1,1-1 1,0-4-1,88 2 1,116 16-33,-132 1 14,-58-10-4,149 14 0,150-28-33,-339-7-37,66-14-1,-62 9 4,50-4 1,-47 9-4,-2-1 0,1-2 0,-1-3 0,0 0 0,-1-3 0,66-29 0,-67 28 5,-38 14-16,5 0-592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41.13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505 161 0,'-8'-17'379,"4"14"-365,1-1 0,-1 1 0,1-1 0,0 1 1,0-1-1,0 0 0,0 0 0,1-1 0,-1 1 0,1-1 0,0 1 0,1-1 0,-2-5 1,-10-57 529,10 52-419,-4 16 152,-4 14 149,6 7-388,1-1 0,1 1 1,1 0-1,1 0 1,2 34-1,0-15 25,0-18-22,1-1 0,1 1 0,1-1 0,13 42 0,40 85 134,-33-91-101,-1-9-23,3-1 1,1-1 0,35 44-1,-1 1-33,-50-71-9,-2 0 0,0 1-1,-1 0 1,0 0 0,3 27 0,1-4-3,-9-27-6,0 1 0,-1 1 0,-1-1 0,-2 38 0,-1-9 0,0-25 0,0 0 0,-2 0 0,-1 0 0,-15 40 0,6-15 0,-15 55 27,-4-1-1,-4-2 1,-84 159 0,77-183-20,-4-2 0,-66 79 0,68-94 19,-56 96 0,48-69-14,38-57-12,1 0 0,2 1 0,1 1 0,-9 37 0,-2 1 0,18-46 0,1-1 0,0 1 0,2 0 0,1 0 0,2 42 0,0-21 0,0-35-5,0-1 0,0 0 0,1 0 0,0-1 0,1 1 0,0 0 0,0-1 0,5 10-1,9 22-12,-15-37 16,-1 0 0,1 0 0,-1 0 0,1 0 0,0-1 0,0 1 0,0-1 1,0 1-1,0-1 0,0 0 0,0 0 0,1 0 0,-1 0 0,0 0 0,1 0 0,-1-1 0,1 1 0,-1-1 0,0 0 0,1 1 0,2-1 1,64 3-51,-61-3 50,347-14 2,-330 10 0,1-1 0,-1 0 0,27-11 0,-31 8 0,0 2 0,0 1 0,1 0 0,-1 2 0,25-1 0,142 8-102,-186-6 93,-1 1-1,0-1 0,1 0 0,-1 0 0,0 1 0,0-1 0,0 0 1,-1 0-1,1 0 0,0 0 0,0-3 0,0 3 0,18-43-12,1 2 0,3 0-1,50-70 1,-60 93 21,111-154-8,-66 98 1,-5-2 0,60-114 1,-97 157 7,1 1 0,2 1 0,1 0 0,46-55 0,21-11 10,-4-3 1,96-156 0,-166 235-11,-2-1 0,-1 0 0,-1-1 0,0 1 0,-2-2 0,6-44 0,16-48 0,-21 89-6,-2-1 1,0 1 0,3-58-1,-10-93-28,-1 75 25,5 56 4,2 1 0,2-1 0,15-52 0,9-69-7,-18 117 32,-10 45-37,0-1 1,-1 0-1,0 0 1,-1 0-1,1-9 0,-5 10-559,-14 7-785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41.82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5 128,'0'-4'732,"10"3"-482,17 3-100,46 12 62,-1 2 0,-1 4 0,83 35 1,-120-42-168,0 1 1,-1 1 0,-1 2 0,-1 1-1,-1 2 1,50 41 0,-77-58-103,0-1 0,0 1 0,0 0 0,0 0 0,-1 1 0,1-1 0,-1 0 0,0 1-1,0 0 1,0-1 0,0 1 0,-1 0 0,0 0 0,0 0 0,1 5 0,-2 1-1139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42.4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 46 480,'-13'-3'-22,"17"-4"205,19-6 46,6 7-153,0 0 1,1 1-1,-1 2 1,1 1-1,0 2 0,-1 0 1,34 6-1,17 7 46,104 29-1,-179-40-125,169 52 90,-158-47-123,-1 0 0,1 1 0,-1 0 0,-1 1 0,1 1 0,-1 0 0,-1 1 0,16 17 0,-12-5-539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45.4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944 269 0,'-3'1'6,"1"-1"0,-1 0 0,1-1 0,-1 1 0,1 0 0,-1-1 0,0 1 0,1-1 0,0 0 0,-1 0 0,1 0 0,-1 0 0,1-1 0,0 1 0,-2-2 0,-5-3 90,0 0 0,1 0 0,0-1 0,-12-14 1,-1 2 17,-1 0 1,-1 1-1,-46-27 1,30 20-29,19 13-69,-1 1 0,0 1 0,0 1 0,-1 1 0,-1 0 0,1 2 0,-1 1 0,-45-5-1,-15 5 126,-101 6 0,59 2 196,97-3-968,15 0-315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47.0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931 1199 0,'-3'-1'33,"1"1"-1,0-1 1,0 1 0,0-1-1,0 0 1,0 0-1,1 0 1,-1 0 0,0 0-1,0 0 1,0 0 0,1 0-1,-1-1 1,1 1-1,-1-1 1,1 1 0,-2-3-1,-27-40 378,5 8-94,-5 8-143,24 24-162,0 0 0,1-1 0,0 0 1,0 0-1,0-1 0,-5-8 0,-18-20 27,27 31-36,-1 0 0,0 1 0,0-1 1,0 0-1,0 1 0,0 0 1,0-1-1,0 1 0,-1 0 1,-4-3-1,-18-20 5,-4-21-4,12 20 1,0-1 1,2 0 0,1-2 0,1 1 0,-9-36 0,9 13-8,3-2 1,2 1 0,2-1 0,2-71 0,-2-39-19,6 159 22,0 1 1,1-1 0,-1 1-1,-1-1 1,1 1 0,0-1-1,-1 1 1,0-1 0,0 1-1,0-1 1,0 1 0,0 0-1,-1 0 1,1-1 0,-1 1 0,0 0-1,0 0 1,-3-3 0,2 5 1,1 0 1,0-1 0,0 1-1,0-1 1,1 1 0,-1-1-1,0 0 1,1 0 0,-1 0-1,1 0 1,-1 0 0,1 0-1,0 0 1,0 0 0,-1-3-1,-25-12 67,16 11-70,-1 1 0,0 1 0,0 0 0,0 1 0,-17-3 0,-4-2 0,-127-30 0,158 37 5,0 0 0,0 1 0,0-1 0,0 0 0,0 1 0,0-1 0,0 1 0,0 0 0,0 0 0,-1 0 0,1 0 0,0 0 0,0 0 0,0 0 0,0 1 0,0-1 1,0 1-1,0-1 0,0 1 0,0 0 0,0 0 0,0 0 0,0 0 0,0 0 0,1 0 0,-1 1 0,0-1 0,1 1 0,-1-1 0,1 1 0,0-1 0,-1 1 0,1 0 0,0 0 0,0 0 0,-1 1 1,-4 15-43,-1-1 1,-15 25-1,-2 6-467,9-18-73,-4-3-85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3:48.2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376 1 64,'1'5'52,"1"1"0,0-1-1,-1 1 1,0 0 0,-1-1 0,1 1-1,-1 0 1,0 0 0,0-1-1,-1 1 1,0 0 0,-1 6 0,-7-1 8,-1-1-1,0 0 1,-1 0 0,0-1 0,-1 0 0,0-1-1,0 0 1,-23 10 0,-15 11 48,34-19-138,1 1 1,0 0 0,0 1-1,2 0 1,-1 1-1,1 1 1,1 0 0,1 0-1,0 2 1,0-1 0,2 1-1,0 1 1,1 0 0,1 0-1,0 0 1,1 1 0,-4 19-1,5-18-664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4:57.468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707 3 256,'-37'-1'325,"16"0"-282,0 0 0,0 1-1,0 1 1,0 2 0,-32 6 0,11 5 35,0 2-1,2 2 1,0 1 0,1 3-1,-42 29 1,56-32-32,0 0 0,1 1 0,1 2 0,1 0 0,1 1 1,1 2-1,1 0 0,-16 27 0,34-49-44,-1 0 1,0 0-1,1 1 1,-1-1-1,1 0 1,0 1-1,0-1 1,0 1-1,1-1 1,-1 1 0,1 5-1,0-8-1,0 0 1,0 0-1,0 0 0,1 1 0,-1-1 1,1 0-1,-1 0 0,1 0 0,-1 0 1,1 0-1,0 0 0,-1 0 0,1 0 1,0 0-1,0 0 0,0 0 0,0 0 1,0-1-1,0 1 0,0 0 0,0-1 1,1 2-1,6 0 3,1 0 1,-1 0-1,0-1 1,0 0-1,1 0 1,-1-1-1,13-1 1,-4 1-4,10-1-8,0-2 0,0 0 0,0-2 0,0-1 0,-1-2 0,0 0 0,36-17 0,166-98-82,-215 115 85,107-69-112,-103 65 100,0 0 1,-1-2 0,-1 0 0,22-27-1,-35 36-5,-36 5 74,6 3-53,1 1 0,0 2 0,1 1 0,-42 16 0,63-21 0,-27 10 17,0 2-1,0 1 1,1 1-1,1 2 1,1 1-1,1 1 1,1 2-1,0 0 1,2 2-1,0 1 0,-21 29 1,43-51-10,1 0 0,0 0 0,0 0 0,0 0 0,0 0 0,1 0 1,-1 0-1,1 1 0,0-1 0,0 1 0,0-1 0,0 1 0,1-1 0,0 1 0,-1 6 0,2-8-4,0 0 0,-1 0 0,1 0 0,0 1 0,0-1 0,0 0 0,1-1 0,-1 1 0,0 0 0,1 0 0,-1 0 0,1-1 0,0 1-1,-1-1 1,1 1 0,0-1 0,0 0 0,0 0 0,0 0 0,0 0 0,0 0 0,0 0 0,0 0 0,5 0 0,20 6-1,0-1 0,0-1 1,1-2-1,0-1 0,0-1 1,43-4-1,-32-1 1,-1-2 0,1-1 0,-2-2 1,44-17-1,-53 17-32,-1-2 0,-1-1 0,0-2 1,47-31-1,-66 39 21,1 0 1,-1 0 0,-1 0 0,1-1 0,-1 0-1,-1 0 1,1-1 0,-1 1 0,-1-1 0,1 0-1,-1-1 1,0 1 0,-1-1 0,0 0 0,-1 1-1,0-1 1,0-1 0,-1 1 0,1-16 0,-2 20 6,0 0 0,0 0 0,-1-1 0,0 1 0,0 0 0,0 0 0,0 0 1,-1 0-1,0 0 0,0 0 0,-1 0 0,1 1 0,-1-1 0,0 1 1,0-1-1,0 1 0,-1 0 0,1 1 0,-8-7 0,5 6 1,-1 0-1,1 0 0,-1 1 1,0-1-1,-1 2 0,1-1 1,0 1-1,-1 0 0,1 0 1,-1 1-1,0 0 0,1 1 1,-9 0-1,-25-1 13,-6 1 22,-74 8-1,105-6-3,0 1 0,0 1 1,0 1-1,0 0 1,1 1-1,-1 1 0,2 1 1,-18 10-1,24-13-8,6-4-16,0 0 0,0 0 1,0 0-1,0 0 0,-1 1 0,2-1 0,-1 1 0,0-1 0,0 1 1,0 0-1,1 0 0,-1 0 0,1 0 0,0 0 0,-1 0 1,1 0-1,0 0 0,-1 4 0,2-6-18,1 1 0,-1-1-1,1 0 1,-1 1 0,0-1 0,1 1-1,-1-1 1,1 0 0,-1 1 0,1-1 0,-1 0-1,1 1 1,0-1 0,-1 0 0,1 0-1,-1 1 1,1-1 0,0 0 0,-1 0-1,1 0 1,-1 0 0,1 0 0,0 0 0,-1 0-1,1 0 1,-1 0 0,1 0 0,0 0-1,-1-1 1,2 1 0,2 0-111,28 0-576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5:04.63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519 191 0,'3'-38'380,"-2"32"-299,0 0-1,-1 0 1,1 0-1,-1 0 1,-1 0-1,-1-10 1,2 14-64,-1-1 0,0 1 1,0 0-1,0 0 0,-1 0 1,1 0-1,0 0 0,-1 0 1,1 0-1,-1 0 1,0 0-1,0 1 0,1-1 1,-1 1-1,0-1 0,-1 1 1,1 0-1,0 0 0,0 0 1,-4-1-1,-6-3 8,0 2 0,0-1 0,0 2 0,-1 0 0,1 0 0,-1 1 0,1 0 0,-1 1-1,0 1 1,1 0 0,-1 1 0,1 0 0,0 1 0,-1 0 0,1 1 0,0 0 0,1 1 0,-1 1 0,-14 9 0,4-1 19,0 1 0,1 1 1,1 0-1,0 2 0,1 1 0,1 0 0,1 1 1,-18 27-1,31-39-24,-1 0 0,1 0 0,0 1 0,1-1 0,-5 17 1,7-23-21,0-1 1,1 1-1,-1 0 1,1 0-1,0-1 1,-1 1-1,1 0 1,0 0-1,0 0 1,0-1-1,0 1 1,0 0-1,1 0 1,-1 0-1,0-1 1,1 1-1,0 0 1,-1-1-1,1 1 1,0 0-1,0-1 1,0 1-1,0-1 1,0 1-1,0-1 1,0 1-1,0-1 1,1 0-1,-1 0 1,0 1-1,1-1 1,-1 0-1,1 0 1,0-1-1,2 2 1,12 2-5,0-1 1,0-1 0,0-1 0,1 0 0,-1-1 0,0-1-1,0 0 1,1-1 0,-1-1 0,0-1 0,-1 0 0,20-8 0,22-11 7,102-57 1,-131 64-5,66-36-75,124-90 0,-215 140 60,1 0-4,-1 0 1,1-1-1,-1 1 0,0-1 1,0 0-1,0 0 1,0 0-1,-1 0 1,1 0-1,-1 0 0,0-1 1,1 1-1,-2-1 1,1 0-1,0 1 1,1-7-1,-4 9 19,1 1 0,-1-1 0,0 1 0,0-1 0,1 1 0,-1-1 0,0 1 0,0-1 0,0 1 0,1 0 0,-1-1 0,0 1 0,0 0 0,0 0 0,0 0 0,0-1 0,0 1 0,0 0 0,0 0 0,1 0 0,-3 1 0,-31-1 32,24 0-27,-27 1 10,-1 0 0,1 3 0,0 1 0,-70 20 0,29-2 10,33-12 44,1 3-1,1 2 1,-61 30-1,102-44-63,-1-1 0,0 0 0,1 1-1,-1 0 1,1-1 0,-1 1 0,1 0 0,0 0-1,0 0 1,0 1 0,0-1 0,0 1 0,1-1-1,-1 1 1,0-1 0,0 4 0,2-4-4,0 0-1,0-1 1,1 1 0,-1 0-1,0-1 1,1 1 0,0 0-1,-1-1 1,1 1 0,0-1-1,0 1 1,0-1 0,0 1-1,0-1 1,0 0 0,0 1-1,0-1 1,1 0 0,-1 0-1,0 0 1,1 0 0,-1 0-1,1 0 1,-1-1 0,1 1 0,0 0-1,-1-1 1,3 1 0,30 14-61,1-2 1,0-2 0,1-1-1,0-1 1,0-3 0,1 0-1,0-3 1,70-2 0,-14-1-918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25:05.45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866 101 32,'-68'3'475,"-121"22"-1,137-17-254,-31 5 61,0 3 0,-102 35 1,170-45-247,0 1 1,1 0 0,-1 1 0,2 0 0,-1 2 0,1-1-1,0 1 1,1 1 0,-17 20 0,23-25-32,1 1 1,0-1-1,0 1 1,1 0 0,0 1-1,0-1 1,0 1-1,1 0 1,0 0-1,1 0 1,0 0-1,0 0 1,1 0 0,0 1-1,0-1 1,1 0-1,0 1 1,1-1-1,-1 1 1,3 8-1,-2-14-5,1-1 0,-1 1 0,0 0 0,1-1 0,-1 1 0,1-1 0,0 0 0,0 0 0,0 0-1,0 0 1,0 0 0,0 0 0,0 0 0,1 0 0,-1-1 0,1 1 0,-1-1 0,1 0 0,0 0 0,-1 0-1,1 0 1,0 0 0,5 0 0,7 1-2,0 0 1,0 0-1,18-2 0,-28 0 3,17-1-3,1-1-1,-1-2 1,0 0 0,0-1 0,0-1-1,-1-1 1,0-1 0,0-1 0,-1 0-1,0-2 1,20-14 0,18-16-46,-2-2-1,60-60 1,-107 94 20,0 0-1,0-1 1,-1 0 0,-1-1-1,0 1 1,8-16-1,-12 19 20,0 1-1,0-1 0,-1 1 0,0-1 0,0 0 0,-1 0 0,0 0 1,0 0-1,0 0 0,-1 0 0,0 0 0,-1 0 0,-1-7 0,1 10 13,-1 0 0,0 0-1,0 0 1,0 0-1,0 0 1,-1 0-1,1 1 1,-1-1 0,0 1-1,0 0 1,0 0-1,-1 0 1,1 0-1,-1 1 1,0-1-1,1 1 1,-1 0 0,0 0-1,0 0 1,0 1-1,-1-1 1,1 1-1,0 0 1,-6 0-1,-9-3 16,0 1 0,-1 1 0,0 0 0,-23 3-1,32-1 8,0 2 0,0 0 1,0 0-1,0 1 0,0 0 0,1 1 0,-1 0 0,1 1 0,0 0 0,1 1 0,-1 0 0,1 0 0,0 1 1,0 0-1,1 1 0,-9 10 0,8-8 3,2-1-1,-1 1 1,1 0 0,1 1 0,0 0 0,1 0-1,0 0 1,0 1 0,1-1 0,1 1 0,0 0-1,0 0 1,1 1 0,0 18 0,3-30-28,0 1 0,-1-1 0,1 0 0,0 0 0,1 1-1,-1-1 1,0 0 0,0 0 0,0 0 0,1-1 0,-1 1 0,0 0 0,1 0 0,-1-1 0,1 1 0,-1-1 0,1 1 0,-1-1 0,1 0 0,-1 1 0,1-1 0,-1 0 0,1 0 0,0 0 0,-1 0 0,1 0 0,-1-1 0,2 1 0,52-5-1,-42 0-9,1 0 1,-1 0-1,-1-1 1,1-1-1,18-13 0,57-47-649,-87 67 647,40-36-628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38.56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0 641,'60'5'32,"54"30"0,93 31 32,-6 4 96,13 14 96,7 13-256,-27 0-32,-27 0-128,-33-5-224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38.89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1 128,'207'97'96,"34"13"577,20 9-385,-14 0-160,-26-9-64,-33-13-32,-41-5-96,-40-8-416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56.13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1 353 1505,'107'13'-160,"26"-13"128,35-31 64,26-26 0,13-14-64,7 1-160,-13-1-192,-14 5 31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56.49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1 340 1505,'100'-4'-576,"27"-40"448,34-14 288,19-12-160,8 8 0,-8 5-192,-12 13-513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37.45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0 192,'214'62'32,"-40"31"192,14 21 225,-14-30-257,-14-5-64,-13-8-64,-19-1-32,-15-13-32,-26-4-64,-20-13-320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37.86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32,'188'71'961,"6"-1"-897,-27-8 0,-20-9 0,-40-9-64,-33-5-384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38.20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1217,'140'79'-64,"-13"-13"64,-13-4 0,-20-5-929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6:57.80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1 833,'173'145'64,"35"44"-64,19 18 0,1 5-128,-27-18-96,-34-27-289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7:29.94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0 411 929,'0'0'0,"20"13"128,67 31 32,34-5 192,39 10-63,48-9-1,39-10-64,34-16-32,20-14-95,7-44-33,-7-31 64,-26-22-96,-35-9-64,-32-9-128,-41 10-481,-40 8-352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37:30.44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1 595 897,'134'53'160,"60"-14"-32,53-12 192,48-18-63,19-9-97,14-58-96,-7-39-64,-20-26 64,-6-22-64,-21-5-64,-13 0-545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47:04.265"/>
    </inkml:context>
    <inkml:brush xml:id="br0">
      <inkml:brushProperty name="width" value="0.5" units="cm"/>
      <inkml:brushProperty name="height" value="1" units="cm"/>
      <inkml:brushProperty name="color" value="#F78517"/>
      <inkml:brushProperty name="tip" value="rectangle"/>
      <inkml:brushProperty name="rasterOp" value="maskPen"/>
    </inkml:brush>
  </inkml:definitions>
  <inkml:trace contextRef="#ctx0" brushRef="#br0">80 1745 64,'0'0'1084,"1"-22"-732,30-107-87,-20 79-171,25-75 1,31-90-31,-40 126-52,-21 62-5,2 1-1,19-42 1,-24 61-1,0 0 1,0 0-1,0 0 1,-1-1-1,0 1 0,0 0 1,-1-1-1,0 1 1,0-15-1,-1 18-2,-1-1 0,1 1-1,-1 0 1,0-1 0,-1 1 0,1 0-1,-1 0 1,1 0 0,-1 0 0,0 0-1,-1 0 1,1 0 0,-1 0 0,0 1 0,1 0-1,-8-6 1,-14-16-4,0-1 0,2-1 0,-32-48 0,27 35 0,-36-40 0,50 68 0,0 1 0,-25-16 0,111 108 64,12 22-43,-32-36-10,-26-26-4,-23-34-7,0-1 0,0 1 1,0-1-1,1 0 0,5 5 0,-8-9 0,1 0-1,-1 0 1,1 0-1,0-1 1,-1 1-1,1-1 1,0 0-1,0 0 1,0 0-1,0 0 1,0 0-1,0 0 1,1-1-1,-1 0 1,6 0-1,-2 0 1,1-1 0,0 0 0,-1 0 0,1-1 0,-1 0 0,1 0 0,-1-1 0,0 0 0,0 0 0,0 0 0,9-7 0,-1 1 0,3 2 11,-1 1-1,1 0 0,1 1 1,-1 1-1,0 1 1,1 1-1,25 0 1,6-3 1,-37 4-12,-1 0 0,0-1 0,0-1 0,0 0 0,0 0 0,0-1 0,0-1 0,19-11 0,-25 12-7,-5 2 4,1 1-1,0-1 1,0 1-1,0 0 1,-1 0-1,1 0 1,0 0-1,0 0 1,1 0 0,-1 1-1,0-1 1,0 1-1,0-1 1,0 1-1,0 0 1,1 0-1,3 0 1,-18 0-44,-1 1 0,1 1 1,-18 4-1,-74 31 34,45-15-4,-1-2 0,-78 14 0,137-33 17,0-1-1,-1 1 1,1-1-1,0 0 1,0 0-1,0 1 1,-1-1 0,1 0-1,0 0 1,0 0-1,-1 0 1,1-1 0,0 1-1,0 0 1,0 0-1,-1-1 1,1 1 0,0-1-1,0 1 1,0-1-1,0 0 1,0 1-1,0-1 1,0 0 0,0 1-1,0-1 1,-1-1-1,2 0 0,-1-1-1,0 1 1,1 0-1,0-1 0,-1 1 1,1 0-1,0-1 1,0 1-1,0 0 1,1-4-1,0-10-1,0 9 1,0-1-1,0 0 1,1 0 0,0 1-1,0-1 1,1 1 0,-1 0-1,2 0 1,-1 0 0,1 0 0,0 0-1,0 1 1,7-7 0,11-13 14,45-40 1,-18 19-6,71-50-2,-88 67 8,-20 21-10,-1-1 1,-1-1-1,11-13 1,-1-2-5,-3 6-5,-2-1 1,14-25-1,-25 38 4,0-1 0,0 0 0,-1 1 0,0-1 0,-1 0 0,0-1 0,0 1 0,-1 0 1,1-15-1,-2 4-24,1 14 28,-1 0-1,0 0 1,0 0 0,0 0-1,-1 0 1,0 0 0,0 0-1,0 1 1,-1-1 0,0 0 0,-5-10-1,-14-32-17,17 45 16,2 2 16,-3 11-37,-29 155 85,33-93-53,5-70-8,0-1 0,0 0 0,0-1 0,1 1 0,-1-1 0,0 0 0,0 0 0,7-1 0,-7 1 12,20-2-13,-1-1 0,1-1 0,-1-1-1,0-1 1,38-16 0,29-6-2,-90 27 0,8 0 0,-1-1 0,0 0 0,1 0 0,-1-1 0,0 0 0,-1 0 0,1-1 0,0 0 0,-1 0 0,0 0 0,0-1 0,10-10 0,-17 14-3,0 0-1,0 1 1,0-1 0,0 1-1,0 0 1,0-1 0,0 1-1,0 0 1,0-1 0,-1 1-1,1 0 1,0 0 0,0 0-1,0 0 1,-2 0 0,-2 1-2,-1-1 1,1 1 0,0 0 0,0 0 0,-1 1 0,1 0 0,0 0 0,0 0-1,1 0 1,-9 5 0,-45 38 8,12-9-5,-240 171 33,219-157-32,-63 59 0,125-105 0,-17 17-4,1 1-1,0 1 1,2 1 0,-30 49 0,37-49 8,1 0 1,-13 48 0,-3 7 2,13-46-8,7-19 2,1 0 1,0 0-1,1 1 0,1-1 1,0 1-1,1 1 0,0-1 0,0 19 1,4-11 12,1 0 1,1 1 0,10 41-1,-11-55-8,0-1 0,-1 1 1,0 0-1,-1 0 0,0-1 0,-2 15 0,-1 50 42,3-70-48,0 0 0,0 19 64,1-22-60,1 0-1,-1 0 0,0 0 1,0-1-1,0 1 1,1 0-1,-1 0 1,0-1-1,1 1 0,-1-1 1,1 1-1,-1-1 1,0 1-1,1-1 1,-1 0-1,1 0 0,-1 0 1,1 0-1,-1 0 1,1 0-1,-1 0 1,1 0-1,-1-1 1,1 1-1,-1 0 0,1-1 1,1 0-1,56-63 56,-59 63-56,1 1 1,-1-1-1,1 1 0,-1-1 1,0 0-1,1 1 0,-1-1 1,0 0-1,1 0 1,-1 1-1,0-1 0,0 0 1,1 1-1,-1-1 0,0 0 1,0 0-1,0 0 0,0 1 1,0-1-1,0 0 0,-1 0 1,1 1-1,0-1 0,0 0 1,0 0-1,-1 1 1,1-1-1,0 0 0,-1 1 1,1-1-1,-1-1 0,-11-15-9,10 15 6,0 1 0,0-1 0,1 0 0,-1 0 0,1 0 0,0 0 0,-1 0 0,1 0 0,0 0 0,0 0 0,0-1 0,0-3 0,-15-25 0,14 27 0,-1 2 1,1-1-1,0 0 0,0 0 0,0 0 0,0 0 0,1 0 0,-1 0 0,1-1 1,-1 1-1,1 0 0,0-1 0,1 1 0,-1-1 0,1 1 0,-1-1 0,1 0 1,0-4-1,5-62-29,-2 58 15,1 0 1,1-1-1,0 2 1,12-22 0,-6 12-241,-4 0-263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47:04.266"/>
    </inkml:context>
    <inkml:brush xml:id="br0">
      <inkml:brushProperty name="width" value="0.5" units="cm"/>
      <inkml:brushProperty name="height" value="1" units="cm"/>
      <inkml:brushProperty name="color" value="#F78517"/>
      <inkml:brushProperty name="tip" value="rectangle"/>
      <inkml:brushProperty name="rasterOp" value="maskPen"/>
    </inkml:brush>
  </inkml:definitions>
  <inkml:trace contextRef="#ctx0" brushRef="#br0">65 1291 0,'-10'7'497,"8"-5"-414,0-1 0,0 1 0,-1-1 0,1 1 0,-1-1 0,1 0 0,-1 1 0,1-1-1,-1-1 1,-3 2 123,4-2-173,0 0 0,0 0 0,1 0 0,-1 0-1,0 0 1,0-1 0,1 1 0,-1-1 0,0 1 0,0-1-1,1 1 1,-3-2 0,21-13 34,1 2 0,0 0 0,24-12 1,15-11 10,179-143 24,61-42-1,-262 199-97,0-2-1,-1-1 1,-2-2-1,-1-1 1,38-44-1,-64 66-2,-1 0-1,0 0 0,-1 0 1,0 0-1,0-1 0,0 0 0,-1 1 1,1-1-1,-2 0 0,1 0 0,-1 0 1,0 0-1,0-1 0,-1 1 1,0 0-1,0 0 0,-1 0 0,-1-8 1,-31-38-33,28 36 11,1 0-1,1 0 1,0 0 0,1-1 0,1 1 0,2-25 0,-3 3-2,6 63 30,-2 1 1,0 0-1,-2-1 1,-1 1 0,-4 28-1,-30 121 55,34-151-62,3-22-1,0 0 1,1 0 0,-1 0 0,1-1 0,-1 1-1,0-1 1,1 1 0,-1-1 0,1 0-1,-1 0 1,1 0 0,-1-1 0,4 1 0,-2-1 3,32 0 10,64-13 0,9-1-13,-32 10 0,107-4 0,-129 5-32,-55 3 20,0 0 0,0-1 0,0 1 0,0 0 0,-1 0 0,1 0 0,0 0 0,0 0 0,-1-1-1,1 1 1,-1 0 0,1 0 0,-1 0 0,1 0 0,-1 0 0,0 0 0,0 0 0,-1-1 0,-5-2-24,1 1-1,-1 0 1,0 0 0,-1 1 0,1 0 0,0 0 0,-1 1 0,1 0-1,-9-1 1,-75 2-161,51 1 179,-229 12-14,269-13 32,-1 0-1,0 0 1,0-1-1,0 1 1,1 0-1,-1-1 1,0 1-1,0 0 1,1-1-1,-1 1 1,0-1-1,0 1 1,1-1 0,-1 0-1,1 1 1,-1-1-1,1 0 1,-1 1-1,1-1 1,-1 0-1,1 0 1,-1 1-1,1-1 1,0 0-1,0 0 1,-1 0-1,1 1 1,0-1-1,0 0 1,0 0-1,0 0 1,0 0-1,0 0 1,0 1-1,0-1 1,0 0 0,0 0-1,1 0 1,-1 0-1,0 1 1,1-3-1,0 0 4,0-1 0,0 0 0,0 1-1,0-1 1,1 1 0,-1-1 0,1 1 0,4-6 0,15-10 5,1 0 1,2 2 0,-1 1 0,2 0 0,0 2 0,30-12 0,-20 9 13,0-2 0,46-33 0,-66 41-10,4-5 8,0 2-1,2 0 1,31-15-1,-45 24-16,-1 0-1,0 0 1,0 0-1,0-1 1,-1 0-1,1 0 1,-2 0-1,1 0 1,-1-1-1,0 0 1,0 0-1,-1 0 1,1 0-1,2-13 1,2 3-13,-6 14 8,-1 1 0,0 0 0,1 0 0,-1-1 1,0 1-1,-1-1 0,1 1 0,0-1 0,-1 0 0,1 1 1,-1-4-1,6-2 2,-5 4-6,-1 3 12,0 20 84,-1-13-87,0 0-1,-1-1 0,1 1 0,-1-1 0,0 1 0,-1-1 0,0 0 0,1 0 0,-1 0 0,-1 0 0,1-1 0,-1 1 0,0-1 0,0 0 0,0 0 0,-6 5 0,-15 11 15,-44 28 0,56-40-16,-27 11 116,48-41-79,7 6-35,19-25-2,41-34 0,-73 72 7,-2 2-6,0 0 0,0 1 0,1-1 1,-1 1-1,0-1 0,1 0 0,-1 1 1,1-1-1,-1 1 0,0 0 0,1-1 1,-1 1-1,1-1 0,-1 1 0,1 0 1,0-1-1,-1 1 0,1 0 1,-1-1-1,1 1 0,-1 0 0,1 0 1,0 0-1,0-1 0,-8 20-215,-6-2-631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4:23.047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1 820 96,'0'0'950,"9"-10"-779,235-171-24,-199 153-143,1 1-1,2 3 0,86-32 0,-121 51-4,-9 3 0,0 1 0,0 0 0,0 0 0,0 0 0,0 0 0,0 0 0,0 1 0,6 0 0,-9 0-10,-2 2 13,0 0 0,0 0 0,-1-1 0,1 1 0,0 0 1,-1-1-1,1 1 0,-1 0 0,0-1 0,1 0 0,-1 1 0,-3 0 0,0 2-8,-102 80-8,80-66 17,1 1 0,1 1-1,1 1 1,1 1 0,1 1 0,-38 51 0,59-73-4,1-1 1,0 0 0,-1 0 0,1 1 0,0-1 0,-1 0 0,1 0-1,0 1 1,0-1 0,-1 0 0,1 1 0,0-1 0,0 1-1,-1-1 1,1 0 0,0 1 0,0-1 0,0 1 0,0-1-1,0 0 1,0 1 0,0-1 0,0 1 0,0-1 0,0 0 0,0 1-1,0-1 1,0 1 0,0-1 0,0 1 0,0-1 0,0 0-1,0 1 1,1-1 0,-1 1 0,0-1 0,0 0 0,0 1-1,1-1 1,-1 1 0,22-5 16,-21 4-15,37-12 54,-1-1-1,68-37 0,3 0 18,18 0-49,3 6 0,2 5-1,243-39 1,-364 77-23,10-3 5,0 2 1,1 0-1,-1 2 0,1 0 1,36 5-1,-56-5-6,1 1 0,-1-1 1,1 1-1,-1-1 0,1 1 0,-1-1 0,1 1 1,-1 0-1,1 0 0,-1 0 0,0 0 0,1 0 1,-1 0-1,0 0 0,0 0 0,0 0 0,0 1 1,0-1-1,0 0 0,0 1 0,0-1 0,-1 1 1,1-1-1,0 1 0,-1-1 0,1 1 0,-1-1 1,0 1-1,1 0 0,-1-1 0,0 1 0,0-1 1,0 1-1,0 0 0,0-1 0,-1 1 0,1 0 1,0-1-1,-1 1 0,1-1 0,-1 1 0,0-1 1,1 1-1,-1-1 0,0 1 0,0-1 0,0 0 1,0 1-1,0-1 0,0 0 0,0 0 0,-1 0 1,1 0-1,0 0 0,-1 0 0,1 0 0,0 0 1,-1-1-1,-2 2 0,-218 84-33,190-75 36,9-3 5,-88 30-16,-141 70 0,-42 59 20,293-166 0,11-2-86,9-3 82,1-1 0,-1-1 0,27-12 0,28-8 24,11 6-13,0 4 0,1 3 0,1 4 0,112 4 0,274 26 25,-460-20-42,0 0 0,0 1 0,0 1 0,0 0 0,0 0 0,0 1 1,-1 1-1,0 0 0,0 1 0,0 0 0,-1 1 0,1 0 0,-2 1 0,13 11 0,-12-9-3,-8-9 2,-1 1-1,0-1 0,1 1 1,-1 0-1,0 0 1,0 0-1,0 0 0,-1 0 1,1 0-1,0 1 1,-1-1-1,1 0 1,-1 1-1,1 2 0,-2-4 12,-46 2-51,0-1 10,-58-7 0,-9 1-9,-334 4-206,570-2 257,-40-1 13,-1 4-1,137 19 0,-202-20-17,-17 0-6,1 0-1,0 0 1,0-1 0,0 1 0,-1 0 0,1 0 0,0 0 0,0 0 0,0 0-1,-1 0 1,1 0 0,0 0 0,0 0 0,0 0 0,-1 0 0,1 1 0,0-1 0,0 0-1,-1 1 1,1-1 0,0 0 0,0 1 0,-1-1 0,1 1 0,0-1 0,-1 1-1,1-1 1,-1 1 0,1-1 0,-1 1 0,1 0 0,-1-1 0,1 1 0,0 1-1,-5 0 2,1 0-1,-1 0 0,0 0 1,0 0-1,1-1 0,-1 0 0,0 1 1,0-2-1,0 1 0,-5 0 0,1 1-9,-632 107-99,920-121 187,-221 10-41,0 1 0,0 4 0,-1 2 0,1 2 0,-1 3-1,65 21 1,-103-25-8,177 66 49,-170-61-74,-1 2-1,0 2 1,-1 0-1,0 1 1,23 21 0,-48-37-6,1 1 0,0-1 1,0 1-1,-1 0 0,1 0 1,0-1-1,-1 1 0,1 0 1,0 0-1,-1 0 1,0 0-1,1-1 0,-1 1 1,1 0-1,-1 0 0,0 0 1,0 0-1,1 0 1,-1 0-1,0 0 0,0 0 1,0 0-1,0 0 0,0 0 1,0 0-1,-1 0 1,1 0-1,0 0 0,0 0 1,-1 0-1,1 0 0,-1 0 1,1 0-1,-1 0 0,1 0 1,-1-1-1,1 1 1,-1 0-1,0 0 0,1-1 1,-1 1-1,0 0 0,0-1 1,1 1-1,-1-1 1,0 1-1,0-1 0,0 1 1,0-1-1,-1 1 0,-55 23 13,53-23-12,-89 27-9,0-4 0,-2-4 0,0-4 0,-1-5 0,-125 0-1,161-11 36,59 0-21,32 5-60,37 7 78,-1 3 0,0 3 0,-2 2 0,0 4 0,-1 2 0,-2 3 0,69 44 0,-98-50-6,-1 2-1,-1 2 0,-1 1 0,43 53 1,89 138 44,-147-197-61,-12-17 4,1 0-1,-1 1 1,0-1 0,0 1 0,0 0-1,-1 0 1,0 0 0,2 11 0,-6-16-6,0 0 0,-1 1 0,1-1 0,-1-1 1,0 1-1,1 0 0,-1-1 0,0 1 0,1-1 1,-1 0-1,-3 0 0,-2 1 0,-63 5-6,-1-3 0,-104-9-1,151 5-1,0-2-1,0 0 0,1-2 1,-1 0-1,1-2 0,0-1 1,1 0-1,-1-2 0,2-1 0,-23-14 1,43 24 30,3 7-20,0 0 0,0 0 0,1 0 0,0 0 0,0 0 0,0 0 0,0-1-1,1 1 1,0-1 0,0 1 0,1-1 0,0 0 0,-1-1 0,2 1 0,4 4 0,13 12 11,44 32 0,-41-34 8,28 23-5,0-3 24,-2 3 1,80 86-1,-130-126-39,3 1 2,-1 0-1,-1 1 1,1-1 0,0 1-1,-1-1 1,0 1-1,0 0 1,0 0 0,1 6-1,-3-10-6,-3 1 6,-1 0 0,1-1 0,-1 1 0,0-1 0,1 0-1,-1 0 1,0 0 0,-5-1 0,-7-1 2,-7 1-11,0-1 1,0-1 0,0-2 0,1 0 0,0-1 0,0-1 0,0-1 0,-32-18 0,-59-30-99,-58-25 68,141 69 38,0 1 0,-1 2 0,-60-11-1,36 12 17,58 31-32,6-7 23,0-1 0,2 0 0,-1-1 0,2 0 0,16 16-1,4 5 1,10 14 1,-15-19 6,-1 1 0,-1 1 0,34 60 1,-58-91-16,0 1 1,0 1 0,0 0-1,0 0 1,0-1 0,0 1-1,0 0 1,-1 0-1,0 0 1,1 0 0,-1 0-1,0 0 1,0 0 0,-1 3-1,-43-7-42,29-2 6,0 0 0,-1-2 0,2 0 0,-1-1 0,-26-13 0,-71-51-72,36 21 109,60 39-10,7 4 9,0 0 0,-1 1 0,0 0 0,0 1 0,-12-4 0,17 10 103,10 7-76,17 15-38,-17-18 30,88 89 56,-56-61-30,-3 2 0,0 1 0,-3 2 0,45 70 0,-70-98-37,-2 1 0,1 0 1,-2 0-1,0 0 1,0 1-1,-1-1 1,0 1-1,-1-1 1,-2 24-1,1-35-6,0 1 1,0-1-1,0 1 0,0 0 0,-1-1 1,1 1-1,0-1 0,-1 1 0,0 0 0,1-1 1,-1 0-1,0 1 0,0-1 0,0 1 0,0-1 1,0 0-1,0 0 0,0 1 0,0-1 0,0 0 1,-1 0-1,1 0 0,0 0 0,-1-1 0,1 1 1,-1 0-1,1 0 0,-1-1 0,1 1 1,-1-1-1,1 0 0,-1 1 0,0-1 0,1 0 1,-1 0-1,0 0 0,1 0 0,-1 0 0,-2-1 1,-3 1-7,1-1 1,0 0 0,-1 0-1,1-1 1,0 0 0,0 0 0,0 0-1,0-1 1,-6-4 0,-59-43-44,3-3 0,-88-88-1,153 139 48,2 2 1,1-1 1,-1 1 0,0 0-1,1 0 1,-1-1-1,1 1 1,-1 0-1,1-1 1,-1 1-1,1-1 1,-1 1-1,1-1 1,0 1-1,-1-1 1,1 1-1,0-1 1,-1 1 0,1-1-1,0 1 1,-1-1-1,1 0 1,0-1 111,7 42-144,3-25 33,0-2-1,2 0 1,16 16-1,20 23-18,-40-41 18,0 1-1,-1 0 1,0 0-1,-1 0 1,0 1 0,-1 0-1,0 1 1,-1-1-1,-1 1 1,0 0-1,0 14 1,-6-27-6,0 0 1,-1 0 0,1 0-1,-1 0 1,0-1-1,1 1 1,-1-1-1,0 0 1,1 0 0,-6-1-1,6 1 7,-8-1-12,0 0 0,0-1 0,0 0-1,0-1 1,1 0 0,-1 0 0,-17-10-1,-40-11 54,68 24-41,-1 0-1,1-1 1,0 1-1,-1 0 1,1 0-1,0 0 1,-1 0-1,1 0 0,0 0 1,-1 0-1,1 0 1,0 0-1,0 1 1,-1-1-1,1 0 1,0 0-1,-1 0 1,1 0-1,0 0 1,0 0-1,-1 1 1,1-1-1,0 0 1,0 0-1,-1 0 1,1 1-1,0-1 1,0 0-1,0 0 1,0 1-1,-1-1 1,1 0-1,0 0 1,0 1-1,0-1 1,0 0-1,0 1 1,0-1-1,0 0 1,-1 0-1,1 1 0,0-1 1,0 0-1,0 1 1,0-1-1,1 1 1,3 23-8,19 29-2,-22-50 13,12 27 16,-1 0 1,-1 2-1,-2-1 1,-1 1-1,7 53 1,-6-33 19,-6-37-25,0-1 0,1 30 0,-25-50-15,5-4-16,1-1-1,0-1 1,1 0 0,1-1-1,0 0 1,1-1 0,-11-16-1,-42-42-34,55 62 51,1 2 0,0 0 0,0-1 0,0 0 0,-11-18 0,17 24 1,0 1-1,1-1 0,-1 1 0,0 0 0,0 0 0,0 0 0,0 0 0,-1 0 0,1 0 0,0 1 0,-1 0 0,1 0 0,-1 0 1,0 0-1,-4 0 0,-39-16-7,-31-36-9,71 48 7,1-1 1,0 1-1,0-1 0,1-1 1,-7-8-1,7 8-11,-1 0 0,0 0 1,0 0-1,-1 1 0,-10-9 0,-69-62-60,205 190 54,-99-93 28,-1 0 1,-1 2 0,27 39-1,-45-60-4,1 0-1,0-1 0,0 1 1,-1 0-1,1 0 0,-1 0 1,1 1-1,-1-1 0,1 0 1,-1 0-1,0 0 0,1 0 1,-1 0-1,0 0 0,0 1 1,0-1-1,0 0 0,0 0 1,0 2-1,-1-3-2,1 0 0,-1 1 0,1-1 0,-1 0 1,0 0-1,1 0 0,-1 0 0,1 1 0,-1-1 0,0 0 0,1 0 0,-1 0 0,0 0 0,1-1 0,-1 1 0,1 0 0,-1 0 1,0 0-1,1 0 0,-1-1 0,1 1 0,-1 0 0,0 0 0,0-1 0,-44-26-235,-303-214-257,343 238 511,1 0-1,-1 0 0,0 1 1,0 0-1,0 0 0,-1 0 1,1 0-1,0 1 0,-10-1 172,37 25-169,83 83 100,-67-72-71,-1 3 1,-2 1 0,56 81 0,-78-95 10,-9-17-52,-1 0-1,2 0 0,-1 0 1,1-1-1,0 0 0,8 9 1,0-3-2,-21-15-19,-22-20-27,4-1-1,-1 1 1,-45-31-1,-16-2 67,86 55 5,17 8 85,11 14-73,-1 0 0,-1 2 1,-1 1-1,35 49 1,-35-44-2,110 152 196,-127-173-217,-1 1 0,0 0 0,0 0 0,-1 1-1,-1-1 1,1 1 0,-1-1 0,-1 1-1,0 0 1,1 15 0,-1 13 48,-3 57 0,-1-32 69,0-26-99,-1 0-1,-2 0 1,-2 0 0,-1-1-1,-20 53 1,1-34-29,22-49-6,1 1 0,0-1 0,1 1 0,0 0 0,0 1 0,0-1 0,1 0 0,0 1 0,0-1 0,1 1-1,0 8 1,0 27 7,0-23 7,0 0 0,6 40 0,-4-54-13,1 0 1,-1 1-1,1-1 1,1 0-1,-1 0 1,1 0-1,0 0 1,0 0-1,1-1 1,0 1-1,0-1 1,0 0-1,6 5 1,6 5-5,1 0-1,1-1 1,0-1 0,1 0 0,0-1 0,1-2-1,0 0 1,1-1 0,23 7 0,-42-15 0,1 0 0,-1-1 0,1 1 0,0 0 0,-1-1 0,1 0 0,0 0 0,0 0 0,-1 0 0,1 0 0,0 0 0,0-1 0,-1 1 0,1-1 0,0 1 0,-1-1 0,1 0 0,-1-1 0,1 1 0,-1 0 0,0 0 0,1-1 0,-1 0 0,0 1 0,0-1 0,0 0 0,0 0 0,3-5 0,-1-1-7,-1 0 0,0-1 0,0 1 1,-1-1-1,0 0 0,-1 0 0,1-15 0,12-95-14,11-214-112,-24 309 118,-2 0-1,0 0 1,-2 0-1,-1 0 1,0 0-1,-2 1 1,-1-1-1,-1 2 1,0-1-1,-2 1 1,-1 0-1,-21-32 1,-54-82 18,85 135-1,1 0 1,-1 1 0,1-1-1,-1 0 1,0 0-1,1 1 1,-1-1-1,0 0 1,0 1-1,1-1 1,-1 1-1,0-1 1,0 1-1,0-1 1,0 1 0,0-1-1,0 1 1,0 0-1,0 0 1,0-1-1,0 1 1,0 0-1,0 0 1,0 0-1,0 0 1,0 0 0,0 0-1,0 0 1,0 1-1,0-1 1,1 0-1,-1 1 1,0-1-1,0 0 1,0 1-1,0-1 1,0 1 0,0-1-1,1 1 1,-1 0-1,0-1 1,0 1-1,1 0 1,-1-1-1,0 1 1,1 0-1,-1 0 1,1 0 0,-1 0-1,1-1 1,-1 1-1,1 0 1,-1 2-1,-22 53-53,22-53 53,-18 65 19,4 0 1,2 1 0,3 0 0,4 0-1,2 76 1,4-138-17,0 0-1,1 0 1,0 0-1,0 0 1,0 0 0,1 0-1,0 0 1,1 0-1,3 7 1,-5-11 1,1-1-1,0 1 1,-1-1 0,1 1-1,0-1 1,0 0 0,0 1-1,1-1 1,-1-1 0,1 1-1,-1 0 1,1 0 0,-1-1-1,1 0 1,0 1 0,0-1-1,-1 0 1,1 0 0,0 0-1,0-1 1,0 1 0,0-1-1,6 0 1,-7 0-7,0-1 0,0 0 0,-1 0 0,1 0 0,0 0 0,-1 0 0,1-1-1,-1 1 1,1 0 0,-1-1 0,0 1 0,1-1 0,-1 0 0,0 1 0,0-1 0,0 0 0,0 1 0,-1-1 0,1 0 0,0-3 0,16-43-12,110-386-54,-108 379 51,-6 18-35,15-70-1,-28 137 66,-1-1-1,-1 1 1,-8 32 0,-39 87-12,24-77 68,-32 144 0,55-199-55,0 0 0,1 0 0,1 0-1,0 0 1,5 25 0,-5-36-9,1-1 0,0 0 0,1 1 0,-1-1 0,1 0 0,0 0 0,0 0 0,0 0 0,1-1 0,0 1 0,0-1 0,0 1 0,0-1 0,1 0 0,-1 0 0,1 0 0,0-1 0,1 0 0,-1 1 0,8 3 0,-6-5-1,1-1 0,-1 0 0,1-1 0,-1 1 0,0-1 0,1 0 1,9-2-1,4 1 7,-16 0-6,-1 0-1,1 0 1,-1 0-1,0 0 0,1 0 1,-1-1-1,0 1 1,0-1-1,0 0 0,0 0 1,0 0-1,0 0 1,3-5-1,42-44 57,-23 23-24,17-15-41,-1-1-1,-3-2 0,40-63 1,-26 41-13,-42 56 17,1-1-1,-2 0 1,0 0 0,0-1-1,-2 0 1,1 0 0,6-20-1,-10 18-3,1 0-1,1 1 0,1 0 0,0 0 0,1 0 0,15-21 0,-16 27 4,0 0-1,-1 0 0,0-1 0,-1 0 0,0 0 0,6-16 1,-11 25 8,-1 9-53,-7 13 39,0-2 0,-1 1 0,-1-1-1,0 0 1,-2-1 0,-24 30 0,10-13 4,-27 34 10,-3-2 0,-3-2 1,-88 74-1,102-103-9,36-31 3,1 0 1,0 1-1,0 1 0,1-1 0,0 1 1,0 1-1,0-1 0,1 1 0,0 0 0,1 1 1,0-1-1,0 1 0,0 0 0,1 0 1,-2 11-1,1 30 17,-2 6-5,1-33-6,-15 37 0,14-43 12,2 0-1,0 0 0,1 1 1,0-1-1,2 1 0,0 0 0,1 0 1,0 0-1,4 24 0,-2 6 3,-2-41-16,0-1 0,0 1 0,0 0 0,-1-1 0,0 1 0,0-1 0,-1 0 0,0 0 0,0 0 0,0 0 0,-1 0 0,0 0 0,0-1 0,-1 0 0,-9 9 0,-10 11 2,2 1 1,0 1-1,2 1 0,0 1 1,2 0-1,-16 38 0,-21 31-37,40-70 41,-16 41-1,-11 19 7,-49 36-47,-43 135 107,106-178-53,22-59-17,-1-1 0,-1 0 0,0 0 1,-16 24-1,-14 30 25,32-59-21,-2-1 0,0 0 0,0 0 0,-18 22 0,12-20-7,1 1 0,2 0 0,-1 0 0,-12 30 0,-9 44 25,24-71-22,1 0 0,1 0 0,-7 37 0,-3 11-4,3-22 10,-3-2 0,-43 87-1,53-117-5,1 1 0,1-1 0,0 1 0,1 0-1,1 0 1,0 0 0,2 1 0,0-1 0,1 26-1,-20 135-25,7 3 32,6-9 15,7 117 17,1-279-45,1 0 0,0 0 0,0 0 0,1-1 0,0 1 0,0-1 0,1 1 0,0-1 0,1 0 0,0-1 0,0 1 0,1-1 0,-1 0 0,2 0 0,-1-1 0,1 0 0,0 0 0,0 0 0,1-1 0,-1 0 0,1 0 0,0-1 0,16 6 0,-22-10 0,0 0 0,0 1 1,0-1-1,0 0 0,0 0 0,0 0 0,0-1 0,0 1 0,-1 0 0,1-1 0,0 1 1,0-1-1,0 0 0,0 0 0,-1 1 0,1-1 0,0 0 0,-1 0 0,1-1 1,-1 1-1,1 0 0,-1 0 0,1-1 0,-1 1 0,0-1 0,2-3 0,3-4 10,-1 0 0,0-1-1,6-20 1,3-4-20,5 0-36,35-47 0,-43 65 52,-1-2 0,0 0 0,10-27 0,8-16-20,58-123 19,11-20 10,21 16-24,49-125 54,-147 274-47,10-16-211,-31 55 213,1 0 1,0 0-1,0 0 0,0 0 1,0 0-1,0 0 0,0 0 0,0 0 1,0 0-1,-1 0 0,1 0 0,0 0 1,0 0-1,0 0 0,0 0 1,0 0-1,0 0 0,0 0 0,0 0 1,0 0-1,0-1 0,0 1 0,0 0 1,-1 0-1,1 0 0,0 0 0,0 0 1,0 0-1,0 0 0,0 0 1,0 0-1,0-1 0,0 1 0,0 0 1,0 0-1,0 0 0,-11 3-14,5 0 10,1 0-1,0 0 1,-1 0 0,1 1 0,0-1-1,0 1 1,1 0 0,-1 1-1,1-1 1,0 1 0,-4 5-1,-5 5-8,-11 15 0,1 0 0,-33 59 0,4-7 2,3-10 19,-13 15 20,4 3 1,-66 139-1,95-154-39,23-54 6,-1-1-1,-1 0 1,-1-1-1,-1 0 1,0 0-1,-2-1 1,0 0-1,-19 21 1,29-37 3,0-1-1,0 1 1,-1-1-1,1 1 1,-1-1-1,1 0 1,-1 0-1,1 0 1,-1 0 0,0-1-1,0 1 1,1-1-1,-1 1 1,0-1-1,-4 0 1,6 0 3,0 0 1,0 0-1,0 1 0,0-1 1,0 0-1,-1-1 0,1 1 1,0 0-1,0 0 0,0 0 1,0-1-1,0 1 0,0 0 1,0-1-1,0 1 0,0-1 1,0 1-1,0-1 0,0 0 1,1 1-1,-1-1 0,0 0 1,0 0-1,0 1 1,1-1-1,-1 0 0,1 0 1,-1 0-1,0-2 0,-20-28-9,17 14 8,2 1 1,0-1-1,1 1 1,1-1 0,2-20-1,-1-7-11,1 17 23,2 0 0,0 0 0,2 0 0,1 1 0,15-40 0,1-2 5,49-139 14,17-62-5,-71 215 23,2 1-1,49-93 1,2-1-75,-61 120 32,-2-1 0,-1 0 0,6-43 0,-10 47-2,1 0 0,2 0 0,0 1 0,1 0-1,18-40 1,4 9 11,-3-1-1,33-101 1,-49 128-36,25-48 0,-22 50 33,-1 0 0,11-36-1,6-63-30,-22 83 28,3 1 1,1 1-1,2 0 1,30-66 0,43-86-14,-76 170-43,14-46 0,-20 53 50,1-1 0,0 1 0,1 1 0,1-1 0,0 1 0,13-18 0,-20 32-1,1 0-1,-1-1 0,0 1 0,0 0 1,0 0-1,0 0 0,1 0 0,-1 0 0,0-1 1,0 1-1,0 0 0,1 0 0,-1 0 0,0 0 1,0 0-1,0 0 0,1 0 0,-1 0 1,0 0-1,0 0 0,1 0 0,-1 0 0,0 0 1,0 0-1,1 0 0,-1 0 0,0 0 1,0 0-1,1 0 0,-1 0 0,0 0 0,0 0 1,0 0-1,1 0 0,-1 0 0,0 1 0,0-1 1,0 0-1,1 0 0,-1 0 0,0 0 1,0 1-1,0-1 0,0 0 0,0 0 0,1 0 1,-1 1-1,0-1 0,0 0 0,0 0 1,0 0-1,0 1 0,0-1 0,0 0 0,0 0 1,0 1-1,9 26-16,3 43 12,-10-61 2,13 62 78,-9-52-67,-2 0 0,0 0 0,1 38 0,-5-21 37,-1-9-24,1 0 0,1 0 0,2-1-1,8 38 1,-6-37 6,0 0 0,-2 0 0,0 39 0,-3-37 12,2-1 1,1 0 0,9 40 0,23 99-13,-33-157-17,2 1-1,0-1 1,0 0 0,11 19 0,-5-11-11,5 10 5,-9-18 8,-1 0 0,0 1-1,0 0 1,-1 0 0,4 13 0,-4-10-14,0-1 0,1 0 0,1 0 0,0 0 0,1 0 0,1-1 0,0 0 0,0-1 0,1 0 0,10 11 0,-15-17 6,0 1 0,0 0-1,-1 0 1,0 0-1,0 0 1,-1 1 0,3 9-1,7 17 16,-10-28-17,-1 1 0,0-1-1,0 1 1,-1-1-1,0 1 1,0 0 0,0-1-1,-2 9 1,1 8-1,-1-17-2,0 0 0,0-1 0,0 1 0,-1 0 0,1-1 0,-1 0 0,0 1 0,0-1 0,-1 0-1,1 0 1,-1-1 0,0 1 0,0-1 0,-7 5 0,-11 12-15,-46 53-1,41-46 13,1 1 0,1 2 1,-23 36-1,-1-4 8,38-49-9,0-1 0,1 1 0,-9 17 0,-4 6 30,-36 46-1,-13 20-94,54-75 105,11-18-33,2 0 0,-1 0 1,1 0-1,0 1 0,1 0 1,0 0-1,-4 15 0,-12 50-60,14-49 60,-2 1 0,-1-1 0,-1-1 0,-15 29 0,-57 83-2,73-123-4,-1-1-1,0 0 0,0 0 1,-18 15-1,-5 7-84,10-10 70,1 2 1,2 1-1,-29 49 0,44-71-19,1 1 0,-1-1 0,-1 0-1,1 0 1,-9 7 0,8-12-21,4-1-26,-3 0 15,4-41 33,5-2 35,1 1 0,2 1-1,3-1 1,0 2 0,20-47 0,5-22 20,-9 7-119,14-110-1,-27 156 128,2 1 0,2 0 0,3 1 0,32-62-1,-35 79-15,15-31 1,24-59-2,-50 111-8,-1-1-1,0 0 0,-2-1 0,0 1 0,1-34 1,-6-54-3,3-95-5,1 168 8,2 0 0,1 0-1,1 0 1,11-33-1,-4 20 18,13-87 0,-22 98-17,1 1 1,3-1-1,0 2 0,2-1 0,17-36 0,-23 55-20,-3 11 16,0 0 0,0 0 0,0 1 0,0-1 0,0 0 0,0 1 1,1-1-1,-1 1 0,4-4 0,-4 4 35,-1 1-53,0-1 15,-3 18 4,0 0-1,-1 1 1,0-1-1,-1-1 1,-1 1-1,-1-1 1,0 0-1,-13 20 1,-2 7 3,-244 577 79,106-218 32,90-246-133,6 6 42,62-158-23,1 0 0,0 0 0,0 0 0,0 0-1,0 1 1,1-1 0,-1 0 0,1 0 0,0 6 0,1-9 0,-1 1 1,1 0 0,0-1 0,-1 1-1,1-1 1,0 0 0,0 1 0,0-1-1,-1 0 1,1 1 0,0-1 0,0 0-1,0 0 1,0 0 0,0 0 0,0 0-1,-1 0 1,1 0 0,0 0-1,0 0 1,0 0 0,1-1 0,-1 1-2,5 0 2,0-1 0,0 0 1,0 0-1,0 0 0,0-1 1,0 0-1,0 0 0,-1 0 1,1-1-1,-1 0 0,0 0 0,0 0 1,0-1-1,6-5 0,7-8 0,-1 0-1,20-27 0,-6 6 2,20-27 1,-3-2 0,-3-2 0,46-94 0,-85 152 0,194-430-22,-184 396 15,-1-1 1,-3-1 0,-2 0-1,-1 0 1,-3-1 0,-2 0-1,-2-60 1,-2 101 3,-1 1 0,0-1 1,0 1-1,0 0 0,-1-1 0,0 1 1,0 0-1,-7-11 0,5 13 15,4 14 15,4 20 22,7 12-35,-3 1 0,-1 1 0,1 52 0,-7 138 173,-3-105-63,-1-104-119,0 0-1,-2 0 0,0 0 1,-2-1-1,-1 0 0,-1 0 1,-1-1-1,-21 37 0,24-41-16,7-19 11,0 0-1,0 1 1,0-1-1,0 0 1,0 0-1,0 0 1,0 0-1,0 1 1,0-1-1,0 0 1,0 0-1,0 0 1,1 0-1,-1 0 1,0 1-1,0-1 1,0 0-1,0 0 1,0 0-1,0 0 1,0 0-1,0 1 1,0-1-1,1 0 1,-1 0-1,0 0 1,0 0-1,0 0 1,0 0-1,0 0 1,0 0-1,1 0 1,-1 0-1,0 1 1,0-1-1,0 0 1,0 0-1,1 0 1,-1 0-1,0 0 0,0 0 1,0 0-1,0 0 1,1 0-1,-1 0 1,0 0-1,0 0 1,0-1-1,28-17-43,-25 14 45,1 0-1,0 1 1,0-1-1,0 1 1,0 0-1,0 0 1,1 0-1,-1 1 1,1 0-1,0 0 1,0 0-1,0 0 1,0 1-1,0 0 1,0 0-1,0 0 1,0 0-1,0 1 1,0 0-1,1 0 1,4 1-1,-8-1-2,0-1-1,0 0 1,0 0-1,0 0 1,0 0-1,0 0 1,0 0-1,0 0 1,0-1-1,-1 1 1,1 0-1,0-1 1,-1 0-1,1 1 1,1-4-1,20-27-32,43-91-165,-45 81 37,-20 38 163,0 1 1,0-1-1,-1 1 0,1-1 0,-1 1 0,1-1 0,-1 1 0,0-1 0,0 0 1,-1 1-1,1-1 0,-1 1 0,-1-7 0,-18-40-23,-19-19 16,-1 1-3,4-2 0,-37-98 0,60 121 7,3-1 1,-10-94-1,3 10 0,2 50 10,3-1 0,-1-101 0,14 159-5,1 0 0,1 0 0,1 0 0,2 0 0,0 1 0,16-38 0,74-135 19,-15 37-18,-45 85 22,4 1 0,3 1 1,84-106-1,122-165 18,-200 279 2,4 3 0,86-81 0,-113 117-41,105-99 1,-189 155-139,-88 82 52,-50 35 26,45-50-238,-189 91 0,328-182 310,0 0-1,0-1 0,0-1 1,-1 0-1,1 0 0,-1-1 1,-16 1-1,29-6-6,0 0-1,0 0 1,1 0-1,-1 0 0,0 0 1,1 0-1,-1 0 1,1 0-1,0 0 1,0 0-1,2-3 1,35-49 3,2 3 0,3 1 1,82-74-1,-100 100-8,16-16-3,-9 7 2,2 1 0,66-47 1,-99 78 70,-5 2-84,0 0 11,0 1-1,0-1 1,0 1-1,0 0 1,0 0-1,1 1 1,-1-1 0,0 1-1,1-1 1,0 1-1,-4 4 1,-10 7-8,-70 43 5,-3-5 0,-186 80 0,195-104 42,75-26-43,0-1 0,0 0-1,-1 0 1,1 0 0,-1 0-1,1-1 1,-1 0 0,1-1-1,-1 0 1,1 0 0,-9-2-1,14 2 4,-1 1-1,0-1 0,1 0 1,-1 0-1,1 0 0,-1 0 1,1 0-1,-1 0 0,1-1 1,0 1-1,-1 0 0,1-1 1,0 1-1,0-1 0,0 1 1,0-1-1,1 1 0,-1-1 1,0 0-1,1 1 0,-1-1 0,1 0 1,-1 0-1,1 0 0,0 1 1,0-1-1,-1 0 0,2 0 1,-1 0-1,0 0 0,0 1 1,0-1-1,1-2 0,1-1 0,-1 1-1,0 0 1,1-1-1,0 1 1,0 0-1,0 0 1,1 0-1,0 0 1,-1 1-1,1-1 1,0 1-1,5-5 1,77-60 11,3 4 1,2 4 0,113-56-1,-149 92 13,2 2-1,0 2 1,1 3-1,61-11 1,-96 23-20,0-1 0,-1-2 1,0 0-1,36-19 1,75-55 22,-26 15-27,-87 56-8,37-21 22,83-35-1,-73 51-16,-16 6 62,92-20-123,-93 21 54,92-27 1,-121 27 16,0-2 0,-1 0 0,0 0 0,-1-2 1,32-27-1,-34 26-5,-16 14-2,1 0 1,-1 0-1,1-1 0,-1 1 1,1 0-1,-1 0 1,0 0-1,1-1 1,-1 1-1,1 0 1,-1-1-1,0 1 1,1 0-1,-1-1 1,0 1-1,0-1 1,1 1-1,-1 0 1,0-1-1,0 1 1,1-1-1,-1 1 0,0-1 1,0 1-1,0-1 1,0 1-1,0 0 1,0-1-1,0 1 1,0-1-1,0 1 1,0-1-1,0 1 1,0-1-1,0 1 1,0-1-1,0 1 1,0-1-1,-1 0 1,-21-4-52,-40 11-68,6 7 69,-106 40 0,-10 4 15,-9-18 73,97-23 9,-147 48-1,228-62-47,-1-1 0,0 1 0,1-1 0,-1 0-1,0 0 1,0-1 0,0 1 0,0-1 0,0 0 0,0 0 0,0 0 0,0 0 0,0-1 0,-4 0 0,6-1 0,0 1 1,0 0-1,0-1 1,0 1-1,0-1 0,0 1 1,0-1-1,1 0 0,-1 0 1,1 0-1,-1 0 1,1 0-1,0 0 0,0 0 1,-1-1-1,2 1 1,-1 0-1,0-1 0,0 1 1,1-1-1,-1 1 1,1 0-1,0-4 0,-1-1-10,-2-8 2,1-1 0,0 0 0,2 1 0,1-23 0,-1 33 11,1 1-1,0-1 1,0 1 0,0 0 0,1-1 0,-1 1 0,1 0 0,0 0 0,1 0 0,-1 1 0,1-1 0,-1 0 0,1 1 0,0-1 0,0 1 0,0 0 0,1 0 0,-1 1 0,1-1 0,5-2 0,246-133 127,-170 88-64,127-100 1,-177 121-41,-1-2 1,-1-2 0,-2-1 0,-1-1 0,44-70-1,-49 65-8,-2-2 0,26-66 0,-43 93-17,-1-1-1,-1 0 1,0 0-1,-1-1 1,0 1 0,-2 0-1,0-1 1,-1 0-1,0 1 1,-6-32-1,0 28 9,-1 1 0,-1 0 0,-1 1-1,-15-24 1,6 10-3,10 17-5,0-2 4,-2 0-1,1 0 0,-2 1 1,0 1-1,-1 0 0,-24-24 1,-13-2-6,-97-61 1,114 84 8,-1 1 0,0 1 1,-1 2-1,-55-15 0,-59-21 16,114 37-19,1 0 0,-2 2 0,1 2 0,-2 1 0,1 2 0,-46-3 0,33 5-2,1-2 1,0-1-1,1-3 0,-58-20 1,90 26-4,-40-13-7,-223-57 13,220 62-24,-1 3 1,-113-3-1,134 12 43,-12 1-40,-50-7 1,82 4 13,1-1 0,-1-1 0,0 0 0,1-1-1,0-1 1,-27-14 0,-12-6-35,41 21 34,0-1-1,0-1 1,1 0-1,0-1 1,0-1-1,-12-10 1,22 15 1,0 0 0,1-1 1,-1 0-1,1 0 0,0 1 0,1-1 0,-1 0 1,1-1-1,0 1 0,0 0 0,0 0 0,1 0 0,-1-1 1,1 1-1,1 0 0,-1-1 0,1 1 0,1-6 1,3 6 3,-1 0 1,1 1-1,0-1 1,0 1-1,0 0 1,0 0-1,1 1 1,0 0-1,0 0 1,0 0-1,8-3 1,6-3 1,11-9 1,3-2 24,45-18 0,-66 33-19,1 0-1,0 1 0,0 1 0,0 0 0,0 1 0,29-1 0,-31 3-10,0 0-1,0 1 0,-1 1 1,1 0-1,21 7 0,5 3 10,0-2-1,1-2 0,0-1 0,0-2 1,64 0-1,-74-4-7,-13 0 2,0-1 0,0 0 0,0-2-1,-1 1 1,1-2 0,0 0-1,18-7 1,5-4-4,-23 9-1,0-1 1,25-13 0,-36 15 1,0 1 1,-1 0-1,1-1 1,-1 0-1,1 0 0,-1 0 1,0-1-1,-1 1 1,1-1-1,-1 0 1,4-7-1,-5 6-9,0-1-1,0 0 1,-1 1 0,0-1 0,0 0-1,0 0 1,-1 0 0,0 1-1,-2-11 1,2-7-9,-1 22 19,1 0 0,0 0 1,-1 1-1,1-1 0,-1 0 1,1 1-1,-1-1 0,0 0 1,0 1-1,0-1 0,0 1 1,0-1-1,0 1 0,-2-2 1,2 1-1,-1 0 0,1 1 0,0-1 1,-1 0-1,1 0 0,0 0 0,0 1 1,0-1-1,1 0 0,-1-1 0,0 1 1,1 0-1,-1 0 0,1-4 0,0 4 1,0-1 0,0 1 1,0-1-1,1 1 0,-1-1 0,1 1 0,0-1 0,0 1 0,0 0 0,0-1 0,0 1 0,0 0 0,0 0 1,1 0-1,-1 0 0,1 0 0,0 0 0,2-3 0,1 2 1,-1 0-1,0 1 1,1-1 0,0 1-1,-1-1 1,1 1-1,0 1 1,8-3 0,8 0 4,1 1 1,-1 1-1,31 2 1,-44 0-4,10 1-2,0 0-1,0 2 1,17 5-1,-17-4 10,0-1-1,0 0 1,19 0-1,-34-3-10,-1 0-1,1 0 1,-1 1-1,1-1 1,-1 1-1,1-1 1,-1 1-1,0 0 1,1 0-1,-1 0 1,4 2-1,2 1-31,-13-5 17,0 0-1,0 1 0,0-1 1,1 1-1,-1 0 0,0 1 0,0-1 1,-5 2-1,-2-1-4,-32 5 5,-1 3 0,1 1 1,0 3-1,1 1 1,-43 21-1,-40 12-1,66-30 51,-29 12-76,89-29 43,-1 0 1,0 0 0,0 0 0,1 0 0,-1 1-1,0-1 1,0 0 0,1 1 0,-1-1 0,0 0 0,1 1-1,-1-1 1,0 1 0,1-1 0,-1 1 0,1-1-1,-1 1 1,1-1 0,-1 1 0,1-1 0,-1 1-1,1 0 1,0-1 0,-1 1 0,1 0 0,0 0-1,-1-1 1,1 1 0,0 0 0,0 0 0,0-1 0,0 1-1,0 0 1,0 1 0,1 0 1,0-1 0,0 0 0,0 1 0,1-1 0,-1 0 0,0 0 0,1 0 0,-1 0 0,1 0 0,-1 0 0,1 0 0,0-1 0,-1 1 0,3 0 0,79 24 85,2-3 0,0-4-1,97 7 1,-163-22-76,-10-2-1,1 0 1,-1 1-1,0 1 0,0 0 0,0 0 1,0 1-1,0 0 0,-1 0 0,15 11 1,-7-2 1,-1 1 1,0 0-1,13 18 1,9 9 0,-26-30-8,1-1 1,0 0 0,0 0 0,1-1 0,0-1 0,1 0 0,0-1 0,0 0 0,0-1 0,1-1 0,0 0 0,0-1 0,1-1 0,-1 0 0,1-1 0,30 0 0,-77-15-185,14 5 166,-35-8-1,0 3 1,0 3-1,-55-5 1,-12-2 3,39 6 4,-159-1 1,238 12 48,4 2-86,11 5 53,1-1 1,0 0-1,0-1 0,0-1 1,1 0-1,0-1 1,24 2-1,27 5 14,314 48 56,39-35 139,-416-23-220,0-1 0,-1 1 1,1 0-1,-1-1 1,1 0-1,-1 0 0,1 0 1,-1 0-1,1 0 0,-1-1 1,0 0-1,0 1 1,0-1-1,0 0 0,0-1 1,0 1-1,0 0 0,2-4 1,2-4-10,0 1 1,0-1 0,-2 0-1,7-14 1,-9 17 5,0 0 1,0 1-1,0-1 0,1 1 1,0 0-1,0 0 0,0 0 0,1 1 1,0-1-1,0 1 0,0 1 1,12-9-1,-8 10 9,1 1 0,0 0 0,0 1-1,0 0 1,0 0 0,0 1 0,0 0 0,15 3 0,11-1 4,144 2 34,-172-3-43,0 1 0,0 0 0,0 0 0,0 1 0,0 0 0,-1 0 0,1 0 0,-1 1 0,0 0 0,0 1 0,0 0 0,0 0 0,-1 0 0,0 1 0,6 7 0,-7-8 7,-5-5-6,1 0 0,-1 0 0,1 1 0,-1-1 0,1 1 0,-1-1 0,1 0 0,-1 1 0,1-1 0,-1 1-1,1-1 1,-1 1 0,0-1 0,1 1 0,-1-1 0,0 1 0,1 0 0,-1-1 0,0 1 0,0-1 0,0 1 0,1 0 0,-1-1 0,0 1 0,0 0 0,0-1 0,0 1 0,0-1 0,0 1 0,0 0 0,0-1 0,-1 1 0,1 0 0,0-1 0,0 1 0,0-1 0,-1 1 0,1 0 0,0-1 0,-1 1 0,1-1 0,0 1 0,-1-1 0,1 1 0,-1-1 0,1 1 0,-1-1 0,1 0 0,-1 1 0,1-1 0,-1 0 0,0 1 0,-6 4-7,0-1-1,0 0 1,0-1 0,-1 1 0,0-1-1,1 0 1,-1-1 0,0 0 0,0-1-1,0 1 1,-14-1 0,21-1 33,-34 22-54,16-11 45,-7 4-17,-1-1-1,-1-1 1,0-1-1,-1-1 0,0-2 1,-45 9-1,45-15-1,-45 10 0,65-10-2,1-1 1,0 1-1,0 0 1,0 1 0,0 0-1,0 0 1,1 1-1,0-1 1,-13 12 0,12-2-8,23-11-25,-8-2 21,42 2 17,57-4-1,-34 0 9,-70 1-10,0 0 0,0 0 0,-1 1 0,1-1 0,0 1 0,0 0-1,-1-1 1,1 1 0,0 0 0,-1 0 0,1 0 0,-1 0 0,0 0 0,1 1 0,-1-1 0,0 0 0,1 1 0,-1-1 0,0 1-1,0-1 1,1 4 0,20 43 33,-11-19-24,-5-19-11,1 0 1,0 0-1,1-1 0,0 0 0,0 0 1,0-1-1,19 14 0,29 29-9,19 30 70,-22-24-61,72 99 1,-99-112 6,-3 1 0,-1 1 1,26 82-1,-1-1-31,-26-79 20,25 68 31,-45-116-27,-1 1 0,0-1-1,0 1 1,1-1 0,-1 1 0,0-1-1,0 1 1,0-1 0,0 1-1,0-1 1,0 1 0,0 0 0,0-1-1,0 1 1,0-1 0,0 1 0,0-1-1,0 1 1,0-1 0,0 1 0,0-1-1,-1 1 1,1-1 0,0 1-1,0-1 1,-1 1 0,1-1 0,0 1-1,-1-1 1,1 0 0,0 1 0,-1-1-1,0 1 1,-19-3-100,-22-19-107,10-4 77,-47-51 0,21 19 56,-39-36 17,-95-83-125,159 150 162,0 2 0,-2 1 0,0 2 0,-53-23-1,73 37 23,-25-8 4,1-2 0,0-2 1,2-2-1,0-1 0,-51-41 0,74 51-3,-2-3 12,-1 1-1,-25-16 1,35 26-11,0 0-1,0 1 1,0 0 0,0 1 0,0-1 0,0 1 0,-1 1 0,1-1 0,-1 1 0,-12 0 0,-39 1 19,58 0-12,16 1-10,-2 1 15,-1 1-1,0 0 0,0 1 1,-1 1-1,1 0 0,19 11 1,63 46 32,-92-61-45,53 40 58,-3 3 0,-1 2 0,63 73 0,117 171 42,-208-259-103,81 118 111,-59-82 9,75 87-1,-119-151-242,-7-5 34,-19-11-14,-31-23-15,-64-57-131,-116-118 0,51 42 136,150 138 114,-1 2 0,-2 1 0,-1 2 0,-1 2 0,-1 2 0,-1 1 0,-1 2 0,-1 2 0,-60-15 0,90 29 1,0 0 1,1-1-1,0 0 1,0-1-1,0-1 1,-13-8-1,24 13 53,178 32 239,-31-13-175,-96-15-41,-1 3 0,75 19 0,-107-20-67,-1 0 0,1 1 0,-1 1 0,0 0 0,-1 1 1,0 1-1,0 0 0,-1 1 0,0 1 0,-1-1 0,19 22 0,-19-19-10,-10-10-2,1-1 1,0 1 0,0 0 0,-1 0-1,0 0 1,1 0 0,-1 0-1,0 0 1,-1 1 0,1-1-1,2 8 1,-6-10-6,1 1 0,-1-1 0,0 1 1,1-1-1,-1 0 0,0 0 0,0 0 0,0 0 0,0 0 0,0-1 0,0 1 0,0-1 0,0 1 1,-1-1-1,1 0 0,-4 1 0,2-1-15,-43 10-11,-1-3 0,1-2 0,-1-2-1,0-2 1,0-2 0,0-3 0,1-1 0,-65-16-1,38 9 40,79 14 0,1 1-1,-1-1 1,-1 1 0,1 0 0,0 1-1,-1-1 1,0 1 0,6 6 0,40 44 31,-42-45-25,-3-4-9,228 265 245,-171-191-152,80 133 0,-137-203-94,96 151 55,-75-113-37,-15-29-65,-23-45-106,-113-212-359,57 117 240,-118-200-2,176 309 283,8 11-7,0 1 0,1-1 0,0 0 0,-1 1-1,1-1 1,0 0 0,0 0 0,0 0-1,0 0 1,0 0 0,0 0 0,1 0-1,-2-3 1,11 7 167,7 8-113,-1 1 0,0 1 0,-1 0 0,-1 2 0,0-1 0,18 26 0,4 2 6,7 5 5,-8-7 1,2-1-1,75 62 0,-55-61-33,2-2 0,2-3 1,123 50-1,-171-79-33,0 0 1,0 1-1,-1 0 0,14 10 1,-22-14-4,0 0 1,0 0-1,-1 0 1,1 1-1,-1-1 1,0 1-1,1 0 1,-1-1-1,0 1 1,0 0-1,-1 0 1,1 1-1,-1-1 0,0 0 1,1 0-1,-1 1 1,-1-1-1,1 1 1,0 5-1,-1-8 2,6 7 23,-5-7-25,12-13-230,-7-10 201,-1-1 0,-1 1 0,-1-1-1,0-1 1,-2 1 0,-3-26 0,2 23-7,0 17 25,-1 1 0,0 0-1,-1 0 1,0 0 0,0 0 0,-1 0-1,0 0 1,-1 1 0,1-1 0,-1 1-1,-5-7 1,-12-15-91,-32-35-1,-5-7 21,49 60 79,1 0 0,0-1 0,1 1 0,0-2 0,1 1 0,1-1 0,0 0 0,0 0 0,1-1 0,1 1 0,0-1 0,1 0 0,-1-15 0,3 27 4,0 1 1,0-1-1,0 1 0,0-1 1,0 0-1,0 1 0,0-1 1,0 0-1,1 1 1,-1-1-1,1 1 0,-1-1 1,1 1-1,-1-1 1,1 1-1,0-1 0,0 1 1,0 0-1,0-1 0,0 1 1,0 0-1,0 0 1,0 0-1,2-2 0,1 2 8,0 0-1,-1 0 1,1 1-1,0 0 1,0-1-1,-1 1 1,1 1-1,0-1 1,0 0-1,5 2 1,-3 0 3,1 0 0,-1 0 0,0 1 0,0-1-1,0 1 1,0 1 0,0-1 0,-1 1 0,1 0 0,-1 1 0,0-1 0,5 6 0,55 68 104,-57-67-99,30 41 44,-3 1 0,-1 2-1,-3 2 1,-3 0 0,-2 2-1,-3 1 1,29 117 0,-38-103-30,-6-27-38,3 0 0,16 49 1,-16-84-10,-11-13 13,0 1 0,-1 0 0,1 0 1,0 0-1,0-1 0,0 1 0,0 0 0,0 0 1,0-1-1,0 1 0,0 0 0,0 0 1,0-1-1,0 1 0,1 0 0,-1 0 0,0 0 1,0-1-1,0 1 0,0 0 0,0 0 0,0 0 1,0-1-1,1 1 0,-1 0 0,0 0 0,0 0 1,0-1-1,0 1 0,1 0 0,-1 0 1,0 0-1,0 0 0,0 0 0,1 0 0,-1 0 1,0-1-1,0 1 0,0 0 0,1 0 0,-1 0 1,0 0-1,0 0 0,1 0 0,-1 0 1,0 0-1,0 0 0,1 0 0,-1 0 0,0 0 1,0 0-1,0 1 0,1-1 0,-1 0 0,0 0 1,0 0-1,1 0 0,-1 0 0,0 0 0,0 0 1,0 1-1,0-1 0,1 0 0,-1 0 1,0 0-1,0 0 0,0 1 0,0-1 0,1-23-49,-1 0 0,-1 1 0,-1-1 0,-1 0 0,-1 1 0,-1-1 0,-8-23 0,-154-348-573,154 360 609,-94-281-64,76 221 70,22 74 17,2 0 1,0-1 0,1-1-1,2 1 1,0-1-1,-2-32 1,6 53-1,0 0-1,0 0 1,0-1 0,0 1-1,0 0 1,0-1-1,1 1 1,-1 0 0,0 0-1,1-1 1,-1 1-1,1 0 1,-1 0 0,1-1-1,0 1 1,-1 0 0,1 0-1,0 0 1,0 0-1,0 0 1,-1 0 0,1 0-1,0 1 1,0-1 0,1 0-1,-1 0 1,0 1-1,1-2 1,1 2 5,0-1-1,0 1 1,0-1 0,1 1 0,-1 0-1,0 0 1,0 1 0,0-1-1,0 0 1,0 1 0,5 1 0,4 3 27,1-1 0,-1 2 0,-1-1 0,22 15 1,-4 3 14,0 2 0,-2 1 0,-1 1 0,38 50 0,74 131 161,84 211 228,-173-298-348,-31-71-62,41 77 0,-53-117-9,-4-7-22,0 0 0,0 0 0,0 0-1,-1 0 1,0 1 0,1-1 0,-1 0 0,0 1-1,0 3 1,-1-7-4,1 0 0,-1 0-1,0 0 1,0 0-1,0 0 1,0-1 0,0 1-1,0 0 1,0 0-1,0 0 1,0 0 0,0 0-1,1 0 1,-1 0 0,0 0-1,0 0 1,0 0-1,0 0 1,0 0 0,0 0-1,0 0 1,1 0 0,-1 0-1,0 0 1,0 0-1,0 0 1,0 0 0,0 0-1,0 0 1,0 0 0,0 0-1,1 0 1,-1 0-1,0 0 1,0 0 0,0 1-1,0-1 1,0 0 0,0 0-1,0 0 1,0 0-1,0 0 1,0 0 0,1 0-1,-1 0 1,0 0 0,0 0-1,0 1 1,0-1-1,0 0 1,0 0 0,0 0-1,0 0 1,0 0-1,0 0 1,0 0 0,0 1-1,0-1 1,0 0 0,0 0-1,0 0 1,0 0-1,0 0 1,0 0 0,0 0-1,0 0 1,0 1 0,0-1-1,-1 0 1,3-13-77,-9-5 27,-1 0 0,-1 0 0,0 1 1,-2 0-1,-20-26 0,11 16-22,-69-109-129,43 62 72,-78-93 1,116 158 139,-1-1-1,0 1 1,0 1 0,-1 0-1,0 0 1,-1 1 0,-15-9-1,25 16-3,1 0 0,-1-1-1,0 1 1,1 0-1,-1 0 1,0-1 0,1 1-1,-1 0 1,0 0 0,1 0-1,-1 0 1,0 0-1,1 0 1,-1 0 0,0 0-1,1 0 1,-1 0 0,0 1-1,1-1 1,-1 0-1,0 0 1,1 1 0,-1-1-1,0 0 1,1 1 0,-1-1-1,1 1 1,-1-1-1,1 0 1,-1 1 0,1-1-1,-1 1 1,1 0 0,-1-1-1,1 1 1,0-1-1,-1 1 1,1 0 0,0-1-1,0 1 1,-1 0 0,1-1-1,0 1 1,0 0-1,0-1 1,0 1 0,0 0-1,0-1 1,0 1 0,0 0-1,0-1 1,0 1-1,1 1 1,4 41-25,11 2 56,1 0 0,3-1 0,1-1 1,3-1-1,29 40 0,-28-42 51,69 88 52,-82-105-82,-12-23-58,0 0 1,0 1 0,0-1-1,0 0 1,1 0-1,-1 1 1,0-1-1,0 0 1,0 1-1,0-1 1,0 0-1,0 1 1,-1-1-1,1 0 1,0 1-1,0-1 1,0 0-1,0 0 1,0 1-1,0-1 1,0 0 0,-1 1-1,1-1 1,0 0-1,0 0 1,0 1-1,-1-1 1,1 0-1,0 0 1,0 0-1,-1 1 1,1-1-1,0 0 1,0 0-1,-1 0 1,1 0-1,0 0 1,-1 0-1,1 1 1,0-1 0,-1 0-1,1 0 1,0 0-1,0 0 1,-1 0-1,1 0 1,0 0-1,-1 0 1,1 0-1,0 0 1,-1-1-1,1 1 1,0 0-1,-1 0 1,1 0-1,0 0 1,0 0-1,-1 0 1,1-1 0,0 1-1,0 0 1,-1 0-1,1-1 1,-6-2-14,1 0 0,-1 0 1,1 0-1,0-1 0,0 0 1,0 0-1,0-1 1,1 1-1,0-1 0,0 0 1,-4-6-1,-16-17-20,12 16 34,-1-1-4,0 0 0,-2 1 1,-17-13-1,25 21 2,1 0-1,-1 1 1,0 0 0,0 1-1,0-1 1,-1 1 0,1 0 0,0 1-1,-1 0 1,1 0 0,-11 1-1,-335 17 51,208 2-86,91-9 60,0-2-1,-1-3 1,0-3-1,-77-5 1,131 2-22,0 1-1,0 0 1,0 0 0,0-1 0,-1 1 0,1 0-1,0 0 1,0 0 0,0 0 0,0 0 0,0 1-1,0-1 1,0 0 0,0 0 0,0 1-1,0-1 1,0 0 0,0 1 0,0-1 0,0 1-1,0 0 1,0-1 0,-1 2 0,0 21 69,2-12-74,0-1 1,2 0 1,-1-1 0,1 1-1,0-1 1,1 1 0,0-1 0,7 15-1,38 61 1,-33-60 27,0 2-25,1-1 0,2-1 0,0 0 0,23 22 0,-56-44-31,1-2 0,-1 1 0,-21-3 0,-359 1 64,387 1-30,1 0 0,0 0 0,-1 1 1,1 0-1,0 0 0,0 0 0,0 1 0,0 0 0,0 0 1,1 1-1,0 0 0,-1 0 0,-6 6 0,-10 11 16,-40 44-1,33-33-13,-220 267 2,37 22-193,213-321 187,-6 9-4,0 1 0,0 0 0,1 0 1,0 0-1,1 0 0,0 1 1,1 0-1,0 0 0,-1 12 0,4-22 4,1 0-1,-1 0 0,1-1 0,0 1 1,-1 0-1,1 0 0,0 0 1,0-1-1,0 1 0,-1 0 0,1-1 1,0 1-1,0-1 0,0 1 1,0-1-1,0 1 0,0-1 0,0 0 1,0 0-1,3 1 0,29 6-9,-26-5 9,60 22 11,-56-18-4,0-2-1,0 1 0,0-2 1,1 1-1,20 2 0,-20-5-4,25 2-8,58 13 1,-81-12 21,0 0 1,-1 1-1,0 1 1,0 0 0,0 0-1,-1 2 1,18 12-1,-13-7-1,0 0-1,-1 1 0,0 1 0,-2 0 0,0 1 0,0 1 0,-2 0 0,0 1 0,-1 0 0,14 30 1,-22-37-11,0 1 1,0-1 0,-1 1 0,-1 0 0,0 0-1,-1 19 1,0-30-9,-1 0 0,1 0 1,-1 0-1,1 0 0,-1 0 0,1 0 0,-1 0 0,0 0 0,1 0 0,-1-1 0,0 1 0,0 0 1,1 0-1,-1-1 0,0 1 0,0 0 0,0-1 0,0 1 0,0-1 0,0 1 0,0-1 1,0 1-1,0-1 0,0 0 0,-1 0 0,1 0 0,0 1 0,0-1 0,0 0 0,-2-1 0,-1 2-15,1-1-1,-1 0 1,1 0-1,-1 0 1,1-1-1,-1 1 0,1-1 1,0 0-1,-5-1 1,-14-12-30,2-1 0,-1-1 0,-34-35 0,-21-17-23,52 49 60,3 3 5,0 0 1,-29-16-1,40 28 17,1 0 0,0 0 0,-1 0 0,0 2 0,1-1 0,-1 1 0,0 0 0,-1 1 0,-13 0 0,42 0-4,-1 1 0,0 1 1,0 1-1,1 0 0,-1 1 1,-1 1-1,1 0 0,0 1 1,29 15-1,-33-12 6,0 1-1,-1 0 1,0 1-1,-1 1 0,0 0 1,0 0-1,12 19 1,4 11 47,22 44 0,-17-28-39,-23-40-2,-1 1 0,0 0 0,-2 0 0,0 1 0,-1-1 0,-1 1 1,0 0-1,-2 0 0,1 27 0,-1-13 7,1-1 0,2 1 0,1-1 0,2-1 0,15 42 0,-11-30 5,-10-33-25,0-1 0,1 0-1,0-1 1,0 1 0,1 0 0,0-1 0,0 0-1,1 0 1,0 0 0,0 0 0,10 9 0,29 28 51,-17-16-64,41 33 0,-17-13-27,-39-37 57,0 0 0,27 20 0,-30-21-66,-5-6-164,-3-17 142,-3 3 37,0-1 0,-1 1 0,0 0 0,-1 0 0,0 0 0,0 1 0,-1 0 0,0-1 0,-10-12 0,-6-10-43,-23-45-17,3-2 1,3-2-1,-37-114 1,-7-94 59,-5-19-4,76 277 44,-2 1 0,-1 1 0,-28-43 0,-18-38 14,52 91-23,-125-290 73,131 303-78,0 1 12,1-1-1,-1 1 1,1 0-1,0 0 1,0-1 0,0 1-1,0-7 1,1 10-3,0-1 0,1 1 0,-1-1 0,1 1 0,-1 0 0,1-1 0,-1 1 0,1 0 0,0-1 0,0 1 0,0 0 0,0 0 0,0 0 0,0 0 0,0 0 0,0 0 0,0 0 0,0 0 0,0 0 0,1 0 0,-1 1 0,0-1 0,1 0 0,-1 1 0,0-1 0,3 1 0,23-9 17,1 1 0,0 1 1,0 2-1,1 1 0,0 1 0,-1 1 1,1 2-1,47 5 0,19 9 114,118 33 1,-31-5-17,752 57 355,-522-70-401,959 151 87,-1151-149-172,-221-32 11,-40-4-219,-75-20 0,-72-38 120,-207-54-202,-284-40 48,544 124 271,54 13 0,0-3 0,2-4 1,0-4-1,2-3 0,2-3 1,-77-51-1,125 70-46,-42-29-18,-2 2-1,-2 4 1,-100-40-1,152 73 46,-1-1-1,2-1 1,-1-1-1,1 0 1,1-2-1,-18-14 1,35 26-4,1 0 5,1 1 0,-1 0 0,1-1 0,-1 1 0,1 0 0,-1-1 0,1 1 0,0-1 0,-1 1 0,1-1 0,0 1 0,-1-1 0,1 1 0,0-1 0,0 1 0,0-1 0,-1 1 0,1-1 0,0 0 0,0 1 0,0-1 0,0 1 0,0-1 0,0 1 0,0-1 0,0 0 0,0 1-1,0-1 1,0 1 0,1-2 0,-29 29-26,21-20 18,-1 0 0,0-1 0,0 0 0,-1 0 0,1 0 0,-1-1 0,-1-1 0,1 0 0,0 0 0,-14 3 0,-10 1 4,-61 6-1,-12 3 0,73-10-28,20-5 33,0 0 1,1 1-1,-1 1 0,1 0 0,-1 0 0,1 1 0,1 1 0,-1 0 0,1 0 0,-20 16 0,30-21 0,0 0 1,0-1-1,1 1 0,-1 0 0,0 0 0,1-1 1,-1 1-1,0 0 0,1 0 0,-1 0 0,1 0 1,0 0-1,-1 0 0,1 0 0,0 0 0,0 0 0,-1 0 1,1 0-1,0 0 0,0 0 0,0 0 0,0 0 1,0 0-1,0 0 0,1 0 0,-1 0 0,0 0 0,0 0 1,1 0-1,-1 0 0,1-1 0,-1 1 0,1 0 1,-1 0-1,1 0 0,-1 0 0,1-1 0,0 1 0,0 0 1,-1 0-1,1-1 0,0 1 0,0-1 0,0 1 1,-1 0-1,3 0 0,4 3 6,-1-1-1,1 1 1,0-1 0,1-1-1,7 3 1,75 15 23,110 10 1,-28-5 87,-23 1-51,-2 6-1,-1 7 0,204 83 1,-332-113-78,0-2 0,1 0 0,33 6 0,-131-27-207,-95-35 196,-3 8 0,-225-24-1,385 64 26,0-1-1,0-1 0,1-1 0,-1 0 0,-23-10 1,35 12-6,0-1 0,0 1 1,1-1-1,-1 0 0,1-1 1,0 1-1,0-1 0,0 0 1,0 0-1,1 0 0,0 0 1,0-1-1,0 1 1,0-1-1,1 0 0,-1 0 1,1 0-1,1 0 0,-1 0 1,-1-10-1,0 3-9,1 0-1,0 0 1,1-1 0,0 1-1,1 0 1,0-1 0,1 1-1,1 0 1,0 0 0,0 0-1,1 0 1,1 0 0,0 0-1,1 1 1,0 0-1,0 0 1,1 0 0,1 1-1,0 0 1,0 0 0,1 0-1,0 1 1,13-11 0,-6 7 16,28-22 16,86-53-1,-114 79-10,1 1 1,0 1-1,0 0 0,0 2 0,1-1 1,0 2-1,0 0 0,1 1 0,34-1 1,-12 4 27,0 3 0,0 1 0,67 15 0,-32-3-34,-39-10 3,-1 2 0,0 2 0,0 1-1,56 26 1,10 11 99,191 63 0,-107-45 3,-94-31-45,-9-1 24,1-5 0,141 32 1,62-13-2,-262-44-80,1 1 0,-1 1-1,0 1 1,0 2 0,-1 0-1,0 1 1,0 1 0,23 16 0,-45-24-145,-8-2 28,-21 0-48,-39-6-32,-82-22-12,-229-73-1,22 4 235,135 64 178,146 24-165,-116-27 0,124 15-48,1-2-1,-103-51 1,147 62 10,0 2 1,0 0-1,-1 1 0,0 1 1,-1 2-1,1 0 0,-1 1 1,-45 0-1,68 4-2,1 1 0,0 0 0,0 0 0,-1 0 0,1 0 0,0 0 0,0 0 0,0 0 0,0 0-1,0-1 1,0 1 0,0 0 0,0 0 0,0 0 0,0 0 0,0 0 0,1 0 0,-1 0 0,1 1 0,3 4-4,1 1 0,0-1 0,0 0 0,0 0 0,1 0 0,0-1 0,0 0-1,0 0 1,1 0 0,-1-1 0,15 7 0,-4-1-8,76 41 43,182 71 0,-142-67-64,324 104 132,-340-123 31,-18-4-131,-32-8 37,2-3 1,0-3-1,122 15 1,233-15 56,-198-11 0,-168-5-65,-2-1-15,1 3 0,-1 2 1,59 14-1,300 92 96,-296-89-149,-112-23 32,-29-1-131,1-1-1,1 0 1,-1-2 0,0-1 0,1 0 0,-27-12 0,-118-60-390,100 44 286,-27-7 265,-1 4 1,-2 3 0,-1 5 0,-2 5 0,-115-14-1,166 31 6,0-1-1,1-3 0,0-2 0,0-1 1,-83-39-1,114 45-15,14 7-12,0 0 1,-1 0 0,1-1 0,0 1 0,-1-1 0,1 1-1,0-1 1,0 0 0,0 1 0,0-1 0,-1 0 0,1 0-1,0 0 1,0 1 0,1-1 0,-1 0 0,0-1 0,0 1-1,0 0 1,1 0 0,-1 0 0,0 0 0,1 0 0,-1-1-1,1 1 1,0 0 0,-1-1 0,1 1 0,0 0 0,0-3-1,0 3-2,1 1 1,0-1-1,-1 0 0,1 1 0,0-1 0,0 0 0,0 1 0,-1-1 0,1 1 0,0-1 0,0 1 0,0-1 0,0 1 0,0 0 1,0-1-1,0 1 0,0 0 0,0 0 0,0 0 0,2 0 0,26-3 78,32 2-17,0 4 0,0 2 0,0 2 0,62 17-1,-25-11 10,0-4-1,1-5 0,126-10 0,104 4 322,-145 3-204,52 3 51,-222-1-231,0 0 0,0 1-1,0 1 1,0 0 0,-1 1 0,0 0-1,0 1 1,-1 0 0,14 10 0,-8-5-6,1 0 1,40 16 0,28 3-7,-28-12 6,-1 2 0,0 4 1,86 49-1,-124-62-3,-18-11 0,0 0-1,1 0 1,-1 0 0,0 0-1,1 1 1,-1-1 0,0 1 0,0-1-1,0 1 1,0 0 0,-1 0-1,1-1 1,0 2 0,-1-1-1,1 0 1,-1 0 0,0 0 0,0 1-1,1-1 1,-2 0 0,1 1-1,0-1 1,0 1 0,-1-1-1,1 1 1,-1-1 0,0 6 0,-22-7-202,-29-5 125,0-2-1,0-2 1,-94-29 0,30 7 81,-16-3 12,63 14 51,-2 2 0,-100-9 1,153 24-57,1 1 1,-1 1-1,1 0 1,-1 2 0,-30 5-1,43-6-9,1 0 1,-1 1-1,0-1 0,1 1 0,-1 0 0,1 0 1,0 0-1,0 0 0,0 0 0,0 1 1,0 0-1,0-1 0,1 1 0,-1 0 0,1 0 1,0 1-1,0-1 0,0 0 0,0 1 1,0-1-1,1 1 0,-1-1 0,1 1 0,0 0 1,1 0-1,-1-1 0,0 1 0,1 0 1,0 0-1,0 6 0,2 46-1,-1-19 0,-5 62 1,2-88-1,0 0 0,0 0 1,-1 0-1,0 0 1,-1-1-1,0 0 1,0 1-1,-2-1 0,1-1 1,-8 10-1,-7 6 2,-1-2 1,-2-1-1,0 0 0,-2-2 0,0-1 0,-55 32 0,30-24-6,-1-3 1,-1-1-1,-56 15 0,61-25 11,0-3 1,0-2-1,-80 4 0,-150-11 27,132-4-27,14 4-8,-320-14 7,-508-49 34,816 56-48,75 1 7,1-2 0,0-3 0,0-3 1,1-3-1,-122-47 0,107 35 3,-128-28 0,126 37-12,-120-45 0,40 7 9,104 38-36,45 13 13,0-1-1,0-1 0,1 0 0,0-1 0,0 0 0,1-1 0,0 0 1,1-1-1,-15-18 0,-6-4-47,15 13 87,25 21-24,36 27 28,-43-28-17,56 34 3,0-2 0,3-3 1,0-3-1,90 26 1,267 52 22,-257-68-25,-32-5-4,-10-1-7,1-5-1,192 15 1,-222-37 9,0-4 0,0-3 1,119-23-1,-124 12 4,117-6 0,-160 19-6,0 3 0,-1 1 1,1 2-1,0 2 0,40 11 0,-29-4 0,1-1 0,0-3 0,1-2 0,69-1 0,16-11-15,-80 1 30,0 3 1,111 11-1,-97 0-3,0-3-1,1-3 1,0-3 0,112-15-1,-131 6-18,-1-2 0,0-3-1,-1-2 1,0-3 0,-1-1-1,-2-3 1,0-3 0,51-33-1,-94 54-33,0 0 0,-1-1 0,0 0 0,0 0-1,0-1 1,5-6 0,-10 9 15,1 1 1,0-1-1,-1 0 1,0 1-1,1-1 0,-1 0 1,0 0-1,0 0 1,-1 0-1,1 0 0,-1 0 1,1 0-1,-1 0 1,0 0-1,0 0 0,-1 0 1,1 0-1,-1-5 1,-1 6 13,1-1 0,0 1 0,0 0-1,-1-1 1,1 1 0,-1 0 0,1 0 0,-1 0 0,0 0 0,0 1 0,0-1 0,0 0 0,0 1 0,-1 0 0,1-1 0,0 1 0,-1 0-1,1 0 1,-1 0 0,-3-1 0,-60-13-349,55 14 246,-24-6-124,-54-8-11,-114-35 0,189 46 290,-1-1 1,0 2-1,0 0 1,0 1-1,-27 0 1,35 2-19,1 0 0,0 0 0,0 1 0,0 0 0,0 1-1,0-1 1,0 1 0,0 0 0,1 0 0,-1 1 0,1 0 0,-1 0 0,1 0 0,0 1 0,0 0 0,-7 7 0,4-1 19,0 0 1,1 1-1,0 0 0,1 0 1,-6 16-1,-14 24 43,16-39-84,3-1 72,7-10-69,0-1-1,0 0 1,1 1 0,-1-1-1,0 0 1,0 1 0,0-1-1,1 0 1,-1 0 0,0 1-1,1-1 1,-1 0 0,0 0-1,1 0 1,-1 1 0,0-1-1,1 0 1,-1 0 0,0 0-1,1 0 1,-1 0 0,0 0-1,1 0 1,-1 0 0,0 0-1,1 0 1,-1 0 0,1 0-1,-1 0 1,0 0 0,1 0-1,-1 0 1,0 0 0,1 0-1,15-2 52,0 1 0,0-2 0,0 0 0,0-1 0,24-10 0,-25 8-40,0 1 1,1 1 0,-1 0 0,1 1 0,26-1 0,-33 3 4,-1 1 1,1 0-1,0 1 1,-1-1-1,1 2 1,0-1-1,-1 1 1,0 1 0,1-1-1,-1 1 1,0 1-1,0 0 1,-1 0-1,1 0 1,-1 1-1,0 0 1,0 1-1,8 7 1,-14-12-16,0 0-1,0 0 0,0 0 1,0 0-1,-1 0 1,1 1-1,0-1 1,0 0-1,-1 0 1,1 1-1,0-1 1,-1 1-1,0-1 1,1 0-1,-1 1 1,0-1-1,0 1 1,0-1-1,1 1 1,-2-1-1,1 1 1,0-1-1,0 1 1,0-1-1,-1 0 1,1 1-1,-1-1 1,1 1-1,-1-1 1,1 0-1,-1 1 1,0-1-1,0 0 1,0 0-1,1 0 1,-1 0-1,0 1 1,-1-1-1,1-1 1,0 1-1,0 0 1,0 0-1,-1 0 1,1 0-1,0-1 1,-3 2-1,-5 2 5,0 1-1,0-1 0,-1-1 0,0 1 1,-11 1-1,-26 2 44,-2-2 0,1-2 0,-69-4 0,35 0 81,-135-2 188,-127 2-216,261 9-102,0 3 1,-156 41 0,138-27-34,-13 2 65,-1-4 1,-1-6-1,-163 5 0,-233-5-27,2 1-17,414-18-20,-175-4 28,220 0-32,1-2-1,-1-2 0,-62-19 1,74 18-4,-1 1 1,-1 2-1,1 1 1,-79 3 0,118 2 38,1 0-1,-1 0 1,1 0 0,-1 0 0,1 1 0,-1-1 0,1 0 0,0 0 0,-1 1-1,1-1 1,-1 0 0,1 1 0,0-1 0,-1 1 0,1-1 0,0 0 0,0 1 0,-1-1-1,1 1 1,0-1 0,0 1 0,0-1 0,-1 1 0,1-1 0,0 1 0,0-1 0,0 1-1,0-1 1,0 1 0,0-1 0,0 1 0,0-1 0,0 1 0,0-1 0,0 0 0,1 1-1,-1-1 1,0 1 0,0-1 0,0 1 0,1-1 0,-1 1 0,0-1 0,0 0-1,1 1 1,0 0 0,11 24 32,2-10-42,1 0 0,0-1 0,0-1 0,2 0 0,23 14 0,4 3 6,3 3 13,2-3 0,0-1 0,2-3-1,89 32 1,223 48-21,-241-74 44,45 20-74,-95-27 36,124 24 1,-302-101-636,-109-39 592,-129-50-30,298 126 101,0 2-1,-1 2 0,0 2 1,-1 2-1,-95-1 0,142 8-19,0 0 0,0 1 0,-1-1 0,1 0 0,0 1 0,0-1 0,0 1 0,0-1 0,0 1 1,0 0-1,0-1 0,0 1 0,0 0 0,0 0 0,1-1 0,-1 1 0,0 0 0,1 0 0,-1 0 0,0 0 0,1 0 0,-1 0 0,1 0 0,-1 0 0,1 1 0,0-1 0,-1 0 0,1 0 0,0 0 0,0 0 0,0 0 0,0 1 0,0-1 0,0 0 0,0 0 0,0 0 0,0 0 0,1 2 0,0 5 7,0-1 0,0 1 0,1 0 1,0-1-1,3 9 0,2-1-8,1 1 1,1-1-1,0 0 0,1-1 1,1 0-1,0-1 1,23 22-1,105 76 17,-73-60-15,-24-24 7,-32-21-7,-1 0-1,0 0 0,0 0 1,0 1-1,-1 1 0,9 9 1,-21-16-26,0 1 0,0-2 0,-1 1 1,1 0-1,0-1 0,0 0 1,-8 0-1,-23-2 23,-43 1-22,73 1 21,0 1 0,1-1 0,-1 1 0,0 0-1,0 0 1,1 1 0,-1-1 0,0 1-1,1 0 1,0 0 0,-1 1 0,-4 3 0,8-5 1,0 0 1,0 0-1,0 1 1,0-1 0,0 1-1,0-1 1,0 1 0,1-1-1,-1 1 1,0-1-1,1 1 1,-1 0 0,1-1-1,0 1 1,0 0 0,-1-1-1,1 1 1,0 0-1,0 0 1,0-1 0,1 1-1,-1 0 1,0-1 0,1 1-1,-1 0 1,1-1-1,0 1 1,-1-1 0,2 3-1,1 1 5,0 0 0,0 0 0,0 0 0,1 0 0,0-1 0,8 9 0,-2-5 1,0-1 1,1 0-1,0 0 1,0-1-1,0-1 0,1 0 1,0 0-1,0-1 1,0-1-1,0 0 0,16 2 1,16-1 8,84-2 1,-71-3 36,64 0 5,13 0-8,133 15 0,-161-3-45,1-5-1,187-13 1,-279 6 15,-7 1-28,-1 0 0,0-1-1,0 0 1,0 0 0,0-1 0,0 0-1,0 0 1,9-5 0,-16 7 5,0 0 1,0-1 0,0 1 0,0-1 0,0 1-1,0 0 1,0-1 0,0 1 0,0-1 0,0 1-1,0 0 1,-1-1 0,1 1 0,0 0 0,0-1-1,0 1 1,0 0 0,-1-1 0,1 1 0,0 0-1,0-1 1,-1 1 0,1 0 0,0 0 0,0-1-1,-1 1 1,1 0 0,0 0 0,-1-1 0,1 1-1,0 0 1,-1 0 0,1 0 0,-1 0-1,1 0 1,0 0 0,-1-1 0,1 1 0,-1 0-1,-108-50-307,-219-68-1,-39-17 295,263 88 60,-141-89-1,244 136-40,1 0 0,0-1 0,0 1 0,-1 0 0,1 0 0,0 0 0,0 0 0,-1 0 0,1 0 0,0 0 0,0-1 0,-1 1-1,1 0 1,0 0 0,0 0 0,-1 0 0,1-1 0,0 1 0,0 0 0,0 0 0,0-1 0,-1 1 0,1 0 0,0 0 0,0-1 0,0 1 0,0 0 0,0 0 0,0-1-1,0 1 1,0 0 0,0-1 0,0 1 0,0 0 0,0 0 0,0-1 0,0 1 0,0 0 0,0 0 0,0-1 0,0 1 0,0 0 0,0-1 0,0 1 0,1 0 0,-1 0-1,0-1 1,18-4 20,22 2-25,234 5 247,414-8 217,-252 1-326,-310 5-120,-103-5-69,-23 5 50,0 0 1,0 0-1,1-1 0,-1 1 0,0 0 0,0-1 1,1 1-1,-1 0 0,0-1 0,0 1 0,0 0 1,0-1-1,1 1 0,-1 0 0,0-1 0,0 1 1,0 0-1,0-1 0,0 1 0,0-1 0,0 1 1,0 0-1,0-1 0,0 1 0,0-1 0,0 1 1,-1 0-1,1-1 0,0 1 0,0 0 0,0-1 1,-2-1-11,1 0 1,0 1-1,-1-1 1,1 0 0,-1 1-1,0 0 1,1-1-1,-1 1 1,0 0-1,0 0 1,0 0 0,0 0-1,0 0 1,0 0-1,-4-1 1,-59-10-21,-81-5 1,2 0 20,82 7 22,-45-8 93,-184-6 0,291 27-92,0 0 1,0 0-1,1 0 0,-1 0 0,1 0 0,0 0 1,0-1-1,0 1 0,0 0 0,3 5 0,25 25-1,2 0-1,1-2 0,50 36 0,8 9 82,-75-64-86,0-1-1,1 0 0,1 0 1,0-2-1,0 0 1,0-1-1,1-1 0,0-1 1,1 0-1,0-1 1,30 3-1,18-1 17,0-3-1,69-6 1,-40 1-13,-37 1-11,0-3 1,77-12-1,-27-5 4,116-5 0,-169 19 13,-1-2 1,68-19-1,-77 14-8,1 3-1,1 2 1,72-3 0,-44 7-3,0-3-1,103-24 1,47-6 25,-140 24 35,115-32 0,-20 2-4,-170 41-52,483-115 9,-484 111-160,-29 5 122,-32 5 9,-203 53-8,178-36 29,-2-4 0,1-3 0,-137 7 0,195-21-6,-9 1 5,-1-1 0,1-1 0,0-2 0,0-1 0,-42-11 0,15-2-8,0 2 0,-1 3 0,-1 2 0,1 3 0,-1 2 0,-1 2 0,1 4 1,0 1-1,0 4 0,-73 15 0,-45 24 18,-67 15-44,190-50 34,-1-3 0,-85 3-1,126-10-10,0 1 0,0-2 1,0 0-1,0 0 0,0-1 0,0-1 0,0 0 0,0 0 0,1-1 1,-19-10-1,12 4 4,0 1 0,-1 1 0,0 1 0,0 0 0,-1 2 0,0 0 0,0 1 0,0 1 0,0 1 0,-23 0 0,-122 16-106,164-14 70,7 0-43,360-26 186,-176 7-143,47 3 55,462-52 28,-544 36 69,179-61-1,-142 35-60,-126 42-38,1 4 0,1 2 0,-1 3 0,101 2 0,-139 5-31,0-2-1,0 0 0,45-12 1,-64 12 14,1-1-1,-1 0 1,0 0 0,-1-2 0,1 1-1,-1-1 1,1 0 0,-2-1 0,1 0-1,-1 0 1,1-1 0,-2 0-1,9-10 1,-5 8 0,-1-1-67,-10 9 66,0 1-1,0 0 0,0 0 0,0-1 0,0 1 0,-1 0 0,1-1 0,0 1 1,0 0-1,0 0 0,0-1 0,0 1 0,-1 0 0,1 0 0,0-1 1,0 1-1,0 0 0,-1 0 0,1 0 0,0-1 0,0 1 0,-1 0 0,1 0 1,0 0-1,0 0 0,-1 0 0,1-1 0,0 1 0,-1 0 0,1 0 0,0 0 1,-1 0-1,1 0 0,0 0 0,0 0 0,-1 0 0,1 0 0,0 0 0,-1 0 1,1 0-1,0 0 0,-1 1 0,-61-9-95,-223-39-519,257 38 634,-1-1 0,2-2-1,-1 0 1,2-2 0,-46-32 0,46 29 3,0 1-1,-1 0 1,0 3-1,-1 0 1,-35-11 0,62 24-15,0-1 1,-1 1 0,1 0 0,0-1 0,0 1 0,-1 0 0,1-1-1,-1 1 1,1 0 0,0 0 0,-1 0 0,1 1 0,0-1 0,-1 0-1,1 0 1,0 1 0,-1-1 0,-1 1 0,3 0-4,-1 0 0,1-1 0,0 1 0,0-1 0,0 1 0,0-1 0,-1 1 0,1 0 0,0-1 1,0 1-1,0-1 0,0 1 0,0 0 0,0-1 0,0 1 0,0-1 0,1 1 0,-1 0 0,0-1 0,0 1 0,0-1 0,1 1 0,-1-1 0,0 1 0,1-1 1,-1 1-1,1 0 0,1 3 4,1-1 0,0 1 0,-1-1 0,1 0 0,0 0 0,1 0 0,-1 0 0,1 0 0,7 4 0,14 0 1,0 0 0,1-1 0,0-2 1,0 0-1,0-2 0,34-1 0,-17 0 13,47 7 1,28 12 30,219 8-1,-184-33 42,-86 1-76,0 3 0,95 11-1,-118-6-36,70-3-1,-66-1 12,-42-1-6,-1 1 0,1-1 0,-1 0 0,1 0 0,-1-1 0,0 0 0,1 0 0,4-3 0,-9 5 12,0 0 1,0-1-1,0 1 1,0-1 0,0 1-1,0-1 1,0 1-1,-1-1 1,1 0 0,0 1-1,0-1 1,-1 0 0,1 0-1,-1 0 1,1 1-1,0-1 1,-1 0 0,1 0-1,-1 0 1,0 0-1,1 0 1,-1 0 0,0 0-1,0 0 1,1 0-1,-1 0 1,0 0 0,0 0-1,0 0 1,0 0 0,0 0-1,-1 0 1,1 0-1,0 0 1,0 0 0,-1 0-1,1 0 1,0 0-1,-1 0 1,1 0 0,-1 0-1,0 0 1,1 0-1,-1 1 1,1-1 0,-1 0-1,0 0 1,0 1 0,0-1-1,1 0 1,-3 0-1,-12-10-71,0 1 0,0 1-1,-1 0 1,-34-13-1,2 0-86,-156-100-114,190 112 275,0 2 22,-1 0 0,0 0 1,0 2-1,-1 0 0,0 0 1,0 1-1,-17-2 0,33 7-15,0 0-1,0 0 0,0 0 0,0 0 0,0 0 1,0-1-1,0 1 0,0 0 0,0 0 1,0 0-1,0 0 0,0 0 0,0 0 0,0 0 1,0-1-1,0 1 0,0 0 0,0 0 0,0 0 1,0 0-1,0 0 0,0 0 0,0 0 0,0 0 1,0-1-1,-1 1 0,1 0 0,0 0 0,0 0 1,0 0-1,0 0 0,0 0 0,0 0 1,0 0-1,0 0 0,0 0 0,-1 0 0,23-3 88,30 1 38,147 18 251,-29 0-118,-69-13-118,-1 4-1,0 5 1,174 44-1,-110-12-10,159 54-115,-301-89-20,-1 2 0,0 0 0,0 2 1,-1 0-1,-1 1 0,30 28 0,90 111 3,-82-85 25,-48-55-52,0 0 0,-1 1 0,0 0 0,-1 1 1,-1-1-1,0 1 0,-1 0 0,0 1 0,-2-1 0,0 1 1,0 0-1,-2 0 0,0 0 0,-1 22 0,0-37 3,-4-2-139,-10-4 138,-1 0 1,1 0 0,-16-10 0,-28-12-1,-41-8 20,-503-207-44,416 158 73,158 74-19,-2 1-1,1 2 0,-1 1 1,-51-4-1,-283-3-212,162 7 116,162 5 79,-66 5-1,92-2 8,-1 0 1,1 1-1,0 1 0,0 1 1,0 0-1,1 0 0,-25 15 1,8-1-13,1 3 0,1 0 1,-39 41-1,36-38 28,14-9-116,20-15 99,-1-1 0,1 1 0,0-1 0,0 0 0,0 0 0,-1 0 0,1 0-1,0 0 1,0 0 0,0-1 0,3-1 0,115-7 65,177 7 0,-138 4-82,-104 0 46,0 2-1,1 2 0,-2 3 1,1 2-1,-2 2 0,0 3 1,0 2-1,73 36 0,5 6-2,152 79 68,-276-135-86,0 1 0,1 1-1,-1 0 1,-1 0 0,1 0-1,-1 1 1,-1 0 0,1 0-1,-1 1 1,0 0-1,-1 0 1,0 1 0,0-1-1,-1 1 1,0 0 0,0 0-1,-1 0 1,0 1-1,-1-1 1,0 1 0,0-1-1,-1 1 1,-1 0 0,0 16-1,0-25-1,-1 0-1,1 0 1,-1 0-1,1 0 1,-1 0-1,0 0 1,1 0-1,-1 0 1,0 0-1,0 0 0,1-1 1,-1 1-1,0 0 1,0 0-1,0-1 1,0 1-1,0-1 1,0 1-1,0-1 1,0 1-1,0-1 1,-1 1-1,1-1 1,0 0-1,0 0 1,-2 0-1,-36 6-45,35-5 38,-259 2-239,146-5 180,-25 0 45,-150-22 0,208 11 21,0-3-1,1-4 1,-89-33 0,106 28 9,-133-45-9,167 61-3,-1 1 0,0 2-1,0 2 1,-45-1 0,56 4 21,13 1-8,1-1 0,-1 1-1,0 0 1,1 1 0,-1 0 0,0 0 0,1 1 0,-1 0-1,1 1 1,0-1 0,-1 2 0,-7 4 0,132-4-33,-29-4 24,197 5 16,-224-1-14,-1 3 0,104 26 0,-162-33-4,285 73 34,-224-61-26,1-3 1,105 2-1,-137-10-32,-24 1 20,1-1 0,0-1 1,0 0-1,-1 0 0,1 0 0,0-1 0,-1 0 0,1-1 0,-1 1 0,1-2 0,-1 1 0,11-6 0,-17 8-1,0-1 0,0 0 1,0 0-1,0 0 0,0 0 0,0 0 0,-1 0 0,1 0 0,0 0 0,-1 0 0,1 0 0,-1-1 0,1 1 0,-1 0 0,0 0 0,1 0 0,-1-1 0,0 1 1,0 0-1,0 0 0,0-1 0,0 1 0,0 0 0,0 0 0,0-1 0,-1 1 0,1 0 0,0 0 0,-1-1 0,1 1 0,-1 0 0,1 0 0,-1 0 0,0 0 0,1 0 1,-1 0-1,0 0 0,0 0 0,-1-1 0,-3-4-37,-1 1 1,0-1-1,0 1 0,-12-7 1,-186-99-130,54 33 192,-107-82-26,251 156 15,1 1 26,1 0 1,0 1-1,-1 0 0,0 0 1,1 0-1,-1 0 0,0 1 1,0 0-1,-9-2 1,16 11 133,9 4-167,0-1 0,0 0 0,1-1 0,1 0-1,0-1 1,0 0 0,0-1 0,28 12 0,6 0 13,74 20 1,51 14 71,316 147 0,-460-186-87,-1 0 0,-1 2 0,0 1 0,-1 1 0,-1 1 0,-1 1 0,-1 1 0,-1 1 0,-1 1 0,19 28 0,-11-10-23,-18-25 6,0-1 0,1-1 0,18 19 1,-6-24-194,-23-10 199,0 0 0,1 0 0,-1 0-1,1 0 1,-1 0 0,0-1-1,1 1 1,-1 0 0,1 0 0,-1 0-1,0 0 1,1 0 0,-1 0-1,1-1 1,-1 1 0,0 0 0,1 0-1,-1-1 1,0 1 0,1 0-1,-1 0 1,0-1 0,0 1 0,1 0-1,-1-1 1,0 1 0,0 0-1,1-1 1,-1 1 0,0-1 0,0 1-1,0 0 1,0-1 0,0 1-1,0-1 1,1 1 0,-1 0 0,0-1-1,0 1 1,0-1 0,0 1 0,-1-1-1,1 1 1,0 0 0,0-1-1,0 1 1,0-1 0,0 1 0,0 0-1,-1-1 1,1 1 0,0 0-1,-1-1 1,-6-14-27,-1 0 0,0 0 0,-1 1 0,-1 1 0,-15-19 1,-14-18 6,15 13 24,1 0 1,2-2-1,-19-47 0,31 62 1,0-1 0,2 0 0,1-1 0,1 1 0,1-1 0,-1-43-1,5 67 9,0 1 0,0-1 0,0 1 0,0-1 0,0 0-1,1 1 1,-1-1 0,0 1 0,1-1 0,-1 1-1,1-1 1,-1 1 0,1-1 0,0 1 0,0 0-1,0-1 1,0 1 0,0 0 0,0-1 0,0 1-1,0 0 1,0 0 0,0 0 0,0 0 0,1 0-1,-1 0 1,1 1 0,-1-1 0,0 0 0,1 1-1,-1-1 1,1 1 0,-1-1 0,1 1 0,0 0-1,-1 0 1,1-1 0,-1 1 0,1 0 0,0 1 0,-1-1-1,2 0 1,2 1 13,-1 0-1,0 0 0,1 0 1,-1 0-1,0 0 1,0 1-1,0 0 1,0 0-1,0 0 1,-1 1-1,1-1 0,-1 1 1,1 0-1,4 4 1,15 27 54,-2 0 0,-1 1 0,-2 2 0,20 53 1,7 12 101,-5-27-156,-23-46 11,20 48-1,-76-206-501,-31-78 300,61 171 152,2 1-1,1-1 0,2-1 0,0-35 1,4 70 29,1 1 1,-1 0 0,0-1-1,1 1 1,-1 0-1,1 0 1,0 0 0,-1 0-1,1-1 1,0 1 0,0 0-1,0 0 1,0 0 0,0 1-1,0-1 1,0 0-1,0 0 1,0 0 0,0 1-1,0-1 1,0 1 0,0-1-1,1 1 1,-1-1-1,0 1 1,1-1 0,-1 1-1,0 0 1,0 0 0,1 0-1,-1 0 1,2 0 0,44 2 275,-42 1-265,1-1-1,-2 1 1,1 0-1,0 0 1,0 0-1,-1 1 1,0 0-1,0-1 1,0 2-1,0-1 1,-1 0-1,1 1 1,-1-1-1,0 1 1,3 8-1,8 14 19,15 41-1,-27-61-30,9 21 4,78 186 75,-79-191-68,-2-1 0,-1 1 1,0 1-1,-2-1 1,-1 1-1,0 0 1,-2 0-1,-1 0 1,-2 25-1,1-45-14,1 0-1,-1 0 0,1 1 0,0-1 1,0 0-1,0 0 0,1 0 0,-1 0 1,1 0-1,0 0 0,0 0 1,0-1-1,1 1 0,-1-1 0,1 0 1,0 1-1,0-1 0,0 0 0,0-1 1,1 1-1,-1 0 0,1-1 1,-1 0-1,1 0 0,6 2 0,11 4-12,0 0-1,0-2 1,42 7-1,-6-1 14,12 0 20,-54-10-41,0 0 1,27 8-1,-36-10-12,-5 0 11,-11 0-97,-48-1 42,0-3-1,0-3 1,1-2-1,0-3 1,-100-34-1,111 30 141,-82-18-1,106 30-39,1 1 0,-1 1 0,0 0-1,0 2 1,1 1 0,-28 4 0,41-4 2,1 1 0,0 1 1,0-1-1,0 1 0,0 0 0,1 0 1,-1 1-1,1 0 0,0 0 0,0 0 1,-7 8-1,12-10-23,1-1-1,-1 1 1,1-1-1,0 0 1,0 1 0,-1-1-1,1 1 1,0-1 0,0 1-1,1-1 1,-1 0 0,0 1-1,0-1 1,1 1 0,-1-1-1,1 0 1,-1 1-1,1-1 1,0 0 0,-1 0-1,1 1 1,0-1 0,0 0-1,0 0 1,0 0 0,0 0-1,0 0 1,0 0 0,0 0-1,3 1 1,38 23 8,-39-24-3,269 118 40,-268-112-77,-14-1-36,-20 2-64,27-7 118,-69 13-16,0-3 0,0-3 0,-1-4 1,-107-6-1,120-4 25,-1-2 0,-81-21-1,85 16 31,108 28 33,-19-5-41,59 12 1,-19-13 40,-1 3 1,0 3-1,115 41 0,-136-39-53,1-2-1,1-2 0,0-3 0,1-2 0,58 1 0,-98-7-4,0 1 0,1 0 0,-1 0 0,0 1 0,-1 1 0,1 0 0,-1 1 0,19 11 0,-31-17-8,0 0 1,0 0 0,0 0-1,0 0 1,0 1 0,0-1-1,0 0 1,1 0 0,-1 0-1,0 0 1,0 0-1,0 0 1,0 0 0,0 1-1,0-1 1,0 0 0,0 0-1,0 0 1,0 0 0,0 0-1,0 0 1,0 1-1,0-1 1,0 0 0,0 0-1,0 0 1,0 0 0,0 0-1,0 1 1,0-1 0,0 0-1,0 0 1,0 0-1,0 0 1,0 0 0,0 0-1,0 1 1,0-1 0,0 0-1,0 0 1,0 0 0,-1 0-1,1 0 1,0 0-1,0 0 1,0 0 0,0 1-1,0-1 1,0 0 0,0 0-1,-1 0 1,1 0 0,0 0-1,0 0 1,0 0-1,0 0 1,0 0 0,-1 0-1,1 0 1,0 0 0,0 0-1,0 0 1,0 0 0,-1 0-1,-19 5-177,-44 2-4,35-4 112,-52 7-41,7-3 82,1 4 0,-84 23 0,104-20 182,33-9-115,0 0 0,1 1 0,0 1 0,0 0 0,-26 16 0,44-23-34,0 0 1,1 1-1,-1-1 1,1 1-1,-1-1 1,1 0-1,-1 1 1,0-1-1,1 1 1,0-1-1,-1 1 1,1-1-1,-1 1 1,1 0-1,0-1 1,-1 1-1,1 0 1,0-1-1,0 1 1,-1-1-1,1 1 1,0 0-1,0 0 1,0-1 0,0 1-1,0 0 1,0-1-1,0 1 1,0 0-1,0-1 1,0 1-1,0 0 1,1-1-1,-1 1 1,0 0-1,0-1 1,1 1-1,-1 0 1,0-1-1,1 1 1,0 0-1,18 13 11,11-11-2,-1-2 0,50-2 0,-16-1 33,-27 0-12,1-2 1,50-11-1,42-5 61,-56 11-13,-1-4 1,94-28 0,-123 30-70,-7 4-7,-27 5-1,1 0 0,-1 0 0,0 0 1,0-1-1,0 0 0,0-1 0,11-6 0,175-101-172,-186 106 170,1 1 0,1 0 0,-1 1 0,0 0 0,1 0 0,-1 1 0,1 1 0,0 0 0,11 0 0,42-7 11,80-12-11,-26 4 7,11-13-12,-87 18 6,0 1 0,1 2 1,74-3-1,-95 11-1,-11 1-1,0-1 0,0 1 0,0-2 0,-1 0 0,1 0 0,0-1 0,0 0 0,-1-1 0,0 0 0,1-1 0,-1 0 0,14-7 0,83-51-137,-106 61 113,-14-1-48,0 1 5,1 0 0,-1 1 1,-23 2-1,-4 0-25,-882 7 515,898-11-419,1-1 0,0 0 0,0-2-1,0-1 1,1-1 0,-25-11-1,17 7 4,0 1 0,-41-8 0,38 15 5,-61 1 0,60 2 45,-3-1 167,29 0-206,0 0-1,0 0 0,0 1 0,-1 1 0,1-1 1,0 1-1,0 1 0,0-1 0,0 1 0,-7 4 1,12-5-11,0 1 1,0 0 0,0-1 0,0 0-1,0 1 1,0-1 0,-1 0 0,1-1-1,0 1 1,0-1 0,-1 1 0,-4-1-1,0 1 13,1-1-1,0 2 0,-1-1 1,-13 6-1,14-5 7,0 1 1,0-1-1,-1-1 0,-14 2 0,-140 1 201,71-17 4,90 13-165,-32 5 182,34-2-247,-1 0 1,2-1-1,-1 1 0,0-1 1,1 1-1,-1-1 1,1 0-1,-1 0 0,1 1 1,0-1-1,0 0 1,0-1-1,1 1 1,-1 0-1,0 0 0,1-1 1,-1 0-1,0 1 1,1-1-1,0 0 0,-1 0 1,4 0-1,8 5-13,0-1 0,1-1 0,17 3 0,108 8-437,219-4 0,-352-11 450,-1-1 0,1 0-1,0-1 1,-1 1 0,10-5 0,-9 4-12,0 0 0,-1 0 0,1 0 0,0 1 0,11-1 0,3 1-1,0-2 1,-1 0 0,23-7-1,25-3-55,7-9 203,32-1-215,-93 19 119,131-23-43,-90 18-12,-25 3 8,0-2-1,33-14 0,-39 13 9,1 1 1,0 1-1,0 1 1,27-3-1,-34 7 6,0-1 0,-1-1 0,1-1 0,-1 0 0,27-12 0,79-48-63,-36 18 54,-74 42-4,0 0 0,1 2-1,0-1 1,0 2-1,0 0 1,23 0 0,-37 2 4,1-1 1,-1 1 0,1 0 0,-1 0 0,1 0-1,-1 0 1,1 0 0,-1 0 0,1-1-1,-1 1 1,1 0 0,-1 1 0,1-1 0,-1 0-1,1 0 1,-1 0 0,0 0 0,1 0 0,-1 0-1,1 1 1,-1-1 0,1 0 0,-1 0-1,1 0 1,-1 1 0,0-1 0,1 0 0,-1 1-1,0-1 1,1 0 0,-1 1 0,0-1-1,1 1 1,-1-1 0,0 0 0,0 1 0,0-1-1,1 1 1,-1-1 0,0 1 0,0-1-1,0 1 1,0-1 0,0 1 0,0-1 0,0 1-1,0-1 1,0 1 0,0-1 0,0 1 0,0-1-1,0 1 1,0-1 0,0 0 0,-1 1-1,1-1 1,0 2 0,-1 9 46,2-7-56,-1 1 0,0-1 0,0 0 0,0 0 0,-1 1 0,0-1 0,0 0 0,0 0 0,0 1 0,0-1 0,-1 0 0,0 0 0,0-1 0,0 1 0,0 0 0,-1-1 1,1 1-1,-1-1 0,0 0 0,0 0 0,0 0 0,0 0 0,-1 0 0,1-1 0,-1 1 0,0-1 0,0 0 0,1 0 0,-1-1 0,0 1 0,-1-1 0,-4 2 0,-6 1-410,0-1 0,-1 0 0,-26 1 0,9 0-618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4:53.628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180 4677 0,'5'10'1139,"-4"-9"-1111,12-11 332,14-23-393,-25 30 125,47-66 68,48-92 0,-62 91-44,-23 43-70,28-46 0,-28 56 3,12-18-21,0-1 0,-3-1-1,26-59 1,-40 80-29,1 0-1,0 1 1,21-27-1,-20 31 0,-1 0 0,-1 0-1,0-1 1,0 0 0,-2 0-1,1 0 1,-1-1 0,3-15-1,-1 3 21,16-44 0,-7 27-27,5-10-17,-15 41 29,-1 0 1,-1 0-1,0-1 0,0 1 0,-1-1 1,0 0-1,1-19 0,16-177-24,-20 202 21,-1-37 7,2-1 0,12-69 0,34-166-28,-32 197 24,-10 51 2,1-1-1,1 1 1,1 1 0,23-54-1,158-320 34,-177 377-38,24-64-11,33-135 0,-32 97-10,-7 20 28,-4-1 0,17-165 1,-39 2-9,-7 141 7,2 81-2,-1 31-6,1 1 1,2 0 0,-1-1-1,2 1 1,1 0 0,9-34 0,-9 44 6,-1 0 0,1-1 1,-2 1-1,1 0 0,0-19 1,-2 27 26,-53 6-331,51-9 270,-1 0 0,1 1 0,0-1 0,0 0 0,0 0 0,0 0 1,-2-9-1,2 9 25,-24-49 14,13 84 161,-14 109-143,16-94-26,2 0 1,3 0-1,-2 49 1,8-93-3,0-1 1,-1 0 0,1 1 0,0-1 0,0 0-1,1 1 1,-1-1 0,0 0 0,0 1-1,1-1 1,-1 0 0,1 0 0,-1 1 0,1-1-1,-1 0 1,1 0 0,0 0 0,-1 1 0,1-1-1,2 1 1,24 2 64,-16-4-72,51-4 140,0-2 0,95-23 0,-35 6-46,301-62 491,-206 37-421,243-22 0,-279 48-184,-161 19-52,-22 1-102,-36 7-152,-190 52 182,-192 55-130,-367 142 196,775-250 87,-1 0 1,1 2 0,-20 10-1,30-15-1,1 0-1,-1 0 1,1 1-1,-1-1 1,1 0-1,-1 1 0,1-1 1,0 0-1,0 1 1,-1 0-1,1-1 1,0 1-1,0 0 1,1-1-1,-2 3 1,2-3-1,0 1 0,0-1 0,0 0 0,1 0 0,-1 1 0,0-1 0,0 0 1,1 0-1,-1 0 0,1 1 0,-1-1 0,1 0 0,0 0 0,-1 0 0,1 0 1,0 0-1,0 0 0,-1 0 0,1 0 0,0 0 0,0-1 0,0 1 0,0 0 1,0-1-1,0 1 0,2 0 0,6 4 5,0-1 0,0 0 1,0 0-1,0-1 0,1-1 1,-1 1-1,1-2 0,0 1 0,13-1 1,98-2 73,-84 0-67,48-7 39,0-3 0,90-24 0,-4 1 47,-57 15-60,425-62 202,-333 71-251,-203 10 22,-26 0-241,-77 3 197,0 5 0,0 3 0,1 5 0,-189 57 0,-59 53 10,6-2 13,268-106 34,44-12-32,0 2 0,-28 10 0,49-15 5,1 0 0,1 0 0,-1 1-1,0 0 1,1 0 0,0 1-1,0 0 1,0 0 0,1 0 0,-1 0-1,1 1 1,-7 11 0,11-17 2,1 1 1,-1 0 0,1 0-1,-1 0 1,1-1 0,0 1-1,-1 0 1,1 0 0,0 0-1,0 0 1,0 0 0,-1 0-1,1 0 1,0-1 0,0 1-1,0 0 1,0 0 0,1 0-1,-1 0 1,0 0 0,0 0-1,1 0 1,-1 0 0,0-1-1,1 1 1,-1 0 0,0 0-1,1 0 1,0-1-1,-1 1 1,1 0 0,-1 0-1,1-1 1,0 1 0,-1-1-1,1 1 1,0-1 0,0 1-1,-1-1 1,1 1 0,0-1-1,0 1 1,0-1 0,0 0-1,0 0 1,0 1 0,-1-1-1,1 0 1,0 0 0,2 0-1,58 5 41,-51-5-46,360-18 81,-142 2-102,516-45 438,-665 56-384,-77 5-91,-8 4-19,-1 0 55,0-1-1,0 0 0,0 0 0,0 0 1,0-1-1,-12 3 0,5-1 30,-48 10-40,0-3 0,-88 6 0,81-11 22,-140 14-6,-320 40-45,525-59 69,-59 9-1,-107 31 1,154-35-2,0-1 1,0 2-1,1 0 0,-1 1 1,1 1-1,1 0 1,0 1-1,0 0 1,1 1-1,0 1 1,-17 20-1,29-31 1,1-1 0,-1 1 0,1-1 0,-1 0 1,1 1-1,0-1 0,-1 1 0,1-1 0,0 1 0,-1-1 0,1 1 0,0-1 0,0 1 0,-1-1 1,1 1-1,0 0 0,0-1 0,0 1 0,0-1 0,0 1 0,0 0 0,0-1 0,0 1 1,0-1-1,0 1 0,0 0 0,0-1 0,0 1 0,1-1 0,-1 1 0,0-1 0,0 1 0,1-1 1,-1 1-1,0-1 0,0 1 0,1-1 0,-1 1 0,1-1 0,-1 1 0,1-1 0,-1 0 0,0 1 1,1-1-1,0 1 0,29 6 6,-26-6-6,87 8 34,177-6 0,-134-5 10,20 2-10,592-21 129,-658 15-259,-87 6 102,-4 0-38,-93 6-13,0 3 1,-123 29 0,50-7 22,-297 30 33,20-2-1,318-34-37,115-18 41,21-1-4,25 3-34,38 3 27,129 5 0,79-17 82,-118-2-21,134-2-74,213 4 159,-475 1-150,0 2-1,0 1 1,55 14 0,-86-18 2,0 0 0,0 1 0,0 0 0,0-1 1,0 1-1,0 0 0,0 0 0,0 0 0,-1 0 0,1 0 1,0 0-1,-1 1 0,1-1 0,-1 0 0,1 1 0,-1 0 1,2 2-1,-3-3-3,0 0 1,1 0 0,-1 0-1,0 0 1,0 0-1,0 0 1,0 0 0,0 1-1,0-1 1,0 0-1,-1 0 1,1 0-1,0 0 1,0 0 0,-1 0-1,1 0 1,-1 0-1,1 0 1,-1 0 0,1 0-1,-1 0 1,-1 1-1,-3 3-19,0 0 0,0-1-1,0 0 1,0 0 0,-1 0 0,1 0-1,-1-1 1,0 0 0,-7 2-1,-81 24-118,-2-4 0,-132 17 0,19-4 160,14 4 84,-252 50-4,328-74-114,-215 5 0,98-18 46,224 0-57,12-5 26,0 0 0,0 0-1,1 0 1,-1 0-1,0 0 1,0 0 0,0 0-1,0 0 1,1 0-1,-1 0 1,0 0 0,0 0-1,0 0 1,0 0-1,0 0 1,1 0 0,-1 0-1,0 0 1,0 0-1,0 0 1,0 0 0,0 1-1,1-1 1,-1 0-1,0 0 1,0 0 0,0 0-1,0 0 1,0 0-1,0 1 1,0-1 0,1 0-1,-1 0 1,0 0-1,0 0 1,0 1 0,0-1-1,0 0 1,0 0-1,0 0 1,0 0 0,0 1-1,0-1 1,0 0-1,0 0 1,0 0 0,0 0-1,0 1 1,0-1-1,0 0 1,0 0 0,0 0-1,-1 0 1,1 0-1,0 1 1,0-1 0,0 0-1,0 0 1,0 0-1,0 0 1,0 0 0,0 0-1,-1 1 1,1-1-1,0 0 1,0 0 0,0 0-1,24 3-3,1-1 0,0-2 0,0 0 0,40-7 0,103-24 31,-136 24 2,204-40 21,317-20-1,114 41 41,-665 26-144,-12 5-33,-7 1 68,0-1 0,0-1 0,-1-1 0,1 0 0,-23 0 0,-98-4-136,63 0 117,34 1 39,-108 1 27,-1-6 1,-157-27 0,130-4-61,-75-13-2,209 43 34,0 3 1,-1 1-1,-79 7 0,115-4-7,1 0 0,0 1 0,-1-1 0,1 1 0,0 1 0,0-1 0,-9 6 0,15-7 22,36-10-128,-16 6 116,-1 1-1,1 1 1,0 0 0,0 2-1,-1 0 1,1 1-1,0 1 1,-1 0-1,35 12 1,-45-12-1,-1 0 0,1 1-1,0 0 1,-1 0 0,0 1 0,0 0 0,0 0 0,-1 0 0,1 1-1,-1 0 1,-1 1 0,1-1 0,-1 1 0,0 0 0,-1 0-1,1 0 1,-2 1 0,1 0 0,-1-1 0,0 1 0,0 1 0,-1-1-1,0 0 1,0 12 0,0-10-4,-1-1 0,0 1-1,-1 0 1,0-1 0,0 1-1,-1 0 1,-1-1 0,1 1 0,-2-1-1,1 0 1,-1 1 0,0-1 0,-1 0-1,0-1 1,-1 1 0,0-1-1,0 0 1,-1 0 0,0 0 0,-13 13-1,-11 8 13,-2-1 0,0-2-1,-2-1 1,0-2 0,-71 36-1,72-40 40,20-8-6,13-11-45,0 0 1,0 0 0,0 0 0,0 0 0,0 0-1,0 0 1,-1 1 0,1-1 0,0 0 0,0 0 0,0 0-1,0 0 1,0 0 0,0 0 0,0 1 0,0-1-1,0 0 1,0 0 0,0 0 0,0 0 0,0 0 0,0 0-1,0 1 1,0-1 0,0 0 0,0 0 0,0 0-1,0 0 1,0 0 0,0 0 0,0 1 0,0-1-1,1 0 1,-1 0 0,0 0 0,0 0 0,0 0 0,0 0-1,0 0 1,0 0 0,0 0 0,0 1 0,0-1-1,1 0 1,-1 0 0,0 0 0,0 0 0,0 0-1,0 0 1,0 0 0,0 0 0,1 0 0,-1 0 0,0 0-1,0 0 1,0 0 0,0 0 0,0 0 0,0 0-1,1 0 1,-1 0 0,0 0 0,0 0 0,0 0-1,0 0 1,0 0 0,0 0 0,0 0 0,1-1 0,34-2 16,0-3 1,-1-1 0,0-1-1,0-2 1,50-21 0,-31 11-5,140-51 12,262-81 122,-313 120-107,109-30-5,-212 50-64,-2-2-1,0-2 1,0-1-1,47-31 0,-102 62-59,-10 8 73,-1-1-1,0-2 1,-35 17-1,-253 71 24,188-67-6,120-37 0,-440 151 74,357-117-47,2 5 0,-148 90-1,236-131-28,-1 1-1,0 0 1,1 0 0,-1 0-1,1 0 1,-1 0-1,1 0 1,0 1-1,0-1 1,0 1-1,1-1 1,-4 6-1,5-7 4,0 0-1,0 0 1,0-1-1,0 1 1,-1 0-1,1 0 1,1 0-1,-1 0 0,0 0 1,0 0-1,0-1 1,0 1-1,1 0 1,-1 0-1,0 0 1,1 0-1,-1-1 0,0 1 1,1 0-1,-1 0 1,1-1-1,0 1 1,-1 0-1,1-1 1,-1 1-1,1-1 0,0 1 1,0 0-1,5 2-1,0 0 0,0 0-1,0-1 1,0 0 0,1 0 0,-1-1-1,0 0 1,1 0 0,12 1-1,35-2 22,0-2 0,-1-3 0,1-2 0,-1-2 1,54-17-1,13-11 64,117-54 0,-164 61-125,-2-3 1,-1-4-1,-2-2 1,-1-4 0,-3-2-1,92-84 1,-77 51-19,43-41 16,-122 119 43,0-1 0,1 1-1,-1 0 1,0-1 0,1 1 0,-1-1-1,1 1 1,-1 0 0,1-1 0,-1 1-1,0 0 1,1-1 0,-1 1 0,1 0-1,0 0 1,-1-1 0,1 1-1,-1 0 1,1 0 0,-1 0 0,1 0-1,-1 0 1,1 0 0,0 0 0,-1 0-1,1 0 1,0 0 0,-1 14-2,-14 22-26,-5-8 37,0-2 0,-2-1 0,0-1 0,-2 0 1,-31 24-1,11-8 5,-38 30-33,-122 81-1,-15 11 84,183-133-18,1 2 0,2 2 0,-52 67 0,79-93-40,0-1 1,1 1-1,0 0 1,0 0-1,0 1 1,1-1 0,0 1-1,1 0 1,-1 0-1,1 0 1,1 0-1,-1 8 1,24-16-98,-8-4 84,-1-1-1,0-1 1,0 0 0,0-1-1,-1 0 1,0-1-1,0 0 1,-1-1 0,16-16-1,14-8-3,483-440-33,-382 336 40,-48 44 9,-92 91-2,-1 1-3,-1 0 1,1 0-1,0 0 1,0 0 0,0 1-1,0-1 1,0 0 0,0 0-1,0 1 1,0-1-1,0 0 1,0 1 0,0 0-1,0-1 1,1 1-1,-1-1 1,0 1 0,0 0-1,0 0 1,1 0-1,1 0 1,-5 23 95,-1-13-91,-1-1-1,1 0 1,-2 0-1,1 0 1,-1 0-1,-1-1 0,-9 12 1,-52 54 14,28-34-31,-61 68 133,-5-4 0,-146 112 0,158-137-122,-109 117 0,41-36 211,151-150-210,-1-2-1,0 0 1,-1 0 0,0-1 0,0 0-1,0-1 1,-1 0 0,0-1-1,0 0 1,0-2 0,-1 1-1,1-1 1,-1-1 0,0-1-1,1 0 1,-19-1 0,29 0-6,0 0 1,0-1-1,1 1 1,-1-1 0,0 0-1,0 0 1,1 0-1,-1 0 1,0-1-1,1 1 1,-1 0 0,1-1-1,-1 0 1,1 0-1,-4-3 1,-29-39-16,15 17 43,-61-71-201,-105-166 1,181 255 171,-1 1 1,0-1-1,-1 1 1,0 1 0,-14-13-1,19 18 11,0 0 0,-1 0 0,0 0 1,1 1-1,-1-1 0,0 1 0,0 0 0,0 0 0,0 0 0,0 0 0,0 0 0,0 1 0,-1-1 1,1 1-1,0 0 0,0 0 0,0 0 0,0 0 0,-1 0 0,1 1 0,0 0 0,0-1 1,0 1-1,-3 2 0,2-1-1,-1 1 1,1 0-1,1 0 0,-1 0 1,0 1-1,1-1 1,0 1-1,0 0 0,0-1 1,-3 7-1,-29 51 34,18-29-5,-11 16-19,-57 88-26,80-131 3,4-5-60,2-5 60,1 0 0,0-1 0,0 1 0,0 0 1,0 0-1,1 0 0,0 1 0,5-7 0,1-4-2,69-146-146,-24 47 54,-50 107 103,-3 5-1,1-1 0,-1 0 0,0 1 0,0-1 0,0 0 0,0 0 0,0 0 0,-1 0 0,1-5 0,-2 8 2,-1 1 0,0-1 0,1 1 0,-1 0 0,1 0 0,-1 0 0,1 0 0,-1 0 0,1 0 0,0 0 0,-1 1 0,1-1 0,-2 3 0,-51 58-61,3 3-1,-48 79 1,85-120 99,0 0 0,2 1 0,0 1 0,2 0 0,1 1 0,1-1 1,1 2-1,1-1 0,2 1 0,-1 32 0,5-51-25,-1-4-4,1 0 0,0 0 0,0 0 1,1 0-1,0 0 0,0 1 1,2 6-1,-3-11-9,1-1 1,-1 1-1,1 0 1,-1-1-1,1 1 1,-1 0-1,1-1 1,-1 1-1,1-1 1,-1 1-1,1-1 0,0 1 1,-1-1-1,1 1 1,0-1-1,-1 0 1,1 1-1,0-1 1,0 0-1,-1 0 1,1 1-1,1-1 1,0 0-4,0 0 1,0 0 0,0-1 0,1 1 0,-1-1 0,0 1-1,0-1 1,0 0 0,0 0 0,0 1 0,0-1 0,2-2-1,5-4-5,1-1-1,-1-1 0,0 0 0,-1 0 1,0 0-1,-1-1 0,10-16 1,13-15-19,180-216-21,-146 187 56,108-94 0,-136 132-10,2 2-1,1 2 0,80-44 1,-115 70 2,1 0 0,-1 0 0,1 1 0,0 0 0,0 0 0,-1 0 0,1 0 0,0 1 0,8 0 0,-12 0 0,0 1 0,-1-1 1,1 1-1,0-1 0,-1 1 1,1 0-1,-1-1 1,1 1-1,-1-1 0,0 1 1,1 0-1,-1 0 1,0-1-1,1 1 0,-1 0 1,0 0-1,0-1 1,0 1-1,1 0 0,-1 0 1,0-1-1,0 1 1,0 0-1,0 0 0,-1 0 1,1-1-1,0 2 1,-3 27-12,-1-17 11,0 0 0,0 0 0,-1 0 1,-1-1-1,0 1 0,-1-1 1,-9 11-1,-63 70-7,52-62 6,-297 351-10,81-92 54,239-285-35,0 1-1,0-1 1,0 1 0,1-1-1,-1 1 1,1 0 0,0 0-1,1 0 1,-1 1-1,1-1 1,0 1 0,0-1-1,0 7 1,2-11 13,5-3-51,0 0 27,0 0-1,0 0 0,0 0 1,-1-1-1,1 0 1,-1 0-1,1 0 1,-1-1-1,0 0 1,0 1-1,5-9 0,1 2-3,114-116-21,72-67-13,-128 137-89,2 3 0,144-84 0,-200 132 47,-17 14 64,-21 19 32,20-25-25,-210 220 81,-80 90-37,154-147 200,-189 173 1,275-296-173,38-31-36,0 1 1,1 0-1,0 1 0,-17 21 0,27-32-35,4-2 17,9-2-14,0 0 1,0 0-1,-1-1 1,1 0-1,0 0 0,-1-1 1,0 0-1,0 0 1,10-6-1,65-47 43,-59 39-48,75-58 20,145-145-1,71-113-36,-163 168 26,-106 117-3,89-94-174,188-259 1,-276 321 104,-32 53 69,28-41-1,-37 67 42,-4 13-28,-4 17-3,-7-7-2,0 0 0,-1-1 1,-1-1-1,-1 0 0,-19 22 1,8-9 11,-354 434-7,262-332 52,91-105-44,-511 573 367,482-552-381,-3-3 0,-2-3 0,-1-1 0,-3-4 0,-1-3 0,-107 47 0,84-54-39,62-22 25,0 1-1,1 0 0,-1 2 1,-24 15-1,49-26 15,0 0-1,-1 0 1,1 0 0,0 1-1,0-1 1,-1 0 0,1 0-1,0 0 1,0 1 0,-1-1-1,1 0 1,0 0 0,0 0-1,-1 1 1,1-1 0,0 0-1,0 0 1,0 1 0,0-1-1,-1 0 1,1 1 0,0-1-1,0 0 1,0 1 0,0-1-1,0 0 1,0 1 0,0-1-1,0 0 1,0 1-1,0-1 1,0 0 0,0 0-1,0 1 1,0-1 0,0 0-1,0 1 1,0-1 0,0 0-1,1 1 1,-1-1 0,0 0-1,16 10-17,25 0 20,-40-9 2,21 3-4,1 0 0,0-1-1,0-1 1,0-1-1,0-1 1,0-1 0,0-1-1,0-1 1,0-2-1,0 0 1,-1-1 0,0-1-1,24-11 1,18-16-4,-2-3 0,-2-2-1,107-90 1,143-169-5,-144 131 30,-145 147 0,215-218 91,-186 182-148,-3-2 1,58-93-1,-91 126-46,17-44-1,-24 50 71,0 0-1,2 1 1,0 0-1,2 1 1,12-17-1,-22 33 15,0-1-3,0 0 1,0 1-1,1-1 1,-1 1-1,0 0 1,1-1-1,-1 1 1,1 0-1,0 0 1,-1 0-1,1 0 1,0 0-1,3-1 1,-5 7-11,-1 3 11,0-1 0,0 0-1,-1 1 1,-1-1 0,1 0-1,-1 0 1,0 0 0,0-1 0,-1 1-1,-5 7 1,-55 71-9,44-61 5,-435 499 89,365-425-42,-313 329 126,332-353-156,37-37-3,1 2 1,-44 66 0,57-78-37,-1-1 0,-1-1 1,-1-1-1,-31 24 1,49-44-1,1 0 1,-1 0-1,1-1 1,-1 0 0,0 0-1,-1 0 1,1-1-1,0 1 1,-1-1 0,1 0-1,-1-1 1,0 1-1,1-1 1,-1 0 0,0-1-1,0 0 1,0 1-1,0-2 1,0 1 0,1-1-1,-1 0 1,0 0-1,0 0 1,1-1 0,-1 0-1,1 0 1,-1-1-1,-9-5 1,24 13 65,1-1 1,-1-1-1,0 1 0,1-1 1,0-1-1,0 0 0,-1 0 1,17 0-1,-6-2-9,0-2 1,0 0 0,-1-1-1,1-1 1,-1-1-1,1-1 1,-2-1-1,1 0 1,-1-1-1,31-19 1,9-7 15,-1-2 0,-2-2 0,-2-3 1,-1-2-1,67-73 0,-28 16 38,466-535 204,-527 594-300,-1-1 0,47-91 0,24-100-159,-75 172 128,4 2 1,1 0 0,44-60-1,-141 216-187,-171 262 218,138-195 119,-6-5 1,-162 187 0,131-190-93,-203 181 0,288-294-77,26-23 39,0 2 0,1 1-1,-32 37 1,39-25-48,17-34 70,1 0 0,-1-1 0,1 1 0,0 0 0,-1-1-1,1 1 1,-1 0 0,1 0 0,0-1 0,0 1 0,0 0 0,-1 0 0,1 0 0,0 0-1,0-1 1,0 1 0,0 0 0,0 0 0,0 0 0,0-1 0,1 1 0,-1 0 0,0 0-1,0 0 1,1-1 0,-1 1 0,0 0 0,1 0 0,-1-1 0,1 1 0,-1 0 0,1-1-1,-1 1 1,1 0 0,-1-1 0,1 1 0,0-1 0,-1 1 0,1-1 0,0 1 0,1 0-1,14-1-3,-1 0 0,1 0-1,-1-2 1,1 0-1,-1 0 1,0-2-1,0 0 1,0 0 0,0-2-1,-1 0 1,0 0-1,0-1 1,0-1 0,-1-1-1,15-12 1,24-20 15,-2-3 0,55-62 0,-84 84 0,71-66 26,124-94 0,-159 133 31,85-97-1,7-7 7,-103 106-56,-2-2 0,66-95 0,-50 63-8,-43 56-12,-2 0 1,23-50 0,-29 52 5,2 1 0,1 1 0,0 0 0,29-36 0,-27 40-1,-2-1 1,0-1-1,0 0 1,-2 0-1,-1-1 1,8-22-1,-6 14-18,1 1 0,26-42-1,-27 51 13,-1 0-1,9-24 1,-12 25 7,0 0 0,2 1 0,14-23 0,-16 27-10,0 0 1,-2-1 0,1 1-1,5-22 1,5 4 25,-14 28-19,0-1 1,0 0 0,0 0 0,-1 0 0,1-1-1,-1 1 1,0 0 0,0-1 0,1-4-1,4-1 9,0 1 0,1 0-1,0 0 1,11-9-1,-15 14-3,35-45 22,-29 36 8,-1 1-1,2 0 1,19-18 0,-15 15-4,0 0 0,17-21 1,10-12 14,-36 43-33,25-26 16,30-38 0,-51 57-22,-1 0 0,-1-1 0,0 0 0,-1 0 0,0-1 0,-1 0 1,6-20-1,-1-5-22,-2-1 1,-2-1-1,3-74 1,-7 86 5,1-1 0,2 1-1,12-46 1,-9 46 3,-2 0 0,-1-1 0,3-48 0,-9-5-8,-1 11 19,11-88 1,-5 115-69,-4 32 64,0 0 0,2 0 0,-1 0 0,2 0-1,-1 0 1,2 1 0,-1 0 0,2-1 0,5-10 0,16-25 9,29-70-1,-40 85-7,-2 0 0,-1-1-1,-2-1 1,-1 0 0,-2 0-1,-1 0 1,2-51 0,-15-185 50,7 268-37,0 2-48,0 0 31,0-1 0,0 1 0,0 0 0,0-1 0,0 1 0,0 0 0,0-1 0,0 1 0,0 0 0,0-1-1,0 1 1,0 0 0,0-1 0,0 1 0,1 0 0,-1 0 0,0-1 0,0 1 0,0 0 0,0 0 0,1-1 0,-1 1 0,0 0 0,0 0-1,1-1 1,-1 1 0,0 0 0,0 0 0,1 0 0,-1 0 0,0-1 0,0 1 0,1 0 0,0 0 0,174-51 97,-98 27-110,1 4 0,135-18 0,-32 8 115,151-51-208,-319 74 28,-29 6 2,-36 6-55,-12 12 71,-118 46 0,111-36 81,-16 5-30,-274 95-39,295-107 45,-109 39-34,165-55 43,1 1 0,0 0 1,0 0-1,-16 14 0,23-18-5,0 0-1,1 0 1,-1 1 0,1-1 0,-1 0-1,1 1 1,0 0 0,-1-1-1,1 1 1,0 0 0,0-1-1,0 1 1,0 0 0,1 0 0,-1 0-1,0 0 1,1 0 0,0 0-1,-1 0 1,1 0 0,0 0-1,0 0 1,0 0 0,0 0-1,0 0 1,0 0 0,1 0 0,-1-1-1,1 1 1,-1 0 0,1 0-1,0 0 1,1 2 0,0-2 0,0 0-1,0 0 1,0 0 0,0-1 0,0 1 0,0-1 0,0 1 0,1-1 0,-1 0 0,1 0-1,-1 0 1,1 0 0,-1 0 0,1-1 0,-1 1 0,1-1 0,3 1 0,52 0-22,-42-1 40,71-5 54,-1-4 0,0-4 0,104-29 0,74-12-23,-118 34 60,197-34 96,-251 35-223,148-51-1,-214 59 31,-25 9-88,-6 2-30,-43 10-204,-50 16 40,-102 21-37,37-22 251,-48 6-36,-290 81 0,420-87 105,-292 104 177,371-129-189,0 1-1,-1 0 1,1 0 0,0 0 0,0 0-1,0 0 1,0 0 0,0 0 0,0 1-1,1-1 1,-1 1 0,0 0 0,1-1-1,-1 1 1,1 0 0,-2 3-1,3-4 1,0 0-1,0-1 0,0 1 0,0 0 0,0 0 1,1 0-1,-1-1 0,0 1 0,1 0 0,-1 0 1,0-1-1,1 1 0,-1 0 0,1-1 0,-1 1 0,1 0 1,0-1-1,-1 1 0,1-1 0,0 1 0,-1-1 1,1 1-1,0-1 0,-1 0 0,1 1 0,0-1 0,0 0 1,1 1-1,10 3 9,0 0 0,0-1 1,1 0-1,14 1 0,91 3 89,-1-5 0,159-18 0,-147 6-8,104-7-37,290-10 44,-545 44-145,1-11-14,-1 0 0,1-1 1,-1-2-1,-32 3 0,-96-5-344,89-1 347,-417 10 120,346 0-38,-205 41-1,313-46-32,10-3 19,0 1 0,0 0 0,1 1 1,0 1-1,0 0 0,-13 7 0,26-12-10,0 0 0,-1 1 1,1-1-1,-1 0 0,1 1 0,0-1 1,-1 1-1,1-1 0,0 0 1,-1 1-1,1-1 0,0 1 0,0-1 1,0 1-1,-1-1 0,1 1 1,0-1-1,0 1 0,0-1 0,0 1 1,0-1-1,0 1 0,0-1 0,0 1 1,0-1-1,0 1 0,0-1 1,0 1-1,0-1 0,0 1 0,1-1 1,-1 1-1,0-1 0,0 1 0,1-1 1,-1 0-1,0 1 0,1-1 1,-1 1-1,0-1 0,1 0 0,-1 1 1,0-1-1,1 0 0,-1 1 1,1-1-1,-1 0 0,1 0 0,-1 1 1,0-1-1,1 0 0,-1 0 0,1 0 1,0 1-1,31 13 3,6-2 45,0-2 0,1-2 0,60 6-1,123-3 96,-55-5-97,-78 0 17,-3-1 54,106 19 0,-182-22-133,0 0 0,0 1 0,0 0 1,-1 1-1,1 0 0,14 8 0,-23-11-36,-1 0 48,-1 0 1,1 0-1,0 0 1,-1 0-1,1 0 1,-1 0-1,1 0 0,-1 0 1,0 0-1,1-1 1,-1 1-1,0 0 1,1 0-1,-1-1 0,0 1 1,0 0-1,0-1 1,0 1-1,0-1 1,0 1-1,0-1 0,0 1 1,0-1-1,-1 1 1,-32 8 28,25-6-14,-53 9-38,1-3 0,-111 3 1,53-5 3,-453 23-40,397-30 5,204 13 1,102 12 138,207 12 0,-203-26 8,192 39 0,-311-47-93,0 1 1,-1 0-1,0 2 1,1-1-1,-2 2 0,15 8 1,-75-6-295,-64-4 291,0-5 0,0-4 0,-134-24 0,164 16-27,-2 3 1,1 3-1,-131 8 0,207-1 31,4-2 2,-1 1 0,0 0 1,0 0-1,0 0 0,0 1 0,1-1 1,-1 0-1,0 1 0,0-1 0,1 1 1,-1-1-1,0 1 0,0 0 0,1 0 1,-1 0-1,1 0 0,-1 0 0,1 0 1,-1 0-1,1 1 0,0-1 0,0 0 1,-1 1-1,0 2 0,1-3 3,1-1-1,0 1 1,-1 0-1,1-1 1,0 1-1,0 0 1,0-1-1,0 1 1,0 0-1,-1-1 1,1 1-1,0 0 1,1 0-1,-1-1 1,0 1-1,0 0 1,0-1-1,0 1 1,1 0-1,-1-1 1,0 1-1,0 0 1,1-1-1,-1 1 1,1-1-1,-1 1 1,0-1-1,2 2 1,21 12 6,34 1 32,-53-15-31,310 39 147,-216-29-37,-62-5-81,0 2 0,0 2 0,62 24 0,-28-9 7,-54-20-48,0 0 0,30 2 1,-33-5 9,0 0 1,0 1-1,0 1 1,23 8-1,-5 3 5,-22-8-7,1-1-1,0-1 1,0 0 0,0-1 0,0 1-1,1-2 1,-1 0 0,1 0 0,14 0-1,-24-2 13,6-17-64,-8-10 40,1 0 0,2 1 0,1-1 0,1 0 0,8-29 0,1 18 17,23-44 0,2-6-21,-17 52 24,-18 32-12,0 0 0,-1 0 0,1 0 0,-1-1-1,1 1 1,-1-1 0,0 1 0,-1-1 0,1 0 0,-1 0-1,1-5 1,-2 4 1,1 1-1,1-1 0,-1 1 0,1 0 1,0-1-1,0 1 0,1 0 0,-1 0 1,1 0-1,0 1 0,0-1 1,1 0-1,0 1 0,-1 0 0,1 0 1,1 0-1,-1 1 0,9-6 0,-6 3 7,-1 1 0,1-1 0,-1 0 0,-1 0 0,1-1 0,8-13 0,-12 13 17,-2 6-23,0 0 0,0 1 0,0-1 0,0 0 0,1 1 1,-1-1-1,0 0 0,0 0 0,1 1 0,-1-1 0,1 1 0,-1-1 0,0 0 1,1 1-1,-1-1 0,1 1 0,0-1 0,-1 1 0,1-1 0,-1 1 0,1-1 1,0 1-1,-1 0 0,1-1 0,1 1 0,4-6 6,0 0 0,0-1 0,0 1 0,0-1 0,7-13 0,17-21-6,-26 37 0,0-1 0,-1 0-1,0 0 1,0 0 0,0-1 0,-1 1 0,0-1 0,0 1 0,0-1 0,-1 0 0,2-9 0,0-69 23,-3 57-33,1 21 10,1-1 0,-1 1 0,1 0-1,1 0 1,-1 0 0,1 0 0,0 0 0,1 1-1,-1-1 1,9-9 0,13-25 6,-14 18-7,-2 3-2,-1 0 0,0 0 0,-1-1 0,4-21 0,-9 32 2,0 0 1,1-1-1,0 1 1,1 1-1,0-1 1,0 0-1,1 1 1,0 0-1,1 0 1,0 1 0,0-1-1,0 1 1,1 0-1,0 1 1,0 0-1,1 0 1,0 0-1,0 1 1,0 0-1,1 1 1,15-6-1,17-5 6,0 2-1,1 2 0,69-10 0,-47 10 0,184-30 235,273-9 1,88 46 41,-278 34-168,-69-4-115,-107-17-53,-154-9-21,-3 1 40,0 0 0,-1 0 0,1 0 0,0 0 0,-1 0 0,1-1 0,0 1 0,-1-1-1,1 0 1,-1 0 0,1 0 0,-1 0 0,-3 0 0,-41-6-15,37 5 36,-82-3-44,91 4 59,1 0 0,0-1 1,0 1-1,-1 0 1,1 0-1,0 0 1,-1 0-1,1 0 0,0 1 1,-1-1-1,1 0 1,0 0-1,0 0 1,-1 0-1,1 0 1,0 0-1,-1 0 0,1 0 1,0 1-1,0-1 1,-1 0-1,1 0 1,0 0-1,0 1 0,0-1 1,-1 0-1,1 0 1,0 1-1,0-1 1,0 0-1,0 0 0,-1 1 1,1-1-1,0 0 1,0 0-1,0 1 1,0-1-1,0 0 1,0 1-1,0-1 0,0 0 1,0 1-1,0-1 1,0 0-1,0 1 1,0-1-1,0 0 0,0 0 1,0 1-1,0-1 1,0 0-1,1 1 1,-1-1-1,0 0 1,0 0-1,0 1 0,0-1 1,1 0-1,-1 0 1,0 0-1,0 1 1,1-1-1,-1 0 0,0 0 1,0 0-1,1 1 1,-1-1-1,19 17-8,11-4 52,1-1 0,0-1 0,1-1 0,34 5 0,10 3-3,-38-9 81,77 6 1,12 2-50,-111-12-77,-16-3 4,-8-1-69,7-1 111,-19 1-139,-37 10 16,19-4-206,-62 4 0,-233-19 42,-65 2 435,-200 92-59,346-42-120,218-39-11,-417 48-28,399-51-46,0 3 1,-71 15 0,96-14 71,0 2 0,1 0 0,0 2 0,0 1 0,1 1-1,-26 18 1,39-24-26,10-6 27,1 1 0,-1-1 0,0 1 0,0 0 0,1 0 0,-1 0 0,0 0 0,1 0 0,-1 0 0,1 0 0,-1 0 0,1 1 0,0-1 0,-1 1 0,1-1 1,0 1-1,-1 2 0,3-3-2,1 0 0,-1 0 1,1 0-1,-1 0 1,1-1-1,0 1 1,-1 0-1,1-1 0,0 1 1,-1-1-1,1 0 1,0 0-1,0 1 1,0-1-1,-1 0 0,4-1 1,0 2 6,448 9-8,-287-11 70,585-33 76,-582 23-200,215 3 41,-378 9 4,1-1-14,0 0-1,0 1 0,0-1 1,0 2-1,0-1 1,0 1-1,12 5 1,-72-4-690,-35-1 685,28 0-60,-75-7 0,100-2-138,0-2 1,1-1-1,0-1 1,-46-23-1,33 14 235,26 12 47,-39-18 34,56 24-47,0 0 1,0 0 0,0 0 0,1-1 0,-1 1 0,1-1-1,0 0 1,-1 0 0,1 0 0,1-1 0,-4-4 0,5 7-30,1 0 0,0 0 0,-1 0 0,1 0 0,0 0 1,0 0-1,0 0 0,0 0 0,0 0 0,0 0 0,0 0 1,0 0-1,0 0 0,1 0 0,-1 1 0,0-1 1,1 0-1,-1 0 0,1 0 0,-1 0 0,1 0 0,-1 0 1,1 0-1,-1 1 0,1-1 0,0 0 0,-1 0 1,1 1-1,0-1 0,0 1 0,0-1 0,0 1 0,-1-1 1,1 1-1,0-1 0,0 1 0,0 0 0,0-1 1,0 1-1,0 0 0,0 0 0,0 0 0,0 0 0,2 0 1,53-8 119,-50 8-82,119-5 184,0 6 1,-1 6-1,137 24 1,-198-18-178,-2 3 0,0 2 0,0 3 0,-2 2 0,-1 3 0,-1 3 0,90 59 0,-142-84-54,41 30-17,-44-32 17,0 0 0,0 0-1,0 0 1,0 1 0,0-1 0,0 0-1,-1 1 1,1-1 0,-1 1-1,0-1 1,0 1 0,0 0 0,0-1-1,0 1 1,-1 0 0,1 4-1,-1-5-7,-1-1-1,0 1 1,1-1-1,-1 1 0,0-1 1,0 1-1,0-1 0,0 1 1,0-1-1,-1 0 0,1 0 1,0 1-1,-1-1 0,1 0 1,0 0-1,-1 0 0,0-1 1,1 1-1,-1 0 0,1-1 1,-1 1-1,0-1 0,1 1 1,-1-1-1,0 0 1,0 1-1,-1-1 0,-54 7-44,56-7 54,-117 0-37,0-5 1,-154-26 0,131 12 88,-151-1 0,204 20-55,-3-2-12,-1 4-1,-132 20 1,-431 80-36,534-81-118,1 5 1,-194 68-1,294-86 161,-1 1 0,2 0 0,-1 1 0,1 1 0,1 1 0,0 1 0,1 0 0,0 2 0,1-1 0,1 2 0,0 0 0,1 1 0,1 1 0,1 0 0,-16 29 0,-26 44-19,-41 77 36,84-143-10,0 1 0,2 0 0,1 0 0,1 1 0,-4 29 0,10-49-3,-1-1 4,1 0-1,-1 0 1,1 0 0,1 0-1,-1 0 1,1 0-1,1 0 1,-1 0-1,1 0 1,0 0 0,0 0-1,0 0 1,1 0-1,0-1 1,0 1 0,1 0-1,-1-1 1,8 10-1,-6-9 1,0 0-1,0 0 1,-1 0-1,1 0 0,-1 0 1,0 1-1,-1 0 1,0 0-1,0-1 1,1 10-1,-2-16 25,0 3-62,-10-1-10,0-3 19,1 0 1,-1 0-1,0-1 1,-15-4 0,15 3 31,0 1 0,0 0 0,0 0 0,-16 0 1,24 2-6,0 0 0,0 1 0,1-1 0,-1 1 0,0-1 0,0 1 0,0-1 0,1 1 0,-1 0 0,0-1 0,1 1 0,-1 0 0,1-1 0,-1 1 0,0 0 0,1 0 0,0 0-1,-1-1 1,1 1 0,-1 0 0,1 0 0,0 0 0,0 0 0,0 0 0,-1 0 0,1 0 0,0 0 0,0-1 0,0 1 0,1 2 0,-1 39 30,1-29 4,-1-6-26,0-1 0,1 1 1,0-1-1,1 0 0,-1 1 0,1-1 1,0 0-1,1 0 0,-1 0 1,1 0-1,1 0 0,-1-1 1,1 1-1,0-1 0,0 0 1,0 0-1,1-1 0,0 1 0,0-1 1,0 0-1,0 0 0,1-1 1,-1 1-1,1-1 0,0 0 1,11 3-1,12 4 32,0-2 1,0 0 0,0-3-1,44 4 1,-33 1-32,-33-7-15,0-1 1,0 0 0,0 0-1,0-1 1,14 1 0,-11-2 6,0-1 0,1 0 1,-1 0-1,0-1 0,0 0 1,0-1-1,0 0 0,0 0 1,-1-1-1,0 0 0,1-1 1,-2 0-1,1-1 0,0 0 1,12-11-1,34-28-6,-12 11-24,-2-2 1,63-68-1,-94 92 11,-1 0-1,0-1 1,0 0 0,-1-1-1,-1 0 1,0 0 0,-1 0-1,0-1 1,-2 0 0,1 0-1,-2 0 1,0 0 0,-1-1-1,0-17 1,1-47-4,-1 44-25,-1 0 1,-2 1 0,-6-40-1,-7 25-20,10 37 55,0 1-1,1-1 1,-2-20 0,5 29 8,-1 0 1,1 0-1,1 0 0,-1 0 0,1 0 1,-1 1-1,1-1 0,0 0 1,1 0-1,-1 0 0,1 1 0,-1-1 1,1 1-1,0-1 0,5-5 0,55-63 40,-21 25-47,41-62-1,-81 109 8,-1-1 0,1 0-1,-1 1 1,1-1 0,-1 1-1,1-1 1,-1 1 0,0-1-1,0 0 1,1 1 0,-1-1-1,0 0 1,0 0 0,1 1-1,-1-1 1,0 0 0,0 1-1,0-1 1,0 0 0,0 0-1,0 1 1,0-1 0,-1 0-1,1 1 1,0-1 0,0 0-1,0 1 1,-1-2 0,-19-3-97,-29 14-72,29-3 158,2 2 0,-1 0 0,1 1 0,0 1 0,1 0 0,0 2 0,-16 13 0,-102 101 25,128-118-8,-202 216 111,166-173-48,2 3 0,-53 88 0,89-133-54,0 0 0,1 1 0,0-1 0,0 1 0,1 0 0,1 0 0,-1 0 0,2 0 0,-1 1 0,1-1 0,1 15 0,0-25-18,0 0 0,0 0 0,0 0 0,1 0 1,-1 1-1,0-1 0,0 0 0,0 0 0,1 0 1,-1 0-1,0 0 0,0 0 0,0 0 0,0 0 0,1 0 1,-1 0-1,0 0 0,0 0 0,0 0 0,1 0 0,-1 0 1,0 0-1,0 0 0,0 0 0,1 0 0,-1 0 1,0 0-1,0 0 0,0 0 0,0 0 0,1-1 0,-1 1 1,0 0-1,0 0 0,0 0 0,0 0 0,0 0 0,1 0 1,-1-1-1,0 1 0,0 0 0,0 0 0,0 0 0,0 0 1,0-1-1,0 1 0,0 0 0,0 0 0,0 0 1,0-1-1,0 1 0,0 0 0,0 0 0,0 0 0,0-1 1,0 1-1,0 0 0,0 0 0,18-24-61,18-33 77,143-213-207,-170 249 217,-9 21-19,0-1 0,0 1 0,0 0 1,-1 0-1,1 0 0,0-1 0,0 1 0,-1 0 1,1 0-1,0 0 0,0 0 0,-1-1 0,1 1 1,0 0-1,-1 0 0,1 0 0,0 0 0,0 0 1,-1 0-1,1 0 0,0 0 0,-1 0 0,1 0 0,0 0 1,-1 0-1,1 0 0,0 0 0,-1 0 0,1 0 1,0 0-1,0 0 0,-1 1 0,1-1 0,0 0 1,0 0-1,-1 1 0,-38 23 63,-1 12-44,1 2 1,3 1-1,1 2 0,-46 71 0,59-70 104,21-40-117,1 1 1,-1-1-1,0 0 0,1 1 0,-1-1 0,1 0 0,0 1 1,0-1-1,0 1 0,0-1 0,0 1 0,1-1 0,-1 0 1,1 1-1,-1-1 0,2 4 0,0-5-4,-1 0-1,1 0 1,-1 0-1,1-1 1,-1 1 0,1 0-1,-1-1 1,1 1-1,0-1 1,-1 0-1,1 0 1,0 1 0,-1-1-1,1 0 1,0 0-1,-1 0 1,4-1 0,32-3 89,-22-1-66,0 0 0,0-1 1,-1-1-1,0 0 0,0-1 1,0 0-1,-1-1 0,0-1 1,11-11-1,-4 5-17,323-284-11,-8 6 8,-272 246 2,2 2 1,2 4-1,117-57 0,-110 65 23,1 3 0,2 4 0,156-35-1,-200 57-46,-15 7-4,-24 3 15,5-5 3,-229 165-243,7-2 61,-353 264-152,30 27 429,534-443-78,8-9-10,0 1-1,0 1 1,0-1-1,0 1 0,1-1 1,-1 1-1,1 0 1,0 0-1,0 1 1,0-1-1,1 1 0,-1-1 1,1 1-1,0 0 1,1 0-1,-3 10 1,4-14-6,1-1 0,0 1 1,-1 0-1,1-1 0,0 1 1,-1-1-1,1 1 0,0-1 1,-1 1-1,1-1 0,0 1 1,0-1-1,0 0 1,-1 0-1,1 1 0,0-1 1,0 0-1,0 0 0,0 0 1,-1 0-1,1 0 0,0 0 1,0 0-1,0 0 0,0 0 1,0 0-1,-1 0 0,1-1 1,1 1-1,4 0-6,14-2 5,1 0 1,-1-1-1,0-1 1,-1 0-1,1-2 1,-1 0-1,0-2 0,24-12 1,146-93-36,-133 76 29,179-114 18,229-143 67,20 37-4,-131 107 25,-262 117-83,184-43 0,-258 73-19,-5 0-7,0 1 0,1 1 0,21-1 0,-33 3-19,-8 4 7,-276 150-362,165-95 354,102-51 26,-530 285-120,19 38-135,-158 171 212,673-493 63,-6 2 20,0 0 0,2 2 1,0 0-1,0 0 0,1 2 0,-15 20 0,30-36-34,0 1 0,-1-1-1,1 0 1,0 0-1,0 1 1,0-1-1,0 0 1,0 1-1,0-1 1,0 0-1,0 1 1,0-1-1,0 0 1,0 0-1,0 1 1,0-1 0,0 0-1,0 1 1,0-1-1,0 0 1,0 1-1,0-1 1,0 0-1,0 0 1,1 1-1,-1-1 1,0 0-1,0 0 1,0 1-1,1-1 1,-1 0-1,0 0 1,0 1 0,0-1-1,1 0 1,-1 0-1,0 0 1,0 0-1,1 1 1,-1-1-1,0 0 1,1 0-1,-1 0 1,0 0-1,1 0 1,-1 0-1,0 0 1,0 0 0,1 0-1,-1 0 1,0 0-1,1 0 1,-1 0-1,0 0 1,1 0-1,-1 0 1,0 0-1,0 0 1,1-1-1,24-2-37,3-4 42,-1-3-1,0 0 0,-1-1 1,34-21-1,104-72 61,-110 68-34,343-240-10,334-202 155,-605 408-111,301-150 153,-485 249-169,2 2 1,-93 70-1,68-44-90,-293 215 68,-520 489-1,864-733 26,3-4 39,1 1 0,1 1 0,1 1 0,-38 57 0,61-83-86,1 1-1,-1-1 1,0 0 0,0 1-1,1-1 1,-1 1-1,0-1 1,1 1-1,0-1 1,-1 1 0,1-1-1,0 1 1,0-1-1,-1 1 1,1-1-1,1 1 1,-1 2-1,0-4-3,1 1-1,-1 0 1,1-1-1,-1 1 1,1-1-1,-1 1 1,1-1-1,0 1 1,-1-1-1,1 0 1,-1 1-1,1-1 1,0 0-1,-1 1 1,1-1-1,0 0 1,0 0-1,-1 0 1,1 1 0,0-1-1,-1 0 1,1 0-1,0 0 1,0 0-1,0-1 1,7 1-5,-1-2 1,1 1-1,-1-1 1,0 0-1,12-6 1,13-8-9,0-2-1,-2-1 0,0-2 1,47-42-1,-25 20-15,99-78-54,887-725-44,-649 533 150,-279 233-9,198-108 0,-294 181-11,2-2-11,0 1 0,0 0 0,1 1 0,0 1 0,34-8 0,-51 14 8,0 0 1,0 0-1,0 0 0,1 0 0,-1 0 0,0 0 1,0 0-1,1 0 0,-1 0 0,0 0 0,0 0 1,0 0-1,1 0 0,-1 0 0,0 0 0,0 0 1,1 0-1,-1 0 0,0 0 0,0 0 0,1 0 1,-1 0-1,0 0 0,0 0 0,0 0 0,1 1 1,-1-1-1,0 0 0,0 0 0,0 0 0,0 0 1,1 1-1,-1-1 0,0 0 0,0 0 0,0 0 1,0 1-1,0-1 0,0 0 0,0 0 0,1 0 1,-1 1-1,0-1 0,0 0 0,0 0 0,0 1 1,0-1-1,0 0 0,0 0 0,0 0 0,0 1 1,0-1-1,0 0 0,0 0 0,-1 1 0,1-1 1,0 0-1,0 0 0,0 1 0,0-1 0,0 0 1,-13 18 9,-27 20-16,-2-2 0,-64 42 0,13-10-87,89-66 91,-618 507-142,307-198 362,-282 361-1,582-653-200,-51 59 40,-89 139 0,153-214-62,0 0 1,0 0-1,0 0 1,0 0-1,1 1 1,0-1-1,0 1 0,0-1 1,0 1-1,0-1 1,0 6-1,31-22-273,12-20 216,54-57 1,-35 33 52,635-557-408,-142 130 683,-155 133-104,22 33-22,-394 301-119,0 0-1,45-20 0,-62 37-49,-15 12 46,-32 33 26,-1 0 0,-68 59 1,17-19-29,-711 823 267,730-816-77,3 2 1,-79 152-1,141-238-227,40-70-641,213-260 312,130-188 220,-280 350 158,51-76-27,-113 184-11,2 2 0,60-60 1,-91 103 12,-1 0 1,1 1-1,1 0 1,-1 0-1,1 0 1,0 1-1,0 0 1,14-6 0,-22 12 0,1-1 1,0 0 0,-1 1-1,1-1 1,-1 1 0,1-1 0,0 1-1,-1-1 1,1 1 0,-1-1-1,1 1 1,-1-1 0,1 1-1,-1 0 1,0-1 0,1 1 0,-1 0-1,0-1 1,0 1 0,1 0-1,-1-1 1,0 1 0,0 0 0,0 0-1,0-1 1,0 1 0,0 0-1,0-1 1,0 1 0,0 0 0,0 0-1,0-1 1,0 1 0,-1 0-1,1 1 1,-4 35 18,-3-9-20,-2 0-1,-1 0 1,-1-1 0,-19 33 0,-7 18-7,-83 208 148,-76 168 240,-36-17-111,87-186-284,145-251 7,-1 0 0,1 0 0,0 0 0,0 1 0,0-1 0,0 0-1,-1 0 1,1 1 0,0-1 0,0 0 0,0 1 0,0-1-1,0 0 1,0 0 0,0 1 0,0-1 0,0 0 0,0 1-1,0-1 1,0 0 0,0 1 0,0-1 0,0 0 0,0 0-1,0 1 1,0-1 0,0 0 0,0 0 0,0 1 0,1-1-1,-1 0 1,0 0 0,0 1 0,0-1 0,0 0 0,1 0-1,-1 1 1,0-1 0,0 0 0,1 0 0,-1 0 0,0 0-1,0 1 1,1-1 0,-1 0 0,0 0 0,0 0 0,1 0-1,-1 0 1,0 0 0,1 0 0,-1 0 0,0 0 0,0 0-1,1 0 1,-1 0 0,0 0 0,1 0 0,-1 0 0,1 0-1,19-4-39,-6-3 35,0-1 1,0 0-1,-1-1 1,0-1-1,0 0 1,-1-1-1,0 0 1,11-15-1,8-5-27,61-59 26,-4-4-1,-5-4 0,116-175 1,-160 208-5,-3-2 1,-2-2 0,-4-1 0,-3-1 0,33-136-1,26-101-123,-83 298 134,0-1 1,0 1 0,-1-1 0,1-17 0,-3 27-3,-20 30 12,-79 131-65,39-59-21,32-49 62,2 0 0,3 2 0,-24 81 0,-31 71 79,-109 225 211,170-384-213,-2-2 0,-1 0-1,-3-1 1,-1-1 0,-60 77 0,29-44-31,44-59-16,0-1 1,0 0-1,-2-1 1,-27 26-1,4-13-15,23-19 1,0 0 0,0 2-1,1-1 1,1 2 0,-1-1 0,2 1-1,-12 17 1,84-90-30,156-206-50,-136 165 68,-71 88 14,0 0 0,2 1 0,-1 1 0,28-20 0,-95 29-75,2 8-21,-62 15 1,65-10 1,-83 6 0,-475 24-1171,74-22 1491,451-18-116,47-2-78,1-1 0,-44-10-1,38 6-36,-52-4 1,-231 7 129,250 4-101,60-1-22,1-1-1,-1 0 0,1-1 1,0-1-1,0 0 0,0 0 1,-15-9-1,-39-12 4,62 23-7,-1-1 0,1 1 0,0-1 0,0 0 0,0 0 0,0-1 0,0 1 0,1-1 0,0 0 0,-1-1 0,2 1 0,-1-1 0,-5-7 0,-15-17 14,19 26-10,1 1 0,-1-1 0,1 1 0,-1 0 0,0 1 0,0-1-1,1 1 1,-1 0 0,0 0 0,0 1 0,0-1 0,0 1 0,-6 0 0,10 0-2,3 11 11,8 3 10,0 0 0,0-1 1,2 0-1,-1-1 0,2 0 1,-1 0-1,16 8 1,38 39 63,-47-38-49,-2-6-12,-1 2 1,-1 0-1,-1 0 1,0 1-1,-2 1 1,0 1-1,-1-1 1,14 34-1,-23-42-27,-4-9-9,-11-18-12,-15-14 74,28 73 62,-2 49-53,5 122 155,-1-194-202,0 0 1,2 0-1,0 0 0,2-1 1,0 1-1,1-1 0,1-1 1,12 22-1,-5-15-16,-5-6 3,2-1 1,0 0 0,26 29 0,-33-43-22,-3-3-20,-2-13-177,-2-3 156,-1 1 0,0 0 1,-1 1-1,0-1 0,-1 1 0,-1-1 1,-10-17-1,-10-27-60,-63-132 45,0 1-15,57 99 37,16 41 8,-2 1-1,-2 0 0,-43-72 1,49 101 25,-1 2 1,-21-22-1,-18-20 21,53 58 2,0 0 0,1 0 0,-1 0 0,0 0-1,0 0 1,0 0 0,1 0 0,-1 0 0,0-1 0,1 1 0,-1 0-1,1 0 1,0-1 0,-1 1 0,1 0 0,0 0 0,0-1 0,0 1-1,0 0 1,0-1 0,0 1 0,0 0 0,0-1 0,1-2 0,0 3 3,0 0 0,0 0 0,0 0 1,1 0-1,-1 1 0,0-1 1,0 0-1,1 0 0,-1 1 1,0-1-1,1 0 0,-1 1 0,1 0 1,-1-1-1,0 1 0,1 0 1,-1 0-1,3 0 0,4-1 13,-1 1-1,1 1 0,-1-1 1,0 1-1,1 1 1,-1-1-1,0 1 0,11 4 1,-4 3-2,-1 0 1,-1 0 0,1 1 0,-2 1 0,1 0 0,-1 0-1,-1 1 1,0 1 0,15 24 0,-3 1 7,0 2-1,21 56 1,-11-3-6,-4 1 0,-4 1 0,21 177 0,-44-262-18,24 139 66,-21-136-45,-1 1-1,2 0 1,0-1 0,0 0-1,1 0 1,1 0 0,0-1-1,13 16 1,-14-22-17,-1-1 0,1 0 1,0 0-1,0-1 0,1 0 1,-1 0-1,1 0 0,0-1 1,0 0-1,0 0 0,1-1 1,-1 0-1,1 0 0,7 0 1,6 1-6,-1-2 0,1 0 1,-1-2-1,22-2 0,-33 1 3,-1 1-1,0-1 1,1-1 0,-1 0-1,0 0 1,0 0 0,-1-1-1,1 0 1,13-10-1,-16 10-17,-1 1 0,1-1 0,-1 0 0,0 0 0,0-1 0,-1 1 0,1-1 0,-1 0-1,0 1 1,0-1 0,-1-1 0,1 1 0,-1 0 0,0-1 0,1-9 0,1-11-140,-1 0 0,-1-1 0,-2 1 1,0 0-1,-2-1 0,-1 1 1,-1 0-1,-1 0 0,-2 1 1,0-1-1,-2 1 0,-17-36 1,11 34 119,-39-84 27,49 98 20,0 0 0,1 0 1,1-1-1,0 0 0,1 1 0,-1-24 1,2 15 9,2-30 47,-1 49-58,0 1-1,0 0 1,1-1 0,-1 1-1,1 0 1,0 0 0,0-1 0,0 1-1,0 0 1,0 0 0,0 0-1,0 0 1,1 0 0,-1 1 0,1-1-1,-1 0 1,4-2 0,-5 4-5,0 0 1,1 0 0,-1-1-1,0 1 1,0 0 0,0 0-1,1 0 1,-1 0 0,0 0-1,0 0 1,0 0 0,1 0-1,-1 0 1,0 0 0,0 0-1,0 0 1,1 0 0,-1 0-1,0 0 1,0 0-1,0 0 1,1 0 0,-1 0-1,0 1 1,0-1 0,0 0-1,0 0 1,1 0 0,-1 0-1,0 0 1,0 0 0,0 1-1,0-1 1,0 0 0,1 0-1,-1 0 1,0 0-1,0 1 1,0-1 0,0 0-1,0 0 1,0 0 0,0 0-1,0 1 1,0-1 0,0 0-1,0 0 1,0 0 0,0 1-1,0-1 1,0 0 0,0 0-1,0 0 1,0 1 0,0-1-1,0 0 1,0 0-1,0 0 1,0 1 0,0-1-1,0 0 1,-1 0 0,-2 18 65,-9 14 0,-2 0-1,-2-1 1,-39 57 0,2-1 222,34-50-156,2 0 0,1 1 0,2 0 1,2 1-1,-9 48 0,32-124-157,2 2 0,1-1 0,2 2 0,1 0 0,25-36 1,49-97 17,-80 144-9,-2 0 0,0 0 0,-2-1 0,0 0 0,3-33 0,-9 50-6,0 1 1,0-1 0,-1 0 0,0 0 0,-1 1 0,1-1 0,-1 0 0,-1 1 0,1-1 0,-5-11-1,5 16 18,-1-1 0,0 1 0,1 0-1,-1 0 1,0 0 0,0 0-1,0 0 1,0 0 0,-1 1 0,1-1-1,0 1 1,-1-1 0,1 1 0,-1 0-1,1 0 1,-1 0 0,0 0-1,1 0 1,-1 1 0,0-1 0,1 1-1,-1 0 1,0 0 0,0 0 0,0 0-1,1 0 1,-6 2 0,1-1 12,-1 1 1,1 1-1,-1 0 1,1 0 0,0 0-1,0 1 1,1-1-1,-1 2 1,1-1 0,0 1-1,0 0 1,0 0-1,0 1 1,1-1-1,0 1 1,0 1 0,1-1-1,0 1 1,0-1-1,-5 14 1,0-2 54,1 1 0,1 0 0,1 0 0,1 0 0,0 1-1,-3 40 1,7 134 201,0-191-265,2 0 0,-1 1 0,0-1 0,1 0 0,-1 0 0,1 0 0,0 0 0,0 0 0,0 0 0,0 0 0,1 0 0,-1 0 0,1 0 0,0 0 0,-1-1 0,1 1 0,1-1 0,-1 0 0,0 1 0,0-1 0,1 0 0,0 0 0,-1 0 0,1-1-1,0 1 1,0-1 0,0 1 0,0-1 0,0 0 0,5 1 0,-1-1 3,0 0-1,0 0 1,1 0-1,-1-1 0,1 0 1,-1-1-1,0 1 1,1-2-1,-1 1 0,0-1 1,0 0-1,0 0 1,9-5-1,6-5-7,-1 0 0,0-2 0,-1 0 1,23-21-1,74-79-8,-71 68 9,-41 41 2,44-44-42,45-57-1,-197 246 112,5 4 1,-149 296-1,224-393-2,15-32-45,-1 0-1,2 0 1,0 1-1,2 0 1,-1 1 0,2-1-1,0 1 1,-2 23 0,37-58-38,47-53 117,118-140 0,-32 29-143,43-18 7,291-219 0,-418 366-13,-439 421-229,238-220 438,6 4 1,7 6-1,-159 308 1,260-452-103,5-10-50,-1-1 0,2 1 0,-1 0 1,0 0-1,1 0 0,0-1 0,-1 1 0,2 1 1,-1-1-1,0 7 0,1-11-9,0 0-1,0 0 1,0 0 0,0 1 0,0-1-1,0 0 1,0 0 0,0 0 0,0 0-1,0 0 1,0 0 0,0 1-1,0-1 1,0 0 0,0 0 0,0 0-1,0 0 1,0 0 0,1 0 0,-1 0-1,0 1 1,0-1 0,0 0 0,0 0-1,0 0 1,0 0 0,0 0 0,0 0-1,1 0 1,-1 0 0,0 0 0,0 0-1,0 0 1,0 0 0,0 0-1,1 0 1,-1 0 0,0 0 0,0 0-1,0 0 1,0 0 0,0 0 0,0 0-1,1 0 1,-1 0 0,0 0 0,0 0-1,0 0 1,0 0 0,0 0 0,0 0-1,1 0 1,-1 0 0,0 0-1,0 0 1,0 0 0,0-1 0,0 1-1,0 0 1,0 0 0,8-2 4,-1 0 0,-1-1 0,1 1 1,0-2-1,-1 1 0,1-1 0,-1 0 0,0 0 1,0 0-1,-1-1 0,1 0 0,-1 0 0,5-7 1,205-213 223,32-31-243,513-372 53,-691 571-145,-116 85-171,-376 374-224,306-277 578,5 4 0,7 6 0,5 3 0,-81 153-1,167-267-19,8-14-45,-1-1 0,2 1 0,0 1 0,0-1 0,1 1 0,0 0 0,0 0 0,1 0 0,1 0 0,-1 13 0,32-33-76,-9-5 60,0-2-1,0 0 1,-2-2-1,0 0 0,22-29 1,-1 2 17,214-227-36,321-268 0,-440 430-45,-194 168-38,-83 106 0,-146 204 110,223-274 177,5 2 1,-54 112 0,106-190-167,0 1 0,1 0 0,1 1 0,1-1 0,0 1 0,2 0 0,-4 32 0,10-52-15,-1 0 0,0 1 0,0-1 0,1 0 0,-1 0 0,0 0 1,0 0-1,1-1 0,-1 1 0,0 0 0,0 0 0,1-1 0,-1 1 0,0-1 0,0 1 1,0-1-1,2 0 0,14-12 0,0 0 1,-1-1-1,0-1 1,-1 0-1,21-30 1,15-14 13,97-98-61,545-565-10,-777 836 111,-239 313-111,33 21 185,268-409-98,-22 58 0,38-81-16,0 1-1,2-1 0,0 1 1,1 0-1,0 0 0,0 25 1,3-41-12,0 0 0,0 1 0,-1-1 0,1 0 0,0 0 0,0 1 0,1-1 1,-1 0-1,0 0 0,0 0 0,0 1 0,1-1 0,-1 0 0,1 0 0,-1 0 1,1 0-1,-1 0 0,1 0 0,0 1 0,-1-2 0,1 1 0,0 0 0,0 0 0,0 0 1,0 0-1,0 0 0,0-1 0,0 1 0,0 0 0,0-1 0,0 1 0,0-1 1,0 1-1,1-1 0,-1 0 0,0 1 0,0-1 0,0 0 0,1 0 0,-1 0 1,0 0-1,0 0 0,1 0 0,-1 0 0,0 0 0,2-1 0,3-1-2,1 0 0,-1 0 0,0-1 0,0 1 0,0-2 0,0 1 0,0-1-1,6-5 1,59-55-36,-4-3-1,108-138 0,-103 117 18,8-8-42,-3-4 0,-6-2 0,-4-4 0,72-153 0,-121 217 54,-2-2 0,-2 0 0,-1 0 0,-3-2 0,6-54 0,-16-59-331,-3 111 306,8-91-1,-1 123 30,1 1 0,0-1-1,1 1 1,0 1-1,1-1 1,1 1-1,1 0 1,-1 1-1,2 0 1,0 1 0,16-16-1,-44 91-176,-162 377 175,145-361 52,3 3-1,4 0 0,-33 161 1,49-165 15,0 3-1,-30 105 0,28-136-60,-13 76 0,20-94 2,-1-1-1,-2 0 1,-2-1-1,-26 53 1,13-29 33,-2-1-26,-3-1 0,-1-2 0,-3-1 1,-2-2-1,-1-1 0,-55 49 0,57-58 33,1 2-1,2 1 1,1 1 0,-41 77-1,70-113-37,-1 0 1,1 0-1,0 0 0,0 0 1,1 1-1,-1-1 0,1 0 0,0 1 1,0 6-1,10-13-116,-1-3 93,-1-1 1,0 0-1,-1 0 1,1 0 0,-1-1-1,0 0 1,0 0-1,-1 0 1,0-1-1,0 0 1,-1 0-1,7-14 1,13-16 12,528-807-271,-525 793 227,34-100 0,-27 62 22,-24 64 7,-2 0 0,0 0 0,-2-1 1,-1 0-1,-1 0 0,-1 0 1,0-38-1,-3 52 20,0 1 0,1 0 1,1 0-1,0-1 0,0 1 0,1 0 1,1 1-1,-1-1 0,2 0 0,0 1 1,0 0-1,0 0 0,10-11 0,-14 19 4,0 1-1,1-1 0,-1 1 1,0 0-1,0 0 0,1 0 1,-1 0-1,1 0 1,-1 0-1,1 0 0,-1 0 1,1 0-1,-1 1 0,1-1 1,0 1-1,0-1 0,2 1 1,-3 0-2,-1 0 1,1 1-1,0-1 0,0 0 1,-1 1-1,1-1 1,0 1-1,-1-1 1,1 1-1,-1-1 0,1 1 1,0-1-1,-1 1 1,1 0-1,-1-1 1,1 1-1,-1 0 0,0-1 1,1 1-1,-1 0 1,0 0-1,0-1 0,1 1 1,-1 0-1,0 0 1,0 0-1,0-1 1,0 1-1,0 0 0,0 0 1,0 0-1,0-1 1,0 2-1,0 21 3,-7 180 42,3-172-41,0 0 0,-2-1 0,-2 0 0,-18 49 0,-9-7 26,-3-1 1,-2-2 0,-51 63-1,45-67 70,3 1-1,2 2 1,-39 92-1,-27 54-13,13-33-99,86-159 9,1-1 1,0 1-1,2 1 0,0-1 1,2 1-1,0 0 0,1 42 1,2-64 2,-2-3-127,1 1 108,0 0 1,0 0 0,0 0 0,0 0-1,0 0 1,1-1 0,-1 1 0,0 0-1,1-1 1,-1 1 0,1 0 0,-1-1 0,1 1-1,0-1 1,-1 1 0,1-3 0,-1-1-31,-25-72-332,15 39 273,-2 0 0,-1 1-1,-2 0 1,-2 2 0,-31-50 0,8 37 55,-1 1 0,-3 2 0,-85-66 0,-41-40 30,137 113 24,2-2 0,1-2 0,2 0 0,-44-90 0,63 114 14,0 1 0,-1 0 0,0 0 0,-1 1 0,-1 1 0,-1 0 0,0 1 0,-1 1 0,-1 0 0,0 0 0,0 2 0,-1 0 0,0 1 0,-1 1 0,-20-7 0,23 8-17,0 0-1,1 0 1,-1-1-1,2-1 1,0 0 0,0-1-1,0-1 1,2 0-1,-16-19 1,17 20-6,9 9 9,0 1-1,0 0 0,0 0 0,1 0 1,-1 0-1,0 0 0,0 0 0,-1 0 1,1 0-1,0 0 0,0 0 0,0 0 1,-1 1-1,1-1 0,0 0 1,-1 1-1,1-1 0,0 1 0,-1 0 1,1 0-1,-1-1 0,1 1 0,-1 0 1,1 0-1,0 0 0,-1 0 0,1 0 1,-1 1-1,1-1 0,-1 0 1,1 1-1,0-1 0,-1 1 0,1-1 1,0 1-1,-1 0 0,1-1 0,0 1 1,0 0-1,0 0 0,0 0 0,0 0 1,0 0-1,0 0 0,0 0 1,0 1-1,0-1 0,0 0 0,1 0 1,-1 1-1,1-1 0,-1 0 0,1 1 1,-1 1-1,-3 5 3,1 1 0,0 0-1,0 0 1,1 0 0,0 0 0,1 0 0,-1 10 0,2-14 1,0 0-1,0-1 1,1 1 0,0 0 0,-1 0 0,1-1 0,1 1 0,-1 0 0,1-1-1,0 1 1,0-1 0,0 0 0,1 1 0,-1-1 0,1 0 0,0-1 0,0 1 0,1 0-1,-1-1 1,1 0 0,4 4 0,50 47 6,11 12 38,3-3 0,2-2 1,116 70-1,-152-110-79,-6-4 46,-1 2 0,0 0 0,41 37 0,-63-49-13,-1 1 1,-1 1 0,1-1 0,-1 2 0,-1-1 0,0 0 0,0 1 0,-1 0-1,0 1 1,-1-1 0,0 1 0,-1 0 0,0 0 0,0 0 0,1 19 0,12 354 183,-13-346-147,-1-1-1,-2 1 0,-2 0 0,-2 0 0,-1-1 0,-17 67 0,6-50 165,-16 108 0,28-143-198,-1-1 0,-1 1 0,0-1 0,-2 0 0,-15 27 0,10-19 34,-15 41-1,-80 257-17,66-236-3,31-69-21,1 0 0,1 0 0,-10 34 0,36-72-216,11-24 192,113-237-133,14-23 32,90-51 181,-229 335-96,0-1-1,-2 0 1,0-1-1,-2 0 1,0-1-1,12-34 1,-20 47 54,0 1-1,0 0 1,0 0 0,1 0-1,7-8 1,-12 16-11,0 0 0,0 0 0,0 0 0,0-1 0,0 1 0,1 0 0,-1 0 0,0 0 0,0 0 0,0 0 0,0 0 0,0 0 0,1 0 0,-1 0 0,0 0 0,0-1 0,0 1 0,0 0 0,1 0 0,-1 0 0,0 0 0,0 0 0,0 0 0,0 0 0,1 0 0,-1 0 0,0 1 0,0-1 0,0 0 0,0 0 0,1 0 0,-1 0 0,0 0 0,0 0 0,0 0 0,0 0 0,0 0 0,0 0-1,1 1 1,-1-1 0,0 0 0,0 0 0,0 0 0,0 0 0,0 0 0,0 0 0,0 1 0,0-1 0,0 0 0,1 0 0,-1 0 0,0 0 0,0 1 0,0-1 0,0 0 0,0 0 0,0 0 0,0 0 0,0 1 0,0-1 0,0 0 0,0 0 0,0 0 0,0 0 0,-1 1 0,1-1 0,0 0 0,0 0 0,2 16-10,-3-6 14,0 0 1,-1 1-1,0-1 0,-1 0 0,0 0 1,0 0-1,-5 9 0,-40 75 6,18-39 10,-26 56-36,-72 159 153,108-221-35,3 0 0,2 1 0,-15 89 0,26-115-74,-4 31 40,-2 73 1,11-130-78,-1 0 0,1 0 0,-1 0 0,1-1 0,0 1 0,0 0 0,0 0 0,0 0 0,0 0 0,0 0-1,0 0 1,3-2 0,5-9 10,47-85-85,246-414-270,-302 512 355,64-104 1,85-184 0,-215 436-130,-23 142 298,65-198-68,-4-1 0,-64 142-1,-67 44-92,126-223 14,28-45-14,0-3 5,0 2 0,1-1 0,0 0 0,0 1 0,1 0 0,0 0 1,0 0-1,1 0 0,-2 12 0,33-21-121,-19-2 114,0-1 0,-1 1 0,1-2-1,-1 1 1,1-2 0,-2 1 0,1-1 0,0 0-1,-1-1 1,0 0 0,-1 0 0,9-11 0,13-17-58,36-56 0,-57 78 16,95-145-79,-15 20-69,140-169 0,-226 305 182,22-23-10,-24 25 11,0 0 0,1-1 0,-1 1 0,0 0-1,0-1 1,0 1 0,1 0 0,-1-1 0,0 1 0,1 0 0,-1 0-1,0-1 1,0 1 0,1 0 0,-1 0 0,0 0 0,1-1 0,-1 1-1,0 0 1,1 0 0,-1 0 0,1 0 0,-1 0 0,0 0 0,1 0-1,-1 0 1,0 0 0,1 0 0,-1 0 0,1 0 0,-1 0 0,0 0-1,1 0 1,-1 0 0,0 0 0,1 0 0,-1 0 0,1 1 0,-1-1 0,0 0-1,0 0 1,1 1 0,-1-1 0,0 0 0,1 0 0,-1 1 0,0-1-1,0 0 1,1 0 0,-1 1 0,0-1 0,0 0 0,0 1 0,0-1-1,1 1 1,-1-1 0,0 0 0,0 1 0,0-1 0,0 0 0,0 1-1,0-1 1,0 1 0,0-1 0,0 0 0,0 1 0,0-1 0,0 0-1,0 1 1,-2 13 1,1-1-1,-2 0 0,0 0 0,0 0 1,-2 0-1,1-1 0,-2 1 1,-8 14-1,-62 98-11,71-117 9,-381 489 55,359-466-53,4-3 14,7-12 13,1 2 0,1 0 0,0 0 0,2 1 0,0 1 0,-14 33 0,24-47-27,1 1 0,1-1 0,-1 0 0,1 1 0,0-1 0,1 8 0,0 5-5,1-18 1,0 0 0,1 0 0,-1 0 0,1-1 0,-1 1 0,1-1 0,-1 1 0,1-1 0,0 0 0,-1 0 0,1 0 0,-1 0 0,5-1 0,3 0-26,1 1 24,1-1 0,0 0 0,0-1 0,-1 0 0,1-1 0,-1 0 0,1-1 0,-1 0 0,-1-1 0,1 0 0,-1-1 0,1 0-1,-2-1 1,15-11 0,148-128-29,-105 86 38,-28 26 2,159-153-9,-180 166 3,0 1 0,-2-2-1,-1 0 1,0-1-1,-2-1 1,0 0-1,17-49 1,-23 41-4,-1-1 1,-2 0 0,1-33-1,-1 6-9,0 28 8,-2-1 1,-1 0 0,-1 1-1,-2-1 1,-1 0 0,-10-39-1,5 35-59,-6-60 0,11 64 53,-1 1 0,-16-56 1,14 74-9,-1-1 0,0 1 0,-17-25 0,-4-7-34,9 11-7,1-1 0,3-1-1,-15-48 1,14 35 60,9 33-4,2 1 1,0-1 0,1 0 0,0 0-1,-1-20 1,4 33 23,-1 9 23,-1 11 36,1 4-78,0 0-1,-2 0 1,0 0 0,-1-1-1,-13 31 1,-2 13-25,8-17 83,3 1-1,1 0 1,3 1 0,0 70-1,5 150 40,5-330-305,2 0 0,30-119 0,-32 162 223,57-189-31,-60 202 16,7-29 34,-4 16 27,-3 41-17,-15 203 351,13-560-539,-1 334 145,1 1 0,-1-1-1,1 0 1,0 1 0,-1-1 0,1 1 0,-1-1 0,1 1 0,-1-1 0,1 1 0,-1-1 0,0 1 0,1-1 0,-1 1 0,1 0 0,-1-1 0,0 1 0,1 0 0,-1 0 0,0-1 0,0 1 0,1 0-1,-1 0 1,0 0 0,1 0 0,-1 0 0,0 0 0,-1 0 0,-27 0 21,23 0-2,-6 1-15,1 1 0,-1 0 0,1 0 1,-1 1-1,1 1 0,-21 8 0,21-7-8,0 0 0,-1-1 0,0-1 1,0 0-1,0 0 0,-24 1 0,33-4 4,-17 1-1,0-1-1,0 0 1,0-2 0,0 0 0,1-2 0,-1 0 0,-32-12 0,18 1 7,24 10-2,0 0 0,-1 0 0,1 1 0,-1 1 1,0 0-1,0 0 0,-22-2 0,32 6 0,0 0-1,1 0 1,-1 0-1,0 0 1,1 0-1,-1 0 1,1 0 0,-1 0-1,1 0 1,0 0-1,-1 0 1,1 0-1,0 0 1,-1 0 0,1 0-1,0 0 1,0 0-1,0 0 1,0 0-1,0 1 1,1 0 0,-1 39 59,0-31-37,1 3-9,0 0 1,1 0-1,4 17 0,-3-17 24,0 1 0,-1-1 0,0 20-1,2-22-102,-4-11 41,1 0 1,-1 0 0,1 0 0,-1 0-1,1 0 1,-1 0 0,0 0 0,1-1-1,-1 1 1,1 0 0,-1 0 0,0 0-1,1-1 1,-1 1 0,0 0 0,1-1-1,-1 1 1,0 0 0,1-1 0,-1 1-1,0 0 1,0-1 0,1 1 0,-1 0-1,0-1 1,0 1 0,0-1 0,0 1-1,1 0 1,-1-1 0,0 0 0,6-15-1006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5:00.54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75 154 0,'1'1'34,"-1"0"-1,0 0 1,0 0 0,1 0-1,-1 0 1,1 0 0,-1 0-1,1-1 1,-1 1 0,1 0-1,0 0 1,-1 0 0,1-1-1,0 1 1,-1 0 0,1-1-1,0 1 1,0 0 0,0-1 0,0 1-1,0-1 1,0 0 0,0 1-1,0-1 1,1 1 0,38 8 171,-11-2-31,-14-1-89,28 12 35,0-3 0,2-1 0,-1-2 0,1-2 0,74 7 1,-60-14-73,70-7 1,-106 2-41,0-1 1,-1-1-1,0-1 0,0-2 0,0 0 0,25-12 0,8-6 22,2 3-1,0 2 1,87-18-1,-59 10-50,-63 20 16,1 0-1,35-6 1,-51 12-3,-1 0 1,1 0-1,-1-1 1,0 0-1,1 0 1,-1 0-1,0-1 1,-1 0-1,1 0 1,8-8-1,17-12-22,-31 24 30,1-1 0,-1 1 0,0 0 0,1-1 0,-1 1 0,1 0 0,-1 0-1,1-1 1,-1 1 0,1 0 0,-1 0 0,1 0 0,-1-1 0,1 1 0,-1 0-1,1 0 1,-1 0 0,1 0 0,-1 0 0,1 0 0,-1 0 0,1 0 0,-1 0-1,1 0 1,-1 0 0,1 1 0,-1-1 0,1 0 0,-1 0 0,1 0 0,-1 1-1,1-1 1,-1 0 0,0 1 0,1-1 0,4 22-2,-5-16 3,-1 0 1,1 0 0,-1 0 0,-1 1-1,1-1 1,-4 7 0,-2-1 6,0-1 0,-1 0 0,0 0 0,-1-1 0,-1-1 0,1 1 0,-1-1 0,-1-1 0,0 0 0,-20 12 0,-17 6-12,-69 26 1,62-29 7,19-7-1,-1-1 1,0-2-1,0-2 0,-1-1 1,-1-2-1,0-1 1,-58 1-1,-66-4-15,-122-4-3,253-6 17,22 4-15,0 0 0,0 1 0,0 0-1,-12 0 1,22 2 14,0-1 0,-1 0 0,1 0 1,0 1-1,0-1 0,0 0 0,0 1 0,0-1 0,0 0 0,-1 0 0,1 1 0,0-1 0,0 0 1,-1 0-1,1 1 0,0-1 0,0 0 0,-1 0 0,1 0 0,0 1 0,0-1 0,-1 0 1,1 0-1,0 0 0,-1 0 0,1 0 0,0 0 0,0 0 0,-1 0 0,1 0 0,0 0 1,-1 0-1,1 0 0,0 0 0,-1 0 0,1 0 0,0 0 0,-1 0 0,1 0 0,0 0 1,-1 0-1,1 0 0,0 0 0,0-1 0,-1 1 0,1 0 0,0 0 0,0 0 0,-1-1 0,1 1 1,0 0-1,-1-1 0,1 32 4,-1-13 0,0 0 0,1 0 0,1 0 0,1 0-1,0-1 1,2 1 0,0 0 0,0-1 0,2 0 0,13 29 0,5-5 31,2-2 0,40 47 0,-49-65-14,2-1 0,1-1 0,0-1 0,1-1 0,34 21 0,4 4 27,-47-32-47,1-1 1,0 0-1,0-1 1,1 0-1,23 10 1,-34-17-4,0-1 0,-1 1 0,1 0 1,1-1-1,-1 0 0,0 1 0,0-1 0,0 0 0,0-1 1,0 1-1,0 0 0,0-1 0,0 0 0,0 0 1,0 0-1,-1 0 0,1 0 0,0 0 0,0-1 1,-1 1-1,1-1 0,-1 0 0,1 0 0,-1 0 0,0 0 1,0 0-1,3-5 0,4-5-10,-1 0 0,0-1 0,-1 0 1,8-22-1,-1 2-30,27-46 7,76-110-1,-107 175 29,-4 7-5,-1 0 0,0 1 1,0-2-1,-1 1 1,0 0-1,0-1 1,0 0-1,-1 0 0,2-9 1,-5 16 8,-1 1 0,1-1 0,0 1 0,-1-1 1,1 1-1,-1-1 0,0 1 0,1 0 0,-1-1 0,1 1 0,-1 0 1,0-1-1,1 1 0,-1 0 0,1 0 0,-1 0 0,0-1 0,1 1 1,-1 0-1,0 0 0,1 0 0,-1 0 0,0 0 0,0 0 0,1 1 0,-1-1 1,0 0-1,-24 3-32,7 3 38,0 1-1,0 0 0,0 2 1,1 0-1,1 1 0,0 1 0,-24 20 1,-51 31-20,74-53 10,-1-1 0,1 0 1,-1-1-1,-1-1 0,1-1 0,-1 0 0,0-2 1,0 0-1,0-1 0,-39-1 0,9-1 4,42 0 84,31 0-2,26 0-62,113-4 73,-138 2-79,0-2-1,-1-1 0,1-1 0,39-15 1,39-27-89,190-120 0,-212 118 44,7-20-271,-87 69 330,-17 25 38,-48 38-60,-2-2-1,-118 81 1,60-49-4,105-76 24,1 0-1,0 1 1,1 1-1,1 1 1,1 0-1,1 1 1,0 1-1,-12 26 1,18-31-16,1 1 0,0-1 0,1 1 0,1 0 0,1 1 1,1-1-1,0 1 0,1 0 0,1 0 0,0 0 0,4 34 1,-2-51-10,0 1 1,-1-1 0,1 1-1,0-1 1,0 0 0,0 1-1,-1-1 1,2 0-1,-1 0 1,0 0 0,0 1-1,0-1 1,0 0 0,1-1-1,-1 1 1,0 0 0,1 0-1,-1 0 1,1-1 0,-1 1-1,1-1 1,-1 1 0,1-1-1,-1 0 1,1 0-1,0 1 1,-1-1 0,1 0-1,1-1 1,53-1 24,-51 2-16,4-2-4,1 0 0,0-1 0,-1 0 0,0 0 0,1-1 0,-1-1 0,-1 1 0,15-11 0,64-54-18,-77 61 3,43-45 5,-1-2 1,-3-2 0,58-88-1,-56 70-27,-4-3-1,73-161 0,-113 224 31,-1 1 1,-1-1-1,0 0 0,-1 0 1,-1 0-1,0-1 0,0-17 1,-5 71 27,-1 0 0,-1 1 1,-3-1-1,-19 66 0,-68 145 81,-1 4 90,84-215-116,1 1-1,2 0 1,2 0 0,-2 72 0,7-111-83,1 0 0,0 0 1,0 1-1,0-1 0,0 0 0,0 1 0,0-1 1,0 0-1,0 1 0,0-1 0,0 0 0,0 1 0,0-1 1,0 0-1,0 1 0,0-1 0,0 0 0,0 0 1,1 1-1,-1-1 0,0 0 0,0 1 0,0-1 1,0 0-1,1 0 0,-1 1 0,0-1 0,0 0 1,1 0-1,-1 0 0,0 1 0,0-1 0,1 0 1,-1 0-1,0 0 0,0 0 0,1 0 0,-1 1 0,0-1 1,1 0-1,-1 0 0,0 0 0,1 0 0,-1 0 1,0 0-1,1 0 0,-1 0 0,0 0 0,0 0 1,1 0-1,-1 0 0,0-1 0,1 1 0,-1 0 1,0 0-1,1 0 0,-1 0 0,0-1 0,15-14-29,-1-20-143,13-57 0,-14 46 50,4-25-9,9-81-1,-18 94 122,3 0-1,28-90 1,-33 131 3,-1 2 5,1 0-1,0 1 1,1-1-1,16-24 0,-22 37 102,-1 15 65,0 35-115,1 32 43,-15 115 0,-5 29 347,-3 25-198,16-217-214,0 0 1,-3 0 0,0-1-1,-2 0 1,-22 45 0,23-59-31,0 0 0,-1-1-1,-1 0 1,0-1 0,-1 0 0,-27 23 0,35-34-13,0 1 1,-1-1-1,1 0 1,0-1 0,-1 0-1,0 1 1,0-2-1,0 1 1,0-1-1,0 0 1,-1 0-1,1 0 1,-1-1 0,1 0-1,-1-1 1,1 1-1,-1-1 1,0-1-1,1 1 1,-1-1-1,1 0 1,-1 0 0,-11-5-1,13 4 2,0-1 0,0 0 0,1 0 0,-1-1 0,1 1 0,0-1 1,0 0-1,0 0 0,0 0 0,1-1 0,0 1 0,0-1 0,0 0 0,0 0 0,1 0 0,0 0 0,0 0 0,-2-6 0,-2-13 4,2 1-1,0-1 1,-1-24-1,-1-8-32,4 40 35,0 0-1,-2 0 0,0 0 0,-1 0 0,0 1 0,-1 0 1,-1 0-1,-1 1 0,0-1 0,0 2 0,-2-1 1,1 1-1,-13-12 0,-34-31 21,-2 3 0,-76-54 0,126 101 13,0 1 1,-1 0 0,0 0-1,0 1 1,-11-4 0,16 7-13,0-1 0,0 1 0,0 0 0,-1 0 0,1 1 1,0-1-1,-1 1 0,1 0 0,0 0 0,-1 1 0,1-1 0,0 1 1,0 0-1,-6 2 0,-25 36 257,13 30-155,-49 133-38,-17 55-9,42-98-20,-22 96 32,-46 162 47,96-359-119,17-57-5,-7 32 3,-2-1 1,-2 0-1,0-1 1,-3 0-1,-34 56 1,29-56 33,17-20-46,19-17-67,-6-1 68,-1-1-1,0-1 1,0 0-1,-1 0 1,0 0 0,-1-1-1,10-17 1,39-79 32,4-16-146,-26 56 49,-2-2 0,34-106 0,-63 147-68,-3 27 138,0 0 1,-1 0-1,1 0 0,0 1 1,0-1-1,0 0 1,-1 0-1,1 0 0,0 0 1,0 0-1,-1 0 1,1 0-1,0 0 0,0 1 1,-1-1-1,1 0 1,0 0-1,0 0 0,-1 0 1,1 0-1,0 0 1,0-1-1,-1 1 0,1 0 1,0 0-1,0 0 1,-1 0-1,1 0 0,0 0 1,0 0-1,-1 0 1,1-1-1,0 1 1,0 0-1,0 0 0,-1 0 1,1 0-1,0-1 1,0 1-1,0 0 0,0 0 1,-1 0-1,1-1 1,0 1-1,0 0 0,0 0 1,0-1-1,0 1 1,0 0-1,0 0 0,0-1 1,0 1-1,0 0 1,0 0-1,0-1 0,0 1 1,0 0-1,0 0 1,0-1-1,0 1 0,0 0 1,0-1-1,-124 172-147,84-113 113,16-16 230,109-174 4,220-323-105,-41 69 104,-190 251-199,-67 121-24,-1 0 0,-1-1 0,0 0 0,-1 0 0,0 0 0,-1 0 0,1-23 1,-4 37 26,0 0 0,0 1 0,1-1 0,-1 0 0,0 0 0,0 1 0,0-1 0,0 0 0,0 1 1,0-1-1,0 0 0,0 0 0,0 1 0,-1-1 0,1 0 0,0 1 0,0-1 0,-1 0 0,1 1 1,0-1-1,-1 0 0,1 1 0,0-1 0,-1 1 0,1-1 0,-1 1 0,1-1 0,-1 1 0,0-1 1,1 1-1,-1-1 0,1 1 0,-1 0 0,0-1 0,1 1 0,-1 0 0,0-1 0,1 1 1,-1 0-1,0 0 0,1 0 0,-1 0 0,0 0 0,0 0 0,1 0 0,-1 0 0,0 0 0,0 0 1,1 0-1,-1 0 0,0 0 0,1 1 0,-1-1 0,0 0 0,1 1 0,-1-1 0,0 0 0,1 1 1,-1-1-1,1 1 0,-1-1 0,1 1 0,-1-1 0,1 1 0,-1-1 0,0 2 0,-4 1 8,1 1-1,-1 0 1,1 1-1,0-1 0,0 1 1,-6 9-1,-15 42-22,-19 60 1,-4 12 38,-283 573 35,306-655-19,2 1 1,3 1-1,1 0 1,-22 94-1,41-142-41,0 1 0,0 0 0,0-1 0,0 1 0,-1 0 0,1-1 0,0 1 0,0 0 0,0-1-1,0 1 1,0 0 0,0-1 0,1 1 0,-1-1 0,0 1 0,0 0 0,0-1 0,1 1 0,-1 0-1,0-1 1,1 1 0,-1-1 0,0 1 0,1-1 0,-1 1 0,1-1 0,-1 1 0,1-1 0,-1 1-1,1-1 1,-1 1 0,1-1 0,-1 0 0,1 1 0,0-1 0,-1 0 0,1 0 0,-1 0 0,2 1-1,0-1-1,0 0 0,0 0 0,0 0 0,1-1 0,-1 1 0,0 0 0,0-1 0,0 1 0,0-1 0,0 0 0,4-2 0,6-5 3,0-2-1,-1 1 0,0-1 0,0-1 0,-1 0 0,-1-1 1,0 0-1,9-14 0,-1 2 24,175-278-72,-68 99 18,5 11 41,144-241-244,-266 421 140,-6 11 65,0-1-1,0 0 1,0 0-1,0 0 0,0 0 1,0 0-1,0 0 1,-1 0-1,1 0 1,-1-1-1,1-2 1,-5 7 39,-4 4-1,1 0-1,1 0 1,-1 1-1,1-1 1,0 2 0,1-1-1,0 0 1,-6 12-1,-35 77 94,34-71-88,-72 141-20,-123 182 0,29-55 73,128-202 130,-48 123-1,97-212-192,-4 9 8,0 1 0,1-1 0,0 1 1,1 0-1,0 0 0,1 1 0,0 20 0,2-32-60,3-9-48,217-360 100,-120 195-24,23-30-12,243-304 0,-352 489-45,-11 13 35,0 1 0,1 1 1,-1-1-1,1 0 0,-1 1 1,1-1-1,6-3 0,-24 41 15,-504 976 214,499-970-147,-45 101 168,56-120-159,0 0 1,2 1 0,0 0 0,-3 32 0,8-13-56,2-40 6,1-1-1,0 0 0,-1 1 1,1-1-1,-1 0 0,1 0 1,0 0-1,-1 0 0,1 0 1,-1 0-1,1 0 0,0-1 1,-1 1-1,1-1 0,2 0 1,5-6-3,-1 1 0,1-2 0,-1 1 0,-1-1 0,1 0 0,-1 0 1,-1-1-1,0 0 0,6-12 0,0 3 21,178-276-45,87-125 22,-105 174-192,-164 234 131,-6 9 45,0 0-1,-1 0 0,0 0 1,1 0-1,-1 0 0,0 0 1,0 0-1,0-1 1,0 1-1,0 0 0,-1-1 1,1 1-1,-1 0 0,1-3 1,-11 15 64,-27 40-36,2 1 0,-36 75 0,-5 5-2,-65 91 41,-130 210 106,265-422-134,3-6-13,0 0 0,1 1 1,-1-1-1,1 1 0,0-1 0,1 1 0,-1 0 0,1-1 1,0 1-1,0 0 0,0 0 0,1 0 0,0 5 0,9-10 22,-4-3-22,0 0 0,1 0 1,-1 0-1,0 0 0,0-1 0,-1 0 0,1 0 0,-1 0 0,0-1 0,6-8 0,39-60 10,-31 45-6,281-424-73,-98 112 32,-140 205-18,-43 90 32,38-69 1,-37 78 11,-1 0 1,-2-1 0,13-48 0,-24 70-1,50-114 12,-1 1-6,-48 110 0,-1 0 0,-1 0 0,0 0 0,-1-1 0,0-28-1,-3-160 17,-13 113-32,13-71 27,0 164 42,0-12-618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1:43.10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1 571 32,'0'0'769,"1"-36"-508,7 1-181,3-1-1,0 2 0,3-1 0,1 2 0,31-53 0,-44 81-73,1 0 0,-1 0-1,0-1 1,-1 1 0,1 0-1,-1-1 1,0 1 0,0-11-1,0 10-1,-1 1-1,1-1 1,0 1 0,0 0-1,0-1 1,1 1 0,0 0-1,0 0 1,0 0 0,5-8-1,6-2 7,-1 1 0,2 0 0,0 1 0,1 0 0,0 1 0,22-13 0,-29 20-4,0-1 1,0 1 0,1 1 0,0 0-1,0 0 1,0 0 0,0 1 0,0 1-1,1-1 1,0 2 0,-1-1 0,1 1 0,0 1-1,11 0 1,-11 0-3,0-1 11,0 1 0,-1 0 0,1 0 0,0 1 0,-1 0 0,1 1 0,-1 0 0,0 0 0,1 1 0,-1 1 0,0-1 0,-1 1 0,12 7 0,-6 0 15,0 0 1,0 1 0,-1 1 0,-1 0 0,0 1 0,17 25 0,-9-12 14,-18-20-36,0-1 0,0 1 0,0 0 0,-1 0 0,0-1 1,-1 1-1,1 0 0,-1 0 0,-1 0 0,-1 13 0,1 6 9,-13 32-2,7-10 10,7 23-773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1:51.4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84 64,'6'-2'132,"185"-55"1208,-155 49-1261,0 2 0,0 1 0,53 0 0,-26 5 22,66 9-1,-102-5-76,0 1 0,0 2 0,-1 0 0,49 22 0,-37-12-11,-7-4-1,54 32 0,-80-44-17,0 0-1,1 0 1,-1 0 0,0-1-1,10 1 1,-10-3 5,0 1 0,0-1 0,-1 0 0,1 0 0,0 0 0,-1-1 0,0 0 0,0 0 0,5-4 0,2-1 0,9-3-2,0 0 0,1 1 1,0 2-1,0 0 0,0 1 0,1 1 1,0 1-1,30-3 0,24 1 10,83 4 1,-135 3-10,-15-1 3,-1 2-1,1-1 0,0 1 1,-1 0-1,1 1 1,0 0-1,-1 0 1,0 1-1,0 0 1,0 0-1,0 1 1,0 0-1,0 1 0,-1-1 1,0 1-1,0 1 1,0-1-1,-1 1 1,0 1-1,0-1 1,8 13-1,13 13 23,-2 2 0,-1 1 0,-2 0 1,19 42-1,-30-54-7,-1 1 1,-1 0 0,-2 0-1,0 1 1,-1-1-1,-2 2 1,3 49 0,-7-51-11,0 0 0,-2 0 1,-1-1-1,0 1 0,-8 24 1,7-37-6,-1 1 1,0-1 0,0 0 0,-1-1 0,0 0-1,-1 0 1,0 0 0,-1 0 0,0-1-1,-1-1 1,1 1 0,-11 6 0,-6 3-56,0-1 0,-2-2 1,0 0-1,0-2 0,-1-1 0,-1-2 1,-36 10-1,7-6-216,0-3 1,-105 7-1,81-17-607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1:55.2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26 224,'16'-5'486,"0"0"-398,-1 1 0,1 0 0,0 1 0,1 1 0,-1 1 1,0 0-1,0 1 0,1 0 0,22 5 0,-35-4-86,-1 0 1,0 1-1,1-1 1,-1 1-1,0 0 0,0 0 1,0 0-1,0 0 1,0 1-1,0-1 1,-1 1-1,1 0 0,-1 0 1,0-1-1,0 2 1,0-1-1,0 0 0,0 0 1,-1 0-1,1 1 1,-1-1-1,0 1 1,0 0-1,1 4 0,-1-3 4,0 0-1,0 1 0,-1-1 0,0 1 1,0-1-1,0 1 0,0-1 0,-1 1 0,0-1 1,0 0-1,0 1 0,-1-1 0,0 0 1,0 0-1,-5 9 0,2-8-33,0 0 0,0 0 0,-1-1 0,0 0 0,0 0 1,0-1-1,0 0 0,-1 0 0,0 0 0,0-1 0,0 0 0,0 0 0,0-1 0,0 1 0,-1-2 0,1 1 1,-1-1-1,1 0 0,-1-1 0,0 0 0,-11-1 0,-14 1-548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2:01.24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32,'15'22'705,"-7"-21"-627,0 1 0,1-1 0,-1 1 0,0 1 0,0 0 0,0 0 0,13 7 0,-11-4-37,1-2 0,-1 1 0,1-1 0,0-1 0,12 2 0,-9-4-13,1 1 1,0 1 0,0 0-1,-1 1 1,0 0 0,0 1-1,0 1 1,0 0 0,-1 1-1,24 15 1,12 14 35,1-2 0,84 41 0,-6-5-59,-106-61 5,-1 0-1,1-2 0,0 0 0,1-2 1,-1 0-1,39 2 0,1 2-4,-10-1 17,0-3 1,0-2-1,1-2 0,85-9 1,77-20 14,-34 7-21,65-4-16,-220 24-39,-8-1-63,0 1-1,0 1 1,0 1 0,0 0-1,0 2 1,0 0-1,-1 1 1,21 7-1,17 17-1066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2:05.90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64,'0'0'902,"35"9"-229,25 30-420,102 72 60,-32-11-149,-4-5 34,160 156 0,-33 30 220,-214-230-537,-2 2 0,-2 1 0,53 113 0,-68-123-570,0-4-432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2:11.30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31 0 64,'0'0'929,"-14"32"-566,11-26-332,1-1 1,-1 1-1,1 1 0,0-1 1,1 0-1,0 0 0,0 1 1,-1 12-1,4 60 131,0-32-78,-3-4-18,2 0-1,2 0 0,1 0 0,16 61 0,4-27-1,45 94 0,-42-117-32,2-2-1,42 58 1,-4-5 7,-38-42-10,-25-51-23,1 0 0,0 0-1,1-1 1,12 20 0,123 184 26,-62-108-26,-74-101-5,0 1 0,-1 0 0,1 0 0,-2 0-1,1 1 1,-1-1 0,0 1 0,0-1 0,-1 1 0,0 0 0,-1 0 0,2 11 0,-1 15 14,-4 59 0,0-33-9,1-50-5,0 0 0,-1 0 0,0 1 0,-1-1 1,-7 16-1,-5 25 2,11-34-3,-4 24 0,2 0 0,-2 49 0,-2-10 6,0-1 15,12-11-227,2 0-1,19 92 1,-5-90-579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2:15.8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1 64,'-1'0'19,"1"0"0,0 0 0,0 0 0,-1 0 0,1 0 0,0 0 0,-1 0 0,1 0 0,0 0 0,0 1 0,-1-1 0,1 0 0,0 0 0,0 0 0,-1 0 0,1 0 0,0 1 0,0-1 1,0 0-1,-1 0 0,1 1 0,0-1 0,0 0 0,0 0 0,0 1 0,0-1 0,-1 0 0,1 0 0,0 1 0,0-1 0,0 0 0,0 1 0,0-1 0,0 0 0,0 0 0,0 1 0,0-1 0,0 0 0,0 1 0,0-1 0,0 0 0,0 0 0,0 1 0,1-1 0,-1 0 0,0 0 0,0 1 0,0-1 0,0 0 0,0 0 0,1 1 0,-1-1 0,0 0 0,0 0 0,11 19 10,-9-18 22,80 107 322,144 145 0,-134-155-259,253 217 150,-262-244-240,92 65 8,-81-70-32,-66-50-158,2-1-1,-1-1 1,2-2 0,0-1-1,53 11 1,-57-14-397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2:36.70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0,'0'0'1121,"8"18"-865,11-4-189,0 0-1,1-1 1,1 0-1,0-2 0,1-1 1,0-1-1,0 0 1,37 8-1,9 2 24,0-2-1,1-4 0,96 7 1,377-13 97,-329-8-145,-152-3-35,0-2 0,92-21-1,-85 14 1,61-24-4,-93 24-1,1 2 1,46-7 0,-41 9 9,-32 6-10,0 0-1,1 1 1,-1 0-1,1 1 1,17 0-1,-22-2-14,-5 2 14,-1 1 0,1-1 0,0 0 0,0 1-1,-1-1 1,1 1 0,0 0 0,0-1-1,0 1 1,-1 0 0,1-1 0,0 1 0,0 0-1,0 0 1,0 0 0,0-1 0,0 1 0,0 0-1,-1 0 1,1 0 0,0 1 0,1-1-1,4-1 0,-5-2 6,-1 3 42,-1 0-43,-4 0-5,4 0-69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2:44.7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27 32,'0'0'347,"28"0"192,118-13 80,49 9-362,-110-5-482,-77 9-255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2:53.45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86 278 64,'-14'180'1277,"1"2"-915,-4 53-68,0 6-150,-3 226-75,18-401-39,0-41-23,1 1 0,2 0-1,0-1 1,9 47 0,4 7 6,-13-61-8,2 0 0,0 0-1,10 26 1,9 26 11,-15-48-6,0 1 0,1-2-1,1 1 1,17 28-1,47 81 18,42 49-16,-95-152-3,1 0 1,39 40 0,13 16 23,-43-46-32,-12-16 0,29 46 0,-29-41 6,1 0 0,41 44 0,-35-43 1,34 47 0,-44-53-7,1-1 0,1 0 0,20 17 0,-18-17 0,26 37 0,-23-27 0,18 23 13,-3 0-1,35 70 1,-66-108-7,1 0 0,-2 0 1,0 0-1,-1 0 0,-1 1 1,3 33-1,-7 111 31,-1-75-28,2 178 18,1-252-26,1-1-1,1 1 1,-1 0 0,2 0-1,0-1 1,0 0-1,1 0 1,12 20 0,15 39-1,-28-58-7,0 1 4,1 0 1,-1 0-1,-1 0 1,-1 1 0,2 24-1,3 51-8,-6-68 11,-2-1 0,0 0 0,-1 0 0,-2 0 0,-8 32 0,6-28-2,0 1-1,-2 37 1,5-38-5,0 0 1,-12 41 0,8-38 4,0 0-1,-4 51 1,8-47 3,-2-1-1,-9 33 0,-21 74-12,22-77 2,-26 68 0,10-66 10,22-49 0,0 0 0,1 1 0,0 0 0,1 0 0,-3 16 0,4-16 0,0 0 0,-1 0 0,-9 18 0,7-18 0,1 1 0,-7 26 0,4-5-6,3 0-1,1 1 0,-1 44 1,-1 101 32,7 1-26,2-171-2,-1 0-1,2-1 0,0 1 0,0-1 1,1 0-1,6 14 0,-1-3 1,7 10-1,-13-26 2,0-1 1,0 0-1,-1 1 0,1-1 0,-1 1 1,0 0-1,-1 0 0,1 0 0,0 11 0,11 73 1,-13 46-122,27-124 138,1-6-21,0-1 1,1-1-1,-1-2 1,1 0-1,48-5 0,-8 1 6,-46 2-4,1-2 0,-1 0 0,0-2 0,0 0 0,0-2 0,0-1 0,-1 0 0,35-17 0,-48 19 5,1 1-1,0 1 1,0 0-1,19-3 1,-20 4-3,0 1 0,-1-2 0,1 1 0,-1-1-1,0 0 1,13-7 0,-16 5 0,0 1 0,0-1 1,0 0-1,-1 0 0,1-1 0,-1 1 0,5-12 0,22-24 8,20-14-7,6-5 0,-50 53-4,1-1 0,-1 1 0,-1-1 0,0-1 1,0 1-1,0-1 0,-1 0 0,0-1 0,-1 1 0,0-1 0,-1 0 0,0 1 0,0-2 0,2-19 0,-1-12-25,-2 0-1,-4-60 1,0 29 16,3 65 13,0-1 0,1 0 0,0 1 0,0-1 0,1 1 0,6-14 0,-5 12 0,0 0 0,0 0 0,3-19 0,22-268 0,-16 144 0,-8 120 4,2 1 0,12-40-1,-8 35 21,8-49 0,12-148 3,11-154 15,-32 339 9,1 1 0,3-1-1,39-90 1,0 34 61,-6-26-56,18-39-10,-64 169-46,8-16 0,-1-1 0,0 0 0,-2 0 0,0 0 0,-1-1 0,-1 0 0,3-24 0,3-68 6,0 2-12,-3-112 11,-10 206-1,0 0-1,-2 0 1,1 0 0,-2 0 0,0 1-1,-12-22 1,17 34-3,-8-15 6,0 0 0,-20-26 0,10 19-27,12 18 21,1-1 1,0 0-1,1 0 1,0 0-1,0-1 1,0 0 0,1 1-1,0-2 1,1 1-1,-1 0 1,2-1-1,-4-16 1,-1-123-2,7 138 2,-1 0 2,1-1 0,0 1 0,0-1 0,2 0-1,-1 1 1,1-1 0,0 1 0,1 0 0,0 0-1,1 0 1,7-13 0,61-86 23,-49 71 5,1 1 0,51-60 0,-69 90-31,-1 0 2,0 1 1,0 0-1,1 0 1,-1 0-1,1 1 1,1 0-1,-1 0 0,9-4 1,-4 2 4,1-1 0,-1 0 0,0 0 1,-1-1-1,0-1 0,0 1 0,-1-2 1,8-10-1,23-25 14,-22 26-22,-1-2 0,-1 0 0,21-37 0,-24 38 0,160-293 0,-158 273-5,-13 34 4,1 0 0,-1 0 0,1 0 0,0 0 0,4-6 0,5-8-6,17-41 0,-5 10 0,-9-1 7,17-15 0,-3 3 0,6-15 0,-27 60 0,1-1 0,19-33 0,-24 46 0,0 0 0,0 0 0,-1 0 0,0-1 0,0 1 0,1-13 0,4-10 0,-3 16 0,2-12 0,2 1 0,1 0 0,25-49 0,-6 23 5,-22 37-1,1 0 1,0 0-1,1 1 0,17-20 1,15-15 14,58-93 0,-38 50-9,148-229-128,-192 295 84,-2 6-112,-2 0 0,0-1-1,10-24 1,-5-21-858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3:12.89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1 354 32,'0'0'246,"27"0"335,-19 0-534,11 1 19,0 0 0,0-2 0,1 0 1,-1-1-1,0-1 0,0-1 0,-1 0 0,1-1 0,-1-2 0,19-8 1,88-61 286,-92 54-303,0 1 0,1 2 0,2 1 0,65-24 0,-58 28-31,45-23 0,9-4-15,-69 34 10,1 1-1,0 2 0,0 0 0,0 2 0,0 1 0,46 5 1,3-2-10,471 7 54,-546-9-56,0 0 1,-1-1-1,1 1 0,0 0 0,-1-1 0,1 0 0,0 0 0,-1 1 0,1-2 0,-1 1 1,4-2-1,-4 1 17,-12 11-5,-20 23 3,21-22-19,1-1 1,-1 0-1,0 0 0,-1-1 1,0-1-1,-21 13 0,-60 19-86,67-30-4,-1 1 1,2 1 0,-38 23 0,18-1-561,-2-2-645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2:20.5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961 1 64,'0'0'860,"-26"32"-182,-2 11-481,21-34-155,0 0 0,0 1 0,1 0 0,0 1 0,1-1 0,0 1 0,-3 11 0,-8 14 33,-23 50 75,3 0-1,-37 143 1,26-78-46,1-7-16,18-31-6,-25 201 1,33-200-56,1 3-15,12-82-5,1-1-1,-1 54 1,4-9-7,1-40 0,6 76 0,45 136-27,-16-140 49,-18-51-33,-11-48 10,0 0 0,-1 0 0,0 1 0,1 23 0,2 135 22,-4-108-21,-1-34 0,0 0 0,-2 0 0,-1 0 0,-11 52 0,-40 162-11,17-99 6,20-73-6,-41 109 1,-45 47-62,49-114-49,25-55 50,16-36 67,1 1 0,1 0 0,1 0 1,-6 27-1,-32 129 4,-27 95-32,62-204 21,-3 79 0,3-20 1,8-74-3,5 89 1,1-53 5,11-6-90,-12-81 92,0-2-2,0 1 0,0-1 0,0 1 0,0-1 0,-1 1 1,0-1-1,1 0 0,-1 1 0,0 0 0,0-1 0,0 1 0,-1 3 0,3 25-58,9-3 65,3 1 0,12 19-5,-6-22 10,-17-22-5,8 6 0,-10-7 6,39-3 47,-22-5-36,0-1 1,-1-1-1,29-15 0,4-9 9,15-7 12,129-63 27,-183 96-65,0-1 0,-1 0 0,1 0 0,-1-2 0,-1 1 0,16-16 0,-3 4 0,-19 17 0,1-1 0,0 0 0,-1 0 0,0-1 0,1 1 0,-1-1 0,-1 1 0,5-8 0,1-1 0,1 1 0,1 0 0,0 0 0,0 1 0,1 0 0,0 1 0,16-11 0,3-3 0,-4 3 0,-14 11 0,0-1 0,-1 0 0,0 0 0,12-16 0,33-33 1,-44 47-8,1 0 1,-1-1-1,-1-1 0,11-16 0,-19 26 7,4-8-2,0 1 0,-1-1 0,0 0 0,8-24 0,-13 31 4,0 0 0,-1 0 0,1 1 0,-1-1 0,0 0 0,0 0 1,-1 0-1,1 0 0,-1 0 0,0 0 0,-1 1 0,1-1 0,-1 0 0,0 1 0,0-1 0,0 1 0,-4-5 0,-41-62 14,26 42-238,-32-62 1,34 53-756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2:22.7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36 3313 0,'0'0'96,"-27"-4"577,23-37-444,3 34-200,-1 0 0,1 0 0,1 0 0,0 0 1,0-1-1,0 1 0,1 0 0,0 0 0,0 0 0,5-13 1,35-78 213,31-60 15,-20 41-185,-35 76-45,40-69 0,-23 54 4,66-95 101,-66 106-137,14-20 54,59-59 0,-72 86-39,-2-2-1,-1-1 1,-2-1 0,-2-2-1,34-72 1,-43 72 0,-2-1 0,20-83-1,-29 77-3,-2 1 0,-2-1-1,-6-92 1,0 42-2,15-82-5,0 0 0,1-81 32,-11 229-32,1 1 0,2-1 0,1 1 0,2 0 0,2 1 0,25-58 0,-12 30 0,-14 39-7,1 0 1,23-34-1,6-10-5,-35 58 18,1 0-1,1 1 0,-1 0 1,14-11-1,-5 4 0,-2 2-15,-10 11-18,-1-1 0,1 0 0,-1 0 0,0 0 0,0-1 0,0 1 0,0 0 0,0-1 0,0 1 0,-1-1 0,1 0 1,1-5-1,3-7-752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2:30.69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355 0 64,'-7'9'256,"0"4"-31,1 5 31,-8 4 0,1 0 0,-7 4 33,-7-4-161,0 0-32,-6 0-64,-14-9-64,0-4 0,-6 0-193,-1 0-447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2:29.43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104 0 64,'5'29'389,"-2"1"1,-1 56-1,1 13 39,0 181 142,-5-148-424,2-97-107,-12 358 205,2-283-211,3-10 1,-24 111 0,-22 86-7,49-235-29,4 104 0,3-59 6,0-69-5,2 1-1,2-1 1,1-1 0,2 1 0,2-1 0,20 44 0,-29-72 3,8 19 0,-2 0-1,-2 1 0,5 31 1,-7-39-2,1-1 0,1 0 0,0 0 0,15 27 0,7 19 0,-12-23 1,-5-13 7,0 1 1,6 34-1,17 67-6,-22-91-3,-1 0 1,-3 1 0,-1 1 0,2 61-1,-3 113 33,-1-107-19,-2-82-15,-2 1 1,-1-1 0,-1 0 0,-2 0 0,-9 53 0,-12-2-15,-42 101 0,51-141 9,3 1 0,1 0 1,-9 74-1,14-64 5,2 0 0,7 87 1,0-117-2,1 0 0,1 0 0,1-1 1,1 1-1,0-1 0,1-1 0,1 0 1,19 25-1,11 24-4,-22-34 8,18 36-18,69 99 1,-94-152 16,0 1 0,10 24 0,10 16 0,-12-25-5,-16-24-5,1-1 0,1 0 0,-1 0 0,1 0 0,10 9 1,-6-6 9,-8-8-2,0-1 1,0 0-1,0 0 0,0 0 1,0 0-1,0 0 0,0 0 1,0 0-1,0 0 1,0 0-1,1 0 0,-1-1 1,0 1-1,1-1 0,-1 1 1,0-1-1,1 1 0,-1-1 1,1 0-1,-1 1 0,1-1 1,1 0-1,12 0-118,-13 1 115,0-1-1,0 0 1,-1 0-1,1 0 1,0 0 0,0 0-1,0 0 1,-1-1-1,1 1 1,0 0-1,0-1 1,-1 1 0,1-1-1,0 0 1,-1 0-1,1 0 1,-1 0-1,1 0 1,-1 0-1,1 0 1,-1 0 0,0 0-1,1-1 1,-1 1-1,0 0 1,0-1-1,0 1 1,1-3 0,4-3 16,0 1 0,1-1 1,0 1-1,0 1 1,1-1-1,9-4 0,-9 5-14,0 0-1,0-1 0,0 0 0,0 0 0,-1-1 1,8-10-1,17-27-3,-2-1 0,43-90 0,-46 85 49,62-87 1,-12 21-6,-65 92-36,-1 0-1,-1-1 0,-2-1 0,0 0 1,-2 0-1,5-37 0,-4 26 4,0-17 21,-3 0 0,-5-107-1,-1 54-2,-8 54 10,7 42-27,1 1 1,0-1-1,0 1 0,0-12 1,4-6 18,0 0 0,2 0 0,1 1 0,1 0 0,1 0 0,1 0 0,19-38 0,-15 30-17,-1-1-1,-1 0 1,8-67 0,-13 65 0,2 0-1,2 0 1,18-50-1,-12 50-4,-2-1 0,-1-1 0,-2 0 1,7-59-1,-11 28-2,-4-71 0,-2 94 0,-2 32 2,-1 0-1,0 0 1,-1 1 0,-8-24 0,2 10-6,-16-50 1,13 42 4,1-1 0,-11-65 0,16 62 2,3-1 0,1 0 0,2 0 0,2-1 0,2 1 0,2 0 0,1 1 0,14-44 0,10-14 2,-15 44 4,3 1 0,46-95 0,10 14 9,107-211 60,-172 327-127,-1 0-1,-1-1 1,8-37-1,-7-1-553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2:31.5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509 0 384,'0'9'481,"0"-5"-97,0 5-288,-7 4 128,-13 10-31,-7 7 63,-13 10-64,-14 8-128,-13 10-32,-13 3-32,0-3-32,6-5-224,14-27-673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3:29.25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 0 0,'0'0'737,"-7"32"-252,4 79-6,1-39-302,8 96 0,-1-141-153,1 0 1,2 0-1,14 35 0,2 6 2,-2-4 12,46 89 0,-9-25-18,99 180 76,-56-109-64,-96-182-28,0 1-1,-1-1 1,-1 1 0,-1 0-1,2 35 1,-5 100 30,-2-69-26,4-20-8,0-39 0,-2-1 0,0 1 0,-1 0 0,-9 45 0,-5 17 0,13-70 0,0 0 0,-1 0 0,-1-1 0,0 1 0,-1-1 0,-15 31 0,-10 14 7,-32 85-1,29-63-13,-42 140 31,62-181-22,2-10-6,-6 24 3,-16 137 6,20-129-5,7-37 0,1 1 0,-3 52 0,-6 110 27,1-57-22,0-10-5,-1-14-32,14 15 0,1-123 32,1 1 0,-1 0 0,1 0 0,-1-1 0,1 1 0,0-1 0,0 0 0,-1 1 0,1-1 0,0 0 0,0 0 0,0 0 0,0 0 0,3 1 0,33 11 0,-25-11 1,25 5-10,1-2 0,39-1 0,303 10 35,-379-14-26,1-1-1,-1 1 0,0-1 1,1 1-1,-1-1 0,0 0 0,0 0 1,1 0-1,-1 0 0,0 0 1,0 0-1,0 0 0,0-1 1,2-1-1,15-8 11,-12 10-10,-1 0 0,0-1 0,0 0 0,0 0 0,0 0 0,0-1 0,0 0 0,-1 0 0,1 0 0,-1-1 0,0 0 0,0 0 0,0 0 0,0 0 0,-1-1 0,0 0 0,0 0 0,0 0 0,-1 0 0,1-1 0,-1 1 0,0-1 0,-1 0 0,0 0 0,0 0 0,0 0 0,0 0 0,-1-1 0,0-6 0,2-24 8,1 0-1,15-65 0,1-2 3,-8 35-26,24-75 0,-16 45 16,-15 66 0,17-58 0,-17 70 0,-4 17 0,0 0 0,0 1 0,0-1 0,0 1 0,0-1 0,1 1 0,0 0 0,3-6 0,1-1 0,-1 1 0,0-1 0,-1-1 0,4-13 0,4-8 0,-3 12 1,8-20 15,24-77-1,-26 68-15,25-56 0,12-36 0,-40 108 5,1 1 0,2 0 0,1 1 0,2 1-1,22-31 1,-8 12-2,19-44-3,-37 64 0,2 0 0,24-33 0,-4 1 10,-30 48-7,1 1 0,0 0 0,17-21 0,-3-1-7,-19 30 3,0-1-1,1 1 1,-1 0-1,1-1 0,0 1 1,0 0-1,5-3 1,-3 1 4,0 1 1,-1-1-1,1 0 1,-1 0-1,6-12 1,-2 4 1,9-18-5,-1 0 0,21-66 0,0 0 0,49-101-5,-78 182 2,0 0 0,-2 0 0,0 0 0,0-1 0,-2 0 0,0 0 0,-2-1 0,2-21 0,-2 5 3,9-57 0,-5 57 0,2-58 0,-7 69 0,2 0 0,9-45 0,-6 45 0,-2 0 0,3-45 0,-7-415-5,0 484-38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3:30.38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1 224,'0'0'321,"7"0"-161,20 8 64,0 1-32,-1 0-32,8-5 0,6 1 1,-6-1-1,6 1-64,0-1 0,-7-4 0,-6 0-96,0 0 0,-7 0 0,-7-9-128,-13-4-481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3:31.34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9 224,'399'0'1869,"-396"-1"-2051,-3-7-320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2.31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 2278 0,'0'0'859,"0"0"-850,-1 0-1,1 0 1,0 0-1,0 0 1,-1 0-1,1 0 0,0 0 1,0 0-1,-1 0 1,1 0-1,0 0 1,0 0-1,-1-1 0,1 1 1,0 0-1,0 0 1,0 0-1,-1 0 1,1 0-1,0-1 0,0 1 1,0 0-1,-1 0 1,1 0-1,0-1 0,0 1 1,0 0-1,0 0 1,0 0-1,-1-1 1,1 1-1,0 0 0,0 0 1,0-1-1,0 1 1,0 0-1,0 0 1,0-1-1,0 1 0,0 0 1,0 0-1,0-1 1,0 1-1,0-1 1,0-18 54,-1-5 10,2-1-1,0 1 1,2 0 0,7-31 0,41-116 76,8 1 1,7 4-1,166-299 0,52-18-104,33 22-116,-239 361-362,-15 17-762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3.1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 1243 0,'0'0'1409,"-2"-3"-1249,-2-16-128,0-1 0,1 1 0,1-1 0,0 0 0,2 0 0,2-27 0,-1-4 17,1 15-22,2 0 0,1 0 1,2 0-1,1 1 0,1 0 1,3 1-1,18-41 0,127-223 16,-157 298-43,50-81-290,2 2 0,85-96 0,-75 108-943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3.73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0 137 128,'43'0'1441,"45"-4"-1094,133-24 0,-75 7-181,17 1-149,606-43-1214,-747 63-52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4.2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16 1195 416,'-1'-1'27,"0"1"0,0-1 0,0 1-1,0-1 1,0 0 0,0 1 0,1-1-1,-1 0 1,0 0 0,0 0 0,1 1-1,-1-1 1,1 0 0,-1 0 0,0 0-1,1 0 1,0 0 0,-1 0 0,1 0-1,0 0 1,-1 0 0,1-1 0,0 1-1,0 0 1,0 0 0,0 0 0,0 0-1,0 0 1,0-2 0,1-48 305,0 32-255,-1 9-44,1-1-1,1 0 1,0 1 0,0-1-1,1 1 1,0-1 0,8-14-1,42-72 128,-23 46-95,155-365 126,-41 81-499,-108 274-232,-7 25-372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4.70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1 388 96,'16'-13'229,"2"1"-1,-1 0 1,1 1 0,35-15-1,85-26 252,-76 29-368,173-53 232,263-50 1,-443 114-532,1 2 0,-1 3 0,68 0 0,-89 7-720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6.69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1388 64,'45'-75'361,"29"-50"209,161-205-1,-68 124-434,101-115 28,-227 279-170,1 2-1,1 2 0,3 2 0,1 1 0,53-29 0,2 8-462,-61 37-170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7.30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82 1393 0,'-2'-1'63,"0"1"0,0 0 0,1 0 0,-1-1 0,0 1 0,0-1 0,1 0 0,-1 1 0,0-1 0,1 0 0,-1 0 0,0 0 0,1 0 0,-1 0 0,1 0 0,0-1 0,-1 1 0,-1-3 0,-1-1-7,1 0-1,0 0 0,0-1 0,1 1 0,-5-12 0,1-3-18,1-1 0,-3-28 0,4 14 13,1-1 1,2 1-1,1-1 1,2 1-1,2-1 0,1 1 1,1 0-1,20-59 1,124-284 33,18-50-547,-155 384-119,-11 29-262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7.85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0 160,'0'0'886,"5"1"-688,127 14 382,223-3 0,-210-12-730,166 22-1,-269-14-409,-8 1-535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8.3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1089 705,'0'-31'64,"0"0"128,20-17 160,7-14-160,20-17-31,-1-14-65,8-13-64,13-8 0,0-1 32,6 5 0,8 9-32,-8 17 32,-6 23-64,-20 25-32,-14 19-64,-19 17-481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4:39.0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0 287 0,'53'-39'1057,"-47"36"-990,0 0-1,1 1 1,0 0-1,-1 0 1,1 0-1,0 1 1,0 0-1,0 0 1,11 1-1,2-1 22,151-23 214,276-74 0,-40 5-196,-290 79-934,-92 14-864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5:05.85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0 320,'60'0'-128,"74"35"352,27 36 97,33 21-1,20 14-256,0 9-32,-20 3-64,-27-12 32,-26 0-32,-27-14-192,-21-17-193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5:06.23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0 961,'74'53'96,"26"22"96,7 0-32,7 13 65,0 4-161,-14-8-64,0-5-64,-19 1-321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2:58.46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32,'0'0'171,"54"0"1163,-39 1-1295,0 1-1,0 1 0,-1 1 1,1 0-1,-1 1 0,0 0 1,0 1-1,0 1 0,22 14 0,-17-10-7,1-1 1,1 0-1,35 11 0,9 4-6,-50-18-10,1 0-1,27 7 1,-22-9-1,0 2 0,26 13 1,-31-13-5,0 0 1,1-1 0,0-1-1,21 4 1,-20-4 9,1 0-1,30 13 1,-41-15-15,140 49 86,-127-44-84,1-1 0,0-1 0,0-1 0,1-1 0,34 2 1,-28-4 52,0 2 0,0 1 0,-1 1 0,53 19 0,-17-5-13,51 21-2,-28-8 6,-59-22-32,0 2-1,50 30 1,-49-26-12,61 27-1,-57-29 5,-2 1-1,1 1 1,36 28-1,30 17 7,-27-26 15,2-4 0,1-2 0,82 20 0,-150-48-32,69 20 48,146 22 0,-157-39-35,0-2 0,0-3-1,0-3 1,114-21 0,-143 18-25,212-32 24,-93 11-12,-115 22 0,68-18 0,-6 0 0,215-18 32,-150 28-32,-13 1 0,21 3 0,1 0 5,327-14-10,-452 23 5,-11-1 0,1 1 0,-1 3 0,55 9 0,106 42 0,-121-21 0,-55-22 0,0 0 0,30 7 0,-21-6-87,-1 0 1,-1 2-1,0 2 0,-1 1 0,36 26 0,-28-18-186,2-1 0,45 20 0,-50-30-949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3:00.92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8 0,'1'-1'40,"0"0"0,0 0 0,0 1 0,0-1 0,0 1 0,0-1 0,0 1 0,1-1 0,-1 1 0,0 0 0,0-1 0,0 1 0,0 0 1,1 0-1,-1 0 0,0 0 0,0 0 0,0 0 0,0 0 0,1 0 0,-1 0 0,0 1 0,0-1 0,0 0 0,2 1 0,33 9 200,73 51 110,184 137 0,-13 10-212,-149-107-83,1 0-14,-58-49-7,-34-24 4,0-1 1,1-2-1,64 28 0,123 50 159,-143-61-81,1-4 0,98 29 0,-133-54-65,1-3 1,95 7-1,109-12 108,-220-5-163,6-2-209,-26 1-144,0 0 1,0 1-1,0 1 0,23 3 1,-24 4-904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3:03.37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0 128,'21'1'220,"0"1"-1,0 1 1,0 1-1,36 10 1,81 38 193,-50-17-226,335 101 224,-369-122-355,1-2 0,1-3 0,72 4 0,-33-4-19,179 0-4,-234-9-28,220-9 53,124 9 103,-374 2-136,1 0 0,-1 1 0,0 0 0,0 1 0,-1 0 0,12 6 0,-4-2-8,166 61 138,-155-61-144,1-1 1,0-2-1,0-1 1,0-1-1,53-2 1,-55-1-12,-1-1 0,0-1 0,1-1 0,-1-1 0,0-1 0,-1-1 0,34-14 0,-2 6 4,-46 12-4,0 0 1,0-1-1,0 0 0,14-7 0,-1-1 5,-17 8-7,0 0 0,0 0 0,0-1 0,-1 1 0,0-2 0,0 1 0,0-1 0,0 0-1,6-7 1,41-41-24,-39 40-19,0 0 1,-1-1-1,-1-1 1,0 1-1,11-19 1,11-19-1003,-8 21 124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1:36.02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1389 64,'1'-3'100,"0"0"-1,1 0 1,-1 0 0,0 0-1,1 0 1,-1 0-1,1 1 1,0-1 0,3-2-1,11-19 192,-5 4-244,1 1 0,1 0 1,1 1-1,0 0 1,31-27-1,96-73 245,-50 46-62,270-212-166,-272 224-13,3 3 1,123-56 0,314-90 239,62-30-219,-538 205-446,-16 2-325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1:38.90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417 22 0,'-42'0'687,"10"-1"-288,-57 6-1,79-3-373,0 0-1,-1 0 1,1 1-1,1 0 1,-1 1-1,0 0 1,1 1 0,0 0-1,-14 10 1,12-6 8,-1 2 0,1 0 0,1 0-1,0 1 1,1 0 0,0 0 0,1 1 0,0 1 0,1-1 0,0 1 0,1 0 0,-6 23 0,6-12-16,0 0-1,2 1 1,0-1-1,2 1 1,1-1 0,4 45-1,-2-61-14,2-1-1,-1 1 1,1 0-1,0-1 1,1 0-1,-1 0 1,2 0-1,-1 0 1,1-1-1,0 1 1,1-1-1,0 0 1,0-1 0,0 0-1,1 0 1,0 0-1,0-1 1,15 9-1,0-1 10,0-2 1,0 0-1,1-1 0,1-1 0,39 9 0,-24-11 3,1-2 1,0-1-1,0-2 0,0-2 0,52-6 1,-72 2-17,1 0 1,-1-2-1,-1-1 1,1 0-1,-1-1 1,36-21-1,-17 4-2,0 0 1,35-33-1,-59 47-1,-1-1 1,0 0-1,-1-1 0,19-27 0,-26 32 2,-1 0 0,0-1-1,0 1 1,-1 0 0,0-1-1,-1 0 1,0 0 0,0 0-1,-1 0 1,0 0 0,-1-12-1,0 10-12,0 1 0,0 0-1,-1-1 1,-1 1 0,0 0 0,0 0-1,-8-20 1,7 23 11,-1 1 1,0-1-1,-1 1 0,1 0 0,-1 0 1,-1 1-1,1 0 0,-1-1 1,0 2-1,0-1 0,-12-6 0,-16-8 10,0 1 1,-1 2-1,0 2 0,-62-16 0,-153-17-506,168 37-406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3:50.4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23 0,'27'-9'128,"-7"5"-64,7-1 0,0 1-64,-7 4-32,7 0-160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3:51.0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0,'0'0'1057,"0"4"-961,0 1 32,20-1 64,7 1-63,7 3 31,-1-8-96,7 9 0,-6-9-32,-1 5-64,-6-5-96,-7 4-353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5:00.72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0 64,'0'0'673,"41"4"-449,32 14 64,41 13 32,40 13-31,20 0-33,0 9-128,-14-9-96,-26 4 0,-20-4-32,-27-4-64,-7 0-32,-26-5-192,-8-4-65,-19-18-255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5:01.12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1 256,'93'22'481,"21"9"95,13 13-287,-6-5-129,-14 5-96,-20-4 0,-14 0-64,-19 8 0,-7-8-64,-14-5-193,-6-4-447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5:08.10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1 119 865,'120'-13'32,"21"0"0,-1-9 96,-6 0-96,-7 4-32,-20 1 32,-13 8-32,-27 4-32,-14 5-160,-26 0-385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5:08.45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1 123 897,'113'-17'0,"15"-5"0,5-5 32,-12 5-32,-21 0-32,-20 9-577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9:42.100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27 394 64,'0'0'9,"-1"0"0,1 0 0,0 0-1,-1 0 1,1 0 0,0 0 0,-1-1 0,1 1 0,0 0 0,0 0-1,-1 0 1,1 0 0,0 0 0,0 0 0,-1-1 0,1 1 0,0 0-1,0 0 1,-1 0 0,1-1 0,0 1 0,0 0 0,0 0 0,-1-1-1,1 1 1,0 0 0,0 0 0,0-1 0,0 1 0,0 0 0,0-1-1,-1 1 1,1 0 0,0-1 0,0 1 0,0 0 0,0-1 0,0 1-1,0 0 1,0 0 0,0-1 0,1 1 0,-1 0 0,0-1 0,0 1-1,0-1 1,10-15 285,7 5-124,0 0-1,29-12 0,11-7-20,48-36-16,176-144 1,-257 195-142,-23 15 7,-1 1 1,0-1-1,0 1 0,0-1 1,1 1-1,-1-1 1,0 1-1,0-1 0,0 1 1,0-1-1,0 1 1,0-1-1,0 1 0,0-1 1,0 1-1,0-1 1,0 1-1,0-1 0,0 1 1,-1-1-1,1 1 1,0-1-1,0 1 0,0-1 1,-1 1-1,1-1 0,0 1 1,-1-1-1,-26 48-32,17-36 14,0 1-1,-1-2 1,-1 1 0,0-1 0,0-1-1,-15 9 1,-88 50-204,43-28 132,29-16 99,2 3 0,1 1 0,-50 47 0,76-64 26,10-10-27,1 1-1,-1-1 1,1 1 0,0 0 0,0-1 0,0 2 0,1-1 0,-1 0 0,1 0 0,-1 1-1,1 0 1,-3 6 0,6-9-7,1 0-1,-1 0 1,1-1 0,-1 1-1,0 0 1,1-1-1,-1 0 1,1 1-1,-1-1 1,1 0-1,-1 0 1,1 0 0,-1 0-1,1 0 1,-1 0-1,1 0 1,2-1-1,3 1 9,35-2 7,0-2-1,-1-2 1,0-2 0,0-1-1,0-2 1,-1-2-1,-1-2 1,-1-1-1,0-2 1,37-24-1,-71 40-13,22-12 17,-17 12-9,-10 7-5,-18 20-4,-2-1 0,-40 37 0,32-32-5,-188 157-22,123-109 54,87-72-22,1 0-1,0 1 1,0-1 0,1 1-1,0 0 1,0 1 0,-4 7-1,8-14-4,1 0-1,0 1 1,0-1-1,0 0 1,0 1-1,0-1 1,0 0-1,0 0 1,0 1-1,0-1 1,0 0-1,0 1 1,0-1-1,1 0 1,-1 1-1,0-1 1,0 0-1,0 0 1,0 1-1,0-1 1,1 0-1,-1 1 1,0-1-1,0 0 1,0 0-1,1 0 1,-1 1-1,0-1 1,0 0-1,1 0 1,-1 0-1,0 1 1,0-1-1,1 0 1,-1 0-1,0 0 1,1 0-1,-1 0 1,0 0-1,1 0 1,-1 0-1,0 0 1,0 0-1,1 0 1,-1 0-1,0 0 1,1 0-1,-1 0 1,0 0-1,1 0 1,-1 0-1,1 0 1,23 2 9,0-1 0,0-1 0,0-1 0,0-1 1,0-2-1,-1 0 0,1-1 0,-1-1 0,0-1 0,0-1 0,-1-2 1,0 0-1,32-20 0,-25 13-7,-1-1-1,-1-1 1,0-1 0,-1-1 0,-2-1 0,0-2-1,-1 0 1,-1-2 0,-2 0 0,-1-2-1,17-30 1,19-64-157,-56 120-20,-9 9 94,-28 22 77,37-28 2,0-1 0,0 1 0,-1 0 0,1-1 0,0 1 0,0 0 0,0-1 0,0 0 0,-1 1 0,1-1 0,0 0 0,0 1 0,-1-1 0,1 0 0,0 0 0,-1 0 0,1 0 0,0 0 0,0-1 0,-1 1 0,1 0 0,0 0 0,0-1 0,-1 1 0,1-1 0,0 1 0,0-1 0,0 0 0,-2-1 0,-3-8-23,1 0-1,0 0 1,0 0 0,1-1-1,1 0 1,0 0-1,0 0 1,-1-21 0,-6-19-201,8 43 194,-21-61-335,22 67 357,0 0 0,0-1 0,0 1 1,-1 0-1,1 0 0,0 0 0,-1 0 0,0 0 0,1 0 1,-1 0-1,0 1 0,0-1 0,0 0 0,0 1 1,0 0-1,0-1 0,0 1 0,-1 0 0,1 0 0,0 0 1,-1 0-1,1 1 0,-5-1 0,6 1 19,0 0 0,0 1-1,0-1 1,0 1 0,0-1-1,0 1 1,0 0 0,0-1 0,0 1-1,0 0 1,0 0 0,1 0 0,-1-1-1,0 1 1,0 0 0,1 0 0,-1 0-1,1 0 1,-1 0 0,1 1-1,-1 0 1,-13 36 119,5-14-64,1-12-50,0 1-1,-1-1 1,0 0-1,-20 19 1,18-21 10,1 0 0,0 2-1,1-1 1,-13 23 0,22-34-23,-1 1-1,1 0 0,-1-1 1,1 1-1,0-1 0,-1 1 1,1 0-1,0 0 0,0-1 1,-1 1-1,1 0 0,0 0 1,0-1-1,0 1 0,0 0 1,0 0-1,0-1 0,0 1 1,0 0-1,0 0 0,1-1 1,-1 1-1,0 0 0,0-1 1,1 2-1,8 1-217,3-3-210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9:43.512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1 532 897,'6'-1'14,"1"0"0,-1 0-1,0-1 1,0 0 0,0 0 0,0 0 0,0-1 0,-1 0 0,1 0 0,-1 0-1,1-1 1,4-4 0,6-3 35,30-22 23,-1-2-1,72-73 0,68-96-105,-110 117-12,-73 86 45,-1-1-1,1 0 1,-1 0 0,1 1-1,0-1 1,-1 1 0,1-1-1,0 1 1,0 0 0,0 0-1,4-2 1,-6 3 1,1 0-1,-1 0 1,0 0 0,1 0-1,-1 0 1,1 1 0,-1-1-1,0 0 1,1 0 0,-1 0-1,0 0 1,0 1 0,1-1-1,-1 0 1,0 0 0,1 1-1,-1-1 1,0 0 0,0 0-1,1 1 1,-1-1-1,0 0 1,0 1 0,0-1-1,0 0 1,1 1 0,-1-1-1,0 0 1,0 1 0,0-1-1,0 1 1,0-1 0,0 0-1,0 1 1,0-1 0,0 0-1,0 1 1,0 0-1,-1 6-1,1 0 0,-1 0 0,0-1 0,-1 1-1,-4 13 1,-18 31 0,-3 0 1,-1-2-1,-2-1 0,-66 78 0,52-70 5,2 2 0,-46 84 0,84-133 10,-1 1 0,2-1 0,-1 1-1,1 0 1,1 0 0,0 1 0,0-1 0,1 0-1,0 14 1,1-23-11,1-1-1,0 1 0,0 0 1,-1-1-1,1 1 0,0 0 1,0-1-1,0 1 0,0-1 1,0 1-1,0-1 0,0 0 1,0 1-1,0-1 0,0 0 1,0 0-1,0 0 0,0 0 0,0 0 1,0 0-1,0 0 0,0 0 1,0 0-1,0 0 0,2-1 1,32-5-5,-26 2 5,0-2-1,0 1 1,-1-1-1,1 0 1,-2-1-1,1 0 1,-1 0 0,8-10-1,52-72 17,-56 72-18,60-88-50,73-148-1,-160 314-72,-222 452 283,224-482-134,4-12 14,1-1 0,1 2 1,0-1-1,2 1 0,0 0 0,1 0 0,-3 37 0,34-65-24,-15 0-20,-1-1-1,0 0 0,0 0 0,-1-1 1,0 0-1,-1-1 0,0 0 0,11-23 1,44-106-70,-46 97 57,42-107-175,-59 154 165,0 8 16,0-1 1,-1 1-1,-5 20 0,-7 0 2,-2-2 1,-1 1-1,-29 41 0,-18 33 39,16-26 39,43-77-54,2-10-19,1-16-11,1 19 19,2-36-153,1 1-1,1-1 1,21-78-1,-12 71-213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9:45.210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6 99 320,'-6'1'167,"8"0"-29,16 3 72,31 4 108,31 2-43,79 20-1,52 8-49,-205-38-216,-4 0-11,-1 0 1,0 0-1,0 0 1,1 0-1,-1 0 1,0 0 0,0 0-1,0 0 1,1 0-1,-1 1 1,0-1-1,0 0 1,0 1-1,1-1 1,-1 1 0,2 1-1,-18-2-318,-1-2 259,0 0 1,0-1-1,1-1 0,-1-1 1,1 0-1,-20-10 1,-7-2-61,12 7 20,12 5 79,0-1 0,0-1 0,1-1 0,0 0 0,0-1 0,1 0 0,-20-16 0,36 25 25,0 0 0,0 0 0,0-1 0,-1 1-1,1 0 1,0 0 0,0 0 0,0-1 0,0 1 0,0 0 0,0 0 0,0 0 0,-1-1 0,1 1 0,0 0 0,0 0 0,0-1 0,0 1 0,0 0 0,0 0 0,0 0 0,0-1 0,0 1 0,0 0-1,0 0 1,0-1 0,0 1 0,1 0 0,-1 0 0,0-1 0,0 1 0,0 0 0,0 0 0,0 0 0,0-1 0,0 1 0,1 0 0,-1 0 0,0 0 0,0 0 0,0 0 0,1-1 0,-1 1 0,0 0-1,0 0 1,0 0 0,1 0 0,-1 0 0,0 0 0,0 0 0,0 0 0,1 0 0,-1-1 0,0 1 0,0 0 0,1 0 0,-1 0 0,0 0 0,0 0 0,1 1 0,-1-1 0,0 0 0,0 0 0,1 0-1,21-1 102,-17 1-74,205-4 348,-177 4-345,-52-1-82,1-1 0,0-1 0,-22-7 0,-36-5-102,-81 6 55,153 9 123,9 0-10,0-1-1,1 0 1,-1 1-1,0 0 1,0 0-1,0 1 1,9 1-1,-9-1 2,195 25 126,-190-25-129,0 0 1,-1 1-1,1 1 1,17 6-1,-25-8-12,0-1 0,-1 1 0,1 0 0,-1 0 0,1 0 0,-1 0 0,1 0-1,-1 0 1,1 0 0,-1 1 0,0-1 0,0 0 0,0 1 0,0-1-1,1 3 1,-1-3-2,-1 0-1,0 1 0,0-1 0,0 0 0,0 0 0,0 1 1,0-1-1,0 0 0,-1 0 0,1 0 0,0 1 0,-1-1 1,1 0-1,-1 0 0,1 0 0,-1 0 0,0 0 0,1 0 1,-1 0-1,0 0 0,0 0 0,0 0 0,1 0 0,-1 0 1,-2 1-1,-7 6-12,0-1 1,0 0 0,-1 0 0,0-1-1,0 0 1,0-1 0,-16 5 0,-92 22-61,23-7-71,74-16 148,17-7-1,1 0 1,-1 0-1,1 0 0,-1-1 1,0 0-1,1 1 0,-1-2 1,0 1-1,-6 0 1,10-1 16,1 1-19,1 1 1,-1-1-1,0 0 1,1 0 0,-1 0-1,1 1 1,-1-1-1,1 0 1,0 0-1,-1 0 1,1 0-1,0 0 1,0 0-1,-1 0 1,1-1-1,0 1 1,0 0-1,0 0 1,0-1 0,0 1-1,2 0 1,27 12 38,-22-10-31,15 6 23,0-2 1,0 0 0,1-2 0,0-1 0,29 2 0,124-3 135,-111-3-109,-65 0-108,-14 2-27,0-1 37,0 0 0,0-1 0,-23-2 0,-3 0-29,-319 2-440,376-1 489,1 0 1,-1-2-1,1 0 0,-1-1 0,35-12 0,12-9-393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9:46.909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94 14 384,'-18'1'871,"57"2"-658,330-8 419,-111-3-388,-257 8-228,-4 0-32,-324 7-235,248-1 224,0 3 0,-87 22 1,153-28 28,5-2 3,1 1 0,0 0 0,0 0 0,0 0 0,1 1 0,-1 0 0,1 0 1,-13 8-1,19-11-4,0 0 0,0 1 0,-1-1 0,1 0 1,0 1-1,0-1 0,0 0 0,0 1 1,-1-1-1,1 0 0,0 1 0,0-1 0,0 1 1,0-1-1,0 0 0,0 1 0,0-1 1,0 1-1,0-1 0,0 0 0,0 1 0,0-1 1,0 1-1,1-1 0,-1 0 0,0 1 1,0-1-1,0 0 0,0 1 0,1-1 0,-1 0 1,0 1-1,0-1 0,1 0 0,-1 0 1,0 1-1,1-1 0,-1 0 0,0 0 0,0 1 1,1-1-1,-1 0 0,1 0 0,-1 0 1,0 0-1,1 1 0,0-1 0,22 10-8,-18-9 14,66 25 36,1-2 0,1-4-1,0-3 1,2-4 0,100 6 0,-49-11-27,-124-8-70,-25 5-42,-120 12-45,77-11 102,-81 19 0,135-22 45,-70 22-10,77-23 10,0 0 0,1 0 0,-1 0 0,1 1 0,0 0 0,-1 0 0,1 0 0,1 1 0,-1-1 0,0 1 0,1 0 0,0 0 0,-5 8 0,11-11-6,1 0 1,-1 0-1,1 0 1,-1-1-1,1 1 1,0-1-1,-1 0 1,1 0-1,0 0 1,6-2-1,7-2 2,-1 0 1,0-2-1,0 0 1,-1 0-1,1-2 1,21-13-1,-21 11 1,0 1 0,1 0 0,1 2 0,33-11 0,-28 14-6,-34 12-8,-13 7-12,4-1 0,-16 12 22,-53 49 1,81-66 7,-1-1 0,1 1 1,1 1-1,0 0 0,0 0 1,1 0-1,0 1 0,1-1 1,0 1-1,0 1 0,-2 12 1,7-24-7,-1 1 1,1 0-1,0-1 0,0 1 1,0 0-1,0 0 1,0-1-1,0 1 0,0 0 1,0 0-1,0-1 0,0 1 1,1 0-1,-1-1 1,0 1-1,0 0 0,1-1 1,-1 1-1,0 0 1,1-1-1,-1 1 0,1-1 1,-1 1-1,1 0 1,-1-1-1,1 1 0,-1-1 1,1 0-1,-1 1 1,1-1-1,0 1 0,-1-1 1,2 1-1,31 2 19,-21-5-20,0 0 1,0 0 0,21-9-1,-14 2 4,0-1 0,-1-1-1,0-1 1,-1 0 0,17-17 0,77-80-7,-80 78 10,6-4-7,2 2 1,45-29 0,-9 7 2,-71 51-14,0 1 1,0-1-1,0 0 0,-1 0 1,1 0-1,-1 0 0,0-1 1,0 1-1,-1-1 0,0 0 1,1 0-1,-2 0 0,1 0 1,0 0-1,-1 0 0,0-1 1,0 1-1,-1 0 0,0-1 1,0-7-1,-1 11 11,0 0 0,-1 0 0,1 0 0,-1 0 0,0 0 0,1 0 0,-1 0 0,0 1 0,0-1 0,0 1 0,0-1 0,0 1 0,-1 0 0,1 0 0,0 0 0,-1 0 0,1 0 0,0 1 0,-1-1 0,1 1 0,-1-1 0,1 1 0,-5 0 0,6 0 2,0 1 0,0 0 0,0-1 0,0 1 1,0 0-1,0-1 0,0 1 0,1 0 0,-1 0 0,0 0 0,1 0 1,-1 0-1,0 0 0,1 0 0,-1 0 0,1 0 0,0 0 0,-1 0 1,1 0-1,0 0 0,-1 0 0,1 0 0,0 0 0,0 1 0,0-1 0,0 0 1,1 1-1,-2 2 2,-5 14 5,-1 0 0,-1 0 1,-1-1-1,0 0 0,-1 0 0,-1-1 1,0 0-1,-1-1 0,-1 0 0,-22 19 0,22-26-258,11-19-501,2 7 639,0-5-449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9:49.814"/>
    </inkml:context>
    <inkml:brush xml:id="br0">
      <inkml:brushProperty name="width" value="0.4" units="cm"/>
      <inkml:brushProperty name="height" value="0.8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174 658 0,'-13'2'995,"18"3"-569,26 5-149,-6-7-223,-1-1 1,1-1-1,0-2 1,0 0-1,-1-2 1,1 0-1,-1-2 1,0-1-1,0 0 1,0-2-1,-1-1 1,0-1-1,40-24 1,-19 9-74,-2-3 0,-1-1-1,-1-2 1,-2-1 0,-1-2 0,-1-2-1,-2-2 1,-2 0 0,46-73 0,-78 111 18,0-1 0,0 1 0,0 0 0,0 0 0,0-1 0,0 1 0,1 0 0,-1 0 0,0-1 0,0 1 0,0 0 0,0 0 0,0-1 0,0 1 0,0 0 0,0 0 0,0-1 0,0 1 0,-1 0 0,1 0 0,0-1 0,0 1 0,0 0 0,0 0 0,0-1 0,0 1 0,0 0 0,-1 0 0,1 0 0,0-1 0,0 1 0,0 0 0,-1 0 0,1 0 0,0 0 0,0-1 0,0 1 0,-1 0 0,1 0 0,0 0 0,0 0 0,-1 0 0,1 0 0,0 0 0,0 0 0,-1 0 0,1 0 0,0 0 0,0 0 0,-1 0 0,1 0 0,0 0 0,-1 0 0,-27 0-79,-32 12-64,-63 26 118,1 5-1,3 5 0,-129 73 0,229-110 40,1 0-1,1 1 1,0 1-1,1 0 1,0 1-1,1 1 1,1 0-1,-15 21 1,28-35-10,0 0 1,1 1-1,-1-1 1,0 0-1,0 0 1,1 0 0,-1 1-1,1-1 1,-1 0-1,1 1 1,0-1 0,-1 0-1,1 1 1,0-1-1,0 0 1,0 1 0,0 2-1,0-4-1,1 1 0,-1 0 0,1-1 0,-1 1 0,1 0 0,-1-1 0,1 1 0,-1-1-1,1 1 1,-1-1 0,1 1 0,0-1 0,-1 1 0,1-1 0,0 0 0,-1 1 0,1-1 0,0 0 0,0 1 0,-1-1 0,1 0 0,1 0-1,4 1 5,1-1 0,-1 0 0,0 0 0,1 0-1,-1-1 1,8-2 0,17-6 8,-1-1 1,0-2-1,-1-1 1,51-32-1,-7 5 5,360-187-41,-392 207-10,-101 29-101,-69 25-36,-142 56 0,189-57 195,3 4-1,-133 82 0,203-113-22,0-1 12,0 1 0,0 0 0,0 0 1,1 1-1,0 0 0,1 0 0,-1 1 1,1 0-1,-11 18 0,18-21-1,10-6-17,-1 0 4,-1-2 1,1 1-1,-1-1 0,0 0 1,0-1-1,0 1 1,0-2-1,0 1 0,-1-1 1,8-6-1,74-70 28,-30 26-14,4 8-1,2 2 1,2 4-1,2 2 1,2 3-1,0 4 1,103-32-1,91-42 11,-108 41-50,-154 64 18,0 0 0,1 0 1,-1 0-1,1 0 0,-1 1 0,1 0 0,-1-1 0,1 1 1,5 1-1,11-1 22,-20 0-14,0 1 0,0-1 0,1 0 1,-1 0-1,0 0 0,0 1 0,0-1 0,0 0 1,0 0-1,0 1 0,1-1 0,-1 0 1,0 1-1,0-1 0,0 0 0,0 0 0,0 1 1,0-1-1,0 0 0,0 1 0,0-1 1,0 0-1,0 0 0,0 1 0,0-1 1,0 0-1,-1 0 0,1 1 0,0-1 0,0 0 1,0 0-1,0 1 0,0-1 0,-1 0 1,1 0-1,0 1 0,0-1 0,0 0 1,-1 0-1,1 0 0,0 0 0,0 1 0,-1-1 1,1 0-1,0 0 0,-1 0 0,-9 12-5,8-11 7,0 1 0,0-1 0,0 1 0,1 0 0,-1 0 1,0 0-1,1 0 0,-1 0 0,1 0 0,-1 0 0,1 0 0,0 0 0,0 1 0,0-1 0,0 0 0,0 1 1,1-1-1,-1 5 0,-34 30 2,11-8 6,-2 0 0,0-2 0,-2-1 0,-41 30 0,-134 79 30,101-70-36,89-53-3,27-17-9,67-52 17,-66 44-6,0 1 0,2 0 0,-1 1 0,1 1 0,1 1 0,20-8 0,146-27 74,0 0 4,-43-14-237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19:55.455"/>
    </inkml:context>
    <inkml:brush xml:id="br0">
      <inkml:brushProperty name="width" value="0.4" units="cm"/>
      <inkml:brushProperty name="height" value="0.8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441 98 64,'0'0'737,"-29"0"-444,-80-6-67,73 2-209,1 2 0,-1 2 0,-54 5 0,85-4-7,0 0-1,0 0 1,0 1 0,0-1-1,0 1 1,0 1-1,0-1 1,1 0 0,-1 1-1,1 0 1,0 0 0,-1 0-1,1 1 1,1 0 0,-1-1-1,1 1 1,-1 0-1,1 1 1,0-1 0,0 0-1,1 1 1,0 0 0,-1 0-1,2 0 1,-1 0 0,-1 6-1,1-4-5,1 0 0,1 0 0,-1 0 0,1 0 1,0 0-1,1 0 0,0 0 0,0 0 0,0 0 0,1 0 0,0-1 0,0 1 0,1 0 0,0-1 0,0 0 0,1 0 0,-1 0 0,1 0 1,7 7-1,-2-3 1,1 0 0,0-1 1,0 0-1,1-1 0,1 0 1,-1-1-1,1 0 0,0-1 1,1 0-1,-1-1 0,1-1 1,0 1-1,1-2 0,-1 0 1,0-1-1,1 0 0,0-1 1,-1-1-1,1 0 0,0 0 1,-1-2-1,1 0 0,-1 0 1,1-1-1,-1-1 0,0 0 1,0-1-1,-1 0 0,18-10 1,-16 6-18,-1 1 0,0-2 0,0 0 0,-1 0 0,12-14 0,-19 19 6,-1 0 0,0 0 0,-1-1 0,1 1 0,-1-1 0,0 0 1,-1 0-1,1 0 0,-1-1 0,-1 1 0,1 0 0,-1-1 0,0 1 1,0-13-1,-1 17 4,0 0 0,0 0 1,-1 0-1,1 0 0,-1 0 1,1 0-1,-1 0 0,0 0 0,0 1 1,0-1-1,0 0 0,0 0 1,0 1-1,0-1 0,0 1 1,-1-1-1,-2-2 0,-1 0 2,0 1-1,-1-1 1,1 1-1,-1 0 1,-10-4-1,-9-1-6,-53-11 0,66 17-4,-21-4 2,0 2-1,-1 1 1,-58 3 0,88 1 13,-1 0 0,0 0 1,0 0-1,1 0 1,-1 1-1,0 0 0,1 0 1,0 0-1,-1 1 1,1-1-1,0 1 1,0 0-1,0 0 0,1 1 1,-1-1-1,1 1 1,0-1-1,0 1 0,0 0 1,0 0-1,1 1 1,0-1-1,0 0 1,0 1-1,0 0 0,0-1 1,1 1-1,-1 6 1,0-5 1,1 1 0,0-1 0,0 1 0,1-1 0,-1 1 0,2-1 0,-1 1 0,1 0 1,-1-1-1,2 1 0,-1-1 0,1 0 0,0 0 0,0 1 0,1-1 0,0 0 0,0-1 0,0 1 1,1 0-1,8 9 0,-2-7-2,1 0 0,0 0-1,1-1 1,-1-1 0,1 0 0,1 0 0,-1-1 0,1-1 0,0 0 0,0-1 0,19 3-1,-3-3 8,0 0 0,0-2 0,-1-1 0,38-5 0,-42 0-5,0-2 0,-1 0 0,0-2 0,-1 0 0,0-1-1,0-2 1,-1 0 0,0-1 0,33-28 0,-52 39-8,0 0 0,-1 1-1,1-1 1,0 0 0,0 0 0,-1 0-1,1 0 1,-1 0 0,1 0 0,-1-1 0,0 1-1,0 0 1,0-1 0,0 1 0,-1-1 0,1 1-1,-1-1 1,1 1 0,-1-1 0,0 1 0,0-1-1,0 1 1,0-1 0,0 1 0,-1-1 0,1 1-1,-1-1 1,0 1 0,0-1 0,0 1 0,0 0-1,0-1 1,0 1 0,0 0 0,-1 0-1,1 0 1,-1 0 0,0 0 0,-3-3 0,-3-4-19,0 2 1,0-1 0,0 1-1,-1 0 1,0 1 0,-1 0-1,-19-9 1,15 10 16,0 0 0,-1 1-1,1 1 1,0 1 0,-1 0 0,0 1 0,0 0-1,1 1 1,-1 1 0,-27 4 0,30-3 16,0 1-1,0 0 1,0 1 0,1 0-1,0 1 1,0 0 0,0 1-1,0 0 1,1 1 0,0 0-1,0 0 1,1 1 0,-10 11-1,17-18-7,1 1 0,0-1 0,-1 1-1,1-1 1,0 1 0,0 0-1,0 0 1,0-1 0,1 1-1,-1 0 1,0 0 0,1 0-1,-1 0 1,1 0 0,0 0-1,0 0 1,-1 0 0,1 0-1,1 0 1,-1 0 0,0 0 0,0 0-1,1 0 1,0 2 0,1 0-2,0-1 1,0 1-1,0-1 1,0 0-1,1 1 1,0-1-1,-1 0 1,1-1-1,0 1 1,0 0 0,5 2-1,6 4 9,0-1 0,1-1-1,-1 0 1,1-1 0,17 5-1,-11-7 0,1 0 0,0-1 0,0-2 0,0 0 0,0-1 0,34-5 0,-48 4-8,0-1 0,-1 0 1,1 0-1,-1-1 1,0 0-1,1 0 0,-1 0 1,-1-1-1,1 0 0,-1-1 1,1 0-1,-1 0 0,0 0 1,-1-1-1,1 1 0,-1-1 1,-1 0-1,1-1 1,-1 1-1,0-1 0,5-12 1,-1 2-23,-1-1 1,-1 0-1,-1 1 1,0-2 0,-2 1-1,0 0 1,-1-1-1,0-20 1,-2 37 17,-1-1 0,1 1 0,0 0 0,-1 0 0,0-1 1,1 1-1,-1 0 0,0 0 0,0 0 0,-1 0 0,1 0 0,0 0 0,0 0 0,-1 0 0,0 0 0,1 1 1,-1-1-1,0 0 0,0 1 0,1 0 0,-1-1 0,0 1 0,0 0 0,-1 0 0,1 0 0,0 0 1,0 0-1,0 1 0,-4-1 0,-9-3-7,0 1-1,0 1 1,-24 0 0,21 1 7,-130-1-22,83 3 10,44 0 13,0 1-1,1 0 1,-1 2-1,1 0 0,0 2 1,-28 11-1,13-2 29,2 1 0,-55 35 0,84-49-26,3-2 1,0 0-1,0 1 1,0-1-1,0 1 0,0-1 1,0 1-1,0-1 0,1 1 1,-1 0-1,0-1 1,0 1-1,1 0 0,-1-1 1,0 1-1,1 0 1,-1 0-1,1 0 0,-1 0 1,1-1-1,0 1 1,-1 2-1,0-2-1,1 0 1,0 0 0,0 0-1,0 0 1,0 1-1,0-1 1,0 0-1,0 0 1,0 0-1,0 0 1,0 0-1,0 1 1,1-1-1,-1 0 1,1 0-1,-1 0 1,1 0 0,-1 0-1,1 0 1,-1 0-1,1 0 1,0 0-1,0 0 1,-1-1-1,1 1 1,1 1-1,25 20 21,-23-20-24,17 12 13,0-1 0,1 0 0,0-2 0,1-1 0,0-1 0,1-1 0,0-1 0,0-1 0,0-1 0,1-1 0,0-1 0,0-1 0,0-2 0,-1 0 0,30-5 0,-45 4-11,-1-1-1,1 0 0,-1-1 1,1 0-1,9-4 1,-16 6 0,0 0 0,0 0 1,0 0-1,0 0 0,0-1 0,-1 1 1,1 0-1,0-1 0,0 1 1,-1-1-1,1 0 0,-1 0 0,0 1 1,1-1-1,-1 0 0,0 0 0,0 0 1,0 0-1,0 0 0,-1-1 1,1 1-1,0 0 0,0-3 0,-2-3 0,0 1 0,-1 0 0,0 0 0,0 0 0,0 0 0,-1 1 0,0-1 0,0 1 0,-1-1 0,1 1 0,-1 0 0,-1 1 0,1-1 0,-1 1 0,0-1 0,-1 1 0,1 1 0,-1-1 0,0 1 0,0 0 0,-8-4 0,-10-5-2,0 0 0,-1 2 0,0 1 0,-40-11 0,48 18 7,-1 0 0,0 1 0,1 1 0,-21 1-1,28 0-11,8 8-515,2 1-22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21:08.495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101 215 64,'1'0'16,"-1"0"0,0 0 1,1 0-1,-1 0 0,0 0 0,1 0 0,-1 0 0,0 0 1,1 0-1,-1 1 0,0-1 0,1 0 0,-1 0 0,0 0 0,1 0 1,-1 1-1,0-1 0,0 0 0,1 0 0,-1 1 0,0-1 1,0 0-1,0 1 0,1-1 0,-1 0 0,0 0 0,0 1 1,0-1-1,0 0 0,0 1 0,0-1 0,0 0 0,0 1 0,1-1 1,-1 0-1,0 1 0,0-1 0,0 1 0,-1-1 0,1 0 1,0 1-1,0-1 0,0 0 0,0 1 0,0-1 0,0 0 1,0 1-1,-1-1 0,1 0 0,0 0 0,0 1 0,0-1 1,-1 0-1,1 0 0,0 1 0,0-1 0,-1 0 0,1 0 0,0 1 1,-1-1-1,1 0 0,-1 0 0,32 2 56,-30-2-68,10-1 13,1 0-1,-1-1 0,0-1 0,0 0 0,0 0 0,0-1 0,-1 0 0,1-1 0,-1-1 0,0 1 0,11-10 0,17-13-4,47-44 0,-69 58-10,57-52-2,-219 180-15,86-71 28,2 3 0,2 2 0,-74 82 1,125-125 4,1 0 0,0 0 0,1 0 0,-1 1 0,1-1 1,0 1-1,0 0 0,1 0 0,-4 11 0,12-16 14,16-2-30,0-1 1,1-1-1,-1-1 0,0-1 0,-1-1 1,1-1-1,-1-1 0,23-12 1,21-14 8,72-51 0,-135 84-12,0 0 1,0-1 0,0 1-1,-1 0 1,1-1-1,0 1 1,-1-1 0,1 1-1,-1-1 1,0 0-1,1 0 1,-1 1-1,0-1 1,0 0 0,1-3-1,-2 4 1,0 0 0,-1 0 0,1 0 0,0 0 0,0 0 0,-1 0 1,1 0-1,-1 0 0,1 0 0,-1 0 0,0 0 0,1 0 0,-1 0 0,0 0 0,1 1 0,-1-1 0,0 0 0,0 1 0,0-1 0,0 0 0,0 1 0,1-1 0,-1 1 0,0-1 0,0 1 0,0 0 0,-1 0 0,1-1 0,0 1 0,0 0 0,0 0 1,-1 0-1,-10-3-5,-1 0 0,0 1 0,1 0 0,-1 1 0,0 1 0,0 0 1,0 1-1,0 0 0,1 1 0,-1 0 0,1 1 0,-1 0 0,1 1 1,0 1-1,0 0 0,0 0 0,1 1 0,0 1 0,0 0 1,1 0-1,0 1 0,0 1 0,0-1 0,1 2 0,1-1 0,0 1 1,0 0-1,1 1 0,0 0 0,0 0 0,2 1 0,-8 18 0,9-15 22,1 0 0,0 0-1,1 1 1,1-1 0,1 30-1,11 74 39,-7-83-61,-3-20-12,0-1 0,2 1 0,-1 0 0,2-1 0,0 0 0,1 0 1,12 26-1,3-19-484,6-11-507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21:09.743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156 100 160,'-79'0'401,"78"20"-44,0 29-274,2-1 0,2 0-1,3 0 1,1 0 0,17 56 0,-7-52 0,2 0 1,44 85 0,-52-119-97,-14-26-18,-19-34-38,-113-256-132,80 166 136,45 111 124,16 42-17,17 43 17,27 46 35,-21-43-31,51 84-1,-55-105-21,-20-35-35,0 0-1,1 0 1,0-1-1,1 0 0,1 0 1,-1 0-1,1-1 1,15 13-1,-22-21-37,-2-29-9,-2-1 0,0 1 0,-2 0 0,-1 0 0,-11-29 0,-59-135-99,26 71 73,32 73 29,2-1 1,2 0-1,-10-62 1,24 110 37,-1 1-1,1-1 1,0 1-1,-1-1 1,1 1 0,0-1-1,0 0 1,0 1-1,-1-1 1,1 1 0,0-1-1,0 0 1,0 1-1,0-1 1,0 1 0,0-1-1,0 0 1,0 1-1,1-1 1,-1 1 0,0-1-1,0 0 1,0 1-1,1-1 1,-1 1 0,0-1-1,1 1 1,-1-1-1,0 1 1,1-1 0,0 0-1,5 10 9,-5-8-3,49 91 178,-4 2 1,60 175-1,-101-253-150,0 0 0,-1 1 0,-1 0 0,2 23 0,-6-57-41,-1 0 0,-1 0-1,-10-30 1,-6-41-81,11-56-413,7 69-133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46:40.139"/>
    </inkml:context>
    <inkml:brush xml:id="br0">
      <inkml:brushProperty name="width" value="0.5" units="cm"/>
      <inkml:brushProperty name="height" value="1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1 3507 0,'0'46'1895,"0"-621"-1099,3 530-764,2-1 0,1 1 0,3 1 0,21-65 0,-19 81-26,0 1 1,2 0 0,1 1-1,24-36 1,-11 19 13,-13 17-27,18-22 25,-26 40-19,-1 1 1,1-1 0,-1-1-1,-1 1 1,0-1 0,4-8-1,-5 8 6,1 1 0,0-1 0,0 1 0,1 0 0,10-13-1,-10 15-3,-1-1-1,0 1 1,-1 0-1,0-1 0,0 0 1,0 0-1,-1 0 0,0 0 1,0 0-1,0 0 1,-1 0-1,-1-1 0,1-8 1,-1 12-1,1 0 0,-1 0 0,1 0 0,0 0 0,0-1 0,1 1 0,2-5 0,-2 5 0,-1 0 0,1-1 0,-1 1 0,0-1 0,0 1 0,0-1 0,0-7 0,12-97 0,1-151 0,-13 233 0,2 1 0,6-35 0,-4 36 0,-1-1 0,1-33 0,6 9 0,-1 16 0,-6 16 0,2 0 0,13-31 0,4-12 0,31-83 0,-34 81 0,2 1 0,3 0 0,56-96 0,-74 146-6,18-30-47,-15 35 27,-6 24 15,-6-3 3,-1 0 0,0 0 0,0-1 0,-2 1 0,0-1 0,0 0 0,-1 0-1,-1 0 1,-14 20 0,-6 16-7,-140 299 15,148-310 0,2 1 0,2 1 0,1 0 0,3 1 0,1 0 0,2 1 0,2 0 0,-2 45 0,8-57 0,0 6 0,5 41 0,-4-64 0,2-1 0,-1 0 0,2 0 0,0 0 0,0 0 0,1 0 0,6 11 0,-10-23 0,22 31-26,-22-30 25,1 0-1,-1 0 1,0-1 0,1 1-1,-1 0 1,1-1-1,-1 0 1,1 1 0,-1-1-1,1 0 1,-1 0 0,1 0-1,-1 0 1,1 0-1,0 0 1,-1 0 0,1 0-1,-1-1 1,1 1-1,-1-1 1,1 1 0,-1-1-1,3-1 1,4-3 0,0-1 0,-1 0 1,1-1-1,-1 1 0,0-2 0,-1 1 1,9-13-1,5-4 2,46-66-8,-24 30 3,-15 21-1,23-45-1,-27 43 1,30-39 0,63-91 26,157-239-12,-200 296-7,-15 30 2,46-78 18,-38 44-16,48-99-6,-68 135 0,15-34 0,-60 113 0,-1 2 0,0 0 0,0 0 1,1 1-1,-1-1 0,0 0 0,1 0 1,-1 1-1,0-1 0,1 0 0,-1 1 1,1-1-1,0 0 0,-1 1 0,1-1 0,-1 1 1,1-1-1,0 1 0,-1-1 0,1 1 1,1-1-1,-1 0 27,-1 4-25,0 0 0,0-1 0,0 1 0,0 0 0,0 0 0,-1 0-1,0-1 1,1 1 0,-1 0 0,0-1 0,0 1 0,0-1 0,-1 1 0,1-1 0,-1 0 0,-1 3 0,-10 20 18,-3 17-24,-2-1 1,-3-1-1,0 0 1,-3-2-1,-30 38 1,-39 67 3,-54 95-32,113-195 16,20-28 5,12-14 7,5-6 3,15-20 5,2 1 1,1 2 0,1 0 0,0 1 0,41-29 0,-22 17-2,-32 26 3,-1 1 0,1-1 1,1 1-1,-1 1 0,1 0 0,0 0 1,0 1-1,0 0 0,1 1 1,14-3-1,2-3-2,1-1-1,-1-1 1,-1-1 0,0-1-1,-1-2 1,42-31 0,-37 24 3,1 2 0,1 2-1,49-22 1,53-9-1,-131 49-21,-7 6-23,-23 18-79,-39 31-60,-55 34 78,-145 80 0,184-113 88,2 3 0,-88 85 1,2 0 10,78-67-32,-92 107 0,170-174 32,-159 186-91,-64 90-37,218-267 119,1 1 0,-12 26 0,-7 8-1,28-46 10,0-3 0,1 1 0,0 0 0,0 1 0,0-1 0,1 1 0,0-1 0,1 1 0,-1 0 0,-1 8 0,0 5 0,4-19 0,0-1 0,0 0 0,-1 1 0,1-1 0,0 0 0,0 1 0,0-1 0,0 1 0,0-1 0,-1 0 0,1 1 0,0-1 0,0 1 0,0-1 0,0 0 0,0 1 0,0-1 0,0 1 0,0-1 0,1 0 0,-1 1 0,0-1 0,0 1 0,0-1 0,0 0 0,0 1 0,1-1 0,-1 0 0,0 1 0,0-1 0,1 0 0,-1 1 0,0-1 0,0 0 0,1 1 0,-1-1 0,0 0 0,1 0 0,-1 0 0,0 1 0,1-1 0,-1 0 0,1 0 0,-1 0 0,0 0 0,1 0 0,-1 1 0,1-1 0,-1 0 0,0 0 0,1 0 0,-1 0 0,1 0 0,-1 0 0,0-1 0,1 1 0,-1 0 0,1 0 0,11 1 4,1 0-1,-1 0 1,0-1 0,0-1 0,1 0 0,-1-1-1,0 0 1,0-1 0,20-7 0,6-6 29,57-32 0,5-3-9,-33 26 2,1 3 0,1 3-1,1 3 1,0 3 0,136-8 0,-106 11-12,47-1-1,-133 10-17,-26-1-3,-31 2-4,15 6 22,1 2 0,-40 16 0,8-2-12,59-22 1,-308 114 32,185-61-24,60-27 0,1 2 0,-77 47 0,119-59-3,0 1 0,1 1 1,1 1-1,-30 38 0,-1 1-4,41-47-1,0 1 0,0 0 1,1 0-1,0 1 0,-8 22 0,-18 32 36,19-44-34,-17 44-1,28-60 2,-9 21 22,9-18-25,-1 0 0,0-1 1,-1 1-1,0-1 0,0 0 0,-10 11 0,-1 10 8,-4 3 16,-24 23 72,39-50-88,1 1-1,0 0 0,0 0 0,0 1 0,1-1 0,0 1 0,1 0 0,-3 12 0,3-12-1,0-1-1,0 1 0,-1 0 1,0-1-1,-6 11 1,6-11-88,1 0 1,0 0 0,0 0-1,1 1 1,-1-1 0,1 1 0,1-1-1,0 8 1,0 4-1141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46:40.140"/>
    </inkml:context>
    <inkml:brush xml:id="br0">
      <inkml:brushProperty name="width" value="0.5" units="cm"/>
      <inkml:brushProperty name="height" value="1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1 2529 0,'0'0'123,"2"-23"1131,56-26-933,123-163-49,-90 99-139,52-76-58,-141 185-74,0 1 0,0-1 0,0 0 0,0 0 0,-1 0 0,0 0 0,1 0 0,-2 0 0,1 0 0,0 0 0,-1 0 0,0 0 0,1-1 0,-2 1 0,1 0 0,0 0 0,-1 0 1,0 0-1,0 0 0,-2-6 0,-5-10 10,0 0 1,-22-36-1,4 8-3,19 33-8,0 0 0,1 0 0,0-1 0,1 0 0,1 0 0,0 0 0,2-1 0,0 1 0,0-19 0,4 3 0,2 0 0,1 1 0,1-1 0,2 1 0,2 0 0,15-35 0,14-32-7,4-14-22,74-134 1,-103 219 23,-13 26-22,-1 4 0,-1 9 25,0 1-1,0-1 0,-2 0 0,1 0 1,-2 0-1,1 0 0,-11 20 0,-49 81 3,42-80 8,-27 58 1,18-5-9,3 2 0,-18 102 0,40-166 0,2-7 0,0 0 0,1 1 0,1-1 0,1 1 0,0 0 0,4 20 0,-3-35 0,0 0 0,1 0 0,-1 0 0,1 0 0,-1-1 0,1 1 0,0-1 0,0 1 0,0-1 0,1 0 0,-1 1 0,0-1 0,1-1 0,0 1 0,-1 0 0,1 0 0,0-1 0,0 0 0,0 0 0,0 1 0,4-1 0,64 15 0,-70-15 0,63 6 21,1-3 1,122-7-1,-156-1-15,0-1 1,-1-1-1,0-2 1,42-16-1,-52 20-3,0 0 1,0 1-1,1 1 0,-1 0 0,1 2 0,32 3 1,4-1 0,15-2 4,-52 0-13,-51 0-20,-103 4-12,73 0 21,1-3 0,-1-3 0,-65-10 0,105 8 12,0 1-1,-1 2 1,1 0-1,0 1 1,-1 1-1,1 1 1,0 0-1,0 2 1,0 1 0,1 0-1,-27 11 1,47-15 5,-3 0 2,1 0 0,-1-1 1,1 1-1,-1 0 0,0-1 0,1 1 1,-1-1-1,0 0 0,1 0 1,-5 0-1,6-12-83,1 3 80,1 1 0,0 0 0,1 0 0,0-1 0,1 1 0,-1 0 0,1 1 0,1-1 0,6-11 0,48-67 0,-30 47 0,179-225 5,-187 237-3,2 1 1,1 1-1,1 1 0,1 1 0,1 1 1,1 1-1,1 2 0,1 0 0,0 2 0,1 2 1,40-16-1,-59 25-2,-1-1 0,0-1 0,0 0 0,-1 0 0,0-1 0,-1 0 0,0 0 0,0-1 0,11-19 0,75-157 0,-28 48 0,-20 62 16,2 2 0,4 2 0,102-109 0,-108 122-16,-33 40 0,30-33 0,-43 52 0,0 0 0,1 0 0,-1 0 0,0 0 0,1 0 0,-1 0 0,0 0 0,1 0 0,-1 1 0,0-1 0,0 0 0,1 0 0,-1 0 0,0 0 0,0 1 0,1-1 0,-1 0 0,0 0 0,0 0 0,1 1 0,-1-1 0,0 0 0,0 1 0,0-1 0,0 0 0,0 0 0,1 1 0,-1-1 0,0 0 0,0 1 0,0-1 0,0 0 0,0 1 0,0-1 0,0 0 0,0 0 0,0 1 0,0-1 0,0 0 0,0 1 0,0-1 0,0 0 0,-1 1 0,1-1 0,0 0 0,0 1 0,0-1 0,0 0 0,-1 20 0,-2-8 0,-2-1 0,1 1 0,-2-1 0,1 1 0,-1-1 0,-1-1 0,0 0 0,-1 0 0,-14 15 0,-12 18-11,-114 139-84,-10 14 105,104-122-2,25-36 4,-48 83 0,71-107-3,0 1 0,1 0 0,0 0 1,1 0-1,1 1 0,-2 22 0,5-38-9,0 1 0,0-1 0,0 1 0,0-1 0,1 1 0,-1-1 0,0 1 0,1-1 0,-1 1 0,0-1 0,1 0 0,-1 1 0,0-1 0,1 1 0,-1-1 0,1 0 0,-1 1 0,1-1 0,-1 0 0,0 0 0,1 1 0,0-1 0,-1 0 0,1 0 0,-1 0 0,1 0 0,-1 1 0,1-1 0,-1 0 0,1 0 0,-1 0 0,2 0 0,23 0 0,-15-1 0,21 0 3,0-1 1,0-2-1,0-1 0,0-1 1,-1-2-1,0-1 0,40-18 1,-26 9 17,0-2 0,61-38 1,-85 47-18,0 1 1,0 0 0,1 2-1,0 0 1,24-5 0,3-2 31,-29 10 7,-18 5-27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7:20.03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1934 0,'0'0'1148,"33"-18"-913,1-18-196,-22 22-10,1 1-1,0 0 1,1 0 0,0 1-1,1 1 1,30-18 0,2-10-24,-20 19 0,-25 18-7,0 0-1,1-1 1,-1 1 0,1 1-1,-1-1 1,1 0-1,0 1 1,-1-1 0,1 1-1,5-2 1,40-26 50,32-25-43,-55 37-18,23-14 26,19-13-7,-60 40-8,0 0 0,1-1 1,-1 0-1,-1 0 1,12-11-1,-13 11 1,1 0-1,-1 0 1,1 1 0,0-1-1,0 2 1,0-1 0,1 0 0,7-2-1,-6 2 5,0 0-1,0 0 0,-1-1 0,0 0 1,12-10-1,13-10 11,20-18-18,22-10 5,-51 38 1,2 1 0,0 1 1,49-18-1,-47 20 0,-1 0 0,26-16 0,-31 14 2,1 2 0,1 1 1,32-10-1,0-5-7,-3 1-8,98-33 28,-40 18-23,-27 8 3,-37 12 4,77-40 0,-58 26 0,-43 20 2,41-30 0,18-11 10,87-48-6,-134 84-6,47-37 0,-28 19 0,-53 35-2,1 1 0,-1 0 1,1-1-1,-1 1 1,1-1-1,-1 0 1,1 1-1,-1-1 0,1 1 1,-1-1-1,1 0 1,-1 1-1,0-1 0,0 0 1,1 1-1,-1-1 1,0 0-1,0 1 0,0-1 1,0 0-1,1 0 1,-1 1-1,0-1 1,-1 0-1,1 0 0,0 1 1,0-1-1,0 0 1,0 0-1,0 1 0,-1-1 1,1 0-1,0 1 1,-1-1-1,1 0 1,0 1-1,-1-1 0,1 1 1,-1-1-1,1 1 1,-1-1-1,1 1 0,-1-1 1,0 1-1,1-1 1,-1 1-1,0-1 1,1 1-1,-1 0 0,0 0 1,1-1-1,-1 1 1,0 0-1,1 0 0,-1 0 1,0 0-1,0-1 1,1 1-1,-1 0 1,0 1-1,0-1 0,1 0 1,-2 0-1,-6 0-58,3 0 45,-1-1 0,1 1 0,-1 1 0,0-1 0,1 1 0,-1 0 1,0 0-1,1 0 0,0 1 0,-11 5 0,16-7 15,0 0 0,-1 0 0,1 0-1,0 1 1,0-1 0,-1 0 0,1 0 0,0 0 0,-1 0 0,1 0-1,0 1 1,-1-1 0,1 0 0,0 0 0,0 0 0,-1 0 0,1 0 0,0 0-1,-1 0 1,1 0 0,0 0 0,-1 0 0,1 0 0,0 0 0,-1 0-1,1 0 1,0-1 0,-1 1 0,1 0 0,0 0 0,0 0 0,-1 0 0,1-1-1,0 1 1,0 0 0,-1 0 0,1 0 0,0-1 0,-1 1 0,-3-17-2,7-17 4,-1 25-3,1 0 1,1 0 0,0 1 0,9-17-1,-8 17 3,0-1-1,-1 0 0,0 0 1,3-11-1,46-161 4,-45 160-1,-8 17-2,1 0-1,0 0 0,1 0 1,-1 0-1,1 0 1,-1 0-1,1 0 1,0 1-1,0-1 1,1 1-1,-1-1 1,1 1-1,0 0 1,0 0-1,0 0 0,0 1 1,0-1-1,1 1 1,-1-1-1,1 1 1,-1 0-1,6-2 1,28-11 14,-30 12-8,0 0 0,0 0-1,0 1 1,0-1 0,0 2-1,0-1 1,0 1-1,14-1 1,-12 3 6,-1-1-1,0 2 1,0-1-1,0 1 1,0 0 0,0 1-1,0 0 1,-1 0-1,1 1 1,11 7-1,22 10 25,-40-20-35,0 0-1,1 1 1,-1-1 0,0 0 0,0 1-1,0-1 1,0 1 0,0 0 0,-1-1-1,1 1 1,0 0 0,-1-1 0,1 1-1,-1 0 1,1-1 0,-1 5-1,8 18 32,-3-16-16,-1 1-1,0 0 1,-1 0 0,0 0-1,0 0 1,-1 0 0,0 1 0,-1 0-1,1 17 1,7 39 19,-7-5 8,-3-39-50,1-34 23,-1 4-47,-1 0 0,1-1-1,-1 1 1,-1 0 0,0 0 0,0 1-1,-1-1 1,-4-8 0,-5-11-108,6 16 117,0 1 0,0-1 0,-1 1 0,-1 1 0,0-1 0,0 2 0,0-1 0,-1 1 0,-1 1 0,1 0 0,-22-11 0,29 17 20,1 0 0,-1 0 0,1 0 0,0 0 1,-1 1-1,1-1 0,-1 1 0,0-1 0,1 1 0,-1 0 1,1 0-1,-1 1 0,1-1 0,-1 0 0,0 1 0,1-1 1,-1 1-1,1 0 0,0 0 0,-1 0 0,1 0 0,0 0 1,-1 1-1,1-1 0,0 1 0,0-1 0,0 1 0,0 0 1,1 0-1,-4 3 0,-2 6 3,-1 0 0,2 1 1,-1-1-1,-8 25 0,1-3 8,-93 183 208,105-213-216,-3 11-12,14-16 15,7-7 1,0-1 0,-1-1 0,22-20 0,-19 16 3,38-26 0,-50 37-11,0 1-1,1-1 1,0 1-1,-1 1 1,1 0-1,0 0 1,0 0-1,1 0 1,-1 1-1,11 0 1,-11 1 7,-1 0 1,1 1 0,-1 0-1,0 0 1,1 0 0,-1 1-1,0 0 1,0 0-1,0 1 1,0-1 0,0 1-1,-1 1 1,1-1 0,-1 1-1,8 7 1,18 11-17,-17-14 24,0 0 0,1 0 0,-1-2 0,2 0 0,-1 0 0,18 3 0,96 10-15,-125-18 0,27 5 21,-1 1 0,-1 2 0,1 0 0,48 25 0,-67-29-19,54 33-10,-44-23 2,26 41 50,-38-47-9,-6-5-31,0 0 0,1 0 0,-1 0 0,1-1 0,0 1 0,0-1 0,1 0 0,-1 0 0,1-1 0,-1 1 0,1-1 1,0 0-1,0 0 0,0-1 0,0 1 0,0-1 0,0 0 0,0 0 0,1-1 0,-1 0 0,5 0 0,4 1-20,-13-1 14,1 0 0,0 1-1,0-1 1,0 0 0,0 0 0,0 0-1,0 0 1,0-1 0,-1 1 0,1 0-1,0-1 1,0 1 0,0-1 0,0 0-1,-1 1 1,1-1 0,0 0 0,-1 0-1,1 0 1,1-2 0,9-15-81,-10 14 84,0 1 1,0-1-1,0 1 0,0-1 0,1 1 1,0 0-1,0 0 0,0 0 1,0 1-1,0-1 0,0 1 0,1-1 1,4-1-1,28-20-39,-31 20 42,0 0 0,0 0-1,0 1 1,0 0 0,0 0 0,1 0-1,-1 0 1,1 1 0,0 0 0,0 0 0,0 1-1,-1 0 1,9-1 0,120-7 29,-110 11-29,0 1 0,0 1 0,-1 1-1,26 8 1,13 3 47,-57-14-49,-1 0 0,1 0 0,-1 0 0,1 0 0,-1 1 0,0 0 0,0 0 1,0 0-1,-1 0 0,1 0 0,-1 1 0,1 0 0,-1-1 0,0 1 0,-1 0 0,1 1 0,-1-1 0,1 0 0,-1 1 1,2 7-1,0 1 5,0 0 1,0 0 0,-1 1-1,-1-1 1,-1 1 0,1 15-1,-1-18-4,-1 1-1,0 0 1,-1 0-1,0-1 1,-1 1-1,0 0 1,-1-1-1,0 1 0,-1-1 1,-7 15-1,-11 28 2,19-44 2,0-1 0,-1 1 0,0-1 0,-1 0 0,0 0 0,0 0 0,-1-1 0,-11 14 0,-17 13-17,22-21 18,-1-1-1,-1 0 1,-26 18 0,22-20-2,-1-1 0,0-1-1,0-1 1,-1 0 0,0-2 0,-1 0 0,1-1-1,-37 3 1,-16-3-19,-87-5 0,71-1-42,87 1 94,9 1-94,-1-1 54,0 1 0,1-1-1,-1 0 1,0 0-1,0-1 1,1 0 0,-1 0-1,0 0 1,0-1 0,0 0-1,10-5 1,8-5-13,39-25-1,-33 19 14,164-89-3,-173 97 18,-1-2 0,0 0-1,-1-1 1,27-24 0,-36 28-18,-2 0 1,1 0 0,-1 0-1,-1-1 1,0 0 0,0-1-1,-1 0 1,0 0 0,-1 0 0,4-14-1,-8 22 7,0 0-1,0 0 1,1 0-1,-1 0 0,1 1 1,-1-1-1,1 0 1,0 1-1,0-1 1,0 1-1,0 0 0,0-1 1,1 1-1,-1 0 1,1 1-1,-1-1 1,1 0-1,0 1 0,-1-1 1,5 0-1,0-1 10,1 1 1,0 1-1,1-1 0,-1 1 0,0 1 0,10 0 0,-17 0-42,-3 17 128,-11-11-97,0-2 0,-1 0 0,1 0 0,-1-1-1,0-1 1,-16 1 0,22-2 9,-520 17 132,417-18-162,70-2 74,-78-14 0,79 9-8,-78-4 0,75 9 19,-44-7 1,78 8-63,-12-1 6,0 1-1,0 1 1,-1 0-1,1 2 1,0 1-1,-29 7 1,-122 45 74,32-8-48,-27 12 10,94-31-43,56-22-2,1 1 0,-1 1-1,1 0 1,1 1 0,-1 1 0,2 0-1,-1 1 1,2 1 0,-1 0 0,2 1 0,-18 22-1,-28 31-71,123-149-257,-3 17 286,216-215 15,-225 231 19,4 13 33,0 2-1,97-41 0,-123 65-19,0 2 1,44-7-1,37-10 2,-104 24-3,1 0-1,-1 0 1,1 1 0,0 0 0,-1 1 0,1 0-1,0 0 1,0 1 0,-1 0 0,1 0 0,0 1-1,-1 0 1,10 4 0,11 6 4,-1 1 1,37 23-1,-50-27 0,285 179 11,-261-159-16,-32-23 0,0-1 0,0 1 0,1-1 0,12 6 0,-12-7-2,0 1-1,-1-1 1,0 1 0,0 1 0,9 8-1,18 14-4,-33-28 6,-1 1 0,0-1 1,1 0-1,-1 0 1,0 1-1,1-1 1,-1 0-1,0 1 0,1-1 1,-1 0-1,0 1 1,0-1-1,0 1 1,1-1-1,-1 0 0,0 1 1,0-1-1,0 1 1,0-1-1,0 1 1,0-1-1,0 0 0,0 1 1,0-1-1,0 1 1,0-1-1,0 1 0,0-1 1,0 0-1,0 1 1,0-1-1,0 1 1,0-1-1,-1 1 0,1-1 1,0 0-1,0 1 1,-1-1-1,1 0 1,0 1-1,0-1 0,-1 0 1,1 1-1,0-1 1,-1 0-1,1 0 1,-1 1-1,1-1 0,0 0 1,-1 0-1,1 0 1,-1 0-1,1 1 1,0-1-1,-1 0 0,1 0 1,-1 0-1,1 0 1,-1 0-1,1 0 1,0 0-1,-1 0 0,1 0 1,-1 0-1,-77 15 47,2 3 0,-147 57-1,79-24 0,-313 137 64,16 40 97,14 12-302,404-229 73,15-7 2,0-1 1,0 2-1,0-1 0,1 1 0,-1 0 1,1 1-1,1-1 0,-1 2 1,-9 10-1,33-16-123,4-6 132,1 0 1,-1-1-1,0-2 1,-1 0-1,0-1 1,32-20-1,27-10-14,220-75 20,-102 43 60,44-11-20,-1 1-9,-158 51-10,-2-5 0,-1-2 0,-2-4 0,92-66 0,-122 67-106,-49 39 77,-1 0 1,0 0-1,1 1 1,-1-1-1,0 1 0,1 0 1,-1-1-1,0 1 1,0 1-1,-4 0 0,-8 4 16,0 1 0,1 0-1,0 2 1,-19 12-1,-21 10 7,-7-5-4,-1-3 0,0-3-1,-2-3 1,0-2-1,-125 9 1,146-20 37,0-1 0,-58-6 0,98 3-41,0 0 0,0 0 1,0 0-1,1 0 1,-1-1-1,0 1 0,1-1 1,-1 0-1,1 0 1,0 1-1,-1-2 1,1 1-1,0 0 0,0 0 1,1-1-1,-1 1 1,0-1-1,1 1 0,-1-1 1,1 0-1,-1-4 1,1 4 0,0 0-1,0 1 1,-1-1 0,1 0 0,0 1 0,-1-1 0,0 1 0,1-1 0,-1 1-1,0 0 1,0 0 0,0 0 0,-1 0 0,1 0 0,0 0 0,-1 1 0,1-1 0,-1 1-1,1-1 1,-1 1 0,0 0 0,0 0 0,0 1 0,1-1 0,-6 0 0,-38 0 34,29-1-25,0 1-1,0 1 1,1 1 0,-1 0-1,0 2 1,1-1 0,-1 2 0,-18 6-1,8 2 8,-5 1 11,1 2 1,-30 19-1,-42 23-18,56-33-20,21-14-3,21-9 12,1 1-1,-1-1 1,1 1-1,0 0 0,0 0 1,0 0-1,0 1 1,-7 5-1,10-6 7,16-5-8,0 0-1,0-1 0,0 0 0,-1-1 0,1-1 0,-1 0 0,0-1 1,24-17-1,-7 6 1,107-58 12,-7 2 10,175-71 1,-17 23-52,-272 115 7,0 0 1,1 2-1,-1 0 0,1 1 1,0 1-1,0 0 0,33 1 1,-66 15 13,-37 19 17,-1-3 0,-71 28 0,-121 35 27,52-22-15,158-56 14,-1-1 0,0-3 0,-1 0 0,0-3 0,0-1 1,-74 2-1,61-5-34,0 2 1,-90 21-1,26-4 55,45-14-46,47-7-2,1 2-1,-40 8 1,-58 19 9,-24 7 4,99-19-16,1 1 0,1 2 0,-47 31 0,-1 1 1,-23 14 5,59-34-4,-2-1 1,-74 29-1,-118 45-20,226-92 22,19-12-5,-1 1 0,1-1 0,-1 0-1,1 0 1,-1 0 0,0 0 0,0-1 0,0 0 0,0 0-1,0 0 1,-6 1 0,-16 3-9,18-3-2,0 0 0,0 0 0,-1-1-1,-13 0 1,21-1 5,47 0-11,-40 0 17,-1 0 0,1-1 1,0 2-1,0-1 0,-1 1 0,1 0 1,-1 0-1,1 0 0,-1 1 0,1 0 1,-1 0-1,0 1 0,0-1 0,0 1 1,0 0-1,8 7 0,-3-3 0,0 0-1,0 0 0,0-1 0,13 5 1,-12-5-3,0-1 1,0 2 0,0 0-1,12 9 1,7 20 9,-27-31-7,1 1 0,0-1-1,0 0 1,0-1 0,1 1-1,-1-1 1,1 0 0,0 0 0,0 0-1,7 3 1,-10-6-1,1 1-1,-1-1 1,1 1-1,-1 0 1,0 0-1,0 0 1,0 1 0,0-1-1,0 0 1,0 1-1,0-1 1,-1 1 0,0 0-1,1-1 1,0 5-1,-1-4 1,1 0 1,-1-1-1,0 1 0,1 0 0,0-1 0,-1 1 0,1-1 0,0 1 0,0-1 0,4 3 1,-4-3-1,1 0 1,-1 1 0,-1-1-1,1 1 1,0-1 0,0 1-1,-1 0 1,0-1 0,1 1-1,-1 0 1,0 0 0,0 0-1,-1 0 1,1 0 0,-1 0-1,1 0 1,-1 5 0,-1 68 14,-1-42-16,0-29 1,0 0-1,-1-1 0,0 1 0,0-1 0,0 1 1,-1-1-1,1 0 0,-1 0 0,0-1 1,0 1-1,0-1 0,-1 1 0,-5 2 1,-51 16 26,24-21-47,35-1 21,1 0-16,-3 0 5,3 0 6,20-6-64,-10-1 66,2 0 0,-1 1 1,1 0-1,-1 0 0,23-7 1,-20 9 0,0-2 1,-1 1 0,1-2 0,19-13 0,-8 1 11,-1-2 0,-1 0 0,22-30 0,-33 38-22,-2 0 1,1-1-1,-2 0 0,0-1 1,0 0-1,-2 0 0,8-25 1,-10-8 18,-4 44-8,0-1 0,0 0 0,0 0 1,0 0-1,1 0 0,0 0 0,0 0 0,0 0 0,1 1 1,-1-1-1,1 0 0,0 1 0,0-1 0,4-3 0,17-21 1,2 2 0,2 0 0,0 2 0,1 1 0,39-25 0,-10 12 19,122-57 0,-31 28 14,254-124-55,-270 115-85,-159 107-240,-26 15 313,-274 234 137,170-173-85,92-66-25,-32 22 72,-29 21-39,-191 96 0,305-175-46,6-2 8,0-1 1,0 0-1,0 0 1,-1-1-1,1 0 0,-13 2 1,17-7-17,1-1 0,0 1 0,0-1 0,0 0 0,0 1 0,1-1-1,-1 0 1,1 0 0,0 0 0,0 0 0,1-7 0,-1 6-73,0-8 86,0 0 1,1-1-1,0 1 0,6-25 0,-5 32 15,1 1 0,-1 0 0,1-1 0,0 1 0,0 0 0,0 0 0,1 1 0,0-1 0,0 1 0,0 0 0,0 0-1,9-6 1,140-125 187,141-116 75,-253 212-236,193-193 87,-213 209-115,-1-1 1,-1 0 0,23-40-1,-27 41 9,1 0-1,2 2 0,0 0 1,1 1-1,1 1 1,1 1-1,1 1 0,0 0 1,38-19-1,-6 12-43,-54 24 37,1-1-1,-1 1 1,0 0-1,1 0 1,-1-1-1,0 1 1,1 0 0,-1 0-1,0 0 1,1 0-1,-1-1 1,1 1 0,-1 0-1,0 0 1,1 0-1,-1 0 1,1 0 0,-1 0-1,0 0 1,1 0-1,-1 0 1,1 0 0,-1 0-1,0 0 1,1 1-1,-1-1 1,1 0 0,-1 0-1,0 0 1,1 0-1,-1 1 1,0-1-1,1 0 1,-1 0 0,0 1-1,1-1 1,-1 0-1,0 0 1,0 1 0,1-1-1,-1 0 1,0 1-1,0-1 1,0 1 0,1-1-1,-1 0 1,0 1-1,0-1 1,0 0 0,0 1-1,0-1 1,0 1-1,0-1 1,0 0 0,0 1-1,0-1 1,0 1-1,0-1 1,0 1 0,0-1-1,-2 30 14,2-28-17,-2 6 5,0 1 1,0-1-1,-1-1 0,0 1 0,-1 0 1,1-1-1,-1 1 0,-8 10 1,-49 56 30,10-13-17,-16 39-33,31-45 1,-2-2 0,-56 61-1,-18 13 50,-22 22-42,50-64-32,-121 112-23,44-61 27,131-108 29,-87 85-78,85-91 81,27-19 3,0-1 1,1 1-1,-1 0 0,0 0 0,1 1 0,0-1 0,0 1 0,-6 7 0,9-8-21,-1 0 0,0-1 0,0 1-1,0-1 1,0 1 0,0-1 0,0 0-1,-1 0 1,1 0 0,-1 0 0,1 0-1,-1 0 1,0-1 0,0 1 0,1-1-1,-1 0 1,0 0 0,-1 0 0,1 0-1,0 0 1,0-1 0,0 0 0,-6 1-1,-71-1-300,79 0 346,7 4 123,8 4-76,1-1 0,0 0 0,0-1 0,0-1-1,27 6 1,-26-8-28,0 1 0,0 1 0,-1 1 0,0 0-1,26 14 1,-20-8 6,1-1 0,1-1 0,0-1-1,0-2 1,1 0 0,47 7 0,-67-13-52,6 0 20,0 0 1,0 1-1,0 1 0,0 0 0,-1 0 1,0 1-1,1 0 0,8 6 0,83 65 146,-94-72-156,0 0 0,0-1 0,1 1-1,-1-1 1,1-1 0,0 1-1,9-1 1,25 7 31,-20-3-30,0 0 0,-1-2 0,2-1 0,-1 0 1,42-4-1,-15 1 1,-8 0 9,1-1-1,-2-3 1,79-18 0,-77 16-9,0 1 0,1 3 0,-1 1 0,62 5 0,-10-1-4,313-2 40,-406 0-4,-106-28-110,28 7-58,-123-19 1,-113 16 158,-62-8 0,325 26-57,-160-29 35,-138-26-34,340 59 23,-1 1-1,1-1 0,0 0 0,0-1 0,0 0 0,0 0 0,1-1 0,-1 0 0,1 0 0,0-1 1,-7-6-1,13 10 5,0 0 0,1 0 1,-1 0-1,1 0 0,-1 0 0,1 0 1,0 0-1,-1 0 0,1 0 0,0 0 1,0 0-1,0 0 0,0 0 0,0-1 1,0 1-1,0 0 0,0 0 0,0 0 1,0 0-1,1 0 0,-1 0 1,0 0-1,1 0 0,-1 0 0,1 0 1,-1 0-1,1 0 0,0 0 0,-1 0 1,1 0-1,0 0 0,0 0 0,-1 1 1,2-2-1,37-26-28,-29 22 36,9-6-7,1 1-1,0 1 1,1 1-1,0 1 1,0 0 0,0 2-1,1 0 1,0 2-1,38-3 1,-31 5-4,1 2 0,-1 2 0,1 0-1,-1 2 1,0 1 0,55 17 0,-26-5 13,1-2 0,1-3-1,1-3 1,-1-2 0,91-2 0,-72-5-17,-4-2 20,-1 4 0,78 12 0,-120-10-16,49 1 0,-80-5-13,-22-3-117,-68-26-97,-35-10 246,-109-3-14,117 23-8,-130-38 0,190 41 39,35 12-34,1-2 0,0 0-1,1 0 1,-1-2 0,2-1-1,-1 0 1,1-1-1,-18-14 1,35 23 1,-1-1-1,1 1 1,0-1-1,0 0 1,0 1-1,0-1 1,1 0 0,-1 1-1,0-1 1,1 0-1,-1 0 1,1 0-1,0 0 1,-1 0 0,1 0-1,0 1 1,0-1-1,0 0 1,1 0-1,-1 0 1,0 0-1,1 0 1,-1 0 0,2-1-1,-2 0 0,1 0 1,1 0-1,-1 0 0,0 0 1,1 0-1,-1 1 0,1-1 1,0 1-1,0-1 0,0 1 1,0 0-1,0 0 0,1 0 0,3-3 1,5-1 4,-1 2 1,1-1 0,1 1-1,-1 1 1,1 0 0,-1 1 0,1 0-1,0 0 1,0 1 0,20 2-1,6 2 22,-1 3 1,39 9-1,-36-6 10,57 6 1,24-11 29,60 6-33,-157-7-28,0 1 0,-1 1 0,1 1-1,-1 2 1,32 13 0,205 112 101,-256-131-115,-2-1 10,1 0-1,-1 0 1,1 1 0,-1-1-1,0 1 1,1-1-1,-1 1 1,0 0-1,0 0 1,0 0 0,0 0-1,0 0 1,-1 0-1,1 0 1,2 5-1,0-6-73,-9-2-14,-9-3 57,0-1-1,1 0 1,0-1 0,-16-10-1,-22-10 7,-111-34-18,-32-15 53,161 61-15,2-2 0,0-2-1,-50-36 1,71 46 1,1 0-1,0-1 1,-16-20 0,23 27 3,1 0 0,-1-1 0,0 1 0,1 0 0,-1 0 0,1-1 1,0 1-1,0-1 0,0 0 0,0 1 0,0-1 0,0 0 0,1 1 0,-1-1 0,1 0 0,0 0 1,0 0-1,0 1 0,0-1 0,0 0 0,1 0 0,-1 1 0,1-1 0,1-3 0,2 3 2,0 0 0,0 0 0,0 1-1,0-1 1,1 1 0,-1 0-1,0 1 1,1-1 0,0 1 0,-1 0-1,1 0 1,0 0 0,6 0 0,-5 0 0,22-3 13,0 1 0,0 2-1,0 1 1,0 0 0,0 3 0,0 0 0,0 2-1,0 0 1,-1 2 0,0 2 0,0 0 0,46 24-1,134 79 220,72 36 71,-217-118-217,-2 3 0,-1 2 0,-2 3-1,-1 3 1,-3 2 0,49 49-1,-57-47-51,29 29-35,68 89 0,-108-126 44,-26-31-43,-2 1 1,1 0-1,-1 0 0,0 0 0,8 14 1,-31-28-329,-8-9 214,-74-62-286,-28-19 57,4-6 0,-113-123 1,-186-202 164,417 423 176,-40-43 23,42 45-22,0-1 1,1 1-1,0-1 1,0 1-1,0-1 1,0 0-1,0 0 1,1 0-1,-1 0 1,1 0-1,0 0 1,0-8-1,28 12 90,18 2-23,-1 2 0,0 1 1,-1 3-1,0 2 0,0 1 0,-1 3 0,0 1 1,68 36-1,18 21 146,153 113 1,-177-112-94,32 25 91,232 218-1,72 168-52,-205-143-143,-224-323-6,-3-4-31,11 13-64,-18-27 21,-2-2-11,-19-32-115,-1 1 0,-45-52-1,19 27 20,-26-38 5,-4 4 1,-4 4-1,-3 3 1,-5 4-1,-2 4 1,-127-81-1,134 103 201,3-2 1,2-4-1,4-4 0,2-3 0,3-3 0,-72-94 0,60 52-29,-42-54 9,119 162-6,0 0 0,0 0 0,0 0-1,-1 0 1,1 1 0,-11-5 0,3 0 132,13 6-10,10 2-102,31 3 24,0 0 0,0 3-1,0 2 1,-1 1-1,70 24 1,-55-11 26,-2 3-1,0 2 1,77 51-1,449 337 502,-500-349-545,-4 4-1,-3 2 1,-2 4-1,115 163 1,111 150 157,-292-384-211,-1 0 20,1-1-1,-2 0 0,1 1 1,0-1-1,-1 1 0,0 0 1,3 6-1,-5-9 16,-2-13-107,-10-11 66,-1-1-1,-1 1 1,-1 1 0,-1 1-1,-24-25 1,23 26-26,-223-248-462,93 106 279,-74-81 97,-386-473 135,571 665-2,-6-9-3,-55-61-1,82 105 7,0 1 0,-1 0 1,-1 1-1,0 1 0,0 1 0,-2 0 0,1 1 0,-27-11 1,42 21-2,1 0 0,-1-1-1,1 1 1,-1-1 0,1 1 0,0-1 0,-1 0 0,1 0 0,0 0 0,0 0 0,1 0 0,-1-1 0,0 1 0,1-1 0,-1 1 0,1-1 0,0 1 0,0-1 0,0 0 0,0 1 0,0-1-1,1 0 1,-1 0 0,1 0 0,0-4 0,23 8-8,-11 0 15,1 2 1,-1-1 0,0 2 0,0 0-1,0 0 1,21 12 0,72 47 59,-76-44-53,38 26-4,-3 4 0,-1 2 0,75 79 0,150 197 17,-51-54 54,-169-202 13,126 102 0,-91-95-64,70 56 3,-172-133-31,2 2 7,1-1 0,-1 1 0,0-1-1,0 1 1,0 0 0,0 0 0,-1 0-1,1 1 1,-1-1 0,0 1 0,0-1-1,0 1 1,0 0 0,1 5-1,-21-13-32,-3-6-1,1 0 0,0-2 0,0-1 0,-32-27 0,-74-77-171,41 35 13,-68-56 27,-288-242-58,161 180 213,-101-80 140,353 257-128,1-2 0,2-1 1,-29-37-1,53 62-8,1 0-1,-1 0 1,1 0-1,-1 0 1,0 0-1,1 0 1,0-1-1,-1 1 1,1 0 0,0 0-1,-1 0 1,1-1-1,0 1 1,0 0-1,0 0 1,0 0-1,0-1 1,0 1-1,1 0 1,-1 0-1,0-1 1,1 1 0,-1 0-1,0 0 1,1 0-1,-1 0 1,1 0-1,0 0 1,-1 0-1,1 0 1,0 0-1,0 0 1,0 0 0,0 0-1,0 0 1,0 1-1,0-1 1,0 0-1,0 1 1,0-1-1,0 0 1,0 1-1,0 0 1,3-1-1,8-5 18,0 1 0,1 1 0,17-4-1,-21 6-5,36-7 23,1 1-1,1 3 1,-1 2 0,1 2-1,62 7 1,-75-2-14,1 2 0,-2 1 1,1 2-1,-1 2 0,38 16 0,3 7 84,74 47-1,-61-25-50,-2 3 0,-3 4 0,-2 4 0,85 92 0,-47-29 38,167 242 0,-179-194-21,-72-114-88,60 81 1,-86-133 49,-6-9-36,0 1 0,0-1 0,1 0 0,-1 0 0,1-1 0,-1 1 0,1-1 0,0 1 0,0-1 0,4 3 0,-6-5-3,-3-7-175,-21-29 50,-2 1 1,-1 1-1,-1 1 1,-62-56 0,67 68 61,-98-99-187,-310-285 32,389 366 223,2-3 1,1-1-1,2-1 1,-50-83 0,32 46 23,36 58-4,14 19-21,0-1-1,0 0 1,1 0 0,-1 0-1,-4-10 1,9 15 3,-1 0 0,0 0 0,0 0 0,1 0 0,-1 0 0,0 1 0,1-1 0,-1 0 0,0 0 0,0 0 0,1 0 0,-1 0 0,0 0 0,1 0 0,-1 0 0,0 0 0,0 0 0,1 0 0,-1 0 0,0-1 0,1 1 0,-1 0 0,0 0 0,0 0 0,1 0 0,-1 0 0,0-1 0,0 1 0,1 0 0,-1 0 0,0 0 0,0-1 0,1 1 0,-1 0 0,0 0 0,0 0 0,0-1 0,0 1 0,0 0 0,1-1 0,-1 1 0,0 0 0,0 0 0,0-1 0,0 1 0,0 0 0,0-1 0,0 1 0,0 0 0,0-1 0,0 1 0,0 0 0,0 0 0,0-1 0,0 1 0,0 0 0,0-1 0,-1 1 0,1 0 0,0 0 0,0-1 0,0 1 1,0 0-1,0 0 0,-1-1 0,14 1 7,-1 1 2,0 0 1,0 0-1,-1 2 0,1-1 1,0 1-1,-1 1 0,1 0 1,-1 1-1,0 0 0,-1 0 0,1 1 1,-1 1-1,0 0 0,11 10 1,211 177 45,-150-123-48,177 185 122,-164-155-100,14 32 122,-90-108-139,-3-6 10,1-1-1,29 24 0,-30-29-3,-1 1 0,0 1-1,-1 0 1,13 20 0,24 26 48,-16-20-22,-28-32-36,-3-6 1,-1 1 0,0-1 0,0 1-1,-1 0 1,1 0 0,-1 0 0,0 1 0,0-1 0,0 0-1,1 6 1,0 6 9,-2-15-18,-1-1-1,1 1 1,-1 0-1,0-1 1,1 1 0,-1-1-1,0 1 1,1 0-1,-1-1 1,0 1-1,0 0 1,0 0 0,0-1-1,0 1 1,0 0-1,0 0 1,0-1 0,0 1-1,0 0 1,0-1-1,0 1 1,0 0-1,0 0 1,-1-1 0,1 1-1,0 0 1,-1-1-1,1 1 1,0-1 0,-1 1-1,1 0 1,-1-1-1,1 1 1,-1-1 0,1 1-1,-1-1 1,1 1-1,-1-1 1,0 0-1,1 1 1,-1-1 0,1 0-1,-1 1 1,0-1-1,0 0 1,1 0 0,-1 1-1,0-1 1,1 0-1,-1 0 1,0 0-1,0 0 1,1 0 0,-1 0-1,0 0 1,1 0-1,-1-1 1,-1 1 0,-118-6 53,-225-41 0,226 26-36,-232-11 0,277 32 43,0-3 0,1-3 1,-110-24-1,82 9-82,-143-12 1,-105 14-49,-49-5 24,347 17 39,0-1 0,1-3 0,0-2 0,1-3 0,0-1 0,-49-26 0,67 30-11,0 1 1,-1 2-1,0 1 1,-1 1-1,0 2 0,0 1 1,0 2-1,0 1 1,-64 5-1,94-3 12,-1 1-1,1-1 1,0 1 0,0 0-1,-1 0 1,1 0-1,0 0 1,0 0-1,0 1 1,0 0 0,0-1-1,0 1 1,1 0-1,-1 0 1,1 1 0,-1-1-1,1 1 1,0-1-1,0 1 1,0 0-1,0-1 1,0 1 0,1 0-1,-1 0 1,1 0-1,0 1 1,0-1-1,-1 6 1,1-3 2,0 0 1,0 0-1,1 0 0,0 0 1,1 1-1,-1-1 0,1 0 1,0 0-1,1 0 0,-1 0 0,1 0 1,1 0-1,-1-1 0,6 10 1,74 101-21,2 4 30,-40-59 7,-32-46-20,0 0-1,13 26 0,-23-38 15,-2-3-9,-1 0 0,1 0 1,0 0-1,0 0 0,0 0 1,0 0-1,0 0 0,0 0 1,0 0-1,0 0 0,-1 0 1,1 0-1,0 0 0,0 0 1,0 0-1,0 0 0,0 0 1,0 0-1,0 0 0,0 0 1,0 0-1,0 1 0,0-1 1,-1 0-1,1 0 0,0 0 1,0 0-1,0 0 0,0 0 1,0 0-1,0 0 0,0 0 1,0 0-1,0 1 0,0-1 1,0 0-1,0 0 0,0 0 1,0 0-1,0 0 0,0 0 1,0 0-1,0 0 0,0 1 1,0-1-1,0 0 0,0 0 1,0 0-1,0 0 0,0 0 1,0 0-1,0 0 0,1 0 1,-14 0-20,8-1 21,1 1-1,-1-1 1,0 0-1,1 0 1,-1-1-1,1 1 0,-1-1 1,1 0-1,0 0 1,0-1-1,-5-3 1,9 6-1,-1 0 0,0-1 1,1 1-1,-1 0 0,1 0 1,-1 0-1,1-1 0,-1 1 0,0 0 1,1 0-1,-1 0 0,1 0 1,-1 0-1,0 0 0,1 0 1,-1 0-1,1 1 0,-1-1 1,0 0-1,1 0 0,-1 0 1,1 1-1,-1-1 0,1 0 1,-1 0-1,1 1 0,-1-1 0,1 1 1,-1-1-1,1 0 0,-1 1 1,1-1-1,0 1 0,-1-1 1,1 1-1,0-1 0,-1 1 1,1-1-1,0 1 0,0 0 1,-1-1-1,1 1 0,0-1 0,0 1 1,0-1-1,0 1 0,0 0 1,0-1-1,0 1 0,0 0 1,1 39 31,3 0 0,1 0 0,1-1 0,3 0 0,26 75 0,24 91 57,-45-145-62,3 0 0,2-1 0,42 86 0,102 118 105,-67-116-98,-24-41-21,97 112 1,-152-202-17,-13-14 2,-1 1 1,1 0-1,-1 0 0,0 1 0,1-1 1,-2 1-1,1-1 0,0 1 0,-1 0 1,3 4-1,-5-7 12,-1-21-156,-4 3 128,0 0 0,-2 0-1,1 1 1,-2 0 0,0 0-1,-1 0 1,-20-25 0,12 16-37,-337-550-907,248 393 854,-66-117-15,159 276 126,-34-69 54,43 82-51,0 0 0,0 0 0,1-1 0,1 1 1,0 0-1,-2-22 0,6 31-2,-1 1 1,1 0-1,-1 0 0,1 0 1,-1 0-1,1 0 0,-1 0 1,1 0-1,0 0 0,-1 1 1,1-1-1,-1 0 0,3 2 1,7 4 28,0 0 1,-1 1 0,1 0 0,-1 1 0,0 1-1,-1-1 1,0 1 0,12 16 0,9 8 31,251 296 236,-26 24-128,-105-140-62,186 204-1,-318-398-100,0-1 1,2 0-1,0-1 1,1-2-1,0 0 1,40 20-1,-61-35-13,1 1 0,-1-1 0,0 0 0,0 0 0,0 0 0,0 0 0,1 0 0,-1 0 0,0 0 0,0 0 0,0 0 0,0 0 0,1 0 0,-1 0 0,0 0 0,0 0-1,0 0 1,1 0 0,-1 0 0,0 0 0,0 0 0,0 0 0,0 0 0,1 0 0,-1 0 0,0 0 0,0 0 0,0-1 0,0 1 0,1 0 0,-1 0 0,0 0 0,0 0 0,0 0 0,0 0 0,0-1 0,0 1 0,1 0 0,-1 0 0,0 0 0,0 0 0,0-1 0,0 1 0,0 0 0,0 0 0,0 0-1,0-1 1,0 1 0,0 0 0,0 0 0,0 0 0,0 0 0,0-1 0,0 1 0,0 0 0,0 0 0,0 0 0,0-1 0,0 1 0,0 0 0,0 0 0,-1 0 0,1 0 0,0 0 0,0-1 0,0 1 0,0 0 0,0 0 0,-1 0 0,-6-18-11,-22-31-108,-1 2 0,-46-53 0,6 7-119,-457-724-868,181 265 876,220 366 456,237 305 428,311 412-324,85 96 11,-452-571-302,3-3 0,2-2 0,77 51 0,213 105 119,-317-189-141,-1 1 0,33 27 0,-55-39-16,-1 1 0,-1-1 1,0 2-1,0-1 0,0 1 1,-1 1-1,0-1 0,-1 1 1,0 0-1,8 21 1,-12-14 25,-10-16-104,-19-22-92,-24-32-46,3-3 0,-71-107 0,56 72 78,-660-850-670,453 600 823,-89-155 50,337 464-33,1-2-1,2 0 1,-23-56 0,74 159 129,2-1 1,4-2-1,2-2 1,51 62-1,-65-90-108,154 199 88,10-9 1,241 223 0,-328-350-67,4-5 1,5-4 0,3-5-1,163 90 1,-254-162-75,6 3 7,0-1 0,60 20 1,-88-34-72,-3-5 54,1 1 1,-1 0 0,-1 0-1,1 0 1,0 0 0,-1 0-1,1 0 1,-1 1 0,0-1 0,0 0-1,0 1 1,0-1 0,-4-2-1,-5-8-25,-202-273-445,-167-214 101,-34 32 282,303 363 115,-43-46 77,119 107 11,35 44-105,1 0-1,-1 0 1,0 0-1,0 0 1,0 0-1,0 0 1,0 0-1,1-1 0,-1 1 1,0 0-1,0 0 1,0 0-1,0 0 1,0 0-1,0 0 1,0 0-1,1 0 1,-1 0-1,0 0 0,0 0 1,0 0-1,0 0 1,0-1-1,0 1 1,0 0-1,0 0 1,0 0-1,1 0 1,-1 0-1,0 0 1,0 0-1,0-1 0,0 1 1,0 0-1,0 0 1,0 0-1,0 0 1,0 0-1,0-1 1,0 1-1,0 0 1,0 0-1,0 0 1,0 0-1,0 0 0,0 0 1,0-1-1,0 1 1,0 0-1,-1 0 1,1 0-1,0 0 1,0 0-1,0 0 1,0 0-1,0-1 0,0 1 1,0 0-1,0 0 1,0 0-1,-1 0 1,1 0-1,0 0 1,0 0-1,0 0 1,0 0-1,0 0 1,0 0-1,-1 0 0,9 3 38,21 16 54,0 3-1,-2 0 1,0 1 0,42 50 0,-18-19-12,315 331 177,108 108-167,-415-438-89,3-3 0,2-2 0,3-3-1,1-3 1,74 35 0,-96-52-11,-44-27-55,-4-4-25,-1-7 70,-2 1 1,0-1-1,0 1 1,-1 0-1,0 0 0,-9-11 1,-12-18-47,-395-589-794,7 174 844,238 271 22,132 134 9,2-3 0,3-1 0,2-2 0,-53-101-1,87 150 241,6 15-173,11 19-56,58 66 47,4-4-1,115 107 0,-85-91-48,-10-5 4,-29-28-25,4-3 0,137 107 0,-181-159 26,45 24-1,-61-37-26,1 0-1,0-1 0,0 0 1,0-1-1,0 0 0,0-1 1,1 0-1,16 0 0,-32-13 21,-11-5-21,-1 1 1,-1 0 0,0 1-1,-27-16 1,-86-45-44,65 40 44,-50-26 17,-3 6 0,-125-41 0,-256-49 68,368 118-89,-78-22-1,195 43 4,1 0-1,-1 0 1,1-2 0,-21-15 0,13 9-16,17 11 18,3 3-3,0-1 0,1 1 0,-1 0 0,0-1 0,1 1 0,-1-1 0,1 1 0,-1-1 0,1 1 0,-1-1 1,1 1-1,-1-1 0,1 0 0,-1 1 0,1-1 0,0 1 0,-1-1 0,1 0 0,0 0 0,0 1 0,0-1 0,-1 0 0,1 1 1,0-1-1,0 0 0,0 0 0,0 1 0,0-1 0,0 0 0,0 0 0,1 1 0,-1-1 0,0-1 0,0-2 0,0-13-3,-1 14 0,1-1 0,0 0 1,0 1-1,0-1 1,0 0-1,1 1 0,0-1 1,-1 1-1,2-4 0,-1 6 3,0 0 1,0 0-1,0 0 0,0 0 0,0 0 0,0 1 0,0-1 0,0 0 0,0 1 0,0-1 0,0 1 1,1-1-1,-1 1 0,0-1 0,0 1 0,1 0 0,-1 0 0,0 0 0,0 0 0,1 0 0,-1 0 1,0 0-1,0 0 0,1 0 0,-1 0 0,0 1 0,0-1 0,1 0 0,-1 1 0,0-1 0,2 2 1,8 3 18,0 1 0,0 0 0,0 1 0,0 0 0,-1 0 1,-1 1-1,1 1 0,-1 0 0,12 14 0,26 24 3,228 170 126,-232-188-123,1-3 0,1-1 0,1-2 0,89 31-1,115 12-31,-46-13 9,-141-39 20,0-2-1,116 6 1,-116-14-22,0 2-1,121 29 1,221 115 208,-111-35-42,149 26-81,73 25 86,-477-151-143,207 75 49,285 65 0,-473-144-103,-37-8 31,0 1 0,0 1 0,0 1 1,0 0-1,-1 2 0,39 19 0,-47-15-128,-19-6 8,-30-5-103,27-2 146,-31-1 3,1-2 1,-1-1 0,2-3-1,-1-1 1,1-2 0,0-1-1,-38-19 1,-30-19 40,-119-75-1,-349-280-307,129 82 123,353 267 252,-2 4 0,-131-52 0,166 76-54,-73-47 0,18 10 8,85 52 40,29 12-29,0 1 1,0-1-1,0 1 0,-1-1 0,1 1 0,0 0 1,0 0-1,-1-1 0,1 1 0,0 0 1,0 0-1,0 0 0,-1 1 0,1-1 0,0 0 1,0 0-1,-1 1 0,1-1 0,0 0 0,0 1 1,0-1-1,0 1 0,0 0 0,-2 0 0,1 2-2,-3 3-1,1 0 0,0 0-1,0 1 1,0-1 0,-3 11 0,6-15-1,0 0 0,1-1 0,-1 1 0,1 0 0,0 0 0,-1 0 0,1 0 0,0 0 0,0 0 0,0 0 0,1 0 0,-1 0 0,0 0-1,1 0 1,-1 0 0,1 0 0,0 0 0,0 0 0,-1-1 0,1 1 0,1 0 0,-1 0 0,0-1 0,0 1 0,0-1 0,1 1 0,-1-1 0,2 2 0,27 17 14,1-1 0,0-1 0,1-2 0,37 14 0,4 2 12,87 40 29,91 45 13,-117-47-5,231 106-27,-321-159-38,1-2 1,0-2 0,1-2 0,0-2 0,1-2 0,71 1-1,-117-27-88,-2 12 83,0 0 1,-1 1 0,0-1-1,-1 0 1,0 1 0,0-1-1,0 1 1,0 0 0,-1 0-1,0 0 1,-1 1-1,1 0 1,-1-1 0,-6-4-1,-15-21-20,-50-60-123,-5 3 1,-102-86-1,127 128 150,-2 2 0,-2 3 0,-2 2 0,-117-54 0,135 69 32,2-3 0,-68-54 0,14 9 22,148 104-27,1-3-1,2-2 1,62 21 0,185 50-5,-206-70 9,44 15-10,247 80 224,-274-81-154,148 77 1,-85-20-80,155 75-14,-265-148 13,-31-13 12,0 2 0,57 33 0,-79-37-8,-15-6-99,-27-4-93,13-2 215,-53 9-51,56-5 4,1-1 0,0 0 0,-1-1 0,1 0 0,-1-1 0,0-1 0,-17-3 0,22 1 0,0 0 0,1-1 0,-1 0 0,1 0 0,-12-10 0,-26-15 31,-268-106-113,267 119 89,-1 3 0,-1 1 0,0 3-1,-96-7 1,134 16 1,-27-1 7,-68 6-1,95-4-3,-1 1-1,0 0 1,1 1-1,0 0 0,-1 1 1,1 0-1,1 0 0,-1 1 1,1 0-1,-1 1 1,-7 7-1,15-11 0,0-1 0,0 1-1,0 0 1,0 0 0,1 0 0,-1 0 0,1 1 0,-1-1-1,1 0 1,0 1 0,0-1 0,0 0 0,0 1 0,0 0-1,1-1 1,-1 1 0,1-1 0,0 1 0,0 0 0,0-1-1,0 1 1,0-1 0,0 1 0,1 0 0,-1-1 0,1 1 0,0-1-1,0 1 1,0-1 0,0 1 0,0-1 0,0 0 0,1 1-1,2 2 1,3 6 1,2-1-1,-1 0 0,2 0 1,-1-1-1,19 14 0,14 7 18,2-2-1,1-2 1,1-1-1,0-3 1,2-2-1,51 14 1,310 65 124,-348-87-138,-28-5 16,14 4-42,1-3 0,90 5-1,-137-13-15,-5-22-81,-8 11 76,0 0 0,0 1 0,-1 1 0,-1 0 0,0 1 0,-20-9 0,1-1-16,-41-25-29,-243-127-264,290 159 375,-48-12 0,21 7 40,74 12-34,21 4 15,-23 1-17,0 2 0,0 0 0,0 1 0,-1 1 0,1 1 0,-1 0 0,23 13 0,114 73 117,-97-56-71,106 59 193,-135-80-248,1-2 0,1-1-1,58 15 1,-75-26-57,-11-1-15,-4-1 42,0 0 0,0 1 0,1-1 0,-1 0 0,0-1 0,0 1-1,1 0 1,-1 0 0,1-1 0,-1 1 0,1-1 0,-1 1 0,0-3 0,-10-8-21,-184-125-214,59 44 113,-17-27-100,102 76 183,-2 3-1,-1 1 0,-2 4 1,-69-34-1,49 39 116,54 24-56,0-2 0,0 0 1,1-2-1,0 0 0,1-1 1,0-2-1,-24-20 0,25 15-12,11 12 5,1-1 1,0 0-1,0 0 1,0-1-1,1 0 0,1-1 1,-7-12-1,8 12 11,5 10-12,-1-1 1,0 0-1,1 1 0,-1-1 1,0 0-1,1 0 0,-1 0 0,1 0 1,0 1-1,-1-1 0,1 0 1,0 0-1,-1 0 0,1 0 0,0 0 1,0 0-1,0 0 0,0 0 1,0 0-1,0 0 0,0 0 1,0 0-1,0 0 0,0 0 0,0 0 1,1 0-1,-1 1 0,0-1 1,1 0-1,-1 0 0,1 0 0,-1 0 1,1 0-1,-1 1 0,1-1 1,0 0-1,-1 0 0,1 1 1,0-1-1,0 1 0,-1-1 0,1 0 1,0 1-1,0 0 0,0-1 1,0 1-1,0-1 0,0 1 0,0 0 1,-1 0-1,3-1 0,15-5 21,0 0 0,0 1 0,1 1-1,-1 0 1,1 2 0,0 0-1,0 1 1,0 1 0,0 1 0,0 0-1,0 2 1,-1 0 0,20 6 0,54 9 22,-75-16-44,-1 0 0,0 1 0,0 0 0,0 1 0,-1 1-1,1 1 1,-1 0 0,0 1 0,-1 1 0,0 0-1,18 13 1,64 68 89,-66-58-71,1-2 1,2-1 0,1-2-1,42 25 1,-31-26 31,7 3-1,0 1-1,-2 3 1,-1 3 0,47 42-1,150 131 22,-227-191-71,0 1 1,-1 1-1,-1 0 1,15 25-1,-18-26 9,-13-17-8,0 0 1,0 0-1,0 0 0,0 0 0,-1 0 0,1 0 0,0 0 0,-1 0 1,1 0-1,0 0 0,-1 0 0,0 0 0,1 0 0,-1 1 1,0-1-1,1 0 0,-1 0 0,0 0 0,0 1 0,0-1 1,0 0-1,0 0 0,0 1 0,0-1 0,-1 0 0,1 0 1,0 0-1,-1 1 0,1-1 0,-1 0 0,1 0 0,-1 0 1,0 0-1,1 0 0,-1 0 0,0 0 0,0 0 0,0 0 1,1 0-1,-1-1 0,0 1 0,0 0 0,0 0 0,0-1 1,-1 1-1,1-1 0,0 1 0,0-1 0,0 1 0,0-1 1,-1 0-1,1 0 0,-2 1 0,-11 2 3,0 0-1,0-1 0,-26 0 1,23-1 5,-676 72 61,415-39 169,-295-4-1,-59-52-145,446 4-87,-253-57 0,36-36-69,85 21 32,63 47 32,114 24 0,141 19-3,0 0 0,0 0 0,1 0 0,-1 0 0,0 0 0,0 1 0,0-1 0,1 0 0,-1 0 0,0 0 0,0 1 1,0-1-1,0 0 0,0 0 0,0 0 0,1 1 0,-1-1 0,0 0 0,0 0 0,0 1 0,0-1 0,0 0 0,0 0 0,0 1 0,0-1 1,0 0-1,0 0 0,0 1 0,0-1 0,0 0 0,0 1 0,0-1 0,0 0 0,-1 0 0,1 0 0,0 1 0,0-1 0,0 0 0,0 0 1,0 1-1,-1-1 0,1 0 0,0 0 0,0 0 0,0 0 0,-1 1 0,1-1 0,0 0 0,0 0 0,0 0 0,-1 0 0,1 0 0,0 0 0,0 0 1,-1 1-1,1-1 0,0 0 0,0 0 0,-1 0 0,1 0 0,0 0 0,0 0 0,-1 0 0,24 25-19,-14-16 29,193 219 6,329 391-5,-403-461-1,173 237-8,-294-384-15,57 79 42,-56-81-44,0 0 0,0-1 0,1 0 0,0 0 0,0-1 0,1 0 0,13 6 0,-25-14 17,0 0 0,0 0 0,0-1 0,1 1 0,-1-1 0,1 0 0,-1 1 0,1-1 0,0 0 0,0 0 0,0 0 0,-2-3 0,-4-7 14,-74-103-56,38 52-10,-52-57 0,-57-82-193,37 45 86,96 134 155,19 23 7,-1 0 0,1 0 0,0 1 0,0-1 1,0 0-1,0 0 0,0 0 0,0 0 1,0 1-1,0-1 0,-1 0 0,1 0 1,0 0-1,0 0 0,0 0 0,0 0 0,-1 0 1,1 1-1,0-1 0,0 0 0,0 0 1,0 0-1,-1 0 0,1 0 0,0 0 1,0 0-1,0 0 0,0 0 0,-1 0 0,1 0 1,0 0-1,0 0 0,0 0 0,-1 0 1,1 0-1,0 0 0,0 0 0,0 0 0,0-1 1,-1 1-1,1 0 0,0 0 0,0 0 1,0 0-1,0 0 0,-1 0 0,1 0 1,0-1-1,0 1 0,0 0 0,0 0 0,3 19 37,16 31 30,40 73-1,-15-33 20,-30-58-41,-2-2-39,1-2-1,2 1 1,0-2-1,36 47 1,-46-75-92,-3-9 66,-1-18 28,-1 26-14,-2-75-104,-4 0 0,-3 0 0,-3 1 1,-42-140-1,-284-697-752,316 866 902,-2 0-1,-2 1 0,-42-54 1,124 139 321,50 58-258,155 179 0,66 136 210,191 208-23,-447-550-277,61 64 54,-111-110-58,-1 0 0,-2 1 0,29 52 0,-44-72-15,0 1 1,0 0 0,-1 0 0,0 0 0,0 0-1,0 0 1,-1 0 0,0 1 0,1 9 0,-2-15 24,-18-14-229,-18-18 66,1-2 0,1-2 0,-40-53 1,21 25 8,-499-608-543,374 451 685,173 215-10,-14-20 13,-1 2-1,-1 0 0,-34-27 1,49 45-2,0 0 1,0 1 0,-1 0 0,1 0 0,-1 1 0,0 0 0,0 0-1,0 0 1,-1 1 0,1 0 0,0 0 0,-1 1 0,1 0 0,-1 1-1,0-1 1,1 1 0,-1 1 0,1 0 0,-9 1 0,12-1-4,0 1 0,0 0-1,0-1 1,0 1 0,1 0 0,-1 1 0,1-1 0,-1 1 0,1 0 0,0-1-1,0 1 1,0 1 0,0-1 0,1 0 0,-1 1 0,1-1 0,0 1 0,0 0 0,0 0-1,0 0 1,1 0 0,-2 4 0,-1 6 13,1 1 0,1-1 0,0 1 0,0 0-1,2 16 1,1-11-3,1 0 0,1-1-1,1 1 1,1-1 0,1 0-1,0 0 1,1-1 0,1 1-1,1-2 1,22 34-1,12 10 60,78 85 0,-93-115-58,161 178 24,168 203 38,-297-325-37,-4 3 0,44 96 0,-99-184-86,-2-11-64,-8-20 40,0 0-1,-2 1 1,-1 0 0,-1 1-1,-24-37 1,18 30 28,-151-248-241,-45-80-1,136 204 239,-111-314-1,181 444 93,1-1 0,-5-52 0,12 81-48,1-1 0,0 1 1,0-1-1,-1 0 0,1 1 1,0-1-1,0 0 0,0 1 1,0-1-1,0 1 0,0-1 1,0 0-1,0 1 0,1-1 1,-1 0-1,0 1 0,0-1 1,0 1-1,1-1 0,-1 1 1,0-1-1,0 0 0,1 1 1,-1-1-1,1 1 0,-1-1 1,0 1-1,1 0 0,-1-1 1,1 1-1,-1-1 0,2 0 1,18 10 89,20 29 91,39 58 17,-4 4-1,93 165 1,-77-116-46,195 268 236,-199-305-313,156 155 0,-224-248-68,-8-7-14,1 0 0,0-1 0,0 0 0,1-1-1,1 0 1,0-1 0,25 12 0,-39-21 1,0 0 0,0 0 1,1 0-1,-1 1 0,0-1 0,0 0 0,0 0 1,1 0-1,-1 0 0,0 0 0,0 0 0,1 0 1,-1 0-1,0 0 0,0 0 0,1 0 0,-1 0 0,0 0 1,0 0-1,1 0 0,-1 0 0,0 0 0,0 0 1,1 0-1,-1 0 0,0 0 0,0-1 0,0 1 1,1 0-1,-1 0 0,0 0 0,0 0 0,0 0 1,1-1-1,-1 1 0,0 0 0,0 0 0,0 0 0,0-1 1,0 1-1,0 0 0,1 0 0,-1-1 0,0 1 1,0 0-1,-2-15-155,1 12 157,-4-15-61,0 0-1,-2 1 1,0-1 0,-1 1 0,-1 1 0,-11-17-1,-74-95-327,69 96 328,-199-237-471,-63-85 353,184 209 271,7-5 1,6-4 0,-117-278 0,200 417-73,3 7 0,1-1 1,0 1 0,0-1 0,0 0-1,1 0 1,-1-12 0,27 48 264,309 403 280,-186-230-479,225 236 0,-333-399-70,2-1 0,1-3 0,91 55 0,151 57 176,-255-131-153,54 31 54,-2 3-1,131 104 1,-173-123-85,-13-13-14,-26-16 8,0 0-1,0 0 1,0 0 0,1 0 0,-1 0-1,0 0 1,0 0 0,0 0-1,0 0 1,1 0 0,-1 0 0,0-1-1,0 1 1,0 0 0,0 0 0,0 0-1,0 0 1,1 0 0,-1 0 0,0-1-1,0 1 1,0 0 0,0 0 0,0 0-1,0 0 1,0-1 0,0 1 0,0 0-1,0 0 1,0 0 0,0 0-1,0-1 1,0 1 0,0 0 0,0 0-1,0 0 1,0-1 0,0 1 0,0 0-1,0 0 1,0 0 0,0 0 0,0-1-1,0 1 1,0 0 0,0 0 0,0 0-1,-1 0 1,1 0 0,0-1-1,0 1 1,0 0 0,0 0 0,0 0-1,0 0 1,-1 0 0,1 0 0,0 0-1,0 0 1,-1-1 0,-32-43-8,-43-37-108,-4 3 0,-116-88 0,-194-113-419,-32-25 505,415 298 25,-54-46 6,57 47 3,0 1-1,1 0 0,-1-1 0,1 0 1,0 1-1,0-1 0,0-1 0,0 1 1,1 0-1,-3-11 0,5 16-3,0 0 0,0-1-1,0 1 1,0 0 0,0-1 0,-1 1 0,1-1 0,0 1-1,0 0 1,0-1 0,1 1 0,-1 0 0,0-1 0,0 1-1,0-1 1,0 1 0,0 0 0,0-1 0,0 1 0,1 0-1,-1-1 1,0 1 0,0 0 0,0 0 0,1-1 0,-1 1-1,0 0 1,1-1 0,-1 1 0,0 0 0,0 0 0,1 0-1,-1-1 1,0 1 0,1 0 0,0 0 0,16-1 28,-9 2-13,10 0 24,0 0 0,-1 2 0,1 0 0,-1 1 0,0 1 0,18 8 0,108 51 214,-54-23-186,119 41 248,3-9 0,3-10 0,426 68 0,-638-131-316,122 18 49,151 42 1,-272-59-43,19 7-46,-49-7-129,-36-3-246,-1-3 0,-115-25 0,-125-49-8,263 67 329,-289-96-237,258 79 334,2-3 1,-95-57 0,162 87-1,-55-39 66,54 38-60,1 0 0,-1-1 1,1 1-1,0-1 0,0 0 0,0 0 0,1 0 0,-1 0 0,1 0 0,0 0 0,-3-9 1,5 13-9,0-1 1,0 1 0,0-1-1,0 1 1,1 0 0,-1-1 0,0 1-1,0-1 1,0 1 0,0-1 0,0 1-1,1 0 1,-1-1 0,0 1 0,0 0-1,1-1 1,-1 1 0,0 0 0,1-1-1,-1 1 1,0 0 0,1-1-1,-1 1 1,0 0 0,1 0 0,-1 0-1,1-1 1,-1 1 0,0 0 0,1 0-1,-1 0 1,1 0 0,-1 0 0,1 0-1,-1 0 1,0 0 0,1 0-1,-1 0 1,1 0 0,-1 0 0,1 0-1,25 1 26,-22-1-14,15 3 49,1 1 1,-1 0-1,0 1 1,0 1-1,22 11 0,91 50 157,-78-38-156,172 83 375,278 98 0,-455-195-410,-29-9-54,-1 0 0,0 1 0,-1 0 0,23 14 0,-41-16-25,-10-2 49,-45 0-118,1-2 1,-1-2-1,1-2 0,-81-17 0,53 2 135,1-4-1,-100-41 1,96 31-20,-187-84 36,239 99-49,1-1 1,1-1-1,0-2 0,2-1 0,-51-49 1,72 61 26,-1 0 0,1 0 0,1-1 0,0 0 0,-10-20 0,16 29-8,-1-1 0,1 1-1,0-1 1,0 0 0,0 1-1,0-1 1,1 0 0,-1 0-1,1 0 1,0 0-1,0 0 1,0 0 0,0 0-1,0 0 1,0 1 0,1-1-1,-1 0 1,1 0 0,0 0-1,0 1 1,0-1 0,0 0-1,1 1 1,-1-1 0,1 1-1,-1-1 1,1 1-1,0 0 1,0-1 0,4-2-1,3-1-4,1 0-1,0 1 0,-1 0 0,2 1 0,-1 0 0,0 0 0,1 1 0,0 0 0,18-1 1,9 1 35,55 2 0,-52 1-13,67 6 40,0 4-1,127 28 0,63 9 167,478-3 101,-687-41-375,-59-1 16,0 0 1,-1-3 0,1 0 0,0-2 0,-1-1-1,37-10 1,-166 11-682,2 18 624,1 6 0,-141 47 1,209-59 74,-73 23-17,-195 92 1,246-97 68,1 2 1,1 2 0,2 3-1,1 1 1,-60 62-1,76-66-16,-1-1 0,-68 50-1,39-43-2,40-26 8,0 0-1,1 2 0,0 0 0,1 1 1,1 1-1,-29 32 0,44-46-28,1 0 0,-1 0 0,1 0 1,-1 0-1,1-1 0,-1 1 0,0-1 0,1 1 0,-1-1 0,0 1 1,1-1-1,-1 0 0,0 0 0,0 0 0,1 0 0,-1 0 1,0 0-1,1 0 0,-1-1 0,-2 0 0,-40-10-118,38 9 106,-20-4-5,-1 2-1,1 1 1,0 1-1,-1 1 1,-28 3 0,-1-1 0,42-2 26,0 1 1,0 1 0,0 1 0,0 0 0,1 0 0,-1 2 0,1-1 0,0 2-1,-16 7 1,52-12 0,563-16 309,221 7 229,-228 9-218,-362-1-534,-215 1 165,-8 0-26,-701 52-505,356-17 384,98-19 230,102-9 20,1 6-1,-149 33 1,274-41-48,9-2 9,1 1 0,-1 0 0,-21 10 0,37-14-21,0 0 0,-1 0 0,1 0 0,-1 1 0,1-1 0,0 0 0,-1 0 0,1 0 0,-1 0 0,1 1 0,0-1 0,-1 0 0,1 0 0,0 1 0,-1-1 0,1 0 0,0 1 0,0-1 0,-1 0 0,1 1 0,0-1 1,0 1-1,0-1 0,0 0 0,-1 1 0,1-1 0,0 1 0,0-1 0,0 0 0,0 1 0,0-1 0,0 1 0,0-1 0,0 0 0,0 1 0,0-1 0,0 1 0,0-1 0,0 1 0,1-1 0,-1 0 0,0 1 0,0-1 0,0 0 0,1 1 0,-1-1 0,0 1 0,0-1 0,1 1 0,21 14-38,5-4 54,1-1-1,0-1 1,1-1 0,0-2 0,52 6 0,155-4 113,446-19 104,5 0-253,-683 11 9,7 0-234,-33-10-187,-6-9 313,0-1 0,2-1 0,0-2 0,-42-47 1,-45-40-121,75 78 260,-2 2 1,-1 2-1,-1 1 0,-1 3 1,-88-37-1,115 56 28,1-1 0,0 0 0,1-1 1,-15-9-1,28 15-46,1 0 0,-1-1 1,0 1-1,0 0 1,0 0-1,1 0 0,-1-1 1,0 1-1,1 0 1,-1-1-1,1 1 0,0-1 1,-1 1-1,1 0 1,0-1-1,0 1 0,0-1 1,0 1-1,0-1 1,0 1-1,0-1 0,1 1 1,-1 0-1,0-1 1,1 1-1,-1 0 0,1-1 1,0 1-1,-1 0 1,1-1-1,0 1 0,0 0 1,0 0-1,-1 0 1,1 0-1,1 0 0,-1 0 1,0 0-1,0 0 1,0 0-1,0 0 0,1 1 1,1-2-1,25-14 45,0 1 0,1 1 0,53-17 0,106-23 225,-159 46-215,329-81 381,-240 66-421,128-9 0,-131 29-95,-54 4 42,-74-1-35,-1 2-1,1 0 0,-19 5 0,-16 4-94,-234 28-83,-373 5-1,628-47 283,1 1 5,23 6-44,11 5-31,10 7 63,0-2-1,1 0 0,1-1 1,0-1-1,0-1 0,1-1 0,1-1 1,0 0-1,0-2 0,0 0 1,1-2-1,42 5 0,55-5 125,150-14-1,-28 0-99,-239 9-2,-14 6 15,-112 37-365,94-35 296,0 1 0,1 1 0,0 2 0,1 1 0,1 0-1,-32 23 1,52-32 11,1 0-1,0 0 0,0 1 1,0-1-1,0 1 0,1 0 1,0 1-1,0-1 0,0 1 1,1-1-1,0 1 0,0 0 1,0 0-1,1 1 0,0-1 1,0 1-1,1-1 0,-1 1 1,2-1-1,-1 1 0,0 7 1,2-13-5,0 0 0,0-1-1,-1 1 1,1 0 0,0 0 0,0-1 0,0 1 0,-1 0 0,1-1 0,0 1 0,0-1 0,0 1 0,0-1 0,0 1 0,0-1 0,1 0-1,-1 0 1,0 1 0,0-1 0,0 0 0,0 0 0,0 0 0,0 0 0,0 0 0,2-1 0,37 1 37,-33 0-31,6-1-1,0 0 0,-1-1 1,1 0-1,-1-1 0,1-1 0,-1 0 0,0-1 0,0 0 1,-1-1-1,1 0 0,-1 0 0,17-15 0,3 3-10,18-13 30,-36 19-45,-1-1 1,0 0 0,-1-1-1,-1 0 1,0 0 0,12-25-1,-17 28 17,0 0 0,-1 0 1,0 0-1,-1 0 0,0-1 0,-1 1 0,0-1 0,-1 0 0,0 1 0,-1-20 0,-1 26 3,0-1 1,-1 1-1,1 0 0,-1-1 0,0 1 1,0 0-1,-1 0 0,0 1 0,0-1 0,0 0 1,-4-4-1,-46-45-21,23 25-2,-16-22 11,2-3-1,2-1 0,3-3 0,-52-101 1,62 110-37,-3 2 0,-47-56 0,42 57-19,-59-96 0,85 124 76,-1 1 0,-18-20-1,20 27-4,2-1 0,-1 0 0,1 0 0,1-1 0,0 0 0,-11-25-1,18 37-5,0 0 0,0-1-1,0 1 1,0 0-1,0 0 1,0 0-1,0-1 1,0 1-1,0 0 1,0 0-1,-1-1 1,1 1 0,0 0-1,0 0 1,0 0-1,0-1 1,0 1-1,1 0 1,-1 0-1,0 0 1,0-1 0,0 1-1,0 0 1,0 0-1,0-1 1,0 1-1,0 0 1,0 0-1,1 0 1,-1 0 0,0-1-1,0 1 1,0 0-1,0 0 1,0 0-1,1 0 1,-1 0-1,0-1 1,0 1-1,0 0 1,1 0 0,-1 0-1,0 0 1,0 0-1,0 0 1,1 0-1,13 3-10,15 11 77,102 75 45,-88-56-129,2-3-1,55 28 1,-47-34 51,2-3 0,0-1 0,84 17-1,-113-33-63,-30-9-45,-43-15-91,31 14 140,-50-20-94,31 13 70,0-2-1,-63-36 1,188 51 389,691-14 395,-739 15-624,30-1-43,74-9 0,-268 34-832,64-11 659,0-2 0,-111 7 1,67-20 76,-138-20 0,43-4 87,-160-28 82,355 51-137,0 1 1,0 0-1,0 0 0,0-1 1,0 1-1,0-1 1,1 1-1,-1-1 0,1 0 1,-1 0-1,1 0 1,-1 0-1,1 0 0,0 0 1,0 0-1,0 0 0,0 0 1,0 0-1,1-1 1,-1 1-1,1 0 0,-1-1 1,1 1-1,0 0 0,0-1 1,0 1-1,1-5 1,-2 3-1,1 1 1,0-1-1,1 0 1,-1 1 0,0-1-1,1 0 1,0 1-1,0-1 1,0 1 0,1-1-1,-1 1 1,1 0-1,0-1 1,-1 1 0,1 0-1,1 0 1,2-4-1,13-2-1,-1 0-1,1 2 1,1 0-1,-1 0 1,33-5-1,1-2 11,-34 9-6,-1 2 0,1 0 0,0 0 0,0 2 0,0 0 0,0 1 0,24 3 0,6 5 9,66 18 0,-92-21-9,0-1 0,-1-1 0,1-1 0,0-1 0,23-1 0,107-18 13,-3 0 9,62 14 36,81-6 38,101-50 55,-247 32-67,0 7 1,165-2 0,-237 23-77,38-2 80,1 5-1,171 28 1,-237-23-81,0 3 0,-1 2 0,51 22 0,-79-27-12,-1 0 1,0 2-1,0 0 0,-1 1 0,0 0 1,-1 1-1,-1 1 0,0 1 0,0 0 1,19 26-1,-13-11-10,25 39 61,-45-67-52,0-1 1,0 0-1,-1 1 0,1-1 0,0 0 0,0 1 0,-1-1 0,1 0 0,0 1 1,-1-1-1,1 0 0,0 0 0,-1 1 0,1-1 0,0 0 0,-1 0 0,1 0 1,-1 1-1,1-1 0,-1 0 0,1 0 0,0 0 0,-1 0 0,1 0 0,-1 0 1,1 0-1,-1 0 0,1 0 0,0 0 0,-1 0 0,1 0 0,-1 0 0,0-1 1,-17 1-45,4-4 44,-1 0-1,1 0 0,0-1 1,1-1-1,-1-1 1,1 0-1,1 0 0,-18-14 1,-22-11 46,12 12-63,-2 0 1,0 3 0,-1 2-1,0 1 1,-54-9 0,23 12-23,0 2 1,-105 2 0,47 8 57,-184 24 0,-756 193-197,751-126 28,-387 165 1,658-237 165,25-11 37,1 2 0,0 0 0,-42 27 0,65-37-50,-1-1 1,1 1-1,0 0 0,0 0 0,-1 0 0,1-1 0,0 1 0,0 0 0,0 1 0,0-1 0,0 0 0,0 0 0,0 0 1,1 1-1,-1-1 0,0 0 0,1 1 0,-1-1 0,1 0 0,-1 1 0,1-1 0,0 1 0,0-1 0,-1 1 1,1-1-1,0 1 0,0-1 0,0 1 0,1-1 0,-1 1 0,0-1 0,0 1 0,1-1 0,-1 0 0,1 1 0,0-1 1,-1 0-1,1 1 0,0-1 0,0 0 0,-1 0 0,1 1 0,0-1 0,0 0 0,1 0 0,1 1 0,2 3-2,1-1 0,0 0 0,0-1-1,0 1 1,0-1 0,0 0 0,1-1 0,8 3-1,13 0 6,0-1 1,0-1-1,0-1 0,0-1 0,0-2 0,46-7 0,166-45 47,-185 38-36,822-174 222,-614 137-243,44-12 54,263-50-4,4 32 27,-488 75-75,143 6 0,-201 8-13,-19-3 64,-16-2 75,-64 3-132,0 3 0,0 3 0,-111 34 1,102-25-21,-1158 324-411,29 99 24,1122-406 425,-41 16 70,-177 101-1,288-144-34,12-7-36,1-1 1,-1 1 0,1 0 0,0 0 0,0 0 0,1 0-1,-8 8 1,11-11-6,0 0-1,0 0 0,0 1 1,0-1-1,0 0 0,0 0 1,0 0-1,-1 0 1,1 0-1,0 0 0,0 0 1,0 0-1,0 1 0,0-1 1,0 0-1,0 0 0,0 0 1,0 0-1,0 0 0,0 0 1,0 1-1,0-1 1,0 0-1,0 0 0,0 0 1,0 0-1,0 0 0,0 0 1,0 1-1,0-1 0,0 0 1,0 0-1,0 0 1,0 0-1,0 0 0,0 0 1,0 0-1,0 1 0,0-1 1,1 0-1,-1 0 0,0 0 1,0 0-1,0 0 0,0 0 1,0 0-1,0 0 1,0 0-1,0 0 0,1 0 1,-1 1-1,0-1 0,0 0 1,0 0-1,0 0 0,0 0 1,11 0 14,-7 0-24,18-1-9,0-1 1,0 0-1,0-2 1,0-1-1,36-13 0,105-52 25,-121 50 23,170-79-12,377-164 17,-371 180-39,3 9-1,3 11 1,3 9 0,459-47 0,-665 100 2,521-24 100,-541 24-99,0 1 1,0 0-1,0 0 1,-1 0-1,1-1 1,0 1-1,0 0 1,0 0-1,0 0 1,0 0-1,0 1 1,0-1-1,0 0 1,-1 0-1,1 0 1,0 1-1,0-1 1,0 1-1,0-1 1,-1 0-1,1 1 1,0-1-1,1 2 1,-10 4-3,7-6 7,-41 21-2,-1-3 0,-59 18-1,50-19-49,-718 210-499,83-28 235,224-31 504,-796 410 0,1240-568-164,14-7-25,-1 0 0,0 0 0,1 0 0,0 1 0,0-1-1,-8 9 1,30-12-93,36-16 110,0-3 0,-1-2 0,57-31 0,-31 14 6,699-304-32,29 66 23,-112 110 78,-482 128-60,282-13 0,-481 48-38,-11 3 5,0-1 0,1 1 0,-1-1 0,0 1 0,0 0 0,1 0 0,-1 0 0,0 0 0,1 1 0,-1-1 0,0 0 0,0 1 0,1 0 0,1 1 0,-5 0 27,0 0 0,0-1-1,-1 1 1,1 0 0,0 0 0,-1-1-1,0 1 1,1-1 0,-1 1 0,0-1-1,0 1 1,-3 0 0,-68 35-44,-2-3 0,-154 47 0,170-62-10,-422 133-94,-204 68 98,20 55 108,-43 120 180,677-374-303,23-14-41,22-11-200,150-84 307,-72 36-1,216-110-28,6 14 1,7 14-1,541-149 0,151 54-59,-986 225 61,0 1 1,36 0-1,-99 19-19,-992 396 27,285-132 11,556-193 58,-322 200-1,462-256-52,-162 114 192,208-145-219,1 0 0,-1 0 0,1 0-1,-1 1 1,1-1 0,-1 0 0,1 0 0,-1 1 0,1-1-1,-1 0 1,1 1 0,0-1 0,-1 0 0,1 1 0,-1-1 0,1 1-1,0-1 1,-1 1 0,1-1 0,0 1 0,0-1 0,0 1 0,-1-1-1,1 1 1,0-1 0,0 1 0,0-1 0,0 1 0,0-1-1,0 1 1,0-1 0,0 2 0,18-2-63,35-15-45,-8-7 145,82-55 0,-41 23-26,136-73-28,6 11 0,279-100-1,505-110 12,-749 261-21,-204 54 18,0 2 0,92 0 0,-151 9 9,0 1-1,0-1 1,0 1-1,0 0 1,1-1 0,-1 1-1,-1-1 1,1 1-1,0-1 1,0 1 0,0 0-1,0-1 1,0 1-1,0-1 1,-1 1 0,1-1-1,0 1 1,0-1-1,-1 1 1,1-1 0,0 1-1,-1-1 1,1 0-1,-1 1 1,1 0-1,-17 11-18,0-1-1,0 0 0,-27 12 1,-10 6 23,12-5 24,-2-2 0,-75 26 1,-99 19-124,153-49 94,-965 326-4,871-277 60,3 6 1,3 8-1,5 5 1,-182 140-1,298-202-37,9-8-27,1 1 1,1 1-1,0 1 0,1 1 1,1 0-1,-27 41 1,44-59 5,1 0-1,-1 1 1,1-1 0,0 1 0,0 0 0,0-1 0,0 1 0,0 0 0,1-1 0,0 1 0,-1 0 0,1 5 0,0-7-1,0 0 1,1 0-1,-1 0 0,0 0 1,1 0-1,-1 0 1,1-1-1,-1 1 1,1 0-1,-1 0 1,1 0-1,0-1 1,-1 1-1,1 0 1,0-1-1,-1 1 1,1 0-1,0-1 1,0 1-1,0-1 1,0 0-1,-1 1 1,1-1-1,2 1 0,3 0-7,0 0-1,0-1 1,0 0-1,0 0 0,1-1 1,-1 1-1,0-1 0,0-1 1,0 1-1,10-5 0,9-5 12,-2 0 0,1-2 0,30-22 0,-18 12 0,892-513-64,418-48 118,-1343 583-50,47-19 37,84-21-1,-150 46-61,1 0 1,0 2-1,0-1 0,-24 16 1,-10 5-10,-565 265 96,-321 168-164,777-372 199,4 7 0,5 7 1,-141 125-1,150-90-79,137-133-22,0 1 1,1-1 0,0 0-1,0 1 1,1-1 0,-1 1-1,1-1 1,0 1 0,0 0-1,0-1 1,1 1 0,-1 0 0,1 0-1,0 0 1,2 9 0,-1 5-34,-1-17 31,0-1-1,0 0 0,1 0 1,-1 0-1,1 0 1,-1 0-1,0 0 0,1 1 1,0-1-1,-1 0 0,1 0 1,0-1-1,-1 1 0,1 0 1,0 0-1,0 0 1,0 0-1,0-1 0,0 1 1,0 0-1,0-1 0,0 1 1,0-1-1,0 1 0,0-1 1,0 1-1,0-1 1,0 0-1,1 0 0,-1 1 1,1-1-1,46 3 7,-40-3-20,7-1 18,-1-1 0,0 0 0,0-1 0,0 0 0,0-1 0,-1 0 0,0-2 0,17-7 0,103-66-83,-79 44 64,325-208 36,31-20-33,-25 24 0,278-163 157,-590 360-134,3 3 0,0 4 1,118-38-1,-204 86 39,-17 10 32,-360 211-131,249-156 97,-745 459-34,678-396 94,6 8 0,-206 201 1,332-278-25,3 3-1,-81 112 1,147-181-83,-1-1 0,1 1-1,0 0 1,1 1 0,0-1-1,0 1 1,0-1 0,1 1-1,0 0 1,0 0 0,-1 8-1,3-14 2,0-1-1,0 1 0,1-1 1,-1 1-1,0-1 0,0 1 1,0-1-1,1 1 0,-1-1 0,0 1 1,1-1-1,-1 1 0,0-1 1,1 1-1,-1-1 0,0 0 1,1 1-1,-1-1 0,1 0 1,-1 1-1,1-1 0,-1 0 1,1 0-1,-1 1 0,1-1 1,-1 0-1,1 0 0,-1 0 0,1 0 1,-1 0-1,1 0 0,0 0 1,0 0-1,26 0-50,-18-1 29,3-1 10,0 1 1,-1-2-1,1 0 0,-1 0 0,0-1 1,0 0-1,0-1 0,13-8 0,87-61-15,-62 40-16,918-709 84,-935 717-50,488-419 56,-246 206-41,-236 206 10,-5 4-35,51-35 1,-82 63 18,-5 5 32,-501 548-71,382-428 46,-24 22-13,-105 109 27,182-177 188,-85 122 0,146-189-210,0 1 1,1 0-1,1 1 1,0 0-1,0 0 1,2 0-1,-1 0 1,2 1 0,0 0-1,0 0 1,0 26-1,3-40-1,0 0-1,0 1 0,0-1 1,0 0-1,0 1 0,1-1 1,-1 0-1,0 1 0,0-1 1,0 0-1,1 0 0,-1 1 1,0-1-1,0 0 0,1 0 1,-1 1-1,0-1 0,1 0 1,-1 0-1,0 0 0,0 0 1,1 1-1,-1-1 0,0 0 1,1 0-1,-1 0 0,0 0 1,1 0-1,-1 0 0,1 0 1,-1 0-1,0 0 0,1 0 1,-1 0-1,0 0 0,1 0 1,-1 0-1,1-1 1,18-5-39,3-9 14,-1-2 1,0 0-1,-1-2 1,24-28-1,8-7 37,379-350-122,14-13 124,-28-26-24,-137 125-20,-272 306 22,-13 12-1,-18 15 11,-45 42-56,2 3 1,3 2-1,-65 85 1,-147 228 77,216-291 39,-22 32 48,-560 747 284,620-837-386,-244 320 50,223-283-185,41-59 96,31-5-112,-16-2 140,0-1 0,0-1 1,-1 0-1,0 0 0,0-1 1,0-1-1,0 0 1,-1-1-1,19-16 0,14-8 3,502-367-15,-430 300 11,-5-5-1,142-170 1,-196 199-40,69-119-1,30-91-141,59-97 11,-198 356 140,28-34-1,-39 52 31,0 0 0,1 1-1,0 0 1,0 0 0,1 1 0,0 0 0,18-9 0,-27 15 5,0 0 0,1 0 1,-1 0-1,1 0 1,-1 1-1,0-1 0,1 0 1,-1 0-1,1 0 0,-1 0 1,0 0-1,1 1 1,-1-1-1,0 0 0,1 0 1,-1 1-1,0-1 1,1 0-1,-1 1 0,0-1 1,0 0-1,1 1 1,-1-1-1,0 0 0,0 1 1,0-1-1,0 0 0,1 1 1,-1-1-1,0 0 1,0 1-1,0-1 0,0 1 1,0-1-1,0 1 1,0-1-1,0 0 0,0 1 1,0-1-1,0 1 1,0-1-1,0 0 0,0 1 1,-1-1-1,1 1 0,0-1 1,-1 1-1,-3 26-12,-10 5 13,-1-1 0,-2 0 0,-1-2 0,-1 0 1,-35 39-1,-2 7-28,-17 27 34,-132 190-44,83-113 82,-9-5 0,-7-6 0,-184 174 0,213-241-31,35-35-5,3 4 0,-76 95 1,144-161-10,0 0 0,0 0-1,0 0 1,0 0 0,1 0 0,0 1 0,0-1 0,0 1 0,0 0 0,1 0 0,0 0 0,0-1 0,0 1 0,0 9 0,1-13-1,1 0 0,-1 0 1,0 0-1,1-1 1,-1 1-1,1 0 0,-1 0 1,1-1-1,-1 1 1,1 0-1,0-1 0,-1 1 1,1 0-1,0-1 1,-1 1-1,1-1 0,0 1 1,0-1-1,0 0 1,-1 1-1,1-1 0,0 0 1,0 1-1,0-1 1,0 0-1,0 0 0,0 0 1,-1 0-1,1 0 0,0 0 1,1 0-1,38 0-77,-29 0 66,1-1 14,1-1 0,0 0 1,-1 0-1,0-1 0,1-1 1,-1 0-1,-1-1 0,1 0 1,-1-1-1,20-13 0,11-10 2,53-48 0,-43 32 14,93-72-76,230-243 0,-274 223-351,-13 17 388,41-47-30,-115 146 43,-1-2 1,-1 0-1,0 0 1,-2-1-1,-1-1 1,6-26-1,10-26-23,-44 110-8,-2-1 0,-33 41 0,30-44 82,1 2 0,-35 64-1,27-27 58,12-24-53,-1-2 1,-3 0-1,-1-1 1,-55 70-1,-100 59 13,-1 3 69,20 0 52,123-137-124,-1-2-1,-66 45 1,96-74-65,4-3 8,0 0 0,-1 1 0,1 0 1,0 0-1,1 0 0,-1 0 1,0 1-1,-5 7 0,26-25-244,36-31 255,-3-2 1,47-54-1,-17 17 17,-8 8-47,-2-3 0,-4-2 1,77-126-1,-113 157 0,-3-1 0,-3-1-1,-1-1 1,-3 0 0,-2-2 0,-3-1 0,16-108 0,-18 53 54,4 0 0,6 2-1,4 0 1,5 2 0,51-118 0,-68 198 8,1 1 0,1 1 0,0 1 0,2 0 0,34-32 0,-23 24-21,44-62-1,74-125-9,-129 195-21,2 0 0,1 2 1,0 1-1,32-24 0,-1 1 48,-52 44-38,-1-1-1,0 1 0,0 0 0,1 0 1,-1-1-1,0 1 0,0 0 0,1 0 0,-1 0 1,0-1-1,1 1 0,-1 0 0,0 0 1,1 0-1,-1 0 0,0 0 0,1 0 0,-1 0 1,1 0-1,-1 0 0,0 0 0,1 0 0,-1 0 1,0 0-1,1 0 0,-1 0 0,0 0 1,1 0-1,-1 0 0,0 0 0,1 0 0,-1 1 1,0-1-1,1 0 0,-1 0 0,0 0 1,1 1-1,-1-1 0,0 0 0,0 0 0,1 1 1,-1-1-1,0 0 0,0 1 0,0-1 0,1 0 1,-1 1-1,0-1 0,0 0 0,0 1 1,0-1-1,0 0 0,0 1 0,0-1 0,0 0 1,0 1-1,0-1 0,0 0 0,0 1 1,0-1-1,0 0 0,0 1 0,0-1 0,0 1 1,0 34 43,0-25-30,-1-2-14,0 0 0,0 0-1,-1 0 1,0 0 0,0-1 0,-1 1 0,0-1 0,-1 1 0,1-1-1,-1 0 1,-1 0 0,-9 12 0,-9 7-42,-44 41 1,40-42 8,-16 15 40,2 2-1,2 2 0,1 1 1,-39 64-1,70-97-32,7-11 27,0-1-1,0 0 1,0 1-1,0-1 1,0 0-1,0 1 0,0-1 1,1 0-1,-1 1 1,0-1-1,0 0 1,0 0-1,1 1 1,-1-1-1,0 0 0,0 0 1,0 1-1,1-1 1,-1 0-1,0 0 1,1 0-1,-1 1 1,0-1-1,0 0 0,1 0 1,-1 0-1,0 0 1,1 0-1,-1 0 1,0 0-1,1 0 1,-1 0-1,0 0 0,1 0 1,-1 0-1,0 0 1,1 0-1,-1 0 1,0 0-1,1 0 0,-1 0 1,20 0 4,-18 0-11,5 0 4,1-1 0,-1 0 1,0-1-1,0 0 0,0 0 1,-1 0-1,1-1 0,0 0 1,-1 0-1,0 0 0,11-9 1,7-6-6,33-33-1,-16 13-12,112-108-71,-94 86 51,-38 39 34,11-12 20,-25 27-22,-13 14-26,-202 207 92,39-45-64,138-135 48,1 2 0,2 0 0,-24 43 0,48-73-40,0 0 0,0 1 1,1-1-1,0 1 0,0 0 0,1 0 0,0 0 0,-2 11 1,31-20-8,-17-3 8,0 0 0,-1 0 0,0-1 0,0 0 0,0-1 0,0 0 0,-1 0 0,11-12 0,17-11-14,16-12-20,-2-2 0,-1-3 0,-3-2 0,-2-1-1,41-61 1,-64 85 41,0 2-1,2 1 0,40-31 0,-33 29 0,39-41 0,-28-2-19,-37 62 15,0 0 1,-1-1-1,1 1 1,-1-1-1,0 1 1,-1-1-1,1 0 1,-1 0-1,0 0 1,1-9-1,-3 12-3,0 0 0,0 1 0,0-1 1,0 0-1,-1 1 0,0-1 0,1 1 0,-1-1 0,0 1 0,0-1 0,0 1 0,-1 0 0,1-1 1,0 1-1,-1 0 0,0 0 0,1 0 0,-1 0 0,0 0 0,0 0 0,0 1 0,0-1 0,0 1 1,-1-1-1,1 1 0,0 0 0,-4-2 0,-37-15-30,-1 2 0,0 1 0,-79-14 0,57 14 6,-23-3-58,0 3-1,0 5 1,-137 0-1,203 12 110,16-1-16,1 0 0,-1-1-1,1 0 1,0 0 0,-1 0 0,1-1-1,-1 0 1,-6-2 0,12 3-13,1-1 0,0 1 0,-1-1 0,1 1 0,0-1 0,-1 0 0,1 1 0,0-1 0,0 0 0,0 1 0,0-1 0,-1 1 0,1-1 0,0 0 0,0 1-1,0-1 1,0 0 0,1 1 0,-1-1 0,0 0 0,0 1 0,0-1 0,0 0 0,1 1 0,-1-1 0,0 0 0,1 1 0,-1-1 0,0 1 0,1-2 0,14-18-10,-3 10 13,0 1 1,1 0-1,0 0 0,1 1 0,-1 1 0,1 1 1,1 0-1,-1 0 0,1 2 0,24-6 0,2 4-24,0 1 0,73 0 0,-114 5 21,1 1 0,0-1 0,0 0 1,0 1-1,0-1 0,0 0 1,-1 1-1,1-1 0,0 1 0,0-1 1,-1 1-1,1-1 0,0 1 1,0 0-1,-1-1 0,1 1 0,-1 0 1,1 0-1,-1 0 0,1-1 1,-1 1-1,0 0 0,1 0 0,-1 0 1,0 0-1,1 0 0,-1-1 1,0 1-1,0 0 0,0 0 0,0 0 1,0 0-1,0 0 0,0 0 1,0 0-1,0 0 0,-1 1 0,-9 38-14,2-27 3,0 0 0,-1-1 0,-1 0 0,-17 17 0,14-15-2,0 0 0,-18 27 0,18-22 23,2 0-1,0 0 0,1 1 0,1 1 1,1 0-1,0 0 0,2 0 0,1 1 1,0 0-1,-2 32 0,7-53-7,0 0-1,0 0 1,0 1-1,0-1 1,1 0-1,-1 1 1,0-1-1,1 0 1,-1 1-1,0-1 1,1 0-1,0 0 1,-1 0-1,1 1 1,0-1-1,-1 0 1,1 0-1,0 0 1,0 0-1,0 0 1,0 0-1,0-1 1,0 1-1,0 0 1,2 0-1,-1 0 0,1 0 0,0 0 0,0 0 0,-1-1 0,1 1 0,0-1 0,0 0-1,0 0 1,0 0 0,0 0 0,3-1 0,2 0-6,0-1 0,0 0 0,0-1-1,0 1 1,0-1 0,-1-1 0,13-7 0,-7 1-2,1-2 0,-1 1 1,-1-2-1,0 0 0,-1 0 0,0-1 1,9-16-1,-14 21 3,-1-1 1,0 0-1,-1 0 0,0 0 1,0 0-1,-1-1 0,-1 1 0,0-1 1,0 0-1,-1 0 0,0 0 1,-1-17-1,-1 24 5,0 0 0,-1 0 0,1 0-1,-1 0 1,0 0 0,1 1 0,-2-1 0,1 0 0,0 1 0,-1-1 0,0 1-1,1 0 1,-1 0 0,0 0 0,-1 0 0,1 1 0,-1-1 0,1 1 0,-1 0-1,0 0 1,1 0 0,-1 0 0,-7-1 0,-3-2-7,-1 1 1,0 0-1,0 1 1,0 0-1,-20 0 0,-204 3 50,237 0-6,18 0-63,20 0 34,1-1 0,-1-2 1,0-1-1,0-2 1,0-1-1,57-21 0,-92 28-9,0 0 0,0-1 1,0 1-1,0-1 0,0 1 0,1-1 0,-1 1 0,0-1 0,0 0 0,-1 0 0,1 1 0,0-1 0,0 0 0,0 0 0,0 0 0,-1 0 0,1 0 0,0 0 0,-1 0 0,1 0 0,-1 0 0,1-2 0,-1 2-7,0 0 0,0 0 0,-1 0-1,1 0 1,0 0 0,-1 0-1,1 0 1,-1 0 0,1 0 0,-1 1-1,1-1 1,-1 0 0,0 0-1,1 0 1,-1 0 0,0 1 0,0-1-1,0 0 1,-1 0 0,-8-5-100,0 0-1,-1 1 1,-16-7 0,18 9 45,-54-23-8,33 16 43,1-2-1,0 0 1,1-2-1,1-1 1,0-2-1,1 0 1,-42-38-1,58 46 32,-42-48 50,50 55-51,0-1 0,0 1-1,1-1 1,-1 1 0,1-1 0,-1 0 0,1 0 0,0 1-1,0-1 1,0 0 0,0 0 0,1 0 0,-1 0 0,1 0-1,-1 0 1,1 0 0,0 0 0,1-1 0,-1 1 0,0 0-1,2-3 1,0 2-1,1 1 1,-1 0-1,1 0 0,0 0 0,0 1 0,0-1 0,0 1 1,1-1-1,-1 1 0,1 0 0,-1 0 0,1 1 0,0-1 0,6-1 1,65-18 25,-65 19-24,8-3 13,0 1 0,0 1-1,0 1 1,0 1 0,0 0-1,0 1 1,0 1 0,1 1-1,-1 0 1,0 2-1,-1 0 1,1 0 0,-1 2-1,32 15 1,76 58 72,-80-48-45,0-2 1,3-3-1,83 36 1,-39-32-92,-89-29 64,-13 1-39,0-1 1,0-1-1,0 1 0,0-2 1,0 1-1,0-1 1,0-1-1,0 0 0,1 0 1,-1-1-1,1 0 1,-18-9-1,-9-6-124,-59-40 0,9-5 112,50 34-3,-41-23-1,8 13 39,-110-46 0,172 83 6,-36-18 43,41 19-47,1 0 1,-1 0 0,1 0-1,-1 0 1,1 0 0,-1-1-1,1 1 1,0 0-1,0-1 1,0 1 0,-1-1-1,1 1 1,1-1 0,-1 0-1,0 1 1,0-1-1,0 0 1,1 1 0,-1-1-1,1 0 1,-1-2-1,2 3 2,0 0 0,0 0-1,-1 0 1,1 0 0,0 0-1,0 0 1,0 1 0,0-1-1,0 0 1,0 0 0,0 1-1,0-1 1,0 1-1,0-1 1,1 1 0,-1-1-1,0 1 1,0 0 0,0 0-1,1-1 1,-1 1 0,0 0-1,0 0 1,1 0 0,-1 0-1,2 1 1,0-1 15,9-1 12,0 1 0,0 1 0,-1-1 0,1 2 0,0 0 1,0 0-1,-1 2 0,1-1 0,-1 1 0,18 9 0,3 5 4,-1 1 0,32 27-1,27 16 16,-13-16-9,208 137 36,-192-120-42,-48-34-31,56 47 0,-33-4 38,-54-56-30,0 0 0,1-1 0,1 0-1,24 17 1,215 132 121,-168-115-111,-87-50-24,0 1 0,1 0 0,-1 1 0,0-1 0,1 0 0,-1 0 0,0 0 0,0 0 0,1 0 0,-1 0 0,0 0 0,0 0 0,1 0 0,-1 0 0,0 1 0,0-1 0,1 0 0,-1 0 1,0 0-1,0 0 0,0 1 0,1-1 0,-1 0 0,0 0 0,0 1 0,0-1 0,0 0 0,1 0 0,-1 1 0,0-1 0,0 0 0,0 0 0,0 1 0,0-1 0,0 0 0,0 1 0,0-1 0,0 0 0,0 0 0,0 1 0,0-1 0,0 0 0,0 0 0,0 1 1,0-1-1,0 0 0,-1 1 0,1-1 0,0 0 0,0 0 0,0 1 0,0-1 0,0 0 0,-1 0 0,1 1 0,-22 1-75,-36-7 29,-21-17-19,1-4 1,-101-47-1,49 19 16,102 44 51,0 2 0,-1 1 0,0 1 0,-1 2 0,1 1 0,-52 0 0,78 3 2,1 0-1,-1 0 1,0 0-1,1 0 1,-1 1 0,0-1-1,1 1 1,-1-1-1,1 1 1,-1 0-1,1 0 1,-1 0 0,1 0-1,0 1 1,0-1-1,-1 1 1,1-1 0,0 1-1,0 0 1,-3 3-1,4-2 1,-1 0-1,1 0 1,0 0-1,0 0 1,0 0-1,0 1 1,1-1-1,-1 0 1,1 0-1,0 1 1,0-1-1,0 0 1,0 1-1,0-1 1,1 0-1,1 4 1,-1-3 0,1-1 1,0 1-1,-1 0 1,2-1 0,-1 1-1,0-1 1,1 0-1,0 0 1,-1 0 0,1 0-1,0 0 1,1 0-1,-1-1 1,0 0 0,1 1-1,0-1 1,5 2-1,71 28 53,-79-32-55,192 49 79,-120-33-25,81 28 0,-135-38-35,0-1 0,0-1 0,0 0 0,1-2 0,0 0 0,23-2 0,-28 1 0,-1 1 0,0 1 0,0 0 0,0 1 0,24 9 0,41 10 54,-19-10-40,-42-8-25,1-1 0,0 0 0,32 0-1,-45-4-20,-3 0 15,-1 0-1,1 0 1,0 0 0,0 0-1,-1 0 1,1 1 0,0-1 0,-1 1-1,1 0 1,-1-1 0,1 1 0,-1 1-1,4 0 1,-5-1 57,2 2-92,1-1 33,-1 1-1,1-1 0,0 0 1,0 0-1,0 0 1,0-1-1,0 1 1,7 0-1,24 12-9,-27-10 9,0 0 1,0-1 0,0 0 0,0-1-1,0 0 1,1 0 0,-1-1-1,1 0 1,-1-1 0,17 0-1,-13 0 13,0 0-1,0 1 0,0 1 1,21 4-1,-16-2-16,1 0 0,0-2 1,0 0-1,0-1 0,1-1 0,24-2 0,-19 0 16,0 1 1,44 6-1,-39-2-12,-1-2 0,48-3 1,-15 0-25,114-6-1,66 3-76,-142 1 76,13-5 10,-92 8 30,-46 0-4,-46-1-2,48 2-8,-534-23 90,103-29 113,295 42-121,109 9-6,-82-13 0,116 10-67,-1 0 0,1-1 0,0-1 0,1 0 0,-1-1 0,1-1 0,0 0 0,-21-17 0,2 1-6,0 2 1,-2 2-1,-49-21 1,-123-35 25,-258-61-8,397 118-1,0 3 0,0 4 0,-135-7 0,-204 9 60,406 11-78,1-1-1,0 0 1,0 1-1,-1 0 1,1-1-1,0 1 0,0 0 1,0 0-1,0 0 1,0 1-1,-2 1 0,2-2 6,0 0-1,0 0 0,1 0 0,-1 0 0,0 0 0,0 0 0,0 0 1,0 0-1,0-1 0,0 1 0,-3-1 0,4 0-7,0 1 1,1-1-1,-1 0 0,0 0 0,0 1 1,0-1-1,0 1 0,1-1 0,-1 0 1,0 1-1,1 0 0,-1-1 0,0 1 1,1-1-1,-1 1 0,0 0 1,1-1-1,-1 1 0,1 0 0,-1 0 1,1-1-1,0 1 0,-1 0 0,1 0 1,0 0-1,-1-1 0,1 1 0,0 0 1,0 0-1,0 0 0,0 0 0,0 0 1,0 0-1,0 0 0,0-1 0,0 1 1,0 0-1,1 0 0,-1 0 0,0 0 1,1-1-1,-1 1 0,0 0 1,1 1-1,1 3-2,-1 0-1,1-1 1,0 1 0,0 0 0,1-1 0,-1 1 0,6 6-1,-5-8 5,34 45-18,-35-45 17,0 0 0,0 0 0,0 0-1,0 0 1,1 0 0,-1-1-1,1 1 1,0-1 0,-1 0 0,1 0-1,0 0 1,1 0 0,-1-1 0,0 1-1,0-1 1,1 0 0,-1 1-1,0-2 1,1 1 0,-1 0 0,1-1-1,0 1 1,-1-1 0,1 0 0,-1 0-1,8-2 1,-5 2 6,0 0 0,0 0 1,1 1-1,-1 0 0,0 0 1,0 0-1,8 4 0,-8-2-10,0 1 0,0 0-1,0 0 1,0 1 0,-1 0-1,0 0 1,0 0 0,0 0-1,6 12 1,-8-12 5,0-1 0,1 0 0,-1 1 0,1-1 0,-1 0 0,1-1 0,0 1-1,1-1 1,-1 0 0,1 0 0,7 4 0,48 1-54,-69-14-182,-9-6-796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18:01.736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41 4936 64,'0'1'20,"0"-1"0,0 0 0,0 0 0,0 1 0,1-1 0,-1 0 0,0 1 0,0-1 0,0 0 0,0 1 0,0-1 0,0 0 0,0 1 0,0-1 0,0 0 0,0 1 0,-1-1 0,1 0 0,0 1 0,0-1 0,0 0 0,0 0 0,0 1 0,0-1 0,-1 0 0,1 1-1,0-1 1,0 0 0,-1 0 0,1 0 0,0 1 0,0-1 0,-1 0 0,1 0 0,0 0 0,0 1 0,-1-1 0,-22 16 609,10-3-207,13-48-223,0 24-169,1-4-28,1-1 1,1 1-1,0 0 0,11-29 0,3-11-2,-10 31 7,2 0 0,0 1 0,2 0 0,26-42 0,11-24 27,-24 41-7,37-57 0,-51 75-25,-9 27-2,-1 1-1,0-1 1,1 1-1,0 0 1,-1 0-1,1-1 1,0 1-1,0 0 1,0 0-1,0 0 1,1 0-1,-1 0 1,0 0-1,1 0 1,2-2-1,2-1 1,-1-1 0,1 0 0,-1 0 0,0 0 0,-1-1 0,1 0 0,-1 0 0,3-8 0,6-9 0,21-64-10,-29 77 12,-1 1-1,0-1 1,-1 0 0,0-1 0,0 1-1,-1 0 1,-1-1 0,0-17 0,9-50-14,-6 59 11,-1 1-1,1-27 1,-5 7-1,2 0 1,1 1 0,15-70-1,-11 82 28,-1-1-1,0 0 1,0-34-1,5-29-14,0-4 5,-10 78-11,1 8 0,-1-1 0,0 1-1,-1-1 1,0 0 0,0 1-1,-1-1 1,1 1 0,-7-14 0,0 2 15,0-1 1,-8-32 0,6 19-14,-7-9-4,13 36-1,1-1 1,0 1 0,0-1-1,1 0 1,0 0 0,0 0-1,1 0 1,-1-10 0,-5-49 29,-6-74 10,13-56 39,-7 134-92,8 49 16,-1-1 1,2 0-1,0 1 0,6-20 1,2-4-1,-2 0 0,-2 0 1,4-69-1,-9 92-5,1 1 0,0 0 1,1 0-1,6-17 0,-5 17-1,0-1 0,-1 0-1,-1 0 1,2-19 0,-3 13-3,2-1 0,0 1 0,12-36 0,-3 8-18,-7 31 23,1 1-1,1 0 0,14-26 1,13-35 19,-10-16-36,-15 56 12,2 0 0,25-61 1,-25 70 4,0 0 0,-3-1 0,7-33 1,7-28 20,-5 41-21,-11 35-4,-1-1 0,0 1-1,-1-1 1,0 0 0,-2 0-1,2-25 1,-4 31 5,2 1 0,-1 0 0,1 0 0,1-1 0,-1 2 0,7-15 0,4-13-21,3-66 19,8 23 26,-18 66-28,-1 1 0,-1-2-1,0 1 1,-1 0 0,-1-1 0,2-21 0,-2 18 3,0 0 0,1 1 0,1-1 0,1 0 0,0 1 0,1 0 0,1 1 0,16-28 0,-12 22 5,-1 0-1,-1-1 1,12-41 0,-18 44-14,-1-1 0,-1 0 0,-2-34 0,2-39 109,27 93 118,311 10-193,-174-1 321,314-24 0,-375 2-321,-1 6-1,1 3 1,140 14-1,-205-9 2,-38-1 10,-10 0-176,-54 0 26,-39-1-118,1 4 0,-115 19 0,141-9 167,-467 65-246,491-74 272,-1 2 0,1 3 0,1 1-1,0 3 1,-51 20 0,99-32 39,0-1 0,1 1 0,-1 0 0,0 0 0,1-1 0,-1 1 0,1 0 0,0 0 0,-1 1 0,1-1-1,0 0 1,0 0 0,-1 1 0,1-1 0,0 0 0,0 1 0,0-1 0,1 1 0,-2 3 0,2-4 1,0-1 1,0 1-1,1 0 0,-1 0 0,0 0 0,1 0 1,-1 0-1,1 0 0,0 0 0,-1-1 1,1 1-1,-1 0 0,1 0 0,0-1 0,0 1 1,-1 0-1,1-1 0,0 1 0,0-1 1,0 1-1,0-1 0,0 0 0,-1 1 0,1-1 1,0 0-1,0 1 0,0-1 0,0 0 1,0 0-1,0 0 0,0 0 0,0 0 0,0 0 1,0 0-1,0 0 0,2-1 0,426 5 229,-78-4-176,-238 6 5,123 21 0,-157-14-51,-1 3-1,-1 4 1,-1 3-1,78 35 1,-146-54-9,-6-4-3,-1 0-1,1 1 1,-1-1-1,0 1 1,1-1-1,-1 1 1,0-1 0,0 1-1,1 0 1,-1 0-1,0 0 1,0-1-1,0 1 1,0 0 0,0 0-1,0 1 1,0-1-1,0 0 1,-1 0-1,1 0 1,0 0 0,-1 1-1,1-1 1,0 3-1,-30-4-49,-378-13-81,187 7 81,-1 10 0,-305 44-1,439-42 102,85-6-37,6 1-43,417 38 138,26 5 102,-391-34-191,-2 2 0,1 3 0,-2 2 0,0 2 0,99 52 0,-140-63-23,1 0 1,-2 0-1,1 1 0,-1 1 0,0 0 0,-1 0 0,0 1 0,9 12 0,-12-1 0,-7-22 4,0 1 0,0-1 0,-1 1 0,1-1 0,0 1 1,-1-1-1,1 1 0,0-1 0,-1 1 0,1-1 0,0 1 0,-1-1 0,1 0 1,-1 1-1,1-1 0,-1 1 0,1-1 0,-1 0 0,1 0 0,-1 1 0,1-1 1,-1 0-1,0 1 0,-45 0-117,26-2 91,-66 2-18,1-4 0,-138-23 0,46-19-45,-228-90-1,203 63 8,176 63 78,-1 1 0,-1 2-1,1 0 1,-1 2 0,0 2 0,-38 0 0,66 2 6,-1 0 0,1 0 0,-1 0 0,0 0 0,1 0 0,-1 0 0,1 0 0,-1 0 0,0 0 0,1 1 0,-1-1 0,1 0 0,-1 0 0,1 1 0,-1-1 0,1 0 0,-1 1 0,1-1 0,-1 1 0,1-1 0,-1 0 0,1 1 0,0-1 0,-1 1 0,1-1 0,0 1 0,-1-1 0,1 1 0,0 0 0,-1 0 0,3 22 23,-1-18-22,1 1 0,0-1 0,1 1 0,-1-1 1,1 0-1,0 0 0,4 5 0,26 21 22,1-1-1,1-1 1,1-3 0,41 24-1,-6-3 57,345 256 35,-313-219-78,172 186 1,-245-235-34,-19-20-4,1-1 0,0 0-1,2 0 1,-1-2 0,2 1 0,30 19 0,-45-32-2,0 1-1,0-1 1,1 0 0,-1 0 0,0 1 0,1-1 0,-1 0 0,0 0 0,1 1-1,-1-1 1,0 0 0,1 0 0,-1 0 0,1 0 0,-1 0 0,0 0-1,1 0 1,-1 1 0,1-1 0,-1 0 0,0 0 0,1 0 0,-1-1-1,1 1 1,-1 0 0,0 0 0,1 0 0,-1 0 0,1 0 0,-1 0 0,0 0-1,1-1 1,-1 1 0,0 0 0,1 0 0,-1-1 0,0 1 0,1 0-1,-1 0 1,0-1 0,0 1 0,1 0 0,-1-1 0,0 1 0,0 0 0,0-1-1,1 1 1,-1-1 0,0 1 0,0 0 0,0-1 0,0 1 0,0-1-1,0 1 1,0 0 0,0-1 0,0 1 0,0-1 0,0 1 0,0 0-1,0-1 1,0 1 0,0-1 0,0 1 0,0 0 0,-1-1 0,1 0 0,-11-28-8,1 14-16,-1 0 1,-1 1 0,0 1 0,-1 0 0,-16-13 0,-81-59-39,62 50 41,-175-135-289,-265-188-559,451 333 940,-2 2 0,0 2 0,-2 1 0,0 2 0,-1 2 0,-1 2 0,-64-13 0,106 27-63,0-1-1,0 1 1,0 0-1,-1-1 0,1 1 1,0 0-1,0 0 1,0 0-1,0 0 0,-1 0 1,1 0-1,0 0 1,0 1-1,0-1 0,0 0 1,0 1-1,-1-1 1,1 0-1,0 1 0,0 0 1,0-1-1,0 1 1,0 0-1,0-1 0,1 1 1,-1 0-1,0 0 1,0 0-1,-1 1 0,2 0 2,-1 0 0,1 1 0,0-1 0,-1 0 0,1 1 0,0-1 0,0 1 0,1-1 0,-1 0 0,0 0 0,1 1 0,0-1-1,-1 0 1,2 3 0,6 14 24,1 0-1,19 29 0,-23-40-23,76 112 171,97 110-1,-136-179-143,2-2 0,3-3 0,54 44 0,-63-61-18,0-3-1,1-1 1,2-1-1,0-3 0,48 18 1,9-4 4,86 36 49,-161-59-66,-1 0 1,0 1-1,-1 1 0,0 1 1,31 30-1,-48-40-1,0-1 0,0 0 0,0 0 0,1 0 0,-1 0 0,1 0 0,0-1 0,0 0 0,0 0 0,0 0 0,1-1 0,-1 0 0,1 0 0,-1 0 0,1-1 0,0 0 0,0 0 0,-1 0 0,1 0 0,7-1 0,-11 0 0,-1 0-1,1 0 1,0 0-1,-1 1 0,1-1 1,-1-1-1,1 1 0,0 0 1,-1 0-1,1-1 1,-1 1-1,1-1 0,-1 1 1,1-1-1,-1 1 1,1-1-1,-1 0 0,0 0 1,1 0-1,-1 0 1,0 0-1,0 0 0,0 0 1,1 0-1,-1-1 1,0 1-1,-1 0 0,1-1 1,0 1-1,0 0 1,-1-1-1,1 1 0,0-1 1,-1 1-1,0-1 1,1 0-1,-1 1 0,0-1 1,0 1-1,0-1 1,0 0-1,0 1 0,0-1 1,0 1-1,0-1 1,-1 0-1,1 1 0,-1-1 1,1 1-1,-1-1 1,0 1-1,1 0 0,-3-3 1,-3-6-15,0 0 0,0 1 0,-1 0 1,-1 0-1,-14-13 0,-10-11-47,-76-80-122,18 21 120,86 88 60,-170-200-69,147 168 59,2-1 0,1-2-1,-35-77 1,55 105 22,0-1-1,0 0 1,1 0 0,1-1-1,0 1 1,0-1 0,1-17-1,6 32 51,6 7-27,1 0 0,-1 1 0,-1 0 0,0 1 0,14 19 0,44 72 143,-44-64-158,72 123 151,-59-94-98,3-2 0,2-2 1,70 80-1,-108-138-67,0 0 1,0-1-1,0 0 1,1 0-1,0 0 1,0 0-1,0-1 1,0 0-1,0 0 0,1 0 1,-1-1-1,1 0 1,0 0-1,0 0 1,0-1-1,0 1 1,0-2-1,0 1 1,9 0-1,-14-2-4,0 1 0,0-1 0,0 1 0,0-1 0,1 0 1,-1 1-1,0-1 0,0 0 0,0 0 0,-1 1 0,1-1 0,0 0 0,0 0 0,0 0 0,-1 0 0,1 0 0,0-1 0,-1 1 0,1 0 0,-1 0 0,1 0 0,-1 0 1,0-1-1,1 1 0,-1 0 0,0 0 0,0-1 0,0 1 0,0 0 0,0-3 0,0-54 46,0 41-45,-1-12-20,-2 0 0,0 0 0,-2 1 1,-1-1-1,-1 1 0,-2 1 0,-12-30 0,-17-23-148,-46-74 1,51 99 131,2-1 1,3-1 0,-38-111 0,56 105 87,10 63-51,0-1 0,0 1 0,-1-1 1,1 1-1,0-1 0,0 1 0,0-1 0,0 1 0,0 0 0,0-1 0,0 1 0,0-1 1,0 1-1,0-1 0,0 1 0,0-1 0,1 1 0,-1 0 0,0-1 0,0 1 0,0-1 1,0 1-1,1 0 0,-1-1 0,0 1 0,1-1 0,-1 1 0,0 0 0,0-1 0,1 1 1,14 26 103,43 144 79,41 195 1,-70-248-68,-19-89-149,-10-28 31,1 0 0,-1 0 0,0 0 0,0 0 0,0 0 0,1 0 1,-1 0-1,0 0 0,0 0 0,0 0 0,1 0 0,-1 0 0,0-1 0,0 1 0,0 0 0,1 0 0,-1 0 0,0 0 0,0 0 0,0-1 0,0 1 0,1 0 0,-1 0 0,0 0 0,0-1 0,0 1 0,0 0 0,0 0 0,0 0 0,0-1 0,0 1 0,0 0 0,0 0 0,0 0 0,0-1 0,0 1 0,0 0 0,0 0 0,0-1 0,0 1 0,0 0 0,0 0 0,0 0 0,0-1 0,0 1 0,0 0 0,0 0 0,0-1 0,0 1 0,-1 0 0,1-62-52,0 44 86,13-409-380,-13 411 314,0 0 0,1 1 0,1-1 0,7-30 0,-9 46 33,0 0 1,0-1-1,0 1 1,1-1-1,-1 1 1,0 0-1,0-1 1,0 1-1,0 0 1,0-1-1,1 1 1,-1 0-1,0-1 1,0 1-1,1 0 1,-1 0-1,0-1 1,1 1-1,-1 0 1,0 0-1,0-1 1,1 1-1,-1 0 1,0 0-1,1 0 1,-1 0-1,1-1 1,-1 1-1,0 0 1,1 0-1,-1 0 1,0 0-1,1 0 1,-1 0-1,1 0 1,-1 0-1,1 0 1,14 10 45,7 18 76,-10-7-96,-1 2 1,-1-1 0,-2 1-1,0 1 1,-1 0-1,-1 0 1,-2 0 0,3 30-1,-2 32 31,-7 88 0,0-57 22,1-56-59,4 100 186,-2-143-175,1 0 1,1 0 0,1 0 0,1-1 0,0 0 0,13 28 0,-18-44-32,1 0-1,-1 0 1,1 1 0,0-1 0,-1 0 0,1 0 0,0 0 0,0 0 0,0 0 0,0 0 0,0 0 0,0 0-1,0 0 1,0 0 0,0-1 0,0 1 0,3 1 0,-4-2 0,1 0 0,0 0 0,-1 0-1,1 0 1,-1-1 0,1 1 0,0 0 0,-1 0 0,1 0 0,-1-1-1,1 1 1,0 0 0,-1-1 0,1 1 0,-1 0 0,1-1-1,-1 1 1,1-1 0,-1 1 0,1-1 0,-1 1 0,0-1 0,1 1-1,0-2 1,1-3 0,0 1-1,0-1 0,0 0 1,-1 0-1,1 0 0,-1 0 1,1-5-1,2-67-106,-3 0 0,-12-101 1,2 80-66,-9-176-131,19 180 302,2 29 1,-4 0 0,-15-107 1,16 169-3,-1 1 1,1-1-1,-1 1 1,1-1-1,-1 1 1,0-1-1,0 1 1,0 0-1,0 0 1,-1-1-1,1 1 1,0 0-1,-1 0 1,0 0-1,1 0 1,-1 0-1,0 1 1,0-1-1,0 0 1,0 1-1,-1 0 1,1-1-1,0 1 1,0 0-1,-1 0 1,1 0-1,-1 0 1,-3 0-1,0 1 3,0 0 0,0 0 0,1 0 0,-1 1 0,0 0 0,0 0 0,0 0 0,0 1 0,1 0 0,-1 0 0,-9 6 0,-12 6 5,0-2 1,-1 0-1,0-2 1,0-1-1,-1-1 1,0-2-1,-1 0 1,-40 1-1,61-7-6,-439 7 32,427-9-27,-1-1-1,1 0 1,0-2 0,0 0-1,1-2 1,0 0-1,0-1 1,0-2-1,1 1 1,-18-14 0,11 5-6,0-1 1,1-1-1,1-1 1,1-1 0,-40-51-1,60 70 2,0-1 1,1 0-1,0 0 0,0 0 0,0 0 0,1 0 0,-1 0 0,1-1 1,0 1-1,0 0 0,0-1 0,1 1 0,-1-8 0,1 11 2,0 0-1,-1-1 1,1 1-1,0 0 0,-1 0 1,1 0-1,-1 0 0,0 0 1,1 0-1,-1 0 1,0 0-1,0 0 0,0 0 1,1 0-1,-1 0 1,0 1-1,0-1 0,0 0 1,0 1-1,-1-1 1,1 1-1,0-1 0,0 1 1,0-1-1,0 1 1,0 0-1,-1 0 0,0-1 1,1 1 29,-45 27-32,43-27 0,0 0-1,0 0 1,0 0 0,0 0-1,0-1 1,1 1 0,-1-1 0,0 1-1,0-1 1,0 0 0,1 0-1,-1 0 1,0-1 0,1 1 0,-1-1-1,-3-2 1,-4-3-11,8 6 13,1 0 0,0 0-1,0 1 1,-1-1 0,1 0 0,0 1 0,-1-1 0,1 1 0,0 0 0,-1-1 0,1 1 0,-1 0-1,1 0 1,-1 0 0,1 0 0,0 0 0,-1 0 0,1 0 0,-1 1 0,1-1 0,0 1 0,-1-1-1,1 1 1,-2 0 0,0 1-1,0 0-1,0 0 1,1 0-1,-1 1 1,1-1-1,-1 1 1,1 0-1,0 0 0,-3 5 1,0 1 3,0 1-1,1 0 1,0-1 0,0 1 0,-3 21-1,1 37 19,6 130 0,3-119 12,-9 83 1,0-132-29,0 0 0,-3 0 1,0-1-1,-2 0 1,-26 50-1,-10 26 4,46-100-32,1-4 38,2-3-92,-1-1 79,1 1 1,0 0 0,-1 0-1,1 0 1,0 0-1,1 0 1,-1 0-1,0 1 1,4-3 0,-4 2-6,35-28 19,42-28-41,-72 53 30,1 1 1,0 0 0,0 1-1,1 0 1,-1 0-1,1 0 1,-1 1-1,1 1 1,9-1-1,-4 0-11,-1 1-1,1 1 0,-1 0 0,1 1 0,-1 1 0,0 0 1,1 1-1,-1 0 0,0 1 0,21 9 0,2 5 52,146 82-22,-255-144-124,-2 3 0,-102-40 1,166 78 88,1-1-1,-1 1 1,0 1 0,0 0 0,0 1 0,0 0 0,0 0-1,-11 1 1,14 1 10,1 1 0,0-1 1,-1 1-1,1 0 0,0 1 0,0-1 0,1 2 0,-1-1 0,0 1 0,1 0 0,0 0 1,-10 9-1,-17 17 6,1 1 0,-36 46 1,67-76-2,-1 1 0,1 0 0,0 0 0,-1 0 0,1 0 0,0 0 0,0 0 0,0 0 0,0 0 0,0 0 0,1 0 0,-1 1 0,1-1 0,0 0 0,-1 0 0,1 1 0,0-1 0,0 0 0,1 3 0,-1-3-5,1-1 1,0 1-1,0-1 1,0 0-1,0 1 1,0-1 0,0 0-1,0 1 1,1-1-1,-1 0 1,0 0-1,1 0 1,-1 0-1,0 0 1,1-1-1,0 1 1,-1 0-1,1-1 1,-1 1-1,1-1 1,0 1-1,2-1 1,15 4 16,-1-2 1,0 0-1,1-1 0,22-1 0,-34-1-14,1 1-1,0-1 0,0 0 0,0-1 0,-1 0 0,1 0 0,-1-1 0,1 0 1,-1 0-1,0 0 0,0-1 0,8-6 0,-14 9-3,-1 1 1,1 0-1,-1-1 1,1 1-1,0 0 0,-1-1 1,1 1-1,-1-1 1,1 1-1,-1-1 0,1 0 1,-1 1-1,0-1 0,1 1 1,-1-1-1,0 0 1,1 1-1,-1-1 0,0 0 1,0 1-1,0-1 0,0 0 1,0 1-1,1-1 1,-1 0-1,0 0 0,-1 1 1,1-1-1,0 0 0,0 1 1,0-1-1,0 0 1,-1-1-1,0 1 0,-1 0 0,1 0 1,0 0-1,-1 0 0,1 0 0,-1 0 0,0 0 1,1 0-1,-1 1 0,0-1 0,1 0 1,-4 0-1,-51-5-85,48 7 80,0 0 0,0 1 0,0 0 0,1 0 0,-1 1 0,1-1 0,0 2 0,0-1 0,0 1 0,0 0 0,0 0 0,1 1 0,0 0 0,-9 9 0,-5 6-3,0 1 1,-25 37-1,26-31 62,-30 55 0,44-70-42,-1-1 0,2 1 0,-1 0-1,2 0 1,0 0 0,0 0 0,1 0 0,-1 16-1,4-27-8,1 0-1,-1-1 1,0 1-1,0 0 1,0-1-1,1 1 1,-1-1-1,0 1 1,1-1-1,-1 0 0,0 1 1,1-1-1,-1 0 1,0 0-1,1 0 1,-1 0-1,0 0 1,1 0-1,-1-1 1,2 0-1,3 1 1,11-2 9,0-1 0,-1-1 0,1-1 0,-1 0 0,0-1 0,0-1 0,-1 0 0,15-10 0,16-6 23,-33 17-29,293-124 18,-255 111-8,2 4 0,0 1 0,0 3 0,58-5 0,-76 17-84,-34 0 69,-1-1 0,1 0-1,-1 0 1,1 0 0,0 1 0,-1-1-1,1 0 1,-1 1 0,1-1 0,-1 0-1,1 1 1,-1-1 0,0 1 0,1-1-1,-1 1 1,1-1 0,-1 1 0,0-1-1,1 1 1,-1-1 0,0 1 0,0-1-1,1 1 1,-1 0 0,0-1 0,0 1-1,0-1 1,0 1 0,0 0 0,0-1-1,0 1 1,0 0 0,0-1 0,0 1-1,0-1 1,0 1 0,0 0 0,-1-1-1,1 1 1,0-1 0,0 1 0,-1-1-1,1 1 1,0-1 0,-1 1 0,1-1-1,-1 1 1,1-1 0,0 1 0,-1 0-1,-3 4 7,0-1 0,0 1-1,-1-1 1,1 1-1,-1-1 1,0 0-1,0-1 1,0 0 0,-8 4-1,-58 26-42,48-23 30,-68 33-64,-167 109 0,-64 84 51,291-213 21,1 1 0,2 2 0,0 0 0,2 2 0,-32 43 0,58-70 0,0-1 1,0 0 0,-1 1-1,1-1 1,0 0-1,0 1 1,0-1-1,-1 0 1,1 1-1,0-1 1,0 1-1,0-1 1,0 0-1,0 1 1,0-1-1,0 1 1,0-1-1,0 1 1,0-1-1,0 0 1,0 1 0,0-1-1,0 1 1,0-1-1,1 0 1,-1 1-1,0-1 1,0 0-1,0 1 1,1-1-1,-1 1 1,0-1-1,0 0 1,1 0-1,-1 1 1,0-1-1,1 0 1,-1 0 0,0 1-1,1-1 1,-1 0-1,0 0 1,1 0-1,-1 1 1,1-1-1,-1 0 1,0 0-1,1 0 1,-1 0-1,1 0 1,-1 0-1,1 0 1,-1 0-1,0 0 1,1 0-1,-1 0 1,1 0 0,-1 0-1,0 0 1,1-1-1,27-2-48,-16 0 46,0-1 0,-1-1 0,0 1 1,0-2-1,0 0 0,17-11 0,62-55 3,-35 27 0,346-288 8,-254 207-7,80-47-77,-226 173 72,-1 0 0,0 0 0,0 0 0,1 0 0,-1 0 0,0 0 0,0 0-1,1 0 1,-1 0 0,0 0 0,1 0 0,-1 0 0,0 0 0,0 1 0,1-1 0,-1 0 0,0 0 0,0 0 0,1 0-1,-1 0 1,0 1 0,0-1 0,0 0 0,1 0 0,-1 0 0,0 1 0,0-1 0,0 0 0,0 0 0,1 1 0,-1-1-1,0 0 1,0 0 0,0 1 0,0-1 0,0 0 0,0 0 0,0 1 0,0-1 0,0 0 0,0 1 0,0-1-1,0 0 1,0 0 0,0 1 0,0-1 0,0 0 0,0 1 0,0-1 0,0 0 0,0 0 0,0 1 0,-1-1 0,-1 20 46,-2-13-50,1-1 0,-1-1-1,0 1 1,-1 0 0,1-1-1,-1 0 1,0 0 0,-1-1-1,1 1 1,-9 5-1,-8 6-33,-354 268-130,232-184 243,-223 205 0,365-303-70,-36 34 34,1 1 0,3 2 0,1 2 0,-30 46-1,63-86-33,-1 1 0,0-1 0,1 0 0,-1 0 0,0 0-1,1 0 1,-1 1 0,1-1 0,0 0 0,-1 0 0,1 1-1,0-1 1,0 0 0,0 1 0,0-1 0,0 0-1,0 1 1,1 0 0,-1-1-3,0 0 0,1-1 0,-1 1 0,1-1 0,-1 1 0,1-1 0,-1 1 0,1-1-1,-1 1 1,1-1 0,0 0 0,-1 1 0,1-1 0,0 0 0,-1 0 0,1 1 0,0-1 0,-1 0 0,1 0 0,0 0 0,0 0-1,-1 0 1,2 0 0,4 0-4,0-1 0,0 0 0,-1 0 0,1 0 0,0-1 0,-1 1 0,7-4-1,12-7 24,0-1-1,-1-1 0,37-30 1,64-63 12,-59 48-39,787-633-151,-852 691 158,0 1 0,1-1 0,-1 1 0,0 0 0,1-1 0,-1 1 0,0 0 0,1-1 0,-1 1 0,1 0 1,-1-1-1,0 1 0,1 0 0,-1 0 0,1-1 0,-1 1 0,1 0 0,-1 0 0,1 0 0,-1 0 0,1 0 0,-1 0 0,1 0 0,-1 0 0,1 0 0,-1 0 0,1 0 0,-1 0 0,1 0 0,-1 0 0,1 0 0,0 1 1,-4 16 5,-23 27 29,-402 357-66,64-68 77,339-309-43,-38 39 50,2 3 0,-84 118 1,137-160-147,12-20 28,9-12 31,136-138 103,-45 39-38,649-524-77,-745 624 45,-6 5 2,0 0 0,0 0 0,0 0 0,0 1-1,0-1 1,0 0 0,1 1 0,-1 0-1,1 0 1,-1-1 0,1 2 0,0-1-1,-1 0 1,5 0 0,-7 29 38,-2-22-36,0 1-1,0-1 0,0 0 0,-1 1 1,0-1-1,-1 0 0,1-1 0,-1 1 1,-4 5-1,-48 51-7,37-41 6,-440 424 85,153-156-40,277-262-39,2 2 1,1 0-1,2 2 0,0 1 1,2 1-1,2 0 1,-24 53-1,44-86-6,0 1 0,0-1 0,0 0 0,0 0 0,0 0 0,0 1 0,-1-1 0,1 0 0,0 0-1,0 1 1,0-1 0,0 0 0,0 0 0,0 1 0,0-1 0,0 0 0,0 1 0,0-1 0,0 0 0,0 0 0,0 1 0,1-1 0,-1 0 0,0 0 0,0 1 0,0-1 0,0 0 0,0 0 0,0 0 0,1 1 0,-1-1 0,0 0 0,0 0 0,0 0 0,0 1 0,1-1 0,-1 0 0,0 0-1,0 0 1,1 0 0,-1 0 0,0 0 0,0 1 0,1-1 0,-1 0 0,0 0 0,0 0 0,1 0 0,-1 0 0,0 0 0,0 0 0,1 0 0,-1 0 0,0 0 0,0 0 0,1 0 0,-1 0 0,0-1 0,0 1 0,1 0 0,-1 0 0,1 0 0,18-7 12,1-6-3,-1 0-1,0-1 1,-2-1-1,1-1 1,18-23-1,7-4-14,73-71 18,-25 24 8,110-86-1,-174 156-9,13-10-94,45-43 1,-597 651-55,457-509 242,2 2 0,-47 89 1,87-143-88,10-14-13,1-1-1,0 1 0,0-1 0,0 1 0,1 0 0,-1-1 0,1 1 1,-1 0-1,1 0 0,0 0 0,-1 4 0,12-10-82,4-7 85,-1 0-1,-1 0 0,0-1 1,0-1-1,-1 0 1,-1-1-1,10-14 0,22-25 9,44-42-44,3 4 0,5 4 0,3 4 0,3 4 0,138-80-1,-236 157 28,-1 0-1,1 0 0,0 0 1,0 0-1,0 0 0,0 0 1,0 1-1,0-1 0,0 1 1,0-1-1,0 1 0,0 0 1,0 0-1,0 0 0,2 0 1,-3 0 4,-1 1 0,1-1 1,0 0-1,-1 1 1,1-1-1,-1 0 0,1 1 1,-1-1-1,1 1 1,-1-1-1,1 1 0,-1-1 1,1 1-1,-1 0 1,1-1-1,-1 1 1,0-1-1,0 1 0,1 0 1,-1-1-1,0 1 1,0 0-1,0-1 0,0 1 1,1 0-1,-1-1 1,0 2-1,-1 2 6,1-1-1,0 1 1,-1-1 0,0 1 0,1-1-1,-1 1 1,-1-1 0,1 0-1,0 0 1,-1 1 0,0-1-1,-3 5 1,-127 125 13,32-35-27,-30 36 43,7 5 1,-131 193 0,169-197 108,76-115-145,13-17-77,8-10 77,9-12 12,-1 0 0,-2-1 0,28-37 0,8-10 3,21-17-16,269-279-6,-309 330 20,-17 14-41,1 2-1,0 0 0,1 1 0,1 1 1,33-17-1,-40 26-87,-12 6 42,5 34 112,-7-25-34,0 0 0,-1-1 0,0 1 0,0-1-1,-1 1 1,0-1 0,0 1 0,-1-1 0,0 0 0,-1 0-1,0 0 1,0 0 0,0-1 0,-1 0 0,0 0 0,-10 11-1,-391 412 36,72-83 74,312-319-53,-37 57-1,59-84-58,0-1 1,0 0-1,0 0 0,0 0 0,0 1 0,0-1 0,0 0 0,0 0 1,0 1-1,0-1 0,0 0 0,0 0 0,0 0 0,1 1 0,-1-1 1,0 0-1,0 0 0,0 0 0,0 1 0,0-1 0,1 0 0,-1 0 1,0 0-1,0 0 0,0 1 0,1-1 0,-1 0 0,0 0 0,0 0 1,0 0-1,1 0 0,-1 0 0,0 0 0,0 0 0,0 0 0,1 0 1,-1 0-1,0 0 0,0 0 0,1 0 0,-1 0 0,0 0 1,0 0-1,1 0 0,-1 0 0,0 0 0,0 0 0,0 0 0,1 0 1,-1 0-1,0 0 0,0-1 0,0 1 0,1 0 0,-1 0 0,0 0 1,0 0-1,1-1 0,17-4 7,-6-3 4,0 0 0,0-1-1,-1-1 1,0 1 0,-1-2 0,10-11-1,13-13 27,164-160-71,243-184-1,-424 367-5,-10 6 14,1 1-1,-1 0 1,1 0-1,0 0 1,0 1-1,1 0 1,0 0-1,-1 1 1,1 0-1,0 0 1,13-2-1,-20 40 33,-1-29-6,-1-1 1,0 1-1,-1-1 1,1 1-1,-1-1 1,0 0-1,-1 0 1,1 0 0,-1 0-1,0-1 1,-4 6-1,-46 55 14,32-41-8,-512 547 208,393-426-150,112-103-83,25-28-30,21-23 42,218-189 26,-54 42-11,-8 8-179,-168 142 150,-5 5 15,0 0 1,0 1 0,0-1-1,0 0 1,0 0 0,0 0-1,0 1 1,0-1 0,0 1-1,0-1 1,1 1 0,-1-1-1,0 1 1,0 0 0,1-1-1,-1 1 1,0 0 0,1 0-1,-1 0 1,0 0 0,3 0-1,-4 1 7,1-1-1,-1 0 0,1 1 0,-1-1 1,1 0-1,-1 1 0,1-1 1,-1 1-1,1-1 0,-1 1 0,0-1 1,1 1-1,-1-1 0,0 1 0,1 0 1,-1-1-1,0 1 0,0-1 1,0 1-1,1 0 0,-1-1 0,0 1 1,0-1-1,0 1 0,0 0 1,0-1-1,0 1 0,0 0 0,0 24 32,-1-21-29,0 3-2,0 0 0,0 0 0,-1-1 0,-1 1 0,1 0 0,-1-1 0,0 0 0,0 1 0,-1-1 0,1-1 1,-2 1-1,1 0 0,-6 4 0,-12 15 10,-33 27 0,-4 1 49,-287 269 94,298-263-53,38-45-96,-2 0 1,1 0-1,-24 21 1,33-33-6,-1 0 1,1-1-1,-1 1 0,0 0 1,1-1-1,-1 0 1,0 0-1,0 0 0,0 0 1,0 0-1,0 0 1,0-1-1,0 1 1,-6-1-1,8 0 1,0 0 0,-1-1 0,1 1-1,0 0 1,0-1 0,0 1 0,-1-1 0,1 0 0,0 1 0,0-1-1,0 0 1,0 0 0,0 0 0,0 1 0,0-1 0,1 0 0,-1 0-1,0-1 1,0 1 0,1 0 0,-1 0 0,0 0 0,1 0 0,0 0 0,-1-1-1,1 1 1,-1 0 0,1 0 0,0-1 0,0 1 0,0 0 0,0-1-1,0 1 1,0 0 0,0-2 0,0-17-24,-1-21-1,2 0 0,2 0-1,1 0 1,12-47 0,4 13-60,3 0 1,44-94-1,-66 167 41,-29 83 43,-104 276 204,-14 32 3,121-335-122,-78 152-4,37-105-49,64-96-29,0-1 0,0 1 0,1 0 0,0 0 1,0 0-1,0 0 0,1 0 0,0 1 0,0-1 0,0 0 0,1 5 0,0 11-3,-1-21-2,1 1-1,0 0 1,0-1-1,-1 1 1,1 0-1,0-1 1,0 1-1,0-1 0,0 1 1,-1-1-1,1 0 1,0 1-1,0-1 1,0 0-1,0 0 1,0 0-1,0 1 1,0-1-1,0 0 1,0 0-1,2-1 1,31 2 43,-28-1-32,-2-1-11,0 0 1,1 0-1,-1 0 0,0 0 0,0-1 1,-1 0-1,1 1 0,0-1 1,0-1-1,-1 1 0,0-1 1,1 1-1,-1-1 0,0 0 1,0 0-1,0 0 0,-1-1 1,1 1-1,3-7 0,7-11 11,-1 0 0,10-27 0,-16 35-13,44-85-10,102-148 1,-48 86-301,-96 147 250,-6 10 39,1 0 0,-1-1 0,0 1-1,0-1 1,0 0 0,0 0-1,-1 0 1,1 0 0,-1 0-1,1-6 1,-2 10 9,-3 36 80,-12 7-37,-2 0 1,-2-2-1,-37 62 0,-7 14 61,34-58-65,4-12 20,3 0 1,2 2 0,-19 70 0,35-100-49,0 0-1,1 0 1,0 35 0,11-57 5,3-9 5,-1-1 1,-1 0-1,0 0 1,0-1 0,-2 0-1,12-29 1,7-9 35,10-14-16,-4 8-54,48-116 1,-60 124 35,3 1-1,42-66 1,-20 38 10,-18 28-30,1 1-2,-2-1-1,-3-1 1,20-59-1,-33 82 18,2-1-1,1 2 1,20-32 0,5-9 13,-21 36-23,2 1 1,35-44-1,4-4 9,28-61-6,-46 67 21,-34 65-15,-3 3-3,0 1 1,0 0 0,-1-1 0,1 1 0,-1-1 0,0 0 0,0 0 0,-1 0 0,1 0-1,-1 0 1,1 0 0,-1 0 0,-1 0 0,2-6 0,7-43 18,-6 44-18,-1 0 1,0-1 0,0 1 0,0-12 0,-2-789 91,2 782-87,2 1-1,1-1 1,1 1 0,1 0 0,1 0 0,2 1 0,22-45-1,20-56-1,-4-32 35,-24 92-18,4 0 0,2 2-1,55-88 1,22-38 32,-20 30-86,-65 124 57,3-5-8,37-47 1,-51 75-6,1 0 1,1 1 0,0 1-1,0 0 1,1 1 0,1 1-1,16-10 1,272-139 305,-217 119-264,151-46-1,-151 60-64,40-9 29,174-75 0,-259 90 92,14-5-474,-55 25 364,0 0 0,0 0-1,0 0 1,-1 0 0,1 1 0,0-1-1,0 0 1,0 0 0,0 0 0,0 0-1,0 0 1,0 0 0,0 0 0,0 1-1,0-1 1,0 0 0,0 0 0,0 0 0,0 0-1,0 0 1,0 0 0,0 0 0,0 1-1,0-1 1,0 0 0,0 0 0,0 0-1,0 0 1,0 0 0,0 0 0,0 1-1,0-1 1,0 0 0,0 0 0,0 0-1,0 0 1,1 0 0,-1 0 0,0 0-1,0 0 1,0 0 0,0 1 0,0-1 0,0 0-1,0 0 1,0 0 0,1 0 0,-1 0-1,0 0 1,0 0 0,0 0 0,-28 26 15,-107 80-38,-109 93-144,180-142 76,-93 108 0,128-132 106,2 1 1,2 2-1,1 0 0,2 1 1,-32 73-1,54-109-12,1-1 0,-1 1-1,1-1 1,-1 1 0,1-1-1,-1 1 1,1-1 0,0 0-1,-1 1 1,1-1 0,0 0 0,-1 1-1,1-1 1,0 0 0,-1 0-1,1 0 1,0 1 0,-1-1-1,1 0 1,0 0 0,0 0-1,-1 0 1,1 0 0,0-1-1,-1 1 1,1 0 0,0 0-1,0 0 1,-1 0 0,1-1-1,0 1 1,0-1 0,30-6-11,6-14 21,-1-2 0,-2-1 1,35-31-1,7-6 2,104-62-17,-178 122-22,-14 20 34,0 1 0,-2-2 0,0 0 0,-24 24-1,-6 6-2,18-16-3,-107 132-23,109-131 44,2 2 1,1 0 0,-18 40-1,39-74-23,0-1-1,0 0 0,-1 1 1,1-1-1,0 1 1,0-1-1,0 0 0,0 1 1,0-1-1,0 0 1,0 1-1,0-1 0,0 0 1,0 1-1,1-1 1,-1 1-1,0-1 0,0 0 1,0 1-1,0-1 1,0 0-1,1 1 0,-1-1 1,0 0-1,0 0 1,1 1-1,-1-1 1,0 0-1,0 0 0,1 1 1,-1-1-1,0 0 1,1 0-1,-1 0 0,0 1 1,1-1-1,-1 0 1,0 0-1,1 0 0,-1 0 1,0 0-1,1 0 1,-1 0-1,0 0 0,1 0 1,-1 0-1,1 0 1,-1 0-1,0 0 0,1 0 1,-1 0-1,0 0 1,1 0-1,-1 0 0,0-1 1,1 1-1,-1 0 1,0 0-1,1 0 0,-1-1 1,0 1-1,1 0 1,-1-1-1,0 1-3,12-5 10,0-1 0,-1 0-1,0 0 1,-1-1 0,0-1-1,0 0 1,0 0-1,-1-1 1,11-13 0,4-2-14,313-270 47,-281 253-31,2 2-1,1 3 0,2 3 0,94-37 0,-152 69-6,6-3-5,-1 1-1,0 1 1,1-1 0,0 1-1,-1 1 1,12-2 0,-32 29-1,-27 16-49,-3-1 0,-69 52 0,34-30 7,-215 206 36,224-198 91,4 3-1,-60 89 1,-6 36-58,119-172-9,11-27-14,1 0 0,-1 0 0,0 1 0,0-1 0,1 0 0,-1 0 0,0 1 0,1-1 0,-1 0 0,0 0 0,1 0-1,-1 0 1,0 1 0,0-1 0,1 0 0,-1 0 0,1 0 0,-1 0 0,0 0 0,1 0 0,-1 0 0,0 0 0,1 0 0,-1 0 0,0 0 0,1 0 0,-1 0-1,0 0 1,1 0 0,-1-1 0,0 1 0,1 0 0,-1 0 0,0 0 0,1 0 0,-1-1 0,1 1 0,44-28-65,200-171 102,-25 19-59,-71 67 43,5 7 1,230-119-1,-375 221-19,-2 0 0,-1 1 0,1-1 0,0 2 0,0-1 0,0 1 0,0 0 0,0 0 0,11 0 0,-17 2-21,-70 55 112,-232 194-176,42-36 90,74-51 160,-203 231 1,378-382-149,7-8-7,0 0 0,0-1 0,0 2 0,1-1 0,-1 0 0,1 0-1,0 1 1,0-1 0,0 1 0,0 0 0,1 0 0,-1-1 0,1 1-1,-1 5 1,20-11-154,0-8 137,0 0 1,-1-1-1,0-1 0,-1-1 0,-1 0 0,16-18 1,2 0 32,37-32-30,515-448-62,-428 388 85,325-194 0,-426 283-11,-31 18-1,1 1 1,1 1-1,35-12 0,-62 26-6,0 0 0,-1 0 0,1 1 1,0-1-1,0 0 0,0 1 0,0-1 0,0 0 0,0 1 0,0-1 0,0 0 0,0 0 0,0 1 1,0-1-1,0 0 0,0 1 0,0-1 0,0 0 0,0 1 0,0-1 0,0 0 0,0 1 1,0-1-1,0 0 0,1 0 0,-1 1 0,0-1 0,0 0 0,0 1 0,1-1 0,-1 0 1,0 0-1,0 0 0,1 1 0,-1-1 0,0 0 0,0 0 0,1 0 0,-1 0 0,0 1 1,0-1-1,1 0 0,-1 0 0,0 0 0,1 0 0,-1 0 0,0 0 0,1 0 0,-1 0 0,0 0 1,1 0-1,-1 0 0,0 0 0,1 0 0,-1 0 0,0 0 0,0 0 0,1-1 0,-20 27 57,-82 74-89,-148 114 1,54-49 5,-272 263 108,40 33-16,392-406-99,34-53-21,9-2-198,-1-1 239,-1-1 1,0 0-1,0 0 1,0 0 0,0 0-1,0-1 1,0 0 0,-1 0-1,1-1 1,-1 1-1,0-1 1,0 0 0,0-1-1,7-8 1,5-3 11,565-480 39,68-60-30,-571 484-4,124-87 0,-171 141 12,-29 18-1,-3 3-65,-1 3 51,0 1-1,0-1 0,0 1 1,-1-1-1,0 1 0,0-1 0,-1 0 1,0 0-1,0 0 0,-4 6 0,-45 59 30,34-47-27,-237 304 46,-304 302 1,488-559-19,-332 346 187,463-456-625,357-346 314,26-20-8,-391 360 109,-21 19 3,41-27-1,-71 68 74,-2-5-76,0-1 0,-1 0 0,0 1 0,-1-1-1,0 0 1,0 0 0,-1 0 0,0 0 0,-10 14 0,-59 79 6,55-78-1,-339 395 123,203-247-55,39-35 57,124-148-356,163-205 1,265-306 275,-422 497-98,-11 16 18,-6 10 11,-107 122-24,-137 119-1,196-200 10,-1-1 1,-101 60-1,116-81 2,0-2 0,-1-1-1,-1-2 1,-1-2 0,-63 14 0,93-25 23,1-1 1,-1 1 0,0-2 0,0 1 0,0-1-1,0-1 1,0 0 0,-9-1 0,14 0-4,1 1-1,-1 0 1,1-1 0,0 1 0,-1-1-1,1 0 1,0 0 0,0 0 0,0 0-1,1-1 1,-1 1 0,0-1 0,1 0-1,0 0 1,0 0 0,0 0 0,0 0-1,0 0 1,0 0 0,1-1 0,-2-5-1,-8-25-12,5 13-6,0 0 0,-11-21 0,15 38 20,0 0-1,0 0 1,0 0 0,-1 1-1,1-1 1,-1 1-1,0-1 1,0 1 0,0 0-1,0 0 1,-1 0 0,1 1-1,-1-1 1,0 1-1,1 0 1,-6-3 0,6 4 2,0 0 0,0 1 1,0-1-1,0 0 0,0 1 0,0-1 1,-1 1-1,1 0 0,0 0 1,0 1-1,0-1 0,0 1 1,0-1-1,0 1 0,0 0 0,0 0 1,0 0-1,-3 2 0,0 1 2,-1 1 0,2 0 0,-1 0 1,0 0-1,-7 11 0,-16 14 6,26-24-4,-1 0 0,1 0-1,1 0 1,-1 1 0,1-1 0,0 1-1,1 0 1,-1-1 0,1 1-1,0 0 1,1 7 0,-3 6 10,-4 27 53,5-27-63,-1 0 0,-1 0 0,0-1 0,-2 0 0,-9 22 0,12-33-1,-8 14 24,2 0 1,-10 32-1,18-49-24,-1-1-1,1 1 1,0 0 0,1 0 0,-1 0 0,1-1 0,0 1-1,0 0 1,0 0 0,1 0 0,-1 0 0,1 0 0,1-1-1,-1 1 1,1 0 0,-1-1 0,1 1 0,4 5 0,15 16 24,-2 0 1,0 1-1,-2 2 0,-1-1 1,-1 2-1,18 52 1,-18-32-25,-3-7 25,26 61 0,-32-80 22,-1-5-118,0-34 5,-1-30-25,-1-1 0,-2 1 0,-3 0 0,-13-86 0,9 99-1,-1 0 0,-2 0 0,-1 1 0,-2 0 0,0 1 0,-3 1-1,-28-46 1,21 50 137,22 25-44,-1 0 1,1-1-1,0 1 1,0 0-1,-1 0 1,1 0-1,0 0 1,0 0-1,-1 0 1,1 0-1,0 0 1,0-1-1,-1 1 1,1 0-1,0 0 0,-1 0 1,1 0-1,0 0 1,0 1-1,-1-1 1,1 0-1,0 0 1,0 0-1,-1 0 1,1 0-1,0 0 1,0 0-1,-1 0 1,1 1-1,0-1 1,0 0-1,-1 0 1,1 0-1,0 0 1,0 1-1,0-1 1,0 0-1,-1 0 1,1 1-1,0-1 0,0 0 1,0 0-1,0 1 1,0-1-1,0 0 1,0 0-1,-1 1 1,1 7 43,-1-1 0,1 1 0,0 0-1,1 0 1,2 13 0,15 77 128,5-2 1,41 110-1,-59-151-223,-4-45-33,-1-33-23,-7-183-115,2-103-210,6 301 435,1-1-1,-1 1 1,2 0 0,-1 0-1,1 0 1,0 0 0,1 1-1,-1-1 1,2 1-1,-1 0 1,7-9 0,4-2 32,1 0 0,30-25 1,-44 41-36,0 0 0,-1 1 0,1-1 1,0 1-1,0 0 0,-1 0 0,1-1 0,0 1 1,0 0-1,0 1 0,1-1 0,-1 0 0,0 0 1,0 1-1,0 0 0,0-1 0,1 1 0,-1 0 1,0 0-1,0 0 0,1 0 0,-1 0 0,0 1 1,2 0-1,-2 0 4,0 0 0,0 1 0,0-1 0,0 1 0,-1-1 0,1 1 0,-1-1 0,1 1 0,-1 0 0,0 0-1,1 0 1,-1 0 0,0 0 0,0 0 0,-1 0 0,1 0 0,0 0 0,-1 1 0,1-1 0,-1 0 0,0 0 0,1 5 0,1 43 17,-2-1 0,-2 1 0,-12 65 0,-40 147 194,22-121-47,11-58-126,13-55-9,0 0-1,2 0 1,-4 54-1,10-79-84,1-29-69,7-21 66,3 0 0,2 1 1,34-83-1,-12 37-77,-13 26 90,4 2-1,2 0 1,3 2 0,2 1 0,79-105-1,-106 158 48,0 1-1,0 0 1,1 1-1,12-10 1,-15 13-4,-4 9-26,-3 12 35,0-1-1,-1 0 1,-1 0-1,-1-1 1,0 0 0,-1 0-1,0 0 1,-12 16-1,-8 23 25,-39 97 110,7 2 0,-64 267-1,119-404-135,1 0 0,0 0 0,0 26 0,3-41-49,9-31-43,324-710-385,-296 671 471,115-203 2,-120 221-9,1 3 0,3 0 1,52-52-1,-60 75 44,-28 57 213,-5-12-232,0 1 0,-2-1 0,0 0 0,-2-1 0,0 0 0,-1 0 0,-16 23 0,4-3-13,-133 222 6,-9 17-50,-84 255 348,244-524-301,-1 4-19,-1 1 1,-1-1-1,0 0 1,-1 0-1,0-1 1,-1 0-1,-1 0 1,-14 14-1,12-19-38,12-8 41,-1 1 0,1-1-1,0 0 1,0 0 0,0 0-1,-1 0 1,1 0-1,0 0 1,0 0 0,-1 0-1,1 0 1,0 0 0,0 0-1,0 0 1,-1 0-1,1 0 1,0 0 0,0 0-1,-1 0 1,1 0 0,0 0-1,0-1 1,0 1-1,-1 0 1,1 0 0,0 0-1,0 0 1,0 0 0,0-1-1,-1 1 1,1 0-1,0 0 1,0 0 0,0 0-1,0-1 1,0 1 0,0 0-1,-1 0 1,1 0-1,0-1 1,0 1 0,0 0-1,0 0 1,0-1 0,0 1-1,0 0 1,0 0-1,0 0 1,0-1 0,0 1-1,0 0 1,0 0 0,0-1-1,0 1 1,0 0-1,0 0 1,1-1 0,1-11-53,19-36 46,2 1 0,52-79 0,-41 71 20,115-173-13,293-343-1,-260 347 19,-182 224-14,0 0 0,0-1 0,0 1 0,1-1 0,-1 1 0,0 0 0,0-1 0,0 1 0,1-1 0,-1 1 0,0 0 0,0-1 0,1 1 0,-1 0 0,0-1 1,1 1-1,-1 0 0,0 0 0,1-1 0,-1 1 0,1 0 0,-1 0 0,0 0 0,1-1 0,-1 1 0,1 0 0,-1 0 0,0 0 0,1 0 0,-1 0 0,1 0 0,-1 0 0,1 0 0,-1 0 0,1 0 0,-1 0 0,0 0 0,1 0 0,-1 0 0,1 1 0,-1-1 0,1 0 1,-1 0-1,0 0 0,1 1 0,-1-1 0,0 0 0,1 0 0,-1 1 0,0-1 0,1 0 0,-1 1 0,0-1 0,1 0 0,-1 1 0,0-1 0,0 1 0,0-1 0,1 0 0,-1 1 0,0-1 0,0 1 0,0-1 0,0 1 0,0-1 0,0 0 0,0 1 0,0 0 1,1 37 119,-1-31-124,-1 6 10,0-1-1,-1 0 1,0 0-1,-1 0 1,0 0-1,-1 0 0,0-1 1,-1 1-1,-1-1 1,-9 15-1,-11 13 9,-46 53 0,20-27 15,-93 121-57,-109 149-18,233-306 46,-317 494 55,320-487-268,14-25 62,12-22 71,417-614-98,-325 509 155,-102 148-65,-15 16 91,-2 0-1,-2-1 0,-2-1 0,-31 45 1,4-4 0,-22 41 24,-62 117 75,132-240-95,-10 9-66,12-29-242,8-10 294,1 0-1,0 1 1,2 0-1,1 1 0,1 0 1,17-24-1,-20 32 3,210-307-21,-156 241 20,129-128 0,-173 191 0,1 1 1,33-21-1,-53 38 7,-1 0 1,1 1-1,-1-1 1,0 0-1,1 0 1,-1 0-1,1 1 0,-1-1 1,1 0-1,-1 0 1,0 1-1,1-1 1,-1 0-1,1 1 0,-1-1 1,0 0-1,0 1 1,1-1-1,-1 1 1,0-1-1,0 1 1,1-1-1,-1 0 0,0 1 1,0-1-1,0 1 1,0-1-1,1 1 1,-1-1-1,0 1 0,0-1 1,0 1-1,0-1 1,-1 2-1,5 20 133,-3-8-131,0 0-1,-1-1 1,-1 1-1,-1 0 1,0-1-1,0 1 0,-1-1 1,-1 0-1,0 0 1,-1 0-1,-7 14 1,-11 15-7,-51 73-1,56-90 2,-428 548 41,248-330 80,150-176-104,46-66-69,18-25-70,144-174 171,212-285-102,-333 432 50,-39 51 4,90-106-13,-78 93 21,0 1-1,1 0 1,1 1-1,0 1 0,27-16 1,-40 25-9,0 0 1,0 1-1,0-1 1,-1 0-1,1 1 1,0-1-1,0 1 1,0 0 0,0-1-1,0 1 1,0 0-1,0 0 1,0-1-1,0 1 1,0 0-1,0 0 1,0 0-1,0 0 1,0 0-1,0 0 1,0 1 0,0-1-1,0 0 1,0 0-1,0 1 1,0-1-1,0 1 1,0-1-1,0 1 1,0-1-1,0 1 1,0-1-1,-1 1 1,1 0 0,0 0-1,-1-1 1,1 1-1,0 0 1,-1 0-1,1 0 1,-1 0-1,1 0 1,-1-1-1,1 1 1,-1 0-1,0 0 1,1 0 0,-1 0-1,0 0 1,0 2-1,1 4 8,-1 0 0,1 0 1,-2 1-1,1-1 0,-1 0 0,-2 9 0,-2 1 1,-1-1 0,0 0-1,-1-1 1,-1 0-1,-1 0 1,0 0-1,-15 18 1,-7 11-31,-288 384 34,26-41 68,280-372-129,20-35-22,18-20 49,50-62 0,-11 17 10,91-130-30,237-254 1,-386 462 52,1 0 1,0 1 0,1-1-1,-1 2 1,17-10 0,-21 13-6,1 0 1,-1 1 0,1 0-1,0-1 1,0 1 0,0 0-1,-1 1 1,1-1-1,0 1 1,0-1 0,0 1-1,0 1 1,0-1 0,0 0-1,0 1 1,5 1 0,-8-1 0,0 0 0,-1 0 1,1 0-1,0-1 0,-1 1 1,1 0-1,0 0 0,-1 0 1,0 0-1,1 0 0,-1 0 1,1 0-1,-1 0 0,0 0 1,0 1-1,0-1 1,0 0-1,0 0 0,0 0 1,0 2-1,-1 32 83,1-21-82,-1-1 7,0 0-1,-1 0 1,0 0-1,-1 0 1,-1 0-1,0 0 1,0 0-1,-8 12 1,-10 16 19,-26 38 0,42-69-23,-96 132 2,-168 181 1,151-186 69,-67 65-76,-43 52-44,174-168 59,94-114-192,355-422 198,-127 138-11,-243 285-22,-12 11-9,1 1 0,1 0 0,1 2 0,22-17 1,-36 29-24,0 1 40,0 0 0,1-1-1,-1 1 1,0 0 0,1 1-1,-1-1 1,0 0 0,1 0-1,-1 1 1,0-1 0,1 0 0,-1 1-1,0 0 1,0-1 0,1 1-1,-1 0 1,0-1 0,1 2-1,-1 4 1,0 0-1,0 1 1,-1-1-1,0 0 1,0 0-1,-1 0 1,1 0-1,-1 1 1,-1-1-1,1 0 1,-1 0-1,0-1 1,-5 11-1,-5 6 3,0-2 0,-18 25 0,11-19 6,-33 44 0,-110 112-1,2-2 4,107-116-5,-41 54-41,82-101 42,1 0 1,1 1-1,1 1 1,0-1 0,-6 23-1,14-40-10,1-1 0,0 0-1,0 1 1,-1-1 0,1 0 0,0 1-1,0-1 1,0 1 0,-1-1 0,1 0-1,0 1 1,0-1 0,0 1 0,0-1 0,0 0-1,0 1 1,0-1 0,0 1 0,0-1-1,0 1 1,0-1 0,0 0 0,0 1-1,0-1 1,0 1 0,1-1 0,-1 0-1,0 1 1,0-1 0,0 1 0,1-1 0,-1 0-1,0 1 1,0-1 0,1 0 0,-1 1-1,0-1 1,1 0 0,-1 0 0,0 1-1,1-1 1,-1 0 0,0 0 0,1 0-1,-1 1 1,1-1 0,-1 0 0,0 0-1,1 0 1,-1 0 0,1 0 0,-1 0 0,0 0-1,1 0 1,-1 0 0,1 0 0,24-11-25,12-17 39,-1-2 1,49-53-1,-58 55-10,112-123 18,171-239 0,-294 368-49,-1 0 0,-1-1 0,-1-1 0,-1 0 0,-1 0 0,-1-1 0,-2-1 0,0 1 0,-1-1 0,-2-1 0,4-48 0,-9 69 4,-1-2-3,1 0-1,1 0 0,-1 0 0,1 0 0,0 0 0,5-12 0,-2 15 34,-4 5-6,1 0 1,-1 0 0,1-1 0,-1 1 0,0 0 0,1 0-1,-1 0 1,1 0 0,-1 0 0,0 0 0,1 0-1,-1 0 1,1 0 0,-1 0 0,0 0 0,1 0 0,-1 0-1,1 0 1,-1 0 0,0 1 0,1-1 0,-1 0 0,1 0-1,-1 0 1,0 0 0,1 1 0,-1-1 0,0 0-1,1 1 1,-1-1 0,0 0 0,0 0 0,1 1 0,-1-1-1,0 0 1,0 1 0,0-1 0,1 1 0,-1-1 0,0 0-1,0 1 1,0-1 0,0 1 0,0-1 0,0 0-1,0 1 1,0-1 0,0 1 0,0-1 0,0 0 0,0 1-1,0-1 1,0 1 0,1 29 45,-1-27-46,0 17 29,-1-1 0,0 1 1,-1-1-1,-1 0 0,-1 0 0,-1 0 0,0 0 0,-9 17 0,-39 79 99,-72 113 0,57-94-80,-3 4 10,60-120-54,-1 0 1,-1 0 0,0-2-1,-1 1 1,-20 16 0,-147 151 9,169-171-18,8-9-15,2-3 21,1 1-1,-1-1 1,1 0-1,0 1 1,-1-1-1,1 1 1,0-1-1,0 1 0,0 0 1,0-1-1,0 1 1,-1 3-1,23-7-113,-11-2 115,-1-1-1,1-1 0,-1 1 1,-1-1-1,1-1 1,-1 0-1,11-11 1,51-66-18,-15 18 16,-6 13 13,66-90 1,-101 122-17,-1 0 1,-1-2-1,0 1 1,-2-2-1,-1 1 1,-1-1-1,-1 0 1,5-26 0,9-57 47,-11 65-50,-1-1 1,-3 0-1,1-48 1,-5 24 8,3 1 0,3-1 1,3 1-1,30-99 0,-34 135 5,-2 0 0,-1 0-1,-1 0 1,-2-55 0,-1 76 11,-12-76-13,3 36 0,-3-9-8,8 42 0,1-1 0,0 0 0,-1-22 0,3 28-4,0-1 0,-1 0 0,-1 0 1,0 1-1,0-1 0,-9-16 1,-11-45-14,18 49 24,-1 1 0,-14-36 0,17 53-8,1 0 0,-1-1 0,1 1 0,1-1 0,-1 1 0,1-1-1,0 1 1,1-1 0,-1 0 0,2 1 0,-1-1 0,0 0 0,1 1 0,1-1-1,-1 0 1,1 1 0,0 0 0,4-10 0,12-18 16,26-69 0,-11 25-2,-23 50-14,0 0 0,-2 0-1,6-39 1,-8 35-3,1 0 1,18-48-1,33-74-11,-34 86 10,2 2-1,67-123 0,-60 136 25,71-106-25,-87 137 12,1 1 0,1 0-1,0 2 1,44-34 0,130-76 189,289-144 0,-444 254-192,0 3 1,2 1-1,0 1 0,1 3 1,0 1-1,0 2 0,62-4 1,-17 1 3,-2-5 0,0-2 0,150-56 0,-162 50-73,-127 47-167,-84 49-1,14-7 29,-35 6 196,-105 55-20,-75 98-33,148-92 18,134-94 26,-381 269 14,434-303 3,2-2 0,-1 1 0,0-1 0,1 1 0,0 0 0,0 0 0,0 0 0,0 0 1,0 0-1,0 1 0,1-1 0,0 1 0,-1 0 0,1 0 0,1 0 0,-3 7 0,9-10-42,15-1 44,0-2 0,0 0-1,0-1 1,-1-1-1,1 0 1,-1-2 0,0-1-1,19-9 1,463-254 30,-38 17 103,-219 141-38,347-111 1,-497 198-144,-57 15 3,-33 10 22,-15 3 1,-25 9-80,1 1 0,-45 25 1,3-1 23,-52 20 21,-395 183-363,18 41 13,-254 189 481,747-462-53,-32 18 71,-58 47 0,99-70-99,0 1 0,1-1 0,0 1 0,0 0-1,0 0 1,1 0 0,-4 6 0,-22 30-78,32-41 71,0 0 0,0 1 0,0-1 1,0 1-1,0 0 0,0 0 0,0 1 1,4 0-1,5 0 80,-6-1 146,-8 1-205,1 0 0,-1 0 0,1 0 0,-1 0 0,1 0 0,0 0 0,-1 0 0,1 0 0,0 0 0,0 1 0,0-1 0,0 0 0,0 0 0,0 0 0,0 0 0,0 0 0,0 0 0,1 1 0,-1-1 0,0 0-1,1 0 1,-1 0 0,1 0 0,-1 0 0,2 2 0,15 23 86,-16-25-80,12 16 52,0-1 0,23 21 0,-31-33-47,0 0-1,-1 0 1,2 0 0,-1-1 0,0 0 0,1 0 0,-1 0 0,1-1 0,0 1 0,0-1-1,0-1 1,9 2 0,17-1 62,48 7-9,-74-7-59,-1-1 1,1 1-1,-1 0 1,1 0-1,-1 1 1,0 0-1,0 0 1,0 0 0,0 0-1,-1 1 1,8 7-1,-8-8-7,0 0-1,0-1 1,0 1-1,0-1 1,0 0-1,0 0 1,1 0 0,-1-1-1,1 0 1,-1 0-1,1 0 1,-1 0-1,1-1 1,7 0-1,74-2 74,-71 1-75,61-7 32,43-1 34,-91 9-54,0-1 0,0-1-1,0-2 1,26-7 0,-39 7-20,0-1 1,-1 0-1,0-1 1,-1-1-1,1 0 0,-1-1 1,0 0-1,-1-1 1,13-12-1,46-44-19,-3-4-1,-3-2 1,-2-3-1,70-112 1,-12 15-250,-132 171 193,-14 9 6,1 1 0,-1 1 0,2 1 0,0 1 0,0 1 0,-22 18 0,4-4 59,-18 8-51,-1-2 1,-114 44 0,-134 27-491,60-22 379,139-48 164,68-23 61,1 1 1,1 1-1,1 3 1,-47 27-1,81-42 38,28-3-19,0-1 0,0-1 0,-1-2 1,0 0-1,0-1 0,35-14 1,129-71 117,-110 51-110,87-51 79,187-140 0,-258 167-147,235-134-7,-269 179-53,-56 16 30,0 0 1,0 1 0,0-2 0,0 1 0,-1 0 0,1 0 0,2-6 0,6-6 49,256-260-32,-246 252-5,87-88-59,-93 98 65,0 1 0,0 1 0,1 1 0,0 0 0,1 1 0,22-9 0,140-53 94,159-55-68,-337 126-22,0-1 0,0 0-1,1 1 1,-1-1 0,1 1 0,-1-1 0,0 1-1,1 0 1,-1-1 0,1 1 0,-1 0 0,1 0-1,-1 0 1,1 0 0,-1 0 0,0 1-1,1-1 1,-1 0 0,1 1 0,-1-1 0,0 1-1,1-1 1,-1 1 0,0 0 0,1-1 0,-1 1-1,0 0 1,2 2 0,-3-1 3,1 0-1,-1 1 1,0-1 0,0 0 0,0 1-1,0-1 1,0 1 0,0-1-1,-1 0 1,0 1 0,1-1-1,-1 0 1,0 1 0,0-1 0,0 0-1,0 0 1,-2 3 0,-6 10-6,0-1 1,-1 1-1,-1-2 1,0 1-1,-16 14 0,-73 60-68,66-60 51,-419 295-238,197-152 52,-549 442 622,797-607-395,-20 21 57,27-27-79,1 1 0,-1 0 0,0 0-1,0 0 1,1 0 0,-1 0 0,0 0 0,1 1-1,-1-1 1,1 0 0,0 0 0,-1 0 0,1 0-1,0 1 1,0-1 0,0 0 0,0 0 0,0 1 0,0-1-1,0 0 1,0 0 0,0 1 0,0-1 0,1 2-1,1-1 1,-1-1 0,1 0 0,-1 0 0,1 0-1,-1 0 1,1 0 0,-1 0 0,1-1 0,0 1 0,0 0-1,-1-1 1,1 1 0,0-1 0,0 0 0,0 0 0,3 1-1,33 0 6,-35-1-4,7-1 2,0 0-1,1-1 1,-1 0-1,0 0 0,0-1 1,-1-1-1,1 0 1,-1 0-1,17-10 1,80-61 11,-66 45-19,269-200-8,204-142 38,-357 269-10,239-116-1,-372 208-9,-14 5 2,1 1-1,1 0 1,-1 0-1,0 1 1,1 1-1,0 0 1,0 0-1,13 0 0,-23 4-2,-1 0-1,0 1 0,1-1 1,-1 1-1,0-1 0,0 1 1,0-1-1,0 1 0,0-1 1,0 0-1,-1 1 0,1-1 1,0 1-1,-1-1 0,0 3 1,-6 11 8,-1 1-1,0-1 1,-2 0 0,1-1 0,-2 0 0,-19 20-1,4-3 0,-43 55 22,-80 94 81,116-144-88,-2-2-1,-72 55 1,-6-11 21,-3-6 0,-4-4 0,-2-6 0,-174 62 0,253-105-45,-51 28 1,18-8-21,-149 72-104,56-48-96,119-50 68,12-4 99,38-9 53,-1 0-1,1 0 1,-1 0 0,1 0-1,-1 0 1,0 0-1,1 0 1,-1 0 0,1 0-1,-1 0 1,1 1 0,-1-1-1,1 0 1,0 0-1,-1 1 1,1-1 0,-1 0-1,1 0 1,-1 1 0,1-1-1,0 1 1,-1-1-1,1 0 1,0 1 0,-1-1-1,1 1 1,0-1 0,0 1-1,-1-1 1,1 1-1,0-1 1,0 1 0,0-1-1,0 1 1,0 0 0,17 8 47,32 0 25,44 6 35,-56-7-73,0-3-1,1-1 0,60-1 1,-8-10 3,66-3-12,-132 11-33,0-1 1,-1-2-1,1 0 0,-1-1 1,0-2-1,0 0 0,35-14 1,130-62 9,145-54 31,-289 119-32,0-3 0,-1-1-1,-2-2 1,0-2 0,51-39 0,-29 12-43,-2-1 0,71-81 0,22-55-23,-312 313-726,-92 63 674,17-15 253,153-114-43,51-39-75,0 1 0,2 2 1,-47 48-1,72-68-7,0-1 0,1 1 1,-1-1-1,1 1 0,-1-1 0,1 1 1,0 0-1,0 0 0,0 0 0,1 0 1,-1 0-1,1 0 0,-1 0 0,1 0 1,0 0-1,0 4 0,22-2 36,-6-4-30,0 0 0,0-2 0,0 0 0,0-1 0,0 0 0,-1-1 1,1-1-1,0-1 0,-1 0 0,0-1 0,-1 0 0,19-12 0,14-3 16,0 3 1,62-16-1,41-16 44,-114 36-55,2 1-1,66-13 0,-83 22-15,-1 2 1,0 0-1,1 1 0,-1 1 0,1 1 1,39 7-1,-52-4-45,-8-5-3,0-8 24,-1 6 17,0 0 0,0 1 0,0-1 0,0 1 1,-1-1-1,1 1 0,-1-1 0,1 1 0,-1 0 1,0-1-1,0 1 0,0 0 0,0 0 0,-1 1 0,1-1 1,0 0-1,-1 1 0,1-1 0,-1 1 0,1 0 0,-1 0 1,-4-1-1,-66-21-20,50 18 50,0 1 1,-1 1-1,-25 0 1,38 3 3,1 1 0,0 0 1,0 0-1,0 1 0,0 0 0,0 1 1,1 0-1,-1 0 0,-17 10 0,-154 99 121,-70 38 11,197-126-177,-1-2 0,-1-3 1,-98 20-1,59-15 16,-233 74-144,290-89 57,30-8 60,0 0-1,1 1 0,-1 0 1,0 0-1,1 1 1,0 0-1,-1 0 1,1 1-1,1 0 1,-1 0-1,0 1 0,1 0 1,0 0-1,0 0 1,-6 8-1,7-7 22,1 0 0,0 0-1,0 1 1,0-1 0,1 1 0,0 0-1,0 0 1,1 0 0,0 0-1,0 1 1,1-1 0,0 1 0,0-1-1,1 1 1,0-1 0,0 1-1,0-1 1,1 1 0,1-1 0,-1 0-1,1 1 1,0-1 0,1 0 0,6 13-1,14 52 107,-19-57-93,1 1 0,0-1 0,1 0 0,0-1 0,12 20-1,54 67 192,-56-80-151,-2 2 0,0-1 1,-2 2-1,13 29 0,-9-17 50,-13-30-99,0 0 0,1 0 0,0 0-1,0-1 1,0 1 0,0-1 0,1 0-1,0 0 1,0-1 0,0 1 0,1-1-1,0-1 1,-1 1 0,1-1-1,0 0 1,8 3 0,-10-5-3,0 0-1,0 0 1,0 0 0,0 0-1,0-1 1,0 0 0,0 0-1,1 0 1,-1 0 0,0-1-1,0 1 1,0-1 0,0 0-1,0-1 1,0 1 0,-1-1 0,1 1-1,0-1 1,-1 0 0,1 0-1,-1-1 1,1 1 0,-1-1-1,0 0 1,0 0 0,0 0-1,-1 0 1,4-4 0,-2 1-21,0-1 0,0 1 1,0-1-1,-1 0 0,0 0 1,0-1-1,0 1 0,-1 0 1,-1-1-1,1 0 0,-1 1 1,0-1-1,-1 0 0,0 1 1,0-1-1,0 0 0,-1 0 1,-1 1-1,1-1 1,-1 1-1,0-1 0,-6-12 1,-36-94-222,29 72 95,-1 0 0,-2 0 0,-2 2 0,-46-71 0,65 108 232,11 2 102,16 0-141,-1-1 0,0-2-1,1 0 1,-1-1 0,27-11 0,124-53 79,0-1-109,56 17 4,-156 38 26,104-33 0,-27 1-51,-182 48 13,5-1-32,-21 9-28,2 3 1,-70 26-1,35-10 15,-14 3-10,1 5 0,2 3 0,-91 56 0,132-66 78,1 2 1,2 3-1,1 1 0,2 2 1,2 3-1,-62 75 1,95-106-23,0 0-1,0 1 1,1 0 0,0 0 0,1 1-1,0-1 1,1 1 0,0 0 0,1 0 0,0 1-1,1-1 1,0 1 0,0 19 0,2-30-7,0 0 0,0 0 0,0 0 0,0 0 0,0 0 0,1 0 0,-1 0-1,0 0 1,1 0 0,-1 0 0,1-1 0,-1 1 0,1 0 0,-1 0 0,1 0 0,0 0 0,-1-1 0,1 1 0,0 0 0,-1-1 0,1 1 0,0-1 0,0 1 0,1 0 0,30 7 1,39-12-55,-55 1 57,0 0 0,-1-1 1,1-1-1,-1-1 0,26-12 0,71-48 35,-65 37-21,120-70 12,3 7 0,4 8-1,203-68 1,-326 133-51,-44 16-15,-32 13-59,-31 16 53,-92 57 0,67-35-16,-10 5 53,3 3 0,2 4 0,3 4 0,3 3 0,3 4 0,3 3 0,-81 105 0,135-150-1,-22 42 0,30-47-15,-2-1-1,-1 0 1,-23 28 0,37-51 19,0 1 1,1-1-1,-1 1 0,0-1 0,1 1 0,-1-1 1,1 1-1,-1-1 0,1 1 0,-1 0 0,1-1 1,0 1-1,-1 0 0,1-1 0,0 1 0,-1 0 1,1 0-1,0-1 0,0 1 0,0 0 0,0 0 1,0 0-1,-1-1 0,2 1 0,-1 0 0,0 0 1,0-1-1,0 1 0,0 0 0,1 1 0,0-1 1,0 0-1,0-1 0,0 1 0,1-1 0,-1 1 1,0 0-1,1-1 0,-1 0 0,0 1 1,1-1-1,-1 0 0,0 0 0,1 0 0,-1 0 1,3 0-1,5 0 0,0-1 0,0 0 0,1-1-1,12-4 1,13-11 0,-2-1-1,0-2 0,-1-1 0,49-43 0,-28 23 1,827-635 75,-851 654-86,1 1 0,53-26-1,-85 70 2,-4-9 19,0-1 0,-1-1-1,0 1 1,-1-1-1,-1-1 1,0 0 0,-10 11-1,-10 12-52,-135 155-43,87-102 134,-297 274-4,64-69-20,291-273-33,14-15 15,0 0 0,0 0 0,1 1 0,0-1 0,0 1 0,0 0 0,0 0 0,1 0 0,0 1 0,0-1 0,0 1 0,1-1 0,-1 1 0,1 0 0,-2 12 0,5-18-6,-1 1 0,1 0 0,0 0 0,-1 0 0,1-1 1,0 1-1,0 0 0,-1-1 0,1 1 0,0 0 0,0-1 0,0 1 0,0-1 0,0 0 0,0 1 0,-1-1 0,1 0 0,0 1 0,0-1 0,0 0 0,0 0 1,0 0-1,0 0 0,0 0 0,0 0 0,0 0 0,2 0 0,35-2-48,-34 2 47,4-1 3,-1 0 0,1-1 0,-1 1 0,0-2 0,0 1 0,0-1 0,0 0 0,0 0 0,7-6 0,58-45 0,-42 30 0,54-46-1,92-96-1,63-96-3,76-75 8,-270 292 54,-23 21-76,2 1 0,46-35 0,-64 53 56,-6 5-36,0 0 0,0 1 0,0-1-1,0 0 1,0 0 0,0 0 0,0 0 0,0 0-1,0 0 1,0 0 0,0 0 0,0 0 0,0 0-1,0 0 1,0 0 0,0 0 0,0 0 0,0 0-1,0 0 1,0 1 0,0-1 0,1 0 0,-1 0-1,0 0 1,0 0 0,0 0 0,0 0 0,0 0-1,0 0 1,0 0 0,0 0 0,0 0 0,0 0-1,0 0 1,0 0 0,0 0 0,0 0-1,0 0 1,1 0 0,-1 0 0,0 0 0,0 0-1,0 0 1,0 0 0,0 8 1,0 8 12,-1-1-1,0 1 1,-1-1 0,0 1 0,-1-1 0,-1 0-1,-1 0 1,0 0 0,0-1 0,-2 0 0,-13 23-1,-37 48-17,-3-2-1,-103 107 0,-160 128 71,75-77-6,228-220-45,0 1 0,2 0-1,0 2 1,-19 34-1,30-45-26,0 1-1,1 1 0,1-1 1,0 1-1,1-1 1,0 1-1,1 1 0,1-1 1,0 24-1,2-37 45,14-5-320,-8 1 275,-1-1 0,0 0 0,0-1 1,0 1-1,-1-1 0,1 0 0,-1 0 1,0 0-1,0-1 0,0 0 0,0 1 1,4-10-1,-7 11 5,0-1 1,1 1-1,-2 0 1,1-1-1,0 1 1,-1-1-1,1 1 0,-1-1 1,0 1-1,0-1 1,-1 1-1,1-1 1,-1 1-1,0-1 1,0 1-1,0-1 1,0 1-1,0 0 1,-1-1-1,1 1 0,-1 0 1,0 0-1,-3-3 1,-123-157-424,-10-15-275,105 123 502,24 39 200,0 0 0,-1 0 1,0 1-1,-1 0 0,-1 1 0,-1 0 0,-27-23 0,37 35 36,1 1 1,-1 0-1,0 0 1,0 1 0,1-1-1,-1 1 1,0-1-1,0 1 1,0 0-1,0 0 1,-4 0 0,-1 1 99,6 1-123,0-1 0,0 2 0,0-1 0,1 0 0,-1 0 0,1 0 0,-1 1 0,1-1 0,0 1 0,0-1 0,0 1 0,0 0 0,0-1 0,1 1 0,-1 3 0,3 7 15,0 1 1,1-1-1,0 0 0,1 0 0,1 0 1,0-1-1,1 1 0,13 20 0,11 27 62,-8 4 99,-3 0-1,-3 2 1,-2 0 0,5 86-1,-15-124-82,-3-6-72,-1 0-1,0 0 0,-2 0 1,0 0-1,-2 0 1,0 0-1,-2-1 0,0 1 1,-17 37-1,10-18 19,1 0-1,-6 50 1,11-48-42,-3-1-1,-16 48 1,15-58 5,2 2 0,-5 35 0,9-39-8,-2 0-1,-1-1 0,-13 33 1,-34 72-14,-57 120 49,105-239-35,1 1 1,1 0 0,0 0-1,1 0 1,1 1 0,-3 33 0,7 109-13,1-77-3,4 45 103,8-34-161,34-94-154,-27-5 246,0-1 1,-1-1-1,0-1 1,29-17-1,-15 8-17,-24 13-36,26-15 23,0 2 1,2 2-1,0 2 1,52-14-1,-68 24-32,-15 3 31,1 0 0,-1-1 0,1 0 0,-1 0 0,0-1 0,0 0 0,10-5 0,-3 2-30,-13 6 36,0 0 0,0 0-1,0 0 1,0-1 0,0 1 0,0 0-1,0-1 1,0 1 0,0-1 0,0 1-1,0-1 1,0 1 0,0-1 0,0 0-1,-1 1 1,1-1 0,0 0 0,0 0-1,-1 0 1,1 0 0,0 0 0,-1 0-1,1 0 1,-1 0 0,1 0 0,-1 0-1,0 0 1,1 0 0,-1 0 0,0 0-1,0 0 1,0 0 0,1-2-1,0-14 30,2 0 0,0 0-1,1 0 1,0 0 0,8-17-1,7-29-56,51-268-10,39-148-57,-107 469 110,-5 9-21,-11 15-40,-17 30 31,-203 265-19,96-135-128,49-49 145,-44 57 40,117-171-48,8-18-44,5-30 8,3 33 78,3-34-39,1 1-1,2 0 1,21-69 0,-6 22 3,6-26 32,54-143 0,-61 204-5,2 0 0,1 2-1,3 1 1,2 1 0,39-47-1,-56 77 11,2 1 0,0 0 0,1 1 0,27-20 0,-41 33-12,1 0 1,-1 0-1,0 0 0,1 0 0,-1 0 1,0 0-1,1 0 0,-1 0 0,0 0 1,1 0-1,-1 0 0,0 0 1,1 0-1,-1 0 0,0 0 0,0 1 1,1-1-1,-1 0 0,0 0 0,0 0 1,1 1-1,-1-1 0,0 0 1,0 0-1,1 1 0,-1-1 0,0 0 1,0 0-1,0 1 0,0-1 0,1 0 1,-1 1-1,0-1 0,0 0 0,0 1 1,0-1-1,0 0 0,0 1 1,0-1-1,0 0 0,0 1 0,0-1 1,0 0-1,0 1 0,0-1 0,0 0 1,0 0-1,0 1 0,-1-1 1,1 0-1,0 1 0,0-1 0,-1 1 1,-1 23 49,-13 19-51,-2 0 1,-2-1-1,-44 72 0,13-24-22,-24 54-1,-71 198-1,140-325 28,0 0 0,1 0 1,1 0-1,0 0 0,2 0 0,0 22 0,1-38-6,0 0-1,0-1 1,0 1-1,0-1 1,0 1 0,0 0-1,0-1 1,0 1 0,0 0-1,0-1 1,0 1-1,1-1 1,-1 1 0,0 0-1,1-1 1,-1 1 0,0-1-1,1 1 1,-1-1-1,0 1 1,1-1 0,-1 1-1,1-1 1,-1 0-1,1 1 1,-1-1 0,1 0-1,0 1 1,0 0 0,21-4-28,-17 1 20,0-1 1,0 1-1,0-1 0,-1 0 0,0 0 0,1 0 0,4-6 1,67-87 21,-4-3 1,-5-3 0,-4-3 0,85-198 0,-123 242-36,-3-1 0,-2-1-1,-4-1 1,-2-1-1,-3 0 1,-2 0 0,-4-1-1,-5-113 1,-4 138-16,-12-55 0,9 62 14,2 0-1,-2-49 1,7 82 20,0 0 0,0 0-1,1 0 1,-1 0 0,0 1 0,0-1 0,0 0-1,0 0 1,-1 0 0,1 0 0,0 0 0,0 1-1,0-1 1,-1 0 0,1 0 0,0 0 0,-1 1-1,1-1 1,-1 0 0,1 0 0,-1 1 0,1-1-1,-1 0 1,1 1 0,-1-1 0,0 1 0,1-1-1,-1 0 1,0 1 0,0 0 0,1-1 0,-1 1-1,0-1 1,0 1 0,0 0 0,0 0 0,1-1-1,-1 1 1,0 0 0,0 0 0,0 0 0,0 0-1,0 0 1,0 0 0,1 0 0,-1 0 0,0 1-1,0-1 1,0 0 0,0 0 0,1 1 0,-1-1-1,0 1 1,0-1 0,1 0 0,-1 1 0,0-1-1,0 1 1,1 0 0,-2 0 0,-5 3-39,0 1 1,1 0 0,-1 0-1,1 1 1,-6 6 0,4-3 49,1 0 0,0 0 0,1 0-1,0 1 1,1 0 0,0 0 0,1 1 0,0 0 0,0-1 0,1 1 0,0 0 0,1 1 0,1-1 0,-1 0-1,2 0 1,0 1 0,0-1 0,1 1 0,0-1 0,1 0 0,0 0 0,1 0 0,0 0 0,1 0 0,0-1-1,9 17 1,9 3 30,30 33 0,-30-37 15,36 52 0,-49-61-45,-3-6 2,0 0-1,1 0 1,15 19-1,-22-29-9,1 0-1,0 0 0,-1 0 0,1 0 1,0 0-1,0 0 0,0 0 1,0 0-1,0-1 0,0 1 0,0 0 1,0-1-1,0 1 0,0 0 0,1-1 1,-1 0-1,0 1 0,0-1 1,0 0-1,1 0 0,-1 1 0,0-1 1,0 0-1,0 0 0,1 0 0,-1 0 1,0-1-1,0 1 0,1 0 0,-1-1 1,0 1-1,0 0 0,0-1 1,0 1-1,1-1 0,-1 0 0,0 1 1,0-1-1,0 0 0,0 0 0,-1 1 1,1-1-1,0 0 0,0 0 0,0 0 1,-1 0-1,1 0 0,0-2 1,8-15-64,0 0-1,-2 0 1,0 0 0,-2-1 0,0 0 0,-1-1 0,0 1 0,-2-1 0,0 1 0,-2-1 0,-1-25 0,0 38 49,0 0-1,0 1 1,0-1 0,-1 1 0,0 0-1,0-1 1,-1 1 0,0 0 0,0 0-1,0 0 1,-1 1 0,1-1 0,-1 1 0,-1 0-1,1 0 1,-1 0 0,0 1 0,0-1-1,0 1 1,-1 1 0,-5-4 0,-12-5-1,-1 1 0,0 1 0,0 2 1,-31-8-1,-28-10 163,81 26-131,1-1 1,-1 1-1,1 0 1,0-1-1,-1 1 1,1 0-1,-1 0 1,1 0-1,0 0 1,-1 0-1,1 0 1,-1 0-1,1 1 1,-1-1-1,1 0 1,0 1-1,-1-1 1,1 1-1,0 0 0,0-1 1,-1 1-1,1 0 1,0 0-1,0 0 1,0 0-1,0 0 1,0 0-1,0 0 1,0 0-1,0 0 1,0 0-1,1 0 1,-1 1-1,0-1 1,1 0-1,-1 1 1,0 1-1,-4 10 8,1-1 0,1 1 0,-3 20 1,-1-3 37,-45 130 80,35-119-39,3 0-1,1 2 1,2 0-1,2 0 1,-7 86 0,16 121-109,0-250 6,0 1-1,0-1 0,0 0 1,0 1-1,0-1 0,0 1 1,0-1-1,1 0 0,-1 0 1,0 1-1,0-1 0,0 0 1,1 1-1,-1-1 0,0 0 1,0 0-1,0 1 0,1-1 1,-1 0-1,0 0 0,1 1 1,-1-1-1,0 0 0,1 0 1,-1 0-1,0 0 0,1 0 1,-1 1-1,0-1 0,1 0 1,-1 0-1,0 0 0,1 0 1,-1 0-1,0 0 1,1 0-1,-1 0 0,1 0 1,-1 0-1,0-1 0,1 1 1,16-5-90,-6-5 78,1-1 1,-2 0-1,1 0 1,-1-1-1,-1 0 0,13-22 1,6-8-26,62-78-95,-4 8 22,131-226 0,-107 72 122,-27 55 9,-66 176-26,0 1 1,3 1 0,38-53 0,-35 64-25,-23 22 29,0 0 0,0 0 0,1 0 0,-1 0 0,0-1 0,1 1 0,-1 0 0,0 0 0,0 0-1,1 0 1,-1 0 0,0 0 0,1 0 0,-1 0 0,0 0 0,1 0 0,-1 0 0,0 0 0,1 0 0,-1 0 0,0 0 0,1 0 0,-1 0 0,0 0 0,0 0 0,1 0 0,-1 1-1,0-1 1,1 0 0,-1 0 0,0 0 0,0 0 0,0 1 0,1-1 0,-1 0 0,0 0 0,0 1 0,1-1 0,0 5 8,0 0 1,0-1 0,0 1-1,-1 0 1,0 0 0,0 0-1,0 6 1,-1 5 28,2 18-22,-2 0 0,-1-1 1,-2 1-1,-1-1 0,-2 0 0,-22 64 1,-99 196 107,-44 113 37,61-137-108,55-140-78,3 11 64,49-130-46,1 0 1,1 0-1,-1 0 1,0 16-1,25-42-120,89-122 164,-30 33 8,333-467 164,-375 504-187,-4-1-1,-2-2 0,31-98 0,-28 69-36,-26 69 17,-2 0 1,-1-1 0,-2 0 0,2-57 0,-4 50-7,1 0 0,14-61 0,-12 69 7,-1 0-1,-2-1 1,0 0-1,-4-42 1,0 36 13,2 0 0,8-55 1,-7 22-14,-3 41 1,1 26-3,-1 1 1,0-1 0,0 1-1,-1-1 1,1 1-1,-1 0 1,0-1 0,0 1-1,0 0 1,-3-3-1,2 3 0,1 0 0,0-1 0,0 1 0,0 0 0,0 0 0,1-1 0,-1 1 0,1-1-1,0 0 1,-2-5 0,-11 25 59,-41 125 106,-56 125-181,-15-20-5,110-213 26,-20 66-1,0 0 24,35-126-434,8-28 417,20-77-38,25-164-47,-40 142-137,-10-208 0,-4 337 193,-1 0 1,-1 0-1,-1 0 0,-1 1 0,-1 0 0,-2 0 1,0 1-1,-1 0 0,-1 1 0,-2 0 1,-21-30-1,26 41 14,1 0 1,0-1-1,1 0 0,0 0 1,1-1-1,0 1 0,1-1 1,0 0-1,-2-17 1,6 24 7,0 1 1,0-1-1,0 0 0,1 1 1,0-1-1,0 0 1,0 1-1,0-1 1,1 1-1,0 0 0,0 0 1,1-1-1,0 1 1,-1 1-1,2-1 1,-1 0-1,0 1 0,1-1 1,0 1-1,0 0 1,0 0-1,1 1 1,-1-1-1,8-3 0,9-7 37,0 2 0,1 0-1,1 1 1,0 2-1,0 0 1,1 1-1,29-5 1,-38 10-8,0 1 1,-1 1-1,1 0 0,0 1 0,0 1 1,-1 0-1,1 1 0,0 1 0,-1 0 1,0 1-1,0 0 0,0 1 0,21 11 1,125 85 303,-59-36-93,16 13-81,-66-43-98,1-2 0,102 49 0,-151-82-67,-1 1 0,1-1 0,-1 1 1,0 0-1,0 0 0,1 0 0,-1 0 0,0 0 0,0 1 0,0-1 0,0 0 0,0 1 1,0 0-1,-1-1 0,1 1 0,0 0 0,-1 0 0,0 0 0,1 0 0,-1 0 1,0 0-1,0 1 0,0-1 0,0 0 0,0 1 0,-1-1 0,1 0 0,-1 1 0,0-1 1,1 1-1,-1-1 0,0 0 0,-1 4 0,2-4-8,-1-1-1,0 1 1,0 0-1,0-1 1,0 1 0,0 0-1,-1-1 1,1 1-1,0 0 1,-1-1 0,1 1-1,-1-1 1,0 1-1,1-1 1,-1 1 0,0-1-1,0 1 1,0-1-1,0 0 1,0 0 0,0 1-1,-1-1 1,1 0-1,0 0 1,-3 1 0,1-1-29,1 0 1,-1-1 0,0 0 0,0 0 0,0 0 0,0 0 0,0 0-1,0 0 1,1-1 0,-1 1 0,0-1 0,0 0 0,1 0-1,-1 0 1,-5-3 0,-7-4-3,0 0 0,0-1 0,1-1-1,-25-22 1,-52-58-70,62 60 55,-23-23 62,25 23-20,-1 1 0,-2 1 0,-1 1 0,-37-23-1,61 46 10,0 0 0,0 0-1,0 1 1,-1 0 0,0 1-1,0-1 1,1 1 0,-1 1-1,-1 0 1,-14-1 0,22 2 5,0 0 0,0 1 1,0-1-1,0 0 1,0 0-1,0 1 0,0-1 1,0 1-1,0-1 0,0 1 1,0-1-1,0 1 1,0-1-1,0 1 0,0 0 1,0 0-1,1-1 1,-1 1-1,0 0 0,1 0 1,-1 0-1,0 0 0,1 0 1,-1 0-1,0 2 1,-7 38 69,8-25-28,0 0-1,2 0 0,3 18 0,1-15-21,0 0-1,2-1 0,0 0 0,2 0 1,17 26-1,-13-22-17,45 65 151,130 146 0,-78-103-118,3 17 18,-47-58-63,100 102-1,-167-191 5,0 1 0,0-1 0,0 0-1,1 1 1,-1-1 0,0 0 0,0 1-1,1-1 1,-1 0 0,0 1 0,0-1-1,1 0 1,-1 1 0,0-1 0,1 0-1,-1 0 1,0 1 0,1-1 0,-1 0-1,1 0 1,-1 0 0,0 0 0,1 1-1,-1-1 1,1 0 0,-1 0 0,0 0-1,1 0 1,-1 0 0,1 0 0,-1 0-1,1 0 1,-1 0 0,0 0 0,1-1-1,-1 1 1,1 0 0,-1 0 0,0 0-1,1 0 1,-1-1 0,0 1-1,1 0 1,-1 0 0,1-1 0,-1 1-1,0 0 1,0 0 0,1-1 0,-1 1-1,0 0 1,0-1 0,1 1 0,-1 0-1,0-1 1,0 1 0,0-1 0,0 1-1,1 0 1,-1-1 0,0 1 0,0-1-1,0 1 1,0-1 0,0 1 0,0-1-1,0-31-59,-3 22 57,-1-1 1,0 0-1,0 1 0,-1 0 1,0 0-1,-1 0 1,0 1-1,0 0 1,-1 0-1,0 0 0,-15-12 1,-1-5-39,-223-283-123,212 261 162,3-2-1,1 0 0,3-2 0,-35-96 1,54 124 17,1-1 0,2 0 1,0-1-1,2 1 0,1-1 1,1 0-1,4-51 0,-1 67-9,1 0-1,0-1 1,1 1-1,0 1 1,0-1-1,1 0 1,0 1-1,1 0 1,9-11-1,10-11-2,33-32 1,-33 37 3,11-12 8,1 1 0,1 3 0,71-49 0,-100 77 8,-5 3-13,0 0 0,1 0-1,-1 0 1,1 1 0,0-1 0,0 1 0,0 0-1,0 1 1,0-1 0,0 1 0,0 0 0,1 0-1,-1 1 1,0-1 0,1 1 0,-1 0 0,10 2-1,-13-1-1,-1 0-1,0 0 0,0 0 1,0 0-1,0 1 1,0-1-1,0 0 0,0 1 1,0-1-1,0 0 0,0 1 1,-1-1-1,1 1 0,-1-1 1,1 1-1,-1 0 0,1-1 1,-1 1-1,0-1 0,0 1 1,0 0-1,0-1 0,0 3 1,-2 47 28,1-40-12,-6 32 17,-1-1 0,-2 0 0,-2 0 0,-24 55 1,-9 31 129,37-95-120,0 1 0,2 0 0,2 0 0,1 0 0,2 0 0,4 49 0,0-65-28,2-1-1,0 0 1,1 0 0,1-1-1,0 1 1,1-1-1,1-1 1,0 0 0,14 16-1,19 38-70,-30-46 88,-9-16-35,0 1 1,0-1-1,1 0 0,0 0 0,1-1 0,0 1 1,0-1-1,7 8 0,-11-14-6,-1 0 1,0 0-1,0 0 0,1 0 1,-1 1-1,1-1 0,-1 0 1,0 0-1,1 0 0,-1 0 1,0 0-1,1 0 0,-1 0 1,0 0-1,1 0 0,-1 0 1,0 0-1,1 0 1,-1 0-1,0 0 0,1-1 1,-1 1-1,0 0 0,1 0 1,-1 0-1,0 0 0,1-1 1,-1 1-1,0 0 0,1 0 1,-1-1-1,0 1 0,0 0 1,0 0-1,1-1 0,-1 1 1,0 0-1,0-1 0,0 1 1,0 0-1,1-1 0,-1 1 1,0 0-1,0-1 1,0 1-1,0 0 0,0-1 1,0 1-1,0 0 0,0-1 1,0 1-1,0 0 0,0-1 1,0 1-1,0-1 0,0-28-70,0 24 73,1-56-165,1 35 84,-1 0 1,-2 0-1,-5-37 1,5 58 75,-1 0 0,0-1-1,0 1 1,0 0 0,0 0 0,-1 0-1,0 1 1,0-1 0,0 1 0,-1-1-1,0 1 1,0 0 0,0 1 0,-7-7-1,4 22 32,4 19 16,2 0 0,2 45 0,1-10 120,1-7-11,12 73 0,2 17 7,-13-84-88,4 126 92,-9-188-160,0 1-1,0-1 1,-1 1-1,1-1 0,-1 0 1,0 1-1,0-1 0,0 0 1,-4 3-1,-14 28-40,17-26 47,1 1 0,0-1 1,1 1-1,0 0 0,0 0 0,1 0 0,0 0 1,0 0-1,1 0 0,3 14 0,3 2-1,1-1 0,14 31 1,-15-37 15,5 18 4,-1 1 0,10 67 0,-10-49 31,2 17 20,13 55-42,-15-80 52,6 59 0,2 6 5,-6-8-121,-4-68 31,-1 0 1,-2 0-1,2 46 1,-4 115-12,-5-139 4,0-30 13,-10 49 0,2-17-25,3-17 28,-2-1 1,-18 53 0,15-67-28,-2-1 0,-24 40-1,12-23 9,-27 60-7,24-46 0,-59 90 0,56-104 15,2 1-1,-38 82 1,59-113-2,-1 1 1,-19 23 0,20-28-5,9-10 0,-1 0-1,0 0 0,0-1 0,0 1 1,0 0-1,0 0 0,1 0 0,-1-1 1,0 1-1,0 0 0,0 0 0,0 0 1,0-1-1,0 1 0,0 0 0,0 0 1,0-1-1,0 1 0,0 0 0,0 0 0,0 0 1,0-1-1,0 1 0,0 0 0,0 0 1,0-1-1,0 1 0,0 0 0,0 0 1,0 0-1,0-1 0,-1 1 0,1 0 1,0 0-1,0 0 0,0-1 0,0 1 1,0 0-1,-1 0 0,1 0 0,0 0 1,0 0-1,0-1 0,-1 1 0,1 0 1,0 0-1,0 0 0,0 0 0,-1 0 0,1 0 1,0 0-1,0 0 0,-1 0 0,1 0 1,0 0-1,0 0 0,-1 0 0,1 0 1,0 0-1,0 0 0,0 0 0,-1 0 1,1 0-1,87-155-48,31-68-204,-79 134 224,83-206 86,-117 280-63,1-2-5,0-1 0,17-30 0,-19 48-8,-2 11 14,-3 18 35,-2-7-17,-1 0 0,-1-1 0,-1 0 0,-1 0 0,-12 23 0,-57 103 24,30-61-21,25-48-9,16-30-1,0-1 1,1 2-1,-1-1 1,2 0-1,-1 1 1,1 0-1,0 0 1,1 0-1,0 0 1,1 0-1,-1 10 1,2-17 4,-1 0-1,1 0 1,0 0 0,0-1-1,0 1 1,1 0 0,-1 0-1,0 0 1,1-1 0,-1 1-1,1 0 1,-1 0 0,1-1-1,0 1 1,0 0 0,0-1 0,0 1-1,0-1 1,0 1 0,0-1-1,0 0 1,1 1 0,-1-1-1,3 2 1,0-2-10,1 1 1,0-1-1,0 0 0,-1-1 1,1 1-1,0-1 0,0 0 1,6 0-1,7-2 12,1 0-1,-1-1 0,0-1 1,0-1-1,-1 0 0,20-10 1,-15 7 5,0 0-1,1 2 1,26-5 0,-23 9-4,44 2 0,27-1 16,-89 0-19,1 0 0,-1-1 0,1 0-1,-1 0 1,0-1 0,0 0 0,0-1 0,14-8 0,-17 9 1,-3 1-4,0 1 1,1-1-1,-1 1 1,0 0-1,1-1 0,-1 1 1,1 0-1,0 1 1,-1-1-1,1 0 0,0 1 1,0-1-1,5 1 1,-7 0 32,12 5-54,-14-1 21,1-1-1,-1 1 1,-1-1-1,1 1 1,0-1-1,-1 1 1,0-1-1,0 0 1,0 0-1,0 0 1,0 0-1,0 0 1,-1 0 0,0-1-1,1 1 1,-1-1-1,0 1 1,0-1-1,-1 0 1,1-1-1,-6 4 1,-13 6-67,0-1 1,-26 7-1,34-12 31,-90 23-204,77-23 163,0 2 0,-44 17 0,60-19 84,0 2 0,1-1 1,0 2-1,0-1 0,1 1 0,-1 1 0,2-1 1,-1 2-1,2-1 0,-1 1 0,-11 19 1,19-28-7,0-1 1,0 0 0,0 0-1,0 1 1,0-1-1,0 0 1,0 0 0,0 1-1,0-1 1,0 0 0,0 0-1,0 1 1,0-1-1,0 0 1,0 0 0,0 1-1,0-1 1,0 0 0,0 0-1,0 1 1,0-1 0,1 0-1,-1 0 1,0 1-1,0-1 1,0 0 0,0 0-1,1 0 1,-1 1 0,0-1-1,0 0 1,0 0 0,1 0-1,-1 0 1,0 0-1,0 1 1,0-1 0,1 0-1,-1 0 1,1 0 0,17 4 60,32-3 73,-40-1-115,6 1-5,-1-1 1,1 0 0,0-1-1,-1-1 1,1-1-1,-1 0 1,0-1-1,0 0 1,0-2-1,24-11 1,-28 12-15,-1 1 0,1 0 0,19-5 0,-20 7 7,0 0 0,0-2 0,-1 1 0,1-1 1,13-8-1,-21 10-10,-1 0 0,1-1 0,0 1 1,-1 0-1,0-1 0,1 0 0,-1 1 1,0-1-1,0 0 0,-1 1 0,1-1 0,0 0 1,-1 0-1,0 0 0,0 0 0,0-5 1,0 4 3,0-1 1,0 1 0,0 0-1,-1-1 1,1 1 0,-1 0-1,0-1 1,-1 1 0,1 0 0,-1 0-1,-2-5 1,0 5-2,0-1-1,0 1 1,0 0 0,-1 0 0,1 1-1,-1-1 1,0 1 0,-1 0 0,1 0-1,0 1 1,-1-1 0,1 1-1,-1 1 1,0-1 0,-9-1 0,-9 0-3,-1 2 0,-40 1 0,49 1 2,1 0 0,0-1 0,-1 0 0,1-2 0,0 0 0,0 0 0,0-1 1,-18-7-1,31 10 0,0-1 0,0 0 0,0 0 0,0 0 1,0 0-1,0 0 0,0 0 0,0-1 0,0 1 0,1 0 1,-1-1-1,1 0 0,-1 1 0,1-1 0,-1 0 0,1 0 1,0 0-1,0 0 0,0 0 0,0 0 0,0 0 0,0 0 1,1 0-1,-1 0 0,1 0 0,-1-1 0,1 1 0,0-3 1,1 2-1,0 0 1,0 0-1,0-1 1,1 1-1,-1 0 1,1 0 0,0 0-1,0 0 1,0 1-1,0-1 1,1 1-1,-1-1 1,1 1-1,-1 0 1,1-1 0,0 1-1,3-1 1,168-95 74,-129 77-66,-2-2 1,0-3 0,-2-1-1,71-60 1,-112 87-7,3-2-10,0-1 0,0 0 0,-1 0 0,1 0 0,-1 0 0,1 0 1,-1 0-1,0-1 0,0 1 0,2-6 0,-28 4-201,-139 4-130,123 3 317,-1-2 1,0-1-1,0-2 0,0-2 0,-68-17 1,107 21 90,43 0 33,1-2 0,-1-1 1,0-2-1,0-2 0,-1-2 0,53-20 0,-68 20-99,0 0-1,1 2 0,0 1 1,0 1-1,1 1 0,41-2 0,-46 7 12,1 1-47,0-1 0,35-6 0,-58 6 25,1 0 0,-1 0-1,1-1 1,-1 1 0,0 0 0,1 0-1,-1 0 1,0-1 0,1 1 0,-1 0 0,0-1-1,1 1 1,-1 0 0,0-1 0,1 1 0,-1 0-1,0-1 1,0 1 0,1-1 0,-1 1-1,0 0 1,0-1 0,0 1 0,0-1 0,0 1-1,0-1 1,0 1 0,1-1 0,-1 1-1,0 0 1,-1-1 0,1 1 0,0-1 0,0 1-1,0-1 1,0 1 0,0-1 0,0 1-1,0 0 1,-1-1 0,1 1 0,0-1 0,0 1-1,-1 0 1,1-1 0,0 1 0,-1 0-1,1-1 1,0 1 0,-1 0 0,1-1 0,0 1-1,-1 0 1,1 0 0,-1 0 0,1-1 0,0 1-1,-1 0 1,1 0 0,-1 0 0,1 0-1,-1 0 1,-20-6-80,0 2 0,-1 1 0,1 0 0,0 2 0,-1 0 0,-28 4-1,3-2 71,-35 0 71,0 5 1,-154 30-1,259-44 63,-1-1 0,0-2 0,28-16 1,27-14-27,-63 34-71,27-10-8,-1-3 0,-1-1 0,-1-2 1,50-39-1,-70 39-33,-21 14-17,-14 6 15,-154 12-338,-50-1 339,209-9 9,0-1 0,-1 0 0,-18-6 0,26 7 20,0-1 0,0 0 0,0 0 0,0 0 0,1-1 0,-1 1 0,1-1 0,0 0 0,-1-1 0,1 1 0,-4-5 0,8 7-4,0 1 0,0-1 0,-1 1 0,1-1 0,0 1 0,0-1 0,0 1-1,0-1 1,0 1 0,0-1 0,0 1 0,0-1 0,0 1 0,0-1 0,0 1 0,0-1 0,0 1-1,1-1 1,-1 1 0,0-1 0,0 1 0,0-1 0,1 1 0,-1-1 0,0 1 0,1 0 0,-1-1 0,0 1-1,1-1 1,-1 1 0,1 0 0,-1-1 0,0 1 0,1 0 0,-1 0 0,1-1 0,-1 1 0,1 0-1,-1 0 1,1 0 0,-1 0 0,1-1 0,-1 1 0,2 0 0,25-8 51,-25 7-48,179-37 344,104-28-201,-263 60-190,0 1 0,-1 0 0,1 2 1,1 1-1,25 0 0,-130 6-81,-107 19 1,124-12 54,-1-3-1,-1-3 1,-80-4 0,145-1 71,0 0 1,0-1-1,0 1 0,1 0 0,-1-1 1,0 1-1,0-1 0,0 0 0,1 0 1,-1 0-1,0 1 0,1-2 0,-1 1 1,0 0-1,1 0 0,0 0 0,-1-1 1,1 1-1,0-1 0,-1 1 1,1-1-1,0 1 0,0-1 0,-1-2 1,2 3-1,0-1 0,0 1 0,-1 0 0,1-1 1,0 1-1,0-1 0,0 1 0,0 0 0,1-1 0,-1 1 1,0-1-1,1 1 0,-1 0 0,1-1 0,-1 1 1,1 0-1,-1 0 0,1-1 0,0 1 0,0 0 1,-1 0-1,1 0 0,0 0 0,0 0 0,0 0 1,0 0-1,1 0 0,-1 0 0,0 1 0,0-1 1,0 0-1,3 0 0,32-14 72,1 2 0,0 1 0,1 3 0,49-7 0,2-2-7,14-4 54,127-35-68,-228 56-102,-19 1-197,-44 1-5,-20 0 232,-1-3 0,-112-18-1,143 12 8,30 6 49,1-1-1,-26-8 1,46 11-33,-1 0 0,1 0 0,0 0 0,-1 0 0,1 0 0,0 0 0,0 0 0,-1 0 0,1 0 0,0 0 0,-1 0 0,1 0 1,0-1-1,0 1 0,-1 0 0,1 0 0,0 0 0,0 0 0,0-1 0,-1 1 0,1 0 0,0 0 0,0-1 0,0 1 0,-1 0 0,1 0 0,0-1 0,0 1 1,0 0-1,0-1 0,0 1 0,0 0 0,0 0 0,0-1 0,0 1 0,0 0 0,0-1 0,0 1 0,0-1 0,11-8 43,20-4-5,213-45 220,-172 45-190,0-3 0,-1-4 0,99-40 1,-169 60-85,0-1 1,0 1-1,0 0 1,0-1-1,0 1 1,0-1 0,0 0-1,0 1 1,0-1-1,0 0 1,0 1 0,0-1-1,-1 0 1,1 0-1,0 0 1,-1 0 0,2-1-1,-16-4-145,-46 6-16,45 1 170,-68 0-153,-99 14 0,75-6 109,-169-10 0,194-1 197,143-1-34,-1-1-1,111-24 1,119-48-123,-68 16 110,-188 51-72,-15 3-126,0 2 0,34-5-1,-119 14-168,1 2 0,1 3 0,-81 24 0,1-2 189,39-17 240,0-4 1,-156-6-1,258-5-147,3 0-16,-1 0 1,1 0 0,0-1 0,0 1-1,0 0 1,0 0 0,0-1 0,-1 1-1,1 0 1,0 0 0,0-1-1,0 1 1,0 0 0,0 0 0,0-1-1,0 1 1,0 0 0,0-1 0,0 1-1,0 0 1,0 0 0,0-1-1,0 1 1,0 0 0,0 0 0,1-1-1,-1 1 1,0 0 0,0 0 0,0-1-1,0 1 1,0 0 0,1 0-1,-1 0 1,0-1 0,0 1 0,0 0-1,1 0 1,-1 0 0,0-1-1,0 1 1,1 0 0,9-7 18,-1 1 0,2 0 1,-1 0-1,0 1 0,1 1 0,0 0 0,22-6 1,7-2 28,158-54 99,79-29 184,-221 72-273,0-2 0,90-56 1,-139 76-66,-4 4 0,1-1-1,-1 0 1,1 0 0,-1 0 0,0 0 0,0-1-1,0 0 1,-1 1 0,1-1 0,0 0-1,-1 0 1,3-4 0,-27 6-119,-2 4 90,-1 0-1,0 1 1,1 2-1,0 0 1,-37 16 0,3-2-34,-39 11-76,10-1 152,0-4 0,-2-4 0,-95 12 1,173-36 150,13-3-118,13-7-42,-14 12 11,54-31 16,1 2 0,2 3 1,66-21-1,49-22-13,-108 40-10,287-138 51,-303 136 9,-48 30-27,-16 6-26,-29 12 5,-48 26 0,15-7-6,-508 193-215,386-155 170,188-70 36,4-1 1,1 0 0,-1-1 0,1 0 0,-1-1 1,0 1-1,-11 0 0,17-2-3,1 0 0,0-1 0,0 1 0,0 0-1,0 0 1,0-1 0,-1 1 0,1 0 0,0-1-1,0 1 1,0 0 0,0-1 0,0 1 0,0 0 0,0 0-1,0-1 1,0 1 0,0 0 0,0-1 0,0 1 0,0 0-1,0-1 1,0 1 0,0 0 0,0 0 0,1-1 0,-1 1-1,0 0 1,0 0 0,0-1 0,0 1 0,1 0 0,-1 0-1,0-1 1,0 1 0,0 0 0,1 0 0,-1 0 0,0-1-1,1 1 1,14-15 8,0 1 0,1 1-1,0 0 1,1 1 0,29-16-1,100-42-30,-122 59 26,503-228 151,-514 233-155,4-2-6,-1 0 0,-1 0 0,0-2 0,16-11-1,-84 41-423,-21 17 332,-2-3 0,-1-3 0,-2-4 0,0-3 0,-2-4 0,-112 13 1,52-27 312,130-6-170,9 0-34,0 0 1,0 0-1,0-1 1,1 1-1,-1 0 1,0 0 0,0-1-1,1 1 1,-1-1-1,0 0 1,1 1-1,-1-1 1,1 0-1,-1 0 1,1 0-1,-1 0 1,1 0-1,0 0 1,-1-1-1,1 1 1,0 0 0,0-1-1,0 1 1,0-1-1,0 1 1,0-1-1,-1-2 1,2 2-5,-1-1-1,1 1 1,-1-1 0,1 1 0,0-1 0,0 1 0,0-1-1,1 0 1,-1 1 0,0-1 0,1 1 0,0-1 0,-1 1-1,1 0 1,0-1 0,0 1 0,1 0 0,-1-1-1,0 1 1,4-3 0,7-10 6,1 1 1,1 1-1,0 0 0,1 1 1,17-11-1,92-52 36,-100 61-34,548-263 628,-504 242-588,-66 34-47,-4 4-9,0-1 1,-1 1 0,1-1 0,0 1-1,-1-1 1,1 0 0,-1 0 0,0 0 0,0 0-1,1 0 1,-7 2 0,-2 3-3,-29 17 8,-1-1 1,-1-2-1,0-2 1,-2-2-1,-47 13 1,35-11 1,38-13-4,-402 123 30,418-128-31,-15 4-4,-1-1 0,0 0 0,0-1 0,-1-1 0,1-1 0,0-1 0,-21-1 0,39 0 5,0 1-1,-1-1 0,1 0 0,0 1 1,-1-1-1,1 0 0,0 1 1,0-1-1,-1 0 0,1 0 1,0 1-1,0-1 0,0 0 1,0 1-1,0-1 0,0 0 0,0 0 1,0 1-1,0-1 0,1 0 1,-1 1-1,0-1 0,0 0 1,1 1-1,-1-1 0,0 0 0,1 1 1,-1-1-1,1 0 0,-1 1 1,1-1-1,-1 1 0,1-1 1,0 0-1,9-10-2,1 1-1,1-1 1,0 2-1,0 0 1,21-12 0,79-38-2,-84 46 6,244-113 67,25-12 11,-279 130-79,-7 3 3,-1 1 1,0-2 0,-1 1-1,1-1 1,-1-1 0,0 0-1,15-14 1,-23 19 27,-11 2-70,-20 3-34,1 0-1,0 2 0,0 2 1,1 0-1,-44 18 0,-2 0-40,9-5 90,-1-3 1,0-2-1,-1-4 1,-130 5-1,196-15 35,0-1-1,0 0 1,0 0-1,0 0 0,0 0 1,-1 0-1,1 0 0,0 0 1,0-1-1,0 1 1,0 0-1,0-1 0,0 1 1,0 0-1,0-1 0,0 1 1,0-1-1,0 0 1,0 1-1,1-1 0,-1 0 1,-1-1-1,1 1-7,1 0 0,0 0 0,0 0 0,0 0 0,0 0 0,0 0 1,0 0-1,0 0 0,0 0 0,1 0 0,-1 0 0,0 0 0,1 0 0,-1 0 0,0 1 0,1-1 0,-1 0 0,1 0 0,-1 0 0,2 0 1,42-46 17,-40 43-7,84-71 10,4 4 0,100-60 0,-77 68 6,16-10-9,-130 72-75,-13 2 14,0 1 1,0 1 0,0-1 0,1 2 0,-1 0 0,1 0 0,0 1 0,0 0 0,0 1 0,-11 8 0,-31 15 24,-453 170 25,349-143 128,155-56-125,0 1 1,0-1-1,1 1 1,-1 0 0,0 0-1,0-1 1,1 1-1,-1 0 1,0 0 0,1 1-1,-1-1 1,1 0 0,0 0-1,-2 3 1,3-4-12,0 1-1,0-1 1,0 1 0,1-1 0,-1 1-1,0-1 1,0 0 0,1 1 0,-1-1-1,0 1 1,1-1 0,-1 0 0,1 1-1,-1-1 1,0 0 0,1 1 0,-1-1 0,1 0-1,-1 1 1,1-1 0,-1 0 0,1 0-1,-1 0 1,1 0 0,-1 1 0,1-1-1,-1 0 1,1 0 0,-1 0 0,2 0 0,59 6 67,-58-6-56,74 3 50,1-3-1,94-14 0,-140 10-47,0-2-1,0-1 1,-1-2 0,-1-1-1,1-1 1,-2-2 0,0-1 0,31-19-1,-49 25-14,1 0 0,-1-1 1,0 0-1,-1-1 0,0 0 0,-1-1 0,0 0 0,0 0 0,9-18 0,-15 24-3,1 0-1,0 0 1,0 0-1,1 1 1,-1-1 0,1 1-1,7-5 1,19-19 21,237-292-19,-239 287 12,1 1 0,1 1 0,39-28 0,-47 39-27,0-1 1,-1-2-1,32-41 0,-49 59 15,1 0 0,-1 0 0,1 0 0,0 1 0,11-7 0,15-12 0,-29 15-8,-16 4-400,-21 4-756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04.7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299 2617 160,'-1'-31'801,"-3"20"-718,-1-1 0,1 1 0,-2 0 0,-11-17 0,-8-16 100,-15-42-81,3 0 0,3-3 0,5-1 0,4-1 0,3-1 0,5-1 0,-9-157 1,20 47 19,29-292 1,-11 397-171,4 1 0,4 1 0,5 1 0,3 1 0,45-99 0,-15 73-635,-9 19-519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05.15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1 384,'0'48'96,"0"18"257,13 22 95,21 27-160,26 30 65,7 18-65,20 18-64,7 8-128,13-13-32,0-13-64,0-31-96,-7-26-640,-13-27-802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08.0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21 802 416,'-20'9'865,"20"-27"-609,27-26-63,19-22 31,8-18-64,20-17-128,13-9 0,6-13-32,8 17-64,-8 13-513,-12 27-351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08.50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1 763 737,'53'-40'192,"28"-8"64,26-14 96,33-17-95,14-14-161,20-4-32,14 1-64,6-1 0,-7 13-288,-13 18-577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09.42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1878 32,'-7'-14'128,"7"-8"0,0-13 32,0-13 65,33-27 63,21-18 0,26-30 97,27-31-129,27-27-32,33-22-32,34-17-128,27 4-32,13 9-32,-1 40-288,-25 48-481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09.91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101 983 641,'-27'-49'192,"-7"-8"-256,8-18 64,12-4 96,14-14 160,0-4-64,40-4 0,21-5-63,19-4-65,14 0-64,-7 4-193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10.31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1 890 1121,'0'-35'128,"7"-18"-128,46-22 192,27-17 33,21-19-65,26-3-64,0 4-32,-6 4-64,-28 18 0,-13 31-256,-33 17-161,-20 31-640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10.7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0 339 256,'0'-8'353,"34"-10"-353,26-4 544,27-18-192,33 1-31,21-14-97,13 4-32,13 5-64,-6 9-64,-21 9-32,-13 21-32,-26 5-192,-28 27-513,-33 17-768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11.42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5 480,'-7'0'65,"7"-5"351,14 5-128,33 0 0,26 0 97,34 0-129,27 18-64,33 8-32,7 1-96,7 8 1,-14-13-33,-26 4-64,-28-4-289,-32 0-576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13.24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14 736 705,'-14'-4'192,"14"-5"0,0-18 0,14-8 0,39-27-31,28-30-129,39-18 0,27-27-32,0-4 32,-13 22-961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19.60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0 181 32,'0'0'1025,"0"-18"-769,20-4 33,27-4 31,27-5-64,26 0 32,27 5-192,7 8-32,0 9-64,0 9-32,-20 0 0,-14 0-480,-26 9-33,-14 4-159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20.02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1 833,'81'0'160,"39"0"0,27 0 32,21 0-64,12 17 289,1 5-385,-20 5-96,-21 12-481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20.82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0 929,'100'66'64,"-13"0"128,-7 1-32,-6 3-128,-14 0-64,-13 1-160,-7-5-288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21.16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1 865,'93'48'64,"21"14"320,7 17-192,-1 14-63,-13 8-65,-13 5-32,-14-1-64,-6 6-129,-21-15-191,-6-3-609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31.632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94 1640 0,'0'0'1436,"0"-16"-1169,-3-38-145,-3 0-1,-2 0 1,-19-66 0,10 48-48,-8-77 0,17-140 56,8 219-126,3 16-41,2-1 1,2 1-1,2 0 1,3 1 0,2 0-1,3 1 1,2 1-1,2 1 1,2 0 0,47-73-1,-2 11-497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32.37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14 1 96,'-1'0'45,"1"0"0,-1 1-1,0-1 1,1 0 0,-1 1-1,0-1 1,1 0 0,-1 1-1,1-1 1,-1 1 0,1-1 0,-1 1-1,1-1 1,-1 1 0,1 0-1,-1-1 1,1 1 0,0 0 0,-1-1-1,1 1 1,0 0 0,0-1-1,-1 1 1,1 0 0,0-1 0,0 1-1,0 0 1,0 0 0,0-1-1,0 2 1,-1 30-150,1-26 217,-1 21-51,2 0 0,1-1 0,0 1 0,2-1 0,2 0 0,10 33 0,322 774 431,-281-706-719,104 171 0,-105-213-446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33.392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0 965 480,'0'-22'161,"0"-8"-97,27-32 192,33-4-64,21-27 0,26-26 65,26-13 95,15-4-256,-15 12-32,-19 19-288,-27 30-545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33.932"/>
    </inkml:context>
    <inkml:brush xml:id="br0">
      <inkml:brushProperty name="width" value="0.5" units="cm"/>
      <inkml:brushProperty name="height" value="1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11 2459 512,'-5'-36'122,"2"0"0,1-1 0,5-69-1,-1 68-74,8-117 234,40-205-1,-37 303-214,4 1 0,1 0-1,3 1 1,2 1 0,3 1 0,2 1 0,2 2 0,43-55-1,103-136-264,11 9 0,309-299 0,-334 382 102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34.576"/>
    </inkml:context>
    <inkml:brush xml:id="br0">
      <inkml:brushProperty name="width" value="0.5" units="cm"/>
      <inkml:brushProperty name="height" value="1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0 454 416,'47'-18'481,"13"-8"-321,34-14 160,26 0 65,34-12-161,20-1-32,14 0-160,12-4 0,-6 8-128,-13 9-384,-20 14-962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35.639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7 1794 96,'-7'-18'1185,"9"13"-1131,-1-1 0,1 1 1,0-1-1,1 1 0,-1 0 0,1 0 0,0 0 0,1 1 0,-1-1 0,1 1 0,-1-1 0,6-3 1,12-17 15,528-702 799,-394 545-897,314-285-1,-396 404-343,4 3 0,104-62 0,-61 61-738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36.232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7 1375 64,'-6'0'224,"6"-9"257,0-17-193,0-23-128,0-17-32,13-22 0,20-18 1,8-17-33,12-9 0,27-14 32,14 1-96,33 0 0,14 12-128,13 19-192,-7 21-513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36.652"/>
    </inkml:context>
    <inkml:brush xml:id="br0">
      <inkml:brushProperty name="width" value="0.5" units="cm"/>
      <inkml:brushProperty name="height" value="1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0 987 993,'41'-57'64,"5"-18"-64,28-18 192,6-12-32,21-6-32,6 1 1,13 0-97,1 4 0,6 18-64,-14 9-64,-6 26-321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37.031"/>
    </inkml:context>
    <inkml:brush xml:id="br0">
      <inkml:brushProperty name="width" value="0.5" units="cm"/>
      <inkml:brushProperty name="height" value="1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1 190 833,'80'-35'96,"20"-1"-64,21 1 320,33 4-128,0 1-63,13 12-129,-13 14-32,-20 4-32,-14 8-64,-26 23-65,-21 9-127,-19 4-160,-21 0-257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37.47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1 1249,'141'44'64,"46"22"-64,34 4 128,6 5-64,-13 0-64,-40-13-128,-33-5-352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2:51:38.724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0 96,'0'0'96,"0"14"128,13 16 65,0-3-97,-6 4-32,0 0-96,-1-1 64,1-3-32,0 4 32,-1 0-64,-6-5-64,7-4 0,0 4 0,0-8-64,-1-5-96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30.95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1801 0 609,'-82'71'1884,"-234"190"-1854,104-90 36,-96 79 3,-177 154 81,409-335-133,-198 194 41,227-214-1617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33.8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578 126 96,'-1'-1'36,"1"0"1,-1-1-1,1 1 1,-1 0-1,0 0 0,1 0 1,-1 1-1,0-1 0,0 0 1,0 0-1,0 0 0,0 0 1,0 1-1,0-1 0,0 0 1,0 1-1,0-1 1,0 1-1,0 0 0,0-1 1,0 1-1,0 0 0,0-1 1,-1 1-1,1 0 0,0 0 1,0 0-1,0 0 0,-3 0 1,-51 0 153,38 0-35,-19 1-90,0 1-1,1 2 1,-1 1 0,-48 14-1,67-14-54,0 1-1,0 0 1,0 1-1,1 1 1,0 0-1,1 2 0,0-1 1,0 2-1,1 0 1,-24 24-1,32-27-2,1 0 0,0 0 0,0 1 0,1-1 0,0 1 0,0 0 0,1 1 0,0-1 0,1 0 0,0 1 0,-1 11 0,0 3 18,2 0-1,1-1 0,3 32 1,-1-39-21,1-1 1,0 0-1,1 0 0,1-1 1,0 1-1,1-1 1,0 0-1,2 0 1,-1-1-1,1 0 1,1 0-1,1-1 1,0 0-1,0-1 0,1 0 1,0-1-1,1 0 1,0 0-1,1-1 1,0-1-1,0 0 1,1-1-1,-1-1 0,2 0 1,-1-1-1,1 0 1,0-1-1,0-1 1,16 2-1,0-1 7,0-2 0,1-1-1,-1-2 1,1-1 0,41-8-1,-54 6-4,-1-1 0,-1-1 0,1 0 0,-1-2-1,0 0 1,-1 0 0,0-2 0,0 0 0,-1-1-1,19-18 1,-18 14-8,-1 0 0,0-2-1,-2 0 1,0 0-1,-1-1 1,-1-1 0,0 0-1,-1 0 1,-2-1 0,0-1-1,-1 1 1,-1-1-1,0 0 1,-2 0 0,-1-1-1,-1 0 1,0-35 0,-2 51 1,-1 0 0,-1 0 0,1 0 0,-1 0 0,0 0 0,0 0 0,0 1 0,-1-1 0,0 1 0,0 0 0,-1 0 0,1 0 0,-1 0 0,0 1 0,0-1 0,-7-5 0,-11-8-10,0 0 1,-29-17-1,38 27 6,-11-8-10,-23-15 6,-96-49 1,135 77-54,-1 0-1,1 0 1,0 1 0,-1 0-1,0 1 1,1 0-1,-1 0 1,0 1 0,1 0-1,-1 0 1,0 1-1,1 0 1,-1 1 0,0 0-1,-10 4 1,-8 10-990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35.38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0 0,'-1'1'32,"0"-1"-1,0 0 1,1 0 0,-1 1 0,0-1-1,0 0 1,1 1 0,-1-1-1,0 1 1,1-1 0,-1 1 0,1-1-1,-1 1 1,1-1 0,-1 1-1,1-1 1,-1 1 0,1 0 0,-1-1-1,1 1 1,0 0 0,-1 0-1,1-1 1,0 1 0,0 0 0,-1 0-1,1-1 1,0 1 0,0 0-1,0 0 1,0-1 0,0 3-1,0 35 163,1-22 29,-1-15-219,0 0-4,0-1 1,0 0-1,0 1 0,1-1 0,-1 0 0,0 0 0,0 0 0,0 1 0,0-1 1,0 0-1,1 0 0,-1 1 0,0-1 0,0 0 0,0 0 0,1 0 0,-1 0 1,0 1-1,0-1 0,0 0 0,1 0 0,-1 0 0,0 0 0,0 0 0,1 0 0,-1 0 1,0 1-1,0-1 0,1 0 0,-1 0 0,0 0 0,1 0 0,-1 0 0,0 0 1,0 0-1,1-1 0,-1 1 0,0 0 0,0 0 0,1 0 0,-1 0 0,0 0 1,0 0-1,1 0 0,-1 0 0,0-1 0,0 1 0,1 0 0,1 0 0,-1 0-37,5-22-48,-5 9 88,0 12-1,-1 0 0,1 1 0,-1-1 0,0 0 0,1 0 0,-1 0 0,0 0 0,0 0 1,0 0-1,0 1 0,0-1 0,0 0 0,0 0 0,0 0 0,0 0 0,0 0 1,0 0-1,-1 0 0,1 0 0,0 1 0,-1-1 0,1 0 0,0 0 0,-1 0 1,1 1-1,-1-1 0,1 0 0,-1 0 0,0 1 0,1-1 0,-1 1 0,0-1 0,1 0 1,-1 1-1,0-1 0,0 1 0,0 0 0,1-1 0,-1 1 0,0 0 0,0-1 1,0 1-1,0 0 0,0 0 0,0 0 0,1 0 0,-1-1 0,-2 2 0,2-1-28,1 8-519,0 1-341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37.5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72 32,'0'0'299,"2"11"80,8 1-302,1 0 0,0-1 0,1 0 0,0-1 0,1 0 0,0-1 0,1-1-1,-1 0 1,26 10 0,13 2 57,78 20 0,-53-18-50,30-1 17,-28-6-42,-24-7 20,0-2-1,1-2 1,109-7-1,-120 1-23,157-10-6,0-9 0,-2-9 1,310-87-1,-457 103-83,-1-3 0,-1-1 0,-1-3-1,72-41 1,-113 51-1049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39.1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0 650 0,'0'0'667,"8"-14"-293,27-33-227,3 1 1,1 3-1,78-68 0,-65 63-90,-1 1-33,1 3 0,3 2 0,2 2 0,1 3 0,116-55 0,-153 84-10,1 1 0,0 0 0,0 2 0,0 1 0,1 0 0,-1 2 0,1 1 0,0 0 0,0 2 0,-1 0 0,1 2 0,-1 1 0,1 0 0,-1 2 0,0 0 0,24 11 0,-32-11-4,0 1 1,0 1-1,0 0 1,-1 0 0,0 2-1,-1-1 1,0 2-1,-1-1 1,0 2-1,0-1 1,-1 2 0,-1-1-1,0 1 1,-1 1-1,0-1 1,-1 1-1,0 1 1,-2-1-1,1 1 1,-2 0 0,0 1-1,-1-1 1,0 0-1,0 18 1,-2-9 2,0 0-1,-2 0 1,0 0 0,-2-1-1,-1 1 1,-1-1 0,0 0-1,-2 0 1,-1 0 0,-1-1-1,0 0 1,-2-1 0,-1 0-1,0 0 1,-29 34 0,15-25-9,0-1-1,-3-2 1,0-1 0,-1-1 0,-60 37 0,-182 83 23,88-51-19,136-63-56,46-29-165,35-6-1928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0.43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0 387 160,'15'-20'58,"0"1"-1,1 1 1,1 0 0,1 1-1,0 1 1,1 1-1,1 0 1,31-17 0,3 3 103,1 2 1,72-24 0,-48 24-8,1 3-1,96-14 1,-119 29-121,0 3-1,0 2 1,0 3 0,63 6-1,-107-3-19,0 1 1,1 0-1,-2 1 0,1 0 0,24 12 0,-33-15-40,0 1-1,-1 0 1,1 0 0,0 0-1,-1 0 1,0 1 0,1-1-1,-1 1 1,0 0 0,0 0-1,-1 0 1,1 0 0,0 1-1,-1-1 1,0 1 0,0-1-1,0 1 1,0 0 0,-1 0-1,0-1 1,1 1 0,0 7 0,-2-1-1052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8.34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71 340 769,'0'-10'40,"-1"-1"1,2 1-1,-1 0 1,2 0-1,-1 0 1,1 0-1,1 0 1,0 0-1,0 0 1,1 1-1,0 0 1,0 0-1,1 0 1,1 0-1,-1 0 1,9-8-1,3-3-21,1 1-1,1 1 0,1 1 0,33-22 0,-43 31-16,1 2 1,0-1-1,1 2 0,0-1 0,0 2 0,0-1 1,0 2-1,1 0 0,-1 0 0,1 1 1,13 0-1,-25 2 0,0 0 0,0 0 0,0 0 1,0 0-1,0 1 0,0-1 0,0 0 0,0 1 1,0-1-1,0 1 0,0-1 0,0 1 1,0-1-1,-1 1 0,1 0 0,0-1 0,0 1 1,-1 0-1,1 0 0,0-1 0,-1 1 0,1 0 1,-1 0-1,1 0 0,-1 0 0,1 0 0,-1 0 1,0 0-1,1 0 0,-1 0 0,0 0 0,0 0 1,0 1-1,0 43 75,-1-29-32,2 5-9,-2-1 0,-5 36 1,4-48-34,-1 1 1,1-1-1,-1 0 1,-1 1-1,0-1 1,0-1 0,0 1-1,-1-1 1,-5 8-1,-11 8-9,-1-1 0,-1-1 0,-1 0-1,0-2 1,-2-1 0,0-1-1,-1-1 1,-1-1 0,0-2-1,-36 12 1,55-22-98,0-1 0,0 0 0,0 0 0,-1-1 0,-15 0-1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48.92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1 424 192,'0'-14'54,"1"0"0,1 0 1,0 0-1,1 0 0,0 0 0,1 1 0,0 0 0,2-1 1,-1 2-1,2-1 0,-1 1 0,2 0 0,10-14 0,-3 6-21,1 0-1,1 1 1,0 1-1,1 1 0,1 0 1,1 1-1,42-25 1,-48 33 3,1 0 1,0 1-1,0 0 0,1 1 1,-1 1-1,1 1 0,1 0 1,-1 1-1,0 1 0,1 0 1,-1 1-1,1 1 1,19 2-1,-34-2-31,1 1 1,0 0-1,-1-1 1,1 1-1,0 0 0,-1 0 1,1 0-1,-1 0 0,0 1 1,1-1-1,-1 1 1,0-1-1,0 1 0,0 0 1,0 0-1,0 0 1,0 0-1,0 0 0,-1 0 1,1 1-1,0 2 1,1 0-34,-1 1 1,0-1-1,-1 1 1,0 0-1,0-1 1,0 1 0,0 0-1,-1 9 1,0 8-635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0.0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23 4 0,'-22'-4'794,"34"19"124,0-1-1093,234 272 743,61 67-196,27-29-190,-254-258-151,-7-7 9,-2 3-1,66 76 0,-116-115-80,-15-18-38,-1 0 0,0 0 1,0 1-1,0 0 0,-1 0 0,0 0 1,0 0-1,-1 0 0,1 1 0,4 14 0,-7-4-828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1.4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64,'0'20'806,"2"-9"-753,0-1-1,1 1 1,0-1-1,0 1 1,1-1 0,1 0-1,0 0 1,0-1-1,1 0 1,12 16-1,9 17 37,85 160 258,102 161 97,-190-328-420,170 241 122,47 76-23,-235-343-115,0 0 0,-1 0 0,0 0-1,0 1 1,-1-1 0,0 1 0,-1 0 0,0 0-1,-1 1 1,0-1 0,0 0 0,0 18 0,-2 9-8,-1 47 44,4 0 1,15 94-1,122 422 623,-105-465-642,64 220 56,-78-295-70,2 0 0,3-2 0,58 95 0,24-8-247,-57-78 13,-50-66 149,0 0 0,0 1 1,0-1-1,-1 0 0,1 0 0,0 0 1,0 0-1,0 0 0,1 0 1,-1 0-1,0 0 0,0 0 0,1 0 1,-1-1-1,0 1 0,1 0 0,-1-1 1,0 1-1,1-1 0,1 1 1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2.69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 11 128,'0'0'470,"0"0"-465,0 0 0,0 0 0,0 0-1,0 0 1,0 0 0,-1 0 0,1 0 0,0-1 0,0 1 0,0 0 0,0 0-1,0 0 1,0 0 0,0 0 0,0-1 0,0 1 0,0 0 0,0 0 0,0 0 0,0 0-1,0 0 1,0-1 0,0 1 0,0 0 0,0 0 0,0 0 0,0 0 0,0 0-1,0-1 1,0 1 0,0 0 0,1 0 0,-1 0 0,0 0 0,0 0 0,0 0-1,0-1 1,0 1 0,0 0 0,0 0 0,1 0 0,-1 0 0,0 0 0,0 0 0,0 0-1,0 0 1,0 0 0,0 0 0,1 0 0,-1 0 0,0 0 0,0 0 0,0 0-1,0 0 1,0 0 0,1 0 0,-1 0 0,0 0 0,0 0 0,0 0 0,0 0 0,0 0-1,1 0 1,-1 0 0,0 0 0,0 0 0,0 0 0,0 0 0,1 0 0,33-3 170,1 1 0,44 3 0,-12 0-33,57 3 21,0 6 0,0 5 0,194 49 0,348 156 156,-553-175-277,-3 5 0,-2 5 0,-2 4 0,-3 5 0,-2 4 0,170 153 0,-244-196-26,-8-8-7,0 2 0,18 23 0,-32-34-9,-4-7-2,0 1 0,-1-1 0,1 1 0,0-1 1,0 1-1,0-1 0,1 0 0,-1 0 0,0 0 0,0 1 1,1-1-1,-1 0 0,0 0 0,1-1 0,-1 1 0,1 0 0,0 0 1,-1-1-1,1 1 0,-1-1 0,1 1 0,0-1 0,-1 0 1,1 0-1,0 0 0,0 1 0,-1-2 0,1 1 0,0 0 1,1-1-1,0 1 0,66-3 1,-1-4 1,104-24-1,-23 3 24,1160-107 32,10 85-8,-155 43-19,182-4 8,-1262 9-37,589-5-35,-661 7 19,38 4 13,-48-4-8,0 0 0,-1 0 0,1 1 0,0-1 0,-1 1 1,1-1-1,0 1 0,-1-1 0,1 1 0,-1 0 0,1 0 0,-1 0 1,1 0-1,-1 0 0,0 0 0,1 0 0,-1 0 0,0 1 0,0-1 1,0 0-1,0 1 0,1 1 0,-2-2-5,0-1 1,0 1-1,0-1 0,0 1 1,0 0-1,0-1 1,0 1-1,0-1 0,0 1 1,0-1-1,-1 1 0,1-1 1,0 1-1,0-1 1,0 1-1,-1-1 0,1 1 1,0-1-1,-1 1 0,1-1 1,-1 0-1,1 1 1,0-1-1,-1 0 0,1 1 1,-1-1-1,1 0 1,-1 1-1,1-1 0,-1 0 1,1 0-1,-2 1 0,-21 5-240,19-5 161,-51 9-753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5.8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1125 1 96,'-9'19'250,"1"0"0,2 0 0,0 1 0,0 0 0,-3 30 0,-3 108 109,8-68-211,-11 192 53,-4 50 20,-62 292-11,49-460-126,-95 279 1,125-436-85,-112 340 48,99-289-35,2 1 1,3 0-1,-4 121 1,14-124-36,-3 0 1,-2 0-1,-21 94 1,14-53-16,8-60 32,4-33 2,0 0 0,0 1 0,0-1 0,-1 0 0,0 0 0,1 0 0,-1 0 0,-1 0 0,1 0 0,-4 8 0,-26 41-13,2 1 0,3 2 0,2 0 0,3 2 0,2 0 0,3 2 0,-11 82 0,16-59-6,-6 77 76,3 38-35,-5 183 53,19-323-280,-54-58 74,44 0 131,0 0 0,1 1-1,-1 0 1,1 0-1,-1 1 1,1 1-1,-1-1 1,-12 7 0,17-6 0,-1 0 1,1 1-1,0-1 0,0 1 1,0 0-1,0 0 1,1 1-1,0 0 0,0-1 1,0 1-1,0 1 1,1-1-1,0 0 1,-3 8-1,-4 5-5,7-14 20,0 0-1,0 1 0,1-1 0,0 1 1,0-1-1,0 1 0,1 0 1,-1 0-1,1 0 0,0 0 1,0 6-1,1-8 0,0-2 5,0 43-6,0-31-10,-1 0 0,-1-1 0,0 1 0,0 0 0,-1-1 0,-1 0 0,0 0 0,-1 0 0,-11 21 0,14-25 10,1-7-9,1 0 0,0 0 0,0 0 0,-1 0 0,1 0 0,0 0 0,-1 0 0,1 0-1,-1 0 1,0 0 0,1 0 0,-1 0 0,0 0 0,1 0 0,-1 0 0,0 0 0,-1 0 0,1 0-28,11-1-42,4-1 70,1 0 0,-1-1-1,1-1 1,-1 0 0,0-1-1,23-10 1,85-46 25,-35 17 12,-16 14-20,1 4 0,1 3-1,1 4 1,1 2-1,0 4 1,111-4-1,-154 14-16,0 2-1,-1-3 0,0 0 0,57-15-1,-83 16-6,-1 0-1,1 0 1,-1-1-1,1 1 1,-1-1-1,0 0 1,0 0-1,0-1 1,0 1-1,-1-1 1,1 0-1,3-5 1,30-56 36,-3 6-46,-20 40 16,-2-1-1,0 0 1,-1-1 0,-1-1 0,10-30 0,25-118 2,-27 96-1,-6 18 9,-2 0-1,4-97 0,-14-116-31,-3 108 59,4 136-29,1-1-1,2 1 1,0 0 0,1 0-1,15-40 1,58-117 13,-25 63-21,-17 18 2,-5-1 1,28-162 0,-45 214 19,2 0 0,2 1 1,2 1-1,43-76 0,-34 71-40,-3 0-1,37-110 1,-6-107-57,13-47 61,-10 141-24,26-92 19,-78 232 23,-2-1 0,-2 0 0,-1 0 0,-2-52 0,-2 65 9,-13 24-957,2 0-186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6.3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0 320,'0'0'9,"-1"1"-1,1-1 0,0 0 1,0 0-1,0 0 0,-1 0 1,1 0-1,0 0 0,0 1 1,0-1-1,-1 0 0,1 0 1,0 0-1,0 0 0,0 1 1,0-1-1,0 0 0,-1 0 1,1 0-1,0 1 0,0-1 1,0 0-1,0 0 0,0 1 1,0-1-1,0 0 0,0 0 1,0 0-1,0 1 0,0-1 1,0 0-1,0 0 0,0 1 1,0-1-1,0 0 0,0 0 1,0 1-1,0-1 0,0 0 1,1 0-1,-1 0 0,0 1 1,0-1-1,0 0 0,0 0 1,0 0-1,1 1 1,-1-1-1,0 0 0,0 0 1,0 0-1,1 0 0,10 18 73,-8-13-6,80 127 417,110 153 223,-126-204-616,3-3 0,4-4 1,3-3-1,154 111 0,271 136-3,-492-311-97,0-2 0,0 1 0,0-2-1,1 1 1,-1-1 0,1-1 0,0 0 0,13 2 0,-23-5-53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8.33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1 731 352,'0'17'122,"2"-1"0,0 0 0,1 0 0,0-1 0,11 30 0,39 76 325,-17-44-334,4 25 103,-5 1 1,-4 2-1,30 187 0,-31-83-74,41 256 175,-57-398-315,3 0 0,38 96 0,68 121 0,-90-213-5,86 153-18,1 2 21,54 210-5,-166-403-1,-1 0-1,-2 0 1,-1 0 0,-1 1 0,-2 33-1,-2-59-4,0 0-1,0 0 0,-1-1 1,0 1-1,0-1 0,0 0 1,-1 1-1,0-1 0,-1 0 1,0-1-1,0 1 0,0 0 0,-11 10 1,-8 8-43,0-1-1,-29 20 1,4-1 7,8-6 59,3 2 1,1 1 0,2 2 0,-34 55-1,54-74-10,1 0 0,2 1 0,0 0 0,2 1 0,1 0 0,0 1 0,2-1 0,1 1 0,1 1 0,0 42 0,4 19 62,0-87-65,0 0 0,0 0 0,0 0 0,0 0 0,1 0 1,-1 0-1,0-1 0,1 1 0,-1 0 0,1 0 0,-1 0 0,1 0 0,-1 0 0,1-1 0,-1 1 0,1 0 0,0-1 0,-1 1 0,1 0 0,0-1 0,0 1 0,0-1 0,-1 1 1,1-1-1,1 1 0,32 7-24,38-10 70,-71 2-41,167-21 2,256 21 58,-174 13-96,-244-13 28,0-1 0,-1 1 0,1-1 0,-1 0 0,1 0 0,-1 0 0,1-1 0,-1 0 0,0 0 0,0-1 0,0 1 0,0-1 0,0 0 0,-1 0 0,1-1 0,7-6 0,-2-2-12,-1 0 0,1 0 0,-2-1 0,11-20 0,3-6 3,124-213 110,-132 224-94,-2 0 1,0-1-1,-2-1 1,-2 1-1,0-2 1,-2 1 0,2-37-1,-6 17-17,-1 1 0,-3 0 1,-14-89-1,9 72 25,3 0-1,8-119 1,1 136-7,12-58-1,-8 64 4,-2 0-1,1-59 1,-10 65-5,-2-1 0,-2 1 0,-17-63 0,-2-10-5,6 21 2,-4 0 1,-40-98-1,-91-161-34,112 260 41,-37-111 1,63 147-8,2-1 1,2-1-1,-8-91 0,-2-127 1,-97-454 0,88 596 28,6-2 0,5 0 0,-4-191 0,17 269 47,7 53-59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8.85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1 917 737,'52'-2'193,"0"-2"-1,0-2 1,69-18 0,150-55 182,-188 52-336,235-81 121,-4-14 0,575-316 0,-846 413-151,-21 11 5,2 0 1,-1 2 0,2 0-1,0 2 1,28-8-1,-39 17 13,-13 1-70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5:59.75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175 1 160,'-17'18'78,"1"0"0,1 1-1,1 1 1,1 0 0,0 1-1,2 1 1,0 0 0,2 0 0,0 1-1,1 0 1,2 1 0,-5 27-1,0 27 156,4 2-1,4 109 1,3-148-185,0-11-1,15 939 579,-9-843-545,5-1-1,38 167 1,-35-238-62,1-1 0,3 0 0,2-1 0,2-2 1,3 0-1,1-1 0,61 82 0,-40-71-17,3-1-1,3-3 0,2-2 1,68 52-1,-95-85-12,0-2-1,2 0 0,0-2 0,1-2 1,1 0-1,0-2 0,1-2 1,0 0-1,0-3 0,1-1 0,49 5 1,-44-10-14,-13-2 12,0 2 0,0 0-1,0 2 1,49 14-1,-68-15 14,0 0 0,0 0-1,0 1 1,0 0-1,0 0 1,-1 1-1,0-1 1,0 2-1,0-1 1,-1 0-1,0 1 1,0 0-1,0 1 1,0-1 0,-1 1-1,0-1 1,-1 1-1,0 0 1,0 1-1,0-1 1,1 9-1,7 37 28,-3 1-1,-3 0 1,-1 0-1,-7 93 1,2 27 32,5 509-11,-35-268-9,3-74 8,0 143 70,16-281-468,-2 61-547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0.79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1378 0 0,'-1'1'31,"0"-1"-1,0 0 1,0 0-1,-1 1 1,1-1-1,0 0 1,0 1 0,0-1-1,0 1 1,0 0-1,0-1 1,0 1-1,0 0 1,0-1 0,0 1-1,0 0 1,0 0-1,1 0 1,-1 0-1,0 0 1,1 0-1,-1 0 1,0 1 0,-12 33 201,7-18-146,-144 331 502,-19 50-269,-378 1186 722,517-1489-1006,5 0 1,5 2-1,3 0 0,-6 175 0,22-228-23,0-20-14,1-1 1,0 0-1,2 0 0,1 0 1,1-1-1,10 37 0,14 8-7,4-1 1,72 112-1,-47-84 30,-19-32-21,36 66 0,-67-113 0,0 1 0,-1 0 0,-1 1 0,-1 0 0,0-1 0,2 28 0,-5-22 1,-1 0-1,-2 0 1,0-1-1,-1 1 1,-1-1-1,-1 1 1,-15 36-1,-8 9 3,-37 64 0,41-85-2,-174 357 178,143-274-82,-46 160 0,38-55-1,-49 342 1,111-570-98,0 12-31,-2-1 0,0 1 0,-1-1 0,-1 1 0,-10 25 0,14-43-30,0 0-1,0 0 1,1 0-1,-1 0 1,0 0-1,0 0 0,1 0 1,-1 0-1,0 0 1,0 0-1,1 0 1,-1 0-1,0 0 1,0-1-1,1 1 0,-1 0 1,0-1-1,1 1 1,-1 0-1,0-1 1,1 1-1,-1-1 1,0 1-1,1-1 0,-1 1 1,1-1-1,-1 0 1,1 1-1,0-1 1,-1 1-1,0-2 0,-12-21-1010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1.63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892 0 865,'-43'16'109,"1"2"0,1 2 1,0 2-1,-48 34 0,-142 119 439,223-168-542,-59 48 225,-85 90 0,129-120-167,1 1 0,1 1 1,1 2-1,2-1 1,1 2-1,-22 52 0,35-69-54,0 0-1,1 1 1,1-1-1,0 1 0,1-1 1,0 1-1,1 0 1,1-1-1,0 1 1,0-1-1,2 1 0,0-1 1,0 1-1,1-1 1,1-1-1,8 18 1,-9-21 6,-4-7-26,1 0 0,0 0 0,-1 0 0,1 0 0,0 0 0,0 0-1,0 0 1,0 0 0,0 0 0,0-1 0,0 1 0,1 0 0,-1-1 0,1 1 0,-1-1 0,1 0-1,0 0 1,-1 1 0,1-1 0,0 0 0,0 0 0,0 0 0,0-1 0,0 1 0,0 0 0,0-1-1,0 1 1,0-1 0,0 0 0,0 0 0,0 0 0,0 0 0,0 0 0,0 0 0,3-1 0,17-1 13,0-1 1,-1-1 0,1-1 0,-1-1-1,0-1 1,-1 0 0,30-16 0,26-9 3,77-18 30,3 6 1,195-28-1,-108 24-20,89-14-13,-329 61-2,-1 1-1,1-1 0,-1 0 1,1-1-1,-1 1 0,0 0 1,1-1-1,-1 1 0,0-1 1,0 0-1,0 0 0,0 0 1,0 0-1,-1 0 0,1 0 1,1-4-1,23-42 28,-22 40-27,150-353-461,-150 353 386,-2 4-11,0 0 1,1-1-1,-1 1 1,-1-1 0,1 1-1,-1-1 1,0 0-1,0 0 1,0 0 0,-1 0-1,1 1 1,-1-1 0,-1 0-1,0-8 1,-5-1-1049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2.63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209 0 160,'-1'0'25,"0"0"-1,1 1 1,-1-1 0,0 0-1,0 0 1,1 1-1,-1-1 1,0 0 0,0 1-1,1-1 1,-1 1-1,0-1 1,1 1 0,-1-1-1,0 1 1,1-1-1,-1 1 1,1-1 0,-1 1-1,1 0 1,-1-1-1,1 1 1,0 0 0,-1 0-1,1-1 1,0 1 0,-1 1-1,-4 33 249,9 45-60,-4-74-160,14 77 220,2 0 1,39 111-1,0-4-79,136 879 157,-176-965-349,-5-34 11,-2 0 0,-4 0 1,-9 138-1,-2-175-22,-1-1 0,-1 0-1,-2 0 1,-1-1 0,-29 52 0,-2 7 11,-30 90 40,-94 356 1,108-317-31,-17 77 21,59-215-24,-11 138 1,25 77-26,5-162 11,-2-125 4,1-1 0,0 0 0,0 0 0,1 0 0,0 0 0,0 0 0,1 0 0,0 0 0,1-1 0,-1 1 0,10 12 0,2 0-5,2 0 1,26 25-1,-7-8 3,-23-20-19,-12-28-789,-1-16-22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3.3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1165 0 993,'-24'83'96,"5"1"0,-12 103 0,-1 174 496,2-7-298,11-229-203,-5-1-1,-6-1 1,-5-2 0,-55 127-1,26-104-34,-6-3-1,-163 245 1,216-362-51,-234 367 30,218-330-6,3 1 0,2 1 1,3 1-1,-28 116 0,45-122-27,2-1-1,3 1 1,5 81 0,0-33-3,-1-67 1,2 0 0,12 56 0,-14-65-6,-1-29-47,-2-13-539,-10-14 47,-7-11-309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3.7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1089,'0'0'416,"7"0"-512,13 0 160,20 9 0,14 4 65,6 0 95,7-4 0,-7 4-64,-6 1-96,-14-6-32,-7 6-32,-6-1-32,-13 0-160,-1 5-224,-6-5-225,-1 9-320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4.12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1313,'0'13'160,"0"-4"-192,6-1 64,28 1 97,13 0 31,6-5-32,7-4-32,1 0 32,-1 0-32,-7 0-96,-6 0 32,7 0-96,-8-8-192,1-1-385,0-9-384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4.50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1698,'0'9'32,"13"0"-64,34 0 96,13 13 64,14 4 96,13 5-64,0 9 32,-7 8-32,-13 5-95,-7 0-1,-20 0-64,-13-5-32,-14-12-129,-13-14-383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4.91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0 545,'67'49'160,"7"17"-128,6-18 32,-6 1 192,-7-1-32,-14-4-64,-13 0-96,-13-9-96,-20-8-96,-7-1-416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5.52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5 480,'-13'0'193,"6"0"31,21 0-128,33-5 64,19 5 96,28 0-96,20 0 1,6 18 159,14 4-192,-7 0-96,-13 0 32,-20 0-96,-14-4 0,-20-1-64,-13-8-384,-7 0-674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6.50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 32,'0'0'20,"0"-1"-1,0 1 1,0 0 0,0 0-1,0-1 1,0 1 0,0 0-1,0 0 1,0 0 0,0-1-1,0 1 1,0 0 0,1 0-1,-1 0 1,0-1 0,0 1-1,0 0 1,0 0 0,1-1 39,-1 1-40,0 0 1,0 0 0,0 0-1,0 0 1,1 0 0,-1 0-1,0-1 1,0 1 0,0 0-1,1 0 1,-1 0 0,0 0-1,0 0 1,0 0 0,1 0-1,-1 0 1,0 0 0,0 0-1,1 0 1,-1 0-1,0 0 1,0 0 0,1 0-1,14 7 230,10 12-126,22 39 30,-2 2 0,-3 3 1,56 111-1,-77-136-125,66 146-87,-86-182-21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7.58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31 0,'0'-13'224,"0"4"-128,0 4-32,0 1 257,-7 4-417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8.21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0 352,'12'31'164,"28"56"0,-17-40-17,109 217 386,11-7-1,183 247 0,-277-438-465,2-2-1,3-1 1,3-4 0,78 64 0,-85-84-45,1-3 1,2-1-1,1-3 1,2-3-1,0-2 0,68 22 1,-38-23-15,1-3-1,2-4 1,145 11 0,270-15-45,-477-15 0,-25-1-53,-6 0-38,-39-1-647,-9 2-592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8.74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1 256,'297'334'1410,"-221"-259"-1313,3-4 0,3-3 0,3-4 0,3-3 0,164 84 0,-164-103-43,2-4 0,1-4 0,2-4 0,1-4 0,1-4 0,138 14 0,-125-33-53,-60-4 20,-32 9-939,-4-7 21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09.4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141 1157 1313,'57'-66'194,"2"2"-1,113-93 1,-71 68-134,194-151-23,-234 198-21,3 3 0,1 3 0,78-31 0,206-60 118,88-38-86,-407 152-62,48-32 1,-72 38 101,-17 14 59,3 3-123,1 0 1,0 0-1,1 1 0,0 0 1,1 0-1,0 0 0,0 1 1,1 0-1,-2 14 0,-19 116 98,24-134-113,-10 117 52,10-86-59,-2 0-1,-2-1 1,-2 0-1,-22 75 1,17-82-1,-2-1-1,-2 0 0,0-1 1,-2-1-1,-1-1 1,-2 0-1,-30 31 1,16-24-8,-2-1 1,-2-1-1,-1-3 1,-56 33-1,-11-7 4,-2-4-1,-2-6 1,-145 40-1,108-41 34,-216 34-1,306-71 8,-1-3 1,-98-5-1,152 1-66,-1-1 0,1-1 0,0 1 1,-1-1-1,1 0 0,0 0 0,0 0 0,0-1 0,-6-4 0,-22-10-621,1 4-114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17:16:10.25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621 0 384,'0'0'182,"-1"13"288,-6 44-251,4 0 1,5 85-1,0-33-34,-3 1 8,-20 141 0,11-188-118,-3 0-1,-3-2 0,-39 103 0,27-101-23,-2-2 0,-3-1 0,-3-1-1,-2-2 1,-3-2 0,-2-2-1,-2-1 1,-2-3 0,-97 77 0,131-114-579,27-24-1117,11-8 748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9:52.984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349 57 160,'2'1'11,"-1"-1"0,1 0 0,0 0-1,0 0 1,0 0 0,0 0 0,0 0 0,0 0-1,0-1 1,0 1 0,0-1 0,0 1 0,-1-1-1,1 0 1,0 0 0,0 0 0,-1 0 0,1 0-1,-1 0 1,1 0 0,-1-1 0,1 1 0,-1 0-1,0-1 1,1 1 0,-1-1 0,0 0 0,0 1-1,0-1 1,-1 0 0,1 0 0,0 1 0,0-1-1,-1 0 1,0 0 0,1 0 0,-1 0 0,0 0 0,0 0-1,0 0 1,0-2 0,-1 3-8,1 0 0,-1 1 0,0-1 0,0 0 0,1 1 1,-1-1-1,0 1 0,0-1 0,0 1 0,0-1 0,0 1 0,0 0 0,0-1 0,0 1 0,0 0 1,0 0-1,0 0 0,0 0 0,0 0 0,0 0 0,-2 0 0,-32-1 6,31 1-1,-11 1 17,0 0 0,1 2 0,-1-1 0,1 2 0,0 0 0,0 0 0,0 1 0,1 1 0,-1 0 0,1 1 0,-20 15 0,17-11 44,1 1 0,0 1 1,1 0-1,1 1 0,0 0 1,1 1-1,0 1 0,-15 26 1,24-36-56,1 1 0,0-1 0,0 1-1,0-1 1,0 1 0,1-1 0,0 1 0,1 0 0,0 12 0,0-18-14,0 0 0,1 0 0,-1 0 0,1 0 0,-1-1 0,1 1 0,-1 0 1,1 0-1,0-1 0,-1 1 0,1 0 0,0-1 0,0 1 0,-1-1 0,1 1 0,0-1 0,0 1 1,0-1-1,0 1 0,-1-1 0,1 0 0,0 1 0,0-1 0,0 0 0,0 0 0,0 0 1,0 0-1,0 0 0,2 0 0,39 1 19,-32-1-9,11-1-1,0-1 0,1 0 1,-1-1-1,0-2 0,37-12 1,-18 1 10,73-40 0,80-62-31,-167 94-40,-24 13 18,-19 6 69,13 5-34,-11-1-2,-1 0-1,1 2 0,-1 0 0,1 1 1,-1 0-1,1 1 0,0 1 0,0 1 0,-27 11 1,15 0 17,1 0 0,0 2-1,1 1 1,1 2 0,0 0 0,-19 24 0,32-34 5,1 1 0,1 1 0,0-1 0,1 1 0,0 1 0,1-1 0,0 1 0,2 1 0,-1-1 0,2 1 0,0 0 0,0 0 0,2 0 0,-2 19 0,4-32-22,0 0 1,1-1-1,-1 1 1,1 0-1,-1-1 0,1 1 1,-1 0-1,1-1 0,0 1 1,0-1-1,-1 1 0,1-1 1,0 1-1,1-1 0,-1 0 1,0 0-1,0 1 0,1-1 1,-1 0-1,0 0 0,1 0 1,-1 0-1,1 0 0,-1-1 1,1 1-1,0 0 0,-1-1 1,1 1-1,0-1 0,-1 0 1,1 1-1,2-1 0,8 2 5,2-1-1,-1 0 1,18-2-1,-12 0 5,-6 1-6,0-2 0,0 0 0,0 0 1,-1-1-1,1-1 0,-1 0 1,0-1-1,17-9 0,92-59-13,-94 55 7,-15 10-12,-1-1 1,0 0 0,18-19 0,-26 25 4,0-1-1,1 1 1,-2-1-1,1 0 1,0 0-1,-1-1 1,0 1-1,0 0 1,0-1-1,0 0 1,-1 1-1,1-1 1,-1 0-1,0-5 1,-2 9 7,-1 0 1,1 1-1,0-1 0,-1 0 0,1 1 1,-1-1-1,1 1 0,-1-1 0,1 1 1,-1 0-1,1 0 0,-1 0 0,0-1 1,1 2-1,-1-1 0,1 0 0,-1 0 1,-1 1-1,-2-1-9,-15 0-4,0 2 1,0 0-1,0 1 1,0 1-1,1 1 1,-1 0-1,1 2 0,1 0 1,-1 1-1,1 1 1,-27 18-1,19-11 57,-41 34-1,61-45-22,0 0 0,1 0 0,0 1 0,0 0 0,0 0 0,1 0 0,-1 0 0,1 1 0,1-1 0,-1 1 0,1 0 0,-3 12 0,5-18-16,1 0 0,0 0 0,0 0 0,0-1 0,0 1 0,-1 0 0,1 0 0,0 0 0,0 0 0,1 0 0,-1-1 0,0 1 0,0 0 0,0 0 0,0 0 0,1-1 0,-1 1 0,0 0 0,1 0 0,-1 0 0,1-1 0,-1 1 0,1 0 0,-1-1 0,1 1 0,-1 0 0,1-1 0,0 1 0,-1-1 0,1 1 0,0-1 0,-1 1 0,2-1 0,28 3-4,-23-3 11,16 1-1,0 0 1,0-2-1,0-1 1,0-1 0,0 0-1,0-2 1,-1-1-1,1-1 1,36-16-1,-37 12-32,-13 7-52,0-1 1,0 1-1,0-1 1,0-1-1,-1 0 1,0 0-1,0-1 1,-1 0-1,8-8 1,0-15-779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9:52.985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394 1 32,'-5'0'25,"2"0"61,-1 0 0,0 0 0,0 0 0,1 0 0,-1 1 0,0-1 0,1 1 0,-1 0 0,1 0 0,-1 0 0,-3 2 0,7-2-81,-1-1-1,1 0 1,0 0-1,0 0 1,0 0-1,0 1 1,0-1 0,0 0-1,0 0 1,0 0-1,0 0 1,0 1 0,0-1-1,0 0 1,0 0-1,0 0 1,0 1-1,0-1 1,0 0 0,0 0-1,0 0 1,0 0-1,0 1 1,0-1-1,0 0 1,0 0 0,1 0-1,-1 0 1,0 0-1,0 1 1,0-1-1,0 0 1,0 0 0,0 0-1,1 0 1,-1 0-1,0 0 1,0 1-1,0-1 1,0 0 0,0 0-1,1 0 1,-1 0-1,0 0 1,0 0 0,0 0-1,1 0 1,-1 0-1,26 13 81,1-1-1,0-1 1,1-1-1,57 11 1,-62-15-59,152 33 137,69 19-70,-225-52-109,-19-6 14,0 0 1,0 0 0,0 1 0,0-1 0,0 0-1,0 0 1,0 0 0,0 0 0,0 0 0,0 0 0,0 0-1,0 0 1,0 0 0,0 0 0,0 0 0,0 0-1,0 0 1,0 0 0,0 0 0,0 0 0,0 1-1,0-1 1,0 0 0,0 0 0,0 0 0,0 0-1,0 0 1,0 0 0,0 0 0,0 0 0,0 0-1,0 0 1,0 0 0,0 0 0,0 0 0,0 1 0,0-1-1,0 0 1,0 0 0,0 0 0,0 0 0,0 0-1,0 0 1,0 0 0,0 0 0,0 0 0,0 0-1,0 0 1,0 0 0,0 0 0,0 0 0,1 0-1,-35-1-94,-289-38-209,171 23 257,-166-7 22,334 40-60,8-2 120,1-1 0,1-1 0,0-1 0,55 16 0,-50-17-1,34 8 53,0-2-1,110 12 0,-159-28-90,-53-3-63,0-3-1,0 0 1,-50-16-1,36 9 57,-65-8-1,53 14-28,0 3 0,-102 8 0,161-5 43,-1 0 1,1 1-1,-1 0 0,1-1 0,0 1 0,-1 1 0,1-1 0,0 1 1,0 0-1,0 0 0,0 0 0,0 0 0,0 0 0,-4 4 0,9-5-2,-1 0 0,0 0 0,0-1 0,0 1 0,1 0 0,-1-1-1,0 1 1,1 0 0,-1-1 0,1 1 0,-1 0 0,1-1-1,-1 1 1,1-1 0,-1 1 0,1-1 0,0 1 0,-1-1 0,1 1-1,-1-1 1,1 1 0,0-1 0,0 0 0,-1 0 0,1 1 0,0-1-1,0 0 1,-1 0 0,1 0 0,0 0 0,1 0 0,30 7 26,32 0-1,0-3 1,65-4-1,132-19 88,-44 2-67,-156 17-46,-61-1 1,1 1 0,-1 0-1,1 0 1,0 0 0,-1 0 0,1 0 0,-1 0 0,1 0 0,-1 0 0,1 0 0,-1 0 0,1 0 0,0 0 0,-1 0 0,1 1 0,-1-1 0,1 0 0,-1 0 0,1 1 0,-1-1 0,1 0 0,-1 0 0,1 1 0,-1-1 0,0 1 0,1-1 0,-1 0 0,0 1 0,1-1-1,-1 1 1,0-1 0,1 1 0,-1-1 0,0 1 0,0-1 0,1 1 0,-1-1 0,0 1 0,0-1 0,0 1 0,0 0 0,0-1 0,0 1 0,0-1 0,0 1 0,0-1 0,0 1 0,0-1 0,0 1 0,0 0 0,-1-1 0,1 1 0,0-1 0,0 1 0,-1-1 0,1 1-1,0-1 1,0 0 0,-1 1 0,0 0 0,-2 2-5,1 1 1,-1-1-1,-1 0 0,1 0 0,0 0 0,-1-1 1,0 1-1,1-1 0,-1 0 0,0 0 0,-5 2 0,-52 17-48,49-17 54,-41 12-26,-367 95-59,287-89-29,136-22 112,70 0 63,-1-2-1,107-18 0,-104 7-58,-1-4 0,-1-2 0,79-34 0,-112 37-239,0 6-277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9:52.985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1 278 320,'9'0'215,"54"-1"121,-1 4 0,85 13 0,58 41-123,-203-54-213,-2-2-26,-16-15 15,-25-9-51,-1 2 0,0 1-1,-69-21 1,60 24-3,0-3 1,-54-30-1,104 50 67,0-1-1,1 1 1,-1 0 0,0 0 0,0-1-1,1 1 1,-1 0 0,0-1 0,0 1-1,1-1 1,-1 1 0,1-1 0,-1 1-1,0-1 1,1 0 0,-1 1-1,1-1 1,-1 1 0,1-1 0,0 0-1,-1 0 1,1 1 0,0-1 0,-1 0-1,1-1 1,18 0 53,39 11 64,38 24 25,-1 5 0,128 70 0,-184-85-55,-2-2-88,-36-21-2,0 0 0,0-1 0,0 1-1,0 0 1,0 0 0,-1 0 0,1 0 0,0 0 0,0 0 0,0 0 0,0 0 0,0 0 0,0 0 0,0 0 0,0 0 0,0-1 0,0 1-1,0 0 1,0 0 0,0 0 0,0 0 0,0 0 0,0 0 0,0 0 0,0 0 0,0 0 0,0 0 0,0-1 0,0 1 0,0 0 0,0 0 0,0 0-1,0 0 1,0 0 0,1 0 0,-1 0 0,0 0 0,0 0 0,0 0 0,0 0 0,0 0 0,0 0 0,-20-19-80,-51-43-114,-162-156-155,187 168 345,43 38 16,8 10 26,4 3-16,-1 0 0,0 0 0,0 1 0,0 0 0,0 1 0,0 0 0,-1 0-1,1 0 1,8 6 0,73 50 85,-44-27-74,188 134 358,-190-139-337,-27-18-63,-12-10-24,-14-12-7,-394-244-568,335 213 636,173 115 216,159 98 5,-197-128-697,-44-19-399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9:52.98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107 25 64,'0'0'21,"0"0"1,-1-1-1,1 1 1,0 0-1,-1 0 1,1 0-1,0 0 0,-1 0 1,1 0-1,0 0 1,-1 0-1,1 0 0,0 0 1,-1 0-1,1 0 1,0 0-1,-1 0 1,1 0-1,-1 0 0,1 0 1,0 0-1,-1 0 1,1 0-1,0 1 0,-1-1 1,1 0-1,0 0 1,0 0-1,-1 1 0,1-1 1,0 0-1,0 0 1,-1 1-1,1-1 1,0 0-1,0 0 0,-1 1 1,1-1-1,0 0 1,0 1-1,0-1 0,0 1 1,2 20 187,16 25-148,2-8 68,-3-4-7,1 0 1,26 35-1,-39-62-111,0-1-1,1 1 1,-1-1 0,1 0-1,0 0 1,1 0 0,0-1-1,0 0 1,0 0 0,0-1-1,1 0 1,-1 0 0,1-1-1,0 0 1,12 3 0,-20-6-14,1 0 0,0 1 0,0-1 0,0 0 0,0 0 0,-1 0 0,1 0 0,0 0 0,0 0 0,0 0 0,0 0 0,0 0 0,-1 0 0,1 0 0,0 0 0,0 0 0,0-1 0,-1 1 0,1 0 0,0-1 0,0 1 0,0-1 0,-1 1 0,1-1 0,0 1 0,-1-1 0,1 1 0,0-2 0,-1-14-38,-1 11 30,0-7-18,0-1 0,-1 1 0,-1 0-1,0 0 1,0 0 0,-1 0 0,-1 0 0,0 1 0,-1 0-1,0 0 1,0 0 0,-16-19 0,5 10-29,0 1 0,-1 1 0,-1 1 1,0 0-1,-30-19 0,42 32 65,1 0-1,-1 1 1,0-1 0,0 2-1,0-1 1,0 1 0,0 0-1,-1 0 1,-10-1 0,16 3-4,0 0 0,0 0 0,0 0 0,0 0 0,0 0 0,0 0 0,0 1 0,0-1 0,0 1 0,0-1 0,0 1 0,0 0 0,1 0 0,-1-1 0,0 1 0,0 1 0,1-1 0,-1 0 0,1 0 0,-1 1 0,1-1 0,-1 1 0,1-1 0,0 1 0,0-1 0,-1 1 0,1 0 0,1 0 0,-1 0 0,0-1 0,0 1 0,1 0 0,-1 0 0,1 0 0,-1 0 0,1 0 0,0 4 1,-1 12 29,1 1 1,1 0 0,1 0-1,1-1 1,0 1 0,2-1 0,0 0-1,1 0 1,0-1 0,2 1-1,0-2 1,1 1 0,0-1 0,1 0-1,1-1 1,1 0 0,0-1-1,18 16 1,-24-25-29,0 0 1,0-1-1,0 0 0,0 0 1,1-1-1,-1 0 0,1 0 1,0-1-1,0 1 0,0-1 1,0-1-1,1 0 1,-1 0-1,0 0 0,12-1 1,-17 0-8,0 0 1,-1-1-1,1 1 1,0-1-1,-1 1 1,1-1-1,-1 0 1,1 1-1,-1-1 1,1 0-1,-1 0 1,0 0-1,1 0 1,-1-1-1,0 1 1,0 0-1,0 0 1,0-1 0,0 1-1,0-1 1,0 1-1,0-1 1,-1 1-1,1-1 1,0 1-1,-1-1 1,0 0-1,1 1 1,-1-1-1,0 0 1,0 1-1,0-3 1,2-66-180,-3 53 112,0 9 49,0-1 1,-1 1 0,0-1 0,0 1 0,-1-1-1,0 1 1,0 0 0,-1 1 0,0-1 0,0 0 0,-1 1-1,0 0 1,0 0 0,-1 1 0,-11-11 0,0 2-33,0 0 0,0 2 0,-1 0 0,-39-21 1,46 30 81,1 0 1,-1 0 0,-22-3-1,-2 7 73,34 0-100,1 0-1,-1 0 1,0 0-1,1 0 1,-1 1 0,0-1-1,1 0 1,-1 1 0,0-1-1,1 0 1,-1 1 0,0-1-1,1 1 1,-1-1-1,1 1 1,-1-1 0,1 1-1,-1-1 1,1 1 0,0 0-1,-1-1 1,1 1 0,0 0-1,-1-1 1,1 1 0,0 0-1,0-1 1,0 1-1,-1 0 1,1 0 0,0 0-1,1 10 27,0 0 0,0 0 0,1 0-1,1 0 1,-1-1 0,2 1-1,-1-1 1,2 0 0,-1 0 0,1-1-1,1 1 1,0-1 0,0 0-1,1 0 1,0-1 0,0 0 0,10 8-1,-7-7-28,0-1-1,1 0 0,-1-1 1,1-1-1,1 1 0,-1-2 1,1 0-1,0 0 0,0-1 1,0 0-1,1-1 0,0-1 1,-1 0-1,22 1 0,18-5-287,-4-5-187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9:52.98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563 0 96,'-95'64'587,"-113"99"-1,165-124-488,1 3 1,3 1 0,1 1-1,-45 71 1,78-110-90,4-4-7,0 0 0,1 0 0,-1 0 0,0 0 0,0 0 0,0 1 0,1-1 0,-1 0 0,1 0 0,-1 0 0,1 1 0,-1-1 0,1 0 1,0 1-1,0-1 0,-1 0 0,1 1 0,0 1 0,0-1-45,9-6-21,123-121 91,-50 54-25,168-111 1,-121 115-104,-128 67 69,-2 31 64,-1-26-33,1 0 0,-1-1 0,0 1 0,0-1 0,0 0 0,0 1 0,-1-1 0,1 0 0,-1 0 0,0-1 0,-6 6 0,-44 37-17,31-29 16,-160 118-1,-8 6 43,172-125-19,18-15-21,0-1 0,0 0 0,0 0-1,0 1 1,0-1 0,0 0 0,1 0-1,-1 1 1,0-1 0,0 0 0,0 0 0,0 1-1,0-1 1,0 0 0,1 0 0,-1 0 0,0 1-1,0-1 1,0 0 0,1 0 0,-1 0-1,0 1 1,0-1 0,1 0 0,-1 0 0,0 0-1,0 0 1,1 0 0,-1 0 0,0 0-1,0 0 1,1 0 0,-1 0 0,0 0 0,0 0-1,1 0 1,-1 0 0,0 0 0,0 0 0,1 0-1,-1 0 1,0 0 0,0 0 0,1 0-1,-1 0 1,0 0 0,0 0 0,1-1 0,16 1-11,13-9 10,-1-1 0,0-2 0,0 0 0,-1-2 0,47-32 0,7-2 2,-36 24-1,78-29 0,-101 46 0,0 0 0,1 2 0,-1 1 0,1 1 0,40-1 0,-56 4 1,0 0 1,-1 1 0,1 0 0,0 0-1,-1 0 1,1 1 0,-1 0 0,0 1 0,0 0-1,0 0 1,10 6 0,-19-8-9,0 0 0,1 0 0,-1 0 0,0 0 0,1-1 0,-1 1 0,0 0 0,0-1 0,0 1 0,0-1 0,0 0 0,-3 1 0,-70 3-105,-128-8 0,181-2 141,50 10 43,-2 8-16,1 1-1,-2 1 1,0 2-1,-1 0 0,0 2 1,-2 0-1,38 40 0,-55-54-44,-23-17-6,-1 1-1,0 1 0,-1 0 1,-1 1-1,1 2 1,-2 0-1,1 1 1,-1 1-1,0 1 1,0 1-1,-39-2 1,41 6-20,0 1 0,0 0 0,1 2 0,-22 4 0,9-2-364,4-4-475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9:52.98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31 1084 64,'-1'0'23,"0"0"0,-1 0 1,1 0-1,0 0 0,0 0 0,-1-1 0,1 1 0,0 0 1,0-1-1,0 1 0,0-1 0,0 1 0,-1-1 1,1 1-1,0-1 0,0 0 0,0 0 0,0 1 0,1-1 1,-1 0-1,0 0 0,0 0 0,0 0 0,1 0 1,-1 0-1,1 0 0,-1 0 0,0 0 0,1-1 0,0 1 1,-1 0-1,1 0 0,0 0 0,0-1 0,-1 1 1,1 0-1,0 0 0,0 0 0,0-1 0,1 1 0,-1 0 1,0 0-1,0-1 0,1 1 0,-1 0 0,1 0 0,0-2 1,3-8-10,-1 0 1,2 0-1,-1 1 1,10-15-1,54-78 88,4 4-1,4 3 0,4 3 1,97-87-1,-112 120-94,2 2 0,3 4-1,84-50 1,-146 99-13,-2 1-7,0-1-1,1 2 1,0-1-1,0 1 1,0 0-1,1 0 0,-1 1 1,0 0-1,1 0 1,10-1-1,-17 22-18,-2-14 33,-1 0 0,0 0 1,1-1-1,-2 1 0,1-1 0,0 0 0,-1 0 0,0 1 0,0-2 1,0 1-1,-7 6 0,-49 41 20,39-36-24,-114 92-43,-253 215-153,315-257 224,21-23 18,2 3 0,-69 83 0,118-127-39,-1-1-1,0 1 0,1-1 0,-1 1 0,1 0 0,-1 0 0,1-1 0,-1 1 0,1 0 1,-1 0-1,1-1 0,0 1 0,-1 0 0,1 0 0,0 0 0,0 0 0,-1 0 0,1-1 1,0 1-1,0 0 0,0 0 0,0 0 0,0 0 0,0 0 0,1 1 0,0-2-2,-1 1 0,1-1 0,0 0 0,0 1 0,0-1 0,0 0 0,-1 0 0,1 1 0,0-1 0,0 0 0,0 0 0,0 0 0,0 0 0,0 0 0,0 0 0,0 0-1,-1 0 1,1-1 0,1 1 0,45-15 1,2-9 20,-1-1 0,76-55 0,-37 22 3,330-197 53,18 32-34,-382 204-102,-50 19 26,-6 0 5,-15 2 10,1 2 1,-1 0-1,1 1 0,1 0 0,-1 2 1,1 0-1,-19 11 0,4-3-20,-16 9-14,2 1-1,-81 62 1,-75 81 55,80-64-3,71-63 13,5-6 15,1 3-1,1 2 0,-46 56 1,86-93-23,1 0 1,0 0 0,-1 0-1,1 0 1,0 1-1,1-1 1,-1 0-1,1 1 1,-1 0 0,1-1-1,0 1 1,1 0-1,-1-1 1,1 1 0,-1 0-1,1 5 1,1-7-5,0 0 1,0 0-1,0 0 1,0 0 0,0 0-1,0 0 1,0-1-1,1 1 1,-1-1 0,1 1-1,-1-1 1,1 1-1,-1-1 1,1 0-1,0 1 1,0-1 0,0 0-1,0 0 1,0-1-1,0 1 1,0 0 0,0-1-1,0 1 1,0-1-1,0 0 1,0 1-1,0-1 1,4 0 0,28 3 12,2-1 1,-1-1 0,0-2 0,0-2-1,0-1 1,-1-1 0,1-3-1,-1 0 1,-1-2 0,1-2 0,-2-1-1,0-1 1,0-2 0,-2-1-1,0-1 1,-1-2 0,37-32 0,-20 10-15,-2-3 1,-2-1 0,38-56 0,98-162-17,-128 185-4,-24 39 1,3-4-147,42-83 1,-71 127 162,0 0 0,1 0 0,-1 0 0,0 0 1,0-1-1,0 1 0,0 0 0,0 0 0,0 0 0,0 0 0,0 0 1,0 0-1,1 0 0,-1 0 0,0 0 0,0-1 0,0 1 0,0 0 1,0 0-1,0 0 0,0 0 0,0 0 0,0 0 0,0-1 0,0 1 1,0 0-1,0 0 0,0 0 0,0 0 0,0 0 0,0 0 0,0 0 1,0-1-1,0 1 0,0 0 0,0 0 0,0 0 0,0 0 0,0 0 1,0 0-1,-1 0 0,1-1 0,0 1 0,0 0 0,0 0 0,0 0 1,0 0-1,0 0 0,0 0 0,0 0 0,0 0 0,-1 0 0,1 0 1,0 0-1,0 0 0,0 0 0,0-1 0,0 1 0,0 0 0,0 0 1,-1 0-1,1 0 0,0 0 0,0 0 0,0 0 0,0 0 0,-12 7-18,-13 12 37,-23 20-3,-1-2 1,-3-2 0,-60 30 0,111-64-16,-41 25 1,1 3-1,1 1 1,2 2-1,-63 67 1,-116 163 40,217-262-40,-40 49 84,3 1 0,3 1 0,-53 103 0,85-136-7,12-14-27,20-15-49,-7-4 10,-2-2 0,0-1 0,31-34 1,-44 44-14,37-41 2,-2-1 0,37-59 0,64-120 0,-28 42 0,-27 56 2,61-96-111,-150 228 102,0-1-1,0 0 1,0 0-1,0 0 1,0 0-1,-1 0 1,1 0-1,0 0 0,0 0 1,0 0-1,0 1 1,0-1-1,0 0 1,0 0-1,-1 0 1,1 0-1,0 0 1,0 0-1,0 0 1,0 0-1,0 0 1,-1 0-1,1 0 0,0 0 1,0 0-1,0 0 1,0 0-1,0 0 1,0 0-1,-1 0 1,1 0-1,0 0 1,0 0-1,0-1 1,0 1-1,0 0 1,0 0-1,-1 0 0,1 0 1,0 0-1,0 0 1,0 0-1,0 0 1,0 0-1,0-1 1,0 1-1,0 0 1,0 0-1,0 0 1,0 0-1,0 0 1,-1 0-1,1-1 0,0 1 1,0 0-1,0 0 1,0 0-1,0 0 1,0 0-1,0-1 1,-14 9-206,-17 15-449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9:52.989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134 2609 480,'3'-5'63,"1"0"-1,0 1 1,-1 0-1,1 0 1,1 0-1,-1 0 1,1 1-1,-1-1 1,9-3-1,5-6 77,32-31-22,-2-3 0,54-66 0,72-115 178,-87 109-290,-86 115 11,32-15-5,-20 7-63,-12 16-4,-1 5 68,-1-5-12,0 0 1,0-1 0,-1 1 0,1 0-1,-1-1 1,1 1 0,-1-1-1,0 0 1,0 0 0,-1 0 0,1 0-1,-1 0 1,1 0 0,-1 0-1,0-1 1,-5 4 0,-22 27-8,-9 0 60,-45 44-51,-33 34-153,69-73 102,39-32 35,-1 1-1,2 0 1,-17 15-1,4-1-19,-1-1 0,-1-1 0,0-2 0,-34 20 0,23-15-9,16-7-14,17-14 49,0 0 1,0 0 0,0 0-1,-1 0 1,1 0 0,0 0 0,0-1-1,-1 1 1,1 0 0,0-1-1,-1 1 1,1-1 0,-1 1 0,1-1-1,0 0 1,-1 1 0,1-1-1,-1 0 1,-2 0 0,-56 4-148,59-4 154,1 0-1,-1 0 1,1 0 0,-1 0 0,1 0-1,-1 0 1,1 0 0,-1 1-1,1-1 1,-1 0 0,1 0-1,0 0 1,-1 1 0,1-1 0,-1 0-1,1 0 1,0 1 0,-1-1-1,1 0 1,0 1 0,-1-1 0,1 0-1,0 1 1,-1-1 0,1 1-1,0-1 1,0 0 0,0 1-1,-1-1 1,1 1 0,0-1 0,0 1-1,-2 25-54,2-22 54,40-3 39,23-3 50,-22 1-18,49 4-1,-77-1-46,-1 0-1,0 0 0,0 1 1,-1 1-1,1-1 0,-1 2 1,0 0-1,0 0 0,0 1 1,20 15-1,-27-15-11,0 0 1,0 0-1,0 0 0,-1 1 0,0 0 1,0 0-1,0 0 0,-1 0 0,0 0 1,-1 0-1,1 1 0,-2-1 0,1 0 1,-1 1-1,0-1 0,-2 15 1,2 0-4,-3-14-5,1-1 1,-2 1 0,1-1 0,-1 0 0,0 0 0,-1 0 0,0 0 0,0-1 0,0 1 0,-8 6 0,8-9-6,-17 14-67,22-18 69,0 1 0,-1-1 0,1 0 0,-1 0-1,1 0 1,-1 0 0,1 0 0,0 0 0,-1 0 0,1 0 0,-1 0 0,1 0 0,-1 0-1,1 0 1,-1 0 0,1 0 0,0 0 0,-1 0 0,1 0 0,-1 0 0,1-1 0,-1 1-1,1 0 1,0 0 0,-1-1 0,1 1 0,0 0 0,-1 0 0,1-1 0,0 1 0,-1-1-1,1 1 1,0 0 0,0-1 0,-1 1 0,1 0 0,0-1 0,0 1 0,0-1 0,0 1-1,-1-1 1,1 1 0,0 0 0,0-1 0,0 1 0,0-1 0,0 1 0,0-1 0,0 0-1,-14-46-135,10 36 78,1 0 0,0 0 0,0-1 0,1 1 0,-1-17 0,3 15-13,-1 0-1,0 0 1,-1 0-1,-4-13 0,5 23 57,1 0-1,-1-1 1,0 1-1,-1 0 1,1 0-1,0 0 0,-1 0 1,0 0-1,0 0 1,0 0-1,0 0 1,0 0-1,-1 1 1,1 0-1,-1-1 1,1 1-1,-1 0 0,0 0 1,-6-3-1,4 4 33,4 42 230,2-25-178,1 0 0,1 0-1,0 0 1,1 0 0,1 0 0,0-1 0,12 23-1,3 10 26,-16-33-70,-2 0 0,1 0 0,-2 1 0,0-1 0,-1 0 0,-3 27 0,2 6 8,0-43-28,0 1 0,0-1 0,-1 0 0,1 1 0,-1-1 1,0 0-1,0 0 0,-1 0 0,0-1 0,0 1 0,0 0 0,0-1 0,-1 0 0,-5 6 0,-19 29 15,22-35-12,-1-3 20,1-1 1,-1 0-22,0 0-5,-25 0-69,31 0 53,5 2 26,0 1 1,1-2-1,-1 1 1,1 0-1,0-1 0,-1 0 1,8 1-1,5 2 19,11 3 35,0-2 0,0 0 0,0-2 0,43-1 0,7 2 75,225 9 80,-248-13-112,-1-3 0,83-15-1,-44 5-98,-70 11-4,-1 0-1,0-2 1,1-1-1,-1 0 1,-1-2-1,35-14 0,-2-10-1,-2-1 0,-1-3 0,-1-2 0,-2-3 0,58-61 0,196-247 16,-270 308-21,4-6 5,128-144-63,-148 173-43,-30 28-146,-10 7 119,-72 47 48,-3-5 1,-2-4-1,-125 49 0,-335 102 221,537-198-138,-151 61 18,118-44-11,-1-3-1,-107 28 1,95-44-7,65-7 0,0 0 0,1-1 0,-1 1 0,0-1 0,1 0 0,-1 0 0,1-1 0,-1 1 0,1-1 0,0 0 0,-1 0 0,-4-4 0,4 2-5,0 0 1,0 0-1,1-1 0,0 1 1,0-1-1,0 0 0,1 0 1,-1-1-1,1 1 1,0-1-1,1 1 0,-1-1 1,-1-6-1,1-3-7,1-1 1,0 1-1,1 0 1,0-20-1,2 30 12,0 0-1,0 0 1,0 0-1,0 0 1,1 0-1,-1 1 1,1-1-1,0 0 1,1 1-1,-1-1 1,5-4-1,41-50 2,-14 17-1,57-93 5,33-45-106,-117 169-41,-13 16-94,-10 9 80,-240 196-138,256-210 299,0 0 0,1 0 0,-1 0 1,1 0-1,-1 0 0,0 0 0,1 0 0,-1 0 0,1 0 0,-1 0 0,0 1 0,1-1 0,-1 0 0,1 0 0,-1 0 1,0 1-1,1-1 0,-1 0 0,0 0 0,0 1 0,1-1 0,-1 0 0,0 1 0,0-1 0,1 0 0,-1 1 1,0-1-1,0 1 0,0-1 0,0 0 0,1 1 0,-1-1 0,0 1 0,0-1 0,0 0 0,0 1 0,0-1 0,0 1 1,0-1-1,0 1 0,0-1 0,0 0 0,0 1 0,-1-1 0,1 1 0,0-1 0,0 0 0,0 1 0,0-1 1,-1 0-1,1 1 0,0-1 0,0 0 0,-1 1 0,1-1 0,0 0 0,-1 1 0,1-1 0,0 0 0,-1 0 0,1 1 1,-1-1-1,41-1 64,-36 1-37,15-3 9,0-1 1,0 0-1,0-1 1,-1-1-1,1-1 1,17-10-1,107-63 50,-115 64-61,107-65 105,628-354 323,-658 380-443,129-62 7,-195 104-209,-59 25 161,0 0 1,1 1-1,1 1 1,0 1-1,-22 23 1,6-6-9,-92 69 7,-195 122 0,52-42 12,-78 91 46,276-210 22,4 3 1,-100 125 0,162-184-57,-27 41 10,30-44-10,1-1 0,-1 1 0,1-1 0,0 1 0,0 0 0,0 0 1,0 0-1,0 0 0,1-1 0,-1 1 0,1 0 0,0 0 0,0 0 0,0 0 0,1 4 0,-1-6 3,1 0 0,0 0 0,0 0 0,0 0 0,0 0 0,0-1 0,0 1 0,0 0 0,0-1 0,0 1 0,0 0-1,1-1 1,-1 0 0,0 1 0,0-1 0,1 0 0,-1 1 0,0-1 0,0 0 0,1 0 0,-1 0 0,0 0 0,0 0 0,1 0 0,-1-1-1,0 1 1,2-1 0,5 1-8,12-1 10,0-1 1,-1-1-1,1-1 1,-1-1 0,0 0-1,0-1 1,0-2 0,-1 1-1,0-2 1,18-12-1,25-18 26,78-67-1,-107 80-25,402-354 15,-268 228-7,-131 121-4,-8 4-19,1 2 1,2 1-1,0 1 1,2 1-1,48-24 0,-78 44 6,1 1-1,-1 0 0,0 0 1,0 0-1,1 0 0,-1 1 1,0-1-1,1 0 1,-1 1-1,1 0 0,-1-1 1,1 1-1,-1 0 0,1 0 1,-1 1-1,4 0 0,-5 0 7,0 0 1,0 0-1,0 1 0,0-1 0,0 1 0,0-1 0,0 1 0,0-1 0,-1 1 0,1 0 1,-1-1-1,1 1 0,-1 0 0,1-1 0,-1 1 0,0 0 0,0 0 0,0-1 1,0 1-1,0 0 0,-1 2 0,1 1 2,-1 0 0,0 0 0,0 0 0,-1 0-1,1 0 1,-1-1 0,0 1 0,-1 0 0,1-1 0,-1 0 0,1 1 0,-1-1 0,-5 5 0,-53 51 16,44-44-15,-101 101 93,6 6-1,6 4 1,-130 201 0,186-242-56,36-59-23,-2 0-1,0-1 1,-31 37-1,44-60-22,-1 0-1,1-1 1,-1 1 0,0-1-1,0 0 1,0 0-1,0 0 1,0 0-1,0-1 1,-1 1 0,1-1-1,0 0 1,-1-1-1,-4 1 1,-70 0-214,50-2 238,3 0-45,-1 2 0,1 1 0,-1 1 0,1 1-1,0 1 1,-36 12 0,31-8-5,0-1 0,-1-1 0,1-2 1,-2-1-1,1-1 0,-56-4 0,71 1-20,8-1 46,1 0-1,0 0 1,0-1 0,0 0-1,-13-5 1,16 4 1,-1 1 0,0-1 0,0 2 0,0-1 0,0 1 0,0 0 0,0 0 0,0 0 0,-1 1 0,1 0 0,0 1 0,0-1 0,-8 2 0,13-1 6,0-1 1,0 0 0,0 0-1,1 1 1,-1-1 0,0 1-1,0-1 1,0 1 0,1-1-1,-1 1 1,0-1 0,1 1-1,-1-1 1,0 1 0,1 0-1,-1 0 1,1-1 0,-1 1-1,1 0 1,-1 0 0,1 0-1,-1-1 1,1 1 0,0 0-1,0 0 1,-1 0 0,1 0 0,0 0-1,0 0 1,0 0 0,0 0-1,0-1 1,0 1 0,0 0-1,0 0 1,1 0 0,-1 0-1,0 0 1,0 0 0,1 0-1,0 1 1,0 0 6,1 1 0,-1-1-1,1 1 1,-1-1 0,1 0 0,0 1 0,0-1 0,0 0 0,0 0 0,0-1-1,0 1 1,4 2 0,14 4 21,0-2-1,0 0 1,0-1-1,0-1 1,39 2-1,30 7 38,-56-7-28,46 1 0,10 3 22,-63-6-47,0 0 0,0-2-1,0-1 1,1-1 0,-1-1 0,0-1-1,0-2 1,0 0 0,31-10 0,-39 9-5,1 0 0,0 2 0,0 0 0,0 1 0,36 2 0,-42-1 0,1-1 0,-1 0 0,18-5-1,12-3-1,1 1 8,-29 5-10,1 1 1,-1 0 0,22 0-1,30-2 29,0-2 1,0-3-1,115-34 0,-35 8 5,-78 20-22,0-3 0,-1-3 1,-1-3-1,-2-3 0,0-3 1,-2-2-1,59-43 0,24-20 17,96-73 6,-174 114-40,121-109-34,-174 142 24,-14 20 11,1-1 0,-1 0-1,1 0 1,0 1 0,0-1 0,0 1 0,0-1 0,1 1-1,-1 0 1,1 0 0,3-2 0,-5 3 27,-43 1-52,27 2 5,0 0 1,-1 2 0,1-1-1,0 2 1,1 0-1,-1 1 1,-23 13-1,-7 2-39,-124 49-58,-121 53 42,214-86 197,-121 79 0,-9 17 72,166-111-189,-1-2-1,0-2 1,-61 18 0,-124 22-31,212-52 28,14-2 1,10-1-16,18-2 28,0 0-1,-1-2 0,1-2 0,0 0 1,-1-2-1,0 0 0,0-2 1,0-2-1,-1 0 0,-1-1 0,29-16 1,29-21 21,148-109 0,229-226-10,-302 244-29,-125 106-28,10-8-64,-44 40 94,1 0-1,0 0 1,0 0-1,0 1 1,0-1-1,-1 0 1,1 0-1,0 0 1,0 0-1,0 0 1,-1 0-1,1 0 1,0 0-1,0 0 1,0-1-1,-1 1 1,1 0-1,0 0 1,0 0-1,0 0 1,0 0-1,-1 0 1,1 0-1,0 0 1,0 0-1,0-1 1,0 1-1,-1 0 1,1 0-1,0 0 1,0 0-1,0 0 1,0-1-1,0 1 0,0 0 1,0 0-1,0 0 1,-1 0-1,1-1 1,0 1-1,0 0 1,0 0-1,0 0 1,0-1-1,0 1 1,0 0-1,0 0 1,0 0-1,0-1 1,0 1-1,0 0 1,0 0-1,0 0 1,1-1-1,-1 1 1,0 0-1,0 0 1,0 0-1,0 0 1,0-1-1,0 1 1,0 0-1,0 0 1,1 0-1,-1 0 1,0-1-1,-17 0-117,2 1 17,-11-1 33,0 1 0,0 2 0,1 0 0,-1 2 0,-29 8 0,-291 104 204,-330 91 196,616-195-303,-1-2 0,-1-3-1,0-2 1,0-4 0,-64-5-1,83-3-33,1-1 0,0-3-1,-63-23 1,-20-6-97,104 33 51,0-1 0,1 0 0,-31-19 0,-25-11-82,63 34 111,-1 0 0,0 1 1,-22-3-1,23 5 11,0-1 0,0-1 0,0 0 0,-16-7 0,26 9 11,1-1 1,-1 0-1,1 0 1,0 0-1,0 0 1,-1 0-1,1 0 1,1-1-1,-1 1 1,0-1-1,1 0 1,-1 1-1,1-1 1,0 0-1,0 0 1,0 0-1,0 0 1,0 0-1,0-4 0,0 0 2,0 0 0,0 1 0,1-1 0,0-1-1,0 1 1,1 0 0,1-10 0,1 10 3,0 1 0,0-1 1,0 0-1,1 1 0,0 0 0,0-1 1,8-7-1,-7 7 3,1 0 1,-2 0-1,1 0 1,6-15-1,-8 19 6,1-1 0,-1 1 0,0-1 0,1 1 0,0 0 0,0 0-1,0 1 1,0-1 0,0 1 0,0 0 0,1 0 0,-1 0 0,9-1-1,10-7 16,-1-2-9,-1-2 1,0 0-1,28-26 1,-28 22-21,1 1 1,29-17-1,-18 12 8,0-1 0,58-54 0,-56 46 1,55-39 0,-77 62-4,1 1 1,0 0-1,22-7 0,-23 10 0,-1 0 0,0-1-1,0-1 1,-1 0 0,0-1-1,16-11 1,32-28-3,71-41 0,-65 45 0,25-13 2,52-37 28,118-92-3,-239 175-30,-20 10 5,-1 0 0,1 0 0,-1 0 0,0-1 0,0 1 1,0 0-1,1 0 0,-1 0 0,0 0 0,0-1 0,0 1 0,0 0 0,0 0 0,0 0 0,-1 0 0,1 0 0,0-1 0,0 1 1,0 0-1,-1 0 0,1 0 0,-1-1 0,1 1 0,0 0 0,-1 0 0,0 0 0,-9 17-13,-1-1-1,-1 0 0,0 0 1,-1-2-1,-1 1 0,-17 14 1,2-1 7,-404 396 159,396-391-120,1 2 1,-50 66-1,83-97-34,0-1 0,0 1-1,0-1 1,1 1 0,-1 0-1,1 0 1,0 0-1,1 0 1,-1 0 0,1 1-1,0-1 1,0 11 0,1-13-2,1-1 1,-1 1 0,1 0-1,0 0 1,0 0 0,0-1-1,0 1 1,0 0 0,1-1-1,-1 1 1,1-1 0,0 0-1,0 1 1,-1-1 0,1 0-1,1 0 1,-1 0 0,0-1-1,0 1 1,1 0 0,-1-1-1,1 1 1,-1-1 0,6 2-1,3 1 1,0 0 0,1-1 1,0 0-1,-1-1 0,1-1 0,0 1 0,0-2 0,0 0 0,0 0 0,0-1 0,-1 0 0,1-1 0,15-5 0,13-5 30,0-2 0,52-26 0,-68 29-25,15-7 12,58-25 10,-2-3-1,165-112 1,-239 143-36,33-33 0,-50 45-9,0-1 0,-1-1 0,1 1 0,-1 0 0,0-1 0,0 0 0,0 1 0,0-1 0,-1 0 0,0-1 0,0 1-1,-1 0 1,1 0 0,0-11 0,-23 15-83,3 0 44,-1 2-1,1 0 1,-1 1 0,1 0 0,-1 2 0,-31 10-1,-15 8 46,-1-3-1,0-3 0,-1-3 0,-130 9 0,99-9 153,65-8-39,-55 3 0,88-31-69,5 8-33,1 1 1,0 0-1,0 0 1,2 0-1,0 1 0,0 0 1,18-20-1,-25 32 1,-14 3-153,-9 6 98,-33 32 12,42-29 43,0-1 0,-1 0 0,0-1 0,-1-1 0,1 0 0,-2-1 0,1-1 0,-23 7 0,17-6 0,17-5-3,0 0 1,0 0-1,0-1 0,-1 0 1,1 0-1,0 0 0,-1-1 0,1 1 1,-9-1-1,14-41 30,6 27-24,1 1 0,1 0 0,0 0 0,1 1 0,0 0 0,1 1 0,0 0 0,14-10 0,6-9 7,161-171 17,-182 191-27,10-11 0,2 1 0,41-30 0,-48 40 0,0 1 0,1-2 0,19-18 0,-33 27-1,0 0 0,-1 0 0,1-1 0,-1 1 0,1-1 0,-1 1 0,0-1 0,0 1 0,0-1 0,0 0 0,-1 1 0,1-1 0,-1 0 0,0 0 0,0 0 0,1 1 0,-2-1 1,1 0-1,-1-4 0,1 4 0,-1 0 0,1 0 0,0 0 0,0 0 0,0 0 0,0 1 0,1-1 0,-1 0 0,1 0 0,0 0 0,0 0 0,1-3 0,9-11 1,1 0-1,0 1 1,1 0 0,1 1-1,0 1 1,1 0 0,29-21 0,-16 17 5,1 2 1,0 1 0,1 1 0,35-11 0,-6 3-8,-17 5 19,1 2-1,0 1 0,1 3 0,84-11 1,-48 16 22,0-2 0,102-26 0,-171 31-40,-1 1 0,0 1-1,1 0 1,-1 1 0,16 0 0,-21 1 1,-1-1 1,1 1-1,0 0 1,-1 0-1,1 0 1,0 1-1,-1-1 1,0 1-1,1 0 1,-1 1-1,0-1 1,0 1 0,5 4-1,13 3 21,-21-8-20,0-1-1,-1 0 0,1 1 1,0-1-1,0 0 0,-1 1 1,1-1-1,-1 1 1,1-1-1,-1 1 0,1 0 1,-1-1-1,0 1 0,0-1 1,0 1-1,0 0 0,0-1 1,0 1-1,0-1 0,-1 1 1,1 0-1,-1-1 0,1 1 1,-1-1-1,1 1 0,-1-1 1,0 0-1,0 1 0,0-1 1,-2 3-1,-206 143 1,165-118 3,-20 13 21,-2-2 0,-2-3-1,-1-4 1,-89 31-1,-118 23 40,270-85-64,1-1 0,0 1 0,-1 1 0,1-1 0,0 1 0,0-1 0,1 2 0,-1-1 0,0 0 0,-6 8 0,9-8 0,-1 1 0,1-1 0,0 1 0,1 0 0,-1 0 0,1 0 0,-1 0 0,1 0 0,0 0 0,0 0 0,1 0 0,-1 0 0,1 0 0,1 7 0,-1-9 0,0-1 0,1 1 0,0 0 0,-1-1 0,1 1 0,0 0 0,0-1 0,0 1 0,0-1 0,0 0 0,0 1 0,0-1 0,0 0 0,0 1 0,1-1 0,-1 0 0,1 0 0,-1 0 0,1 0 0,-1 0 0,1-1 0,-1 1 0,1 0 0,0-1 0,0 1 0,-1-1 0,4 1 0,54 6 0,-34-9 8,-1 0 0,1-2 0,-1-1 0,0-1 0,-1-1 0,1-1-1,-2-2 1,1 0 0,32-19 0,21-19 35,85-67 1,-82 57-41,-35 27-6,-2-1 0,61-60 0,184-236-23,-273 308 0,-1-1 1,19-40 0,-17 30 31,-14 28-15,1-1 1,0 1-1,-1-1 0,0 0 0,0 0 0,0 0 0,0 1 1,-1-1-1,1 0 0,-1 0 0,0 0 0,0 0 0,-1 0 1,1 0-1,-1 0 0,0 0 0,0 1 0,0-1 0,0 0 1,-1 0-1,1 1 0,-1-1 0,0 1 0,0 0 0,0-1 1,-1 1-1,1 0 0,-5-4 0,-6-2 12,2-1 0,-1-1 0,1 0 0,-18-22 0,-10-12 3,36 43-6,1 0-1,0-1 1,0 1-1,0-1 1,0 1-1,0-1 1,0 0-1,0 0 1,1 1-1,0-1 1,-1 0-1,1-1 1,0 1-1,1 0 1,-1 0-1,0 0 1,1-1-1,0 1 1,0 0-1,0 0 1,0-1-1,0 1 0,1 0 1,-1 0-1,1 0 1,0-1-1,0 1 1,0 0-1,1 0 1,-1 0-1,1 0 1,-1 1-1,1-1 1,0 0-1,0 1 1,0-1-1,0 1 1,1 0-1,-1-1 1,6-2-1,0-1 1,0 0 0,1 1 0,-1 0 0,1 0 0,1 1 0,-1 0 0,1 1 0,-1 0 0,13-2 0,5 2 0,0 0 0,32 3 0,-55 0 0,31 0 0,-35 0 0,-1 0 0,1 0 0,0 0 0,0 0-1,0 0 1,-1 0 0,1 1 0,0-1 0,0 0 0,0 0 0,-1 0-1,1 0 1,0 1 0,0-1 0,0 0 0,0 0 0,0 1 0,-1-1 0,1 0-1,0 0 1,0 0 0,0 1 0,0-1 0,0 0 0,0 0 0,0 1-1,0-1 1,0 0 0,0 0 0,0 1 0,0-1 0,0 0 0,0 0 0,0 1-1,0-1 1,0 0 0,0 0 0,1 1 0,-1-1 0,0 0 0,0 0-1,0 0 1,0 1 0,0-1 0,1 0 0,-1 0 0,0 0 0,0 1-1,0-1 1,0 0 0,1 0 0,-1 0 0,0 0 0,0 0 0,1 0 0,-1 1-1,0-1 1,0 0 0,1 0 0,-1 0 0,0 0 0,-16 11-24,-22 8 19,0 1-1,1 2 1,1 2-1,1 1 1,-42 39-1,60-48 25,1 1 0,0 0 1,2 2-1,0 0 0,1 0 0,0 1 1,2 1-1,1 0 0,0 0 0,1 1 0,-7 31 1,5-18 4,8-26-24,0 1-1,0-1 0,1 1 1,0 0-1,-1 13 1,3-22-48,-1-3 27,0 0 0,0-1 0,0 1 0,0 0 0,1 0 0,-1-1 0,1 1 0,-1-1 0,1 1 0,0 0 0,0-1 0,0 1 0,0-1 0,0-2 0,0 1-27,0-179-465,1 174 514,1 0-1,-1 0 0,1 0 0,1 0 0,-1 1 0,1-1 1,1 0-1,0 1 0,0 0 0,1 0 0,0 0 0,0 1 0,0 0 1,1 0-1,1 0 0,-1 0 0,1 1 0,10-7 0,4-3 48,1 1-1,1 0 1,0 2 0,1 1-1,29-10 1,-34 16-9,1 0 0,-1 2 0,1 0 0,0 1 0,1 2 1,-1 0-1,0 0 0,29 5 0,-45-4-35,-1 1 1,0 0-1,0 0 1,0 0-1,1 0 0,-1 1 1,0-1-1,-1 1 0,1 0 1,0 0-1,0 0 1,-1 0-1,1 0 0,-1 0 1,0 1-1,1-1 1,-1 1-1,0 0 0,-1 0 1,1 0-1,0 0 1,-1 0-1,0 0 0,0 0 1,0 0-1,0 0 0,0 0 1,0 6-1,3 11 27,-2 0 0,0 1 0,-2 31 0,0-32-26,-1-11-3,0 0-1,0 0 1,-1-1-1,0 1 1,-1 0-1,0-1 0,0 1 1,-1-1-1,0 0 1,0 0-1,-1 0 1,0-1-1,-6 8 1,-14 14 15,-52 47 0,15-15-8,46-44-3,1 0 0,1 1 0,-13 23 0,22-33-2,1 1 0,0-1-1,1 1 1,0 0 0,0 0-1,1 1 1,0-1-1,0 0 1,1 1 0,0 10-1,1-15 0,0 0 0,0 0 0,0 0 1,1 0-1,0 1 0,0-2 0,0 1 0,0 0 0,1 0 0,3 6 0,-4-8-3,1-1 0,0 0 0,0 0 0,0 0-1,1 0 1,-1-1 0,0 1 0,1 0 0,-1-1 0,1 0 0,0 0 0,-1 0 0,1 0 0,0 0 0,-1 0 0,1 0 0,0-1 0,0 0 0,0 1-1,3-1 1,1 0 1,0 0-1,-1 0 1,1 0-1,0-1 1,0 0-1,-1 0 0,1 0 1,-1-1-1,1 0 1,-1-1-1,0 1 1,0-1-1,11-7 0,-8 4-1,-1-1 0,1-1-1,-2 1 1,1-1-1,-1-1 1,0 1-1,10-19 1,65-105-250,-58 94 230,2 1-1,1 1 1,2 2 0,1 0-1,41-33 1,-62 59 23,0 1-1,1 1 1,-1-1 0,2 2-1,-1-1 1,0 1 0,1 1 0,0 0-1,0 1 1,0 0 0,1 0-1,-1 1 1,1 1 0,-1 0-1,1 0 1,-1 1 0,1 1-1,21 3 1,-29-2-1,1-1 0,-1 0 0,-1 1 1,1 0-1,0-1 0,0 2 0,-1-1 0,1 0 0,-1 1 1,1-1-1,-1 1 0,0 0 0,0 0 0,-1 1 0,1-1 0,-1 0 1,1 1-1,-1 0 0,0-1 0,0 1 0,-1 0 0,1 0 0,-1 0 1,0 0-1,0 0 0,0 0 0,0 6 0,0-3 1,0 1 0,0 0 0,-1-1 1,0 1-1,0-1 0,-1 1 0,0-1 0,-1 1 0,1-1 0,-1 0 1,-1 1-1,1-1 0,-1 0 0,-7 11 0,-31 32-27,-1-2-1,-3-2 1,-1-1-1,-63 44 1,94-76 24,-32 27 4,-54 59-1,101-99-5,0 0 0,0 0-1,0 0 1,0 0 0,0 0-1,0-1 1,0 1 0,0 0-1,-1 0 1,1 0-1,0 0 1,0 0 0,0 0-1,0 0 1,0-1 0,0 1-1,0 0 1,0 0 0,0 0-1,0 0 1,-1 0 0,1 0-1,0 0 1,0 0 0,0 0-1,0 0 1,0-1-1,0 1 1,-1 0 0,1 0-1,0 0 1,0 0 0,0 0-1,0 0 1,0 0 0,-1 0-1,1 0 1,0 0 0,0 0-1,0 0 1,0 0 0,0 0-1,0 0 1,-1 0-1,1 1 1,0-1 0,0 0-1,0 0 1,0 0 0,0 0-1,0 0 1,-1 0 0,1 0-1,6-25-46,13-31-34,36-69-104,-31 74 106,24-71 0,-45 115 85,0-1 1,1 1-1,0-1 1,0 1-1,1 0 0,0 0 1,0 1-1,0 0 1,1 0-1,0 0 0,7-5 1,7-4 66,0 1 0,31-17 0,-44 28-43,0 0 1,1 0-1,-1 1 1,1 0-1,0 0 1,0 1-1,-1 0 1,1 1-1,0-1 0,0 1 1,0 1-1,0-1 1,0 2-1,-1-1 1,1 1-1,0 0 1,-1 0-1,1 1 1,-1 0-1,14 8 0,-16-8-16,0 1-1,0 0 1,-1 0-1,1 0 1,-1 0-1,0 1 1,0 0-1,0-1 1,0 1-1,-1 1 0,0-1 1,0 0-1,-1 1 1,1 0-1,-1 0 1,0-1-1,-1 1 1,0 0-1,0 0 1,0 1-1,0-1 0,-1 0 1,0 7-1,0-12-8,0 4 2,1-1 1,-1 1-1,0 0 0,0 0 1,0 0-1,0-1 0,-1 1 0,0 0 1,0 0-1,0-1 0,-1 1 1,1-1-1,-1 1 0,0-1 0,-1 0 1,1 0-1,-1 0 0,0 0 1,0 0-1,0 0 0,-4 3 0,-26 24-8,-2-1 0,-1-2 0,-49 30 0,-127 55-12,166-83-11,39-25 20,0 0 0,0 0 0,0 0 0,0-1 0,-1 0 0,0-1 0,0 0 0,-9 2 0,-3 2 11,40-9 7,41-11 0,-32-7-6,-1-1 0,-1-1 0,-1-2 0,-1 0 0,-1-2 0,31-43-1,53-54-11,-4 8-116,-103 123-16,-8 10 156,-7-1-19,-1-1 1,0-1 0,-1 0 0,-31 22 0,-79 43-17,73-48 15,-52 34 32,-304 170 219,211-158-204,-28 15-29,-118 101-11,115-61 3,23-6 41,205-126-48,0-1-1,1 0 1,-1 0 0,0 1 0,1-1-1,-1 0 1,0 1 0,1-1 0,-1 1-1,1-1 1,-1 0 0,0 1 0,1 0-1,-1-1 1,1 1 0,0-1 0,-1 1-1,1 0 1,-1-1 0,1 1 0,0 0-1,-1-1 1,1 1 0,0 0-1,0-1 1,0 1 0,0 0 0,-1 0-1,1-1 1,0 2 0,22 5-18,42-9-9,-61 1 26,31-5 1,0-2-1,0-1 0,-1-1 0,0-3 1,46-23-1,-28 13 5,669-359-30,-626 318 13,-61 39-63,48-26-1,-79 50 75,-1 1-1,1-1 0,-1 0 0,1 0 0,0 0 1,-1 1-1,1-1 0,0 1 0,0 0 0,-1-1 1,1 1-1,0 0 0,0 0 0,-1 0 1,1 0-1,3 1 0,-5-1 1,1 1 1,0-1-1,0 0 1,-1 1-1,1-1 0,-1 1 1,1 0-1,0-1 0,-1 1 1,1-1-1,-1 1 1,1 0-1,-1 0 0,0-1 1,1 1-1,-1 0 0,0 0 1,1-1-1,-1 1 1,0 0-1,0 0 0,0 0 1,0-1-1,0 2 0,0 3-2,0 0 0,0 0 0,-1 0 0,0-1 0,0 1 0,-1 0-1,1-1 1,-1 1 0,0-1 0,-4 8 0,-9 9-11,-1-1 1,-1-1 0,-1-1-1,-1 0 1,-34 25-1,-13 12 38,-69 59 44,-5-5 1,-207 121 0,321-214-45,-15 9 40,-66 53 0,106-78-63,0 1 0,1-1 0,-1 0 0,1 1 0,-1-1 0,1 1 0,-1-1 0,1 1 0,-1-1 0,1 1 0,-1-1 0,1 1 0,0-1 0,-1 1 0,1 0 0,0-1 0,0 1 0,-1 0 0,1-1 0,0 1 0,0 0 0,0-1 1,0 1-1,0 0 0,0-1 0,0 1 0,0 0 0,0-1 0,0 2 0,17 7-9,34-5-9,-49-4 17,14-1 4,-1 0-1,1-1 0,0-1 0,-1 0 1,0-1-1,28-11 0,84-49 28,-88 42-21,65-26 0,-75 38-9,1 1 0,-1 2 0,2 1-1,-1 1 1,1 2 0,41 0 0,-47 4 2,-1 1 1,0 0-1,0 2 1,0 1 0,-1 1-1,0 1 1,0 1-1,36 17 1,-56-23-8,-2-2 4,0 0-1,-1 1 1,1-1-1,-1 0 1,1 0-1,-1 1 1,1-1-1,-1 0 1,1 1 0,-1-1-1,1 0 1,-1 1-1,1-1 1,-1 1-1,0-1 1,1 1-1,-1-1 1,0 1-1,1-1 1,-1 1-1,0-1 1,0 1-1,1-1 1,-1 1-1,0-1 1,0 1-1,0 0 1,0-1-1,0 1 1,0-1-1,0 1 1,0 0-1,-10 0-163,-929-5-203,886 7 393,0 2-1,1 3 1,-1 2 0,2 3 0,-75 27 0,19 11 135,118-59-159,1 1-1,0 0 1,1 0 0,-1 1-1,1 1 1,0 0-1,0 0 1,1 2 0,27-5-1,7 3 1,75 2 0,-95 3-3,-9 1 2,-1 1 0,0 0 0,1 1 1,-1 1-1,-1 1 0,27 10 1,99 53 68,-2 0 52,-89-48-80,167 73 61,-194-80-68,0 2-1,-1 1 1,-1 0 0,0 2-1,-1 1 1,25 27 0,16 21 62,2-2 0,3-4 0,144 101 0,-206-158-99,1 0-1,-1 0 0,1 0 1,0-1-1,0 0 1,0 0-1,0-1 1,12 3-1,-20-26-87,-8 0 61,0 0-1,-1 0 0,-2 1 0,0 0 0,0 1 0,-28-31 1,18 21-16,-271-353-307,259 337 338,2-2-1,-46-89 0,66 112 22,2-1 0,1-1 0,1 0 0,1 0-1,1 0 1,1-1 0,1 0 0,1-34 0,4 61 0,0-1 0,0 1 0,0 0 0,1 0 0,-1 0 0,0 0 0,0 0 0,0 0 0,0 0 0,1 1 0,-1-1 0,0 0 0,0 0 0,0 1 0,2 0 0,8 7 21,0 0 0,-1 1 0,0 0 0,0 1 0,-1 0 1,8 12-1,0-2 2,334 437 336,-21-25-218,-326-428-147,6 8-1,0 0 0,0-1 0,1 0 0,17 11 0,-27-21-31,-2-22-171,-2 5 178,-1 0-1,-1 0 1,0 1-1,0-1 1,-2 1 0,0 1-1,-1-1 1,-11-15-1,-84-107-346,94 126 343,-203-226-152,-17-24-39,184 204 184,2-1 1,-61-116 0,92 150 37,1 5 5,0-1-1,1 0 1,2-1 0,0 0 0,1-1 0,1 1 0,1-1 0,-5-45 0,11 66-4,0 0 1,-1 0-1,1-1 1,0 1-1,0 0 1,0 1-1,0-1 1,0 0-1,0 0 1,0 0-1,0 1 0,0-1 1,0 0-1,1 1 1,-1-1-1,0 1 1,0-1-1,1 1 1,-1 0-1,0 0 1,1-1-1,-1 1 0,0 0 1,1 0-1,-1 0 1,0 1-1,1-1 1,-1 0-1,0 0 1,2 1-1,47 8 82,-21 5-49,-2 2-1,1 0 0,-2 2 1,31 27-1,-37-29-25,97 80 34,66 50 45,-107-90-33,-4 4-1,-2 2 0,66 77 0,162 232 141,-188-235-129,135 130-1,-73-85-66,-117-126-5,-33-34 5,34 40 0,-54-58-1,4 8-14,-15-20-199,-91-78 105,-47-37-118,37 41 93,-414-344-191,177 98 298,330 313 37,1 0-3,0 0-1,-1 1 0,-1 1 0,-1 1 0,0 0 1,-26-12-1,21 21 57,24 4-57,-1 0 0,1 1 0,-1-1 0,1 0 0,-1 0 0,1 0 0,-1 1 0,1-1 0,-1 0 0,1 1 1,-1-1-1,1 0 0,0 1 0,-1-1 0,1 1 0,0-1 0,-1 0 0,1 1 0,0-1 0,-1 1 0,1-1 0,0 1 0,0-1 0,-1 2 0,1 1 4,0 1 0,0-1 1,0 1-1,1-1 0,-1 1 0,1-1 0,0 1 0,0-1 0,0 0 0,2 5 0,9 16 6,1 0-1,1-1 1,1-1-1,1-1 1,27 29-1,4 6-6,10 15 25,4-2 1,3-3-1,3-3 0,2-2 1,3-4-1,3-3 1,1-3-1,110 53 0,-86-56-25,-21-12 0,-1 4 1,125 85 0,-191-116-4,0 1 1,-1 1-1,0-1 0,12 17 1,-19-22-5,0 1 1,-1-1-1,1 1 1,-1-1-1,0 1 1,-1 0-1,0 0 1,0 0-1,0 0 0,0 1 1,-1-1-1,1 10 1,-2-15-4,0 0 1,-1-1 0,1 1-1,0 0 1,0-1 0,-1 1-1,1-1 1,0 1 0,-1 0-1,1-1 1,0 1 0,-1-1-1,1 1 1,-1-1 0,1 1-1,-1-1 1,1 1 0,-1-1-1,1 1 1,-1-1-1,1 0 1,-1 1 0,0-1-1,1 0 1,-1 0 0,0 0-1,1 1 1,-1-1 0,0 0-1,1 0 1,-1 0 0,-1 0-1,-28 1-31,21-2 22,-19 0 8,0-1-1,1-2 1,-1-1-1,-49-15 1,-106-49 2,48 16 2,10 10-2,-2 6 0,-1 5 0,-2 6 0,0 5 0,-173-4 0,177 23 0,-1 5 0,-135 21 0,-94 47 32,274-63-58,65-8 18,-1 1-1,1 1 0,0 0 0,-1 1 0,1 1 0,0 1 1,-20 9-1,11-5 3,25-9-20,-14 9-263,13-4 283,-1 0 0,1 1 0,0-1 0,0 0 0,1 1 0,0-1-1,0 1 1,0 0 0,0-1 0,1 1 0,0 0 0,0-1 0,1 1-1,0 0 1,0-1 0,2 8 0,0 2 7,1-1 1,1 0-1,0 0 1,1 0-1,9 16 0,-11-25-1,-1-1 0,1 0 0,0 0 0,1 0 0,-1-1 0,0 1 0,1-1 0,0 0 0,0-1 0,7 4 0,28 19 0,-35-21 3,1 0 0,-1 0-1,1-1 1,0 0 0,0 0-1,0 0 1,0-1 0,0 0-1,1 0 1,-1 0 0,1-1-1,-1 0 1,9 0 0,-11 0 4,0 0-1,1 0 1,-1 0 0,0 1 0,0 0 0,1-1 0,-1 2 0,-1-1 0,1 0-1,0 1 1,4 3 0,39 36 39,-4 6 20,-3 2 1,-1 2 0,-3 1-1,38 75 1,75 109 80,158 146 61,-277-339-205,27 51-1,-36-58 0,1-1 0,41 51 0,39 36-2,-90-108-30,-13-11-39,-25-24-45,-177-193-203,-87-83-269,188 194 472,-169-221 0,129 145 81,117 144 14,2 0-1,1-2 1,2 0 0,-24-62 0,41 91 4,1 3 7,0 0 1,1 0 0,-1 0-1,1 0 1,0 0 0,1 0-1,-1-1 1,1 1-1,-1 0 1,2-6 0,-1 12 10,1 0 0,1 0 0,-1-1 0,0 1 0,0 0 0,1-1 0,-1 1 0,1-1 0,-1 1 0,1-1 0,-1 0 0,4 2 0,2 3 11,348 376 381,-65 18 28,-211-284-333,119 144 117,-144-191-185,-29-38-13,1 0 0,1-2 0,1-1 0,2-1 0,34 24 0,-63-50-14,1 0 0,-1 0 0,1 0 0,0 0 0,-1 0 0,1-1 0,0 1 0,-1 0 0,1-1 0,0 1 0,0-1 0,0 0 0,0 0 0,0 1 0,2-1 0,-3-1 0,0 1 1,0 0 0,0-1 0,0 1-1,-1-1 1,1 1 0,0-1 0,0 1-1,-1-1 1,1 1 0,0-1-1,-1 0 1,1 1 0,-1-1 0,1 0-1,-1 0 1,1 0 0,-1 1 0,1-1-1,-1 0 1,0 0 0,1-1 0,1-6-17,-1 0 0,0-1 0,-1 1 1,1-1-1,-3-12 0,2 3 35,-2-13-68,0 1-1,-2 0 1,-2 0-1,0 0 1,-2 1-1,-1 0 1,-25-53-1,-12-7-64,-60-88-1,73 125 69,-132-220-32,-181-402 1,245 435 146,174 327 379,498 567 218,-547-629-633,751 729 234,-523-519-220,28 20 49,-277-253-129,-7-7-58,-256-270 134,-45-43-103,-430-315-311,495 436 315,-282-306-50,355 329 94,152 157 15,-36-33-15,48 46 16,-1 0-1,1 1 1,0-1-1,-1 1 1,0 0-1,1 0 1,-1 0-1,0 1 1,0-1 0,0 1-1,0 0 1,-8-1-1,12 2 2,0 0-1,-1 0 1,1 0-1,0 0 0,0 1 1,-1-1-1,1 0 1,0 0-1,0 0 1,0 0-1,-1 0 1,1 1-1,0-1 0,0 0 1,0 0-1,-1 1 1,1-1-1,0 0 1,0 0-1,0 1 1,0-1-1,0 0 0,0 0 1,0 1-1,0-1 1,-1 0-1,1 0 1,0 1-1,0-1 1,0 0-1,0 0 0,0 1 1,0-1-1,1 0 1,-1 1-1,0-1 1,0 0-1,0 0 1,0 1-1,0-1 0,0 0 1,0 0-1,0 1 1,1-1-1,-1 0 1,0 0-1,0 0 1,1 1-1,7 14 7,28 27 2,2-1 0,1-2 0,2-2-1,51 35 1,-26-19 17,487 341 62,31-44-90,-308-189-17,92 81 15,-299-189 48,-1 4-1,115 127 1,-169-168-35,0 0 0,-2 1 0,16 27 0,-29-38 5,-8-8-21,-15-9-35,-4-7 1,2-2-1,0-1 0,-31-31 1,-68-85-46,88 95 58,-1055-1232-429,1063 1238 487,-19-21 45,2-2-1,-69-122 1,132 184-47,3 12 25,0 1 0,-1 0 0,-1 1 0,0 1-1,28 39 1,-8-11-3,151 172 58,10-9 1,339 277 0,-377-365-107,4-8 0,211 108 0,-355-210 4,1 0 1,-2 1-1,0 2 1,0 0-1,23 22 1,-40-28-5,-29-9-129,1-5 69,0-2 0,0-1 0,0-1-1,-38-21 1,7 3 4,-499-247 59,19-38 63,-52-123 83,297 211-100,157 115-65,114 91 13,0-1-1,2-1 1,0-1 0,-17-27 0,21 17 3,13 32-1,1 0 1,0 0 0,0 0 0,0-1 0,0 1-1,0 0 1,0 0 0,0-1 0,0 1-1,0 0 1,0 0 0,0 0 0,0-1-1,0 1 1,0 0 0,0 0 0,0-1 0,0 1-1,0 0 1,0 0 0,0-1 0,0 1-1,0 0 1,1 0 0,-1 0 0,0-1-1,0 1 1,0 0 0,0 0 0,1 0 0,-1 0-1,0-1 1,0 1 0,0 0 0,0 0-1,1 0 1,-1 0 0,0 0 0,0 0-1,1 0 1,-1 0 0,0-1 0,0 1-1,0 0 1,1 0 0,9-1 3,-1-1 1,1 1-1,0 1 1,0 0-1,0 0 1,0 1-1,-1 0 1,1 1-1,18 5 0,13 6 46,40 20 0,-25-10-42,515 185 64,9 5-14,-391-140-53,583 240 59,-568-219-35,324 205 0,-504-285-24,-16-9-5,0-1 1,0 1-1,0 1 1,0 0-1,-1 0 0,8 9 1,-55-33-155,-247-162-11,179 119 98,-289-167-48,22-32 55,333 224 57,10 9 2,-47-32 0,71 53-1,-1 1 1,0 0-1,0 1 0,0 0 1,-1 0-1,0 1 0,1 0 1,-1 0-1,0 1 0,-19-1 0,25 3 2,1 0 0,-1 1 0,1-1 0,-1 1 0,1-1 0,0 1 0,-1 0 0,1 1 0,0-1-1,0 0 1,0 1 0,0 0 0,0 0 0,0 0 0,0 0 0,0 0 0,-3 4 0,2-1 5,1-1 0,-1 1 0,1 0 1,0 1-1,0-1 0,1 0 1,0 1-1,0-1 0,-3 11 1,3-4 4,0 0 1,1-1-1,0 1 1,1 0-1,0 0 1,1-1-1,0 1 1,1 0 0,0-1-1,6 18 1,-3-20-5,-1 1 0,2-1 1,-1 1-1,1-2 0,0 1 0,1-1 1,0 0-1,1 0 0,8 7 1,14 9 6,39 25 0,-21-17 7,99 74 45,260 244 0,-390-333-58,0-1 1,2 0 0,35 23 0,-53-38-34,-23-24-85,-158-122-251,81 58 284,3-4 1,-114-141 0,199 213 98,21 22 29,27 26 26,98 82 208,246 157 0,-332-243-267,0-2 0,2-2 0,0-2 0,1-3 0,0-1 0,2-3 0,97 9 0,-133-18-21,-15-3-27,-14-7-123,-426-303-126,363 249 215,2-3 0,3-3 0,-97-123 0,90 92 66,-55-75 0,123 161 0,-37-57 0,42 62 0,0 0 0,0 1 0,0-1 0,1 0 0,0 0 0,0 0 0,1-1 0,-2-12 0,4 19 1,-1 0 0,0 1-1,0-1 1,1 1 0,-1-1-1,0 1 1,0-1 0,1 1-1,-1-1 1,1 1 0,-1-1 0,1 1-1,-1-1 1,1 1 0,-1 0-1,1-1 1,-1 1 0,1 0-1,-1-1 1,1 1 0,-1 0 0,1 0-1,0 0 1,-1-1 0,1 1-1,-1 0 1,1 0 0,0 0-1,-1 0 1,1 0 0,-1 0-1,1 0 1,0 0 0,-1 1 0,1-1-1,0 0 1,-1 0 0,1 1-1,1-1 11,24 0 23,190 6 100,-182-2-124,1 1 0,-1 2 0,0 1 0,40 15 0,92 42 72,356 116 151,-491-172-226,22 4-142,-66-15 94,0 0-1,0-1 1,0-1-1,0 0 1,0-1-1,1 0 0,-15-9 1,-21-8-32,-82-27 7,-2 5 0,-225-45 0,344 87 74,0-1 0,1-1-1,-1 0 1,1-1 0,0 0-1,0-1 1,1-1 0,-12-7-1,117 3 303,-19 3-238,0 3 0,1 4 0,139 15 0,-92-3-27,-82-9-28,0 2 0,-1 2 0,57 15-1,490 170 230,-545-175-229,-1 2-1,-1 2 1,71 46-1,99 93 86,8 5-78,-95-85-24,-4 6 0,156 143 0,-252-203 0,33 46 0,-35-43 0,-21-28-6,0 0-1,1 0 1,-1 0 0,0 1-1,0-1 1,0 0-1,1 0 1,-1 0 0,0 0-1,0 0 1,0 0-1,0 1 1,1-1 0,-1 0-1,0 0 1,0 0-1,0 0 1,0 1-1,0-1 1,0 0 0,1 0-1,-1 0 1,0 1-1,0-1 1,0 0 0,0 0-1,0 1 1,0-1-1,0 0 1,0 0 0,0 0-1,0 1 1,0-1-1,0 0 1,0 0 0,0 1-1,0-1 1,0 0-1,0 0 1,-1 0 0,1 1-1,0-1 1,0 0-1,0 0 1,0 0-1,0 1 1,0-1 0,-1 0-1,1 0 1,0 0-1,0 0 1,0 0 0,-1 1-1,-15-5-74,-24-16 87,-79-58-172,-3 5 1,-260-110-1,282 143 110,-2 5 0,-2 4-1,-155-25 1,104 35 102,-280-3 0,341 24-10,0-5 0,0-3 0,1-5 1,-155-41-1,180 32-60,34 10 30,0 2 1,-61-11-1,121 24 18,-1 0 0,-1 2 1,1 1-1,-1 1 1,44 19-1,-11-4-5,422 135 44,239 90 40,-602-198-114,-1 6 0,199 130 1,-303-180-1,-39-17-72,0-1-1,0-1 1,-35-25-1,3 2-9,-435-228-59,289 158 101,182 94 47,-291-146-142,228 120 125,-153-46 0,147 63 60,39 10 26,-62-23-1,102 30-56,0-1 0,0-1 0,1 0-1,0 0 1,0-1 0,1-1-1,0 0 1,0-1 0,-11-12-1,2-2-11,12 12 2,-1 0 0,0 1-1,-1 0 1,-15-11-1,66 21 126,135-12-59,-134 13-55,-1 1 1,0 2-1,0 2 0,0 1 0,-1 2 0,55 19 0,255 127 167,23 8-58,-139-90-39,22 7-33,-202-59-25,-1 2-1,85 50 1,42 54 40,-32-20-101,-135-101-235,-28-21 242,-33-26 64,12 16-30,-1 1 1,-78-37 0,-89-25-66,180 77 53,-253-90-27,7 3 2,199 68 28,-113-66-1,137 60 36,47 30-12,10 4-5,11 4 19,299 112 275,320 88-240,-618-194-69,-20-8-22,-6-1 17,-1-1 1,1 1 0,-1-1-1,1 0 1,-1 0 0,1 0-1,0-1 1,0 0 0,0 0-1,-1 0 1,2-1-1,-1 0 1,0 1 0,-7-8-1,-11-4-31,-198-108-148,-51-27 111,231 132 78,34 15 0,0 0 0,0 0 0,0-1 0,0 1 0,1-2 0,-1 1 0,1-1 0,0 0 0,0 0 0,0-1 0,1 0 0,0 0 0,-6-6 0,11 10 0,-1 1 0,1-1 0,0 0 0,-1 0 0,1 1 0,0-1 0,0 0 0,-1 0 0,1 0 0,0 0 1,0 1-1,0-1 0,0 0 0,0 0 0,0 0 0,0 0 0,0 0 0,0 1 0,1-1 0,-1 0 0,0 0 0,1 0 0,-1 1 0,0-1 0,1 0 0,-1 0 0,1 1 0,-1-1 0,1 0 0,0 0 0,1-1 0,0 1 0,1-1-1,-1 1 1,1 0 0,-1-1 0,1 1 0,-1 1 0,1-1 0,5-1 0,63-3 5,-68 5-4,38 1 23,0 3 1,-1 1 0,0 2-1,47 14 1,155 61 61,-126-40-44,-39-14 25,116 59 0,-157-67-57,0 1-1,-2 2 1,0 2 0,-2 1-1,30 31 1,-37-31-4,156 151 52,-135-136-58,-13-10 0,53 38 0,-48-38 0,-33-26 0,-1-1 0,1 1 0,0-1 0,0-1 0,1 1 0,-1-1 0,1 0 0,-1 0 0,7 2 0,23 4 11,1-3 0,-1 0 1,1-2-1,0-2 0,70-5 0,-19 1-3,166 4 48,309-5 32,-148-31-83,-193 13 0,136-11 24,325-24-100,-660 54-175,-50 4 102,-284 31-262,59-19 226,-394 39-19,539-40 377,-127 0 0,-106-19-243,54-1 95,-370 16 188,628-9-221,1-1 0,-30-5 0,52 5 2,-1 0 0,0-1 0,1 0-1,-1 0 1,1 0 0,0 0 0,-1-1 0,1 0 0,0-1 0,1 1-1,-1-1 1,1 0 0,-1-1 0,-6-7 0,11 11 1,1 0 0,0 0 0,-1 0 1,1 0-1,0 0 0,0 0 0,0 0 1,0 0-1,0 0 0,0 0 0,0 0 0,0 0 1,0 0-1,0 0 0,0 0 0,1 0 1,-1 0-1,0 0 0,1 0 0,-1 0 0,1 0 1,-1 0-1,1 0 0,0 0 0,-1 1 1,1-1-1,0 0 0,-1 0 0,1 1 0,0-1 1,0 1-1,0-1 0,0 0 0,1 0 1,37-22 17,-36 21-18,2-1 0,306-145 52,-272 133-43,-1 2 1,2 2-1,-1 1 1,2 3-1,-1 1 0,60-2 1,54 8 91,187-26 1,-208 14-42,183 6 0,-210 6-15,-46-2-10,80-15 1,-80 8-23,82-2-1,-18 6 18,228-39-1,-261 34-6,108 0-1,-35 4-3,768 10 141,-747-3-148,91 7 8,-34-1-6,-167-8-5,143 16 0,249 52-3,-423-63-8,0 2 0,77 20 0,-75-6 2,-43-19 0,-1 0 0,0 0 0,0 0 0,0 0 0,0 0 0,0 1 0,0-1 0,0 1 0,0-1 0,-1 1 0,1 0 0,-1-1 0,1 1 0,-1 0 0,1 0 0,-1 0 0,0 1 0,1 1 0,-2-2 0,0-1-1,0 0 0,0 1 1,-1-1-1,1 1 0,0-1 0,-1 0 1,1 0-1,-1 1 0,1-1 1,-1 0-1,0 0 0,0 1 1,1-1-1,-1 0 0,0 0 1,0 0-1,0 0 0,0 0 0,0 0 1,0-1-1,-1 1 0,1 0 1,0 0-1,-2 0 0,-36 10-30,22-7 22,-111 27 6,-1-6 1,-226 14 0,-268-35 3,287-24-1,-38-2 0,139 9 6,-52-1-6,201 14-94,0 3 1,0 4-1,-169 36 1,198-28 98,0 2 1,0 3-1,-65 32 0,122-52-5,1 0 1,-1 1-1,0-1 0,0 0 0,0 0 0,1 0 0,-1 0 0,0 0 0,0 1 0,0-1 1,1 0-1,-1 0 0,0 0 0,0 1 0,0-1 0,0 0 0,0 0 0,0 0 0,0 1 1,1-1-1,-1 0 0,0 0 0,0 1 0,0-1 0,0 0 0,0 0 0,0 0 0,0 1 1,0-1-1,0 0 0,0 0 0,0 1 0,0-1 0,0 0 0,-1 0 0,1 1 0,0-1 1,0 0-1,0 0 0,0 0 0,0 1 0,0-1 0,0 0 0,-1 0 0,1 0 1,0 1-1,0-1 0,0 0 0,-1 0 0,1 0 0,0 0 0,0 0 0,0 0 0,-1 1 1,1-1-1,0 0 0,0 0 0,-1 0 0,1 0 0,0 0 0,0 0 0,0 0 0,-1 0 1,1 0-1,25 4-60,-14-3 75,133 24-16,1-7 0,154-1 0,297-26 26,-493 5-10,475-1 49,-396 12-64,210 36 0,-351-36 9,266 50 11,-237-41-21,-1 4 1,89 38-1,-134-45-2,-24-13 2,0 0 0,0 0 1,0 0-1,0 0 0,0 0 1,1 0-1,-1 1 0,0-1 1,0 0-1,0 0 0,0 0 1,0 0-1,0 0 0,0 0 1,0 0-1,0 1 0,1-1 1,-1 0-1,0 0 0,0 0 1,0 0-1,0 0 0,0 1 1,0-1-1,0 0 0,0 0 1,0 0-1,0 0 0,0 0 1,0 1-1,0-1 0,0 0 1,0 0-1,0 0 0,0 0 1,0 0-1,0 1 0,-1-1 1,1 0-1,0 0 0,0 0 1,0 0-1,0 0 0,0 0 1,0 1-1,0-1 0,0 0 1,0 0-1,-1 0 0,1 0 1,0 0-1,0 0 0,0 0 1,0 0-1,0 0 0,0 0 1,-1 0-1,1 1 0,-41 1-147,34-2 120,-59 0 0,-430-13 179,275 0-170,-228 16 1,313 8 4,-219 47 0,-128 63 14,-109 23 1,475-125 10,-1-5-1,-140-1 1,221-12-10,26 0 0,0 0-1,1-1 1,-1-1 0,-14-2 0,18 0-11,6 3-28,35-2-108,-1-1 148,0-1 1,42-11 0,3-1 18,1307-164 171,-1145 158-160,382 15 0,-547 12-43,0 4 1,-1 3-1,0 2 0,-1 4 1,125 49-1,-182-61 6,-11-4 3,0 0-1,0 0 0,0 0 0,0 0 1,0 1-1,-1 0 0,1 0 0,-1 0 1,5 4-1,-9-6 1,1 0 1,-1 0-1,0 0 1,0-1-1,0 1 0,0 0 1,0 0-1,0 0 1,0 0-1,0-1 0,0 1 1,0 0-1,0 0 1,-1 0-1,1 0 1,0-1-1,-1 1 0,1 0 1,0 0-1,-1-1 1,1 1-1,-1 0 0,1-1 1,-1 1-1,1 0 1,-1-1-1,0 1 0,1-1 1,-1 1-1,0-1 1,1 1-1,-1-1 1,0 0-1,0 1 0,1-1 1,-1 0-1,-1 1 1,2-1-3,-13 6-17,1-1 0,-1 0 0,0 0 0,-1-2 0,1 1-1,-1-2 1,-15 2 0,-101-1-111,86-4 97,-475 17 35,-169-3 245,647-15-235,0-3 1,-1-1-1,2-3 0,-1-1 1,-46-18-1,-183-91 61,194 80-53,-3 4 0,-157-48 0,179 73-3,0 2-1,-1 3 1,-104 4 0,87 2-10,-150 9 7,-262 46 0,223-20-31,-1042 75 45,754-72-4,74 10-47,-82 6 61,105-36-36,322-15 0,-122 25-19,35-2-26,104-29-9,90 0 47,-1 1 0,1 1 0,-1 1 0,1 2 0,-43 8 0,46-3 7,-1-2 0,0-1 0,0-1 0,-1-1 0,0-1 0,1-1 0,-1-1 0,-28-4 0,34-1-1,0-1 1,0 0-1,-18-10 1,21 8-14,-1 1 1,-1 1-1,1 0 1,-21-3 0,-164-26-61,165 26 62,0-1-1,1-2 1,-47-23 0,40 14-20,-65-44 1,90 52 21,1-1 0,1 0 0,0-1 0,1-1-1,1 0 1,-13-19 0,16 20 8,-12-20-10,-1 2 1,-1 1 0,-2 1 0,-44-38 0,65 63 12,-12-9 9,18 15-10,0 0 1,-1 0-1,1 0 0,-1 0 1,1 0-1,0 0 0,-1 0 1,1 0-1,-1 0 1,1 0-1,0 1 0,-1-1 1,1 0-1,0 0 1,-1 0-1,1 0 0,0 1 1,-1-1-1,1 0 1,0 0-1,-1 1 0,1-1 1,0 0-1,0 0 1,-1 1-1,1-1 0,0 0 1,0 1-1,-1-1 1,1 0-1,0 1 0,0-1 1,0 0-1,0 1 1,0-1-1,0 1 0,0-1 1,-1 0-1,1 1 0,0-1 1,0 0-1,0 1 1,1-1-1,-1 1 0,0-1 1,0 0-1,0 1 1,0-1-1,0 0 0,0 1 1,0-1-1,1 1 1,1 26 2,2 0 1,1 0 0,1 0 0,1-1 0,1 0 0,19 40 0,-10-24-2,14 53 1,-14-24 3,-4 1 1,-2 0 0,2 119-1,-14-190-6,1-1-1,0 1 0,-1 0 0,1 0 1,-1 0-1,1 0 0,-1-1 1,1 1-1,-1 0 0,1-1 1,-1 1-1,0 0 0,1-1 0,-1 1 1,0-1-1,1 1 0,-1-1 1,0 1-1,0-1 0,0 1 0,0-1 1,1 0-1,-1 0 0,0 1 1,0-1-1,0 0 0,0 0 1,0 0-1,0 0 0,0 0 0,1 0 1,-3 0-1,-34-4-147,29 0 132,0 0 0,0 0-1,1 0 1,-1-1-1,1 0 1,0-1-1,0 1 1,1-1-1,0-1 1,0 1-1,-9-14 1,-10-14-95,-20-42 1,34 58 69,-27-57 4,37 71 42,1 3 22,0 13 90,0 34-31,-2-22-46,2 0 1,0 0-1,2 0 0,1 0 1,0 0-1,12 39 1,-7-43-12,8 19 13,-3 0 0,16 73 0,58 417 342,-79-490-384,2-1 0,2 0 0,1-1 0,22 43 0,83 132 1,-61-113 3,11 21 10,159 213-1,-174-271-13,-52-58-5,-1-4-38,-3-4-58,-49-70-87,3-3 1,-77-164 0,-44-182-319,122 287 362,5-2 0,7-1-1,-24-190 1,58 314 417,4 27-147,12 49 25,15 8 145,75 129 1,60 57 110,-133-210-355,382 529 199,-46-131-219,-321-396-23,2-3 0,65 47-1,-110-88-15,0-1-1,0 1 0,1-1 0,-1 0 0,1 0 1,-1 0-1,1-1 0,0 1 0,0-1 0,0 0 1,0 0-1,6 1 0,-11-16-216,-6-6 199,0 1 0,-2 0 0,-1 1 0,0 0 0,-14-19 0,-8-13-76,-596-918-1250,489 759 1325,9-6-1,-142-319 0,180 358 193,113 222 282,292 403 375,33-17-435,-11-13-355,-256-315-33,422 504 0,-438-545 21,4-3 1,120 84-1,165 69 43,-342-207-89,-12-6-31,-21-14-50,-69-61-109,3-4 0,-94-109-1,141 144 190,-619-731-166,433 496 53,122 150 41,-227-281-127,34-18 243,242 326 78,341 429 644,-184-217-593,967 990 552,-928-970-675,240 174 0,-280-236-2,3-5 1,2-5 0,181 73 0,-58-41 35,-219-86-82,-12-3-34,-16-6-73,-17-13 32,-1-1 0,-58-42 0,-72-66-209,127 95 235,-433-385-443,26-37 267,-268-247 58,286 343 277,272 228 15,125 106-45,27 21-23,-1-2 1,1 1-1,0-1 1,1 0-1,-10-10 139,23 20-92,730 511 833,-247-204-717,722 431-210,-1073-667 35,3-7 0,3-5 1,190 54-1,-270-97-12,44 11 36,-142-41-159,0-1 1,1-2 0,-57-30-1,-102-68-96,153 87 153,-1349-899-723,1147 752 790,-152-103-45,-21 28 199,380 229-68,27 11-1,20 8-62,35 17 55,-2 2-1,81 49 0,-58-30-2,371 217 121,447 232 170,-668-393-384,238 71-1,-289-118 6,1-8 0,197 22 0,-303-56 2,-4 1-121,70 0-1,-140-11 99,0 0 0,1 0 1,-1-1-1,1 0 0,-1 0 0,1-1 1,0-1-1,-10-5 0,-11-6-45,-441-200-652,-363-185 545,-367-302 276,1175 688-98,-31-19 19,-129-83 91,184 116-107,-1 0 0,0 0 1,1 0-1,-1 0 0,1 0 0,-1 0 0,1-1 0,0 1 0,-1-1 1,1 1-1,0-1 0,0 1 0,0-1 0,0 1 0,-1-4 0,3 4-3,0 0-1,0 0 0,0 0 0,0 1 1,0-1-1,0 0 0,0 1 0,0-1 1,0 0-1,0 1 0,1 0 0,-1-1 1,0 1-1,0 0 0,1 0 0,-1-1 1,0 1-1,0 0 0,1 0 0,-1 0 1,0 1-1,1-1 0,1 1 0,19-1 35,1 2 0,-1 1 0,-1 0 0,40 13 0,84 38 104,-104-37-123,818 393 266,-283-124-212,20-48-62,-508-212-13,2-4 0,1-4 0,133 10 0,-96-22 33,241-19 0,-292 5-30,-1-4-1,124-35 0,-191 44-12,38-13-43,-46 16 52,0-1-1,0 1 1,1-1 0,-1 1 0,0-1-1,0 1 1,0-1 0,0 0-1,0 0 1,0 0 0,0 1 0,0-1-1,0 0 1,-1 0 0,1 0-1,0 0 1,-1 0 0,1-1 0,0 1-1,-1 0 1,1 0 0,-1 0-1,0 0 1,1-1 0,-1 1 0,0 0-1,0 0 1,0-1 0,0-1-1,-1 1 5,0 0-1,0 0 0,0 1 0,-1-1 1,1 1-1,-1-1 0,1 1 0,-1 0 1,1-1-1,-1 1 0,0 0 0,0 0 1,1 0-1,-1 0 0,0 0 0,0 1 0,0-1 1,0 1-1,0-1 0,0 1 0,0 0 1,0-1-1,-3 1 0,-9-2-4,-280-65-168,-126-35-25,-695-292 29,707 239 115,-228-94 5,159 61 31,97 56 132,319 112-71,54 17-34,-37-13 22,43 16-28,0 0 0,0-1 0,0 1-1,0 0 1,0-1 0,0 1 0,0-1 0,1 1 0,-1-1 0,0 0 0,0 1-1,0-1 1,0 0 0,1 0 0,-1 1 0,0-1 0,1 0 0,-1 0 0,1 0-1,-1 0 1,1 0 0,-1 0 0,1 0 0,0 0 0,-1 0 0,1 0 0,0 0-1,0 0 1,0 0 0,0-2 0,0 3-2,0-1 1,1 1-1,-1 0 1,0-1-1,1 1 0,-1-1 1,1 1-1,-1 0 1,1-1-1,-1 1 0,1 0 1,-1 0-1,1-1 1,-1 1-1,1 0 0,0 0 1,-1 0-1,1 0 1,-1 0-1,1 0 0,-1 0 1,1 0-1,0 0 0,-1 0 1,1 0-1,0 0 1,37-1 48,0 2 0,-1 2 0,1 1 0,-1 2 0,0 2 0,49 16 0,222 96 192,-246-93-222,464 200 81,339 143-55,15-34-174,-496-223 98,-38-13-98,-746-256-650,285 109 666,-63-33 45,-180-110 1,-155-127-38,-99-57 196,117 130 114,316 161-127,108 49-14,-87-56 0,155 88-59,1 0 0,-1 1 0,0-1 0,0 0 0,1-1 0,-1 1 0,1 0 0,0-1-1,0 1 1,0-1 0,0 0 0,0 0 0,-2-6 0,4 9-3,0-1-1,0 1 1,0-1-1,0 1 0,0-1 1,1 1-1,-1-1 1,0 1-1,0 0 1,1-1-1,-1 1 1,0-1-1,1 1 1,-1-1-1,0 1 0,1 0 1,-1-1-1,1 1 1,-1 0-1,0 0 1,1-1-1,-1 1 1,1 0-1,-1 0 0,1-1 1,-1 1-1,1 0 1,-1 0-1,1 0 1,-1 0-1,1 0 1,-1 0-1,2 0 0,24-3 27,-25 3-25,71-3 90,1 4 1,-1 2-1,1 4 0,133 31 0,-44 5-43,159 65 0,276 151 14,-12 38-86,99 47 34,92-9 14,-746-323-41,-16-6 4,0 0-1,1-1 0,0 0 1,0-2-1,0 1 1,31 1-1,-46-6 4,0-1-1,0 1 1,0-1-1,0 1 0,0-1 1,0 1-1,0-1 1,-1 1-1,1-1 1,0 1-1,-1-1 1,1 1-1,-1-1 1,-1-1-1,-5-6-5,-1 0 0,0 0 0,0 1 0,-1 0 0,0 1 0,0 0 0,-15-9 0,8 6-7,-60-39-189,-140-66 0,-97-19-48,-51-24 188,-376-260-2,255 134 78,-16 37 172,419 213-130,-132-61 161,209 93-206,1 0 1,-1 0-1,0-1 1,1 1-1,0-1 1,0 0-1,-1 0 1,2-1 0,-1 1-1,0-1 1,1 0-1,-1 0 1,1 0-1,0 0 1,1 0 0,-1-1-1,1 1 1,0-1-1,0 0 1,-3-8-1,5 12-2,0 0-1,0 0 0,0 0 0,0 0 0,1 1 0,-1-1 1,0 0-1,0 0 0,0 0 0,1 0 0,-1 1 1,0-1-1,1 0 0,-1 0 0,1 1 0,-1-1 1,1 0-1,-1 1 0,1-1 0,-1 1 0,1-1 1,0 0-1,-1 1 0,1-1 0,0 1 0,-1 0 1,1-1-1,0 1 0,0 0 0,0-1 0,-1 1 1,1 0-1,0 0 0,0 0 0,0-1 0,0 1 1,-1 0-1,1 0 0,0 0 0,0 0 0,0 1 1,1-1-1,44 5 74,-44-5-66,63 16 155,0 2 0,100 44 0,-53-19-33,514 196 21,434 153 13,-256-169-138,-487-142-20,-221-50 16,-100-32-25,0 0 0,1 1 1,-1-1-1,0 1 1,0 0-1,0 0 0,1 0 1,-8 1-1,-16 1-43,-63-10-28,0-5-1,1-3 0,0-4 0,-120-44 1,106 25 43,1-4 0,2-5 1,-149-96-1,-247-218 100,478 349-46,-9-12 114,75 80 35,3-2 0,111 90 1,-147-131-150,66 51 58,4-3 0,2-5 0,2-3 1,120 51-1,398 128 58,-398-157-135,143 65-14,-351-138 16,19 10-105,-21-8-83,-17-4-34,-236-46-323,37 4 485,-405-18 50,-4 46-61,608 15 65,-242 7-34,214-3 69,0 1 0,1 3 0,-69 20 0,95-18 35,19-10-68,0 0 0,0 0-1,0 0 1,0 1 0,0-1 0,0 0-1,0 0 1,0 0 0,0 1 0,0-1 0,0 0-1,0 0 1,0 0 0,0 0 0,0 1-1,0-1 1,0 0 0,0 0 0,0 0-1,0 1 1,0-1 0,0 0 0,0 0 0,0 0-1,0 0 1,0 1 0,0-1 0,0 0-1,0 0 1,1 0 0,-1 0 0,0 0-1,0 1 1,0-1 0,0 0 0,0 0-1,1 0 1,-1 0 0,0 0 0,0 0 0,0 0-1,0 0 1,1 0 0,-1 0 0,0 0-1,0 1 1,35 6 38,77 2 75,166-8 0,-127-3-63,435-30 65,-7-42-47,339-90-210,-885 157 110,131-30-253,-138 30 162,0-2-1,0-1 0,44-23 1,-70 33 111,1 0 1,0 0-1,0-1 1,-1 1 0,1 0-1,0 0 1,-1-1-1,1 1 1,0 0-1,-1-1 1,1 1 0,0-1-1,-1 1 1,1-1-1,-1 1 1,1-1-1,-1 1 1,1-1-1,-1 0 1,1 1 0,-1-1-1,0 1 1,1-1-1,-1 0 1,0 0-1,0 1 1,1-1 0,-1 0-1,0 1 1,0-1-1,0 0 1,0 0-1,0 1 1,0-1 0,0 0-1,0 0 1,0 1-1,-1-1 1,1-1-1,-1 1 3,-1 0-1,0 0 0,1 0 0,-1-1 1,0 2-1,1-1 0,-1 0 0,0 0 1,0 1-1,0-1 0,0 1 0,0-1 1,-3 1-1,-29-4 8,0 2-1,-1 1 1,1 2 0,-1 1-1,-53 11 1,-174 54 53,101-23-19,19-14-74,-1-6 0,-167 5 0,-286-18-244,461-12 309,-28 9 107,146-6-102,1 1 0,0 0 1,-1 2-1,1-1 0,1 2 1,-1 0-1,-17 11 0,30-16-22,1 0 0,-1 1 0,1-1 0,0 1-1,-1 0 1,1-1 0,0 1 0,0 0 0,0 0 0,0 0 0,1 1 0,-1-1 0,1 0-1,-1 1 1,1-1 0,0 1 0,-1-1 0,1 1 0,1 0 0,-2 4 0,9-4-3,513 8 482,-396-13-472,293-15 50,66 0-605,-513 24 431,10-1 121,-98 21-19,-1-7 0,-139 8 0,-248-15 28,172-17-25,-290 6-50,588-1 70,0 2 1,0 1-1,1 2 1,0 1-1,0 2 1,1 2-1,0 1 0,1 1 1,0 2-1,1 1 1,-35 25-1,60-37 9,1 1-1,1 1 0,-1-1 1,1 1-1,0 0 1,-6 7-1,10-11-18,0-1 0,1 0 0,-1 1 0,0-1 0,0 1-1,0-1 1,1 1 0,-1-1 0,1 1 0,-1-1 0,1 1 0,0-1 0,0 1-1,0 0 1,-1-1 0,2 1 0,-1-1 0,0 1 0,0 0 0,0-1 0,1 1 0,-1-1-1,1 1 1,-1-1 0,1 1 0,0-1 0,-1 1 0,1-1 0,0 1 0,0-1 0,0 0-1,0 0 1,0 1 0,0-1 0,0 0 0,1 0 0,-1 0 0,2 1 0,15 6 26,1 0-1,0-1 1,0-1 0,1-1 0,35 5 0,-30-5 1,109 17 108,183 5 0,140-20-14,-434-7-120,288-8 36,0-14 0,528-106-1,-643 82-65,-160 35-61,-1-1 1,0-2-1,39-21 1,-66 30 29,-4 3 23,1 0 0,-1-1 0,0 0 0,0 0 0,0 0 0,0-1 0,-1 1 0,1-1 0,-1 0 0,6-8 0,-30 17 47,-82 38-6,-299 107 17,-30-28-72,-554 169 26,926-271 24,-501 139 91,718-161-128,-66-10 44,125-33 0,92-42 10,-213 58-20,-30 10-2,444-123-22,-342 103 9,184-19 0,-181 52-87,-151 6 67,-17 0 23,1 0-1,-1 0 1,1 1 0,0-1 0,-1 1 0,1-1-1,-1 1 1,0 0 0,1 0 0,-1 0-1,4 2 1,-2 9-65,-18 4 38,-10-4-16,0 0 0,0-2 1,-1 0-1,-38 8 0,10-2 18,-139 45-19,-548 187 7,268-65 51,-470 161 397,920-334-243,35-6-122,49-5-56,-54 1 39,28-3-15,-1-1 0,1-2 1,61-18-1,108-48 52,-151 52-39,1097-382 90,-909 330-53,481-169-407,-682 223 97,-1-1 0,39-26-1,-75 42 203,-2 2 21,0 1 1,0-1-1,0 0 1,-1 0 0,1 0-1,-1 0 1,1-1-1,0 1 1,-1 0-1,0-1 1,1 1-1,-1-1 1,0 1-1,0-1 1,0 0-1,0 1 1,0-1 0,0 0-1,0 0 1,-1 1-1,1-4 1,-8 3-38,-8 3 97,0 1-1,1 0 1,-1 1 0,1 1-1,0 0 1,0 1-1,0 0 1,-20 12-1,-112 73 266,87-51-145,-173 100 0,-441 189 0,-109 32-222,617-273 216,5 8-1,-237 183 1,315-208 120,79-67-211,10-3-25,11-3-19,-1-1-1,0-1 0,0 0 1,0-1-1,-1-1 0,28-16 1,398-221 167,-126 65-101,1095-492-45,-936 465-476,-382 178-357,-120 39 815,0 0-1,1 2 0,0 1 1,-40 29-1,-5 2 4,-812 402 294,723-372-207,-291 125 79,-294 150 2,666-309-153,-48 29 42,118-62-58,34-7-59,-6-2 52,0-1 1,0-1 0,-1 0-1,1-1 1,20-8-1,100-43 44,-64 23-32,1504-604-48,-1319 518 5,156-58-502,-390 170 455,-25 6 73,-1 0 0,1 0 1,-1-1-1,1 1 0,-1 0 1,1 0-1,-1 0 0,1 0 1,-1 0-1,1 0 0,-1-1 1,1 1-1,-1 0 0,1 0 1,-1 1-1,1-1 0,-1 0 1,1 0-1,-1 0 1,1 0-1,-1 0 0,1 1 1,-1-1-1,1 0 0,-1 0 1,0 1-1,1-1 0,-1 0 1,1 0-1,-1 1 0,0-1 1,1 1-1,0 0 0,-6 5 27,5-5-24,-25 23 54,-1-2-1,-1 0 1,-46 28-1,6-4 59,-361 220 283,314-201-297,-260 117 13,-18-31 36,110-44-102,232-86-47,-1-2 0,-1-3 0,0-1 0,-1-3 0,-84 8 0,100-16-3,0 1-1,1 2 1,0 2-1,0 2 1,-64 27-1,84-32 2,0 0 0,0-1 0,0-1 0,0-1 0,-1 0 0,0-1 0,-17 0 0,25-1 0,1 0 0,0 0 1,-1 1-1,1 0 0,0 1 0,0 0 1,-9 5-1,-33 10-11,44-15 10,0 1-1,0 0 1,0 1-1,1-1 0,0 1 1,0 0-1,0 0 1,-5 8-1,9-10 5,1-1-1,-1 0 0,0 1 1,1-1-1,-1 1 0,1-1 1,0 1-1,0 0 1,0-1-1,0 1 0,0-1 1,1 1-1,-1-1 0,1 1 1,0-1-1,0 0 1,-1 1-1,1-1 0,1 0 1,-1 1-1,0-1 0,1 0 1,-1 0-1,1 0 0,-1 0 1,1 0-1,0 0 1,2 1-1,3 4 2,1-1-1,-1-1 1,1 1 0,0-1 0,14 7 0,-9-8 3,-1 0 0,0-1 0,1 0 0,0-1 1,-1 0-1,1-1 0,0-1 0,0 0 0,18-2 1,5-3 14,0-1 0,35-11 0,352-99 167,-344 96-156,40-13 2,52-22-8,55-22 14,141-95-13,-106 14 12,-172 105-38,-3-3 0,79-68 0,-50 36 5,41-12 24,-51 35-31,-5-9-57,-79 67 88,-19 7-29,0-1 0,0 1-1,-1-1 1,1 1 0,0-1 0,-1 1 0,1-1 0,0 0 0,-1 0-1,1 0 1,-1 0 0,1 0 0,-1 0 0,0 0 0,2-3 0,3 1 0,0 2-11,-6-1 5,0 1 0,0-1 0,-1 1 0,1-1 0,0 1 0,0 0 0,-1-1 0,1 1 0,-1-1 0,1 1-1,-1 0 1,0-1 0,1 1 0,-2-2 0,-25-46-100,2-1 1,2-2-1,3 0 0,-20-79 0,10 34-101,19 65 168,1-1 0,2-1 0,1 1 1,2-1-1,1 0 0,2-1 1,3-50-1,1 75 47,0-1 1,1 1-1,0 0 0,1 0 0,0 1 1,0-1-1,1 1 0,0 0 1,7-9-1,-9 13-4,0 1 0,0 0 0,1 0-1,-1 0 1,1 0 0,0 0 0,0 1 0,0 0 0,1 0 0,-1 0-1,1 0 1,0 1 0,-1-1 0,1 1 0,0 1 0,1-1 0,-1 1-1,0-1 1,7 1 0,-10 2 6,-1 0 1,0 1-1,0-1 0,0 1 0,0-1 1,0 1-1,0-1 0,0 1 0,0 0 1,-1 0-1,1-1 0,-1 1 0,1 0 1,-1 0-1,0 0 0,1-1 0,-1 1 1,0 0-1,-1 3 0,2 0-7,1 35 8,0 0 0,-3 0 0,-2 1-1,-9 50 1,-45 159-59,28-132 53,-72 382 27,94-442-12,1 1 0,5 77 0,1-94-16,0-40-5,0-1 0,0 0 0,0 0 0,0 1 0,0-1 0,0 0 0,1 0 0,-1 1 1,0-1-1,1 0 0,-1 0 0,1 0 0,-1 0 0,1 0 0,0 0 0,-1 1 0,1-2 0,0 1 0,0 0 0,0 0 0,0 0 0,0 0 0,0 0 0,0-1 0,0 1 0,0 0 0,0-1 0,0 1 0,1-1 0,-1 1 1,0-1-1,0 0 0,0 0 0,1 1 0,-1-1 0,0 0 0,0 0 0,1 0 0,-1 0 0,0 0 0,1-1 0,-1 1 0,0 0 0,0 0 0,0-1 0,1 1 0,1-2 0,2 1 0,0-1-1,0 0 0,0 0 1,0 0-1,-1-1 0,1 1 1,-1-1-1,1 0 0,-1-1 1,6-5-1,10-21-32,-1-1 1,-2 0-1,-1-2 0,-2 0 1,15-52-1,-9 30-42,16-51 80,-5-2 0,-5 0 0,-4-2 0,-5-1 0,-5 0-1,-3-119 1,-10 198-42,-2 1-1,0-1 1,-2 1-1,-12-38 1,-46-115-149,62 182 187,-9-22 14,7 19-4,0-1-1,1 1 1,0-1 0,0 0-1,0 0 1,0 0-1,0-8 214,2 28-68,3 42-79,19 108 0,0-9-20,-7-5 43,10 196 123,-11-245-206,-14-100-80,0-13-219,-2-26 99,-12-66 0,-3-26-73,-6-109 76,-2-66 309,35 305 213,28 0-215,0-1-1,0-2 1,0-1-1,0-2 1,51-15-1,126-56-81,-110 38-15,156-39 0,-66 42 11,216-11 0,-387 46-321,-44 1-10,-12 2 272,0 1 0,0 1 0,1 2-1,-1 1 1,1 2 0,1 0-1,-45 22 1,-202 120 190,211-112-177,-537 367 22,572-383 82,0 1 0,-42 44 0,71-62-112,14-9-47,55-29 50,98-64 0,-52 28-10,910-431-267,-704 358 288,-310 139-99,-29 14 81,-3 3-9,-934 623-240,867-579 286,-177 124 26,200-133 153,-104 102-1,130-107-42,41-44-155,0-1 1,-1 0 0,1 0-1,-1 1 1,1-1 0,0 0-1,-1 1 1,1-1-1,0 0 1,-1 1 0,1-1-1,0 1 1,0-1-1,-1 0 1,1 1 0,0-1-1,0 1 1,0-1-1,-1 1 1,1-1 0,0 1-1,0-1 1,0 1-1,0-1 1,0 1 0,0-1-1,0 1 1,0-1 0,0 0-1,0 1 1,1-1-1,-1 1 1,0-1 0,0 1-1,0-1 1,0 1-1,1-1 1,-1 0 0,0 1-1,1-1 1,-1 1-1,0-1 1,1 0 0,-1 1-1,0-1 1,1 0-1,-1 1 1,0-1 0,1 0-1,-1 0 1,1 1 0,-1-1-1,1 0 1,0 0-1,31-3-49,1-8 31,0-1 0,-1-2 0,-1-1 0,0-2 0,-2-1-1,38-29 1,-13 11-21,741-464-367,40 71 780,-828 426-372,19-9-3,2 1 1,44-12-1,-69 23-7,11-2-17,-13 5-8,-11 6-34,-359 236-400,185-125 443,-259 160 83,-130 87 22,402-246 95,-190 174-1,316-255-125,2 2 0,-50 64-1,76-75 28,17-30-75,0-1-1,0 0 1,0 1-1,0-1 1,0 0-1,0 1 1,0-1-1,0 0 1,0 1-1,0-1 1,0 0-1,0 1 0,0-1 1,0 0-1,0 1 1,0-1-1,0 0 1,0 1-1,0-1 1,1 0-1,-1 1 1,0-1-1,0 0 1,0 0-1,1 1 0,-1-1 1,0 0-1,0 0 1,1 1-1,-1-1 1,0 0-1,1 0 1,-1 0-1,0 1 1,1-1-1,-1 0 1,0 0-1,1 0 0,-1 0 1,0 0-1,1 0 1,5 0-9,-1-1 1,1 0-1,0-1 1,-1 1-1,0-1 1,1 0-1,-1 0 1,7-5-1,50-28-1,-1-3 0,73-59-1,4-3 13,440-253 30,27 30 60,-390 211-35,1130-540-22,-1265 617-152,107-33 1,-182 67 56,-12 8 4,-29 23 4,-3-2 1,-42 25-1,57-38 22,-610 360-353,44-28 410,-152 144 10,528-330 259,-251 242 0,416-355-199,-66 84 0,99-104-104,16-28 4,1 0-1,-1 1 1,0-1-1,0 0 0,0 1 1,0-1-1,1 0 1,-1 0-1,0 0 0,0 1 1,1-1-1,-1 0 1,0 0-1,0 0 0,1 1 1,-1-1-1,0 0 1,1 0-1,-1 0 0,0 0 1,1 0-1,-1 0 1,0 0-1,0 0 0,1 0 1,-1 0-1,0 0 1,1 0-1,-1 0 0,0 0 1,1 0-1,-1 0 1,0 0-1,1 0 0,-1 0 1,0 0-1,0-1 1,1 1-1,-1 0 0,0 0 1,1 0-1,-1-1 1,55-28-153,-53 27 151,82-53-55,100-88-1,-58 42 54,1295-891-150,-565 532 149,-736 410 6,-155 76-21,-541 330 47,335-215-25,-521 348-99,549-334 270,-275 257-1,305-215 112,175-187-267,5-7-12,-1 1 0,1-1 0,0 1 0,0 0 0,0 0 0,1 0 0,-1 1 0,1-1 0,0 0-1,0 1 1,1 0 0,-1-1 0,1 1 0,-1 8 0,2-13-9,1 1 1,0 0-1,0 0 1,-1 0-1,1-1 0,0 1 1,0 0-1,0-1 0,0 1 1,-1 0-1,1-1 1,0 0-1,0 1 0,0-1 1,0 1-1,0-1 1,0 0-1,1 0 0,-1 0 1,0 1-1,0-1 0,0 0 1,0 0-1,0-1 1,0 1-1,0 0 0,0 0 1,0 0-1,0-1 0,2 0 1,3 1-18,7-2 12,0 0 0,0 0 1,-1-1-1,1-1 1,-1 0-1,1-1 0,-1 0 1,0-1-1,14-10 1,16-12-2,44-38 1,-58 43 9,455-353-130,30 29 123,755-341 72,-1200 660-64,-66 27-46,-7 5 19,-21 13 11,-45 26-1,-313 161-82,-85 49 315,426-227-183,-57 47 1,85-61-38,2 0 0,0 2 1,0 0-1,1 0 0,1 1 1,0 0-1,-10 22 0,4-7 2,-38 52-1,104-130-265,-16 19 274,106-92-41,6 6-1,168-101 1,-61 71 45,17-11 28,-266 154-41,-1 0 0,1 0 0,-1-1 0,1 1 0,-1-1 0,0 0 0,0 1 0,-1-1 0,1 0 0,0 0 0,-1 0 0,0 0 0,1 0 0,-1-1 0,-1 1 0,1 0 0,0-1 0,0-2 0,-2-69-103,-1 39 61,4-6 19,2 0 1,10-44-1,5-53-95,-18 34-265,-25-199 0,21 278 379,-10-262 193,14 282-175,-1 0 0,1 0-1,0 0 1,1 1-1,0-1 1,0 0-1,0 0 1,0 1 0,1-1-1,0 1 1,0 0-1,1 0 1,-1 0 0,1 0-1,0 1 1,0-1-1,7-4 1,-5 4 4,-1 0 0,1 1 0,1 0 0,-1 0 0,1 1 0,-1-1 0,1 1 0,0 1 0,0 0 0,0-1 0,0 2 0,1-1 0,14 0 0,-21 2-13,0 0 1,0 0 0,1 0-1,-1 0 1,0 0 0,1 1-1,-1-1 1,0 0 0,0 1-1,0-1 1,1 1-1,-1-1 1,0 1 0,0 0-1,0-1 1,0 1 0,0 0-1,0 0 1,0 0 0,0-1-1,0 1 1,0 0-1,-1 0 1,1 1 0,0-1-1,-1 0 1,1 0 0,-1 0-1,1 0 1,0 2 0,2 42 30,-3-33-9,-3 44-17,-2 0 0,-2-1 0,-3 0 0,-2-1 0,-27 73 0,1-12-9,-102 374 447,121-401-335,8-44-76,2-1 0,3 1 0,-3 55 0,9-98-151,1-23-327,40-203-203,-2 25 275,-26 99 311,33-194 23,-32 225 69,4 1 0,30-79 0,-45 140-25,-1 2 0,0 0 0,0 0 0,0 0 0,1 0 0,0 1 1,0 0-1,0-1 0,1 1 0,0 0 0,0 0 0,0 1 0,0-1 0,1 1 0,8-6 0,-12 10-1,-1-1-1,1 1 1,-1 0 0,1 0 0,-1-1 0,1 1 0,-1 0 0,1 0 0,-1 0 0,1 0 0,0 0 0,-1 0 0,1 0 0,-1 0 0,1 0 0,-1 0-1,1 0 1,-1 0 0,1 0 0,-1 0 0,1 1 0,-1-1 0,1 0 0,-1 0 0,1 1 0,-1-1 0,1 0 0,-1 0 0,1 1 0,-1-1 0,1 1-1,-1-1 1,0 0 0,1 1 0,-1-1 0,0 1 0,1 0 0,7 23 221,-7-17-212,4 11 31,13 49 98,-3 1 0,12 134 1,-25-151-131,-3-1 1,-1 0 0,-3 0 0,-2 0-1,-2 0 1,-23 70 0,-146 314 114,167-419-173,4-22-213,4-26 43,4-102-102,32-241-1,-22 306 316,36-175-18,-38 212 54,0 2 0,2-1 0,2 1 0,1 1 0,24-39-1,-33 61-9,0 0-1,1 1 0,0 0 0,9-9 0,-14 14-10,1 1 0,-1 0-1,0 0 1,0 0 0,1 0-1,-1 0 1,0 0 0,1 1-1,-1-1 1,1 0 0,-1 1-1,1-1 1,0 1 0,-1-1-1,1 1 1,-1 0 0,1 0-1,0 0 1,-1 0 0,1 0-1,0 0 1,-1 0 0,1 1-1,-1-1 1,1 0 0,0 1-1,-1-1 1,1 1 0,-1 0-1,1-1 1,-1 1 0,2 1-1,2 3 34,-1 0-1,0 0 1,0 0-1,0 0 1,0 1-1,-1-1 1,0 1-1,4 11 1,18 56 121,-23-67-151,8 33 52,-1 0 0,-3 1 1,4 56-1,-8 125 113,-4-120-75,-3 31 210,-25 132-1,19-176-134,8-62-181,-2-1 0,0 0 1,-1 0-1,-2-1 0,0 1 1,-2-2-1,0 1 0,-2-1 1,0-1-1,-2 0 0,0-1 1,-2 0-1,0-2 0,-1 0 1,-28 25-1,44-43-2,-10 7-30,0 2 1,1-1-1,1 2 0,-1-1 0,1 1 1,-9 16-1,22-36-327,-3 7 359,0 0 1,0 0-1,0 1 0,1-1 1,-1 1-1,0-1 0,1 1 1,-1-1-1,1 1 0,-1 0 1,1 0-1,0 0 0,0 0 1,-1 0-1,1 0 0,0 0 1,0 0-1,0 1 0,3-1 1,-5 37 68,-2-32-65,1 0 0,-1 1 0,0-1 1,0 0-1,0 0 0,-1 0 0,1-1 0,-1 1 0,0-1 1,0 1-1,-7 5 0,-46 33 7,27-22-13,19-12 2,0-1-1,-1-1 1,0 0 0,0 0 0,-1-1 0,-14 4 0,23-8-10,0 1 0,0-1 0,0-1 0,0 1 0,0 0 0,-1-1 0,1 0 0,0 1 1,0-1-1,0-1 0,0 1 0,-1 0 0,1-1 0,0 1 0,0-1 0,0 0 0,0 0 0,0-1 0,0 1 1,0 0-1,0-1 0,1 0 0,-1 1 0,1-1 0,-1 0 0,1-1 0,0 1 0,-4-5 0,-22-40-126,18 29 109,0 1-1,-1 0 1,-13-15 0,19 26 29,-1 1 1,1-1-1,-1 1 0,-1 1 0,1-1 0,-1 1 1,1 0-1,-1 0 0,0 1 0,0 0 0,-12-3 1,0 2-3,-1 0 0,1 1 0,-1 1 1,0 1-1,0 1 0,-32 4 1,15 1-48,1 1 0,-62 21 0,-80 37 100,-333 174 0,-134 152-85,632-382-29,0-1-1,0 0 0,-1 0 1,0-2-1,0 1 0,-1-2 1,1 0-1,-21 3 0,-17 7-149,0 2 1,1 3-1,1 2 0,1 2 0,-48 31 0,-84 39 579,171-90-363,1 0 0,-2 0-1,1-1 1,0-1-1,0 1 1,-1-2 0,1 1-1,0-1 1,-18-3-1,0-1-8,0-1-1,-31-11 0,48 14 25,1-1-1,-1-1 0,1 0 0,0 0 0,0-1 0,0-1 1,0 1-1,1-2 0,0 1 0,0-1 0,1 0 0,0-1 0,0 0 1,1 0-1,0-1 0,-7-10 0,14 17-5,-2 0-1,1 0 1,0 0 0,0 0-1,0 0 1,-1 1 0,1-1 0,-1 0-1,0 1 1,1 0 0,-1-1-1,0 1 1,0 0 0,0 0-1,0 0 1,0 0 0,0 0-1,0 0 1,0 0 0,-2 0-1,2 1-6,1 1 0,-1-1 0,1 0 1,0 0-1,0 1 0,-1-1 0,1 1 0,0 0 0,0-1 0,-1 1 0,1 0 0,0-1 0,0 1 0,0 0 0,0 0 0,0 0 0,0 0 0,0 0 0,1 0 0,-1 0 0,0 0 0,0 1 0,1-1 0,-1 0 0,1 0 0,-1 1 0,1-1 0,-1 0 0,1 1 1,0-1-1,0 3 0,-3 11 20,1 0 0,1 0-1,1 0 1,0 0 0,0 1 0,2-1 0,0 0 0,1 0 0,0 0 0,1 0 0,8 18 0,11 20 17,48 84-1,-35-70 11,-4-5 48,61 105 234,-80-147-304,1-2 0,1 0 0,0 0 0,1-1 0,1-1 0,24 17 0,-21-19-17,-9-7-13,-1 0 0,0 1 0,-1 0 0,1 0 0,8 11 0,-34-43-186,1 0 0,1-2 0,1 0 0,-11-35 0,-40-133-38,41 120 114,7 24 61,-10-28 18,4 0 1,-20-125-1,40 176 161,3 59 78,-1 45-64,2 0 1,23 134-1,-20-185-99,2-1 0,0 1 0,2-1 0,1 0 0,1-1 0,0 0 0,2-1 0,1 0 0,1-1 0,1-1 0,34 37 0,-12-22-20,2-2 0,1-1 0,2-2 0,51 28 1,-69-46-27,0 0 1,0-2 0,1-1 0,1-1 0,0-1 0,0-2 0,1 0 0,-1-2 0,41 1 0,-60-5-2,41 1 15,82-11 1,-114 7-18,-1 0-1,0-2 1,0 1 0,0-2 0,0 0-1,-1-1 1,0-1 0,24-16 0,-4-3-30,0-2-1,-3-1 1,51-59 0,73-115-5,-108 138 37,184-232 6,-178 228-141,-50 64 117,-1 0 1,1 0 0,-1 0-1,0 0 1,-1-1 0,0 1-1,0-1 1,0 0 0,-1 1-1,2-11 1,-34 18-127,-9 9 17,0 2-1,-70 31 1,-19 5-46,-41 5-272,-416 150-61,342-93 417,-175 72 333,402-176-192,8-1-4,0-2 0,-1 1 1,0-1-1,0-1 0,0 0 0,0 0 1,-12 0-1,21-2-43,1 0 1,0 0-1,-1 0 0,1 0 1,-1 0-1,1 0 0,0 0 1,-1 0-1,1 0 0,-1 0 1,1 0-1,0 0 0,-1 0 1,1 0-1,0 0 0,-1 0 1,1-1-1,-1 1 1,1 0-1,0 0 0,-1 0 1,1-1-1,0 1 0,-1 0 1,1 0-1,0-1 0,0 1 1,-1 0-1,1-1 0,0 0 1,9-13 20,18-11-5,2 1-1,1 1 1,44-25-1,-14 8-6,681-505-8,-598 422 14,167-137 45,-282 237-69,-6 5-21,1 1 1,0 0 0,46-23 0,-59 39-133,-15 14-7,-27 33 85,-2-2-1,-2-2 0,-76 69 0,36-36 63,16-14 66,-301 331 302,336-362-204,2 2-1,-25 48 0,39-63-88,1 0 0,1 0 0,1 0 0,1 1 0,0 0 0,1 0 0,-1 21 0,2-14-47,0 0 1,-2 0-1,0 0 1,-2-1-1,-10 25 1,10-31-7,7-17-5,0-1-1,0 0 0,0 0 0,0 0 1,0 1-1,0-1 0,0 0 1,0 0-1,0 0 0,0 1 1,0-1-1,0 0 0,0 0 1,0 0-1,0 1 0,0-1 0,1 0 1,-1 0-1,0 0 0,0 0 1,0 1-1,0-1 0,0 0 1,0 0-1,1 0 0,-1 0 0,0 0 1,0 0-1,0 1 0,0-1 1,1 0-1,-1 0 0,0 0 1,0 0-1,0 0 0,1 0 1,-1 0-1,0 0 0,0 0 0,0 0 1,1 0-1,-1 0 0,0 0 1,0 0-1,0 0 0,1 0 1,-1 0-1,0 0 0,0 0 0,0 0 1,1 0-1,-1 0 0,0-1 1,0 1-1,0 0 0,0 0 1,1 0-1,-1 0 0,0 0 0,0 0 1,0-1-1,0 1 0,0 0 1,0 0-1,0 0 0,1 0 1,-1-1-1,0 1 0,17-11-79,80-73 106,146-162-1,-140 136-65,-56 61 36,316-322-5,17 24 11,-293 279-25,69-63-119,-193 147-8,-48 40 115,3 3 1,2 5-1,-95 96 0,-505 568 147,648-692-64,-62 77 151,85-100-178,0 1-1,0 0 1,1 1-1,1 0 0,1 0 1,-8 24-1,13-36-20,0 0 0,1 0 1,-1 0-1,1 0 0,-1 0 0,1 0 0,0 0 0,0 0 1,0 0-1,1 0 0,-1 0 0,1 0 0,0 0 0,0 0 0,2 5 1,-2-7-1,0 1 0,0 0 1,0-1-1,1 1 1,-1-1-1,1 0 0,-1 1 1,1-1-1,0 0 0,-1 0 1,1 0-1,0 0 1,0 0-1,0 0 0,0-1 1,0 1-1,0 0 1,2-1-1,3 1 4,0-1-1,1 0 1,-1 0 0,1 0-1,-1-1 1,0-1-1,0 1 1,0-1 0,0 0-1,0-1 1,13-6 0,8-7 20,0-1 0,-1-1 0,47-42 0,70-82 17,-105 101-29,753-840-28,-692 747-157,-42 55-48,105-113 1,-164 204-63,-19 26 233,-1 0 1,-2-2-1,-37 44 0,19-25 25,-90 131 204,9 5 0,8 6-1,-91 219 1,182-361-40,3 0 0,-24 111 0,42-108-299,1-62-73,1 1 205,0 0 0,0 1 0,1-1 0,-1 0 0,1 1 0,-1-1 0,1 1 0,0-1 0,1-3 0,14-25 47,0-1-1,2 2 0,41-52 1,-11 15-18,277-396-18,256-384-463,-553 806 380,-1-2 0,-3-1-1,-1 0 1,22-65 0,-38 64 76,-6 39 23,-1-1 0,1 0 0,0 1 0,1-1 0,-1 1 0,1 0 0,5-12 0,-6 17 3,-1 1 1,0-1 0,1 0-1,-1 1 1,1-1 0,-1 1 0,1-1-1,-1 0 1,1 1 0,-1-1-1,1 1 1,0-1 0,-1 1 0,1 0-1,0-1 1,-1 1 0,1 0 0,0-1-1,-1 1 1,1 0 0,0 0-1,0-1 1,-1 1 0,1 0 0,0 0-1,0 0 1,0 0 0,-1 0 0,1 0-1,0 0 1,0 0 0,-1 1-1,1-1 1,0 0 0,0 0 0,-1 1-1,1-1 1,0 0 0,-1 1-1,1-1 1,0 1 0,0 0 0,0 0 9,1 0 0,-1 1 1,1-1-1,-1 1 0,0-1 1,1 1-1,-1-1 1,0 1-1,0 0 0,0 0 1,-1 0-1,1-1 0,0 1 1,-1 0-1,1 2 0,0 11 5,-1-1 0,-1 0-1,0 1 1,-1-1 0,0 0-1,-1 0 1,-1 0 0,0 0-1,-1 0 1,0-1 0,-14 23-1,-8 9-18,-64 79-1,33-48 11,-99 162 352,11 6-1,-131 299 1,211-411-295,34-74-66,3 1 1,-38 112 0,60-135-160,12-40-193,51-63 327,89-138 0,-83 112-18,643-833-47,-672 885 94,54-83 317,-86 141-215,-7 25-25,-11-1-56,-3 0 0,0-2 0,-39 54 0,16-25-14,-211 371 271,181-292-133,-61 170 0,94-197-116,-40 100 0,79-220-32,-28 57-16,27-54 6,0 1 1,-1-1-1,1 0 1,-1 1 0,0-1-1,1-1 1,-1 1-1,-1 0 1,1-1-1,0 1 1,-1-1 0,-6 3-1,-65 22-260,-72 20 140,116-42 63,-1-1 0,1-2-1,-1-1 1,-54-7 0,-15 2-19,-117 19-84,163-8 101,0-2 1,0-3-1,-1-2 1,-86-12 0,136 11 65,-1-1 0,1 1 0,0 0 0,0 1 1,0-1-1,-1 1 0,1 0 0,0 1 0,-1 0 1,1 0-1,0 0 0,0 0 0,0 1 1,0 0-1,0 1 0,0-1 0,1 1 0,-1 0 1,1 0-1,0 1 0,0 0 0,-7 6 0,-10 9 7,0 0 0,-1-2 0,-35 20 1,53-35-8,0 0 1,-1 0-1,1 0 1,-1-1-1,1 0 1,-12 1-1,16-2 1,0 1 0,0-1-1,0 0 1,0 0-1,0 0 1,0 0 0,0 0-1,0 0 1,0 0 0,-1 0-1,1 0 1,0 0 0,0-1-1,0 1 1,0 0 0,0-1-1,0 1 1,0-1-1,0 1 1,0-1 0,0 1-1,1-1 1,-1 0 0,0 0-1,0 1 1,0-1 0,1 0-1,-1 0 1,0 0 0,1 0-1,-1 0 1,1 0 0,-1 0-1,1 0 1,-1 0-1,1 0 1,0-2 80,11 4-65,0 0 12,0 0-1,0 1 0,0 1 0,0 0 0,-1 0 1,1 1-1,-1 0 0,0 1 0,0 0 0,12 9 1,-1-2-1,41 25 79,-48-27-88,-1-1 1,1-1-1,1 0 1,-1 0-1,1-2 1,1 0-1,-1-1 1,1 0-1,0-1 0,0-1 1,27 2-1,-4-5 4,-18-1-14,-1 0 0,1 2 0,-1 0 0,1 1 0,-1 2 0,0 0 0,23 8 0,-30-6 18,0 0 1,-1 2-1,0-1 0,0 2 0,-1-1 0,0 2 1,0-1-1,-1 2 0,-1-1 0,1 1 0,-2 1 1,0-1-1,0 2 0,7 14 0,0 4 49,-2 1-1,0 0 0,-3 1 0,13 60 1,-10 1 79,2 120 0,8 60 65,2-103-139,5 260 0,-30-419-93,0-10-85,-2-19-207,1 0 213,-2 1 1,0-1-1,-8-21 0,-3-17-72,-27-145-316,-113-597 53,137 713 247,-4 0-1,-59-152 1,72 216 194,8 22 71,13 33 39,0 18-63,-3-1 1,-2 1 0,2 94 0,-4-44 47,10 749 840,-18-547-717,2-278-233,1-18 1,-1 0-1,0 1 1,0-1 0,-1 1 0,0-1-1,-4 14 1,5-23-1,0 0-1,0-1 1,0 1-1,0 0 1,0 0-1,0 0 1,-1 0-1,1 0 1,0 0-1,0 0 1,0 0-1,0 0 1,0 0-1,0 0 1,0 0-1,0 0 1,0 0-1,0 0 1,0 0 0,-1 0-1,1 0 1,0 0-1,0 0 1,0 0-1,0 0 1,0 0-1,0 0 1,0 0-1,0 0 1,0 0-1,0 1 1,0-1-1,0 0 1,0 0-5,-1 0 0,1 0 5,0 0-1,0 0 1,0 0-1,0 0 1,0 0-1,0 0 1,0 0-1,0 0 1,0 1-1,0-1 1,0 0-1,-1-13-37,5-20 73,163-738-743,-46-8 527,-110 697 99,5 0-1,3 1 0,41-111 0,-42 156 102,-18 35-14,1 0 0,-1 0 0,1 0-1,0 0 1,-1 0 0,1 0 0,0 0 0,0 0 0,0 0-1,0 0 1,0 0 0,0 0 0,0 1 0,0-1 0,0 0-1,0 1 1,0-1 0,0 1 0,1-1 0,-1 1 0,0 0-1,0-1 1,1 1 0,-1 0 0,0 0 0,2 0 0,-1 1 5,-1 0-1,0-1 1,0 1 0,0 0 0,0 1 0,-1-1 0,1 0 0,0 0 0,0 0 0,-1 0-1,1 1 1,-1-1 0,1 0 0,-1 1 0,1-1 0,-1 0 0,0 1 0,0-1-1,0 1 1,1-1 0,-2 2 0,2 40 65,-1-33-58,0 1178 1039,8-998-945,-8-188-109,0 0 0,0 1 1,0-1-1,0 0 0,1 0 1,-1 1-1,1-1 0,0 0 0,0 0 1,0 0-1,0 0 0,0 0 1,0 0-1,0 0 0,1 0 1,-1 0-1,0 0 0,3 1 1,4-15-325,-2-19 279,-1 0-1,-2 0 1,-1 0-1,-4-47 1,2 27-26,19-310-288,-10 247 306,4-33 54,7 0-1,6 2 1,45-142 0,-44 193 1,-25 77 5,-21 561 443,-2-119 11,21-424-549,1-7-33,18-100 92,-1 2-32,3 1 1,62-172-1,-56 208 72,4-6-1,-4-2-1,19-78 1,-39 138 74,-7 15-78,1 0-1,-1 0 0,1 0 0,-1 0 0,1-1 1,-1 1-1,1 0 0,-1 1 0,1-1 0,-1 0 1,1 0-1,-1 0 0,1 0 0,-1 0 0,0 0 1,1 1-1,-1-1 0,1 0 0,-1 0 0,1 1 1,-1-1-1,0 0 0,1 0 0,-1 1 0,0-1 1,1 1-1,-1-1 0,0 0 0,1 1 0,-1 0 1,3 3 12,0 1 1,0 0 0,-1-1 0,1 1 0,-1 0 0,0 0 0,-1 1 0,1-1 0,-1 0-1,0 0 1,-1 1 0,1 9 0,-3 73 12,0-68-10,-1 4-10,0-1 0,-2 0 0,-1-1 0,-1 0 1,0 1-1,-2-2 0,-1 0 0,0 0 1,-2 0-1,-15 21 0,18-28-29,1 1 1,0 0-1,2 0 0,-9 27 1,-6 12 42,2-13 5,-1-1 0,-2-1-1,-2-1 1,-31 38 0,15-26-15,18-21-19,-50 50-1,55-63 9,-1-1 0,-20 13 1,32-24-3,0 0-1,-1-1 1,1 1 0,-1-2 0,1 1 0,-1-1 0,0 0 0,0 0 0,0-1 0,0 0-1,-8 0 1,4 0-6,0-1 1,0-1-1,0 0 0,-16-4 0,22 3 3,1 1 0,0-1-1,0 0 1,0 0 0,0-1 0,0 1-1,0-1 1,1 0 0,-1 0 0,1 0-1,0 0 1,0-1 0,-3-4 0,4 5-1,0-1 0,-1 0 1,0 0-1,1 1 0,-1 0 0,0-1 1,-1 1-1,1 0 0,-1 1 1,1-1-1,-1 0 0,0 1 1,0 0-1,0 0 0,0 0 0,0 1 1,0-1-1,-1 1 0,1 0 1,0 0-1,-1 0 0,1 1 1,-1 0-1,1 0 0,-5 0 1,8 0 4,-1 1 0,1-1 0,0 1 0,0-1 0,0 1 0,0-1 0,0 1 0,0 0 0,0-1 0,0 1 0,0 0 0,0 0 0,1 0 0,-1 0 0,0 0 0,0 0 0,1 0 0,-1 0 0,1 0 0,-1 0 0,1 0 0,-1 0 0,1 0 0,-1 0 0,1 1 0,0 0 0,-8 36 64,8-33-56,-7 37 61,2-8 5,-2 57-1,6 6 18,7 228 157,-3-234-181,-5-1 0,-24 166-1,12-97-53,12-104-4,-3 0-1,-20 89 1,10-64-5,12-57-3,-1 0 0,-7 23 0,-30 114-24,32-121 22,2 0 0,1 1 0,-1 58 0,1-1 0,-13 417 0,16-483-33,-1 0 1,-1 0-1,-2 0 0,-14 40 0,20-67 32,-1-1-11,1-1-1,0 1 1,-1-1 0,1 0-1,-1 0 1,1 0 0,-1 1 0,0-2-1,0 1 1,0 0 0,0 0-1,-1-1 1,1 1 0,0-1 0,-1 1-1,1-1 1,0 0 0,-1 0-1,0 0 1,1 0 0,-1-1 0,0 1-1,1-1 1,-4 1 0,-12 0-67,1 0 0,-31-2 0,21 0 14,22 1 54,-1 0-1,0-1 0,0 1 0,0-1 0,0-1 1,-6-1-1,10 2 7,1 1 0,-1-1 0,1 0 0,-1 1 0,1-1-1,0 0 1,-1 0 0,1 0 0,0 0 0,-1 0 0,1 0 0,0 0 0,0-1 0,0 1 0,0 0 0,0-1 0,0 1 0,1 0 0,-1-1 0,0 1 0,1-1-1,-1 0 1,1 1 0,0-1 0,-1 1 0,1-1 0,0-2 0,0 3-27,9 1-48,1 1 86,0 1 0,-1-1 0,1 2-1,0-1 1,-1 2 0,1-1 0,-1 1 0,12 7 0,74 47 57,-83-50-62,26 15 4,-25-15-1,1 0 0,-1 1 0,-1 0 0,1 1 0,-2 0 0,21 23-1,-10-2 3,-1 1-1,-1 1 0,-2 1 1,21 55-1,-31-67-11,-6-15 7,0 0 0,1-1-1,0 1 1,0-1 0,1 1 0,0-1-1,8 10 1,-11-15-28,0-8-95,2-6 88,-1 1 0,0-1 0,-1 1 1,0-1-1,-1 0 0,-2-18 0,1 24-7,0-1 0,-1 1 0,0 0 0,0-1 1,0 1-1,-1 0 0,0 0 0,-1 1 0,1-1 0,-1 1 0,-1-1 0,-7-8 0,-34-32-113,-53-58-87,87 91 227,1-1 0,0-1-1,1 0 1,1 0 0,-10-25-1,17 38 16,1 1-1,1-1 1,-1 1-1,0-1 0,1 0 1,-1 1-1,1-1 1,0 0-1,0 0 0,0 1 1,1-6-1,-1 6 4,0 1 0,1 0-1,-1 0 1,1 0 0,-1 0 0,1 0-1,0 0 1,0 0 0,-1 0 0,1 0-1,0 0 1,0 0 0,0 0 0,0 0-1,0 1 1,0-1 0,0 0-1,0 1 1,1-2 0,3 1 13,0 0 1,-1 0-1,1 1 0,0-1 0,0 1 1,-1 0-1,1 0 0,0 0 1,0 1-1,-1 0 0,1 0 0,6 2 1,2 2 14,1 0 0,-1 1 0,0 1 0,-1 0 1,0 1-1,0 0 0,15 14 0,-1 1 66,44 50 1,-30-20-3,-2 2 0,-2 1 0,38 83 0,-75-188-427,-3 36 289,0-1 0,-1 1 0,0 0 0,-1 0 0,-1 0 0,0 1 0,-12-16 0,-71-81-232,64 80 227,-53-64-222,-126-193-1,198 277 270,1-1 0,1 0 0,-1 0 0,2 0 0,-1-1 0,2 1 0,-1-1 0,1 0 0,1 0 0,-2-22 0,4 32 3,0 0 1,0 0-1,1 0 0,-1-1 1,0 1-1,1 0 0,-1 0 1,1 0-1,0 0 0,-1 0 1,1 0-1,0 0 0,-1 1 1,1-1-1,0 0 0,0 0 1,0 0-1,0 1 0,0-1 1,0 1-1,0-1 0,0 0 1,0 1-1,0 0 0,0-1 1,0 1-1,0 0 0,0-1 0,1 1 1,-1 0-1,0 0 0,0 0 1,0 0-1,0 0 0,1 0 1,-1 0-1,1 1 0,7 0 40,-1-1 1,0 2-1,0-1 0,16 6 0,8 8 26,-1 2 1,0 1-1,-1 1 1,37 32-1,-28-22-21,208 170 331,-244-196-376,0-1 1,0 1-1,0 0 1,-1 0-1,1 0 1,-1 0-1,0 0 0,0 1 1,0-1-1,0 1 1,0-1-1,-1 1 1,0 0-1,0 0 1,0-1-1,1 6 1,-2-8-47,-149-136-693,86 81 538,-79-88 0,113 108 174,2-1 1,-30-47-1,51 70 31,-1 1 1,1 0-1,1-1 1,0 0 0,1-1-1,0 1 1,1-1-1,0 1 1,1-1-1,1 0 1,0 0-1,1-18 1,0 29-2,1 0 0,0-1 0,0 1-1,0 0 1,0 0 0,0-1 0,0 1 0,0 0 0,1 0 0,-1 0 0,1 1 0,0-1 0,-1 0 0,1 1 0,0-1 0,0 1-1,0-1 1,0 1 0,0 0 0,1 0 0,-1 0 0,0 0 0,0 0 0,1 0 0,-1 1 0,1-1 0,-1 1 0,0-1-1,5 1 1,8-1 55,0 0 0,0 1 1,25 3-1,-21 0-23,-1 1 1,0 1 0,-1 1 0,1 0-1,-1 1 1,0 1 0,-1 1 0,31 21-1,116 102 139,-136-108-131,11 13 27,19 14-13,-69-54-407,-16-11 278,-32-32-12,2-2-1,-91-98 1,120 112 47,1 0 1,1-2-1,2-1 0,2-1 0,2-1 0,-17-41 0,16 14 35,21 62 4,0-1-1,0 1 1,0-1-1,1 1 1,0 0-1,0-1 1,0 1-1,0-1 1,1 1-1,-1-1 1,1 1-1,1 0 1,1-6-1,-2 9 2,1-1 0,0 0 0,0 1 0,0 0 0,0-1 0,0 1 0,1 0 0,-1 0-1,0 0 1,1 0 0,-1 0 0,0 1 0,1-1 0,-1 1 0,1-1 0,-1 1-1,1 0 1,-1 0 0,1 0 0,-1 0 0,0 1 0,3 0 0,5-1 19,7 1 8,-1 2 0,0-1 1,1 2-1,-2 0 1,1 1-1,0 1 0,-1 0 1,0 1-1,0 1 1,23 15-1,15 15 54,62 56 0,-113-93-84,44 38 75,51 32-1,-112-79-298,-44-29 63,-133-157-158,160 157 274,2-2-1,2-1 1,-35-66-1,57 95 50,0-1-1,1 1 1,1-1-1,0 0 1,0 0-1,2 0 1,-1-1-1,0-18 1,3 30-3,0 0-1,0 0 1,0 0 0,0 0 0,0 0 0,0 0-1,1 0 1,-1 0 0,0 0 0,1 0 0,-1 0-1,1 0 1,-1 0 0,1 0 0,-1 1-1,1-1 1,0 0 0,-1 0 0,1 1 0,0-1-1,-1 0 1,1 1 0,0-1 0,0 1 0,0-1-1,0 1 1,0-1 0,1 1 0,1-1 10,1 0 0,-1 0-1,1 1 1,0-1 0,-1 1 0,1 0 0,-1 0 0,6 1 0,4 1 28,-1 1 1,1 0 0,-1 0 0,14 7-1,22 15 57,-2 3 0,59 44-1,13 7 55,11 9-20,-311-192-757,-61-63 548,212 143 71,1-2-1,1-1 1,2-2 0,1 0 0,-31-46 0,52 68 9,1 0 0,0 0 0,1-1 0,-1 1 0,2-1 0,-1 1 0,-1-11 0,4 17-3,0 0 0,0 0 0,0 0 0,1 0 1,-1 1-1,0-1 0,1 0 0,-1 0 0,1 0 0,-1 1 1,1-1-1,-1 0 0,1 0 0,-1 1 0,1-1 0,0 1 1,-1-1-1,1 0 0,0 1 0,0-1 0,-1 1 0,1 0 1,0-1-1,0 1 0,0 0 0,0-1 0,0 1 0,-1 0 1,1 0-1,0 0 0,0 0 0,0 0 0,0 0 0,0 0 1,0 0-1,0 0 0,0 0 0,1 1 0,40 2 66,-18 2-4,0 1 0,0 1 0,0 1 0,37 19 0,94 58 77,-64-32-77,-48-29-41,1 0 22,0-1 0,58 20 1,-174-118-718,53 58 635,-66-54-85,3-4 1,-122-145-1,195 210 126,2-1 0,-1 0 0,1-1 0,1 1 0,0-1-1,1-1 1,0 1 0,1-1 0,0 1 0,1-1 0,0 0 0,-1-21 0,4 33-1,0 0 0,0 0-1,0 0 1,0 0 0,1 1 0,-1-1 0,0 0 0,0 0 0,0 0 0,1 1 0,-1-1 0,0 0 0,1 1 0,-1-1 0,1 0 0,-1 0 0,1 1 0,-1-1 0,1 1 0,-1-1 0,1 1 0,0-1 0,-1 1 0,1-1 0,0 1 0,-1-1 0,1 1 0,0 0 0,0-1 0,-1 1 0,2-1 0,27 0 66,-18 2-39,2 0-2,0 0 1,-1 1 0,1 0 0,0 1-1,-1 1 1,0 0 0,0 0 0,0 1 0,12 8-1,18 11 28,42 34-1,-25-17 3,66 45 54,69 43 130,-115-89-214,-76-39-70,-26-16-267,-69-58 152,3-4 0,4-3 0,3-4 0,-114-153 0,182 220 162,1-1 0,1-1-1,1 0 1,0-1-1,-15-40 1,26 60-3,0-1 0,-1 1 0,1-1 0,0 1 1,0 0-1,0-1 0,-1 1 0,1-1 0,0 1 1,0-1-1,0 1 0,0 0 0,0-1 0,0 1 0,0-1 1,0 1-1,0-1 0,0 1 0,0-1 0,0 1 1,0 0-1,0-1 0,1 1 0,-1-1 0,0 1 0,0-1 1,0 1-1,1 0 0,-1-1 0,0 1 0,1 0 1,-1-1-1,0 1 0,1 0 0,-1-1 0,0 1 0,1 0 1,-1 0-1,0-1 0,1 1 0,-1 0 0,1 0 1,-1 0-1,0 0 0,1 0 0,-1-1 0,1 1 1,-1 0-1,1 0 0,0 0 0,24 7 94,-5 4-35,-1 1 0,1 1 0,-2 0 0,0 2 0,25 25 0,5 4 7,258 207 305,-213-177-216,-41-29-145,-67-58-127,0-1 1,1 0-1,-20-26 1,-15-16-21,-36-32 14,4-3 1,3-4 0,-89-145-1,159 229 129,2 0-1,-1-1 0,1 0 1,1 0-1,0 0 1,1-1-1,0 0 0,1 0 1,0 0-1,1 0 1,1 0-1,0-1 0,1 1 1,1-14-1,0 26-3,-1 0 0,0 0 0,0 0 0,1 1 0,-1-1 0,1 0 0,-1 0 0,1 0 0,-1 1 0,1-1 0,0 0 0,-1 1 0,1-1 0,0 1 0,-1-1 0,1 0 0,0 1 0,0 0 0,0-1 0,-1 1 0,1-1 0,0 1 0,0 0 0,0 0 0,0-1 0,0 1-1,0 0 1,0 0 0,0 0 0,-1 0 0,1 0 0,0 0 0,2 1 0,33 8 120,-24-3-92,0 1-1,0 1 1,0 0-1,-1 0 1,0 1-1,15 17 1,58 72 43,-51-57-63,11 12 9,-11-10 24,2-1 0,2-2 0,1-1 0,87 65 1,-124-103-77,-3-9-29,0-1 54,0 1-1,-1 0 1,0 0 0,-1 0-1,1 0 1,-2 0 0,1 1-1,-1 0 1,0 0 0,0 0-1,-8-6 1,-11-19-63,-56-81-80,-99-153-32,153 221 183,2-1 0,2-1 1,2-2-1,-15-53 0,27 64 4,7 18-4,5 15 2,2 11 20,14 17 38,-1 1 0,-1 0 0,-1 1 0,18 36 0,0-3-14,-4-7-32,43 70 142,5-4 0,111 127 0,-145-191-157,-43-45-10,-2-7-49,0-18-85,-1 5 131,0 0 0,-1 0 0,0 0 1,-1 0-1,-1 0 0,-8-20 1,-41-74-97,37 76 66,-113-189-106,70 123 50,-58-127 0,111 209 99,2 7 1,0-1 0,1-1 0,0 1-1,0 0 1,1-1 0,-2-13 0,4 21 58,15 25 58,105 158 12,6 8 36,36 115 32,-139-262-189,-18-36 5,-1 1-1,0-1 1,0 1 0,0 0-1,-1 0 1,0 1 0,-1-1-1,0 1 1,0-1 0,-1 1 0,1 9-1,-3-12-24,0 0-1,-1 0 1,1 0-1,-1 0 1,0 0-1,-1-1 0,1 1 1,-1-1-1,-1 0 1,1 1-1,-1-2 1,1 1-1,-1 0 1,-1-1-1,1 1 1,-1-1-1,1 0 0,-1-1 1,-7 5-1,-32 18-793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9:52.990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4830 0,'7'-5'1655,"-7"5"-1612,40-141 187,39-114-39,-11 83-63,-1-21-63,-63 182-64,30-67 28,41-137-1,-28 21-28,-40 168 2,-2 0 0,2-27-1,-4 29 1,0 0 0,12-40 0,12 1 5,-19 46-4,-1 1-1,0-2 1,-1 1 0,5-27 0,36-240-3,-46 240 0,-1 34 0,0 0 0,0 0 0,1 0 0,0 0 0,4-13 0,7-12 0,-2-2 0,7-45 0,-13 49 1,67-419 30,-22 119-31,-46 306 0,1-28 8,-5-77-1,-1 84-1,2-1 0,8-60-1,0 26-5,-6 55 0,0 0 0,11-44 0,13-9 0,-17 58 0,-1-1 0,-1 1 0,-2-1 0,0 0 0,2-46 0,-6 32 0,0 12 0,0 1 0,-2-1 0,-1 0 0,0 1 0,-2 0 0,-1 0 0,-16-46 0,-54-123 0,50 146-27,-2 1 1,-2 1-1,-57-68 0,45 61 33,18 28-47,17 19 35,0-1 1,1 1-1,-1-1 1,1 0-1,1 0 1,-1 0-1,1-1 1,-4-9-1,8 17 6,0-1 0,0 1-1,0 0 1,-1-1 0,1 1 0,0 0 0,0-1-1,0 1 1,0 0 0,0-1 0,0 1 0,0-1-1,0 1 1,0 0 0,0-1 0,0 1-1,0-1 1,0 1 0,0 0 0,0-1 0,0 1-1,0 0 1,0-1 0,1 1 0,-1-1-1,0 1 1,0 0 0,0-1 0,1 1 0,-1 0-1,0 0 1,0-1 0,1 1 0,-1 0-1,0 0 1,1-1 0,-1 1 0,0 0 0,1 0-1,-1 0 1,0-1 0,1 1 0,-1 0-1,1 0 1,-1 0 0,0 0 0,1 0 0,-1 0-1,0 0 1,1 0 0,-1 0 0,1 0-1,17 2 14,-18-2-14,6 3 6,0-1-1,-1 1 1,1 0-1,-1 1 0,0 0 1,0-1-1,0 1 1,0 1-1,-1-1 1,1 1-1,-1 0 1,6 9-1,41 71 38,-47-77-40,183 296 259,-146-241-272,-35-53 15,1 2 0,-2-1-1,0 0 1,0 1-1,-1 0 1,0 0-1,-1 1 1,0-1 0,-1 0-1,-1 1 1,1 15-1,1-28 5,1 1 0,0-2 0,-1 1 0,1 0 0,0-1 0,-1 0 0,1 0 0,-1 0 0,5-1 0,32-35 183,-23 21-117,2 0-1,21-14 0,224-149 194,-258 175-267,0 0-1,1 0 0,-1 1 1,1 0-1,0 0 0,0 1 1,0 0-1,0 0 0,0 0 1,1 1-1,-1 0 1,0 0-1,1 1 0,10 1 1,-8 1 4,0 0 0,0 1 0,0 0 0,-1 0 0,1 1 1,-1 1-1,0-1 0,0 1 0,13 11 0,49 33 18,2-2-1,87 41 0,-84-44-106,-63-35 58,-54-6-394,-1 2 101,-79 19 0,22-3 185,-514 121-313,293-38 443,312-101 5,0 0 17,1 0 0,-1 0 0,0-1 0,-1 0-1,-10 1 1,18-3 42,4 0-6,56-3 107,98-18 0,-54 5-79,24-1 11,13-3-7,2 6 0,168 4 0,-299 11-82,-1 0 1,0 1-1,0 0 1,0 0-1,0 1 1,10 5-1,-16-6-3,1 0 1,0 0-1,0 1 0,-1 0 0,0 0 0,1 0 0,-1 0 0,0 1 1,-1-1-1,1 1 0,-1 0 0,1 0 0,3 8 0,-7-12-4,0 1 0,1 0-1,-1 0 1,0 0 0,0 0 0,0 0-1,0 0 1,0 0 0,-1 0 0,1 0-1,0 0 1,0-1 0,-1 1 0,1 0-1,0 0 1,-1 0 0,1 0 0,-1-1-1,1 1 1,-1 0 0,1 0 0,-1-1-1,0 1 1,1 0 0,-1-1-1,0 1 1,0-1 0,1 1 0,-1-1-1,0 1 1,0-1 0,0 0 0,0 1-1,1-1 1,-1 0 0,0 0 0,0 1-1,-1-1 1,-49 14-86,34-10 63,-258 66-120,172-48 143,2 5-1,-147 59 1,96-29 42,191-70-11,54-25 1,-6 2 7,229-59 48,-199 63-75,-76 22-7,1 2 0,0 2 0,0 2 0,52 0 0,-93 5-2,0 0 0,0-1 0,0 1 0,0 0 0,0 0 0,1 0-1,-2 0 1,1 0 0,0 0 0,0 0 0,0 0 0,0 0 0,-1 1-1,1-1 1,0 0 0,-1 0 0,1 1 0,-1-1 0,0 0 0,1 1-1,-1-1 1,0 0 0,0 1 0,0-1 0,0 0 0,0 1 0,0-1-1,0 1 1,-1 1 0,1 1 1,1-1 0,-2 1-1,1-1 1,0 1 0,-1-1 0,0 0-1,1 1 1,-1-1 0,-1 0 0,1 1-1,0-1 1,-3 3 0,-4 0-16,-1-1-1,1 0 1,-1 0-1,-1-1 1,1 0 0,0 0-1,-1-1 1,-10 2 0,-8 3-29,-85 30-125,-526 156 52,614-189 99,-47 3 0,58-8 12,13-3 5,48-10 27,134-31 115,-66 14-101,179-22 1,-269 49-30,0 1 0,0 1-1,0 1 1,0 1 0,38 7 0,-61-8-10,0 1 1,0 0 0,0-1-1,0 1 1,0 0-1,0 0 1,0 0-1,0 0 1,-1 0 0,1 0-1,0 1 1,0-1-1,-1 1 1,1-1-1,-1 1 1,0-1 0,1 1-1,-1 0 1,0 0-1,0 0 1,0 0-1,0 0 1,0 0 0,-1 0-1,1 0 1,0 0-1,-1 0 1,0 0-1,1 0 1,-1 0 0,0 4-1,-1-2 0,0 0-1,1 0 1,-1 0-1,-1 0 1,1 0-1,-1-1 1,1 1 0,-1 0-1,0-1 1,0 0-1,-1 1 1,1-1-1,-1 0 1,1 0-1,-1 0 1,-5 3-1,-25 19-15,-2-2 0,-1-1 0,0-2 0,-2-2 0,-66 24 0,-206 40 38,96-25-17,244-67 26,0-2-1,44-23 1,6-4 5,-1 7-14,89-25 0,-127 46-12,1 2 1,-1 1-1,1 3 1,51-1-1,-79 6-9,8 0 5,-1 0-1,26 5 1,-41-4-5,0 0 0,-1 0 0,1 1 0,-1 0 0,1 0 0,-1 0 0,0 1 0,0 0 0,0 0 0,0 0 0,-1 0 0,1 1 0,4 4 0,-8-7-1,0 0 0,0 0-1,0 0 1,-1 1 0,1-1 0,0 0-1,-1 0 1,1 0 0,-1 1-1,1-1 1,-1 0 0,1 1 0,-1-1-1,0 0 1,0 1 0,0-1-1,0 0 1,0 1 0,0-1 0,0 0-1,0 1 1,0-1 0,-1 0-1,1 1 1,-1-1 0,1 0 0,-1 0-1,1 1 1,-1-1 0,1 0-1,-1 0 1,0 0 0,0 0 0,0 0-1,0 0 1,0 0 0,0 0-1,-2 2 1,-5 3-8,1 0 0,-2-1 1,1 0-1,-11 5 0,14-7-6,-93 40-133,-1-3-1,-196 48 0,181-63 58,-121 10-1,4-1 48,219-31 115,17-2 11,23-4-30,170-61 231,-78 22-210,-95 34-66,255-74 137,-228 70-126,1 2 0,1 2 0,73 0 0,-124 7-17,0 1-1,0 0 0,0 0 0,0 0 1,-1 0-1,1 1 0,0-1 0,0 1 1,0-1-1,-1 1 0,1 0 0,0 0 1,-1 1-1,1-1 0,0 0 0,-1 1 1,0 0-1,1-1 0,-1 1 0,0 0 1,0 0-1,0 0 0,0 1 0,2 3 0,-2-1-3,-1-1 0,1 2 0,-1-1 0,-1 0-1,1 0 1,-1 0 0,1 0 0,-2 0-1,1 1 1,0-1 0,-1 0 0,0 0 0,-2 6-1,1-4-8,-1-1 0,1 1 0,-1-1 0,-1 0 0,1 1 0,-1-1 0,-1-1 0,1 1 0,-1-1 0,1 1 0,-7 4 0,-67 52-103,67-54 104,-37 25-5,0-3-1,-78 36 1,-111 34-34,-76 37 16,276-115 64,30-18-8,25-15-8,47-28 40,93-55-21,236-105 0,-198 129-31,-164 62-9,0 0 0,0 2 0,1 2 0,44-1 1,-73 5-1,0 0 0,0 0-1,0 0 1,0 1 0,0 0 0,0 0 0,0 0 0,0 0 0,0 0 0,0 1 0,5 2 0,-9-3 4,1-1-1,0 1 0,0 0 1,-1 0-1,1-1 0,0 1 0,-1 0 1,1 0-1,-1 0 0,1-1 1,-1 1-1,1 0 0,-1 0 0,0 0 1,1 0-1,-1 0 0,0 0 1,0 0-1,0 0 0,0 1 0,0 1 2,0-1 0,-1 1 0,1-1-1,-1 1 1,0-1 0,0 0 0,0 1-1,0-1 1,0 0 0,0 0 0,-3 4-1,-7 7-7,-1 1-1,0-2 1,0 1-1,-1-2 1,-15 11-1,-80 50 17,93-63-10,-394 223 64,230-134-31,94-50-26,11-4-4,-2-3 1,-2-4-1,-87 29 0,142-61 5,16-9 6,8 1-9,1 1-1,0-1 0,-1 1 1,1-1-1,0 1 1,0 0-1,0 0 1,0 0-1,1 0 1,2-2-1,37-28 3,1 2 1,85-43-1,106-36 14,-164 78-17,1-1 1,6-5 7,2 4-1,147-40 0,-218 71-11,0 0-1,-1 1 1,1 0-1,0 0 1,-1 1 0,1 0-1,13 2 1,-20-2 3,0 1 0,0 0 0,-1-1 0,1 1 0,0 0 0,-1 0 0,1 0 0,0 0 0,-1 0 0,1 0 0,-1 0 0,0-1 0,1 1 0,-1 0 0,0 1 0,1-1 0,-1 0 0,0 0 0,0 0 0,0 0 0,0 0 0,0 0 0,0 0 0,0 0 0,-1 1 0,-3 31 0,-2-20-7,-1-1 0,1 1 0,-2-1 0,0 0 0,0-1 0,-1 0 0,-1 0 1,0-1-1,-20 16 0,12-9 7,-33 29-9,-2-3-1,-69 42 1,-123 61 47,226-135-33,-28 16 10,-1-1 0,-1-3 0,-54 18-1,81-36 18,17-6 9,31-17-17,160-97 40,-25 13-35,202-94 0,-346 188-37,-1 1-1,1 0 0,0 1 1,0 1-1,1 0 0,-1 2 1,32-3-1,-48 5 4,0 1 1,0 0-1,0 0 1,0 0-1,0 1 1,0-1-1,0 0 0,0 0 1,0 0-1,0 1 1,-1-1-1,1 0 1,0 1-1,0-1 0,0 1 1,0-1-1,0 1 1,-1 0-1,1-1 1,0 1-1,0 0 1,-1 0-1,1-1 0,-1 1 1,1 0-1,0 0 1,0 1-1,-1 0 4,1 0 0,-1 0 0,0 0 0,1 1 0,-1-1 0,0 0 0,0 0 0,0 0 0,-1 1 0,1-1 0,-2 4 0,0 1 4,0 0 0,-1 0 1,0 0-1,0-1 0,0 1 0,-9 10 1,-22 20-6,-2-1 1,-2-2-1,-69 49 1,-139 73 2,99-67-2,131-78 4,-434 251 58,395-234-37,38-17-10,-1-2 1,-1 0-1,0-1 1,-26 7-1,65-21-6,-1-1 0,0-1 1,-1-1-1,32-19 0,11-6 10,99-41 8,131-70-20,-217 101-17,1-1-7,1 3 1,128-50-1,-190 87-14,0 1 0,1 1 0,0 0 0,0 1 0,0 0 0,17 1 0,-31 2 27,1-1 0,-1 0 0,0 1 0,0-1 0,0 1 1,1-1-1,-1 1 0,0-1 0,0 1 0,0 0 0,0 0 0,0 0 1,0-1-1,0 1 0,0 0 0,-1 0 0,1 0 0,0 0 0,0 1 1,-1-1-1,1 0 0,-1 0 0,1 0 0,-1 0 0,1 1 0,-1-1 0,0 0 1,0 0-1,0 1 0,1-1 0,-1 0 0,0 1 0,-1-1 0,1 0 1,0 0-1,0 1 0,-1 0 0,1 6 9,-1 0 1,0-1-1,-1 1 0,0-1 0,0 0 1,-3 8-1,-4 2-4,0 0 0,-1-1 0,-1 0 0,-25 27 0,-62 54 0,37-45 15,-3-3 0,-108 64 0,-156 60 4,184-108 45,123-60 4,25-15-43,18-15-22,15-3 1,0 0 0,2 3 0,60-31 0,135-43 12,-177 80-50,1 2 1,81-12-1,-67 27-89,-71 2 122,-1 1 0,1-1 0,-1 0 0,1 0 0,-1 0 1,1 1-1,-1-1 0,1 0 0,-1 1 0,1-1 0,-1 0 0,0 1 0,1-1 0,-1 0 0,1 1 0,-1-1 0,0 1 0,1-1 1,-1 1-1,0-1 0,0 1 0,1-1 0,-1 1 0,0-1 0,0 1 0,0-1 0,0 1 0,0 0 0,0-1 0,0 1 1,0-1-1,0 1 0,0-1 0,0 1 0,0-1 0,0 2 0,-4 23-13,1-19 1,0 1 0,0-1 0,0 0-1,0-1 1,-1 1 0,0 0 0,0-1 0,-1 0 0,-7 7 0,-55 42-52,38-33 53,-51 37 17,-109 61 0,-97 32 196,277-146-193,-30 16 7,-2-2 0,0-1 0,-1-3-1,-49 13 1,51-26 49,39-3-58,1-1-1,-1 0 0,1 1 1,0-1-1,0 1 0,0-1 1,0 1-1,0-1 1,0 1-1,0-1 0,1 1 1,-1-1-1,0 1 0,1-1 1,1-2-1,1-1-4,0-1-1,1 1 1,-1 1 0,1-1 0,0 1 0,1-1-1,-1 1 1,1 0 0,7-4 0,54-32 14,-47 29-6,51-25-2,1 3 1,1 2-1,1 4 1,111-25-1,-157 47-47,1 1 0,-1 1 0,34 0 0,-60 4 39,1-1 0,-1 0 0,1 0 0,0 1 0,-1-1 0,1 1 0,-1-1 0,1 1 0,-1 0 0,0 0 0,1-1 1,-1 1-1,0 0 0,1 0 0,-1 0 0,0 0 0,0 1 0,0-1 0,0 0 0,0 0 0,0 1 0,0-1 0,-1 1 0,1-1 0,0 1 0,-1-1 0,1 1 0,-1-1 0,1 1 0,-1-1 0,0 1 0,0-1 0,0 1 0,0 0 0,0 2 0,0 1 2,0 0-1,0 0 0,-1 0 0,1-1 0,-1 1 1,0 0-1,-1 0 0,1-1 0,-1 1 0,0-1 1,0 1-1,-4 4 0,-11 13-2,-1 0 0,-1-2 0,-1 0 0,-45 33 0,-101 58 17,135-92-20,-114 66 21,-207 88 0,338-169-8,20-13 9,25-17 17,71-40-40,3 4-1,3 5 1,2 5 0,2 5 0,144-41-1,-232 81-76,1 1-1,0 1 1,1 1-1,-1 1 0,29 1 1,-53 2 76,0 0-1,0 1 1,0-1 0,-1 0 0,1 1 0,0-1 0,0 0 0,0 1-1,-1-1 1,1 1 0,0-1 0,0 1 0,-1 0 0,1-1 0,0 1 0,-1 0-1,1-1 1,-1 1 0,1 0 0,-1 0 0,1-1 0,-1 1 0,0 0-1,1 0 1,-1 0 0,0 0 0,0 0 0,0-1 0,1 1 0,-1 0 0,0 0-1,0 0 1,0 0 0,0 0 0,-1 0 0,1 0 0,0 0 0,0-1-1,-1 2 1,-12 43-65,-1-20 55,-2-1 1,0 0-1,-2-1 0,-1-1 1,0-1-1,-34 29 0,-146 101 171,-8-21 26,46-31-130,147-90-28,8-3 2,-1-1 0,-1 0 1,1-1-1,-1 1 0,0-2 0,0 1 0,0-1 1,0 0-1,-1-1 0,-14 3 0,22-17 35,2 7-59,0 0 0,1 1 0,-1-1 0,1 0 0,0 0 0,1 1 0,-1-1 0,1 1 0,0 0 0,0 0 0,0 0 0,0 0 0,1 0 0,0 1 0,-1 0 0,8-5 0,78-53 0,-80 55 0,316-178-326,-319 180 295,1 1 1,-1 0-1,1 1 0,-1-1 0,1 1 0,0 1 0,0-1 1,12 0-1,-16 30-7,-4-21 37,0-1 0,-1 1 0,1 0 0,-1-1 0,-1 1 0,1-1 0,-1 1 0,0-1 0,-1 0 0,1 0 0,-1-1 0,-6 7 0,-63 69-16,55-63 15,-25 23 17,-3-1-1,-1-3 1,-1-2-1,-2-2 1,-2-2-1,-68 30 1,49-30 17,20-10 30,0 3 0,-48 31 1,97-54 22,6-12-37,8-2-41,0 0 0,0 1-1,1 1 1,28-19 0,69-38 27,-80 50-17,196-127 3,21-12-13,-234 149-21,-6 3-9,-1 1-1,1 0 1,0 1-1,0 0 1,0 0-1,0 0 1,1 1-1,-1 0 1,1 0-1,8 0 1,-15 2 20,0 1 0,0-1 0,0 1 0,-1-1 0,1 1 1,0 0-1,-1-1 0,1 1 0,0 0 0,-1 0 0,1-1 0,-1 1 0,1 0 0,-1 0 1,0 0-1,1 0 0,-1 0 0,0 0 0,1-1 0,-1 1 0,0 0 0,0 0 0,0 0 1,0 0-1,0 0 0,0 0 0,0 0 0,0 0 0,-1 0 0,1 0 0,0 0 0,0 0 1,-1 1-1,0 5-1,1 1 4,-1 0 0,-1-1 0,0 1 0,0-1 0,0 0 0,-1 0 0,0 1 0,0-2 0,-1 1 0,0 0-1,0-1 1,0 1 0,-7 6 0,-12 13 2,-43 38-1,40-40 3,-60 49 30,-4-3-1,-99 59 1,-34 25 100,221-152-120,-1 0 1,1-1-1,0 1 1,0 0 0,0 0-1,0 0 1,1 0-1,-1 1 1,1-1-1,-1 0 1,-1 6-1,6 4 56,18-6-69,3-5 5,0-1-1,0-1 1,0-1-1,-1-1 0,1-2 1,-1 0-1,0-1 1,30-13-1,25-14 27,74-44 0,-52 25-22,-97 51-10,25-12-29,-1-2-1,50-35 1,-70 45 21,-1 0-1,0-1 1,0 1 0,0-1-1,-1 0 1,0-1 0,0 1-1,-1-1 1,0 0 0,0-1-1,-1 1 1,1 0 0,-2-1-1,1 0 1,-1 0 0,2-10-1,-2-1-74,0 8 33,0 0 0,-1 0 0,-1 0 0,0 0 1,0 1-1,-3-14 0,3 23 49,0 0 0,0 1 0,0-1 0,-1 0-1,1 0 1,0 1 0,-1-1 0,1 0 0,0 1 0,-1-1 0,1 1 0,-1-1-1,1 0 1,-1 1 0,1-1 0,-1 1 0,0-1 0,1 1 0,-1-1-1,1 1 1,-1 0 0,0-1 0,1 1 0,-1 0 0,0 0 0,0-1 0,1 1-1,-1 0 1,0 0 0,0 0 0,1 0 0,-1 0 0,0 0 0,0 0 0,0 0-1,1 0 1,-1 0 0,0 0 0,0 1 0,0-1 0,-2 1 1,1 0 1,0 0 0,0 0 0,0 0-1,0 1 1,0-1 0,0 0 0,0 1-1,0 0 1,0-1 0,-2 4 0,-5 11 38,0 1-1,1 0 1,1 0 0,-6 23 0,-9 22 114,9-31-59,-2-1 0,-1 0 0,-40 53 1,45-69-84,-1 0 0,-1-1-1,0-1 1,0 0 0,-1-1 0,-1 0 0,0-1 0,-32 16 0,34-21-6,-67 32 59,-116 70 0,252-103 6,117-16-12,-102 8-12,103 8-1,-134 3-40,-29-4 1,0-1 1,0 0-1,0-1 1,20 0 0,-26-40 25,-3 25-51,0 0 1,-2 0-1,0 0 1,0 0-1,-1 0 1,-1 0-1,-1 0 1,0 0-1,0 1 1,-1-1-1,-1 1 1,-6-13-1,-1 4-21,-1 1 0,-1 0 0,0 1 0,-2 1 0,-33-34 0,48 52 24,0 0 0,0 0 0,0 0 0,-1-1 1,1 1-1,0 0 0,1-1 0,-1 1 0,0-1 0,0 1 0,1-1 0,-1 1 0,1-1 0,-1 0 0,1 1 0,-1-1 1,1 0-1,0 1 0,0-1 0,0 0 0,0 1 0,0-1 0,1-2 0,-1 1-66,0-22-543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9:52.991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1 597 64,'0'0'603,"2"1"-427,68 50 476,34 20-353,2-8-103,254 135 174,-263-151-315,-22-11-10,120 42-1,-141-61-31,74 32 0,-127-48-12,0 0-1,1 0 0,-1 0 1,0 0-1,1-1 0,-1 1 0,1-1 1,-1 1-1,1-1 0,-1 1 1,1-1-1,0 0 0,-1 0 0,1 0 1,-1 0-1,1 0 0,0 0 1,-1 0-1,1 0 0,-1-1 0,1 1 1,-1-1-1,1 1 0,-1-1 1,1 1-1,-1-1 0,1 0 1,-1 0-1,0 0 0,0 0 0,1 0 1,-1 0-1,0 0 0,0 0 1,0 0-1,0 0 0,0-1 0,0 1 1,0-1-1,-1 1 0,1 0 1,0-1-1,-1 1 0,1-1 0,0-1 1,-1-1-8,1 0-1,0 1 1,-1-1 0,0 0 0,0 0 0,0 0 0,0 0-1,-1 1 1,1-1 0,-1 0 0,0 0 0,0 1 0,0-1-1,-1 0 1,1 1 0,-1-1 0,0 1 0,-3-4 0,-22-21-47,-1 2 1,-2 0 0,-1 2 0,0 2-1,-39-21 1,-18-14-113,-22-12-13,-27-19 54,120 75 123,0-1-1,1-1 0,1 0 0,0-1 0,-18-26 1,25 29 10,1 0 1,0 0 0,1-1-1,-7-26 1,0 2 38,14 33-1,9 13 31,118 105 123,112 90 155,-46-52-323,-186-145-32,1-1-1,-1 1 1,1-1-1,0-1 1,0 0 0,1 0-1,-1-1 1,1 0-1,0 0 1,0-1-1,18 1 1,-28-4-5,1 1-1,0-1 1,-1 1 0,1-1-1,-1 0 1,1 1 0,0-1-1,-1 0 1,1 0 0,-1 1 0,0-1-1,1 0 1,-1 0 0,0 0-1,1 0 1,-1 0 0,0 1-1,0-1 1,0 0 0,0 0 0,0 0-1,0 0 1,0 0 0,0 0-1,0 0 1,0 0 0,0 1-1,-1-1 1,1 0 0,0 0-1,-1-1 1,-9-34-81,1 19 53,-1 1 1,0 0 0,-1 1-1,-1 0 1,0 1 0,-21-19-1,-97-73-13,66 57 30,21 14 12,-227-195-81,226 187 69,1-1-1,3-3 1,-61-90 0,82 110 45,15 23-18,1-1 0,-1 1 1,1-1-1,0 1 0,0-1 0,0 0 1,1-1-1,0 1 0,0 0 0,0-1 1,1 1-1,-1-1 0,1-5 0,1 10-6,0 0-1,0 0 0,1 0 0,-1 0 0,1 0 0,-1 0 0,1 0 0,-1 1 0,1-1 1,0 0-1,-1 0 0,1 0 0,0 1 0,0-1 0,-1 0 0,1 1 0,0-1 0,0 1 1,0-1-1,0 1 0,0-1 0,0 1 0,0 0 0,0-1 0,0 1 0,0 0 1,0 0-1,0 0 0,0 0 0,0 0 0,0 0 0,1 0 0,48 1 101,-36 0-57,9 3-5,0 0 1,-1 2-1,1 1 1,-1 1-1,-1 0 0,0 2 1,32 19-1,31 13 31,518 192 85,-424-169-152,-49-8-18,-141-61-252,3-1 251,-1 2 0,0-1 0,0 1 0,0 1 0,0 0 0,-13-1 0,20 6 10,1-1-1,-1 0 0,1 1 0,-1-1 0,1 1 1,0 0-1,0 0 0,0 0 0,0 0 1,-2 6-1,-2 1 1,-35 46 23,-2-1-1,-2-2 0,-3-3 0,-56 47 1,-171 187 133,271-277-172,7-6 7,17-11 5,31-21 15,54-42 16,-20 16-27,123-107 0,-153 111-135,-2-3 0,47-63 0,-168 210-243,-38 53 362,-142 148 0,162-210 13,40-42 108,3 3 0,-73 93 0,115-135-101,1-1 0,-1 1 0,1-1 0,-1 1 1,1-1-1,0 1 0,-1-1 0,1 1 0,0-1 0,-1 1 0,1 0 0,0-1 0,0 1 1,0-1-1,-1 1 0,1 0 0,0-1 0,0 1 0,0 0 0,0-1 0,0 1 0,0-1 0,0 1 1,0 0-1,1-1 0,-1 1 0,0 0 0,0 0 0,1-1-1,0 1 0,0-1 1,-1 0-1,1 0 0,0 0 0,0 0 0,0 0 0,0 1 1,-1-1-1,1-1 0,0 1 0,0 0 0,0 0 0,-1 0 0,1 0 1,0 0-1,0-1 0,-1 1 0,1 0 0,1-1 0,15-9 6,-1-1-1,-1 0 0,1-2 1,-2 1-1,0-2 0,0 0 1,12-17-1,15-13 2,9-7-7,432-407-18,-469 445-23,-10 10 16,1-1 0,-1 1 0,1 0-1,0 0 1,0 0 0,0 0 0,0 0-1,0 1 1,0 0 0,1 0 0,-1 0 0,1 0-1,4 0 1,-9 27-29,-4-9 59,0 1 1,-2-1-1,0 0 1,-1 0-1,-1-1 1,0 0-1,-1 0 1,-16 20-1,2-1 26,-59 87 147,-128 144 0,186-238-140,-1-1 1,-49 40-1,65-59-36,0 0 0,0-1 0,-1 0 0,0-1-1,0 0 1,-1-1 0,1 0 0,-1 0 0,0-1-1,0 0 1,0-1 0,-20 1 0,22-3-2,0 0-1,0-1 1,0 0-1,0-1 1,0 0 0,0 0-1,0-1 1,1 0-1,-1 0 1,-9-6 0,2-2-2,0 0 1,0-1 0,-24-25-1,23 20 1,-14-11 0,2-1 0,1-1 0,1-2 0,-25-38 0,50 56 11,2 14 37,0 3-5,0 12-21,-1-4-6,1 1 0,0-1 0,1 1 0,0-1 0,0 0 0,2 0 0,-1 1 0,1-1 0,1-1-1,0 1 1,7 13 0,40 55 123,74 89-1,37 55 34,-134-177-162,-2 0 0,-2 2 0,-2 1 0,-2 1 0,-3 1 1,-2 1-1,-2 0 0,-2 0 0,7 100 0,-18-149-10,2 53 16,1 0 0,4 0 0,17 71 0,-23-122-18,1 0 1,0-1-1,1 1 0,-1-1 1,1 1-1,0-1 0,0 0 1,0 0-1,0 0 0,8 5 0,-11-8 2,1 0 0,0 0 0,0-1 0,1 1 0,-1 0 0,0-1 0,0 1 0,0 0 0,0-1 0,1 0 0,-1 1 0,0-1 0,0 0 0,1 1 0,-1-1 0,0 0 0,0 0-1,1 0 1,-1 0 0,0 0 0,1-1 0,-1 1 0,0 0 0,0 0 0,1-1 0,-1 1 0,0-1 0,0 1 0,0-1 0,0 0 0,0 1 0,0-1 0,0 0 0,0 0 0,0 0-1,0 0 1,0 0 0,0 0 0,0 0 0,-1 0 0,1 0 0,0 0 0,-1 0 0,1 0 0,-1 0 0,1-1 0,0-1 0,8-20-15,-1 0 1,-1 0 0,0-1-1,-2 1 1,-1-1-1,1-27 1,-2-155-235,-5 115 209,0 41 19,-2-1 0,-2 1 0,-2 1 0,-22-71 0,-80-190-245,32 99 157,71 189 113,1 0 1,1-1-1,0 1 0,2-1 1,0-33-1,3 55-3,0 1-1,0-1 0,1 1 0,-1-1 1,0 1-1,1 0 0,-1-1 0,0 1 1,1-1-1,-1 1 0,1 0 0,-1 0 1,1-1-1,-1 1 0,0 0 0,1 0 0,-1-1 1,1 1-1,-1 0 0,1 0 0,-1 0 1,1 0-1,-1 0 0,1-1 0,-1 1 1,1 0-1,0 0 0,-1 1 0,1-1 1,-1 0-1,1 0 0,-1 0 0,1 0 1,-1 0-1,1 0 0,0 1 0,24 9 55,-15 0-40,-1 0 0,0 0 0,0 1 0,-1 0 0,-1 1 0,0-1 0,-1 2-1,6 12 1,40 116 38,-44-116-42,79 321 240,-26-85 10,-43-190-186,-10-34-39,2 0-1,2-1 0,1 0 0,20 37 0,-32-70-35,0-1 0,0 0 0,1 1-1,-1-1 1,1 0 0,-1 0 0,1 0-1,-1 0 1,1 0 0,0 0 0,0 0-1,0-1 1,0 1 0,0-1 0,1 1-1,-1-1 1,0 0 0,1 0 0,-1 0-1,1 0 1,3 1 0,-3-30-80,2-71-44,-4 0 0,-4 0 0,-31-182 1,-103-286-135,58 337 109,164 429 413,-43-108-111,43 138 1,21 291 63,-78-354-119,25 58 3,-53-222-105,0-1 0,1 1 0,-1 0 0,1 0 0,-1-1 0,1 1 0,0 0 0,-1-1 0,1 1-1,0-1 1,0 1 0,0-1 0,0 1 0,0-1 0,1 0 0,0 2 0,-1-4 0,0 0-1,0 0 1,-1 0 0,1 0 0,0 0 0,-1 0-1,1 0 1,-1-1 0,1 1 0,-1 0-1,1 0 1,-1 0 0,0 0 0,0-1 0,0 1-1,0 0 1,0 0 0,0-1 0,0 1-1,0 0 1,0 0 0,0 0 0,-1-2-1,1-45-34,1-39-160,-18-142 0,-47-138-106,-14-97 227,60 317 90,0-169 1,17 293-21,2-37-7,-1 57 15,0 1-1,1-1 1,-1 1-1,1-1 1,-1 1-1,1-1 1,0 1-1,0 0 1,0-1-1,0 1 1,0 0-1,1 0 1,-1-1-1,1 1 1,-1 0-1,1 0 1,2-2-1,-3 4 1,-1 0 0,1 0 1,-1-1-1,1 1 0,0 0 0,-1 0 1,1 0-1,-1 0 0,1 0 0,0 0 0,-1 0 1,1 0-1,-1 0 0,1 0 0,0 0 0,-1 0 1,1 0-1,-1 0 0,1 0 0,-1 1 1,1-1-1,0 0 0,-1 1 0,1-1 0,-1 0 1,1 1-1,-1-1 0,1 0 0,-1 1 0,0-1 1,1 1-1,-1-1 0,1 1 0,-1-1 0,0 1 1,1 0-1,12 24 61,-12-24-55,31 81 116,-4 2 1,-3 0 0,24 158-1,4 277 69,-26-215-55,-16-198-83,30 122 0,-40-225-53,0 4 0,1-1-1,0 0 0,0 0 1,0 1-1,1-1 0,0 0 1,3 5-1,-5-10 0,-1-1 0,0 0 0,0 0 0,0 0 1,1 0-1,-1 0 0,0 0 0,0 0 0,0 0 0,1 0 0,-1 0 1,0 0-1,0 0 0,1 0 0,-1 0 0,0 0 0,0 0 0,0 0 0,1 0 1,-1 0-1,0 0 0,0 0 0,0-1 0,1 1 0,-1 0 0,0 0 0,0 0 1,0 0-1,1 0 0,-1 0 0,0-1 0,0 1 0,0 0 0,0 0 1,0 0-1,0-1 0,1 1 0,-1 0 0,0 0 0,0 0 0,0-1 0,0 1 1,0 0-1,0 0 0,0 0 0,0-1 0,0 1 0,0 0 0,0 0 0,0-1 1,4-10-9,2-74-132,-4-103 0,-3 99-31,-1 6-44,-23-136-1,-33-78 105,55 284 114,1-1-1,0 1 0,1-19 1,1 30 30,-7 23 112,-6 37-117,3 2 1,2-1-1,1 68 0,20 182 195,60 132 86,-28-205-205,-110-366-375,50 98 256,7 14-25,0 1 0,-1 1 0,0-1 1,-15-17-1,20 29 32,-1 0 0,0 0 1,0 1-1,-1-1 1,1 1-1,-1 0 0,0 1 1,0-1-1,0 1 1,-1 0-1,1 1 0,-1 0 1,1 0-1,-1 0 1,-9-1-1,-40-2 7,0 3 0,-85 6 0,-59-2 3,141-12-4,44 7 13,0 0 0,0 1 0,-22-1 0,36 27 43,15 308 49,-14-320-96,1 0 1,1 0-1,0-1 0,1 1 1,0-1-1,1 0 1,0 0-1,0 0 1,8 12-1,10 14 28,33 42 0,0 2-1,1 8 92,3-3-1,106 118 1,-116-147-108,-2 3 0,-2 1 0,-3 3 0,-4 1-1,34 75 1,-37-42 10,-162-323-347,97 173 289,-419-675-830,446 722 861,0 0 1,0 0-1,-1-1 0,0 1 1,0 1-1,0-1 1,-1 1-1,1-1 1,-1 1-1,0 0 0,0 1 1,-1-1-1,-6-2 1,10 10 31,3 8-16,0 0 0,1 0 0,0-1 0,1 1 0,0-1 0,1 1 0,6 13 0,45 79 96,-34-68-69,319 593 533,-278-520-478,-36-66-82,-2 1-1,-1 2 1,21 62-1,-57-215-159,-32-101-128,-137-575-395,144 636 584,-23-187 0,61 334 84,0 0-1,0 0 1,-1-1-1,1 1 0,0 0 1,0 0-1,0 0 1,0-1-1,0 1 1,0 0-1,-1 0 1,1-1-1,0 1 1,0 0-1,0 0 1,0-1-1,0 1 1,0 0-1,0 0 1,0-1-1,0 1 1,0 0-1,0 0 1,0-1-1,0 1 1,0 0-1,0 0 1,0-1-1,1 1 1,-1 0-1,0 0 0,0 0 1,0-1-1,0 1 1,0 0-1,1 0 1,-1 0-1,0-1 1,0 1-1,0 0 1,1 0-1,-1 0 1,0 0-1,0-1 1,0 1-1,1 0 1,-1 0-1,0 0 1,0 0-1,1 0 1,-1 0-1,0 0 1,0 0-1,1 0 1,-1 0-1,0 0 1,0 0-1,1 0 0,-1 0 1,0 0-1,0 0 1,1 0-1,-1 0 1,0 0-1,0 0 1,1 0-1,-1 1 1,0-1-1,0 0 1,14 12 36,-13-10-28,36 38 63,-2 2 1,-2 1-1,-2 2 0,-2 1 0,-2 1 1,41 100-1,-30-42 35,-5 2 0,28 155 1,32 133 215,-67-310-261,4-2-1,62 122 0,-89-197-64,1-1 1,0 0 0,0 0-1,1-1 1,0 0-1,0 1 1,0-1 0,12 9-1,-16-20-93,-4-58-31,-4-1 0,-2 2 0,-20-70-1,4 16-46,-79-330-239,-8-42 340,84 346 69,-27-162-115,51 274 121,8 41 38,5 19-2,29 70 101,57 107-1,0-1 55,-64-124-53,37 155-1,-5 91-24,-50-250-82,-1-7-5,3-1 0,3-1 0,3 0-1,46 102 1,-86-262-364,-71-221-241,-112-479 252,198 764 342,1-1 1,1-27 0,5 36 10,3 16-6,6 13 25,-12-9-37,18 25 45,-1 0 0,-1 2 1,-2 0-1,0 0 0,16 53 1,-13-34-20,87 265 265,-34-90-25,-52-171-241,-2 0 0,-2 1 1,-3 1-1,-2 0 0,-3 0 1,-1 1-1,-5 75 1,-3-103-33,-2 0 1,-1 0 0,-1 0-1,-20 45 1,15-38 1,0 0-1,-8 44 1,13-35-4,0 1 4,-18 60-1,19-70-4,-4 8 0,10-40-2,0 0 0,-1-1 0,1 1 0,-1-1 0,1 1 0,0-1 0,-1 0 0,1 1 0,-1-1 0,1 1 0,-1-1 0,1 0 0,-1 1 0,0-1 0,1 0 0,-1 0 0,1 0 0,-1 1-1,0-1 1,1 0 0,-1 0 0,0 0 0,1 0 0,-1 0 0,1 0 0,-1 0 0,0 0 0,1 0 0,-1 0 0,0-1 0,1 1 0,-1 0 0,1 0 0,-1 0 0,1-1 0,-1 1 0,0 0 0,1-1 0,-1 1 0,1-1-1,-1 1 1,1 0 0,0-1 0,-1 1 0,1-1 0,-1 0 0,-21-24-126,0-17 10,1-1 1,2-1-1,2-1 0,-21-85 1,31 102 70,-4-11 7,-16-56-135,-44-107 0,71 200 175,-1 0 1,1 0-1,-1 0 0,0 1 0,0-1 1,0 0-1,0 0 0,0 1 0,0-1 0,-1 1 1,1-1-1,0 1 0,-1-1 0,1 1 1,-1 0-1,1 0 0,-1 0 0,0-1 1,0 2-1,1-1 0,-1 0 0,-3-1 0,-2 23 86,4 42-1,2 0-1,3 0 1,17 109-1,3 84 133,-20-200-172,-1-34-17,0 1 1,-1-1-1,-2 0 0,-6 39 1,8-60-29,0 0-1,0 0 1,-1 1-1,1-1 1,0 0 0,0 0-1,-1 0 1,1 0 0,-1 0-1,1 1 1,-1-1 0,1 0-1,-1 0 1,0 0 0,1 0-1,-1-1 1,0 1-1,0 0 1,0 0 0,1 0-1,-1-1 1,0 1 0,0 0-1,0-1 1,0 1 0,-3 0-1,3-1-4,0-1-1,-1 1 1,1-1 0,0 0-1,0 0 1,0 1 0,-1-1-1,1 0 1,0 0 0,0 0-1,0 0 1,0 0 0,0-1-1,1 1 1,-1 0-1,0 0 1,-1-3 0,-25-64-177,8-5-30,-18-138-1,11 48 114,14 94 69,2 0 0,-1-100 0,11 169 31,0-1 0,0 1 1,0 0-1,0 0 0,0-1 1,0 1-1,0 0 1,0-1-1,0 1 0,0 0 1,0 0-1,0-1 0,-1 1 1,1 0-1,0 0 0,0-1 1,0 1-1,0 0 0,0 0 1,-1 0-1,1-1 1,0 1-1,0 0 0,0 0 1,-1 0-1,1 0 0,0-1 1,0 1-1,-1 0 0,1 0 1,0 0-1,0 0 0,-1 0 1,1 0-1,0 0 0,0 0 1,-1 0-1,1 0 1,0 0-1,-1 0 0,1 0 1,0 0-1,0 0 0,-1 0 1,1 0-1,0 0 0,0 0 1,-1 0-1,1 0 0,0 0 1,0 0-1,-1 1 1,1-1-1,0 0 0,0 0 1,-1 0-1,1 0 0,0 1 1,0-1-1,0 0 0,0 0 1,-1 1-1,1-1 0,0 0 1,0 0-1,0 1 0,-3 14 20,1 1-1,1 0 1,1-1-1,0 1 0,2 17 1,1 16 22,13 155 124,1 5 82,-17-204-247,-1 0 1,0 0-1,0 0 0,0 0 0,-1 0 0,0 0 0,0 0 0,0 0 0,0 0 0,-1-1 0,0 1 0,0-1 0,0 0 1,0 0-1,-8 7 0,-9 13 2,19-22-4,-1 0 0,1 0 0,0 0 0,1 0 0,-1 0-1,0 0 1,0 1 0,1-1 0,-1 0 0,1 0 0,0 0 0,0 1 0,0-1 0,0 0 0,0 1 0,0-1 0,1 0 0,-1 0 0,1 0 0,-1 1 0,1-1 0,0 0 0,0 0 0,0 0 0,0 0 0,0 0 0,1 0 0,-1-1-1,0 1 1,3 2 0,5 7 2,2-1 0,-1 1-1,22 14 1,-2-4 33,48 25-1,5 2 73,-71-37-92,-1 0 0,0 1-1,-1 0 1,0 1 0,-1 0-1,0 1 1,-1 0 0,11 25-1,10 14 52,-29-52-66,0 0 0,1 0 0,-1-1 0,0 1 0,1 0 0,-1-1 0,1 1 0,-1 0 0,1 0 0,-1-1 0,1 1 0,0-1 0,-1 1 0,1-1-1,0 1 1,-1-1 0,1 1 0,0-1 0,-1 1 0,1-1 0,0 0 0,0 0 0,0 1 0,-1-1 0,1 0 0,1 0 0,-1 0 1,0-1-1,0 1 1,-1-1-1,1 0 0,0 1 1,-1-1-1,1 0 1,0 0-1,-1 0 0,1 1 1,-1-1-1,1 0 1,-1 0-1,0 0 1,1 0-1,-1 0 0,0 0 1,0-1-1,6-46 51,-5-68-309,-5-1 0,-25-153 0,28 258 210,4 65 94,16 89-1,0 3 62,-17-110-45,1-1 0,2 1 1,1-1-1,1 0 0,23 59 1,-30-92-63,0 0 1,0-1-1,0 1 1,0 0-1,1 0 1,-1 0-1,0 0 1,1-1-1,-1 1 1,1 0-1,-1 0 1,1-1 0,-1 1-1,1 0 1,-1-1-1,1 1 1,0 0-1,-1-1 1,1 1-1,0-1 1,0 1-1,-1-1 1,1 0-1,0 1 1,0-1 0,0 0-1,0 1 1,-1-1-1,1 0 1,0 0-1,0 0 1,0 0-1,0 0 1,0 0-1,0 0 1,-1 0-1,1 0 1,0 0 0,0 0-1,0-1 1,0 1-1,-1 0 1,1-1-1,0 1 1,0 0-1,0-1 1,-1 1-1,1-1 1,0 1-1,-1-1 1,1 0 0,0 1-1,-1-1 1,1 0-1,-1 1 1,1-2-1,8-8 17,-2 0-1,1-1 1,8-17 0,0 0-72,-9 19 48,-1-1 0,0 0-1,-1 0 1,0 0-1,-1 0 1,0-1 0,-1 0-1,4-16 1,-2-9-36,2-48 1,-5 50-45,11-64 0,-2 50 95,-3 0 0,-1 0 0,0-69 0,-8 88-13,-2 1 0,-1-1 1,-1 1-1,-1 0 0,-2 0 1,-1 0-1,-16-35 0,-6-11-20,7 17 14,2-2 0,-19-77 0,27 67-8,6 25-47,-1 1 0,-3 0 0,-29-73 0,10 62-708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9:52.992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14 398 0,'0'0'1922,"22"-1"-1634,-11-2-275,-1-1-1,1 0 1,-1 0-1,1-1 1,-1-1-1,-1 0 1,1 0-1,-1-1 1,0 0-1,9-10 1,22-15 9,11-6-22,1 3 0,2 2 0,101-45 0,-99 48-69,-50 29 10,-14 12-122,-26 23 134,-2 0 0,-63 44 1,3-3 47,66-51 26,2 1 1,2 1-1,0 2 1,1 0-1,2 2 1,-31 51-1,53-80-25,1-1-1,0 1 1,0-1 0,-1 1-1,1-1 1,0 1 0,0-1-1,0 1 1,0 0 0,0-1-1,0 1 1,0-1 0,0 1-1,0 0 1,0-1 0,0 1-1,0-1 1,0 1 0,0 0-1,0-1 1,1 1 0,-1-1-1,0 1 1,0-1 0,1 1-1,-1-1 1,0 1 0,1-1-1,-1 1 1,1-1 0,-1 1-1,1-1 1,-1 0 0,0 1-1,1-1 1,-1 0-1,1 1 1,0-1 0,-1 0-1,1 0 1,-1 0 0,1 1-1,-1-1 1,1 0 0,0 0-1,-1 0 1,1 0 0,-1 0-1,1 0 1,0 0 0,-1 0-1,1 0 1,-1 0 0,2-1-1,38-2 87,-36 3-80,15-4 11,1-1 1,-1 0 0,0-2-1,0 0 1,30-17-1,92-61 22,-68 38-34,360-268-23,-419 303-56,1 0 0,-2-1 0,18-20 0,-31 33 71,0 0 1,0 0-1,0 0 1,0 0-1,0 0 1,0 0-1,0 0 1,0 0-1,-1 1 1,1-1-1,0 0 0,0 0 1,0 0-1,0 0 1,0 0-1,0 0 1,0 0-1,0 0 1,0 0-1,-1 0 1,1 0-1,0 0 0,0 0 1,0 0-1,0 0 1,0 0-1,0 0 1,0 0-1,0 0 1,-1-1-1,1 1 1,0 0-1,0 0 0,0 0 1,0 0-1,0 0 1,0 0-1,0 0 1,0 0-1,0 0 1,0 0-1,0 0 1,0 0-1,-1-1 0,1 1 1,0 0-1,0 0 1,0 0-1,0 0 1,0 0-1,0 0 1,0 0-1,0 0 1,0 0-1,0-1 0,0 1 1,0 0-1,0 0 1,0 0-1,0 0 1,0 0-1,-10 4-8,-198 153-43,99-71 35,-57 46 52,-269 276-1,416-386-7,19-22-26,0 0 0,-1 0 0,1 1 0,0-1 0,0 0-1,0 0 1,0 1 0,0-1 0,0 0 0,0 0 0,-1 1 0,1-1 0,0 0 0,0 0 0,0 1 0,0-1 0,0 0-1,0 0 1,0 1 0,0-1 0,0 0 0,0 0 0,0 1 0,1-1 0,-1 0 0,0 0 0,0 1 0,0-1-1,0 0 1,0 0 0,0 1 0,0-1 0,1 0 0,-1 0 0,0 0 0,0 1 0,0-1 0,1 0 0,-1 0-1,0 0 1,0 0 0,1 1 0,-1-1 0,0 0 0,0 0 0,0 0 0,1 0 0,-1 0 0,0 0 0,1 0 0,-1 0-1,0 0 1,0 0 0,1 0 0,15 1 11,-15-1-5,15-1 5,0-1-1,0 0 1,-1-2-1,1 1 1,-1-2-1,21-8 1,93-48 60,-106 49-70,490-274 30,-496 277-46,-9 5-14,-1 0 0,1-1 0,-1 0 1,0-1-1,13-11 0,-18 12-42,-24 16-84,-118 86 100,-172 155 1,279-223 87,0 2 1,2 1 0,2 2 0,1 1-1,-31 49 1,59-84-33,-1 1 0,1-1-1,0 1 1,-1 0 0,1-1 0,0 1 0,-1 0-1,1-1 1,0 1 0,0 0 0,-1-1 0,1 1-1,0 0 1,0-1 0,0 1 0,0 0 0,0 0-1,0-1 1,0 1 0,0 0 0,1 0-1,-1-1 1,0 1 0,0 0 0,0-1 0,1 1-1,-1 0 1,0-1 0,1 1 0,-1-1 0,1 1-1,-1 0 1,1-1 0,-1 1 0,2 0 0,0 0 1,1 0 0,-1 1 0,1-2 0,0 1 0,-1 0 0,1 0 0,0-1 0,0 0 0,0 1 0,3-1 0,71-7 16,-28-6-14,0-2 1,-1-2-1,-1-2 0,59-33 0,-45 21-4,101-52-6,-137 69-3,-2-2 1,0-1-1,0 0 1,26-28-1,-41 29-85,-8 16 91,0 0 0,0-1 0,-1 1 0,1 0 0,0 0 0,-1-1-1,1 1 1,0 0 0,-1 0 0,1-1 0,-1 1 0,1 0 0,0 0 0,-1 0 0,1 0 0,-1 0-1,1 0 1,0 0 0,-1 0 0,1 0 0,-1 0 0,1 0 0,0 0 0,-1 0 0,1 0 0,-1 0-1,1 0 1,0 0 0,-1 0 0,1 0 0,-1 1 0,1-1 0,0 0 0,-1 0 0,1 1 0,0-1-1,-1 0 1,1 0 0,0 1 0,0-1 0,-1 1 0,-33 19-4,0 2 0,2 1 0,0 2-1,-32 33 1,17-15 5,-23 21 74,4 4 1,3 3-1,-72 102 0,130-166-52,1-3-13,1 0 0,0 0 0,0 1 0,0-1 0,1 0 0,0 1 0,0 0 1,0 0-1,0-1 0,1 1 0,-2 10 0,3-15-8,1 1 0,-1-1 0,0 1 0,1-1 1,-1 1-1,1-1 0,-1 0 0,1 1 0,0-1 0,-1 0 0,1 1 1,-1-1-1,1 0 0,0 0 0,-1 1 0,1-1 0,0 0 0,-1 0 0,1 0 1,-1 0-1,1 0 0,0 0 0,-1 0 0,1 0 0,0 0 0,-1 0 1,1 0-1,0-1 0,-1 1 0,1 0 0,0 0 0,-1-1 0,1 1 0,0-1 1,11-4 3,0-1-1,-1 0 1,1 0 0,-1-2-1,-1 1 1,1-1 0,-1-1-1,14-15 1,38-30-5,343-205 1,-399 256 0,0-1-8,0 1 1,1-1 0,-1 1 0,1 1-1,-1-1 1,1 1 0,14-2 0,-30 16-122,-44 35 90,-102 70-1,92-73 80,-82 74-1,124-95-19,1 1 0,0 1 1,2 1-1,1 0 0,1 1 0,1 1 0,-18 49 0,29-66-17,1 0 0,1-1 1,-1 1-1,2 0 1,0 0-1,0 0 0,1 18 1,0-21-5,0-5 1,0-1 1,1 1-1,-1-1 0,0 0 0,1 1 0,0-1 0,-1 0 0,1 1 1,0-1-1,0 0 0,0 0 0,0 0 0,1 0 0,-1 0 0,1 0 1,-1 0-1,1 0 0,3 3 0,-1-2 1,1 0-1,-1-1 1,1 1 0,0-1 0,-1 1-1,1-2 1,0 1 0,7 1 0,9 1 3,0-1 0,0-1 1,28-1-1,-49-1-4,212 0 5,-212 0-6,1 0 1,-1 0-1,0 0 0,0 0 0,1 0 0,-1 0 0,0 0 0,1-1 0,-1 1 0,0 0 1,0 0-1,1 0 0,-1 0 0,0 0 0,0-1 0,1 1 0,-1 0 0,0 0 1,0 0-1,0-1 0,1 1 0,-1 0 0,0 0 0,0-1 0,0 1 0,0 0 0,1 0 1,-1-1-1,0 1 0,0 0 0,0-1 0,0 1 0,0 0 0,0 0 0,0-1 1,0 1-1,0 0 0,0-1 0,0 1 0,0 0 0,0-1 0,0 1 0,0 0 0,0 0 1,0-1-1,-1 1 0,1 0 0,0 0 0,0-1 0,0 1 0,0 0 0,-1 0 0,1-1 1,0 1-1,0 0 0,0 0 0,-1 0 0,1-1 0,0 1 0,-1 0 0,-10-14-46,-4 1 17,-1 1 0,0 0 1,-1 2-1,-19-10 0,-22-14-3,18 6-18,1-1 0,2-3 0,1 0-1,2-3 1,1-1 0,1-1 0,3-2-1,1 0 1,-39-75 0,57 94 49,4 7 10,-1 0 1,0 1-1,-18-22 1,25 33-3,0 1-1,0 0 1,0-1 0,0 1 0,-1-1-1,1 1 1,0-1 0,-1 1 0,1 0-1,0-1 1,-1 1 0,1 0 0,0-1-1,-1 1 1,1 0 0,0 0 0,-1-1-1,1 1 1,-1 0 0,1 0 0,-1 0-1,1 0 1,0-1 0,-1 1 0,1 0-1,-1 0 1,1 0 0,-1 0 0,1 0-1,-1 0 1,1 0 0,-1 0 0,1 0-1,-1 0 1,1 1 0,-1-1 0,1 0-1,0 0 1,-1 0 0,1 0 0,-1 1-1,1-1 1,0 0 0,-1 1 0,1-1-1,-1 0 1,1 1 0,0-1 0,-1 0-1,1 1 1,0-1 0,0 0 0,-1 1-1,1-1 1,0 1 0,0-1 0,0 1-1,-1 0 1,-3 28 157,5 8-71,2-1 0,1 1-1,16 57 1,41 105 79,-17-65-10,-15-23-47,24 175 0,-13 116 80,-26-243-77,-13-143-109,23 165 115,-21-164-117,1 1-1,1-1 1,1 0 0,0-1-1,1 1 1,1-1 0,19 29-1,6-11 4,-31-32-15,0-1-1,-1 0 1,1 0-1,0 0 1,-1 0-1,1 0 1,0 0-1,0 0 1,0 0-1,0-1 1,0 1-1,0-1 1,0 0-1,0 1 0,0-1 1,0 0-1,0 0 1,0 0-1,0 0 1,2-1-1,-3 0-1,-1 0 0,1 0 0,0 0 0,-1 0 0,1 1 0,0-1 0,-1 0-1,1-1 1,-1 1 0,1 0 0,-1 0 0,0 0 0,0 0 0,1 0 0,-1 0 0,0 0-1,0 0 1,0-1 0,0 1 0,0-1 0,-1-35-96,0 25 53,-19-369-611,-45-441 309,63 792 350,-10-504-42,13 521 53,3-43-7,-4 54 0,0 0 0,0 0 1,1 0-1,-1 0 1,1 1-1,-1-1 0,1 0 1,-1 0-1,1 0 1,0 1-1,0-1 0,0 0 1,0 1-1,0-1 0,1 1 1,-1-1-1,0 1 1,1-1-1,-1 1 0,4-2 1,-4 3 8,1 0-1,-1 0 1,1 0 0,-1 0 0,1 0 0,-1 0 0,1 1 0,-1-1 0,1 1 0,-1-1 0,0 1-1,1-1 1,-1 1 0,0 0 0,1-1 0,-1 1 0,0 0 0,0 0 0,0 0 0,0 0-1,0 0 1,0 1 0,0-1 0,0 0 0,0 0 0,0 1 0,-1-1 0,1 0 0,0 3-1,21 48 73,-19-44-65,15 47 18,-3 0 1,-2 0 0,-2 2-1,4 68 1,-7 231 43,-9-252-27,-30 364 184,9-221-93,8-85-255,48-742-436,-21 424 514,-7 81 21,29-285-8,-23 275 24,4 0-1,29-90 1,-37 149-3,2 0 0,0 1 0,21-36 0,-30 59 1,0 0 0,0 0 0,0 0 0,1 1 0,-1-1 1,0 0-1,1 1 0,0-1 0,-1 1 0,1 0 0,0-1 0,2-1 0,-3 3 3,-1 0 0,1 0 0,-1 0-1,1 0 1,-1 0 0,1 0 0,0 0-1,-1 0 1,1 0 0,-1 0-1,1 1 1,-1-1 0,0 0 0,1 0-1,-1 0 1,1 1 0,-1-1-1,1 0 1,-1 0 0,1 1 0,-1-1-1,0 0 1,1 1 0,-1-1 0,0 1-1,1-1 1,-1 0 0,0 1-1,0-1 1,1 1 0,-1 0 0,3 6 27,-1 0 0,1 0 1,-1 1-1,-1-1 0,1 10 0,-1-12-37,21 155 134,2 233 0,-24-371-122,0 116 39,-21 172 0,-110 314 307,126-593-329,2-15-29,2-20-101,3-35 54,11-63 0,-1 21-39,43-516-442,-3 73 521,-40 454 13,3 1 1,3 0-1,4 1 1,2 2-1,45-88 1,-68 151-2,1-2 4,1-1-1,0 0 0,0 1 0,0 0 0,1-1 0,0 1 0,0 1 0,0-1 0,0 1 0,1-1 0,0 1 0,9-6 0,-14 10 2,1 0-1,-1 0 1,0-1 0,1 1-1,-1 0 1,1 0 0,-1 0-1,1 0 1,-1-1-1,1 1 1,-1 0 0,1 0-1,-1 0 1,1 0 0,-1 0-1,0 0 1,1 0-1,-1 0 1,1 1 0,-1-1-1,1 0 1,-1 0 0,1 0-1,-1 0 1,1 1 0,-1-1-1,0 0 1,1 0-1,-1 1 1,1-1 0,-1 0-1,0 1 1,1-1 0,-1 0-1,0 1 1,0-1-1,1 1 1,-1-1 0,0 1-1,0-1 1,1 1 0,3 23 58,-4-20-53,3 175 168,-33 299 0,11-272-39,-8 89 78,-67 304 0,88-592-299,-1-18-90,-2-53 16,2 0 0,3-121 0,4 146 115,-1-127-16,36-283-1,42 70 73,-65 338-11,2 0 1,1 1-1,3 0 0,0 2 1,3 0-1,48-67 0,-64 98 6,0 1-1,1 0 0,-1 0 0,2 0 1,7-6-1,-13 12-2,0-1 0,1 0 0,-1 1 0,0-1 0,0 0 0,0 1 0,0 0-1,1-1 1,-1 1 0,0-1 0,0 1 0,1 0 0,-1 0 0,0 0 0,1 0 0,-1 0 0,0 0 0,0 0 0,1 0-1,-1 1 1,0-1 0,0 0 0,1 1 0,-1-1 0,0 1 0,0-1 0,0 1 0,0 0 0,0 0 0,0-1-1,0 1 1,0 0 0,0 0 0,0 0 0,0 0 0,0 0 0,0 0 0,-1 0 0,1 0 0,-1 0 0,1 0 0,0 2-1,5 10 15,-1 0 0,-1 1-1,0-1 1,0 1 0,-2 0-1,1-1 1,-1 29-1,-5 107-17,2-137 5,-6 57-5,-29 134 0,-39 68 23,8-34 79,51-173-73,-22 87 18,-21 170 0,57-301-49,1-17-72,2-9-11,2-8 35,41-169-190,96-253 1,-59 156 190,-60 201 62,4 4-24,-18 59 1,-1 0 0,0-1 0,-2 1 0,0-1 0,-1 0 0,2-25 0,-6 41-5,1-1-1,-1 0 1,1 0 0,-1 0-1,0 0 1,0 1-1,0-1 1,0 0-1,0 0 1,0 1-1,0-1 1,-1 1-1,1 0 1,0-1-1,-3-1 1,3 3 10,1-1 1,-1 1 0,1-1 0,-1 1 0,1-1 0,-1 1-1,1-1 1,-1 1 0,0 0 0,1-1 0,-1 1-1,0 0 1,1-1 0,-1 1 0,0 0 0,1 0 0,-1 0-1,0 0 1,0 0 0,1 0 0,-1 0 0,0 0-1,0 0 1,1 0 0,-1 0 0,0 0 0,0 0 0,1 1-1,-1-1 1,0 0 0,1 0 0,-1 1 0,0-1-1,1 1 1,-1-1 0,1 0 0,-1 1 0,1-1 0,-1 1-1,1-1 1,-1 1 0,0 0 0,-8 20-8,1 0 1,1 1-1,0 0 0,2 0 1,-5 41-1,0-6 30,-28 182 135,23-121-53,-6-1-1,-44 138 1,-88 138 122,-15-61 85,163-325-310,0 1-1,0-1 0,0 0 1,-1 0-1,0 0 1,-1-1-1,1 0 0,-1 0 1,-9 5-1,-75 42-47,23-15 50,68-37-6,-1 0 0,1-1 0,-1 1 0,0-1 0,1 1 0,-1-1 0,0 1 0,0-1 0,1 1 0,-1-1 0,0 0 0,0 1 0,0-1 0,0 0 1,1 0-1,-1 0 0,0 1 0,0-1 0,0 0 0,0 0 0,0 0 0,0 0 0,1-1 0,-1 1 0,0 0 0,0 0 0,0 0 0,0-1 0,1 1 0,-1-1 0,0 1 0,0 0 0,0-1 0,1 1 0,-1-1 0,0 0 0,1 1 0,-1-1 0,1 1 0,-1-1 0,1 0 0,-1 0 0,1 1 0,-1-1 0,1 0 0,-1 0 0,1 1 0,0-1 0,0 0 0,-1 0 0,1 0 0,0 0 0,0 0 0,0 1 0,0-1 0,0-2 0,-1-9-27,0 0-1,1 0 1,2-18 0,-1 11-35,-1-44-104,12-89 0,-11 126 198,-15 41 0,3 3-1,1 0 1,0 0 0,1 1-1,2 0 1,0 0 0,-6 26-1,-17 128 111,1-3-7,0-56-39,-6-2 0,-54 123 0,85-227-98,-4 8-108,5-41 12,10-162-171,-4 155 209,2 0 0,1 1 0,20-60 1,5 19 64,51-89 0,-3 6 0,-73 143-1,-4 7 2,1 0 0,-1 0-1,0 0 1,0-1 0,0 1 0,-1-1-1,1-9 1,-2 15-1,0-1 1,0 1 0,0-1-1,0 1 1,-1 0-1,1-1 1,0 1-1,0 0 1,-1-1-1,1 1 1,0 0 0,-1-1-1,1 1 1,0 0-1,-1 0 1,1-1-1,0 1 1,-1 0-1,1 0 1,-1 0-1,1 0 1,0-1 0,-1 1-1,1 0 1,-1 0-1,1 0 1,-1 0-1,1 0 1,0 0-1,-1 0 1,1 0-1,-1 0 1,1 0 0,-1 0-1,1 0 1,0 1-1,-1-1 1,1 0-1,-1 0 1,1 0-1,0 1 1,-1-1 0,1 0-1,0 0 1,-1 1-1,1-1 1,0 0-1,-1 1 1,1-1-1,0 0 1,0 1-1,-1-1 1,-22 17-3,8 2 5,1 1 1,0 0 0,2 1-1,0 1 1,1-1 0,-8 25-1,-42 149 113,40-119-65,-133 498 232,116-432-217,-25 186 1,45-230-50,17-92-32,-1 0 0,0 0 0,0 0 0,-1 0 0,1-1 1,-1 1-1,0-1 0,-1 0 0,1 0 0,-1 0 0,0 0 0,0-1 0,-8 7 0,12-11 6,0 0 1,0 0-1,0 0 1,0 0-1,0 0 1,0 0-1,0 0 1,-1 1-1,1-1 1,0 0-1,0 0 0,0 0 1,0 0-1,0 0 1,-1 0-1,1 0 1,0 0-1,0 0 1,0 0-1,0 0 1,0 0-1,-1 0 0,1 0 1,0 0-1,0 0 1,0 0-1,0 0 1,0 0-1,-1 0 1,1 0-1,0 0 1,0-1-1,0 1 1,0 0-1,0 0 0,0 0 1,-1 0-1,1 0 1,0 0-1,0 0 1,0 0-1,0-1 1,0 1-1,0 0 1,0 0-1,0 0 0,0 0 1,0 0-1,0 0 1,0-1-1,0 1 1,-1 0-1,1 0 1,0 0-1,0 0 1,0 0-1,0-1 0,0 1 1,0 0-1,1 0 1,-1 0-1,0-1 1,1-17-138,0 16 111,-1 0 0,1-1-1,-1 1 1,0-1 0,0 1 0,0-1 0,0 1-1,0-1 1,0 1 0,-1 0 0,1-1 0,-1 1 0,0-1-1,-1-3 1,1 5 33,0 0 0,0 1 0,0-1 0,0 0 0,0 0 0,0 1 0,0-1 0,0 1 0,0-1 0,0 1 0,0-1 0,0 1 0,0 0 0,0-1 0,0 1 0,0 0 0,-1 0 0,1 0 1,0 0-1,0 0 0,0 0 0,0 0 0,0 0 0,-1 1 0,1-1 0,-2 1 0,-20 20-16,5-5 57,17-31-12,2-7-25,1 0 0,1 0 0,0 0 0,2 1 1,7-22-1,45-104 28,-13 37-4,47-149 113,153-383-70,-219 585-119,3 2-1,3 1 0,38-52 1,-68 105 98,-1 13-11,-1 6-36,-1 1-1,0 0 1,-2-1 0,0 1-1,-10 28 1,-45 91 11,11-26 4,-145 481 224,119-352-42,20-21-97,49-199-98,-1 1-1,-11 27 1,-1 1-32,84-180-8,-9 1 35,160-339 13,-150 339 35,127-184 0,30-4-83,-195 269-11,-68 139 64,-72 116-17,-206 431 7,145-178 175,167-437-180,4-20-2,1 0-1,-1 0 1,1 0 0,-1 0 0,0 0-1,0 0 1,0 0 0,0 0-1,-1 0 1,1-1 0,-1 1 0,-2 2-1,3-4 13,1 0-27,0 2 5,0-3-15,8-16-6,9-22 30,104-206-34,-110 222 23,-1 0 0,14-45 0,6-14-6,49-80 64,122-182 0,-94 161-39,93-100 303,-187 264-299,-1 0-1,-1-1 0,0 0 1,-2-1-1,0 0 0,-1 0 1,8-34-1,-9 23-9,2 0 0,1 1 0,1 1 0,17-32 0,12-31 0,-24 41 0,-3-1 1,-1 0-1,-4-1 1,3-55-1,18-99-55,56-156 108,-79 324-54,-1 0 0,-3-1 0,-4-73 1,-1 22 3,4 56-3,1 0 0,2 1 0,1-1 0,2 1 0,1 0 0,17-43 0,-24 71 0,1 0 0,1 1 0,-1-1 0,1 1 0,0-1 0,1 1 0,-1 0 0,6-6 0,-7 9 2,0 1-1,1-1 1,-1 0 0,1 1-1,0-1 1,-1 1 0,1 0-1,0 0 1,0 0 0,0 0-1,0 0 1,0 1 0,-1-1-1,1 1 1,1 0 0,-1 0-1,0 0 1,0 0 0,0 0-1,0 1 1,-1-1 0,1 1-1,0 0 1,0 0-1,4 2 1,0 0 8,0 1 0,-1 0 0,1 1 0,-1-1 0,0 1 0,0 0 0,0 1 0,6 7 0,1 2 3,1-2 0,0 1 0,1-2 0,27 18 0,-35-28-11,-1 0 0,0 0 0,1-1 1,-1 0-1,0 0 0,1-1 1,0 1-1,-1-1 0,1-1 0,10-1 1,9 0-2,-23 1 0,0 0-1,-1 0 1,1 0 0,-1 0-1,1 0 1,-1-1-1,1 1 1,-1-1 0,0 0-1,0 0 1,0 0-1,0 0 1,0 0 0,-1 0-1,1 0 1,1-3-1,25-41 22,5-9-20,1 2-1,3 1 1,63-69 0,-46 59-6,62-95 1,-101 134 3,-6 9-11,-1 1 1,14-29-1,-21 37 17,-1 4 10,13 1-102,-13 21 204,0-20-161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49:52.993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8 156 0,'-2'-9'1297,"75"100"-780,38 49-217,33 62-122,131 191 124,-237-322-286,-30-54-12,1 0 0,16 24-1,-23-40-30,-2-2 12,1-1-1,-1 0 1,0 0-1,0 0 1,1 0-1,-1 0 0,-1 0 1,1 0-1,0 0 1,0 0-1,-2-3 0,1-2-10,-2-13 6,-1 0-1,-1 0 1,-1 0 0,0 0 0,-2 1-1,0 0 1,-1 1 0,-14-21 0,-105-137-178,74 108 49,-258-345-363,204 254 555,106 156-29,0 0 1,0-1 0,1 1 0,-1-1-1,1 0 1,0 1 0,0-1 0,0 0-1,0 0 1,1 0 0,0 0 0,0 1 0,0-1-1,0-5 1,0 0-17,2 8 4,-1 0 0,0 0 0,0 1 1,1-1-1,-1 1 0,0-1 0,1 1 0,-1-1 1,1 1-1,-1 0 0,1 0 0,-1-1 1,0 1-1,1 0 0,-1 1 0,1-1 1,-1 0-1,2 1 0,7 0 29,-1 0 1,0 1-1,1 0 0,-1 1 0,0 0 0,0 0 1,-1 1-1,1 0 0,10 7 0,73 52 4,-92-63-35,41 35 85,-3 1-1,-1 2 1,-1 2-1,36 53 1,12 12 85,-5-13-86,109 132 0,-140-161-66,65 113-1,-86-138-56,-22-34-60,-18-24 18,-154-187-321,35 49-29,95 108 365,-2 3 0,-52-49 0,65 78 72,24 17 31,2 14 86,1-2-97,0 0 0,0 0 1,1 0-1,1 0 0,0 0 0,0-1 1,1 1-1,1-1 0,5 11 0,11 14 66,28 38 0,-24-38-36,294 363 360,35-31-58,-345-357-361,50 42 9,-55-48-9,0-1 0,0-1 0,1 1 0,0 0 0,-1-1 0,1 0-1,0 0 1,0-1 0,0 1 0,0-1 0,0 0 0,7 0-1,-13-20-92,-1 14 81,1 1 1,-1-1-1,0 0 0,0 1 0,-1-1 0,1 1 0,-1 0 0,0 0 0,0 0 1,-6-6-1,-45-38-132,19 18 68,-53-62-212,-42-37-43,128 128 336,1-1-1,-1 1 1,1-1-1,-1 1 1,0 0-1,0 0 1,1 0-1,-1 0 1,0 0-1,0 1 1,0-1 0,-3 0-1,5 1 2,0 0 0,-1 0 0,1 0 0,-1 0 0,1 0 0,0 1 0,-1-1 0,1 0 0,-1 0 0,1 0 0,0 0 1,-1 1-1,1-1 0,0 0 0,0 1 0,-1-1 0,1 0 0,0 0 0,0 1 0,-1-1 0,1 0 0,0 1 0,0-1 0,0 0 0,-1 1 0,1-1 0,0 1 0,0-1 0,0 0 0,0 1 0,0-1 0,0 1 0,0-1 0,0 0 0,0 2 0,0 2 12,1 1 0,-1-1 0,1 1 0,0-1 0,1 1-1,-1-1 1,1 0 0,0 1 0,4 6 0,15 22 49,2-1 0,1-1 0,1-2 0,1 0 0,2-1 0,1-2 0,1-1 0,1-1 0,1-2 0,62 33 0,-47-32-32,88 32-1,-108-47-26,-1-1 0,1-1-1,0-2 1,1-1-1,32 0 1,-33-2-3,-1 2 0,0 1-1,-1 0 1,1 2 0,31 11 0,90 35-34,-139-50 20,1 0 1,-1-1-1,1 0 0,15 0 1,-16-1-2,1 0 0,-1 1 0,1 0 0,13 4 0,20 2-1,-35-7 10,-1 1 0,1 0 0,0 0 0,0 1 0,11 4 1,-4-1 0,1 0-1,-1-1 1,1-1 0,20 2 0,20 5-3,-40-7 7,1 0 0,-1-1 0,1-1 0,0 0 1,0-1-1,0-1 0,-1 0 0,1-1 0,30-9 0,-20 6-183,0 1-522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4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41 1 961,'-20'8'384,"0"19"-320,20 12 129,6 1-1,48 22 128,40 17-160,19 9 32,14 9-64,14 0-31,-14-4-33,-13-10-32,-14-8 32,-20-13-64,-13-18-64,-6-9-97,-15-17-479,-5-14-33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4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310 0 32,'0'0'763,"-19"2"-207,15 1-527,0 1 0,1-1 0,-1 1 1,1 0-1,0 0 0,0 1 0,0-1 1,1 0-1,0 1 0,-3 6 0,-1 0 61,-35 72 64,3 2 1,3 2 0,5 1 0,3 1 0,5 1 0,3 1-1,4 1 1,4 1 0,2 110 0,8-173-245,1 1 0,2-1 0,1 0-1,1 0 1,2 0 0,1-1 0,20 53 0,5-25-1250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42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 0 160,'0'0'1292,"0"31"-828,-1 5-313,2 0 0,1 0-1,2 0 1,10 42-1,142 445 560,-105-358-528,-30-98-62,2 0 0,45 87 0,-57-133-301,2 1 1,0-2-1,2 0 0,0 0 0,1-1 0,0-1 1,2-1-1,0 0 0,1-2 0,29 19 0,-7-10-1174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43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1 416,'1'14'126,"1"0"-1,1 1 0,0-1 0,0 0 0,2 0 0,0-1 0,0 1 1,1-1-1,11 17 0,77 109 231,-84-124-282,445 538 748,-254-350-1046,-154-168-812,-27-25 145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44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 32,'1'1'107,"0"1"-1,0 0 1,0 0 0,1-1-1,-1 1 1,1-1 0,-1 1-1,1-1 1,-1 0 0,1 1-1,0-1 1,0 0 0,-1 0-1,5 1 1,43 23-214,-33-17 264,181 81 483,401 122 1,-503-185-622,0-4 0,1-5 0,1-3 1,104 0-1,-181-13-33,8 0-235,1 0 0,0-2-1,-1-1 1,53-11 0,-27-4-717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45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2 1331 32,'0'0'166,"0"-19"426,0-21-212,-1-12-110,2 0 0,15-89 1,5 39-231,5 1 1,5 1 0,4 1-1,4 3 1,4 1 0,4 2-1,93-136 1,-85 158-655,-13 30-598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46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0 759 128,'0'-5'320,"0"1"-95,0-5 63,0-9-96,0-4-64,0-13 64,14-13 33,19-19 31,21-16 0,12-10 0,15-8-160,12 8-96,-6 14-32,-13 13-320,-27 31-769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47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557 2873 0,'0'-4'100,"-1"1"1,1 0-1,-1 0 1,0 0-1,0 0 1,0 0-1,-1 0 0,1 1 1,-1-1-1,0 0 1,-2-3-1,1 2-74,1 1-1,-1-1 1,1 0-1,0 0 1,0 0-1,1 0 1,-2-5-1,-7-37 147,4 19-36,-5-48-1,4-405 133,9 300-274,4-97 6,-5 270-2,-1-1 0,1 1 0,1 0 0,0-1 1,0 1-1,3-7 0,-2 6 2,0-1 0,-1 1 1,0 0-1,-1-1 1,1 1-1,-1-11 0,-34 10 11,10-2-11,1-2 0,1 0 0,0-1 0,1 0 0,-27-28 0,4-1 7,1-2-1,3-2 1,-42-65 0,64 83 2,0 0-1,2-1 1,1 0 0,2-1-1,1-1 1,1 0-1,-8-54 1,10 32 7,2 0 0,3-1 0,3 1 0,1-1 0,3 1 0,3 0 0,1 0 0,20-63 0,66-139-582,-41 139-165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48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2511 0,'0'-32'795,"2"-12"-592,2 0-1,2 0 1,2 0-1,1 1 0,21-55 1,92-199 18,-71 197-215,118-169-1,-116 174 27,-52 93-31,-1 1-1,1-1 0,-1 1 1,0-1-1,0 1 1,1-1-1,-1 1 0,0-1 1,0 1-1,-1-1 1,1 1-1,-1-4 0,0-12 5,-2-1 1,0 1-1,-1 0 0,0 0 0,-2 1 0,0-1 0,-16-29 0,11 22 1,1 1 0,-13-47 0,18 47 1,1-1-1,1 1 0,1-1 1,1 0-1,2 1 0,0-1 1,1 0-1,2 1 0,0-1 1,1 1-1,2 0 0,0 0 1,2 1-1,0 0 0,18-30 1,204-313 122,-65 109-1235,-123 182-101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49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1503 96,'0'0'726,"7"-25"-272,11-2-376,0 1 0,2 0 1,1 2-1,1 0 0,1 2 0,38-31 0,-16 14 10,49-44 131,90-84-171,-177 158-41,0 0 0,-1-1 0,0 0 0,0 0 0,-1 0 0,0-1 1,-1 0-1,5-20 0,13-27-2,48-74-43,6 4 0,5 2-1,6 5 1,125-135-1,-164 201-671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50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1 203 32,'0'0'577,"0"-4"-289,13-9-32,21-1 0,6-3 33,13-10-33,28-4-32,6-4-32,26 4-32,15 9-96,5 13-64,-6 9-32,-13 18-32,-20 22-192,-20-1-352,-21 1-481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51"/>
    </inkml:context>
    <inkml:brush xml:id="br0">
      <inkml:brushProperty name="width" value="0.2" units="cm"/>
      <inkml:brushProperty name="height" value="0.2" units="cm"/>
      <inkml:brushProperty name="color" value="#472121"/>
    </inkml:brush>
  </inkml:definitions>
  <inkml:trace contextRef="#ctx0" brushRef="#br0">0 582 128,'21'-11'918,"25"-29"-489,2 3 0,88-52-1,116-47-5,-97 59-653,242-85 1,-367 149-482,3-4-362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52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9 1 32,'-7'16'1473,"7"7"-1318,-1-3-90,1 0 0,0 0-1,2 0 1,0 0 0,2 0-1,0-1 1,1 1-1,7 18 1,158 324 346,-28-64-219,-137-288-190,90 187 43,-80-171-74,1 1-1,2-2 0,0 0 1,44 44-1,-55-62-108,0-1-1,1 0 1,-1 0 0,1 0-1,1-1 1,-1-1 0,1 1-1,0-1 1,0-1 0,10 4-1,8-2-1019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53"/>
    </inkml:context>
    <inkml:brush xml:id="br0">
      <inkml:brushProperty name="width" value="0.4" units="cm"/>
      <inkml:brushProperty name="height" value="0.8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0 0 0,'0'36'224,"20"8"97,34 13 95,26 13-64,27 5-96,20 5 65,20-1-65,14-4-64,-7-5-64,-14-13-96,-13-12 0,-13-6-64,-20-17-64,-14-4-128,-13-5-385,-13-9-383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54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0 160,'1'18'153,"0"0"0,1 0-1,1-1 1,1 1 0,12 32-1,42 81 99,-40-95-169,16 33 22,3-1 1,3-2-1,3-2 0,2-1 0,4-3 0,2-2 0,116 102 0,-135-137-99,1-2-1,0-2 1,2-1 0,1-1-1,71 22 1,-16-5-33,-86-32 27,0 1 0,0 0 0,0 1 1,-1-1-1,1 1 0,-1 0 0,1 0 0,-1 0 0,-1 0 0,1 1 0,5 9 0,32 64 6,-26-45 1,29 67-6,-4 2 0,46 194 1,-59-188-3,5 0 0,76 170 0,-54-171-190,5-2 1,4-3 0,5-3 0,4-3-1,91 93 1,-122-151-866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55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54 1305 64,'0'0'481,"-6"0"-65,-1-9-256,-7-13-32,1-22-32,6-14 0,1-25-64,6-23 0,0-17 0,47-23 33,19-8-1,21-9-32,14 9-32,-8 17-64,-12 32-289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56"/>
    </inkml:context>
    <inkml:brush xml:id="br0">
      <inkml:brushProperty name="width" value="0.4" units="cm"/>
      <inkml:brushProperty name="height" value="0.8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14 1472 641,'-7'-40'32,"0"-12"0,7-6 192,0-25-64,21-27 0,12-23 0,21-16 0,19-19 33,21 1-33,6 8-96,7 18-64,0 18-96,-20 35-353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57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0 648 993,'20'-30'64,"27"-37"0,13-3 96,14-9-64,20-14-32,13 5-32,0 0-32,-7 13-96,-13 18-352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58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658 2564 0,'-1'1'37,"-1"0"-1,1-1 1,0 1-1,0-1 1,0 1 0,0-1-1,-1 0 1,1 0-1,0 1 1,0-1-1,0 0 1,-1 0 0,1 0-1,0 0 1,0-1-1,-1 1 1,1 0 0,0 0-1,0-1 1,0 1-1,0-1 1,-1 1-1,1-1 1,0 1 0,0-1-1,0 0 1,0 1-1,0-1 1,0 0 0,0 0-1,1 0 1,-1 0-1,0 0 1,0 0-1,1 0 1,-1 0 0,0 0-1,1 0 1,-1 0-1,1 0 1,0 0 0,-1-1-1,1-1 1,-5-10-55,0-1 0,1 1-1,-2-15 1,3 14 115,-8-34-78,3-1 1,1 0-1,1-70 1,6 86-9,2 0 1,1 1 0,2-1 0,1 1-1,1 0 1,14-35 0,84-174 20,-104 238-29,0 0 0,0 0 0,-1 0 1,1 0-1,-1 0 0,1 0 0,-1 0 1,0 0-1,0-1 0,0 1 0,-1 0 1,1 0-1,-1 0 0,0 0 0,0 0 0,0 0 1,0 0-1,0 1 0,-1-1 0,1 0 1,-1 1-1,1-1 0,-5-4 0,-3-2 22,-1-1-1,0 1 0,-1 1 1,-15-10-1,-8-7 1,-42-37-19,2-4 0,4-3 0,2-3 0,-71-99 0,115 135 0,1-1-1,2 0 1,2-2-1,1-1 1,-12-42-1,21 53-4,2 0 0,1-1-1,2 1 1,1-1 0,1 0-1,1-1 1,2 1 0,4-33-1,-1 44 3,0 0-1,1 0 0,1 1 0,1 0 1,0 0-1,2 1 0,0 0 0,22-31 1,6 0-78,64-65 1,-33 41-118,20-29-422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59"/>
    </inkml:context>
    <inkml:brush xml:id="br0">
      <inkml:brushProperty name="width" value="0.4" units="cm"/>
      <inkml:brushProperty name="height" value="0.8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21 1313 416,'-1'0'1,"0"0"-1,0 0 0,0-1 1,0 1-1,0 0 1,0-1-1,0 1 0,1-1 1,-1 1-1,0-1 0,0 1 1,1-1-1,-1 1 0,0-1 1,1 0-1,-1 0 1,0 1-1,1-1 0,-1 0 1,1 0-1,-1 1 0,1-1 1,0 0-1,-1 0 0,1 0 1,0 0-1,0 0 1,-1 0-1,1 0 0,0 0 1,0-1-1,-2-38 79,3 30-41,1-36 107,2 1 1,2-1 0,2 1 0,2 1 0,28-79 0,109-205 292,-65 181-486,152-206 0,-211 317-251,-9 8-203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60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7 1388 929,'-7'-18'32,"7"-4"64,0-13 0,0-9 32,0-5-64,14-17-32,-1-4 64,7-9 97,7-18-33,7-13 32,12-14-64,8-17-96,13-13-32,13 9-128,14 12-224,6 32-385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61"/>
    </inkml:context>
    <inkml:brush xml:id="br0">
      <inkml:brushProperty name="width" value="0.4" units="cm"/>
      <inkml:brushProperty name="height" value="0.8" units="cm"/>
      <inkml:brushProperty name="color" value="#FFB979"/>
      <inkml:brushProperty name="tip" value="rectangle"/>
      <inkml:brushProperty name="rasterOp" value="maskPen"/>
    </inkml:brush>
  </inkml:definitions>
  <inkml:trace contextRef="#ctx0" brushRef="#br0">1 1261 96,'0'-7'30,"0"0"1,1 0-1,0 0 0,0 1 0,0-1 1,1 0-1,0 1 0,1-1 0,-1 1 1,1 0-1,1 0 0,-1 0 0,1 0 1,0 0-1,0 1 0,7-8 0,-9 12-26,65-80 437,79-73 0,-19 23-181,58-93-92,56-59-150,-207 249-76,0 2 0,3 1 1,0 1-1,2 3 1,69-38-1,-30 33-316,-15 12-143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62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0 168 416,'54'-18'193,"26"0"63,21-4 224,26 9-191,13-4-161,14-1-64,7 0-64,-14 1 0,-13 4-96,-20 4-289,-21 4-319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63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0 683 673,'20'0'32,"47"-39"160,20-19 192,14-12-160,26-18-63,7-5-33,13 1-32,-7 4-32,-13 17-96,-13 18-160,-40 22-417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6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1829 0 609,'-83'71'1884,"-238"190"-1854,106-90 36,-98 79 3,-180 154 81,416-335-133,-201 194 41,230-214-1617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6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587 126 96,'-1'-1'36,"1"0"1,-1-1-1,1 1 1,-2 0-1,2 0 0,0 0 1,-1 1-1,0-1 0,0 0 1,0 0-1,0 0 0,0 0 1,0 1-1,0-1 0,0 0 1,0 1-1,0-1 1,0 1-1,0 0 0,0-1 1,0 1-1,0 0 0,0-1 1,-1 1-1,1 0 0,0 0 1,0 0-1,0 0 0,-3 0 1,-52 0 153,38 0-35,-18 1-90,-1 1-1,2 2 1,-2 1 0,-48 14-1,67-14-54,1 1-1,0 0 1,0 1-1,1 1 1,-1 0-1,2 2 0,0-1 1,-1 2-1,2 0 1,-24 24-1,32-27-2,1 0 0,0 0 0,0 1 0,1-1 0,-1 1 0,1 0 0,1 1 0,0-1 0,1 0 0,0 1 0,-1 11 0,0 3 18,2 0-1,1-1 0,3 32 1,-1-39-21,1-1 1,0 0-1,1 0 0,1-1 1,1 1-1,0-1 1,0 0-1,2 0 1,-1-1-1,1 0 1,1 0-1,1-1 1,0 0-1,0-1 0,2 0 1,-1-1-1,1 0 1,0 0-1,2-1 1,-1-1-1,0 0 1,1-1-1,-1-1 0,2 0 1,0-1-1,0 0 1,0-1-1,1-1 1,15 2-1,0-1 7,1-2 0,1-1-1,-2-2 1,1-1 0,43-8-1,-56 6-4,-1-1 0,-1-1 0,2 0 0,-2-2-1,0 0 1,0 0 0,-1-2 0,0 0 0,-1-1-1,20-18 1,-19 14-8,-1 0 0,1-2-1,-3 0 1,0 0-1,-1-1 1,-1-1 0,0 0-1,-1 0 1,-1-1 0,-1-1-1,-1 1 1,-1-1-1,0 0 1,-2 0 0,-1-1-1,-1 0 1,0-35 0,-2 51 1,-1 0 0,-1 0 0,1 0 0,-1 0 0,0 0 0,0 0 0,0 1 0,-1-1 0,0 1 0,0 0 0,-1 0 0,1 0 0,-1 0 0,0 1 0,-1-1 0,-6-5 0,-11-8-10,0 0 1,-30-17-1,39 27 6,-12-8-10,-22-15 6,-98-49 1,136 77-54,0 0-1,1 0 1,0 1 0,-1 0-1,-1 1 1,2 0-1,-1 0 1,0 1 0,1 0-1,-1 0 1,0 1-1,1 0 1,-1 1 0,0 0-1,-11 4 1,-7 10-990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6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15 0 0,'-1'1'32,"0"-1"-1,0 0 1,1 0 0,-1 1 0,0-1-1,0 0 1,1 1 0,-1-1-1,0 1 1,1-1 0,-1 1 0,1-1-1,-1 1 1,1-1 0,-1 1-1,1-1 1,-1 1 0,1 0 0,-1-1-1,1 1 1,0 0 0,-1 0-1,1-1 1,0 1 0,0 0 0,-1 0-1,1-1 1,0 1 0,0 0-1,0 0 1,0-1 0,0 3-1,0 35 163,1-22 29,-1-15-219,0 0-4,0-1 1,0 0-1,0 1 0,1-1 0,-1 0 0,0 0 0,0 0 0,0 1 0,0-1 1,0 0-1,1 0 0,-1 1 0,0-1 0,0 0 0,0 0 0,1 0 0,-1 0 1,0 1-1,0-1 0,0 0 0,1 0 0,-1 0 0,0 0 0,0 0 0,1 0 0,-1 0 1,0 1-1,0-1 0,1 0 0,-1 0 0,0 0 0,1 0 0,-1 0 0,0 0 1,0 0-1,1-1 0,-1 1 0,0 0 0,0 0 0,1 0 0,-1 0 0,0 0 1,0 0-1,1 0 0,-1 0 0,0-1 0,0 1 0,1 0 0,1 0 0,-1 0-37,5-22-48,-4 9 88,-1 12-1,-1 0 0,1 1 0,-1-1 0,0 0 0,1 0 0,-1 0 0,0 0 0,0 0 1,0 0-1,0 1 0,0-1 0,0 0 0,0 0 0,0 0 0,0 0 0,0 0 1,0 0-1,-1 0 0,1 0 0,0 1 0,-1-1 0,1 0 0,0 0 0,-1 0 1,1 1-1,-2-1 0,2 0 0,-1 0 0,0 1 0,1-1 0,-1 1 0,0-1 0,1 0 1,-1 1-1,0-1 0,0 1 0,0 0 0,1-1 0,-1 1 0,0 0 0,0-1 1,0 1-1,0 0 0,0 0 0,0 0 0,1 0 0,-1-1 0,-2 2 0,2-1-28,1 8-519,0 1-341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6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72 32,'0'0'299,"2"11"80,8 1-302,2 0 0,-1-1 0,1 0 0,0-1 0,1 0 0,0-1 0,1-1-1,0 0 1,26 10 0,12 2 57,80 20 0,-53-18-50,29-1 17,-28-6-42,-24-7 20,0-2-1,1-2 1,111-7-1,-123 1-23,161-10-6,-2-9 0,0-9 1,314-87-1,-465 103-83,0-3 0,-1-1 0,-1-3-1,73-41 1,-115 51-1049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6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0 650 0,'0'0'667,"8"-14"-293,28-33-227,2 1 1,2 3-1,79-68 0,-66 63-90,-2 1-33,2 3 0,3 2 0,2 2 0,1 3 0,117-55 0,-154 84-10,0 1 0,1 0 0,-1 2 0,0 1 0,1 0 0,0 2 0,0 1 0,1 0 0,-1 2 0,-1 0 0,2 2 0,-2 1 0,2 0 0,-2 2 0,0 0 0,25 11 0,-33-11-4,0 1 1,1 1-1,-1 0 1,-1 0 0,0 2-1,-1-1 1,0 2-1,0-1 1,-1 2-1,0-1 1,-1 2 0,-1-1-1,1 1 1,-2 1-1,0-1 1,-1 1-1,0 1 1,-2-1-1,1 1 1,-2 0 0,0 1-1,-1-1 1,0 0-1,0 18 1,-2-9 2,0 0-1,-2 0 1,0 0 0,-2-1-1,-1 1 1,-1-1 0,0 0-1,-3 0 1,1 0 0,-2-1-1,0 0 1,-2-1 0,-2 0-1,1 0 1,-30 34 0,15-25-9,2-1-1,-5-2 1,1-1 0,-2-1 0,-60 37 0,-186 83 23,91-51-19,137-63-56,47-29-165,36-6-1928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6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0 387 160,'15'-20'58,"1"1"-1,0 1 1,1 0 0,1 1-1,0 1 1,2 1-1,0 0 1,32-17 0,3 3 103,1 2 1,73-24 0,-49 24-8,1 3-1,98-14 1,-121 29-121,0 3-1,0 2 1,-1 3 0,65 6-1,-109-3-19,1 1 1,0 0-1,-2 1 0,2 0 0,22 12 0,-31-15-40,-1 1-1,-1 0 1,1 0 0,0 0-1,-1 0 1,0 1 0,1-1-1,-1 1 1,0 0 0,0 0-1,-1 0 1,1 0 0,1 1-1,-2-1 1,0 1 0,0-1-1,0 1 1,0 0 0,-1 0-1,0-1 1,1 1 0,0 7 0,-2-1-1052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7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72 340 769,'0'-10'40,"-1"-1"1,2 1-1,-1 0 1,2 0-1,-1 0 1,1 0-1,1 0 1,0 0-1,0 0 1,1 1-1,0 0 1,0 0-1,1 0 1,2 0-1,-2 0 1,9-8-1,3-3-21,2 1-1,0 1 0,1 1 0,34-22 0,-44 31-16,1 2 1,1-1-1,0 2 0,0-1 0,0 2 0,0-1 1,0 2-1,1 0 0,0 0 0,0 1 1,14 0-1,-26 2 0,0 0 0,0 0 0,0 0 1,0 0-1,0 1 0,0-1 0,0 0 0,0 1 1,0-1-1,0 1 0,0-1 0,0 1 1,0-1-1,-1 1 0,1 0 0,0-1 0,0 1 1,-1 0-1,1 0 0,0-1 0,-1 1 0,1 0 1,-1 0-1,1 0 0,-1 0 0,1 0 0,-1 0 1,0 0-1,1 0 0,-1 0 0,0 0 0,0 0 1,0 1-1,0 43 75,-1-29-32,2 5-9,-2-1 0,-5 36 1,4-48-34,-1 1 1,1-1-1,-1 0 1,-1 1-1,0-1 1,-1-1 0,1 1-1,-1-1 1,-5 8-1,-11 8-9,-2-1 0,0-1 0,-1 0-1,-1-2 1,-1-1 0,-1-1-1,0-1 1,-1-1 0,-1-2-1,-36 12 1,56-22-98,0-1 0,0 0 0,0 0 0,-1-1 0,-16 0-1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7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1 424 192,'0'-14'54,"1"0"0,1 0 1,0 0-1,1 0 0,0 0 0,1 1 0,0 0 0,3-1 1,-2 2-1,2-1 0,-1 1 0,2 0 0,10-14 0,-3 6-21,1 0-1,2 1 1,-1 1-1,2 1 0,0 0 1,1 1-1,43-25 1,-49 33 3,2 0 1,-1 1-1,0 0 0,1 1 1,-1 1-1,1 1 0,2 0 1,-2 1-1,1 1 0,0 0 1,-1 1-1,1 1 1,20 2-1,-35-2-31,1 1 1,0 0-1,-1-1 1,1 1-1,0 0 0,-1 0 1,1 0-1,-1 0 0,0 1 1,1-1-1,-1 1 1,0-1-1,0 1 0,0 0 1,1 0-1,-1 0 1,0 0-1,0 0 0,-1 0 1,1 1-1,0 2 1,1 0-34,-1 1 1,0-1-1,-1 1 1,0 0-1,0-1 1,0 1 0,0 0-1,-1 9 1,0 8-635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7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24 4 0,'-23'-4'794,"35"19"124,1-1-1093,236 272 743,63 67-196,27-29-190,-258-258-151,-6-7 9,-3 3-1,67 76 0,-118-115-80,-14-18-38,-2 0 0,0 0 1,0 1-1,0 0 0,-1 0 0,0 0 1,0 0-1,-1 0 0,0 1 0,6 14 0,-8-4-828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7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64,'0'20'806,"2"-9"-753,0-1-1,1 1 1,0-1-1,0 1 1,1-1 0,2 0-1,-1 0 1,0-1-1,1 0 1,12 16-1,9 17 37,87 160 258,104 161 97,-194-328-420,173 241 122,47 76-23,-237-343-115,-1 0 0,-1 0 0,0 0-1,0 1 1,-1-1 0,0 1 0,-1 0 0,0 0-1,-1 1 1,0-1 0,1 0 0,-1 18 0,-2 9-8,-1 47 44,4 0 1,15 94-1,124 422 623,-107-465-642,65 220 56,-78-295-70,1 0 0,4-2 0,58 95 0,25-8-247,-58-78 13,-51-66 149,0 0 0,0 1 1,0-1-1,-1 0 0,1 0 0,0 0 1,0 0-1,0 0 0,1 0 1,-1 0-1,0 0 0,0 0 0,1 0 1,-1-1-1,0 1 0,1 0 0,-1-1 1,0 1-1,1-1 0,1 1 1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7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 11 128,'0'0'470,"0"0"-465,0 0 0,0 0 0,0 0-1,0 0 1,0 0 0,-1 0 0,1 0 0,0-1 0,0 1 0,0 0 0,0 0-1,0 0 1,0 0 0,0 0 0,0-1 0,0 1 0,0 0 0,0 0 0,0 0 0,0 0-1,0 0 1,0-1 0,0 1 0,0 0 0,0 0 0,0 0 0,0 0 0,0 0-1,0-1 1,0 1 0,0 0 0,1 0 0,-1 0 0,0 0 0,0 0 0,0 0-1,0-1 1,0 1 0,0 0 0,0 0 0,1 0 0,-1 0 0,0 0 0,0 0 0,0 0-1,0 0 1,0 0 0,0 0 0,1 0 0,-1 0 0,0 0 0,0 0 0,0 0-1,0 0 1,0 0 0,1 0 0,-1 0 0,0 0 0,0 0 0,0 0 0,0 0 0,0 0-1,1 0 1,-1 0 0,0 0 0,0 0 0,0 0 0,0 0 0,1 0 0,34-3 170,0 1 0,46 3 0,-14 0-33,59 3 21,0 6 0,0 5 0,197 49 0,354 156 156,-562-175-277,-4 5 0,-1 5 0,-3 4 0,-2 5 0,-2 4 0,171 153 0,-246-196-26,-8-8-7,-1 2 0,19 23 0,-33-34-9,-4-7-2,0 1 0,-1-1 0,1 1 0,0-1 1,0 1-1,0-1 0,1 0 0,-1 0 0,0 0 0,0 1 1,1-1-1,-1 0 0,-1 0 0,2-1 0,-1 1 0,1 0 0,1 0 1,-2-1-1,1 1 0,-1-1 0,1 1 0,0-1 0,-1 0 1,1 0-1,0 0 0,0 1 0,-1-2 0,1 1 0,0 0 1,1-1-1,0 1 0,68-3 1,-3-4 1,107-24-1,-23 3 24,1177-107 32,11 85-8,-158 43-19,185-4 8,-1281 9-37,596-5-35,-669 7 19,38 4 13,-49-4-8,0 0 0,-1 0 0,1 1 0,0-1 0,-1 1 1,1-1-1,0 1 0,-1-1 0,1 1 0,-1 0 0,1 0 0,-1 0 1,1 0-1,-1 0 0,0 0 0,2 0 0,-2 0 0,0 1 0,0-1 1,0 0-1,0 1 0,1 1 0,-2-2-5,0-1 1,0 1-1,0-1 0,0 1 1,0 0-1,0-1 1,0 1-1,0-1 0,0 1 1,0-1-1,-1 1 0,1-1 1,0 1-1,0-1 1,0 1-1,-1-1 0,1 1 1,0-1-1,-1 1 0,1-1 1,-1 0-1,1 1 1,0-1-1,-1 0 0,1 1 1,-1-1-1,1 0 1,-1 1-1,1-1 0,-1 0 1,1 0-1,-3 1 0,-20 5-240,19-5 161,-52 9-753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7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1142 1 96,'-9'19'250,"1"0"0,2 0 0,0 1 0,0 0 0,-3 30 0,-3 108 109,8-68-211,-11 192 53,-5 50 20,-62 292-11,50-460-126,-97 279 1,127-436-85,-114 340 48,100-289-35,3 1 1,3 0-1,-4 121 1,14-124-36,-3 0 1,-3 0-1,-20 94 1,14-53-16,8-60 32,4-33 2,0 0 0,0 1 0,0-1 0,-1 0 0,0 0 0,1 0 0,-1 0 0,-1 0 0,1 0 0,-4 8 0,-27 41-13,3 1 0,2 2 0,3 0 0,3 2 0,2 0 0,2 2 0,-10 82 0,15-59-6,-5 77 76,3 38-35,-5 183 53,19-323-280,-55-58 74,45 0 131,-1 0 0,2 1-1,-1 0 1,1 0-1,-1 1 1,1 1-1,-1-1 1,-12 7 0,17-6 0,-2 0 1,2 1-1,0-1 0,0 1 1,0 0-1,0 0 1,1 1-1,0 0 0,-1-1 1,1 1-1,0 1 1,1-1-1,0 0 1,-3 8-1,-4 5-5,7-14 20,0 0-1,0 1 0,1-1 0,0 1 1,0-1-1,0 1 0,1 0 1,-1 0-1,1 0 0,0 0 1,0 6-1,1-8 0,0-2 5,0 43-6,0-31-10,-1 0 0,-1-1 0,0 1 0,0 0 0,-1-1 0,-1 0 0,0 0 0,-1 0 0,-12 21 0,15-25 10,1-7-9,1 0 0,0 0 0,0 0 0,-1 0 0,1 0 0,0 0 0,-1 0 0,1 0-1,-1 0 1,0 0 0,1 0 0,-1 0 0,0 0 0,1 0 0,-1 0 0,0 0 0,-1 0 0,1 0-28,11-1-42,5-1 70,0 0 0,-1-1-1,1-1 1,-1 0 0,0-1-1,24-10 1,86-46 25,-36 17 12,-15 14-20,-1 4 0,3 3-1,0 4 1,1 2-1,0 4 1,113-4-1,-156 14-16,-1 2-1,0-3 0,-1 0 0,59-15-1,-85 16-6,-1 0-1,1 0 1,-1-1-1,1 1 1,-1-1-1,0 0 1,0 0-1,0-1 1,0 1-1,-1-1 1,1 0-1,3-5 1,31-56 36,-3 6-46,-21 40 16,-2-1-1,0 0 1,-1-1 0,-1-1 0,11-30 0,25-118 2,-28 96-1,-6 18 9,-2 0-1,4-97 0,-14-116-31,-3 108 59,4 136-29,1-1-1,2 1 1,0 0 0,1 0-1,16-40 1,58-117 13,-25 63-21,-17 18 2,-6-1 1,29-162 0,-46 214 19,2 0 0,3 1 1,1 1-1,44-76 0,-34 71-40,-4 0-1,38-110 1,-6-107-57,13-47 61,-10 141-24,26-92 19,-79 232 23,-2-1 0,-2 0 0,0 0 0,-3-52 0,-2 65 9,-14 24-957,3 0-186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7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5 0 320,'0'0'9,"-1"1"-1,1-1 0,0 0 1,0 0-1,0 0 0,-1 0 1,1 0-1,0 0 0,0 1 1,0-1-1,-1 0 0,1 0 1,0 0-1,0 0 0,0 1 1,0-1-1,0 0 0,-1 0 1,1 0-1,0 1 0,0-1 1,0 0-1,0 0 0,0 1 1,0-1-1,0 0 0,0 0 1,0 0-1,0 1 0,0-1 1,0 0-1,0 0 0,0 1 1,0-1-1,0 0 0,0 0 1,0 1-1,0-1 0,0 0 1,1 0-1,-1 0 0,0 1 1,0-1-1,0 0 0,0 0 1,0 0-1,1 1 1,-1-1-1,0 0 0,0 0 1,0 0-1,1 0 0,10 18 73,-8-13-6,81 127 417,113 153 223,-130-204-616,5-3 0,3-4 1,3-3-1,157 111 0,275 136-3,-500-311-97,0-2 0,0 1 0,0-2-1,1 1 1,-1-1 0,2-1 0,-1 0 0,13 2 0,-23-5-53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7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1 731 352,'0'17'122,"2"-1"0,0 0 0,1 0 0,0-1 0,12 30 0,38 76 325,-16-44-334,4 25 103,-6 1 1,-4 2-1,32 187 0,-33-83-74,42 256 175,-58-398-315,4 0 0,37 96 0,70 121 0,-91-213-5,86 153-18,2 2 21,55 210-5,-168-403-1,-2 0-1,-2 0 1,-1 0 0,-1 1 0,-2 33-1,-2-59-4,0 0-1,0 0 0,-1-1 1,0 1-1,0-1 0,0 0 1,-1 1-1,0-1 0,-1 0 1,-1-1-1,1 1 0,0 0 0,-11 10 1,-9 8-43,1-1-1,-29 20 1,2-1 7,10-6 59,3 2 1,0 1 0,2 2 0,-34 55-1,55-74-10,1 0 0,2 1 0,-1 0 0,3 1 0,1 0 0,0 1 0,2-1 0,1 1 0,1 1 0,0 42 0,4 19 62,0-87-65,0 0 0,0 0 0,0 0 0,0 0 0,1 0 1,-1 0-1,0-1 0,1 1 0,-1 0 0,1 0 0,-1 0 0,1 0 0,-1 0 0,1-1 0,-1 1 0,1 0 0,0-1 0,-1 1 0,1 0 0,0-1 0,0 1 0,0-1 0,-1 1 1,0-1-1,3 1 0,31 7-24,40-10 70,-73 2-41,169-21 2,261 21 58,-177 13-96,-248-13 28,0-1 0,-1 1 0,1-1 0,-1 0 0,2 0 0,-2 0 0,1-1 0,-1 0 0,0 0 0,0-1 0,0 1 0,-1-1 0,2 0 0,-2 0 0,1-1 0,7-6 0,-2-2-12,0 0 0,0 0 0,-2-1 0,11-20 0,4-6 3,125-213 110,-134 224-94,-2 0 1,0-1-1,-2-1 1,-1 1-1,-1-2 1,-2 1 0,2-37-1,-6 17-17,-1 1 0,-3 0 1,-14-89-1,9 72 25,3 0-1,8-119 1,1 136-7,12-58-1,-8 64 4,-1 0-1,0-59 1,-10 65-5,-2-1 0,-3 1 0,-16-63 0,-3-10-5,7 21 2,-4 0 1,-41-98-1,-93-161-34,115 260 41,-39-111 1,65 147-8,2-1 1,1-1-1,-6-91 0,-4-127 1,-97-454 0,88 596 28,6-2 0,6 0 0,-4-191 0,17 269 47,7 53-59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7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1 917 737,'53'-2'193,"-1"-2"-1,2-2 1,69-18 0,152-55 182,-191 52-336,239-81 121,-4-14 0,584-316 0,-859 413-151,-22 11 5,2 0 1,-1 2 0,3 0-1,-1 2 1,29-8-1,-40 17 13,-13 1-70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7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178 1 160,'-17'18'78,"0"0"0,2 1-1,1 1 1,0 0 0,1 1-1,2 1 1,0 0 0,2 0 0,0 1-1,1 0 1,2 1 0,-6 27-1,1 27 156,4 2-1,4 109 1,3-148-185,0-11-1,15 939 579,-9-843-545,6-1-1,37 167 1,-35-238-62,2-1 0,2 0 0,2-1 0,3-2 1,2 0-1,1-1 0,63 82 0,-42-71-17,5-1-1,1-3 0,3-2 1,69 52-1,-96-85-12,-1-2-1,2 0 0,1-2 0,0-2 1,2 0-1,-1-2 0,2-2 1,-1 0-1,1-3 0,0-1 0,51 5 1,-46-10-14,-12-2 12,-1 2 0,1 0-1,-1 2 1,50 14-1,-69-15 14,0 0 0,1 0-1,-1 1 1,0 0-1,0 0 1,-1 1-1,0-1 1,0 2-1,0-1 1,-1 0-1,0 1 1,0 0-1,0 1 1,0-1 0,-1 1-1,0-1 1,0 1-1,-1 0 1,0 1-1,0-1 1,1 9-1,7 37 28,-3 1-1,-3 0 1,-1 0-1,-7 93 1,2 27 32,5 509-11,-35-268-9,2-74 8,1 143 70,16-281-468,-2 61-547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8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1399 0 0,'-1'1'31,"0"-1"-1,0 0 1,0 0-1,-1 1 1,1-1-1,0 0 1,0 1 0,0-1-1,0 1 1,0 0-1,0-1 1,0 1-1,0 0 1,0-1 0,0 1-1,0 0 1,0 0-1,1 0 1,-1 0-1,0 0 1,1 0-1,-1 0 1,0 1 0,-12 33 201,7-18-146,-146 331 502,-20 50-269,-384 1186 722,526-1489-1006,5 0 1,4 2-1,4 0 0,-7 175 0,23-228-23,0-20-14,1-1 1,0 0-1,2 0 0,1 0 1,2-1-1,9 37 0,14 8-7,5-1 1,73 112-1,-49-84 30,-18-32-21,36 66 0,-68-113 0,0 1 0,-1 0 0,-1 1 0,-1 0 0,0-1 0,3 28 0,-6-22 1,-1 0-1,-2 0 1,0-1-1,-2 1 1,0-1-1,-1 1 1,-15 36-1,-8 9 3,-38 64 0,41-85-2,-176 357 178,145-274-82,-46 160 0,38-55-1,-50 342 1,113-570-98,0 12-31,-2-1 0,0 1 0,-1-1 0,-1 1 0,-10 25 0,14-43-30,0 0-1,0 0 1,1 0-1,-1 0 1,0 0-1,0 0 0,1 0 1,-1 0-1,0 0 1,0 0-1,1 0 1,-1 0-1,0 0 1,0-1-1,1 1 0,-1 0 1,-1-1-1,2 1 1,-1 0-1,0-1 1,1 1-1,-1-1 1,0 1-1,1-1 0,-1 1 1,1-1-1,-1 0 1,1 1-1,0-1 1,-1 1-1,0-2 0,-12-21-1010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8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906 0 865,'-44'16'109,"2"2"0,0 2 1,0 2-1,-48 34 0,-145 119 439,227-168-542,-60 48 225,-86 90 0,131-120-167,0 1 0,2 1 1,0 2-1,3-1 1,1 2-1,-23 52 0,36-69-54,0 0-1,1 1 1,1-1-1,0 1 0,1-1 1,0 1-1,1 0 1,1-1-1,0 1 1,0-1-1,2 1 0,0-1 1,0 1-1,1-1 1,1-1-1,9 18 1,-10-21 6,-4-7-26,1 0 0,0 0 0,-1 0 0,1 0 0,0 0 0,0 0-1,0 0 1,0 0 0,0 0 0,0-1 0,0 1 0,1 0 0,-1-1 0,1 1 0,-1-1 0,1 0-1,0 0 1,-1 1 0,1-1 0,0 0 0,0 0 0,0 0 0,0-1 0,0 1 0,0 0 0,0-1-1,0 1 1,0-1 0,0 0 0,0 0 0,0 0 0,0 0 0,0 0 0,0 0 0,3-1 0,18-1 13,-1-1 1,0-1 0,0-1 0,-1-1-1,0-1 1,0 0 0,30-16 0,26-9 3,78-18 30,4 6 1,197-28-1,-109 24-20,90-14-13,-334 61-2,-1 1-1,1-1 0,-1 0 1,1-1-1,-1 1 0,0 0 1,1-1-1,-1 1 0,0-1 1,0 0-1,0 0 0,0 0 1,0 0-1,0 0 0,0 0 1,1-4-1,23-42 28,-22 40-27,153-353-461,-153 353 386,-2 4-11,0 0 1,1-1-1,-1 1 1,-1-1 0,1 1-1,-1-1 1,0 0-1,-1 0 1,1 0 0,-1 0-1,1 1 1,-1-1 0,-1 0-1,0-8 1,-4-1-1049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8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212 0 160,'-1'0'25,"0"0"-1,1 1 1,-1-1 0,0 0-1,0 0 1,1 1-1,-1-1 1,0 0 0,0 1-1,1-1 1,-1 1-1,0-1 1,1 1 0,-1-1-1,0 1 1,1-1-1,-1 1 1,1-1 0,-1 1-1,1 0 1,-1-1-1,1 1 1,0 0 0,-1 0-1,1-1 1,0 1 0,-1 1-1,-4 33 249,9 45-60,-4-74-160,14 77 220,2 0 1,40 111-1,0-4-79,138 879 157,-178-965-349,-6-34 11,-2 0 0,-4 0 1,-9 138-1,-2-175-22,-1-1 0,-2 0-1,-1 0 1,-1-1 0,-30 52 0,-1 7 11,-32 90 40,-94 356 1,109-317-31,-17 77 21,60-215-24,-12 138 1,26 77-26,5-162 11,-2-125 4,1-1 0,0 0 0,0 0 0,1 0 0,0 0 0,0 0 0,1 0 0,0 0 0,1-1 0,0 1 0,9 12 0,2 0-5,2 0 1,27 25-1,-8-8 3,-22-20-19,-13-28-789,-1-16-22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8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1183 0 993,'-24'83'96,"4"1"0,-11 103 0,-1 174 496,1-7-298,12-229-203,-6-1-1,-5-1 1,-5-2 0,-57 127-1,27-104-34,-6-3-1,-166 245 1,220-362-51,-238 367 30,222-330-6,2 1 0,2 1 1,4 1-1,-28 116 0,44-122-27,3-1-1,3 1 1,5 81 0,0-33-3,-1-67 1,2 0 0,13 56 0,-15-65-6,-1-29-47,-2-13-539,-11-14 47,-6-11-309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8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1089,'0'0'416,"7"0"-512,14 0 160,19 9 0,15 4 65,6 0 95,7-4 0,-7 4-64,-6 1-96,-15-6-32,-6 6-32,-7-1-32,-13 0-160,-1 5-224,-5-5-225,-2 9-320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85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1 1313,'0'13'160,"0"-4"-192,6-1 64,29 1 97,12 0 31,7-5-32,7-4-32,1 0 32,-1 0-32,-7 0-96,-6 0 32,6 0-96,-7-8-192,1-1-385,-1-9-384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86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 0 1698,'0'9'32,"13"0"-64,35 0 96,13 13 64,14 4 96,14 5-64,-1 9 32,-7 8-32,-13 5-95,-7 0-1,-21 0-64,-12-5-32,-15-12-129,-13-14-383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87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0 545,'68'49'160,"7"17"-128,6-18 32,-5 1 192,-8-1-32,-14-4-64,-14 0-96,-13-9-96,-20-8-96,-7-1-416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88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20 5 480,'-13'0'193,"6"0"31,21 0-128,34-5 64,19 5 96,28 0-96,21 0 1,6 18 159,14 4-192,-7 0-96,-13 0 32,-20 0-96,-15-4 0,-20-1-64,-14-8-384,-6 0-674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89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6 32,'0'0'20,"0"-1"-1,0 1 1,0 0 0,0 0-1,0-1 1,0 1 0,0 0-1,0 0 1,0 0 0,0-1-1,0 1 1,0 0 0,1 0-1,-1 0 1,0-1 0,0 1-1,0 0 1,0 0 0,1-1 39,-1 1-40,0 0 1,0 0 0,0 0-1,0 0 1,1 0 0,-1 0-1,0-1 1,0 1 0,0 0-1,1 0 1,-1 0 0,0 0-1,0 0 1,0 0 0,1 0-1,-1 0 1,0 0 0,0 0-1,1 0 1,-1 0-1,0 0 1,0 0 0,1 0-1,15 7 230,9 12-126,22 39 30,-1 2 0,-3 3 1,57 111-1,-79-136-125,67 146-87,-87-182-21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90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7 31 0,'0'-13'224,"0"4"-128,0 4-32,0 1 257,-7 4-417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91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0 352,'12'31'164,"29"56"0,-18-40-17,111 217 386,11-7-1,187 247 0,-283-438-465,3-2-1,3-1 1,3-4 0,79 64 0,-86-84-45,0-3 1,4-1-1,-1-3 1,3-3-1,0-2 0,68 22 1,-37-23-15,1-3-1,1-4 1,148 11 0,274-15-45,-485-15 0,-25-1-53,-6 0-38,-39-1-647,-11 2-592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92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0 1 256,'302'334'1410,"-225"-259"-1313,3-4 0,4-3 0,2-4 0,3-3 0,167 84 0,-166-103-43,1-4 0,1-4 0,3-4 0,0-4 0,1-4 0,141 14 0,-127-33-53,-61-4 20,-33 9-939,-4-7 21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93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143 1157 1313,'58'-66'194,"2"2"-1,115-93 1,-73 68-134,198-151-23,-238 198-21,3 3 0,1 3 0,79-31 0,209-60 118,91-38-86,-416 152-62,51-32 1,-74 38 101,-17 14 59,3 3-123,1 0 1,0 0-1,0 1 0,1 0 1,1 0-1,0 0 0,0 1 1,1 0-1,-2 14 0,-19 116 98,24-134-113,-10 117 52,10-86-59,-2 0-1,-2-1 1,-3 0-1,-21 75 1,17-82-1,-3-1-1,-1 0 0,-1-1 1,0-1-1,-2-1 1,-3 0-1,-30 31 1,17-24-8,-3-1 1,-2-1-1,0-3 1,-58 33-1,-10-7 4,-3-4-1,-2-6 1,-147 40-1,110-41 34,-220 34-1,311-71 8,0-3 1,-101-5-1,155 1-66,-1-1 0,1-1 0,-1 1 1,0-1-1,1 0 0,0 0 0,0 0 0,0-1 0,-6-4 0,-22-10-621,0 4-114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94"/>
    </inkml:context>
    <inkml:brush xml:id="br0">
      <inkml:brushProperty name="width" value="0.35" units="cm"/>
      <inkml:brushProperty name="height" value="0.35" units="cm"/>
      <inkml:brushProperty name="color" value="#472121"/>
    </inkml:brush>
  </inkml:definitions>
  <inkml:trace contextRef="#ctx0" brushRef="#br0">631 0 384,'0'0'182,"-1"13"288,-7 44-251,5 0 1,5 85-1,0-33-34,-3 1 8,-20 141 0,11-188-118,-3 0-1,-3-2 0,-40 103 0,27-101-23,-1-2 0,-3-1 0,-4-1-1,-2-2 1,-2-2 0,-3-2-1,-2-1 1,-1-3 0,-100 77 0,134-114-579,27-24-1117,12-8 748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95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354 57 160,'2'1'11,"-1"-1"0,1 0 0,0 0-1,0 0 1,0 0 0,0 0 0,1 0 0,-1 0-1,0-1 1,0 1 0,0-1 0,0 1 0,-1-1-1,1 0 1,0 0 0,0 0 0,-1 0 0,1 0-1,-1 0 1,1 0 0,-1-1 0,1 1 0,-1 0-1,0-1 1,1 1 0,-1-1 0,0 0 0,0 1-1,0-1 1,-1 0 0,1 0 0,0 1 0,0-1-1,-1 0 1,0 0 0,1 0 0,-1 0 0,0 0 0,0 0-1,0 0 1,0-2 0,-1 3-8,1 0 0,-1 1 0,0-1 0,0 0 0,1 1 1,-1-1-1,0 1 0,0-1 0,0 1 0,0-1 0,0 1 0,0 0 0,0-1 0,0 1 0,0 0 1,0 0-1,0 0 0,0 0 0,0 0 0,0 0 0,-2 0 0,-33-1 6,32 1-1,-11 1 17,0 0 0,1 2 0,-1-1 0,0 2 0,1 0 0,0 0 0,-1 1 0,2 1 0,-1 0 0,1 1 0,-20 15 0,16-11 44,2 1 0,-1 1 1,2 0-1,1 1 0,0 0 1,1 1-1,0 1 0,-16 26 1,25-36-56,1 1 0,0-1 0,0 1-1,0-1 1,0 1 0,1-1 0,0 1 0,1 0 0,0 12 0,0-18-14,0 0 0,1 0 0,-1 0 0,1 0 0,-1-1 0,1 1 0,-1 0 1,1 0-1,0-1 0,-1 1 0,1 0 0,0-1 0,0 1 0,-1-1 0,1 1 0,0-1 0,0 1 1,0-1-1,0 1 0,-1-1 0,1 0 0,0 1 0,0-1 0,0 0 0,0 0 0,0 0 1,0 0-1,0 0 0,3 0 0,38 1 19,-32-1-9,11-1-1,1-1 0,0 0 1,0-1-1,-1-2 0,38-12 1,-18 1 10,73-40 0,82-62-31,-170 94-40,-24 13 18,-19 6 69,13 5-34,-11-1-2,-1 0-1,1 2 0,-2 0 0,2 1 1,-1 0-1,0 1 0,1 1 0,0 1 0,-27 11 1,14 0 17,1 0 0,1 2-1,1 1 1,1 2 0,-1 0 0,-19 24 0,33-34 5,1 1 0,1 1 0,0-1 0,1 1 0,0 1 0,1-1 0,0 1 0,1 1 0,0-1 0,2 1 0,0 0 0,0 0 0,2 0 0,-2 19 0,4-32-22,0 0 1,1-1-1,-1 1 1,1 0-1,-1-1 0,1 1 1,-1 0-1,1-1 0,0 1 1,0-1-1,-1 1 0,1-1 1,0 1-1,1-1 0,-1 0 1,0 0-1,0 1 0,1-1 1,-1 0-1,0 0 0,1 0 1,-1 0-1,1 0 0,-1-1 1,1 1-1,0 0 0,-1-1 1,2 1-1,-1-1 0,-1 0 1,1 1-1,2-1 0,8 2 5,2-1-1,-1 0 1,18-2-1,-11 0 5,-7 1-6,0-2 0,1 0 0,-1 0 1,-1-1-1,1-1 0,-1 0 1,0-1-1,18-9 0,93-59-13,-96 55 7,-14 10-12,-2-1 1,0 0 0,18-19 0,-26 25 4,0-1-1,1 1 1,-2-1-1,1 0 1,0 0-1,-1-1 1,0 1-1,0 0 1,0-1-1,0 0 1,0 1-1,0-1 1,-1 0-1,0-5 1,-2 9 7,-1 0 1,1 1-1,-1-1 0,0 0 0,1 1 1,-1-1-1,1 1 0,-1-1 0,1 1 1,-1 0-1,1 0 0,-1 0 0,0-1 1,1 2-1,-1-1 0,1 0 0,-1 0 1,-1 1-1,-2-1-9,-15 0-4,0 2 1,-1 0-1,1 1 1,-1 1-1,2 1 1,-1 0-1,1 2 0,1 0 1,-2 1-1,2 1 1,-28 18-1,20-11 57,-42 34-1,61-45-22,1 0 0,1 0 0,0 1 0,0 0 0,0 0 0,1 0 0,-1 0 0,1 1 0,1-1 0,-1 1 0,1 0 0,-3 12 0,5-18-16,1 0 0,0 0 0,0 0 0,0-1 0,0 1 0,-1 0 0,1 0 0,0 0 0,0 0 0,1 0 0,-1-1 0,0 1 0,0 0 0,0 0 0,0 0 0,1-1 0,-1 1 0,0 0 0,1 0 0,-1 0 0,1-1 0,-1 1 0,1 0 0,-1-1 0,1 1 0,-1 0 0,1-1 0,0 1 0,-1-1 0,1 1 0,0-1 0,-1 1 0,2-1 0,28 3-4,-23-3 11,17 1-1,-1 0 1,1-2-1,-1-1 1,0-1 0,0 0-1,1-2 1,-1-1-1,0-1 1,36-16-1,-36 12-32,-14 7-52,0-1 1,1 1-1,-1-1 1,0-1-1,-1 0 1,0 0-1,0-1 1,-1 0-1,8-8 1,0-15-779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96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400 1 32,'-5'0'25,"2"0"61,-1 0 0,0 0 0,0 0 0,1 0 0,-1 1 0,0-1 0,0 1 0,0 0 0,1 0 0,-1 0 0,-3 2 0,7-2-81,-1-1-1,1 0 1,0 0-1,0 0 1,0 0-1,0 1 1,0-1 0,0 0-1,0 0 1,0 0-1,0 0 1,0 1 0,0-1-1,0 0 1,0 0-1,0 0 1,0 1-1,0-1 1,0 0 0,0 0-1,0 0 1,0 0-1,0 1 1,0-1-1,0 0 1,0 0 0,1 0-1,-1 0 1,0 0-1,0 1 1,0-1-1,0 0 1,0 0 0,0 0-1,1 0 1,-1 0-1,0 0 1,0 1-1,0-1 1,0 0 0,0 0-1,1 0 1,-1 0-1,0 0 1,0 0 0,0 0-1,1 0 1,-1 0-1,27 13 81,0-1-1,1-1 1,0-1-1,59 11 1,-64-15-59,154 33 137,71 19-70,-229-52-109,-19-6 14,0 0 1,0 0 0,0 1 0,0-1 0,0 0-1,0 0 1,0 0 0,0 0 0,0 0 0,0 0 0,0 0-1,0 0 1,0 0 0,0 0 0,0 0 0,0 0-1,0 0 1,0 0 0,0 0 0,0 0 0,0 1-1,0-1 1,0 0 0,0 0 0,0 0 0,0 0-1,0 0 1,0 0 0,0 0 0,0 0 0,0 0-1,0 0 1,0 0 0,0 0 0,0 0 0,0 1 0,0-1-1,0 0 1,0 0 0,0 0 0,0 0 0,0 0-1,0 0 1,0 0 0,0 0 0,0 0 0,0 0-1,0 0 1,0 0 0,0 0 0,0 0 0,1 0-1,-35-1-94,-294-38-209,174 23 257,-169-7 22,339 40-60,8-2 120,2-1 0,0-1 0,1-1 0,55 16 0,-51-17-1,35 8 53,1-2-1,110 12 0,-161-28-90,-53-3-63,-1-3-1,0 0 1,-50-16-1,36 9 57,-66-8-1,55 14-28,-2 3 0,-102 8 0,163-5 43,-1 0 1,1 1-1,-1 0 0,1-1 0,0 1 0,-1 1 0,1-1 0,0 1 1,0 0-1,-1 0 0,1 0 0,0 0 0,0 0 0,-4 4 0,9-5-2,-1 0 0,0 0 0,0-1 0,0 1 0,1 0 0,-1-1-1,0 1 1,1 0 0,-1-1 0,1 1 0,-1 0 0,1-1-1,-1 1 1,1-1 0,-1 1 0,1-1 0,0 1 0,-1-1 0,1 1-1,-1-1 1,1 1 0,0-1 0,0 0 0,-1 0 0,1 1 0,0-1-1,0 0 1,-1 0 0,1 0 0,0 0 0,1 0 0,31 7 26,32 0-1,0-3 1,66-4-1,134-19 88,-45 2-67,-158 17-46,-62-1 1,1 1 0,-1 0-1,1 0 1,0 0 0,-1 0 0,1 0 0,-1 0 0,1 0 0,-1 0 0,1 0 0,-1 0 0,1 0 0,0 0 0,-1 0 0,1 1 0,-1-1 0,1 0 0,-1 0 0,1 1 0,-1-1 0,1 0 0,-1 0 0,1 1 0,-1-1 0,0 1 0,1-1 0,-1 0 0,0 1 0,1-1-1,-1 1 1,0-1 0,1 1 0,-1-1 0,0 1 0,0-1 0,1 1 0,-1-1 0,0 1 0,0-1 0,0 1 0,0 0 0,0-1 0,0 1 0,0-1 0,0 1 0,0-1 0,0 1 0,0-1 0,0 1 0,0 0 0,-1-1 0,1 1 0,0-1 0,0 1 0,-1-1 0,1 1-1,0-1 1,0 0 0,-1 1 0,0 0 0,-2 2-5,1 1 1,-1-1-1,-1 0 0,1 0 0,0 0 0,-1-1 1,0 1-1,1-1 0,-1 0 0,0 0 0,-5 2 0,-53 17-48,49-17 54,-40 12-26,-374 95-59,292-89-29,138-22 112,71 0 63,0-2-1,107-18 0,-104 7-58,-3-4 0,1-2 0,79-34 0,-113 37-239,0 6-277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97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1 278 320,'9'0'215,"55"-1"121,-1 4 0,87 13 0,57 41-123,-205-54-213,-2-2-26,-16-15 15,-25-9-51,-2 2 0,0 1-1,-69-21 1,60 24-3,0-3 1,-54-30-1,105 50 67,0-1-1,1 1 1,-1 0 0,0 0 0,0-1-1,1 1 1,-1 0 0,0-1 0,-1 1-1,2-1 1,-1 1 0,1-1 0,-1 1-1,0-1 1,1 0 0,-1 1-1,1-1 1,-1 1 0,1-1 0,0 0-1,-1 0 1,1 1 0,0-1 0,-1 0-1,1-1 1,19 0 53,38 11 64,40 24 25,-1 5 0,129 70 0,-186-85-55,-4-2-88,-35-21-2,0 0 0,0-1 0,0 1-1,0 0 1,0 0 0,0 0 0,0 0 0,0 0 0,0 0 0,0 0 0,0 0 0,0 0 0,0 0 0,0 0 0,0 0 0,0-1 0,0 1-1,0 0 1,0 0 0,0 0 0,0 0 0,0 0 0,0 0 0,0 0 0,0 0 0,0 0 0,0 0 0,0-1 0,0 1 0,0 0 0,0 0 0,0 0-1,0 0 1,0 0 0,0 0 0,0 0 0,0 0 0,0 0 0,0 0 0,0 0 0,0 0 0,0 0 0,-19-19-80,-54-43-114,-163-156-155,189 168 345,44 38 16,8 10 26,4 3-16,-1 0 0,0 0 0,1 1 0,-1 0 0,0 1 0,0 0 0,-1 0-1,2 0 1,7 6 0,74 50 85,-44-27-74,191 134 358,-194-139-337,-27-18-63,-12-10-24,-14-12-7,-400-244-568,340 213 636,175 115 216,162 98 5,-199-128-697,-46-19-399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98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109 25 64,'0'0'21,"0"0"1,-2-1-1,2 1 1,0 0-1,-1 0 1,1 0-1,0 0 0,-1 0 1,1 0-1,0 0 1,-1 0-1,1 0 0,0 0 1,-1 0-1,1 0 1,0 0-1,-1 0 1,1 0-1,-1 0 0,1 0 1,0 0-1,-1 0 1,1 0-1,0 1 0,-1-1 1,1 0-1,0 0 1,0 0-1,-1 1 0,1-1 1,0 0-1,0 0 1,-1 1-1,1-1 1,0 0-1,0 0 0,-1 1 1,1-1-1,0 0 1,0 1-1,0-1 0,0 1 1,2 20 187,17 25-148,1-8 68,-2-4-7,0 0 1,26 35-1,-39-62-111,0-1-1,1 1 1,0-1 0,0 0-1,0 0 1,1 0 0,0-1-1,0 0 1,0 0 0,1-1-1,0 0 1,-1 0 0,1-1-1,0 0 1,12 3 0,-20-6-14,1 0 0,0 1 0,0-1 0,0 0 0,0 0 0,-1 0 0,1 0 0,0 0 0,0 0 0,0 0 0,0 0 0,0 0 0,-1 0 0,1 0 0,0 0 0,0 0 0,0-1 0,-1 1 0,1 0 0,0-1 0,0 1 0,0-1 0,-1 1 0,1-1 0,0 1 0,-1-1 0,1 1 0,0-2 0,-1-14-38,-1 11 30,0-7-18,0-1 0,-1 1 0,-1 0-1,0 0 1,0 0 0,-1 0 0,-1 0 0,0 1 0,-1 0-1,0 0 1,0 0 0,-16-19 0,4 10-29,1 1 0,-1 1 0,-2 1 1,1 0-1,-30-19 0,41 32 65,2 0-1,-1 1 1,0-1 0,0 2-1,0-1 1,-1 1 0,1 0-1,-1 0 1,-10-1 0,16 3-4,0 0 0,0 0 0,0 0 0,0 0 0,0 0 0,0 0 0,0 1 0,0-1 0,0 1 0,0-1 0,0 1 0,0 0 0,1 0 0,-1-1 0,0 1 0,0 1 0,1-1 0,-1 0 0,1 0 0,-1 1 0,1-1 0,-1 1 0,1-1 0,0 1 0,0-1 0,-2 1 0,2 0 0,1 0 0,-1 0 0,0-1 0,0 1 0,1 0 0,-1 0 0,1 0 0,-1 0 0,1 0 0,0 4 1,-1 12 29,1 1 1,1 0 0,1 0-1,1-1 1,1 1 0,1-1 0,0 0-1,1 0 1,0-1 0,2 1-1,0-2 1,1 1 0,0-1 0,1 0-1,1-1 1,2 0 0,-1-1-1,19 16 1,-25-25-29,0 0 1,0-1-1,0 0 0,0 0 1,1-1-1,-1 0 0,1 0 1,0-1-1,0 1 0,0-1 1,0-1-1,2 0 1,-2 0-1,0 0 0,12-1 1,-17 0-8,1 0 1,-2-1-1,1 1 1,0-1-1,-1 1 1,1-1-1,-1 0 1,1 1-1,-1-1 1,1 0-1,-1 0 1,0 0-1,1 0 1,-1-1-1,0 1 1,0 0-1,0 0 1,0-1 0,0 1-1,0-1 1,0 1-1,0-1 1,-1 1-1,1-1 1,0 1-1,-1-1 1,0 0-1,1 1 1,-1-1-1,0 0 1,0 1-1,0-3 1,2-66-180,-3 53 112,0 9 49,0-1 1,-1 1 0,0-1 0,0 1 0,-1-1-1,0 1 1,0 0 0,-1 1 0,0-1 0,0 0 0,-2 1-1,1 0 1,0 0 0,-1 1 0,-11-11 0,-1 2-33,1 0 0,0 2 0,-1 0 0,-40-21 1,46 30 81,2 0 1,-1 0 0,-22-3-1,-3 7 73,35 0-100,1 0-1,-1 0 1,0 0-1,1 0 1,-1 1 0,0-1-1,1 0 1,-1 1 0,0-1-1,1 0 1,-1 1 0,0-1-1,1 1 1,-1-1-1,1 1 1,-1-1 0,1 1-1,-1-1 1,1 1 0,0 0-1,-1-1 1,1 1 0,0 0-1,-1-1 1,1 1 0,0 0-1,0-1 1,0 1-1,-1 0 1,1 0 0,0 0-1,1 10 27,0 0 0,0 0 0,1 0-1,1 0 1,-1-1 0,2 1-1,-1-1 1,3 0 0,-2 0 0,1-1-1,1 1 1,0-1 0,0 0-1,1 0 1,0-1 0,0 0 0,10 8-1,-7-7-28,1-1-1,0 0 0,-1-1 1,1-1-1,2 1 0,-2-2 1,1 0-1,0 0 0,0-1 1,0 0-1,1-1 0,1-1 1,-2 0-1,23 1 0,17-5-287,-3-5-187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099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572 0 96,'-97'64'587,"-114"99"-1,167-124-488,2 3 1,2 1 0,1 1-1,-45 71 1,79-110-90,4-4-7,0 0 0,1 0 0,-1 0 0,0 0 0,0 0 0,0 1 0,1-1 0,-1 0 0,1 0 0,-1 0 0,1 1 0,-1-1 0,1 0 1,0 1-1,0-1 0,-1 0 0,1 1 0,0 1 0,0-1-45,9-6-21,125-121 91,-51 54-25,171-111 1,-123 115-104,-130 67 69,-2 31 64,-1-26-33,1 0 0,-1-1 0,0 1 0,0-1 0,0 0 0,0 1 0,-1-1 0,1 0 0,-1 0 0,0-1 0,-6 6 0,-45 37-17,32-29 16,-163 118-1,-8 6 43,174-125-19,19-15-21,0-1 0,0 0 0,0 0-1,0 1 1,0-1 0,0 0 0,1 0-1,-1 1 1,0-1 0,0 0 0,0 0 0,0 1-1,0-1 1,0 0 0,1 0 0,-1 0 0,0 1-1,0-1 1,0 0 0,2 0 0,-2 0-1,0 1 1,0-1 0,1 0 0,-1 0 0,0 0-1,0 0 1,1 0 0,-1 0 0,0 0-1,0 0 1,1 0 0,-1 0 0,0 0 0,0 0-1,1 0 1,-1 0 0,0 0 0,0 0 0,1 0-1,-1 0 1,0 0 0,0 0 0,1 0-1,-1 0 1,0 0 0,0 0 0,1-1 0,16 1-11,14-9 10,-2-1 0,0-2 0,1 0 0,-2-2 0,48-32 0,8-2 2,-38 24-1,80-29 0,-102 46 0,-1 0 0,2 2 0,-2 1 0,1 1 0,41-1 0,-56 4 1,-1 0 1,-1 1 0,1 0 0,0 0-1,-1 0 1,1 1 0,-1 0 0,0 1 0,0 0-1,0 0 1,11 6 0,-20-8-9,0 0 0,1 0 0,-1 0 0,0 0 0,1-1 0,-2 1 0,1 0 0,0-1 0,0 1 0,0-1 0,0 0 0,-3 1 0,-71 3-105,-130-8 0,184-2 141,50 10 43,-2 8-16,2 1-1,-2 1 1,-1 2-1,-1 0 0,0 2 1,-1 0-1,38 40 0,-56-54-44,-23-17-6,-2 1-1,1 1 0,-1 0 1,-2 1-1,2 2 1,-2 0-1,1 1 1,-2 1-1,1 1 1,-1 1-1,-38-2 1,40 6-20,1 1 0,-1 0 0,2 2 0,-22 4 0,8-2-364,4-4-475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100"/>
    </inkml:context>
    <inkml:brush xml:id="br0">
      <inkml:brushProperty name="width" value="0.5" units="cm"/>
      <inkml:brushProperty name="height" value="1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32 1084 64,'-1'0'23,"0"0"0,-1 0 1,1 0-1,0 0 0,0 0 0,-1-1 0,0 1 0,1 0 1,0-1-1,0 1 0,0-1 0,0 1 0,-1-1 1,1 1-1,0-1 0,0 0 0,0 0 0,0 1 0,1-1 1,-1 0-1,0 0 0,0 0 0,0 0 0,1 0 1,-1 0-1,1 0 0,-1 0 0,0 0 0,1-1 0,0 1 1,-1 0-1,1 0 0,0 0 0,0-1 0,-1 1 1,1 0-1,0 0 0,0 0 0,0-1 0,1 1 0,-1 0 1,0 0-1,0-1 0,1 1 0,-1 0 0,1 0 0,0-2 1,3-8-10,-1 0 1,2 0-1,-1 1 1,11-15-1,53-78 88,6 4-1,3 3 0,4 3 1,99-87-1,-114 120-94,2 2 0,3 4-1,85-50 1,-148 99-13,-1 1-7,-1-1-1,1 2 1,0-1-1,0 1 1,0 0-1,2 0 0,-2 1 1,0 0-1,1 0 1,10-1-1,-17 22-18,-2-14 33,-2 0 0,2 0 1,0-1-1,-2 1 0,1-1 0,0 0 0,-1 0 0,0 1 0,0-2 1,0 1-1,-7 6 0,-51 41 20,41-36-24,-116 92-43,-257 215-153,320-257 224,21-23 18,3 3 0,-71 83 0,120-127-39,-1-1-1,0 1 0,1-1 0,-1 1 0,1 0 0,-1 0 0,1-1 0,-1 1 0,1 0 1,-1 0-1,1-1 0,0 1 0,-1 0 0,1 0 0,0 0 0,0 0 0,-1 0 0,1-1 1,0 1-1,0 0 0,0 0 0,0 0 0,0 0 0,0 0 0,1 1 0,0-2-2,-1 1 0,1-1 0,0 0 0,0 1 0,0-1 0,0 0 0,-1 0 0,1 1 0,0-1 0,0 0 0,0 0 0,0 0 0,0 0 0,0 0 0,0 0 0,0 0-1,-1 0 1,1-1 0,1 1 0,45-15 1,3-9 20,-1-1 0,77-55 0,-38 22 3,336-197 53,17 32-34,-386 204-102,-52 19 26,-6 0 5,-16 2 10,2 2 1,-2 0-1,2 1 0,1 0 0,-1 2 1,1 0-1,-20 11 0,4-3-20,-15 9-14,1 1-1,-82 62 1,-77 81 55,83-64-3,71-63 13,5-6 15,2 3-1,0 2 0,-46 56 1,87-93-23,1 0 1,0 0 0,-1 0-1,1 0 1,0 1-1,1-1 1,-1 0-1,1 1 1,-1 0 0,1-1-1,0 1 1,1 0-1,-1-1 1,1 1 0,-1 0-1,1 5 1,1-7-5,0 0 1,0 0-1,0 0 1,0 0 0,0 0-1,0 0 1,0-1-1,1 1 1,-1-1 0,1 1-1,-1-1 1,1 1-1,-1-1 1,1 0-1,0 1 1,0-1 0,0 0-1,0 0 1,0-1-1,0 1 1,-1 0 0,2-1-1,-1 1 1,0-1-1,0 0 1,0 1-1,0-1 1,4 0 0,29 3 12,2-1 1,-2-1 0,0-2 0,1-2-1,0-1 1,-2-1 0,1-3-1,0 0 1,-1-2 0,0-2 0,-1-1-1,-1-1 1,1-2 0,-3-1-1,1-1 1,-2-2 0,38-32 0,-20 10-15,-2-3 1,-3-1 0,40-56 0,98-162-17,-129 185-4,-24 39 1,2-4-147,43-83 1,-72 127 162,0 0 0,1 0 0,-1 0 0,0 0 1,0-1-1,0 1 0,0 0 0,0 0 0,0 0 0,0 0 0,0 0 1,0 0-1,1 0 0,-1 0 0,0 0 0,0-1 0,0 1 0,0 0 1,0 0-1,0 0 0,0 0 0,0 0 0,0 0 0,0-1 0,0 1 1,0 0-1,0 0 0,0 0 0,0 0 0,0 0 0,0 0 0,0 0 1,0-1-1,0 1 0,0 0 0,0 0 0,0 0 0,0 0 0,0 0 1,0 0-1,-1 0 0,1-1 0,0 1 0,0 0 0,0 0 0,0 0 1,0 0-1,0 0 0,0 0 0,0 0 0,0 0 0,-1 0 0,1 0 1,0 0-1,0 0 0,0 0 0,0-1 0,0 1 0,0 0 0,0 0 1,-1 0-1,1 0 0,0 0 0,0 0 0,0 0 0,0 0 0,-12 7-18,-14 12 37,-22 20-3,-2-2 1,-3-2 0,-61 30 0,113-64-16,-41 25 1,0 3-1,1 1 1,3 2-1,-65 67 1,-117 163 40,220-262-40,-41 49 84,4 1 0,2 1 0,-53 103 0,86-136-7,12-14-27,20-15-49,-6-4 10,-3-2 0,1-1 0,30-34 1,-44 44-14,38-41 2,-2-1 0,37-59 0,65-120 0,-28 42 0,-28 56 2,63-96-111,-153 228 102,0-1-1,0 0 1,0 0-1,0 0 1,0 0-1,-1 0 1,1 0-1,0 0 0,0 0 1,0 0-1,0 1 1,0-1-1,0 0 1,0 0-1,-1 0 1,1 0-1,0 0 1,0 0-1,0 0 1,0 0-1,0 0 1,-1 0-1,1 0 0,0 0 1,0 0-1,0 0 1,0 0-1,0 0 1,0 0-1,-1 0 1,1 0-1,0 0 1,0 0-1,0-1 1,0 1-1,0 0 1,0 0-1,-2 0 0,2 0 1,0 0-1,0 0 1,0 0-1,0 0 1,0 0-1,0-1 1,0 1-1,0 0 1,0 0-1,0 0 1,0 0-1,0 0 1,-1 0-1,1-1 0,0 1 1,0 0-1,0 0 1,0 0-1,0 0 1,0 0-1,0-1 1,-14 9-206,-17 15-449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101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1 224,'20'22'224,"-6"0"65,0-5-129,-1 1 0,1-5-160,-8-4 64,1-5-64,0-4-32,-1 0-224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102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0 1 384,'0'18'32,"0"-1"129,0 10 95,7 12 0,0 14-64,7 13 32,6 14 33,0 8-1,7 4-32,1-8-96,-1-5-96,0-13-128,0-17-96,-7-14-449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103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1 2573 288,'11'0'171,"0"-2"0,0 0-1,0 0 1,0-1 0,0 0-1,19-9 1,65-36 270,-73 36-326,121-70 64,137-105 0,114-119 115,-221 177-275,74-66 15,-168 115-43,16-14-3,-84 84 11,30-27-5,2 1 0,2 3-1,0 1 1,72-36 0,-83 48-4,-25 14 5,0 0-1,0 1 0,1 0 1,18-6-1,-26 10-26,-327 279-332,188-168 344,56-50-21,-2-3 0,-173 86 0,145-79 19,77-42-68,0-2-1,-1-1 0,-53 19 1,53-24 53,1 1 1,0 2-1,-31 21 1,33-18 40,0-2 1,-2-1-1,-35 12 1,55-23-12,0 1 1,1 1-1,-1 0 1,1 0 0,-19 18-1,12-10-13,18-14 19,-12 8 0,0 0 1,1 1-1,1 1 0,0 0 0,-21 27 0,12-17 1,15-17 6,0-2 20,5-2-4,16-15 26,263-214 416,-139 109-277,206-137 0,-288 219-174,-2-3 1,-2-2-1,74-76 0,-40 12 17,-18 18-33,108-88-24,-80 84 27,-81 79 3,1 0-1,0 1 1,1 1-1,0 1 1,1 1-1,0 0 1,33-9-1,-25 9 1,-1-2 0,0-1 0,25-15 0,-25 10 3,0 1-1,2 2 0,-1 1 1,1 1-1,34-9 0,-33 17 6,0 1 0,1 1-1,0 1 1,-1 2 0,49 7 0,68 0 5,-101-7 0,1 1 0,67 13 0,-49 1-16,-38-8 0,0-1 0,1-2 0,49 4 0,-83-15-43,0 1 0,0 0 0,0 0 1,0 1-1,-1 0 0,0 0 1,0 1-1,-15-4 0,-34-2-9,-1 4 0,-86 2 0,-2 0 53,136 3 4,-1-1 0,0-1 0,0 1-1,0-2 1,-19-6 0,28 8-5,-1-1 0,0 1-1,1 0 1,-1-1 0,1 1 0,0-1 0,-1 0 0,1 1 0,0-1 0,0 0 0,0-1 0,0 1 0,1 0 0,-1 0 0,0-1 0,1 1 0,0-1 0,0 0 0,-1 1-1,1-1 1,1 0 0,-1 1 0,0-1 0,1 0 0,-1 0 0,1-4 0,0 3 0,0 0 0,0-1 1,0 1-1,1 0 0,-1 0 0,1-1 0,0 1 1,0 0-1,1 0 0,-1 0 0,5-7 0,-4 9 2,0 0 0,0 0 0,0 0 0,1 0 0,-1 0-1,1 0 1,-1 1 0,1-1 0,0 1 0,-1-1 0,1 1 0,0 0-1,0 0 1,0 1 0,0-1 0,0 1 0,0-1 0,5 1-1,9-2 25,-1 1-1,1 1 0,-1 0 0,1 1 0,-1 1 0,0 1 0,1 0 0,-1 1 0,16 6 0,-5 0 2,0-2 0,1-1 0,44 4 0,-43-7-1,0 2 1,52 15-1,-21 12-20,-54-29-6,1 1-1,0-1 1,-1 0-1,1-1 1,0 1-1,1-1 1,-1-1-1,1 0 1,-1 0-1,1 0 1,15 1-1,-21-3-6,0 0 1,0 0-1,0 0 0,0 0 0,0-1 0,0 1 0,0 0 1,0-1-1,0 0 0,0 1 0,0-1 0,0 0 1,0 0-1,0 0 0,0 0 0,0-1 0,2-1 0,14-34-46,-14 28 42,5-23-34,-1 0-1,-1-1 0,-2 1 0,-2-1 1,0 0-1,-4-39 0,1 69 47,0 0-1,0 0 1,0 1 0,0-1-1,-1 0 1,0 0 0,1 1-1,-1-1 1,0 0 0,0 1-1,0-1 1,-1 1-1,1-1 1,-1 1 0,1 0-1,-1-1 1,0 1 0,0 0-1,0 0 1,-4-2 0,-1-1 3,-1 0 1,0 1-1,0 1 1,0-1-1,-10-2 1,11 5-3,1-1 0,-1 0 0,1-1 0,0 0 0,0 0-1,0 0 1,0 0 0,1-1 0,0 0 0,-1 0 0,-5-7 0,6 6-1,1 1 0,0-1 0,1 0 0,-1-1 0,1 1 0,0-1 0,0 1 0,1-1 0,-1 0 0,1 0 0,1 0 0,-1 0 0,1-1 0,0 1 0,0 0 0,1 0 0,0-1 0,0 1 0,1 0 0,-1-1 0,3-6-1,0 4 1,1 1-1,0-1 0,0 1 1,1 0-1,0 0 0,1 1 1,0 0-1,0-1 0,0 2 1,1-1-1,9-7 0,-1 3 3,1 0-1,0 1 1,0 1-1,27-12 0,-20 14 18,0 2-1,0 0 0,0 1 0,1 2 1,-1 0-1,39 3 0,-43-1 1,-17 0-17,-1 1-1,1-1 0,0 1 0,-1 0 0,1-1 0,-1 1 1,1 0-1,-1 0 0,0 0 0,1 0 0,-1 0 1,0 1-1,0-1 0,0 0 0,1 1 0,-1-1 1,-1 0-1,1 1 0,0-1 0,0 1 0,0 0 1,-1-1-1,1 1 0,-1-1 0,0 1 0,1 0 1,-1 0-1,0-1 0,0 3 0,5 53 81,-5-56-82,-1 5 0,0 1 1,0-1-1,0 0 1,-1 1-1,0-1 1,0 0-1,-1 0 1,1 0-1,-1-1 1,-6 10-1,-46 56 4,28-38-5,-95 112 34,72-88-20,40-45-10,3-4-8,1 0 1,-2 0-1,1 0 0,-1-1 1,0 0-1,-18 11 1,11-1 3,10-16-11,4-1-16,2-3-7,-1 0 32,1 0 0,-1 0 0,1 0 0,0 0 0,0 0-1,1 0 1,-1 1 0,1-1 0,-1 0 0,1 1 0,0-1 0,0 1 0,0 0-1,0 0 1,0 0 0,0 0 0,1 0 0,3-2 0,-13 31-52,-3-1 65,7-20-2,0 0 0,1 1 0,0-1 0,0 0 0,0 1-1,1-1 1,0 1 0,0 11 0,17-17-36,-12-1 29,-1-1 0,1 0 0,0 1 0,-1-1 0,1-1 0,-1 1 0,1 0 0,-1-1 0,0 0 0,1 0 0,-1 0 0,5-4 0,39-39 2,-19 18-28,84-90-39,10-8 56,-113 119 14,0 0 0,0 0-1,1 0 1,0 2 0,0-1-1,0 1 1,0 0 0,1 1-1,-1 1 1,1-1 0,0 2-1,0-1 1,0 2 0,21 0-1,-22 0 4,1 1-1,-1 0 1,0 1-1,0 0 1,0 1-1,0-1 1,0 2-1,-1 0 1,1 0-1,-1 0 1,0 1-1,0 1 1,-1-1-1,1 2 1,-1-1-1,7 9 1,-11-10 0,-1 1 0,0 0 0,0 0 1,0 1-1,-1-1 0,0 1 0,-1-1 0,1 1 1,-1 0-1,0-1 0,-1 1 0,0 13 0,0-9-3,0-1 0,-1 1 0,-1 0 0,1-1-1,-2 1 1,1-1 0,-8 18 0,-23 25 3,-1 0 0,-3-3 1,-2-1-1,-69 67 0,72-77 3,16-22-12,0 0-1,-1-1 1,-1-1 0,-1-1 0,0-1 0,0-1-1,-45 16 1,-46 25-7,106-49 51,-11 6-195,19-9 147,-1-1 1,1 0 0,0 0-1,-1 0 1,1 0 0,0 0 0,0 0-1,-1 0 1,1-1 0,0 1 0,0 0-1,-1 0 1,1 0 0,0 0-1,-1 0 1,1 0 0,0 0 0,0-1-1,0 1 1,-1 0 0,1 0 0,0 0-1,0 0 1,0-1 0,-1 1-1,1 0 1,0 0 0,0-1 0,0 1-1,0 0 1,-1 0 0,1-1-1,0 1 1,0 0 0,0 0 0,0-1-1,0 1 1,0 0 0,0-1 0,0 1-1,0 0 1,0 0 0,0-1-1,0 1 1,0 0 0,0 0 0,0-1-1,0 1 1,0 0 0,1-1-1,-1 1 1,0 0 0,0 0 0,0-1-1,0 1 1,0 0 0,1 0 0,-1 0-1,0-1 1,0 1 0,0 0-1,1 0 1,-1 0 0,7-14-17,0 2-1,1-1 1,0 1-1,1 0 1,0 1 0,14-14-1,23-31-79,-15 11-45,-3-1 0,28-63 0,-40 78 141,2 1 0,1 1 0,1 0 0,35-38 0,24-33 71,-72 89-61,0 0 0,1 1 1,1 0-1,0 0 0,0 0 0,1 1 1,0 1-1,1 0 0,-1 0 0,2 1 0,-1 0 1,1 1-1,0 1 0,0 0 0,0 0 1,15-3-1,-8 4 18,0-1 1,-1-1-1,19-8 1,-24 8-6,1 1 0,0 0 0,0 1 0,0 0 0,1 1-1,-1 1 1,17-1 0,-27 3-9,0 0-1,0-1 1,0 1-1,1 1 1,-1-1 0,0 1-1,0-1 1,0 1-1,0 0 1,0 1-1,-1-1 1,1 1-1,0 0 1,0 0-1,-1 0 1,1 0-1,-1 0 1,0 1-1,0-1 1,0 1-1,0 0 1,0 0 0,-1 0-1,1 1 1,-1-1-1,0 1 1,0-1-1,0 1 1,0 0-1,-1-1 1,1 1-1,-1 0 1,0 0-1,0 0 1,0 5-1,2 13 16,0 1 0,-2 0-1,-2 30 1,1-11 5,-1-36-29,0-1 0,0 1 0,0 0 0,-1-1-1,1 1 1,-1-1 0,-1 1 0,1-1 0,-6 8 0,-35 50 16,21-32-18,4-8 5,0-1 0,-1 0 0,-1-1 0,-1-1 0,0-2 0,-2 0-1,0-1 1,-1-1 0,-1-1 0,0-1 0,-52 19 0,53-23-18,1 1 1,-23 15 0,44-25-15,1-1 17,1 0 7,-1 0-1,1 0 0,0 0 1,0 0-1,0 0 1,0 0-1,-1 0 1,1 0-1,0 0 1,0 0-1,0 0 1,0 0-1,0 0 1,-1 0-1,1 0 1,0 0-1,0 0 1,0 0-1,0 0 1,-1 0-1,1 0 1,0 0-1,0-1 1,0 1-1,0 0 1,0 0-1,-1 0 1,1 0-1,0 0 0,0 0 1,0 0-1,0-1 1,0 1-1,0 0 1,0 0-1,0 0 1,0 0-1,0 0 1,-1-1-1,1 1 1,0 0-1,0 0 1,0 0-1,0 0 1,0-1-1,0 1 1,0 0-1,0 0 1,0 0-1,0 0 1,0-1-1,1 1 1,-1 0-1,0 0 1,0 0-1,0 0 1,0 0-1,0-1 0,0 1 1,0 0-1,0 0 1,0 0-1,0 0 1,1 0-1,-1 0 1,0-1-1,10-21-19,0 0 0,2 0 1,0 1-1,2 1 0,0 0 0,33-34 0,15-23-20,158-203-47,-215 279 90,-4 1 16,-9 23-16,-5-2 17,-1-2 1,0 1-1,-2-2 1,-25 25-1,-81 62 29,93-82-40,-95 73 35,-4-6 0,-4-5 1,-150 71-1,-449 159-14,459-206-27,224-87 5,2 2 1,-61 42-1,39-23 5,-12 11-20,-72 63-1,23-16 32,-361 235-42,485-332 21,-136 83-67,-192 89 1,323-171 65,0-1 0,-1-1 0,1 1 0,-1-2 0,0 1 0,0-1 0,0-1 0,0 0 1,0-1-1,0 0 0,-19-3 0,19 2 2,1-1 0,0 0 0,0-1 1,0 0-1,1 0 0,-1-1 0,1 0 0,-13-8 1,17 7-2,-4-1 0,-24 3 0,25 4-1,6 0 1,-1 0-1,1-1 1,-1 0 0,1 1-1,-1-1 1,0 0 0,1 0-1,-1-1 1,1 1-1,-1 0 1,1-1 0,-5-1-1,6-2-1,0 0-1,1 0 0,-1 0 1,1 1-1,0-1 0,1 0 1,-1 0-1,1 0 0,1-5 1,0 3 0,1 1 1,-1-1-1,1 1 0,1 0 1,-1 0-1,1 0 1,0 0-1,0 1 1,0-1-1,1 1 1,-1 0-1,1 1 1,0-1-1,6-3 1,-9 6 0,1 0 1,-1 0 0,0-1-1,0 1 1,0 1-1,1-1 1,-1 0 0,1 1-1,-1-1 1,0 1-1,1-1 1,-1 1 0,1 0-1,-1 0 1,1 0-1,-1 1 1,1-1 0,-1 1-1,0-1 1,1 1-1,-1 0 1,0 0-1,1 0 1,-1 0 0,0 0-1,0 0 1,0 0-1,0 1 1,0-1 0,0 1-1,0 0 1,-1 0-1,1-1 1,-1 1 0,3 3-1,2 5 8,0 1 0,-1 0 0,0 0 0,0 0-1,-1 1 1,-1 0 0,4 21 0,-3 1 16,-1 54 1,-3-82-23,1 1 1,0 0 0,1-1 0,0 1 0,0-1 0,3 8-1,7 21 13,-1 27 9,-3-1 1,1 115-1,-10-171-27,-1 0 0,1 0 0,-1 0 0,0-1 0,-1 1 1,1-1-1,-1 1 0,0-1 0,0 0 0,0 0 0,-1-1 1,1 1-1,-1 0 0,0-1 0,0 0 0,0 0 0,0 0 1,-1-1-1,1 1 0,-1-1 0,0 0 0,1 0 0,-1-1 0,-9 2 1,11-3 0,-6-1-53,8-13-13,1 7 58,-1-58-194,0 15 80,9-90 1,-7 131 98,1 0-1,-2 0 1,1 0 0,-1 0-1,0 0 1,-1 1 0,0-1 0,-1 0-1,1 0 1,-2 0 0,1 1-1,-1-1 1,-7-13 0,9 17 26,0 4 0,1 1 0,0-1 1,0 0-1,0 0 0,-1 0 0,1 0 1,0 0-1,-1 1 0,1-1 0,-1 0 0,1 0 1,-1 1-1,1-1 0,-1 0 0,0 1 1,1-1-1,-1 0 0,0 1 0,1-1 1,-1 1-1,-1-1 0,1 32 91,21 162 261,-19-186-347,0-1-1,-1 1 0,0 0 1,-1 0-1,1 0 1,-1-1-1,-1 1 0,1 0 1,-1-1-1,0 1 0,-1-1 1,1 0-1,-1 1 1,0-1-1,-1-1 0,-6 10 1,7-11-5,-40 49 10,40-50-9,1-1 0,0 1 1,-1 0-1,0-1 0,0 0 0,0 1 0,0-1 0,0 0 1,0-1-1,0 1 0,0 0 0,-1-1 0,-6 2 1,9-3 14,1 1-11,0 2 0,0-2-3,0 0 0,0 0 0,1 0 1,-1 0-1,0 0 0,0 0 0,1 0 0,-1 0 0,1-1 0,-1 1 0,0 0 0,1 0 0,0 0 0,-1-1 0,1 1 0,-1 0 0,1 0 0,0-1 1,0 1-1,-1-1 0,1 1 0,0-1 0,0 1 0,0-1 0,-1 1 0,1-1 0,0 0 0,0 1 0,0-1 0,0 0 0,0 0 0,1 0 1,35 2 102,-27-3-87,87 6 176,0 5 0,124 27 0,-214-36-183,116 13 123,-88-11-85,0 0 0,-1 2 1,52 15-1,-55-13-26,0-1 0,0-2 1,1-1-1,-1-1 0,58-5 0,-13 1 3,-58 1-10,1-1-1,-1 0 0,0-1 1,-1-1-1,1-1 0,33-13 0,97-58 7,-68 33-22,351-147 0,-105 33-31,-120 51 30,-173 93 1,1 0 0,43-9 0,2-1 0,-167 33-908,-161 76 692,166-53 217,-118 30 0,-133-7-81,-55 13 70,325-51 32,0 1 4,-2-2-1,0-4 0,-1-2 1,-90 3-1,150-14-23,-12 1-6,0-1 1,-1-1 0,1-1 0,0-1-1,0 0 1,-20-7 0,-37-21-46,-92-50 1,131 62 43,25 14 7,0 0 0,-1 0-1,1 2 1,-1-1 0,0 2-1,-20-3 1,-83 2 19,82 4-16,34-3-5,0 1 0,0 0 0,0 0 0,1 0 0,-1 0 0,1 0 0,-1 0 0,1 0 0,-1 0 0,1 0 0,-1 0 0,1 0 0,0 0 0,0 0 0,-1 0 0,1 0 0,2-1 0,253-158 125,-148 97-101,853-483 56,-784 443-93,-41 23-27,-129 77 19,-6 6-9,-11 11-42,-20 19-19,2-8 91,-264 223 0,-70 41 72,288-224-31,3 4-1,-100 126 0,164-187-18,1 0 0,0 1 0,0 0 0,1 0 0,0 0 0,-3 11 0,8-20-21,0 1 0,-1-1 0,1 1 0,0-1 0,0 1 0,0 0 0,0-1 0,-1 1 0,1-1 0,0 1 0,0-1-1,0 1 1,0 0 0,1-1 0,-1 1 0,0-1 0,0 1 0,0-1 0,0 1 0,0 0 0,1-1 0,-1 1 0,0-1 0,1 1-1,-1-1 1,0 1 0,1-1 0,-1 1 0,5 0 0,0 0 0,0-1-1,-1 1 1,1-1 0,0 0 0,0 0-1,-1-1 1,1 1 0,0-1 0,0 0 0,-1 0-1,1-1 1,5-2 0,23-11 15,-1-1 1,-1-2 0,0-1-1,39-32 1,-33 23-4,164-119 15,499-337 286,-516 377-307,97-62-239,-347 203 147,-1231 913-193,1265-922 314,22-19-20,1 0 0,0 1 0,0 1 0,0 0 1,1 0-1,0 0 0,1 1 0,0 0 0,0 1 1,-8 15-1,15-24-15,-1-1 0,1 1 0,0-1 0,0 1 1,-1-1-1,1 1 0,0-1 0,0 1 0,0-1 0,0 1 0,0-1 1,0 1-1,0-1 0,0 1 0,0-1 0,0 1 0,0 0 1,0-1-1,1 1 0,-1-1 0,0 1 0,0-1 0,0 1 0,1-1 1,-1 1-1,0-1 0,1 0 0,-1 1 0,0-1 0,1 1 0,-1-1 1,0 0-1,1 1 0,-1-1 0,1 0 0,-1 1 0,1-1 1,-1 0-1,1 1 0,24 1-22,-16-2 28,33 2 8,71-6-1,-94 2 0,0-1 0,0-1 1,-1 0-1,1-2 0,-1 0 0,22-11 0,50-34 98,131-98 0,-90 56-21,319-191 66,25 43-175,-327 183-57,-201 85 35,-53 34 0,26-13 24,-89 45-104,25-15-9,-148 107-1,250-154 142,2 1 1,-58 61-1,71-51 54,26-41-65,1-1 0,-1 1 0,1 0 0,-1 0 0,1 0 0,0-1 0,-1 1 0,1 0 0,0 0 0,0 0 0,-1 0-1,1 0 1,0 0 0,0-1 0,0 1 0,0 0 0,0 0 0,0 0 0,1 0 0,-1 0 0,0 0 0,0 0 0,1-1 0,-1 1 0,0 0 0,1 0 0,-1 0 0,1-1 0,-1 1 0,1 0 0,-1 0 0,1-1 0,0 1 0,-1-1 0,1 1 0,0 0 0,-1-1 0,1 1 0,0-1 0,0 1 0,-1-1 0,1 0 0,0 1 0,0-1-1,0 0 1,0 0 0,1 1 0,13 0 8,1 0 0,-1-1 0,1-1 0,-1 0 0,1-1 0,-1 0-1,0-2 1,0 0 0,0 0 0,28-14 0,12-8 55,74-50 1,-86 49-57,324-209-8,-357 229-13,0-1 0,0 0 0,0-1 0,11-13 0,-17 18 6,-1-1 1,-1 1 0,1 0-1,0-1 1,-1 1 0,0-1-1,0 0 1,-1 1-1,1-1 1,-1 0 0,0 0-1,0 0 1,0-10-1,-1 11-6,0 0 0,0-1 0,0 1 0,0 0-1,-1 0 1,0 0 0,0 0 0,0 0-1,0 0 1,0 0 0,-1 1 0,0-1-1,0 0 1,0 1 0,0-1 0,0 1-1,-1 0 1,0 0 0,1 0 0,-1 0-1,0 0 1,-1 0 0,1 1 0,-6-4-1,-14-9-49,0 1 0,-1 2 0,0 0-1,-1 1 1,0 2 0,-1 1 0,0 0-1,0 2 1,-31-3 0,-32 0-77,-122 3 1,210 6 138,-161 8-5,100-3 113,-116-6 0,176 1-104,0-1 0,0 1 0,0-1 0,1 0 0,-1 0 0,0 0 0,0 0 0,0 0 0,1 0 0,-1 0 0,0-1 0,1 1 0,-1-1 0,1 1 0,0-1 0,-1 0 0,1 1 0,0-1 0,0 0 0,0 0 0,0 0 0,0 0 0,1 0 0,-1 0 0,1 0 0,-1 0 0,1 0 0,0 0 0,-1 0 0,1-3 0,0-3 1,-1 1 0,1 0 0,1-1 0,-1 1 0,1 0-1,1 0 1,-1-1 0,3-6 0,4-1 2,1 1 1,0-1-1,0 2 0,2-1 1,13-13-1,-2 2-1,39-41 49,3 4 1,2 3 0,89-61 0,-85 69-37,-29 23-25,68-62 1,-108 89 3,0 0 0,0 0 0,0 1 1,0-1-1,0 0 0,0 0 0,0 0 0,0 0 1,-1-1-1,1 1 0,0 0 0,-1 0 0,1 0 1,-1 0-1,1-1 0,-1 1 0,0 0 0,1-1 1,-1 1-1,0 0 0,0 0 0,0-2 0,-1 2-3,1 0 0,-1 0 0,0 0 0,1 0 0,-1 0-1,0 0 1,0 1 0,1-1 0,-1 0 0,0 1 0,0-1-1,0 1 1,0-1 0,0 1 0,0-1 0,0 1 0,0-1-1,0 1 1,0 0 0,-2-1 0,-10-1-53,1 1 0,-1 0 0,-19 2 1,21-1 44,-310 4-50,327-5 79,-1 1 1,1-2-1,-1 1 1,1-1-1,-1 1 1,9-6-1,8-2 53,444-131 225,-427 127-272,0 2-1,0 2 1,1 2-1,0 1 1,51-1-1,-89 7-20,0 1 1,-1-1-1,1 0 0,0 1 0,-1-1 1,1 1-1,-1 0 0,1 0 0,-1-1 0,1 1 1,-1 0-1,1 0 0,-1 0 0,0 0 0,0 1 1,1-1-1,-1 0 0,0 0 0,0 1 1,0-1-1,0 1 0,0-1 0,-1 1 0,2 1 1,-19-1-103,-69 11-112,61-11 194,0 1 0,0 1 0,1 1 0,-1 2 0,1 0 0,1 1 0,-45 23 0,11 9 30,2 2-1,-74 72 0,54-45-10,3-6 159,3 4 0,3 2 0,4 4 0,-79 116 0,141-189-155,-15 29 90,15-29-93,0 0 1,0 1-1,-1-1 0,1 1 0,0-1 0,0 1 1,0-1-1,-1 1 0,1-1 0,0 1 0,0-1 1,0 1-1,0-1 0,0 1 0,0-1 1,0 1-1,0-1 0,0 1 0,0-1 0,0 1 1,1-1-1,-1 1 0,0-1 0,0 1 0,0-1 1,1 1-1,-1-1 0,0 0 0,0 1 0,1-1 1,-1 1-1,0-1 0,1 0 0,-1 1 0,1-1 1,-1 0-1,0 1 0,1-1 0,-1 0 1,1 0-1,-1 1 0,1-1 0,-1 0 0,1 0 1,-1 0-1,1 0 0,-1 0 0,1 0 0,-1 0 1,1 0-1,0 0 0,19 0 3,-1-2 0,1-1 1,-1 0-1,0-1 0,0-1 0,0-1 0,0-1 1,-1 0-1,33-20 0,289-165 46,79-44-2,-408 231-47,21-13-7,2 1 1,0 2-1,43-13 0,-69 27 5,0 0 0,0 0 0,0 1-1,15 1 1,-4-1-29,-18 4 33,-1 0 0,1 0 1,-1 0-1,-1 0 1,1 0-1,0 0 0,-1 0 1,-2 7-1,-4 1-4,-1-1 0,0 0 0,0 0 0,-2-1 0,1 0 0,-1 0 0,-14 9 0,-9 12 2,-173 139 26,45-41-15,120-94 27,2 2-1,1 2 1,-35 46-1,59-58 11,14-27-48,-1 0 1,1 1-1,0-1 1,0 1-1,0-1 1,-1 1-1,1-1 1,0 0-1,0 1 1,0-1-1,0 1 1,0-1-1,0 1 1,0-1-1,0 1 1,0-1-1,0 1 1,0-1-1,0 1 1,0-1-1,0 0 1,0 1-1,1-1 1,-1 1-1,0-1 0,0 1 1,0-1-1,1 0 1,-1 1-1,0-1 1,1 0-1,-1 1 1,0-1-1,1 0 1,-1 1-1,0-1 1,1 0-1,-1 1 1,0-1-1,1 0 1,-1 0-1,1 0 1,-1 0-1,1 1 1,-1-1-1,1 0 1,-1 0-1,1 0 1,-1 0-1,0 0 0,1 0 1,-1 0-1,1 0 1,-1 0-1,1 0 1,-1 0-1,1-1 1,-1 1-1,1 0 1,-1 0-1,0 0 1,1 0-1,-1-1 1,1 1-1,1-1 1,10 0 5,0-2-1,1 0 1,-1 0-1,0-1 1,-1 0-1,1-1 1,11-7-1,84-54 42,-66 40-53,23-15 4,284-161-28,-329 195 12,11-6-60,-30 12 76,1 1 0,0 0 0,0 0 0,0-1 0,0 1 0,-1 0 0,1 0 0,0 0-1,0 0 1,0 0 0,0 0 0,0 0 0,-1 0 0,1 0 0,0 0 0,0 1 0,0-1 0,0 0 0,-1 1 0,1-1-1,0 0 1,0 1 0,-1-1 0,1 1 0,0-1 0,0 1 0,-1 0 0,1-1 0,-1 1 0,1 0 0,-1-1-1,1 1 1,-1 0 0,1-1 0,0 3 0,19 35-95,-13-23 77,5 5 22,-7-15 0,-1 1 0,-1 0 1,1 0-1,-1 1 0,0-1 0,0 1 0,-1-1 0,0 1 0,0 0 1,-1 0-1,0 0 0,0 0 0,0 8 0,0 5-12,-3 13-56,2-32 64,0 0-1,-1 0 0,1 0 0,-1 0 0,1-1 0,-1 1 1,0 0-1,1 0 0,-1-1 0,0 1 0,0 0 1,1-1-1,-1 1 0,0-1 0,0 1 0,0-1 1,0 1-1,0-1 0,0 0 0,0 1 0,0-1 0,0 0 1,0 0-1,0 0 0,1 0 0,-1 0 0,0 0 1,0 0-1,-2 0 0,2 0-8,0-1 1,0 1-1,0-1 1,0 1-1,0-1 1,0 1-1,0-1 1,1 0-1,-1 0 1,0 1-1,0-1 1,0 0-1,1 0 0,-1 0 1,0 0-1,1 0 1,-1 0-1,1 0 1,-1 0-1,1 0 1,-1 0-1,1 0 1,0 0-1,-1-2 1,-7-36-97,7 29 34,-9-25-8,-2 1 0,0 0 0,-3 1 0,0 1 0,-2 0 0,-30-42 0,-18-35 39,62 105 47,1-1 0,0 0 0,0 0 0,0 0 0,1 0 0,0 0 1,0-1-1,0 1 0,0 0 0,1 0 0,0-10 0,1 13 0,-1 0 1,0 0-1,1 0 0,-1 0 1,1 1-1,0-1 1,-1 0-1,1 0 1,0 1-1,0-1 1,0 0-1,0 1 0,1-1 1,-1 1-1,0 0 1,1-1-1,-1 1 1,0 0-1,1 0 1,0 0-1,-1 0 0,1 0 1,0 0-1,-1 0 1,1 0-1,0 1 1,0-1-1,0 1 1,0 0-1,-1-1 0,1 1 1,0 0-1,0 0 1,3 0-1,10 0 40,0 0 0,0 1 0,0 1 0,0 0-1,0 1 1,0 1 0,-1 0 0,0 1 0,0 0 0,0 1 0,0 1-1,-1 0 1,0 1 0,12 10 0,31 25 150,-3 3-1,62 68 1,-85-81-132,-2 2-1,-2 0 1,-1 2-1,36 72 1,54 116 1,-103-210-68,-9-13 1,-1 1 0,0-1 1,0 1-1,0-1 0,0 1 0,0 0 0,-1 0 0,1 0 1,1 6-1,-3-8-29,-8-13-310,-68-87 75,-166-235-400,205 279 607,11 17 23,2-1 0,-38-80 0,61 114 44,0 1-1,0-1 1,0 1 0,0-1-1,1 1 1,-1-1 0,1 1-1,0-1 1,1 0 0,-1 1-1,1-1 1,0 1 0,0-1-1,0 1 1,1 0-1,-1-1 1,1 1 0,5-8-1,-6 10 1,1 1 0,-1-1 0,1 0 0,0 0-1,-1 1 1,1-1 0,0 0 0,0 1 0,0 0-1,0 0 1,0-1 0,0 1 0,1 0-1,-1 1 1,0-1 0,0 0 0,1 1 0,-1-1-1,0 1 1,1 0 0,-1-1 0,1 1 0,-1 1-1,0-1 1,1 0 0,-1 0 0,1 1 0,-1-1-1,0 1 1,0 0 0,1 0 0,-1 0-1,0 0 1,0 0 0,0 0 0,0 1 0,3 2-1,7 5 35,0 1 0,-1 1 0,-1 0-1,17 21 1,15 16 49,-38-44-81,38 38 116,1-2 0,75 54 0,-94-76-66,-1 2 0,-1 1 0,-1 0 0,36 50 0,-2-5 31,98 96 70,-114-113-121,12 13-26,58 56-1,-45-52 5,20 18 9,-32-38-26,-21-18 0,54 38 0,-68-55 0,27 18 5,53 45 1,-85-63-5,1 1 0,-2 0 0,1 1 1,-2 0-1,0 1 0,0 0 0,-2 1 0,9 18 0,15 42-60,-31-58 17,-1-16 15,-8-2-325,-11-4 309,0-2 0,1 0 0,0-1 0,1-1 0,-30-19 0,-8-5-52,-61-35-47,3-5 0,-128-108 0,-122-82-116,315 234 244,-2 2 0,-1 2 0,-1 3 0,-1 1 0,-108-25-1,84 33 20,0 3-1,0 3 0,-1 4 1,-124 11-1,136 1-13,-109 30 1,23-3 36,103-33-28,37-3 7,-1 1-1,0 0 1,-21 5-1,27-2-27,0 1 1,0-1-1,1 2 0,0-1 0,0 1 1,0 0-1,1 0 0,-6 9 0,-5 12-7,2 1 0,1 0-1,-13 44 1,9-25 13,-98 227-11,110-267 17,-1 0 1,0 0 0,0 0 0,-1 0 0,0-1 0,0 0 0,0-1-1,-1 1 1,-14 7 0,-11 8-12,-40 35 3,-74 51-30,145-105 48,0 1 0,0-1 0,0 1 0,0 0 0,0-1 0,1 1-1,-1 0 1,1 0 0,0 0 0,0 0 0,0 0 0,0 0 0,0 0 0,1 0 0,-1 1 0,1-1 0,0 0 0,0 0-1,0 1 1,0-1 0,1 0 0,-1 0 0,1 0 0,0 0 0,0 1 0,0-1 0,0 0 0,0 0 0,1-1 0,-1 1-1,1 0 1,0 0 0,0-1 0,3 4 0,3 1 14,0 0 0,0 0-1,0-1 1,1-1 0,0 1 0,0-1-1,0-1 1,1 1 0,0-2 0,0 1-1,0-1 1,0-1 0,0 0 0,0 0-1,1-1 1,15 0 0,26-2 19,-25-1-7,0 2 1,-1 1-1,1 1 0,33 6 1,-44-4-12,1-2 1,-1 0-1,27-1 0,-27-1-1,1 1-1,-1 0 0,26 6 1,-20 1-7,-15-5-5,1-1 0,0 1 0,0-1 0,0 0 0,9 0 0,-16-1-24,-1 0 16,-1-1-1,1 1 1,-1-1 0,1 1 0,-1 0-1,1-1 1,-1 1 0,1-1 0,-1 1-1,0-1 1,1 0 0,-1 1 0,0-1-1,1 1 1,-1-1 0,0 0 0,0 0-1,1 1 1,-1-1 0,0 0 0,0 0-1,1 0 1,-1 0 0,0 0 0,0 0-1,1 0 1,-2 0 0,-31-1-102,24 1 78,-123 0-169,131 0 172,34 0 138,-32 0-111,6-1 20,0 1 0,0 0 0,-1 0 0,1 1-1,0-1 1,-1 2 0,1-1 0,0 1 0,-1 0 0,0 0 0,1 0 0,-1 1 0,8 5 0,20 15 80,0 1 0,36 34 0,-58-46-77,-1 0 0,0 1-1,0 0 1,-2 0 0,1 1 0,-2 1 0,0-1 0,8 22-1,-10-26-7,-4-8-14,-1-1 1,1 1 0,-1 0-1,0 0 1,0 0 0,0 1 0,0-1-1,0 0 1,0 0 0,-1 0 0,1 1-1,-1-1 1,1 3 0,-1-3-30,-5-4-26,1 0 38,-1 0-1,1-1 1,0 1-1,-1-1 1,1 0 0,0 0-1,-5-6 1,0 2-6,-14-12-72,-37-39 1,47 43 69,-1 0 0,-1 1-1,0 1 1,-1 0 0,-1 1 0,-18-10 0,31 18 27,3 3-4,0 0 1,0 1 0,0-1 0,0 0-1,0 0 1,0 1 0,0-1 0,-1 1-1,1-1 1,0 1 0,0-1 0,0 1-1,-1 0 1,1-1 0,0 1 0,0 0-1,-1 0 1,1 0 0,0 0 0,0 0-1,-1 0 1,0 1 0,8 21 36,11 4 6,0-1-1,2-1 0,0-1 1,1-1-1,2 0 1,24 19-1,-10-9 24,60 50 92,-48-42-18,47 50 0,193 195 168,-16-16-125,-215-202-164,69 104-1,-36-44-7,-68-96-38,-21-29-47,-17-18-209,-327-357-891,200 212 917,-36-7-131,121 118 342,-79-86 0,86 76 46,-72-65 0,123 125 6,0-1 1,-1 1-1,1-1 1,-1 1 0,1-1-1,-1 1 1,1-1-1,-1 1 1,0-1-1,1 1 1,-1 0 0,0-1-1,1 1 1,-1 0-1,1 0 1,-1 0 0,0-1-1,0 1 1,1 0-1,-1 0 1,0 0-1,1 0 1,-2 0 0,1 1-1,1 0 1,0 0 0,0 1 0,0-1 0,0 0 0,0 0 0,0 0-1,0 0 1,0 0 0,1 0 0,-1 0 0,0 0 0,0 0 0,1 0-1,-1 0 1,1 0 0,-1 0 0,2 2 0,19 35 38,1-1 0,2 0 0,40 44 1,-3-2 67,198 250 412,-51-69-218,-183-227-270,17 19 43,-2 2 0,-3 2 1,-2 1-1,33 75 0,-15-13-43,-54-164-271,-7 14 133,-1 1 1,-2 0-1,-1 1 1,-31-54-1,13 26-48,-87-200-291,-47-91-49,121 277 390,-4 2-1,-3 3 1,-60-62-1,-72-98 130,72 54-16,92 141 4,9 17-12,0 1 0,-1 0 0,0 1 0,-1 0 0,0 0 0,-1 1 0,-17-11 0,27 21 10,0 0 0,0 0 0,0 0 0,0 0 0,0 0 0,0 1 0,0-1 0,0 1 0,0 0 0,0 0 0,0-1 0,-4 2 0,5-1-8,0 0 0,0 0 0,0 0 0,0 0 0,0 0 0,0 0 0,0 0 0,0 0 0,0 0 0,0-1 0,0 1 0,0 0 0,0-1 0,0 1 0,0-1 0,0 1 0,0-1 0,0 1 0,0-1 0,1 0 0,-1 1 0,0-1 0,0 0 0,1 0 0,-1 1 0,0-1 0,1 0 1,-1 0-1,1 0 0,-1 0 0,1 0 0,-1 0 0,1 0 0,0 0 0,0 0 0,-1 0 0,1-2 0,-1-3-4,0 0 1,0 1-1,0-1 1,1 0 0,0 0-1,0 0 1,1 0-1,0 0 1,0 0 0,0 0-1,4-11 1,-4 14-3,0 0 1,1 1 0,-1-1 0,1 0-1,-1 1 1,1-1 0,0 1-1,0-1 1,0 1 0,0 0 0,0 0-1,1 0 1,-1 0 0,1 0-1,-1 0 1,1 1 0,0-1-1,0 1 1,-1 0 0,1 0 0,0 0-1,0 0 1,0 0 0,5 0-1,1 1 27,0 0-1,0 0 1,0 1-1,0 0 0,0 0 1,0 1-1,0 0 0,13 6 1,63 35 162,-53-24-141,74 47 76,-2 4 0,-4 6 0,-2 3 0,138 148 0,-132-108 117,-6 5 0,95 158 0,-65-92-145,-102-153-92,1-1-1,1-1 0,2-2 1,44 39-1,-280-290-655,159 166 440,-560-669-1161,73-51 1168,464 652 213,-121-183 204,189 300-123,14 26 10,553 879 615,-526-836-679,27 48-24,-4 3 0,-6 3 1,-5 2-1,-5 3 0,53 237 1,-82-263-14,-7-38 13,31 105 1,-40-164-15,17 42 10,-17-43-11,0 1 0,0-1 0,-1 0 0,1 1 0,1-1 0,-1 0 0,0 0 0,0 1 0,0-1 0,1 0 0,-1 0 0,0-1 0,1 1 0,-1 0 0,1 0 0,-1-1 0,1 1 0,0-1 0,-1 1 0,1-1 0,-1 1 0,3-1 0,-3-1-3,0 1 0,0-1 0,0 0 0,0 0 0,-1 1 0,1-1 0,0 0 0,-1 0 0,1 0 0,0 0 0,-1 0 0,1 0 0,-1 0 0,0 0 0,1 0 0,-1 0 0,0 0 0,0 0 0,1 0 0,-1 0 0,0-1 0,0 1 0,0 0 0,0 0 0,-1 0 0,1 0 0,0 0 0,0 0 0,-1-2 0,0-5-16,0-11-10,0-1 0,-2 1 0,0 0 0,-1 0 0,-2 1 0,-12-34 0,-61-106-183,59 122 181,-260-504-442,204 376 443,-74-235 0,19-90 22,100 363-7,18 69 16,-2 1-1,-3 1 1,-43-91 0,57 139 23,0 0 0,0 0 0,-1 0 1,0 1-1,-11-11 0,14 14 101,7 8-11,122 129 233,167 226 0,74 175-10,-208-279-218,249 548 1,-383-743-62,-9-17-2,3 0 1,46 75-1,-50-101-174,-9-12 15,-6-9 9,-326-582-1108,50 96 689,124 191 467,-133-381 0,250 588 89,4-2 0,-29-156 0,56 182 29,3 65-50,5 6 24,25 27 93,-2 1 0,-1 2 0,34 57 0,-42-61-87,259 411 462,-44-66-261,210 292-85,-32-51 239,-392-584-405,4 7 41,1-2 1,1 0 0,2-2 0,62 59-1,-81-91-299,-13-18 9,-7-11 188,-1 0 0,-1 1-1,-2 1 1,-32-43 0,11 17-65,-236-341-603,-296-449 209,545 803 519,-451-782 76,464 797-64,-11-19 26,2 0-1,1-1 0,3-1 0,-18-78 1,33 120-33,-1-1 0,1 1 1,0-1-1,0 0 1,-1 0-1,1 1 1,0-1-1,0 0 1,1 1-1,-1-1 1,0 0-1,0 1 1,1-1-1,-1 0 1,1 1-1,0-1 1,-1 1-1,1-1 1,0 1-1,2-3 0,-2 3 2,0 1-1,0-1 0,0 1 1,0-1-1,1 1 0,-1-1 1,0 1-1,0 0 0,1-1 0,-1 1 1,0 0-1,1 0 0,-1 0 1,0 0-1,1 0 0,-1 0 1,0 0-1,1 1 0,-1-1 0,2 1 1,5 2 24,0 0 0,1 1 0,-1 0 0,-1 0 1,1 1-1,12 10 0,50 47 218,110 126-1,47 94 75,35 61-118,102 131-99,-198-257 149,191 329-1,-332-508-212,-20-28-263,-31-36 67,-274-338-596,26-30 381,223 318 311,-260-410-289,45-21 339,259 491 31,0 0 1,1-1-1,1 1 0,-7-35 1,12 50-22,0 1 1,0 0-1,-1-1 0,1 1 1,0-1-1,0 1 0,0-1 1,0 1-1,0-1 1,0 1-1,0-1 0,0 1 1,0-1-1,0 1 1,0-1-1,0 1 0,0-1 1,0 1-1,0-1 1,0 1-1,0-1 0,1 1 1,-1 0-1,0-1 0,0 1 1,1-1-1,-1 1 1,0-1-1,1 1 0,-1 0 1,0-1-1,1 1 1,-1 0-1,0-1 0,1 1 1,-1 0-1,1 0 0,-1 0 1,1-1-1,-1 1 1,1 0-1,-1 0 0,0 0 1,1 0-1,-1 0 1,1 0-1,-1-1 0,1 1 1,-1 0-1,1 1 1,-1-1-1,1 0 0,-1 0 1,1 0-1,-1 0 0,1 0 1,-1 0-1,1 1 1,-1-1-1,1 0 0,-1 0 1,0 1-1,1-1 1,31 22 117,-2 7-48,-2 2 0,-1 1-1,-2 1 1,-1 0 0,31 59 0,-31-51-32,161 276 164,236 353 294,-301-517-289,167 164 0,-280-305-260,-15-9-76,-19-7-188,-2-7 209,1 0 0,0-2 0,1-1 0,-44-31 0,-99-85-164,-221-241-115,34-32 210,140 155 129,145 169 138,-143-121 0,211 196 15,30 35 33,294 333 263,190 196 146,-383-441-522,4-5 0,5-6-1,5-6 1,164 89-1,-297-187-25,25 15-8,53 21 0,-85-40 1,-1 1 0,0-1-1,1 0 1,-1 1 0,0-1 0,1 0-1,-1 0 1,1 1 0,-1-1-1,0 0 1,1 0 0,-1 0-1,1 0 1,-1 0 0,1 0-1,-1 1 1,1-1 0,-1 0-1,1 0 1,-1 0 0,0-1-1,1 1 1,-1 0 0,1 0 0,-1 0-1,1 0 1,-1 0 0,1 0-1,-1-1 1,0 1 0,1 0-1,-1 0 1,1-1 0,-1 1-1,0 0 1,1-1 0,-1 1-1,0 0 1,1-1 0,-1 1 0,0 0-1,0-1 1,1 1 0,-1-1-1,-7-27-106,-11-11 66,-1 1 0,-46-66 1,30 50-18,-250-335-50,-31 23 22,192 226 82,103 116 12,-13-13 5,3-1 1,0-2-1,-25-44 1,55 83-6,0-1 1,0 1-1,0 0 1,0-1-1,0 1 1,0-1 0,0 1-1,1-1 1,-1 0-1,1 1 1,-1-1-1,1 0 1,-1 1-1,1-1 1,0 0-1,0 0 1,0 1-1,0-1 1,0 0-1,0 0 1,0 1-1,1-1 1,-1 0-1,0 1 1,2-4-1,0 4 2,1 1 1,-1-1-1,1 0 0,-1 1 1,0 0-1,1 0 0,-1-1 0,1 1 1,-1 1-1,1-1 0,-1 0 0,1 1 1,-1-1-1,0 1 0,1-1 1,-1 1-1,0 0 0,5 3 0,12 4 35,0 1 0,0 1 0,-1 0 0,33 26 0,65 65 81,-81-68-91,199 199 109,-109-105-50,-22-24-36,382 368 95,-364-360-146,-118-109-3,-2-1 2,0-1-1,0 1 0,-1-1 0,1 1 1,0-1-1,0 1 0,-1-1 0,1 1 1,-1 0-1,1-1 0,-1 1 1,1 0-1,-1-1 0,1 1 0,-1 0 1,1 0-1,-1 0 0,0-1 0,1 1 1,-1 0-1,0 0 0,0 0 1,0 0-1,0 0 0,0 1 0,-24-13-243,-31-27 54,1-3 0,3-1 0,-60-65 0,-69-82-33,-278-382 0,447 552 246,12 11 52,2 8-66,-1 1-1,1-1 1,-1 0-1,0 1 1,1-1-1,-1 1 1,1 0 0,-1 0-1,0 0 1,0 0-1,3 2 1,40 21 158,71 50 1,-39-23-110,502 353 300,-562-394-345,-13-9-12,-1 1 0,0 0 0,1 0 0,-1 1 0,0-1 0,0 1-1,0-1 1,0 1 0,0 0 0,2 4 0,-4-6-80,-4-18-128,-5 0 135,0 1 0,0 0-1,-2 0 1,-22-27 0,-59-59-358,51 60 299,19 19 79,-32-34 6,2-2 0,3-2 0,-46-76 1,82 119 48,8 12 180,21 17-30,60 47 32,165 93 0,-227-147-226,-16-11-105,-22-17-16,-32-14-27,-60-32 1,96 58 185,25 11 55,32 18 83,-18-5-84,-4-2-30,1 0 0,0-1 0,0-1 1,1-1-1,23 6 0,-33-12-18,-1-1-1,1 0 1,0 0 0,-1-1-1,1 1 1,13-5-1,34-2 111,-38 6-77,1 1 0,-1 1 0,1 0 0,0 2 0,-1 0 0,0 1 0,0 0 0,18 8 0,85 26 64,-5-3-1,-28-8 48,-69-23-108,1 1 0,-1 0 0,0 2 0,0 0 0,29 18 0,-34-18-26,1-1 1,-1 1-1,1-2 1,0 0-1,1-1 0,18 3 1,-15-3 1,-1 0 0,1 2 1,22 9-1,29 4 59,-39-12-55,-11-2-26,16 3 54,0 2 1,-2 1-1,1 1 1,59 32-1,-29-9 49,112 43-1,-28-15-27,-107-43-59,257 131 16,-295-149-27,-1-2-5,0 1 0,-1 0 0,1 0-1,0-1 1,-1 1 0,1 0 0,-1 1-1,0-1 1,1 0 0,-1 0-1,0 1 1,0-1 0,0 0 0,0 1-1,0-1 1,0 1 0,0-1 0,1 3-1,-13-3-295,-50-6 147,0-2 0,1-3 0,0-2 0,-79-28-1,-65-14-60,-177-10 178,-20-4 75,321 50-28,19 3 64,0 3-1,-2 2 0,-66-1 0,128 11-6,18 10 17,256 105 282,-47-5-187,216 95 133,-170-96-245,388 166-101,-652-271 29,50 27-32,-55-30 30,-1 1 1,0-1 0,0 1-1,0 0 1,0 0 0,0 0-1,0 0 1,-1 0 0,1 0-1,0 0 1,-1 1 0,0-1-1,0 0 1,1 1 0,-2-1-1,1 1 1,0 0 0,0-1-1,0 6 1,-1-8 7,0 1-1,0 0 1,0 0-1,0-1 1,-1 1-1,1 0 1,0-1-1,0 1 1,0 0 0,-1-1-1,1 1 1,0 0-1,-1-1 1,1 1-1,-1 0 1,1-1-1,-1 1 1,1-1-1,-1 1 1,1-1-1,-1 1 1,1-1 0,-1 1-1,0-1 1,1 0-1,-1 1 1,1-1-1,-2 1 1,-25 2-39,20-2 20,-58 2 5,0-4 0,0-2 1,0-3-1,0-2 1,1-4-1,0-2 0,1-3 1,1-3-1,1-2 1,1-3-1,1-3 0,-59-38 1,-163-119 16,226 143-3,1-3 0,-85-93-1,91 81-7,-56-61-21,89 103 28,-1 1 1,0 1-1,-1 0 0,0 1 0,-25-13 0,32 21 7,0 0 1,-1 0-1,1 1 1,0 1 0,-1-1-1,-20 0 1,31 3-6,0 0 0,0 0 1,-1 0-1,1 0 0,0 0 1,0 0-1,0 0 0,0 0 1,0 0-1,0 0 0,-1 0 1,1 0-1,0 0 0,0 0 0,0 0 1,0 0-1,0 1 0,0-1 1,-1 0-1,1 0 0,0 0 1,0 0-1,0 0 0,0 0 1,0 0-1,0 1 0,0-1 1,0 0-1,0 0 0,0 0 0,0 0 1,0 0-1,0 1 0,0-1 1,0 0-1,0 0 0,0 0 1,0 0-1,0 0 0,0 1 1,0-1-1,0 0 0,0 0 1,0 0-1,0 0 0,0 0 0,0 0 1,0 1-1,0-1 0,0 0 1,0 0-1,0 0 0,1 0 1,-1 0-1,0 0 0,0 0 1,0 0-1,0 1 0,0-1 1,0 0-1,0 0 0,1 0 0,-1 0 1,0 0-1,0 0 0,0 0 1,1 0-1,10 11-16,-11-11 17,634 532 224,-578-485-224,-3 2 0,-1 2 0,-3 3 0,84 119 0,-101-124-5,-29-37-27,-27-10-166,11-2 157,1-2-1,-1 0 1,0 0 0,1-2-1,-1 1 1,1-1-1,-17-9 1,-86-49 13,90 47 8,-123-77-27,4-6 1,5-6-1,-150-146 0,130 78 45,107 112 22,-106-95 0,241 243 236,379 285 108,-301-251-317,-51-37-20,139 81-1,-248-165-31,0 0 0,0 0 1,0-1-1,-1 1 0,1 0 0,0-1 0,0 1 0,0-1 0,0 1 0,0-1 1,0 0-1,1 1 0,-1-1 0,0 0 0,0 0 0,0 0 0,0 0 0,0 0 1,0 0-1,0 0 0,1 0 0,-1 0 0,0 0 0,0-1 0,1 0 0,-2 0-1,1 0-1,-1-1 0,0 1 0,0-1 1,0 1-1,-1 0 0,1-1 0,0 1 1,0 0-1,-1-1 0,1 1 1,-1 0-1,1-1 0,-1 1 0,0 0 1,1 0-1,-1 0 0,0-1 0,-2-1 1,-22-30-115,-2 0 1,-59-54 0,27 28-5,-480-552-302,514 584 441,-1 1 1,-1 2-1,-1 0 1,-1 2-1,-1 1 1,-55-29-1,66 38-10,0-1-1,1-1 0,0 0 1,1-2-1,0 0 0,2-1 1,-22-30-1,31 41 9,1 0-1,-1 1 1,0 0 0,-1-1-1,-12-7 1,15 11-7,10 3 17,-1 0 0,1-1 0,-1 1 1,1-1-1,-1-1 0,10 0 1,4-1 2,76 1 52,-1 5 0,0 3 0,0 4 0,97 26-1,-140-25-51,1-2 0,0-2-1,0-3 1,54-1-1,-92-3-16,0 1 0,-1 1-1,1 0 1,-1 0 0,1 2-1,-1 0 1,-1 0 0,1 1-1,20 13 1,-12-8 20,0 0 0,26 8-1,61 11 10,24 9 1,-15 5 62,-2 5 0,-2 5 0,124 81 1,-200-112-76,-22-14-13,-1 0 0,0 1 1,21 19-1,126 113 84,-97-78-38,-2 3-1,-3 2 1,89 139-1,-141-198-71,-4-8-8,-1 1 1,0 0-1,0 0 1,0 0-1,0 0 1,0 0-1,-1 0 1,1 1-1,1 4 0,-25-10-191,3-5 178,1 0 0,0-1 0,1-1 0,0-1 0,-24-18 0,-36-19-49,-254-90-56,226 98 108,-198-101 1,219 86 42,46 28-2,-50-24 0,74 43-8,0 1 0,-1 0 0,0 1 0,0 1 0,0 1 0,0 0 1,-25-2-1,-471-13-33,-80 14-25,297 8-105,252-5 153,-1 2 0,1 2-1,0 2 1,0 1 0,0 2 0,-50 18 0,56-14 13,1-2 0,-1-1 1,-1-1-1,-48 3 0,72-9-16,1 1 0,0 0 0,0 1 0,0 0 0,0 1 0,0 0 0,1 1 0,-16 10 0,-79 63-56,-68 80 217,143-120-148,1 0-1,1 2 0,-39 78 0,37-61-3,-54 73 0,60-97-11,-1 0 0,-1-2-1,-2-1 1,-1-1 0,-67 51 0,95-80 14,-22 16-1,-1-1-1,-1-2 1,-51 22-1,75-35 3,0 0 0,0 0 0,1 0 0,-1 0 0,0 1 0,1-1 0,-1 1 0,1-1 0,0 1 0,-1 0 0,1-1 0,0 1 0,0 0 0,0 0 0,0 0 0,0 0 0,1 0 0,-1 0-1,0 0 1,1 0 0,0 0 0,-1 0 0,1 4 0,-1 60 13,2-44-13,-1 39 49,3-1-1,14 87 1,-13-117-36,-1-1-1,-2 56 0,-2-35 1,-14-82-143,-16-65-276,-36-191-1,64 278 479,0 10-21,-3 22 10,-2 35 39,5-10 6,3-1 0,1 1 0,2-1-1,2 0 1,15 59 0,76 216 295,-5-26-41,-79-246-352,94 351 119,-71-292-84,78 170-1,-6-77-43,-127-228-88,-7-10-129,-31-57-1,5-26 97,5-1 0,5-3 0,-38-187 0,-34-391-217,104 607 270,-9-64-31,16 137 96,-2 1 0,0 0-1,-1 0 1,-1 1 0,-12-23-1,13 27 17,2 5-2,6 17 142,7 13-69,0 0 1,22 33-1,1 2-1,445 1023 878,-422-946-898,5-1 0,5-4 0,7-2 0,110 148 0,-48-96-63,-133-176-4,0 1 0,0-1 0,0 0 1,0 0-1,0 0 0,0 0 0,0 0 1,0 1-1,0-1 0,0 0 0,0 0 1,1 0-1,-1 0 0,0 0 0,0 1 0,0-1 1,0 0-1,0 0 0,0 0 0,0 0 1,0 0-1,0 0 0,0 0 0,1 1 1,-1-1-1,0 0 0,0 0 0,0 0 0,0 0 1,0 0-1,0 0 0,1 0 0,-1 0 1,0 0-1,0 0 0,0 0 0,0 0 1,0 0-1,1 0 0,-1 0 0,0 0 0,0 0 1,0 0-1,0 0 0,1 0 0,-1 0 1,0 0-1,0 0 0,0 0 0,0 0 1,0 0-1,0 0 0,1 0 0,-1 0 1,0 0-1,0 0 0,0-1 0,0 1 0,0 0 1,0 0-1,0 0 0,1 0 0,-5-14-121,-158-277-538,20 40 221,-363-817-263,474 985 705,4-2 0,3 0 0,4-2 0,4 0 0,4-1 0,-2-134 0,31 256 219,33 48 14,111 141 0,-83-122-37,360 462 344,109 147-370,-134-190 54,-388-491-282,-30-35-181,-43-49 18,-265-336-509,146 176 505,-15-11 20,-204-262-11,35-22 156,-38-199 98,372 683-1,17 26-35,-1 0 0,1 0 0,0 0 0,0 0 0,0 0 0,-1 0-1,1 0 1,0-1 0,0 1 0,-1 0 0,1 0 0,0 0 0,0 0 0,0 0 0,-1 0 0,1 0 0,0 0 0,0 0 0,-1 0 0,1 0 0,0 0 0,0 1 0,-1-1 0,1 0 0,0 0 0,0 0 0,0 0 0,-1 0 0,1 0 0,0 0 0,0 1 0,0-1 0,0 0 0,-1 0 0,1 0 0,0 0 0,0 1-1,0-1 1,0 0 0,0 0 0,0 0 0,0 1 0,-1-1 0,1 0 0,0 0 0,0 1 0,0-1 0,0 0 0,0 0 0,0 0 0,0 1 0,-1 9 31,0-1 0,1 1 0,0-1 0,2 14 0,5 29 34,2 0-1,2-1 1,2 0 0,25 58-1,98 194 290,97 93 64,31-18-242,-16-24-195,-126-165 10,83 121 29,-158-247 29,3-1-1,96 90 0,-102-115-25,90 55 0,-92-65-22,-12-9-43,-30-18 38,0 0 0,0 1 1,0-1-1,0 0 0,0 0 0,1 0 1,-1 0-1,0 0 0,0 0 0,0 1 1,0-1-1,0 0 0,0 0 0,1 0 1,-1 0-1,0 0 0,0 0 1,0 0-1,0 0 0,1 0 0,-1 0 1,0 0-1,0 0 0,0 0 0,0 1 1,1-1-1,-1-1 0,0 1 0,0 0 1,0 0-1,1 0 0,-1 0 1,0 0-1,0 0 0,0 0 0,0 0 1,1 0-1,-1 0 0,0 0 0,0 0 1,0 0-1,0 0 0,0-1 0,1 1 1,-1 0-1,0 0 0,0 0 1,0 0-1,0 0 0,0-1 0,0 1 1,0 0-1,0 0 0,0 0 0,1 0 1,-1-1-1,-27-38-233,8 14 172,-1089-1630-1512,1004 1478 1592,6-4 1,-110-292 0,185 395 51,50 111 134,30 57 19,47 105 0,20 34 60,28 6 35,259 307 0,229 178-96,-416-474-88,213 215 150,-418-442-246,16 17-193,-32-33 89,-3-5-6,-18-21-79,-574-739-1206,151 193 869,-458-728 297,837 1194 194,6 14 104,4-3 0,-59-144 0,104 210-74,7 26-30,0 0 0,0 0 0,0 0 0,-1 0 0,1-1 0,0 1 0,0 0 0,0 0 0,0 0 0,0 0-1,0-1 1,0 1 0,0 0 0,0 0 0,0 0 0,0 0 0,0-1 0,0 1 0,0 0 0,0 0 0,0 0 0,0 0 0,1-1 0,-1 1 0,0 0 0,0 0 0,0 0 0,0 0 0,0 0-1,0 0 1,0-1 0,0 1 0,1 0 0,-1 0 0,0 0 0,0 0 0,0 0 0,0 0 0,0 0 0,1 0 0,-1-1 0,0 1 0,0 0 0,0 0 0,0 0 0,1 0 0,-1 0-1,0 0 1,0 0 0,0 0 0,1 0 0,30 30 191,59 88 167,88 147 0,-16-17 14,-29-68-166,7-6 0,8-6 0,319 279 1,-51-115-190,6 5 109,-28 35 93,-348-318-435,-135-150-232,-111-158 0,66 79 223,-646-677-433,75 92 495,666 714 163,-195-243-7,169 201 23,-70-123-1,120 184 15,-20-50 0,35 77-31,0 0 0,0 0 0,0 0 0,0 0 0,1 0 0,-1 0-1,0 0 1,0 0 0,0 0 0,0 0 0,0 0 0,0 0 0,1 0 0,-1 0 0,0 0 0,0 0-1,0 0 1,0-1 0,0 1 0,0 0 0,0 0 0,0 0 0,1 0 0,-1 0 0,0 0 0,0 0-1,0-1 1,0 1 0,0 0 0,0 0 0,0 0 0,0 0 0,0 0 0,0 0 0,0-1 0,0 1-1,0 0 1,0 0 0,0 0 0,0 0 0,0 0 0,0 0 0,0-1 0,0 1 0,0 0 0,0 0-1,0 0 1,0 0 0,0 0 0,0 0 0,-1-1 0,15 16 43,276 336 655,507 477 1,320 146-615,-1088-950-82,208 163 79,-206-167-75,0 0-1,1-2 0,1-2 0,0-1 0,1-1 0,38 9 0,-71-22-14,0-1 1,0 1-1,1-1 1,-1 0-1,0 1 1,0-1-1,1 0 1,-1 0-1,0 0 1,0 0-1,1 0 0,-1 0 1,0 0-1,0 0 1,0-1-1,1 1 1,-1 0-1,2-1 1,-3-1-4,-1 1 0,1 0 1,0 0-1,0 0 0,-1-1 0,1 1 1,-1 0-1,1 0 0,-1 0 1,1 0-1,-1 0 0,0 0 0,0 0 1,1 0-1,-1 0 0,0 0 1,0 1-1,0-1 0,0 0 0,-2-1 1,-81-71-300,-123-82-1,33 29 72,-773-718-332,674 569 516,12-12 0,-224-321 0,475 593 61,-69-105 57,77 117-55,-4-11 4,8 13 2,8 8 21,96 95 310,-65-59-247,168 171 240,633 600 451,-206-307-730,-455-379-99,329 172-1,-391-243 79,3-5-1,171 48 1,-261-93-28,-22-5-65,-13-4-189,-22-10 190,-1-1 0,2-1 0,-39-29 0,9 5-23,-90-64-263,5-6 0,-201-200 0,-213-293-169,392 419 431,-859-872 62,979 1014 80,36 37 75,5 6-81,8 13 17,40 40 82,3-2 1,67 57-1,-24-25-15,209 206 189,427 389 21,-559-538-343,5-9 0,287 168 0,-59-106 16,-108-56 62,-227-100-17,-69-40-74,0 1 1,0-1 0,0 0 0,-1 0-1,1 0 1,0 0 0,0 0 0,0 0-1,0 0 1,0 0 0,0 0 0,0 1 0,0-1-1,0 0 1,0 0 0,0 0 0,0 0-1,0 0 1,0 0 0,0 0 0,0 1-1,0-1 1,0 0 0,0 0 0,0 0-1,0 0 1,0 0 0,0 0 0,0 0 0,0 1-1,0-1 1,0 0 0,0 0 0,0 0-1,0 0 1,0 0 0,0 0 0,0 0-1,1 0 1,-1 1 0,0-1 0,-15-5-70,-63-35-335,-123-84-1,128 76 260,-155-107-119,8-10 0,7-10-1,-275-289 1,-354-446 268,718 768 27,-113-167-1,223 288-19,8 15-1,1-1 1,1 0 0,-1-1-1,1 1 1,1-1-1,-1 1 1,-3-17-1,31 52 64,618 683 1505,70-66-1058,-516-488-510,7-9 0,409 225 1,-410-273 20,-92-48 35,201 128 0,-283-158-36,-21-11-98,-16-12 5,7 0 38,-24-4-77,0-2 1,0-2 0,1 0 0,-43-22 0,-99-65-204,162 93 298,-769-563-913,193 126 875,494 384 54,-3 4 0,-123-52 0,-198-56 30,261 105-31,-17-13-69,-294-165-1,426 212 53,-6-3 16,-63-28-1,82 46 6,16 10 25,12 9 51,38 42 95,3-2 0,87 76 0,-55-55-63,652 557 438,51 2-448,-766-621-121,-1 1 0,1 1 0,-2 0 0,20 26 0,-61-65-431,5 8 362,-112-121-381,50 48 314,-503-580-139,283 307 354,289 346 93,32 37 15,103 123 187,474 535 545,-523-603-822,4-3 0,2-4 0,123 83 0,-168-130-83,1-1 0,1-2 0,1-1 0,0-1 0,2-2 0,-1-2-1,1-1 1,1-2 0,0-2 0,0-1 0,1-2 0,49-1 0,-85-3-9,0-1 0,-1 1 0,1 0 0,0 0-1,0-1 1,-1 0 0,1 1 0,0-1 0,-1 0 0,1 0 0,-1-1 0,1 1 0,-1 0 0,0-1-1,1 0 1,-1 1 0,0-1 0,0 0 0,0 0 0,-1 0 0,4-4 0,-3 2-2,-1 0 0,1 0 0,-1 0 0,0 0-1,0 0 1,0 0 0,0-1 0,-1 1 0,1 0 0,-1-1 0,0 1 0,-2-8 0,0-2-17,-1 0-1,-1 0 1,0 0-1,-1 1 1,0-1 0,-1 1-1,-14-22 1,-61-74-262,-124-129 0,48 60 154,-572-755 87,568 720 72,133 177-24,-15-21 192,43 54-121,7 6 3,31 31 69,452 473 764,6 6-483,-370-403-391,4-6 0,4-5 0,5-6 0,3-7 0,4-6 0,222 88 0,-197-100-24,435 190 54,-575-245-75,-25-11 8,0 0 0,0 0-1,0 1 1,0-1 0,-1 1 0,1 1 0,-1-1 0,0 1 0,9 8 0,-28-14-342,-42-24 144,1-3 1,1-2 0,-92-70-1,93 63 137,-661-527-868,42-48 827,407 369 133,-182-175 236,434 406-223,11 12-31,0-1 1,0 1-1,0-1 1,0 1-1,0-1 0,0 0 1,1 0-1,-1 0 1,1 0-1,0 0 0,-1 0 1,1 0-1,0 0 1,0-1-1,1 1 1,-2-3-1,9 8 45,146 109 384,190 183-1,-137-112-289,-16-24-46,6-9 1,6-8-1,7-10 1,261 124-1,-6-44-15,-587-328-578,33 33 226,-866-799-541,925 854 821,3 4 22,1-2 1,-37-44-1,64 70-35,0 0 0,0 0-1,0 1 1,1-1 0,-1 0 0,0 0-1,0 0 1,0 0 0,0 0 0,0 0-1,1 0 1,-1 0 0,0 0-1,0-1 1,0 1 0,0 0 0,0 0-1,1 0 1,-1 0 0,0 0 0,0 0-1,0 0 1,0 0 0,0 0-1,0 0 1,1 0 0,-1-1 0,0 1-1,0 0 1,0 0 0,0 0 0,0 0-1,0 0 1,0 0 0,0-1 0,0 1-1,0 0 1,0 0 0,0 0-1,0 0 1,0 0 0,1-1 0,-1 1-1,0 0 1,0 0 0,-1 0 0,1 0-1,0 0 1,0-1 0,0 1 0,24 7 61,0 2 0,-1 0 0,0 2 0,0 1 0,-2 0 0,23 17 0,-9-7-27,271 179 197,113 69 56,-334-223-254,2-3 1,2-4-1,106 33 0,-146-58-33,31 10-92,96 18-1,-264-112-911,-79-75 667,-208-231-1,364 363 346,2 4 1,0-1 0,1-1 0,1 0 0,-11-17 0,20 26 7,0 0 0,0 0 0,0 0 0,1 0 0,-1 1 0,0-1 0,1 1 0,-1 0 0,0 0 0,1-1 0,-1 2 0,1-1 0,3 1 0,-2-1 6,233 15 190,-2 0-281,-233-15-44,-3-5 93,0 0 1,0 0 0,0 0-1,0 0 1,-1 0 0,0 0-1,0 1 1,0-1 0,-1 1 0,0-1-1,0 1 1,0 0 0,0 0-1,0 0 1,-1 0 0,0 0-1,0 1 1,0 0 0,0 0-1,0 0 1,-1 0 0,1 1 0,-7-3-1,-5-3 16,-1 1 0,-1 0-1,0 1 1,1 1 0,-23-3-1,11 4 14,4 0 2,0-1-1,-28-8 1,45 10-6,-1-1-1,1 1 1,0-2 0,0 1-1,1-1 1,-1 0 0,1 0-1,0-1 1,-11-11 0,15 14 1,-1 0-1,1 0 1,-1 1 0,0 0-1,0 0 1,0 0 0,0 0 0,0 0-1,0 1 1,0 0 0,-1 0 0,1 0-1,0 0 1,-8 1 0,-74 1 55,45 1-65,-127-11 104,162 10-74,5 2 10,4-2-23,0 0 0,0 0 0,0 0-1,0 0 1,0-1 0,0 1 0,1-1-1,-1 1 1,0-1 0,0 0 0,0-1-1,6 0 1,0 1 0,62-4 51,-1-3 0,90-19 0,-102 15-36,-27 7 16,0 2 1,53 2 0,-54 1-11,-1-1 0,1-1 0,30-6 0,-15 0 1,90-1 0,-27 4-1,-82 0-32,-1 0 0,0-2 0,28-10 0,-32 9 8,0 0 1,0 2-1,1 1 1,-1 0-1,26 0 0,487-14 37,-105 0 11,-361 13-28,0 4 0,0 3 0,-1 2 0,98 19 0,-68-11-84,155-2-1,-268-10 10,-275-9-777,-294-1 97,465 12 728,-613-19 28,640 10 48,-159 9 0,202 6-80,0 2 1,1 2 0,-83 31-1,-33 9 30,110-41-20,38-9 22,1 1 0,-31 10 1,43-10-13,0-1 0,0 2 0,0-1 0,0 0 0,1 1 0,-1-1 1,1 1-1,0 0 0,0 0 0,1 0 0,-1 1 0,1-1 0,0 1 1,0-1-1,0 1 0,1 0 0,-1 0 0,1-1 0,1 1 0,-1 0 1,0 6-1,2-9-17,-1-1 1,1 0 0,-1 1 0,1-1-1,0 0 1,-1 1 0,1-1 0,0 0-1,0 0 1,0 0 0,0 0 0,0 0-1,0 0 1,0 0 0,1 0 0,-1 0-1,0 0 1,0 0 0,1-1 0,-1 1-1,0-1 1,1 1 0,-1-1 0,1 1-1,-1-1 1,3 0 0,50 9 56,-43-8-34,145 12 176,170-8 1,-220-5-187,459-22 154,5 0-286,-599 24 89,-1 1-1,1 1 1,0 2 0,-38 12 0,20-5-3,-294 87-37,3 15-1,-532 260 0,828-353 82,-37 16 104,-125 82 1,202-119-111,0 0 0,1 0 0,-1 0 0,1 1 0,-1-1 0,1 0 0,-1 1 0,1-1 0,0 0 1,-1 1-1,1 0 0,0-1 0,0 1 0,-1 2 0,2-3-6,1-1 0,-1 1 0,0-1 0,0 1 0,0-1 0,1 1 0,-1-1 0,0 0 0,0 1 0,1-1 0,-1 1 0,0-1 0,1 0 0,-1 1 0,0-1 0,1 0 0,-1 1 0,1-1 0,-1 0 0,1 0 0,-1 1 0,1-1 0,-1 0 0,1 0 0,-1 0 0,0 0 0,1 0 0,-1 0 0,1 0 1,0 0-1,-1 0 0,1 0 0,9 1 1,1-1 0,-1-1 0,0 1 0,11-4 0,53-14 29,-1-3-1,-2-4 1,124-60-1,-120 51-23,630-260-4,27 57 8,61 70 54,-564 136-91,342-2 0,-537 32 1,-21 0-2,0 1-1,1 0 1,-1 1 0,1 0-1,-1 1 1,21 6-1,-33-8 24,0 0-1,0 1 0,0-1 0,0 0 0,0 1 0,0-1 1,-1 1-1,1-1 0,0 1 0,0-1 0,0 1 0,0 0 1,-1-1-1,1 1 0,0 0 0,-1 0 0,1 0 0,-1-1 1,1 1-1,0 0 0,-1 0 0,0 0 0,1 0 1,-1 0-1,0 0 0,1 0 0,-1 0 0,0 0 0,0 0 1,0 0-1,0 0 0,0 0 0,0 0 0,0 0 0,0 0 1,-1 0-1,1 0 0,0 0 0,0 0 0,-1 0 0,1 0 1,-1 0-1,1 0 0,-1 0 0,1 0 0,-1-1 0,0 1 1,1 0-1,-1 0 0,0-1 0,1 1 0,-2 0 1,-13 7-1,0 0 1,0-2 0,-1 0 0,0 0 0,0-2 0,-32 6 0,19-4-13,-167 37-113,-359 92 50,-265 166 108,26 57-31,-273 207 194,1020-535-155,38-21 2,13-6-32,25-6-21,44-15 45,-1-3 0,121-53 0,-92 33-12,1217-458-111,-863 330 8,-71 32 50,-262 99 14,139-24-1,-238 58 8,-13 1 1,0 1 0,0 0 0,0 1-1,0 0 1,0 0 0,0 1 0,0 1 0,15 2 0,-24-3 10,-1 0 1,0 0 0,1 0-1,-1 0 1,0 1 0,1-1 0,-1 0-1,0 0 1,1 1 0,-1-1-1,0 0 1,1 1 0,-1-1-1,0 0 1,0 1 0,0-1-1,1 0 1,-1 1 0,0-1 0,0 1-1,0-1 1,0 0 0,0 1-1,0-1 1,0 1 0,0-1-1,0 0 1,0 1 0,0-1-1,0 1 1,0-1 0,0 0 0,0 1-1,0-1 1,0 1 0,0-1-1,0 0 1,-1 1 0,1-1-1,0 0 1,0 1 0,0-1 0,-1 0-1,1 1 1,-4 6 0,0-1 0,0 0 0,-1 0-1,0 0 1,0 0 0,0-1 0,0 0 0,-1 0 0,0 0 0,0-1 0,0 0 0,-1 0-1,1-1 1,-12 5 0,-2 3 2,-819 380-53,643-307 51,-220 95 16,-1115 503 130,161 48 239,1333-705-287,38-23-54,9-5-9,70-32-42,314-160 37,180-86 32,286-99-130,15 44-1,-202 120-36,-657 211 95,0 1 0,0 0 1,0 1-1,33-1 0,-55 11 17,-34 17-17,-1-1 1,-67 25-1,-100 27-230,145-54 183,-244 82-112,-539 200-23,620-210 184,-871 391 237,1069-468-174,27-14-33,8-3-6,49-18-25,437-208 98,-298 130-64,194-83-11,484-154 0,159 60-7,-985 263-15,-13 2-20,0 2 1,1 1-1,61-2 1,-122 21-24,7-1 61,-1045 434-35,1030-434 23,-1210 448-123,411-179 94,820-278 31,-4 3-19,0-2 1,-1 0-1,-28 2 0,71-8 24,0-1-1,0-1 1,0-2 0,42-14-1,-14 4 22,681-228 10,-86 24 26,721-122-2,-1367 342-63,18-4-116,0 1 1,34-1-1,-96 29-334,-1307 494 961,1154-460-541,-2-10 1,-243 31-1,-168 20 39,130-30 212,469-69-210,-9 3 103,25 2-16,33 1-31,56-6-15,1-4 0,107-17 0,191-54 65,-30-1-144,508-123-202,-720 153 166,-2-6-1,-2-6 0,216-118 1,-272 118-424,-91 54 360,-9 3 116,-14 4 59,-9 8-3,1 1-1,-52 32 1,3 0 45,-93 32-29,-295 91 0,-39 15-48,384-129 76,-233 92 124,301-128-202,0-3 1,-1-3-1,-1-1 1,-106 5-1,-101-16-95,-76 3 53,263 1 44,0 4 0,-110 27 0,139-20-18,44-14 9,0-1 0,1 1 1,-1 0-1,0 0 1,1 0-1,-1 0 0,1 0 1,0 0-1,-1 0 1,1 0-1,0 0 0,-1 1 1,1-1-1,0 0 1,0 1-1,0-1 1,0 1-1,0-1 0,1 1 1,-1 0-1,0-1 1,0 4-1,2-4 0,-1 0 0,1 1 0,0-1 0,-1 0 0,1 0 0,0 0 0,0 0-1,0 0 1,0 0 0,0-1 0,0 1 0,0 0 0,0 0 0,0-1 0,1 1 0,-1-1 0,0 1 0,0-1 0,1 1 0,-1-1 0,0 0-1,0 0 1,3 1 0,1 0 2,44 12 34,1-2-1,96 8 1,108-10 47,-220-9-75,117 1 22,-1-6 0,209-35 0,-199 6 10,-1-7 0,-2-8 0,249-112 0,416-264-22,-678 345-73,-130 73 43,19-11-93,0-1 0,-1-1 0,30-27 0,-308 205 137,-447 187-62,291-153 28,321-151 13,-421 191 34,421-201-46,-1-3 1,-1-4-1,-1-4 1,-118 14-1,112-26-16,-81 8 12,-239 52 0,238-33 5,150-34-19,-11 5 4,32-5 15,-1 0 0,1 0 0,0 0 0,0 0 1,0 0-1,1 1 0,-1-1 0,0 0 0,0 0 0,1 0 0,-1 1 0,0-1 0,1 0 0,-1 1 0,1-1 1,0 1-1,0-1 0,-1 0 0,1 1 0,0-1 0,0 1 0,0-1 0,1 2 0,-2-1 5,1 0 0,0 0 0,0 0 0,0 0 0,0 0-1,1 0 1,-1 0 0,0 0 0,1 0 0,0 0 0,-1-1-1,1 1 1,0 0 0,0 0 0,1 2 0,1-3-3,-1 1 0,0-1 0,1 1 0,-1-1 0,1 0 0,-1 0 0,1 0 0,-1-1 0,1 1 0,0-1 0,4 1 0,178 36 84,64 9-76,-156-37 54,167-5 0,95-30-11,-311 20-53,0-2 1,0-1-1,80-30 0,113-65 33,-31 11-61,-376 175-68,155-74 101,21-6 6,29-8 5,-29 4-16,0-1 0,0 1 0,-1-1 0,1-1 0,-1 1 0,0-1 0,0 0 0,6-6 0,15-10 0,222-125 38,-1 2-7,80-34-5,-173 100 1,-80 39-23,74-38-3,233-158 0,-338 202-5,107-85-24,-124 99 33,-25 17 22,-8 7 5,-1 0-27,5-4 3,0 0 0,0 0 0,0 1 0,0-1 0,0 1 0,0 0 0,1 0 0,0 0 0,-4 6 0,-17 5 3,12-6 5,1 1 0,0 0 0,-16 19-1,-16 14-9,31-36-10,-17 11-24,30-16 31,0 0 0,0 0 0,0 0 0,0 0 0,0 0 0,0-1 0,0 1 0,0-1-1,0 1 1,4-1 0,16 7 25,-18-5-28,0-1 0,0 0 1,0 1-1,0-1 0,0-1 0,0 1 0,0-1 1,1 1-1,-1-1 0,0 0 0,0-1 1,0 1-1,0-1 0,0 1 0,1-1 0,-1-1 1,0 1-1,-1-1 0,8-3 0,-11 5 1,115-59 36,-4-5 0,106-80 0,-153 85-80,-60 54 20,1 1 1,-1-2-1,-1 1 1,1 0-1,-1-1 0,0 1 1,0-1-1,-1 0 0,0 0 1,0 0-1,1-6 0,-2 9 18,-1 1 0,-1 0 0,1 0 0,0 0 0,0-1 0,-1 1 0,1 0 0,-1 0 0,0 0 0,0 0 0,0 0 0,0 0 0,0 0 0,0 0 0,0 0 0,-1 1 0,1-1 0,-1 0 0,1 1 0,-1-1 0,1 1 0,-1-1 0,0 1 0,-3-2 0,-56-25-81,43 21 79,-20-9 3,1-1 0,0-2 1,-41-29-1,66 39 2,-1-1 0,1 0 0,1-1 0,0 0 0,1-1 1,0 0-1,1-1 0,0 0 0,1 0 0,0-1 0,-9-23 0,-4-29 4,2 0-1,4-1 0,-11-96 1,21 123 6,2-1 0,2 1 0,6-67 0,-2 94 1,0 0 1,1 0-1,1 0 1,0 1-1,1-1 1,0 1-1,1 1 1,0-1-1,1 1 1,0 0-1,1 1 1,0 0-1,1 0 1,0 1-1,0 0 1,17-10-1,15-9 37,1 2 1,1 2-1,50-19 1,-30 17-2,1 2 1,1 4 0,121-22 0,-82 28 23,187-1-1,-268 14-67,31 1 21,-52 0-24,-1 0 0,1 0-1,0 1 1,-1-1 0,1 1-1,-1 0 1,1 0 0,-1 0-1,0 0 1,1 0 0,-1 0-1,0 1 1,0-1 0,0 1-1,0-1 1,3 4 0,-5-5 5,-1 1 0,1 0 1,0 0-1,-1-1 0,1 1 0,0 0 1,-1-1-1,1 1 0,-1 0 0,1-1 0,-1 1 1,1-1-1,-1 1 0,1-1 0,-1 1 1,0-1-1,1 1 0,-1-1 0,0 1 1,1-1-1,-1 0 0,0 1 0,0-1 1,1 0-1,-1 0 0,0 0 0,-1 1 1,-188 86-300,3 10 1,-327 226-1,266-142 212,195-139 248,1 3-1,-64 74 0,87-76-8,28-42-152,1-1 0,-1 1 0,1-1 0,0 1 1,0-1-1,-1 1 0,1-1 0,0 1 0,0 0 0,-1-1 0,1 1 0,0 0 1,0-1-1,0 1 0,0-1 0,0 1 0,0 0 0,0-1 0,0 1 0,0 0 1,1-1-1,-1 1 0,0-1 0,0 1 0,0 0 0,1-1 0,-1 1 0,0-1 1,1 1-1,-1-1 0,0 1 0,1-1 0,-1 1 0,1-1 0,-1 1 0,2 0 1,24 3 3,-20-4-7,18-1-2,0 0 1,0-1-1,0-2 1,0 0-1,-1-2 1,0 0-1,28-13 0,160-81 16,-164 75-10,146-71-1,250-89-1,-321 143 42,-2-6 0,-2-5 0,-2-6-1,162-109 1,-276 167-44,18-14-18,0 0 0,29-29 0,-44 39 13,-1 0-1,0 0 1,0 0 0,0 0 0,-1-1-1,0 1 1,0-1 0,0 0-1,-1 0 1,1 0 0,-2 0 0,1 0-1,-1-1 1,0 1 0,1-9-1,-2 13 5,0 0-1,-1 0 0,1 0 0,0 0 0,-1 0 1,1 0-1,-1 0 0,0 0 0,0 0 0,0 0 0,0 1 1,0-1-1,0 0 0,0 1 0,0-1 0,-1 1 1,1-1-1,0 1 0,-3-2 0,-1-1 2,0 1-1,0 0 1,-1 1 0,1-1-1,0 1 1,-11-3-1,-8 0-1,-1 0 0,-35-1-1,52 6-4,-305-7-98,-13-2 30,271 4 46,0-2 1,1-3 0,-102-32-1,-22-37-92,142 59 121,-1 2 0,-1 2 0,0 1-1,-1 3 1,0 0 0,-47-6 0,47 16 5,28 3-2,1-2 0,-1 1 0,0-1 0,0-1 0,1 0 0,-1 0 0,1-1 0,-18-7 0,20 2-3,2 0 0,0-1 0,0 0 0,0 0 0,1 0 0,0 0 0,1-1 0,-4-11 0,7 17 1,-1 1-1,1 0 1,-1 0 0,0 0 0,0 0 0,0 0 0,0 0 0,-1 0 0,1 1-1,-1-1 1,0 1 0,1 0 0,-1 0 0,0 0 0,0 0 0,-1 0 0,1 1-1,0-1 1,-6-1 0,5 2 0,0-1 0,0 0 0,0 0 0,0 0 0,0-1 0,0 1 1,1-1-1,-1 0 0,1 0 0,0 0 0,0 0 0,0-1 0,-4-5 0,-2-1-1,8 9 0,1 0 0,-1 0 0,0 1 0,0-1 0,0 0 0,1 0 0,-1 0 0,1 0 0,-1 0 0,0 0 0,1 0 0,0 0 0,-1 0 0,1 0 0,0 0 0,-1 0 0,1 0 0,0 0 0,0-2 0,0 3 0,1-1 0,-1 0 0,1 0 0,-1 0 0,1 1 1,0-1-1,-1 0 0,1 1 0,0-1 0,-1 1 0,1-1 0,0 0 1,0 1-1,0 0 0,0-1 0,-1 1 0,1-1 0,0 1 0,0 0 1,0 0-1,0 0 0,0-1 0,0 1 0,1 0 0,0 0 2,84-16 45,0 5-1,102-2 1,-182 13-43,117-5 66,0 5-1,227 31 0,-139-2 102,346 4 0,-473-34-139,285 9 209,-298-2-196,0 3 0,-1 3 1,80 24-1,-80-16-34,1-3-1,0-3 1,1-3 0,1-4-1,74-1 1,-68-8-11,-38 0 0,1 2 0,-1 1 0,64 11 0,-92-8-1,1 0 0,-1 1 1,1 1-1,-2 0 0,1 1 0,13 9 1,-26-16-2,0 0 1,0 0-1,0 0 1,1 0-1,-1 1 1,0-1-1,0 0 1,0 0-1,0 0 1,1 0-1,-1 0 1,0 0 0,0 0-1,0 0 1,1 0-1,-1 1 1,0-1-1,0 0 1,0 0-1,0 0 1,0 0-1,0 0 1,1 1-1,-1-1 1,0 0-1,0 0 1,0 0 0,0 1-1,0-1 1,0 0-1,0 0 1,0 0-1,0 1 1,0-1-1,0 0 1,0 0-1,0 0 1,0 1-1,0-1 1,0 0 0,0 0-1,0 0 1,0 1-1,0-1 1,0 0-1,0 0 1,-1 0-1,1 0 1,0 1-1,0-1 1,0 0-1,0 0 1,0 0-1,-1 0 1,-15 4-47,-33-2-55,42-2 62,-204 6-553,-292 46 1,-206 82 35,-327 131 114,751-187 557,229-62-20,17-4 30,-1-2-1,0-1 0,0-2 0,-72 3 0,152-14-119,0-1 0,0-2-1,-1-1 1,0-3 0,44-17 0,-14 6 2,118-38 3,475-129 5,131 60 101,7 55-57,-408 60-36,-371 16-45,-21 3 11,-14 4 13,-35 12-2,-81 22 0,97-33-26,-1621 559-842,63 151 1211,1454-645 86,184-89-384,245-124 13,-53 21-37,1954-722 34,-2134 820-63,-16 4 5,1 1 1,1 3-1,0 1 1,1 2-1,46-1 1,-88 10-17,-12 5 5,-124 70 15,-154 66 0,207-104-8,-712 321 1,55-25 26,21 27 111,522-255 132,172-93-210,19-10-29,14-6 7,97-40-29,194-108 0,-151 70 26,1563-686-79,-506 341 21,-1064 393 0,-176 55-43,-616 301-60,302-153 57,-900 428 24,319-108 326,904-475-263,-5 1 6,1 1 0,0 2 1,-35 34-1,59-52-14,1 0 0,0 0 0,0 0-1,0 0 1,0 0 0,0 0 0,0 1 0,1-1 0,-1 0 0,0 1 0,1-1 0,-1 1 0,1-1-1,-1 0 1,1 1 0,-1 1 0,1-2-2,1-1 0,-1 1 0,0-1 0,0 1 0,1-1 0,-1 1 0,0-1 0,1 1-1,-1-1 1,0 1 0,1-1 0,-1 0 0,1 1 0,-1-1 0,1 0 0,-1 1 0,1-1 0,-1 0 0,1 0 0,-1 1-1,1-1 1,-1 0 0,1 0 0,-1 0 0,1 0 0,-1 0 0,1 0 0,0 0 0,6 1-11,0-1 1,0-1-1,0 1 1,1-1-1,10-3 0,46-16 20,-1-3 0,99-50-1,-65 27-8,698-304-20,-218 98-22,-144 50-18,150-65-8,-408 196 51,248-65 0,-373 124 5,67-8 0,-92 22 2,-24 4-7,-12 6-1,-20 8 24,0-1 0,-51 21 0,30-14-10,-707 310-80,599-269 53,-514 201-19,-282 123 70,820-329 50,3 6 1,-140 95-1,239-137-26,34-25-43,0-1 0,-1 0 0,1 0 0,0 0 0,0 0 1,-1 0-1,1 0 0,0 1 0,0-1 0,-1 0 0,1 0 1,0 0-1,0 1 0,0-1 0,-1 0 0,1 0 0,0 1 0,0-1 1,0 0-1,0 0 0,0 1 0,0-1 0,0 0 0,-1 1 1,1-1-1,0 0 0,0 0 0,0 1 0,0-1 0,0 0 1,0 1-1,0-1 0,0 0 0,0 0 0,1 1 0,-1-1 0,0 0 1,0 0-1,0 1 0,0-1 0,0 0 0,1 1 0,13 0-49,-10-1 38,15-1 0,1-1 0,0 0 0,-1-2 0,36-11-1,80-36 13,-101 37 6,464-201-42,14-5 44,-392 172 5,998-360-28,-1067 392 14,0 3 0,1 2 0,82-8 0,-110 23-12,-23-4 11,-1 1 0,0-1 0,1 0 1,-1 1-1,1-1 0,-1 0 0,0 1 0,1-1 0,-1 1 0,0-1 0,1 0 0,-1 1 0,0-1 0,0 1 0,0-1 0,1 1 0,-1-1 0,0 1 0,0-1 0,0 1 0,0-1 0,0 1 0,0-1 0,0 1 0,0 0 0,0 0 1,-1 2 0,0 0 0,-1 0 1,1 0-1,-1 0 0,1 0 1,-1-1-1,0 1 1,0 0-1,-1-1 0,1 1 1,0-1-1,-4 3 0,-18 13 3,-1-1 0,-1-1 0,-49 22 0,41-21-9,-781 344 45,312-148-14,187-68 5,-202 88 36,471-214-27,-52 14-1,82-29-39,-1 0 0,0-1 0,1-1 0,-1 0 0,0-2 0,-26-1-1,39 0 0,0 0-1,-1-1 0,1 1 0,0-1 0,0 0 0,0-1 0,0 1 0,1-1 1,-1 0-1,1 0 0,-1 0 0,-5-6 0,-46-56-28,11 13 25,-10 1-28,-75-78-156,116 113 131,1-1-1,0-1 0,1 0 1,1-1-1,1 0 1,-11-29-1,-14-51-159,35 98 219,0 1 0,0-1 0,0 1 0,-1-1 0,1 1 0,0 0 0,0-1 0,-1 1 0,1-1 0,0 1 0,0 0 0,-1-1 0,1 1 0,-1 0 0,1-1 0,0 1 0,-1 0 0,1 0 0,-1-1 0,1 1 0,-1 0 0,1 0 0,-1 0 0,1 0 0,0-1 0,-1 1 0,1 0 0,-1 0 0,1 0 0,-1 0 0,1 0 0,-1 0 0,1 0 0,-1 0 0,1 1 0,-1-1 0,1 0 0,-1 0 0,1 0 0,-1 0 0,1 1 0,-1-1 0,1 0 0,0 0 0,-1 1 0,1-1 0,-1 0 0,1 1 0,0-1 0,-1 0 0,1 1 0,0-1 0,0 1 0,-1-1 0,1 1 0,0-1 0,0 0 0,0 1 0,-1-1 0,1 1 0,0-1 0,0 1 0,-17 37 40,15-32-26,-16 45 17,2 2 1,2 0 0,3 0 0,2 1 0,-2 58-1,8 282 187,6-210-135,-3 52-227,5-531-284,-5-213-415,0 499 856,-1 0 0,0 0 0,0 0 0,-1 0 0,0 0 0,-1 1 0,-4-12 0,6 18-8,0 0 0,0 0 0,0 1 1,-1-1-1,1 0 0,0 0 0,-1 1 0,1-1 0,-1 1 0,1 0 0,-1-1 0,1 1 1,-1 0-1,0 0 0,0 0 0,0 0 0,0 0 0,0 0 0,0 1 0,0-1 1,0 0-1,0 1 0,0 0 0,0 0 0,0-1 0,0 1 0,0 0 0,0 1 0,-1-1 1,1 0-1,0 1 0,0-1 0,0 1 0,0-1 0,-3 3 0,2-2 11,0 1 0,1-1 0,-1 1 1,1 0-1,-1 0 0,1 0 0,0 1 0,0-1 0,0 0 0,0 1 0,0-1 0,1 1 0,-1 0 0,1-1 0,-1 1 0,1 0 0,0 0 0,0 0 0,1 0 1,-2 3-1,-6 65 239,8-68-239,-1 44 107,2 1-1,3 0 1,1-1 0,3 0 0,1-1 0,31 87-1,-18-65-46,33 99 271,134 279-1,-188-444-345,11 20-5,0 0 0,17 21 0,-28-42-124,-1-30-133,-2-123-206,-24-179-1,-28-122 335,37 359 142,15 86-1,0 0 1,-1 1 0,0 0 0,0-1-1,-1 1 1,1 0 0,-2 1 0,1-1-1,-9-8 1,13 14 2,-1 0-1,1 0 1,-1 0-1,1 1 0,-1-1 1,0 0-1,1 0 1,-1 1-1,0-1 1,0 1-1,1-1 1,-1 1-1,0-1 1,0 1-1,0-1 1,0 1-1,0 0 1,1-1-1,-1 1 1,0 0-1,0 0 1,0 0-1,0 0 1,0 0-1,0 0 1,0 0-1,0 0 0,0 0 1,0 0-1,0 0 1,0 0-1,0 1 1,0-1-1,0 1 1,1-1-1,-1 0 1,0 1-1,0-1 1,0 1-1,1 0 1,-1-1-1,0 1 1,0 0-1,1-1 1,-1 1-1,1 0 1,-1 0-1,1-1 1,-1 1-1,1 0 0,-1 0 1,1 0-1,0 0 1,-1 0-1,1 0 1,0 0-1,0 1 1,-3 8 40,0 1 1,1-1-1,1 1 0,-1 10 1,-11 113 157,-2 79 62,15-213-272,0 0 0,0 1 0,0-1 0,0 0 0,0 0-1,0 1 1,0-1 0,0 0 0,0 0 0,0 1 0,0-1-1,0 0 1,0 0 0,0 1 0,0-1 0,0 0 0,0 0-1,0 0 1,0 1 0,0-1 0,1 0 0,-1 0 0,0 0-1,0 1 1,0-1 0,0 0 0,1 0 0,-1 0 0,0 0 0,0 1-1,0-1 1,1 0 0,-1 0 0,0 0 0,0 0 0,0 0-1,1 0 1,-1 0 0,0 0 0,0 0 0,1 1 0,-1-1-1,12-7-76,10-12 51,0-2 0,-2-1 0,35-47-1,-23 27-7,35-43-68,134-159-352,-164 204 392,1 1-1,3 2 1,74-52 0,-74 68 32,-40 21 30,0 0 0,-1 0 0,1 0-1,0 0 1,-1 0 0,1 0 0,0-1 0,-1 2 0,1-1 0,0 0-1,-1 0 1,1 0 0,0 0 0,-1 0 0,1 0 0,0 1-1,-1-1 1,1 0 0,0 1 0,-1-1 0,1 0 0,0 2 0,0-1 0,0 0 0,-1 0 1,0 0-1,1 0 0,-1 1 1,0-1-1,1 0 0,-1 0 1,0 0-1,0 1 0,0-1 1,0 0-1,0 0 1,0 1-1,0-1 0,-1 0 1,1 0-1,-1 2 0,-3 12 9,-1 1-1,-1-1 1,0-1-1,-1 1 1,-16 24-1,-55 67 64,54-76-59,-210 251 84,113-142 249,-118 179-1,227-300-258,1 0-1,1 1 0,0 0 1,-10 31-1,20-50-83,0 1-1,-1 0 1,1 0 0,0 0-1,0-1 1,-1 1 0,1 0-1,0 0 1,0 0-1,0 0 1,0-1 0,0 1-1,0 0 1,0 0-1,1 0 1,-1 0 0,0-1-1,0 1 1,1 0 0,-1 0-1,0 0 1,1-1-1,-1 1 1,1 0 0,-1-1-1,1 1 1,-1 0-1,1-1 1,-1 1 0,1-1-1,0 1 1,-1-1 0,1 1-1,0-1 1,0 1-1,-1-1 1,1 1 0,0-1-1,0 0 1,-1 0-1,1 1 1,0-1 0,0 0-1,0 0 1,0 0 0,-1 0-1,1 0 1,1 0-1,4 0-13,-1-1 0,1 1 0,-1-1 0,1 0 0,-1-1 0,10-3 0,10-8 13,-1-2-1,0 0 1,-2-1 0,37-34 0,-48 40 0,279-246-210,113-96-37,-276 251 268,180-108 0,-272 187-16,39-23 12,2 3-1,81-33 1,-128 66-54,-29 9 35,0 1 0,1-1 0,-1 0 0,0 0 0,0 0 0,0 0 0,0 0 0,0 0-1,1 0 1,-1 0 0,0 1 0,0-1 0,0 0 0,0 0 0,0 0 0,0 0 0,0 0-1,0 1 1,0-1 0,0 0 0,0 0 0,0 0 0,1 0 0,-1 1 0,0-1 0,0 0-1,0 0 1,0 0 0,0 0 0,0 1 0,-1-1 0,1 0 0,0 0 0,0 0 0,0 0-1,0 0 1,0 1 0,0-1 0,0 0 0,0 0 0,0 0 0,0 0 0,0 0 0,0 1-1,-1-1 1,1 0 0,0 0 0,0 0 0,0 0 0,0 0 0,0 0 0,-1 0 0,1 0-1,0 0 1,0 1 0,0-1 0,0 0 0,0 0 0,-1 0 0,1 0 0,0 0 0,0 0-1,0 0 1,-1 0 0,-45 34-109,36-27 114,-265 182-191,-138 99 177,-332 326 394,719-590-283,1 1-1,1 1 0,2 1 1,-29 43-1,49-67-88,0 1 1,1-1-1,-1 0 0,1 1 0,0-1 1,0 1-1,0 0 0,0-1 0,1 6 1,0-9-12,-1 1 0,1-1-1,0 1 1,1-1 0,-1 1 0,0-1 0,0 1 0,0-1 0,0 1 0,0-1 0,0 1-1,1-1 1,-1 1 0,0-1 0,0 0 0,0 1 0,1-1 0,-1 1 0,0-1 0,1 0-1,-1 1 1,0-1 0,1 0 0,-1 1 0,1-1 0,-1 0 0,0 0 0,1 1 0,-1-1-1,1 0 1,-1 0 0,1 0 0,-1 0 0,1 0 0,-1 1 0,1-1 0,-1 0 0,1 0-1,-1 0 1,1 0 0,0-1 0,11 2-4,-1-1 0,1 0 0,-1-1 0,1-1 0,-1 0-1,1 0 1,-1-1 0,0-1 0,0 0 0,14-7 0,19-11-7,46-31 0,-88 51 11,325-229 38,-138 92-20,524-333-9,21 28-2,-544 330-15,-45 35-169,-137 77-42,-11 6 126,-19 15-14,-465 310-501,338-236 616,14-6 2,-420 274 22,28 25 238,463-334-114,-108 112 1,131-108-62,40-55-96,1-1 1,-1 1-1,1-1 1,-1 1-1,1-1 1,0 1 0,-1-1-1,1 1 1,0-1-1,-1 1 1,1 0-1,0-1 1,0 1-1,-1 0 1,1-1 0,0 1-1,0 0 1,0-1-1,0 1 1,0 0-1,0-1 1,0 1-1,0 0 1,0 0 0,0-1-1,0 1 1,1 0-1,-1-1 1,0 1-1,0-1 1,1 1-1,-1 0 1,0-1 0,1 1-1,-1-1 1,1 1-1,-1-1 1,1 1-1,-1-1 1,1 1-1,0 0 1,3-1-7,-1 1 1,0-1-1,0 0 1,1 0-1,-1-1 1,0 1-1,0-1 1,7-1-1,24-8-16,0-1 0,-1-1 0,42-23 0,96-63 65,-128 72-35,1921-1153 66,-1865 1120-402,135-60 0,-391 196 127,-218 144 0,373-220 202,-1400 1008 218,1322-943-172,-27 20 106,-114 119 0,209-193-136,-4 5 14,1 0 0,-17 24 0,29-36-32,0-1 0,0 0 1,1 1-1,0 0 1,0 0-1,0-1 1,0 1-1,1 0 1,0 0-1,0 1 1,0-1-1,0 0 1,1 0-1,0 0 1,1 9-1,0-12-9,0 0 0,0 0 0,0 0 0,1 0 0,-1-1 0,0 1 0,1 0 0,-1-1 0,1 1 1,0-1-1,0 1 0,-1-1 0,1 0 0,0 0 0,0 0 0,0 0 0,0 0 0,0 0 0,0 0 0,1-1 0,-1 1 0,0-1 0,0 0 0,3 1 0,0 0-10,0-1 0,1 1 0,-1-1 0,1 0 0,-1 0 0,1 0 1,-1-1-1,0 0 0,10-3 0,18-12 23,-2-1 1,0-2-1,35-28 1,-4 3 8,553-336 32,206-146 14,-810 518-58,21-18 5,-32 26-5,1-1 1,-1 0-1,1 1 0,0-1 1,-1 0-1,1 0 0,-1 0 0,0 1 1,1-1-1,-1 0 0,0 0 1,1 0-1,-1 0 0,0 1 0,0-1 1,0 0-1,0 0 0,0 0 1,0 0-1,0 0 0,0 0 0,0 0 1,0 0-1,0 1 0,-1-1 1,1 0-1,0 0 0,-1 0 0,1 0 1,0 1-1,-1-1 0,1 0 1,-1 0-1,0 1 0,1-1 0,-2-1 1,-3-3-9,0-1 0,0-1 0,1 1 1,-1-1-1,2 1 0,-1-1 1,1 0-1,0-1 0,0 1 0,1 0 1,0-1-1,0 0 0,1 1 0,0-1 1,0 0-1,1 1 0,0-1 0,0 0 1,1 0-1,0 0 0,3-10 0,5-18 2,2 2-1,1-1 1,24-47-1,-6 14-10,73-269-204,-77 235 158,73-185 0,-95 278 65,-2 4 6,0 0 0,1 0 0,-1 0 1,1 0-1,0 0 0,0 1 0,0-1 0,5-3 0,-7 7 12,1 1 0,-1 0 1,1-1-1,-1 1 0,1 0 0,0 0 1,-1 0-1,1 0 0,-1 0 0,1 0 1,0 1-1,-1-1 0,1 1 0,-1-1 1,1 1-1,-1-1 0,1 1 0,-1 0 0,0-1 1,1 1-1,-1 0 0,0 0 0,2 2 1,27 23 112,-27-21-128,0 0 0,-1 0 0,1 0 0,-1 0 0,0 0 0,0 0 0,0 1 0,-1-1 0,0 1 0,0-1 0,0 1 0,-1-1 0,1 1 0,-2 10 0,0-1 3,-1 0 1,-1-1 0,0 1-1,-9 24 1,-21 33-25,-2-1 0,-4-2 0,-47 66 0,16-27 10,43-65-2,-164 285 168,164-276-115,3 2-1,3 0 0,2 1 1,-18 84-1,38-126-355,9-19 176,12-21 84,210-347-509,-144 223 357,0-5 148,45-73-9,-106 188 58,1 1 0,3 2-1,43-44 1,-68 77 18,0-1 0,0 1-1,1 0 1,0 0 0,0 1 0,0 0 0,15-6 0,-20 9-7,-1 1-1,1-1 1,0 1 0,0-1 0,-1 1 0,1 0 0,0-1-1,0 1 1,0 0 0,-1 0 0,1 1 0,0-1 0,0 0 0,-1 0-1,1 1 1,0-1 0,0 1 0,-1 0 0,1-1 0,0 1 0,-1 0-1,1 0 1,-1 0 0,1 0 0,-1 0 0,0 1 0,1-1 0,-1 0-1,0 0 1,0 1 0,0-1 0,0 1 0,0-1 0,0 1-1,0 0 1,-1-1 0,1 1 0,-1 0 0,1-1 0,0 3 0,2 11 26,0 0 1,-1 1-1,-1-1 1,0 1 0,-1-1-1,-1 1 1,0-1 0,-1 0-1,0 1 1,-2-1 0,0 0-1,0-1 1,-2 1 0,1-1-1,-17 27 1,-6 7-17,-2-1 0,-2-2 0,-44 46-1,-76 83-8,-190 240 263,305-361-135,2 2 1,3 1 0,2 1 0,3 2-1,2 0 1,-21 80 0,41-116-140,1 0 1,1 0 0,1 1-1,1 34 1,2-72-765,3-5 714,2 1 0,0 0 0,1 0-1,1 0 1,13-23 0,-11 23-19,-1 0 0,-1 0 1,0-1-1,-1 0 0,4-21 0,-11 39 71,0-1-1,0 1 1,0-1-1,0 0 0,0 1 1,0-1-1,0 1 0,-1-1 1,1 1-1,0-1 1,-1 1-1,1-1 0,-1 1 1,0-1-1,0 1 1,1-1-1,-1 1 0,0 0 1,0-1-1,0 1 0,0 0 1,0 0-1,-1 0 1,1 0-1,0 0 0,-1 0 1,1 0-1,-3-1 1,-49-15 19,28 11-24,-39-14 10,-1 4-1,-1 2 1,-1 4-1,1 2 0,-135 2 1,95 13-30,1 4 1,0 4-1,-107 31 1,-226 79 135,48-13 264,386-109-377,0 0-1,0 1 0,0-1 1,1 1-1,0 0 0,0 0 0,0 0 1,0 0-1,0 0 0,1 1 1,-2 5-1,-4 4 21,5-8-10,0 0-1,0 1 1,0-1 0,1 1 0,0-1-1,1 1 1,-1 0 0,2-1 0,-1 1-1,0 0 1,1 0 0,1 0 0,-1 0-1,1 0 1,0-1 0,0 1 0,1 0-1,0 0 1,0-1 0,1 0 0,5 10-1,7 11 11,1-1 1,1 0-1,32 36 0,-26-33 7,124 147 37,-116-145-176,-31-31 112,0 0 0,1 0-1,-1 0 1,0 0 0,0 1 0,0-1-1,1 0 1,-1 0 0,0 0 0,0 0-1,1 0 1,-1 0 0,0 0-1,0 0 1,1 0 0,-1 0 0,0 0-1,0 0 1,0 0 0,1 0 0,-1 0-1,0 0 1,0 0 0,1 0 0,-1 0-1,0 0 1,0-1 0,0 1 0,1 0-1,-1 0 1,0 0 0,0 0-1,0 0 1,1-1 0,-1 1 0,0 0-1,0 0 1,0 0 0,0-1 0,0 1-1,0 0 1,1-1 0,-3-21-69,0 13 63,-1 1 0,-1-1 0,1 1-1,-1 0 1,-1 0 0,0 1 0,0-1 0,-9-10 0,-57-55-45,49 52 57,-34-40-1,40 42 1,-1 1 0,0 0 1,-1 1-1,-22-15 0,37 30 31,3 10 6,1 0 0,0 1 0,1-1 0,0 0 0,0 0 0,1 0 0,0-1 0,6 11 0,38 61 103,-28-50-80,-8-11-31,1 0 0,1-2-1,1 1 1,0-2 0,1 1 0,0-2-1,2 0 1,-1-1 0,2-1 0,-1 0-1,2-2 1,-1 0 0,2-1 0,-1-1-1,1 0 1,0-2 0,1 0 0,-1-1-1,1-2 1,28 3 0,75-1 18,1-6 0,209-28 0,9-6-21,-323 31-75,-1-1 0,1-1 0,-1-1 0,0 0 0,0-1 1,-1-1-1,0-1 0,-1-1 0,0 0 0,-1-1 0,0-1 1,24-25-1,0-4-128,-3-3 1,-2 0-1,35-60 1,-63 95 131,-1 2-13,0-1 1,-1 0-1,1 0 0,-2 0 1,1-1-1,-2 1 0,1-1 1,-1 0-1,0 0 0,1-15 0,-5 25 58,1-1-1,-1 0 0,0 1 0,0-1 0,0 1 0,0-1 0,0 1 0,1-1 1,-1 1-1,0-1 0,0 1 0,0 0 0,0-1 0,0 1 0,0 0 0,0 0 1,0 0-1,0 0 0,0 0 0,0 0 0,0 0 0,0 0 0,-1 1 0,1-1 1,1 0-1,-3 1 0,-31 6 34,-11 12 9,-70 40 1,-19 10 8,-227 68 156,282-108-133,2 4 1,1 2 0,2 4-1,1 4 1,-81 61 0,140-90 8,25-16-57,34-19-10,145-84 0,210-153 0,156-159-89,-512 383 78,-24 18-10,-9 6-3,0 1 0,1 1 1,-1 0-1,2 0 0,-1 1 1,1 1-1,0 0 0,17-5 1,-29 11 2,-1 0 1,1 0-1,-1 0 1,0 0-1,1 0 1,-1 0-1,1 0 1,-1 0 0,1 0-1,-1 0 1,0 0-1,1 0 1,-1 0-1,1 1 1,-1-1-1,0 0 1,1 0-1,-1 0 1,0 1 0,1-1-1,-1 0 1,0 1-1,1-1 1,-1 0-1,0 0 1,0 1-1,1-1 1,-1 1-1,0-1 1,0 0 0,0 1-1,1-1 1,-1 0-1,0 1 1,0-1-1,0 1 1,0-1-1,0 1 1,0-1-1,0 0 1,0 1 0,0-1-1,0 1 1,0-1-1,0 1 1,-3 23-74,2-22 67,-4 17 8,-1-1 0,0 1 0,-2-1 0,0-1 0,-16 27 0,-66 86-6,47-69-9,-19 27 4,-85 129 175,117-167 0,2 2 0,-30 76 0,41-70-5,16-54-155,0 0 0,0 0 0,1 0 0,0 0 0,0 0 0,0 0 0,0 1 0,1-1 0,-1 0 0,1 0 0,2 7 0,-1-10-8,0 0 0,-1 0-1,1 0 1,0 0-1,0 0 1,-1-1-1,1 1 1,0 0 0,0-1-1,0 0 1,0 1-1,0-1 1,0 0 0,0 0-1,0 0 1,0 0-1,0 0 1,0-1-1,-1 1 1,4-2 0,-1 2-4,3-2 7,0 1-1,0-1 0,0-1 1,0 0-1,-1 1 0,1-2 1,-1 1-1,0-1 0,0 0 1,0 0-1,-1-1 0,1 0 1,7-9-1,8-9-38,31-49 0,-40 55 12,156-217-129,43-60 144,-153 204-77,64-133 0,-62 80-164,-5-2 0,38-164-1,-93 307 257,1 0 0,-1 0 0,1 0-1,-1 0 1,1 0 0,0 0 0,-1 0-1,1 1 1,0-1 0,0 0 0,1 0-1,-1 1 1,0-1 0,3-2 0,-3 4 5,-1 0 1,1 0 0,-1 0 0,1 0 0,-1 1-1,1-1 1,-1 0 0,1 0 0,-1 0-1,1 1 1,-1-1 0,1 0 0,-1 0-1,1 1 1,-1-1 0,0 0 0,1 1 0,-1-1-1,1 1 1,-1-1 0,0 1 0,1-1-1,-1 0 1,0 1 0,0-1 0,1 1-1,-1-1 1,0 1 0,0 0 0,0-1-1,0 2 1,4 7 57,-2 0 1,1 1-1,-2 0 0,2 12 0,-1 2-44,-1 0 1,-1 0 0,-2 0-1,0 0 1,-1-1-1,-2 1 1,0-1-1,-16 43 1,-159 302-28,29-71 101,91-155 187,6 2-1,-45 189 1,94-309-286,1 1 1,1 0 0,0 38-1,12-74-442,113-256-176,-66 136 548,-18 44-57,-4-1 0,-4-1-1,-3-2 1,-5-1-1,-4 0 1,-4-2-1,4-142 1,-18 235 122,0-1 1,0 0-1,0 0 0,0 1 1,0-1-1,0 0 1,0 0-1,-1 1 0,1-1 1,-1 0-1,1 1 1,-1-1-1,0 1 0,1-1 1,-1 0-1,0 1 1,0 0-1,0-1 0,0 1 1,-2-2-1,1 2 12,1 1 0,-1 0-1,1 0 1,0 0 0,-1 0-1,1 0 1,-1 0 0,1 0 0,0 0-1,-1 1 1,1-1 0,-1 1-1,1-1 1,0 1 0,0-1-1,-1 1 1,1 0 0,0-1 0,0 1-1,0 0 1,0 0 0,-1 0-1,2 0 1,-1 0 0,0 0 0,0 0-1,-1 2 1,-12 15 60,2 1 0,0 0 0,0 1-1,2 0 1,1 0 0,-12 38 0,5-16 25,-222 504 499,183-439-351,-5-2 0,-142 188 0,188-276-236,0 0 0,-1-1 1,-1-1-1,0 0 0,-1-1 0,0-1 0,-23 13 1,31-21-43,0-1 0,-1 0 0,1-1 0,-1 0 0,0 0 0,0-1 0,0 0 0,0-1 0,0 0 0,0-1 0,-1 0 0,1 0 0,0-1 0,0-1 0,0 1 0,0-2 0,-16-5 0,-15-10-24,1-1 1,1-2-1,0-2 1,2-2-1,-45-38 1,40 30 68,-3 1 0,0 2 0,-52-24 0,88 50 21,0 1-1,0 1 1,0 0-1,0 0 0,-1 0 1,1 2-1,0-1 0,-1 1 1,1 0-1,-13 2 0,20-1-5,0 0 0,0 0-1,1 0 1,-1 0-1,0 0 1,0 0 0,1 0-1,-1 0 1,1 1-1,-1-1 1,1 1 0,-1-1-1,1 1 1,0-1-1,0 1 1,0 0 0,0 0-1,0 0 1,0-1 0,0 1-1,1 0 1,-1 0-1,1 0 1,-1 0 0,1 0-1,-1 4 1,0 0 14,1 0 0,-1-1 0,1 1-1,0 0 1,0 0 0,1 0 0,0 0 0,0 0 0,2 7 0,1-5-13,1 0 1,0 0-1,0-1 1,1 1-1,-1-1 1,2-1-1,-1 1 1,1-1-1,0 0 0,11 7 1,7 4 49,53 26 0,-50-30-32,2-2 0,-1 0 1,2-2-1,31 5 0,126 10 36,-132-18-51,-49-5-18,0 0 1,-1 0 0,1 0 0,-1 0-1,0 1 1,1 1 0,-1-1 0,0 1 0,0 0-1,0 0 1,-1 0 0,1 1 0,-1 0-1,9 9 1,-7-5 2,-1 0 0,0 1 0,0 0 0,-1 1 0,-1-1-1,0 1 1,0 0 0,4 15 0,8 40 30,-3 1 0,-2 0 1,-4 1-1,-1 111 0,-13-186-382,-132-295-507,92 189 742,31 78 108,9 25 21,2-1 0,-1 0 1,2 0-1,0 0 0,0-1 0,1 1 0,-2-18 0,8 64 87,1 0 0,2 0 0,18 62 0,-1-9 9,-7-4-8,-3 1-1,1 86 1,-10 174 90,-4-237-106,-20 799 493,20-906-582,0 39 14,8 65 1,-7-96-18,0 0-1,0 0 1,1 0-1,1-1 1,-1 1 0,1-1-1,0 1 1,1-1 0,-1 0-1,1 0 1,1-1-1,0 1 1,-1-1 0,13 11-1,-17-16-7,1 0-1,0 0 1,0-1-1,0 1 1,0 0-1,0-1 1,0 1 0,0-1-1,0 1 1,0-1-1,0 1 1,0-1-1,0 0 1,0 0-1,0 1 1,1-1-1,-1 0 1,0 0-1,0 0 1,0 0-1,0-1 1,0 1-1,1 0 1,-1 0-1,0-1 1,0 1 0,0 0-1,0-1 1,0 1-1,0-1 1,0 1-1,0-1 1,0 0-1,0 1 1,0-1-1,-1 0 1,1 0-1,0 0 1,0 0-1,0-1 1,2-2-18,-1-1-1,1 0 1,-1 1 0,0-1-1,0 0 1,-1 0 0,2-6 0,7-59-123,-3 0 1,-3-1-1,-7-93 1,0 35 52,61-827 12,-37 711 62,-13-16-229,-8 256 257,-4-14 26,-7 19 117,10 1-133,-1 0 0,0 1-1,1 0 1,-1-1 0,1 1-1,-1 0 1,1 0 0,0 0-1,-1 0 1,1 0-1,0 0 1,1 0 0,-2 4-1,-59 270 167,-31 342 0,24 395 392,50-822-619,13-170-45,-1-27-146,-5-35-48,-47-544-574,43 363 702,1-976 181,15 1038 10,-4 145 123,-1 31 197,7 29-276,2-1 0,2 0 0,2 0 0,17 49 0,4 27 30,2 38 20,-8 1 1,-6 2 0,-6 257 0,-15-362-107,-3-1 1,-19 83-1,-43 108 22,6-23 20,42-118-22,4 2 0,5 0 0,3 155 0,8-206-46,-1-1-1,-4 1 0,-17 89 1,21-141-13,-1 0-1,1 0 1,-1 0 0,0 0 0,0 0 0,0 0 0,-1 0-1,-4 6 1,6-9 7,1-1 0,-1 1 1,1-1-1,0 0 0,-1 1 0,1-1 0,-1 0 0,1 1 0,-1-1 1,0 0-1,1 0 0,-1 1 0,1-1 0,-1 0 0,1 0 0,-1 0 0,0 0 1,1 0-1,-1 0 0,1 0 0,-1 0 0,0 0 0,1 0 0,-1 0 1,0 0-1,0-1 1,-1 0 1,1 0 0,0 0-1,0 0 1,0 0 0,0 0-1,0 0 1,1 0 0,-1 0-1,0-1 1,0 1 0,1 0-1,-1-1 1,1 1 0,-1 0-1,0-2 1,-3-13-33,-1-1-1,2 1 1,0-1-1,1 0 1,1 0-1,1 0 0,0 1 1,1-1-1,1 0 1,5-26-1,7-7 26,1-1 0,22-48-1,-9 46-47,-27 52 64,-1 0 1,1-1-1,0 1 1,0 0-1,-1 0 1,1-1 0,0 1-1,0 0 1,0 0-1,0 0 1,1 0 0,-1 0-1,0 1 1,0-1-1,0 0 1,1 1 0,-1-1-1,0 0 1,1 1-1,-1-1 1,1 1 0,-1 0-1,1 0 1,-1-1-1,0 1 1,1 0-1,-1 0 1,1 0 0,-1 1-1,1-1 1,-1 0-1,1 0 1,-1 1 0,0-1-1,3 2 1,-3-1 2,1 0 1,-1 1 0,0-1-1,0 1 1,0-1-1,0 1 1,0 0-1,0-1 1,0 1 0,-1 0-1,1 0 1,-1-1-1,1 1 1,-1 0-1,0 0 1,1 3 0,0 36 45,-1-31-36,0 4-2,0 6 7,0 0 0,0 0 1,-2 0-1,-1 0 0,0 0 1,-8 24-1,-46 109 174,-55 139 229,111-291-424,1 0 1,-1 0 0,0 0-1,0 0 1,0 0 0,0 0 0,0-1-1,0 1 1,-1 0 0,1 0-1,0-1 1,0 1 0,-1-1-1,1 1 1,0-1 0,0 1 0,-1-1-1,1 0 1,-1 0 0,1 0-1,0 0 1,-1 0 0,1 0 0,0 0-1,-1 0 1,1 0 0,0-1-1,-1 1 1,1 0 0,0-1-1,-1 1 1,0-2 0,-24-1-41,-108 3-185,134 0 230,0 0-1,-1 0 1,1 0 0,0 0-1,-1 0 1,1 0 0,-1 0-1,1 0 1,0 0-1,-1 0 1,1 0 0,-1 0-1,1 0 1,0 0-1,-1 0 1,1 0 0,-1 0-1,1 0 1,0 1 0,-1-1-1,1 0 1,0 0-1,-1 0 1,1 1 0,0-1-1,-1 0 1,1 1-1,0-1 1,0 0 0,-1 1-1,1-1 1,0 0 0,0 1-1,0-1 1,-1 0-1,1 1 1,0-1 0,0 0-1,0 1 1,0-1 0,0 1-1,0-1 1,0 0-1,0 1 1,0-1 0,0 1-1,0-1 1,0 0-1,0 1 1,0-1 0,0 1-1,1 0 3,-1 0-1,1 0 0,0 0 1,-1 0-1,1 0 1,0-1-1,-1 1 0,1 0 1,0 0-1,0-1 1,-1 1-1,1-1 0,0 1 1,0-1-1,0 1 1,0-1-1,0 1 0,0-1 1,0 0-1,0 1 0,1-1 1,66 3 35,-52-3-31,0 1 1,-1 0-1,1 1 0,22 5 1,-31-4-5,-1-1-1,0 1 1,0 0 0,0 0 0,0 1 0,0 0-1,-1 0 1,1 0 0,-1 0 0,0 1 0,-1 0 0,1 0-1,-1 1 1,4 6 0,5 7 21,19 25 56,-30-42-76,0 0-1,0 0 1,1-1 0,-1 1 0,1-1 0,-1 1-1,1-1 1,-1 0 0,1 0 0,0 0 0,0 0-1,0 0 1,-1 0 0,1-1 0,0 0 0,4 1-1,-1-2-5,1 0 0,-1 0 0,0 0 0,0-1 0,0 1 0,0-1 0,0-1 0,0 1 0,0-1 0,-1 0 0,1-1 0,-1 1 0,7-7 0,8-7 3,33-40-1,-34 36-46,-51 47-14,-2-1 126,-51 50 0,84-73-60,0-1 0,0 0 0,0 0 0,0 0 1,0 1-1,0-1 0,1 0 0,-1 1 0,0-1 0,1 0 0,-1 1 0,1-1 0,-1 1 1,1-1-1,0 1 0,0-1 0,0 1 0,0 0 0,0-1 0,0 1 0,0-1 0,0 1 1,0-1-1,1 1 0,-1-1 0,1 1 0,-1-1 0,1 1 0,1 2 0,0-2 0,-1 0-1,1 0 1,0-1-1,0 1 0,0 0 1,0-1-1,0 1 1,0-1-1,0 1 1,0-1-1,1 0 1,-1 0-1,1 0 0,-1 0 1,5 1-1,10 0 9,0-1 0,0 0-1,0-1 1,0 0 0,-1-2 0,1 0-1,0-1 1,-1 0 0,0-2 0,1 0-1,-2 0 1,1-2 0,-1 0-1,0-1 1,17-11 0,-3-1-63,-1-1 1,0-2-1,-2 0 0,-1-2 1,0-1-1,24-35 0,-75 88-26,-1-1 0,-2-2 0,-35 25 0,-64 54 135,115-92-43,1 1 0,-1 0 0,2 1 0,0 0 0,0 1 0,1 0 0,-13 27 0,22-40-14,1-1 0,-1 1-1,1 0 1,0 0 0,0 0 0,-1 0 0,1-1 0,0 1 0,0 0 0,0 0 0,0 0 0,0 0 0,0-1-1,0 1 1,0 0 0,1 0 0,-1 0 0,0 0 0,0-1 0,1 1 0,-1 0 0,0 0 0,1 0 0,-1-1-1,1 1 1,-1 0 0,1-1 0,0 2 0,1-1 3,0 0-1,-1-1 1,1 1-1,0 0 1,0-1-1,-1 1 1,1-1 0,0 0-1,0 0 1,0 1-1,-1-1 1,5-1-1,56-12 63,-30 1-76,0-1-1,52-32 1,-46 24-9,42-17 0,-67 34-22,-10 6-11,-17 13-36,-2 2 84,-18 32-12,21-29 32,0-1 1,-26 28-1,31-40 9,1 4-72,27-10 0,-17-1 48,168-4 62,-170 4-65,-1 0 0,0 0 0,1 0 0,-1 0 0,0 0 0,1 0 0,-1 0 0,0 0 0,1 0 0,-1 0 0,0 0 1,0 0-1,1 0 0,-1-1 0,0 1 0,1 0 0,-1 0 0,0 0 0,0 0 0,1-1 0,-1 1 0,0 0 0,0 0 0,0 0 0,1-1 0,-1 1 0,0 0 0,0 0 0,0-1 0,0 1 0,1 0 0,-1 0 0,0-1 1,0 1-1,0 0 0,0-1 0,0 1 0,0 0 0,0 0 0,0-1 0,0 1 0,0 0 0,0-1 0,0 1 0,0 0 0,0-1 0,0 1 0,0 0 0,0 0 0,0-1 0,0 1 0,-1 0 0,1-1 0,0 1 0,0 0 0,0 0 1,0-1-1,-1 1 0,1 0 0,0 0 0,0 0 0,-1-1 0,1 1 0,0 0 0,0 0 0,-1-1 0,-10-3-9,0 1 0,0 0 0,0 0 0,-1 1 0,1 1 0,-1 0 1,1 0-1,-1 1 0,1 0 0,-22 4 0,-9 4 18,-66 22 1,54-13-13,18-2 71,35-15-62,1 1-1,-1-1 1,0 1 0,1 0-1,-1-1 1,0 1-1,1 0 1,-1-1 0,1 1-1,-1 0 1,1 0-1,-1-1 1,1 1 0,0 0-1,-1 0 1,1 0-1,0 0 1,0-1 0,-1 1-1,1 0 1,0 0 0,0 0-1,0 0 1,0 0-1,0 0 1,0 0 0,1-1-1,-1 1 1,0 0-1,0 0 1,1 0 0,-1 0-1,0-1 1,1 1-1,-1 0 1,1 0 0,-1 0-1,1-1 1,-1 1-1,2 1 1,1 0-6,1 1 1,-1-1-1,1 0 0,0 0 0,0 0 1,0 0-1,0-1 0,0 1 0,0-1 0,1 0 1,-1-1-1,0 1 0,8 0 0,-10-3 2,-1 1-1,0-1 1,0 1-1,0-1 1,0 0-1,0 0 1,0 1-1,0-1 1,-1 0-1,1 0 1,-1 0-1,1 0 1,-1-3-1,3-4 4,129-400 89,-114 333-94,-4-1 1,-3 1-1,1-122 1,-10 114 0,-4 1 0,-4 0 0,-29-150 0,-17 68-18,31 102-17,2 0 0,-14-81 0,32 120 35,3 24 10,0 0 0,0-1 0,1 1 0,-1 0 0,0 0 0,0 1 0,0-1 0,0 0 1,1 1-1,-1-1 0,0 1 0,0 0 0,0-1 0,0 1 0,0 0 0,2 2 0,-2 7 5,-1 1 0,0 0 0,0 0 0,-1-1 0,-1 1 0,0 0 0,0 0-1,-1-1 1,-6 21 0,-8 19 3,-38 84 1,19-52 14,-131 426 719,158-477-715,2-10-19,0-1 0,-15 36 0,21-55-23,-1 0 1,1 0-1,0-1 0,0 1 0,-1 0 0,1 0 1,-1-1-1,1 1 0,-1 0 0,1 0 0,-1-1 1,1 1-1,-1 0 0,1-1 0,-1 1 0,0-1 1,1 1-1,-1-1 0,0 1 0,0-1 0,1 0 1,-1 1-1,0-1 0,0 0 0,0 1 0,-1-1 1,1-1-7,0 1 1,1-1 0,-1 1 0,0-1 0,0 0-1,1 1 1,-1-1 0,0 0 0,1 0-1,-1 0 1,0 0 0,1 1 0,-1-1 0,1 0-1,0 0 1,-1 0 0,1 0 0,0-1 0,-10-51-163,8 17 145,1 1 1,2-1-1,1 1 1,2-1-1,1 1 1,19-63 0,88-211-219,-128 324 214,-6 11 129,1 2 1,1 0-1,-26 50 1,86-189-125,-15 46 23,128-352-430,-132 343 422,-4-1-1,-2-1 1,-5-1-1,-2 0 1,-4-87 0,-10-488-15,8 607 33,2 0 1,2 1-1,2-1 1,2 2-1,2-1 1,2 2-1,2-1 1,25-48 0,55-156-3,-85 216-3,-7 20-1,1 0 0,0 0 0,0 0 0,1 1 0,0-1 0,1 1 0,0 1 0,1 0 0,0 0 0,0 0 0,1 1 0,0 0 0,18-12 0,25-22 2,-3-3 1,73-84-1,48-44-191,-145 153 136,-25 20 50,1-1-1,-1 1 1,0 0-1,0 0 1,0 0 0,0-1-1,0 1 1,1 0-1,-1 0 1,0 0 0,0 0-1,0 0 1,1 0 0,-1-1-1,0 1 1,0 0-1,0 0 1,1 0 0,-1 0-1,0 0 1,0 0-1,1 0 1,-1 0 0,0 0-1,0 0 1,1 0-1,-1 0 1,0 0 0,0 0-1,0 0 1,1 0-1,-1 0 1,0 1 0,0-1-1,0 0 1,1 0 0,-1 0-1,0 0 1,0 0-1,0 0 1,1 1 0,-1-1-1,0 0 1,0 0-1,0 0 1,0 1 0,0-1-1,1 0 1,-1 0-1,0 0 1,0 1 0,0-1-1,0 0 1,0 0 0,0 0-1,0 1 1,0-1-1,0 0 1,0 0 0,0 1-1,0-1 1,0 0-1,0 0 1,0 1 0,0-1-1,-4 20-146,-6 2 144,-1 0 0,-1-1 0,-1 0 0,0-1 0,-2 0 0,-23 24 0,-7 11 16,-107 133 34,-93 127 110,217-272-68,2 1 0,1 1 0,3 2-1,-25 77 1,38-102-83,31-41 3,204-246 159,-177 214-169,25-29-15,139-115-1,-291 295-161,-82 109 257,136-172-34,2 1 1,2 1-1,1 0 1,-14 45-1,20-45 10,5-10 31,-25 53 1,60-124-92,1 2 0,60-64-1,-63 75 7,9-12 2,75-81-8,-91 103 0,2 1-1,0 0 0,43-27 1,-62 44 1,0 0 0,1 0 0,-1 0 0,0 0 1,1 0-1,-1 0 0,1 1 0,-1-1 1,1 0-1,-1 1 0,1-1 0,0 1 1,-1-1-1,1 1 0,0 0 0,-1 0 0,1 0 1,0 0-1,-1 0 0,1 0 0,2 1 1,-3 1 1,0 0 0,0 0 1,0 1-1,0-1 1,0 1-1,-1-1 0,1 1 1,-1-1-1,0 1 0,0-1 1,0 1-1,0-1 1,-1 5-1,0 15 13,-1 0-1,-2 0 1,0-1 0,-1 1-1,-1-1 1,-1 0-1,-1 0 1,-11 20 0,-97 158 16,105-182-21,-364 518 291,287-430-337,558-633-90,-451 507 124,28-26-48,-44 45 53,0-1 0,0 1 1,1 0-1,-1 0 0,1 0 1,-1 0-1,1 1 0,0-1 1,0 1-1,-1 0 0,1 0 1,0 0-1,6 0 0,-10 2 3,1 0-1,0-1 1,0 1 0,-1-1-1,1 1 1,-1 0 0,1 0-1,-1-1 1,1 1 0,-1 0-1,1 0 1,-1 0 0,0-1-1,1 1 1,-1 0 0,0 0-1,0 0 1,0 0 0,1 0-1,-1 0 1,0 0 0,0-1-1,0 1 1,-1 0 0,1 1-1,0 34 10,0-27-8,-2 5 5,1-1 0,-2 1 0,0-1 0,0 0 0,-1 0 0,-1 0 0,0-1-1,-1 1 1,-9 14 0,-8 11 3,-42 52-1,-230 244 83,71-87 87,220-242-172,2-2-3,0 0-1,0-1 0,-1 1 0,1-1 1,0 0-1,-1 1 0,1-1 0,-1 0 1,0-1-1,0 1 0,0 0 0,-3 1 1,27-37-189,73-84-40,127-123-1,-139 155 160,-36 37 27,167-163 55,-204 203-9,-8 7-4,0 1 0,1-1-1,-1 1 1,1-1 0,-1 1 0,1-1 0,0 1 0,-1 0-1,1 0 1,0 0 0,0 0 0,0 0 0,0 0-1,0 1 1,0-1 0,0 0 0,0 1 0,0 0 0,4-1-1,-4 11-16,-3 3 23,-1 0-1,0-1 1,0 1 0,-1-1-1,-1 0 1,0 0-1,-1 0 1,0-1-1,-8 12 1,-70 107 107,46-78-80,-72 111 128,-7-4 0,-225 234 0,301-360-125,49-62-138,18-16 85,2 1 1,3 2 0,55-58-1,-31 36-61,497-511-51,-517 543 130,60-42 1,-80 69-2,-16 12 8,0-6-3,-1 10-2,0-1-1,-1 0 1,0 0-1,-1 0 1,0-1-1,-1 1 1,0-1 0,-7 13-1,-51 81 12,40-70-14,-465 629 158,341-475-126,62-76 45,-84 149-1,222-348-227,4 3 0,76-87 0,164-148 98,60-12 79,-338 321-31,-19 11 4,-1 1 0,0-1 0,1 0 0,-1 1 0,0-1 0,0 0 0,1 1 0,-1-1 0,0 0 1,0 1-1,0-1 0,1 1 0,-1-1 0,0 0 0,0 1 0,0-1 0,0 1 0,0-1 0,0 0 1,0 1-1,0-1 0,0 1 0,0-1 0,0 0 0,0 1 0,0-1 0,0 1 0,0-1 1,0 0-1,-1 1 0,-14 42 54,-12 7-36,-1-2 0,-2-1 0,-43 49 0,31-40-15,-99 129 26,-150 216 108,-21 132 274,309-526-409,1-4-3,0 0 0,0 1 0,1-1 0,0 0-1,-1 1 1,1-1 0,1 1 0,-1-1-1,0 1 1,0 5 0,2-9-5,-1 1 1,0-1-1,0 0 0,0 0 1,1 0-1,-1 0 0,0 1 0,0-1 1,1 0-1,-1 0 0,0 0 1,0 0-1,1 0 0,-1 0 1,0 0-1,0 0 0,1 0 1,-1 0-1,0 0 0,1 0 0,-1 0 1,0 0-1,0 0 0,1 0 1,-1 0-1,0 0 0,0 0 1,1-1-1,-1 1 0,0 0 0,0 0 1,0 0-1,1 0 0,-1 0 1,0-1-1,0 1 0,0 0 1,1 0-1,-1 0 0,0-1 1,0 1-1,0 0 0,0 0 0,1-1 1,22-22-2,-1 0 0,0-2 0,-2-1 0,21-35 0,-4 9 15,408-536 19,-206 277-785,-239 320 392,-13 19 406,-305 498 275,217-352-216,-93 170 122,30 12 169,156-337-362,2 0 0,0 1 1,1 0-1,1 0 0,1 1 0,-1 34 1,4-54-30,0-1 0,-1 1 0,1 0 0,0-1 1,0 1-1,0-1 0,0 1 0,0-1 0,0 1 0,0 0 1,1-1-1,-1 1 0,0-1 0,0 1 0,0-1 1,0 1-1,1-1 0,-1 1 0,0-1 0,1 1 0,-1-1 1,0 1-1,1-1 0,-1 1 0,0-1 0,1 1 1,-1-1-1,1 0 0,-1 1 0,1-1 0,-1 0 0,1 0 1,-1 1-1,1-1 0,-1 0 0,1 0 0,-1 0 1,1 1-1,0-1 0,-1 0 0,1 0 0,-1 0 1,1 0-1,-1 0 0,2 0 0,25-14-106,-10-1 108,-1-1 0,-1 0 0,0-1 0,-1 0-1,-1-2 1,17-29 0,-2 4-17,106-157-58,222-353-552,-341 530 453,-2 0-1,0-1 1,-2 0-1,-1 0 1,10-36-1,-20 61 172,0 1-1,-1-1 1,1 0-1,0 0 1,0 0-1,0 0 0,0 0 1,0 0-1,0 0 1,0 0-1,0 0 1,0 1-1,0-1 0,-1 0 1,1 0-1,0 0 1,0 0-1,0 0 0,0 0 1,0 0-1,0 0 1,0 0-1,-1 0 1,1 0-1,0 0 0,0 0 1,0 0-1,0 0 1,0 0-1,0 0 1,-1 0-1,1 0 0,0 0 1,0 0-1,0 0 1,0 0-1,0 0 1,0 0-1,0 0 0,-1 0 1,1 0-1,0 0 1,0-1-1,0 1 0,0 0 1,0 0-1,0 0 1,0 0-1,0 0 1,0 0-1,0 0 0,-1 0 1,1-1-1,0 1 1,0 0-1,0 0 1,0 0-1,0 0 0,0 0 1,0 0-1,0 0 1,0-1-1,0 1 1,0 0-1,0 0 0,0 0 1,0 0-1,0 0 1,0-1-1,-10 10 29,-20 27 7,2 2-1,-34 60 1,-42 99 138,64-119-51,-212 467 734,242-520-793,1 0-1,1 1 0,1 0 0,2 0 1,0 0-1,0 42 0,4-68-61,1 0-1,0 1 0,0-1 1,0 1-1,0-1 1,0 0-1,0 1 1,0-1-1,0 1 0,0-1 1,0 0-1,0 1 1,0-1-1,1 1 1,-1-1-1,0 0 0,0 1 1,0-1-1,0 0 1,1 1-1,-1-1 1,0 0-1,0 1 0,1-1 1,-1 0-1,0 1 1,1-1-1,-1 0 1,0 0-1,1 1 0,-1-1 1,0 0-1,1 0 1,-1 0-1,1 1 0,-1-1 1,0 0-1,1 0 1,-1 0-1,1 0 1,-1 0-1,0 0 0,2 0 1,15-10-85,-5-3 75,-1-1 0,-1 0 0,0-1 0,-1 0 0,-1 0 0,0-1 0,-1-1 0,6-21 0,13-26-92,198-375-442,-219 431 528,-5 7 12,0 0 1,1 0-1,-1 0 1,0 0-1,1 0 1,0 0-1,-1 0 0,1 0 1,-1 0-1,1 1 1,0-1-1,0 0 1,0 0-1,-1 0 0,1 1 1,0-1-1,0 0 1,0 1-1,0-1 1,0 1-1,2-1 1,-3 25-2,-4-5 28,-1-1 0,0 0 0,-2 0 0,-12 26 1,-6 17 85,14-35-60,8-20-22,0 0 1,1 0 0,0 0 0,0 0-1,0 0 1,1 1 0,-1 8 0,4-44-12,2 1 0,1 0 0,1 0 1,1 0-1,13-30 0,-8 20-43,0 1-1,7-54 0,67-403 50,-69 405-13,-3 0 0,-5-1 0,-1-109 0,-4 126-6,3 0 0,19-86 0,9-87-2,-34-7 0,1-23 0,0 259 4,1 0 1,11-31 0,-10 34-1,1-1-1,-2 1 1,0-1-1,2-23 1,2 17-4,-4 9-9,0 0 0,-1-1 1,-1 1-1,0-1 0,-1 0 1,-2-21-1,0-13 6,10 50 19,4 14 36,0 0 0,-1 1 1,0 1-1,9 24 0,6 11-25,28 48 85,-18-30-5,4-1 0,91 124-1,-124-188-109,-1 0 0,1 0 0,-2 1-1,1-1 1,-1 1 0,0 1 0,-1-1-1,0 1 1,0 0 0,-1 0 0,0 0-1,-1 0 1,0 0 0,0 1-1,-1-1 1,0 1 0,-1 10 0,1-12 4,-1 0 1,0 0 0,-1 0 0,0 0 0,0-1-1,0 1 1,-1 0 0,0-1 0,-1 1-1,0-1 1,0 0 0,0 0 0,-1 0 0,-7 11-1,-63 88 18,-104 200 0,115-164 9,-17 36-35,66-157-92,14-21 94,0 0 1,0 0-1,0 0 1,0 0-1,0 0 1,-1 0 0,1 0-1,0 1 1,0-1-1,0 0 1,0 0-1,-1 0 1,1 0-1,0 0 1,0 0 0,0 0-1,0 0 1,-1 0-1,1-1 1,0 1-1,0 0 1,0 0-1,0 0 1,-1 0 0,1 0-1,0 0 1,0 0-1,0 0 1,0 0-1,0 0 1,0 0 0,-1-1-1,1 1 1,0 0-1,0 0 1,0 0-1,0 0 1,0 0-1,0-1 1,0 1 0,0 0-1,0 0 1,0 0-1,0 0 1,-1 0-1,1-1 1,0 1-1,0 0 1,0 0 0,0 0-1,0 0 1,0-1-1,0 1 1,0 0-1,1 0 1,-1 0 0,1-48-119,3 15 78,2 0 0,1 0-1,20-56 1,48-92-132,-62 152 156,29-64-91,96-151 0,-138 243 114,0 1 1,0 0 0,1-1-1,-1 1 1,0 0 0,0-1-1,0 1 1,0 0-1,1-1 1,-1 1 0,0 0-1,0-1 1,0 1 0,1 0-1,-1-1 1,0 1-1,1 0 1,-1 0 0,0 0-1,1-1 1,-1 1-1,0 0 1,1 0 0,-1 0-1,0 0 1,1-1 0,-1 1-1,0 0 1,1 0-1,-1 0 1,1 0 0,-1 0-1,0 0 1,1 0 0,-1 0-1,1 0 1,3 15 46,-8 26-14,-9 0-23,-1-1-1,-3-1 0,-24 43 1,15-30 17,-208 492 489,42-85-401,147-362-53,-52 163 0,84-207-52,1 0 0,3 0 0,3 1-1,-1 94 1,7 139-39,-1-280-52,-1-11-168,-1-15 125,2-134-86,27-209 0,-2 167 241,-10-1 1,-13-258 0,-25 218-9,-2-18 9,25 199-2,1 1 0,4-1 0,1 1 0,3 0 0,23-81 0,-29 127-26,23-72 8,-4-2 1,-3 0-1,10-114 1,-26-124-15,2-29 0,0 321 0,0 1-1,2 0 1,13-38-1,-11 42 8,-1 0 0,-1 0 0,-2 0-1,4-47 1,-8 46-1,-2 0 1,0 1-1,-1-1 1,-9-27-1,5 25-6,-22-44 0,19 48 0,1-1 0,-10-39 0,5-21-12,-5-119-1,17 169 6,-30-844 71,36 798-50,29-152-1,-16 127-8,4-33-8,38-215-26,-39 264 16,59-166-1,-63 213 10,-2 8 2,-1 1 1,-2-2-1,8-41 1,-18 72-5,-1-1 0,0 0 0,0 1 0,0-1-1,0 1 1,0-1 0,-1 1 0,0-1 0,0 1 0,0-1 0,0 1 0,0-1 0,-1 1 0,1 0 0,-3-4 0,-3-2-24,0 1 1,0 0-1,-14-13 1,-5-3-77,16 13 93,-1 1 0,-1 1 0,1-1 0,-1 2 0,-1 0 0,0 0 0,0 1 0,0 1 0,-1 0 0,0 1 0,0 1 0,-24-6-1,-5 5-56,1 1-1,-1 2 0,-42 4 1,51 0 39,1-1 0,-1-2 1,1-1-1,-1-1 0,1-2 1,-45-13-1,67 13 31,1 1 0,0-1 0,0-1 0,1 0 0,0 0 0,0-1 0,0 0 0,1 0 0,0-1 0,0 0 0,1 0 0,-8-12 0,6 6 0,1 0 0,0 0 0,1-1 0,0 0 0,1-1 0,1 1 0,-5-27 0,8 35 12,0 0 1,-1 0-1,1 0 0,-2 0 1,1 1-1,-1-1 0,0 1 1,0 0-1,0 0 0,-1 0 1,0 1-1,-6-5 0,10 8-7,0 0-1,0 0 1,0 0 0,0 0-1,1 0 1,-1 0-1,0 0 1,1 0-1,0-1 1,-1 1 0,1 0-1,0 0 1,0 0-1,0 0 1,0-1-1,1 1 1,-1 0 0,1 0-1,-1 0 1,1 0-1,0 0 1,-1 0 0,1 0-1,0 0 1,0 0-1,1 0 1,-1 0-1,0 0 1,1 1 0,-1-1-1,1 1 1,-1-1-1,1 1 1,3-3-1,9-3 18,0 1-1,1 0 1,0 1-1,0 0 1,0 1-1,0 1 1,19-2-1,115-1 197,-83 5-154,272-26 0,-305 17-81,-29 8-18,-18 7-9,-82 26-20,301-105 130,-172 65-55,1 1 1,-1 2-1,1 1 1,51-1-1,-53 7-3,-10 0-142,-43-4-178,-3-1 153,-45-12 1,-4-2 144,-142-7-36,29 5 105,184 20-51,0 0 0,0 0 0,0 0 0,0-1-1,0 1 1,0-1 0,1 1 0,-1-1 0,0 0-1,0 0 1,0 0 0,0 0 0,1 0-1,-1 0 1,0 0 0,1-1 0,-1 1 0,1 0-1,0-1 1,-1 1 0,1-1 0,0 0-1,0 1 1,0-1 0,0 0 0,0 0 0,0 0-1,1 0 1,-1 1 0,0-1 0,1 0-1,0 0 1,-1 0 0,1-4 0,1 4 0,-1-1 1,1 0-1,0 0 1,0 1-1,0-1 1,0 0-1,0 1 1,1-1 0,-1 1-1,1 0 1,0-1-1,-1 1 1,1 0-1,0 0 1,0 0-1,0 0 1,1 1-1,-1-1 1,0 0-1,1 1 1,-1 0-1,1-1 1,0 1 0,5-1-1,37-11 69,2 3-1,80-7 1,-14 3-56,107-12 164,50-12 59,-111 19-186,-93 11-43,1 4-1,128 7 1,-175 0-11,1 0 0,-1 1 0,0 1 0,0 1 0,-1 1 0,0 0 0,36 21 0,-40-18 4,0 2 0,0 0 1,-2 1-1,1 0 0,-2 1 0,0 1 0,0 0 1,-2 1-1,1-1 0,-2 2 0,0 0 0,-2 0 1,1 0-1,-2 1 0,8 34 0,-3 13 32,-2 0 0,-3 1-1,-4 79 1,1-16 10,-2 143 105,-4-233-135,-2-1 0,-1 0-1,-2 0 1,-25 73 0,-16 0 10,-5-3 0,-78 113 0,22-36-13,110-185-20,-1 0 0,1 0 1,0-1-1,0 1 1,0 0-1,0 0 0,0 0 1,0-1-1,0 1 1,-1 0-1,1 0 0,0 0 1,0 0-1,0-1 1,0 1-1,-1 0 1,1 0-1,0 0 0,0 0 1,0 0-1,-1 0 1,1 0-1,0 0 0,0 0 1,-1 0-1,1 0 1,0 0-1,0 0 0,0 0 1,-1 0-1,1 0 1,0 0-1,0 0 0,0 0 1,-1 0-1,1 0 1,0 0-1,0 0 0,-1 0 1,1 0-1,0 0 1,0 0-1,0 1 0,0-1 1,-1 0-1,1 0 1,0 0-1,0 0 0,0 0 1,0 1-1,0-1 1,-1 0-1,1 0 0,0 0 1,0 1-1,0-1 1,0 0-1,0 0 0,0 0 1,0 1-1,0-1 1,0 0-1,0 1 0,-3-34-142,8-41-11,28-451-737,-31 410 865,17-120-1,-11 176 40,4 0 0,1 0 0,39-101 0,-46 144-6,-4 9-1,0 1 0,1 0 1,-1 0-1,1-1 1,1 1-1,-1 1 1,1-1-1,0 1 1,0-1-1,8-7 0,-11 13 8,0-1-1,0 1 1,-1 0-1,1 0 0,0 0 1,0 0-1,-1-1 0,1 1 1,0 0-1,0 0 1,0 0-1,-1 0 0,1 1 1,0-1-1,0 0 1,0 0-1,-1 0 0,1 1 1,0-1-1,0 0 1,-1 1-1,1-1 0,0 1 1,-1-1-1,1 1 0,0-1 1,-1 1-1,1-1 1,-1 1-1,1 0 0,-1-1 1,1 1-1,-1 0 1,1-1-1,-1 1 0,0 0 1,1-1-1,-1 3 0,17 36 179,-14-29-168,11 28 34,-2 0 0,-2 1 1,-1 0-1,4 60 1,-4 162 80,-12-195-79,-3 0 0,-2-1 0,-4 0-1,-2 0 1,-3-1 0,-3-1 0,-2-1 0,-45 85 0,47-106-39,-3-1-1,-30 39 0,40-62-35,0-1-1,-1 0 1,-1-1 0,-1-1-1,0 0 1,-34 21 0,44-32-24,-1 0 1,1 0 0,-1-1 0,0 0-1,0 0 1,0-1 0,-1 0-1,1 0 1,0 0 0,0-1 0,-11-1-1,12 1-11,5 0 51,0 0 0,1 0-1,-1-1 1,0 1 0,0 0-1,1-1 1,-1 1 0,0 0-1,0-1 1,1 1 0,-1-1-1,0 1 1,1-1 0,-1 1 0,1-1-1,-1 0 1,1 1 0,-1-1-1,1 0 1,-1 1 0,1-1-1,0 0 1,-1 0 0,1 1-1,0-1 1,0 0 0,-1 0-1,1 0 1,0 1 0,0-1-1,0 0 1,0 0 0,0 0-1,0 0 1,0 1 0,0-1-1,1-1 1,-1 0 5,0 0 1,0 0-1,1 0 0,-1 0 0,1 0 1,-1 0-1,1 0 0,0 0 1,0 1-1,0-1 0,0 0 0,0 0 1,0 1-1,0-1 0,0 1 1,3-3-1,12-9 7,0-1 1,-1 0-1,-1-1 0,-1-1 1,0 0-1,16-25 0,2-3 1,13-15-14,-2-2 1,60-120 0,-85 144 2,-2-1 1,-1-1 0,-2 0-1,-2-1 1,-1 0 0,5-68 0,-10 44-2,-4 1 1,-2-1 0,-3 1-1,-2 0 1,-4 0 0,-2 1-1,-38-108 1,46 156 5,-1 1 0,0 1 1,-1-1-1,0 1 0,-1 0 0,0 1 1,-10-11-1,-5 0 5,-49-38 0,63 52-3,1 0 1,0-1 0,0 0-1,1 0 1,0-1-1,1 0 1,0 0 0,1-1-1,0 0 1,0 0-1,1 0 1,-3-13-1,-23-53 1,30 76 13,1 0 0,-1 0 0,1 1 0,-1-1 1,1 0-1,-1 1 0,1-1 0,-1 1 0,1-1 0,-1 1 0,1-1 1,0 1-1,0-1 0,-1 1 0,1 0 0,0-1 0,0 1 0,-1 0 0,1-1 1,0 1-1,0 0 0,0 0 0,1 0 0,33-10 24,-25 8-1,27-9-38,-13 4-3,-1 1 1,1 1-1,27-2 0,-44 6 4,-1 1-1,1 0 0,0 0 1,0 1-1,0 0 1,0 0-1,0 0 0,-1 1 1,1 0-1,-1 1 1,1 0-1,-1-1 0,0 2 1,0-1-1,10 8 0,3 4 7,1-1 0,0-1 0,1 0 0,1-2-1,0-1 1,0 0 0,1-2 0,1 0 0,-1-2-1,1 0 1,29 2 0,22 5-208,-75-50-74,-2 3 230,1-38-31,1 68 71,1 0 1,-1 0 0,1 0 0,0 0-1,0 0 1,0 0 0,0 0-1,1 0 1,0 1 0,0-1 0,0 0-1,0 1 1,5-6 0,-7 9 1,0-1-1,1 1 1,-1-1 0,1 1 0,-1 0 0,1-1-1,-1 1 1,1-1 0,-1 1 0,1 0 0,-1 0-1,1-1 1,0 1 0,-1 0 0,1 0 0,-1 0-1,1 0 1,0 0 0,-1 0 0,1 0 0,0 0-1,-1 0 1,1 0 0,-1 0 0,1 0 0,0 0-1,-1 0 1,1 0 0,-1 1 0,1-1 0,-1 0-1,1 1 1,0-1 0,-1 0 0,1 1 0,-1-1-1,0 0 1,1 1 0,-1-1 0,1 1 0,-1-1 0,1 1-1,-1-1 1,0 1 0,1 0 0,13 31 22,-11-26-3,60 183 144,-7-19-38,104 225 8,-79-220-49,-62-138-109,-52-125-423,-63-96 178,-153-339-138,244 509 414,0-1 0,2 0 0,-1-1 0,2 1 0,0-1 0,1-26 0,1 42 27,2 3 41,64 97 174,93 104 1,-159-203-249,6 5-6,-1 0 0,-1 0 0,1 1 0,-1-1-1,3 9 1,-7-15 5,1 1-1,-1 0 1,0 0 0,1 0-1,-1 0 1,0 0-1,0 0 1,0 0-1,1 0 1,-1 0-1,0 0 1,-1 0-1,1 0 1,0 0 0,0 0-1,0 0 1,0 0-1,-1 0 1,1 0-1,-1 0 1,1 0-1,0 0 1,-1 0-1,0-1 1,1 1 0,-1 0-1,1 0 1,-1 0-1,0-1 1,0 1-1,1 0 1,-1-1-1,0 1 1,0-1-1,0 1 1,0-1-1,0 1 1,1-1 0,-1 0-1,0 1 1,0-1-1,0 0 1,0 0-1,0 0 1,0 0-1,0 0 1,0 0-1,0 0 1,0 0 0,0 0-1,-1 0 1,-11 0-13,1 0 0,0-1-1,0-1 1,0 1 0,0-2 0,0 0 0,0 0 0,0-1 0,1-1 0,0 0 0,-16-9 0,-13-10-86,-61-51-1,43 31 70,45 34 39,11 7-3,0 1 0,0 0-1,0 0 1,-1 1 0,1-1 0,-1 0-1,1 1 1,-1 0 0,0-1-1,1 1 1,-1 0 0,-3-1 0,6 11 96,4 1-73,1 0 0,0-1 0,0 1 0,1-1 0,0 0 0,1-1 0,0 1 0,0-1 0,12 9 0,5 8 34,355 400 418,-250-289-387,-109-117-93,2-1-1,0-1 1,0-1-1,42 22 1,-58-35-5,3 0-188,-11-16 92,-4-2 54,0 0 0,-1 0 1,-13-20-1,-7-12-38,-101-202-270,-117-239 64,232 461 296,4 12-2,1-1 0,1 0 0,1-1 0,0 1 0,1-1 0,1 0 0,0-1 0,-1-31 0,4 44-5,1 1 1,0-1-1,0 0 1,1 0 0,0 1-1,-1-1 1,1 0-1,1 1 1,1-6-1,-1 8 6,-1 1-1,0-1 1,1 1-1,-1-1 1,1 1-1,0 0 1,0-1-1,-1 1 1,1 0-1,0 0 1,0 1-1,0-1 1,0 0-1,0 0 1,0 1-1,0 0 1,0-1-1,0 1 1,0 0-1,1 0 1,-1 0-1,0 0 1,2 0-1,-1 1 6,1 0 1,-1 0-1,0 0 0,0 0 0,0 0 0,0 1 0,0-1 0,-1 1 1,1 0-1,0-1 0,-1 1 0,1 1 0,-1-1 0,0 0 1,0 1-1,0-1 0,0 1 0,2 2 0,38 64 112,-29-44-95,34 58 81,55 139 0,14 100 22,20 43-88,-24-115-15,-83-194-33,3 0 0,48 63 0,-80-119-2,0 0-1,0 1 1,0-1 0,0 0-1,0 1 1,1-1 0,-1 1-1,0-1 1,0 0 0,0 1-1,0-1 1,1 0-1,-1 0 1,0 1 0,1-1-1,-1 0 1,0 1 0,0-1-1,1 0 1,-1 0 0,0 0-1,1 1 1,-1-1-1,0 0 1,1 0 0,-1 0-1,1 0 1,-1 0 0,0 0-1,1 1 1,-1-1-1,0 0 1,1 0 0,-1 0-1,1 0 1,-1-1 0,0 1-1,1 0 1,-1 0 0,1 0-1,-1 0 1,0 0-1,1-1 1,1-20-104,-12-34 30,-6 21 28,-2 1 1,-1 1 0,-2 0-1,-33-38 1,16 20-64,-213-282-266,236 310 385,10 13 3,-1 0 1,0 1-1,-1 0 1,1 1-1,-2-1 0,-13-11 1,20 18 37,5 26 167,17 16-92,2-2 1,2-1-1,38 46 1,-18-23-65,183 210 299,-209-250-318,1 0 0,1-2 0,1 0 0,1-2 0,0 0 0,1-2 0,1-1 0,0 0 0,1-2 0,31 10 0,31 12-2,-82-33-48,-5-1 26,-4 0-36,-1 0-1,1 1 0,-1-1 0,0-1 0,1 1 1,-1 0-1,1-1 0,0 0 0,-1 0 1,1 0-1,-1 0 0,1 0 0,0-1 0,-5-3 1,-44-30-160,45 29 170,-45-39-68,3-2-1,1-2 1,3-3-1,1-1 1,-70-117-1,102 154 86,9 13 2,0 0 0,1 0 0,0 0 0,0 0 0,0 0 0,0-1 1,0 1-1,0-1 0,-1-5 0,3 8 40,0 7 42,2 6-50,-1 1 1,2-1-1,0 1 0,0-1 0,1 0 0,1 0 1,0 0-1,12 21 0,63 89 122,-75-113-145,19 22 55,1-1 0,2-1 0,0-2 0,2 0 0,1-2 0,46 29 0,-16-16 40,1-3 0,109 43 0,-43-31-62,52 21 6,-160-61-61,1-1-1,1-1 1,-1-1-1,1-1 1,-1 0 0,1-2-1,0-1 1,0 0-1,21-4 1,27 2-9,3 1-31,76-10-1,-98 7 10,52 2-1,-66 3 34,-17-1 7,1 0-3,1 0-1,-1-1 1,0-1 0,0-1-1,0 0 1,28-10-1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104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0 4992 416,'54'-2'734,"60"-9"0,-64 8-409,90 4-1,-95 1-241,368 25 376,-387-27-458,0 1-1,0 2 1,0 1 0,0 1 0,-1 0-1,48 19 1,-70-22-4,13 1-4,-16-2 6,0-1 0,0 0 0,0 0 0,1 0 1,-1 0-1,0 0 0,0 0 0,0 0 1,0 0-1,0 0 0,0 0 0,1 0 0,-1 0 1,0 0-1,0 1 0,0-1 0,0 0 0,0 0 1,0 0-1,0 0 0,0 0 0,1 0 1,-1 1-1,0-1 0,0 0 0,0 0 0,0 0 1,0 0-1,0 0 0,0 1 0,0-1 0,0 0 1,0 0-1,0 0 0,0 0 0,0 0 1,0 1-1,0-1 0,0 0 0,0 0 0,0 0 1,0 0-1,-1 0 0,1 1 0,0-1 0,0 0 1,0 0-1,0 0 0,0 0 0,0 0 1,0 0-1,0 0 0,0 1 0,-1-1 0,1 0 1,0 0-1,0 0 0,0 0 0,0 0 0,0 0 1,-1 0-1,1 0 0,0 0 0,0 0 1,-10 10-64,9-9 56,-12 4-18,1-1 1,-1 0 0,1-1-1,-1-1 1,0 0 0,0 0-1,0-1 1,0-1 0,-1 0-1,1-1 1,-17-4-1,5 0-41,0-1 0,1-1 0,0-2-1,-43-21 1,46 20 57,-136-63-135,135 64 128,-1 2 0,1 0 0,-1 2 1,-1 0-1,-30-1 0,16 5 26,27 2-4,0 0 0,1-2 0,-1 1 0,0-1 0,1-1 0,-1 1 0,1-2 0,-1 0 0,1 0 0,-14-7 0,24 10-4,0 0 0,1 0 0,-1 0 0,0 0 0,0 0 0,1 0 0,-1 0 0,0 0 0,0-1 0,1 1 0,-1 0 0,0 0 0,0 0-1,0 0 1,1 0 0,-1-1 0,0 1 0,0 0 0,0 0 0,1 0 0,-1-1 0,0 1 0,0 0 0,0 0 0,0 0 0,0-1 0,0 1 0,0 0 0,1 0 0,-1-1 0,0 1 0,0 0 0,0 0 0,0-1 0,0 1 0,0 0 0,0-1 0,0 1 0,0 0 0,0 0 0,0-1-1,-1 1 1,1 0 0,0 0 0,0-1 0,0 1 0,0 0 0,0 0 0,0 0 0,-1-1 0,1 1 0,0 0 0,0 0 0,0 0 0,0-1 0,-1 1 0,1 0 0,0 0 0,0 0 0,-1 0 0,1-1 0,26 0 102,-24 1-101,97 1 148,-30 1-108,0-2-1,0-4 0,77-13 0,-84 3-97,2 4-1,120-5 0,-880 15-381,668 0 448,0-1 0,0-1 0,1-1 0,-1-1-1,1-2 1,-49-17 0,75 23-9,1 0 0,0 0 1,0 0-1,0 0 0,-1 0 0,1 0 0,0 0 0,0 0 0,0 0 0,-1 0 0,1 0 0,0-1 1,0 1-1,0 0 0,0 0 0,0 0 0,-1 0 0,1 0 0,0-1 0,0 1 0,0 0 0,0 0 0,0 0 1,0-1-1,-1 1 0,1 0 0,0 0 0,0 0 0,0-1 0,0 1 0,0 0 0,0 0 0,0 0 1,0-1-1,0 1 0,0 0 0,0 0 0,0 0 0,0-1 0,0 1 0,0 0 0,1 0 0,-1 0 0,0-1 1,0 1-1,0 0 0,0 0 0,0 0 0,0-1 0,1 1 0,13-10 15,25-5 14,77-19 123,174-28 1,128 5-88,-367 54-89,-29 2-186,-49 1-87,-24 3 233,1 2 0,-1 3 0,2 2 0,-55 18 1,55-13 85,-1-3 0,0-1 1,0-3-1,-59 2 0,108-10-21,0 0 1,0 0-1,-1-1 0,1 1 0,0 0 0,-1 0 0,1-1 0,0 1 0,0-1 0,-1 1 1,1-1-1,0 0 0,0 1 0,0-1 0,0 0 0,0 0 0,0 0 0,0 0 0,0 0 1,0 0-1,0 0 0,0 0 0,1 0 0,-1 0 0,0 0 0,1 0 0,-1-1 0,1 1 1,-1 0-1,1 0 0,0-1 0,0 1 0,-1 0 0,1-1 0,0 1 0,0 0 0,0-1 1,0 1-1,1 0 0,-1 0 0,0-1 0,1-1 0,0-3 4,0 0 0,1 0 0,-1 1 0,1-1-1,0 1 1,1-1 0,0 1 0,-1 0 0,6-6 0,16-13 36,0 1-1,2 1 1,0 2 0,2 0-1,56-29 1,-18 10-4,-59 34-34,258-149 13,-265 154-17,0 0-1,1-1 0,-1 1 1,0 0-1,1 0 0,-1-1 1,0 1-1,1 0 0,-1 0 1,0 0-1,1 0 0,-1 0 1,0-1-1,1 1 0,-1 0 1,1 0-1,-1 0 0,0 0 1,1 0-1,-1 0 0,1 0 1,-1 0-1,0 0 0,1 0 1,-1 0-1,0 1 0,1-1 1,-1 0-1,1 0 0,-1 0 1,0 0-1,1 1 0,-1-1 1,0 0-1,0 0 0,1 1 1,-1-1-1,0 0 0,1 1 1,-3 17-5,-17 21-17,0-16 17,0 0-1,-2-1 1,-1-1 0,0-1-1,-1-1 1,-2-1 0,0-1-1,0-1 1,-2-1 0,0-1-1,0-2 1,-41 13 0,57-22 0,-1 0 1,0-1 0,0 0 0,-21-1 0,30 0 5,1-1 0,-1-1 0,0 1 0,0 0 0,0-1 0,0 1 0,0-1 0,1 0 0,-1 0 0,0 0 0,1 0 0,-1-1 0,0 1 0,1-1 0,0 1 1,-1-1-1,1 0 0,0 0 0,0 0 0,0 0 0,0 0 0,0-1 0,1 1 0,-3-4 0,-2-10 6,0-1 0,0 0 0,2-1 0,0 1 0,1-1 0,1 0 0,1 0 0,0 0-1,1 0 1,5-34 0,6-10 9,33-106 0,-31 121-1,208-670 49,-206 675-84,-4 14 2,-1-1 0,-2 0 0,-1 0 0,-1-1 0,4-51 0,-10 80 17,-1 1 0,1 0 0,-1 0 0,1 0 0,-1 0 0,1 0 0,-1 0 0,1 0 0,-1 0 0,1 0 0,-1 0 0,0 0 0,1 0 0,-1 0 0,1 0 0,-1 0 0,1 0 0,0 1 0,-1-1 0,1 0 0,-1 0 0,1 1 0,-1-1 0,1 0 0,0 1 0,-1-1 0,-5 9 3,0 0 0,1 1-1,1-1 1,0 1 0,0-1 0,1 1 0,0 1 0,-2 11-1,-1 1 10,-168 700 119,73-275 39,98-434-170,-1 0 0,1-1 1,-2 1-1,0-1 0,-1 0 1,0-1-1,-9 15 0,15-26 2,-1-1 0,1 0 0,0 1-1,0-1 1,0 1 0,0-1-1,-1 1 1,1-1 0,0 0 0,-1 1-1,1-1 1,0 0 0,-1 1 0,1-1-1,0 0 1,-1 1 0,1-1-1,0 0 1,-1 0 0,1 1 0,-1-1-1,1 0 1,-1 0 0,1 0 0,0 0-1,-1 0 1,1 1 0,-1-1-1,1 0 1,-1 0 0,1 0 0,-1 0-1,1 0 1,-1-1 0,1 1 0,-1 0-1,1 0 1,-1 0 0,1 0-1,0 0 1,-1-1 0,1 1 0,-1 0-1,1 0 1,0-1 0,-1 1 0,1 0-1,0 0 1,-1-1 0,1 1-1,0-1 1,-1 1 0,1 0 0,0-1-1,0 1 1,-1-1 0,1 1 0,0 0-1,0-1 1,0 1 0,0-1 0,-1 1-1,1-1 1,0 1 0,0-1-1,-5-34 48,6-12-38,2 0 0,2 0 0,2 0 0,2 0-1,27-83 1,17-20-1,3-7 5,53-237 1,-96 293-31,-3 0 1,-6-148-1,-1 7-2,3 194 18,2 1 0,2-1 0,2 2 0,31-80 0,-26 84 0,-3 0 0,-1-1 0,-2 0 0,-1-1 0,5-87 0,-15 81 1,3 0 0,1 1 0,3-1 0,2 1 0,21-68 0,-5 32 26,-16 51-11,18-45 0,-14 44-18,-2 0 0,12-63 0,-14 33-11,-3 0-1,-3-1 1,-6-75-1,1 23 9,2 44 134,0 87-129,-1-11 0,1 0 0,-1 0 0,1 0 0,0 0 0,0 0 0,0 0 0,0 0 0,0 0 0,0-1 0,0 1 0,1 0 0,-1 0 0,1 0 0,0 0 0,-1 0 0,1-1 0,0 1 0,0 0 0,0-1 0,0 1 0,0-1 0,0 1 0,1-1 0,-1 1 0,0-1 0,3 2 0,155 100 54,13 8 14,-149-100-75,1 0-1,0-1 0,1-1 0,-1-1 1,2-2-1,-1 0 0,1-2 0,0 0 1,-1-2-1,29-1 0,-47-1 89,35-1-478,-37 0 44,-26-1 184,-7 0 143,-1 2 1,1 1-1,0 1 1,0 2-1,1 0 1,-1 2-1,1 1 1,-45 18-1,-8 7 45,-119 40 37,154-65 110,42-7-33,7-3-48,18-14-12,2 2 0,0 0 0,44-19 0,-15 8-50,195-91 28,-217 106-90,1 0-1,0 2 1,0 1 0,1 2 0,0 1-1,40 0 1,-73 5 32,1 0 0,-1 0 1,1 1-1,-1-1 0,1 0 0,-1 1 0,1-1 0,-1 0 0,1 1 1,-1-1-1,1 0 0,-1 1 0,0-1 0,1 1 0,-1-1 0,0 1 0,1-1 1,-1 1-1,0-1 0,0 1 0,1-1 0,-1 1 0,0-1 0,0 1 1,0 0-1,0-1 0,0 1 0,0-1 0,0 1 0,0 0 0,0-1 0,0 1 1,0-1-1,0 1 0,0-1 0,-1 2 0,1 0-1,0 0 0,-1 1 0,1-1-1,-1 0 1,0 0 0,1 0 0,-1 0 0,0 0-1,0 0 1,0 0 0,-3 2 0,-15 12-11,-1 0-1,0-2 1,-1 0 0,-35 16 0,20-10 19,-629 374 293,712-404-15,653-269-209,-542 214-77,57-19-336,-213 83 259,-20 10-49,-501 312-186,308-200 475,-203 153-1,315-204-20,95-68-97,30-14 81,129-73-11,293-148-49,-272 155-57,179-89-189,-693 376-38,223-136 191,-724 540 122,831-606-83,-23 19 122,31-26-122,0 0 0,0 0 0,0 0 1,0 0-1,0 0 0,0 0 0,0 0 1,0 1-1,1-1 0,-1 0 0,0 0 1,0 0-1,0 0 0,0 0 0,0 0 1,0 0-1,0 0 0,0 1 0,0-1 1,0 0-1,0 0 0,0 0 0,0 0 0,0 0 1,0 0-1,0 0 0,0 0 0,0 1 1,0-1-1,0 0 0,0 0 0,0 0 1,0 0-1,54-33 105,127-95-64,121-80-74,111-44 38,-206 129-2,-180 106-39,1 2 0,0 0 0,35-11-1,-59 27-60,-7 4 59,2-4 33,-55 56-30,-2-2 0,-76 55 0,24-22 7,-31 32 139,-237 260-1,226-206 143,198-228-156,93-105-106,16 13-20,6 7 0,289-191 0,-472 362-44,-55 51-14,-98 82 1,54-56 38,-225 235 83,262-252 209,-136 196-1,200-257-172,20-31-75,0 0 0,1 0 0,-1 0 0,0 0 0,0 0 0,0 0 0,0 0 0,0 0 0,1 0 0,-1 0 0,0 1 0,0-1 1,0 0-1,0 0 0,0 0 0,1 0 0,-1 0 0,0 0 0,0 0 0,0 0 0,0 1 0,0-1 0,0 0 0,0 0 0,0 0 0,0 0 0,0 0 0,0 1 0,1-1 0,-1 0 0,0 0 0,0 0 0,0 0 0,0 0 0,0 1 0,0-1 0,0 0 0,0 0 0,0 0 0,0 0 1,0 1-1,-1-1 0,1 0 0,0 0 0,0 0 0,0 0 0,0 0 0,0 1 0,0-1 0,0 0 0,0 0 0,0 0 0,0 0 0,-1 0 0,1 0 0,0 0 0,0 1 0,0-1 0,0 0 0,0 0 0,16-11 46,57-52-25,88-101-1,-39 38-18,127-107-101,338-244 0,-571 469-26,-26 26 79,-221 239-94,118-138 104,-553 673 383,513-589-192,150-200-187,9-9 69,435-490-50,-304 357-58,218-171 1,-287 263-96,-67 48 163,-1 0 0,0 0 0,1 0 1,-1 0-1,0-1 0,0 1 0,0 0 0,0 0 0,0 0 0,0 0 0,0 0 0,0 0 1,0-1-1,0 1 0,0 0 0,0 0 0,-1 0 0,1 0 0,0 0 0,-1-1 0,1 1 1,-1 0-1,0 1 0,-17 31-6,-2-1 0,-2 0-1,-27 31 1,8-10-2,-347 409 5,167-206 44,62-65 245,-159 249 0,310-427-280,6-11-2,1 0 0,-1 1 0,1-1 0,-1 0 0,1 0-1,0 1 1,0-1 0,0 1 0,0-1 0,1 1 0,-1-1 0,1 1 0,-1 4 0,26-36-124,948-1022 53,-919 1002-52,-51 46 91,14-9-81,-13 14 29,-7 10-49,-11 20 109,-2 0 0,0-1 1,-23 31-1,-75 93 65,70-96-36,-34 45 14,-441 646 339,487-694-344,-212 384 227,231-417-216,11-20-21,0 1-1,0 0 1,0 0 0,0 0 0,0 0 0,1 0 0,0 0 0,0 0 0,0 0 0,0 1 0,0 6 0,7-16-42,382-586-326,120-130 186,-508 719 159,1 1-1,0 0 0,-1-1 1,1 1-1,0 0 0,0 0 1,0 0-1,0 0 0,0 0 1,0 0-1,1 0 0,-1 0 1,0 0-1,0 1 0,1-1 1,1 0-1,-12 27-107,-147 221 184,103-170-4,-33 56 113,5 3 0,7 4 0,-98 257 0,162-368-152,-4 7 56,2 1 0,1 1 0,-10 68 0,21-105-71,0 0 0,-1 0 0,1 0 1,0 0-1,0 0 0,0 0 0,0 0 1,0-1-1,0 1 0,0 0 0,0 0 0,0 0 1,0 0-1,0 0 0,1 0 0,-1 0 1,0 0-1,1 0 0,-1-1 0,1 1 1,-1 0-1,2 1 0,-1-2-2,1 0 0,-1 0 0,1 0 1,-1-1-1,0 1 0,1-1 0,-1 1 0,1-1 0,-1 1 1,0-1-1,1 0 0,-1 0 0,0 0 0,0 0 0,0 0 1,0 0-1,0 0 0,0 0 0,0 0 0,0 0 0,0 0 1,0-1-1,1-1 0,23-40 44,-23 41-40,113-247-56,-30 59-100,337-599 85,-292 556-76,-120 216 92,-4 7-25,-1 0 0,0 1 0,0-2 0,6-20 0,-34 49-87,-9 23 189,2 1 1,2 1 0,2 1-1,-21 49 1,-75 205 301,69-164-215,-28 65-11,-62 157 129,103-243-121,-29 137 0,57-179-92,3 0 0,4 1 0,3 81 0,2-152-48,1 33-38,-1-34 70,1 0-1,-1 1 0,0-1 1,0 0-1,0 0 0,1 1 0,-1-1 1,0 0-1,0 0 0,1 0 1,-1 1-1,0-1 0,0 0 1,1 0-1,-1 0 0,0 0 1,1 0-1,-1 0 0,0 1 0,1-1 1,-1 0-1,0 0 0,1 0 1,-1 0-1,0 0 0,1 0 1,-1 0-1,0 0 0,1-1 1,-1 1-1,0 0 0,0 0 0,1 0 1,-1 0-1,0 0 0,1 0 1,-1-1-1,12-13-58,4-21-36,-16 33 94,137-404 4,1 0 26,-127 373-33,0 0 0,-2-1 0,-2-1 1,-1 1-1,-1-1 0,-1-67 0,-5 86 9,1-1-1,0 1 0,1-1 1,1 1-1,0 0 0,1 0 1,1 0-1,1 0 0,0 0 1,14-28-1,-9 27-5,-2 0-1,0-1 1,-1 0-1,-1 0 1,0-1-1,-1 1 1,-2-1 0,1 0-1,-2 0 1,-1-33-1,-1 38 4,1-1 0,0 2 0,0-1-1,2 0 1,0 0 0,0 0 0,1 1-1,1 0 1,0 0 0,1 0 0,0 0 0,1 1-1,0 0 1,14-16 0,-17 22-2,0 0 0,-1 0-1,1 0 1,-1-1 0,0 1 0,-1-1 0,0 0-1,0 1 1,0-1 0,-1 0 0,0 0 0,0-13-1,0 10 6,0-1 0,0 1 0,1 0 0,1 0 0,6-18 0,33-71 39,-3-3 1,26-115-1,-60 196-44,9-28 2,-3 0 0,-2 0 1,-2-1-1,1-50 0,-9 54 0,1-13 7,8-78 1,-5 128-5,-1 1 0,1-1 0,1 1 0,-1 0 0,1 1-1,1-1 1,7-10 0,18-38 25,4-23 5,-27 65-32,0 0 0,0-1-1,-2 0 1,0 0 0,0-1-1,-2 1 1,0-1 0,2-19-1,8-88 4,-12 117-1,-1-1 1,0 1-1,0-1 1,0 1 0,-1-1-1,0 1 1,0-1 0,0 1-1,-1 0 1,0 0 0,0 0-1,-1 0 1,0 0-1,0 0 1,0 1 0,-1-1-1,-3-4 1,2 1 12,0 1 0,1-1 0,0 1 1,1-1-1,0-1 0,1 1 0,-1 0 0,2-1 0,-1 1 1,1-1-1,1-18 0,-8-41 10,-58-157-28,63 210 0,1-1 0,1 1 0,1-1 0,2-26 0,0-7-6,-2 48 3,1-1 1,-1 1-1,0-1 0,1 1 0,-1-1 1,1 1-1,0-1 0,0 1 0,0 0 0,0-1 1,0 1-1,0 0 0,1 0 0,-1 0 1,1 0-1,-1 0 0,1 0 0,2-2 0,41-23 30,-17 11-33,-18 10-10,-1-1-16,0 0 1,1 1-1,0 0 1,0 1-1,0 0 1,1 0-1,-1 2 1,1-1-1,0 1 1,12-2-1,-22 7 26,1 0-1,-1-1 1,0 1-1,0 0 1,0 0-1,0 0 1,0 0-1,0-1 1,0 1-1,-1 0 1,1 1-1,0 2 1,0 1 10,3 4 5,1 1-1,0-1 1,0 0 0,1 0-1,1 0 1,-1-1 0,2 0-1,-1 0 1,1-1 0,0 0-1,1-1 1,0 1-1,0-1 1,0-1 0,1 0-1,0 0 1,0-1 0,14 4-1,17 5 9,0-2-1,1-2 0,69 8 0,-9-2 6,-68-10-17,0 2-1,-1 2 1,0 1-1,0 1 1,-1 2-1,-1 1 1,0 2 0,-2 1-1,1 1 1,-2 1-1,-1 2 1,-1 0-1,33 37 1,62 70 13,-104-114-14,0-1-1,1-1 0,0 0 0,1-1 0,38 17 0,-39-22-5,-11-5-1,0 1 1,0-1 0,0 2-1,0-1 1,0 1 0,-1 0-1,8 6 1,-12-9 13,3-1-38,-4 0-32,-36-2-128,-26-19 43,2-3 0,-59-31 0,56 24 5,-60-27-136,-216-72 0,316 125 261,1 1-1,-1 1 1,0 2-1,0 0 1,0 1-1,-43 6 1,61-6 10,0 1 0,-1-1 0,1 2 0,0-1 1,0 0-1,0 1 0,0-1 0,0 1 0,0 0 0,-4 3 0,6-3 2,0 0 0,1 0 0,-1 0-1,1 0 1,-1 0 0,1 1 0,0-1-1,0 0 1,0 1 0,0-1 0,0 0-1,1 1 1,-1-1 0,1 1 0,-1-1-1,1 1 1,0 0 0,1 4 0,-1-6 4,0 1 0,1-1 0,-1 1 0,1-1 0,-1 1 0,1-1 0,0 1 0,0-1-1,0 1 1,0-1 0,0 0 0,0 0 0,0 1 0,0-1 0,0 0 0,0 0 0,3 1 0,30 21 68,-12-10-31,13 13 3,-2 1 44,1-2-1,1-1 0,2-2 1,0-1-1,1-2 1,42 14-1,145 47 159,-194-66-202,0 2 0,-2 1 0,0 1 0,53 45 0,-77-59-40,0-1 0,0 0 0,1 0 1,-1 0-1,1 0 0,-1-1 0,1 0 0,0 0 0,0 0 0,0-1 1,0 0-1,0 0 0,0-1 0,9 1 0,-15-2-3,1 1 1,-1 0-1,1 0 0,-1-1 1,1 1-1,-1 0 0,1-1 1,-1 1-1,0 0 0,1-1 1,-1 1-1,0-1 0,1 1 1,-1-1-1,0 1 1,0-1-1,1 1 0,-1-1 1,0 1-1,0-1 0,0 1 1,0-1-1,0 1 0,1-1 1,-1 1-1,0-1 0,0 0 1,0 1-1,-1-2 0,1-17-36,0 17 30,-1-4-12,0 0-1,0 0 1,0 0 0,0 0-1,-1 0 1,0 1-1,-1-1 1,1 0 0,-5-7-1,-36-50-146,24 37 104,-207-258-512,156 205 299,4-3 1,-109-177-1,146 206 227,2-2 1,3 0 0,3-1 0,1-2-1,4 0 1,-17-106 0,27 115 54,-1-41 247,7 92-231,1 0 0,-1 0 0,1 1-1,0-1 1,0 0 0,0 0 0,0 0 0,1 0-1,-1 0 1,0 0 0,1-1 0,1 3-1,5 6 67,75 98 333,5-3-1,139 127 1,21 23-251,-21-16-85,-121-130-39,-16-19 3,-35-37-27,69 86 0,-106-119-172,-21-32-179,-28-39-12,-238-257-493,19 23 444,217 244 354,6 5 34,-1 2 1,-2 0-1,-1 2 1,-65-50 0,93 80 90,5 5 1,23 27 113,42 37 0,13 15 29,259 343 247,-315-391-476,-1 1-1,30 63 1,-50-94-5,-2 0-1,1 0 1,0 0 0,-1 1 0,0-1 0,0 0 0,0 1-1,0-1 1,-1 1 0,0-1 0,0 1 0,0-1-1,0 1 1,-1-1 0,0 1 0,0-1 0,0 1 0,0-1-1,-1 0 1,1 0 0,-1 0 0,-4 6 0,-2 0-34,0-1 0,-1 0 1,0 0-1,-1-1 0,0 0 1,-15 9-1,-39 33-97,60-46 136,1 0 0,-1 0 0,1 0-1,0 1 1,0-1 0,0 1 0,1 0 0,-1 0-1,1 0 1,0 0 0,1 0 0,-2 7-1,1 1 19,0 1-1,1-1 1,1 1-1,1 0 0,-1-1 1,2 1-1,0-1 0,1 0 1,0 0-1,1 0 0,0 0 1,1 0-1,1-1 0,0 0 1,14 21-1,0 3-2,17 46-1,-2-5-17,-27-58-56,-16-27-127,-18-30-9,-84-161 170,-46-77-11,151 268 29,-30-40-29,33 46 37,1 1-1,-1-1 1,1 0-1,-1 1 1,0-1-1,0 1 1,1 0-1,-1 0 1,0-1-1,0 1 1,0 1-1,0-1 1,-1 0-1,1 0 1,0 1-1,0-1 1,0 1-1,-1 0 1,1-1-1,0 1 1,-4 1-1,5 0 2,0 0 0,0 0 1,1 0-1,-1 0 0,0 0 0,0 1 0,1-1 1,-1 0-1,0 0 0,1 1 0,-1-1 0,1 0 0,0 1 1,0-1-1,-1 1 0,1-1 0,0 1 0,0-1 1,0 0-1,0 1 0,1-1 0,-1 1 0,0-1 0,1 2 1,-1 6 25,1 12 14,1 1 0,1-1 0,1 0-1,12 38 1,38 85 128,-31-87-102,302 953 328,-287-863-384,86 288 91,-103-385-93,42 74 0,-14-29-10,10 16-9,-59-107-8,0-3 12,0-1 0,0 1 0,0 0 0,0-1 0,0 1 0,0 0 0,0 0 0,0-1 0,0 1 0,0 0 0,0-1-1,0 1 1,0-1 0,1 1 0,-1 0 0,0-1 0,1 1 0,-1 0 0,0-1 0,1 1 0,-1-1 0,1 1 0,-1-1 0,1 1-1,-1-1 1,1 1 0,0-1 0,0 1-90,-4-25-277,-13-12 229,-2 0-1,-29-46 1,11 22 71,-40-74-68,-174-332-657,250 466 795,0-1 1,-1 0-1,1 0 0,0 0 0,0 0 0,-1 0 0,1 0 0,0 1 0,-1-1 0,1 0 0,-1 0 0,1 1 0,-1-1 0,0 0 0,1 1 0,-1-1 0,0 0 0,1 1 0,-1-1 0,0 1 0,0-1 0,1 1 0,-3-1 0,0 20 111,8 38 104,18 57-37,11 65 57,-28-142-155,2-1 0,1 0-1,2 0 1,2-1 0,28 56 0,106 152 312,-115-194-313,-1-1-33,-3 1 0,-2 1 0,-2 2 0,-3 0 0,22 79 0,-7-11 9,-15-53-21,17 93 0,-31-118-23,3 26-4,25 87 1,-8-64-5,-23-77-3,0-1-1,-1 1 1,0 0-1,1 19 1,-3-18-5,1-1-1,1 0 1,6 24 0,0-22-58,1-14-60,-2-3 121,4 2 6,0 1-1,1 0 1,-2 1 0,1 0 0,0 1-1,-1 0 1,1 0 0,15 11-1,19 5-3,-37-15-3,1 1 0,-1 0 0,0 0 0,0 1 0,-1 0 0,0 0-1,0 1 1,-1 0 0,0 1 0,7 10 0,-8-10-1,1 0 0,0-1 0,0 0 0,1 0 0,0-1 0,0 0 0,1 0 0,0-1 0,11 7 0,-12-10-26,0 1 0,0-1-1,0-1 1,1 1-1,-1-1 1,1-1-1,0 0 1,-1 0 0,1 0-1,0-1 1,13-2-1,-9 2 77,-13 0-50,1 0 1,-1 0-1,0 0 0,1 0 1,-1 0-1,0 0 1,1 0-1,-1 0 1,0 0-1,1 0 0,-1-1 1,0 1-1,0 0 1,1 0-1,-1 0 0,0 0 1,1 0-1,-1-1 1,0 1-1,0 0 1,1 0-1,-1-1 0,0 1 1,0 0-1,0 0 1,1-1-1,-1 1 0,0 0 1,0 0-1,0-1 1,0 1-1,0 0 1,0-1-1,0 1 0,1 0 1,-1-1-1,0 1 1,0 0-1,0-1 0,0 1 1,0-1-1,-7-18-46,-17-16-29,-23-3-216,-92-57 1,85 60 123,-71-59-1,318 233 843,-70-52-419,-93-68-199,-19-13-68,0 0-1,0-1 0,0 0 1,21 5-1,-9-3 24,-21-6-53,-2-9-181,0 3 209,-1 0 1,0-1-1,-1 1 1,1 0 0,-1 0-1,0 0 1,0 0-1,0 0 1,-6-8 0,-35-46-257,31 44 200,-30-35-76,-3 2 0,-52-44 0,7 8-42,82 76 180,-322-329-190,399 373 706,13 18-261,16 13-22,4-4 0,108 48 0,-194-104-251,-1 0 1,1-2-1,1 0 0,-1-1 1,1 0-1,26 1 0,-43-8-9,0 0 0,0 1-1,1-1 1,-2 0 0,1 0-1,0 0 1,0 0 0,-1 0 0,-1-2-1,-4-6-25,-1 1-1,0 1 0,-1-1 1,0 1-1,-1 1 1,0-1-1,0 2 0,-19-13 1,12 8 11,-107-79-160,62 49 197,3-2 0,1-3 0,-66-72 0,119 115 19,0 0 0,1 0-1,0-1 1,0 1 0,0-1-1,0 0 1,-2-7 0,5 12-1,0-1 1,1 1-1,-1-1 1,0 1-1,1-1 0,-1 1 1,0-1-1,1 1 1,-1 0-1,1-1 1,-1 1-1,1 0 0,-1-1 1,1 1-1,-1 0 1,1 0-1,-1-1 1,1 1-1,-1 0 0,1 0 1,-1 0-1,1 0 1,0 0-1,-1 0 1,1 0-1,-1 0 0,1 0 1,-1 0-1,1 0 1,-1 0-1,1 0 1,0 0-1,-1 0 1,1 1-1,-1-1 0,1 0 1,-1 0-1,1 1 1,28 6 147,-11 1-81,0 1 0,0 1 0,-1 0 0,25 20 0,63 62 76,-71-62-83,66 54 73,-86-74-127,1 0 0,0 0 0,1-2 0,0 0 1,20 7-1,-35-14-12,0 0 1,1-1-1,-1 1 1,1-1-1,-1 1 0,1-1 1,0 0-1,-1 1 1,1-1-1,-1 0 1,1 0-1,-1 0 0,1 0 1,0-1-1,-1 1 1,1 0-1,-1-1 1,3 0-1,-4 0-2,1 1 1,-1-1-1,1 0 0,-1 1 0,0-1 1,1 0-1,-1 1 0,0-1 0,0 0 1,0 0-1,1 1 0,-1-1 0,0 0 1,0 0-1,0 1 0,0-1 0,0 0 1,0 0-1,0 1 0,-1-1 1,1 0-1,0 0 0,0 1 0,0-1 1,-1-1-1,-3-5-16,1 0 0,-1 0 0,0 1 0,0-1 0,-1 1 0,-5-7 0,-171-150-278,63 62 163,-110-131 2,187 183 132,2-3-1,2 0 1,-31-61 0,56 93 1,9 16 4,0 0 0,1 0-1,-1-1 1,1 1 0,0 0-1,0-1 1,1 1 0,-1-1-1,-1-8 1,9 12 28,6 5 1,0 0-1,-1 1 1,0 0 0,0 1 0,0 0-1,-1 1 1,1 0 0,-2 0-1,12 12 1,9 5-13,16 9 23,272 188 234,-273-194-245,1-2 0,2-3 0,0-1 0,1-3 0,72 18 1,-74-31-108,-46-5-5,-2-2 10,-6-8 38,0 2 0,0-1 0,-1 1 0,0 0 0,0 0 0,-1 1 0,0 0 0,-14-8 0,-13-11-64,-184-142-245,-249-206 335,452 359 30,-17-15-10,27 22 79,11 10 123,62 42-76,51 34 44,242 122-1,-300-174-164,99 61 0,-241-143-431,-336-189 301,306 169 132,-161-140 0,208 156-2,-81-94-1,138 140 14,11 8-18,12 7 5,-12 0-9,19 3 39,-1 0-1,1 2 1,-1 0 0,29 14-1,80 46 68,-66-32-74,48 24 11,192 94 61,-210-110-54,126 38 1,-172-73-67,-44-7-26,-14-12-144,-44-31-69,-100-61 0,0 2 143,-305-275-40,368 289 138,5-4-1,-125-170 1,158 190 41,94 96 102,122 110 114,-87-67-198,4-4-1,2-3 0,100 55 0,-90-70-17,185 65 1,-274-110-113,-13-12-64,-122-105-332,0 1 211,15-1 208,-109-141 0,160 172 33,5-2 0,-86-162 1,141 238 22,1-1 0,1-1 1,-1 1-1,2-1 1,-5-21-1,9 35-3,0-1 0,0 1 0,0 0-1,0-1 1,0 1 0,0 0 0,0-1-1,0 1 1,0 0 0,0-1 0,0 1-1,0 0 1,0-1 0,0 1 0,0 0-1,0-1 1,0 1 0,0 0 0,1-1-1,-1 1 1,0 0 0,0-1 0,0 1 0,0 0-1,1 0 1,-1-1 0,0 1 0,0 0-1,1 0 1,-1-1 0,0 1 0,1 0-1,-1 0 1,0 0 0,0-1 0,1 1-1,-1 0 1,0 0 0,1 0 0,-1 0-1,0 0 1,1 0 0,20 5 56,19 19 88,17 27 31,-3 1 0,87 110 0,-27-28-42,-53-66-69,2-2 1,4-3-1,121 88 1,-166-141-130,-21-10 0,-2-3 5,-7-14 3,-1 1 0,0 0-1,-1 0 1,0 1 0,-1 1 0,-1 0 0,-21-19 0,-1-5-66,-136-151-222,-138-164 185,250 279 174,4-2-1,-86-160 1,139 233-14,-6-9 12,1 0-1,1-1 1,0 0-1,-6-27 1,10 40-12,1-1 0,0 1 0,0 0 0,0-1 1,0 1-1,0 0 0,-1-1 0,1 1 1,0 0-1,0-1 0,0 1 0,0 0 1,0-1-1,0 1 0,0-1 0,0 1 0,1 0 1,-1-1-1,0 1 0,0 0 0,0-1 1,0 1-1,0 0 0,1-1 0,-1 1 0,0 0 1,0 0-1,0-1 0,1 1 0,-1 0 1,0-1-1,0 1 0,1 0 0,-1 0 0,0 0 1,1-1-1,-1 1 0,0 0 0,1 0 1,-1 0-1,0 0 0,1 0 0,18 5 80,0 7 0,-1 1 1,0 1-1,-1 0 0,0 1 1,-1 1-1,-1 0 0,25 36 1,-9-14-18,169 222 153,78 89-7,-263-332-217,0-1 0,0 0-1,2-1 1,22 15-1,-38-38-163,-2-3 154,0 0-1,-1 0 0,0 0 1,-1 1-1,0-1 0,0 1 1,-1-1-1,-6-9 0,-50-84-135,22 40 102,-59-108-41,-100-198 51,159 287 41,3-3 0,4-1 0,-32-143 0,80 246 204,13 21-67,-29-36-131,110 142 207,143 241 1,-247-370-217,-4-7 0,1 0 0,-1-1-1,1 0 1,0 1 0,1-2 0,0 1-1,0 0 1,8 7 0,-12-22-77,-2-12 75,-1 0-1,-1 0 1,-1 0 0,0 0 0,-12-29 0,-49-106-110,33 83 53,16 35 41,-49-124-140,55 133 134,2 0 1,1 0-1,-6-48 0,12 75 28,1 0-1,-1 1 1,1-1 0,0 0-1,0 0 1,0 1-1,0-1 1,0 0 0,0 0-1,0 1 1,1-1-1,-1 0 1,0 1 0,1-1-1,-1 0 1,1 1-1,0-1 1,0 1 0,1-3-1,-1 5 4,1-1-1,0 0 0,-1 1 0,1 0 0,-1-1 1,1 1-1,-1 0 0,0 0 0,1 0 1,-1 0-1,0 0 0,0 0 0,1 0 1,-1 0-1,0 0 0,0 1 0,0-1 1,-1 0-1,1 1 0,1 1 0,14 21 65,-1 0 0,-1 1-1,-2 0 1,17 47 0,28 116 61,-54-176-122,66 297 208,-56-248-179,0-13-41,-13-47-32,0-13-43,0-1 79,1-13-16,-1 1 0,-2-1 0,0 0 1,-2 1-1,-10-39 0,-56-166-143,66 213 132,5 30 35,3 29 40,1-1 0,2 0 0,24 80 1,-4-21 3,34 322 185,-7-38 40,-26-239-182,11 173-1,-32-229-79,5 99 100,-12-188-140,-8-36-1074,-4 6-42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5T12:50:49.105"/>
    </inkml:context>
    <inkml:brush xml:id="br0">
      <inkml:brushProperty name="width" value="0.5" units="cm"/>
      <inkml:brushProperty name="height" value="1" units="cm"/>
      <inkml:brushProperty name="color" value="#996600"/>
      <inkml:brushProperty name="tip" value="rectangle"/>
      <inkml:brushProperty name="rasterOp" value="maskPen"/>
    </inkml:brush>
  </inkml:definitions>
  <inkml:trace contextRef="#ctx0" brushRef="#br0">52 670 0,'-1'0'23,"1"0"-1,-1 0 1,1 0 0,-1 0-1,1 0 1,-1 0 0,1 0 0,-1 0-1,1 0 1,-1 0 0,1 0-1,-1 0 1,1 0 0,-1-1-1,1 1 1,-1 0 0,1 0-1,-1 0 1,1-1 0,0 1-1,-1 0 1,1-1 0,-1 1 0,1 0-1,0-1 1,-1 1 0,1 0-1,0-1 1,-1 1 0,1-1-1,0 1 1,0-1 0,0 1-1,-1-1 1,1 1 0,0-1-1,0 1 1,0-1 0,0 1 0,0-1-1,0 1 1,0-1 0,0 1-1,0-1 1,0 1 0,0-1-1,0 1 1,0-1 0,0 1-1,0-1 1,1 1 0,-1-1-1,0 1 1,0 0 0,1-1 0,-1 1-1,0-1 1,1 1 0,-1 0-1,0-1 1,1 1 0,-1-1-1,0 1 1,1 0 0,-1 0-1,1-1 1,0 1 0,75-48 351,-28 20-305,391-291 164,-195 131-349,-223 173 74,-11 7-3,1 0 1,-1 1-1,1 0 1,1 0-1,15-5 1,-27 12 42,0 0 1,1 1 0,-1-1 0,0 0-1,0 1 1,0-1 0,0 1 0,1-1-1,-1 0 1,0 1 0,0-1 0,0 1 0,0-1-1,0 0 1,0 1 0,0-1 0,0 1-1,0-1 1,0 0 0,0 1 0,0-1-1,0 0 1,-1 1 0,1-1 0,0 1-1,0-1 1,0 0 0,0 1 0,-1 0-1,-4 10 1,-1 1 0,0-1-1,-1 0 1,0-1 0,-1 1-1,0-2 1,-13 14 0,-76 67-73,74-71 62,-581 522 135,602-539-115,-1 0 1,1 0-1,0 0 0,0 0 1,0 0-1,0 0 0,0 1 0,1-1 1,-1 1-1,1-1 0,-1 1 1,1 0-1,0-1 0,0 1 1,0 0-1,0 0 0,0 5 0,7-7 62,21-3-28,1-1 1,-1-1-1,0-1 1,0-1-1,-1-2 1,1 0-1,32-17 1,176-100-20,108-97-141,-318 208 27,-47 39 34,8-10 77,-491 490 130,455-464-137,26-22 17,1 1 0,0 1 0,-25 31 0,48-52-28,0 0-1,0 0 0,0 1 1,0-1-1,0 0 0,-1 0 1,1 1-1,0-1 0,0 0 1,0 1-1,0-1 0,0 0 1,0 0-1,0 1 0,0-1 1,0 0-1,0 0 0,0 1 1,0-1-1,0 0 0,0 1 1,1-1-1,-1 0 0,0 0 1,0 1-1,0-1 0,0 0 1,0 0-1,0 1 0,1-1 1,-1 0-1,0 0 0,0 0 1,0 1-1,1-1 0,-1 0 1,0 0-1,0 0 0,1 0 0,-1 0 1,0 1-1,0-1 0,1 0 1,-1 0-1,0 0 0,0 0 1,1 0-1,-1 0 0,0 0 1,1 0-1,-1 0 0,0 0 1,0 0-1,1 0 0,-1 0 1,0 0-1,0 0 0,1 0 1,-1-1-1,0 1 0,1 0 1,-1 0-1,20-2 33,4-5-26,-1-1 1,0 0-1,0-2 0,38-24 1,-17 11-9,173-101-20,39-19-24,-234 137-8,-22 6 50,0 1 1,0-1-1,1 0 1,-1 1 0,0-1-1,0 1 1,0-1 0,0 0-1,0 1 1,0-1 0,1 1-1,-1-1 1,0 0-1,0 1 1,0-1 0,0 1-1,-1-1 1,1 0 0,0 1-1,0-1 1,0 0 0,0 1-1,0-1 1,0 1 0,-1-1-1,1 0 1,0 1-1,0-1 1,0 0 0,-1 1-1,-27 37-25,-225 218 60,101-109 19,128-124-31,16-16-9,0 1-1,0-1 1,1 1 0,0 1-1,-11 17 1,18-25-13,0-1 1,0 0 0,0 0 0,0 1-1,0-1 1,0 0 0,0 0-1,0 0 1,0 1 0,0-1-1,0 0 1,0 0 0,0 1-1,0-1 1,0 0 0,0 0 0,0 0-1,0 1 1,1-1 0,-1 0-1,0 0 1,0 0 0,0 0-1,0 1 1,1-1 0,-1 0 0,0 0-1,0 0 1,0 0 0,0 0-1,1 0 1,-1 0 0,0 1-1,0-1 1,0 0 0,1 0 0,-1 0-1,0 0 1,0 0 0,1 0-1,-1 0 1,0 0 0,0 0-1,0 0 1,1 0 0,-1 0-1,0 0 1,0 0 0,1 0 0,-1-1-1,0 1 1,0 0 0,0 0-1,1 0 1,-1 0 0,2 0 6,9-1 5,0 0 0,0-1 0,0 0 1,0-1-1,-1 0 0,1 0 0,17-9 0,73-45-19,-42 22 12,205-118-68,-256 148 57,-5 2-3,1 1 0,-1-1 0,1 1 0,0 0 0,0 0 0,0 0 0,0 1 0,0-1-1,0 1 1,0 0 0,8-1 0,-21 30 37,-28 23-32,-2-2 0,-3-2 0,-57 52 0,37-39-2,-76 67 46,-34 37 18,172-164-57,0 0 0,1 0 0,-1 0 0,0 0-1,0 0 1,0 0 0,1 0 0,-1 0 0,0 0-1,0 0 1,1 0 0,-1 0 0,0 0 0,0 0-1,0 0 1,0 0 0,1 0 0,-1 1 0,0-1-1,0 0 1,0 0 0,0 0 0,1 0 0,-1 0-1,0 1 1,0-1 0,0 0 0,0 0 0,0 0-1,0 0 1,1 1 0,-1-1 0,0 0 0,0 0-1,0 0 1,0 1 0,0-1 0,0 0 0,0 0-1,0 0 1,0 1 0,0-1 0,0 0 0,0 0-1,0 0 1,0 1 0,0-1 0,0 0 0,0 0-1,-1 0 1,1 1 0,0-1 0,0 0 0,0 0-1,0 0 1,0 0 0,0 1 0,0-1 0,-1 0-1,1 0 1,0 0 0,0 0 0,0 0 0,0 1-1,-1-1 1,1 0 0,0 0 0,0 0 0,-1 0 0,18-2 13,3-5-4,0-1-1,0-1 0,-1-1 0,0-1 1,-1-1-1,21-16 0,8-4-2,0 1-6,402-249-32,-447 279 30,4-3-14,1 1-1,-1 0 1,1 0-1,0 0 1,12-3-1,-19 6 16,0 0-1,1 0 1,-1 0 0,0 0 0,1 0-1,-1 0 1,0 0 0,1 0-1,-1 1 1,0-1 0,1 0 0,-1 0-1,0 0 1,1 0 0,-1 0-1,0 1 1,1-1 0,-1 0 0,0 0-1,0 0 1,1 1 0,-1-1 0,0 0-1,0 1 1,1-1 0,-1 0-1,0 0 1,0 1 0,0-1 0,0 0-1,1 1 1,-1-1 0,0 0-1,0 1 1,0-1 0,0 0 0,0 1-1,0-1 1,0 0 0,0 1-1,0-1 1,0 0 0,0 1 0,0-1-1,0 1 1,0-1 0,0 0-1,-1 1 1,1-1 0,0 1 0,-5 14-25,-8 5 26,0-1 0,-1-1 0,-1-1 0,-1 0 0,-19 17 0,11-10 0,-186 159 10,64-59 18,119-100 2,1 1 0,1 1 0,2 1 1,1 0-1,-25 41 0,44-64-27,-2 14-6,22-18 14,0-6-4,0-1 1,0 0-1,-1-2 0,0 1 1,0-2-1,-1 0 1,-1-1-1,17-16 0,10-5 12,85-58-35,158-86 0,-268 167-6,-8 4-5,0 0 0,0 1-1,1 0 1,0 0 0,0 0 0,0 1 0,0 1 0,0 0 0,13-2 0,-23 16 43,-3-1-17,-1 1 1,0-1-1,0 0 1,-2-1 0,1 1-1,-1-1 1,0 0-1,-1-1 1,-15 15 0,0 1-2,-356 385 72,367-398-73,-1-1 1,0 0 0,0-1 0,-1 0-1,-21 11 1,31-19-4,-1 0-1,1-1 1,0 1 0,-1-1-1,1 1 1,-1-1 0,1-1-1,-1 1 1,0-1 0,1 1-1,-1-1 1,0-1 0,1 1-1,-1-1 1,0 0 0,1 0-1,-1 0 1,1 0 0,0-1-1,-1 0 1,1 0 0,0 0-1,-8-5 1,-1-4 5,0-1 0,0-1 0,1 0-1,1 0 1,0-2 0,0 1 0,2-1 0,0 0-1,1-1 1,0 0 0,-10-33 0,0-13-84,-20-122 0,29 127-19,3 22 57,-1 0 0,-1 1 0,-2 0 0,-1 1 0,-2 0 0,-1 1 0,-1 0 0,-2 1 0,-30-40 0,18 33 49,9 14 3,-32-54 1,47 69-5,0-1 0,1 0 0,0 0 0,1 0-1,0 0 1,0-1 0,1 1 0,0-1 0,1-18-1,1-73 171,0 103-154,1 0-1,0-1 0,0 1 1,0 0-1,0-1 0,-1 1 1,1 0-1,0 0 0,-1 0 1,1 0-1,-1 0 0,1 0 0,-1-1 1,1 1-1,-1 0 0,0 0 1,1 0-1,-1 1 0,0-1 1,0 2-1,7 31 3,-5-25 20,29 133 207,65 180 1,77 128 92,-152-397-334,-1 2 0,-3 1-1,-3 0 1,-2 1 0,-2 0-1,-3 0 1,0 68 0,-24 175 19,0 2-27,17-301-77,0-22 0,-2-215 9,4-240-252,4 371 255,4 1 0,36-153 0,-35 217 30,31-71 1,-31 85 21,-11 26 17,0 0-1,0 0 0,0 0 1,1 0-1,-1 0 1,0 0-1,0 0 0,0 0 1,0 0-1,0 0 0,0 0 1,0 1-1,0-1 0,0 0 1,0 0-1,0 0 1,0 0-1,1 0 0,-1 0 1,0 0-1,0 0 0,0 0 1,0 0-1,0 0 0,0 0 1,0 0-1,0 0 0,0 0 1,0 0-1,1 0 1,-1 0-1,0 0 0,0 0 1,0 0-1,0 0 0,0 0 1,0 0-1,0 0 0,0-1 1,0 1-1,0 0 1,0 0-1,0 0 0,1 0 1,-1 0-1,0 0 0,0 0 1,0 0-1,0 0 0,0 0 1,0 0-1,0 0 0,0 0 1,0-1-1,0 1 1,0 0-1,0 0 0,0 0 1,0 0-1,0 0 0,0 0 1,0 0-1,0 0 0,2 12 15,0 23 6,-2-26-15,-27 801 372,7-332 1,20-476-385,0 0-1,0 0 0,0 1 1,0-1-1,0 0 0,1 0 1,-1 0-1,1 1 0,-1-1 1,1 0-1,0 0 0,0 0 0,0 0 1,0 0-1,0 0 0,2 2 1,-3-4 3,1 0 1,-1 0-1,0 1 0,1-1 1,-1 0-1,0 0 1,1 0-1,-1 0 1,0 0-1,1 0 1,-1 0-1,0 0 0,1 0 1,-1 0-1,0 0 1,1 0-1,-1 0 1,0 0-1,1 0 1,-1-1-1,0 1 0,1 0 1,-1 0-1,0 0 1,1 0-1,-1-1 1,0 1-1,0 0 0,1 0 1,-1-1-1,0 1 1,0 0-1,1-1 1,11-23 5,6-44-153,10-76 0,-6 24-25,21-66 145,88-241 1,-113 380 34,2 1 1,2 0-1,42-62 0,-43 84-53,-15 28 24,-6 17 32,-7 32 47,-3-1 0,-31 94 0,1-7 58,11-17 91,5 0 0,5 2 1,-4 169-1,30-253-211,-7-39 5,0-1 0,0 1 0,1-1 0,-1 1 0,0 0 0,0-1 0,1 1 0,-1-1 0,1 1 0,-1-1 0,0 0 0,1 1 0,-1-1 0,1 1 0,-1-1 0,1 0 0,-1 1 0,1-1 0,-1 0 0,1 1 0,-1-1 0,1 0 0,0 0 0,0 0 1,0 0 1,0 0 0,1-1 0,-1 1 0,-1 0-1,1-1 1,0 1 0,0-1 0,0 0 0,0 1 0,0-1-1,0 0 1,0 1 0,-1-1 0,1 0 0,0 0 0,-1 0-1,1 1 1,0-2 0,8-13-15,-1 0-1,-1-1 1,0 1-1,-1-1 1,-1 0-1,6-30 1,3-8-53,66-231-231,-15 48 160,102-244 0,-142 431 118,-25 50 21,0 0 0,0 0 0,0 0-1,0 1 1,0-1 0,0 0 0,0 0 0,0 0 0,0 1-1,0-1 1,0 0 0,0 0 0,0 0 0,1 1 0,-1-1-1,0 0 1,0 0 0,0 0 0,0 0 0,0 0 0,1 1-1,-1-1 1,0 0 0,0 0 0,0 0 0,1 0 0,-1 0-1,0 0 1,0 0 0,0 0 0,1 0 0,-1 1 0,0-1-1,0 0 1,0 0 0,1 0 0,-1 0 0,0 0 0,0 0-1,0 0 1,1-1 0,-1 1 0,0 0 0,0 0 0,0 0-1,1 0 1,-1 0 0,0 0 0,0 0 0,0 0 0,0 0 0,1-1-1,-1 1 1,0 0 0,0 0 0,0 0 0,1-1 0,0 21 25,-1-20-25,0 29 37,1 36 15,-3 1 0,-18 112-1,-130 376 190,26-115 15,118-414-245,1 0 1,1 0 0,1 1 0,1 36-1,5-95-67,0 0-1,2 0 0,15-52 0,3-12-100,28-162-44,11 3 0,152-398 0,-200 622 188,-10 24-1,0-1 1,0 0-1,0 0 0,-1-1 0,-1 1 1,0-1-1,2-14 0,-4 21-18,1 28 224,11 72 32,-2-24-64,0 82 1,-12-95-96,-2 0 0,-22 105 1,-47 113 59,-15 85 168,85-333-267,1 60 1,3-65-18,-2 0 1,0-1-1,-7 37 0,6-53-19,0-1 1,0 1-1,-1-1 0,0 0 0,0 0 0,-1 0 0,0 0 0,0 0 1,0-1-1,-1 0 0,0 0 0,-7 6 0,11-9 10,-1 0 0,1 0 0,0 0 0,-1-1 0,1 1 0,0 1 0,1-1 0,-1 0 0,1 0 0,-1 0 0,1 0 0,0 0 0,0 1 0,1 4 0,-5 28 0,1-30 0,2-1 0,-1-1 0,0 1 0,-1 0 0,1-1 0,-1 0 0,0 1 0,0-1 0,0 0 0,-4 4 0,-1-1 2,1 1-1,0 0 1,1 0-1,-9 15 1,10-16 2,0 1 1,0 0-1,-1-1 1,-11 11-1,14-16-15,0 1 0,0-1 0,0 0 1,-1 0-1,1-1 0,-1 1 0,1-1 0,-1 1 0,0-1 0,0 0 0,0 0 0,1-1 1,-1 1-1,-8-1 0,11 0 2,-1-1 0,1 1 0,0 0 0,0-1 0,-1 1 0,1-1 0,0 1 0,0-1 0,0 0 0,0 1 0,0-1 0,0 0 0,0 0 0,0 0 0,0 0 0,0 0 0,0 0 0,0 0 0,1 0 0,-1 0 0,0 0 0,1 0 1,-1-2-1,-12-35-121,10 28 96,-29-118-157,6-2 1,-17-229 0,37 172 227,6 187 27,1 4-42,-1 1 0,1 0 0,-1-1 0,0 1 0,0 0 0,0-1 0,0 1 0,-1 0 0,0-1 0,-2 7 0,-1 10 8,-7 68 47,-3 1 0,-5-2 0,-3 0 0,-47 117 0,24-99 19,-114 191 0,155-289-102,3-7-2,1 1-1,-1-1 0,0 1 0,1-1 0,-1 0 1,0 0-1,0 1 0,0-1 0,0 0 0,0 0 1,0 0-1,0 0 0,0 0 0,0 0 1,0 0-1,-3 1 0,4-7-103,-2-123-142,4-151 6,2 222 218,1 0 0,25-100-1,-22 132 2,-12 50 32,-44 187 65,-96 334 477,62-353-451,-13 35-1,93-221-84,0 1 0,0 0 0,1 0 0,0 0 0,0 10 0,1-18-10,0 1 0,0-1 1,0 1-1,0-1 0,0 0 0,0 1 1,0-1-1,0 1 0,0-1 0,0 0 1,0 1-1,0-1 0,0 0 0,0 1 1,0-1-1,0 1 0,1-1 0,-1 0 1,0 1-1,0-1 0,0 0 0,1 1 1,-1-1-1,0 0 0,0 0 0,1 1 1,-1-1-1,0 0 0,1 0 1,-1 1-1,0-1 0,1 0 0,-1 0 1,0 0-1,1 1 0,-1-1 0,0 0 1,1 0-1,-1 0 0,1 0 0,-1 0 1,0 0-1,1 0 0,-1 0 0,1 0 1,-1 0-1,0 0 0,1 0 0,-1 0 1,1 0-1,-1 0 0,0-1 1,1 1-1,-1 0 0,0 0 0,1 0 1,-1-1-1,2 1-4,2-2 4,0 0 0,0 0 1,-1 0-1,1 0 0,-1 0 0,1-1 1,-1 0-1,0 0 0,0 0 1,0 0-1,0 0 0,0 0 1,-1-1-1,1 1 0,1-5 0,36-70 0,-28 53-8,42-87-158,128-245-65,-143 290 209,2 3 0,4 1 0,60-65 0,-96 117-70,0 2-1,1-1 1,21-15 0,-31 59-41,-13 5 162,-1 0 0,-2-1 0,-2 0 0,-37 57 0,19-33 30,-37 70 27,-154 286 137,35 12 26,111-171 19,80-255-289,5-10-52,17-27 49,-1-2 0,-2 0 0,25-73 0,-13 32-57,27-54 37,5 3 0,6 2 0,6 4 0,4 3 0,6 3 0,144-152 0,-186 223 49,-10 8-7,2 3 0,43-34 0,-61 61-82,-15 18 53,-16 28 53,13-38-16,-34 70 90,-53 76 0,30-54-29,-220 404 85,54-92-110,202-364-35,10-17 21,-27 36-1,35-59-176,5-14 121,7-17 75,11-15-43,2 2 1,2 0-1,2 1 1,45-59-1,-29 44-4,490-714-10,-482 699-277,-45 68 192,-6 18 138,-63 151 92,29-81-119,-3-1 0,-5-2 0,-68 95 0,35-57-11,-15 14 38,-28 47-20,107-155-23,2 1 0,1 0 0,0 0 0,-9 46 0,19-70-3,0 1 1,-1 0 0,1 0 0,-1-1 0,0 1 0,0 0-1,0-1 1,0 0 0,0 0 0,-1 1 0,0-1 0,1-1-1,-1 1 1,0 0 0,-1-1 0,1 1 0,0-1 0,-1 0-1,1 0 1,-1 0 0,0-1 0,1 0 0,-1 1-1,0-1 1,0 0 0,-6 0 0,-11 2-33,0-1-1,-1-1 1,-40-4 0,17 1 0,43 2 28,1 0 1,-1 0-1,1 0 1,-1-1-1,0 1 0,1 0 1,-1-1-1,1 1 1,-1-1-1,1 1 1,-1-1-1,1 0 1,0 1-1,-1-1 0,1 0 1,0 0-1,-1 0 1,0-2-1,-1 1 11,0 0-1,1-1 0,-1 2 0,0-1 1,0 0-1,0 0 0,-1 1 1,-4-2-1,6 2 0,0 1 0,0 0 0,1-1 1,-1 1-1,0 0 0,0 0 0,1 0 0,-1 1 0,0-1 0,0 0 1,1 1-1,-1-1 0,0 1 0,1-1 0,-1 1 0,0 0 1,1 0-1,-1 0 0,1-1 0,-1 2 0,1-1 0,0 0 1,-1 0-1,1 0 0,0 1 0,-2 1 0,-27 46 31,19-28 4,9-19-32,1 1 0,-1-1 0,1 0-1,0 1 1,0-1 0,0 1 0,0-1 0,1 1-1,-1-1 1,1 1 0,-1 0 0,1-1 0,0 1 0,0 0-1,0-1 1,0 1 0,1 0 0,-1-1 0,2 6-1,0-4 3,0 0 0,0 0-1,0-1 1,1 1-1,-1 0 1,1-1-1,0 0 1,0 0-1,0 0 1,0 0-1,6 4 1,-1-2-2,0 1 0,1-2 0,0 1 0,0-1 0,0-1 0,0 0 0,0 0 0,1 0 0,-1-1 0,1-1 0,10 1 0,-12-1-11,36 2 7,37 6-1,-81-9 1,1 0-1,-1 0 1,1 0 0,-1 0 0,1 0 0,-1 0 0,1 0 0,-1 0 0,1 1 0,-1-1 0,1 0 0,-1 0 0,1 0 0,-1 1 0,1-1 0,-1 0-1,0 0 1,1 1 0,-1-1 0,1 0 0,-1 1 0,0-1 0,1 1 0,-1-1 0,0 0 0,0 1 0,1-1 0,-1 1 0,0-1 0,0 1 0,0-1 0,1 1-1,-1-1 1,0 1 0,0-1 0,0 1 0,0-1 0,0 1 0,0 0 0,4 5 87,5 14 43,-7-19-99,2-1 0,-3 0 37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pattFill prst="pct90">
          <a:fgClr>
            <a:srgbClr val="F7EEDD"/>
          </a:fgClr>
          <a:bgClr>
            <a:schemeClr val="accent4">
              <a:lumMod val="9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FB74C7-84DC-82E9-97EF-CC3C0C2D7222}"/>
              </a:ext>
            </a:extLst>
          </p:cNvPr>
          <p:cNvSpPr txBox="1"/>
          <p:nvPr userDrawn="1"/>
        </p:nvSpPr>
        <p:spPr>
          <a:xfrm>
            <a:off x="342900" y="6365708"/>
            <a:ext cx="317350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kern="1200" spc="20" baseline="0" dirty="0">
                <a:pattFill prst="pct90">
                  <a:fgClr>
                    <a:srgbClr val="A04A4A"/>
                  </a:fgClr>
                  <a:bgClr>
                    <a:srgbClr val="472121"/>
                  </a:bgClr>
                </a:patt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To 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5416E8-822A-B29B-4577-A9E783C9999D}"/>
              </a:ext>
            </a:extLst>
          </p:cNvPr>
          <p:cNvSpPr txBox="1"/>
          <p:nvPr userDrawn="1"/>
        </p:nvSpPr>
        <p:spPr>
          <a:xfrm>
            <a:off x="8675596" y="6365708"/>
            <a:ext cx="317350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400" b="1" kern="1200" spc="20" baseline="0" dirty="0">
                <a:pattFill prst="pct90">
                  <a:fgClr>
                    <a:srgbClr val="A04A4A"/>
                  </a:fgClr>
                  <a:bgClr>
                    <a:srgbClr val="472121"/>
                  </a:bgClr>
                </a:patt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From Name</a:t>
            </a:r>
          </a:p>
        </p:txBody>
      </p:sp>
    </p:spTree>
    <p:extLst>
      <p:ext uri="{BB962C8B-B14F-4D97-AF65-F5344CB8AC3E}">
        <p14:creationId xmlns:p14="http://schemas.microsoft.com/office/powerpoint/2010/main" val="2790594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290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16" userDrawn="1">
          <p15:clr>
            <a:srgbClr val="F26B43"/>
          </p15:clr>
        </p15:guide>
        <p15:guide id="4" pos="7464" userDrawn="1">
          <p15:clr>
            <a:srgbClr val="F26B43"/>
          </p15:clr>
        </p15:guide>
        <p15:guide id="5" orient="horz" userDrawn="1">
          <p15:clr>
            <a:srgbClr val="F26B43"/>
          </p15:clr>
        </p15:guide>
        <p15:guide id="6" orient="horz" pos="4320" userDrawn="1">
          <p15:clr>
            <a:srgbClr val="F26B43"/>
          </p15:clr>
        </p15:guide>
        <p15:guide id="7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.xml"/><Relationship Id="rId21" Type="http://schemas.openxmlformats.org/officeDocument/2006/relationships/image" Target="../media/image1012.png"/><Relationship Id="rId42" Type="http://schemas.openxmlformats.org/officeDocument/2006/relationships/customXml" Target="../ink/ink21.xml"/><Relationship Id="rId47" Type="http://schemas.openxmlformats.org/officeDocument/2006/relationships/image" Target="../media/image2310.png"/><Relationship Id="rId63" Type="http://schemas.openxmlformats.org/officeDocument/2006/relationships/image" Target="../media/image31.png"/><Relationship Id="rId68" Type="http://schemas.openxmlformats.org/officeDocument/2006/relationships/customXml" Target="../ink/ink34.xml"/><Relationship Id="rId84" Type="http://schemas.openxmlformats.org/officeDocument/2006/relationships/customXml" Target="../ink/ink42.xml"/><Relationship Id="rId89" Type="http://schemas.openxmlformats.org/officeDocument/2006/relationships/image" Target="../media/image1.png"/><Relationship Id="rId205" Type="http://schemas.openxmlformats.org/officeDocument/2006/relationships/image" Target="../media/image8.png"/><Relationship Id="rId16" Type="http://schemas.openxmlformats.org/officeDocument/2006/relationships/customXml" Target="../ink/ink8.xml"/><Relationship Id="rId11" Type="http://schemas.openxmlformats.org/officeDocument/2006/relationships/image" Target="../media/image510.png"/><Relationship Id="rId32" Type="http://schemas.openxmlformats.org/officeDocument/2006/relationships/customXml" Target="../ink/ink16.xml"/><Relationship Id="rId37" Type="http://schemas.openxmlformats.org/officeDocument/2006/relationships/image" Target="../media/image1811.png"/><Relationship Id="rId53" Type="http://schemas.openxmlformats.org/officeDocument/2006/relationships/image" Target="../media/image26.png"/><Relationship Id="rId58" Type="http://schemas.openxmlformats.org/officeDocument/2006/relationships/customXml" Target="../ink/ink29.xml"/><Relationship Id="rId74" Type="http://schemas.openxmlformats.org/officeDocument/2006/relationships/customXml" Target="../ink/ink37.xml"/><Relationship Id="rId79" Type="http://schemas.openxmlformats.org/officeDocument/2006/relationships/image" Target="../media/image39.png"/><Relationship Id="rId5" Type="http://schemas.openxmlformats.org/officeDocument/2006/relationships/image" Target="../media/image2100.png"/><Relationship Id="rId90" Type="http://schemas.openxmlformats.org/officeDocument/2006/relationships/customXml" Target="../ink/ink45.xml"/><Relationship Id="rId95" Type="http://schemas.openxmlformats.org/officeDocument/2006/relationships/image" Target="../media/image4.png"/><Relationship Id="rId211" Type="http://schemas.openxmlformats.org/officeDocument/2006/relationships/image" Target="../media/image11.png"/><Relationship Id="rId22" Type="http://schemas.openxmlformats.org/officeDocument/2006/relationships/customXml" Target="../ink/ink11.xml"/><Relationship Id="rId27" Type="http://schemas.openxmlformats.org/officeDocument/2006/relationships/image" Target="../media/image1311.png"/><Relationship Id="rId43" Type="http://schemas.openxmlformats.org/officeDocument/2006/relationships/image" Target="../media/image2110.png"/><Relationship Id="rId48" Type="http://schemas.openxmlformats.org/officeDocument/2006/relationships/customXml" Target="../ink/ink24.xml"/><Relationship Id="rId64" Type="http://schemas.openxmlformats.org/officeDocument/2006/relationships/customXml" Target="../ink/ink32.xml"/><Relationship Id="rId69" Type="http://schemas.openxmlformats.org/officeDocument/2006/relationships/image" Target="../media/image34.png"/><Relationship Id="rId80" Type="http://schemas.openxmlformats.org/officeDocument/2006/relationships/customXml" Target="../ink/ink40.xml"/><Relationship Id="rId85" Type="http://schemas.openxmlformats.org/officeDocument/2006/relationships/image" Target="../media/image42.png"/><Relationship Id="rId206" Type="http://schemas.openxmlformats.org/officeDocument/2006/relationships/customXml" Target="../ink/ink52.xml"/><Relationship Id="rId12" Type="http://schemas.openxmlformats.org/officeDocument/2006/relationships/customXml" Target="../ink/ink6.xml"/><Relationship Id="rId17" Type="http://schemas.openxmlformats.org/officeDocument/2006/relationships/image" Target="../media/image812.png"/><Relationship Id="rId33" Type="http://schemas.openxmlformats.org/officeDocument/2006/relationships/image" Target="../media/image1611.png"/><Relationship Id="rId38" Type="http://schemas.openxmlformats.org/officeDocument/2006/relationships/customXml" Target="../ink/ink19.xml"/><Relationship Id="rId59" Type="http://schemas.openxmlformats.org/officeDocument/2006/relationships/image" Target="../media/image29.png"/><Relationship Id="rId54" Type="http://schemas.openxmlformats.org/officeDocument/2006/relationships/customXml" Target="../ink/ink27.xml"/><Relationship Id="rId70" Type="http://schemas.openxmlformats.org/officeDocument/2006/relationships/customXml" Target="../ink/ink35.xml"/><Relationship Id="rId75" Type="http://schemas.openxmlformats.org/officeDocument/2006/relationships/image" Target="../media/image37.png"/><Relationship Id="rId91" Type="http://schemas.openxmlformats.org/officeDocument/2006/relationships/image" Target="../media/image2.png"/><Relationship Id="rId96" Type="http://schemas.openxmlformats.org/officeDocument/2006/relationships/customXml" Target="../ink/ink4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212" Type="http://schemas.openxmlformats.org/officeDocument/2006/relationships/customXml" Target="../ink/ink55.xml"/><Relationship Id="rId15" Type="http://schemas.openxmlformats.org/officeDocument/2006/relationships/image" Target="../media/image713.png"/><Relationship Id="rId23" Type="http://schemas.openxmlformats.org/officeDocument/2006/relationships/image" Target="../media/image1111.png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49" Type="http://schemas.openxmlformats.org/officeDocument/2006/relationships/image" Target="../media/image2410.png"/><Relationship Id="rId57" Type="http://schemas.openxmlformats.org/officeDocument/2006/relationships/image" Target="../media/image28.png"/><Relationship Id="rId10" Type="http://schemas.openxmlformats.org/officeDocument/2006/relationships/customXml" Target="../ink/ink5.xml"/><Relationship Id="rId31" Type="http://schemas.openxmlformats.org/officeDocument/2006/relationships/image" Target="../media/image1511.png"/><Relationship Id="rId44" Type="http://schemas.openxmlformats.org/officeDocument/2006/relationships/customXml" Target="../ink/ink22.xml"/><Relationship Id="rId52" Type="http://schemas.openxmlformats.org/officeDocument/2006/relationships/customXml" Target="../ink/ink26.xml"/><Relationship Id="rId60" Type="http://schemas.openxmlformats.org/officeDocument/2006/relationships/customXml" Target="../ink/ink30.xml"/><Relationship Id="rId65" Type="http://schemas.openxmlformats.org/officeDocument/2006/relationships/image" Target="../media/image32.png"/><Relationship Id="rId73" Type="http://schemas.openxmlformats.org/officeDocument/2006/relationships/image" Target="../media/image36.png"/><Relationship Id="rId78" Type="http://schemas.openxmlformats.org/officeDocument/2006/relationships/customXml" Target="../ink/ink39.xml"/><Relationship Id="rId81" Type="http://schemas.openxmlformats.org/officeDocument/2006/relationships/image" Target="../media/image40.png"/><Relationship Id="rId86" Type="http://schemas.openxmlformats.org/officeDocument/2006/relationships/customXml" Target="../ink/ink43.xml"/><Relationship Id="rId94" Type="http://schemas.openxmlformats.org/officeDocument/2006/relationships/customXml" Target="../ink/ink47.xml"/><Relationship Id="rId99" Type="http://schemas.openxmlformats.org/officeDocument/2006/relationships/image" Target="../media/image6.png"/><Relationship Id="rId4" Type="http://schemas.openxmlformats.org/officeDocument/2006/relationships/customXml" Target="../ink/ink2.xml"/><Relationship Id="rId9" Type="http://schemas.openxmlformats.org/officeDocument/2006/relationships/image" Target="../media/image410.png"/><Relationship Id="rId207" Type="http://schemas.openxmlformats.org/officeDocument/2006/relationships/image" Target="../media/image9.png"/><Relationship Id="rId210" Type="http://schemas.openxmlformats.org/officeDocument/2006/relationships/customXml" Target="../ink/ink54.xml"/><Relationship Id="rId215" Type="http://schemas.openxmlformats.org/officeDocument/2006/relationships/image" Target="../media/image13.png"/><Relationship Id="rId13" Type="http://schemas.openxmlformats.org/officeDocument/2006/relationships/image" Target="../media/image610.png"/><Relationship Id="rId18" Type="http://schemas.openxmlformats.org/officeDocument/2006/relationships/customXml" Target="../ink/ink9.xml"/><Relationship Id="rId39" Type="http://schemas.openxmlformats.org/officeDocument/2006/relationships/image" Target="../media/image1911.png"/><Relationship Id="rId34" Type="http://schemas.openxmlformats.org/officeDocument/2006/relationships/customXml" Target="../ink/ink17.xml"/><Relationship Id="rId50" Type="http://schemas.openxmlformats.org/officeDocument/2006/relationships/customXml" Target="../ink/ink25.xml"/><Relationship Id="rId55" Type="http://schemas.openxmlformats.org/officeDocument/2006/relationships/image" Target="../media/image27.png"/><Relationship Id="rId76" Type="http://schemas.openxmlformats.org/officeDocument/2006/relationships/customXml" Target="../ink/ink38.xml"/><Relationship Id="rId97" Type="http://schemas.openxmlformats.org/officeDocument/2006/relationships/image" Target="../media/image5.png"/><Relationship Id="rId7" Type="http://schemas.openxmlformats.org/officeDocument/2006/relationships/image" Target="../media/image362.png"/><Relationship Id="rId71" Type="http://schemas.openxmlformats.org/officeDocument/2006/relationships/image" Target="../media/image35.png"/><Relationship Id="rId92" Type="http://schemas.openxmlformats.org/officeDocument/2006/relationships/customXml" Target="../ink/ink46.xml"/><Relationship Id="rId213" Type="http://schemas.openxmlformats.org/officeDocument/2006/relationships/image" Target="../media/image12.png"/><Relationship Id="rId2" Type="http://schemas.openxmlformats.org/officeDocument/2006/relationships/customXml" Target="../ink/ink1.xml"/><Relationship Id="rId29" Type="http://schemas.openxmlformats.org/officeDocument/2006/relationships/image" Target="../media/image1411.png"/><Relationship Id="rId24" Type="http://schemas.openxmlformats.org/officeDocument/2006/relationships/customXml" Target="../ink/ink12.xml"/><Relationship Id="rId40" Type="http://schemas.openxmlformats.org/officeDocument/2006/relationships/customXml" Target="../ink/ink20.xml"/><Relationship Id="rId45" Type="http://schemas.openxmlformats.org/officeDocument/2006/relationships/image" Target="../media/image2210.png"/><Relationship Id="rId66" Type="http://schemas.openxmlformats.org/officeDocument/2006/relationships/customXml" Target="../ink/ink33.xml"/><Relationship Id="rId87" Type="http://schemas.openxmlformats.org/officeDocument/2006/relationships/image" Target="../media/image43.png"/><Relationship Id="rId61" Type="http://schemas.openxmlformats.org/officeDocument/2006/relationships/image" Target="../media/image30.png"/><Relationship Id="rId82" Type="http://schemas.openxmlformats.org/officeDocument/2006/relationships/customXml" Target="../ink/ink41.xml"/><Relationship Id="rId203" Type="http://schemas.openxmlformats.org/officeDocument/2006/relationships/image" Target="../media/image7.png"/><Relationship Id="rId208" Type="http://schemas.openxmlformats.org/officeDocument/2006/relationships/customXml" Target="../ink/ink53.xml"/><Relationship Id="rId19" Type="http://schemas.openxmlformats.org/officeDocument/2006/relationships/image" Target="../media/image911.png"/><Relationship Id="rId14" Type="http://schemas.openxmlformats.org/officeDocument/2006/relationships/customXml" Target="../ink/ink7.xml"/><Relationship Id="rId30" Type="http://schemas.openxmlformats.org/officeDocument/2006/relationships/customXml" Target="../ink/ink15.xml"/><Relationship Id="rId35" Type="http://schemas.openxmlformats.org/officeDocument/2006/relationships/image" Target="../media/image1711.png"/><Relationship Id="rId56" Type="http://schemas.openxmlformats.org/officeDocument/2006/relationships/customXml" Target="../ink/ink28.xml"/><Relationship Id="rId77" Type="http://schemas.openxmlformats.org/officeDocument/2006/relationships/image" Target="../media/image38.png"/><Relationship Id="rId100" Type="http://schemas.openxmlformats.org/officeDocument/2006/relationships/customXml" Target="../ink/ink50.xml"/><Relationship Id="rId8" Type="http://schemas.openxmlformats.org/officeDocument/2006/relationships/customXml" Target="../ink/ink4.xml"/><Relationship Id="rId51" Type="http://schemas.openxmlformats.org/officeDocument/2006/relationships/image" Target="../media/image2510.png"/><Relationship Id="rId72" Type="http://schemas.openxmlformats.org/officeDocument/2006/relationships/customXml" Target="../ink/ink36.xml"/><Relationship Id="rId93" Type="http://schemas.openxmlformats.org/officeDocument/2006/relationships/image" Target="../media/image3.png"/><Relationship Id="rId98" Type="http://schemas.openxmlformats.org/officeDocument/2006/relationships/customXml" Target="../ink/ink49.xml"/><Relationship Id="rId3" Type="http://schemas.openxmlformats.org/officeDocument/2006/relationships/image" Target="../media/image1101.png"/><Relationship Id="rId214" Type="http://schemas.openxmlformats.org/officeDocument/2006/relationships/customXml" Target="../ink/ink56.xml"/><Relationship Id="rId25" Type="http://schemas.openxmlformats.org/officeDocument/2006/relationships/image" Target="../media/image1211.png"/><Relationship Id="rId46" Type="http://schemas.openxmlformats.org/officeDocument/2006/relationships/customXml" Target="../ink/ink23.xml"/><Relationship Id="rId67" Type="http://schemas.openxmlformats.org/officeDocument/2006/relationships/image" Target="../media/image33.png"/><Relationship Id="rId20" Type="http://schemas.openxmlformats.org/officeDocument/2006/relationships/customXml" Target="../ink/ink10.xml"/><Relationship Id="rId41" Type="http://schemas.openxmlformats.org/officeDocument/2006/relationships/image" Target="../media/image2010.png"/><Relationship Id="rId62" Type="http://schemas.openxmlformats.org/officeDocument/2006/relationships/customXml" Target="../ink/ink31.xml"/><Relationship Id="rId83" Type="http://schemas.openxmlformats.org/officeDocument/2006/relationships/image" Target="../media/image41.png"/><Relationship Id="rId88" Type="http://schemas.openxmlformats.org/officeDocument/2006/relationships/customXml" Target="../ink/ink44.xml"/><Relationship Id="rId209" Type="http://schemas.openxmlformats.org/officeDocument/2006/relationships/image" Target="../media/image10.png"/><Relationship Id="rId204" Type="http://schemas.openxmlformats.org/officeDocument/2006/relationships/customXml" Target="../ink/ink51.xml"/></Relationships>
</file>

<file path=ppt/slides/_rels/slide2.xml.rels><?xml version="1.0" encoding="UTF-8" standalone="yes"?>
<Relationships xmlns="http://schemas.openxmlformats.org/package/2006/relationships"><Relationship Id="rId299" Type="http://schemas.openxmlformats.org/officeDocument/2006/relationships/image" Target="../media/image510.png"/><Relationship Id="rId303" Type="http://schemas.openxmlformats.org/officeDocument/2006/relationships/customXml" Target="../ink/ink76.xml"/><Relationship Id="rId21" Type="http://schemas.openxmlformats.org/officeDocument/2006/relationships/image" Target="../media/image1012.png"/><Relationship Id="rId324" Type="http://schemas.openxmlformats.org/officeDocument/2006/relationships/customXml" Target="../ink/ink97.xml"/><Relationship Id="rId63" Type="http://schemas.openxmlformats.org/officeDocument/2006/relationships/image" Target="../media/image31.png"/><Relationship Id="rId345" Type="http://schemas.openxmlformats.org/officeDocument/2006/relationships/customXml" Target="../ink/ink115.xml"/><Relationship Id="rId284" Type="http://schemas.openxmlformats.org/officeDocument/2006/relationships/customXml" Target="../ink/ink66.xml"/><Relationship Id="rId289" Type="http://schemas.openxmlformats.org/officeDocument/2006/relationships/image" Target="../media/image671.png"/><Relationship Id="rId319" Type="http://schemas.openxmlformats.org/officeDocument/2006/relationships/customXml" Target="../ink/ink92.xml"/><Relationship Id="rId11" Type="http://schemas.openxmlformats.org/officeDocument/2006/relationships/image" Target="../media/image104.png"/><Relationship Id="rId37" Type="http://schemas.openxmlformats.org/officeDocument/2006/relationships/image" Target="../media/image1811.png"/><Relationship Id="rId314" Type="http://schemas.openxmlformats.org/officeDocument/2006/relationships/customXml" Target="../ink/ink87.xml"/><Relationship Id="rId53" Type="http://schemas.openxmlformats.org/officeDocument/2006/relationships/image" Target="../media/image26.png"/><Relationship Id="rId330" Type="http://schemas.openxmlformats.org/officeDocument/2006/relationships/customXml" Target="../ink/ink103.xml"/><Relationship Id="rId79" Type="http://schemas.openxmlformats.org/officeDocument/2006/relationships/image" Target="../media/image39.png"/><Relationship Id="rId335" Type="http://schemas.openxmlformats.org/officeDocument/2006/relationships/customXml" Target="../ink/ink108.xml"/><Relationship Id="rId356" Type="http://schemas.openxmlformats.org/officeDocument/2006/relationships/image" Target="../media/image22.png"/><Relationship Id="rId5" Type="http://schemas.openxmlformats.org/officeDocument/2006/relationships/image" Target="../media/image101.png"/><Relationship Id="rId351" Type="http://schemas.openxmlformats.org/officeDocument/2006/relationships/customXml" Target="../ink/ink118.xml"/><Relationship Id="rId279" Type="http://schemas.openxmlformats.org/officeDocument/2006/relationships/image" Target="../media/image192.png"/><Relationship Id="rId295" Type="http://schemas.openxmlformats.org/officeDocument/2006/relationships/image" Target="../media/image362.png"/><Relationship Id="rId309" Type="http://schemas.openxmlformats.org/officeDocument/2006/relationships/customXml" Target="../ink/ink82.xml"/><Relationship Id="rId290" Type="http://schemas.openxmlformats.org/officeDocument/2006/relationships/customXml" Target="../ink/ink69.xml"/><Relationship Id="rId304" Type="http://schemas.openxmlformats.org/officeDocument/2006/relationships/customXml" Target="../ink/ink77.xml"/><Relationship Id="rId27" Type="http://schemas.openxmlformats.org/officeDocument/2006/relationships/image" Target="../media/image1311.png"/><Relationship Id="rId43" Type="http://schemas.openxmlformats.org/officeDocument/2006/relationships/image" Target="../media/image2110.png"/><Relationship Id="rId320" Type="http://schemas.openxmlformats.org/officeDocument/2006/relationships/customXml" Target="../ink/ink93.xml"/><Relationship Id="rId325" Type="http://schemas.openxmlformats.org/officeDocument/2006/relationships/customXml" Target="../ink/ink98.xml"/><Relationship Id="rId69" Type="http://schemas.openxmlformats.org/officeDocument/2006/relationships/image" Target="../media/image34.png"/><Relationship Id="rId346" Type="http://schemas.openxmlformats.org/officeDocument/2006/relationships/image" Target="../media/image17.png"/><Relationship Id="rId85" Type="http://schemas.openxmlformats.org/officeDocument/2006/relationships/image" Target="../media/image42.png"/><Relationship Id="rId341" Type="http://schemas.openxmlformats.org/officeDocument/2006/relationships/customXml" Target="../ink/ink113.xml"/><Relationship Id="rId362" Type="http://schemas.openxmlformats.org/officeDocument/2006/relationships/image" Target="../media/image12.png"/><Relationship Id="rId285" Type="http://schemas.openxmlformats.org/officeDocument/2006/relationships/image" Target="../media/image450.png"/><Relationship Id="rId12" Type="http://schemas.openxmlformats.org/officeDocument/2006/relationships/customXml" Target="../ink/ink62.xml"/><Relationship Id="rId280" Type="http://schemas.openxmlformats.org/officeDocument/2006/relationships/customXml" Target="../ink/ink64.xml"/><Relationship Id="rId17" Type="http://schemas.openxmlformats.org/officeDocument/2006/relationships/image" Target="../media/image812.png"/><Relationship Id="rId310" Type="http://schemas.openxmlformats.org/officeDocument/2006/relationships/customXml" Target="../ink/ink83.xml"/><Relationship Id="rId33" Type="http://schemas.openxmlformats.org/officeDocument/2006/relationships/image" Target="../media/image1611.png"/><Relationship Id="rId315" Type="http://schemas.openxmlformats.org/officeDocument/2006/relationships/customXml" Target="../ink/ink88.xml"/><Relationship Id="rId59" Type="http://schemas.openxmlformats.org/officeDocument/2006/relationships/image" Target="../media/image29.png"/><Relationship Id="rId336" Type="http://schemas.openxmlformats.org/officeDocument/2006/relationships/customXml" Target="../ink/ink109.xml"/><Relationship Id="rId357" Type="http://schemas.openxmlformats.org/officeDocument/2006/relationships/customXml" Target="../ink/ink121.xml"/><Relationship Id="rId331" Type="http://schemas.openxmlformats.org/officeDocument/2006/relationships/customXml" Target="../ink/ink104.xml"/><Relationship Id="rId75" Type="http://schemas.openxmlformats.org/officeDocument/2006/relationships/image" Target="../media/image37.png"/><Relationship Id="rId35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9.xml"/><Relationship Id="rId291" Type="http://schemas.openxmlformats.org/officeDocument/2006/relationships/image" Target="../media/image1101.png"/><Relationship Id="rId296" Type="http://schemas.openxmlformats.org/officeDocument/2006/relationships/customXml" Target="../ink/ink72.xml"/><Relationship Id="rId300" Type="http://schemas.openxmlformats.org/officeDocument/2006/relationships/customXml" Target="../ink/ink74.xml"/><Relationship Id="rId305" Type="http://schemas.openxmlformats.org/officeDocument/2006/relationships/customXml" Target="../ink/ink78.xml"/><Relationship Id="rId23" Type="http://schemas.openxmlformats.org/officeDocument/2006/relationships/image" Target="../media/image1111.png"/><Relationship Id="rId49" Type="http://schemas.openxmlformats.org/officeDocument/2006/relationships/image" Target="../media/image2410.png"/><Relationship Id="rId326" Type="http://schemas.openxmlformats.org/officeDocument/2006/relationships/customXml" Target="../ink/ink99.xml"/><Relationship Id="rId347" Type="http://schemas.openxmlformats.org/officeDocument/2006/relationships/customXml" Target="../ink/ink116.xml"/><Relationship Id="rId321" Type="http://schemas.openxmlformats.org/officeDocument/2006/relationships/customXml" Target="../ink/ink94.xml"/><Relationship Id="rId65" Type="http://schemas.openxmlformats.org/officeDocument/2006/relationships/image" Target="../media/image32.png"/><Relationship Id="rId81" Type="http://schemas.openxmlformats.org/officeDocument/2006/relationships/image" Target="../media/image40.png"/><Relationship Id="rId342" Type="http://schemas.openxmlformats.org/officeDocument/2006/relationships/image" Target="../media/image15.png"/><Relationship Id="rId363" Type="http://schemas.openxmlformats.org/officeDocument/2006/relationships/customXml" Target="../ink/ink124.xml"/><Relationship Id="rId13" Type="http://schemas.openxmlformats.org/officeDocument/2006/relationships/image" Target="../media/image105.png"/><Relationship Id="rId281" Type="http://schemas.openxmlformats.org/officeDocument/2006/relationships/image" Target="../media/image2102.png"/><Relationship Id="rId286" Type="http://schemas.openxmlformats.org/officeDocument/2006/relationships/customXml" Target="../ink/ink67.xml"/><Relationship Id="rId39" Type="http://schemas.openxmlformats.org/officeDocument/2006/relationships/image" Target="../media/image1911.png"/><Relationship Id="rId316" Type="http://schemas.openxmlformats.org/officeDocument/2006/relationships/customXml" Target="../ink/ink89.xml"/><Relationship Id="rId337" Type="http://schemas.openxmlformats.org/officeDocument/2006/relationships/customXml" Target="../ink/ink110.xml"/><Relationship Id="rId311" Type="http://schemas.openxmlformats.org/officeDocument/2006/relationships/customXml" Target="../ink/ink84.xml"/><Relationship Id="rId55" Type="http://schemas.openxmlformats.org/officeDocument/2006/relationships/image" Target="../media/image27.png"/><Relationship Id="rId332" Type="http://schemas.openxmlformats.org/officeDocument/2006/relationships/customXml" Target="../ink/ink105.xml"/><Relationship Id="rId353" Type="http://schemas.openxmlformats.org/officeDocument/2006/relationships/customXml" Target="../ink/ink119.xml"/><Relationship Id="rId358" Type="http://schemas.openxmlformats.org/officeDocument/2006/relationships/image" Target="../media/image23.png"/><Relationship Id="rId7" Type="http://schemas.openxmlformats.org/officeDocument/2006/relationships/image" Target="../media/image102.png"/><Relationship Id="rId71" Type="http://schemas.openxmlformats.org/officeDocument/2006/relationships/image" Target="../media/image35.png"/><Relationship Id="rId2" Type="http://schemas.openxmlformats.org/officeDocument/2006/relationships/customXml" Target="../ink/ink57.xml"/><Relationship Id="rId292" Type="http://schemas.openxmlformats.org/officeDocument/2006/relationships/customXml" Target="../ink/ink70.xml"/><Relationship Id="rId297" Type="http://schemas.openxmlformats.org/officeDocument/2006/relationships/image" Target="../media/image410.png"/><Relationship Id="rId306" Type="http://schemas.openxmlformats.org/officeDocument/2006/relationships/customXml" Target="../ink/ink79.xml"/><Relationship Id="rId29" Type="http://schemas.openxmlformats.org/officeDocument/2006/relationships/image" Target="../media/image1411.png"/><Relationship Id="rId301" Type="http://schemas.openxmlformats.org/officeDocument/2006/relationships/image" Target="../media/image610.png"/><Relationship Id="rId45" Type="http://schemas.openxmlformats.org/officeDocument/2006/relationships/image" Target="../media/image2210.png"/><Relationship Id="rId322" Type="http://schemas.openxmlformats.org/officeDocument/2006/relationships/customXml" Target="../ink/ink95.xml"/><Relationship Id="rId327" Type="http://schemas.openxmlformats.org/officeDocument/2006/relationships/customXml" Target="../ink/ink100.xml"/><Relationship Id="rId87" Type="http://schemas.openxmlformats.org/officeDocument/2006/relationships/image" Target="../media/image43.png"/><Relationship Id="rId343" Type="http://schemas.openxmlformats.org/officeDocument/2006/relationships/customXml" Target="../ink/ink114.xml"/><Relationship Id="rId348" Type="http://schemas.openxmlformats.org/officeDocument/2006/relationships/image" Target="../media/image18.png"/><Relationship Id="rId364" Type="http://schemas.openxmlformats.org/officeDocument/2006/relationships/image" Target="../media/image13.png"/><Relationship Id="rId61" Type="http://schemas.openxmlformats.org/officeDocument/2006/relationships/image" Target="../media/image30.png"/><Relationship Id="rId287" Type="http://schemas.openxmlformats.org/officeDocument/2006/relationships/image" Target="../media/image5100.png"/><Relationship Id="rId19" Type="http://schemas.openxmlformats.org/officeDocument/2006/relationships/image" Target="../media/image911.png"/><Relationship Id="rId14" Type="http://schemas.openxmlformats.org/officeDocument/2006/relationships/customXml" Target="../ink/ink63.xml"/><Relationship Id="rId282" Type="http://schemas.openxmlformats.org/officeDocument/2006/relationships/customXml" Target="../ink/ink65.xml"/><Relationship Id="rId312" Type="http://schemas.openxmlformats.org/officeDocument/2006/relationships/customXml" Target="../ink/ink85.xml"/><Relationship Id="rId35" Type="http://schemas.openxmlformats.org/officeDocument/2006/relationships/image" Target="../media/image1711.png"/><Relationship Id="rId317" Type="http://schemas.openxmlformats.org/officeDocument/2006/relationships/customXml" Target="../ink/ink90.xml"/><Relationship Id="rId333" Type="http://schemas.openxmlformats.org/officeDocument/2006/relationships/customXml" Target="../ink/ink106.xml"/><Relationship Id="rId77" Type="http://schemas.openxmlformats.org/officeDocument/2006/relationships/image" Target="../media/image38.png"/><Relationship Id="rId338" Type="http://schemas.openxmlformats.org/officeDocument/2006/relationships/customXml" Target="../ink/ink111.xml"/><Relationship Id="rId354" Type="http://schemas.openxmlformats.org/officeDocument/2006/relationships/image" Target="../media/image21.png"/><Relationship Id="rId359" Type="http://schemas.openxmlformats.org/officeDocument/2006/relationships/customXml" Target="../ink/ink122.xml"/><Relationship Id="rId8" Type="http://schemas.openxmlformats.org/officeDocument/2006/relationships/customXml" Target="../ink/ink60.xml"/><Relationship Id="rId51" Type="http://schemas.openxmlformats.org/officeDocument/2006/relationships/image" Target="../media/image2510.png"/><Relationship Id="rId3" Type="http://schemas.openxmlformats.org/officeDocument/2006/relationships/image" Target="../media/image100.png"/><Relationship Id="rId298" Type="http://schemas.openxmlformats.org/officeDocument/2006/relationships/customXml" Target="../ink/ink73.xml"/><Relationship Id="rId293" Type="http://schemas.openxmlformats.org/officeDocument/2006/relationships/image" Target="../media/image2100.png"/><Relationship Id="rId302" Type="http://schemas.openxmlformats.org/officeDocument/2006/relationships/customXml" Target="../ink/ink75.xml"/><Relationship Id="rId307" Type="http://schemas.openxmlformats.org/officeDocument/2006/relationships/customXml" Target="../ink/ink80.xml"/><Relationship Id="rId25" Type="http://schemas.openxmlformats.org/officeDocument/2006/relationships/image" Target="../media/image1211.png"/><Relationship Id="rId323" Type="http://schemas.openxmlformats.org/officeDocument/2006/relationships/customXml" Target="../ink/ink96.xml"/><Relationship Id="rId328" Type="http://schemas.openxmlformats.org/officeDocument/2006/relationships/customXml" Target="../ink/ink101.xml"/><Relationship Id="rId67" Type="http://schemas.openxmlformats.org/officeDocument/2006/relationships/image" Target="../media/image33.png"/><Relationship Id="rId344" Type="http://schemas.openxmlformats.org/officeDocument/2006/relationships/image" Target="../media/image16.png"/><Relationship Id="rId349" Type="http://schemas.openxmlformats.org/officeDocument/2006/relationships/customXml" Target="../ink/ink117.xml"/><Relationship Id="rId41" Type="http://schemas.openxmlformats.org/officeDocument/2006/relationships/image" Target="../media/image2010.png"/><Relationship Id="rId83" Type="http://schemas.openxmlformats.org/officeDocument/2006/relationships/image" Target="../media/image41.png"/><Relationship Id="rId360" Type="http://schemas.openxmlformats.org/officeDocument/2006/relationships/image" Target="../media/image24.png"/><Relationship Id="rId288" Type="http://schemas.openxmlformats.org/officeDocument/2006/relationships/customXml" Target="../ink/ink68.xml"/><Relationship Id="rId283" Type="http://schemas.openxmlformats.org/officeDocument/2006/relationships/image" Target="../media/image3100.png"/><Relationship Id="rId15" Type="http://schemas.openxmlformats.org/officeDocument/2006/relationships/image" Target="../media/image713.png"/><Relationship Id="rId313" Type="http://schemas.openxmlformats.org/officeDocument/2006/relationships/customXml" Target="../ink/ink86.xml"/><Relationship Id="rId318" Type="http://schemas.openxmlformats.org/officeDocument/2006/relationships/customXml" Target="../ink/ink91.xml"/><Relationship Id="rId57" Type="http://schemas.openxmlformats.org/officeDocument/2006/relationships/image" Target="../media/image28.png"/><Relationship Id="rId339" Type="http://schemas.openxmlformats.org/officeDocument/2006/relationships/customXml" Target="../ink/ink112.xml"/><Relationship Id="rId10" Type="http://schemas.openxmlformats.org/officeDocument/2006/relationships/customXml" Target="../ink/ink61.xml"/><Relationship Id="rId31" Type="http://schemas.openxmlformats.org/officeDocument/2006/relationships/image" Target="../media/image1511.png"/><Relationship Id="rId73" Type="http://schemas.openxmlformats.org/officeDocument/2006/relationships/image" Target="../media/image36.png"/><Relationship Id="rId334" Type="http://schemas.openxmlformats.org/officeDocument/2006/relationships/customXml" Target="../ink/ink107.xml"/><Relationship Id="rId350" Type="http://schemas.openxmlformats.org/officeDocument/2006/relationships/image" Target="../media/image19.png"/><Relationship Id="rId355" Type="http://schemas.openxmlformats.org/officeDocument/2006/relationships/customXml" Target="../ink/ink120.xml"/><Relationship Id="rId4" Type="http://schemas.openxmlformats.org/officeDocument/2006/relationships/customXml" Target="../ink/ink58.xml"/><Relationship Id="rId9" Type="http://schemas.openxmlformats.org/officeDocument/2006/relationships/image" Target="../media/image103.png"/><Relationship Id="rId294" Type="http://schemas.openxmlformats.org/officeDocument/2006/relationships/customXml" Target="../ink/ink71.xml"/><Relationship Id="rId308" Type="http://schemas.openxmlformats.org/officeDocument/2006/relationships/customXml" Target="../ink/ink81.xml"/><Relationship Id="rId329" Type="http://schemas.openxmlformats.org/officeDocument/2006/relationships/customXml" Target="../ink/ink102.xml"/><Relationship Id="rId47" Type="http://schemas.openxmlformats.org/officeDocument/2006/relationships/image" Target="../media/image2310.png"/><Relationship Id="rId340" Type="http://schemas.openxmlformats.org/officeDocument/2006/relationships/image" Target="../media/image14.png"/><Relationship Id="rId361" Type="http://schemas.openxmlformats.org/officeDocument/2006/relationships/customXml" Target="../ink/ink123.xml"/></Relationships>
</file>

<file path=ppt/slides/_rels/slide3.xml.rels><?xml version="1.0" encoding="UTF-8" standalone="yes"?>
<Relationships xmlns="http://schemas.openxmlformats.org/package/2006/relationships"><Relationship Id="rId299" Type="http://schemas.openxmlformats.org/officeDocument/2006/relationships/customXml" Target="../ink/ink148.xml"/><Relationship Id="rId303" Type="http://schemas.openxmlformats.org/officeDocument/2006/relationships/customXml" Target="../ink/ink152.xml"/><Relationship Id="rId21" Type="http://schemas.openxmlformats.org/officeDocument/2006/relationships/image" Target="../media/image1012.png"/><Relationship Id="rId63" Type="http://schemas.openxmlformats.org/officeDocument/2006/relationships/image" Target="../media/image31.png"/><Relationship Id="rId324" Type="http://schemas.openxmlformats.org/officeDocument/2006/relationships/customXml" Target="../ink/ink173.xml"/><Relationship Id="rId345" Type="http://schemas.openxmlformats.org/officeDocument/2006/relationships/image" Target="../media/image21.png"/><Relationship Id="rId284" Type="http://schemas.openxmlformats.org/officeDocument/2006/relationships/image" Target="../media/image1011.png"/><Relationship Id="rId289" Type="http://schemas.openxmlformats.org/officeDocument/2006/relationships/customXml" Target="../ink/ink138.xml"/><Relationship Id="rId319" Type="http://schemas.openxmlformats.org/officeDocument/2006/relationships/customXml" Target="../ink/ink168.xml"/><Relationship Id="rId149" Type="http://schemas.openxmlformats.org/officeDocument/2006/relationships/image" Target="../media/image751.png"/><Relationship Id="rId11" Type="http://schemas.openxmlformats.org/officeDocument/2006/relationships/image" Target="../media/image510.png"/><Relationship Id="rId37" Type="http://schemas.openxmlformats.org/officeDocument/2006/relationships/image" Target="../media/image1811.png"/><Relationship Id="rId53" Type="http://schemas.openxmlformats.org/officeDocument/2006/relationships/image" Target="../media/image26.png"/><Relationship Id="rId314" Type="http://schemas.openxmlformats.org/officeDocument/2006/relationships/customXml" Target="../ink/ink163.xml"/><Relationship Id="rId79" Type="http://schemas.openxmlformats.org/officeDocument/2006/relationships/image" Target="../media/image39.png"/><Relationship Id="rId330" Type="http://schemas.openxmlformats.org/officeDocument/2006/relationships/customXml" Target="../ink/ink179.xml"/><Relationship Id="rId335" Type="http://schemas.openxmlformats.org/officeDocument/2006/relationships/image" Target="../media/image16.png"/><Relationship Id="rId5" Type="http://schemas.openxmlformats.org/officeDocument/2006/relationships/image" Target="../media/image2100.png"/><Relationship Id="rId351" Type="http://schemas.openxmlformats.org/officeDocument/2006/relationships/image" Target="../media/image24.png"/><Relationship Id="rId279" Type="http://schemas.openxmlformats.org/officeDocument/2006/relationships/customXml" Target="../ink/ink132.xml"/><Relationship Id="rId295" Type="http://schemas.openxmlformats.org/officeDocument/2006/relationships/customXml" Target="../ink/ink144.xml"/><Relationship Id="rId309" Type="http://schemas.openxmlformats.org/officeDocument/2006/relationships/customXml" Target="../ink/ink158.xml"/><Relationship Id="rId290" Type="http://schemas.openxmlformats.org/officeDocument/2006/relationships/customXml" Target="../ink/ink139.xml"/><Relationship Id="rId27" Type="http://schemas.openxmlformats.org/officeDocument/2006/relationships/image" Target="../media/image1311.png"/><Relationship Id="rId304" Type="http://schemas.openxmlformats.org/officeDocument/2006/relationships/customXml" Target="../ink/ink153.xml"/><Relationship Id="rId43" Type="http://schemas.openxmlformats.org/officeDocument/2006/relationships/image" Target="../media/image2110.png"/><Relationship Id="rId320" Type="http://schemas.openxmlformats.org/officeDocument/2006/relationships/customXml" Target="../ink/ink169.xml"/><Relationship Id="rId69" Type="http://schemas.openxmlformats.org/officeDocument/2006/relationships/image" Target="../media/image34.png"/><Relationship Id="rId325" Type="http://schemas.openxmlformats.org/officeDocument/2006/relationships/customXml" Target="../ink/ink174.xml"/><Relationship Id="rId346" Type="http://schemas.openxmlformats.org/officeDocument/2006/relationships/customXml" Target="../ink/ink187.xml"/><Relationship Id="rId150" Type="http://schemas.openxmlformats.org/officeDocument/2006/relationships/customXml" Target="../ink/ink128.xml"/><Relationship Id="rId155" Type="http://schemas.openxmlformats.org/officeDocument/2006/relationships/image" Target="../media/image781.png"/><Relationship Id="rId85" Type="http://schemas.openxmlformats.org/officeDocument/2006/relationships/image" Target="../media/image42.png"/><Relationship Id="rId341" Type="http://schemas.openxmlformats.org/officeDocument/2006/relationships/image" Target="../media/image19.png"/><Relationship Id="rId285" Type="http://schemas.openxmlformats.org/officeDocument/2006/relationships/customXml" Target="../ink/ink135.xml"/><Relationship Id="rId280" Type="http://schemas.openxmlformats.org/officeDocument/2006/relationships/image" Target="../media/image811.png"/><Relationship Id="rId17" Type="http://schemas.openxmlformats.org/officeDocument/2006/relationships/image" Target="../media/image812.png"/><Relationship Id="rId33" Type="http://schemas.openxmlformats.org/officeDocument/2006/relationships/image" Target="../media/image1611.png"/><Relationship Id="rId310" Type="http://schemas.openxmlformats.org/officeDocument/2006/relationships/customXml" Target="../ink/ink159.xml"/><Relationship Id="rId315" Type="http://schemas.openxmlformats.org/officeDocument/2006/relationships/customXml" Target="../ink/ink164.xml"/><Relationship Id="rId59" Type="http://schemas.openxmlformats.org/officeDocument/2006/relationships/image" Target="../media/image29.png"/><Relationship Id="rId336" Type="http://schemas.openxmlformats.org/officeDocument/2006/relationships/customXml" Target="../ink/ink182.xml"/><Relationship Id="rId145" Type="http://schemas.openxmlformats.org/officeDocument/2006/relationships/image" Target="../media/image731.png"/><Relationship Id="rId75" Type="http://schemas.openxmlformats.org/officeDocument/2006/relationships/image" Target="../media/image37.png"/><Relationship Id="rId331" Type="http://schemas.openxmlformats.org/officeDocument/2006/relationships/image" Target="../media/image14.png"/><Relationship Id="rId352" Type="http://schemas.openxmlformats.org/officeDocument/2006/relationships/customXml" Target="../ink/ink190.xml"/><Relationship Id="rId1" Type="http://schemas.openxmlformats.org/officeDocument/2006/relationships/slideLayout" Target="../slideLayouts/slideLayout1.xml"/><Relationship Id="rId291" Type="http://schemas.openxmlformats.org/officeDocument/2006/relationships/customXml" Target="../ink/ink140.xml"/><Relationship Id="rId296" Type="http://schemas.openxmlformats.org/officeDocument/2006/relationships/customXml" Target="../ink/ink145.xml"/><Relationship Id="rId23" Type="http://schemas.openxmlformats.org/officeDocument/2006/relationships/image" Target="../media/image1111.png"/><Relationship Id="rId300" Type="http://schemas.openxmlformats.org/officeDocument/2006/relationships/customXml" Target="../ink/ink149.xml"/><Relationship Id="rId305" Type="http://schemas.openxmlformats.org/officeDocument/2006/relationships/customXml" Target="../ink/ink154.xml"/><Relationship Id="rId49" Type="http://schemas.openxmlformats.org/officeDocument/2006/relationships/image" Target="../media/image2410.png"/><Relationship Id="rId326" Type="http://schemas.openxmlformats.org/officeDocument/2006/relationships/customXml" Target="../ink/ink175.xml"/><Relationship Id="rId347" Type="http://schemas.openxmlformats.org/officeDocument/2006/relationships/image" Target="../media/image22.png"/><Relationship Id="rId151" Type="http://schemas.openxmlformats.org/officeDocument/2006/relationships/image" Target="../media/image761.png"/><Relationship Id="rId156" Type="http://schemas.openxmlformats.org/officeDocument/2006/relationships/customXml" Target="../ink/ink131.xml"/><Relationship Id="rId65" Type="http://schemas.openxmlformats.org/officeDocument/2006/relationships/image" Target="../media/image32.png"/><Relationship Id="rId321" Type="http://schemas.openxmlformats.org/officeDocument/2006/relationships/customXml" Target="../ink/ink170.xml"/><Relationship Id="rId81" Type="http://schemas.openxmlformats.org/officeDocument/2006/relationships/image" Target="../media/image40.png"/><Relationship Id="rId342" Type="http://schemas.openxmlformats.org/officeDocument/2006/relationships/customXml" Target="../ink/ink185.xml"/><Relationship Id="rId281" Type="http://schemas.openxmlformats.org/officeDocument/2006/relationships/customXml" Target="../ink/ink133.xml"/><Relationship Id="rId286" Type="http://schemas.openxmlformats.org/officeDocument/2006/relationships/image" Target="../media/image1110.png"/><Relationship Id="rId13" Type="http://schemas.openxmlformats.org/officeDocument/2006/relationships/image" Target="../media/image610.png"/><Relationship Id="rId39" Type="http://schemas.openxmlformats.org/officeDocument/2006/relationships/image" Target="../media/image1911.png"/><Relationship Id="rId316" Type="http://schemas.openxmlformats.org/officeDocument/2006/relationships/customXml" Target="../ink/ink165.xml"/><Relationship Id="rId337" Type="http://schemas.openxmlformats.org/officeDocument/2006/relationships/image" Target="../media/image17.png"/><Relationship Id="rId146" Type="http://schemas.openxmlformats.org/officeDocument/2006/relationships/customXml" Target="../ink/ink126.xml"/><Relationship Id="rId311" Type="http://schemas.openxmlformats.org/officeDocument/2006/relationships/customXml" Target="../ink/ink160.xml"/><Relationship Id="rId55" Type="http://schemas.openxmlformats.org/officeDocument/2006/relationships/image" Target="../media/image27.png"/><Relationship Id="rId332" Type="http://schemas.openxmlformats.org/officeDocument/2006/relationships/customXml" Target="../ink/ink180.xml"/><Relationship Id="rId353" Type="http://schemas.openxmlformats.org/officeDocument/2006/relationships/image" Target="../media/image12.png"/><Relationship Id="rId7" Type="http://schemas.openxmlformats.org/officeDocument/2006/relationships/image" Target="../media/image362.png"/><Relationship Id="rId71" Type="http://schemas.openxmlformats.org/officeDocument/2006/relationships/image" Target="../media/image35.png"/><Relationship Id="rId2" Type="http://schemas.openxmlformats.org/officeDocument/2006/relationships/customXml" Target="../ink/ink125.xml"/><Relationship Id="rId292" Type="http://schemas.openxmlformats.org/officeDocument/2006/relationships/customXml" Target="../ink/ink141.xml"/><Relationship Id="rId297" Type="http://schemas.openxmlformats.org/officeDocument/2006/relationships/customXml" Target="../ink/ink146.xml"/><Relationship Id="rId29" Type="http://schemas.openxmlformats.org/officeDocument/2006/relationships/image" Target="../media/image1411.png"/><Relationship Id="rId306" Type="http://schemas.openxmlformats.org/officeDocument/2006/relationships/customXml" Target="../ink/ink155.xml"/><Relationship Id="rId301" Type="http://schemas.openxmlformats.org/officeDocument/2006/relationships/customXml" Target="../ink/ink150.xml"/><Relationship Id="rId45" Type="http://schemas.openxmlformats.org/officeDocument/2006/relationships/image" Target="../media/image2210.png"/><Relationship Id="rId322" Type="http://schemas.openxmlformats.org/officeDocument/2006/relationships/customXml" Target="../ink/ink171.xml"/><Relationship Id="rId327" Type="http://schemas.openxmlformats.org/officeDocument/2006/relationships/customXml" Target="../ink/ink176.xml"/><Relationship Id="rId87" Type="http://schemas.openxmlformats.org/officeDocument/2006/relationships/image" Target="../media/image43.png"/><Relationship Id="rId343" Type="http://schemas.openxmlformats.org/officeDocument/2006/relationships/image" Target="../media/image20.png"/><Relationship Id="rId348" Type="http://schemas.openxmlformats.org/officeDocument/2006/relationships/customXml" Target="../ink/ink188.xml"/><Relationship Id="rId152" Type="http://schemas.openxmlformats.org/officeDocument/2006/relationships/customXml" Target="../ink/ink129.xml"/><Relationship Id="rId61" Type="http://schemas.openxmlformats.org/officeDocument/2006/relationships/image" Target="../media/image30.png"/><Relationship Id="rId287" Type="http://schemas.openxmlformats.org/officeDocument/2006/relationships/customXml" Target="../ink/ink136.xml"/><Relationship Id="rId19" Type="http://schemas.openxmlformats.org/officeDocument/2006/relationships/image" Target="../media/image911.png"/><Relationship Id="rId147" Type="http://schemas.openxmlformats.org/officeDocument/2006/relationships/image" Target="../media/image741.png"/><Relationship Id="rId282" Type="http://schemas.openxmlformats.org/officeDocument/2006/relationships/image" Target="../media/image92.png"/><Relationship Id="rId35" Type="http://schemas.openxmlformats.org/officeDocument/2006/relationships/image" Target="../media/image1711.png"/><Relationship Id="rId312" Type="http://schemas.openxmlformats.org/officeDocument/2006/relationships/customXml" Target="../ink/ink161.xml"/><Relationship Id="rId317" Type="http://schemas.openxmlformats.org/officeDocument/2006/relationships/customXml" Target="../ink/ink166.xml"/><Relationship Id="rId77" Type="http://schemas.openxmlformats.org/officeDocument/2006/relationships/image" Target="../media/image38.png"/><Relationship Id="rId333" Type="http://schemas.openxmlformats.org/officeDocument/2006/relationships/image" Target="../media/image15.png"/><Relationship Id="rId338" Type="http://schemas.openxmlformats.org/officeDocument/2006/relationships/customXml" Target="../ink/ink183.xml"/><Relationship Id="rId354" Type="http://schemas.openxmlformats.org/officeDocument/2006/relationships/customXml" Target="../ink/ink191.xml"/><Relationship Id="rId51" Type="http://schemas.openxmlformats.org/officeDocument/2006/relationships/image" Target="../media/image2510.png"/><Relationship Id="rId3" Type="http://schemas.openxmlformats.org/officeDocument/2006/relationships/image" Target="../media/image1101.png"/><Relationship Id="rId298" Type="http://schemas.openxmlformats.org/officeDocument/2006/relationships/customXml" Target="../ink/ink147.xml"/><Relationship Id="rId293" Type="http://schemas.openxmlformats.org/officeDocument/2006/relationships/customXml" Target="../ink/ink142.xml"/><Relationship Id="rId25" Type="http://schemas.openxmlformats.org/officeDocument/2006/relationships/image" Target="../media/image1211.png"/><Relationship Id="rId302" Type="http://schemas.openxmlformats.org/officeDocument/2006/relationships/customXml" Target="../ink/ink151.xml"/><Relationship Id="rId307" Type="http://schemas.openxmlformats.org/officeDocument/2006/relationships/customXml" Target="../ink/ink156.xml"/><Relationship Id="rId67" Type="http://schemas.openxmlformats.org/officeDocument/2006/relationships/image" Target="../media/image33.png"/><Relationship Id="rId323" Type="http://schemas.openxmlformats.org/officeDocument/2006/relationships/customXml" Target="../ink/ink172.xml"/><Relationship Id="rId328" Type="http://schemas.openxmlformats.org/officeDocument/2006/relationships/customXml" Target="../ink/ink177.xml"/><Relationship Id="rId344" Type="http://schemas.openxmlformats.org/officeDocument/2006/relationships/customXml" Target="../ink/ink186.xml"/><Relationship Id="rId349" Type="http://schemas.openxmlformats.org/officeDocument/2006/relationships/image" Target="../media/image23.png"/><Relationship Id="rId153" Type="http://schemas.openxmlformats.org/officeDocument/2006/relationships/image" Target="../media/image771.png"/><Relationship Id="rId41" Type="http://schemas.openxmlformats.org/officeDocument/2006/relationships/image" Target="../media/image2010.png"/><Relationship Id="rId83" Type="http://schemas.openxmlformats.org/officeDocument/2006/relationships/image" Target="../media/image41.png"/><Relationship Id="rId288" Type="http://schemas.openxmlformats.org/officeDocument/2006/relationships/customXml" Target="../ink/ink137.xml"/><Relationship Id="rId283" Type="http://schemas.openxmlformats.org/officeDocument/2006/relationships/customXml" Target="../ink/ink134.xml"/><Relationship Id="rId15" Type="http://schemas.openxmlformats.org/officeDocument/2006/relationships/image" Target="../media/image713.png"/><Relationship Id="rId313" Type="http://schemas.openxmlformats.org/officeDocument/2006/relationships/customXml" Target="../ink/ink162.xml"/><Relationship Id="rId57" Type="http://schemas.openxmlformats.org/officeDocument/2006/relationships/image" Target="../media/image28.png"/><Relationship Id="rId318" Type="http://schemas.openxmlformats.org/officeDocument/2006/relationships/customXml" Target="../ink/ink167.xml"/><Relationship Id="rId339" Type="http://schemas.openxmlformats.org/officeDocument/2006/relationships/image" Target="../media/image18.png"/><Relationship Id="rId148" Type="http://schemas.openxmlformats.org/officeDocument/2006/relationships/customXml" Target="../ink/ink127.xml"/><Relationship Id="rId31" Type="http://schemas.openxmlformats.org/officeDocument/2006/relationships/image" Target="../media/image1511.png"/><Relationship Id="rId73" Type="http://schemas.openxmlformats.org/officeDocument/2006/relationships/image" Target="../media/image36.png"/><Relationship Id="rId334" Type="http://schemas.openxmlformats.org/officeDocument/2006/relationships/customXml" Target="../ink/ink181.xml"/><Relationship Id="rId350" Type="http://schemas.openxmlformats.org/officeDocument/2006/relationships/customXml" Target="../ink/ink189.xml"/><Relationship Id="rId355" Type="http://schemas.openxmlformats.org/officeDocument/2006/relationships/image" Target="../media/image13.png"/><Relationship Id="rId278" Type="http://schemas.openxmlformats.org/officeDocument/2006/relationships/image" Target="../media/image73.png"/><Relationship Id="rId9" Type="http://schemas.openxmlformats.org/officeDocument/2006/relationships/image" Target="../media/image410.png"/><Relationship Id="rId294" Type="http://schemas.openxmlformats.org/officeDocument/2006/relationships/customXml" Target="../ink/ink143.xml"/><Relationship Id="rId308" Type="http://schemas.openxmlformats.org/officeDocument/2006/relationships/customXml" Target="../ink/ink157.xml"/><Relationship Id="rId329" Type="http://schemas.openxmlformats.org/officeDocument/2006/relationships/customXml" Target="../ink/ink178.xml"/><Relationship Id="rId154" Type="http://schemas.openxmlformats.org/officeDocument/2006/relationships/customXml" Target="../ink/ink130.xml"/><Relationship Id="rId47" Type="http://schemas.openxmlformats.org/officeDocument/2006/relationships/image" Target="../media/image2310.png"/><Relationship Id="rId340" Type="http://schemas.openxmlformats.org/officeDocument/2006/relationships/customXml" Target="../ink/ink184.xml"/></Relationships>
</file>

<file path=ppt/slides/_rels/slide4.xml.rels><?xml version="1.0" encoding="UTF-8" standalone="yes"?>
<Relationships xmlns="http://schemas.openxmlformats.org/package/2006/relationships"><Relationship Id="rId299" Type="http://schemas.openxmlformats.org/officeDocument/2006/relationships/image" Target="../media/image410.png"/><Relationship Id="rId303" Type="http://schemas.openxmlformats.org/officeDocument/2006/relationships/image" Target="../media/image610.png"/><Relationship Id="rId21" Type="http://schemas.openxmlformats.org/officeDocument/2006/relationships/image" Target="../media/image1012.png"/><Relationship Id="rId47" Type="http://schemas.openxmlformats.org/officeDocument/2006/relationships/image" Target="../media/image2310.png"/><Relationship Id="rId324" Type="http://schemas.openxmlformats.org/officeDocument/2006/relationships/customXml" Target="../ink/ink229.xml"/><Relationship Id="rId63" Type="http://schemas.openxmlformats.org/officeDocument/2006/relationships/image" Target="../media/image31.png"/><Relationship Id="rId340" Type="http://schemas.openxmlformats.org/officeDocument/2006/relationships/customXml" Target="../ink/ink245.xml"/><Relationship Id="rId345" Type="http://schemas.openxmlformats.org/officeDocument/2006/relationships/image" Target="../media/image17.png"/><Relationship Id="rId361" Type="http://schemas.openxmlformats.org/officeDocument/2006/relationships/customXml" Target="../ink/ink258.xml"/><Relationship Id="rId284" Type="http://schemas.openxmlformats.org/officeDocument/2006/relationships/customXml" Target="../ink/ink199.xml"/><Relationship Id="rId289" Type="http://schemas.openxmlformats.org/officeDocument/2006/relationships/image" Target="../media/image1514.png"/><Relationship Id="rId319" Type="http://schemas.openxmlformats.org/officeDocument/2006/relationships/customXml" Target="../ink/ink224.xml"/><Relationship Id="rId11" Type="http://schemas.openxmlformats.org/officeDocument/2006/relationships/image" Target="../media/image110.png"/><Relationship Id="rId314" Type="http://schemas.openxmlformats.org/officeDocument/2006/relationships/customXml" Target="../ink/ink219.xml"/><Relationship Id="rId37" Type="http://schemas.openxmlformats.org/officeDocument/2006/relationships/image" Target="../media/image1811.png"/><Relationship Id="rId53" Type="http://schemas.openxmlformats.org/officeDocument/2006/relationships/image" Target="../media/image26.png"/><Relationship Id="rId330" Type="http://schemas.openxmlformats.org/officeDocument/2006/relationships/customXml" Target="../ink/ink235.xml"/><Relationship Id="rId335" Type="http://schemas.openxmlformats.org/officeDocument/2006/relationships/customXml" Target="../ink/ink240.xml"/><Relationship Id="rId79" Type="http://schemas.openxmlformats.org/officeDocument/2006/relationships/image" Target="../media/image39.png"/><Relationship Id="rId356" Type="http://schemas.openxmlformats.org/officeDocument/2006/relationships/customXml" Target="../ink/ink255.xml"/><Relationship Id="rId5" Type="http://schemas.openxmlformats.org/officeDocument/2006/relationships/image" Target="../media/image107.png"/><Relationship Id="rId351" Type="http://schemas.openxmlformats.org/officeDocument/2006/relationships/image" Target="../media/image20.png"/><Relationship Id="rId295" Type="http://schemas.openxmlformats.org/officeDocument/2006/relationships/image" Target="../media/image2100.png"/><Relationship Id="rId309" Type="http://schemas.openxmlformats.org/officeDocument/2006/relationships/customXml" Target="../ink/ink214.xml"/><Relationship Id="rId290" Type="http://schemas.openxmlformats.org/officeDocument/2006/relationships/customXml" Target="../ink/ink202.xml"/><Relationship Id="rId304" Type="http://schemas.openxmlformats.org/officeDocument/2006/relationships/customXml" Target="../ink/ink209.xml"/><Relationship Id="rId27" Type="http://schemas.openxmlformats.org/officeDocument/2006/relationships/image" Target="../media/image1311.png"/><Relationship Id="rId43" Type="http://schemas.openxmlformats.org/officeDocument/2006/relationships/image" Target="../media/image2110.png"/><Relationship Id="rId320" Type="http://schemas.openxmlformats.org/officeDocument/2006/relationships/customXml" Target="../ink/ink225.xml"/><Relationship Id="rId325" Type="http://schemas.openxmlformats.org/officeDocument/2006/relationships/customXml" Target="../ink/ink230.xml"/><Relationship Id="rId69" Type="http://schemas.openxmlformats.org/officeDocument/2006/relationships/image" Target="../media/image34.png"/><Relationship Id="rId346" Type="http://schemas.openxmlformats.org/officeDocument/2006/relationships/customXml" Target="../ink/ink250.xml"/><Relationship Id="rId85" Type="http://schemas.openxmlformats.org/officeDocument/2006/relationships/image" Target="../media/image42.png"/><Relationship Id="rId341" Type="http://schemas.openxmlformats.org/officeDocument/2006/relationships/customXml" Target="../ink/ink246.xml"/><Relationship Id="rId285" Type="http://schemas.openxmlformats.org/officeDocument/2006/relationships/image" Target="../media/image1314.png"/><Relationship Id="rId12" Type="http://schemas.openxmlformats.org/officeDocument/2006/relationships/customXml" Target="../ink/ink197.xml"/><Relationship Id="rId17" Type="http://schemas.openxmlformats.org/officeDocument/2006/relationships/image" Target="../media/image812.png"/><Relationship Id="rId310" Type="http://schemas.openxmlformats.org/officeDocument/2006/relationships/customXml" Target="../ink/ink215.xml"/><Relationship Id="rId33" Type="http://schemas.openxmlformats.org/officeDocument/2006/relationships/image" Target="../media/image1611.png"/><Relationship Id="rId315" Type="http://schemas.openxmlformats.org/officeDocument/2006/relationships/customXml" Target="../ink/ink220.xml"/><Relationship Id="rId59" Type="http://schemas.openxmlformats.org/officeDocument/2006/relationships/image" Target="../media/image29.png"/><Relationship Id="rId336" Type="http://schemas.openxmlformats.org/officeDocument/2006/relationships/customXml" Target="../ink/ink241.xml"/><Relationship Id="rId357" Type="http://schemas.openxmlformats.org/officeDocument/2006/relationships/image" Target="../media/image23.png"/><Relationship Id="rId331" Type="http://schemas.openxmlformats.org/officeDocument/2006/relationships/customXml" Target="../ink/ink236.xml"/><Relationship Id="rId75" Type="http://schemas.openxmlformats.org/officeDocument/2006/relationships/image" Target="../media/image37.png"/><Relationship Id="rId352" Type="http://schemas.openxmlformats.org/officeDocument/2006/relationships/customXml" Target="../ink/ink25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94.xml"/><Relationship Id="rId291" Type="http://schemas.openxmlformats.org/officeDocument/2006/relationships/image" Target="../media/image1614.png"/><Relationship Id="rId296" Type="http://schemas.openxmlformats.org/officeDocument/2006/relationships/customXml" Target="../ink/ink205.xml"/><Relationship Id="rId300" Type="http://schemas.openxmlformats.org/officeDocument/2006/relationships/customXml" Target="../ink/ink207.xml"/><Relationship Id="rId305" Type="http://schemas.openxmlformats.org/officeDocument/2006/relationships/customXml" Target="../ink/ink210.xml"/><Relationship Id="rId23" Type="http://schemas.openxmlformats.org/officeDocument/2006/relationships/image" Target="../media/image1111.png"/><Relationship Id="rId49" Type="http://schemas.openxmlformats.org/officeDocument/2006/relationships/image" Target="../media/image2410.png"/><Relationship Id="rId326" Type="http://schemas.openxmlformats.org/officeDocument/2006/relationships/customXml" Target="../ink/ink231.xml"/><Relationship Id="rId347" Type="http://schemas.openxmlformats.org/officeDocument/2006/relationships/image" Target="../media/image18.png"/><Relationship Id="rId321" Type="http://schemas.openxmlformats.org/officeDocument/2006/relationships/customXml" Target="../ink/ink226.xml"/><Relationship Id="rId65" Type="http://schemas.openxmlformats.org/officeDocument/2006/relationships/image" Target="../media/image32.png"/><Relationship Id="rId81" Type="http://schemas.openxmlformats.org/officeDocument/2006/relationships/image" Target="../media/image40.png"/><Relationship Id="rId342" Type="http://schemas.openxmlformats.org/officeDocument/2006/relationships/customXml" Target="../ink/ink247.xml"/><Relationship Id="rId13" Type="http://schemas.openxmlformats.org/officeDocument/2006/relationships/image" Target="../media/image111.png"/><Relationship Id="rId286" Type="http://schemas.openxmlformats.org/officeDocument/2006/relationships/customXml" Target="../ink/ink200.xml"/><Relationship Id="rId316" Type="http://schemas.openxmlformats.org/officeDocument/2006/relationships/customXml" Target="../ink/ink221.xml"/><Relationship Id="rId39" Type="http://schemas.openxmlformats.org/officeDocument/2006/relationships/image" Target="../media/image1911.png"/><Relationship Id="rId337" Type="http://schemas.openxmlformats.org/officeDocument/2006/relationships/customXml" Target="../ink/ink242.xml"/><Relationship Id="rId311" Type="http://schemas.openxmlformats.org/officeDocument/2006/relationships/customXml" Target="../ink/ink216.xml"/><Relationship Id="rId55" Type="http://schemas.openxmlformats.org/officeDocument/2006/relationships/image" Target="../media/image27.png"/><Relationship Id="rId332" Type="http://schemas.openxmlformats.org/officeDocument/2006/relationships/customXml" Target="../ink/ink237.xml"/><Relationship Id="rId353" Type="http://schemas.openxmlformats.org/officeDocument/2006/relationships/image" Target="../media/image21.png"/><Relationship Id="rId358" Type="http://schemas.openxmlformats.org/officeDocument/2006/relationships/customXml" Target="../ink/ink256.xml"/><Relationship Id="rId7" Type="http://schemas.openxmlformats.org/officeDocument/2006/relationships/image" Target="../media/image108.png"/><Relationship Id="rId71" Type="http://schemas.openxmlformats.org/officeDocument/2006/relationships/image" Target="../media/image35.png"/><Relationship Id="rId2" Type="http://schemas.openxmlformats.org/officeDocument/2006/relationships/customXml" Target="../ink/ink192.xml"/><Relationship Id="rId292" Type="http://schemas.openxmlformats.org/officeDocument/2006/relationships/customXml" Target="../ink/ink203.xml"/><Relationship Id="rId297" Type="http://schemas.openxmlformats.org/officeDocument/2006/relationships/image" Target="../media/image362.png"/><Relationship Id="rId306" Type="http://schemas.openxmlformats.org/officeDocument/2006/relationships/customXml" Target="../ink/ink211.xml"/><Relationship Id="rId29" Type="http://schemas.openxmlformats.org/officeDocument/2006/relationships/image" Target="../media/image1411.png"/><Relationship Id="rId301" Type="http://schemas.openxmlformats.org/officeDocument/2006/relationships/image" Target="../media/image510.png"/><Relationship Id="rId45" Type="http://schemas.openxmlformats.org/officeDocument/2006/relationships/image" Target="../media/image2210.png"/><Relationship Id="rId322" Type="http://schemas.openxmlformats.org/officeDocument/2006/relationships/customXml" Target="../ink/ink227.xml"/><Relationship Id="rId327" Type="http://schemas.openxmlformats.org/officeDocument/2006/relationships/customXml" Target="../ink/ink232.xml"/><Relationship Id="rId87" Type="http://schemas.openxmlformats.org/officeDocument/2006/relationships/image" Target="../media/image43.png"/><Relationship Id="rId343" Type="http://schemas.openxmlformats.org/officeDocument/2006/relationships/customXml" Target="../ink/ink248.xml"/><Relationship Id="rId348" Type="http://schemas.openxmlformats.org/officeDocument/2006/relationships/customXml" Target="../ink/ink251.xml"/><Relationship Id="rId61" Type="http://schemas.openxmlformats.org/officeDocument/2006/relationships/image" Target="../media/image30.png"/><Relationship Id="rId287" Type="http://schemas.openxmlformats.org/officeDocument/2006/relationships/image" Target="../media/image1412.png"/><Relationship Id="rId19" Type="http://schemas.openxmlformats.org/officeDocument/2006/relationships/image" Target="../media/image911.png"/><Relationship Id="rId14" Type="http://schemas.openxmlformats.org/officeDocument/2006/relationships/customXml" Target="../ink/ink198.xml"/><Relationship Id="rId312" Type="http://schemas.openxmlformats.org/officeDocument/2006/relationships/customXml" Target="../ink/ink217.xml"/><Relationship Id="rId35" Type="http://schemas.openxmlformats.org/officeDocument/2006/relationships/image" Target="../media/image1711.png"/><Relationship Id="rId317" Type="http://schemas.openxmlformats.org/officeDocument/2006/relationships/customXml" Target="../ink/ink222.xml"/><Relationship Id="rId333" Type="http://schemas.openxmlformats.org/officeDocument/2006/relationships/customXml" Target="../ink/ink238.xml"/><Relationship Id="rId77" Type="http://schemas.openxmlformats.org/officeDocument/2006/relationships/image" Target="../media/image38.png"/><Relationship Id="rId338" Type="http://schemas.openxmlformats.org/officeDocument/2006/relationships/customXml" Target="../ink/ink243.xml"/><Relationship Id="rId354" Type="http://schemas.openxmlformats.org/officeDocument/2006/relationships/customXml" Target="../ink/ink254.xml"/><Relationship Id="rId359" Type="http://schemas.openxmlformats.org/officeDocument/2006/relationships/image" Target="../media/image24.png"/><Relationship Id="rId8" Type="http://schemas.openxmlformats.org/officeDocument/2006/relationships/customXml" Target="../ink/ink195.xml"/><Relationship Id="rId51" Type="http://schemas.openxmlformats.org/officeDocument/2006/relationships/image" Target="../media/image2510.png"/><Relationship Id="rId3" Type="http://schemas.openxmlformats.org/officeDocument/2006/relationships/image" Target="../media/image106.png"/><Relationship Id="rId298" Type="http://schemas.openxmlformats.org/officeDocument/2006/relationships/customXml" Target="../ink/ink206.xml"/><Relationship Id="rId293" Type="http://schemas.openxmlformats.org/officeDocument/2006/relationships/image" Target="../media/image1101.png"/><Relationship Id="rId302" Type="http://schemas.openxmlformats.org/officeDocument/2006/relationships/customXml" Target="../ink/ink208.xml"/><Relationship Id="rId307" Type="http://schemas.openxmlformats.org/officeDocument/2006/relationships/customXml" Target="../ink/ink212.xml"/><Relationship Id="rId25" Type="http://schemas.openxmlformats.org/officeDocument/2006/relationships/image" Target="../media/image1211.png"/><Relationship Id="rId323" Type="http://schemas.openxmlformats.org/officeDocument/2006/relationships/customXml" Target="../ink/ink228.xml"/><Relationship Id="rId328" Type="http://schemas.openxmlformats.org/officeDocument/2006/relationships/customXml" Target="../ink/ink233.xml"/><Relationship Id="rId67" Type="http://schemas.openxmlformats.org/officeDocument/2006/relationships/image" Target="../media/image33.png"/><Relationship Id="rId344" Type="http://schemas.openxmlformats.org/officeDocument/2006/relationships/customXml" Target="../ink/ink249.xml"/><Relationship Id="rId349" Type="http://schemas.openxmlformats.org/officeDocument/2006/relationships/image" Target="../media/image19.png"/><Relationship Id="rId41" Type="http://schemas.openxmlformats.org/officeDocument/2006/relationships/image" Target="../media/image2010.png"/><Relationship Id="rId83" Type="http://schemas.openxmlformats.org/officeDocument/2006/relationships/image" Target="../media/image41.png"/><Relationship Id="rId360" Type="http://schemas.openxmlformats.org/officeDocument/2006/relationships/customXml" Target="../ink/ink257.xml"/><Relationship Id="rId288" Type="http://schemas.openxmlformats.org/officeDocument/2006/relationships/customXml" Target="../ink/ink201.xml"/><Relationship Id="rId283" Type="http://schemas.openxmlformats.org/officeDocument/2006/relationships/image" Target="../media/image1219.png"/><Relationship Id="rId15" Type="http://schemas.openxmlformats.org/officeDocument/2006/relationships/image" Target="../media/image713.png"/><Relationship Id="rId313" Type="http://schemas.openxmlformats.org/officeDocument/2006/relationships/customXml" Target="../ink/ink218.xml"/><Relationship Id="rId318" Type="http://schemas.openxmlformats.org/officeDocument/2006/relationships/customXml" Target="../ink/ink223.xml"/><Relationship Id="rId57" Type="http://schemas.openxmlformats.org/officeDocument/2006/relationships/image" Target="../media/image28.png"/><Relationship Id="rId339" Type="http://schemas.openxmlformats.org/officeDocument/2006/relationships/customXml" Target="../ink/ink244.xml"/><Relationship Id="rId10" Type="http://schemas.openxmlformats.org/officeDocument/2006/relationships/customXml" Target="../ink/ink196.xml"/><Relationship Id="rId31" Type="http://schemas.openxmlformats.org/officeDocument/2006/relationships/image" Target="../media/image1511.png"/><Relationship Id="rId73" Type="http://schemas.openxmlformats.org/officeDocument/2006/relationships/image" Target="../media/image36.png"/><Relationship Id="rId334" Type="http://schemas.openxmlformats.org/officeDocument/2006/relationships/customXml" Target="../ink/ink239.xml"/><Relationship Id="rId350" Type="http://schemas.openxmlformats.org/officeDocument/2006/relationships/customXml" Target="../ink/ink252.xml"/><Relationship Id="rId355" Type="http://schemas.openxmlformats.org/officeDocument/2006/relationships/image" Target="../media/image22.png"/><Relationship Id="rId4" Type="http://schemas.openxmlformats.org/officeDocument/2006/relationships/customXml" Target="../ink/ink193.xml"/><Relationship Id="rId9" Type="http://schemas.openxmlformats.org/officeDocument/2006/relationships/image" Target="../media/image109.png"/><Relationship Id="rId294" Type="http://schemas.openxmlformats.org/officeDocument/2006/relationships/customXml" Target="../ink/ink204.xml"/><Relationship Id="rId308" Type="http://schemas.openxmlformats.org/officeDocument/2006/relationships/customXml" Target="../ink/ink213.xml"/><Relationship Id="rId329" Type="http://schemas.openxmlformats.org/officeDocument/2006/relationships/customXml" Target="../ink/ink234.xml"/></Relationships>
</file>

<file path=ppt/slides/_rels/slide5.xml.rels><?xml version="1.0" encoding="UTF-8" standalone="yes"?>
<Relationships xmlns="http://schemas.openxmlformats.org/package/2006/relationships"><Relationship Id="rId231" Type="http://schemas.openxmlformats.org/officeDocument/2006/relationships/customXml" Target="../ink/ink282.xml"/><Relationship Id="rId252" Type="http://schemas.openxmlformats.org/officeDocument/2006/relationships/customXml" Target="../ink/ink303.xml"/><Relationship Id="rId273" Type="http://schemas.openxmlformats.org/officeDocument/2006/relationships/image" Target="../media/image22.png"/><Relationship Id="rId21" Type="http://schemas.openxmlformats.org/officeDocument/2006/relationships/image" Target="../media/image1012.png"/><Relationship Id="rId47" Type="http://schemas.openxmlformats.org/officeDocument/2006/relationships/image" Target="../media/image2310.png"/><Relationship Id="rId63" Type="http://schemas.openxmlformats.org/officeDocument/2006/relationships/image" Target="../media/image31.png"/><Relationship Id="rId205" Type="http://schemas.openxmlformats.org/officeDocument/2006/relationships/customXml" Target="../ink/ink260.xml"/><Relationship Id="rId226" Type="http://schemas.openxmlformats.org/officeDocument/2006/relationships/customXml" Target="../ink/ink277.xml"/><Relationship Id="rId247" Type="http://schemas.openxmlformats.org/officeDocument/2006/relationships/customXml" Target="../ink/ink298.xml"/><Relationship Id="rId221" Type="http://schemas.openxmlformats.org/officeDocument/2006/relationships/customXml" Target="../ink/ink272.xml"/><Relationship Id="rId242" Type="http://schemas.openxmlformats.org/officeDocument/2006/relationships/customXml" Target="../ink/ink293.xml"/><Relationship Id="rId263" Type="http://schemas.openxmlformats.org/officeDocument/2006/relationships/image" Target="../media/image17.png"/><Relationship Id="rId268" Type="http://schemas.openxmlformats.org/officeDocument/2006/relationships/customXml" Target="../ink/ink313.xml"/><Relationship Id="rId11" Type="http://schemas.openxmlformats.org/officeDocument/2006/relationships/image" Target="../media/image510.png"/><Relationship Id="rId37" Type="http://schemas.openxmlformats.org/officeDocument/2006/relationships/image" Target="../media/image1811.png"/><Relationship Id="rId53" Type="http://schemas.openxmlformats.org/officeDocument/2006/relationships/image" Target="../media/image26.png"/><Relationship Id="rId79" Type="http://schemas.openxmlformats.org/officeDocument/2006/relationships/image" Target="../media/image39.png"/><Relationship Id="rId5" Type="http://schemas.openxmlformats.org/officeDocument/2006/relationships/image" Target="../media/image2100.png"/><Relationship Id="rId216" Type="http://schemas.openxmlformats.org/officeDocument/2006/relationships/customXml" Target="../ink/ink267.xml"/><Relationship Id="rId237" Type="http://schemas.openxmlformats.org/officeDocument/2006/relationships/customXml" Target="../ink/ink288.xml"/><Relationship Id="rId211" Type="http://schemas.openxmlformats.org/officeDocument/2006/relationships/customXml" Target="../ink/ink263.xml"/><Relationship Id="rId232" Type="http://schemas.openxmlformats.org/officeDocument/2006/relationships/customXml" Target="../ink/ink283.xml"/><Relationship Id="rId253" Type="http://schemas.openxmlformats.org/officeDocument/2006/relationships/customXml" Target="../ink/ink304.xml"/><Relationship Id="rId258" Type="http://schemas.openxmlformats.org/officeDocument/2006/relationships/customXml" Target="../ink/ink308.xml"/><Relationship Id="rId274" Type="http://schemas.openxmlformats.org/officeDocument/2006/relationships/customXml" Target="../ink/ink316.xml"/><Relationship Id="rId279" Type="http://schemas.openxmlformats.org/officeDocument/2006/relationships/image" Target="../media/image12.png"/><Relationship Id="rId27" Type="http://schemas.openxmlformats.org/officeDocument/2006/relationships/image" Target="../media/image1311.png"/><Relationship Id="rId43" Type="http://schemas.openxmlformats.org/officeDocument/2006/relationships/image" Target="../media/image2110.png"/><Relationship Id="rId69" Type="http://schemas.openxmlformats.org/officeDocument/2006/relationships/image" Target="../media/image34.png"/><Relationship Id="rId206" Type="http://schemas.openxmlformats.org/officeDocument/2006/relationships/image" Target="../media/image811.png"/><Relationship Id="rId227" Type="http://schemas.openxmlformats.org/officeDocument/2006/relationships/customXml" Target="../ink/ink278.xml"/><Relationship Id="rId85" Type="http://schemas.openxmlformats.org/officeDocument/2006/relationships/image" Target="../media/image42.png"/><Relationship Id="rId222" Type="http://schemas.openxmlformats.org/officeDocument/2006/relationships/customXml" Target="../ink/ink273.xml"/><Relationship Id="rId243" Type="http://schemas.openxmlformats.org/officeDocument/2006/relationships/customXml" Target="../ink/ink294.xml"/><Relationship Id="rId248" Type="http://schemas.openxmlformats.org/officeDocument/2006/relationships/customXml" Target="../ink/ink299.xml"/><Relationship Id="rId264" Type="http://schemas.openxmlformats.org/officeDocument/2006/relationships/customXml" Target="../ink/ink311.xml"/><Relationship Id="rId269" Type="http://schemas.openxmlformats.org/officeDocument/2006/relationships/image" Target="../media/image20.png"/><Relationship Id="rId17" Type="http://schemas.openxmlformats.org/officeDocument/2006/relationships/image" Target="../media/image812.png"/><Relationship Id="rId33" Type="http://schemas.openxmlformats.org/officeDocument/2006/relationships/image" Target="../media/image1611.png"/><Relationship Id="rId59" Type="http://schemas.openxmlformats.org/officeDocument/2006/relationships/image" Target="../media/image29.png"/><Relationship Id="rId280" Type="http://schemas.openxmlformats.org/officeDocument/2006/relationships/customXml" Target="../ink/ink319.xml"/><Relationship Id="rId217" Type="http://schemas.openxmlformats.org/officeDocument/2006/relationships/customXml" Target="../ink/ink268.xml"/><Relationship Id="rId7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1110.png"/><Relationship Id="rId233" Type="http://schemas.openxmlformats.org/officeDocument/2006/relationships/customXml" Target="../ink/ink284.xml"/><Relationship Id="rId238" Type="http://schemas.openxmlformats.org/officeDocument/2006/relationships/customXml" Target="../ink/ink289.xml"/><Relationship Id="rId254" Type="http://schemas.openxmlformats.org/officeDocument/2006/relationships/customXml" Target="../ink/ink305.xml"/><Relationship Id="rId259" Type="http://schemas.openxmlformats.org/officeDocument/2006/relationships/image" Target="../media/image15.png"/><Relationship Id="rId23" Type="http://schemas.openxmlformats.org/officeDocument/2006/relationships/image" Target="../media/image1111.png"/><Relationship Id="rId49" Type="http://schemas.openxmlformats.org/officeDocument/2006/relationships/image" Target="../media/image2410.png"/><Relationship Id="rId270" Type="http://schemas.openxmlformats.org/officeDocument/2006/relationships/customXml" Target="../ink/ink314.xml"/><Relationship Id="rId275" Type="http://schemas.openxmlformats.org/officeDocument/2006/relationships/image" Target="../media/image23.png"/><Relationship Id="rId65" Type="http://schemas.openxmlformats.org/officeDocument/2006/relationships/image" Target="../media/image32.png"/><Relationship Id="rId81" Type="http://schemas.openxmlformats.org/officeDocument/2006/relationships/image" Target="../media/image40.png"/><Relationship Id="rId207" Type="http://schemas.openxmlformats.org/officeDocument/2006/relationships/customXml" Target="../ink/ink261.xml"/><Relationship Id="rId210" Type="http://schemas.openxmlformats.org/officeDocument/2006/relationships/image" Target="../media/image1011.png"/><Relationship Id="rId215" Type="http://schemas.openxmlformats.org/officeDocument/2006/relationships/customXml" Target="../ink/ink266.xml"/><Relationship Id="rId9" Type="http://schemas.openxmlformats.org/officeDocument/2006/relationships/image" Target="../media/image410.png"/><Relationship Id="rId223" Type="http://schemas.openxmlformats.org/officeDocument/2006/relationships/customXml" Target="../ink/ink274.xml"/><Relationship Id="rId228" Type="http://schemas.openxmlformats.org/officeDocument/2006/relationships/customXml" Target="../ink/ink279.xml"/><Relationship Id="rId236" Type="http://schemas.openxmlformats.org/officeDocument/2006/relationships/customXml" Target="../ink/ink287.xml"/><Relationship Id="rId244" Type="http://schemas.openxmlformats.org/officeDocument/2006/relationships/customXml" Target="../ink/ink295.xml"/><Relationship Id="rId249" Type="http://schemas.openxmlformats.org/officeDocument/2006/relationships/customXml" Target="../ink/ink300.xml"/><Relationship Id="rId257" Type="http://schemas.openxmlformats.org/officeDocument/2006/relationships/image" Target="../media/image14.png"/><Relationship Id="rId278" Type="http://schemas.openxmlformats.org/officeDocument/2006/relationships/customXml" Target="../ink/ink318.xml"/><Relationship Id="rId13" Type="http://schemas.openxmlformats.org/officeDocument/2006/relationships/image" Target="../media/image610.png"/><Relationship Id="rId39" Type="http://schemas.openxmlformats.org/officeDocument/2006/relationships/image" Target="../media/image1911.png"/><Relationship Id="rId260" Type="http://schemas.openxmlformats.org/officeDocument/2006/relationships/customXml" Target="../ink/ink309.xml"/><Relationship Id="rId265" Type="http://schemas.openxmlformats.org/officeDocument/2006/relationships/image" Target="../media/image18.png"/><Relationship Id="rId281" Type="http://schemas.openxmlformats.org/officeDocument/2006/relationships/image" Target="../media/image13.png"/><Relationship Id="rId55" Type="http://schemas.openxmlformats.org/officeDocument/2006/relationships/image" Target="../media/image27.png"/><Relationship Id="rId213" Type="http://schemas.openxmlformats.org/officeDocument/2006/relationships/customXml" Target="../ink/ink264.xml"/><Relationship Id="rId7" Type="http://schemas.openxmlformats.org/officeDocument/2006/relationships/image" Target="../media/image362.png"/><Relationship Id="rId218" Type="http://schemas.openxmlformats.org/officeDocument/2006/relationships/customXml" Target="../ink/ink269.xml"/><Relationship Id="rId234" Type="http://schemas.openxmlformats.org/officeDocument/2006/relationships/customXml" Target="../ink/ink285.xml"/><Relationship Id="rId239" Type="http://schemas.openxmlformats.org/officeDocument/2006/relationships/customXml" Target="../ink/ink290.xml"/><Relationship Id="rId71" Type="http://schemas.openxmlformats.org/officeDocument/2006/relationships/image" Target="../media/image35.png"/><Relationship Id="rId2" Type="http://schemas.openxmlformats.org/officeDocument/2006/relationships/customXml" Target="../ink/ink259.xml"/><Relationship Id="rId29" Type="http://schemas.openxmlformats.org/officeDocument/2006/relationships/image" Target="../media/image1411.png"/><Relationship Id="rId250" Type="http://schemas.openxmlformats.org/officeDocument/2006/relationships/customXml" Target="../ink/ink301.xml"/><Relationship Id="rId255" Type="http://schemas.openxmlformats.org/officeDocument/2006/relationships/customXml" Target="../ink/ink306.xml"/><Relationship Id="rId271" Type="http://schemas.openxmlformats.org/officeDocument/2006/relationships/image" Target="../media/image21.png"/><Relationship Id="rId276" Type="http://schemas.openxmlformats.org/officeDocument/2006/relationships/customXml" Target="../ink/ink317.xml"/><Relationship Id="rId45" Type="http://schemas.openxmlformats.org/officeDocument/2006/relationships/image" Target="../media/image2210.png"/><Relationship Id="rId87" Type="http://schemas.openxmlformats.org/officeDocument/2006/relationships/image" Target="../media/image43.png"/><Relationship Id="rId208" Type="http://schemas.openxmlformats.org/officeDocument/2006/relationships/image" Target="../media/image92.png"/><Relationship Id="rId229" Type="http://schemas.openxmlformats.org/officeDocument/2006/relationships/customXml" Target="../ink/ink280.xml"/><Relationship Id="rId61" Type="http://schemas.openxmlformats.org/officeDocument/2006/relationships/image" Target="../media/image30.png"/><Relationship Id="rId19" Type="http://schemas.openxmlformats.org/officeDocument/2006/relationships/image" Target="../media/image911.png"/><Relationship Id="rId224" Type="http://schemas.openxmlformats.org/officeDocument/2006/relationships/customXml" Target="../ink/ink275.xml"/><Relationship Id="rId240" Type="http://schemas.openxmlformats.org/officeDocument/2006/relationships/customXml" Target="../ink/ink291.xml"/><Relationship Id="rId245" Type="http://schemas.openxmlformats.org/officeDocument/2006/relationships/customXml" Target="../ink/ink296.xml"/><Relationship Id="rId261" Type="http://schemas.openxmlformats.org/officeDocument/2006/relationships/image" Target="../media/image16.png"/><Relationship Id="rId266" Type="http://schemas.openxmlformats.org/officeDocument/2006/relationships/customXml" Target="../ink/ink312.xml"/><Relationship Id="rId35" Type="http://schemas.openxmlformats.org/officeDocument/2006/relationships/image" Target="../media/image1711.png"/><Relationship Id="rId77" Type="http://schemas.openxmlformats.org/officeDocument/2006/relationships/image" Target="../media/image38.png"/><Relationship Id="rId219" Type="http://schemas.openxmlformats.org/officeDocument/2006/relationships/customXml" Target="../ink/ink270.xml"/><Relationship Id="rId51" Type="http://schemas.openxmlformats.org/officeDocument/2006/relationships/image" Target="../media/image2510.png"/><Relationship Id="rId3" Type="http://schemas.openxmlformats.org/officeDocument/2006/relationships/image" Target="../media/image1101.png"/><Relationship Id="rId214" Type="http://schemas.openxmlformats.org/officeDocument/2006/relationships/customXml" Target="../ink/ink265.xml"/><Relationship Id="rId230" Type="http://schemas.openxmlformats.org/officeDocument/2006/relationships/customXml" Target="../ink/ink281.xml"/><Relationship Id="rId235" Type="http://schemas.openxmlformats.org/officeDocument/2006/relationships/customXml" Target="../ink/ink286.xml"/><Relationship Id="rId251" Type="http://schemas.openxmlformats.org/officeDocument/2006/relationships/customXml" Target="../ink/ink302.xml"/><Relationship Id="rId256" Type="http://schemas.openxmlformats.org/officeDocument/2006/relationships/customXml" Target="../ink/ink307.xml"/><Relationship Id="rId277" Type="http://schemas.openxmlformats.org/officeDocument/2006/relationships/image" Target="../media/image24.png"/><Relationship Id="rId25" Type="http://schemas.openxmlformats.org/officeDocument/2006/relationships/image" Target="../media/image1211.png"/><Relationship Id="rId67" Type="http://schemas.openxmlformats.org/officeDocument/2006/relationships/image" Target="../media/image33.png"/><Relationship Id="rId272" Type="http://schemas.openxmlformats.org/officeDocument/2006/relationships/customXml" Target="../ink/ink315.xml"/><Relationship Id="rId209" Type="http://schemas.openxmlformats.org/officeDocument/2006/relationships/customXml" Target="../ink/ink262.xml"/><Relationship Id="rId41" Type="http://schemas.openxmlformats.org/officeDocument/2006/relationships/image" Target="../media/image2010.png"/><Relationship Id="rId83" Type="http://schemas.openxmlformats.org/officeDocument/2006/relationships/image" Target="../media/image41.png"/><Relationship Id="rId204" Type="http://schemas.openxmlformats.org/officeDocument/2006/relationships/image" Target="../media/image73.png"/><Relationship Id="rId220" Type="http://schemas.openxmlformats.org/officeDocument/2006/relationships/customXml" Target="../ink/ink271.xml"/><Relationship Id="rId225" Type="http://schemas.openxmlformats.org/officeDocument/2006/relationships/customXml" Target="../ink/ink276.xml"/><Relationship Id="rId241" Type="http://schemas.openxmlformats.org/officeDocument/2006/relationships/customXml" Target="../ink/ink292.xml"/><Relationship Id="rId246" Type="http://schemas.openxmlformats.org/officeDocument/2006/relationships/customXml" Target="../ink/ink297.xml"/><Relationship Id="rId267" Type="http://schemas.openxmlformats.org/officeDocument/2006/relationships/image" Target="../media/image19.png"/><Relationship Id="rId15" Type="http://schemas.openxmlformats.org/officeDocument/2006/relationships/image" Target="../media/image713.png"/><Relationship Id="rId57" Type="http://schemas.openxmlformats.org/officeDocument/2006/relationships/image" Target="../media/image28.png"/><Relationship Id="rId262" Type="http://schemas.openxmlformats.org/officeDocument/2006/relationships/customXml" Target="../ink/ink310.xml"/><Relationship Id="rId31" Type="http://schemas.openxmlformats.org/officeDocument/2006/relationships/image" Target="../media/image1511.png"/><Relationship Id="rId73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299" Type="http://schemas.openxmlformats.org/officeDocument/2006/relationships/image" Target="../media/image48.png"/><Relationship Id="rId303" Type="http://schemas.openxmlformats.org/officeDocument/2006/relationships/image" Target="../media/image75.png"/><Relationship Id="rId21" Type="http://schemas.openxmlformats.org/officeDocument/2006/relationships/image" Target="../media/image1012.png"/><Relationship Id="rId324" Type="http://schemas.openxmlformats.org/officeDocument/2006/relationships/customXml" Target="../ink/ink353.xml"/><Relationship Id="rId63" Type="http://schemas.openxmlformats.org/officeDocument/2006/relationships/image" Target="../media/image31.png"/><Relationship Id="rId345" Type="http://schemas.openxmlformats.org/officeDocument/2006/relationships/customXml" Target="../ink/ink374.xml"/><Relationship Id="rId366" Type="http://schemas.openxmlformats.org/officeDocument/2006/relationships/image" Target="../media/image20.png"/><Relationship Id="rId289" Type="http://schemas.openxmlformats.org/officeDocument/2006/relationships/image" Target="../media/image2212.png"/><Relationship Id="rId11" Type="http://schemas.openxmlformats.org/officeDocument/2006/relationships/image" Target="../media/image104.png"/><Relationship Id="rId314" Type="http://schemas.openxmlformats.org/officeDocument/2006/relationships/customXml" Target="../ink/ink344.xml"/><Relationship Id="rId335" Type="http://schemas.openxmlformats.org/officeDocument/2006/relationships/customXml" Target="../ink/ink364.xml"/><Relationship Id="rId53" Type="http://schemas.openxmlformats.org/officeDocument/2006/relationships/image" Target="../media/image26.png"/><Relationship Id="rId356" Type="http://schemas.openxmlformats.org/officeDocument/2006/relationships/image" Target="../media/image15.png"/><Relationship Id="rId5" Type="http://schemas.openxmlformats.org/officeDocument/2006/relationships/image" Target="../media/image101.png"/><Relationship Id="rId351" Type="http://schemas.openxmlformats.org/officeDocument/2006/relationships/customXml" Target="../ink/ink380.xml"/><Relationship Id="rId372" Type="http://schemas.openxmlformats.org/officeDocument/2006/relationships/customXml" Target="../ink/ink393.xml"/><Relationship Id="rId279" Type="http://schemas.openxmlformats.org/officeDocument/2006/relationships/image" Target="../media/image73.png"/><Relationship Id="rId295" Type="http://schemas.openxmlformats.org/officeDocument/2006/relationships/image" Target="../media/image25.png"/><Relationship Id="rId309" Type="http://schemas.openxmlformats.org/officeDocument/2006/relationships/image" Target="../media/image362.png"/><Relationship Id="rId290" Type="http://schemas.openxmlformats.org/officeDocument/2006/relationships/customXml" Target="../ink/ink332.xml"/><Relationship Id="rId304" Type="http://schemas.openxmlformats.org/officeDocument/2006/relationships/customXml" Target="../ink/ink339.xml"/><Relationship Id="rId320" Type="http://schemas.openxmlformats.org/officeDocument/2006/relationships/customXml" Target="../ink/ink349.xml"/><Relationship Id="rId27" Type="http://schemas.openxmlformats.org/officeDocument/2006/relationships/image" Target="../media/image1311.png"/><Relationship Id="rId325" Type="http://schemas.openxmlformats.org/officeDocument/2006/relationships/customXml" Target="../ink/ink354.xml"/><Relationship Id="rId43" Type="http://schemas.openxmlformats.org/officeDocument/2006/relationships/image" Target="../media/image2110.png"/><Relationship Id="rId69" Type="http://schemas.openxmlformats.org/officeDocument/2006/relationships/image" Target="../media/image34.png"/><Relationship Id="rId346" Type="http://schemas.openxmlformats.org/officeDocument/2006/relationships/customXml" Target="../ink/ink375.xml"/><Relationship Id="rId367" Type="http://schemas.openxmlformats.org/officeDocument/2006/relationships/customXml" Target="../ink/ink389.xml"/><Relationship Id="rId341" Type="http://schemas.openxmlformats.org/officeDocument/2006/relationships/customXml" Target="../ink/ink370.xml"/><Relationship Id="rId85" Type="http://schemas.openxmlformats.org/officeDocument/2006/relationships/image" Target="../media/image42.png"/><Relationship Id="rId362" Type="http://schemas.openxmlformats.org/officeDocument/2006/relationships/image" Target="../media/image18.png"/><Relationship Id="rId285" Type="http://schemas.openxmlformats.org/officeDocument/2006/relationships/image" Target="../media/image1011.png"/><Relationship Id="rId12" Type="http://schemas.openxmlformats.org/officeDocument/2006/relationships/customXml" Target="../ink/ink325.xml"/><Relationship Id="rId280" Type="http://schemas.openxmlformats.org/officeDocument/2006/relationships/customXml" Target="../ink/ink327.xml"/><Relationship Id="rId310" Type="http://schemas.openxmlformats.org/officeDocument/2006/relationships/customXml" Target="../ink/ink342.xml"/><Relationship Id="rId315" Type="http://schemas.openxmlformats.org/officeDocument/2006/relationships/image" Target="../media/image610.png"/><Relationship Id="rId17" Type="http://schemas.openxmlformats.org/officeDocument/2006/relationships/image" Target="../media/image812.png"/><Relationship Id="rId33" Type="http://schemas.openxmlformats.org/officeDocument/2006/relationships/image" Target="../media/image1611.png"/><Relationship Id="rId336" Type="http://schemas.openxmlformats.org/officeDocument/2006/relationships/customXml" Target="../ink/ink365.xml"/><Relationship Id="rId59" Type="http://schemas.openxmlformats.org/officeDocument/2006/relationships/image" Target="../media/image29.png"/><Relationship Id="rId357" Type="http://schemas.openxmlformats.org/officeDocument/2006/relationships/customXml" Target="../ink/ink384.xml"/><Relationship Id="rId331" Type="http://schemas.openxmlformats.org/officeDocument/2006/relationships/customXml" Target="../ink/ink360.xml"/><Relationship Id="rId75" Type="http://schemas.openxmlformats.org/officeDocument/2006/relationships/image" Target="../media/image37.png"/><Relationship Id="rId352" Type="http://schemas.openxmlformats.org/officeDocument/2006/relationships/customXml" Target="../ink/ink381.xml"/><Relationship Id="rId373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22.xml"/><Relationship Id="rId291" Type="http://schemas.openxmlformats.org/officeDocument/2006/relationships/image" Target="../media/image2312.png"/><Relationship Id="rId296" Type="http://schemas.openxmlformats.org/officeDocument/2006/relationships/customXml" Target="../ink/ink335.xml"/><Relationship Id="rId300" Type="http://schemas.openxmlformats.org/officeDocument/2006/relationships/customXml" Target="../ink/ink337.xml"/><Relationship Id="rId305" Type="http://schemas.openxmlformats.org/officeDocument/2006/relationships/image" Target="../media/image1101.png"/><Relationship Id="rId23" Type="http://schemas.openxmlformats.org/officeDocument/2006/relationships/image" Target="../media/image1111.png"/><Relationship Id="rId326" Type="http://schemas.openxmlformats.org/officeDocument/2006/relationships/customXml" Target="../ink/ink355.xml"/><Relationship Id="rId49" Type="http://schemas.openxmlformats.org/officeDocument/2006/relationships/image" Target="../media/image2410.png"/><Relationship Id="rId347" Type="http://schemas.openxmlformats.org/officeDocument/2006/relationships/customXml" Target="../ink/ink376.xml"/><Relationship Id="rId321" Type="http://schemas.openxmlformats.org/officeDocument/2006/relationships/customXml" Target="../ink/ink350.xml"/><Relationship Id="rId65" Type="http://schemas.openxmlformats.org/officeDocument/2006/relationships/image" Target="../media/image32.png"/><Relationship Id="rId342" Type="http://schemas.openxmlformats.org/officeDocument/2006/relationships/customXml" Target="../ink/ink371.xml"/><Relationship Id="rId81" Type="http://schemas.openxmlformats.org/officeDocument/2006/relationships/image" Target="../media/image40.png"/><Relationship Id="rId363" Type="http://schemas.openxmlformats.org/officeDocument/2006/relationships/customXml" Target="../ink/ink387.xml"/><Relationship Id="rId368" Type="http://schemas.openxmlformats.org/officeDocument/2006/relationships/image" Target="../media/image21.png"/><Relationship Id="rId13" Type="http://schemas.openxmlformats.org/officeDocument/2006/relationships/image" Target="../media/image105.png"/><Relationship Id="rId281" Type="http://schemas.openxmlformats.org/officeDocument/2006/relationships/image" Target="../media/image811.png"/><Relationship Id="rId286" Type="http://schemas.openxmlformats.org/officeDocument/2006/relationships/customXml" Target="../ink/ink330.xml"/><Relationship Id="rId316" Type="http://schemas.openxmlformats.org/officeDocument/2006/relationships/customXml" Target="../ink/ink345.xml"/><Relationship Id="rId39" Type="http://schemas.openxmlformats.org/officeDocument/2006/relationships/image" Target="../media/image1911.png"/><Relationship Id="rId337" Type="http://schemas.openxmlformats.org/officeDocument/2006/relationships/customXml" Target="../ink/ink366.xml"/><Relationship Id="rId311" Type="http://schemas.openxmlformats.org/officeDocument/2006/relationships/image" Target="../media/image410.png"/><Relationship Id="rId332" Type="http://schemas.openxmlformats.org/officeDocument/2006/relationships/customXml" Target="../ink/ink361.xml"/><Relationship Id="rId55" Type="http://schemas.openxmlformats.org/officeDocument/2006/relationships/image" Target="../media/image27.png"/><Relationship Id="rId353" Type="http://schemas.openxmlformats.org/officeDocument/2006/relationships/customXml" Target="../ink/ink382.xml"/><Relationship Id="rId358" Type="http://schemas.openxmlformats.org/officeDocument/2006/relationships/image" Target="../media/image16.png"/><Relationship Id="rId374" Type="http://schemas.openxmlformats.org/officeDocument/2006/relationships/customXml" Target="../ink/ink394.xml"/><Relationship Id="rId7" Type="http://schemas.openxmlformats.org/officeDocument/2006/relationships/image" Target="../media/image102.png"/><Relationship Id="rId71" Type="http://schemas.openxmlformats.org/officeDocument/2006/relationships/image" Target="../media/image35.png"/><Relationship Id="rId2" Type="http://schemas.openxmlformats.org/officeDocument/2006/relationships/customXml" Target="../ink/ink320.xml"/><Relationship Id="rId292" Type="http://schemas.openxmlformats.org/officeDocument/2006/relationships/customXml" Target="../ink/ink333.xml"/><Relationship Id="rId297" Type="http://schemas.openxmlformats.org/officeDocument/2006/relationships/image" Target="../media/image45.png"/><Relationship Id="rId306" Type="http://schemas.openxmlformats.org/officeDocument/2006/relationships/customXml" Target="../ink/ink340.xml"/><Relationship Id="rId29" Type="http://schemas.openxmlformats.org/officeDocument/2006/relationships/image" Target="../media/image1411.png"/><Relationship Id="rId301" Type="http://schemas.openxmlformats.org/officeDocument/2006/relationships/image" Target="../media/image74.png"/><Relationship Id="rId322" Type="http://schemas.openxmlformats.org/officeDocument/2006/relationships/customXml" Target="../ink/ink351.xml"/><Relationship Id="rId327" Type="http://schemas.openxmlformats.org/officeDocument/2006/relationships/customXml" Target="../ink/ink356.xml"/><Relationship Id="rId45" Type="http://schemas.openxmlformats.org/officeDocument/2006/relationships/image" Target="../media/image2210.png"/><Relationship Id="rId343" Type="http://schemas.openxmlformats.org/officeDocument/2006/relationships/customXml" Target="../ink/ink372.xml"/><Relationship Id="rId348" Type="http://schemas.openxmlformats.org/officeDocument/2006/relationships/customXml" Target="../ink/ink377.xml"/><Relationship Id="rId87" Type="http://schemas.openxmlformats.org/officeDocument/2006/relationships/image" Target="../media/image43.png"/><Relationship Id="rId364" Type="http://schemas.openxmlformats.org/officeDocument/2006/relationships/image" Target="../media/image19.png"/><Relationship Id="rId369" Type="http://schemas.openxmlformats.org/officeDocument/2006/relationships/customXml" Target="../ink/ink390.xml"/><Relationship Id="rId61" Type="http://schemas.openxmlformats.org/officeDocument/2006/relationships/image" Target="../media/image30.png"/><Relationship Id="rId287" Type="http://schemas.openxmlformats.org/officeDocument/2006/relationships/image" Target="../media/image1110.png"/><Relationship Id="rId19" Type="http://schemas.openxmlformats.org/officeDocument/2006/relationships/image" Target="../media/image911.png"/><Relationship Id="rId14" Type="http://schemas.openxmlformats.org/officeDocument/2006/relationships/customXml" Target="../ink/ink326.xml"/><Relationship Id="rId282" Type="http://schemas.openxmlformats.org/officeDocument/2006/relationships/customXml" Target="../ink/ink328.xml"/><Relationship Id="rId312" Type="http://schemas.openxmlformats.org/officeDocument/2006/relationships/customXml" Target="../ink/ink343.xml"/><Relationship Id="rId317" Type="http://schemas.openxmlformats.org/officeDocument/2006/relationships/customXml" Target="../ink/ink346.xml"/><Relationship Id="rId35" Type="http://schemas.openxmlformats.org/officeDocument/2006/relationships/image" Target="../media/image1711.png"/><Relationship Id="rId333" Type="http://schemas.openxmlformats.org/officeDocument/2006/relationships/customXml" Target="../ink/ink362.xml"/><Relationship Id="rId338" Type="http://schemas.openxmlformats.org/officeDocument/2006/relationships/customXml" Target="../ink/ink367.xml"/><Relationship Id="rId77" Type="http://schemas.openxmlformats.org/officeDocument/2006/relationships/image" Target="../media/image38.png"/><Relationship Id="rId354" Type="http://schemas.openxmlformats.org/officeDocument/2006/relationships/image" Target="../media/image14.png"/><Relationship Id="rId359" Type="http://schemas.openxmlformats.org/officeDocument/2006/relationships/customXml" Target="../ink/ink385.xml"/><Relationship Id="rId8" Type="http://schemas.openxmlformats.org/officeDocument/2006/relationships/customXml" Target="../ink/ink323.xml"/><Relationship Id="rId51" Type="http://schemas.openxmlformats.org/officeDocument/2006/relationships/image" Target="../media/image2510.png"/><Relationship Id="rId370" Type="http://schemas.openxmlformats.org/officeDocument/2006/relationships/customXml" Target="../ink/ink391.xml"/><Relationship Id="rId375" Type="http://schemas.openxmlformats.org/officeDocument/2006/relationships/image" Target="../media/image13.png"/><Relationship Id="rId3" Type="http://schemas.openxmlformats.org/officeDocument/2006/relationships/image" Target="../media/image100.png"/><Relationship Id="rId298" Type="http://schemas.openxmlformats.org/officeDocument/2006/relationships/customXml" Target="../ink/ink336.xml"/><Relationship Id="rId293" Type="http://schemas.openxmlformats.org/officeDocument/2006/relationships/image" Target="../media/image2412.png"/><Relationship Id="rId302" Type="http://schemas.openxmlformats.org/officeDocument/2006/relationships/customXml" Target="../ink/ink338.xml"/><Relationship Id="rId307" Type="http://schemas.openxmlformats.org/officeDocument/2006/relationships/image" Target="../media/image2100.png"/><Relationship Id="rId25" Type="http://schemas.openxmlformats.org/officeDocument/2006/relationships/image" Target="../media/image1211.png"/><Relationship Id="rId323" Type="http://schemas.openxmlformats.org/officeDocument/2006/relationships/customXml" Target="../ink/ink352.xml"/><Relationship Id="rId328" Type="http://schemas.openxmlformats.org/officeDocument/2006/relationships/customXml" Target="../ink/ink357.xml"/><Relationship Id="rId67" Type="http://schemas.openxmlformats.org/officeDocument/2006/relationships/image" Target="../media/image33.png"/><Relationship Id="rId344" Type="http://schemas.openxmlformats.org/officeDocument/2006/relationships/customXml" Target="../ink/ink373.xml"/><Relationship Id="rId349" Type="http://schemas.openxmlformats.org/officeDocument/2006/relationships/customXml" Target="../ink/ink378.xml"/><Relationship Id="rId41" Type="http://schemas.openxmlformats.org/officeDocument/2006/relationships/image" Target="../media/image2010.png"/><Relationship Id="rId83" Type="http://schemas.openxmlformats.org/officeDocument/2006/relationships/image" Target="../media/image41.png"/><Relationship Id="rId360" Type="http://schemas.openxmlformats.org/officeDocument/2006/relationships/image" Target="../media/image17.png"/><Relationship Id="rId365" Type="http://schemas.openxmlformats.org/officeDocument/2006/relationships/customXml" Target="../ink/ink388.xml"/><Relationship Id="rId288" Type="http://schemas.openxmlformats.org/officeDocument/2006/relationships/customXml" Target="../ink/ink331.xml"/><Relationship Id="rId283" Type="http://schemas.openxmlformats.org/officeDocument/2006/relationships/image" Target="../media/image92.png"/><Relationship Id="rId313" Type="http://schemas.openxmlformats.org/officeDocument/2006/relationships/image" Target="../media/image510.png"/><Relationship Id="rId15" Type="http://schemas.openxmlformats.org/officeDocument/2006/relationships/image" Target="../media/image713.png"/><Relationship Id="rId318" Type="http://schemas.openxmlformats.org/officeDocument/2006/relationships/customXml" Target="../ink/ink347.xml"/><Relationship Id="rId57" Type="http://schemas.openxmlformats.org/officeDocument/2006/relationships/image" Target="../media/image28.png"/><Relationship Id="rId339" Type="http://schemas.openxmlformats.org/officeDocument/2006/relationships/customXml" Target="../ink/ink368.xml"/><Relationship Id="rId10" Type="http://schemas.openxmlformats.org/officeDocument/2006/relationships/customXml" Target="../ink/ink324.xml"/><Relationship Id="rId31" Type="http://schemas.openxmlformats.org/officeDocument/2006/relationships/image" Target="../media/image1511.png"/><Relationship Id="rId334" Type="http://schemas.openxmlformats.org/officeDocument/2006/relationships/customXml" Target="../ink/ink363.xml"/><Relationship Id="rId73" Type="http://schemas.openxmlformats.org/officeDocument/2006/relationships/image" Target="../media/image36.png"/><Relationship Id="rId350" Type="http://schemas.openxmlformats.org/officeDocument/2006/relationships/customXml" Target="../ink/ink379.xml"/><Relationship Id="rId355" Type="http://schemas.openxmlformats.org/officeDocument/2006/relationships/customXml" Target="../ink/ink383.xml"/><Relationship Id="rId371" Type="http://schemas.openxmlformats.org/officeDocument/2006/relationships/customXml" Target="../ink/ink392.xml"/><Relationship Id="rId4" Type="http://schemas.openxmlformats.org/officeDocument/2006/relationships/customXml" Target="../ink/ink321.xml"/><Relationship Id="rId9" Type="http://schemas.openxmlformats.org/officeDocument/2006/relationships/image" Target="../media/image103.png"/><Relationship Id="rId294" Type="http://schemas.openxmlformats.org/officeDocument/2006/relationships/customXml" Target="../ink/ink334.xml"/><Relationship Id="rId308" Type="http://schemas.openxmlformats.org/officeDocument/2006/relationships/customXml" Target="../ink/ink341.xml"/><Relationship Id="rId329" Type="http://schemas.openxmlformats.org/officeDocument/2006/relationships/customXml" Target="../ink/ink358.xml"/><Relationship Id="rId47" Type="http://schemas.openxmlformats.org/officeDocument/2006/relationships/image" Target="../media/image2310.png"/><Relationship Id="rId340" Type="http://schemas.openxmlformats.org/officeDocument/2006/relationships/customXml" Target="../ink/ink369.xml"/><Relationship Id="rId361" Type="http://schemas.openxmlformats.org/officeDocument/2006/relationships/customXml" Target="../ink/ink386.xml"/><Relationship Id="rId284" Type="http://schemas.openxmlformats.org/officeDocument/2006/relationships/customXml" Target="../ink/ink329.xml"/><Relationship Id="rId319" Type="http://schemas.openxmlformats.org/officeDocument/2006/relationships/customXml" Target="../ink/ink348.xml"/><Relationship Id="rId37" Type="http://schemas.openxmlformats.org/officeDocument/2006/relationships/image" Target="../media/image1811.png"/><Relationship Id="rId330" Type="http://schemas.openxmlformats.org/officeDocument/2006/relationships/customXml" Target="../ink/ink359.xml"/><Relationship Id="rId7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299" Type="http://schemas.openxmlformats.org/officeDocument/2006/relationships/customXml" Target="../ink/ink412.xml"/><Relationship Id="rId303" Type="http://schemas.openxmlformats.org/officeDocument/2006/relationships/customXml" Target="../ink/ink414.xml"/><Relationship Id="rId21" Type="http://schemas.openxmlformats.org/officeDocument/2006/relationships/image" Target="../media/image1012.png"/><Relationship Id="rId324" Type="http://schemas.openxmlformats.org/officeDocument/2006/relationships/customXml" Target="../ink/ink435.xml"/><Relationship Id="rId63" Type="http://schemas.openxmlformats.org/officeDocument/2006/relationships/image" Target="../media/image31.png"/><Relationship Id="rId345" Type="http://schemas.openxmlformats.org/officeDocument/2006/relationships/customXml" Target="../ink/ink456.xml"/><Relationship Id="rId366" Type="http://schemas.openxmlformats.org/officeDocument/2006/relationships/image" Target="../media/image13.png"/><Relationship Id="rId289" Type="http://schemas.openxmlformats.org/officeDocument/2006/relationships/customXml" Target="../ink/ink407.xml"/><Relationship Id="rId149" Type="http://schemas.openxmlformats.org/officeDocument/2006/relationships/image" Target="../media/image751.png"/><Relationship Id="rId11" Type="http://schemas.openxmlformats.org/officeDocument/2006/relationships/image" Target="../media/image510.png"/><Relationship Id="rId314" Type="http://schemas.openxmlformats.org/officeDocument/2006/relationships/customXml" Target="../ink/ink425.xml"/><Relationship Id="rId53" Type="http://schemas.openxmlformats.org/officeDocument/2006/relationships/image" Target="../media/image26.png"/><Relationship Id="rId335" Type="http://schemas.openxmlformats.org/officeDocument/2006/relationships/customXml" Target="../ink/ink446.xml"/><Relationship Id="rId356" Type="http://schemas.openxmlformats.org/officeDocument/2006/relationships/customXml" Target="../ink/ink464.xml"/><Relationship Id="rId5" Type="http://schemas.openxmlformats.org/officeDocument/2006/relationships/image" Target="../media/image2100.png"/><Relationship Id="rId351" Type="http://schemas.openxmlformats.org/officeDocument/2006/relationships/image" Target="../media/image16.png"/><Relationship Id="rId279" Type="http://schemas.openxmlformats.org/officeDocument/2006/relationships/customXml" Target="../ink/ink402.xml"/><Relationship Id="rId295" Type="http://schemas.openxmlformats.org/officeDocument/2006/relationships/customXml" Target="../ink/ink410.xml"/><Relationship Id="rId309" Type="http://schemas.openxmlformats.org/officeDocument/2006/relationships/customXml" Target="../ink/ink420.xml"/><Relationship Id="rId290" Type="http://schemas.openxmlformats.org/officeDocument/2006/relationships/image" Target="../media/image77.png"/><Relationship Id="rId304" Type="http://schemas.openxmlformats.org/officeDocument/2006/relationships/customXml" Target="../ink/ink415.xml"/><Relationship Id="rId27" Type="http://schemas.openxmlformats.org/officeDocument/2006/relationships/image" Target="../media/image1311.png"/><Relationship Id="rId320" Type="http://schemas.openxmlformats.org/officeDocument/2006/relationships/customXml" Target="../ink/ink431.xml"/><Relationship Id="rId43" Type="http://schemas.openxmlformats.org/officeDocument/2006/relationships/image" Target="../media/image2110.png"/><Relationship Id="rId325" Type="http://schemas.openxmlformats.org/officeDocument/2006/relationships/customXml" Target="../ink/ink436.xml"/><Relationship Id="rId69" Type="http://schemas.openxmlformats.org/officeDocument/2006/relationships/image" Target="../media/image34.png"/><Relationship Id="rId346" Type="http://schemas.openxmlformats.org/officeDocument/2006/relationships/customXml" Target="../ink/ink457.xml"/><Relationship Id="rId150" Type="http://schemas.openxmlformats.org/officeDocument/2006/relationships/customXml" Target="../ink/ink398.xml"/><Relationship Id="rId155" Type="http://schemas.openxmlformats.org/officeDocument/2006/relationships/image" Target="../media/image781.png"/><Relationship Id="rId341" Type="http://schemas.openxmlformats.org/officeDocument/2006/relationships/customXml" Target="../ink/ink452.xml"/><Relationship Id="rId85" Type="http://schemas.openxmlformats.org/officeDocument/2006/relationships/image" Target="../media/image42.png"/><Relationship Id="rId362" Type="http://schemas.openxmlformats.org/officeDocument/2006/relationships/image" Target="../media/image24.png"/><Relationship Id="rId285" Type="http://schemas.openxmlformats.org/officeDocument/2006/relationships/customXml" Target="../ink/ink405.xml"/><Relationship Id="rId280" Type="http://schemas.openxmlformats.org/officeDocument/2006/relationships/image" Target="../media/image1814.png"/><Relationship Id="rId310" Type="http://schemas.openxmlformats.org/officeDocument/2006/relationships/customXml" Target="../ink/ink421.xml"/><Relationship Id="rId17" Type="http://schemas.openxmlformats.org/officeDocument/2006/relationships/image" Target="../media/image812.png"/><Relationship Id="rId315" Type="http://schemas.openxmlformats.org/officeDocument/2006/relationships/customXml" Target="../ink/ink426.xml"/><Relationship Id="rId33" Type="http://schemas.openxmlformats.org/officeDocument/2006/relationships/image" Target="../media/image1611.png"/><Relationship Id="rId59" Type="http://schemas.openxmlformats.org/officeDocument/2006/relationships/image" Target="../media/image29.png"/><Relationship Id="rId336" Type="http://schemas.openxmlformats.org/officeDocument/2006/relationships/customXml" Target="../ink/ink447.xml"/><Relationship Id="rId357" Type="http://schemas.openxmlformats.org/officeDocument/2006/relationships/customXml" Target="../ink/ink465.xml"/><Relationship Id="rId145" Type="http://schemas.openxmlformats.org/officeDocument/2006/relationships/image" Target="../media/image731.png"/><Relationship Id="rId331" Type="http://schemas.openxmlformats.org/officeDocument/2006/relationships/customXml" Target="../ink/ink442.xml"/><Relationship Id="rId75" Type="http://schemas.openxmlformats.org/officeDocument/2006/relationships/image" Target="../media/image37.png"/><Relationship Id="rId352" Type="http://schemas.openxmlformats.org/officeDocument/2006/relationships/customXml" Target="../ink/ink460.xml"/><Relationship Id="rId1" Type="http://schemas.openxmlformats.org/officeDocument/2006/relationships/slideLayout" Target="../slideLayouts/slideLayout1.xml"/><Relationship Id="rId291" Type="http://schemas.openxmlformats.org/officeDocument/2006/relationships/customXml" Target="../ink/ink408.xml"/><Relationship Id="rId296" Type="http://schemas.openxmlformats.org/officeDocument/2006/relationships/image" Target="../media/image80.png"/><Relationship Id="rId300" Type="http://schemas.openxmlformats.org/officeDocument/2006/relationships/image" Target="../media/image82.png"/><Relationship Id="rId305" Type="http://schemas.openxmlformats.org/officeDocument/2006/relationships/customXml" Target="../ink/ink416.xml"/><Relationship Id="rId23" Type="http://schemas.openxmlformats.org/officeDocument/2006/relationships/image" Target="../media/image1111.png"/><Relationship Id="rId326" Type="http://schemas.openxmlformats.org/officeDocument/2006/relationships/customXml" Target="../ink/ink437.xml"/><Relationship Id="rId49" Type="http://schemas.openxmlformats.org/officeDocument/2006/relationships/image" Target="../media/image2410.png"/><Relationship Id="rId347" Type="http://schemas.openxmlformats.org/officeDocument/2006/relationships/image" Target="../media/image14.png"/><Relationship Id="rId151" Type="http://schemas.openxmlformats.org/officeDocument/2006/relationships/image" Target="../media/image761.png"/><Relationship Id="rId156" Type="http://schemas.openxmlformats.org/officeDocument/2006/relationships/customXml" Target="../ink/ink401.xml"/><Relationship Id="rId321" Type="http://schemas.openxmlformats.org/officeDocument/2006/relationships/customXml" Target="../ink/ink432.xml"/><Relationship Id="rId65" Type="http://schemas.openxmlformats.org/officeDocument/2006/relationships/image" Target="../media/image32.png"/><Relationship Id="rId342" Type="http://schemas.openxmlformats.org/officeDocument/2006/relationships/customXml" Target="../ink/ink453.xml"/><Relationship Id="rId81" Type="http://schemas.openxmlformats.org/officeDocument/2006/relationships/image" Target="../media/image40.png"/><Relationship Id="rId363" Type="http://schemas.openxmlformats.org/officeDocument/2006/relationships/customXml" Target="../ink/ink468.xml"/><Relationship Id="rId281" Type="http://schemas.openxmlformats.org/officeDocument/2006/relationships/customXml" Target="../ink/ink403.xml"/><Relationship Id="rId286" Type="http://schemas.openxmlformats.org/officeDocument/2006/relationships/image" Target="../media/image2113.png"/><Relationship Id="rId13" Type="http://schemas.openxmlformats.org/officeDocument/2006/relationships/image" Target="../media/image610.png"/><Relationship Id="rId316" Type="http://schemas.openxmlformats.org/officeDocument/2006/relationships/customXml" Target="../ink/ink427.xml"/><Relationship Id="rId39" Type="http://schemas.openxmlformats.org/officeDocument/2006/relationships/image" Target="../media/image1911.png"/><Relationship Id="rId337" Type="http://schemas.openxmlformats.org/officeDocument/2006/relationships/customXml" Target="../ink/ink448.xml"/><Relationship Id="rId146" Type="http://schemas.openxmlformats.org/officeDocument/2006/relationships/customXml" Target="../ink/ink396.xml"/><Relationship Id="rId311" Type="http://schemas.openxmlformats.org/officeDocument/2006/relationships/customXml" Target="../ink/ink422.xml"/><Relationship Id="rId55" Type="http://schemas.openxmlformats.org/officeDocument/2006/relationships/image" Target="../media/image27.png"/><Relationship Id="rId332" Type="http://schemas.openxmlformats.org/officeDocument/2006/relationships/customXml" Target="../ink/ink443.xml"/><Relationship Id="rId353" Type="http://schemas.openxmlformats.org/officeDocument/2006/relationships/customXml" Target="../ink/ink461.xml"/><Relationship Id="rId358" Type="http://schemas.openxmlformats.org/officeDocument/2006/relationships/image" Target="../media/image22.png"/><Relationship Id="rId7" Type="http://schemas.openxmlformats.org/officeDocument/2006/relationships/image" Target="../media/image362.png"/><Relationship Id="rId71" Type="http://schemas.openxmlformats.org/officeDocument/2006/relationships/image" Target="../media/image35.png"/><Relationship Id="rId2" Type="http://schemas.openxmlformats.org/officeDocument/2006/relationships/customXml" Target="../ink/ink395.xml"/><Relationship Id="rId292" Type="http://schemas.openxmlformats.org/officeDocument/2006/relationships/image" Target="../media/image78.png"/><Relationship Id="rId297" Type="http://schemas.openxmlformats.org/officeDocument/2006/relationships/customXml" Target="../ink/ink411.xml"/><Relationship Id="rId306" Type="http://schemas.openxmlformats.org/officeDocument/2006/relationships/customXml" Target="../ink/ink417.xml"/><Relationship Id="rId29" Type="http://schemas.openxmlformats.org/officeDocument/2006/relationships/image" Target="../media/image1411.png"/><Relationship Id="rId301" Type="http://schemas.openxmlformats.org/officeDocument/2006/relationships/customXml" Target="../ink/ink413.xml"/><Relationship Id="rId322" Type="http://schemas.openxmlformats.org/officeDocument/2006/relationships/customXml" Target="../ink/ink433.xml"/><Relationship Id="rId45" Type="http://schemas.openxmlformats.org/officeDocument/2006/relationships/image" Target="../media/image2210.png"/><Relationship Id="rId327" Type="http://schemas.openxmlformats.org/officeDocument/2006/relationships/customXml" Target="../ink/ink438.xml"/><Relationship Id="rId343" Type="http://schemas.openxmlformats.org/officeDocument/2006/relationships/customXml" Target="../ink/ink454.xml"/><Relationship Id="rId87" Type="http://schemas.openxmlformats.org/officeDocument/2006/relationships/image" Target="../media/image43.png"/><Relationship Id="rId348" Type="http://schemas.openxmlformats.org/officeDocument/2006/relationships/customXml" Target="../ink/ink458.xml"/><Relationship Id="rId364" Type="http://schemas.openxmlformats.org/officeDocument/2006/relationships/image" Target="../media/image12.png"/><Relationship Id="rId152" Type="http://schemas.openxmlformats.org/officeDocument/2006/relationships/customXml" Target="../ink/ink399.xml"/><Relationship Id="rId61" Type="http://schemas.openxmlformats.org/officeDocument/2006/relationships/image" Target="../media/image30.png"/><Relationship Id="rId287" Type="http://schemas.openxmlformats.org/officeDocument/2006/relationships/customXml" Target="../ink/ink406.xml"/><Relationship Id="rId19" Type="http://schemas.openxmlformats.org/officeDocument/2006/relationships/image" Target="../media/image911.png"/><Relationship Id="rId147" Type="http://schemas.openxmlformats.org/officeDocument/2006/relationships/image" Target="../media/image741.png"/><Relationship Id="rId282" Type="http://schemas.openxmlformats.org/officeDocument/2006/relationships/image" Target="../media/image1914.png"/><Relationship Id="rId312" Type="http://schemas.openxmlformats.org/officeDocument/2006/relationships/customXml" Target="../ink/ink423.xml"/><Relationship Id="rId317" Type="http://schemas.openxmlformats.org/officeDocument/2006/relationships/customXml" Target="../ink/ink428.xml"/><Relationship Id="rId35" Type="http://schemas.openxmlformats.org/officeDocument/2006/relationships/image" Target="../media/image1711.png"/><Relationship Id="rId333" Type="http://schemas.openxmlformats.org/officeDocument/2006/relationships/customXml" Target="../ink/ink444.xml"/><Relationship Id="rId338" Type="http://schemas.openxmlformats.org/officeDocument/2006/relationships/customXml" Target="../ink/ink449.xml"/><Relationship Id="rId77" Type="http://schemas.openxmlformats.org/officeDocument/2006/relationships/image" Target="../media/image38.png"/><Relationship Id="rId354" Type="http://schemas.openxmlformats.org/officeDocument/2006/relationships/customXml" Target="../ink/ink462.xml"/><Relationship Id="rId359" Type="http://schemas.openxmlformats.org/officeDocument/2006/relationships/customXml" Target="../ink/ink466.xml"/><Relationship Id="rId51" Type="http://schemas.openxmlformats.org/officeDocument/2006/relationships/image" Target="../media/image2510.png"/><Relationship Id="rId298" Type="http://schemas.openxmlformats.org/officeDocument/2006/relationships/image" Target="../media/image81.png"/><Relationship Id="rId3" Type="http://schemas.openxmlformats.org/officeDocument/2006/relationships/image" Target="../media/image1101.png"/><Relationship Id="rId293" Type="http://schemas.openxmlformats.org/officeDocument/2006/relationships/customXml" Target="../ink/ink409.xml"/><Relationship Id="rId302" Type="http://schemas.openxmlformats.org/officeDocument/2006/relationships/image" Target="../media/image83.png"/><Relationship Id="rId307" Type="http://schemas.openxmlformats.org/officeDocument/2006/relationships/customXml" Target="../ink/ink418.xml"/><Relationship Id="rId25" Type="http://schemas.openxmlformats.org/officeDocument/2006/relationships/image" Target="../media/image1211.png"/><Relationship Id="rId323" Type="http://schemas.openxmlformats.org/officeDocument/2006/relationships/customXml" Target="../ink/ink434.xml"/><Relationship Id="rId328" Type="http://schemas.openxmlformats.org/officeDocument/2006/relationships/customXml" Target="../ink/ink439.xml"/><Relationship Id="rId67" Type="http://schemas.openxmlformats.org/officeDocument/2006/relationships/image" Target="../media/image33.png"/><Relationship Id="rId344" Type="http://schemas.openxmlformats.org/officeDocument/2006/relationships/customXml" Target="../ink/ink455.xml"/><Relationship Id="rId349" Type="http://schemas.openxmlformats.org/officeDocument/2006/relationships/image" Target="../media/image15.png"/><Relationship Id="rId153" Type="http://schemas.openxmlformats.org/officeDocument/2006/relationships/image" Target="../media/image771.png"/><Relationship Id="rId41" Type="http://schemas.openxmlformats.org/officeDocument/2006/relationships/image" Target="../media/image2010.png"/><Relationship Id="rId83" Type="http://schemas.openxmlformats.org/officeDocument/2006/relationships/image" Target="../media/image41.png"/><Relationship Id="rId360" Type="http://schemas.openxmlformats.org/officeDocument/2006/relationships/image" Target="../media/image23.png"/><Relationship Id="rId365" Type="http://schemas.openxmlformats.org/officeDocument/2006/relationships/customXml" Target="../ink/ink469.xml"/><Relationship Id="rId288" Type="http://schemas.openxmlformats.org/officeDocument/2006/relationships/image" Target="../media/image76.png"/><Relationship Id="rId283" Type="http://schemas.openxmlformats.org/officeDocument/2006/relationships/customXml" Target="../ink/ink404.xml"/><Relationship Id="rId15" Type="http://schemas.openxmlformats.org/officeDocument/2006/relationships/image" Target="../media/image713.png"/><Relationship Id="rId313" Type="http://schemas.openxmlformats.org/officeDocument/2006/relationships/customXml" Target="../ink/ink424.xml"/><Relationship Id="rId318" Type="http://schemas.openxmlformats.org/officeDocument/2006/relationships/customXml" Target="../ink/ink429.xml"/><Relationship Id="rId57" Type="http://schemas.openxmlformats.org/officeDocument/2006/relationships/image" Target="../media/image28.png"/><Relationship Id="rId339" Type="http://schemas.openxmlformats.org/officeDocument/2006/relationships/customXml" Target="../ink/ink450.xml"/><Relationship Id="rId148" Type="http://schemas.openxmlformats.org/officeDocument/2006/relationships/customXml" Target="../ink/ink397.xml"/><Relationship Id="rId31" Type="http://schemas.openxmlformats.org/officeDocument/2006/relationships/image" Target="../media/image1511.png"/><Relationship Id="rId334" Type="http://schemas.openxmlformats.org/officeDocument/2006/relationships/customXml" Target="../ink/ink445.xml"/><Relationship Id="rId73" Type="http://schemas.openxmlformats.org/officeDocument/2006/relationships/image" Target="../media/image36.png"/><Relationship Id="rId350" Type="http://schemas.openxmlformats.org/officeDocument/2006/relationships/customXml" Target="../ink/ink459.xml"/><Relationship Id="rId355" Type="http://schemas.openxmlformats.org/officeDocument/2006/relationships/customXml" Target="../ink/ink463.xml"/><Relationship Id="rId278" Type="http://schemas.openxmlformats.org/officeDocument/2006/relationships/image" Target="../media/image1715.png"/><Relationship Id="rId9" Type="http://schemas.openxmlformats.org/officeDocument/2006/relationships/image" Target="../media/image410.png"/><Relationship Id="rId294" Type="http://schemas.openxmlformats.org/officeDocument/2006/relationships/image" Target="../media/image79.png"/><Relationship Id="rId308" Type="http://schemas.openxmlformats.org/officeDocument/2006/relationships/customXml" Target="../ink/ink419.xml"/><Relationship Id="rId329" Type="http://schemas.openxmlformats.org/officeDocument/2006/relationships/customXml" Target="../ink/ink440.xml"/><Relationship Id="rId154" Type="http://schemas.openxmlformats.org/officeDocument/2006/relationships/customXml" Target="../ink/ink400.xml"/><Relationship Id="rId47" Type="http://schemas.openxmlformats.org/officeDocument/2006/relationships/image" Target="../media/image2310.png"/><Relationship Id="rId340" Type="http://schemas.openxmlformats.org/officeDocument/2006/relationships/customXml" Target="../ink/ink451.xml"/><Relationship Id="rId361" Type="http://schemas.openxmlformats.org/officeDocument/2006/relationships/customXml" Target="../ink/ink467.xml"/><Relationship Id="rId284" Type="http://schemas.openxmlformats.org/officeDocument/2006/relationships/image" Target="../media/image2013.png"/><Relationship Id="rId319" Type="http://schemas.openxmlformats.org/officeDocument/2006/relationships/customXml" Target="../ink/ink430.xml"/><Relationship Id="rId37" Type="http://schemas.openxmlformats.org/officeDocument/2006/relationships/image" Target="../media/image1811.png"/><Relationship Id="rId330" Type="http://schemas.openxmlformats.org/officeDocument/2006/relationships/customXml" Target="../ink/ink441.xml"/><Relationship Id="rId7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299" Type="http://schemas.openxmlformats.org/officeDocument/2006/relationships/image" Target="../media/image87.png"/><Relationship Id="rId303" Type="http://schemas.openxmlformats.org/officeDocument/2006/relationships/image" Target="../media/image89.png"/><Relationship Id="rId21" Type="http://schemas.openxmlformats.org/officeDocument/2006/relationships/image" Target="../media/image1012.png"/><Relationship Id="rId324" Type="http://schemas.openxmlformats.org/officeDocument/2006/relationships/customXml" Target="../ink/ink499.xml"/><Relationship Id="rId63" Type="http://schemas.openxmlformats.org/officeDocument/2006/relationships/image" Target="../media/image31.png"/><Relationship Id="rId345" Type="http://schemas.openxmlformats.org/officeDocument/2006/relationships/customXml" Target="../ink/ink520.xml"/><Relationship Id="rId366" Type="http://schemas.openxmlformats.org/officeDocument/2006/relationships/image" Target="../media/image18.png"/><Relationship Id="rId289" Type="http://schemas.openxmlformats.org/officeDocument/2006/relationships/image" Target="../media/image2012.png"/><Relationship Id="rId11" Type="http://schemas.openxmlformats.org/officeDocument/2006/relationships/image" Target="../media/image110.png"/><Relationship Id="rId314" Type="http://schemas.openxmlformats.org/officeDocument/2006/relationships/customXml" Target="../ink/ink492.xml"/><Relationship Id="rId335" Type="http://schemas.openxmlformats.org/officeDocument/2006/relationships/customXml" Target="../ink/ink510.xml"/><Relationship Id="rId53" Type="http://schemas.openxmlformats.org/officeDocument/2006/relationships/image" Target="../media/image26.png"/><Relationship Id="rId356" Type="http://schemas.openxmlformats.org/officeDocument/2006/relationships/customXml" Target="../ink/ink531.xml"/><Relationship Id="rId377" Type="http://schemas.openxmlformats.org/officeDocument/2006/relationships/customXml" Target="../ink/ink542.xml"/><Relationship Id="rId5" Type="http://schemas.openxmlformats.org/officeDocument/2006/relationships/image" Target="../media/image107.png"/><Relationship Id="rId295" Type="http://schemas.openxmlformats.org/officeDocument/2006/relationships/image" Target="../media/image85.png"/><Relationship Id="rId309" Type="http://schemas.openxmlformats.org/officeDocument/2006/relationships/image" Target="../media/image1101.png"/><Relationship Id="rId290" Type="http://schemas.openxmlformats.org/officeDocument/2006/relationships/customXml" Target="../ink/ink480.xml"/><Relationship Id="rId304" Type="http://schemas.openxmlformats.org/officeDocument/2006/relationships/customXml" Target="../ink/ink487.xml"/><Relationship Id="rId320" Type="http://schemas.openxmlformats.org/officeDocument/2006/relationships/customXml" Target="../ink/ink495.xml"/><Relationship Id="rId325" Type="http://schemas.openxmlformats.org/officeDocument/2006/relationships/customXml" Target="../ink/ink500.xml"/><Relationship Id="rId27" Type="http://schemas.openxmlformats.org/officeDocument/2006/relationships/image" Target="../media/image1311.png"/><Relationship Id="rId43" Type="http://schemas.openxmlformats.org/officeDocument/2006/relationships/image" Target="../media/image2110.png"/><Relationship Id="rId346" Type="http://schemas.openxmlformats.org/officeDocument/2006/relationships/customXml" Target="../ink/ink521.xml"/><Relationship Id="rId69" Type="http://schemas.openxmlformats.org/officeDocument/2006/relationships/image" Target="../media/image34.png"/><Relationship Id="rId367" Type="http://schemas.openxmlformats.org/officeDocument/2006/relationships/customXml" Target="../ink/ink537.xml"/><Relationship Id="rId341" Type="http://schemas.openxmlformats.org/officeDocument/2006/relationships/customXml" Target="../ink/ink516.xml"/><Relationship Id="rId85" Type="http://schemas.openxmlformats.org/officeDocument/2006/relationships/image" Target="../media/image42.png"/><Relationship Id="rId362" Type="http://schemas.openxmlformats.org/officeDocument/2006/relationships/image" Target="../media/image16.png"/><Relationship Id="rId285" Type="http://schemas.openxmlformats.org/officeDocument/2006/relationships/image" Target="../media/image1813.png"/><Relationship Id="rId12" Type="http://schemas.openxmlformats.org/officeDocument/2006/relationships/customXml" Target="../ink/ink475.xml"/><Relationship Id="rId310" Type="http://schemas.openxmlformats.org/officeDocument/2006/relationships/customXml" Target="../ink/ink490.xml"/><Relationship Id="rId315" Type="http://schemas.openxmlformats.org/officeDocument/2006/relationships/image" Target="../media/image410.png"/><Relationship Id="rId17" Type="http://schemas.openxmlformats.org/officeDocument/2006/relationships/image" Target="../media/image812.png"/><Relationship Id="rId33" Type="http://schemas.openxmlformats.org/officeDocument/2006/relationships/image" Target="../media/image1611.png"/><Relationship Id="rId336" Type="http://schemas.openxmlformats.org/officeDocument/2006/relationships/customXml" Target="../ink/ink511.xml"/><Relationship Id="rId59" Type="http://schemas.openxmlformats.org/officeDocument/2006/relationships/image" Target="../media/image29.png"/><Relationship Id="rId357" Type="http://schemas.openxmlformats.org/officeDocument/2006/relationships/customXml" Target="../ink/ink532.xml"/><Relationship Id="rId331" Type="http://schemas.openxmlformats.org/officeDocument/2006/relationships/customXml" Target="../ink/ink506.xml"/><Relationship Id="rId75" Type="http://schemas.openxmlformats.org/officeDocument/2006/relationships/image" Target="../media/image37.png"/><Relationship Id="rId352" Type="http://schemas.openxmlformats.org/officeDocument/2006/relationships/customXml" Target="../ink/ink527.xml"/><Relationship Id="rId373" Type="http://schemas.openxmlformats.org/officeDocument/2006/relationships/customXml" Target="../ink/ink540.xml"/><Relationship Id="rId378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72.xml"/><Relationship Id="rId291" Type="http://schemas.openxmlformats.org/officeDocument/2006/relationships/image" Target="../media/image2112.png"/><Relationship Id="rId296" Type="http://schemas.openxmlformats.org/officeDocument/2006/relationships/customXml" Target="../ink/ink483.xml"/><Relationship Id="rId300" Type="http://schemas.openxmlformats.org/officeDocument/2006/relationships/customXml" Target="../ink/ink485.xml"/><Relationship Id="rId305" Type="http://schemas.openxmlformats.org/officeDocument/2006/relationships/image" Target="../media/image90.png"/><Relationship Id="rId23" Type="http://schemas.openxmlformats.org/officeDocument/2006/relationships/image" Target="../media/image1111.png"/><Relationship Id="rId326" Type="http://schemas.openxmlformats.org/officeDocument/2006/relationships/customXml" Target="../ink/ink501.xml"/><Relationship Id="rId49" Type="http://schemas.openxmlformats.org/officeDocument/2006/relationships/image" Target="../media/image2410.png"/><Relationship Id="rId347" Type="http://schemas.openxmlformats.org/officeDocument/2006/relationships/customXml" Target="../ink/ink522.xml"/><Relationship Id="rId321" Type="http://schemas.openxmlformats.org/officeDocument/2006/relationships/customXml" Target="../ink/ink496.xml"/><Relationship Id="rId342" Type="http://schemas.openxmlformats.org/officeDocument/2006/relationships/customXml" Target="../ink/ink517.xml"/><Relationship Id="rId65" Type="http://schemas.openxmlformats.org/officeDocument/2006/relationships/image" Target="../media/image32.png"/><Relationship Id="rId81" Type="http://schemas.openxmlformats.org/officeDocument/2006/relationships/image" Target="../media/image40.png"/><Relationship Id="rId363" Type="http://schemas.openxmlformats.org/officeDocument/2006/relationships/customXml" Target="../ink/ink535.xml"/><Relationship Id="rId368" Type="http://schemas.openxmlformats.org/officeDocument/2006/relationships/image" Target="../media/image19.png"/><Relationship Id="rId13" Type="http://schemas.openxmlformats.org/officeDocument/2006/relationships/image" Target="../media/image111.png"/><Relationship Id="rId286" Type="http://schemas.openxmlformats.org/officeDocument/2006/relationships/customXml" Target="../ink/ink478.xml"/><Relationship Id="rId316" Type="http://schemas.openxmlformats.org/officeDocument/2006/relationships/customXml" Target="../ink/ink493.xml"/><Relationship Id="rId39" Type="http://schemas.openxmlformats.org/officeDocument/2006/relationships/image" Target="../media/image1911.png"/><Relationship Id="rId337" Type="http://schemas.openxmlformats.org/officeDocument/2006/relationships/customXml" Target="../ink/ink512.xml"/><Relationship Id="rId311" Type="http://schemas.openxmlformats.org/officeDocument/2006/relationships/image" Target="../media/image2100.png"/><Relationship Id="rId332" Type="http://schemas.openxmlformats.org/officeDocument/2006/relationships/customXml" Target="../ink/ink507.xml"/><Relationship Id="rId55" Type="http://schemas.openxmlformats.org/officeDocument/2006/relationships/image" Target="../media/image27.png"/><Relationship Id="rId353" Type="http://schemas.openxmlformats.org/officeDocument/2006/relationships/customXml" Target="../ink/ink528.xml"/><Relationship Id="rId358" Type="http://schemas.openxmlformats.org/officeDocument/2006/relationships/image" Target="../media/image14.png"/><Relationship Id="rId374" Type="http://schemas.openxmlformats.org/officeDocument/2006/relationships/image" Target="../media/image22.png"/><Relationship Id="rId379" Type="http://schemas.openxmlformats.org/officeDocument/2006/relationships/customXml" Target="../ink/ink543.xml"/><Relationship Id="rId7" Type="http://schemas.openxmlformats.org/officeDocument/2006/relationships/image" Target="../media/image108.png"/><Relationship Id="rId71" Type="http://schemas.openxmlformats.org/officeDocument/2006/relationships/image" Target="../media/image35.png"/><Relationship Id="rId2" Type="http://schemas.openxmlformats.org/officeDocument/2006/relationships/customXml" Target="../ink/ink470.xml"/><Relationship Id="rId292" Type="http://schemas.openxmlformats.org/officeDocument/2006/relationships/customXml" Target="../ink/ink481.xml"/><Relationship Id="rId297" Type="http://schemas.openxmlformats.org/officeDocument/2006/relationships/image" Target="../media/image86.png"/><Relationship Id="rId306" Type="http://schemas.openxmlformats.org/officeDocument/2006/relationships/customXml" Target="../ink/ink488.xml"/><Relationship Id="rId29" Type="http://schemas.openxmlformats.org/officeDocument/2006/relationships/image" Target="../media/image1411.png"/><Relationship Id="rId301" Type="http://schemas.openxmlformats.org/officeDocument/2006/relationships/image" Target="../media/image88.png"/><Relationship Id="rId322" Type="http://schemas.openxmlformats.org/officeDocument/2006/relationships/customXml" Target="../ink/ink497.xml"/><Relationship Id="rId327" Type="http://schemas.openxmlformats.org/officeDocument/2006/relationships/customXml" Target="../ink/ink502.xml"/><Relationship Id="rId45" Type="http://schemas.openxmlformats.org/officeDocument/2006/relationships/image" Target="../media/image2210.png"/><Relationship Id="rId343" Type="http://schemas.openxmlformats.org/officeDocument/2006/relationships/customXml" Target="../ink/ink518.xml"/><Relationship Id="rId348" Type="http://schemas.openxmlformats.org/officeDocument/2006/relationships/customXml" Target="../ink/ink523.xml"/><Relationship Id="rId87" Type="http://schemas.openxmlformats.org/officeDocument/2006/relationships/image" Target="../media/image43.png"/><Relationship Id="rId364" Type="http://schemas.openxmlformats.org/officeDocument/2006/relationships/image" Target="../media/image17.png"/><Relationship Id="rId369" Type="http://schemas.openxmlformats.org/officeDocument/2006/relationships/customXml" Target="../ink/ink538.xml"/><Relationship Id="rId61" Type="http://schemas.openxmlformats.org/officeDocument/2006/relationships/image" Target="../media/image30.png"/><Relationship Id="rId380" Type="http://schemas.openxmlformats.org/officeDocument/2006/relationships/image" Target="../media/image12.png"/><Relationship Id="rId287" Type="http://schemas.openxmlformats.org/officeDocument/2006/relationships/image" Target="../media/image1913.png"/><Relationship Id="rId19" Type="http://schemas.openxmlformats.org/officeDocument/2006/relationships/image" Target="../media/image911.png"/><Relationship Id="rId14" Type="http://schemas.openxmlformats.org/officeDocument/2006/relationships/customXml" Target="../ink/ink476.xml"/><Relationship Id="rId312" Type="http://schemas.openxmlformats.org/officeDocument/2006/relationships/customXml" Target="../ink/ink491.xml"/><Relationship Id="rId317" Type="http://schemas.openxmlformats.org/officeDocument/2006/relationships/image" Target="../media/image510.png"/><Relationship Id="rId35" Type="http://schemas.openxmlformats.org/officeDocument/2006/relationships/image" Target="../media/image1711.png"/><Relationship Id="rId333" Type="http://schemas.openxmlformats.org/officeDocument/2006/relationships/customXml" Target="../ink/ink508.xml"/><Relationship Id="rId338" Type="http://schemas.openxmlformats.org/officeDocument/2006/relationships/customXml" Target="../ink/ink513.xml"/><Relationship Id="rId77" Type="http://schemas.openxmlformats.org/officeDocument/2006/relationships/image" Target="../media/image38.png"/><Relationship Id="rId354" Type="http://schemas.openxmlformats.org/officeDocument/2006/relationships/customXml" Target="../ink/ink529.xml"/><Relationship Id="rId359" Type="http://schemas.openxmlformats.org/officeDocument/2006/relationships/customXml" Target="../ink/ink533.xml"/><Relationship Id="rId8" Type="http://schemas.openxmlformats.org/officeDocument/2006/relationships/customXml" Target="../ink/ink473.xml"/><Relationship Id="rId51" Type="http://schemas.openxmlformats.org/officeDocument/2006/relationships/image" Target="../media/image2510.png"/><Relationship Id="rId370" Type="http://schemas.openxmlformats.org/officeDocument/2006/relationships/image" Target="../media/image20.png"/><Relationship Id="rId375" Type="http://schemas.openxmlformats.org/officeDocument/2006/relationships/customXml" Target="../ink/ink541.xml"/><Relationship Id="rId3" Type="http://schemas.openxmlformats.org/officeDocument/2006/relationships/image" Target="../media/image106.png"/><Relationship Id="rId298" Type="http://schemas.openxmlformats.org/officeDocument/2006/relationships/customXml" Target="../ink/ink484.xml"/><Relationship Id="rId293" Type="http://schemas.openxmlformats.org/officeDocument/2006/relationships/image" Target="../media/image84.png"/><Relationship Id="rId302" Type="http://schemas.openxmlformats.org/officeDocument/2006/relationships/customXml" Target="../ink/ink486.xml"/><Relationship Id="rId307" Type="http://schemas.openxmlformats.org/officeDocument/2006/relationships/image" Target="../media/image91.png"/><Relationship Id="rId323" Type="http://schemas.openxmlformats.org/officeDocument/2006/relationships/customXml" Target="../ink/ink498.xml"/><Relationship Id="rId25" Type="http://schemas.openxmlformats.org/officeDocument/2006/relationships/image" Target="../media/image1211.png"/><Relationship Id="rId328" Type="http://schemas.openxmlformats.org/officeDocument/2006/relationships/customXml" Target="../ink/ink503.xml"/><Relationship Id="rId344" Type="http://schemas.openxmlformats.org/officeDocument/2006/relationships/customXml" Target="../ink/ink519.xml"/><Relationship Id="rId67" Type="http://schemas.openxmlformats.org/officeDocument/2006/relationships/image" Target="../media/image33.png"/><Relationship Id="rId349" Type="http://schemas.openxmlformats.org/officeDocument/2006/relationships/customXml" Target="../ink/ink524.xml"/><Relationship Id="rId41" Type="http://schemas.openxmlformats.org/officeDocument/2006/relationships/image" Target="../media/image2010.png"/><Relationship Id="rId83" Type="http://schemas.openxmlformats.org/officeDocument/2006/relationships/image" Target="../media/image41.png"/><Relationship Id="rId360" Type="http://schemas.openxmlformats.org/officeDocument/2006/relationships/image" Target="../media/image15.png"/><Relationship Id="rId365" Type="http://schemas.openxmlformats.org/officeDocument/2006/relationships/customXml" Target="../ink/ink536.xml"/><Relationship Id="rId381" Type="http://schemas.openxmlformats.org/officeDocument/2006/relationships/customXml" Target="../ink/ink544.xml"/><Relationship Id="rId288" Type="http://schemas.openxmlformats.org/officeDocument/2006/relationships/customXml" Target="../ink/ink479.xml"/><Relationship Id="rId283" Type="http://schemas.openxmlformats.org/officeDocument/2006/relationships/image" Target="../media/image1714.png"/><Relationship Id="rId313" Type="http://schemas.openxmlformats.org/officeDocument/2006/relationships/image" Target="../media/image362.png"/><Relationship Id="rId318" Type="http://schemas.openxmlformats.org/officeDocument/2006/relationships/customXml" Target="../ink/ink494.xml"/><Relationship Id="rId15" Type="http://schemas.openxmlformats.org/officeDocument/2006/relationships/image" Target="../media/image713.png"/><Relationship Id="rId339" Type="http://schemas.openxmlformats.org/officeDocument/2006/relationships/customXml" Target="../ink/ink514.xml"/><Relationship Id="rId57" Type="http://schemas.openxmlformats.org/officeDocument/2006/relationships/image" Target="../media/image28.png"/><Relationship Id="rId10" Type="http://schemas.openxmlformats.org/officeDocument/2006/relationships/customXml" Target="../ink/ink474.xml"/><Relationship Id="rId31" Type="http://schemas.openxmlformats.org/officeDocument/2006/relationships/image" Target="../media/image1511.png"/><Relationship Id="rId334" Type="http://schemas.openxmlformats.org/officeDocument/2006/relationships/customXml" Target="../ink/ink509.xml"/><Relationship Id="rId73" Type="http://schemas.openxmlformats.org/officeDocument/2006/relationships/image" Target="../media/image36.png"/><Relationship Id="rId350" Type="http://schemas.openxmlformats.org/officeDocument/2006/relationships/customXml" Target="../ink/ink525.xml"/><Relationship Id="rId355" Type="http://schemas.openxmlformats.org/officeDocument/2006/relationships/customXml" Target="../ink/ink530.xml"/><Relationship Id="rId371" Type="http://schemas.openxmlformats.org/officeDocument/2006/relationships/customXml" Target="../ink/ink539.xml"/><Relationship Id="rId376" Type="http://schemas.openxmlformats.org/officeDocument/2006/relationships/image" Target="../media/image23.png"/><Relationship Id="rId4" Type="http://schemas.openxmlformats.org/officeDocument/2006/relationships/customXml" Target="../ink/ink471.xml"/><Relationship Id="rId9" Type="http://schemas.openxmlformats.org/officeDocument/2006/relationships/image" Target="../media/image109.png"/><Relationship Id="rId294" Type="http://schemas.openxmlformats.org/officeDocument/2006/relationships/customXml" Target="../ink/ink482.xml"/><Relationship Id="rId308" Type="http://schemas.openxmlformats.org/officeDocument/2006/relationships/customXml" Target="../ink/ink489.xml"/><Relationship Id="rId329" Type="http://schemas.openxmlformats.org/officeDocument/2006/relationships/customXml" Target="../ink/ink504.xml"/><Relationship Id="rId47" Type="http://schemas.openxmlformats.org/officeDocument/2006/relationships/image" Target="../media/image2310.png"/><Relationship Id="rId340" Type="http://schemas.openxmlformats.org/officeDocument/2006/relationships/customXml" Target="../ink/ink515.xml"/><Relationship Id="rId361" Type="http://schemas.openxmlformats.org/officeDocument/2006/relationships/customXml" Target="../ink/ink534.xml"/><Relationship Id="rId382" Type="http://schemas.openxmlformats.org/officeDocument/2006/relationships/image" Target="../media/image13.png"/><Relationship Id="rId284" Type="http://schemas.openxmlformats.org/officeDocument/2006/relationships/customXml" Target="../ink/ink477.xml"/><Relationship Id="rId319" Type="http://schemas.openxmlformats.org/officeDocument/2006/relationships/image" Target="../media/image610.png"/><Relationship Id="rId330" Type="http://schemas.openxmlformats.org/officeDocument/2006/relationships/customXml" Target="../ink/ink505.xml"/><Relationship Id="rId37" Type="http://schemas.openxmlformats.org/officeDocument/2006/relationships/image" Target="../media/image1811.png"/><Relationship Id="rId79" Type="http://schemas.openxmlformats.org/officeDocument/2006/relationships/image" Target="../media/image39.png"/><Relationship Id="rId351" Type="http://schemas.openxmlformats.org/officeDocument/2006/relationships/customXml" Target="../ink/ink526.xml"/><Relationship Id="rId372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99" Type="http://schemas.openxmlformats.org/officeDocument/2006/relationships/image" Target="../media/image794.png"/><Relationship Id="rId303" Type="http://schemas.openxmlformats.org/officeDocument/2006/relationships/image" Target="../media/image817.png"/><Relationship Id="rId21" Type="http://schemas.openxmlformats.org/officeDocument/2006/relationships/image" Target="../media/image1012.png"/><Relationship Id="rId324" Type="http://schemas.openxmlformats.org/officeDocument/2006/relationships/customXml" Target="../ink/ink574.xml"/><Relationship Id="rId63" Type="http://schemas.openxmlformats.org/officeDocument/2006/relationships/image" Target="../media/image31.png"/><Relationship Id="rId345" Type="http://schemas.openxmlformats.org/officeDocument/2006/relationships/customXml" Target="../ink/ink595.xml"/><Relationship Id="rId366" Type="http://schemas.openxmlformats.org/officeDocument/2006/relationships/image" Target="../media/image21.png"/><Relationship Id="rId284" Type="http://schemas.openxmlformats.org/officeDocument/2006/relationships/customXml" Target="../ink/ink546.xml"/><Relationship Id="rId289" Type="http://schemas.openxmlformats.org/officeDocument/2006/relationships/image" Target="../media/image1513.png"/><Relationship Id="rId319" Type="http://schemas.openxmlformats.org/officeDocument/2006/relationships/customXml" Target="../ink/ink569.xml"/><Relationship Id="rId11" Type="http://schemas.openxmlformats.org/officeDocument/2006/relationships/image" Target="../media/image510.png"/><Relationship Id="rId314" Type="http://schemas.openxmlformats.org/officeDocument/2006/relationships/customXml" Target="../ink/ink564.xml"/><Relationship Id="rId37" Type="http://schemas.openxmlformats.org/officeDocument/2006/relationships/image" Target="../media/image1811.png"/><Relationship Id="rId330" Type="http://schemas.openxmlformats.org/officeDocument/2006/relationships/customXml" Target="../ink/ink580.xml"/><Relationship Id="rId53" Type="http://schemas.openxmlformats.org/officeDocument/2006/relationships/image" Target="../media/image26.png"/><Relationship Id="rId335" Type="http://schemas.openxmlformats.org/officeDocument/2006/relationships/customXml" Target="../ink/ink585.xml"/><Relationship Id="rId79" Type="http://schemas.openxmlformats.org/officeDocument/2006/relationships/image" Target="../media/image39.png"/><Relationship Id="rId356" Type="http://schemas.openxmlformats.org/officeDocument/2006/relationships/image" Target="../media/image16.png"/><Relationship Id="rId5" Type="http://schemas.openxmlformats.org/officeDocument/2006/relationships/image" Target="../media/image2100.png"/><Relationship Id="rId351" Type="http://schemas.openxmlformats.org/officeDocument/2006/relationships/customXml" Target="../ink/ink601.xml"/><Relationship Id="rId372" Type="http://schemas.openxmlformats.org/officeDocument/2006/relationships/image" Target="../media/image24.png"/><Relationship Id="rId295" Type="http://schemas.openxmlformats.org/officeDocument/2006/relationships/image" Target="../media/image775.png"/><Relationship Id="rId309" Type="http://schemas.openxmlformats.org/officeDocument/2006/relationships/customXml" Target="../ink/ink559.xml"/><Relationship Id="rId290" Type="http://schemas.openxmlformats.org/officeDocument/2006/relationships/customXml" Target="../ink/ink549.xml"/><Relationship Id="rId304" Type="http://schemas.openxmlformats.org/officeDocument/2006/relationships/customXml" Target="../ink/ink556.xml"/><Relationship Id="rId320" Type="http://schemas.openxmlformats.org/officeDocument/2006/relationships/customXml" Target="../ink/ink570.xml"/><Relationship Id="rId27" Type="http://schemas.openxmlformats.org/officeDocument/2006/relationships/image" Target="../media/image1311.png"/><Relationship Id="rId325" Type="http://schemas.openxmlformats.org/officeDocument/2006/relationships/customXml" Target="../ink/ink575.xml"/><Relationship Id="rId43" Type="http://schemas.openxmlformats.org/officeDocument/2006/relationships/image" Target="../media/image2110.png"/><Relationship Id="rId69" Type="http://schemas.openxmlformats.org/officeDocument/2006/relationships/image" Target="../media/image34.png"/><Relationship Id="rId346" Type="http://schemas.openxmlformats.org/officeDocument/2006/relationships/customXml" Target="../ink/ink596.xml"/><Relationship Id="rId367" Type="http://schemas.openxmlformats.org/officeDocument/2006/relationships/customXml" Target="../ink/ink609.xml"/><Relationship Id="rId341" Type="http://schemas.openxmlformats.org/officeDocument/2006/relationships/customXml" Target="../ink/ink591.xml"/><Relationship Id="rId85" Type="http://schemas.openxmlformats.org/officeDocument/2006/relationships/image" Target="../media/image42.png"/><Relationship Id="rId362" Type="http://schemas.openxmlformats.org/officeDocument/2006/relationships/image" Target="../media/image19.png"/><Relationship Id="rId285" Type="http://schemas.openxmlformats.org/officeDocument/2006/relationships/image" Target="../media/image1313.png"/><Relationship Id="rId310" Type="http://schemas.openxmlformats.org/officeDocument/2006/relationships/customXml" Target="../ink/ink560.xml"/><Relationship Id="rId315" Type="http://schemas.openxmlformats.org/officeDocument/2006/relationships/customXml" Target="../ink/ink565.xml"/><Relationship Id="rId17" Type="http://schemas.openxmlformats.org/officeDocument/2006/relationships/image" Target="../media/image812.png"/><Relationship Id="rId33" Type="http://schemas.openxmlformats.org/officeDocument/2006/relationships/image" Target="../media/image1611.png"/><Relationship Id="rId336" Type="http://schemas.openxmlformats.org/officeDocument/2006/relationships/customXml" Target="../ink/ink586.xml"/><Relationship Id="rId59" Type="http://schemas.openxmlformats.org/officeDocument/2006/relationships/image" Target="../media/image29.png"/><Relationship Id="rId357" Type="http://schemas.openxmlformats.org/officeDocument/2006/relationships/customXml" Target="../ink/ink604.xml"/><Relationship Id="rId331" Type="http://schemas.openxmlformats.org/officeDocument/2006/relationships/customXml" Target="../ink/ink581.xml"/><Relationship Id="rId75" Type="http://schemas.openxmlformats.org/officeDocument/2006/relationships/image" Target="../media/image37.png"/><Relationship Id="rId352" Type="http://schemas.openxmlformats.org/officeDocument/2006/relationships/image" Target="../media/image14.png"/><Relationship Id="rId373" Type="http://schemas.openxmlformats.org/officeDocument/2006/relationships/customXml" Target="../ink/ink612.xml"/><Relationship Id="rId1" Type="http://schemas.openxmlformats.org/officeDocument/2006/relationships/slideLayout" Target="../slideLayouts/slideLayout1.xml"/><Relationship Id="rId291" Type="http://schemas.openxmlformats.org/officeDocument/2006/relationships/image" Target="../media/image1613.png"/><Relationship Id="rId296" Type="http://schemas.openxmlformats.org/officeDocument/2006/relationships/customXml" Target="../ink/ink552.xml"/><Relationship Id="rId300" Type="http://schemas.openxmlformats.org/officeDocument/2006/relationships/customXml" Target="../ink/ink554.xml"/><Relationship Id="rId305" Type="http://schemas.openxmlformats.org/officeDocument/2006/relationships/image" Target="../media/image825.png"/><Relationship Id="rId23" Type="http://schemas.openxmlformats.org/officeDocument/2006/relationships/image" Target="../media/image1111.png"/><Relationship Id="rId326" Type="http://schemas.openxmlformats.org/officeDocument/2006/relationships/customXml" Target="../ink/ink576.xml"/><Relationship Id="rId49" Type="http://schemas.openxmlformats.org/officeDocument/2006/relationships/image" Target="../media/image2410.png"/><Relationship Id="rId347" Type="http://schemas.openxmlformats.org/officeDocument/2006/relationships/customXml" Target="../ink/ink597.xml"/><Relationship Id="rId321" Type="http://schemas.openxmlformats.org/officeDocument/2006/relationships/customXml" Target="../ink/ink571.xml"/><Relationship Id="rId65" Type="http://schemas.openxmlformats.org/officeDocument/2006/relationships/image" Target="../media/image32.png"/><Relationship Id="rId342" Type="http://schemas.openxmlformats.org/officeDocument/2006/relationships/customXml" Target="../ink/ink592.xml"/><Relationship Id="rId81" Type="http://schemas.openxmlformats.org/officeDocument/2006/relationships/image" Target="../media/image40.png"/><Relationship Id="rId363" Type="http://schemas.openxmlformats.org/officeDocument/2006/relationships/customXml" Target="../ink/ink607.xml"/><Relationship Id="rId368" Type="http://schemas.openxmlformats.org/officeDocument/2006/relationships/image" Target="../media/image22.png"/><Relationship Id="rId286" Type="http://schemas.openxmlformats.org/officeDocument/2006/relationships/customXml" Target="../ink/ink547.xml"/><Relationship Id="rId13" Type="http://schemas.openxmlformats.org/officeDocument/2006/relationships/image" Target="../media/image610.png"/><Relationship Id="rId316" Type="http://schemas.openxmlformats.org/officeDocument/2006/relationships/customXml" Target="../ink/ink566.xml"/><Relationship Id="rId39" Type="http://schemas.openxmlformats.org/officeDocument/2006/relationships/image" Target="../media/image1911.png"/><Relationship Id="rId337" Type="http://schemas.openxmlformats.org/officeDocument/2006/relationships/customXml" Target="../ink/ink587.xml"/><Relationship Id="rId311" Type="http://schemas.openxmlformats.org/officeDocument/2006/relationships/customXml" Target="../ink/ink561.xml"/><Relationship Id="rId332" Type="http://schemas.openxmlformats.org/officeDocument/2006/relationships/customXml" Target="../ink/ink582.xml"/><Relationship Id="rId55" Type="http://schemas.openxmlformats.org/officeDocument/2006/relationships/image" Target="../media/image27.png"/><Relationship Id="rId353" Type="http://schemas.openxmlformats.org/officeDocument/2006/relationships/customXml" Target="../ink/ink602.xml"/><Relationship Id="rId358" Type="http://schemas.openxmlformats.org/officeDocument/2006/relationships/image" Target="../media/image17.png"/><Relationship Id="rId374" Type="http://schemas.openxmlformats.org/officeDocument/2006/relationships/image" Target="../media/image12.png"/><Relationship Id="rId7" Type="http://schemas.openxmlformats.org/officeDocument/2006/relationships/image" Target="../media/image362.png"/><Relationship Id="rId71" Type="http://schemas.openxmlformats.org/officeDocument/2006/relationships/image" Target="../media/image35.png"/><Relationship Id="rId2" Type="http://schemas.openxmlformats.org/officeDocument/2006/relationships/customXml" Target="../ink/ink545.xml"/><Relationship Id="rId292" Type="http://schemas.openxmlformats.org/officeDocument/2006/relationships/customXml" Target="../ink/ink550.xml"/><Relationship Id="rId297" Type="http://schemas.openxmlformats.org/officeDocument/2006/relationships/image" Target="../media/image785.png"/><Relationship Id="rId306" Type="http://schemas.openxmlformats.org/officeDocument/2006/relationships/customXml" Target="../ink/ink557.xml"/><Relationship Id="rId29" Type="http://schemas.openxmlformats.org/officeDocument/2006/relationships/image" Target="../media/image1411.png"/><Relationship Id="rId301" Type="http://schemas.openxmlformats.org/officeDocument/2006/relationships/image" Target="../media/image805.png"/><Relationship Id="rId322" Type="http://schemas.openxmlformats.org/officeDocument/2006/relationships/customXml" Target="../ink/ink572.xml"/><Relationship Id="rId327" Type="http://schemas.openxmlformats.org/officeDocument/2006/relationships/customXml" Target="../ink/ink577.xml"/><Relationship Id="rId45" Type="http://schemas.openxmlformats.org/officeDocument/2006/relationships/image" Target="../media/image2210.png"/><Relationship Id="rId343" Type="http://schemas.openxmlformats.org/officeDocument/2006/relationships/customXml" Target="../ink/ink593.xml"/><Relationship Id="rId348" Type="http://schemas.openxmlformats.org/officeDocument/2006/relationships/customXml" Target="../ink/ink598.xml"/><Relationship Id="rId87" Type="http://schemas.openxmlformats.org/officeDocument/2006/relationships/image" Target="../media/image43.png"/><Relationship Id="rId364" Type="http://schemas.openxmlformats.org/officeDocument/2006/relationships/image" Target="../media/image20.png"/><Relationship Id="rId369" Type="http://schemas.openxmlformats.org/officeDocument/2006/relationships/customXml" Target="../ink/ink610.xml"/><Relationship Id="rId61" Type="http://schemas.openxmlformats.org/officeDocument/2006/relationships/image" Target="../media/image30.png"/><Relationship Id="rId287" Type="http://schemas.openxmlformats.org/officeDocument/2006/relationships/image" Target="../media/image1413.png"/><Relationship Id="rId19" Type="http://schemas.openxmlformats.org/officeDocument/2006/relationships/image" Target="../media/image911.png"/><Relationship Id="rId312" Type="http://schemas.openxmlformats.org/officeDocument/2006/relationships/customXml" Target="../ink/ink562.xml"/><Relationship Id="rId317" Type="http://schemas.openxmlformats.org/officeDocument/2006/relationships/customXml" Target="../ink/ink567.xml"/><Relationship Id="rId35" Type="http://schemas.openxmlformats.org/officeDocument/2006/relationships/image" Target="../media/image1711.png"/><Relationship Id="rId333" Type="http://schemas.openxmlformats.org/officeDocument/2006/relationships/customXml" Target="../ink/ink583.xml"/><Relationship Id="rId338" Type="http://schemas.openxmlformats.org/officeDocument/2006/relationships/customXml" Target="../ink/ink588.xml"/><Relationship Id="rId77" Type="http://schemas.openxmlformats.org/officeDocument/2006/relationships/image" Target="../media/image38.png"/><Relationship Id="rId354" Type="http://schemas.openxmlformats.org/officeDocument/2006/relationships/image" Target="../media/image15.png"/><Relationship Id="rId359" Type="http://schemas.openxmlformats.org/officeDocument/2006/relationships/customXml" Target="../ink/ink605.xml"/><Relationship Id="rId51" Type="http://schemas.openxmlformats.org/officeDocument/2006/relationships/image" Target="../media/image2510.png"/><Relationship Id="rId370" Type="http://schemas.openxmlformats.org/officeDocument/2006/relationships/image" Target="../media/image23.png"/><Relationship Id="rId375" Type="http://schemas.openxmlformats.org/officeDocument/2006/relationships/customXml" Target="../ink/ink613.xml"/><Relationship Id="rId298" Type="http://schemas.openxmlformats.org/officeDocument/2006/relationships/customXml" Target="../ink/ink553.xml"/><Relationship Id="rId3" Type="http://schemas.openxmlformats.org/officeDocument/2006/relationships/image" Target="../media/image1101.png"/><Relationship Id="rId293" Type="http://schemas.openxmlformats.org/officeDocument/2006/relationships/image" Target="../media/image765.png"/><Relationship Id="rId302" Type="http://schemas.openxmlformats.org/officeDocument/2006/relationships/customXml" Target="../ink/ink555.xml"/><Relationship Id="rId307" Type="http://schemas.openxmlformats.org/officeDocument/2006/relationships/image" Target="../media/image835.png"/><Relationship Id="rId25" Type="http://schemas.openxmlformats.org/officeDocument/2006/relationships/image" Target="../media/image1211.png"/><Relationship Id="rId323" Type="http://schemas.openxmlformats.org/officeDocument/2006/relationships/customXml" Target="../ink/ink573.xml"/><Relationship Id="rId328" Type="http://schemas.openxmlformats.org/officeDocument/2006/relationships/customXml" Target="../ink/ink578.xml"/><Relationship Id="rId67" Type="http://schemas.openxmlformats.org/officeDocument/2006/relationships/image" Target="../media/image33.png"/><Relationship Id="rId344" Type="http://schemas.openxmlformats.org/officeDocument/2006/relationships/customXml" Target="../ink/ink594.xml"/><Relationship Id="rId349" Type="http://schemas.openxmlformats.org/officeDocument/2006/relationships/customXml" Target="../ink/ink599.xml"/><Relationship Id="rId41" Type="http://schemas.openxmlformats.org/officeDocument/2006/relationships/image" Target="../media/image2010.png"/><Relationship Id="rId83" Type="http://schemas.openxmlformats.org/officeDocument/2006/relationships/image" Target="../media/image41.png"/><Relationship Id="rId360" Type="http://schemas.openxmlformats.org/officeDocument/2006/relationships/image" Target="../media/image18.png"/><Relationship Id="rId365" Type="http://schemas.openxmlformats.org/officeDocument/2006/relationships/customXml" Target="../ink/ink608.xml"/><Relationship Id="rId288" Type="http://schemas.openxmlformats.org/officeDocument/2006/relationships/customXml" Target="../ink/ink548.xml"/><Relationship Id="rId283" Type="http://schemas.openxmlformats.org/officeDocument/2006/relationships/image" Target="../media/image122.png"/><Relationship Id="rId313" Type="http://schemas.openxmlformats.org/officeDocument/2006/relationships/customXml" Target="../ink/ink563.xml"/><Relationship Id="rId15" Type="http://schemas.openxmlformats.org/officeDocument/2006/relationships/image" Target="../media/image713.png"/><Relationship Id="rId318" Type="http://schemas.openxmlformats.org/officeDocument/2006/relationships/customXml" Target="../ink/ink568.xml"/><Relationship Id="rId57" Type="http://schemas.openxmlformats.org/officeDocument/2006/relationships/image" Target="../media/image28.png"/><Relationship Id="rId339" Type="http://schemas.openxmlformats.org/officeDocument/2006/relationships/customXml" Target="../ink/ink589.xml"/><Relationship Id="rId31" Type="http://schemas.openxmlformats.org/officeDocument/2006/relationships/image" Target="../media/image1511.png"/><Relationship Id="rId334" Type="http://schemas.openxmlformats.org/officeDocument/2006/relationships/customXml" Target="../ink/ink584.xml"/><Relationship Id="rId73" Type="http://schemas.openxmlformats.org/officeDocument/2006/relationships/image" Target="../media/image36.png"/><Relationship Id="rId350" Type="http://schemas.openxmlformats.org/officeDocument/2006/relationships/customXml" Target="../ink/ink600.xml"/><Relationship Id="rId355" Type="http://schemas.openxmlformats.org/officeDocument/2006/relationships/customXml" Target="../ink/ink603.xml"/><Relationship Id="rId371" Type="http://schemas.openxmlformats.org/officeDocument/2006/relationships/customXml" Target="../ink/ink611.xml"/><Relationship Id="rId376" Type="http://schemas.openxmlformats.org/officeDocument/2006/relationships/image" Target="../media/image13.png"/><Relationship Id="rId9" Type="http://schemas.openxmlformats.org/officeDocument/2006/relationships/image" Target="../media/image410.png"/><Relationship Id="rId294" Type="http://schemas.openxmlformats.org/officeDocument/2006/relationships/customXml" Target="../ink/ink551.xml"/><Relationship Id="rId308" Type="http://schemas.openxmlformats.org/officeDocument/2006/relationships/customXml" Target="../ink/ink558.xml"/><Relationship Id="rId329" Type="http://schemas.openxmlformats.org/officeDocument/2006/relationships/customXml" Target="../ink/ink579.xml"/><Relationship Id="rId47" Type="http://schemas.openxmlformats.org/officeDocument/2006/relationships/image" Target="../media/image2310.png"/><Relationship Id="rId340" Type="http://schemas.openxmlformats.org/officeDocument/2006/relationships/customXml" Target="../ink/ink590.xml"/><Relationship Id="rId361" Type="http://schemas.openxmlformats.org/officeDocument/2006/relationships/customXml" Target="../ink/ink606.xml"/></Relationships>
</file>

<file path=ppt/slides/_rels/slide10.xml.rels><?xml version="1.0" encoding="UTF-8" standalone="yes"?>
<Relationships xmlns="http://schemas.openxmlformats.org/package/2006/relationships"><Relationship Id="rId63" Type="http://schemas.openxmlformats.org/officeDocument/2006/relationships/image" Target="../media/image31.png"/><Relationship Id="rId345" Type="http://schemas.openxmlformats.org/officeDocument/2006/relationships/customXml" Target="../ink/ink687.xml"/><Relationship Id="rId191" Type="http://schemas.openxmlformats.org/officeDocument/2006/relationships/image" Target="../media/image7910.png"/><Relationship Id="rId205" Type="http://schemas.openxmlformats.org/officeDocument/2006/relationships/image" Target="../media/image8610.png"/><Relationship Id="rId226" Type="http://schemas.openxmlformats.org/officeDocument/2006/relationships/customXml" Target="../ink/ink636.xml"/><Relationship Id="rId247" Type="http://schemas.openxmlformats.org/officeDocument/2006/relationships/customXml" Target="../ink/ink655.xml"/><Relationship Id="rId268" Type="http://schemas.openxmlformats.org/officeDocument/2006/relationships/image" Target="../media/image49.png"/><Relationship Id="rId11" Type="http://schemas.openxmlformats.org/officeDocument/2006/relationships/image" Target="../media/image510.png"/><Relationship Id="rId53" Type="http://schemas.openxmlformats.org/officeDocument/2006/relationships/image" Target="../media/image26.png"/><Relationship Id="rId335" Type="http://schemas.openxmlformats.org/officeDocument/2006/relationships/customXml" Target="../ink/ink682.xml"/><Relationship Id="rId356" Type="http://schemas.openxmlformats.org/officeDocument/2006/relationships/image" Target="../media/image56.png"/><Relationship Id="rId181" Type="http://schemas.openxmlformats.org/officeDocument/2006/relationships/image" Target="../media/image7440.png"/><Relationship Id="rId216" Type="http://schemas.openxmlformats.org/officeDocument/2006/relationships/customXml" Target="../ink/ink631.xml"/><Relationship Id="rId5" Type="http://schemas.openxmlformats.org/officeDocument/2006/relationships/image" Target="../media/image2100.png"/><Relationship Id="rId237" Type="http://schemas.openxmlformats.org/officeDocument/2006/relationships/customXml" Target="../ink/ink645.xml"/><Relationship Id="rId258" Type="http://schemas.openxmlformats.org/officeDocument/2006/relationships/customXml" Target="../ink/ink666.xml"/><Relationship Id="rId43" Type="http://schemas.openxmlformats.org/officeDocument/2006/relationships/image" Target="../media/image2110.png"/><Relationship Id="rId346" Type="http://schemas.openxmlformats.org/officeDocument/2006/relationships/image" Target="../media/image817.png"/><Relationship Id="rId192" Type="http://schemas.openxmlformats.org/officeDocument/2006/relationships/customXml" Target="../ink/ink620.xml"/><Relationship Id="rId197" Type="http://schemas.openxmlformats.org/officeDocument/2006/relationships/image" Target="../media/image8240.png"/><Relationship Id="rId206" Type="http://schemas.openxmlformats.org/officeDocument/2006/relationships/customXml" Target="../ink/ink627.xml"/><Relationship Id="rId227" Type="http://schemas.openxmlformats.org/officeDocument/2006/relationships/image" Target="../media/image9730.png"/><Relationship Id="rId85" Type="http://schemas.openxmlformats.org/officeDocument/2006/relationships/image" Target="../media/image42.png"/><Relationship Id="rId341" Type="http://schemas.openxmlformats.org/officeDocument/2006/relationships/customXml" Target="../ink/ink685.xml"/><Relationship Id="rId201" Type="http://schemas.openxmlformats.org/officeDocument/2006/relationships/image" Target="../media/image8440.png"/><Relationship Id="rId222" Type="http://schemas.openxmlformats.org/officeDocument/2006/relationships/customXml" Target="../ink/ink634.xml"/><Relationship Id="rId243" Type="http://schemas.openxmlformats.org/officeDocument/2006/relationships/customXml" Target="../ink/ink651.xml"/><Relationship Id="rId248" Type="http://schemas.openxmlformats.org/officeDocument/2006/relationships/customXml" Target="../ink/ink656.xml"/><Relationship Id="rId264" Type="http://schemas.openxmlformats.org/officeDocument/2006/relationships/image" Target="../media/image46.png"/><Relationship Id="rId269" Type="http://schemas.openxmlformats.org/officeDocument/2006/relationships/customXml" Target="../ink/ink673.xml"/><Relationship Id="rId59" Type="http://schemas.openxmlformats.org/officeDocument/2006/relationships/image" Target="../media/image29.png"/><Relationship Id="rId336" Type="http://schemas.openxmlformats.org/officeDocument/2006/relationships/image" Target="../media/image765.png"/><Relationship Id="rId182" Type="http://schemas.openxmlformats.org/officeDocument/2006/relationships/customXml" Target="../ink/ink615.xml"/><Relationship Id="rId187" Type="http://schemas.openxmlformats.org/officeDocument/2006/relationships/image" Target="../media/image7740.png"/><Relationship Id="rId217" Type="http://schemas.openxmlformats.org/officeDocument/2006/relationships/image" Target="../media/image9210.png"/><Relationship Id="rId75" Type="http://schemas.openxmlformats.org/officeDocument/2006/relationships/image" Target="../media/image37.png"/><Relationship Id="rId331" Type="http://schemas.openxmlformats.org/officeDocument/2006/relationships/customXml" Target="../ink/ink680.xml"/><Relationship Id="rId35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12" Type="http://schemas.openxmlformats.org/officeDocument/2006/relationships/customXml" Target="../ink/ink629.xml"/><Relationship Id="rId233" Type="http://schemas.openxmlformats.org/officeDocument/2006/relationships/customXml" Target="../ink/ink641.xml"/><Relationship Id="rId238" Type="http://schemas.openxmlformats.org/officeDocument/2006/relationships/customXml" Target="../ink/ink646.xml"/><Relationship Id="rId254" Type="http://schemas.openxmlformats.org/officeDocument/2006/relationships/customXml" Target="../ink/ink662.xml"/><Relationship Id="rId259" Type="http://schemas.openxmlformats.org/officeDocument/2006/relationships/customXml" Target="../ink/ink667.xml"/><Relationship Id="rId49" Type="http://schemas.openxmlformats.org/officeDocument/2006/relationships/image" Target="../media/image2410.png"/><Relationship Id="rId270" Type="http://schemas.openxmlformats.org/officeDocument/2006/relationships/image" Target="../media/image50.png"/><Relationship Id="rId275" Type="http://schemas.openxmlformats.org/officeDocument/2006/relationships/customXml" Target="../ink/ink676.xml"/><Relationship Id="rId326" Type="http://schemas.openxmlformats.org/officeDocument/2006/relationships/image" Target="../media/image122.png"/><Relationship Id="rId347" Type="http://schemas.openxmlformats.org/officeDocument/2006/relationships/customXml" Target="../ink/ink688.xml"/><Relationship Id="rId198" Type="http://schemas.openxmlformats.org/officeDocument/2006/relationships/customXml" Target="../ink/ink623.xml"/><Relationship Id="rId65" Type="http://schemas.openxmlformats.org/officeDocument/2006/relationships/image" Target="../media/image32.png"/><Relationship Id="rId81" Type="http://schemas.openxmlformats.org/officeDocument/2006/relationships/image" Target="../media/image40.png"/><Relationship Id="rId342" Type="http://schemas.openxmlformats.org/officeDocument/2006/relationships/image" Target="../media/image794.png"/><Relationship Id="rId193" Type="http://schemas.openxmlformats.org/officeDocument/2006/relationships/image" Target="../media/image8040.png"/><Relationship Id="rId202" Type="http://schemas.openxmlformats.org/officeDocument/2006/relationships/customXml" Target="../ink/ink625.xml"/><Relationship Id="rId207" Type="http://schemas.openxmlformats.org/officeDocument/2006/relationships/image" Target="../media/image8700.png"/><Relationship Id="rId223" Type="http://schemas.openxmlformats.org/officeDocument/2006/relationships/image" Target="../media/image9530.png"/><Relationship Id="rId228" Type="http://schemas.openxmlformats.org/officeDocument/2006/relationships/customXml" Target="../ink/ink637.xml"/><Relationship Id="rId244" Type="http://schemas.openxmlformats.org/officeDocument/2006/relationships/customXml" Target="../ink/ink652.xml"/><Relationship Id="rId249" Type="http://schemas.openxmlformats.org/officeDocument/2006/relationships/customXml" Target="../ink/ink657.xml"/><Relationship Id="rId13" Type="http://schemas.openxmlformats.org/officeDocument/2006/relationships/image" Target="../media/image610.png"/><Relationship Id="rId39" Type="http://schemas.openxmlformats.org/officeDocument/2006/relationships/image" Target="../media/image1911.png"/><Relationship Id="rId260" Type="http://schemas.openxmlformats.org/officeDocument/2006/relationships/customXml" Target="../ink/ink668.xml"/><Relationship Id="rId265" Type="http://schemas.openxmlformats.org/officeDocument/2006/relationships/customXml" Target="../ink/ink671.xml"/><Relationship Id="rId337" Type="http://schemas.openxmlformats.org/officeDocument/2006/relationships/customXml" Target="../ink/ink683.xml"/><Relationship Id="rId188" Type="http://schemas.openxmlformats.org/officeDocument/2006/relationships/customXml" Target="../ink/ink618.xml"/><Relationship Id="rId55" Type="http://schemas.openxmlformats.org/officeDocument/2006/relationships/image" Target="../media/image27.png"/><Relationship Id="rId332" Type="http://schemas.openxmlformats.org/officeDocument/2006/relationships/image" Target="../media/image1513.png"/><Relationship Id="rId353" Type="http://schemas.openxmlformats.org/officeDocument/2006/relationships/customXml" Target="../ink/ink691.xml"/><Relationship Id="rId183" Type="http://schemas.openxmlformats.org/officeDocument/2006/relationships/image" Target="../media/image7540.png"/><Relationship Id="rId213" Type="http://schemas.openxmlformats.org/officeDocument/2006/relationships/image" Target="../media/image9020.png"/><Relationship Id="rId218" Type="http://schemas.openxmlformats.org/officeDocument/2006/relationships/customXml" Target="../ink/ink632.xml"/><Relationship Id="rId7" Type="http://schemas.openxmlformats.org/officeDocument/2006/relationships/image" Target="../media/image362.png"/><Relationship Id="rId234" Type="http://schemas.openxmlformats.org/officeDocument/2006/relationships/customXml" Target="../ink/ink642.xml"/><Relationship Id="rId239" Type="http://schemas.openxmlformats.org/officeDocument/2006/relationships/customXml" Target="../ink/ink647.xml"/><Relationship Id="rId71" Type="http://schemas.openxmlformats.org/officeDocument/2006/relationships/image" Target="../media/image35.png"/><Relationship Id="rId2" Type="http://schemas.openxmlformats.org/officeDocument/2006/relationships/customXml" Target="../ink/ink614.xml"/><Relationship Id="rId250" Type="http://schemas.openxmlformats.org/officeDocument/2006/relationships/customXml" Target="../ink/ink658.xml"/><Relationship Id="rId255" Type="http://schemas.openxmlformats.org/officeDocument/2006/relationships/customXml" Target="../ink/ink663.xml"/><Relationship Id="rId271" Type="http://schemas.openxmlformats.org/officeDocument/2006/relationships/customXml" Target="../ink/ink674.xml"/><Relationship Id="rId276" Type="http://schemas.openxmlformats.org/officeDocument/2006/relationships/image" Target="../media/image53.png"/><Relationship Id="rId45" Type="http://schemas.openxmlformats.org/officeDocument/2006/relationships/image" Target="../media/image2210.png"/><Relationship Id="rId87" Type="http://schemas.openxmlformats.org/officeDocument/2006/relationships/image" Target="../media/image43.png"/><Relationship Id="rId327" Type="http://schemas.openxmlformats.org/officeDocument/2006/relationships/customXml" Target="../ink/ink678.xml"/><Relationship Id="rId343" Type="http://schemas.openxmlformats.org/officeDocument/2006/relationships/customXml" Target="../ink/ink686.xml"/><Relationship Id="rId348" Type="http://schemas.openxmlformats.org/officeDocument/2006/relationships/image" Target="../media/image825.png"/><Relationship Id="rId194" Type="http://schemas.openxmlformats.org/officeDocument/2006/relationships/customXml" Target="../ink/ink621.xml"/><Relationship Id="rId199" Type="http://schemas.openxmlformats.org/officeDocument/2006/relationships/image" Target="../media/image8340.png"/><Relationship Id="rId203" Type="http://schemas.openxmlformats.org/officeDocument/2006/relationships/image" Target="../media/image8520.png"/><Relationship Id="rId208" Type="http://schemas.openxmlformats.org/officeDocument/2006/relationships/customXml" Target="../ink/ink628.xml"/><Relationship Id="rId229" Type="http://schemas.openxmlformats.org/officeDocument/2006/relationships/image" Target="../media/image9830.png"/><Relationship Id="rId61" Type="http://schemas.openxmlformats.org/officeDocument/2006/relationships/image" Target="../media/image30.png"/><Relationship Id="rId224" Type="http://schemas.openxmlformats.org/officeDocument/2006/relationships/customXml" Target="../ink/ink635.xml"/><Relationship Id="rId240" Type="http://schemas.openxmlformats.org/officeDocument/2006/relationships/customXml" Target="../ink/ink648.xml"/><Relationship Id="rId245" Type="http://schemas.openxmlformats.org/officeDocument/2006/relationships/customXml" Target="../ink/ink653.xml"/><Relationship Id="rId261" Type="http://schemas.openxmlformats.org/officeDocument/2006/relationships/customXml" Target="../ink/ink669.xml"/><Relationship Id="rId266" Type="http://schemas.openxmlformats.org/officeDocument/2006/relationships/image" Target="../media/image47.png"/><Relationship Id="rId77" Type="http://schemas.openxmlformats.org/officeDocument/2006/relationships/image" Target="../media/image38.png"/><Relationship Id="rId333" Type="http://schemas.openxmlformats.org/officeDocument/2006/relationships/customXml" Target="../ink/ink681.xml"/><Relationship Id="rId338" Type="http://schemas.openxmlformats.org/officeDocument/2006/relationships/image" Target="../media/image775.png"/><Relationship Id="rId354" Type="http://schemas.openxmlformats.org/officeDocument/2006/relationships/image" Target="../media/image55.png"/><Relationship Id="rId184" Type="http://schemas.openxmlformats.org/officeDocument/2006/relationships/customXml" Target="../ink/ink616.xml"/><Relationship Id="rId189" Type="http://schemas.openxmlformats.org/officeDocument/2006/relationships/image" Target="../media/image7840.png"/><Relationship Id="rId219" Type="http://schemas.openxmlformats.org/officeDocument/2006/relationships/image" Target="../media/image9320.png"/><Relationship Id="rId51" Type="http://schemas.openxmlformats.org/officeDocument/2006/relationships/image" Target="../media/image2510.png"/><Relationship Id="rId214" Type="http://schemas.openxmlformats.org/officeDocument/2006/relationships/customXml" Target="../ink/ink630.xml"/><Relationship Id="rId230" Type="http://schemas.openxmlformats.org/officeDocument/2006/relationships/customXml" Target="../ink/ink638.xml"/><Relationship Id="rId3" Type="http://schemas.openxmlformats.org/officeDocument/2006/relationships/image" Target="../media/image1101.png"/><Relationship Id="rId235" Type="http://schemas.openxmlformats.org/officeDocument/2006/relationships/customXml" Target="../ink/ink643.xml"/><Relationship Id="rId251" Type="http://schemas.openxmlformats.org/officeDocument/2006/relationships/customXml" Target="../ink/ink659.xml"/><Relationship Id="rId256" Type="http://schemas.openxmlformats.org/officeDocument/2006/relationships/customXml" Target="../ink/ink664.xml"/><Relationship Id="rId277" Type="http://schemas.openxmlformats.org/officeDocument/2006/relationships/customXml" Target="../ink/ink677.xml"/><Relationship Id="rId67" Type="http://schemas.openxmlformats.org/officeDocument/2006/relationships/image" Target="../media/image33.png"/><Relationship Id="rId272" Type="http://schemas.openxmlformats.org/officeDocument/2006/relationships/image" Target="../media/image51.png"/><Relationship Id="rId328" Type="http://schemas.openxmlformats.org/officeDocument/2006/relationships/image" Target="../media/image1313.png"/><Relationship Id="rId344" Type="http://schemas.openxmlformats.org/officeDocument/2006/relationships/image" Target="../media/image805.png"/><Relationship Id="rId349" Type="http://schemas.openxmlformats.org/officeDocument/2006/relationships/customXml" Target="../ink/ink689.xml"/><Relationship Id="rId195" Type="http://schemas.openxmlformats.org/officeDocument/2006/relationships/image" Target="../media/image8160.png"/><Relationship Id="rId41" Type="http://schemas.openxmlformats.org/officeDocument/2006/relationships/image" Target="../media/image2010.png"/><Relationship Id="rId83" Type="http://schemas.openxmlformats.org/officeDocument/2006/relationships/image" Target="../media/image41.png"/><Relationship Id="rId190" Type="http://schemas.openxmlformats.org/officeDocument/2006/relationships/customXml" Target="../ink/ink619.xml"/><Relationship Id="rId204" Type="http://schemas.openxmlformats.org/officeDocument/2006/relationships/customXml" Target="../ink/ink626.xml"/><Relationship Id="rId220" Type="http://schemas.openxmlformats.org/officeDocument/2006/relationships/customXml" Target="../ink/ink633.xml"/><Relationship Id="rId225" Type="http://schemas.openxmlformats.org/officeDocument/2006/relationships/image" Target="../media/image9630.png"/><Relationship Id="rId241" Type="http://schemas.openxmlformats.org/officeDocument/2006/relationships/customXml" Target="../ink/ink649.xml"/><Relationship Id="rId246" Type="http://schemas.openxmlformats.org/officeDocument/2006/relationships/customXml" Target="../ink/ink654.xml"/><Relationship Id="rId267" Type="http://schemas.openxmlformats.org/officeDocument/2006/relationships/customXml" Target="../ink/ink672.xml"/><Relationship Id="rId57" Type="http://schemas.openxmlformats.org/officeDocument/2006/relationships/image" Target="../media/image28.png"/><Relationship Id="rId262" Type="http://schemas.openxmlformats.org/officeDocument/2006/relationships/image" Target="../media/image44.png"/><Relationship Id="rId339" Type="http://schemas.openxmlformats.org/officeDocument/2006/relationships/customXml" Target="../ink/ink684.xml"/><Relationship Id="rId185" Type="http://schemas.openxmlformats.org/officeDocument/2006/relationships/image" Target="../media/image7640.png"/><Relationship Id="rId73" Type="http://schemas.openxmlformats.org/officeDocument/2006/relationships/image" Target="../media/image36.png"/><Relationship Id="rId334" Type="http://schemas.openxmlformats.org/officeDocument/2006/relationships/image" Target="../media/image1613.png"/><Relationship Id="rId350" Type="http://schemas.openxmlformats.org/officeDocument/2006/relationships/image" Target="../media/image835.png"/><Relationship Id="rId355" Type="http://schemas.openxmlformats.org/officeDocument/2006/relationships/customXml" Target="../ink/ink692.xml"/><Relationship Id="rId215" Type="http://schemas.openxmlformats.org/officeDocument/2006/relationships/image" Target="../media/image9130.png"/><Relationship Id="rId9" Type="http://schemas.openxmlformats.org/officeDocument/2006/relationships/image" Target="../media/image410.png"/><Relationship Id="rId236" Type="http://schemas.openxmlformats.org/officeDocument/2006/relationships/customXml" Target="../ink/ink644.xml"/><Relationship Id="rId257" Type="http://schemas.openxmlformats.org/officeDocument/2006/relationships/customXml" Target="../ink/ink665.xml"/><Relationship Id="rId231" Type="http://schemas.openxmlformats.org/officeDocument/2006/relationships/customXml" Target="../ink/ink639.xml"/><Relationship Id="rId252" Type="http://schemas.openxmlformats.org/officeDocument/2006/relationships/customXml" Target="../ink/ink660.xml"/><Relationship Id="rId273" Type="http://schemas.openxmlformats.org/officeDocument/2006/relationships/customXml" Target="../ink/ink675.xml"/><Relationship Id="rId329" Type="http://schemas.openxmlformats.org/officeDocument/2006/relationships/customXml" Target="../ink/ink679.xml"/><Relationship Id="rId47" Type="http://schemas.openxmlformats.org/officeDocument/2006/relationships/image" Target="../media/image2310.png"/><Relationship Id="rId340" Type="http://schemas.openxmlformats.org/officeDocument/2006/relationships/image" Target="../media/image785.png"/><Relationship Id="rId196" Type="http://schemas.openxmlformats.org/officeDocument/2006/relationships/customXml" Target="../ink/ink622.xml"/><Relationship Id="rId200" Type="http://schemas.openxmlformats.org/officeDocument/2006/relationships/customXml" Target="../ink/ink624.xml"/><Relationship Id="rId221" Type="http://schemas.openxmlformats.org/officeDocument/2006/relationships/image" Target="../media/image9420.png"/><Relationship Id="rId242" Type="http://schemas.openxmlformats.org/officeDocument/2006/relationships/customXml" Target="../ink/ink650.xml"/><Relationship Id="rId263" Type="http://schemas.openxmlformats.org/officeDocument/2006/relationships/customXml" Target="../ink/ink670.xml"/><Relationship Id="rId79" Type="http://schemas.openxmlformats.org/officeDocument/2006/relationships/image" Target="../media/image39.png"/><Relationship Id="rId330" Type="http://schemas.openxmlformats.org/officeDocument/2006/relationships/image" Target="../media/image1413.png"/><Relationship Id="rId186" Type="http://schemas.openxmlformats.org/officeDocument/2006/relationships/customXml" Target="../ink/ink617.xml"/><Relationship Id="rId351" Type="http://schemas.openxmlformats.org/officeDocument/2006/relationships/customXml" Target="../ink/ink690.xml"/><Relationship Id="rId211" Type="http://schemas.openxmlformats.org/officeDocument/2006/relationships/image" Target="../media/image8920.png"/><Relationship Id="rId232" Type="http://schemas.openxmlformats.org/officeDocument/2006/relationships/customXml" Target="../ink/ink640.xml"/><Relationship Id="rId253" Type="http://schemas.openxmlformats.org/officeDocument/2006/relationships/customXml" Target="../ink/ink661.xml"/><Relationship Id="rId274" Type="http://schemas.openxmlformats.org/officeDocument/2006/relationships/image" Target="../media/image52.png"/><Relationship Id="rId6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63" Type="http://schemas.openxmlformats.org/officeDocument/2006/relationships/image" Target="../media/image1221.png"/><Relationship Id="rId191" Type="http://schemas.openxmlformats.org/officeDocument/2006/relationships/image" Target="../media/image113.png"/><Relationship Id="rId196" Type="http://schemas.openxmlformats.org/officeDocument/2006/relationships/customXml" Target="../ink/ink717.xml"/><Relationship Id="rId200" Type="http://schemas.openxmlformats.org/officeDocument/2006/relationships/customXml" Target="../ink/ink719.xml"/><Relationship Id="rId205" Type="http://schemas.openxmlformats.org/officeDocument/2006/relationships/image" Target="../media/image120.png"/><Relationship Id="rId226" Type="http://schemas.openxmlformats.org/officeDocument/2006/relationships/customXml" Target="../ink/ink734.xml"/><Relationship Id="rId247" Type="http://schemas.openxmlformats.org/officeDocument/2006/relationships/customXml" Target="../ink/ink752.xml"/><Relationship Id="rId221" Type="http://schemas.openxmlformats.org/officeDocument/2006/relationships/image" Target="../media/image132.png"/><Relationship Id="rId242" Type="http://schemas.openxmlformats.org/officeDocument/2006/relationships/image" Target="../media/image137.png"/><Relationship Id="rId53" Type="http://schemas.openxmlformats.org/officeDocument/2006/relationships/image" Target="../media/image1171.png"/><Relationship Id="rId58" Type="http://schemas.openxmlformats.org/officeDocument/2006/relationships/customXml" Target="../ink/ink697.xml"/><Relationship Id="rId74" Type="http://schemas.openxmlformats.org/officeDocument/2006/relationships/customXml" Target="../ink/ink705.xml"/><Relationship Id="rId37" Type="http://schemas.openxmlformats.org/officeDocument/2006/relationships/image" Target="../media/image1090.png"/><Relationship Id="rId79" Type="http://schemas.openxmlformats.org/officeDocument/2006/relationships/image" Target="../media/image1301.png"/><Relationship Id="rId181" Type="http://schemas.openxmlformats.org/officeDocument/2006/relationships/image" Target="../media/image96.png"/><Relationship Id="rId186" Type="http://schemas.openxmlformats.org/officeDocument/2006/relationships/customXml" Target="../ink/ink712.xml"/><Relationship Id="rId216" Type="http://schemas.openxmlformats.org/officeDocument/2006/relationships/customXml" Target="../ink/ink727.xml"/><Relationship Id="rId237" Type="http://schemas.openxmlformats.org/officeDocument/2006/relationships/customXml" Target="../ink/ink745.xml"/><Relationship Id="rId211" Type="http://schemas.openxmlformats.org/officeDocument/2006/relationships/image" Target="../media/image124.png"/><Relationship Id="rId232" Type="http://schemas.openxmlformats.org/officeDocument/2006/relationships/customXml" Target="../ink/ink740.xml"/><Relationship Id="rId253" Type="http://schemas.openxmlformats.org/officeDocument/2006/relationships/customXml" Target="../ink/ink755.xml"/><Relationship Id="rId258" Type="http://schemas.openxmlformats.org/officeDocument/2006/relationships/image" Target="../media/image148.png"/><Relationship Id="rId64" Type="http://schemas.openxmlformats.org/officeDocument/2006/relationships/customXml" Target="../ink/ink700.xml"/><Relationship Id="rId69" Type="http://schemas.openxmlformats.org/officeDocument/2006/relationships/image" Target="../media/image125.png"/><Relationship Id="rId27" Type="http://schemas.openxmlformats.org/officeDocument/2006/relationships/image" Target="../media/image1042.png"/><Relationship Id="rId176" Type="http://schemas.openxmlformats.org/officeDocument/2006/relationships/customXml" Target="../ink/ink707.xml"/><Relationship Id="rId192" Type="http://schemas.openxmlformats.org/officeDocument/2006/relationships/customXml" Target="../ink/ink715.xml"/><Relationship Id="rId197" Type="http://schemas.openxmlformats.org/officeDocument/2006/relationships/image" Target="../media/image116.png"/><Relationship Id="rId206" Type="http://schemas.openxmlformats.org/officeDocument/2006/relationships/customXml" Target="../ink/ink722.xml"/><Relationship Id="rId227" Type="http://schemas.openxmlformats.org/officeDocument/2006/relationships/customXml" Target="../ink/ink735.xml"/><Relationship Id="rId85" Type="http://schemas.openxmlformats.org/officeDocument/2006/relationships/image" Target="../media/image133.png"/><Relationship Id="rId201" Type="http://schemas.openxmlformats.org/officeDocument/2006/relationships/image" Target="../media/image118.png"/><Relationship Id="rId222" Type="http://schemas.openxmlformats.org/officeDocument/2006/relationships/customXml" Target="../ink/ink730.xml"/><Relationship Id="rId243" Type="http://schemas.openxmlformats.org/officeDocument/2006/relationships/customXml" Target="../ink/ink750.xml"/><Relationship Id="rId248" Type="http://schemas.openxmlformats.org/officeDocument/2006/relationships/image" Target="../media/image142.png"/><Relationship Id="rId59" Type="http://schemas.openxmlformats.org/officeDocument/2006/relationships/image" Target="../media/image1201.png"/><Relationship Id="rId33" Type="http://schemas.openxmlformats.org/officeDocument/2006/relationships/image" Target="../media/image1071.png"/><Relationship Id="rId54" Type="http://schemas.openxmlformats.org/officeDocument/2006/relationships/customXml" Target="../ink/ink695.xml"/><Relationship Id="rId70" Type="http://schemas.openxmlformats.org/officeDocument/2006/relationships/customXml" Target="../ink/ink703.xml"/><Relationship Id="rId182" Type="http://schemas.openxmlformats.org/officeDocument/2006/relationships/customXml" Target="../ink/ink710.xml"/><Relationship Id="rId187" Type="http://schemas.openxmlformats.org/officeDocument/2006/relationships/image" Target="../media/image99.png"/><Relationship Id="rId217" Type="http://schemas.openxmlformats.org/officeDocument/2006/relationships/image" Target="../media/image130.png"/><Relationship Id="rId75" Type="http://schemas.openxmlformats.org/officeDocument/2006/relationships/image" Target="../media/image1281.png"/><Relationship Id="rId91" Type="http://schemas.openxmlformats.org/officeDocument/2006/relationships/image" Target="../media/image136.png"/><Relationship Id="rId1" Type="http://schemas.openxmlformats.org/officeDocument/2006/relationships/slideLayout" Target="../slideLayouts/slideLayout1.xml"/><Relationship Id="rId212" Type="http://schemas.openxmlformats.org/officeDocument/2006/relationships/customXml" Target="../ink/ink725.xml"/><Relationship Id="rId233" Type="http://schemas.openxmlformats.org/officeDocument/2006/relationships/customXml" Target="../ink/ink741.xml"/><Relationship Id="rId238" Type="http://schemas.openxmlformats.org/officeDocument/2006/relationships/customXml" Target="../ink/ink746.xml"/><Relationship Id="rId254" Type="http://schemas.openxmlformats.org/officeDocument/2006/relationships/image" Target="../media/image145.png"/><Relationship Id="rId259" Type="http://schemas.openxmlformats.org/officeDocument/2006/relationships/customXml" Target="../ink/ink758.xml"/><Relationship Id="rId60" Type="http://schemas.openxmlformats.org/officeDocument/2006/relationships/customXml" Target="../ink/ink698.xml"/><Relationship Id="rId65" Type="http://schemas.openxmlformats.org/officeDocument/2006/relationships/image" Target="../media/image1231.png"/><Relationship Id="rId177" Type="http://schemas.openxmlformats.org/officeDocument/2006/relationships/image" Target="../media/image94.png"/><Relationship Id="rId198" Type="http://schemas.openxmlformats.org/officeDocument/2006/relationships/customXml" Target="../ink/ink718.xml"/><Relationship Id="rId81" Type="http://schemas.openxmlformats.org/officeDocument/2006/relationships/image" Target="../media/image1312.png"/><Relationship Id="rId193" Type="http://schemas.openxmlformats.org/officeDocument/2006/relationships/image" Target="../media/image114.png"/><Relationship Id="rId202" Type="http://schemas.openxmlformats.org/officeDocument/2006/relationships/customXml" Target="../ink/ink720.xml"/><Relationship Id="rId207" Type="http://schemas.openxmlformats.org/officeDocument/2006/relationships/image" Target="../media/image121.png"/><Relationship Id="rId223" Type="http://schemas.openxmlformats.org/officeDocument/2006/relationships/customXml" Target="../ink/ink731.xml"/><Relationship Id="rId228" Type="http://schemas.openxmlformats.org/officeDocument/2006/relationships/customXml" Target="../ink/ink736.xml"/><Relationship Id="rId244" Type="http://schemas.openxmlformats.org/officeDocument/2006/relationships/image" Target="../media/image138.png"/><Relationship Id="rId249" Type="http://schemas.openxmlformats.org/officeDocument/2006/relationships/customXml" Target="../ink/ink753.xml"/><Relationship Id="rId39" Type="http://schemas.openxmlformats.org/officeDocument/2006/relationships/image" Target="../media/image1102.png"/><Relationship Id="rId260" Type="http://schemas.openxmlformats.org/officeDocument/2006/relationships/image" Target="../media/image149.png"/><Relationship Id="rId55" Type="http://schemas.openxmlformats.org/officeDocument/2006/relationships/image" Target="../media/image1180.png"/><Relationship Id="rId188" Type="http://schemas.openxmlformats.org/officeDocument/2006/relationships/customXml" Target="../ink/ink713.xml"/><Relationship Id="rId71" Type="http://schemas.openxmlformats.org/officeDocument/2006/relationships/image" Target="../media/image126.png"/><Relationship Id="rId183" Type="http://schemas.openxmlformats.org/officeDocument/2006/relationships/image" Target="../media/image97.png"/><Relationship Id="rId213" Type="http://schemas.openxmlformats.org/officeDocument/2006/relationships/image" Target="../media/image128.png"/><Relationship Id="rId218" Type="http://schemas.openxmlformats.org/officeDocument/2006/relationships/customXml" Target="../ink/ink728.xml"/><Relationship Id="rId234" Type="http://schemas.openxmlformats.org/officeDocument/2006/relationships/customXml" Target="../ink/ink742.xml"/><Relationship Id="rId239" Type="http://schemas.openxmlformats.org/officeDocument/2006/relationships/customXml" Target="../ink/ink747.xml"/><Relationship Id="rId2" Type="http://schemas.openxmlformats.org/officeDocument/2006/relationships/image" Target="../media/image57.png"/><Relationship Id="rId29" Type="http://schemas.openxmlformats.org/officeDocument/2006/relationships/image" Target="../media/image1052.png"/><Relationship Id="rId250" Type="http://schemas.openxmlformats.org/officeDocument/2006/relationships/image" Target="../media/image143.png"/><Relationship Id="rId255" Type="http://schemas.openxmlformats.org/officeDocument/2006/relationships/customXml" Target="../ink/ink756.xml"/><Relationship Id="rId66" Type="http://schemas.openxmlformats.org/officeDocument/2006/relationships/customXml" Target="../ink/ink701.xml"/><Relationship Id="rId178" Type="http://schemas.openxmlformats.org/officeDocument/2006/relationships/customXml" Target="../ink/ink708.xml"/><Relationship Id="rId87" Type="http://schemas.openxmlformats.org/officeDocument/2006/relationships/image" Target="../media/image134.png"/><Relationship Id="rId61" Type="http://schemas.openxmlformats.org/officeDocument/2006/relationships/image" Target="../media/image1212.png"/><Relationship Id="rId173" Type="http://schemas.openxmlformats.org/officeDocument/2006/relationships/image" Target="../media/image146.png"/><Relationship Id="rId194" Type="http://schemas.openxmlformats.org/officeDocument/2006/relationships/customXml" Target="../ink/ink716.xml"/><Relationship Id="rId199" Type="http://schemas.openxmlformats.org/officeDocument/2006/relationships/image" Target="../media/image117.png"/><Relationship Id="rId203" Type="http://schemas.openxmlformats.org/officeDocument/2006/relationships/image" Target="../media/image119.png"/><Relationship Id="rId208" Type="http://schemas.openxmlformats.org/officeDocument/2006/relationships/customXml" Target="../ink/ink723.xml"/><Relationship Id="rId229" Type="http://schemas.openxmlformats.org/officeDocument/2006/relationships/customXml" Target="../ink/ink737.xml"/><Relationship Id="rId224" Type="http://schemas.openxmlformats.org/officeDocument/2006/relationships/customXml" Target="../ink/ink732.xml"/><Relationship Id="rId240" Type="http://schemas.openxmlformats.org/officeDocument/2006/relationships/customXml" Target="../ink/ink748.xml"/><Relationship Id="rId245" Type="http://schemas.openxmlformats.org/officeDocument/2006/relationships/customXml" Target="../ink/ink751.xml"/><Relationship Id="rId56" Type="http://schemas.openxmlformats.org/officeDocument/2006/relationships/customXml" Target="../ink/ink696.xml"/><Relationship Id="rId35" Type="http://schemas.openxmlformats.org/officeDocument/2006/relationships/image" Target="../media/image1080.png"/><Relationship Id="rId77" Type="http://schemas.openxmlformats.org/officeDocument/2006/relationships/image" Target="../media/image1291.png"/><Relationship Id="rId51" Type="http://schemas.openxmlformats.org/officeDocument/2006/relationships/image" Target="../media/image1161.png"/><Relationship Id="rId72" Type="http://schemas.openxmlformats.org/officeDocument/2006/relationships/customXml" Target="../ink/ink704.xml"/><Relationship Id="rId184" Type="http://schemas.openxmlformats.org/officeDocument/2006/relationships/customXml" Target="../ink/ink711.xml"/><Relationship Id="rId189" Type="http://schemas.openxmlformats.org/officeDocument/2006/relationships/image" Target="../media/image112.png"/><Relationship Id="rId219" Type="http://schemas.openxmlformats.org/officeDocument/2006/relationships/image" Target="../media/image131.png"/><Relationship Id="rId3" Type="http://schemas.openxmlformats.org/officeDocument/2006/relationships/image" Target="../media/image58.png"/><Relationship Id="rId214" Type="http://schemas.openxmlformats.org/officeDocument/2006/relationships/customXml" Target="../ink/ink726.xml"/><Relationship Id="rId230" Type="http://schemas.openxmlformats.org/officeDocument/2006/relationships/customXml" Target="../ink/ink738.xml"/><Relationship Id="rId235" Type="http://schemas.openxmlformats.org/officeDocument/2006/relationships/customXml" Target="../ink/ink743.xml"/><Relationship Id="rId251" Type="http://schemas.openxmlformats.org/officeDocument/2006/relationships/customXml" Target="../ink/ink754.xml"/><Relationship Id="rId256" Type="http://schemas.openxmlformats.org/officeDocument/2006/relationships/image" Target="../media/image147.png"/><Relationship Id="rId67" Type="http://schemas.openxmlformats.org/officeDocument/2006/relationships/image" Target="../media/image1241.png"/><Relationship Id="rId62" Type="http://schemas.openxmlformats.org/officeDocument/2006/relationships/customXml" Target="../ink/ink699.xml"/><Relationship Id="rId174" Type="http://schemas.openxmlformats.org/officeDocument/2006/relationships/customXml" Target="../ink/ink706.xml"/><Relationship Id="rId179" Type="http://schemas.openxmlformats.org/officeDocument/2006/relationships/image" Target="../media/image95.png"/><Relationship Id="rId195" Type="http://schemas.openxmlformats.org/officeDocument/2006/relationships/image" Target="../media/image115.png"/><Relationship Id="rId209" Type="http://schemas.openxmlformats.org/officeDocument/2006/relationships/image" Target="../media/image123.png"/><Relationship Id="rId41" Type="http://schemas.openxmlformats.org/officeDocument/2006/relationships/image" Target="../media/image1112.png"/><Relationship Id="rId83" Type="http://schemas.openxmlformats.org/officeDocument/2006/relationships/image" Target="../media/image1321.png"/><Relationship Id="rId190" Type="http://schemas.openxmlformats.org/officeDocument/2006/relationships/customXml" Target="../ink/ink714.xml"/><Relationship Id="rId204" Type="http://schemas.openxmlformats.org/officeDocument/2006/relationships/customXml" Target="../ink/ink721.xml"/><Relationship Id="rId220" Type="http://schemas.openxmlformats.org/officeDocument/2006/relationships/customXml" Target="../ink/ink729.xml"/><Relationship Id="rId225" Type="http://schemas.openxmlformats.org/officeDocument/2006/relationships/customXml" Target="../ink/ink733.xml"/><Relationship Id="rId241" Type="http://schemas.openxmlformats.org/officeDocument/2006/relationships/customXml" Target="../ink/ink749.xml"/><Relationship Id="rId246" Type="http://schemas.openxmlformats.org/officeDocument/2006/relationships/image" Target="../media/image139.png"/><Relationship Id="rId57" Type="http://schemas.openxmlformats.org/officeDocument/2006/relationships/image" Target="../media/image1191.png"/><Relationship Id="rId52" Type="http://schemas.openxmlformats.org/officeDocument/2006/relationships/customXml" Target="../ink/ink694.xml"/><Relationship Id="rId73" Type="http://schemas.openxmlformats.org/officeDocument/2006/relationships/image" Target="../media/image127.png"/><Relationship Id="rId185" Type="http://schemas.openxmlformats.org/officeDocument/2006/relationships/image" Target="../media/image98.png"/><Relationship Id="rId31" Type="http://schemas.openxmlformats.org/officeDocument/2006/relationships/image" Target="../media/image1062.png"/><Relationship Id="rId99" Type="http://schemas.openxmlformats.org/officeDocument/2006/relationships/image" Target="../media/image140.png"/><Relationship Id="rId101" Type="http://schemas.openxmlformats.org/officeDocument/2006/relationships/image" Target="../media/image141.png"/><Relationship Id="rId4" Type="http://schemas.openxmlformats.org/officeDocument/2006/relationships/customXml" Target="../ink/ink693.xml"/><Relationship Id="rId180" Type="http://schemas.openxmlformats.org/officeDocument/2006/relationships/customXml" Target="../ink/ink709.xml"/><Relationship Id="rId210" Type="http://schemas.openxmlformats.org/officeDocument/2006/relationships/customXml" Target="../ink/ink724.xml"/><Relationship Id="rId215" Type="http://schemas.openxmlformats.org/officeDocument/2006/relationships/image" Target="../media/image129.png"/><Relationship Id="rId236" Type="http://schemas.openxmlformats.org/officeDocument/2006/relationships/customXml" Target="../ink/ink744.xml"/><Relationship Id="rId257" Type="http://schemas.openxmlformats.org/officeDocument/2006/relationships/customXml" Target="../ink/ink757.xml"/><Relationship Id="rId231" Type="http://schemas.openxmlformats.org/officeDocument/2006/relationships/customXml" Target="../ink/ink739.xml"/><Relationship Id="rId252" Type="http://schemas.openxmlformats.org/officeDocument/2006/relationships/image" Target="../media/image144.png"/><Relationship Id="rId68" Type="http://schemas.openxmlformats.org/officeDocument/2006/relationships/customXml" Target="../ink/ink702.xml"/><Relationship Id="rId175" Type="http://schemas.openxmlformats.org/officeDocument/2006/relationships/image" Target="../media/image171.png"/><Relationship Id="rId89" Type="http://schemas.openxmlformats.org/officeDocument/2006/relationships/image" Target="../media/image135.pn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71.xml"/><Relationship Id="rId117" Type="http://schemas.openxmlformats.org/officeDocument/2006/relationships/image" Target="../media/image186.png"/><Relationship Id="rId21" Type="http://schemas.openxmlformats.org/officeDocument/2006/relationships/image" Target="../media/image740.png"/><Relationship Id="rId42" Type="http://schemas.openxmlformats.org/officeDocument/2006/relationships/customXml" Target="../ink/ink779.xml"/><Relationship Id="rId89" Type="http://schemas.openxmlformats.org/officeDocument/2006/relationships/image" Target="../media/image1721.png"/><Relationship Id="rId133" Type="http://schemas.openxmlformats.org/officeDocument/2006/relationships/image" Target="../media/image1235.png"/><Relationship Id="rId138" Type="http://schemas.openxmlformats.org/officeDocument/2006/relationships/customXml" Target="../ink/ink803.xml"/><Relationship Id="rId16" Type="http://schemas.openxmlformats.org/officeDocument/2006/relationships/customXml" Target="../ink/ink766.xml"/><Relationship Id="rId107" Type="http://schemas.openxmlformats.org/officeDocument/2006/relationships/image" Target="../media/image181.png"/><Relationship Id="rId11" Type="http://schemas.openxmlformats.org/officeDocument/2006/relationships/image" Target="../media/image690.png"/><Relationship Id="rId32" Type="http://schemas.openxmlformats.org/officeDocument/2006/relationships/customXml" Target="../ink/ink774.xml"/><Relationship Id="rId37" Type="http://schemas.openxmlformats.org/officeDocument/2006/relationships/image" Target="../media/image820.png"/><Relationship Id="rId102" Type="http://schemas.openxmlformats.org/officeDocument/2006/relationships/customXml" Target="../ink/ink788.xml"/><Relationship Id="rId128" Type="http://schemas.openxmlformats.org/officeDocument/2006/relationships/customXml" Target="../ink/ink798.xml"/><Relationship Id="rId5" Type="http://schemas.openxmlformats.org/officeDocument/2006/relationships/image" Target="../media/image660.png"/><Relationship Id="rId90" Type="http://schemas.openxmlformats.org/officeDocument/2006/relationships/customXml" Target="../ink/ink786.xml"/><Relationship Id="rId14" Type="http://schemas.openxmlformats.org/officeDocument/2006/relationships/customXml" Target="../ink/ink765.xml"/><Relationship Id="rId22" Type="http://schemas.openxmlformats.org/officeDocument/2006/relationships/customXml" Target="../ink/ink769.xml"/><Relationship Id="rId27" Type="http://schemas.openxmlformats.org/officeDocument/2006/relationships/image" Target="../media/image770.png"/><Relationship Id="rId30" Type="http://schemas.openxmlformats.org/officeDocument/2006/relationships/customXml" Target="../ink/ink773.xml"/><Relationship Id="rId35" Type="http://schemas.openxmlformats.org/officeDocument/2006/relationships/image" Target="../media/image810.png"/><Relationship Id="rId43" Type="http://schemas.openxmlformats.org/officeDocument/2006/relationships/image" Target="../media/image850.png"/><Relationship Id="rId56" Type="http://schemas.openxmlformats.org/officeDocument/2006/relationships/customXml" Target="../ink/ink782.xml"/><Relationship Id="rId100" Type="http://schemas.openxmlformats.org/officeDocument/2006/relationships/customXml" Target="../ink/ink787.xml"/><Relationship Id="rId105" Type="http://schemas.openxmlformats.org/officeDocument/2006/relationships/image" Target="../media/image180.png"/><Relationship Id="rId118" Type="http://schemas.openxmlformats.org/officeDocument/2006/relationships/customXml" Target="../ink/ink794.xml"/><Relationship Id="rId126" Type="http://schemas.openxmlformats.org/officeDocument/2006/relationships/customXml" Target="../ink/ink797.xml"/><Relationship Id="rId134" Type="http://schemas.openxmlformats.org/officeDocument/2006/relationships/customXml" Target="../ink/ink801.xml"/><Relationship Id="rId139" Type="http://schemas.openxmlformats.org/officeDocument/2006/relationships/image" Target="../media/image152.png"/><Relationship Id="rId8" Type="http://schemas.openxmlformats.org/officeDocument/2006/relationships/customXml" Target="../ink/ink762.xml"/><Relationship Id="rId121" Type="http://schemas.openxmlformats.org/officeDocument/2006/relationships/image" Target="../media/image187.png"/><Relationship Id="rId3" Type="http://schemas.openxmlformats.org/officeDocument/2006/relationships/image" Target="../media/image650.png"/><Relationship Id="rId12" Type="http://schemas.openxmlformats.org/officeDocument/2006/relationships/customXml" Target="../ink/ink764.xml"/><Relationship Id="rId17" Type="http://schemas.openxmlformats.org/officeDocument/2006/relationships/image" Target="../media/image720.png"/><Relationship Id="rId25" Type="http://schemas.openxmlformats.org/officeDocument/2006/relationships/image" Target="../media/image760.png"/><Relationship Id="rId33" Type="http://schemas.openxmlformats.org/officeDocument/2006/relationships/image" Target="../media/image800.png"/><Relationship Id="rId38" Type="http://schemas.openxmlformats.org/officeDocument/2006/relationships/customXml" Target="../ink/ink777.xml"/><Relationship Id="rId46" Type="http://schemas.openxmlformats.org/officeDocument/2006/relationships/customXml" Target="../ink/ink781.xml"/><Relationship Id="rId59" Type="http://schemas.openxmlformats.org/officeDocument/2006/relationships/image" Target="../media/image930.png"/><Relationship Id="rId103" Type="http://schemas.openxmlformats.org/officeDocument/2006/relationships/image" Target="../media/image179.png"/><Relationship Id="rId108" Type="http://schemas.openxmlformats.org/officeDocument/2006/relationships/customXml" Target="../ink/ink791.xml"/><Relationship Id="rId116" Type="http://schemas.openxmlformats.org/officeDocument/2006/relationships/customXml" Target="../ink/ink793.xml"/><Relationship Id="rId129" Type="http://schemas.openxmlformats.org/officeDocument/2006/relationships/image" Target="../media/image1202.png"/><Relationship Id="rId137" Type="http://schemas.openxmlformats.org/officeDocument/2006/relationships/image" Target="../media/image151.png"/><Relationship Id="rId20" Type="http://schemas.openxmlformats.org/officeDocument/2006/relationships/customXml" Target="../ink/ink768.xml"/><Relationship Id="rId41" Type="http://schemas.openxmlformats.org/officeDocument/2006/relationships/image" Target="../media/image840.png"/><Relationship Id="rId62" Type="http://schemas.openxmlformats.org/officeDocument/2006/relationships/customXml" Target="../ink/ink784.xml"/><Relationship Id="rId88" Type="http://schemas.openxmlformats.org/officeDocument/2006/relationships/customXml" Target="../ink/ink785.xml"/><Relationship Id="rId132" Type="http://schemas.openxmlformats.org/officeDocument/2006/relationships/customXml" Target="../ink/ink80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761.xml"/><Relationship Id="rId15" Type="http://schemas.openxmlformats.org/officeDocument/2006/relationships/image" Target="../media/image710.png"/><Relationship Id="rId23" Type="http://schemas.openxmlformats.org/officeDocument/2006/relationships/image" Target="../media/image750.png"/><Relationship Id="rId28" Type="http://schemas.openxmlformats.org/officeDocument/2006/relationships/customXml" Target="../ink/ink772.xml"/><Relationship Id="rId36" Type="http://schemas.openxmlformats.org/officeDocument/2006/relationships/customXml" Target="../ink/ink776.xml"/><Relationship Id="rId106" Type="http://schemas.openxmlformats.org/officeDocument/2006/relationships/customXml" Target="../ink/ink790.xml"/><Relationship Id="rId119" Type="http://schemas.openxmlformats.org/officeDocument/2006/relationships/image" Target="../media/image172.png"/><Relationship Id="rId127" Type="http://schemas.openxmlformats.org/officeDocument/2006/relationships/image" Target="../media/image1192.png"/><Relationship Id="rId10" Type="http://schemas.openxmlformats.org/officeDocument/2006/relationships/customXml" Target="../ink/ink763.xml"/><Relationship Id="rId31" Type="http://schemas.openxmlformats.org/officeDocument/2006/relationships/image" Target="../media/image790.png"/><Relationship Id="rId44" Type="http://schemas.openxmlformats.org/officeDocument/2006/relationships/customXml" Target="../ink/ink780.xml"/><Relationship Id="rId60" Type="http://schemas.openxmlformats.org/officeDocument/2006/relationships/customXml" Target="../ink/ink783.xml"/><Relationship Id="rId99" Type="http://schemas.openxmlformats.org/officeDocument/2006/relationships/image" Target="../media/image177.png"/><Relationship Id="rId101" Type="http://schemas.openxmlformats.org/officeDocument/2006/relationships/image" Target="../media/image178.png"/><Relationship Id="rId122" Type="http://schemas.openxmlformats.org/officeDocument/2006/relationships/customXml" Target="../ink/ink796.xml"/><Relationship Id="rId130" Type="http://schemas.openxmlformats.org/officeDocument/2006/relationships/customXml" Target="../ink/ink799.xml"/><Relationship Id="rId135" Type="http://schemas.openxmlformats.org/officeDocument/2006/relationships/image" Target="../media/image150.png"/><Relationship Id="rId4" Type="http://schemas.openxmlformats.org/officeDocument/2006/relationships/customXml" Target="../ink/ink760.xml"/><Relationship Id="rId9" Type="http://schemas.openxmlformats.org/officeDocument/2006/relationships/image" Target="../media/image680.png"/><Relationship Id="rId13" Type="http://schemas.openxmlformats.org/officeDocument/2006/relationships/image" Target="../media/image700.png"/><Relationship Id="rId18" Type="http://schemas.openxmlformats.org/officeDocument/2006/relationships/customXml" Target="../ink/ink767.xml"/><Relationship Id="rId39" Type="http://schemas.openxmlformats.org/officeDocument/2006/relationships/image" Target="../media/image830.png"/><Relationship Id="rId109" Type="http://schemas.openxmlformats.org/officeDocument/2006/relationships/image" Target="../media/image182.png"/><Relationship Id="rId34" Type="http://schemas.openxmlformats.org/officeDocument/2006/relationships/customXml" Target="../ink/ink775.xml"/><Relationship Id="rId55" Type="http://schemas.openxmlformats.org/officeDocument/2006/relationships/image" Target="../media/image910.png"/><Relationship Id="rId104" Type="http://schemas.openxmlformats.org/officeDocument/2006/relationships/customXml" Target="../ink/ink789.xml"/><Relationship Id="rId120" Type="http://schemas.openxmlformats.org/officeDocument/2006/relationships/customXml" Target="../ink/ink795.xml"/><Relationship Id="rId125" Type="http://schemas.openxmlformats.org/officeDocument/2006/relationships/image" Target="../media/image1181.png"/><Relationship Id="rId7" Type="http://schemas.openxmlformats.org/officeDocument/2006/relationships/image" Target="../media/image670.png"/><Relationship Id="rId2" Type="http://schemas.openxmlformats.org/officeDocument/2006/relationships/customXml" Target="../ink/ink759.xml"/><Relationship Id="rId29" Type="http://schemas.openxmlformats.org/officeDocument/2006/relationships/image" Target="../media/image780.png"/><Relationship Id="rId24" Type="http://schemas.openxmlformats.org/officeDocument/2006/relationships/customXml" Target="../ink/ink770.xml"/><Relationship Id="rId40" Type="http://schemas.openxmlformats.org/officeDocument/2006/relationships/customXml" Target="../ink/ink778.xml"/><Relationship Id="rId45" Type="http://schemas.openxmlformats.org/officeDocument/2006/relationships/image" Target="../media/image860.png"/><Relationship Id="rId87" Type="http://schemas.openxmlformats.org/officeDocument/2006/relationships/image" Target="../media/image1712.png"/><Relationship Id="rId110" Type="http://schemas.openxmlformats.org/officeDocument/2006/relationships/customXml" Target="../ink/ink792.xml"/><Relationship Id="rId115" Type="http://schemas.openxmlformats.org/officeDocument/2006/relationships/image" Target="../media/image185.png"/><Relationship Id="rId131" Type="http://schemas.openxmlformats.org/officeDocument/2006/relationships/image" Target="../media/image1213.png"/><Relationship Id="rId136" Type="http://schemas.openxmlformats.org/officeDocument/2006/relationships/customXml" Target="../ink/ink802.xml"/><Relationship Id="rId61" Type="http://schemas.openxmlformats.org/officeDocument/2006/relationships/image" Target="../media/image940.png"/><Relationship Id="rId19" Type="http://schemas.openxmlformats.org/officeDocument/2006/relationships/image" Target="../media/image730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4.png"/><Relationship Id="rId18" Type="http://schemas.openxmlformats.org/officeDocument/2006/relationships/customXml" Target="../ink/ink812.xml"/><Relationship Id="rId26" Type="http://schemas.openxmlformats.org/officeDocument/2006/relationships/customXml" Target="../ink/ink816.xml"/><Relationship Id="rId21" Type="http://schemas.openxmlformats.org/officeDocument/2006/relationships/image" Target="../media/image68.png"/><Relationship Id="rId47" Type="http://schemas.openxmlformats.org/officeDocument/2006/relationships/image" Target="../media/image209.png"/><Relationship Id="rId50" Type="http://schemas.openxmlformats.org/officeDocument/2006/relationships/customXml" Target="../ink/ink823.xml"/><Relationship Id="rId84" Type="http://schemas.openxmlformats.org/officeDocument/2006/relationships/customXml" Target="../ink/ink826.xml"/><Relationship Id="rId89" Type="http://schemas.openxmlformats.org/officeDocument/2006/relationships/image" Target="../media/image230.png"/><Relationship Id="rId97" Type="http://schemas.openxmlformats.org/officeDocument/2006/relationships/image" Target="../media/image156.png"/><Relationship Id="rId7" Type="http://schemas.openxmlformats.org/officeDocument/2006/relationships/image" Target="../media/image61.png"/><Relationship Id="rId92" Type="http://schemas.openxmlformats.org/officeDocument/2006/relationships/customXml" Target="../ink/ink828.xml"/><Relationship Id="rId2" Type="http://schemas.openxmlformats.org/officeDocument/2006/relationships/customXml" Target="../ink/ink804.xml"/><Relationship Id="rId16" Type="http://schemas.openxmlformats.org/officeDocument/2006/relationships/customXml" Target="../ink/ink811.xml"/><Relationship Id="rId29" Type="http://schemas.openxmlformats.org/officeDocument/2006/relationships/image" Target="../media/image72.png"/><Relationship Id="rId11" Type="http://schemas.openxmlformats.org/officeDocument/2006/relationships/image" Target="../media/image63.png"/><Relationship Id="rId24" Type="http://schemas.openxmlformats.org/officeDocument/2006/relationships/customXml" Target="../ink/ink815.xml"/><Relationship Id="rId32" Type="http://schemas.openxmlformats.org/officeDocument/2006/relationships/customXml" Target="../ink/ink819.xml"/><Relationship Id="rId45" Type="http://schemas.openxmlformats.org/officeDocument/2006/relationships/image" Target="../media/image208.png"/><Relationship Id="rId79" Type="http://schemas.openxmlformats.org/officeDocument/2006/relationships/image" Target="../media/image225.png"/><Relationship Id="rId5" Type="http://schemas.openxmlformats.org/officeDocument/2006/relationships/image" Target="../media/image60.png"/><Relationship Id="rId82" Type="http://schemas.openxmlformats.org/officeDocument/2006/relationships/customXml" Target="../ink/ink825.xml"/><Relationship Id="rId90" Type="http://schemas.openxmlformats.org/officeDocument/2006/relationships/customXml" Target="../ink/ink827.xml"/><Relationship Id="rId95" Type="http://schemas.openxmlformats.org/officeDocument/2006/relationships/image" Target="../media/image155.png"/><Relationship Id="rId19" Type="http://schemas.openxmlformats.org/officeDocument/2006/relationships/image" Target="../media/image67.png"/><Relationship Id="rId4" Type="http://schemas.openxmlformats.org/officeDocument/2006/relationships/customXml" Target="../ink/ink805.xml"/><Relationship Id="rId9" Type="http://schemas.openxmlformats.org/officeDocument/2006/relationships/image" Target="../media/image62.png"/><Relationship Id="rId14" Type="http://schemas.openxmlformats.org/officeDocument/2006/relationships/customXml" Target="../ink/ink810.xml"/><Relationship Id="rId22" Type="http://schemas.openxmlformats.org/officeDocument/2006/relationships/customXml" Target="../ink/ink814.xml"/><Relationship Id="rId27" Type="http://schemas.openxmlformats.org/officeDocument/2006/relationships/image" Target="../media/image71.png"/><Relationship Id="rId30" Type="http://schemas.openxmlformats.org/officeDocument/2006/relationships/customXml" Target="../ink/ink818.xml"/><Relationship Id="rId43" Type="http://schemas.openxmlformats.org/officeDocument/2006/relationships/image" Target="../media/image207.png"/><Relationship Id="rId48" Type="http://schemas.openxmlformats.org/officeDocument/2006/relationships/customXml" Target="../ink/ink822.xml"/><Relationship Id="rId8" Type="http://schemas.openxmlformats.org/officeDocument/2006/relationships/customXml" Target="../ink/ink807.xml"/><Relationship Id="rId80" Type="http://schemas.openxmlformats.org/officeDocument/2006/relationships/customXml" Target="../ink/ink824.xml"/><Relationship Id="rId93" Type="http://schemas.openxmlformats.org/officeDocument/2006/relationships/image" Target="../media/image154.png"/><Relationship Id="rId98" Type="http://schemas.openxmlformats.org/officeDocument/2006/relationships/customXml" Target="../ink/ink831.xml"/><Relationship Id="rId3" Type="http://schemas.openxmlformats.org/officeDocument/2006/relationships/image" Target="../media/image59.png"/><Relationship Id="rId12" Type="http://schemas.openxmlformats.org/officeDocument/2006/relationships/customXml" Target="../ink/ink809.xml"/><Relationship Id="rId17" Type="http://schemas.openxmlformats.org/officeDocument/2006/relationships/image" Target="../media/image66.png"/><Relationship Id="rId25" Type="http://schemas.openxmlformats.org/officeDocument/2006/relationships/image" Target="../media/image70.png"/><Relationship Id="rId46" Type="http://schemas.openxmlformats.org/officeDocument/2006/relationships/customXml" Target="../ink/ink821.xml"/><Relationship Id="rId20" Type="http://schemas.openxmlformats.org/officeDocument/2006/relationships/customXml" Target="../ink/ink813.xml"/><Relationship Id="rId83" Type="http://schemas.openxmlformats.org/officeDocument/2006/relationships/image" Target="../media/image227.png"/><Relationship Id="rId91" Type="http://schemas.openxmlformats.org/officeDocument/2006/relationships/image" Target="../media/image153.png"/><Relationship Id="rId96" Type="http://schemas.openxmlformats.org/officeDocument/2006/relationships/customXml" Target="../ink/ink83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06.xml"/><Relationship Id="rId15" Type="http://schemas.openxmlformats.org/officeDocument/2006/relationships/image" Target="../media/image65.png"/><Relationship Id="rId23" Type="http://schemas.openxmlformats.org/officeDocument/2006/relationships/image" Target="../media/image69.png"/><Relationship Id="rId28" Type="http://schemas.openxmlformats.org/officeDocument/2006/relationships/customXml" Target="../ink/ink817.xml"/><Relationship Id="rId49" Type="http://schemas.openxmlformats.org/officeDocument/2006/relationships/image" Target="../media/image210.png"/><Relationship Id="rId10" Type="http://schemas.openxmlformats.org/officeDocument/2006/relationships/customXml" Target="../ink/ink808.xml"/><Relationship Id="rId31" Type="http://schemas.openxmlformats.org/officeDocument/2006/relationships/image" Target="../media/image93.png"/><Relationship Id="rId44" Type="http://schemas.openxmlformats.org/officeDocument/2006/relationships/customXml" Target="../ink/ink820.xml"/><Relationship Id="rId81" Type="http://schemas.openxmlformats.org/officeDocument/2006/relationships/image" Target="../media/image226.png"/><Relationship Id="rId94" Type="http://schemas.openxmlformats.org/officeDocument/2006/relationships/customXml" Target="../ink/ink829.xml"/><Relationship Id="rId99" Type="http://schemas.openxmlformats.org/officeDocument/2006/relationships/image" Target="../media/image157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00.png"/><Relationship Id="rId18" Type="http://schemas.openxmlformats.org/officeDocument/2006/relationships/customXml" Target="../ink/ink840.xml"/><Relationship Id="rId26" Type="http://schemas.openxmlformats.org/officeDocument/2006/relationships/customXml" Target="../ink/ink844.xml"/><Relationship Id="rId39" Type="http://schemas.openxmlformats.org/officeDocument/2006/relationships/image" Target="../media/image365.png"/><Relationship Id="rId21" Type="http://schemas.openxmlformats.org/officeDocument/2006/relationships/image" Target="../media/image1040.png"/><Relationship Id="rId34" Type="http://schemas.openxmlformats.org/officeDocument/2006/relationships/customXml" Target="../ink/ink848.xml"/><Relationship Id="rId42" Type="http://schemas.openxmlformats.org/officeDocument/2006/relationships/customXml" Target="../ink/ink852.xml"/><Relationship Id="rId47" Type="http://schemas.openxmlformats.org/officeDocument/2006/relationships/image" Target="../media/image369.png"/><Relationship Id="rId7" Type="http://schemas.openxmlformats.org/officeDocument/2006/relationships/image" Target="../media/image970.png"/><Relationship Id="rId2" Type="http://schemas.openxmlformats.org/officeDocument/2006/relationships/customXml" Target="../ink/ink832.xml"/><Relationship Id="rId16" Type="http://schemas.openxmlformats.org/officeDocument/2006/relationships/customXml" Target="../ink/ink839.xml"/><Relationship Id="rId29" Type="http://schemas.openxmlformats.org/officeDocument/2006/relationships/image" Target="../media/image359.png"/><Relationship Id="rId11" Type="http://schemas.openxmlformats.org/officeDocument/2006/relationships/image" Target="../media/image990.png"/><Relationship Id="rId24" Type="http://schemas.openxmlformats.org/officeDocument/2006/relationships/customXml" Target="../ink/ink843.xml"/><Relationship Id="rId32" Type="http://schemas.openxmlformats.org/officeDocument/2006/relationships/customXml" Target="../ink/ink847.xml"/><Relationship Id="rId37" Type="http://schemas.openxmlformats.org/officeDocument/2006/relationships/image" Target="../media/image364.png"/><Relationship Id="rId40" Type="http://schemas.openxmlformats.org/officeDocument/2006/relationships/customXml" Target="../ink/ink851.xml"/><Relationship Id="rId45" Type="http://schemas.openxmlformats.org/officeDocument/2006/relationships/image" Target="../media/image368.png"/><Relationship Id="rId5" Type="http://schemas.openxmlformats.org/officeDocument/2006/relationships/image" Target="../media/image960.png"/><Relationship Id="rId15" Type="http://schemas.openxmlformats.org/officeDocument/2006/relationships/image" Target="../media/image1010.png"/><Relationship Id="rId23" Type="http://schemas.openxmlformats.org/officeDocument/2006/relationships/image" Target="../media/image1050.png"/><Relationship Id="rId28" Type="http://schemas.openxmlformats.org/officeDocument/2006/relationships/customXml" Target="../ink/ink845.xml"/><Relationship Id="rId36" Type="http://schemas.openxmlformats.org/officeDocument/2006/relationships/customXml" Target="../ink/ink849.xml"/><Relationship Id="rId49" Type="http://schemas.openxmlformats.org/officeDocument/2006/relationships/image" Target="../media/image370.png"/><Relationship Id="rId10" Type="http://schemas.openxmlformats.org/officeDocument/2006/relationships/customXml" Target="../ink/ink836.xml"/><Relationship Id="rId19" Type="http://schemas.openxmlformats.org/officeDocument/2006/relationships/image" Target="../media/image1030.png"/><Relationship Id="rId31" Type="http://schemas.openxmlformats.org/officeDocument/2006/relationships/image" Target="../media/image360.png"/><Relationship Id="rId44" Type="http://schemas.openxmlformats.org/officeDocument/2006/relationships/customXml" Target="../ink/ink853.xml"/><Relationship Id="rId4" Type="http://schemas.openxmlformats.org/officeDocument/2006/relationships/customXml" Target="../ink/ink833.xml"/><Relationship Id="rId9" Type="http://schemas.openxmlformats.org/officeDocument/2006/relationships/image" Target="../media/image980.png"/><Relationship Id="rId14" Type="http://schemas.openxmlformats.org/officeDocument/2006/relationships/customXml" Target="../ink/ink838.xml"/><Relationship Id="rId22" Type="http://schemas.openxmlformats.org/officeDocument/2006/relationships/customXml" Target="../ink/ink842.xml"/><Relationship Id="rId27" Type="http://schemas.openxmlformats.org/officeDocument/2006/relationships/image" Target="../media/image1070.png"/><Relationship Id="rId30" Type="http://schemas.openxmlformats.org/officeDocument/2006/relationships/customXml" Target="../ink/ink846.xml"/><Relationship Id="rId35" Type="http://schemas.openxmlformats.org/officeDocument/2006/relationships/image" Target="../media/image363.png"/><Relationship Id="rId43" Type="http://schemas.openxmlformats.org/officeDocument/2006/relationships/image" Target="../media/image367.png"/><Relationship Id="rId48" Type="http://schemas.openxmlformats.org/officeDocument/2006/relationships/customXml" Target="../ink/ink855.xml"/><Relationship Id="rId8" Type="http://schemas.openxmlformats.org/officeDocument/2006/relationships/customXml" Target="../ink/ink835.xml"/><Relationship Id="rId3" Type="http://schemas.openxmlformats.org/officeDocument/2006/relationships/image" Target="../media/image950.png"/><Relationship Id="rId12" Type="http://schemas.openxmlformats.org/officeDocument/2006/relationships/customXml" Target="../ink/ink837.xml"/><Relationship Id="rId17" Type="http://schemas.openxmlformats.org/officeDocument/2006/relationships/image" Target="../media/image3591.png"/><Relationship Id="rId25" Type="http://schemas.openxmlformats.org/officeDocument/2006/relationships/image" Target="../media/image1060.png"/><Relationship Id="rId33" Type="http://schemas.openxmlformats.org/officeDocument/2006/relationships/image" Target="../media/image361.png"/><Relationship Id="rId38" Type="http://schemas.openxmlformats.org/officeDocument/2006/relationships/customXml" Target="../ink/ink850.xml"/><Relationship Id="rId46" Type="http://schemas.openxmlformats.org/officeDocument/2006/relationships/customXml" Target="../ink/ink854.xml"/><Relationship Id="rId20" Type="http://schemas.openxmlformats.org/officeDocument/2006/relationships/customXml" Target="../ink/ink841.xml"/><Relationship Id="rId41" Type="http://schemas.openxmlformats.org/officeDocument/2006/relationships/image" Target="../media/image366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34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00.png"/><Relationship Id="rId18" Type="http://schemas.openxmlformats.org/officeDocument/2006/relationships/customXml" Target="../ink/ink864.xml"/><Relationship Id="rId26" Type="http://schemas.openxmlformats.org/officeDocument/2006/relationships/customXml" Target="../ink/ink868.xml"/><Relationship Id="rId21" Type="http://schemas.openxmlformats.org/officeDocument/2006/relationships/image" Target="../media/image1040.png"/><Relationship Id="rId55" Type="http://schemas.openxmlformats.org/officeDocument/2006/relationships/image" Target="../media/image1610.png"/><Relationship Id="rId63" Type="http://schemas.openxmlformats.org/officeDocument/2006/relationships/image" Target="../media/image3601.png"/><Relationship Id="rId68" Type="http://schemas.openxmlformats.org/officeDocument/2006/relationships/customXml" Target="../ink/ink879.xml"/><Relationship Id="rId7" Type="http://schemas.openxmlformats.org/officeDocument/2006/relationships/image" Target="../media/image970.png"/><Relationship Id="rId2" Type="http://schemas.openxmlformats.org/officeDocument/2006/relationships/customXml" Target="../ink/ink856.xml"/><Relationship Id="rId16" Type="http://schemas.openxmlformats.org/officeDocument/2006/relationships/customXml" Target="../ink/ink863.xml"/><Relationship Id="rId11" Type="http://schemas.openxmlformats.org/officeDocument/2006/relationships/image" Target="../media/image990.png"/><Relationship Id="rId24" Type="http://schemas.openxmlformats.org/officeDocument/2006/relationships/customXml" Target="../ink/ink867.xml"/><Relationship Id="rId45" Type="http://schemas.openxmlformats.org/officeDocument/2006/relationships/image" Target="../media/image1560.png"/><Relationship Id="rId53" Type="http://schemas.openxmlformats.org/officeDocument/2006/relationships/image" Target="../media/image1600.png"/><Relationship Id="rId58" Type="http://schemas.openxmlformats.org/officeDocument/2006/relationships/customXml" Target="../ink/ink875.xml"/><Relationship Id="rId66" Type="http://schemas.openxmlformats.org/officeDocument/2006/relationships/customXml" Target="../ink/ink878.xml"/><Relationship Id="rId5" Type="http://schemas.openxmlformats.org/officeDocument/2006/relationships/image" Target="../media/image960.png"/><Relationship Id="rId15" Type="http://schemas.openxmlformats.org/officeDocument/2006/relationships/image" Target="../media/image1010.png"/><Relationship Id="rId23" Type="http://schemas.openxmlformats.org/officeDocument/2006/relationships/image" Target="../media/image1050.png"/><Relationship Id="rId28" Type="http://schemas.openxmlformats.org/officeDocument/2006/relationships/customXml" Target="../ink/ink869.xml"/><Relationship Id="rId57" Type="http://schemas.openxmlformats.org/officeDocument/2006/relationships/image" Target="../media/image1620.png"/><Relationship Id="rId61" Type="http://schemas.openxmlformats.org/officeDocument/2006/relationships/image" Target="../media/image1640.png"/><Relationship Id="rId10" Type="http://schemas.openxmlformats.org/officeDocument/2006/relationships/customXml" Target="../ink/ink860.xml"/><Relationship Id="rId19" Type="http://schemas.openxmlformats.org/officeDocument/2006/relationships/image" Target="../media/image1030.png"/><Relationship Id="rId44" Type="http://schemas.openxmlformats.org/officeDocument/2006/relationships/customXml" Target="../ink/ink870.xml"/><Relationship Id="rId52" Type="http://schemas.openxmlformats.org/officeDocument/2006/relationships/customXml" Target="../ink/ink872.xml"/><Relationship Id="rId65" Type="http://schemas.openxmlformats.org/officeDocument/2006/relationships/image" Target="../media/image3611.png"/><Relationship Id="rId4" Type="http://schemas.openxmlformats.org/officeDocument/2006/relationships/customXml" Target="../ink/ink857.xml"/><Relationship Id="rId9" Type="http://schemas.openxmlformats.org/officeDocument/2006/relationships/image" Target="../media/image980.png"/><Relationship Id="rId14" Type="http://schemas.openxmlformats.org/officeDocument/2006/relationships/customXml" Target="../ink/ink862.xml"/><Relationship Id="rId22" Type="http://schemas.openxmlformats.org/officeDocument/2006/relationships/customXml" Target="../ink/ink866.xml"/><Relationship Id="rId27" Type="http://schemas.openxmlformats.org/officeDocument/2006/relationships/image" Target="../media/image1070.png"/><Relationship Id="rId43" Type="http://schemas.openxmlformats.org/officeDocument/2006/relationships/image" Target="../media/image1550.png"/><Relationship Id="rId56" Type="http://schemas.openxmlformats.org/officeDocument/2006/relationships/customXml" Target="../ink/ink874.xml"/><Relationship Id="rId64" Type="http://schemas.openxmlformats.org/officeDocument/2006/relationships/customXml" Target="../ink/ink877.xml"/><Relationship Id="rId69" Type="http://schemas.openxmlformats.org/officeDocument/2006/relationships/image" Target="../media/image3641.png"/><Relationship Id="rId8" Type="http://schemas.openxmlformats.org/officeDocument/2006/relationships/customXml" Target="../ink/ink859.xml"/><Relationship Id="rId51" Type="http://schemas.openxmlformats.org/officeDocument/2006/relationships/image" Target="../media/image1590.png"/><Relationship Id="rId3" Type="http://schemas.openxmlformats.org/officeDocument/2006/relationships/image" Target="../media/image950.png"/><Relationship Id="rId12" Type="http://schemas.openxmlformats.org/officeDocument/2006/relationships/customXml" Target="../ink/ink861.xml"/><Relationship Id="rId17" Type="http://schemas.openxmlformats.org/officeDocument/2006/relationships/image" Target="../media/image3591.png"/><Relationship Id="rId25" Type="http://schemas.openxmlformats.org/officeDocument/2006/relationships/image" Target="../media/image1060.png"/><Relationship Id="rId46" Type="http://schemas.openxmlformats.org/officeDocument/2006/relationships/customXml" Target="../ink/ink871.xml"/><Relationship Id="rId67" Type="http://schemas.openxmlformats.org/officeDocument/2006/relationships/image" Target="../media/image3631.png"/><Relationship Id="rId20" Type="http://schemas.openxmlformats.org/officeDocument/2006/relationships/customXml" Target="../ink/ink865.xml"/><Relationship Id="rId54" Type="http://schemas.openxmlformats.org/officeDocument/2006/relationships/customXml" Target="../ink/ink873.xml"/><Relationship Id="rId62" Type="http://schemas.openxmlformats.org/officeDocument/2006/relationships/customXml" Target="../ink/ink87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58.xml"/></Relationships>
</file>

<file path=ppt/slides/_rels/slide16.xml.rels><?xml version="1.0" encoding="UTF-8" standalone="yes"?>
<Relationships xmlns="http://schemas.openxmlformats.org/package/2006/relationships"><Relationship Id="rId68" Type="http://schemas.openxmlformats.org/officeDocument/2006/relationships/image" Target="../media/image1890.png"/><Relationship Id="rId89" Type="http://schemas.openxmlformats.org/officeDocument/2006/relationships/customXml" Target="../ink/ink887.xml"/><Relationship Id="rId21" Type="http://schemas.openxmlformats.org/officeDocument/2006/relationships/image" Target="../media/image1750.png"/><Relationship Id="rId112" Type="http://schemas.openxmlformats.org/officeDocument/2006/relationships/customXml" Target="../ink/ink908.xml"/><Relationship Id="rId84" Type="http://schemas.openxmlformats.org/officeDocument/2006/relationships/image" Target="../media/image3681.png"/><Relationship Id="rId154" Type="http://schemas.openxmlformats.org/officeDocument/2006/relationships/image" Target="../media/image3662.png"/><Relationship Id="rId159" Type="http://schemas.openxmlformats.org/officeDocument/2006/relationships/customXml" Target="../ink/ink917.xml"/><Relationship Id="rId107" Type="http://schemas.openxmlformats.org/officeDocument/2006/relationships/customXml" Target="../ink/ink903.xml"/><Relationship Id="rId79" Type="http://schemas.openxmlformats.org/officeDocument/2006/relationships/customXml" Target="../ink/ink883.xml"/><Relationship Id="rId74" Type="http://schemas.openxmlformats.org/officeDocument/2006/relationships/image" Target="../media/image1920.png"/><Relationship Id="rId102" Type="http://schemas.openxmlformats.org/officeDocument/2006/relationships/customXml" Target="../ink/ink898.xml"/><Relationship Id="rId149" Type="http://schemas.openxmlformats.org/officeDocument/2006/relationships/customXml" Target="../ink/ink912.xml"/><Relationship Id="rId90" Type="http://schemas.openxmlformats.org/officeDocument/2006/relationships/customXml" Target="../ink/ink888.xml"/><Relationship Id="rId5" Type="http://schemas.openxmlformats.org/officeDocument/2006/relationships/image" Target="../media/image1670.png"/><Relationship Id="rId95" Type="http://schemas.openxmlformats.org/officeDocument/2006/relationships/customXml" Target="../ink/ink891.xml"/><Relationship Id="rId160" Type="http://schemas.openxmlformats.org/officeDocument/2006/relationships/image" Target="../media/image383.png"/><Relationship Id="rId165" Type="http://schemas.openxmlformats.org/officeDocument/2006/relationships/customXml" Target="../ink/ink920.xml"/><Relationship Id="rId19" Type="http://schemas.openxmlformats.org/officeDocument/2006/relationships/image" Target="../media/image1740.png"/><Relationship Id="rId64" Type="http://schemas.openxmlformats.org/officeDocument/2006/relationships/image" Target="../media/image1870.png"/><Relationship Id="rId77" Type="http://schemas.openxmlformats.org/officeDocument/2006/relationships/customXml" Target="../ink/ink882.xml"/><Relationship Id="rId43" Type="http://schemas.openxmlformats.org/officeDocument/2006/relationships/image" Target="../media/image1860.png"/><Relationship Id="rId100" Type="http://schemas.openxmlformats.org/officeDocument/2006/relationships/customXml" Target="../ink/ink896.xml"/><Relationship Id="rId27" Type="http://schemas.openxmlformats.org/officeDocument/2006/relationships/image" Target="../media/image1780.png"/><Relationship Id="rId105" Type="http://schemas.openxmlformats.org/officeDocument/2006/relationships/customXml" Target="../ink/ink901.xml"/><Relationship Id="rId35" Type="http://schemas.openxmlformats.org/officeDocument/2006/relationships/image" Target="../media/image1820.png"/><Relationship Id="rId113" Type="http://schemas.openxmlformats.org/officeDocument/2006/relationships/customXml" Target="../ink/ink909.xml"/><Relationship Id="rId147" Type="http://schemas.openxmlformats.org/officeDocument/2006/relationships/customXml" Target="../ink/ink911.xml"/><Relationship Id="rId168" Type="http://schemas.openxmlformats.org/officeDocument/2006/relationships/image" Target="../media/image387.png"/><Relationship Id="rId80" Type="http://schemas.openxmlformats.org/officeDocument/2006/relationships/image" Target="../media/image1950.png"/><Relationship Id="rId72" Type="http://schemas.openxmlformats.org/officeDocument/2006/relationships/image" Target="../media/image1910.png"/><Relationship Id="rId93" Type="http://schemas.openxmlformats.org/officeDocument/2006/relationships/image" Target="../media/image159.png"/><Relationship Id="rId98" Type="http://schemas.openxmlformats.org/officeDocument/2006/relationships/customXml" Target="../ink/ink894.xml"/><Relationship Id="rId150" Type="http://schemas.openxmlformats.org/officeDocument/2006/relationships/image" Target="../media/image3642.png"/><Relationship Id="rId155" Type="http://schemas.openxmlformats.org/officeDocument/2006/relationships/customXml" Target="../ink/ink915.xml"/><Relationship Id="rId163" Type="http://schemas.openxmlformats.org/officeDocument/2006/relationships/customXml" Target="../ink/ink919.xml"/><Relationship Id="rId17" Type="http://schemas.openxmlformats.org/officeDocument/2006/relationships/image" Target="../media/image1730.png"/><Relationship Id="rId25" Type="http://schemas.openxmlformats.org/officeDocument/2006/relationships/image" Target="../media/image1770.png"/><Relationship Id="rId103" Type="http://schemas.openxmlformats.org/officeDocument/2006/relationships/customXml" Target="../ink/ink899.xml"/><Relationship Id="rId33" Type="http://schemas.openxmlformats.org/officeDocument/2006/relationships/image" Target="../media/image1810.png"/><Relationship Id="rId108" Type="http://schemas.openxmlformats.org/officeDocument/2006/relationships/customXml" Target="../ink/ink904.xml"/><Relationship Id="rId158" Type="http://schemas.openxmlformats.org/officeDocument/2006/relationships/image" Target="../media/image382.png"/><Relationship Id="rId88" Type="http://schemas.openxmlformats.org/officeDocument/2006/relationships/customXml" Target="../ink/ink886.xml"/><Relationship Id="rId70" Type="http://schemas.openxmlformats.org/officeDocument/2006/relationships/image" Target="../media/image1900.png"/><Relationship Id="rId91" Type="http://schemas.openxmlformats.org/officeDocument/2006/relationships/customXml" Target="../ink/ink889.xml"/><Relationship Id="rId96" Type="http://schemas.openxmlformats.org/officeDocument/2006/relationships/customXml" Target="../ink/ink892.xml"/><Relationship Id="rId41" Type="http://schemas.openxmlformats.org/officeDocument/2006/relationships/image" Target="../media/image1850.png"/><Relationship Id="rId111" Type="http://schemas.openxmlformats.org/officeDocument/2006/relationships/customXml" Target="../ink/ink907.xml"/><Relationship Id="rId153" Type="http://schemas.openxmlformats.org/officeDocument/2006/relationships/customXml" Target="../ink/ink914.xml"/><Relationship Id="rId161" Type="http://schemas.openxmlformats.org/officeDocument/2006/relationships/customXml" Target="../ink/ink918.xml"/><Relationship Id="rId166" Type="http://schemas.openxmlformats.org/officeDocument/2006/relationships/image" Target="../media/image386.png"/><Relationship Id="rId1" Type="http://schemas.openxmlformats.org/officeDocument/2006/relationships/slideLayout" Target="../slideLayouts/slideLayout1.xml"/><Relationship Id="rId15" Type="http://schemas.openxmlformats.org/officeDocument/2006/relationships/image" Target="../media/image1720.png"/><Relationship Id="rId23" Type="http://schemas.openxmlformats.org/officeDocument/2006/relationships/image" Target="../media/image1760.png"/><Relationship Id="rId106" Type="http://schemas.openxmlformats.org/officeDocument/2006/relationships/customXml" Target="../ink/ink902.xml"/><Relationship Id="rId114" Type="http://schemas.openxmlformats.org/officeDocument/2006/relationships/image" Target="../media/image160.png"/><Relationship Id="rId65" Type="http://schemas.openxmlformats.org/officeDocument/2006/relationships/customXml" Target="../ink/ink881.xml"/><Relationship Id="rId78" Type="http://schemas.openxmlformats.org/officeDocument/2006/relationships/image" Target="../media/image1940.png"/><Relationship Id="rId81" Type="http://schemas.openxmlformats.org/officeDocument/2006/relationships/customXml" Target="../ink/ink884.xml"/><Relationship Id="rId86" Type="http://schemas.openxmlformats.org/officeDocument/2006/relationships/image" Target="../media/image3691.png"/><Relationship Id="rId94" Type="http://schemas.openxmlformats.org/officeDocument/2006/relationships/customXml" Target="../ink/ink890.xml"/><Relationship Id="rId99" Type="http://schemas.openxmlformats.org/officeDocument/2006/relationships/customXml" Target="../ink/ink895.xml"/><Relationship Id="rId101" Type="http://schemas.openxmlformats.org/officeDocument/2006/relationships/customXml" Target="../ink/ink897.xml"/><Relationship Id="rId31" Type="http://schemas.openxmlformats.org/officeDocument/2006/relationships/image" Target="../media/image1800.png"/><Relationship Id="rId148" Type="http://schemas.openxmlformats.org/officeDocument/2006/relationships/image" Target="../media/image3632.png"/><Relationship Id="rId151" Type="http://schemas.openxmlformats.org/officeDocument/2006/relationships/customXml" Target="../ink/ink913.xml"/><Relationship Id="rId156" Type="http://schemas.openxmlformats.org/officeDocument/2006/relationships/image" Target="../media/image381.png"/><Relationship Id="rId164" Type="http://schemas.openxmlformats.org/officeDocument/2006/relationships/image" Target="../media/image385.png"/><Relationship Id="rId9" Type="http://schemas.openxmlformats.org/officeDocument/2006/relationships/image" Target="../media/image1690.png"/><Relationship Id="rId39" Type="http://schemas.openxmlformats.org/officeDocument/2006/relationships/image" Target="../media/image1840.png"/><Relationship Id="rId109" Type="http://schemas.openxmlformats.org/officeDocument/2006/relationships/customXml" Target="../ink/ink905.xml"/><Relationship Id="rId76" Type="http://schemas.openxmlformats.org/officeDocument/2006/relationships/image" Target="../media/image1930.png"/><Relationship Id="rId97" Type="http://schemas.openxmlformats.org/officeDocument/2006/relationships/customXml" Target="../ink/ink893.xml"/><Relationship Id="rId104" Type="http://schemas.openxmlformats.org/officeDocument/2006/relationships/customXml" Target="../ink/ink900.xml"/><Relationship Id="rId146" Type="http://schemas.openxmlformats.org/officeDocument/2006/relationships/image" Target="../media/image3612.png"/><Relationship Id="rId167" Type="http://schemas.openxmlformats.org/officeDocument/2006/relationships/customXml" Target="../ink/ink921.xml"/><Relationship Id="rId92" Type="http://schemas.openxmlformats.org/officeDocument/2006/relationships/image" Target="../media/image158.png"/><Relationship Id="rId7" Type="http://schemas.openxmlformats.org/officeDocument/2006/relationships/image" Target="../media/image1680.png"/><Relationship Id="rId162" Type="http://schemas.openxmlformats.org/officeDocument/2006/relationships/image" Target="../media/image384.png"/><Relationship Id="rId2" Type="http://schemas.openxmlformats.org/officeDocument/2006/relationships/customXml" Target="../ink/ink880.xml"/><Relationship Id="rId29" Type="http://schemas.openxmlformats.org/officeDocument/2006/relationships/image" Target="../media/image1790.png"/><Relationship Id="rId87" Type="http://schemas.openxmlformats.org/officeDocument/2006/relationships/customXml" Target="../ink/ink885.xml"/><Relationship Id="rId110" Type="http://schemas.openxmlformats.org/officeDocument/2006/relationships/customXml" Target="../ink/ink906.xml"/><Relationship Id="rId66" Type="http://schemas.openxmlformats.org/officeDocument/2006/relationships/image" Target="../media/image1880.png"/><Relationship Id="rId115" Type="http://schemas.openxmlformats.org/officeDocument/2006/relationships/customXml" Target="../ink/ink910.xml"/><Relationship Id="rId157" Type="http://schemas.openxmlformats.org/officeDocument/2006/relationships/customXml" Target="../ink/ink916.xml"/><Relationship Id="rId82" Type="http://schemas.openxmlformats.org/officeDocument/2006/relationships/image" Target="../media/image3672.png"/><Relationship Id="rId152" Type="http://schemas.openxmlformats.org/officeDocument/2006/relationships/image" Target="../media/image3652.png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932.xml"/><Relationship Id="rId21" Type="http://schemas.openxmlformats.org/officeDocument/2006/relationships/image" Target="../media/image1240.png"/><Relationship Id="rId34" Type="http://schemas.openxmlformats.org/officeDocument/2006/relationships/customXml" Target="../ink/ink936.xml"/><Relationship Id="rId42" Type="http://schemas.openxmlformats.org/officeDocument/2006/relationships/customXml" Target="../ink/ink939.xml"/><Relationship Id="rId47" Type="http://schemas.openxmlformats.org/officeDocument/2006/relationships/image" Target="../media/image3600.png"/><Relationship Id="rId50" Type="http://schemas.openxmlformats.org/officeDocument/2006/relationships/customXml" Target="../ink/ink943.xml"/><Relationship Id="rId89" Type="http://schemas.openxmlformats.org/officeDocument/2006/relationships/image" Target="../media/image401.png"/><Relationship Id="rId97" Type="http://schemas.openxmlformats.org/officeDocument/2006/relationships/image" Target="../media/image405.png"/><Relationship Id="rId104" Type="http://schemas.openxmlformats.org/officeDocument/2006/relationships/customXml" Target="../ink/ink952.xml"/><Relationship Id="rId92" Type="http://schemas.openxmlformats.org/officeDocument/2006/relationships/customXml" Target="../ink/ink946.xml"/><Relationship Id="rId2" Type="http://schemas.openxmlformats.org/officeDocument/2006/relationships/customXml" Target="../ink/ink922.xml"/><Relationship Id="rId16" Type="http://schemas.openxmlformats.org/officeDocument/2006/relationships/customXml" Target="../ink/ink927.xml"/><Relationship Id="rId29" Type="http://schemas.openxmlformats.org/officeDocument/2006/relationships/image" Target="../media/image1280.png"/><Relationship Id="rId107" Type="http://schemas.openxmlformats.org/officeDocument/2006/relationships/image" Target="../media/image411.png"/><Relationship Id="rId11" Type="http://schemas.openxmlformats.org/officeDocument/2006/relationships/image" Target="../media/image1190.png"/><Relationship Id="rId24" Type="http://schemas.openxmlformats.org/officeDocument/2006/relationships/customXml" Target="../ink/ink931.xml"/><Relationship Id="rId32" Type="http://schemas.openxmlformats.org/officeDocument/2006/relationships/customXml" Target="../ink/ink935.xml"/><Relationship Id="rId37" Type="http://schemas.openxmlformats.org/officeDocument/2006/relationships/image" Target="../media/image1320.png"/><Relationship Id="rId45" Type="http://schemas.openxmlformats.org/officeDocument/2006/relationships/image" Target="../media/image1170.png"/><Relationship Id="rId87" Type="http://schemas.openxmlformats.org/officeDocument/2006/relationships/image" Target="../media/image400.png"/><Relationship Id="rId102" Type="http://schemas.openxmlformats.org/officeDocument/2006/relationships/customXml" Target="../ink/ink951.xml"/><Relationship Id="rId5" Type="http://schemas.openxmlformats.org/officeDocument/2006/relationships/image" Target="../media/image1160.png"/><Relationship Id="rId90" Type="http://schemas.openxmlformats.org/officeDocument/2006/relationships/customXml" Target="../ink/ink945.xml"/><Relationship Id="rId95" Type="http://schemas.openxmlformats.org/officeDocument/2006/relationships/image" Target="../media/image404.png"/><Relationship Id="rId19" Type="http://schemas.openxmlformats.org/officeDocument/2006/relationships/image" Target="../media/image1230.png"/><Relationship Id="rId14" Type="http://schemas.openxmlformats.org/officeDocument/2006/relationships/customXml" Target="../ink/ink926.xml"/><Relationship Id="rId22" Type="http://schemas.openxmlformats.org/officeDocument/2006/relationships/customXml" Target="../ink/ink930.xml"/><Relationship Id="rId27" Type="http://schemas.openxmlformats.org/officeDocument/2006/relationships/image" Target="../media/image1270.png"/><Relationship Id="rId30" Type="http://schemas.openxmlformats.org/officeDocument/2006/relationships/customXml" Target="../ink/ink934.xml"/><Relationship Id="rId35" Type="http://schemas.openxmlformats.org/officeDocument/2006/relationships/image" Target="../media/image1310.png"/><Relationship Id="rId43" Type="http://schemas.openxmlformats.org/officeDocument/2006/relationships/image" Target="../media/image1350.png"/><Relationship Id="rId48" Type="http://schemas.openxmlformats.org/officeDocument/2006/relationships/customXml" Target="../ink/ink942.xml"/><Relationship Id="rId100" Type="http://schemas.openxmlformats.org/officeDocument/2006/relationships/customXml" Target="../ink/ink950.xml"/><Relationship Id="rId105" Type="http://schemas.openxmlformats.org/officeDocument/2006/relationships/image" Target="../media/image409.png"/><Relationship Id="rId93" Type="http://schemas.openxmlformats.org/officeDocument/2006/relationships/image" Target="../media/image403.png"/><Relationship Id="rId98" Type="http://schemas.openxmlformats.org/officeDocument/2006/relationships/customXml" Target="../ink/ink949.xml"/><Relationship Id="rId3" Type="http://schemas.openxmlformats.org/officeDocument/2006/relationships/image" Target="../media/image1150.png"/><Relationship Id="rId12" Type="http://schemas.openxmlformats.org/officeDocument/2006/relationships/customXml" Target="../ink/ink925.xml"/><Relationship Id="rId17" Type="http://schemas.openxmlformats.org/officeDocument/2006/relationships/image" Target="../media/image1220.png"/><Relationship Id="rId25" Type="http://schemas.openxmlformats.org/officeDocument/2006/relationships/image" Target="../media/image1260.png"/><Relationship Id="rId33" Type="http://schemas.openxmlformats.org/officeDocument/2006/relationships/image" Target="../media/image1300.png"/><Relationship Id="rId38" Type="http://schemas.openxmlformats.org/officeDocument/2006/relationships/customXml" Target="../ink/ink938.xml"/><Relationship Id="rId46" Type="http://schemas.openxmlformats.org/officeDocument/2006/relationships/customXml" Target="../ink/ink941.xml"/><Relationship Id="rId103" Type="http://schemas.openxmlformats.org/officeDocument/2006/relationships/image" Target="../media/image408.png"/><Relationship Id="rId108" Type="http://schemas.openxmlformats.org/officeDocument/2006/relationships/customXml" Target="../ink/ink954.xml"/><Relationship Id="rId20" Type="http://schemas.openxmlformats.org/officeDocument/2006/relationships/customXml" Target="../ink/ink929.xml"/><Relationship Id="rId41" Type="http://schemas.openxmlformats.org/officeDocument/2006/relationships/image" Target="../media/image1340.png"/><Relationship Id="rId88" Type="http://schemas.openxmlformats.org/officeDocument/2006/relationships/customXml" Target="../ink/ink944.xml"/><Relationship Id="rId91" Type="http://schemas.openxmlformats.org/officeDocument/2006/relationships/image" Target="../media/image402.png"/><Relationship Id="rId96" Type="http://schemas.openxmlformats.org/officeDocument/2006/relationships/customXml" Target="../ink/ink94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24.xml"/><Relationship Id="rId15" Type="http://schemas.openxmlformats.org/officeDocument/2006/relationships/image" Target="../media/image1210.png"/><Relationship Id="rId23" Type="http://schemas.openxmlformats.org/officeDocument/2006/relationships/image" Target="../media/image1250.png"/><Relationship Id="rId28" Type="http://schemas.openxmlformats.org/officeDocument/2006/relationships/customXml" Target="../ink/ink933.xml"/><Relationship Id="rId36" Type="http://schemas.openxmlformats.org/officeDocument/2006/relationships/customXml" Target="../ink/ink937.xml"/><Relationship Id="rId49" Type="http://schemas.openxmlformats.org/officeDocument/2006/relationships/image" Target="../media/image3801.png"/><Relationship Id="rId106" Type="http://schemas.openxmlformats.org/officeDocument/2006/relationships/customXml" Target="../ink/ink953.xml"/><Relationship Id="rId31" Type="http://schemas.openxmlformats.org/officeDocument/2006/relationships/image" Target="../media/image1290.png"/><Relationship Id="rId44" Type="http://schemas.openxmlformats.org/officeDocument/2006/relationships/customXml" Target="../ink/ink940.xml"/><Relationship Id="rId94" Type="http://schemas.openxmlformats.org/officeDocument/2006/relationships/customXml" Target="../ink/ink947.xml"/><Relationship Id="rId99" Type="http://schemas.openxmlformats.org/officeDocument/2006/relationships/image" Target="../media/image406.png"/><Relationship Id="rId101" Type="http://schemas.openxmlformats.org/officeDocument/2006/relationships/image" Target="../media/image407.png"/><Relationship Id="rId4" Type="http://schemas.openxmlformats.org/officeDocument/2006/relationships/customXml" Target="../ink/ink923.xml"/><Relationship Id="rId13" Type="http://schemas.openxmlformats.org/officeDocument/2006/relationships/image" Target="../media/image1200.png"/><Relationship Id="rId18" Type="http://schemas.openxmlformats.org/officeDocument/2006/relationships/customXml" Target="../ink/ink928.xml"/><Relationship Id="rId109" Type="http://schemas.openxmlformats.org/officeDocument/2006/relationships/image" Target="../media/image412.png"/></Relationships>
</file>

<file path=ppt/slides/_rels/slide18.xml.rels><?xml version="1.0" encoding="UTF-8" standalone="yes"?>
<Relationships xmlns="http://schemas.openxmlformats.org/package/2006/relationships"><Relationship Id="rId89" Type="http://schemas.openxmlformats.org/officeDocument/2006/relationships/image" Target="../media/image401.png"/><Relationship Id="rId154" Type="http://schemas.openxmlformats.org/officeDocument/2006/relationships/image" Target="../media/image407.png"/><Relationship Id="rId159" Type="http://schemas.openxmlformats.org/officeDocument/2006/relationships/customXml" Target="../ink/ink965.xml"/><Relationship Id="rId68" Type="http://schemas.openxmlformats.org/officeDocument/2006/relationships/image" Target="../media/image1890.png"/><Relationship Id="rId175" Type="http://schemas.openxmlformats.org/officeDocument/2006/relationships/image" Target="../media/image163.png"/><Relationship Id="rId21" Type="http://schemas.openxmlformats.org/officeDocument/2006/relationships/image" Target="../media/image1750.png"/><Relationship Id="rId170" Type="http://schemas.openxmlformats.org/officeDocument/2006/relationships/customXml" Target="../ink/ink972.xml"/><Relationship Id="rId191" Type="http://schemas.openxmlformats.org/officeDocument/2006/relationships/customXml" Target="../ink/ink987.xml"/><Relationship Id="rId196" Type="http://schemas.openxmlformats.org/officeDocument/2006/relationships/image" Target="../media/image173.png"/><Relationship Id="rId200" Type="http://schemas.openxmlformats.org/officeDocument/2006/relationships/image" Target="../media/image175.png"/><Relationship Id="rId205" Type="http://schemas.openxmlformats.org/officeDocument/2006/relationships/customXml" Target="../ink/ink994.xml"/><Relationship Id="rId74" Type="http://schemas.openxmlformats.org/officeDocument/2006/relationships/image" Target="../media/image1920.png"/><Relationship Id="rId90" Type="http://schemas.openxmlformats.org/officeDocument/2006/relationships/customXml" Target="../ink/ink957.xml"/><Relationship Id="rId95" Type="http://schemas.openxmlformats.org/officeDocument/2006/relationships/image" Target="../media/image404.png"/><Relationship Id="rId160" Type="http://schemas.openxmlformats.org/officeDocument/2006/relationships/image" Target="../media/image411.png"/><Relationship Id="rId165" Type="http://schemas.openxmlformats.org/officeDocument/2006/relationships/customXml" Target="../ink/ink968.xml"/><Relationship Id="rId181" Type="http://schemas.openxmlformats.org/officeDocument/2006/relationships/image" Target="../media/image166.png"/><Relationship Id="rId186" Type="http://schemas.openxmlformats.org/officeDocument/2006/relationships/customXml" Target="../ink/ink982.xml"/><Relationship Id="rId19" Type="http://schemas.openxmlformats.org/officeDocument/2006/relationships/image" Target="../media/image1740.png"/><Relationship Id="rId168" Type="http://schemas.openxmlformats.org/officeDocument/2006/relationships/customXml" Target="../ink/ink971.xml"/><Relationship Id="rId27" Type="http://schemas.openxmlformats.org/officeDocument/2006/relationships/image" Target="../media/image1780.png"/><Relationship Id="rId93" Type="http://schemas.openxmlformats.org/officeDocument/2006/relationships/image" Target="../media/image403.png"/><Relationship Id="rId98" Type="http://schemas.openxmlformats.org/officeDocument/2006/relationships/customXml" Target="../ink/ink961.xml"/><Relationship Id="rId155" Type="http://schemas.openxmlformats.org/officeDocument/2006/relationships/customXml" Target="../ink/ink963.xml"/><Relationship Id="rId163" Type="http://schemas.openxmlformats.org/officeDocument/2006/relationships/customXml" Target="../ink/ink967.xml"/><Relationship Id="rId80" Type="http://schemas.openxmlformats.org/officeDocument/2006/relationships/image" Target="../media/image1950.png"/><Relationship Id="rId171" Type="http://schemas.openxmlformats.org/officeDocument/2006/relationships/customXml" Target="../ink/ink973.xml"/><Relationship Id="rId72" Type="http://schemas.openxmlformats.org/officeDocument/2006/relationships/image" Target="../media/image1910.png"/><Relationship Id="rId176" Type="http://schemas.openxmlformats.org/officeDocument/2006/relationships/customXml" Target="../ink/ink977.xml"/><Relationship Id="rId184" Type="http://schemas.openxmlformats.org/officeDocument/2006/relationships/customXml" Target="../ink/ink981.xml"/><Relationship Id="rId189" Type="http://schemas.openxmlformats.org/officeDocument/2006/relationships/customXml" Target="../ink/ink985.xml"/><Relationship Id="rId192" Type="http://schemas.openxmlformats.org/officeDocument/2006/relationships/image" Target="../media/image169.png"/><Relationship Id="rId197" Type="http://schemas.openxmlformats.org/officeDocument/2006/relationships/customXml" Target="../ink/ink990.xml"/><Relationship Id="rId206" Type="http://schemas.openxmlformats.org/officeDocument/2006/relationships/image" Target="../media/image184.png"/><Relationship Id="rId3" Type="http://schemas.openxmlformats.org/officeDocument/2006/relationships/image" Target="../media/image159.png"/><Relationship Id="rId201" Type="http://schemas.openxmlformats.org/officeDocument/2006/relationships/customXml" Target="../ink/ink992.xml"/><Relationship Id="rId158" Type="http://schemas.openxmlformats.org/officeDocument/2006/relationships/image" Target="../media/image409.png"/><Relationship Id="rId25" Type="http://schemas.openxmlformats.org/officeDocument/2006/relationships/image" Target="../media/image1770.png"/><Relationship Id="rId88" Type="http://schemas.openxmlformats.org/officeDocument/2006/relationships/customXml" Target="../ink/ink956.xml"/><Relationship Id="rId91" Type="http://schemas.openxmlformats.org/officeDocument/2006/relationships/image" Target="../media/image402.png"/><Relationship Id="rId96" Type="http://schemas.openxmlformats.org/officeDocument/2006/relationships/customXml" Target="../ink/ink960.xml"/><Relationship Id="rId153" Type="http://schemas.openxmlformats.org/officeDocument/2006/relationships/customXml" Target="../ink/ink962.xml"/><Relationship Id="rId161" Type="http://schemas.openxmlformats.org/officeDocument/2006/relationships/customXml" Target="../ink/ink966.xml"/><Relationship Id="rId166" Type="http://schemas.openxmlformats.org/officeDocument/2006/relationships/customXml" Target="../ink/ink969.xml"/><Relationship Id="rId70" Type="http://schemas.openxmlformats.org/officeDocument/2006/relationships/image" Target="../media/image1900.png"/><Relationship Id="rId174" Type="http://schemas.openxmlformats.org/officeDocument/2006/relationships/customXml" Target="../ink/ink976.xml"/><Relationship Id="rId179" Type="http://schemas.openxmlformats.org/officeDocument/2006/relationships/image" Target="../media/image165.png"/><Relationship Id="rId182" Type="http://schemas.openxmlformats.org/officeDocument/2006/relationships/customXml" Target="../ink/ink980.xml"/><Relationship Id="rId187" Type="http://schemas.openxmlformats.org/officeDocument/2006/relationships/customXml" Target="../ink/ink983.xml"/><Relationship Id="rId195" Type="http://schemas.openxmlformats.org/officeDocument/2006/relationships/customXml" Target="../ink/ink989.xml"/><Relationship Id="rId209" Type="http://schemas.openxmlformats.org/officeDocument/2006/relationships/customXml" Target="../ink/ink996.xml"/><Relationship Id="rId1" Type="http://schemas.openxmlformats.org/officeDocument/2006/relationships/slideLayout" Target="../slideLayouts/slideLayout1.xml"/><Relationship Id="rId190" Type="http://schemas.openxmlformats.org/officeDocument/2006/relationships/customXml" Target="../ink/ink986.xml"/><Relationship Id="rId204" Type="http://schemas.openxmlformats.org/officeDocument/2006/relationships/image" Target="../media/image183.png"/><Relationship Id="rId23" Type="http://schemas.openxmlformats.org/officeDocument/2006/relationships/image" Target="../media/image1760.png"/><Relationship Id="rId94" Type="http://schemas.openxmlformats.org/officeDocument/2006/relationships/customXml" Target="../ink/ink959.xml"/><Relationship Id="rId156" Type="http://schemas.openxmlformats.org/officeDocument/2006/relationships/image" Target="../media/image408.png"/><Relationship Id="rId164" Type="http://schemas.openxmlformats.org/officeDocument/2006/relationships/image" Target="../media/image161.png"/><Relationship Id="rId78" Type="http://schemas.openxmlformats.org/officeDocument/2006/relationships/image" Target="../media/image1940.png"/><Relationship Id="rId169" Type="http://schemas.openxmlformats.org/officeDocument/2006/relationships/image" Target="../media/image162.png"/><Relationship Id="rId177" Type="http://schemas.openxmlformats.org/officeDocument/2006/relationships/image" Target="../media/image164.png"/><Relationship Id="rId185" Type="http://schemas.openxmlformats.org/officeDocument/2006/relationships/image" Target="../media/image168.png"/><Relationship Id="rId198" Type="http://schemas.openxmlformats.org/officeDocument/2006/relationships/image" Target="../media/image174.png"/><Relationship Id="rId4" Type="http://schemas.openxmlformats.org/officeDocument/2006/relationships/customXml" Target="../ink/ink955.xml"/><Relationship Id="rId172" Type="http://schemas.openxmlformats.org/officeDocument/2006/relationships/customXml" Target="../ink/ink974.xml"/><Relationship Id="rId180" Type="http://schemas.openxmlformats.org/officeDocument/2006/relationships/customXml" Target="../ink/ink979.xml"/><Relationship Id="rId193" Type="http://schemas.openxmlformats.org/officeDocument/2006/relationships/customXml" Target="../ink/ink988.xml"/><Relationship Id="rId202" Type="http://schemas.openxmlformats.org/officeDocument/2006/relationships/image" Target="../media/image176.png"/><Relationship Id="rId207" Type="http://schemas.openxmlformats.org/officeDocument/2006/relationships/customXml" Target="../ink/ink995.xml"/><Relationship Id="rId210" Type="http://schemas.openxmlformats.org/officeDocument/2006/relationships/image" Target="../media/image160.png"/><Relationship Id="rId97" Type="http://schemas.openxmlformats.org/officeDocument/2006/relationships/image" Target="../media/image405.png"/><Relationship Id="rId76" Type="http://schemas.openxmlformats.org/officeDocument/2006/relationships/image" Target="../media/image1930.png"/><Relationship Id="rId167" Type="http://schemas.openxmlformats.org/officeDocument/2006/relationships/customXml" Target="../ink/ink970.xml"/><Relationship Id="rId188" Type="http://schemas.openxmlformats.org/officeDocument/2006/relationships/customXml" Target="../ink/ink984.xml"/><Relationship Id="rId92" Type="http://schemas.openxmlformats.org/officeDocument/2006/relationships/customXml" Target="../ink/ink958.xml"/><Relationship Id="rId162" Type="http://schemas.openxmlformats.org/officeDocument/2006/relationships/image" Target="../media/image412.png"/><Relationship Id="rId183" Type="http://schemas.openxmlformats.org/officeDocument/2006/relationships/image" Target="../media/image167.png"/><Relationship Id="rId2" Type="http://schemas.openxmlformats.org/officeDocument/2006/relationships/image" Target="../media/image158.png"/><Relationship Id="rId87" Type="http://schemas.openxmlformats.org/officeDocument/2006/relationships/image" Target="../media/image400.png"/><Relationship Id="rId157" Type="http://schemas.openxmlformats.org/officeDocument/2006/relationships/customXml" Target="../ink/ink964.xml"/><Relationship Id="rId178" Type="http://schemas.openxmlformats.org/officeDocument/2006/relationships/customXml" Target="../ink/ink978.xml"/><Relationship Id="rId152" Type="http://schemas.openxmlformats.org/officeDocument/2006/relationships/image" Target="../media/image406.png"/><Relationship Id="rId173" Type="http://schemas.openxmlformats.org/officeDocument/2006/relationships/customXml" Target="../ink/ink975.xml"/><Relationship Id="rId194" Type="http://schemas.openxmlformats.org/officeDocument/2006/relationships/image" Target="../media/image170.png"/><Relationship Id="rId199" Type="http://schemas.openxmlformats.org/officeDocument/2006/relationships/customXml" Target="../ink/ink991.xml"/><Relationship Id="rId203" Type="http://schemas.openxmlformats.org/officeDocument/2006/relationships/customXml" Target="../ink/ink993.xml"/><Relationship Id="rId208" Type="http://schemas.openxmlformats.org/officeDocument/2006/relationships/image" Target="../media/image188.png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009.xml"/><Relationship Id="rId21" Type="http://schemas.openxmlformats.org/officeDocument/2006/relationships/image" Target="../media/image1040.png"/><Relationship Id="rId63" Type="http://schemas.openxmlformats.org/officeDocument/2006/relationships/image" Target="../media/image3601.png"/><Relationship Id="rId68" Type="http://schemas.openxmlformats.org/officeDocument/2006/relationships/customXml" Target="../ink/ink1020.xml"/><Relationship Id="rId89" Type="http://schemas.openxmlformats.org/officeDocument/2006/relationships/image" Target="../media/image401.png"/><Relationship Id="rId2" Type="http://schemas.openxmlformats.org/officeDocument/2006/relationships/customXml" Target="../ink/ink997.xml"/><Relationship Id="rId16" Type="http://schemas.openxmlformats.org/officeDocument/2006/relationships/customXml" Target="../ink/ink1004.xml"/><Relationship Id="rId107" Type="http://schemas.openxmlformats.org/officeDocument/2006/relationships/image" Target="../media/image411.png"/><Relationship Id="rId11" Type="http://schemas.openxmlformats.org/officeDocument/2006/relationships/image" Target="../media/image990.png"/><Relationship Id="rId24" Type="http://schemas.openxmlformats.org/officeDocument/2006/relationships/customXml" Target="../ink/ink1008.xml"/><Relationship Id="rId45" Type="http://schemas.openxmlformats.org/officeDocument/2006/relationships/image" Target="../media/image1560.png"/><Relationship Id="rId53" Type="http://schemas.openxmlformats.org/officeDocument/2006/relationships/image" Target="../media/image1600.png"/><Relationship Id="rId58" Type="http://schemas.openxmlformats.org/officeDocument/2006/relationships/customXml" Target="../ink/ink1016.xml"/><Relationship Id="rId66" Type="http://schemas.openxmlformats.org/officeDocument/2006/relationships/customXml" Target="../ink/ink1019.xml"/><Relationship Id="rId87" Type="http://schemas.openxmlformats.org/officeDocument/2006/relationships/image" Target="../media/image400.png"/><Relationship Id="rId102" Type="http://schemas.openxmlformats.org/officeDocument/2006/relationships/customXml" Target="../ink/ink1029.xml"/><Relationship Id="rId5" Type="http://schemas.openxmlformats.org/officeDocument/2006/relationships/image" Target="../media/image960.png"/><Relationship Id="rId61" Type="http://schemas.openxmlformats.org/officeDocument/2006/relationships/image" Target="../media/image1640.png"/><Relationship Id="rId90" Type="http://schemas.openxmlformats.org/officeDocument/2006/relationships/customXml" Target="../ink/ink1023.xml"/><Relationship Id="rId95" Type="http://schemas.openxmlformats.org/officeDocument/2006/relationships/image" Target="../media/image404.png"/><Relationship Id="rId19" Type="http://schemas.openxmlformats.org/officeDocument/2006/relationships/image" Target="../media/image1030.png"/><Relationship Id="rId14" Type="http://schemas.openxmlformats.org/officeDocument/2006/relationships/customXml" Target="../ink/ink1003.xml"/><Relationship Id="rId22" Type="http://schemas.openxmlformats.org/officeDocument/2006/relationships/customXml" Target="../ink/ink1007.xml"/><Relationship Id="rId27" Type="http://schemas.openxmlformats.org/officeDocument/2006/relationships/image" Target="../media/image1070.png"/><Relationship Id="rId43" Type="http://schemas.openxmlformats.org/officeDocument/2006/relationships/image" Target="../media/image1550.png"/><Relationship Id="rId56" Type="http://schemas.openxmlformats.org/officeDocument/2006/relationships/customXml" Target="../ink/ink1015.xml"/><Relationship Id="rId64" Type="http://schemas.openxmlformats.org/officeDocument/2006/relationships/customXml" Target="../ink/ink1018.xml"/><Relationship Id="rId69" Type="http://schemas.openxmlformats.org/officeDocument/2006/relationships/image" Target="../media/image3641.png"/><Relationship Id="rId100" Type="http://schemas.openxmlformats.org/officeDocument/2006/relationships/customXml" Target="../ink/ink1028.xml"/><Relationship Id="rId105" Type="http://schemas.openxmlformats.org/officeDocument/2006/relationships/image" Target="../media/image409.png"/><Relationship Id="rId8" Type="http://schemas.openxmlformats.org/officeDocument/2006/relationships/customXml" Target="../ink/ink1000.xml"/><Relationship Id="rId51" Type="http://schemas.openxmlformats.org/officeDocument/2006/relationships/image" Target="../media/image1590.png"/><Relationship Id="rId93" Type="http://schemas.openxmlformats.org/officeDocument/2006/relationships/image" Target="../media/image403.png"/><Relationship Id="rId98" Type="http://schemas.openxmlformats.org/officeDocument/2006/relationships/customXml" Target="../ink/ink1027.xml"/><Relationship Id="rId3" Type="http://schemas.openxmlformats.org/officeDocument/2006/relationships/image" Target="../media/image950.png"/><Relationship Id="rId12" Type="http://schemas.openxmlformats.org/officeDocument/2006/relationships/customXml" Target="../ink/ink1002.xml"/><Relationship Id="rId17" Type="http://schemas.openxmlformats.org/officeDocument/2006/relationships/image" Target="../media/image3591.png"/><Relationship Id="rId25" Type="http://schemas.openxmlformats.org/officeDocument/2006/relationships/image" Target="../media/image1060.png"/><Relationship Id="rId46" Type="http://schemas.openxmlformats.org/officeDocument/2006/relationships/customXml" Target="../ink/ink1012.xml"/><Relationship Id="rId67" Type="http://schemas.openxmlformats.org/officeDocument/2006/relationships/image" Target="../media/image3631.png"/><Relationship Id="rId103" Type="http://schemas.openxmlformats.org/officeDocument/2006/relationships/image" Target="../media/image408.png"/><Relationship Id="rId108" Type="http://schemas.openxmlformats.org/officeDocument/2006/relationships/customXml" Target="../ink/ink1032.xml"/><Relationship Id="rId20" Type="http://schemas.openxmlformats.org/officeDocument/2006/relationships/customXml" Target="../ink/ink1006.xml"/><Relationship Id="rId54" Type="http://schemas.openxmlformats.org/officeDocument/2006/relationships/customXml" Target="../ink/ink1014.xml"/><Relationship Id="rId62" Type="http://schemas.openxmlformats.org/officeDocument/2006/relationships/customXml" Target="../ink/ink1017.xml"/><Relationship Id="rId70" Type="http://schemas.openxmlformats.org/officeDocument/2006/relationships/customXml" Target="../ink/ink1021.xml"/><Relationship Id="rId88" Type="http://schemas.openxmlformats.org/officeDocument/2006/relationships/customXml" Target="../ink/ink1022.xml"/><Relationship Id="rId91" Type="http://schemas.openxmlformats.org/officeDocument/2006/relationships/image" Target="../media/image402.png"/><Relationship Id="rId96" Type="http://schemas.openxmlformats.org/officeDocument/2006/relationships/customXml" Target="../ink/ink102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99.xml"/><Relationship Id="rId15" Type="http://schemas.openxmlformats.org/officeDocument/2006/relationships/image" Target="../media/image1010.png"/><Relationship Id="rId23" Type="http://schemas.openxmlformats.org/officeDocument/2006/relationships/image" Target="../media/image1050.png"/><Relationship Id="rId28" Type="http://schemas.openxmlformats.org/officeDocument/2006/relationships/customXml" Target="../ink/ink1010.xml"/><Relationship Id="rId57" Type="http://schemas.openxmlformats.org/officeDocument/2006/relationships/image" Target="../media/image1620.png"/><Relationship Id="rId106" Type="http://schemas.openxmlformats.org/officeDocument/2006/relationships/customXml" Target="../ink/ink1031.xml"/><Relationship Id="rId10" Type="http://schemas.openxmlformats.org/officeDocument/2006/relationships/customXml" Target="../ink/ink1001.xml"/><Relationship Id="rId44" Type="http://schemas.openxmlformats.org/officeDocument/2006/relationships/customXml" Target="../ink/ink1011.xml"/><Relationship Id="rId52" Type="http://schemas.openxmlformats.org/officeDocument/2006/relationships/customXml" Target="../ink/ink1013.xml"/><Relationship Id="rId65" Type="http://schemas.openxmlformats.org/officeDocument/2006/relationships/image" Target="../media/image3611.png"/><Relationship Id="rId94" Type="http://schemas.openxmlformats.org/officeDocument/2006/relationships/customXml" Target="../ink/ink1025.xml"/><Relationship Id="rId99" Type="http://schemas.openxmlformats.org/officeDocument/2006/relationships/image" Target="../media/image406.png"/><Relationship Id="rId101" Type="http://schemas.openxmlformats.org/officeDocument/2006/relationships/image" Target="../media/image407.png"/><Relationship Id="rId4" Type="http://schemas.openxmlformats.org/officeDocument/2006/relationships/customXml" Target="../ink/ink998.xml"/><Relationship Id="rId9" Type="http://schemas.openxmlformats.org/officeDocument/2006/relationships/image" Target="../media/image980.png"/><Relationship Id="rId13" Type="http://schemas.openxmlformats.org/officeDocument/2006/relationships/image" Target="../media/image1000.png"/><Relationship Id="rId18" Type="http://schemas.openxmlformats.org/officeDocument/2006/relationships/customXml" Target="../ink/ink1005.xml"/><Relationship Id="rId109" Type="http://schemas.openxmlformats.org/officeDocument/2006/relationships/image" Target="../media/image412.png"/><Relationship Id="rId55" Type="http://schemas.openxmlformats.org/officeDocument/2006/relationships/image" Target="../media/image1610.png"/><Relationship Id="rId97" Type="http://schemas.openxmlformats.org/officeDocument/2006/relationships/image" Target="../media/image405.png"/><Relationship Id="rId104" Type="http://schemas.openxmlformats.org/officeDocument/2006/relationships/customXml" Target="../ink/ink1030.xml"/><Relationship Id="rId7" Type="http://schemas.openxmlformats.org/officeDocument/2006/relationships/image" Target="../media/image970.png"/><Relationship Id="rId92" Type="http://schemas.openxmlformats.org/officeDocument/2006/relationships/customXml" Target="../ink/ink1024.xml"/></Relationships>
</file>

<file path=ppt/slides/_rels/slide20.xml.rels><?xml version="1.0" encoding="UTF-8" standalone="yes"?>
<Relationships xmlns="http://schemas.openxmlformats.org/package/2006/relationships"><Relationship Id="rId231" Type="http://schemas.openxmlformats.org/officeDocument/2006/relationships/customXml" Target="../ink/ink1073.xml"/><Relationship Id="rId175" Type="http://schemas.openxmlformats.org/officeDocument/2006/relationships/customXml" Target="../ink/ink1036.xml"/><Relationship Id="rId89" Type="http://schemas.openxmlformats.org/officeDocument/2006/relationships/image" Target="../media/image401.png"/><Relationship Id="rId68" Type="http://schemas.openxmlformats.org/officeDocument/2006/relationships/image" Target="../media/image1890.png"/><Relationship Id="rId21" Type="http://schemas.openxmlformats.org/officeDocument/2006/relationships/image" Target="../media/image1750.png"/><Relationship Id="rId170" Type="http://schemas.openxmlformats.org/officeDocument/2006/relationships/image" Target="../media/image413.png"/><Relationship Id="rId191" Type="http://schemas.openxmlformats.org/officeDocument/2006/relationships/customXml" Target="../ink/ink1047.xml"/><Relationship Id="rId196" Type="http://schemas.openxmlformats.org/officeDocument/2006/relationships/image" Target="../media/image408.png"/><Relationship Id="rId200" Type="http://schemas.openxmlformats.org/officeDocument/2006/relationships/image" Target="../media/image411.png"/><Relationship Id="rId205" Type="http://schemas.openxmlformats.org/officeDocument/2006/relationships/customXml" Target="../ink/ink1054.xml"/><Relationship Id="rId226" Type="http://schemas.openxmlformats.org/officeDocument/2006/relationships/customXml" Target="../ink/ink1068.xml"/><Relationship Id="rId247" Type="http://schemas.openxmlformats.org/officeDocument/2006/relationships/customXml" Target="../ink/ink1081.xml"/><Relationship Id="rId221" Type="http://schemas.openxmlformats.org/officeDocument/2006/relationships/image" Target="../media/image166.png"/><Relationship Id="rId242" Type="http://schemas.openxmlformats.org/officeDocument/2006/relationships/image" Target="../media/image176.png"/><Relationship Id="rId74" Type="http://schemas.openxmlformats.org/officeDocument/2006/relationships/image" Target="../media/image1920.png"/><Relationship Id="rId181" Type="http://schemas.openxmlformats.org/officeDocument/2006/relationships/customXml" Target="../ink/ink1039.xml"/><Relationship Id="rId186" Type="http://schemas.openxmlformats.org/officeDocument/2006/relationships/customXml" Target="../ink/ink1042.xml"/><Relationship Id="rId95" Type="http://schemas.openxmlformats.org/officeDocument/2006/relationships/image" Target="../media/image404.png"/><Relationship Id="rId216" Type="http://schemas.openxmlformats.org/officeDocument/2006/relationships/customXml" Target="../ink/ink1063.xml"/><Relationship Id="rId237" Type="http://schemas.openxmlformats.org/officeDocument/2006/relationships/customXml" Target="../ink/ink1076.xml"/><Relationship Id="rId211" Type="http://schemas.openxmlformats.org/officeDocument/2006/relationships/customXml" Target="../ink/ink1059.xml"/><Relationship Id="rId232" Type="http://schemas.openxmlformats.org/officeDocument/2006/relationships/image" Target="../media/image169.png"/><Relationship Id="rId27" Type="http://schemas.openxmlformats.org/officeDocument/2006/relationships/image" Target="../media/image1780.png"/><Relationship Id="rId171" Type="http://schemas.openxmlformats.org/officeDocument/2006/relationships/customXml" Target="../ink/ink1034.xml"/><Relationship Id="rId176" Type="http://schemas.openxmlformats.org/officeDocument/2006/relationships/image" Target="../media/image416.png"/><Relationship Id="rId192" Type="http://schemas.openxmlformats.org/officeDocument/2006/relationships/image" Target="../media/image406.png"/><Relationship Id="rId197" Type="http://schemas.openxmlformats.org/officeDocument/2006/relationships/customXml" Target="../ink/ink1050.xml"/><Relationship Id="rId206" Type="http://schemas.openxmlformats.org/officeDocument/2006/relationships/customXml" Target="../ink/ink1055.xml"/><Relationship Id="rId80" Type="http://schemas.openxmlformats.org/officeDocument/2006/relationships/image" Target="../media/image1950.png"/><Relationship Id="rId227" Type="http://schemas.openxmlformats.org/officeDocument/2006/relationships/customXml" Target="../ink/ink1069.xml"/><Relationship Id="rId201" Type="http://schemas.openxmlformats.org/officeDocument/2006/relationships/customXml" Target="../ink/ink1052.xml"/><Relationship Id="rId222" Type="http://schemas.openxmlformats.org/officeDocument/2006/relationships/customXml" Target="../ink/ink1066.xml"/><Relationship Id="rId243" Type="http://schemas.openxmlformats.org/officeDocument/2006/relationships/customXml" Target="../ink/ink1079.xml"/><Relationship Id="rId248" Type="http://schemas.openxmlformats.org/officeDocument/2006/relationships/image" Target="../media/image188.png"/><Relationship Id="rId25" Type="http://schemas.openxmlformats.org/officeDocument/2006/relationships/image" Target="../media/image1770.png"/><Relationship Id="rId174" Type="http://schemas.openxmlformats.org/officeDocument/2006/relationships/image" Target="../media/image415.png"/><Relationship Id="rId179" Type="http://schemas.openxmlformats.org/officeDocument/2006/relationships/customXml" Target="../ink/ink1038.xml"/><Relationship Id="rId182" Type="http://schemas.openxmlformats.org/officeDocument/2006/relationships/image" Target="../media/image419.png"/><Relationship Id="rId187" Type="http://schemas.openxmlformats.org/officeDocument/2006/relationships/customXml" Target="../ink/ink1043.xml"/><Relationship Id="rId91" Type="http://schemas.openxmlformats.org/officeDocument/2006/relationships/image" Target="../media/image402.png"/><Relationship Id="rId195" Type="http://schemas.openxmlformats.org/officeDocument/2006/relationships/customXml" Target="../ink/ink1049.xml"/><Relationship Id="rId209" Type="http://schemas.openxmlformats.org/officeDocument/2006/relationships/image" Target="../media/image162.png"/><Relationship Id="rId70" Type="http://schemas.openxmlformats.org/officeDocument/2006/relationships/image" Target="../media/image1900.png"/><Relationship Id="rId217" Type="http://schemas.openxmlformats.org/officeDocument/2006/relationships/image" Target="../media/image164.png"/><Relationship Id="rId1" Type="http://schemas.openxmlformats.org/officeDocument/2006/relationships/slideLayout" Target="../slideLayouts/slideLayout1.xml"/><Relationship Id="rId190" Type="http://schemas.openxmlformats.org/officeDocument/2006/relationships/customXml" Target="../ink/ink1046.xml"/><Relationship Id="rId204" Type="http://schemas.openxmlformats.org/officeDocument/2006/relationships/image" Target="../media/image161.png"/><Relationship Id="rId212" Type="http://schemas.openxmlformats.org/officeDocument/2006/relationships/customXml" Target="../ink/ink1060.xml"/><Relationship Id="rId220" Type="http://schemas.openxmlformats.org/officeDocument/2006/relationships/customXml" Target="../ink/ink1065.xml"/><Relationship Id="rId225" Type="http://schemas.openxmlformats.org/officeDocument/2006/relationships/image" Target="../media/image168.png"/><Relationship Id="rId233" Type="http://schemas.openxmlformats.org/officeDocument/2006/relationships/customXml" Target="../ink/ink1074.xml"/><Relationship Id="rId238" Type="http://schemas.openxmlformats.org/officeDocument/2006/relationships/image" Target="../media/image174.png"/><Relationship Id="rId241" Type="http://schemas.openxmlformats.org/officeDocument/2006/relationships/customXml" Target="../ink/ink1078.xml"/><Relationship Id="rId246" Type="http://schemas.openxmlformats.org/officeDocument/2006/relationships/image" Target="../media/image184.png"/><Relationship Id="rId23" Type="http://schemas.openxmlformats.org/officeDocument/2006/relationships/image" Target="../media/image1760.png"/><Relationship Id="rId177" Type="http://schemas.openxmlformats.org/officeDocument/2006/relationships/customXml" Target="../ink/ink1037.xml"/><Relationship Id="rId185" Type="http://schemas.openxmlformats.org/officeDocument/2006/relationships/customXml" Target="../ink/ink1041.xml"/><Relationship Id="rId198" Type="http://schemas.openxmlformats.org/officeDocument/2006/relationships/image" Target="../media/image409.png"/><Relationship Id="rId78" Type="http://schemas.openxmlformats.org/officeDocument/2006/relationships/image" Target="../media/image1940.png"/><Relationship Id="rId4" Type="http://schemas.openxmlformats.org/officeDocument/2006/relationships/customXml" Target="../ink/ink1033.xml"/><Relationship Id="rId172" Type="http://schemas.openxmlformats.org/officeDocument/2006/relationships/image" Target="../media/image414.png"/><Relationship Id="rId180" Type="http://schemas.openxmlformats.org/officeDocument/2006/relationships/image" Target="../media/image418.png"/><Relationship Id="rId193" Type="http://schemas.openxmlformats.org/officeDocument/2006/relationships/customXml" Target="../ink/ink1048.xml"/><Relationship Id="rId202" Type="http://schemas.openxmlformats.org/officeDocument/2006/relationships/image" Target="../media/image412.png"/><Relationship Id="rId207" Type="http://schemas.openxmlformats.org/officeDocument/2006/relationships/customXml" Target="../ink/ink1056.xml"/><Relationship Id="rId210" Type="http://schemas.openxmlformats.org/officeDocument/2006/relationships/customXml" Target="../ink/ink1058.xml"/><Relationship Id="rId215" Type="http://schemas.openxmlformats.org/officeDocument/2006/relationships/image" Target="../media/image163.png"/><Relationship Id="rId223" Type="http://schemas.openxmlformats.org/officeDocument/2006/relationships/image" Target="../media/image167.png"/><Relationship Id="rId228" Type="http://schemas.openxmlformats.org/officeDocument/2006/relationships/customXml" Target="../ink/ink1070.xml"/><Relationship Id="rId236" Type="http://schemas.openxmlformats.org/officeDocument/2006/relationships/image" Target="../media/image173.png"/><Relationship Id="rId244" Type="http://schemas.openxmlformats.org/officeDocument/2006/relationships/image" Target="../media/image183.png"/><Relationship Id="rId249" Type="http://schemas.openxmlformats.org/officeDocument/2006/relationships/customXml" Target="../ink/ink1082.xml"/><Relationship Id="rId188" Type="http://schemas.openxmlformats.org/officeDocument/2006/relationships/customXml" Target="../ink/ink1044.xml"/><Relationship Id="rId97" Type="http://schemas.openxmlformats.org/officeDocument/2006/relationships/image" Target="../media/image405.png"/><Relationship Id="rId76" Type="http://schemas.openxmlformats.org/officeDocument/2006/relationships/image" Target="../media/image1930.png"/><Relationship Id="rId183" Type="http://schemas.openxmlformats.org/officeDocument/2006/relationships/customXml" Target="../ink/ink1040.xml"/><Relationship Id="rId213" Type="http://schemas.openxmlformats.org/officeDocument/2006/relationships/customXml" Target="../ink/ink1061.xml"/><Relationship Id="rId218" Type="http://schemas.openxmlformats.org/officeDocument/2006/relationships/customXml" Target="../ink/ink1064.xml"/><Relationship Id="rId234" Type="http://schemas.openxmlformats.org/officeDocument/2006/relationships/image" Target="../media/image170.png"/><Relationship Id="rId239" Type="http://schemas.openxmlformats.org/officeDocument/2006/relationships/customXml" Target="../ink/ink1077.xml"/><Relationship Id="rId2" Type="http://schemas.openxmlformats.org/officeDocument/2006/relationships/image" Target="../media/image158.png"/><Relationship Id="rId250" Type="http://schemas.openxmlformats.org/officeDocument/2006/relationships/image" Target="../media/image160.png"/><Relationship Id="rId178" Type="http://schemas.openxmlformats.org/officeDocument/2006/relationships/image" Target="../media/image417.png"/><Relationship Id="rId87" Type="http://schemas.openxmlformats.org/officeDocument/2006/relationships/image" Target="../media/image400.png"/><Relationship Id="rId173" Type="http://schemas.openxmlformats.org/officeDocument/2006/relationships/customXml" Target="../ink/ink1035.xml"/><Relationship Id="rId194" Type="http://schemas.openxmlformats.org/officeDocument/2006/relationships/image" Target="../media/image407.png"/><Relationship Id="rId199" Type="http://schemas.openxmlformats.org/officeDocument/2006/relationships/customXml" Target="../ink/ink1051.xml"/><Relationship Id="rId203" Type="http://schemas.openxmlformats.org/officeDocument/2006/relationships/customXml" Target="../ink/ink1053.xml"/><Relationship Id="rId208" Type="http://schemas.openxmlformats.org/officeDocument/2006/relationships/customXml" Target="../ink/ink1057.xml"/><Relationship Id="rId229" Type="http://schemas.openxmlformats.org/officeDocument/2006/relationships/customXml" Target="../ink/ink1071.xml"/><Relationship Id="rId224" Type="http://schemas.openxmlformats.org/officeDocument/2006/relationships/customXml" Target="../ink/ink1067.xml"/><Relationship Id="rId19" Type="http://schemas.openxmlformats.org/officeDocument/2006/relationships/image" Target="../media/image1740.png"/><Relationship Id="rId240" Type="http://schemas.openxmlformats.org/officeDocument/2006/relationships/image" Target="../media/image175.png"/><Relationship Id="rId245" Type="http://schemas.openxmlformats.org/officeDocument/2006/relationships/customXml" Target="../ink/ink1080.xml"/><Relationship Id="rId184" Type="http://schemas.openxmlformats.org/officeDocument/2006/relationships/image" Target="../media/image420.png"/><Relationship Id="rId93" Type="http://schemas.openxmlformats.org/officeDocument/2006/relationships/image" Target="../media/image403.png"/><Relationship Id="rId189" Type="http://schemas.openxmlformats.org/officeDocument/2006/relationships/customXml" Target="../ink/ink1045.xml"/><Relationship Id="rId72" Type="http://schemas.openxmlformats.org/officeDocument/2006/relationships/image" Target="../media/image1910.png"/><Relationship Id="rId219" Type="http://schemas.openxmlformats.org/officeDocument/2006/relationships/image" Target="../media/image165.png"/><Relationship Id="rId3" Type="http://schemas.openxmlformats.org/officeDocument/2006/relationships/image" Target="../media/image159.png"/><Relationship Id="rId214" Type="http://schemas.openxmlformats.org/officeDocument/2006/relationships/customXml" Target="../ink/ink1062.xml"/><Relationship Id="rId230" Type="http://schemas.openxmlformats.org/officeDocument/2006/relationships/customXml" Target="../ink/ink1072.xml"/><Relationship Id="rId235" Type="http://schemas.openxmlformats.org/officeDocument/2006/relationships/customXml" Target="../ink/ink1075.xml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093.xml"/><Relationship Id="rId21" Type="http://schemas.openxmlformats.org/officeDocument/2006/relationships/image" Target="../media/image1240.png"/><Relationship Id="rId42" Type="http://schemas.openxmlformats.org/officeDocument/2006/relationships/customXml" Target="../ink/ink1100.xml"/><Relationship Id="rId47" Type="http://schemas.openxmlformats.org/officeDocument/2006/relationships/image" Target="../media/image3600.png"/><Relationship Id="rId84" Type="http://schemas.openxmlformats.org/officeDocument/2006/relationships/customXml" Target="../ink/ink1109.xml"/><Relationship Id="rId89" Type="http://schemas.openxmlformats.org/officeDocument/2006/relationships/image" Target="../media/image428.png"/><Relationship Id="rId112" Type="http://schemas.openxmlformats.org/officeDocument/2006/relationships/customXml" Target="../ink/ink1123.xml"/><Relationship Id="rId16" Type="http://schemas.openxmlformats.org/officeDocument/2006/relationships/customXml" Target="../ink/ink1088.xml"/><Relationship Id="rId107" Type="http://schemas.openxmlformats.org/officeDocument/2006/relationships/image" Target="../media/image408.png"/><Relationship Id="rId11" Type="http://schemas.openxmlformats.org/officeDocument/2006/relationships/image" Target="../media/image1190.png"/><Relationship Id="rId32" Type="http://schemas.openxmlformats.org/officeDocument/2006/relationships/customXml" Target="../ink/ink1096.xml"/><Relationship Id="rId37" Type="http://schemas.openxmlformats.org/officeDocument/2006/relationships/image" Target="../media/image1320.png"/><Relationship Id="rId79" Type="http://schemas.openxmlformats.org/officeDocument/2006/relationships/image" Target="../media/image423.png"/><Relationship Id="rId102" Type="http://schemas.openxmlformats.org/officeDocument/2006/relationships/customXml" Target="../ink/ink1118.xml"/><Relationship Id="rId5" Type="http://schemas.openxmlformats.org/officeDocument/2006/relationships/image" Target="../media/image1160.png"/><Relationship Id="rId82" Type="http://schemas.openxmlformats.org/officeDocument/2006/relationships/customXml" Target="../ink/ink1108.xml"/><Relationship Id="rId90" Type="http://schemas.openxmlformats.org/officeDocument/2006/relationships/customXml" Target="../ink/ink1112.xml"/><Relationship Id="rId95" Type="http://schemas.openxmlformats.org/officeDocument/2006/relationships/image" Target="../media/image402.png"/><Relationship Id="rId19" Type="http://schemas.openxmlformats.org/officeDocument/2006/relationships/image" Target="../media/image1230.png"/><Relationship Id="rId14" Type="http://schemas.openxmlformats.org/officeDocument/2006/relationships/customXml" Target="../ink/ink1087.xml"/><Relationship Id="rId22" Type="http://schemas.openxmlformats.org/officeDocument/2006/relationships/customXml" Target="../ink/ink1091.xml"/><Relationship Id="rId27" Type="http://schemas.openxmlformats.org/officeDocument/2006/relationships/image" Target="../media/image1270.png"/><Relationship Id="rId30" Type="http://schemas.openxmlformats.org/officeDocument/2006/relationships/customXml" Target="../ink/ink1095.xml"/><Relationship Id="rId35" Type="http://schemas.openxmlformats.org/officeDocument/2006/relationships/image" Target="../media/image1310.png"/><Relationship Id="rId43" Type="http://schemas.openxmlformats.org/officeDocument/2006/relationships/image" Target="../media/image1350.png"/><Relationship Id="rId48" Type="http://schemas.openxmlformats.org/officeDocument/2006/relationships/customXml" Target="../ink/ink1103.xml"/><Relationship Id="rId77" Type="http://schemas.openxmlformats.org/officeDocument/2006/relationships/image" Target="../media/image422.png"/><Relationship Id="rId100" Type="http://schemas.openxmlformats.org/officeDocument/2006/relationships/customXml" Target="../ink/ink1117.xml"/><Relationship Id="rId105" Type="http://schemas.openxmlformats.org/officeDocument/2006/relationships/image" Target="../media/image407.png"/><Relationship Id="rId113" Type="http://schemas.openxmlformats.org/officeDocument/2006/relationships/image" Target="../media/image412.png"/><Relationship Id="rId80" Type="http://schemas.openxmlformats.org/officeDocument/2006/relationships/customXml" Target="../ink/ink1107.xml"/><Relationship Id="rId85" Type="http://schemas.openxmlformats.org/officeDocument/2006/relationships/image" Target="../media/image426.png"/><Relationship Id="rId93" Type="http://schemas.openxmlformats.org/officeDocument/2006/relationships/image" Target="../media/image401.png"/><Relationship Id="rId98" Type="http://schemas.openxmlformats.org/officeDocument/2006/relationships/customXml" Target="../ink/ink1116.xml"/><Relationship Id="rId3" Type="http://schemas.openxmlformats.org/officeDocument/2006/relationships/image" Target="../media/image1150.png"/><Relationship Id="rId12" Type="http://schemas.openxmlformats.org/officeDocument/2006/relationships/customXml" Target="../ink/ink1086.xml"/><Relationship Id="rId17" Type="http://schemas.openxmlformats.org/officeDocument/2006/relationships/image" Target="../media/image1220.png"/><Relationship Id="rId25" Type="http://schemas.openxmlformats.org/officeDocument/2006/relationships/image" Target="../media/image1260.png"/><Relationship Id="rId33" Type="http://schemas.openxmlformats.org/officeDocument/2006/relationships/image" Target="../media/image1300.png"/><Relationship Id="rId38" Type="http://schemas.openxmlformats.org/officeDocument/2006/relationships/customXml" Target="../ink/ink1099.xml"/><Relationship Id="rId46" Type="http://schemas.openxmlformats.org/officeDocument/2006/relationships/customXml" Target="../ink/ink1102.xml"/><Relationship Id="rId103" Type="http://schemas.openxmlformats.org/officeDocument/2006/relationships/image" Target="../media/image406.png"/><Relationship Id="rId108" Type="http://schemas.openxmlformats.org/officeDocument/2006/relationships/customXml" Target="../ink/ink1121.xml"/><Relationship Id="rId20" Type="http://schemas.openxmlformats.org/officeDocument/2006/relationships/customXml" Target="../ink/ink1090.xml"/><Relationship Id="rId41" Type="http://schemas.openxmlformats.org/officeDocument/2006/relationships/image" Target="../media/image1340.png"/><Relationship Id="rId75" Type="http://schemas.openxmlformats.org/officeDocument/2006/relationships/image" Target="../media/image421.png"/><Relationship Id="rId83" Type="http://schemas.openxmlformats.org/officeDocument/2006/relationships/image" Target="../media/image425.png"/><Relationship Id="rId88" Type="http://schemas.openxmlformats.org/officeDocument/2006/relationships/customXml" Target="../ink/ink1111.xml"/><Relationship Id="rId91" Type="http://schemas.openxmlformats.org/officeDocument/2006/relationships/image" Target="../media/image400.png"/><Relationship Id="rId96" Type="http://schemas.openxmlformats.org/officeDocument/2006/relationships/customXml" Target="../ink/ink1115.xml"/><Relationship Id="rId111" Type="http://schemas.openxmlformats.org/officeDocument/2006/relationships/image" Target="../media/image41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085.xml"/><Relationship Id="rId15" Type="http://schemas.openxmlformats.org/officeDocument/2006/relationships/image" Target="../media/image1210.png"/><Relationship Id="rId23" Type="http://schemas.openxmlformats.org/officeDocument/2006/relationships/image" Target="../media/image1250.png"/><Relationship Id="rId28" Type="http://schemas.openxmlformats.org/officeDocument/2006/relationships/customXml" Target="../ink/ink1094.xml"/><Relationship Id="rId36" Type="http://schemas.openxmlformats.org/officeDocument/2006/relationships/customXml" Target="../ink/ink1098.xml"/><Relationship Id="rId49" Type="http://schemas.openxmlformats.org/officeDocument/2006/relationships/image" Target="../media/image3801.png"/><Relationship Id="rId106" Type="http://schemas.openxmlformats.org/officeDocument/2006/relationships/customXml" Target="../ink/ink1120.xml"/><Relationship Id="rId31" Type="http://schemas.openxmlformats.org/officeDocument/2006/relationships/image" Target="../media/image1290.png"/><Relationship Id="rId44" Type="http://schemas.openxmlformats.org/officeDocument/2006/relationships/customXml" Target="../ink/ink1101.xml"/><Relationship Id="rId78" Type="http://schemas.openxmlformats.org/officeDocument/2006/relationships/customXml" Target="../ink/ink1106.xml"/><Relationship Id="rId81" Type="http://schemas.openxmlformats.org/officeDocument/2006/relationships/image" Target="../media/image424.png"/><Relationship Id="rId86" Type="http://schemas.openxmlformats.org/officeDocument/2006/relationships/customXml" Target="../ink/ink1110.xml"/><Relationship Id="rId94" Type="http://schemas.openxmlformats.org/officeDocument/2006/relationships/customXml" Target="../ink/ink1114.xml"/><Relationship Id="rId99" Type="http://schemas.openxmlformats.org/officeDocument/2006/relationships/image" Target="../media/image404.png"/><Relationship Id="rId101" Type="http://schemas.openxmlformats.org/officeDocument/2006/relationships/image" Target="../media/image405.png"/><Relationship Id="rId4" Type="http://schemas.openxmlformats.org/officeDocument/2006/relationships/customXml" Target="../ink/ink1084.xml"/><Relationship Id="rId13" Type="http://schemas.openxmlformats.org/officeDocument/2006/relationships/image" Target="../media/image1200.png"/><Relationship Id="rId18" Type="http://schemas.openxmlformats.org/officeDocument/2006/relationships/customXml" Target="../ink/ink1089.xml"/><Relationship Id="rId109" Type="http://schemas.openxmlformats.org/officeDocument/2006/relationships/image" Target="../media/image409.png"/><Relationship Id="rId34" Type="http://schemas.openxmlformats.org/officeDocument/2006/relationships/customXml" Target="../ink/ink1097.xml"/><Relationship Id="rId50" Type="http://schemas.openxmlformats.org/officeDocument/2006/relationships/customXml" Target="../ink/ink1104.xml"/><Relationship Id="rId76" Type="http://schemas.openxmlformats.org/officeDocument/2006/relationships/customXml" Target="../ink/ink1105.xml"/><Relationship Id="rId97" Type="http://schemas.openxmlformats.org/officeDocument/2006/relationships/image" Target="../media/image403.png"/><Relationship Id="rId104" Type="http://schemas.openxmlformats.org/officeDocument/2006/relationships/customXml" Target="../ink/ink1119.xml"/><Relationship Id="rId92" Type="http://schemas.openxmlformats.org/officeDocument/2006/relationships/customXml" Target="../ink/ink1113.xml"/><Relationship Id="rId2" Type="http://schemas.openxmlformats.org/officeDocument/2006/relationships/customXml" Target="../ink/ink1083.xml"/><Relationship Id="rId29" Type="http://schemas.openxmlformats.org/officeDocument/2006/relationships/image" Target="../media/image1280.png"/><Relationship Id="rId24" Type="http://schemas.openxmlformats.org/officeDocument/2006/relationships/customXml" Target="../ink/ink1092.xml"/><Relationship Id="rId45" Type="http://schemas.openxmlformats.org/officeDocument/2006/relationships/image" Target="../media/image1170.png"/><Relationship Id="rId87" Type="http://schemas.openxmlformats.org/officeDocument/2006/relationships/image" Target="../media/image427.png"/><Relationship Id="rId110" Type="http://schemas.openxmlformats.org/officeDocument/2006/relationships/customXml" Target="../ink/ink1122.xml"/></Relationships>
</file>

<file path=ppt/slides/_rels/slide22.xml.rels><?xml version="1.0" encoding="UTF-8" standalone="yes"?>
<Relationships xmlns="http://schemas.openxmlformats.org/package/2006/relationships"><Relationship Id="rId231" Type="http://schemas.openxmlformats.org/officeDocument/2006/relationships/customXml" Target="../ink/ink1164.xml"/><Relationship Id="rId175" Type="http://schemas.openxmlformats.org/officeDocument/2006/relationships/customXml" Target="../ink/ink1127.xml"/><Relationship Id="rId89" Type="http://schemas.openxmlformats.org/officeDocument/2006/relationships/image" Target="../media/image401.png"/><Relationship Id="rId68" Type="http://schemas.openxmlformats.org/officeDocument/2006/relationships/image" Target="../media/image1890.png"/><Relationship Id="rId21" Type="http://schemas.openxmlformats.org/officeDocument/2006/relationships/image" Target="../media/image1750.png"/><Relationship Id="rId170" Type="http://schemas.openxmlformats.org/officeDocument/2006/relationships/image" Target="../media/image429.png"/><Relationship Id="rId191" Type="http://schemas.openxmlformats.org/officeDocument/2006/relationships/customXml" Target="../ink/ink1138.xml"/><Relationship Id="rId196" Type="http://schemas.openxmlformats.org/officeDocument/2006/relationships/image" Target="../media/image408.png"/><Relationship Id="rId200" Type="http://schemas.openxmlformats.org/officeDocument/2006/relationships/image" Target="../media/image411.png"/><Relationship Id="rId205" Type="http://schemas.openxmlformats.org/officeDocument/2006/relationships/customXml" Target="../ink/ink1145.xml"/><Relationship Id="rId226" Type="http://schemas.openxmlformats.org/officeDocument/2006/relationships/customXml" Target="../ink/ink1159.xml"/><Relationship Id="rId247" Type="http://schemas.openxmlformats.org/officeDocument/2006/relationships/customXml" Target="../ink/ink1172.xml"/><Relationship Id="rId221" Type="http://schemas.openxmlformats.org/officeDocument/2006/relationships/image" Target="../media/image166.png"/><Relationship Id="rId242" Type="http://schemas.openxmlformats.org/officeDocument/2006/relationships/image" Target="../media/image176.png"/><Relationship Id="rId74" Type="http://schemas.openxmlformats.org/officeDocument/2006/relationships/image" Target="../media/image1920.png"/><Relationship Id="rId181" Type="http://schemas.openxmlformats.org/officeDocument/2006/relationships/customXml" Target="../ink/ink1130.xml"/><Relationship Id="rId186" Type="http://schemas.openxmlformats.org/officeDocument/2006/relationships/customXml" Target="../ink/ink1133.xml"/><Relationship Id="rId95" Type="http://schemas.openxmlformats.org/officeDocument/2006/relationships/image" Target="../media/image404.png"/><Relationship Id="rId216" Type="http://schemas.openxmlformats.org/officeDocument/2006/relationships/customXml" Target="../ink/ink1154.xml"/><Relationship Id="rId237" Type="http://schemas.openxmlformats.org/officeDocument/2006/relationships/customXml" Target="../ink/ink1167.xml"/><Relationship Id="rId211" Type="http://schemas.openxmlformats.org/officeDocument/2006/relationships/customXml" Target="../ink/ink1150.xml"/><Relationship Id="rId232" Type="http://schemas.openxmlformats.org/officeDocument/2006/relationships/image" Target="../media/image169.png"/><Relationship Id="rId27" Type="http://schemas.openxmlformats.org/officeDocument/2006/relationships/image" Target="../media/image1780.png"/><Relationship Id="rId171" Type="http://schemas.openxmlformats.org/officeDocument/2006/relationships/customXml" Target="../ink/ink1125.xml"/><Relationship Id="rId176" Type="http://schemas.openxmlformats.org/officeDocument/2006/relationships/image" Target="../media/image432.png"/><Relationship Id="rId192" Type="http://schemas.openxmlformats.org/officeDocument/2006/relationships/image" Target="../media/image406.png"/><Relationship Id="rId197" Type="http://schemas.openxmlformats.org/officeDocument/2006/relationships/customXml" Target="../ink/ink1141.xml"/><Relationship Id="rId206" Type="http://schemas.openxmlformats.org/officeDocument/2006/relationships/customXml" Target="../ink/ink1146.xml"/><Relationship Id="rId80" Type="http://schemas.openxmlformats.org/officeDocument/2006/relationships/image" Target="../media/image1950.png"/><Relationship Id="rId227" Type="http://schemas.openxmlformats.org/officeDocument/2006/relationships/customXml" Target="../ink/ink1160.xml"/><Relationship Id="rId201" Type="http://schemas.openxmlformats.org/officeDocument/2006/relationships/customXml" Target="../ink/ink1143.xml"/><Relationship Id="rId222" Type="http://schemas.openxmlformats.org/officeDocument/2006/relationships/customXml" Target="../ink/ink1157.xml"/><Relationship Id="rId243" Type="http://schemas.openxmlformats.org/officeDocument/2006/relationships/customXml" Target="../ink/ink1170.xml"/><Relationship Id="rId248" Type="http://schemas.openxmlformats.org/officeDocument/2006/relationships/image" Target="../media/image188.png"/><Relationship Id="rId25" Type="http://schemas.openxmlformats.org/officeDocument/2006/relationships/image" Target="../media/image1770.png"/><Relationship Id="rId174" Type="http://schemas.openxmlformats.org/officeDocument/2006/relationships/image" Target="../media/image431.png"/><Relationship Id="rId179" Type="http://schemas.openxmlformats.org/officeDocument/2006/relationships/customXml" Target="../ink/ink1129.xml"/><Relationship Id="rId182" Type="http://schemas.openxmlformats.org/officeDocument/2006/relationships/image" Target="../media/image427.png"/><Relationship Id="rId187" Type="http://schemas.openxmlformats.org/officeDocument/2006/relationships/customXml" Target="../ink/ink1134.xml"/><Relationship Id="rId91" Type="http://schemas.openxmlformats.org/officeDocument/2006/relationships/image" Target="../media/image402.png"/><Relationship Id="rId195" Type="http://schemas.openxmlformats.org/officeDocument/2006/relationships/customXml" Target="../ink/ink1140.xml"/><Relationship Id="rId209" Type="http://schemas.openxmlformats.org/officeDocument/2006/relationships/image" Target="../media/image162.png"/><Relationship Id="rId70" Type="http://schemas.openxmlformats.org/officeDocument/2006/relationships/image" Target="../media/image1900.png"/><Relationship Id="rId217" Type="http://schemas.openxmlformats.org/officeDocument/2006/relationships/image" Target="../media/image164.png"/><Relationship Id="rId1" Type="http://schemas.openxmlformats.org/officeDocument/2006/relationships/slideLayout" Target="../slideLayouts/slideLayout1.xml"/><Relationship Id="rId190" Type="http://schemas.openxmlformats.org/officeDocument/2006/relationships/customXml" Target="../ink/ink1137.xml"/><Relationship Id="rId204" Type="http://schemas.openxmlformats.org/officeDocument/2006/relationships/image" Target="../media/image161.png"/><Relationship Id="rId212" Type="http://schemas.openxmlformats.org/officeDocument/2006/relationships/customXml" Target="../ink/ink1151.xml"/><Relationship Id="rId220" Type="http://schemas.openxmlformats.org/officeDocument/2006/relationships/customXml" Target="../ink/ink1156.xml"/><Relationship Id="rId225" Type="http://schemas.openxmlformats.org/officeDocument/2006/relationships/image" Target="../media/image168.png"/><Relationship Id="rId233" Type="http://schemas.openxmlformats.org/officeDocument/2006/relationships/customXml" Target="../ink/ink1165.xml"/><Relationship Id="rId238" Type="http://schemas.openxmlformats.org/officeDocument/2006/relationships/image" Target="../media/image174.png"/><Relationship Id="rId241" Type="http://schemas.openxmlformats.org/officeDocument/2006/relationships/customXml" Target="../ink/ink1169.xml"/><Relationship Id="rId246" Type="http://schemas.openxmlformats.org/officeDocument/2006/relationships/image" Target="../media/image184.png"/><Relationship Id="rId23" Type="http://schemas.openxmlformats.org/officeDocument/2006/relationships/image" Target="../media/image1760.png"/><Relationship Id="rId177" Type="http://schemas.openxmlformats.org/officeDocument/2006/relationships/customXml" Target="../ink/ink1128.xml"/><Relationship Id="rId185" Type="http://schemas.openxmlformats.org/officeDocument/2006/relationships/customXml" Target="../ink/ink1132.xml"/><Relationship Id="rId198" Type="http://schemas.openxmlformats.org/officeDocument/2006/relationships/image" Target="../media/image409.png"/><Relationship Id="rId78" Type="http://schemas.openxmlformats.org/officeDocument/2006/relationships/image" Target="../media/image1940.png"/><Relationship Id="rId4" Type="http://schemas.openxmlformats.org/officeDocument/2006/relationships/customXml" Target="../ink/ink1124.xml"/><Relationship Id="rId172" Type="http://schemas.openxmlformats.org/officeDocument/2006/relationships/image" Target="../media/image430.png"/><Relationship Id="rId180" Type="http://schemas.openxmlformats.org/officeDocument/2006/relationships/image" Target="../media/image426.png"/><Relationship Id="rId193" Type="http://schemas.openxmlformats.org/officeDocument/2006/relationships/customXml" Target="../ink/ink1139.xml"/><Relationship Id="rId202" Type="http://schemas.openxmlformats.org/officeDocument/2006/relationships/image" Target="../media/image412.png"/><Relationship Id="rId207" Type="http://schemas.openxmlformats.org/officeDocument/2006/relationships/customXml" Target="../ink/ink1147.xml"/><Relationship Id="rId210" Type="http://schemas.openxmlformats.org/officeDocument/2006/relationships/customXml" Target="../ink/ink1149.xml"/><Relationship Id="rId215" Type="http://schemas.openxmlformats.org/officeDocument/2006/relationships/image" Target="../media/image163.png"/><Relationship Id="rId223" Type="http://schemas.openxmlformats.org/officeDocument/2006/relationships/image" Target="../media/image167.png"/><Relationship Id="rId228" Type="http://schemas.openxmlformats.org/officeDocument/2006/relationships/customXml" Target="../ink/ink1161.xml"/><Relationship Id="rId236" Type="http://schemas.openxmlformats.org/officeDocument/2006/relationships/image" Target="../media/image173.png"/><Relationship Id="rId244" Type="http://schemas.openxmlformats.org/officeDocument/2006/relationships/image" Target="../media/image183.png"/><Relationship Id="rId249" Type="http://schemas.openxmlformats.org/officeDocument/2006/relationships/customXml" Target="../ink/ink1173.xml"/><Relationship Id="rId188" Type="http://schemas.openxmlformats.org/officeDocument/2006/relationships/customXml" Target="../ink/ink1135.xml"/><Relationship Id="rId97" Type="http://schemas.openxmlformats.org/officeDocument/2006/relationships/image" Target="../media/image405.png"/><Relationship Id="rId76" Type="http://schemas.openxmlformats.org/officeDocument/2006/relationships/image" Target="../media/image1930.png"/><Relationship Id="rId183" Type="http://schemas.openxmlformats.org/officeDocument/2006/relationships/customXml" Target="../ink/ink1131.xml"/><Relationship Id="rId213" Type="http://schemas.openxmlformats.org/officeDocument/2006/relationships/customXml" Target="../ink/ink1152.xml"/><Relationship Id="rId218" Type="http://schemas.openxmlformats.org/officeDocument/2006/relationships/customXml" Target="../ink/ink1155.xml"/><Relationship Id="rId234" Type="http://schemas.openxmlformats.org/officeDocument/2006/relationships/image" Target="../media/image170.png"/><Relationship Id="rId239" Type="http://schemas.openxmlformats.org/officeDocument/2006/relationships/customXml" Target="../ink/ink1168.xml"/><Relationship Id="rId2" Type="http://schemas.openxmlformats.org/officeDocument/2006/relationships/image" Target="../media/image158.png"/><Relationship Id="rId250" Type="http://schemas.openxmlformats.org/officeDocument/2006/relationships/image" Target="../media/image160.png"/><Relationship Id="rId178" Type="http://schemas.openxmlformats.org/officeDocument/2006/relationships/image" Target="../media/image433.png"/><Relationship Id="rId87" Type="http://schemas.openxmlformats.org/officeDocument/2006/relationships/image" Target="../media/image400.png"/><Relationship Id="rId173" Type="http://schemas.openxmlformats.org/officeDocument/2006/relationships/customXml" Target="../ink/ink1126.xml"/><Relationship Id="rId194" Type="http://schemas.openxmlformats.org/officeDocument/2006/relationships/image" Target="../media/image407.png"/><Relationship Id="rId199" Type="http://schemas.openxmlformats.org/officeDocument/2006/relationships/customXml" Target="../ink/ink1142.xml"/><Relationship Id="rId203" Type="http://schemas.openxmlformats.org/officeDocument/2006/relationships/customXml" Target="../ink/ink1144.xml"/><Relationship Id="rId208" Type="http://schemas.openxmlformats.org/officeDocument/2006/relationships/customXml" Target="../ink/ink1148.xml"/><Relationship Id="rId229" Type="http://schemas.openxmlformats.org/officeDocument/2006/relationships/customXml" Target="../ink/ink1162.xml"/><Relationship Id="rId224" Type="http://schemas.openxmlformats.org/officeDocument/2006/relationships/customXml" Target="../ink/ink1158.xml"/><Relationship Id="rId19" Type="http://schemas.openxmlformats.org/officeDocument/2006/relationships/image" Target="../media/image1740.png"/><Relationship Id="rId240" Type="http://schemas.openxmlformats.org/officeDocument/2006/relationships/image" Target="../media/image175.png"/><Relationship Id="rId245" Type="http://schemas.openxmlformats.org/officeDocument/2006/relationships/customXml" Target="../ink/ink1171.xml"/><Relationship Id="rId184" Type="http://schemas.openxmlformats.org/officeDocument/2006/relationships/image" Target="../media/image428.png"/><Relationship Id="rId93" Type="http://schemas.openxmlformats.org/officeDocument/2006/relationships/image" Target="../media/image403.png"/><Relationship Id="rId189" Type="http://schemas.openxmlformats.org/officeDocument/2006/relationships/customXml" Target="../ink/ink1136.xml"/><Relationship Id="rId72" Type="http://schemas.openxmlformats.org/officeDocument/2006/relationships/image" Target="../media/image1910.png"/><Relationship Id="rId219" Type="http://schemas.openxmlformats.org/officeDocument/2006/relationships/image" Target="../media/image165.png"/><Relationship Id="rId3" Type="http://schemas.openxmlformats.org/officeDocument/2006/relationships/image" Target="../media/image159.png"/><Relationship Id="rId214" Type="http://schemas.openxmlformats.org/officeDocument/2006/relationships/customXml" Target="../ink/ink1153.xml"/><Relationship Id="rId230" Type="http://schemas.openxmlformats.org/officeDocument/2006/relationships/customXml" Target="../ink/ink1163.xml"/><Relationship Id="rId235" Type="http://schemas.openxmlformats.org/officeDocument/2006/relationships/customXml" Target="../ink/ink1166.xml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186.xml"/><Relationship Id="rId21" Type="http://schemas.openxmlformats.org/officeDocument/2006/relationships/image" Target="../media/image1040.png"/><Relationship Id="rId63" Type="http://schemas.openxmlformats.org/officeDocument/2006/relationships/image" Target="../media/image3601.png"/><Relationship Id="rId68" Type="http://schemas.openxmlformats.org/officeDocument/2006/relationships/customXml" Target="../ink/ink1197.xml"/><Relationship Id="rId84" Type="http://schemas.openxmlformats.org/officeDocument/2006/relationships/customXml" Target="../ink/ink1205.xml"/><Relationship Id="rId89" Type="http://schemas.openxmlformats.org/officeDocument/2006/relationships/image" Target="../media/image401.png"/><Relationship Id="rId16" Type="http://schemas.openxmlformats.org/officeDocument/2006/relationships/customXml" Target="../ink/ink1181.xml"/><Relationship Id="rId107" Type="http://schemas.openxmlformats.org/officeDocument/2006/relationships/image" Target="../media/image411.png"/><Relationship Id="rId11" Type="http://schemas.openxmlformats.org/officeDocument/2006/relationships/image" Target="../media/image990.png"/><Relationship Id="rId53" Type="http://schemas.openxmlformats.org/officeDocument/2006/relationships/image" Target="../media/image1600.png"/><Relationship Id="rId58" Type="http://schemas.openxmlformats.org/officeDocument/2006/relationships/customXml" Target="../ink/ink1193.xml"/><Relationship Id="rId74" Type="http://schemas.openxmlformats.org/officeDocument/2006/relationships/customXml" Target="../ink/ink1200.xml"/><Relationship Id="rId79" Type="http://schemas.openxmlformats.org/officeDocument/2006/relationships/image" Target="../media/image433.png"/><Relationship Id="rId102" Type="http://schemas.openxmlformats.org/officeDocument/2006/relationships/customXml" Target="../ink/ink1214.xml"/><Relationship Id="rId5" Type="http://schemas.openxmlformats.org/officeDocument/2006/relationships/image" Target="../media/image960.png"/><Relationship Id="rId90" Type="http://schemas.openxmlformats.org/officeDocument/2006/relationships/customXml" Target="../ink/ink1208.xml"/><Relationship Id="rId95" Type="http://schemas.openxmlformats.org/officeDocument/2006/relationships/image" Target="../media/image404.png"/><Relationship Id="rId14" Type="http://schemas.openxmlformats.org/officeDocument/2006/relationships/customXml" Target="../ink/ink1180.xml"/><Relationship Id="rId22" Type="http://schemas.openxmlformats.org/officeDocument/2006/relationships/customXml" Target="../ink/ink1184.xml"/><Relationship Id="rId27" Type="http://schemas.openxmlformats.org/officeDocument/2006/relationships/image" Target="../media/image1070.png"/><Relationship Id="rId43" Type="http://schemas.openxmlformats.org/officeDocument/2006/relationships/image" Target="../media/image1550.png"/><Relationship Id="rId56" Type="http://schemas.openxmlformats.org/officeDocument/2006/relationships/customXml" Target="../ink/ink1192.xml"/><Relationship Id="rId64" Type="http://schemas.openxmlformats.org/officeDocument/2006/relationships/customXml" Target="../ink/ink1195.xml"/><Relationship Id="rId69" Type="http://schemas.openxmlformats.org/officeDocument/2006/relationships/image" Target="../media/image3641.png"/><Relationship Id="rId77" Type="http://schemas.openxmlformats.org/officeDocument/2006/relationships/image" Target="../media/image432.png"/><Relationship Id="rId100" Type="http://schemas.openxmlformats.org/officeDocument/2006/relationships/customXml" Target="../ink/ink1213.xml"/><Relationship Id="rId105" Type="http://schemas.openxmlformats.org/officeDocument/2006/relationships/image" Target="../media/image409.png"/><Relationship Id="rId8" Type="http://schemas.openxmlformats.org/officeDocument/2006/relationships/customXml" Target="../ink/ink1177.xml"/><Relationship Id="rId51" Type="http://schemas.openxmlformats.org/officeDocument/2006/relationships/image" Target="../media/image1590.png"/><Relationship Id="rId72" Type="http://schemas.openxmlformats.org/officeDocument/2006/relationships/customXml" Target="../ink/ink1199.xml"/><Relationship Id="rId80" Type="http://schemas.openxmlformats.org/officeDocument/2006/relationships/customXml" Target="../ink/ink1203.xml"/><Relationship Id="rId85" Type="http://schemas.openxmlformats.org/officeDocument/2006/relationships/image" Target="../media/image428.png"/><Relationship Id="rId93" Type="http://schemas.openxmlformats.org/officeDocument/2006/relationships/image" Target="../media/image403.png"/><Relationship Id="rId98" Type="http://schemas.openxmlformats.org/officeDocument/2006/relationships/customXml" Target="../ink/ink1212.xml"/><Relationship Id="rId3" Type="http://schemas.openxmlformats.org/officeDocument/2006/relationships/image" Target="../media/image950.png"/><Relationship Id="rId12" Type="http://schemas.openxmlformats.org/officeDocument/2006/relationships/customXml" Target="../ink/ink1179.xml"/><Relationship Id="rId17" Type="http://schemas.openxmlformats.org/officeDocument/2006/relationships/image" Target="../media/image3591.png"/><Relationship Id="rId25" Type="http://schemas.openxmlformats.org/officeDocument/2006/relationships/image" Target="../media/image1060.png"/><Relationship Id="rId46" Type="http://schemas.openxmlformats.org/officeDocument/2006/relationships/customXml" Target="../ink/ink1189.xml"/><Relationship Id="rId67" Type="http://schemas.openxmlformats.org/officeDocument/2006/relationships/image" Target="../media/image3631.png"/><Relationship Id="rId103" Type="http://schemas.openxmlformats.org/officeDocument/2006/relationships/image" Target="../media/image408.png"/><Relationship Id="rId108" Type="http://schemas.openxmlformats.org/officeDocument/2006/relationships/customXml" Target="../ink/ink1217.xml"/><Relationship Id="rId20" Type="http://schemas.openxmlformats.org/officeDocument/2006/relationships/customXml" Target="../ink/ink1183.xml"/><Relationship Id="rId54" Type="http://schemas.openxmlformats.org/officeDocument/2006/relationships/customXml" Target="../ink/ink1191.xml"/><Relationship Id="rId62" Type="http://schemas.openxmlformats.org/officeDocument/2006/relationships/customXml" Target="../ink/ink1194.xml"/><Relationship Id="rId70" Type="http://schemas.openxmlformats.org/officeDocument/2006/relationships/customXml" Target="../ink/ink1198.xml"/><Relationship Id="rId75" Type="http://schemas.openxmlformats.org/officeDocument/2006/relationships/image" Target="../media/image431.png"/><Relationship Id="rId83" Type="http://schemas.openxmlformats.org/officeDocument/2006/relationships/image" Target="../media/image427.png"/><Relationship Id="rId88" Type="http://schemas.openxmlformats.org/officeDocument/2006/relationships/customXml" Target="../ink/ink1207.xml"/><Relationship Id="rId91" Type="http://schemas.openxmlformats.org/officeDocument/2006/relationships/image" Target="../media/image402.png"/><Relationship Id="rId96" Type="http://schemas.openxmlformats.org/officeDocument/2006/relationships/customXml" Target="../ink/ink121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176.xml"/><Relationship Id="rId15" Type="http://schemas.openxmlformats.org/officeDocument/2006/relationships/image" Target="../media/image1010.png"/><Relationship Id="rId23" Type="http://schemas.openxmlformats.org/officeDocument/2006/relationships/image" Target="../media/image1050.png"/><Relationship Id="rId28" Type="http://schemas.openxmlformats.org/officeDocument/2006/relationships/customXml" Target="../ink/ink1187.xml"/><Relationship Id="rId57" Type="http://schemas.openxmlformats.org/officeDocument/2006/relationships/image" Target="../media/image1620.png"/><Relationship Id="rId106" Type="http://schemas.openxmlformats.org/officeDocument/2006/relationships/customXml" Target="../ink/ink1216.xml"/><Relationship Id="rId10" Type="http://schemas.openxmlformats.org/officeDocument/2006/relationships/customXml" Target="../ink/ink1178.xml"/><Relationship Id="rId44" Type="http://schemas.openxmlformats.org/officeDocument/2006/relationships/customXml" Target="../ink/ink1188.xml"/><Relationship Id="rId52" Type="http://schemas.openxmlformats.org/officeDocument/2006/relationships/customXml" Target="../ink/ink1190.xml"/><Relationship Id="rId65" Type="http://schemas.openxmlformats.org/officeDocument/2006/relationships/image" Target="../media/image3611.png"/><Relationship Id="rId73" Type="http://schemas.openxmlformats.org/officeDocument/2006/relationships/image" Target="../media/image430.png"/><Relationship Id="rId78" Type="http://schemas.openxmlformats.org/officeDocument/2006/relationships/customXml" Target="../ink/ink1202.xml"/><Relationship Id="rId81" Type="http://schemas.openxmlformats.org/officeDocument/2006/relationships/image" Target="../media/image426.png"/><Relationship Id="rId86" Type="http://schemas.openxmlformats.org/officeDocument/2006/relationships/customXml" Target="../ink/ink1206.xml"/><Relationship Id="rId94" Type="http://schemas.openxmlformats.org/officeDocument/2006/relationships/customXml" Target="../ink/ink1210.xml"/><Relationship Id="rId99" Type="http://schemas.openxmlformats.org/officeDocument/2006/relationships/image" Target="../media/image406.png"/><Relationship Id="rId101" Type="http://schemas.openxmlformats.org/officeDocument/2006/relationships/image" Target="../media/image407.png"/><Relationship Id="rId4" Type="http://schemas.openxmlformats.org/officeDocument/2006/relationships/customXml" Target="../ink/ink1175.xml"/><Relationship Id="rId9" Type="http://schemas.openxmlformats.org/officeDocument/2006/relationships/image" Target="../media/image980.png"/><Relationship Id="rId13" Type="http://schemas.openxmlformats.org/officeDocument/2006/relationships/image" Target="../media/image1000.png"/><Relationship Id="rId18" Type="http://schemas.openxmlformats.org/officeDocument/2006/relationships/customXml" Target="../ink/ink1182.xml"/><Relationship Id="rId109" Type="http://schemas.openxmlformats.org/officeDocument/2006/relationships/image" Target="../media/image412.png"/><Relationship Id="rId55" Type="http://schemas.openxmlformats.org/officeDocument/2006/relationships/image" Target="../media/image1610.png"/><Relationship Id="rId76" Type="http://schemas.openxmlformats.org/officeDocument/2006/relationships/customXml" Target="../ink/ink1201.xml"/><Relationship Id="rId97" Type="http://schemas.openxmlformats.org/officeDocument/2006/relationships/image" Target="../media/image405.png"/><Relationship Id="rId104" Type="http://schemas.openxmlformats.org/officeDocument/2006/relationships/customXml" Target="../ink/ink1215.xml"/><Relationship Id="rId7" Type="http://schemas.openxmlformats.org/officeDocument/2006/relationships/image" Target="../media/image970.png"/><Relationship Id="rId71" Type="http://schemas.openxmlformats.org/officeDocument/2006/relationships/image" Target="../media/image429.png"/><Relationship Id="rId92" Type="http://schemas.openxmlformats.org/officeDocument/2006/relationships/customXml" Target="../ink/ink1209.xml"/><Relationship Id="rId2" Type="http://schemas.openxmlformats.org/officeDocument/2006/relationships/customXml" Target="../ink/ink1174.xml"/><Relationship Id="rId24" Type="http://schemas.openxmlformats.org/officeDocument/2006/relationships/customXml" Target="../ink/ink1185.xml"/><Relationship Id="rId45" Type="http://schemas.openxmlformats.org/officeDocument/2006/relationships/image" Target="../media/image1560.png"/><Relationship Id="rId66" Type="http://schemas.openxmlformats.org/officeDocument/2006/relationships/customXml" Target="../ink/ink1196.xml"/><Relationship Id="rId87" Type="http://schemas.openxmlformats.org/officeDocument/2006/relationships/image" Target="../media/image400.png"/><Relationship Id="rId61" Type="http://schemas.openxmlformats.org/officeDocument/2006/relationships/image" Target="../media/image1640.png"/><Relationship Id="rId82" Type="http://schemas.openxmlformats.org/officeDocument/2006/relationships/customXml" Target="../ink/ink1204.xml"/><Relationship Id="rId19" Type="http://schemas.openxmlformats.org/officeDocument/2006/relationships/image" Target="../media/image1030.png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30.xml"/><Relationship Id="rId21" Type="http://schemas.openxmlformats.org/officeDocument/2006/relationships/image" Target="../media/image1040.png"/><Relationship Id="rId42" Type="http://schemas.openxmlformats.org/officeDocument/2006/relationships/customXml" Target="../ink/ink1238.xml"/><Relationship Id="rId47" Type="http://schemas.openxmlformats.org/officeDocument/2006/relationships/image" Target="../media/image397.png"/><Relationship Id="rId84" Type="http://schemas.openxmlformats.org/officeDocument/2006/relationships/customXml" Target="../ink/ink1249.xml"/><Relationship Id="rId89" Type="http://schemas.openxmlformats.org/officeDocument/2006/relationships/image" Target="../media/image401.png"/><Relationship Id="rId16" Type="http://schemas.openxmlformats.org/officeDocument/2006/relationships/customXml" Target="../ink/ink1225.xml"/><Relationship Id="rId107" Type="http://schemas.openxmlformats.org/officeDocument/2006/relationships/image" Target="../media/image411.png"/><Relationship Id="rId11" Type="http://schemas.openxmlformats.org/officeDocument/2006/relationships/image" Target="../media/image990.png"/><Relationship Id="rId32" Type="http://schemas.openxmlformats.org/officeDocument/2006/relationships/customXml" Target="../ink/ink1233.xml"/><Relationship Id="rId37" Type="http://schemas.openxmlformats.org/officeDocument/2006/relationships/image" Target="../media/image392.png"/><Relationship Id="rId74" Type="http://schemas.openxmlformats.org/officeDocument/2006/relationships/customXml" Target="../ink/ink1244.xml"/><Relationship Id="rId79" Type="http://schemas.openxmlformats.org/officeDocument/2006/relationships/image" Target="../media/image433.png"/><Relationship Id="rId102" Type="http://schemas.openxmlformats.org/officeDocument/2006/relationships/customXml" Target="../ink/ink1258.xml"/><Relationship Id="rId5" Type="http://schemas.openxmlformats.org/officeDocument/2006/relationships/image" Target="../media/image960.png"/><Relationship Id="rId90" Type="http://schemas.openxmlformats.org/officeDocument/2006/relationships/customXml" Target="../ink/ink1252.xml"/><Relationship Id="rId95" Type="http://schemas.openxmlformats.org/officeDocument/2006/relationships/image" Target="../media/image404.png"/><Relationship Id="rId14" Type="http://schemas.openxmlformats.org/officeDocument/2006/relationships/customXml" Target="../ink/ink1224.xml"/><Relationship Id="rId22" Type="http://schemas.openxmlformats.org/officeDocument/2006/relationships/customXml" Target="../ink/ink1228.xml"/><Relationship Id="rId27" Type="http://schemas.openxmlformats.org/officeDocument/2006/relationships/image" Target="../media/image1070.png"/><Relationship Id="rId30" Type="http://schemas.openxmlformats.org/officeDocument/2006/relationships/customXml" Target="../ink/ink1232.xml"/><Relationship Id="rId35" Type="http://schemas.openxmlformats.org/officeDocument/2006/relationships/image" Target="../media/image391.png"/><Relationship Id="rId43" Type="http://schemas.openxmlformats.org/officeDocument/2006/relationships/image" Target="../media/image395.png"/><Relationship Id="rId48" Type="http://schemas.openxmlformats.org/officeDocument/2006/relationships/customXml" Target="../ink/ink1241.xml"/><Relationship Id="rId77" Type="http://schemas.openxmlformats.org/officeDocument/2006/relationships/image" Target="../media/image432.png"/><Relationship Id="rId100" Type="http://schemas.openxmlformats.org/officeDocument/2006/relationships/customXml" Target="../ink/ink1257.xml"/><Relationship Id="rId105" Type="http://schemas.openxmlformats.org/officeDocument/2006/relationships/image" Target="../media/image409.png"/><Relationship Id="rId8" Type="http://schemas.openxmlformats.org/officeDocument/2006/relationships/customXml" Target="../ink/ink1221.xml"/><Relationship Id="rId72" Type="http://schemas.openxmlformats.org/officeDocument/2006/relationships/customXml" Target="../ink/ink1243.xml"/><Relationship Id="rId80" Type="http://schemas.openxmlformats.org/officeDocument/2006/relationships/customXml" Target="../ink/ink1247.xml"/><Relationship Id="rId85" Type="http://schemas.openxmlformats.org/officeDocument/2006/relationships/image" Target="../media/image428.png"/><Relationship Id="rId93" Type="http://schemas.openxmlformats.org/officeDocument/2006/relationships/image" Target="../media/image403.png"/><Relationship Id="rId98" Type="http://schemas.openxmlformats.org/officeDocument/2006/relationships/customXml" Target="../ink/ink1256.xml"/><Relationship Id="rId3" Type="http://schemas.openxmlformats.org/officeDocument/2006/relationships/image" Target="../media/image950.png"/><Relationship Id="rId12" Type="http://schemas.openxmlformats.org/officeDocument/2006/relationships/customXml" Target="../ink/ink1223.xml"/><Relationship Id="rId17" Type="http://schemas.openxmlformats.org/officeDocument/2006/relationships/image" Target="../media/image3591.png"/><Relationship Id="rId25" Type="http://schemas.openxmlformats.org/officeDocument/2006/relationships/image" Target="../media/image1060.png"/><Relationship Id="rId33" Type="http://schemas.openxmlformats.org/officeDocument/2006/relationships/image" Target="../media/image390.png"/><Relationship Id="rId38" Type="http://schemas.openxmlformats.org/officeDocument/2006/relationships/customXml" Target="../ink/ink1236.xml"/><Relationship Id="rId46" Type="http://schemas.openxmlformats.org/officeDocument/2006/relationships/customXml" Target="../ink/ink1240.xml"/><Relationship Id="rId103" Type="http://schemas.openxmlformats.org/officeDocument/2006/relationships/image" Target="../media/image408.png"/><Relationship Id="rId108" Type="http://schemas.openxmlformats.org/officeDocument/2006/relationships/customXml" Target="../ink/ink1261.xml"/><Relationship Id="rId20" Type="http://schemas.openxmlformats.org/officeDocument/2006/relationships/customXml" Target="../ink/ink1227.xml"/><Relationship Id="rId41" Type="http://schemas.openxmlformats.org/officeDocument/2006/relationships/image" Target="../media/image394.png"/><Relationship Id="rId75" Type="http://schemas.openxmlformats.org/officeDocument/2006/relationships/image" Target="../media/image431.png"/><Relationship Id="rId83" Type="http://schemas.openxmlformats.org/officeDocument/2006/relationships/image" Target="../media/image427.png"/><Relationship Id="rId88" Type="http://schemas.openxmlformats.org/officeDocument/2006/relationships/customXml" Target="../ink/ink1251.xml"/><Relationship Id="rId91" Type="http://schemas.openxmlformats.org/officeDocument/2006/relationships/image" Target="../media/image402.png"/><Relationship Id="rId96" Type="http://schemas.openxmlformats.org/officeDocument/2006/relationships/customXml" Target="../ink/ink125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220.xml"/><Relationship Id="rId15" Type="http://schemas.openxmlformats.org/officeDocument/2006/relationships/image" Target="../media/image1010.png"/><Relationship Id="rId23" Type="http://schemas.openxmlformats.org/officeDocument/2006/relationships/image" Target="../media/image1050.png"/><Relationship Id="rId28" Type="http://schemas.openxmlformats.org/officeDocument/2006/relationships/customXml" Target="../ink/ink1231.xml"/><Relationship Id="rId36" Type="http://schemas.openxmlformats.org/officeDocument/2006/relationships/customXml" Target="../ink/ink1235.xml"/><Relationship Id="rId49" Type="http://schemas.openxmlformats.org/officeDocument/2006/relationships/image" Target="../media/image398.png"/><Relationship Id="rId106" Type="http://schemas.openxmlformats.org/officeDocument/2006/relationships/customXml" Target="../ink/ink1260.xml"/><Relationship Id="rId10" Type="http://schemas.openxmlformats.org/officeDocument/2006/relationships/customXml" Target="../ink/ink1222.xml"/><Relationship Id="rId31" Type="http://schemas.openxmlformats.org/officeDocument/2006/relationships/image" Target="../media/image389.png"/><Relationship Id="rId44" Type="http://schemas.openxmlformats.org/officeDocument/2006/relationships/customXml" Target="../ink/ink1239.xml"/><Relationship Id="rId73" Type="http://schemas.openxmlformats.org/officeDocument/2006/relationships/image" Target="../media/image430.png"/><Relationship Id="rId78" Type="http://schemas.openxmlformats.org/officeDocument/2006/relationships/customXml" Target="../ink/ink1246.xml"/><Relationship Id="rId81" Type="http://schemas.openxmlformats.org/officeDocument/2006/relationships/image" Target="../media/image426.png"/><Relationship Id="rId86" Type="http://schemas.openxmlformats.org/officeDocument/2006/relationships/customXml" Target="../ink/ink1250.xml"/><Relationship Id="rId94" Type="http://schemas.openxmlformats.org/officeDocument/2006/relationships/customXml" Target="../ink/ink1254.xml"/><Relationship Id="rId99" Type="http://schemas.openxmlformats.org/officeDocument/2006/relationships/image" Target="../media/image406.png"/><Relationship Id="rId101" Type="http://schemas.openxmlformats.org/officeDocument/2006/relationships/image" Target="../media/image407.png"/><Relationship Id="rId4" Type="http://schemas.openxmlformats.org/officeDocument/2006/relationships/customXml" Target="../ink/ink1219.xml"/><Relationship Id="rId9" Type="http://schemas.openxmlformats.org/officeDocument/2006/relationships/image" Target="../media/image980.png"/><Relationship Id="rId13" Type="http://schemas.openxmlformats.org/officeDocument/2006/relationships/image" Target="../media/image1000.png"/><Relationship Id="rId18" Type="http://schemas.openxmlformats.org/officeDocument/2006/relationships/customXml" Target="../ink/ink1226.xml"/><Relationship Id="rId39" Type="http://schemas.openxmlformats.org/officeDocument/2006/relationships/image" Target="../media/image393.png"/><Relationship Id="rId109" Type="http://schemas.openxmlformats.org/officeDocument/2006/relationships/image" Target="../media/image412.png"/><Relationship Id="rId34" Type="http://schemas.openxmlformats.org/officeDocument/2006/relationships/customXml" Target="../ink/ink1234.xml"/><Relationship Id="rId50" Type="http://schemas.openxmlformats.org/officeDocument/2006/relationships/customXml" Target="../ink/ink1242.xml"/><Relationship Id="rId76" Type="http://schemas.openxmlformats.org/officeDocument/2006/relationships/customXml" Target="../ink/ink1245.xml"/><Relationship Id="rId97" Type="http://schemas.openxmlformats.org/officeDocument/2006/relationships/image" Target="../media/image405.png"/><Relationship Id="rId104" Type="http://schemas.openxmlformats.org/officeDocument/2006/relationships/customXml" Target="../ink/ink1259.xml"/><Relationship Id="rId7" Type="http://schemas.openxmlformats.org/officeDocument/2006/relationships/image" Target="../media/image970.png"/><Relationship Id="rId71" Type="http://schemas.openxmlformats.org/officeDocument/2006/relationships/image" Target="../media/image429.png"/><Relationship Id="rId92" Type="http://schemas.openxmlformats.org/officeDocument/2006/relationships/customXml" Target="../ink/ink1253.xml"/><Relationship Id="rId2" Type="http://schemas.openxmlformats.org/officeDocument/2006/relationships/customXml" Target="../ink/ink1218.xml"/><Relationship Id="rId29" Type="http://schemas.openxmlformats.org/officeDocument/2006/relationships/image" Target="../media/image388.png"/><Relationship Id="rId24" Type="http://schemas.openxmlformats.org/officeDocument/2006/relationships/customXml" Target="../ink/ink1229.xml"/><Relationship Id="rId40" Type="http://schemas.openxmlformats.org/officeDocument/2006/relationships/customXml" Target="../ink/ink1237.xml"/><Relationship Id="rId45" Type="http://schemas.openxmlformats.org/officeDocument/2006/relationships/image" Target="../media/image396.png"/><Relationship Id="rId87" Type="http://schemas.openxmlformats.org/officeDocument/2006/relationships/image" Target="../media/image400.png"/><Relationship Id="rId82" Type="http://schemas.openxmlformats.org/officeDocument/2006/relationships/customXml" Target="../ink/ink1248.xml"/><Relationship Id="rId19" Type="http://schemas.openxmlformats.org/officeDocument/2006/relationships/image" Target="../media/image1030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61.png"/><Relationship Id="rId63" Type="http://schemas.openxmlformats.org/officeDocument/2006/relationships/customXml" Target="../ink/ink1268.xml"/><Relationship Id="rId21" Type="http://schemas.openxmlformats.org/officeDocument/2006/relationships/image" Target="../media/image3901.png"/><Relationship Id="rId68" Type="http://schemas.openxmlformats.org/officeDocument/2006/relationships/customXml" Target="../ink/ink1273.xml"/><Relationship Id="rId55" Type="http://schemas.openxmlformats.org/officeDocument/2006/relationships/image" Target="../media/image4070.png"/><Relationship Id="rId76" Type="http://schemas.openxmlformats.org/officeDocument/2006/relationships/customXml" Target="../ink/ink1278.xml"/><Relationship Id="rId84" Type="http://schemas.openxmlformats.org/officeDocument/2006/relationships/customXml" Target="../ink/ink1282.xml"/><Relationship Id="rId89" Type="http://schemas.openxmlformats.org/officeDocument/2006/relationships/image" Target="../media/image440.png"/><Relationship Id="rId97" Type="http://schemas.openxmlformats.org/officeDocument/2006/relationships/image" Target="../media/image444.png"/><Relationship Id="rId7" Type="http://schemas.openxmlformats.org/officeDocument/2006/relationships/image" Target="../media/image3831.png"/><Relationship Id="rId71" Type="http://schemas.openxmlformats.org/officeDocument/2006/relationships/image" Target="../media/image4090.png"/><Relationship Id="rId92" Type="http://schemas.openxmlformats.org/officeDocument/2006/relationships/customXml" Target="../ink/ink1286.xml"/><Relationship Id="rId2" Type="http://schemas.openxmlformats.org/officeDocument/2006/relationships/customXml" Target="../ink/ink1262.xml"/><Relationship Id="rId58" Type="http://schemas.openxmlformats.org/officeDocument/2006/relationships/customXml" Target="../ink/ink1263.xml"/><Relationship Id="rId11" Type="http://schemas.openxmlformats.org/officeDocument/2006/relationships/image" Target="../media/image3851.png"/><Relationship Id="rId66" Type="http://schemas.openxmlformats.org/officeDocument/2006/relationships/customXml" Target="../ink/ink1271.xml"/><Relationship Id="rId53" Type="http://schemas.openxmlformats.org/officeDocument/2006/relationships/image" Target="../media/image4060.png"/><Relationship Id="rId74" Type="http://schemas.openxmlformats.org/officeDocument/2006/relationships/customXml" Target="../ink/ink1277.xml"/><Relationship Id="rId79" Type="http://schemas.openxmlformats.org/officeDocument/2006/relationships/image" Target="../media/image435.png"/><Relationship Id="rId87" Type="http://schemas.openxmlformats.org/officeDocument/2006/relationships/image" Target="../media/image439.png"/><Relationship Id="rId5" Type="http://schemas.openxmlformats.org/officeDocument/2006/relationships/image" Target="../media/image3821.png"/><Relationship Id="rId61" Type="http://schemas.openxmlformats.org/officeDocument/2006/relationships/customXml" Target="../ink/ink1266.xml"/><Relationship Id="rId82" Type="http://schemas.openxmlformats.org/officeDocument/2006/relationships/customXml" Target="../ink/ink1281.xml"/><Relationship Id="rId90" Type="http://schemas.openxmlformats.org/officeDocument/2006/relationships/customXml" Target="../ink/ink1285.xml"/><Relationship Id="rId95" Type="http://schemas.openxmlformats.org/officeDocument/2006/relationships/image" Target="../media/image443.png"/><Relationship Id="rId60" Type="http://schemas.openxmlformats.org/officeDocument/2006/relationships/customXml" Target="../ink/ink1265.xml"/><Relationship Id="rId65" Type="http://schemas.openxmlformats.org/officeDocument/2006/relationships/customXml" Target="../ink/ink1270.xml"/><Relationship Id="rId19" Type="http://schemas.openxmlformats.org/officeDocument/2006/relationships/image" Target="../media/image3891.png"/><Relationship Id="rId73" Type="http://schemas.openxmlformats.org/officeDocument/2006/relationships/image" Target="../media/image4110.png"/><Relationship Id="rId78" Type="http://schemas.openxmlformats.org/officeDocument/2006/relationships/customXml" Target="../ink/ink1279.xml"/><Relationship Id="rId81" Type="http://schemas.openxmlformats.org/officeDocument/2006/relationships/image" Target="../media/image436.png"/><Relationship Id="rId86" Type="http://schemas.openxmlformats.org/officeDocument/2006/relationships/customXml" Target="../ink/ink1283.xml"/><Relationship Id="rId94" Type="http://schemas.openxmlformats.org/officeDocument/2006/relationships/customXml" Target="../ink/ink1287.xml"/><Relationship Id="rId9" Type="http://schemas.openxmlformats.org/officeDocument/2006/relationships/image" Target="../media/image3841.png"/><Relationship Id="rId64" Type="http://schemas.openxmlformats.org/officeDocument/2006/relationships/customXml" Target="../ink/ink1269.xml"/><Relationship Id="rId69" Type="http://schemas.openxmlformats.org/officeDocument/2006/relationships/customXml" Target="../ink/ink1274.xml"/><Relationship Id="rId77" Type="http://schemas.openxmlformats.org/officeDocument/2006/relationships/image" Target="../media/image434.png"/><Relationship Id="rId72" Type="http://schemas.openxmlformats.org/officeDocument/2006/relationships/customXml" Target="../ink/ink1276.xml"/><Relationship Id="rId80" Type="http://schemas.openxmlformats.org/officeDocument/2006/relationships/customXml" Target="../ink/ink1280.xml"/><Relationship Id="rId85" Type="http://schemas.openxmlformats.org/officeDocument/2006/relationships/image" Target="../media/image438.png"/><Relationship Id="rId93" Type="http://schemas.openxmlformats.org/officeDocument/2006/relationships/image" Target="../media/image442.png"/><Relationship Id="rId3" Type="http://schemas.openxmlformats.org/officeDocument/2006/relationships/image" Target="../media/image3811.png"/><Relationship Id="rId59" Type="http://schemas.openxmlformats.org/officeDocument/2006/relationships/customXml" Target="../ink/ink1264.xml"/><Relationship Id="rId17" Type="http://schemas.openxmlformats.org/officeDocument/2006/relationships/image" Target="../media/image3881.png"/><Relationship Id="rId67" Type="http://schemas.openxmlformats.org/officeDocument/2006/relationships/customXml" Target="../ink/ink1272.xml"/><Relationship Id="rId62" Type="http://schemas.openxmlformats.org/officeDocument/2006/relationships/customXml" Target="../ink/ink1267.xml"/><Relationship Id="rId70" Type="http://schemas.openxmlformats.org/officeDocument/2006/relationships/customXml" Target="../ink/ink1275.xml"/><Relationship Id="rId75" Type="http://schemas.openxmlformats.org/officeDocument/2006/relationships/image" Target="../media/image4120.png"/><Relationship Id="rId83" Type="http://schemas.openxmlformats.org/officeDocument/2006/relationships/image" Target="../media/image437.png"/><Relationship Id="rId88" Type="http://schemas.openxmlformats.org/officeDocument/2006/relationships/customXml" Target="../ink/ink1284.xml"/><Relationship Id="rId91" Type="http://schemas.openxmlformats.org/officeDocument/2006/relationships/image" Target="../media/image441.png"/><Relationship Id="rId96" Type="http://schemas.openxmlformats.org/officeDocument/2006/relationships/customXml" Target="../ink/ink1288.xml"/><Relationship Id="rId1" Type="http://schemas.openxmlformats.org/officeDocument/2006/relationships/slideLayout" Target="../slideLayouts/slideLayout1.xml"/><Relationship Id="rId57" Type="http://schemas.openxmlformats.org/officeDocument/2006/relationships/image" Target="../media/image4080.png"/><Relationship Id="rId15" Type="http://schemas.openxmlformats.org/officeDocument/2006/relationships/image" Target="../media/image3871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80.png"/><Relationship Id="rId18" Type="http://schemas.openxmlformats.org/officeDocument/2006/relationships/customXml" Target="../ink/ink1297.xml"/><Relationship Id="rId26" Type="http://schemas.openxmlformats.org/officeDocument/2006/relationships/customXml" Target="../ink/ink1301.xml"/><Relationship Id="rId21" Type="http://schemas.openxmlformats.org/officeDocument/2006/relationships/image" Target="../media/image4220.png"/><Relationship Id="rId42" Type="http://schemas.openxmlformats.org/officeDocument/2006/relationships/customXml" Target="../ink/ink1305.xml"/><Relationship Id="rId47" Type="http://schemas.openxmlformats.org/officeDocument/2006/relationships/image" Target="../media/image4350.png"/><Relationship Id="rId50" Type="http://schemas.openxmlformats.org/officeDocument/2006/relationships/customXml" Target="../ink/ink1309.xml"/><Relationship Id="rId55" Type="http://schemas.openxmlformats.org/officeDocument/2006/relationships/image" Target="../media/image4390.png"/><Relationship Id="rId7" Type="http://schemas.openxmlformats.org/officeDocument/2006/relationships/image" Target="../media/image4150.png"/><Relationship Id="rId2" Type="http://schemas.openxmlformats.org/officeDocument/2006/relationships/customXml" Target="../ink/ink1289.xml"/><Relationship Id="rId16" Type="http://schemas.openxmlformats.org/officeDocument/2006/relationships/customXml" Target="../ink/ink1296.xml"/><Relationship Id="rId29" Type="http://schemas.openxmlformats.org/officeDocument/2006/relationships/image" Target="../media/image4260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291.xml"/><Relationship Id="rId11" Type="http://schemas.openxmlformats.org/officeDocument/2006/relationships/image" Target="../media/image4170.png"/><Relationship Id="rId24" Type="http://schemas.openxmlformats.org/officeDocument/2006/relationships/customXml" Target="../ink/ink1300.xml"/><Relationship Id="rId32" Type="http://schemas.openxmlformats.org/officeDocument/2006/relationships/customXml" Target="../ink/ink1304.xml"/><Relationship Id="rId45" Type="http://schemas.openxmlformats.org/officeDocument/2006/relationships/image" Target="../media/image4340.png"/><Relationship Id="rId53" Type="http://schemas.openxmlformats.org/officeDocument/2006/relationships/image" Target="../media/image4380.png"/><Relationship Id="rId5" Type="http://schemas.openxmlformats.org/officeDocument/2006/relationships/image" Target="../media/image4140.png"/><Relationship Id="rId15" Type="http://schemas.openxmlformats.org/officeDocument/2006/relationships/image" Target="../media/image4190.png"/><Relationship Id="rId23" Type="http://schemas.openxmlformats.org/officeDocument/2006/relationships/image" Target="../media/image4230.png"/><Relationship Id="rId28" Type="http://schemas.openxmlformats.org/officeDocument/2006/relationships/customXml" Target="../ink/ink1302.xml"/><Relationship Id="rId49" Type="http://schemas.openxmlformats.org/officeDocument/2006/relationships/image" Target="../media/image4360.png"/><Relationship Id="rId10" Type="http://schemas.openxmlformats.org/officeDocument/2006/relationships/customXml" Target="../ink/ink1293.xml"/><Relationship Id="rId19" Type="http://schemas.openxmlformats.org/officeDocument/2006/relationships/image" Target="../media/image4210.png"/><Relationship Id="rId31" Type="http://schemas.openxmlformats.org/officeDocument/2006/relationships/image" Target="../media/image4270.png"/><Relationship Id="rId44" Type="http://schemas.openxmlformats.org/officeDocument/2006/relationships/customXml" Target="../ink/ink1306.xml"/><Relationship Id="rId52" Type="http://schemas.openxmlformats.org/officeDocument/2006/relationships/customXml" Target="../ink/ink1310.xml"/><Relationship Id="rId4" Type="http://schemas.openxmlformats.org/officeDocument/2006/relationships/customXml" Target="../ink/ink1290.xml"/><Relationship Id="rId9" Type="http://schemas.openxmlformats.org/officeDocument/2006/relationships/image" Target="../media/image4160.png"/><Relationship Id="rId14" Type="http://schemas.openxmlformats.org/officeDocument/2006/relationships/customXml" Target="../ink/ink1295.xml"/><Relationship Id="rId22" Type="http://schemas.openxmlformats.org/officeDocument/2006/relationships/customXml" Target="../ink/ink1299.xml"/><Relationship Id="rId27" Type="http://schemas.openxmlformats.org/officeDocument/2006/relationships/image" Target="../media/image4250.png"/><Relationship Id="rId30" Type="http://schemas.openxmlformats.org/officeDocument/2006/relationships/customXml" Target="../ink/ink1303.xml"/><Relationship Id="rId43" Type="http://schemas.openxmlformats.org/officeDocument/2006/relationships/image" Target="../media/image4330.png"/><Relationship Id="rId48" Type="http://schemas.openxmlformats.org/officeDocument/2006/relationships/customXml" Target="../ink/ink1308.xml"/><Relationship Id="rId8" Type="http://schemas.openxmlformats.org/officeDocument/2006/relationships/customXml" Target="../ink/ink1292.xml"/><Relationship Id="rId51" Type="http://schemas.openxmlformats.org/officeDocument/2006/relationships/image" Target="../media/image4370.png"/><Relationship Id="rId3" Type="http://schemas.openxmlformats.org/officeDocument/2006/relationships/image" Target="../media/image4130.png"/><Relationship Id="rId12" Type="http://schemas.openxmlformats.org/officeDocument/2006/relationships/customXml" Target="../ink/ink1294.xml"/><Relationship Id="rId17" Type="http://schemas.openxmlformats.org/officeDocument/2006/relationships/image" Target="../media/image4200.png"/><Relationship Id="rId25" Type="http://schemas.openxmlformats.org/officeDocument/2006/relationships/image" Target="../media/image4240.png"/><Relationship Id="rId46" Type="http://schemas.openxmlformats.org/officeDocument/2006/relationships/customXml" Target="../ink/ink1307.xml"/><Relationship Id="rId20" Type="http://schemas.openxmlformats.org/officeDocument/2006/relationships/customXml" Target="../ink/ink1298.xml"/><Relationship Id="rId41" Type="http://schemas.openxmlformats.org/officeDocument/2006/relationships/image" Target="../media/image4320.png"/><Relationship Id="rId54" Type="http://schemas.openxmlformats.org/officeDocument/2006/relationships/customXml" Target="../ink/ink1311.xml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50.png"/><Relationship Id="rId55" Type="http://schemas.openxmlformats.org/officeDocument/2006/relationships/customXml" Target="../ink/ink1316.xml"/><Relationship Id="rId21" Type="http://schemas.openxmlformats.org/officeDocument/2006/relationships/image" Target="../media/image449.png"/><Relationship Id="rId63" Type="http://schemas.openxmlformats.org/officeDocument/2006/relationships/customXml" Target="../ink/ink1324.xml"/><Relationship Id="rId68" Type="http://schemas.openxmlformats.org/officeDocument/2006/relationships/customXml" Target="../ink/ink1329.xml"/><Relationship Id="rId47" Type="http://schemas.openxmlformats.org/officeDocument/2006/relationships/image" Target="../media/image463.png"/><Relationship Id="rId7" Type="http://schemas.openxmlformats.org/officeDocument/2006/relationships/image" Target="../media/image4420.png"/><Relationship Id="rId71" Type="http://schemas.openxmlformats.org/officeDocument/2006/relationships/customXml" Target="../ink/ink1332.xml"/><Relationship Id="rId2" Type="http://schemas.openxmlformats.org/officeDocument/2006/relationships/customXml" Target="../ink/ink1312.xml"/><Relationship Id="rId29" Type="http://schemas.openxmlformats.org/officeDocument/2006/relationships/image" Target="../media/image454.png"/><Relationship Id="rId1" Type="http://schemas.openxmlformats.org/officeDocument/2006/relationships/slideLayout" Target="../slideLayouts/slideLayout1.xml"/><Relationship Id="rId53" Type="http://schemas.openxmlformats.org/officeDocument/2006/relationships/customXml" Target="../ink/ink1314.xml"/><Relationship Id="rId11" Type="http://schemas.openxmlformats.org/officeDocument/2006/relationships/image" Target="../media/image4440.png"/><Relationship Id="rId58" Type="http://schemas.openxmlformats.org/officeDocument/2006/relationships/customXml" Target="../ink/ink1319.xml"/><Relationship Id="rId66" Type="http://schemas.openxmlformats.org/officeDocument/2006/relationships/customXml" Target="../ink/ink1327.xml"/><Relationship Id="rId45" Type="http://schemas.openxmlformats.org/officeDocument/2006/relationships/image" Target="../media/image462.png"/><Relationship Id="rId74" Type="http://schemas.openxmlformats.org/officeDocument/2006/relationships/image" Target="../media/image467.png"/><Relationship Id="rId5" Type="http://schemas.openxmlformats.org/officeDocument/2006/relationships/image" Target="../media/image4410.png"/><Relationship Id="rId57" Type="http://schemas.openxmlformats.org/officeDocument/2006/relationships/customXml" Target="../ink/ink1318.xml"/><Relationship Id="rId15" Type="http://schemas.openxmlformats.org/officeDocument/2006/relationships/image" Target="../media/image4460.png"/><Relationship Id="rId61" Type="http://schemas.openxmlformats.org/officeDocument/2006/relationships/customXml" Target="../ink/ink1322.xml"/><Relationship Id="rId23" Type="http://schemas.openxmlformats.org/officeDocument/2006/relationships/image" Target="../media/image451.png"/><Relationship Id="rId49" Type="http://schemas.openxmlformats.org/officeDocument/2006/relationships/image" Target="../media/image464.png"/><Relationship Id="rId52" Type="http://schemas.openxmlformats.org/officeDocument/2006/relationships/customXml" Target="../ink/ink1313.xml"/><Relationship Id="rId60" Type="http://schemas.openxmlformats.org/officeDocument/2006/relationships/customXml" Target="../ink/ink1321.xml"/><Relationship Id="rId19" Type="http://schemas.openxmlformats.org/officeDocument/2006/relationships/image" Target="../media/image448.png"/><Relationship Id="rId65" Type="http://schemas.openxmlformats.org/officeDocument/2006/relationships/customXml" Target="../ink/ink1326.xml"/><Relationship Id="rId73" Type="http://schemas.openxmlformats.org/officeDocument/2006/relationships/customXml" Target="../ink/ink1333.xml"/><Relationship Id="rId43" Type="http://schemas.openxmlformats.org/officeDocument/2006/relationships/image" Target="../media/image461.png"/><Relationship Id="rId56" Type="http://schemas.openxmlformats.org/officeDocument/2006/relationships/customXml" Target="../ink/ink1317.xml"/><Relationship Id="rId9" Type="http://schemas.openxmlformats.org/officeDocument/2006/relationships/image" Target="../media/image4430.png"/><Relationship Id="rId64" Type="http://schemas.openxmlformats.org/officeDocument/2006/relationships/customXml" Target="../ink/ink1325.xml"/><Relationship Id="rId27" Type="http://schemas.openxmlformats.org/officeDocument/2006/relationships/image" Target="../media/image453.png"/><Relationship Id="rId69" Type="http://schemas.openxmlformats.org/officeDocument/2006/relationships/customXml" Target="../ink/ink1330.xml"/><Relationship Id="rId51" Type="http://schemas.openxmlformats.org/officeDocument/2006/relationships/image" Target="../media/image465.png"/><Relationship Id="rId72" Type="http://schemas.openxmlformats.org/officeDocument/2006/relationships/image" Target="../media/image466.png"/><Relationship Id="rId3" Type="http://schemas.openxmlformats.org/officeDocument/2006/relationships/image" Target="../media/image4400.png"/><Relationship Id="rId59" Type="http://schemas.openxmlformats.org/officeDocument/2006/relationships/customXml" Target="../ink/ink1320.xml"/><Relationship Id="rId17" Type="http://schemas.openxmlformats.org/officeDocument/2006/relationships/image" Target="../media/image4470.png"/><Relationship Id="rId25" Type="http://schemas.openxmlformats.org/officeDocument/2006/relationships/image" Target="../media/image452.png"/><Relationship Id="rId67" Type="http://schemas.openxmlformats.org/officeDocument/2006/relationships/customXml" Target="../ink/ink1328.xml"/><Relationship Id="rId54" Type="http://schemas.openxmlformats.org/officeDocument/2006/relationships/customXml" Target="../ink/ink1315.xml"/><Relationship Id="rId62" Type="http://schemas.openxmlformats.org/officeDocument/2006/relationships/customXml" Target="../ink/ink1323.xml"/><Relationship Id="rId41" Type="http://schemas.openxmlformats.org/officeDocument/2006/relationships/image" Target="../media/image460.png"/><Relationship Id="rId70" Type="http://schemas.openxmlformats.org/officeDocument/2006/relationships/customXml" Target="../ink/ink133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36.xml"/><Relationship Id="rId13" Type="http://schemas.openxmlformats.org/officeDocument/2006/relationships/image" Target="../media/image1410.png"/><Relationship Id="rId18" Type="http://schemas.openxmlformats.org/officeDocument/2006/relationships/customXml" Target="../ink/ink1341.xml"/><Relationship Id="rId26" Type="http://schemas.openxmlformats.org/officeDocument/2006/relationships/customXml" Target="../ink/ink1343.xml"/><Relationship Id="rId7" Type="http://schemas.openxmlformats.org/officeDocument/2006/relationships/image" Target="../media/image1380.png"/><Relationship Id="rId12" Type="http://schemas.openxmlformats.org/officeDocument/2006/relationships/customXml" Target="../ink/ink1338.xml"/><Relationship Id="rId17" Type="http://schemas.openxmlformats.org/officeDocument/2006/relationships/image" Target="../media/image1430.png"/><Relationship Id="rId25" Type="http://schemas.openxmlformats.org/officeDocument/2006/relationships/image" Target="../media/image3630.png"/><Relationship Id="rId33" Type="http://schemas.openxmlformats.org/officeDocument/2006/relationships/image" Target="../media/image469.png"/><Relationship Id="rId2" Type="http://schemas.openxmlformats.org/officeDocument/2006/relationships/customXml" Target="../ink/ink1334.xml"/><Relationship Id="rId16" Type="http://schemas.openxmlformats.org/officeDocument/2006/relationships/customXml" Target="../ink/ink1340.xml"/><Relationship Id="rId29" Type="http://schemas.openxmlformats.org/officeDocument/2006/relationships/image" Target="../media/image3650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35.xml"/><Relationship Id="rId11" Type="http://schemas.openxmlformats.org/officeDocument/2006/relationships/image" Target="../media/image1400.png"/><Relationship Id="rId24" Type="http://schemas.openxmlformats.org/officeDocument/2006/relationships/customXml" Target="../ink/ink1342.xml"/><Relationship Id="rId32" Type="http://schemas.openxmlformats.org/officeDocument/2006/relationships/customXml" Target="../ink/ink1346.xml"/><Relationship Id="rId5" Type="http://schemas.openxmlformats.org/officeDocument/2006/relationships/image" Target="../media/image1370.png"/><Relationship Id="rId15" Type="http://schemas.openxmlformats.org/officeDocument/2006/relationships/image" Target="../media/image1420.png"/><Relationship Id="rId23" Type="http://schemas.openxmlformats.org/officeDocument/2006/relationships/image" Target="../media/image3610.png"/><Relationship Id="rId28" Type="http://schemas.openxmlformats.org/officeDocument/2006/relationships/customXml" Target="../ink/ink1344.xml"/><Relationship Id="rId10" Type="http://schemas.openxmlformats.org/officeDocument/2006/relationships/customXml" Target="../ink/ink1337.xml"/><Relationship Id="rId31" Type="http://schemas.openxmlformats.org/officeDocument/2006/relationships/image" Target="../media/image468.png"/><Relationship Id="rId9" Type="http://schemas.openxmlformats.org/officeDocument/2006/relationships/image" Target="../media/image1390.png"/><Relationship Id="rId14" Type="http://schemas.openxmlformats.org/officeDocument/2006/relationships/customXml" Target="../ink/ink1339.xml"/><Relationship Id="rId27" Type="http://schemas.openxmlformats.org/officeDocument/2006/relationships/image" Target="../media/image3640.png"/><Relationship Id="rId30" Type="http://schemas.openxmlformats.org/officeDocument/2006/relationships/customXml" Target="../ink/ink134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49.xml"/><Relationship Id="rId13" Type="http://schemas.openxmlformats.org/officeDocument/2006/relationships/image" Target="../media/image1410.png"/><Relationship Id="rId18" Type="http://schemas.openxmlformats.org/officeDocument/2006/relationships/customXml" Target="../ink/ink1354.xml"/><Relationship Id="rId26" Type="http://schemas.openxmlformats.org/officeDocument/2006/relationships/customXml" Target="../ink/ink1356.xml"/><Relationship Id="rId7" Type="http://schemas.openxmlformats.org/officeDocument/2006/relationships/image" Target="../media/image1380.png"/><Relationship Id="rId12" Type="http://schemas.openxmlformats.org/officeDocument/2006/relationships/customXml" Target="../ink/ink1351.xml"/><Relationship Id="rId17" Type="http://schemas.openxmlformats.org/officeDocument/2006/relationships/image" Target="../media/image1430.png"/><Relationship Id="rId25" Type="http://schemas.openxmlformats.org/officeDocument/2006/relationships/image" Target="../media/image3630.png"/><Relationship Id="rId33" Type="http://schemas.openxmlformats.org/officeDocument/2006/relationships/image" Target="../media/image3671.png"/><Relationship Id="rId2" Type="http://schemas.openxmlformats.org/officeDocument/2006/relationships/customXml" Target="../ink/ink1347.xml"/><Relationship Id="rId16" Type="http://schemas.openxmlformats.org/officeDocument/2006/relationships/customXml" Target="../ink/ink1353.xml"/><Relationship Id="rId29" Type="http://schemas.openxmlformats.org/officeDocument/2006/relationships/image" Target="../media/image3650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48.xml"/><Relationship Id="rId11" Type="http://schemas.openxmlformats.org/officeDocument/2006/relationships/image" Target="../media/image1400.png"/><Relationship Id="rId24" Type="http://schemas.openxmlformats.org/officeDocument/2006/relationships/customXml" Target="../ink/ink1355.xml"/><Relationship Id="rId32" Type="http://schemas.openxmlformats.org/officeDocument/2006/relationships/customXml" Target="../ink/ink1359.xml"/><Relationship Id="rId5" Type="http://schemas.openxmlformats.org/officeDocument/2006/relationships/image" Target="../media/image1370.png"/><Relationship Id="rId15" Type="http://schemas.openxmlformats.org/officeDocument/2006/relationships/image" Target="../media/image1420.png"/><Relationship Id="rId23" Type="http://schemas.openxmlformats.org/officeDocument/2006/relationships/image" Target="../media/image3610.png"/><Relationship Id="rId28" Type="http://schemas.openxmlformats.org/officeDocument/2006/relationships/customXml" Target="../ink/ink1357.xml"/><Relationship Id="rId10" Type="http://schemas.openxmlformats.org/officeDocument/2006/relationships/customXml" Target="../ink/ink1350.xml"/><Relationship Id="rId31" Type="http://schemas.openxmlformats.org/officeDocument/2006/relationships/image" Target="../media/image3661.png"/><Relationship Id="rId9" Type="http://schemas.openxmlformats.org/officeDocument/2006/relationships/image" Target="../media/image1390.png"/><Relationship Id="rId14" Type="http://schemas.openxmlformats.org/officeDocument/2006/relationships/customXml" Target="../ink/ink1352.xml"/><Relationship Id="rId27" Type="http://schemas.openxmlformats.org/officeDocument/2006/relationships/image" Target="../media/image3640.png"/><Relationship Id="rId30" Type="http://schemas.openxmlformats.org/officeDocument/2006/relationships/customXml" Target="../ink/ink1358.xml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72.xml"/><Relationship Id="rId21" Type="http://schemas.openxmlformats.org/officeDocument/2006/relationships/image" Target="../media/image3720.png"/><Relationship Id="rId42" Type="http://schemas.openxmlformats.org/officeDocument/2006/relationships/customXml" Target="../ink/ink1380.xml"/><Relationship Id="rId47" Type="http://schemas.openxmlformats.org/officeDocument/2006/relationships/image" Target="../media/image3850.png"/><Relationship Id="rId63" Type="http://schemas.openxmlformats.org/officeDocument/2006/relationships/image" Target="../media/image3950.png"/><Relationship Id="rId68" Type="http://schemas.openxmlformats.org/officeDocument/2006/relationships/customXml" Target="../ink/ink1393.xml"/><Relationship Id="rId84" Type="http://schemas.openxmlformats.org/officeDocument/2006/relationships/customXml" Target="../ink/ink1401.xml"/><Relationship Id="rId89" Type="http://schemas.openxmlformats.org/officeDocument/2006/relationships/image" Target="../media/image213.png"/><Relationship Id="rId16" Type="http://schemas.openxmlformats.org/officeDocument/2006/relationships/customXml" Target="../ink/ink1367.xml"/><Relationship Id="rId107" Type="http://schemas.openxmlformats.org/officeDocument/2006/relationships/customXml" Target="../ink/ink1414.xml"/><Relationship Id="rId11" Type="http://schemas.openxmlformats.org/officeDocument/2006/relationships/image" Target="../media/image194.png"/><Relationship Id="rId32" Type="http://schemas.openxmlformats.org/officeDocument/2006/relationships/customXml" Target="../ink/ink1375.xml"/><Relationship Id="rId37" Type="http://schemas.openxmlformats.org/officeDocument/2006/relationships/image" Target="../media/image3800.png"/><Relationship Id="rId53" Type="http://schemas.openxmlformats.org/officeDocument/2006/relationships/image" Target="../media/image3900.png"/><Relationship Id="rId58" Type="http://schemas.openxmlformats.org/officeDocument/2006/relationships/customXml" Target="../ink/ink1388.xml"/><Relationship Id="rId74" Type="http://schemas.openxmlformats.org/officeDocument/2006/relationships/customXml" Target="../ink/ink1396.xml"/><Relationship Id="rId79" Type="http://schemas.openxmlformats.org/officeDocument/2006/relationships/image" Target="../media/image204.png"/><Relationship Id="rId102" Type="http://schemas.openxmlformats.org/officeDocument/2006/relationships/image" Target="../media/image218.png"/><Relationship Id="rId5" Type="http://schemas.openxmlformats.org/officeDocument/2006/relationships/image" Target="../media/image190.png"/><Relationship Id="rId90" Type="http://schemas.openxmlformats.org/officeDocument/2006/relationships/customXml" Target="../ink/ink1404.xml"/><Relationship Id="rId95" Type="http://schemas.openxmlformats.org/officeDocument/2006/relationships/customXml" Target="../ink/ink1407.xml"/><Relationship Id="rId22" Type="http://schemas.openxmlformats.org/officeDocument/2006/relationships/customXml" Target="../ink/ink1370.xml"/><Relationship Id="rId27" Type="http://schemas.openxmlformats.org/officeDocument/2006/relationships/image" Target="../media/image3750.png"/><Relationship Id="rId43" Type="http://schemas.openxmlformats.org/officeDocument/2006/relationships/image" Target="../media/image3830.png"/><Relationship Id="rId48" Type="http://schemas.openxmlformats.org/officeDocument/2006/relationships/customXml" Target="../ink/ink1383.xml"/><Relationship Id="rId64" Type="http://schemas.openxmlformats.org/officeDocument/2006/relationships/customXml" Target="../ink/ink1391.xml"/><Relationship Id="rId69" Type="http://schemas.openxmlformats.org/officeDocument/2006/relationships/image" Target="../media/image199.png"/><Relationship Id="rId80" Type="http://schemas.openxmlformats.org/officeDocument/2006/relationships/customXml" Target="../ink/ink1399.xml"/><Relationship Id="rId85" Type="http://schemas.openxmlformats.org/officeDocument/2006/relationships/image" Target="../media/image211.png"/><Relationship Id="rId12" Type="http://schemas.openxmlformats.org/officeDocument/2006/relationships/customXml" Target="../ink/ink1365.xml"/><Relationship Id="rId17" Type="http://schemas.openxmlformats.org/officeDocument/2006/relationships/image" Target="../media/image3700.png"/><Relationship Id="rId33" Type="http://schemas.openxmlformats.org/officeDocument/2006/relationships/image" Target="../media/image3780.png"/><Relationship Id="rId38" Type="http://schemas.openxmlformats.org/officeDocument/2006/relationships/customXml" Target="../ink/ink1378.xml"/><Relationship Id="rId59" Type="http://schemas.openxmlformats.org/officeDocument/2006/relationships/image" Target="../media/image3930.png"/><Relationship Id="rId103" Type="http://schemas.openxmlformats.org/officeDocument/2006/relationships/customXml" Target="../ink/ink1412.xml"/><Relationship Id="rId108" Type="http://schemas.openxmlformats.org/officeDocument/2006/relationships/image" Target="../media/image221.png"/><Relationship Id="rId20" Type="http://schemas.openxmlformats.org/officeDocument/2006/relationships/customXml" Target="../ink/ink1369.xml"/><Relationship Id="rId41" Type="http://schemas.openxmlformats.org/officeDocument/2006/relationships/image" Target="../media/image3820.png"/><Relationship Id="rId54" Type="http://schemas.openxmlformats.org/officeDocument/2006/relationships/customXml" Target="../ink/ink1386.xml"/><Relationship Id="rId62" Type="http://schemas.openxmlformats.org/officeDocument/2006/relationships/customXml" Target="../ink/ink1390.xml"/><Relationship Id="rId70" Type="http://schemas.openxmlformats.org/officeDocument/2006/relationships/customXml" Target="../ink/ink1394.xml"/><Relationship Id="rId75" Type="http://schemas.openxmlformats.org/officeDocument/2006/relationships/image" Target="../media/image202.png"/><Relationship Id="rId83" Type="http://schemas.openxmlformats.org/officeDocument/2006/relationships/image" Target="../media/image206.png"/><Relationship Id="rId88" Type="http://schemas.openxmlformats.org/officeDocument/2006/relationships/customXml" Target="../ink/ink1403.xml"/><Relationship Id="rId91" Type="http://schemas.openxmlformats.org/officeDocument/2006/relationships/image" Target="../media/image214.png"/><Relationship Id="rId96" Type="http://schemas.openxmlformats.org/officeDocument/2006/relationships/customXml" Target="../ink/ink140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62.xml"/><Relationship Id="rId15" Type="http://schemas.openxmlformats.org/officeDocument/2006/relationships/image" Target="../media/image196.png"/><Relationship Id="rId23" Type="http://schemas.openxmlformats.org/officeDocument/2006/relationships/image" Target="../media/image3730.png"/><Relationship Id="rId28" Type="http://schemas.openxmlformats.org/officeDocument/2006/relationships/customXml" Target="../ink/ink1373.xml"/><Relationship Id="rId36" Type="http://schemas.openxmlformats.org/officeDocument/2006/relationships/customXml" Target="../ink/ink1377.xml"/><Relationship Id="rId49" Type="http://schemas.openxmlformats.org/officeDocument/2006/relationships/image" Target="../media/image3880.png"/><Relationship Id="rId57" Type="http://schemas.openxmlformats.org/officeDocument/2006/relationships/image" Target="../media/image3920.png"/><Relationship Id="rId106" Type="http://schemas.openxmlformats.org/officeDocument/2006/relationships/image" Target="../media/image220.png"/><Relationship Id="rId10" Type="http://schemas.openxmlformats.org/officeDocument/2006/relationships/customXml" Target="../ink/ink1364.xml"/><Relationship Id="rId31" Type="http://schemas.openxmlformats.org/officeDocument/2006/relationships/image" Target="../media/image3770.png"/><Relationship Id="rId44" Type="http://schemas.openxmlformats.org/officeDocument/2006/relationships/customXml" Target="../ink/ink1381.xml"/><Relationship Id="rId52" Type="http://schemas.openxmlformats.org/officeDocument/2006/relationships/customXml" Target="../ink/ink1385.xml"/><Relationship Id="rId60" Type="http://schemas.openxmlformats.org/officeDocument/2006/relationships/customXml" Target="../ink/ink1389.xml"/><Relationship Id="rId65" Type="http://schemas.openxmlformats.org/officeDocument/2006/relationships/image" Target="../media/image197.png"/><Relationship Id="rId73" Type="http://schemas.openxmlformats.org/officeDocument/2006/relationships/image" Target="../media/image201.png"/><Relationship Id="rId78" Type="http://schemas.openxmlformats.org/officeDocument/2006/relationships/customXml" Target="../ink/ink1398.xml"/><Relationship Id="rId81" Type="http://schemas.openxmlformats.org/officeDocument/2006/relationships/image" Target="../media/image205.png"/><Relationship Id="rId86" Type="http://schemas.openxmlformats.org/officeDocument/2006/relationships/customXml" Target="../ink/ink1402.xml"/><Relationship Id="rId94" Type="http://schemas.openxmlformats.org/officeDocument/2006/relationships/image" Target="../media/image215.png"/><Relationship Id="rId99" Type="http://schemas.openxmlformats.org/officeDocument/2006/relationships/customXml" Target="../ink/ink1410.xml"/><Relationship Id="rId101" Type="http://schemas.openxmlformats.org/officeDocument/2006/relationships/customXml" Target="../ink/ink1411.xml"/><Relationship Id="rId4" Type="http://schemas.openxmlformats.org/officeDocument/2006/relationships/customXml" Target="../ink/ink1361.xml"/><Relationship Id="rId9" Type="http://schemas.openxmlformats.org/officeDocument/2006/relationships/image" Target="../media/image193.png"/><Relationship Id="rId13" Type="http://schemas.openxmlformats.org/officeDocument/2006/relationships/image" Target="../media/image195.png"/><Relationship Id="rId18" Type="http://schemas.openxmlformats.org/officeDocument/2006/relationships/customXml" Target="../ink/ink1368.xml"/><Relationship Id="rId39" Type="http://schemas.openxmlformats.org/officeDocument/2006/relationships/image" Target="../media/image3810.png"/><Relationship Id="rId34" Type="http://schemas.openxmlformats.org/officeDocument/2006/relationships/customXml" Target="../ink/ink1376.xml"/><Relationship Id="rId50" Type="http://schemas.openxmlformats.org/officeDocument/2006/relationships/customXml" Target="../ink/ink1384.xml"/><Relationship Id="rId55" Type="http://schemas.openxmlformats.org/officeDocument/2006/relationships/image" Target="../media/image3910.png"/><Relationship Id="rId76" Type="http://schemas.openxmlformats.org/officeDocument/2006/relationships/customXml" Target="../ink/ink1397.xml"/><Relationship Id="rId97" Type="http://schemas.openxmlformats.org/officeDocument/2006/relationships/customXml" Target="../ink/ink1409.xml"/><Relationship Id="rId104" Type="http://schemas.openxmlformats.org/officeDocument/2006/relationships/image" Target="../media/image219.png"/><Relationship Id="rId7" Type="http://schemas.openxmlformats.org/officeDocument/2006/relationships/image" Target="../media/image191.png"/><Relationship Id="rId71" Type="http://schemas.openxmlformats.org/officeDocument/2006/relationships/image" Target="../media/image200.png"/><Relationship Id="rId92" Type="http://schemas.openxmlformats.org/officeDocument/2006/relationships/customXml" Target="../ink/ink1405.xml"/><Relationship Id="rId2" Type="http://schemas.openxmlformats.org/officeDocument/2006/relationships/customXml" Target="../ink/ink1360.xml"/><Relationship Id="rId29" Type="http://schemas.openxmlformats.org/officeDocument/2006/relationships/image" Target="../media/image3760.png"/><Relationship Id="rId24" Type="http://schemas.openxmlformats.org/officeDocument/2006/relationships/customXml" Target="../ink/ink1371.xml"/><Relationship Id="rId40" Type="http://schemas.openxmlformats.org/officeDocument/2006/relationships/customXml" Target="../ink/ink1379.xml"/><Relationship Id="rId45" Type="http://schemas.openxmlformats.org/officeDocument/2006/relationships/image" Target="../media/image3840.png"/><Relationship Id="rId66" Type="http://schemas.openxmlformats.org/officeDocument/2006/relationships/customXml" Target="../ink/ink1392.xml"/><Relationship Id="rId87" Type="http://schemas.openxmlformats.org/officeDocument/2006/relationships/image" Target="../media/image212.png"/><Relationship Id="rId61" Type="http://schemas.openxmlformats.org/officeDocument/2006/relationships/image" Target="../media/image3940.png"/><Relationship Id="rId82" Type="http://schemas.openxmlformats.org/officeDocument/2006/relationships/customXml" Target="../ink/ink1400.xml"/><Relationship Id="rId19" Type="http://schemas.openxmlformats.org/officeDocument/2006/relationships/image" Target="../media/image3710.png"/><Relationship Id="rId14" Type="http://schemas.openxmlformats.org/officeDocument/2006/relationships/customXml" Target="../ink/ink1366.xml"/><Relationship Id="rId30" Type="http://schemas.openxmlformats.org/officeDocument/2006/relationships/customXml" Target="../ink/ink1374.xml"/><Relationship Id="rId35" Type="http://schemas.openxmlformats.org/officeDocument/2006/relationships/image" Target="../media/image3790.png"/><Relationship Id="rId56" Type="http://schemas.openxmlformats.org/officeDocument/2006/relationships/customXml" Target="../ink/ink1387.xml"/><Relationship Id="rId77" Type="http://schemas.openxmlformats.org/officeDocument/2006/relationships/image" Target="../media/image203.png"/><Relationship Id="rId100" Type="http://schemas.openxmlformats.org/officeDocument/2006/relationships/image" Target="../media/image217.png"/><Relationship Id="rId105" Type="http://schemas.openxmlformats.org/officeDocument/2006/relationships/customXml" Target="../ink/ink1413.xml"/><Relationship Id="rId8" Type="http://schemas.openxmlformats.org/officeDocument/2006/relationships/customXml" Target="../ink/ink1363.xml"/><Relationship Id="rId51" Type="http://schemas.openxmlformats.org/officeDocument/2006/relationships/image" Target="../media/image3890.png"/><Relationship Id="rId72" Type="http://schemas.openxmlformats.org/officeDocument/2006/relationships/customXml" Target="../ink/ink1395.xml"/><Relationship Id="rId93" Type="http://schemas.openxmlformats.org/officeDocument/2006/relationships/customXml" Target="../ink/ink1406.xml"/><Relationship Id="rId98" Type="http://schemas.openxmlformats.org/officeDocument/2006/relationships/image" Target="../media/image216.png"/><Relationship Id="rId3" Type="http://schemas.openxmlformats.org/officeDocument/2006/relationships/image" Target="../media/image189.png"/><Relationship Id="rId25" Type="http://schemas.openxmlformats.org/officeDocument/2006/relationships/image" Target="../media/image3740.png"/><Relationship Id="rId46" Type="http://schemas.openxmlformats.org/officeDocument/2006/relationships/customXml" Target="../ink/ink1382.xml"/><Relationship Id="rId67" Type="http://schemas.openxmlformats.org/officeDocument/2006/relationships/image" Target="../media/image198.png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25.xml"/><Relationship Id="rId21" Type="http://schemas.openxmlformats.org/officeDocument/2006/relationships/image" Target="../media/image3670.png"/><Relationship Id="rId42" Type="http://schemas.openxmlformats.org/officeDocument/2006/relationships/customXml" Target="../ink/ink1433.xml"/><Relationship Id="rId47" Type="http://schemas.openxmlformats.org/officeDocument/2006/relationships/image" Target="../media/image234.png"/><Relationship Id="rId63" Type="http://schemas.openxmlformats.org/officeDocument/2006/relationships/image" Target="../media/image242.png"/><Relationship Id="rId68" Type="http://schemas.openxmlformats.org/officeDocument/2006/relationships/customXml" Target="../ink/ink1446.xml"/><Relationship Id="rId84" Type="http://schemas.openxmlformats.org/officeDocument/2006/relationships/customXml" Target="../ink/ink1454.xml"/><Relationship Id="rId89" Type="http://schemas.openxmlformats.org/officeDocument/2006/relationships/image" Target="../media/image255.png"/><Relationship Id="rId11" Type="http://schemas.openxmlformats.org/officeDocument/2006/relationships/image" Target="../media/image1500.png"/><Relationship Id="rId32" Type="http://schemas.openxmlformats.org/officeDocument/2006/relationships/customXml" Target="../ink/ink1428.xml"/><Relationship Id="rId37" Type="http://schemas.openxmlformats.org/officeDocument/2006/relationships/image" Target="../media/image228.png"/><Relationship Id="rId53" Type="http://schemas.openxmlformats.org/officeDocument/2006/relationships/image" Target="../media/image237.png"/><Relationship Id="rId58" Type="http://schemas.openxmlformats.org/officeDocument/2006/relationships/customXml" Target="../ink/ink1441.xml"/><Relationship Id="rId74" Type="http://schemas.openxmlformats.org/officeDocument/2006/relationships/customXml" Target="../ink/ink1449.xml"/><Relationship Id="rId79" Type="http://schemas.openxmlformats.org/officeDocument/2006/relationships/image" Target="../media/image250.png"/><Relationship Id="rId5" Type="http://schemas.openxmlformats.org/officeDocument/2006/relationships/image" Target="../media/image1470.png"/><Relationship Id="rId19" Type="http://schemas.openxmlformats.org/officeDocument/2006/relationships/image" Target="../media/image3660.png"/><Relationship Id="rId14" Type="http://schemas.openxmlformats.org/officeDocument/2006/relationships/customXml" Target="../ink/ink1421.xml"/><Relationship Id="rId22" Type="http://schemas.openxmlformats.org/officeDocument/2006/relationships/customXml" Target="../ink/ink1423.xml"/><Relationship Id="rId27" Type="http://schemas.openxmlformats.org/officeDocument/2006/relationships/image" Target="../media/image3860.png"/><Relationship Id="rId30" Type="http://schemas.openxmlformats.org/officeDocument/2006/relationships/customXml" Target="../ink/ink1427.xml"/><Relationship Id="rId35" Type="http://schemas.openxmlformats.org/officeDocument/2006/relationships/image" Target="../media/image224.png"/><Relationship Id="rId43" Type="http://schemas.openxmlformats.org/officeDocument/2006/relationships/image" Target="../media/image232.png"/><Relationship Id="rId48" Type="http://schemas.openxmlformats.org/officeDocument/2006/relationships/customXml" Target="../ink/ink1436.xml"/><Relationship Id="rId56" Type="http://schemas.openxmlformats.org/officeDocument/2006/relationships/customXml" Target="../ink/ink1440.xml"/><Relationship Id="rId64" Type="http://schemas.openxmlformats.org/officeDocument/2006/relationships/customXml" Target="../ink/ink1444.xml"/><Relationship Id="rId69" Type="http://schemas.openxmlformats.org/officeDocument/2006/relationships/image" Target="../media/image245.png"/><Relationship Id="rId77" Type="http://schemas.openxmlformats.org/officeDocument/2006/relationships/image" Target="../media/image249.png"/><Relationship Id="rId8" Type="http://schemas.openxmlformats.org/officeDocument/2006/relationships/customXml" Target="../ink/ink1418.xml"/><Relationship Id="rId51" Type="http://schemas.openxmlformats.org/officeDocument/2006/relationships/image" Target="../media/image236.png"/><Relationship Id="rId72" Type="http://schemas.openxmlformats.org/officeDocument/2006/relationships/customXml" Target="../ink/ink1448.xml"/><Relationship Id="rId80" Type="http://schemas.openxmlformats.org/officeDocument/2006/relationships/customXml" Target="../ink/ink1452.xml"/><Relationship Id="rId85" Type="http://schemas.openxmlformats.org/officeDocument/2006/relationships/image" Target="../media/image253.png"/><Relationship Id="rId3" Type="http://schemas.openxmlformats.org/officeDocument/2006/relationships/image" Target="../media/image1460.png"/><Relationship Id="rId12" Type="http://schemas.openxmlformats.org/officeDocument/2006/relationships/customXml" Target="../ink/ink1420.xml"/><Relationship Id="rId25" Type="http://schemas.openxmlformats.org/officeDocument/2006/relationships/image" Target="../media/image3690.png"/><Relationship Id="rId33" Type="http://schemas.openxmlformats.org/officeDocument/2006/relationships/image" Target="../media/image223.png"/><Relationship Id="rId38" Type="http://schemas.openxmlformats.org/officeDocument/2006/relationships/customXml" Target="../ink/ink1431.xml"/><Relationship Id="rId46" Type="http://schemas.openxmlformats.org/officeDocument/2006/relationships/customXml" Target="../ink/ink1435.xml"/><Relationship Id="rId59" Type="http://schemas.openxmlformats.org/officeDocument/2006/relationships/image" Target="../media/image240.png"/><Relationship Id="rId67" Type="http://schemas.openxmlformats.org/officeDocument/2006/relationships/image" Target="../media/image244.png"/><Relationship Id="rId20" Type="http://schemas.openxmlformats.org/officeDocument/2006/relationships/customXml" Target="../ink/ink1422.xml"/><Relationship Id="rId41" Type="http://schemas.openxmlformats.org/officeDocument/2006/relationships/image" Target="../media/image231.png"/><Relationship Id="rId54" Type="http://schemas.openxmlformats.org/officeDocument/2006/relationships/customXml" Target="../ink/ink1439.xml"/><Relationship Id="rId62" Type="http://schemas.openxmlformats.org/officeDocument/2006/relationships/customXml" Target="../ink/ink1443.xml"/><Relationship Id="rId70" Type="http://schemas.openxmlformats.org/officeDocument/2006/relationships/customXml" Target="../ink/ink1447.xml"/><Relationship Id="rId75" Type="http://schemas.openxmlformats.org/officeDocument/2006/relationships/image" Target="../media/image248.png"/><Relationship Id="rId83" Type="http://schemas.openxmlformats.org/officeDocument/2006/relationships/image" Target="../media/image252.png"/><Relationship Id="rId88" Type="http://schemas.openxmlformats.org/officeDocument/2006/relationships/customXml" Target="../ink/ink145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17.xml"/><Relationship Id="rId23" Type="http://schemas.openxmlformats.org/officeDocument/2006/relationships/image" Target="../media/image3680.png"/><Relationship Id="rId28" Type="http://schemas.openxmlformats.org/officeDocument/2006/relationships/customXml" Target="../ink/ink1426.xml"/><Relationship Id="rId36" Type="http://schemas.openxmlformats.org/officeDocument/2006/relationships/customXml" Target="../ink/ink1430.xml"/><Relationship Id="rId49" Type="http://schemas.openxmlformats.org/officeDocument/2006/relationships/image" Target="../media/image235.png"/><Relationship Id="rId57" Type="http://schemas.openxmlformats.org/officeDocument/2006/relationships/image" Target="../media/image239.png"/><Relationship Id="rId10" Type="http://schemas.openxmlformats.org/officeDocument/2006/relationships/customXml" Target="../ink/ink1419.xml"/><Relationship Id="rId31" Type="http://schemas.openxmlformats.org/officeDocument/2006/relationships/image" Target="../media/image222.png"/><Relationship Id="rId44" Type="http://schemas.openxmlformats.org/officeDocument/2006/relationships/customXml" Target="../ink/ink1434.xml"/><Relationship Id="rId52" Type="http://schemas.openxmlformats.org/officeDocument/2006/relationships/customXml" Target="../ink/ink1438.xml"/><Relationship Id="rId60" Type="http://schemas.openxmlformats.org/officeDocument/2006/relationships/customXml" Target="../ink/ink1442.xml"/><Relationship Id="rId65" Type="http://schemas.openxmlformats.org/officeDocument/2006/relationships/image" Target="../media/image243.png"/><Relationship Id="rId73" Type="http://schemas.openxmlformats.org/officeDocument/2006/relationships/image" Target="../media/image247.png"/><Relationship Id="rId78" Type="http://schemas.openxmlformats.org/officeDocument/2006/relationships/customXml" Target="../ink/ink1451.xml"/><Relationship Id="rId81" Type="http://schemas.openxmlformats.org/officeDocument/2006/relationships/image" Target="../media/image251.png"/><Relationship Id="rId86" Type="http://schemas.openxmlformats.org/officeDocument/2006/relationships/customXml" Target="../ink/ink1455.xml"/><Relationship Id="rId4" Type="http://schemas.openxmlformats.org/officeDocument/2006/relationships/customXml" Target="../ink/ink1416.xml"/><Relationship Id="rId9" Type="http://schemas.openxmlformats.org/officeDocument/2006/relationships/image" Target="../media/image1490.png"/><Relationship Id="rId13" Type="http://schemas.openxmlformats.org/officeDocument/2006/relationships/image" Target="../media/image1510.png"/><Relationship Id="rId39" Type="http://schemas.openxmlformats.org/officeDocument/2006/relationships/image" Target="../media/image229.png"/><Relationship Id="rId34" Type="http://schemas.openxmlformats.org/officeDocument/2006/relationships/customXml" Target="../ink/ink1429.xml"/><Relationship Id="rId50" Type="http://schemas.openxmlformats.org/officeDocument/2006/relationships/customXml" Target="../ink/ink1437.xml"/><Relationship Id="rId55" Type="http://schemas.openxmlformats.org/officeDocument/2006/relationships/image" Target="../media/image238.png"/><Relationship Id="rId76" Type="http://schemas.openxmlformats.org/officeDocument/2006/relationships/customXml" Target="../ink/ink1450.xml"/><Relationship Id="rId7" Type="http://schemas.openxmlformats.org/officeDocument/2006/relationships/image" Target="../media/image1480.png"/><Relationship Id="rId71" Type="http://schemas.openxmlformats.org/officeDocument/2006/relationships/image" Target="../media/image246.png"/><Relationship Id="rId2" Type="http://schemas.openxmlformats.org/officeDocument/2006/relationships/customXml" Target="../ink/ink1415.xml"/><Relationship Id="rId29" Type="http://schemas.openxmlformats.org/officeDocument/2006/relationships/image" Target="../media/image3870.png"/><Relationship Id="rId24" Type="http://schemas.openxmlformats.org/officeDocument/2006/relationships/customXml" Target="../ink/ink1424.xml"/><Relationship Id="rId40" Type="http://schemas.openxmlformats.org/officeDocument/2006/relationships/customXml" Target="../ink/ink1432.xml"/><Relationship Id="rId45" Type="http://schemas.openxmlformats.org/officeDocument/2006/relationships/image" Target="../media/image233.png"/><Relationship Id="rId66" Type="http://schemas.openxmlformats.org/officeDocument/2006/relationships/customXml" Target="../ink/ink1445.xml"/><Relationship Id="rId87" Type="http://schemas.openxmlformats.org/officeDocument/2006/relationships/image" Target="../media/image254.png"/><Relationship Id="rId61" Type="http://schemas.openxmlformats.org/officeDocument/2006/relationships/image" Target="../media/image241.png"/><Relationship Id="rId82" Type="http://schemas.openxmlformats.org/officeDocument/2006/relationships/customXml" Target="../ink/ink1453.xml"/></Relationships>
</file>

<file path=ppt/slides/_rels/slide3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69.xml"/><Relationship Id="rId21" Type="http://schemas.openxmlformats.org/officeDocument/2006/relationships/image" Target="../media/image3790.png"/><Relationship Id="rId42" Type="http://schemas.openxmlformats.org/officeDocument/2006/relationships/customXml" Target="../ink/ink1475.xml"/><Relationship Id="rId47" Type="http://schemas.openxmlformats.org/officeDocument/2006/relationships/image" Target="../media/image3920.png"/><Relationship Id="rId63" Type="http://schemas.openxmlformats.org/officeDocument/2006/relationships/image" Target="../media/image260.png"/><Relationship Id="rId68" Type="http://schemas.openxmlformats.org/officeDocument/2006/relationships/customXml" Target="../ink/ink1488.xml"/><Relationship Id="rId84" Type="http://schemas.openxmlformats.org/officeDocument/2006/relationships/customXml" Target="../ink/ink1496.xml"/><Relationship Id="rId89" Type="http://schemas.openxmlformats.org/officeDocument/2006/relationships/image" Target="../media/image273.png"/><Relationship Id="rId112" Type="http://schemas.openxmlformats.org/officeDocument/2006/relationships/customXml" Target="../ink/ink1510.xml"/><Relationship Id="rId16" Type="http://schemas.openxmlformats.org/officeDocument/2006/relationships/customXml" Target="../ink/ink1464.xml"/><Relationship Id="rId107" Type="http://schemas.openxmlformats.org/officeDocument/2006/relationships/image" Target="../media/image282.png"/><Relationship Id="rId11" Type="http://schemas.openxmlformats.org/officeDocument/2006/relationships/image" Target="../media/image1980.png"/><Relationship Id="rId32" Type="http://schemas.openxmlformats.org/officeDocument/2006/relationships/customXml" Target="../ink/ink1472.xml"/><Relationship Id="rId53" Type="http://schemas.openxmlformats.org/officeDocument/2006/relationships/image" Target="../media/image2000.png"/><Relationship Id="rId58" Type="http://schemas.openxmlformats.org/officeDocument/2006/relationships/customXml" Target="../ink/ink1483.xml"/><Relationship Id="rId74" Type="http://schemas.openxmlformats.org/officeDocument/2006/relationships/customXml" Target="../ink/ink1491.xml"/><Relationship Id="rId79" Type="http://schemas.openxmlformats.org/officeDocument/2006/relationships/image" Target="../media/image268.png"/><Relationship Id="rId102" Type="http://schemas.openxmlformats.org/officeDocument/2006/relationships/customXml" Target="../ink/ink1505.xml"/><Relationship Id="rId5" Type="http://schemas.openxmlformats.org/officeDocument/2006/relationships/image" Target="../media/image1951.png"/><Relationship Id="rId90" Type="http://schemas.openxmlformats.org/officeDocument/2006/relationships/customXml" Target="../ink/ink1499.xml"/><Relationship Id="rId95" Type="http://schemas.openxmlformats.org/officeDocument/2006/relationships/image" Target="../media/image276.png"/><Relationship Id="rId22" Type="http://schemas.openxmlformats.org/officeDocument/2006/relationships/customXml" Target="../ink/ink1467.xml"/><Relationship Id="rId27" Type="http://schemas.openxmlformats.org/officeDocument/2006/relationships/image" Target="../media/image3820.png"/><Relationship Id="rId43" Type="http://schemas.openxmlformats.org/officeDocument/2006/relationships/image" Target="../media/image3900.png"/><Relationship Id="rId48" Type="http://schemas.openxmlformats.org/officeDocument/2006/relationships/customXml" Target="../ink/ink1478.xml"/><Relationship Id="rId64" Type="http://schemas.openxmlformats.org/officeDocument/2006/relationships/customXml" Target="../ink/ink1486.xml"/><Relationship Id="rId69" Type="http://schemas.openxmlformats.org/officeDocument/2006/relationships/image" Target="../media/image263.png"/><Relationship Id="rId113" Type="http://schemas.openxmlformats.org/officeDocument/2006/relationships/image" Target="../media/image285.png"/><Relationship Id="rId80" Type="http://schemas.openxmlformats.org/officeDocument/2006/relationships/customXml" Target="../ink/ink1494.xml"/><Relationship Id="rId85" Type="http://schemas.openxmlformats.org/officeDocument/2006/relationships/image" Target="../media/image271.png"/><Relationship Id="rId12" Type="http://schemas.openxmlformats.org/officeDocument/2006/relationships/customXml" Target="../ink/ink1462.xml"/><Relationship Id="rId17" Type="http://schemas.openxmlformats.org/officeDocument/2006/relationships/image" Target="../media/image3770.png"/><Relationship Id="rId33" Type="http://schemas.openxmlformats.org/officeDocument/2006/relationships/image" Target="../media/image3850.png"/><Relationship Id="rId59" Type="http://schemas.openxmlformats.org/officeDocument/2006/relationships/image" Target="../media/image258.png"/><Relationship Id="rId103" Type="http://schemas.openxmlformats.org/officeDocument/2006/relationships/image" Target="../media/image280.png"/><Relationship Id="rId108" Type="http://schemas.openxmlformats.org/officeDocument/2006/relationships/customXml" Target="../ink/ink1508.xml"/><Relationship Id="rId54" Type="http://schemas.openxmlformats.org/officeDocument/2006/relationships/customXml" Target="../ink/ink1481.xml"/><Relationship Id="rId70" Type="http://schemas.openxmlformats.org/officeDocument/2006/relationships/customXml" Target="../ink/ink1489.xml"/><Relationship Id="rId75" Type="http://schemas.openxmlformats.org/officeDocument/2006/relationships/image" Target="../media/image266.png"/><Relationship Id="rId91" Type="http://schemas.openxmlformats.org/officeDocument/2006/relationships/image" Target="../media/image274.png"/><Relationship Id="rId96" Type="http://schemas.openxmlformats.org/officeDocument/2006/relationships/customXml" Target="../ink/ink150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59.xml"/><Relationship Id="rId15" Type="http://schemas.openxmlformats.org/officeDocument/2006/relationships/image" Target="../media/image3760.png"/><Relationship Id="rId23" Type="http://schemas.openxmlformats.org/officeDocument/2006/relationships/image" Target="../media/image3800.png"/><Relationship Id="rId28" Type="http://schemas.openxmlformats.org/officeDocument/2006/relationships/customXml" Target="../ink/ink1470.xml"/><Relationship Id="rId49" Type="http://schemas.openxmlformats.org/officeDocument/2006/relationships/image" Target="../media/image3930.png"/><Relationship Id="rId57" Type="http://schemas.openxmlformats.org/officeDocument/2006/relationships/image" Target="../media/image257.png"/><Relationship Id="rId106" Type="http://schemas.openxmlformats.org/officeDocument/2006/relationships/customXml" Target="../ink/ink1507.xml"/><Relationship Id="rId10" Type="http://schemas.openxmlformats.org/officeDocument/2006/relationships/customXml" Target="../ink/ink1461.xml"/><Relationship Id="rId31" Type="http://schemas.openxmlformats.org/officeDocument/2006/relationships/image" Target="../media/image3840.png"/><Relationship Id="rId44" Type="http://schemas.openxmlformats.org/officeDocument/2006/relationships/customXml" Target="../ink/ink1476.xml"/><Relationship Id="rId52" Type="http://schemas.openxmlformats.org/officeDocument/2006/relationships/customXml" Target="../ink/ink1480.xml"/><Relationship Id="rId60" Type="http://schemas.openxmlformats.org/officeDocument/2006/relationships/customXml" Target="../ink/ink1484.xml"/><Relationship Id="rId65" Type="http://schemas.openxmlformats.org/officeDocument/2006/relationships/image" Target="../media/image261.png"/><Relationship Id="rId73" Type="http://schemas.openxmlformats.org/officeDocument/2006/relationships/image" Target="../media/image265.png"/><Relationship Id="rId78" Type="http://schemas.openxmlformats.org/officeDocument/2006/relationships/customXml" Target="../ink/ink1493.xml"/><Relationship Id="rId81" Type="http://schemas.openxmlformats.org/officeDocument/2006/relationships/image" Target="../media/image269.png"/><Relationship Id="rId86" Type="http://schemas.openxmlformats.org/officeDocument/2006/relationships/customXml" Target="../ink/ink1497.xml"/><Relationship Id="rId94" Type="http://schemas.openxmlformats.org/officeDocument/2006/relationships/customXml" Target="../ink/ink1501.xml"/><Relationship Id="rId99" Type="http://schemas.openxmlformats.org/officeDocument/2006/relationships/image" Target="../media/image278.png"/><Relationship Id="rId101" Type="http://schemas.openxmlformats.org/officeDocument/2006/relationships/image" Target="../media/image279.png"/><Relationship Id="rId4" Type="http://schemas.openxmlformats.org/officeDocument/2006/relationships/customXml" Target="../ink/ink1458.xml"/><Relationship Id="rId9" Type="http://schemas.openxmlformats.org/officeDocument/2006/relationships/image" Target="../media/image1970.png"/><Relationship Id="rId13" Type="http://schemas.openxmlformats.org/officeDocument/2006/relationships/image" Target="../media/image3750.png"/><Relationship Id="rId18" Type="http://schemas.openxmlformats.org/officeDocument/2006/relationships/customXml" Target="../ink/ink1465.xml"/><Relationship Id="rId39" Type="http://schemas.openxmlformats.org/officeDocument/2006/relationships/image" Target="../media/image3880.png"/><Relationship Id="rId109" Type="http://schemas.openxmlformats.org/officeDocument/2006/relationships/image" Target="../media/image283.png"/><Relationship Id="rId34" Type="http://schemas.openxmlformats.org/officeDocument/2006/relationships/customXml" Target="../ink/ink1473.xml"/><Relationship Id="rId50" Type="http://schemas.openxmlformats.org/officeDocument/2006/relationships/customXml" Target="../ink/ink1479.xml"/><Relationship Id="rId55" Type="http://schemas.openxmlformats.org/officeDocument/2006/relationships/image" Target="../media/image256.png"/><Relationship Id="rId76" Type="http://schemas.openxmlformats.org/officeDocument/2006/relationships/customXml" Target="../ink/ink1492.xml"/><Relationship Id="rId97" Type="http://schemas.openxmlformats.org/officeDocument/2006/relationships/image" Target="../media/image277.png"/><Relationship Id="rId104" Type="http://schemas.openxmlformats.org/officeDocument/2006/relationships/customXml" Target="../ink/ink1506.xml"/><Relationship Id="rId7" Type="http://schemas.openxmlformats.org/officeDocument/2006/relationships/image" Target="../media/image1960.png"/><Relationship Id="rId71" Type="http://schemas.openxmlformats.org/officeDocument/2006/relationships/image" Target="../media/image264.png"/><Relationship Id="rId92" Type="http://schemas.openxmlformats.org/officeDocument/2006/relationships/customXml" Target="../ink/ink1500.xml"/><Relationship Id="rId2" Type="http://schemas.openxmlformats.org/officeDocument/2006/relationships/customXml" Target="../ink/ink1457.xml"/><Relationship Id="rId29" Type="http://schemas.openxmlformats.org/officeDocument/2006/relationships/image" Target="../media/image3830.png"/><Relationship Id="rId24" Type="http://schemas.openxmlformats.org/officeDocument/2006/relationships/customXml" Target="../ink/ink1468.xml"/><Relationship Id="rId40" Type="http://schemas.openxmlformats.org/officeDocument/2006/relationships/customXml" Target="../ink/ink1474.xml"/><Relationship Id="rId45" Type="http://schemas.openxmlformats.org/officeDocument/2006/relationships/image" Target="../media/image3910.png"/><Relationship Id="rId66" Type="http://schemas.openxmlformats.org/officeDocument/2006/relationships/customXml" Target="../ink/ink1487.xml"/><Relationship Id="rId87" Type="http://schemas.openxmlformats.org/officeDocument/2006/relationships/image" Target="../media/image272.png"/><Relationship Id="rId110" Type="http://schemas.openxmlformats.org/officeDocument/2006/relationships/customXml" Target="../ink/ink1509.xml"/><Relationship Id="rId61" Type="http://schemas.openxmlformats.org/officeDocument/2006/relationships/image" Target="../media/image259.png"/><Relationship Id="rId82" Type="http://schemas.openxmlformats.org/officeDocument/2006/relationships/customXml" Target="../ink/ink1495.xml"/><Relationship Id="rId19" Type="http://schemas.openxmlformats.org/officeDocument/2006/relationships/image" Target="../media/image3780.png"/><Relationship Id="rId14" Type="http://schemas.openxmlformats.org/officeDocument/2006/relationships/customXml" Target="../ink/ink1463.xml"/><Relationship Id="rId30" Type="http://schemas.openxmlformats.org/officeDocument/2006/relationships/customXml" Target="../ink/ink1471.xml"/><Relationship Id="rId56" Type="http://schemas.openxmlformats.org/officeDocument/2006/relationships/customXml" Target="../ink/ink1482.xml"/><Relationship Id="rId77" Type="http://schemas.openxmlformats.org/officeDocument/2006/relationships/image" Target="../media/image267.png"/><Relationship Id="rId100" Type="http://schemas.openxmlformats.org/officeDocument/2006/relationships/customXml" Target="../ink/ink1504.xml"/><Relationship Id="rId105" Type="http://schemas.openxmlformats.org/officeDocument/2006/relationships/image" Target="../media/image281.png"/><Relationship Id="rId8" Type="http://schemas.openxmlformats.org/officeDocument/2006/relationships/customXml" Target="../ink/ink1460.xml"/><Relationship Id="rId51" Type="http://schemas.openxmlformats.org/officeDocument/2006/relationships/image" Target="../media/image1990.png"/><Relationship Id="rId72" Type="http://schemas.openxmlformats.org/officeDocument/2006/relationships/customXml" Target="../ink/ink1490.xml"/><Relationship Id="rId93" Type="http://schemas.openxmlformats.org/officeDocument/2006/relationships/image" Target="../media/image275.png"/><Relationship Id="rId98" Type="http://schemas.openxmlformats.org/officeDocument/2006/relationships/customXml" Target="../ink/ink1503.xml"/><Relationship Id="rId3" Type="http://schemas.openxmlformats.org/officeDocument/2006/relationships/image" Target="../media/image1941.png"/><Relationship Id="rId25" Type="http://schemas.openxmlformats.org/officeDocument/2006/relationships/image" Target="../media/image3810.png"/><Relationship Id="rId46" Type="http://schemas.openxmlformats.org/officeDocument/2006/relationships/customXml" Target="../ink/ink1477.xml"/><Relationship Id="rId67" Type="http://schemas.openxmlformats.org/officeDocument/2006/relationships/image" Target="../media/image262.png"/><Relationship Id="rId20" Type="http://schemas.openxmlformats.org/officeDocument/2006/relationships/customXml" Target="../ink/ink1466.xml"/><Relationship Id="rId41" Type="http://schemas.openxmlformats.org/officeDocument/2006/relationships/image" Target="../media/image3890.png"/><Relationship Id="rId62" Type="http://schemas.openxmlformats.org/officeDocument/2006/relationships/customXml" Target="../ink/ink1485.xml"/><Relationship Id="rId83" Type="http://schemas.openxmlformats.org/officeDocument/2006/relationships/image" Target="../media/image270.png"/><Relationship Id="rId88" Type="http://schemas.openxmlformats.org/officeDocument/2006/relationships/customXml" Target="../ink/ink1498.xml"/><Relationship Id="rId111" Type="http://schemas.openxmlformats.org/officeDocument/2006/relationships/image" Target="../media/image284.png"/></Relationships>
</file>

<file path=ppt/slides/_rels/slide3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520.xml"/><Relationship Id="rId42" Type="http://schemas.openxmlformats.org/officeDocument/2006/relationships/customXml" Target="../ink/ink1528.xml"/><Relationship Id="rId47" Type="http://schemas.openxmlformats.org/officeDocument/2006/relationships/image" Target="../media/image262.png"/><Relationship Id="rId63" Type="http://schemas.openxmlformats.org/officeDocument/2006/relationships/image" Target="../media/image270.png"/><Relationship Id="rId68" Type="http://schemas.openxmlformats.org/officeDocument/2006/relationships/customXml" Target="../ink/ink1541.xml"/><Relationship Id="rId84" Type="http://schemas.openxmlformats.org/officeDocument/2006/relationships/customXml" Target="../ink/ink1549.xml"/><Relationship Id="rId89" Type="http://schemas.openxmlformats.org/officeDocument/2006/relationships/image" Target="../media/image284.png"/><Relationship Id="rId16" Type="http://schemas.openxmlformats.org/officeDocument/2006/relationships/customXml" Target="../ink/ink1517.xml"/><Relationship Id="rId11" Type="http://schemas.openxmlformats.org/officeDocument/2006/relationships/image" Target="../media/image1400.png"/><Relationship Id="rId32" Type="http://schemas.openxmlformats.org/officeDocument/2006/relationships/customXml" Target="../ink/ink1523.xml"/><Relationship Id="rId37" Type="http://schemas.openxmlformats.org/officeDocument/2006/relationships/image" Target="../media/image257.png"/><Relationship Id="rId53" Type="http://schemas.openxmlformats.org/officeDocument/2006/relationships/image" Target="../media/image265.png"/><Relationship Id="rId58" Type="http://schemas.openxmlformats.org/officeDocument/2006/relationships/customXml" Target="../ink/ink1536.xml"/><Relationship Id="rId74" Type="http://schemas.openxmlformats.org/officeDocument/2006/relationships/customXml" Target="../ink/ink1544.xml"/><Relationship Id="rId79" Type="http://schemas.openxmlformats.org/officeDocument/2006/relationships/image" Target="../media/image278.png"/><Relationship Id="rId5" Type="http://schemas.openxmlformats.org/officeDocument/2006/relationships/image" Target="../media/image1370.png"/><Relationship Id="rId90" Type="http://schemas.openxmlformats.org/officeDocument/2006/relationships/customXml" Target="../ink/ink1552.xml"/><Relationship Id="rId14" Type="http://schemas.openxmlformats.org/officeDocument/2006/relationships/customXml" Target="../ink/ink1516.xml"/><Relationship Id="rId27" Type="http://schemas.openxmlformats.org/officeDocument/2006/relationships/image" Target="../media/image3640.png"/><Relationship Id="rId30" Type="http://schemas.openxmlformats.org/officeDocument/2006/relationships/customXml" Target="../ink/ink1522.xml"/><Relationship Id="rId35" Type="http://schemas.openxmlformats.org/officeDocument/2006/relationships/image" Target="../media/image256.png"/><Relationship Id="rId43" Type="http://schemas.openxmlformats.org/officeDocument/2006/relationships/image" Target="../media/image260.png"/><Relationship Id="rId48" Type="http://schemas.openxmlformats.org/officeDocument/2006/relationships/customXml" Target="../ink/ink1531.xml"/><Relationship Id="rId56" Type="http://schemas.openxmlformats.org/officeDocument/2006/relationships/customXml" Target="../ink/ink1535.xml"/><Relationship Id="rId64" Type="http://schemas.openxmlformats.org/officeDocument/2006/relationships/customXml" Target="../ink/ink1539.xml"/><Relationship Id="rId69" Type="http://schemas.openxmlformats.org/officeDocument/2006/relationships/image" Target="../media/image273.png"/><Relationship Id="rId77" Type="http://schemas.openxmlformats.org/officeDocument/2006/relationships/image" Target="../media/image277.png"/><Relationship Id="rId8" Type="http://schemas.openxmlformats.org/officeDocument/2006/relationships/customXml" Target="../ink/ink1513.xml"/><Relationship Id="rId51" Type="http://schemas.openxmlformats.org/officeDocument/2006/relationships/image" Target="../media/image264.png"/><Relationship Id="rId72" Type="http://schemas.openxmlformats.org/officeDocument/2006/relationships/customXml" Target="../ink/ink1543.xml"/><Relationship Id="rId80" Type="http://schemas.openxmlformats.org/officeDocument/2006/relationships/customXml" Target="../ink/ink1547.xml"/><Relationship Id="rId85" Type="http://schemas.openxmlformats.org/officeDocument/2006/relationships/image" Target="../media/image282.png"/><Relationship Id="rId93" Type="http://schemas.openxmlformats.org/officeDocument/2006/relationships/image" Target="../media/image281.png"/><Relationship Id="rId12" Type="http://schemas.openxmlformats.org/officeDocument/2006/relationships/customXml" Target="../ink/ink1515.xml"/><Relationship Id="rId17" Type="http://schemas.openxmlformats.org/officeDocument/2006/relationships/image" Target="../media/image1430.png"/><Relationship Id="rId25" Type="http://schemas.openxmlformats.org/officeDocument/2006/relationships/image" Target="../media/image3630.png"/><Relationship Id="rId33" Type="http://schemas.openxmlformats.org/officeDocument/2006/relationships/image" Target="../media/image3671.png"/><Relationship Id="rId38" Type="http://schemas.openxmlformats.org/officeDocument/2006/relationships/customXml" Target="../ink/ink1526.xml"/><Relationship Id="rId46" Type="http://schemas.openxmlformats.org/officeDocument/2006/relationships/customXml" Target="../ink/ink1530.xml"/><Relationship Id="rId59" Type="http://schemas.openxmlformats.org/officeDocument/2006/relationships/image" Target="../media/image268.png"/><Relationship Id="rId67" Type="http://schemas.openxmlformats.org/officeDocument/2006/relationships/image" Target="../media/image272.png"/><Relationship Id="rId41" Type="http://schemas.openxmlformats.org/officeDocument/2006/relationships/image" Target="../media/image259.png"/><Relationship Id="rId54" Type="http://schemas.openxmlformats.org/officeDocument/2006/relationships/customXml" Target="../ink/ink1534.xml"/><Relationship Id="rId62" Type="http://schemas.openxmlformats.org/officeDocument/2006/relationships/customXml" Target="../ink/ink1538.xml"/><Relationship Id="rId70" Type="http://schemas.openxmlformats.org/officeDocument/2006/relationships/customXml" Target="../ink/ink1542.xml"/><Relationship Id="rId75" Type="http://schemas.openxmlformats.org/officeDocument/2006/relationships/image" Target="../media/image276.png"/><Relationship Id="rId83" Type="http://schemas.openxmlformats.org/officeDocument/2006/relationships/image" Target="../media/image280.png"/><Relationship Id="rId88" Type="http://schemas.openxmlformats.org/officeDocument/2006/relationships/customXml" Target="../ink/ink1551.xml"/><Relationship Id="rId91" Type="http://schemas.openxmlformats.org/officeDocument/2006/relationships/image" Target="../media/image285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512.xml"/><Relationship Id="rId15" Type="http://schemas.openxmlformats.org/officeDocument/2006/relationships/image" Target="../media/image1420.png"/><Relationship Id="rId23" Type="http://schemas.openxmlformats.org/officeDocument/2006/relationships/image" Target="../media/image3610.png"/><Relationship Id="rId28" Type="http://schemas.openxmlformats.org/officeDocument/2006/relationships/customXml" Target="../ink/ink1521.xml"/><Relationship Id="rId36" Type="http://schemas.openxmlformats.org/officeDocument/2006/relationships/customXml" Target="../ink/ink1525.xml"/><Relationship Id="rId49" Type="http://schemas.openxmlformats.org/officeDocument/2006/relationships/image" Target="../media/image263.png"/><Relationship Id="rId57" Type="http://schemas.openxmlformats.org/officeDocument/2006/relationships/image" Target="../media/image267.png"/><Relationship Id="rId10" Type="http://schemas.openxmlformats.org/officeDocument/2006/relationships/customXml" Target="../ink/ink1514.xml"/><Relationship Id="rId31" Type="http://schemas.openxmlformats.org/officeDocument/2006/relationships/image" Target="../media/image3661.png"/><Relationship Id="rId44" Type="http://schemas.openxmlformats.org/officeDocument/2006/relationships/customXml" Target="../ink/ink1529.xml"/><Relationship Id="rId52" Type="http://schemas.openxmlformats.org/officeDocument/2006/relationships/customXml" Target="../ink/ink1533.xml"/><Relationship Id="rId60" Type="http://schemas.openxmlformats.org/officeDocument/2006/relationships/customXml" Target="../ink/ink1537.xml"/><Relationship Id="rId65" Type="http://schemas.openxmlformats.org/officeDocument/2006/relationships/image" Target="../media/image271.png"/><Relationship Id="rId73" Type="http://schemas.openxmlformats.org/officeDocument/2006/relationships/image" Target="../media/image275.png"/><Relationship Id="rId78" Type="http://schemas.openxmlformats.org/officeDocument/2006/relationships/customXml" Target="../ink/ink1546.xml"/><Relationship Id="rId81" Type="http://schemas.openxmlformats.org/officeDocument/2006/relationships/image" Target="../media/image279.png"/><Relationship Id="rId86" Type="http://schemas.openxmlformats.org/officeDocument/2006/relationships/customXml" Target="../ink/ink1550.xml"/><Relationship Id="rId9" Type="http://schemas.openxmlformats.org/officeDocument/2006/relationships/image" Target="../media/image1390.png"/><Relationship Id="rId13" Type="http://schemas.openxmlformats.org/officeDocument/2006/relationships/image" Target="../media/image1410.png"/><Relationship Id="rId18" Type="http://schemas.openxmlformats.org/officeDocument/2006/relationships/customXml" Target="../ink/ink1518.xml"/><Relationship Id="rId39" Type="http://schemas.openxmlformats.org/officeDocument/2006/relationships/image" Target="../media/image258.png"/><Relationship Id="rId34" Type="http://schemas.openxmlformats.org/officeDocument/2006/relationships/customXml" Target="../ink/ink1524.xml"/><Relationship Id="rId50" Type="http://schemas.openxmlformats.org/officeDocument/2006/relationships/customXml" Target="../ink/ink1532.xml"/><Relationship Id="rId55" Type="http://schemas.openxmlformats.org/officeDocument/2006/relationships/image" Target="../media/image266.png"/><Relationship Id="rId76" Type="http://schemas.openxmlformats.org/officeDocument/2006/relationships/customXml" Target="../ink/ink1545.xml"/><Relationship Id="rId7" Type="http://schemas.openxmlformats.org/officeDocument/2006/relationships/image" Target="../media/image1380.png"/><Relationship Id="rId71" Type="http://schemas.openxmlformats.org/officeDocument/2006/relationships/image" Target="../media/image274.png"/><Relationship Id="rId92" Type="http://schemas.openxmlformats.org/officeDocument/2006/relationships/customXml" Target="../ink/ink1553.xml"/><Relationship Id="rId2" Type="http://schemas.openxmlformats.org/officeDocument/2006/relationships/customXml" Target="../ink/ink1511.xml"/><Relationship Id="rId29" Type="http://schemas.openxmlformats.org/officeDocument/2006/relationships/image" Target="../media/image3650.png"/><Relationship Id="rId24" Type="http://schemas.openxmlformats.org/officeDocument/2006/relationships/customXml" Target="../ink/ink1519.xml"/><Relationship Id="rId40" Type="http://schemas.openxmlformats.org/officeDocument/2006/relationships/customXml" Target="../ink/ink1527.xml"/><Relationship Id="rId45" Type="http://schemas.openxmlformats.org/officeDocument/2006/relationships/image" Target="../media/image261.png"/><Relationship Id="rId66" Type="http://schemas.openxmlformats.org/officeDocument/2006/relationships/customXml" Target="../ink/ink1540.xml"/><Relationship Id="rId87" Type="http://schemas.openxmlformats.org/officeDocument/2006/relationships/image" Target="../media/image283.png"/><Relationship Id="rId61" Type="http://schemas.openxmlformats.org/officeDocument/2006/relationships/image" Target="../media/image269.png"/><Relationship Id="rId82" Type="http://schemas.openxmlformats.org/officeDocument/2006/relationships/customXml" Target="../ink/ink1548.xml"/></Relationships>
</file>

<file path=ppt/slides/_rels/slide34.xml.rels><?xml version="1.0" encoding="UTF-8" standalone="yes"?>
<Relationships xmlns="http://schemas.openxmlformats.org/package/2006/relationships"><Relationship Id="rId299" Type="http://schemas.openxmlformats.org/officeDocument/2006/relationships/customXml" Target="../ink/ink1594.xml"/><Relationship Id="rId303" Type="http://schemas.openxmlformats.org/officeDocument/2006/relationships/customXml" Target="../ink/ink1596.xml"/><Relationship Id="rId21" Type="http://schemas.openxmlformats.org/officeDocument/2006/relationships/image" Target="../media/image3750.png"/><Relationship Id="rId324" Type="http://schemas.openxmlformats.org/officeDocument/2006/relationships/customXml" Target="../ink/ink1607.xml"/><Relationship Id="rId345" Type="http://schemas.openxmlformats.org/officeDocument/2006/relationships/image" Target="../media/image273.png"/><Relationship Id="rId366" Type="http://schemas.openxmlformats.org/officeDocument/2006/relationships/customXml" Target="../ink/ink1628.xml"/><Relationship Id="rId268" Type="http://schemas.openxmlformats.org/officeDocument/2006/relationships/customXml" Target="../ink/ink1570.xml"/><Relationship Id="rId289" Type="http://schemas.openxmlformats.org/officeDocument/2006/relationships/customXml" Target="../ink/ink1589.xml"/><Relationship Id="rId11" Type="http://schemas.openxmlformats.org/officeDocument/2006/relationships/image" Target="../media/image290.png"/><Relationship Id="rId53" Type="http://schemas.openxmlformats.org/officeDocument/2006/relationships/image" Target="../media/image3930.png"/><Relationship Id="rId314" Type="http://schemas.openxmlformats.org/officeDocument/2006/relationships/customXml" Target="../ink/ink1602.xml"/><Relationship Id="rId335" Type="http://schemas.openxmlformats.org/officeDocument/2006/relationships/image" Target="../media/image268.png"/><Relationship Id="rId356" Type="http://schemas.openxmlformats.org/officeDocument/2006/relationships/customXml" Target="../ink/ink1623.xml"/><Relationship Id="rId377" Type="http://schemas.openxmlformats.org/officeDocument/2006/relationships/image" Target="../media/image311.png"/><Relationship Id="rId5" Type="http://schemas.openxmlformats.org/officeDocument/2006/relationships/image" Target="../media/image287.png"/><Relationship Id="rId237" Type="http://schemas.openxmlformats.org/officeDocument/2006/relationships/image" Target="../media/image455.png"/><Relationship Id="rId258" Type="http://schemas.openxmlformats.org/officeDocument/2006/relationships/customXml" Target="../ink/ink1564.xml"/><Relationship Id="rId279" Type="http://schemas.openxmlformats.org/officeDocument/2006/relationships/customXml" Target="../ink/ink1580.xml"/><Relationship Id="rId43" Type="http://schemas.openxmlformats.org/officeDocument/2006/relationships/image" Target="../media/image3880.png"/><Relationship Id="rId290" Type="http://schemas.openxmlformats.org/officeDocument/2006/relationships/image" Target="../media/image298.png"/><Relationship Id="rId304" Type="http://schemas.openxmlformats.org/officeDocument/2006/relationships/image" Target="../media/image305.png"/><Relationship Id="rId325" Type="http://schemas.openxmlformats.org/officeDocument/2006/relationships/image" Target="../media/image263.png"/><Relationship Id="rId346" Type="http://schemas.openxmlformats.org/officeDocument/2006/relationships/customXml" Target="../ink/ink1618.xml"/><Relationship Id="rId367" Type="http://schemas.openxmlformats.org/officeDocument/2006/relationships/image" Target="../media/image285.png"/><Relationship Id="rId227" Type="http://schemas.openxmlformats.org/officeDocument/2006/relationships/image" Target="../media/image675.png"/><Relationship Id="rId269" Type="http://schemas.openxmlformats.org/officeDocument/2006/relationships/image" Target="../media/image296.png"/><Relationship Id="rId12" Type="http://schemas.openxmlformats.org/officeDocument/2006/relationships/customXml" Target="../ink/ink1559.xml"/><Relationship Id="rId33" Type="http://schemas.openxmlformats.org/officeDocument/2006/relationships/image" Target="../media/image3810.png"/><Relationship Id="rId280" Type="http://schemas.openxmlformats.org/officeDocument/2006/relationships/customXml" Target="../ink/ink1581.xml"/><Relationship Id="rId310" Type="http://schemas.openxmlformats.org/officeDocument/2006/relationships/customXml" Target="../ink/ink1600.xml"/><Relationship Id="rId315" Type="http://schemas.openxmlformats.org/officeDocument/2006/relationships/image" Target="../media/image258.png"/><Relationship Id="rId336" Type="http://schemas.openxmlformats.org/officeDocument/2006/relationships/customXml" Target="../ink/ink1613.xml"/><Relationship Id="rId357" Type="http://schemas.openxmlformats.org/officeDocument/2006/relationships/image" Target="../media/image279.png"/><Relationship Id="rId331" Type="http://schemas.openxmlformats.org/officeDocument/2006/relationships/image" Target="../media/image266.png"/><Relationship Id="rId352" Type="http://schemas.openxmlformats.org/officeDocument/2006/relationships/customXml" Target="../ink/ink1621.xml"/><Relationship Id="rId373" Type="http://schemas.openxmlformats.org/officeDocument/2006/relationships/image" Target="../media/image309.png"/><Relationship Id="rId378" Type="http://schemas.openxmlformats.org/officeDocument/2006/relationships/customXml" Target="../ink/ink163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556.xml"/><Relationship Id="rId254" Type="http://schemas.openxmlformats.org/officeDocument/2006/relationships/customXml" Target="../ink/ink1561.xml"/><Relationship Id="rId259" Type="http://schemas.openxmlformats.org/officeDocument/2006/relationships/customXml" Target="../ink/ink1565.xml"/><Relationship Id="rId270" Type="http://schemas.openxmlformats.org/officeDocument/2006/relationships/customXml" Target="../ink/ink1571.xml"/><Relationship Id="rId23" Type="http://schemas.openxmlformats.org/officeDocument/2006/relationships/image" Target="../media/image3760.png"/><Relationship Id="rId275" Type="http://schemas.openxmlformats.org/officeDocument/2006/relationships/customXml" Target="../ink/ink1576.xml"/><Relationship Id="rId49" Type="http://schemas.openxmlformats.org/officeDocument/2006/relationships/image" Target="../media/image3910.png"/><Relationship Id="rId291" Type="http://schemas.openxmlformats.org/officeDocument/2006/relationships/customXml" Target="../ink/ink1590.xml"/><Relationship Id="rId296" Type="http://schemas.openxmlformats.org/officeDocument/2006/relationships/image" Target="../media/image301.png"/><Relationship Id="rId300" Type="http://schemas.openxmlformats.org/officeDocument/2006/relationships/image" Target="../media/image303.png"/><Relationship Id="rId305" Type="http://schemas.openxmlformats.org/officeDocument/2006/relationships/customXml" Target="../ink/ink1597.xml"/><Relationship Id="rId326" Type="http://schemas.openxmlformats.org/officeDocument/2006/relationships/customXml" Target="../ink/ink1608.xml"/><Relationship Id="rId347" Type="http://schemas.openxmlformats.org/officeDocument/2006/relationships/image" Target="../media/image274.png"/><Relationship Id="rId321" Type="http://schemas.openxmlformats.org/officeDocument/2006/relationships/image" Target="../media/image261.png"/><Relationship Id="rId342" Type="http://schemas.openxmlformats.org/officeDocument/2006/relationships/customXml" Target="../ink/ink1616.xml"/><Relationship Id="rId363" Type="http://schemas.openxmlformats.org/officeDocument/2006/relationships/image" Target="../media/image283.png"/><Relationship Id="rId368" Type="http://schemas.openxmlformats.org/officeDocument/2006/relationships/customXml" Target="../ink/ink1629.xml"/><Relationship Id="rId249" Type="http://schemas.openxmlformats.org/officeDocument/2006/relationships/image" Target="../media/image497.png"/><Relationship Id="rId260" Type="http://schemas.openxmlformats.org/officeDocument/2006/relationships/customXml" Target="../ink/ink1566.xml"/><Relationship Id="rId265" Type="http://schemas.openxmlformats.org/officeDocument/2006/relationships/image" Target="../media/image294.png"/><Relationship Id="rId39" Type="http://schemas.openxmlformats.org/officeDocument/2006/relationships/image" Target="../media/image3840.png"/><Relationship Id="rId281" Type="http://schemas.openxmlformats.org/officeDocument/2006/relationships/customXml" Target="../ink/ink1582.xml"/><Relationship Id="rId286" Type="http://schemas.openxmlformats.org/officeDocument/2006/relationships/customXml" Target="../ink/ink1587.xml"/><Relationship Id="rId316" Type="http://schemas.openxmlformats.org/officeDocument/2006/relationships/customXml" Target="../ink/ink1603.xml"/><Relationship Id="rId337" Type="http://schemas.openxmlformats.org/officeDocument/2006/relationships/image" Target="../media/image269.png"/><Relationship Id="rId311" Type="http://schemas.openxmlformats.org/officeDocument/2006/relationships/image" Target="../media/image256.png"/><Relationship Id="rId332" Type="http://schemas.openxmlformats.org/officeDocument/2006/relationships/customXml" Target="../ink/ink1611.xml"/><Relationship Id="rId353" Type="http://schemas.openxmlformats.org/officeDocument/2006/relationships/image" Target="../media/image277.png"/><Relationship Id="rId358" Type="http://schemas.openxmlformats.org/officeDocument/2006/relationships/customXml" Target="../ink/ink1624.xml"/><Relationship Id="rId374" Type="http://schemas.openxmlformats.org/officeDocument/2006/relationships/customXml" Target="../ink/ink1633.xml"/><Relationship Id="rId379" Type="http://schemas.openxmlformats.org/officeDocument/2006/relationships/image" Target="../media/image312.png"/><Relationship Id="rId7" Type="http://schemas.openxmlformats.org/officeDocument/2006/relationships/image" Target="../media/image288.png"/><Relationship Id="rId2" Type="http://schemas.openxmlformats.org/officeDocument/2006/relationships/customXml" Target="../ink/ink1554.xml"/><Relationship Id="rId255" Type="http://schemas.openxmlformats.org/officeDocument/2006/relationships/customXml" Target="../ink/ink1562.xml"/><Relationship Id="rId271" Type="http://schemas.openxmlformats.org/officeDocument/2006/relationships/customXml" Target="../ink/ink1572.xml"/><Relationship Id="rId29" Type="http://schemas.openxmlformats.org/officeDocument/2006/relationships/image" Target="../media/image3790.png"/><Relationship Id="rId276" Type="http://schemas.openxmlformats.org/officeDocument/2006/relationships/customXml" Target="../ink/ink1577.xml"/><Relationship Id="rId292" Type="http://schemas.openxmlformats.org/officeDocument/2006/relationships/image" Target="../media/image299.png"/><Relationship Id="rId297" Type="http://schemas.openxmlformats.org/officeDocument/2006/relationships/customXml" Target="../ink/ink1593.xml"/><Relationship Id="rId306" Type="http://schemas.openxmlformats.org/officeDocument/2006/relationships/image" Target="../media/image306.png"/><Relationship Id="rId45" Type="http://schemas.openxmlformats.org/officeDocument/2006/relationships/image" Target="../media/image3890.png"/><Relationship Id="rId301" Type="http://schemas.openxmlformats.org/officeDocument/2006/relationships/customXml" Target="../ink/ink1595.xml"/><Relationship Id="rId322" Type="http://schemas.openxmlformats.org/officeDocument/2006/relationships/customXml" Target="../ink/ink1606.xml"/><Relationship Id="rId327" Type="http://schemas.openxmlformats.org/officeDocument/2006/relationships/image" Target="../media/image264.png"/><Relationship Id="rId343" Type="http://schemas.openxmlformats.org/officeDocument/2006/relationships/image" Target="../media/image272.png"/><Relationship Id="rId348" Type="http://schemas.openxmlformats.org/officeDocument/2006/relationships/customXml" Target="../ink/ink1619.xml"/><Relationship Id="rId364" Type="http://schemas.openxmlformats.org/officeDocument/2006/relationships/customXml" Target="../ink/ink1627.xml"/><Relationship Id="rId369" Type="http://schemas.openxmlformats.org/officeDocument/2006/relationships/image" Target="../media/image308.png"/><Relationship Id="rId229" Type="http://schemas.openxmlformats.org/officeDocument/2006/relationships/image" Target="../media/image676.png"/><Relationship Id="rId380" Type="http://schemas.openxmlformats.org/officeDocument/2006/relationships/customXml" Target="../ink/ink1636.xml"/><Relationship Id="rId245" Type="http://schemas.openxmlformats.org/officeDocument/2006/relationships/image" Target="../media/image459.png"/><Relationship Id="rId261" Type="http://schemas.openxmlformats.org/officeDocument/2006/relationships/image" Target="../media/image292.png"/><Relationship Id="rId266" Type="http://schemas.openxmlformats.org/officeDocument/2006/relationships/customXml" Target="../ink/ink1569.xml"/><Relationship Id="rId287" Type="http://schemas.openxmlformats.org/officeDocument/2006/relationships/customXml" Target="../ink/ink1588.xml"/><Relationship Id="rId35" Type="http://schemas.openxmlformats.org/officeDocument/2006/relationships/image" Target="../media/image3820.png"/><Relationship Id="rId282" Type="http://schemas.openxmlformats.org/officeDocument/2006/relationships/customXml" Target="../ink/ink1583.xml"/><Relationship Id="rId312" Type="http://schemas.openxmlformats.org/officeDocument/2006/relationships/customXml" Target="../ink/ink1601.xml"/><Relationship Id="rId317" Type="http://schemas.openxmlformats.org/officeDocument/2006/relationships/image" Target="../media/image259.png"/><Relationship Id="rId333" Type="http://schemas.openxmlformats.org/officeDocument/2006/relationships/image" Target="../media/image267.png"/><Relationship Id="rId338" Type="http://schemas.openxmlformats.org/officeDocument/2006/relationships/customXml" Target="../ink/ink1614.xml"/><Relationship Id="rId354" Type="http://schemas.openxmlformats.org/officeDocument/2006/relationships/customXml" Target="../ink/ink1622.xml"/><Relationship Id="rId359" Type="http://schemas.openxmlformats.org/officeDocument/2006/relationships/image" Target="../media/image280.png"/><Relationship Id="rId8" Type="http://schemas.openxmlformats.org/officeDocument/2006/relationships/customXml" Target="../ink/ink1557.xml"/><Relationship Id="rId51" Type="http://schemas.openxmlformats.org/officeDocument/2006/relationships/image" Target="../media/image3920.png"/><Relationship Id="rId370" Type="http://schemas.openxmlformats.org/officeDocument/2006/relationships/customXml" Target="../ink/ink1630.xml"/><Relationship Id="rId375" Type="http://schemas.openxmlformats.org/officeDocument/2006/relationships/image" Target="../media/image310.png"/><Relationship Id="rId3" Type="http://schemas.openxmlformats.org/officeDocument/2006/relationships/image" Target="../media/image286.png"/><Relationship Id="rId251" Type="http://schemas.openxmlformats.org/officeDocument/2006/relationships/image" Target="../media/image499.png"/><Relationship Id="rId256" Type="http://schemas.openxmlformats.org/officeDocument/2006/relationships/image" Target="../media/image291.png"/><Relationship Id="rId277" Type="http://schemas.openxmlformats.org/officeDocument/2006/relationships/customXml" Target="../ink/ink1578.xml"/><Relationship Id="rId298" Type="http://schemas.openxmlformats.org/officeDocument/2006/relationships/image" Target="../media/image302.png"/><Relationship Id="rId272" Type="http://schemas.openxmlformats.org/officeDocument/2006/relationships/customXml" Target="../ink/ink1573.xml"/><Relationship Id="rId25" Type="http://schemas.openxmlformats.org/officeDocument/2006/relationships/image" Target="../media/image3770.png"/><Relationship Id="rId293" Type="http://schemas.openxmlformats.org/officeDocument/2006/relationships/customXml" Target="../ink/ink1591.xml"/><Relationship Id="rId302" Type="http://schemas.openxmlformats.org/officeDocument/2006/relationships/image" Target="../media/image304.png"/><Relationship Id="rId307" Type="http://schemas.openxmlformats.org/officeDocument/2006/relationships/customXml" Target="../ink/ink1598.xml"/><Relationship Id="rId323" Type="http://schemas.openxmlformats.org/officeDocument/2006/relationships/image" Target="../media/image262.png"/><Relationship Id="rId328" Type="http://schemas.openxmlformats.org/officeDocument/2006/relationships/customXml" Target="../ink/ink1609.xml"/><Relationship Id="rId344" Type="http://schemas.openxmlformats.org/officeDocument/2006/relationships/customXml" Target="../ink/ink1617.xml"/><Relationship Id="rId349" Type="http://schemas.openxmlformats.org/officeDocument/2006/relationships/image" Target="../media/image275.png"/><Relationship Id="rId41" Type="http://schemas.openxmlformats.org/officeDocument/2006/relationships/image" Target="../media/image3850.png"/><Relationship Id="rId360" Type="http://schemas.openxmlformats.org/officeDocument/2006/relationships/customXml" Target="../ink/ink1625.xml"/><Relationship Id="rId365" Type="http://schemas.openxmlformats.org/officeDocument/2006/relationships/image" Target="../media/image284.png"/><Relationship Id="rId381" Type="http://schemas.openxmlformats.org/officeDocument/2006/relationships/image" Target="../media/image281.png"/><Relationship Id="rId241" Type="http://schemas.openxmlformats.org/officeDocument/2006/relationships/image" Target="../media/image457.png"/><Relationship Id="rId267" Type="http://schemas.openxmlformats.org/officeDocument/2006/relationships/image" Target="../media/image295.png"/><Relationship Id="rId288" Type="http://schemas.openxmlformats.org/officeDocument/2006/relationships/image" Target="../media/image297.png"/><Relationship Id="rId262" Type="http://schemas.openxmlformats.org/officeDocument/2006/relationships/customXml" Target="../ink/ink1567.xml"/><Relationship Id="rId283" Type="http://schemas.openxmlformats.org/officeDocument/2006/relationships/customXml" Target="../ink/ink1584.xml"/><Relationship Id="rId313" Type="http://schemas.openxmlformats.org/officeDocument/2006/relationships/image" Target="../media/image257.png"/><Relationship Id="rId318" Type="http://schemas.openxmlformats.org/officeDocument/2006/relationships/customXml" Target="../ink/ink1604.xml"/><Relationship Id="rId339" Type="http://schemas.openxmlformats.org/officeDocument/2006/relationships/image" Target="../media/image270.png"/><Relationship Id="rId10" Type="http://schemas.openxmlformats.org/officeDocument/2006/relationships/customXml" Target="../ink/ink1558.xml"/><Relationship Id="rId31" Type="http://schemas.openxmlformats.org/officeDocument/2006/relationships/image" Target="../media/image3800.png"/><Relationship Id="rId334" Type="http://schemas.openxmlformats.org/officeDocument/2006/relationships/customXml" Target="../ink/ink1612.xml"/><Relationship Id="rId350" Type="http://schemas.openxmlformats.org/officeDocument/2006/relationships/customXml" Target="../ink/ink1620.xml"/><Relationship Id="rId355" Type="http://schemas.openxmlformats.org/officeDocument/2006/relationships/image" Target="../media/image278.png"/><Relationship Id="rId371" Type="http://schemas.openxmlformats.org/officeDocument/2006/relationships/customXml" Target="../ink/ink1631.xml"/><Relationship Id="rId376" Type="http://schemas.openxmlformats.org/officeDocument/2006/relationships/customXml" Target="../ink/ink1634.xml"/><Relationship Id="rId4" Type="http://schemas.openxmlformats.org/officeDocument/2006/relationships/customXml" Target="../ink/ink1555.xml"/><Relationship Id="rId9" Type="http://schemas.openxmlformats.org/officeDocument/2006/relationships/image" Target="../media/image289.png"/><Relationship Id="rId257" Type="http://schemas.openxmlformats.org/officeDocument/2006/relationships/customXml" Target="../ink/ink1563.xml"/><Relationship Id="rId278" Type="http://schemas.openxmlformats.org/officeDocument/2006/relationships/customXml" Target="../ink/ink1579.xml"/><Relationship Id="rId252" Type="http://schemas.openxmlformats.org/officeDocument/2006/relationships/customXml" Target="../ink/ink1560.xml"/><Relationship Id="rId273" Type="http://schemas.openxmlformats.org/officeDocument/2006/relationships/customXml" Target="../ink/ink1574.xml"/><Relationship Id="rId294" Type="http://schemas.openxmlformats.org/officeDocument/2006/relationships/image" Target="../media/image300.png"/><Relationship Id="rId308" Type="http://schemas.openxmlformats.org/officeDocument/2006/relationships/customXml" Target="../ink/ink1599.xml"/><Relationship Id="rId329" Type="http://schemas.openxmlformats.org/officeDocument/2006/relationships/image" Target="../media/image265.png"/><Relationship Id="rId47" Type="http://schemas.openxmlformats.org/officeDocument/2006/relationships/image" Target="../media/image3900.png"/><Relationship Id="rId340" Type="http://schemas.openxmlformats.org/officeDocument/2006/relationships/customXml" Target="../ink/ink1615.xml"/><Relationship Id="rId361" Type="http://schemas.openxmlformats.org/officeDocument/2006/relationships/image" Target="../media/image282.png"/><Relationship Id="rId263" Type="http://schemas.openxmlformats.org/officeDocument/2006/relationships/image" Target="../media/image293.png"/><Relationship Id="rId284" Type="http://schemas.openxmlformats.org/officeDocument/2006/relationships/customXml" Target="../ink/ink1585.xml"/><Relationship Id="rId319" Type="http://schemas.openxmlformats.org/officeDocument/2006/relationships/image" Target="../media/image260.png"/><Relationship Id="rId37" Type="http://schemas.openxmlformats.org/officeDocument/2006/relationships/image" Target="../media/image3830.png"/><Relationship Id="rId330" Type="http://schemas.openxmlformats.org/officeDocument/2006/relationships/customXml" Target="../ink/ink1610.xml"/><Relationship Id="rId351" Type="http://schemas.openxmlformats.org/officeDocument/2006/relationships/image" Target="../media/image276.png"/><Relationship Id="rId372" Type="http://schemas.openxmlformats.org/officeDocument/2006/relationships/customXml" Target="../ink/ink1632.xml"/><Relationship Id="rId253" Type="http://schemas.openxmlformats.org/officeDocument/2006/relationships/image" Target="../media/image504.png"/><Relationship Id="rId274" Type="http://schemas.openxmlformats.org/officeDocument/2006/relationships/customXml" Target="../ink/ink1575.xml"/><Relationship Id="rId295" Type="http://schemas.openxmlformats.org/officeDocument/2006/relationships/customXml" Target="../ink/ink1592.xml"/><Relationship Id="rId309" Type="http://schemas.openxmlformats.org/officeDocument/2006/relationships/image" Target="../media/image307.png"/><Relationship Id="rId27" Type="http://schemas.openxmlformats.org/officeDocument/2006/relationships/image" Target="../media/image3780.png"/><Relationship Id="rId320" Type="http://schemas.openxmlformats.org/officeDocument/2006/relationships/customXml" Target="../ink/ink1605.xml"/><Relationship Id="rId341" Type="http://schemas.openxmlformats.org/officeDocument/2006/relationships/image" Target="../media/image271.png"/><Relationship Id="rId362" Type="http://schemas.openxmlformats.org/officeDocument/2006/relationships/customXml" Target="../ink/ink1626.xml"/><Relationship Id="rId243" Type="http://schemas.openxmlformats.org/officeDocument/2006/relationships/image" Target="../media/image458.png"/><Relationship Id="rId264" Type="http://schemas.openxmlformats.org/officeDocument/2006/relationships/customXml" Target="../ink/ink1568.xml"/><Relationship Id="rId285" Type="http://schemas.openxmlformats.org/officeDocument/2006/relationships/customXml" Target="../ink/ink1586.xml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43.png"/><Relationship Id="rId21" Type="http://schemas.openxmlformats.org/officeDocument/2006/relationships/image" Target="../media/image3670.png"/><Relationship Id="rId63" Type="http://schemas.openxmlformats.org/officeDocument/2006/relationships/image" Target="../media/image885.png"/><Relationship Id="rId84" Type="http://schemas.openxmlformats.org/officeDocument/2006/relationships/customXml" Target="../ink/ink1663.xml"/><Relationship Id="rId138" Type="http://schemas.openxmlformats.org/officeDocument/2006/relationships/customXml" Target="../ink/ink1690.xml"/><Relationship Id="rId159" Type="http://schemas.openxmlformats.org/officeDocument/2006/relationships/image" Target="../media/image267.png"/><Relationship Id="rId170" Type="http://schemas.openxmlformats.org/officeDocument/2006/relationships/customXml" Target="../ink/ink1706.xml"/><Relationship Id="rId191" Type="http://schemas.openxmlformats.org/officeDocument/2006/relationships/image" Target="../media/image284.png"/><Relationship Id="rId107" Type="http://schemas.openxmlformats.org/officeDocument/2006/relationships/image" Target="../media/image338.png"/><Relationship Id="rId11" Type="http://schemas.openxmlformats.org/officeDocument/2006/relationships/image" Target="../media/image1490.png"/><Relationship Id="rId32" Type="http://schemas.openxmlformats.org/officeDocument/2006/relationships/customXml" Target="../ink/ink1650.xml"/><Relationship Id="rId74" Type="http://schemas.openxmlformats.org/officeDocument/2006/relationships/customXml" Target="../ink/ink1658.xml"/><Relationship Id="rId128" Type="http://schemas.openxmlformats.org/officeDocument/2006/relationships/customXml" Target="../ink/ink1685.xml"/><Relationship Id="rId149" Type="http://schemas.openxmlformats.org/officeDocument/2006/relationships/image" Target="../media/image262.png"/><Relationship Id="rId5" Type="http://schemas.openxmlformats.org/officeDocument/2006/relationships/image" Target="../media/image1460.png"/><Relationship Id="rId95" Type="http://schemas.openxmlformats.org/officeDocument/2006/relationships/image" Target="../media/image332.png"/><Relationship Id="rId160" Type="http://schemas.openxmlformats.org/officeDocument/2006/relationships/customXml" Target="../ink/ink1701.xml"/><Relationship Id="rId181" Type="http://schemas.openxmlformats.org/officeDocument/2006/relationships/image" Target="../media/image278.png"/><Relationship Id="rId22" Type="http://schemas.openxmlformats.org/officeDocument/2006/relationships/customXml" Target="../ink/ink1645.xml"/><Relationship Id="rId64" Type="http://schemas.openxmlformats.org/officeDocument/2006/relationships/customXml" Target="../ink/ink1653.xml"/><Relationship Id="rId118" Type="http://schemas.openxmlformats.org/officeDocument/2006/relationships/customXml" Target="../ink/ink1680.xml"/><Relationship Id="rId139" Type="http://schemas.openxmlformats.org/officeDocument/2006/relationships/image" Target="../media/image257.png"/><Relationship Id="rId85" Type="http://schemas.openxmlformats.org/officeDocument/2006/relationships/image" Target="../media/image327.png"/><Relationship Id="rId150" Type="http://schemas.openxmlformats.org/officeDocument/2006/relationships/customXml" Target="../ink/ink1696.xml"/><Relationship Id="rId171" Type="http://schemas.openxmlformats.org/officeDocument/2006/relationships/image" Target="../media/image273.png"/><Relationship Id="rId192" Type="http://schemas.openxmlformats.org/officeDocument/2006/relationships/customXml" Target="../ink/ink1717.xml"/><Relationship Id="rId12" Type="http://schemas.openxmlformats.org/officeDocument/2006/relationships/customXml" Target="../ink/ink1641.xml"/><Relationship Id="rId33" Type="http://schemas.openxmlformats.org/officeDocument/2006/relationships/image" Target="../media/image316.png"/><Relationship Id="rId103" Type="http://schemas.openxmlformats.org/officeDocument/2006/relationships/image" Target="../media/image336.png"/><Relationship Id="rId108" Type="http://schemas.openxmlformats.org/officeDocument/2006/relationships/customXml" Target="../ink/ink1675.xml"/><Relationship Id="rId124" Type="http://schemas.openxmlformats.org/officeDocument/2006/relationships/customXml" Target="../ink/ink1683.xml"/><Relationship Id="rId129" Type="http://schemas.openxmlformats.org/officeDocument/2006/relationships/image" Target="../media/image349.png"/><Relationship Id="rId70" Type="http://schemas.openxmlformats.org/officeDocument/2006/relationships/customXml" Target="../ink/ink1656.xml"/><Relationship Id="rId75" Type="http://schemas.openxmlformats.org/officeDocument/2006/relationships/image" Target="../media/image322.png"/><Relationship Id="rId91" Type="http://schemas.openxmlformats.org/officeDocument/2006/relationships/image" Target="../media/image330.png"/><Relationship Id="rId96" Type="http://schemas.openxmlformats.org/officeDocument/2006/relationships/customXml" Target="../ink/ink1669.xml"/><Relationship Id="rId140" Type="http://schemas.openxmlformats.org/officeDocument/2006/relationships/customXml" Target="../ink/ink1691.xml"/><Relationship Id="rId145" Type="http://schemas.openxmlformats.org/officeDocument/2006/relationships/image" Target="../media/image260.png"/><Relationship Id="rId161" Type="http://schemas.openxmlformats.org/officeDocument/2006/relationships/image" Target="../media/image268.png"/><Relationship Id="rId166" Type="http://schemas.openxmlformats.org/officeDocument/2006/relationships/customXml" Target="../ink/ink1704.xml"/><Relationship Id="rId182" Type="http://schemas.openxmlformats.org/officeDocument/2006/relationships/customXml" Target="../ink/ink1712.xml"/><Relationship Id="rId187" Type="http://schemas.openxmlformats.org/officeDocument/2006/relationships/image" Target="../media/image282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638.xml"/><Relationship Id="rId23" Type="http://schemas.openxmlformats.org/officeDocument/2006/relationships/image" Target="../media/image3680.png"/><Relationship Id="rId28" Type="http://schemas.openxmlformats.org/officeDocument/2006/relationships/customXml" Target="../ink/ink1648.xml"/><Relationship Id="rId114" Type="http://schemas.openxmlformats.org/officeDocument/2006/relationships/customXml" Target="../ink/ink1678.xml"/><Relationship Id="rId119" Type="http://schemas.openxmlformats.org/officeDocument/2006/relationships/image" Target="../media/image344.png"/><Relationship Id="rId65" Type="http://schemas.openxmlformats.org/officeDocument/2006/relationships/image" Target="../media/image317.png"/><Relationship Id="rId81" Type="http://schemas.openxmlformats.org/officeDocument/2006/relationships/image" Target="../media/image325.png"/><Relationship Id="rId86" Type="http://schemas.openxmlformats.org/officeDocument/2006/relationships/customXml" Target="../ink/ink1664.xml"/><Relationship Id="rId130" Type="http://schemas.openxmlformats.org/officeDocument/2006/relationships/customXml" Target="../ink/ink1686.xml"/><Relationship Id="rId135" Type="http://schemas.openxmlformats.org/officeDocument/2006/relationships/image" Target="../media/image352.png"/><Relationship Id="rId151" Type="http://schemas.openxmlformats.org/officeDocument/2006/relationships/image" Target="../media/image263.png"/><Relationship Id="rId156" Type="http://schemas.openxmlformats.org/officeDocument/2006/relationships/customXml" Target="../ink/ink1699.xml"/><Relationship Id="rId177" Type="http://schemas.openxmlformats.org/officeDocument/2006/relationships/image" Target="../media/image276.png"/><Relationship Id="rId172" Type="http://schemas.openxmlformats.org/officeDocument/2006/relationships/customXml" Target="../ink/ink1707.xml"/><Relationship Id="rId193" Type="http://schemas.openxmlformats.org/officeDocument/2006/relationships/image" Target="../media/image285.png"/><Relationship Id="rId13" Type="http://schemas.openxmlformats.org/officeDocument/2006/relationships/image" Target="../media/image1500.png"/><Relationship Id="rId109" Type="http://schemas.openxmlformats.org/officeDocument/2006/relationships/image" Target="../media/image339.png"/><Relationship Id="rId34" Type="http://schemas.openxmlformats.org/officeDocument/2006/relationships/customXml" Target="../ink/ink1651.xml"/><Relationship Id="rId76" Type="http://schemas.openxmlformats.org/officeDocument/2006/relationships/customXml" Target="../ink/ink1659.xml"/><Relationship Id="rId97" Type="http://schemas.openxmlformats.org/officeDocument/2006/relationships/image" Target="../media/image333.png"/><Relationship Id="rId104" Type="http://schemas.openxmlformats.org/officeDocument/2006/relationships/customXml" Target="../ink/ink1673.xml"/><Relationship Id="rId120" Type="http://schemas.openxmlformats.org/officeDocument/2006/relationships/customXml" Target="../ink/ink1681.xml"/><Relationship Id="rId125" Type="http://schemas.openxmlformats.org/officeDocument/2006/relationships/image" Target="../media/image347.png"/><Relationship Id="rId141" Type="http://schemas.openxmlformats.org/officeDocument/2006/relationships/image" Target="../media/image258.png"/><Relationship Id="rId146" Type="http://schemas.openxmlformats.org/officeDocument/2006/relationships/customXml" Target="../ink/ink1694.xml"/><Relationship Id="rId167" Type="http://schemas.openxmlformats.org/officeDocument/2006/relationships/image" Target="../media/image271.png"/><Relationship Id="rId188" Type="http://schemas.openxmlformats.org/officeDocument/2006/relationships/customXml" Target="../ink/ink1715.xml"/><Relationship Id="rId7" Type="http://schemas.openxmlformats.org/officeDocument/2006/relationships/image" Target="../media/image1470.png"/><Relationship Id="rId71" Type="http://schemas.openxmlformats.org/officeDocument/2006/relationships/image" Target="../media/image320.png"/><Relationship Id="rId92" Type="http://schemas.openxmlformats.org/officeDocument/2006/relationships/customXml" Target="../ink/ink1667.xml"/><Relationship Id="rId162" Type="http://schemas.openxmlformats.org/officeDocument/2006/relationships/customXml" Target="../ink/ink1702.xml"/><Relationship Id="rId183" Type="http://schemas.openxmlformats.org/officeDocument/2006/relationships/image" Target="../media/image279.png"/><Relationship Id="rId2" Type="http://schemas.openxmlformats.org/officeDocument/2006/relationships/customXml" Target="../ink/ink1637.xml"/><Relationship Id="rId29" Type="http://schemas.openxmlformats.org/officeDocument/2006/relationships/image" Target="../media/image314.png"/><Relationship Id="rId24" Type="http://schemas.openxmlformats.org/officeDocument/2006/relationships/customXml" Target="../ink/ink1646.xml"/><Relationship Id="rId66" Type="http://schemas.openxmlformats.org/officeDocument/2006/relationships/customXml" Target="../ink/ink1654.xml"/><Relationship Id="rId87" Type="http://schemas.openxmlformats.org/officeDocument/2006/relationships/image" Target="../media/image328.png"/><Relationship Id="rId110" Type="http://schemas.openxmlformats.org/officeDocument/2006/relationships/customXml" Target="../ink/ink1676.xml"/><Relationship Id="rId115" Type="http://schemas.openxmlformats.org/officeDocument/2006/relationships/image" Target="../media/image342.png"/><Relationship Id="rId131" Type="http://schemas.openxmlformats.org/officeDocument/2006/relationships/image" Target="../media/image350.png"/><Relationship Id="rId136" Type="http://schemas.openxmlformats.org/officeDocument/2006/relationships/customXml" Target="../ink/ink1689.xml"/><Relationship Id="rId157" Type="http://schemas.openxmlformats.org/officeDocument/2006/relationships/image" Target="../media/image266.png"/><Relationship Id="rId178" Type="http://schemas.openxmlformats.org/officeDocument/2006/relationships/customXml" Target="../ink/ink1710.xml"/><Relationship Id="rId61" Type="http://schemas.openxmlformats.org/officeDocument/2006/relationships/image" Target="../media/image884.png"/><Relationship Id="rId82" Type="http://schemas.openxmlformats.org/officeDocument/2006/relationships/customXml" Target="../ink/ink1662.xml"/><Relationship Id="rId152" Type="http://schemas.openxmlformats.org/officeDocument/2006/relationships/customXml" Target="../ink/ink1697.xml"/><Relationship Id="rId173" Type="http://schemas.openxmlformats.org/officeDocument/2006/relationships/image" Target="../media/image274.png"/><Relationship Id="rId194" Type="http://schemas.openxmlformats.org/officeDocument/2006/relationships/customXml" Target="../ink/ink1718.xml"/><Relationship Id="rId19" Type="http://schemas.openxmlformats.org/officeDocument/2006/relationships/image" Target="../media/image3660.png"/><Relationship Id="rId14" Type="http://schemas.openxmlformats.org/officeDocument/2006/relationships/customXml" Target="../ink/ink1642.xml"/><Relationship Id="rId30" Type="http://schemas.openxmlformats.org/officeDocument/2006/relationships/customXml" Target="../ink/ink1649.xml"/><Relationship Id="rId77" Type="http://schemas.openxmlformats.org/officeDocument/2006/relationships/image" Target="../media/image323.png"/><Relationship Id="rId100" Type="http://schemas.openxmlformats.org/officeDocument/2006/relationships/customXml" Target="../ink/ink1671.xml"/><Relationship Id="rId105" Type="http://schemas.openxmlformats.org/officeDocument/2006/relationships/image" Target="../media/image337.png"/><Relationship Id="rId126" Type="http://schemas.openxmlformats.org/officeDocument/2006/relationships/customXml" Target="../ink/ink1684.xml"/><Relationship Id="rId147" Type="http://schemas.openxmlformats.org/officeDocument/2006/relationships/image" Target="../media/image261.png"/><Relationship Id="rId168" Type="http://schemas.openxmlformats.org/officeDocument/2006/relationships/customXml" Target="../ink/ink1705.xml"/><Relationship Id="rId8" Type="http://schemas.openxmlformats.org/officeDocument/2006/relationships/customXml" Target="../ink/ink1639.xml"/><Relationship Id="rId72" Type="http://schemas.openxmlformats.org/officeDocument/2006/relationships/customXml" Target="../ink/ink1657.xml"/><Relationship Id="rId93" Type="http://schemas.openxmlformats.org/officeDocument/2006/relationships/image" Target="../media/image331.png"/><Relationship Id="rId98" Type="http://schemas.openxmlformats.org/officeDocument/2006/relationships/customXml" Target="../ink/ink1670.xml"/><Relationship Id="rId121" Type="http://schemas.openxmlformats.org/officeDocument/2006/relationships/image" Target="../media/image345.png"/><Relationship Id="rId142" Type="http://schemas.openxmlformats.org/officeDocument/2006/relationships/customXml" Target="../ink/ink1692.xml"/><Relationship Id="rId163" Type="http://schemas.openxmlformats.org/officeDocument/2006/relationships/image" Target="../media/image269.png"/><Relationship Id="rId184" Type="http://schemas.openxmlformats.org/officeDocument/2006/relationships/customXml" Target="../ink/ink1713.xml"/><Relationship Id="rId189" Type="http://schemas.openxmlformats.org/officeDocument/2006/relationships/image" Target="../media/image283.png"/><Relationship Id="rId25" Type="http://schemas.openxmlformats.org/officeDocument/2006/relationships/image" Target="../media/image3690.png"/><Relationship Id="rId67" Type="http://schemas.openxmlformats.org/officeDocument/2006/relationships/image" Target="../media/image318.png"/><Relationship Id="rId116" Type="http://schemas.openxmlformats.org/officeDocument/2006/relationships/customXml" Target="../ink/ink1679.xml"/><Relationship Id="rId137" Type="http://schemas.openxmlformats.org/officeDocument/2006/relationships/image" Target="../media/image256.png"/><Relationship Id="rId158" Type="http://schemas.openxmlformats.org/officeDocument/2006/relationships/customXml" Target="../ink/ink1700.xml"/><Relationship Id="rId20" Type="http://schemas.openxmlformats.org/officeDocument/2006/relationships/customXml" Target="../ink/ink1644.xml"/><Relationship Id="rId62" Type="http://schemas.openxmlformats.org/officeDocument/2006/relationships/customXml" Target="../ink/ink1652.xml"/><Relationship Id="rId83" Type="http://schemas.openxmlformats.org/officeDocument/2006/relationships/image" Target="../media/image326.png"/><Relationship Id="rId88" Type="http://schemas.openxmlformats.org/officeDocument/2006/relationships/customXml" Target="../ink/ink1665.xml"/><Relationship Id="rId111" Type="http://schemas.openxmlformats.org/officeDocument/2006/relationships/image" Target="../media/image340.png"/><Relationship Id="rId132" Type="http://schemas.openxmlformats.org/officeDocument/2006/relationships/customXml" Target="../ink/ink1687.xml"/><Relationship Id="rId153" Type="http://schemas.openxmlformats.org/officeDocument/2006/relationships/image" Target="../media/image264.png"/><Relationship Id="rId174" Type="http://schemas.openxmlformats.org/officeDocument/2006/relationships/customXml" Target="../ink/ink1708.xml"/><Relationship Id="rId179" Type="http://schemas.openxmlformats.org/officeDocument/2006/relationships/image" Target="../media/image277.png"/><Relationship Id="rId195" Type="http://schemas.openxmlformats.org/officeDocument/2006/relationships/image" Target="../media/image353.png"/><Relationship Id="rId190" Type="http://schemas.openxmlformats.org/officeDocument/2006/relationships/customXml" Target="../ink/ink1716.xml"/><Relationship Id="rId15" Type="http://schemas.openxmlformats.org/officeDocument/2006/relationships/image" Target="../media/image1510.png"/><Relationship Id="rId106" Type="http://schemas.openxmlformats.org/officeDocument/2006/relationships/customXml" Target="../ink/ink1674.xml"/><Relationship Id="rId127" Type="http://schemas.openxmlformats.org/officeDocument/2006/relationships/image" Target="../media/image348.png"/><Relationship Id="rId10" Type="http://schemas.openxmlformats.org/officeDocument/2006/relationships/customXml" Target="../ink/ink1640.xml"/><Relationship Id="rId31" Type="http://schemas.openxmlformats.org/officeDocument/2006/relationships/image" Target="../media/image315.png"/><Relationship Id="rId73" Type="http://schemas.openxmlformats.org/officeDocument/2006/relationships/image" Target="../media/image321.png"/><Relationship Id="rId78" Type="http://schemas.openxmlformats.org/officeDocument/2006/relationships/customXml" Target="../ink/ink1660.xml"/><Relationship Id="rId94" Type="http://schemas.openxmlformats.org/officeDocument/2006/relationships/customXml" Target="../ink/ink1668.xml"/><Relationship Id="rId99" Type="http://schemas.openxmlformats.org/officeDocument/2006/relationships/image" Target="../media/image334.png"/><Relationship Id="rId101" Type="http://schemas.openxmlformats.org/officeDocument/2006/relationships/image" Target="../media/image335.png"/><Relationship Id="rId122" Type="http://schemas.openxmlformats.org/officeDocument/2006/relationships/customXml" Target="../ink/ink1682.xml"/><Relationship Id="rId143" Type="http://schemas.openxmlformats.org/officeDocument/2006/relationships/image" Target="../media/image259.png"/><Relationship Id="rId148" Type="http://schemas.openxmlformats.org/officeDocument/2006/relationships/customXml" Target="../ink/ink1695.xml"/><Relationship Id="rId164" Type="http://schemas.openxmlformats.org/officeDocument/2006/relationships/customXml" Target="../ink/ink1703.xml"/><Relationship Id="rId169" Type="http://schemas.openxmlformats.org/officeDocument/2006/relationships/image" Target="../media/image272.png"/><Relationship Id="rId185" Type="http://schemas.openxmlformats.org/officeDocument/2006/relationships/image" Target="../media/image280.png"/><Relationship Id="rId9" Type="http://schemas.openxmlformats.org/officeDocument/2006/relationships/image" Target="../media/image1480.png"/><Relationship Id="rId180" Type="http://schemas.openxmlformats.org/officeDocument/2006/relationships/customXml" Target="../ink/ink1711.xml"/><Relationship Id="rId26" Type="http://schemas.openxmlformats.org/officeDocument/2006/relationships/customXml" Target="../ink/ink1647.xml"/><Relationship Id="rId68" Type="http://schemas.openxmlformats.org/officeDocument/2006/relationships/customXml" Target="../ink/ink1655.xml"/><Relationship Id="rId89" Type="http://schemas.openxmlformats.org/officeDocument/2006/relationships/image" Target="../media/image329.png"/><Relationship Id="rId112" Type="http://schemas.openxmlformats.org/officeDocument/2006/relationships/customXml" Target="../ink/ink1677.xml"/><Relationship Id="rId133" Type="http://schemas.openxmlformats.org/officeDocument/2006/relationships/image" Target="../media/image351.png"/><Relationship Id="rId154" Type="http://schemas.openxmlformats.org/officeDocument/2006/relationships/customXml" Target="../ink/ink1698.xml"/><Relationship Id="rId175" Type="http://schemas.openxmlformats.org/officeDocument/2006/relationships/image" Target="../media/image275.png"/><Relationship Id="rId16" Type="http://schemas.openxmlformats.org/officeDocument/2006/relationships/customXml" Target="../ink/ink1643.xml"/><Relationship Id="rId79" Type="http://schemas.openxmlformats.org/officeDocument/2006/relationships/image" Target="../media/image324.png"/><Relationship Id="rId102" Type="http://schemas.openxmlformats.org/officeDocument/2006/relationships/customXml" Target="../ink/ink1672.xml"/><Relationship Id="rId123" Type="http://schemas.openxmlformats.org/officeDocument/2006/relationships/image" Target="../media/image346.png"/><Relationship Id="rId144" Type="http://schemas.openxmlformats.org/officeDocument/2006/relationships/customXml" Target="../ink/ink1693.xml"/><Relationship Id="rId90" Type="http://schemas.openxmlformats.org/officeDocument/2006/relationships/customXml" Target="../ink/ink1666.xml"/><Relationship Id="rId165" Type="http://schemas.openxmlformats.org/officeDocument/2006/relationships/image" Target="../media/image270.png"/><Relationship Id="rId186" Type="http://schemas.openxmlformats.org/officeDocument/2006/relationships/customXml" Target="../ink/ink1714.xml"/><Relationship Id="rId27" Type="http://schemas.openxmlformats.org/officeDocument/2006/relationships/image" Target="../media/image313.png"/><Relationship Id="rId69" Type="http://schemas.openxmlformats.org/officeDocument/2006/relationships/image" Target="../media/image319.png"/><Relationship Id="rId113" Type="http://schemas.openxmlformats.org/officeDocument/2006/relationships/image" Target="../media/image341.png"/><Relationship Id="rId134" Type="http://schemas.openxmlformats.org/officeDocument/2006/relationships/customXml" Target="../ink/ink1688.xml"/><Relationship Id="rId80" Type="http://schemas.openxmlformats.org/officeDocument/2006/relationships/customXml" Target="../ink/ink1661.xml"/><Relationship Id="rId155" Type="http://schemas.openxmlformats.org/officeDocument/2006/relationships/image" Target="../media/image265.png"/><Relationship Id="rId176" Type="http://schemas.openxmlformats.org/officeDocument/2006/relationships/customXml" Target="../ink/ink1709.xml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70.png"/><Relationship Id="rId21" Type="http://schemas.openxmlformats.org/officeDocument/2006/relationships/image" Target="../media/image3790.png"/><Relationship Id="rId42" Type="http://schemas.openxmlformats.org/officeDocument/2006/relationships/customXml" Target="../ink/ink1737.xml"/><Relationship Id="rId63" Type="http://schemas.openxmlformats.org/officeDocument/2006/relationships/image" Target="../media/image355.png"/><Relationship Id="rId84" Type="http://schemas.openxmlformats.org/officeDocument/2006/relationships/customXml" Target="../ink/ink1758.xml"/><Relationship Id="rId138" Type="http://schemas.openxmlformats.org/officeDocument/2006/relationships/customXml" Target="../ink/ink1785.xml"/><Relationship Id="rId159" Type="http://schemas.openxmlformats.org/officeDocument/2006/relationships/image" Target="../media/image478.png"/><Relationship Id="rId170" Type="http://schemas.openxmlformats.org/officeDocument/2006/relationships/customXml" Target="../ink/ink1801.xml"/><Relationship Id="rId191" Type="http://schemas.openxmlformats.org/officeDocument/2006/relationships/image" Target="../media/image285.png"/><Relationship Id="rId107" Type="http://schemas.openxmlformats.org/officeDocument/2006/relationships/image" Target="../media/image266.png"/><Relationship Id="rId11" Type="http://schemas.openxmlformats.org/officeDocument/2006/relationships/image" Target="../media/image296.png"/><Relationship Id="rId32" Type="http://schemas.openxmlformats.org/officeDocument/2006/relationships/customXml" Target="../ink/ink1734.xml"/><Relationship Id="rId53" Type="http://schemas.openxmlformats.org/officeDocument/2006/relationships/image" Target="../media/image298.png"/><Relationship Id="rId74" Type="http://schemas.openxmlformats.org/officeDocument/2006/relationships/customXml" Target="../ink/ink1753.xml"/><Relationship Id="rId128" Type="http://schemas.openxmlformats.org/officeDocument/2006/relationships/customXml" Target="../ink/ink1780.xml"/><Relationship Id="rId149" Type="http://schemas.openxmlformats.org/officeDocument/2006/relationships/image" Target="../media/image473.png"/><Relationship Id="rId5" Type="http://schemas.openxmlformats.org/officeDocument/2006/relationships/image" Target="../media/image294.png"/><Relationship Id="rId95" Type="http://schemas.openxmlformats.org/officeDocument/2006/relationships/image" Target="../media/image260.png"/><Relationship Id="rId160" Type="http://schemas.openxmlformats.org/officeDocument/2006/relationships/customXml" Target="../ink/ink1796.xml"/><Relationship Id="rId181" Type="http://schemas.openxmlformats.org/officeDocument/2006/relationships/image" Target="../media/image279.png"/><Relationship Id="rId22" Type="http://schemas.openxmlformats.org/officeDocument/2006/relationships/customXml" Target="../ink/ink1729.xml"/><Relationship Id="rId43" Type="http://schemas.openxmlformats.org/officeDocument/2006/relationships/image" Target="../media/image3900.png"/><Relationship Id="rId64" Type="http://schemas.openxmlformats.org/officeDocument/2006/relationships/customXml" Target="../ink/ink1748.xml"/><Relationship Id="rId118" Type="http://schemas.openxmlformats.org/officeDocument/2006/relationships/customXml" Target="../ink/ink1775.xml"/><Relationship Id="rId139" Type="http://schemas.openxmlformats.org/officeDocument/2006/relationships/image" Target="../media/image447.png"/><Relationship Id="rId85" Type="http://schemas.openxmlformats.org/officeDocument/2006/relationships/image" Target="../media/image376.png"/><Relationship Id="rId150" Type="http://schemas.openxmlformats.org/officeDocument/2006/relationships/customXml" Target="../ink/ink1791.xml"/><Relationship Id="rId171" Type="http://schemas.openxmlformats.org/officeDocument/2006/relationships/image" Target="../media/image484.png"/><Relationship Id="rId192" Type="http://schemas.openxmlformats.org/officeDocument/2006/relationships/customXml" Target="../ink/ink1812.xml"/><Relationship Id="rId12" Type="http://schemas.openxmlformats.org/officeDocument/2006/relationships/customXml" Target="../ink/ink1724.xml"/><Relationship Id="rId33" Type="http://schemas.openxmlformats.org/officeDocument/2006/relationships/image" Target="../media/image3850.png"/><Relationship Id="rId108" Type="http://schemas.openxmlformats.org/officeDocument/2006/relationships/customXml" Target="../ink/ink1770.xml"/><Relationship Id="rId129" Type="http://schemas.openxmlformats.org/officeDocument/2006/relationships/image" Target="../media/image276.png"/><Relationship Id="rId54" Type="http://schemas.openxmlformats.org/officeDocument/2006/relationships/customXml" Target="../ink/ink1743.xml"/><Relationship Id="rId75" Type="http://schemas.openxmlformats.org/officeDocument/2006/relationships/image" Target="../media/image371.png"/><Relationship Id="rId96" Type="http://schemas.openxmlformats.org/officeDocument/2006/relationships/customXml" Target="../ink/ink1764.xml"/><Relationship Id="rId140" Type="http://schemas.openxmlformats.org/officeDocument/2006/relationships/customXml" Target="../ink/ink1786.xml"/><Relationship Id="rId161" Type="http://schemas.openxmlformats.org/officeDocument/2006/relationships/image" Target="../media/image479.png"/><Relationship Id="rId182" Type="http://schemas.openxmlformats.org/officeDocument/2006/relationships/customXml" Target="../ink/ink1807.xml"/><Relationship Id="rId6" Type="http://schemas.openxmlformats.org/officeDocument/2006/relationships/customXml" Target="../ink/ink1721.xml"/><Relationship Id="rId23" Type="http://schemas.openxmlformats.org/officeDocument/2006/relationships/image" Target="../media/image3800.png"/><Relationship Id="rId119" Type="http://schemas.openxmlformats.org/officeDocument/2006/relationships/image" Target="../media/image271.png"/><Relationship Id="rId44" Type="http://schemas.openxmlformats.org/officeDocument/2006/relationships/customXml" Target="../ink/ink1738.xml"/><Relationship Id="rId65" Type="http://schemas.openxmlformats.org/officeDocument/2006/relationships/image" Target="../media/image884.png"/><Relationship Id="rId86" Type="http://schemas.openxmlformats.org/officeDocument/2006/relationships/customXml" Target="../ink/ink1759.xml"/><Relationship Id="rId130" Type="http://schemas.openxmlformats.org/officeDocument/2006/relationships/customXml" Target="../ink/ink1781.xml"/><Relationship Id="rId151" Type="http://schemas.openxmlformats.org/officeDocument/2006/relationships/image" Target="../media/image474.png"/><Relationship Id="rId172" Type="http://schemas.openxmlformats.org/officeDocument/2006/relationships/customXml" Target="../ink/ink1802.xml"/><Relationship Id="rId193" Type="http://schemas.openxmlformats.org/officeDocument/2006/relationships/image" Target="../media/image353.png"/><Relationship Id="rId13" Type="http://schemas.openxmlformats.org/officeDocument/2006/relationships/image" Target="../media/image3750.png"/><Relationship Id="rId18" Type="http://schemas.openxmlformats.org/officeDocument/2006/relationships/customXml" Target="../ink/ink1727.xml"/><Relationship Id="rId39" Type="http://schemas.openxmlformats.org/officeDocument/2006/relationships/image" Target="../media/image3880.png"/><Relationship Id="rId109" Type="http://schemas.openxmlformats.org/officeDocument/2006/relationships/image" Target="../media/image267.png"/><Relationship Id="rId34" Type="http://schemas.openxmlformats.org/officeDocument/2006/relationships/customXml" Target="../ink/ink1735.xml"/><Relationship Id="rId50" Type="http://schemas.openxmlformats.org/officeDocument/2006/relationships/customXml" Target="../ink/ink1741.xml"/><Relationship Id="rId55" Type="http://schemas.openxmlformats.org/officeDocument/2006/relationships/image" Target="../media/image256.png"/><Relationship Id="rId76" Type="http://schemas.openxmlformats.org/officeDocument/2006/relationships/customXml" Target="../ink/ink1754.xml"/><Relationship Id="rId97" Type="http://schemas.openxmlformats.org/officeDocument/2006/relationships/image" Target="../media/image261.png"/><Relationship Id="rId104" Type="http://schemas.openxmlformats.org/officeDocument/2006/relationships/customXml" Target="../ink/ink1768.xml"/><Relationship Id="rId120" Type="http://schemas.openxmlformats.org/officeDocument/2006/relationships/customXml" Target="../ink/ink1776.xml"/><Relationship Id="rId125" Type="http://schemas.openxmlformats.org/officeDocument/2006/relationships/image" Target="../media/image274.png"/><Relationship Id="rId141" Type="http://schemas.openxmlformats.org/officeDocument/2006/relationships/image" Target="../media/image456.png"/><Relationship Id="rId146" Type="http://schemas.openxmlformats.org/officeDocument/2006/relationships/customXml" Target="../ink/ink1789.xml"/><Relationship Id="rId167" Type="http://schemas.openxmlformats.org/officeDocument/2006/relationships/image" Target="../media/image482.png"/><Relationship Id="rId188" Type="http://schemas.openxmlformats.org/officeDocument/2006/relationships/customXml" Target="../ink/ink1810.xml"/><Relationship Id="rId7" Type="http://schemas.openxmlformats.org/officeDocument/2006/relationships/image" Target="../media/image293.png"/><Relationship Id="rId71" Type="http://schemas.openxmlformats.org/officeDocument/2006/relationships/image" Target="../media/image357.png"/><Relationship Id="rId92" Type="http://schemas.openxmlformats.org/officeDocument/2006/relationships/customXml" Target="../ink/ink1762.xml"/><Relationship Id="rId162" Type="http://schemas.openxmlformats.org/officeDocument/2006/relationships/customXml" Target="../ink/ink1797.xml"/><Relationship Id="rId183" Type="http://schemas.openxmlformats.org/officeDocument/2006/relationships/image" Target="../media/image280.png"/><Relationship Id="rId2" Type="http://schemas.openxmlformats.org/officeDocument/2006/relationships/customXml" Target="../ink/ink1719.xml"/><Relationship Id="rId29" Type="http://schemas.openxmlformats.org/officeDocument/2006/relationships/image" Target="../media/image3830.png"/><Relationship Id="rId24" Type="http://schemas.openxmlformats.org/officeDocument/2006/relationships/customXml" Target="../ink/ink1730.xml"/><Relationship Id="rId40" Type="http://schemas.openxmlformats.org/officeDocument/2006/relationships/customXml" Target="../ink/ink1736.xml"/><Relationship Id="rId45" Type="http://schemas.openxmlformats.org/officeDocument/2006/relationships/image" Target="../media/image3910.png"/><Relationship Id="rId66" Type="http://schemas.openxmlformats.org/officeDocument/2006/relationships/customXml" Target="../ink/ink1749.xml"/><Relationship Id="rId87" Type="http://schemas.openxmlformats.org/officeDocument/2006/relationships/image" Target="../media/image377.png"/><Relationship Id="rId110" Type="http://schemas.openxmlformats.org/officeDocument/2006/relationships/customXml" Target="../ink/ink1771.xml"/><Relationship Id="rId115" Type="http://schemas.openxmlformats.org/officeDocument/2006/relationships/image" Target="../media/image380.png"/><Relationship Id="rId131" Type="http://schemas.openxmlformats.org/officeDocument/2006/relationships/image" Target="../media/image277.png"/><Relationship Id="rId136" Type="http://schemas.openxmlformats.org/officeDocument/2006/relationships/customXml" Target="../ink/ink1784.xml"/><Relationship Id="rId157" Type="http://schemas.openxmlformats.org/officeDocument/2006/relationships/image" Target="../media/image477.png"/><Relationship Id="rId178" Type="http://schemas.openxmlformats.org/officeDocument/2006/relationships/customXml" Target="../ink/ink1805.xml"/><Relationship Id="rId61" Type="http://schemas.openxmlformats.org/officeDocument/2006/relationships/image" Target="../media/image354.png"/><Relationship Id="rId82" Type="http://schemas.openxmlformats.org/officeDocument/2006/relationships/customXml" Target="../ink/ink1757.xml"/><Relationship Id="rId152" Type="http://schemas.openxmlformats.org/officeDocument/2006/relationships/customXml" Target="../ink/ink1792.xml"/><Relationship Id="rId173" Type="http://schemas.openxmlformats.org/officeDocument/2006/relationships/image" Target="../media/image485.png"/><Relationship Id="rId19" Type="http://schemas.openxmlformats.org/officeDocument/2006/relationships/image" Target="../media/image3780.png"/><Relationship Id="rId14" Type="http://schemas.openxmlformats.org/officeDocument/2006/relationships/customXml" Target="../ink/ink1725.xml"/><Relationship Id="rId30" Type="http://schemas.openxmlformats.org/officeDocument/2006/relationships/customXml" Target="../ink/ink1733.xml"/><Relationship Id="rId56" Type="http://schemas.openxmlformats.org/officeDocument/2006/relationships/customXml" Target="../ink/ink1744.xml"/><Relationship Id="rId77" Type="http://schemas.openxmlformats.org/officeDocument/2006/relationships/image" Target="../media/image372.png"/><Relationship Id="rId100" Type="http://schemas.openxmlformats.org/officeDocument/2006/relationships/customXml" Target="../ink/ink1766.xml"/><Relationship Id="rId105" Type="http://schemas.openxmlformats.org/officeDocument/2006/relationships/image" Target="../media/image265.png"/><Relationship Id="rId126" Type="http://schemas.openxmlformats.org/officeDocument/2006/relationships/customXml" Target="../ink/ink1779.xml"/><Relationship Id="rId147" Type="http://schemas.openxmlformats.org/officeDocument/2006/relationships/image" Target="../media/image472.png"/><Relationship Id="rId168" Type="http://schemas.openxmlformats.org/officeDocument/2006/relationships/customXml" Target="../ink/ink1800.xml"/><Relationship Id="rId8" Type="http://schemas.openxmlformats.org/officeDocument/2006/relationships/customXml" Target="../ink/ink1722.xml"/><Relationship Id="rId51" Type="http://schemas.openxmlformats.org/officeDocument/2006/relationships/image" Target="../media/image297.png"/><Relationship Id="rId72" Type="http://schemas.openxmlformats.org/officeDocument/2006/relationships/customXml" Target="../ink/ink1752.xml"/><Relationship Id="rId93" Type="http://schemas.openxmlformats.org/officeDocument/2006/relationships/image" Target="../media/image259.png"/><Relationship Id="rId98" Type="http://schemas.openxmlformats.org/officeDocument/2006/relationships/customXml" Target="../ink/ink1765.xml"/><Relationship Id="rId121" Type="http://schemas.openxmlformats.org/officeDocument/2006/relationships/image" Target="../media/image272.png"/><Relationship Id="rId142" Type="http://schemas.openxmlformats.org/officeDocument/2006/relationships/customXml" Target="../ink/ink1787.xml"/><Relationship Id="rId163" Type="http://schemas.openxmlformats.org/officeDocument/2006/relationships/image" Target="../media/image480.png"/><Relationship Id="rId184" Type="http://schemas.openxmlformats.org/officeDocument/2006/relationships/customXml" Target="../ink/ink1808.xml"/><Relationship Id="rId189" Type="http://schemas.openxmlformats.org/officeDocument/2006/relationships/image" Target="../media/image284.png"/><Relationship Id="rId3" Type="http://schemas.openxmlformats.org/officeDocument/2006/relationships/image" Target="../media/image292.png"/><Relationship Id="rId25" Type="http://schemas.openxmlformats.org/officeDocument/2006/relationships/image" Target="../media/image3810.png"/><Relationship Id="rId46" Type="http://schemas.openxmlformats.org/officeDocument/2006/relationships/customXml" Target="../ink/ink1739.xml"/><Relationship Id="rId67" Type="http://schemas.openxmlformats.org/officeDocument/2006/relationships/image" Target="../media/image885.png"/><Relationship Id="rId116" Type="http://schemas.openxmlformats.org/officeDocument/2006/relationships/customXml" Target="../ink/ink1774.xml"/><Relationship Id="rId137" Type="http://schemas.openxmlformats.org/officeDocument/2006/relationships/image" Target="../media/image446.png"/><Relationship Id="rId158" Type="http://schemas.openxmlformats.org/officeDocument/2006/relationships/customXml" Target="../ink/ink1795.xml"/><Relationship Id="rId20" Type="http://schemas.openxmlformats.org/officeDocument/2006/relationships/customXml" Target="../ink/ink1728.xml"/><Relationship Id="rId41" Type="http://schemas.openxmlformats.org/officeDocument/2006/relationships/image" Target="../media/image3890.png"/><Relationship Id="rId62" Type="http://schemas.openxmlformats.org/officeDocument/2006/relationships/customXml" Target="../ink/ink1747.xml"/><Relationship Id="rId83" Type="http://schemas.openxmlformats.org/officeDocument/2006/relationships/image" Target="../media/image375.png"/><Relationship Id="rId88" Type="http://schemas.openxmlformats.org/officeDocument/2006/relationships/customXml" Target="../ink/ink1760.xml"/><Relationship Id="rId111" Type="http://schemas.openxmlformats.org/officeDocument/2006/relationships/image" Target="../media/image268.png"/><Relationship Id="rId132" Type="http://schemas.openxmlformats.org/officeDocument/2006/relationships/customXml" Target="../ink/ink1782.xml"/><Relationship Id="rId153" Type="http://schemas.openxmlformats.org/officeDocument/2006/relationships/image" Target="../media/image475.png"/><Relationship Id="rId174" Type="http://schemas.openxmlformats.org/officeDocument/2006/relationships/customXml" Target="../ink/ink1803.xml"/><Relationship Id="rId179" Type="http://schemas.openxmlformats.org/officeDocument/2006/relationships/image" Target="../media/image278.png"/><Relationship Id="rId190" Type="http://schemas.openxmlformats.org/officeDocument/2006/relationships/customXml" Target="../ink/ink1811.xml"/><Relationship Id="rId15" Type="http://schemas.openxmlformats.org/officeDocument/2006/relationships/image" Target="../media/image3760.png"/><Relationship Id="rId57" Type="http://schemas.openxmlformats.org/officeDocument/2006/relationships/image" Target="../media/image257.png"/><Relationship Id="rId106" Type="http://schemas.openxmlformats.org/officeDocument/2006/relationships/customXml" Target="../ink/ink1769.xml"/><Relationship Id="rId127" Type="http://schemas.openxmlformats.org/officeDocument/2006/relationships/image" Target="../media/image275.png"/><Relationship Id="rId10" Type="http://schemas.openxmlformats.org/officeDocument/2006/relationships/customXml" Target="../ink/ink1723.xml"/><Relationship Id="rId31" Type="http://schemas.openxmlformats.org/officeDocument/2006/relationships/image" Target="../media/image3840.png"/><Relationship Id="rId52" Type="http://schemas.openxmlformats.org/officeDocument/2006/relationships/customXml" Target="../ink/ink1742.xml"/><Relationship Id="rId73" Type="http://schemas.openxmlformats.org/officeDocument/2006/relationships/image" Target="../media/image358.png"/><Relationship Id="rId78" Type="http://schemas.openxmlformats.org/officeDocument/2006/relationships/customXml" Target="../ink/ink1755.xml"/><Relationship Id="rId94" Type="http://schemas.openxmlformats.org/officeDocument/2006/relationships/customXml" Target="../ink/ink1763.xml"/><Relationship Id="rId99" Type="http://schemas.openxmlformats.org/officeDocument/2006/relationships/image" Target="../media/image262.png"/><Relationship Id="rId101" Type="http://schemas.openxmlformats.org/officeDocument/2006/relationships/image" Target="../media/image263.png"/><Relationship Id="rId122" Type="http://schemas.openxmlformats.org/officeDocument/2006/relationships/customXml" Target="../ink/ink1777.xml"/><Relationship Id="rId143" Type="http://schemas.openxmlformats.org/officeDocument/2006/relationships/image" Target="../media/image470.png"/><Relationship Id="rId148" Type="http://schemas.openxmlformats.org/officeDocument/2006/relationships/customXml" Target="../ink/ink1790.xml"/><Relationship Id="rId164" Type="http://schemas.openxmlformats.org/officeDocument/2006/relationships/customXml" Target="../ink/ink1798.xml"/><Relationship Id="rId169" Type="http://schemas.openxmlformats.org/officeDocument/2006/relationships/image" Target="../media/image483.png"/><Relationship Id="rId185" Type="http://schemas.openxmlformats.org/officeDocument/2006/relationships/image" Target="../media/image282.png"/><Relationship Id="rId4" Type="http://schemas.openxmlformats.org/officeDocument/2006/relationships/customXml" Target="../ink/ink1720.xml"/><Relationship Id="rId9" Type="http://schemas.openxmlformats.org/officeDocument/2006/relationships/image" Target="../media/image295.png"/><Relationship Id="rId180" Type="http://schemas.openxmlformats.org/officeDocument/2006/relationships/customXml" Target="../ink/ink1806.xml"/><Relationship Id="rId26" Type="http://schemas.openxmlformats.org/officeDocument/2006/relationships/customXml" Target="../ink/ink1731.xml"/><Relationship Id="rId47" Type="http://schemas.openxmlformats.org/officeDocument/2006/relationships/image" Target="../media/image3920.png"/><Relationship Id="rId68" Type="http://schemas.openxmlformats.org/officeDocument/2006/relationships/customXml" Target="../ink/ink1750.xml"/><Relationship Id="rId89" Type="http://schemas.openxmlformats.org/officeDocument/2006/relationships/image" Target="../media/image378.png"/><Relationship Id="rId112" Type="http://schemas.openxmlformats.org/officeDocument/2006/relationships/customXml" Target="../ink/ink1772.xml"/><Relationship Id="rId133" Type="http://schemas.openxmlformats.org/officeDocument/2006/relationships/image" Target="../media/image399.png"/><Relationship Id="rId154" Type="http://schemas.openxmlformats.org/officeDocument/2006/relationships/customXml" Target="../ink/ink1793.xml"/><Relationship Id="rId175" Type="http://schemas.openxmlformats.org/officeDocument/2006/relationships/image" Target="../media/image486.png"/><Relationship Id="rId16" Type="http://schemas.openxmlformats.org/officeDocument/2006/relationships/customXml" Target="../ink/ink1726.xml"/><Relationship Id="rId58" Type="http://schemas.openxmlformats.org/officeDocument/2006/relationships/customXml" Target="../ink/ink1745.xml"/><Relationship Id="rId79" Type="http://schemas.openxmlformats.org/officeDocument/2006/relationships/image" Target="../media/image373.png"/><Relationship Id="rId102" Type="http://schemas.openxmlformats.org/officeDocument/2006/relationships/customXml" Target="../ink/ink1767.xml"/><Relationship Id="rId123" Type="http://schemas.openxmlformats.org/officeDocument/2006/relationships/image" Target="../media/image273.png"/><Relationship Id="rId144" Type="http://schemas.openxmlformats.org/officeDocument/2006/relationships/customXml" Target="../ink/ink1788.xml"/><Relationship Id="rId90" Type="http://schemas.openxmlformats.org/officeDocument/2006/relationships/customXml" Target="../ink/ink1761.xml"/><Relationship Id="rId165" Type="http://schemas.openxmlformats.org/officeDocument/2006/relationships/image" Target="../media/image481.png"/><Relationship Id="rId186" Type="http://schemas.openxmlformats.org/officeDocument/2006/relationships/customXml" Target="../ink/ink1809.xml"/><Relationship Id="rId27" Type="http://schemas.openxmlformats.org/officeDocument/2006/relationships/image" Target="../media/image3820.png"/><Relationship Id="rId48" Type="http://schemas.openxmlformats.org/officeDocument/2006/relationships/customXml" Target="../ink/ink1740.xml"/><Relationship Id="rId69" Type="http://schemas.openxmlformats.org/officeDocument/2006/relationships/image" Target="../media/image356.png"/><Relationship Id="rId113" Type="http://schemas.openxmlformats.org/officeDocument/2006/relationships/image" Target="../media/image269.png"/><Relationship Id="rId134" Type="http://schemas.openxmlformats.org/officeDocument/2006/relationships/customXml" Target="../ink/ink1783.xml"/><Relationship Id="rId80" Type="http://schemas.openxmlformats.org/officeDocument/2006/relationships/customXml" Target="../ink/ink1756.xml"/><Relationship Id="rId155" Type="http://schemas.openxmlformats.org/officeDocument/2006/relationships/image" Target="../media/image476.png"/><Relationship Id="rId176" Type="http://schemas.openxmlformats.org/officeDocument/2006/relationships/customXml" Target="../ink/ink1804.xml"/><Relationship Id="rId17" Type="http://schemas.openxmlformats.org/officeDocument/2006/relationships/image" Target="../media/image3770.png"/><Relationship Id="rId59" Type="http://schemas.openxmlformats.org/officeDocument/2006/relationships/image" Target="../media/image258.png"/><Relationship Id="rId103" Type="http://schemas.openxmlformats.org/officeDocument/2006/relationships/image" Target="../media/image264.png"/><Relationship Id="rId124" Type="http://schemas.openxmlformats.org/officeDocument/2006/relationships/customXml" Target="../ink/ink1778.xml"/><Relationship Id="rId70" Type="http://schemas.openxmlformats.org/officeDocument/2006/relationships/customXml" Target="../ink/ink1751.xml"/><Relationship Id="rId91" Type="http://schemas.openxmlformats.org/officeDocument/2006/relationships/image" Target="../media/image379.png"/><Relationship Id="rId145" Type="http://schemas.openxmlformats.org/officeDocument/2006/relationships/image" Target="../media/image471.png"/><Relationship Id="rId166" Type="http://schemas.openxmlformats.org/officeDocument/2006/relationships/customXml" Target="../ink/ink1799.xml"/><Relationship Id="rId187" Type="http://schemas.openxmlformats.org/officeDocument/2006/relationships/image" Target="../media/image283.png"/><Relationship Id="rId1" Type="http://schemas.openxmlformats.org/officeDocument/2006/relationships/slideLayout" Target="../slideLayouts/slideLayout1.xml"/><Relationship Id="rId28" Type="http://schemas.openxmlformats.org/officeDocument/2006/relationships/customXml" Target="../ink/ink1732.xml"/><Relationship Id="rId49" Type="http://schemas.openxmlformats.org/officeDocument/2006/relationships/image" Target="../media/image3930.png"/><Relationship Id="rId114" Type="http://schemas.openxmlformats.org/officeDocument/2006/relationships/customXml" Target="../ink/ink1773.xml"/><Relationship Id="rId60" Type="http://schemas.openxmlformats.org/officeDocument/2006/relationships/customXml" Target="../ink/ink1746.xml"/><Relationship Id="rId81" Type="http://schemas.openxmlformats.org/officeDocument/2006/relationships/image" Target="../media/image374.png"/><Relationship Id="rId135" Type="http://schemas.openxmlformats.org/officeDocument/2006/relationships/image" Target="../media/image445.png"/><Relationship Id="rId156" Type="http://schemas.openxmlformats.org/officeDocument/2006/relationships/customXml" Target="../ink/ink1794.xml"/><Relationship Id="rId177" Type="http://schemas.openxmlformats.org/officeDocument/2006/relationships/image" Target="../media/image487.png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72.png"/><Relationship Id="rId42" Type="http://schemas.openxmlformats.org/officeDocument/2006/relationships/customXml" Target="../ink/ink1830.xml"/><Relationship Id="rId63" Type="http://schemas.openxmlformats.org/officeDocument/2006/relationships/image" Target="../media/image885.png"/><Relationship Id="rId84" Type="http://schemas.openxmlformats.org/officeDocument/2006/relationships/customXml" Target="../ink/ink1844.xml"/><Relationship Id="rId138" Type="http://schemas.openxmlformats.org/officeDocument/2006/relationships/customXml" Target="../ink/ink1871.xml"/><Relationship Id="rId159" Type="http://schemas.openxmlformats.org/officeDocument/2006/relationships/image" Target="../media/image480.png"/><Relationship Id="rId170" Type="http://schemas.openxmlformats.org/officeDocument/2006/relationships/customXml" Target="../ink/ink1887.xml"/><Relationship Id="rId107" Type="http://schemas.openxmlformats.org/officeDocument/2006/relationships/image" Target="../media/image268.png"/><Relationship Id="rId11" Type="http://schemas.openxmlformats.org/officeDocument/2006/relationships/image" Target="../media/image1400.png"/><Relationship Id="rId32" Type="http://schemas.openxmlformats.org/officeDocument/2006/relationships/customXml" Target="../ink/ink1825.xml"/><Relationship Id="rId74" Type="http://schemas.openxmlformats.org/officeDocument/2006/relationships/customXml" Target="../ink/ink1839.xml"/><Relationship Id="rId128" Type="http://schemas.openxmlformats.org/officeDocument/2006/relationships/customXml" Target="../ink/ink1866.xml"/><Relationship Id="rId149" Type="http://schemas.openxmlformats.org/officeDocument/2006/relationships/image" Target="../media/image475.png"/><Relationship Id="rId5" Type="http://schemas.openxmlformats.org/officeDocument/2006/relationships/image" Target="../media/image1370.png"/><Relationship Id="rId95" Type="http://schemas.openxmlformats.org/officeDocument/2006/relationships/image" Target="../media/image262.png"/><Relationship Id="rId160" Type="http://schemas.openxmlformats.org/officeDocument/2006/relationships/customXml" Target="../ink/ink1882.xml"/><Relationship Id="rId181" Type="http://schemas.openxmlformats.org/officeDocument/2006/relationships/image" Target="../media/image491.png"/><Relationship Id="rId43" Type="http://schemas.openxmlformats.org/officeDocument/2006/relationships/image" Target="../media/image354.png"/><Relationship Id="rId64" Type="http://schemas.openxmlformats.org/officeDocument/2006/relationships/customXml" Target="../ink/ink1834.xml"/><Relationship Id="rId118" Type="http://schemas.openxmlformats.org/officeDocument/2006/relationships/customXml" Target="../ink/ink1861.xml"/><Relationship Id="rId139" Type="http://schemas.openxmlformats.org/officeDocument/2006/relationships/image" Target="../media/image470.png"/><Relationship Id="rId85" Type="http://schemas.openxmlformats.org/officeDocument/2006/relationships/image" Target="../media/image378.png"/><Relationship Id="rId150" Type="http://schemas.openxmlformats.org/officeDocument/2006/relationships/customXml" Target="../ink/ink1877.xml"/><Relationship Id="rId171" Type="http://schemas.openxmlformats.org/officeDocument/2006/relationships/image" Target="../media/image486.png"/><Relationship Id="rId12" Type="http://schemas.openxmlformats.org/officeDocument/2006/relationships/customXml" Target="../ink/ink1817.xml"/><Relationship Id="rId33" Type="http://schemas.openxmlformats.org/officeDocument/2006/relationships/image" Target="../media/image489.png"/><Relationship Id="rId108" Type="http://schemas.openxmlformats.org/officeDocument/2006/relationships/customXml" Target="../ink/ink1856.xml"/><Relationship Id="rId129" Type="http://schemas.openxmlformats.org/officeDocument/2006/relationships/image" Target="../media/image399.png"/><Relationship Id="rId70" Type="http://schemas.openxmlformats.org/officeDocument/2006/relationships/customXml" Target="../ink/ink1837.xml"/><Relationship Id="rId75" Type="http://schemas.openxmlformats.org/officeDocument/2006/relationships/image" Target="../media/image373.png"/><Relationship Id="rId91" Type="http://schemas.openxmlformats.org/officeDocument/2006/relationships/image" Target="../media/image260.png"/><Relationship Id="rId96" Type="http://schemas.openxmlformats.org/officeDocument/2006/relationships/customXml" Target="../ink/ink1850.xml"/><Relationship Id="rId140" Type="http://schemas.openxmlformats.org/officeDocument/2006/relationships/customXml" Target="../ink/ink1872.xml"/><Relationship Id="rId145" Type="http://schemas.openxmlformats.org/officeDocument/2006/relationships/image" Target="../media/image473.png"/><Relationship Id="rId161" Type="http://schemas.openxmlformats.org/officeDocument/2006/relationships/image" Target="../media/image481.png"/><Relationship Id="rId166" Type="http://schemas.openxmlformats.org/officeDocument/2006/relationships/customXml" Target="../ink/ink1885.xml"/><Relationship Id="rId182" Type="http://schemas.openxmlformats.org/officeDocument/2006/relationships/customXml" Target="../ink/ink1893.xml"/><Relationship Id="rId187" Type="http://schemas.openxmlformats.org/officeDocument/2006/relationships/image" Target="../media/image284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814.xml"/><Relationship Id="rId23" Type="http://schemas.openxmlformats.org/officeDocument/2006/relationships/image" Target="../media/image3610.png"/><Relationship Id="rId28" Type="http://schemas.openxmlformats.org/officeDocument/2006/relationships/customXml" Target="../ink/ink1823.xml"/><Relationship Id="rId114" Type="http://schemas.openxmlformats.org/officeDocument/2006/relationships/customXml" Target="../ink/ink1859.xml"/><Relationship Id="rId119" Type="http://schemas.openxmlformats.org/officeDocument/2006/relationships/image" Target="../media/image273.png"/><Relationship Id="rId44" Type="http://schemas.openxmlformats.org/officeDocument/2006/relationships/customXml" Target="../ink/ink1831.xml"/><Relationship Id="rId65" Type="http://schemas.openxmlformats.org/officeDocument/2006/relationships/image" Target="../media/image356.png"/><Relationship Id="rId81" Type="http://schemas.openxmlformats.org/officeDocument/2006/relationships/image" Target="../media/image376.png"/><Relationship Id="rId86" Type="http://schemas.openxmlformats.org/officeDocument/2006/relationships/customXml" Target="../ink/ink1845.xml"/><Relationship Id="rId130" Type="http://schemas.openxmlformats.org/officeDocument/2006/relationships/customXml" Target="../ink/ink1867.xml"/><Relationship Id="rId135" Type="http://schemas.openxmlformats.org/officeDocument/2006/relationships/image" Target="../media/image447.png"/><Relationship Id="rId151" Type="http://schemas.openxmlformats.org/officeDocument/2006/relationships/image" Target="../media/image476.png"/><Relationship Id="rId156" Type="http://schemas.openxmlformats.org/officeDocument/2006/relationships/customXml" Target="../ink/ink1880.xml"/><Relationship Id="rId177" Type="http://schemas.openxmlformats.org/officeDocument/2006/relationships/image" Target="../media/image279.png"/><Relationship Id="rId172" Type="http://schemas.openxmlformats.org/officeDocument/2006/relationships/customXml" Target="../ink/ink1888.xml"/><Relationship Id="rId13" Type="http://schemas.openxmlformats.org/officeDocument/2006/relationships/image" Target="../media/image1410.png"/><Relationship Id="rId18" Type="http://schemas.openxmlformats.org/officeDocument/2006/relationships/customXml" Target="../ink/ink1820.xml"/><Relationship Id="rId39" Type="http://schemas.openxmlformats.org/officeDocument/2006/relationships/image" Target="../media/image257.png"/><Relationship Id="rId109" Type="http://schemas.openxmlformats.org/officeDocument/2006/relationships/image" Target="../media/image269.png"/><Relationship Id="rId34" Type="http://schemas.openxmlformats.org/officeDocument/2006/relationships/customXml" Target="../ink/ink1826.xml"/><Relationship Id="rId76" Type="http://schemas.openxmlformats.org/officeDocument/2006/relationships/customXml" Target="../ink/ink1840.xml"/><Relationship Id="rId97" Type="http://schemas.openxmlformats.org/officeDocument/2006/relationships/image" Target="../media/image263.png"/><Relationship Id="rId104" Type="http://schemas.openxmlformats.org/officeDocument/2006/relationships/customXml" Target="../ink/ink1854.xml"/><Relationship Id="rId120" Type="http://schemas.openxmlformats.org/officeDocument/2006/relationships/customXml" Target="../ink/ink1862.xml"/><Relationship Id="rId125" Type="http://schemas.openxmlformats.org/officeDocument/2006/relationships/image" Target="../media/image276.png"/><Relationship Id="rId141" Type="http://schemas.openxmlformats.org/officeDocument/2006/relationships/image" Target="../media/image471.png"/><Relationship Id="rId146" Type="http://schemas.openxmlformats.org/officeDocument/2006/relationships/customXml" Target="../ink/ink1875.xml"/><Relationship Id="rId167" Type="http://schemas.openxmlformats.org/officeDocument/2006/relationships/image" Target="../media/image484.png"/><Relationship Id="rId188" Type="http://schemas.openxmlformats.org/officeDocument/2006/relationships/customXml" Target="../ink/ink1896.xml"/><Relationship Id="rId7" Type="http://schemas.openxmlformats.org/officeDocument/2006/relationships/image" Target="../media/image1380.png"/><Relationship Id="rId71" Type="http://schemas.openxmlformats.org/officeDocument/2006/relationships/image" Target="../media/image371.png"/><Relationship Id="rId92" Type="http://schemas.openxmlformats.org/officeDocument/2006/relationships/customXml" Target="../ink/ink1848.xml"/><Relationship Id="rId162" Type="http://schemas.openxmlformats.org/officeDocument/2006/relationships/customXml" Target="../ink/ink1883.xml"/><Relationship Id="rId183" Type="http://schemas.openxmlformats.org/officeDocument/2006/relationships/image" Target="../media/image282.png"/><Relationship Id="rId2" Type="http://schemas.openxmlformats.org/officeDocument/2006/relationships/customXml" Target="../ink/ink1813.xml"/><Relationship Id="rId29" Type="http://schemas.openxmlformats.org/officeDocument/2006/relationships/image" Target="../media/image3650.png"/><Relationship Id="rId24" Type="http://schemas.openxmlformats.org/officeDocument/2006/relationships/customXml" Target="../ink/ink1821.xml"/><Relationship Id="rId40" Type="http://schemas.openxmlformats.org/officeDocument/2006/relationships/customXml" Target="../ink/ink1829.xml"/><Relationship Id="rId45" Type="http://schemas.openxmlformats.org/officeDocument/2006/relationships/image" Target="../media/image355.png"/><Relationship Id="rId66" Type="http://schemas.openxmlformats.org/officeDocument/2006/relationships/customXml" Target="../ink/ink1835.xml"/><Relationship Id="rId87" Type="http://schemas.openxmlformats.org/officeDocument/2006/relationships/image" Target="../media/image379.png"/><Relationship Id="rId110" Type="http://schemas.openxmlformats.org/officeDocument/2006/relationships/customXml" Target="../ink/ink1857.xml"/><Relationship Id="rId115" Type="http://schemas.openxmlformats.org/officeDocument/2006/relationships/image" Target="../media/image271.png"/><Relationship Id="rId131" Type="http://schemas.openxmlformats.org/officeDocument/2006/relationships/image" Target="../media/image445.png"/><Relationship Id="rId136" Type="http://schemas.openxmlformats.org/officeDocument/2006/relationships/customXml" Target="../ink/ink1870.xml"/><Relationship Id="rId157" Type="http://schemas.openxmlformats.org/officeDocument/2006/relationships/image" Target="../media/image479.png"/><Relationship Id="rId178" Type="http://schemas.openxmlformats.org/officeDocument/2006/relationships/customXml" Target="../ink/ink1891.xml"/><Relationship Id="rId61" Type="http://schemas.openxmlformats.org/officeDocument/2006/relationships/image" Target="../media/image884.png"/><Relationship Id="rId82" Type="http://schemas.openxmlformats.org/officeDocument/2006/relationships/customXml" Target="../ink/ink1843.xml"/><Relationship Id="rId152" Type="http://schemas.openxmlformats.org/officeDocument/2006/relationships/customXml" Target="../ink/ink1878.xml"/><Relationship Id="rId173" Type="http://schemas.openxmlformats.org/officeDocument/2006/relationships/image" Target="../media/image487.png"/><Relationship Id="rId14" Type="http://schemas.openxmlformats.org/officeDocument/2006/relationships/customXml" Target="../ink/ink1818.xml"/><Relationship Id="rId30" Type="http://schemas.openxmlformats.org/officeDocument/2006/relationships/customXml" Target="../ink/ink1824.xml"/><Relationship Id="rId35" Type="http://schemas.openxmlformats.org/officeDocument/2006/relationships/image" Target="../media/image490.png"/><Relationship Id="rId77" Type="http://schemas.openxmlformats.org/officeDocument/2006/relationships/image" Target="../media/image374.png"/><Relationship Id="rId100" Type="http://schemas.openxmlformats.org/officeDocument/2006/relationships/customXml" Target="../ink/ink1852.xml"/><Relationship Id="rId105" Type="http://schemas.openxmlformats.org/officeDocument/2006/relationships/image" Target="../media/image267.png"/><Relationship Id="rId126" Type="http://schemas.openxmlformats.org/officeDocument/2006/relationships/customXml" Target="../ink/ink1865.xml"/><Relationship Id="rId147" Type="http://schemas.openxmlformats.org/officeDocument/2006/relationships/image" Target="../media/image474.png"/><Relationship Id="rId168" Type="http://schemas.openxmlformats.org/officeDocument/2006/relationships/customXml" Target="../ink/ink1886.xml"/><Relationship Id="rId8" Type="http://schemas.openxmlformats.org/officeDocument/2006/relationships/customXml" Target="../ink/ink1815.xml"/><Relationship Id="rId72" Type="http://schemas.openxmlformats.org/officeDocument/2006/relationships/customXml" Target="../ink/ink1838.xml"/><Relationship Id="rId93" Type="http://schemas.openxmlformats.org/officeDocument/2006/relationships/image" Target="../media/image261.png"/><Relationship Id="rId98" Type="http://schemas.openxmlformats.org/officeDocument/2006/relationships/customXml" Target="../ink/ink1851.xml"/><Relationship Id="rId121" Type="http://schemas.openxmlformats.org/officeDocument/2006/relationships/image" Target="../media/image274.png"/><Relationship Id="rId142" Type="http://schemas.openxmlformats.org/officeDocument/2006/relationships/customXml" Target="../ink/ink1873.xml"/><Relationship Id="rId163" Type="http://schemas.openxmlformats.org/officeDocument/2006/relationships/image" Target="../media/image482.png"/><Relationship Id="rId184" Type="http://schemas.openxmlformats.org/officeDocument/2006/relationships/customXml" Target="../ink/ink1894.xml"/><Relationship Id="rId189" Type="http://schemas.openxmlformats.org/officeDocument/2006/relationships/image" Target="../media/image285.png"/><Relationship Id="rId25" Type="http://schemas.openxmlformats.org/officeDocument/2006/relationships/image" Target="../media/image3630.png"/><Relationship Id="rId46" Type="http://schemas.openxmlformats.org/officeDocument/2006/relationships/customXml" Target="../ink/ink1832.xml"/><Relationship Id="rId67" Type="http://schemas.openxmlformats.org/officeDocument/2006/relationships/image" Target="../media/image357.png"/><Relationship Id="rId116" Type="http://schemas.openxmlformats.org/officeDocument/2006/relationships/customXml" Target="../ink/ink1860.xml"/><Relationship Id="rId137" Type="http://schemas.openxmlformats.org/officeDocument/2006/relationships/image" Target="../media/image456.png"/><Relationship Id="rId158" Type="http://schemas.openxmlformats.org/officeDocument/2006/relationships/customXml" Target="../ink/ink1881.xml"/><Relationship Id="rId41" Type="http://schemas.openxmlformats.org/officeDocument/2006/relationships/image" Target="../media/image258.png"/><Relationship Id="rId62" Type="http://schemas.openxmlformats.org/officeDocument/2006/relationships/customXml" Target="../ink/ink1833.xml"/><Relationship Id="rId83" Type="http://schemas.openxmlformats.org/officeDocument/2006/relationships/image" Target="../media/image377.png"/><Relationship Id="rId88" Type="http://schemas.openxmlformats.org/officeDocument/2006/relationships/customXml" Target="../ink/ink1846.xml"/><Relationship Id="rId111" Type="http://schemas.openxmlformats.org/officeDocument/2006/relationships/image" Target="../media/image380.png"/><Relationship Id="rId132" Type="http://schemas.openxmlformats.org/officeDocument/2006/relationships/customXml" Target="../ink/ink1868.xml"/><Relationship Id="rId153" Type="http://schemas.openxmlformats.org/officeDocument/2006/relationships/image" Target="../media/image477.png"/><Relationship Id="rId174" Type="http://schemas.openxmlformats.org/officeDocument/2006/relationships/customXml" Target="../ink/ink1889.xml"/><Relationship Id="rId179" Type="http://schemas.openxmlformats.org/officeDocument/2006/relationships/image" Target="../media/image280.png"/><Relationship Id="rId15" Type="http://schemas.openxmlformats.org/officeDocument/2006/relationships/image" Target="../media/image1420.png"/><Relationship Id="rId36" Type="http://schemas.openxmlformats.org/officeDocument/2006/relationships/customXml" Target="../ink/ink1827.xml"/><Relationship Id="rId106" Type="http://schemas.openxmlformats.org/officeDocument/2006/relationships/customXml" Target="../ink/ink1855.xml"/><Relationship Id="rId127" Type="http://schemas.openxmlformats.org/officeDocument/2006/relationships/image" Target="../media/image277.png"/><Relationship Id="rId10" Type="http://schemas.openxmlformats.org/officeDocument/2006/relationships/customXml" Target="../ink/ink1816.xml"/><Relationship Id="rId31" Type="http://schemas.openxmlformats.org/officeDocument/2006/relationships/image" Target="../media/image488.png"/><Relationship Id="rId73" Type="http://schemas.openxmlformats.org/officeDocument/2006/relationships/image" Target="../media/image372.png"/><Relationship Id="rId78" Type="http://schemas.openxmlformats.org/officeDocument/2006/relationships/customXml" Target="../ink/ink1841.xml"/><Relationship Id="rId94" Type="http://schemas.openxmlformats.org/officeDocument/2006/relationships/customXml" Target="../ink/ink1849.xml"/><Relationship Id="rId99" Type="http://schemas.openxmlformats.org/officeDocument/2006/relationships/image" Target="../media/image264.png"/><Relationship Id="rId101" Type="http://schemas.openxmlformats.org/officeDocument/2006/relationships/image" Target="../media/image265.png"/><Relationship Id="rId122" Type="http://schemas.openxmlformats.org/officeDocument/2006/relationships/customXml" Target="../ink/ink1863.xml"/><Relationship Id="rId143" Type="http://schemas.openxmlformats.org/officeDocument/2006/relationships/image" Target="../media/image472.png"/><Relationship Id="rId148" Type="http://schemas.openxmlformats.org/officeDocument/2006/relationships/customXml" Target="../ink/ink1876.xml"/><Relationship Id="rId164" Type="http://schemas.openxmlformats.org/officeDocument/2006/relationships/customXml" Target="../ink/ink1884.xml"/><Relationship Id="rId169" Type="http://schemas.openxmlformats.org/officeDocument/2006/relationships/image" Target="../media/image485.png"/><Relationship Id="rId185" Type="http://schemas.openxmlformats.org/officeDocument/2006/relationships/image" Target="../media/image283.png"/><Relationship Id="rId9" Type="http://schemas.openxmlformats.org/officeDocument/2006/relationships/image" Target="../media/image1390.png"/><Relationship Id="rId180" Type="http://schemas.openxmlformats.org/officeDocument/2006/relationships/customXml" Target="../ink/ink1892.xml"/><Relationship Id="rId26" Type="http://schemas.openxmlformats.org/officeDocument/2006/relationships/customXml" Target="../ink/ink1822.xml"/><Relationship Id="rId68" Type="http://schemas.openxmlformats.org/officeDocument/2006/relationships/customXml" Target="../ink/ink1836.xml"/><Relationship Id="rId89" Type="http://schemas.openxmlformats.org/officeDocument/2006/relationships/image" Target="../media/image259.png"/><Relationship Id="rId112" Type="http://schemas.openxmlformats.org/officeDocument/2006/relationships/customXml" Target="../ink/ink1858.xml"/><Relationship Id="rId133" Type="http://schemas.openxmlformats.org/officeDocument/2006/relationships/image" Target="../media/image446.png"/><Relationship Id="rId154" Type="http://schemas.openxmlformats.org/officeDocument/2006/relationships/customXml" Target="../ink/ink1879.xml"/><Relationship Id="rId175" Type="http://schemas.openxmlformats.org/officeDocument/2006/relationships/image" Target="../media/image278.png"/><Relationship Id="rId16" Type="http://schemas.openxmlformats.org/officeDocument/2006/relationships/customXml" Target="../ink/ink1819.xml"/><Relationship Id="rId37" Type="http://schemas.openxmlformats.org/officeDocument/2006/relationships/image" Target="../media/image256.png"/><Relationship Id="rId79" Type="http://schemas.openxmlformats.org/officeDocument/2006/relationships/image" Target="../media/image375.png"/><Relationship Id="rId102" Type="http://schemas.openxmlformats.org/officeDocument/2006/relationships/customXml" Target="../ink/ink1853.xml"/><Relationship Id="rId123" Type="http://schemas.openxmlformats.org/officeDocument/2006/relationships/image" Target="../media/image275.png"/><Relationship Id="rId144" Type="http://schemas.openxmlformats.org/officeDocument/2006/relationships/customXml" Target="../ink/ink1874.xml"/><Relationship Id="rId90" Type="http://schemas.openxmlformats.org/officeDocument/2006/relationships/customXml" Target="../ink/ink1847.xml"/><Relationship Id="rId165" Type="http://schemas.openxmlformats.org/officeDocument/2006/relationships/image" Target="../media/image483.png"/><Relationship Id="rId186" Type="http://schemas.openxmlformats.org/officeDocument/2006/relationships/customXml" Target="../ink/ink1895.xml"/><Relationship Id="rId27" Type="http://schemas.openxmlformats.org/officeDocument/2006/relationships/image" Target="../media/image3640.png"/><Relationship Id="rId69" Type="http://schemas.openxmlformats.org/officeDocument/2006/relationships/image" Target="../media/image358.png"/><Relationship Id="rId113" Type="http://schemas.openxmlformats.org/officeDocument/2006/relationships/image" Target="../media/image270.png"/><Relationship Id="rId134" Type="http://schemas.openxmlformats.org/officeDocument/2006/relationships/customXml" Target="../ink/ink1869.xml"/><Relationship Id="rId80" Type="http://schemas.openxmlformats.org/officeDocument/2006/relationships/customXml" Target="../ink/ink1842.xml"/><Relationship Id="rId155" Type="http://schemas.openxmlformats.org/officeDocument/2006/relationships/image" Target="../media/image478.png"/><Relationship Id="rId176" Type="http://schemas.openxmlformats.org/officeDocument/2006/relationships/customXml" Target="../ink/ink1890.xml"/><Relationship Id="rId17" Type="http://schemas.openxmlformats.org/officeDocument/2006/relationships/image" Target="../media/image1430.png"/><Relationship Id="rId38" Type="http://schemas.openxmlformats.org/officeDocument/2006/relationships/customXml" Target="../ink/ink1828.xml"/><Relationship Id="rId103" Type="http://schemas.openxmlformats.org/officeDocument/2006/relationships/image" Target="../media/image266.png"/><Relationship Id="rId124" Type="http://schemas.openxmlformats.org/officeDocument/2006/relationships/customXml" Target="../ink/ink1864.xml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7.png"/><Relationship Id="rId42" Type="http://schemas.openxmlformats.org/officeDocument/2006/relationships/customXml" Target="../ink/ink1914.xml"/><Relationship Id="rId63" Type="http://schemas.openxmlformats.org/officeDocument/2006/relationships/image" Target="../media/image885.png"/><Relationship Id="rId84" Type="http://schemas.openxmlformats.org/officeDocument/2006/relationships/customXml" Target="../ink/ink1927.xml"/><Relationship Id="rId138" Type="http://schemas.openxmlformats.org/officeDocument/2006/relationships/customXml" Target="../ink/ink1954.xml"/><Relationship Id="rId159" Type="http://schemas.openxmlformats.org/officeDocument/2006/relationships/image" Target="../media/image548.png"/><Relationship Id="rId170" Type="http://schemas.openxmlformats.org/officeDocument/2006/relationships/customXml" Target="../ink/ink1970.xml"/><Relationship Id="rId107" Type="http://schemas.openxmlformats.org/officeDocument/2006/relationships/image" Target="../media/image522.png"/><Relationship Id="rId11" Type="http://schemas.openxmlformats.org/officeDocument/2006/relationships/image" Target="../media/image1400.png"/><Relationship Id="rId32" Type="http://schemas.openxmlformats.org/officeDocument/2006/relationships/customXml" Target="../ink/ink1909.xml"/><Relationship Id="rId74" Type="http://schemas.openxmlformats.org/officeDocument/2006/relationships/customXml" Target="../ink/ink1922.xml"/><Relationship Id="rId128" Type="http://schemas.openxmlformats.org/officeDocument/2006/relationships/customXml" Target="../ink/ink1949.xml"/><Relationship Id="rId149" Type="http://schemas.openxmlformats.org/officeDocument/2006/relationships/image" Target="../media/image543.png"/><Relationship Id="rId5" Type="http://schemas.openxmlformats.org/officeDocument/2006/relationships/image" Target="../media/image1370.png"/><Relationship Id="rId95" Type="http://schemas.openxmlformats.org/officeDocument/2006/relationships/image" Target="../media/image516.png"/><Relationship Id="rId160" Type="http://schemas.openxmlformats.org/officeDocument/2006/relationships/customXml" Target="../ink/ink1965.xml"/><Relationship Id="rId181" Type="http://schemas.openxmlformats.org/officeDocument/2006/relationships/image" Target="../media/image559.png"/><Relationship Id="rId43" Type="http://schemas.openxmlformats.org/officeDocument/2006/relationships/image" Target="../media/image496.png"/><Relationship Id="rId64" Type="http://schemas.openxmlformats.org/officeDocument/2006/relationships/customXml" Target="../ink/ink1917.xml"/><Relationship Id="rId118" Type="http://schemas.openxmlformats.org/officeDocument/2006/relationships/customXml" Target="../ink/ink1944.xml"/><Relationship Id="rId139" Type="http://schemas.openxmlformats.org/officeDocument/2006/relationships/image" Target="../media/image538.png"/><Relationship Id="rId85" Type="http://schemas.openxmlformats.org/officeDocument/2006/relationships/image" Target="../media/image511.png"/><Relationship Id="rId150" Type="http://schemas.openxmlformats.org/officeDocument/2006/relationships/customXml" Target="../ink/ink1960.xml"/><Relationship Id="rId171" Type="http://schemas.openxmlformats.org/officeDocument/2006/relationships/image" Target="../media/image554.png"/><Relationship Id="rId12" Type="http://schemas.openxmlformats.org/officeDocument/2006/relationships/customXml" Target="../ink/ink1901.xml"/><Relationship Id="rId17" Type="http://schemas.openxmlformats.org/officeDocument/2006/relationships/image" Target="../media/image1430.png"/><Relationship Id="rId33" Type="http://schemas.openxmlformats.org/officeDocument/2006/relationships/image" Target="../media/image469.png"/><Relationship Id="rId38" Type="http://schemas.openxmlformats.org/officeDocument/2006/relationships/customXml" Target="../ink/ink1912.xml"/><Relationship Id="rId103" Type="http://schemas.openxmlformats.org/officeDocument/2006/relationships/image" Target="../media/image520.png"/><Relationship Id="rId108" Type="http://schemas.openxmlformats.org/officeDocument/2006/relationships/customXml" Target="../ink/ink1939.xml"/><Relationship Id="rId124" Type="http://schemas.openxmlformats.org/officeDocument/2006/relationships/customXml" Target="../ink/ink1947.xml"/><Relationship Id="rId129" Type="http://schemas.openxmlformats.org/officeDocument/2006/relationships/image" Target="../media/image533.png"/><Relationship Id="rId70" Type="http://schemas.openxmlformats.org/officeDocument/2006/relationships/customXml" Target="../ink/ink1920.xml"/><Relationship Id="rId75" Type="http://schemas.openxmlformats.org/officeDocument/2006/relationships/image" Target="../media/image505.png"/><Relationship Id="rId91" Type="http://schemas.openxmlformats.org/officeDocument/2006/relationships/image" Target="../media/image514.png"/><Relationship Id="rId96" Type="http://schemas.openxmlformats.org/officeDocument/2006/relationships/customXml" Target="../ink/ink1933.xml"/><Relationship Id="rId140" Type="http://schemas.openxmlformats.org/officeDocument/2006/relationships/customXml" Target="../ink/ink1955.xml"/><Relationship Id="rId145" Type="http://schemas.openxmlformats.org/officeDocument/2006/relationships/image" Target="../media/image541.png"/><Relationship Id="rId161" Type="http://schemas.openxmlformats.org/officeDocument/2006/relationships/image" Target="../media/image549.png"/><Relationship Id="rId166" Type="http://schemas.openxmlformats.org/officeDocument/2006/relationships/customXml" Target="../ink/ink1968.xml"/><Relationship Id="rId182" Type="http://schemas.openxmlformats.org/officeDocument/2006/relationships/customXml" Target="../ink/ink1976.xml"/><Relationship Id="rId187" Type="http://schemas.openxmlformats.org/officeDocument/2006/relationships/image" Target="../media/image562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898.xml"/><Relationship Id="rId23" Type="http://schemas.openxmlformats.org/officeDocument/2006/relationships/image" Target="../media/image3610.png"/><Relationship Id="rId28" Type="http://schemas.openxmlformats.org/officeDocument/2006/relationships/customXml" Target="../ink/ink1907.xml"/><Relationship Id="rId114" Type="http://schemas.openxmlformats.org/officeDocument/2006/relationships/customXml" Target="../ink/ink1942.xml"/><Relationship Id="rId119" Type="http://schemas.openxmlformats.org/officeDocument/2006/relationships/image" Target="../media/image528.png"/><Relationship Id="rId44" Type="http://schemas.openxmlformats.org/officeDocument/2006/relationships/customXml" Target="../ink/ink1915.xml"/><Relationship Id="rId65" Type="http://schemas.openxmlformats.org/officeDocument/2006/relationships/image" Target="../media/image498.png"/><Relationship Id="rId81" Type="http://schemas.openxmlformats.org/officeDocument/2006/relationships/image" Target="../media/image508.png"/><Relationship Id="rId86" Type="http://schemas.openxmlformats.org/officeDocument/2006/relationships/customXml" Target="../ink/ink1928.xml"/><Relationship Id="rId130" Type="http://schemas.openxmlformats.org/officeDocument/2006/relationships/customXml" Target="../ink/ink1950.xml"/><Relationship Id="rId135" Type="http://schemas.openxmlformats.org/officeDocument/2006/relationships/image" Target="../media/image536.png"/><Relationship Id="rId151" Type="http://schemas.openxmlformats.org/officeDocument/2006/relationships/image" Target="../media/image544.png"/><Relationship Id="rId156" Type="http://schemas.openxmlformats.org/officeDocument/2006/relationships/customXml" Target="../ink/ink1963.xml"/><Relationship Id="rId177" Type="http://schemas.openxmlformats.org/officeDocument/2006/relationships/image" Target="../media/image557.png"/><Relationship Id="rId172" Type="http://schemas.openxmlformats.org/officeDocument/2006/relationships/customXml" Target="../ink/ink1971.xml"/><Relationship Id="rId13" Type="http://schemas.openxmlformats.org/officeDocument/2006/relationships/image" Target="../media/image1410.png"/><Relationship Id="rId18" Type="http://schemas.openxmlformats.org/officeDocument/2006/relationships/customXml" Target="../ink/ink1904.xml"/><Relationship Id="rId39" Type="http://schemas.openxmlformats.org/officeDocument/2006/relationships/image" Target="../media/image494.png"/><Relationship Id="rId109" Type="http://schemas.openxmlformats.org/officeDocument/2006/relationships/image" Target="../media/image523.png"/><Relationship Id="rId34" Type="http://schemas.openxmlformats.org/officeDocument/2006/relationships/customXml" Target="../ink/ink1910.xml"/><Relationship Id="rId76" Type="http://schemas.openxmlformats.org/officeDocument/2006/relationships/customXml" Target="../ink/ink1923.xml"/><Relationship Id="rId97" Type="http://schemas.openxmlformats.org/officeDocument/2006/relationships/image" Target="../media/image517.png"/><Relationship Id="rId104" Type="http://schemas.openxmlformats.org/officeDocument/2006/relationships/customXml" Target="../ink/ink1937.xml"/><Relationship Id="rId120" Type="http://schemas.openxmlformats.org/officeDocument/2006/relationships/customXml" Target="../ink/ink1945.xml"/><Relationship Id="rId125" Type="http://schemas.openxmlformats.org/officeDocument/2006/relationships/image" Target="../media/image531.png"/><Relationship Id="rId141" Type="http://schemas.openxmlformats.org/officeDocument/2006/relationships/image" Target="../media/image539.png"/><Relationship Id="rId146" Type="http://schemas.openxmlformats.org/officeDocument/2006/relationships/customXml" Target="../ink/ink1958.xml"/><Relationship Id="rId167" Type="http://schemas.openxmlformats.org/officeDocument/2006/relationships/image" Target="../media/image552.png"/><Relationship Id="rId188" Type="http://schemas.openxmlformats.org/officeDocument/2006/relationships/customXml" Target="../ink/ink1979.xml"/><Relationship Id="rId7" Type="http://schemas.openxmlformats.org/officeDocument/2006/relationships/image" Target="../media/image1380.png"/><Relationship Id="rId71" Type="http://schemas.openxmlformats.org/officeDocument/2006/relationships/image" Target="../media/image502.png"/><Relationship Id="rId92" Type="http://schemas.openxmlformats.org/officeDocument/2006/relationships/customXml" Target="../ink/ink1931.xml"/><Relationship Id="rId162" Type="http://schemas.openxmlformats.org/officeDocument/2006/relationships/customXml" Target="../ink/ink1966.xml"/><Relationship Id="rId183" Type="http://schemas.openxmlformats.org/officeDocument/2006/relationships/image" Target="../media/image560.png"/><Relationship Id="rId2" Type="http://schemas.openxmlformats.org/officeDocument/2006/relationships/customXml" Target="../ink/ink1897.xml"/><Relationship Id="rId29" Type="http://schemas.openxmlformats.org/officeDocument/2006/relationships/image" Target="../media/image3650.png"/><Relationship Id="rId24" Type="http://schemas.openxmlformats.org/officeDocument/2006/relationships/customXml" Target="../ink/ink1905.xml"/><Relationship Id="rId40" Type="http://schemas.openxmlformats.org/officeDocument/2006/relationships/customXml" Target="../ink/ink1913.xml"/><Relationship Id="rId66" Type="http://schemas.openxmlformats.org/officeDocument/2006/relationships/customXml" Target="../ink/ink1918.xml"/><Relationship Id="rId87" Type="http://schemas.openxmlformats.org/officeDocument/2006/relationships/image" Target="../media/image512.png"/><Relationship Id="rId110" Type="http://schemas.openxmlformats.org/officeDocument/2006/relationships/customXml" Target="../ink/ink1940.xml"/><Relationship Id="rId115" Type="http://schemas.openxmlformats.org/officeDocument/2006/relationships/image" Target="../media/image526.png"/><Relationship Id="rId131" Type="http://schemas.openxmlformats.org/officeDocument/2006/relationships/image" Target="../media/image534.png"/><Relationship Id="rId136" Type="http://schemas.openxmlformats.org/officeDocument/2006/relationships/customXml" Target="../ink/ink1953.xml"/><Relationship Id="rId157" Type="http://schemas.openxmlformats.org/officeDocument/2006/relationships/image" Target="../media/image547.png"/><Relationship Id="rId178" Type="http://schemas.openxmlformats.org/officeDocument/2006/relationships/customXml" Target="../ink/ink1974.xml"/><Relationship Id="rId61" Type="http://schemas.openxmlformats.org/officeDocument/2006/relationships/image" Target="../media/image884.png"/><Relationship Id="rId82" Type="http://schemas.openxmlformats.org/officeDocument/2006/relationships/customXml" Target="../ink/ink1926.xml"/><Relationship Id="rId152" Type="http://schemas.openxmlformats.org/officeDocument/2006/relationships/customXml" Target="../ink/ink1961.xml"/><Relationship Id="rId173" Type="http://schemas.openxmlformats.org/officeDocument/2006/relationships/image" Target="../media/image555.png"/><Relationship Id="rId14" Type="http://schemas.openxmlformats.org/officeDocument/2006/relationships/customXml" Target="../ink/ink1902.xml"/><Relationship Id="rId30" Type="http://schemas.openxmlformats.org/officeDocument/2006/relationships/customXml" Target="../ink/ink1908.xml"/><Relationship Id="rId35" Type="http://schemas.openxmlformats.org/officeDocument/2006/relationships/image" Target="../media/image492.png"/><Relationship Id="rId77" Type="http://schemas.openxmlformats.org/officeDocument/2006/relationships/image" Target="../media/image506.png"/><Relationship Id="rId100" Type="http://schemas.openxmlformats.org/officeDocument/2006/relationships/customXml" Target="../ink/ink1935.xml"/><Relationship Id="rId105" Type="http://schemas.openxmlformats.org/officeDocument/2006/relationships/image" Target="../media/image521.png"/><Relationship Id="rId126" Type="http://schemas.openxmlformats.org/officeDocument/2006/relationships/customXml" Target="../ink/ink1948.xml"/><Relationship Id="rId147" Type="http://schemas.openxmlformats.org/officeDocument/2006/relationships/image" Target="../media/image542.png"/><Relationship Id="rId168" Type="http://schemas.openxmlformats.org/officeDocument/2006/relationships/customXml" Target="../ink/ink1969.xml"/><Relationship Id="rId8" Type="http://schemas.openxmlformats.org/officeDocument/2006/relationships/customXml" Target="../ink/ink1899.xml"/><Relationship Id="rId72" Type="http://schemas.openxmlformats.org/officeDocument/2006/relationships/customXml" Target="../ink/ink1921.xml"/><Relationship Id="rId93" Type="http://schemas.openxmlformats.org/officeDocument/2006/relationships/image" Target="../media/image515.png"/><Relationship Id="rId98" Type="http://schemas.openxmlformats.org/officeDocument/2006/relationships/customXml" Target="../ink/ink1934.xml"/><Relationship Id="rId121" Type="http://schemas.openxmlformats.org/officeDocument/2006/relationships/image" Target="../media/image529.png"/><Relationship Id="rId142" Type="http://schemas.openxmlformats.org/officeDocument/2006/relationships/customXml" Target="../ink/ink1956.xml"/><Relationship Id="rId163" Type="http://schemas.openxmlformats.org/officeDocument/2006/relationships/image" Target="../media/image550.png"/><Relationship Id="rId184" Type="http://schemas.openxmlformats.org/officeDocument/2006/relationships/customXml" Target="../ink/ink1977.xml"/><Relationship Id="rId189" Type="http://schemas.openxmlformats.org/officeDocument/2006/relationships/image" Target="../media/image563.png"/><Relationship Id="rId25" Type="http://schemas.openxmlformats.org/officeDocument/2006/relationships/image" Target="../media/image3630.png"/><Relationship Id="rId67" Type="http://schemas.openxmlformats.org/officeDocument/2006/relationships/image" Target="../media/image500.png"/><Relationship Id="rId116" Type="http://schemas.openxmlformats.org/officeDocument/2006/relationships/customXml" Target="../ink/ink1943.xml"/><Relationship Id="rId137" Type="http://schemas.openxmlformats.org/officeDocument/2006/relationships/image" Target="../media/image537.png"/><Relationship Id="rId158" Type="http://schemas.openxmlformats.org/officeDocument/2006/relationships/customXml" Target="../ink/ink1964.xml"/><Relationship Id="rId41" Type="http://schemas.openxmlformats.org/officeDocument/2006/relationships/image" Target="../media/image495.png"/><Relationship Id="rId62" Type="http://schemas.openxmlformats.org/officeDocument/2006/relationships/customXml" Target="../ink/ink1916.xml"/><Relationship Id="rId83" Type="http://schemas.openxmlformats.org/officeDocument/2006/relationships/image" Target="../media/image509.png"/><Relationship Id="rId88" Type="http://schemas.openxmlformats.org/officeDocument/2006/relationships/customXml" Target="../ink/ink1929.xml"/><Relationship Id="rId111" Type="http://schemas.openxmlformats.org/officeDocument/2006/relationships/image" Target="../media/image524.png"/><Relationship Id="rId132" Type="http://schemas.openxmlformats.org/officeDocument/2006/relationships/customXml" Target="../ink/ink1951.xml"/><Relationship Id="rId153" Type="http://schemas.openxmlformats.org/officeDocument/2006/relationships/image" Target="../media/image545.png"/><Relationship Id="rId174" Type="http://schemas.openxmlformats.org/officeDocument/2006/relationships/customXml" Target="../ink/ink1972.xml"/><Relationship Id="rId179" Type="http://schemas.openxmlformats.org/officeDocument/2006/relationships/image" Target="../media/image558.png"/><Relationship Id="rId15" Type="http://schemas.openxmlformats.org/officeDocument/2006/relationships/image" Target="../media/image1420.png"/><Relationship Id="rId36" Type="http://schemas.openxmlformats.org/officeDocument/2006/relationships/customXml" Target="../ink/ink1911.xml"/><Relationship Id="rId106" Type="http://schemas.openxmlformats.org/officeDocument/2006/relationships/customXml" Target="../ink/ink1938.xml"/><Relationship Id="rId127" Type="http://schemas.openxmlformats.org/officeDocument/2006/relationships/image" Target="../media/image532.png"/><Relationship Id="rId10" Type="http://schemas.openxmlformats.org/officeDocument/2006/relationships/customXml" Target="../ink/ink1900.xml"/><Relationship Id="rId31" Type="http://schemas.openxmlformats.org/officeDocument/2006/relationships/image" Target="../media/image468.png"/><Relationship Id="rId73" Type="http://schemas.openxmlformats.org/officeDocument/2006/relationships/image" Target="../media/image503.png"/><Relationship Id="rId78" Type="http://schemas.openxmlformats.org/officeDocument/2006/relationships/customXml" Target="../ink/ink1924.xml"/><Relationship Id="rId94" Type="http://schemas.openxmlformats.org/officeDocument/2006/relationships/customXml" Target="../ink/ink1932.xml"/><Relationship Id="rId99" Type="http://schemas.openxmlformats.org/officeDocument/2006/relationships/image" Target="../media/image518.png"/><Relationship Id="rId101" Type="http://schemas.openxmlformats.org/officeDocument/2006/relationships/image" Target="../media/image519.png"/><Relationship Id="rId122" Type="http://schemas.openxmlformats.org/officeDocument/2006/relationships/customXml" Target="../ink/ink1946.xml"/><Relationship Id="rId143" Type="http://schemas.openxmlformats.org/officeDocument/2006/relationships/image" Target="../media/image540.png"/><Relationship Id="rId148" Type="http://schemas.openxmlformats.org/officeDocument/2006/relationships/customXml" Target="../ink/ink1959.xml"/><Relationship Id="rId164" Type="http://schemas.openxmlformats.org/officeDocument/2006/relationships/customXml" Target="../ink/ink1967.xml"/><Relationship Id="rId169" Type="http://schemas.openxmlformats.org/officeDocument/2006/relationships/image" Target="../media/image553.png"/><Relationship Id="rId185" Type="http://schemas.openxmlformats.org/officeDocument/2006/relationships/image" Target="../media/image561.png"/><Relationship Id="rId9" Type="http://schemas.openxmlformats.org/officeDocument/2006/relationships/image" Target="../media/image1390.png"/><Relationship Id="rId180" Type="http://schemas.openxmlformats.org/officeDocument/2006/relationships/customXml" Target="../ink/ink1975.xml"/><Relationship Id="rId26" Type="http://schemas.openxmlformats.org/officeDocument/2006/relationships/customXml" Target="../ink/ink1906.xml"/><Relationship Id="rId68" Type="http://schemas.openxmlformats.org/officeDocument/2006/relationships/customXml" Target="../ink/ink1919.xml"/><Relationship Id="rId89" Type="http://schemas.openxmlformats.org/officeDocument/2006/relationships/image" Target="../media/image513.png"/><Relationship Id="rId112" Type="http://schemas.openxmlformats.org/officeDocument/2006/relationships/customXml" Target="../ink/ink1941.xml"/><Relationship Id="rId133" Type="http://schemas.openxmlformats.org/officeDocument/2006/relationships/image" Target="../media/image535.png"/><Relationship Id="rId154" Type="http://schemas.openxmlformats.org/officeDocument/2006/relationships/customXml" Target="../ink/ink1962.xml"/><Relationship Id="rId175" Type="http://schemas.openxmlformats.org/officeDocument/2006/relationships/image" Target="../media/image556.png"/><Relationship Id="rId16" Type="http://schemas.openxmlformats.org/officeDocument/2006/relationships/customXml" Target="../ink/ink1903.xml"/><Relationship Id="rId37" Type="http://schemas.openxmlformats.org/officeDocument/2006/relationships/image" Target="../media/image493.png"/><Relationship Id="rId79" Type="http://schemas.openxmlformats.org/officeDocument/2006/relationships/image" Target="../media/image507.png"/><Relationship Id="rId102" Type="http://schemas.openxmlformats.org/officeDocument/2006/relationships/customXml" Target="../ink/ink1936.xml"/><Relationship Id="rId123" Type="http://schemas.openxmlformats.org/officeDocument/2006/relationships/image" Target="../media/image530.png"/><Relationship Id="rId144" Type="http://schemas.openxmlformats.org/officeDocument/2006/relationships/customXml" Target="../ink/ink1957.xml"/><Relationship Id="rId90" Type="http://schemas.openxmlformats.org/officeDocument/2006/relationships/customXml" Target="../ink/ink1930.xml"/><Relationship Id="rId165" Type="http://schemas.openxmlformats.org/officeDocument/2006/relationships/image" Target="../media/image551.png"/><Relationship Id="rId186" Type="http://schemas.openxmlformats.org/officeDocument/2006/relationships/customXml" Target="../ink/ink1978.xml"/><Relationship Id="rId27" Type="http://schemas.openxmlformats.org/officeDocument/2006/relationships/image" Target="../media/image3640.png"/><Relationship Id="rId69" Type="http://schemas.openxmlformats.org/officeDocument/2006/relationships/image" Target="../media/image501.png"/><Relationship Id="rId113" Type="http://schemas.openxmlformats.org/officeDocument/2006/relationships/image" Target="../media/image525.png"/><Relationship Id="rId134" Type="http://schemas.openxmlformats.org/officeDocument/2006/relationships/customXml" Target="../ink/ink1952.xml"/><Relationship Id="rId80" Type="http://schemas.openxmlformats.org/officeDocument/2006/relationships/customXml" Target="../ink/ink1925.xml"/><Relationship Id="rId155" Type="http://schemas.openxmlformats.org/officeDocument/2006/relationships/image" Target="../media/image546.png"/><Relationship Id="rId176" Type="http://schemas.openxmlformats.org/officeDocument/2006/relationships/customXml" Target="../ink/ink1973.xml"/></Relationships>
</file>

<file path=ppt/slides/_rels/slide39.xml.rels><?xml version="1.0" encoding="UTF-8" standalone="yes"?>
<Relationships xmlns="http://schemas.openxmlformats.org/package/2006/relationships"><Relationship Id="rId485" Type="http://schemas.openxmlformats.org/officeDocument/2006/relationships/image" Target="../media/image4670.png"/><Relationship Id="rId21" Type="http://schemas.openxmlformats.org/officeDocument/2006/relationships/image" Target="../media/image837.png"/><Relationship Id="rId63" Type="http://schemas.openxmlformats.org/officeDocument/2006/relationships/image" Target="../media/image865.png"/><Relationship Id="rId205" Type="http://schemas.openxmlformats.org/officeDocument/2006/relationships/customXml" Target="../ink/ink1992.xml"/><Relationship Id="rId226" Type="http://schemas.openxmlformats.org/officeDocument/2006/relationships/customXml" Target="../ink/ink2013.xml"/><Relationship Id="rId247" Type="http://schemas.openxmlformats.org/officeDocument/2006/relationships/customXml" Target="../ink/ink2034.xml"/><Relationship Id="rId191" Type="http://schemas.openxmlformats.org/officeDocument/2006/relationships/image" Target="../media/image887.png"/><Relationship Id="rId433" Type="http://schemas.openxmlformats.org/officeDocument/2006/relationships/image" Target="../media/image44000.png"/><Relationship Id="rId107" Type="http://schemas.openxmlformats.org/officeDocument/2006/relationships/image" Target="../media/image1229.png"/><Relationship Id="rId454" Type="http://schemas.openxmlformats.org/officeDocument/2006/relationships/customXml" Target="../ink/ink2051.xml"/><Relationship Id="rId475" Type="http://schemas.openxmlformats.org/officeDocument/2006/relationships/image" Target="../media/image4620.png"/><Relationship Id="rId53" Type="http://schemas.openxmlformats.org/officeDocument/2006/relationships/image" Target="../media/image859.png"/><Relationship Id="rId216" Type="http://schemas.openxmlformats.org/officeDocument/2006/relationships/customXml" Target="../ink/ink2003.xml"/><Relationship Id="rId237" Type="http://schemas.openxmlformats.org/officeDocument/2006/relationships/customXml" Target="../ink/ink2024.xml"/><Relationship Id="rId444" Type="http://schemas.openxmlformats.org/officeDocument/2006/relationships/customXml" Target="../ink/ink2046.xml"/><Relationship Id="rId465" Type="http://schemas.openxmlformats.org/officeDocument/2006/relationships/image" Target="../media/image4570.png"/><Relationship Id="rId486" Type="http://schemas.openxmlformats.org/officeDocument/2006/relationships/customXml" Target="../ink/ink2067.xml"/><Relationship Id="rId139" Type="http://schemas.openxmlformats.org/officeDocument/2006/relationships/image" Target="../media/image1216.png"/><Relationship Id="rId43" Type="http://schemas.openxmlformats.org/officeDocument/2006/relationships/image" Target="../media/image854.png"/><Relationship Id="rId206" Type="http://schemas.openxmlformats.org/officeDocument/2006/relationships/customXml" Target="../ink/ink1993.xml"/><Relationship Id="rId171" Type="http://schemas.openxmlformats.org/officeDocument/2006/relationships/image" Target="../media/image1261.png"/><Relationship Id="rId227" Type="http://schemas.openxmlformats.org/officeDocument/2006/relationships/customXml" Target="../ink/ink2014.xml"/><Relationship Id="rId248" Type="http://schemas.openxmlformats.org/officeDocument/2006/relationships/customXml" Target="../ink/ink2035.xml"/><Relationship Id="rId434" Type="http://schemas.openxmlformats.org/officeDocument/2006/relationships/customXml" Target="../ink/ink2041.xml"/><Relationship Id="rId455" Type="http://schemas.openxmlformats.org/officeDocument/2006/relationships/image" Target="../media/image4520.png"/><Relationship Id="rId476" Type="http://schemas.openxmlformats.org/officeDocument/2006/relationships/customXml" Target="../ink/ink2062.xml"/><Relationship Id="rId129" Type="http://schemas.openxmlformats.org/officeDocument/2006/relationships/image" Target="../media/image1244.png"/><Relationship Id="rId33" Type="http://schemas.openxmlformats.org/officeDocument/2006/relationships/image" Target="../media/image847.png"/><Relationship Id="rId217" Type="http://schemas.openxmlformats.org/officeDocument/2006/relationships/customXml" Target="../ink/ink2004.xml"/><Relationship Id="rId238" Type="http://schemas.openxmlformats.org/officeDocument/2006/relationships/customXml" Target="../ink/ink2025.xml"/><Relationship Id="rId445" Type="http://schemas.openxmlformats.org/officeDocument/2006/relationships/image" Target="../media/image44600.png"/><Relationship Id="rId466" Type="http://schemas.openxmlformats.org/officeDocument/2006/relationships/customXml" Target="../ink/ink2057.xml"/><Relationship Id="rId487" Type="http://schemas.openxmlformats.org/officeDocument/2006/relationships/image" Target="../media/image564.png"/><Relationship Id="rId119" Type="http://schemas.openxmlformats.org/officeDocument/2006/relationships/image" Target="../media/image1237.png"/><Relationship Id="rId23" Type="http://schemas.openxmlformats.org/officeDocument/2006/relationships/image" Target="../media/image838.png"/><Relationship Id="rId49" Type="http://schemas.openxmlformats.org/officeDocument/2006/relationships/image" Target="../media/image857.png"/><Relationship Id="rId461" Type="http://schemas.openxmlformats.org/officeDocument/2006/relationships/image" Target="../media/image4550.png"/><Relationship Id="rId482" Type="http://schemas.openxmlformats.org/officeDocument/2006/relationships/customXml" Target="../ink/ink2065.xml"/><Relationship Id="rId198" Type="http://schemas.openxmlformats.org/officeDocument/2006/relationships/customXml" Target="../ink/ink1985.xml"/><Relationship Id="rId177" Type="http://schemas.openxmlformats.org/officeDocument/2006/relationships/image" Target="../media/image1267.png"/><Relationship Id="rId65" Type="http://schemas.openxmlformats.org/officeDocument/2006/relationships/image" Target="../media/image866.png"/><Relationship Id="rId193" Type="http://schemas.openxmlformats.org/officeDocument/2006/relationships/image" Target="../media/image888.png"/><Relationship Id="rId202" Type="http://schemas.openxmlformats.org/officeDocument/2006/relationships/customXml" Target="../ink/ink1989.xml"/><Relationship Id="rId207" Type="http://schemas.openxmlformats.org/officeDocument/2006/relationships/customXml" Target="../ink/ink1994.xml"/><Relationship Id="rId223" Type="http://schemas.openxmlformats.org/officeDocument/2006/relationships/customXml" Target="../ink/ink2010.xml"/><Relationship Id="rId228" Type="http://schemas.openxmlformats.org/officeDocument/2006/relationships/customXml" Target="../ink/ink2015.xml"/><Relationship Id="rId244" Type="http://schemas.openxmlformats.org/officeDocument/2006/relationships/customXml" Target="../ink/ink2031.xml"/><Relationship Id="rId249" Type="http://schemas.openxmlformats.org/officeDocument/2006/relationships/customXml" Target="../ink/ink2036.xml"/><Relationship Id="rId435" Type="http://schemas.openxmlformats.org/officeDocument/2006/relationships/image" Target="../media/image44100.png"/><Relationship Id="rId456" Type="http://schemas.openxmlformats.org/officeDocument/2006/relationships/customXml" Target="../ink/ink2052.xml"/><Relationship Id="rId477" Type="http://schemas.openxmlformats.org/officeDocument/2006/relationships/image" Target="../media/image4630.png"/><Relationship Id="rId109" Type="http://schemas.openxmlformats.org/officeDocument/2006/relationships/image" Target="../media/image1232.png"/><Relationship Id="rId13" Type="http://schemas.openxmlformats.org/officeDocument/2006/relationships/image" Target="../media/image834.png"/><Relationship Id="rId39" Type="http://schemas.openxmlformats.org/officeDocument/2006/relationships/image" Target="../media/image852.png"/><Relationship Id="rId451" Type="http://schemas.openxmlformats.org/officeDocument/2006/relationships/image" Target="../media/image4490.png"/><Relationship Id="rId472" Type="http://schemas.openxmlformats.org/officeDocument/2006/relationships/customXml" Target="../ink/ink2060.xml"/><Relationship Id="rId141" Type="http://schemas.openxmlformats.org/officeDocument/2006/relationships/image" Target="../media/image1214.png"/><Relationship Id="rId97" Type="http://schemas.openxmlformats.org/officeDocument/2006/relationships/image" Target="../media/image1224.png"/><Relationship Id="rId167" Type="http://schemas.openxmlformats.org/officeDocument/2006/relationships/image" Target="../media/image1256.png"/><Relationship Id="rId55" Type="http://schemas.openxmlformats.org/officeDocument/2006/relationships/image" Target="../media/image861.png"/><Relationship Id="rId213" Type="http://schemas.openxmlformats.org/officeDocument/2006/relationships/customXml" Target="../ink/ink2000.xml"/><Relationship Id="rId218" Type="http://schemas.openxmlformats.org/officeDocument/2006/relationships/customXml" Target="../ink/ink2005.xml"/><Relationship Id="rId234" Type="http://schemas.openxmlformats.org/officeDocument/2006/relationships/customXml" Target="../ink/ink2021.xml"/><Relationship Id="rId239" Type="http://schemas.openxmlformats.org/officeDocument/2006/relationships/customXml" Target="../ink/ink2026.xml"/><Relationship Id="rId183" Type="http://schemas.openxmlformats.org/officeDocument/2006/relationships/image" Target="../media/image880.png"/><Relationship Id="rId446" Type="http://schemas.openxmlformats.org/officeDocument/2006/relationships/customXml" Target="../ink/ink2047.xml"/><Relationship Id="rId467" Type="http://schemas.openxmlformats.org/officeDocument/2006/relationships/image" Target="../media/image4580.png"/><Relationship Id="rId2" Type="http://schemas.openxmlformats.org/officeDocument/2006/relationships/customXml" Target="../ink/ink1980.xml"/><Relationship Id="rId29" Type="http://schemas.openxmlformats.org/officeDocument/2006/relationships/image" Target="../media/image845.png"/><Relationship Id="rId250" Type="http://schemas.openxmlformats.org/officeDocument/2006/relationships/customXml" Target="../ink/ink2037.xml"/><Relationship Id="rId441" Type="http://schemas.openxmlformats.org/officeDocument/2006/relationships/image" Target="../media/image44400.png"/><Relationship Id="rId462" Type="http://schemas.openxmlformats.org/officeDocument/2006/relationships/customXml" Target="../ink/ink2055.xml"/><Relationship Id="rId483" Type="http://schemas.openxmlformats.org/officeDocument/2006/relationships/image" Target="../media/image4660.png"/><Relationship Id="rId87" Type="http://schemas.openxmlformats.org/officeDocument/2006/relationships/image" Target="../media/image1217.png"/><Relationship Id="rId131" Type="http://schemas.openxmlformats.org/officeDocument/2006/relationships/image" Target="../media/image1245.png"/><Relationship Id="rId45" Type="http://schemas.openxmlformats.org/officeDocument/2006/relationships/image" Target="../media/image855.png"/><Relationship Id="rId194" Type="http://schemas.openxmlformats.org/officeDocument/2006/relationships/customXml" Target="../ink/ink1981.xml"/><Relationship Id="rId199" Type="http://schemas.openxmlformats.org/officeDocument/2006/relationships/customXml" Target="../ink/ink1986.xml"/><Relationship Id="rId203" Type="http://schemas.openxmlformats.org/officeDocument/2006/relationships/customXml" Target="../ink/ink1990.xml"/><Relationship Id="rId208" Type="http://schemas.openxmlformats.org/officeDocument/2006/relationships/customXml" Target="../ink/ink1995.xml"/><Relationship Id="rId173" Type="http://schemas.openxmlformats.org/officeDocument/2006/relationships/image" Target="../media/image1262.png"/><Relationship Id="rId229" Type="http://schemas.openxmlformats.org/officeDocument/2006/relationships/customXml" Target="../ink/ink2016.xml"/><Relationship Id="rId61" Type="http://schemas.openxmlformats.org/officeDocument/2006/relationships/image" Target="../media/image864.png"/><Relationship Id="rId436" Type="http://schemas.openxmlformats.org/officeDocument/2006/relationships/customXml" Target="../ink/ink2042.xml"/><Relationship Id="rId457" Type="http://schemas.openxmlformats.org/officeDocument/2006/relationships/image" Target="../media/image4530.png"/><Relationship Id="rId224" Type="http://schemas.openxmlformats.org/officeDocument/2006/relationships/customXml" Target="../ink/ink2011.xml"/><Relationship Id="rId19" Type="http://schemas.openxmlformats.org/officeDocument/2006/relationships/image" Target="../media/image1169.png"/><Relationship Id="rId240" Type="http://schemas.openxmlformats.org/officeDocument/2006/relationships/customXml" Target="../ink/ink2027.xml"/><Relationship Id="rId245" Type="http://schemas.openxmlformats.org/officeDocument/2006/relationships/customXml" Target="../ink/ink2032.xml"/><Relationship Id="rId452" Type="http://schemas.openxmlformats.org/officeDocument/2006/relationships/customXml" Target="../ink/ink2050.xml"/><Relationship Id="rId473" Type="http://schemas.openxmlformats.org/officeDocument/2006/relationships/image" Target="../media/image4610.png"/><Relationship Id="rId478" Type="http://schemas.openxmlformats.org/officeDocument/2006/relationships/customXml" Target="../ink/ink2063.xml"/><Relationship Id="rId105" Type="http://schemas.openxmlformats.org/officeDocument/2006/relationships/image" Target="../media/image1228.png"/><Relationship Id="rId35" Type="http://schemas.openxmlformats.org/officeDocument/2006/relationships/image" Target="../media/image848.png"/><Relationship Id="rId93" Type="http://schemas.openxmlformats.org/officeDocument/2006/relationships/image" Target="../media/image1222.png"/><Relationship Id="rId121" Type="http://schemas.openxmlformats.org/officeDocument/2006/relationships/image" Target="../media/image1238.png"/><Relationship Id="rId163" Type="http://schemas.openxmlformats.org/officeDocument/2006/relationships/image" Target="../media/image1251.png"/><Relationship Id="rId219" Type="http://schemas.openxmlformats.org/officeDocument/2006/relationships/customXml" Target="../ink/ink2006.xml"/><Relationship Id="rId51" Type="http://schemas.openxmlformats.org/officeDocument/2006/relationships/image" Target="../media/image858.png"/><Relationship Id="rId447" Type="http://schemas.openxmlformats.org/officeDocument/2006/relationships/image" Target="../media/image44700.png"/><Relationship Id="rId214" Type="http://schemas.openxmlformats.org/officeDocument/2006/relationships/customXml" Target="../ink/ink2001.xml"/><Relationship Id="rId230" Type="http://schemas.openxmlformats.org/officeDocument/2006/relationships/customXml" Target="../ink/ink2017.xml"/><Relationship Id="rId235" Type="http://schemas.openxmlformats.org/officeDocument/2006/relationships/customXml" Target="../ink/ink2022.xml"/><Relationship Id="rId251" Type="http://schemas.openxmlformats.org/officeDocument/2006/relationships/customXml" Target="../ink/ink2038.xml"/><Relationship Id="rId442" Type="http://schemas.openxmlformats.org/officeDocument/2006/relationships/customXml" Target="../ink/ink2045.xml"/><Relationship Id="rId463" Type="http://schemas.openxmlformats.org/officeDocument/2006/relationships/image" Target="../media/image4560.png"/><Relationship Id="rId468" Type="http://schemas.openxmlformats.org/officeDocument/2006/relationships/customXml" Target="../ink/ink2058.xml"/><Relationship Id="rId484" Type="http://schemas.openxmlformats.org/officeDocument/2006/relationships/customXml" Target="../ink/ink2066.xml"/><Relationship Id="rId137" Type="http://schemas.openxmlformats.org/officeDocument/2006/relationships/image" Target="../media/image1248.png"/><Relationship Id="rId25" Type="http://schemas.openxmlformats.org/officeDocument/2006/relationships/image" Target="../media/image839.png"/><Relationship Id="rId195" Type="http://schemas.openxmlformats.org/officeDocument/2006/relationships/customXml" Target="../ink/ink1982.xml"/><Relationship Id="rId209" Type="http://schemas.openxmlformats.org/officeDocument/2006/relationships/customXml" Target="../ink/ink1996.xml"/><Relationship Id="rId111" Type="http://schemas.openxmlformats.org/officeDocument/2006/relationships/image" Target="../media/image1233.png"/><Relationship Id="rId41" Type="http://schemas.openxmlformats.org/officeDocument/2006/relationships/image" Target="../media/image853.png"/><Relationship Id="rId204" Type="http://schemas.openxmlformats.org/officeDocument/2006/relationships/customXml" Target="../ink/ink1991.xml"/><Relationship Id="rId220" Type="http://schemas.openxmlformats.org/officeDocument/2006/relationships/customXml" Target="../ink/ink2007.xml"/><Relationship Id="rId225" Type="http://schemas.openxmlformats.org/officeDocument/2006/relationships/customXml" Target="../ink/ink2012.xml"/><Relationship Id="rId241" Type="http://schemas.openxmlformats.org/officeDocument/2006/relationships/customXml" Target="../ink/ink2028.xml"/><Relationship Id="rId246" Type="http://schemas.openxmlformats.org/officeDocument/2006/relationships/customXml" Target="../ink/ink2033.xml"/><Relationship Id="rId437" Type="http://schemas.openxmlformats.org/officeDocument/2006/relationships/image" Target="../media/image44200.png"/><Relationship Id="rId453" Type="http://schemas.openxmlformats.org/officeDocument/2006/relationships/image" Target="../media/image4510.png"/><Relationship Id="rId458" Type="http://schemas.openxmlformats.org/officeDocument/2006/relationships/customXml" Target="../ink/ink2053.xml"/><Relationship Id="rId474" Type="http://schemas.openxmlformats.org/officeDocument/2006/relationships/customXml" Target="../ink/ink2061.xml"/><Relationship Id="rId479" Type="http://schemas.openxmlformats.org/officeDocument/2006/relationships/image" Target="../media/image4640.png"/><Relationship Id="rId127" Type="http://schemas.openxmlformats.org/officeDocument/2006/relationships/image" Target="../media/image1243.png"/><Relationship Id="rId15" Type="http://schemas.openxmlformats.org/officeDocument/2006/relationships/image" Target="../media/image836.png"/><Relationship Id="rId57" Type="http://schemas.openxmlformats.org/officeDocument/2006/relationships/image" Target="../media/image862.png"/><Relationship Id="rId143" Type="http://schemas.openxmlformats.org/officeDocument/2006/relationships/image" Target="../media/image1215.png"/><Relationship Id="rId99" Type="http://schemas.openxmlformats.org/officeDocument/2006/relationships/image" Target="../media/image1225.png"/><Relationship Id="rId101" Type="http://schemas.openxmlformats.org/officeDocument/2006/relationships/image" Target="../media/image1226.png"/><Relationship Id="rId169" Type="http://schemas.openxmlformats.org/officeDocument/2006/relationships/image" Target="../media/image1259.png"/><Relationship Id="rId31" Type="http://schemas.openxmlformats.org/officeDocument/2006/relationships/image" Target="../media/image846.png"/><Relationship Id="rId210" Type="http://schemas.openxmlformats.org/officeDocument/2006/relationships/customXml" Target="../ink/ink1997.xml"/><Relationship Id="rId215" Type="http://schemas.openxmlformats.org/officeDocument/2006/relationships/customXml" Target="../ink/ink2002.xml"/><Relationship Id="rId236" Type="http://schemas.openxmlformats.org/officeDocument/2006/relationships/customXml" Target="../ink/ink2023.xml"/><Relationship Id="rId443" Type="http://schemas.openxmlformats.org/officeDocument/2006/relationships/image" Target="../media/image44500.png"/><Relationship Id="rId448" Type="http://schemas.openxmlformats.org/officeDocument/2006/relationships/customXml" Target="../ink/ink2048.xml"/><Relationship Id="rId464" Type="http://schemas.openxmlformats.org/officeDocument/2006/relationships/customXml" Target="../ink/ink2056.xml"/><Relationship Id="rId469" Type="http://schemas.openxmlformats.org/officeDocument/2006/relationships/image" Target="../media/image4590.png"/><Relationship Id="rId231" Type="http://schemas.openxmlformats.org/officeDocument/2006/relationships/customXml" Target="../ink/ink2018.xml"/><Relationship Id="rId252" Type="http://schemas.openxmlformats.org/officeDocument/2006/relationships/customXml" Target="../ink/ink2039.xml"/><Relationship Id="rId480" Type="http://schemas.openxmlformats.org/officeDocument/2006/relationships/customXml" Target="../ink/ink2064.xml"/><Relationship Id="rId89" Type="http://schemas.openxmlformats.org/officeDocument/2006/relationships/image" Target="../media/image1218.png"/><Relationship Id="rId133" Type="http://schemas.openxmlformats.org/officeDocument/2006/relationships/image" Target="../media/image1246.png"/><Relationship Id="rId175" Type="http://schemas.openxmlformats.org/officeDocument/2006/relationships/image" Target="../media/image1266.png"/><Relationship Id="rId47" Type="http://schemas.openxmlformats.org/officeDocument/2006/relationships/image" Target="../media/image856.png"/><Relationship Id="rId196" Type="http://schemas.openxmlformats.org/officeDocument/2006/relationships/customXml" Target="../ink/ink1983.xml"/><Relationship Id="rId200" Type="http://schemas.openxmlformats.org/officeDocument/2006/relationships/customXml" Target="../ink/ink1987.xml"/><Relationship Id="rId438" Type="http://schemas.openxmlformats.org/officeDocument/2006/relationships/customXml" Target="../ink/ink2043.xml"/><Relationship Id="rId459" Type="http://schemas.openxmlformats.org/officeDocument/2006/relationships/image" Target="../media/image4540.png"/><Relationship Id="rId221" Type="http://schemas.openxmlformats.org/officeDocument/2006/relationships/customXml" Target="../ink/ink2008.xml"/><Relationship Id="rId242" Type="http://schemas.openxmlformats.org/officeDocument/2006/relationships/customXml" Target="../ink/ink2029.xml"/><Relationship Id="rId470" Type="http://schemas.openxmlformats.org/officeDocument/2006/relationships/customXml" Target="../ink/ink2059.xml"/><Relationship Id="rId37" Type="http://schemas.openxmlformats.org/officeDocument/2006/relationships/image" Target="../media/image849.png"/><Relationship Id="rId165" Type="http://schemas.openxmlformats.org/officeDocument/2006/relationships/image" Target="../media/image1254.png"/><Relationship Id="rId449" Type="http://schemas.openxmlformats.org/officeDocument/2006/relationships/image" Target="../media/image4480.png"/><Relationship Id="rId211" Type="http://schemas.openxmlformats.org/officeDocument/2006/relationships/customXml" Target="../ink/ink1998.xml"/><Relationship Id="rId232" Type="http://schemas.openxmlformats.org/officeDocument/2006/relationships/customXml" Target="../ink/ink2019.xml"/><Relationship Id="rId253" Type="http://schemas.openxmlformats.org/officeDocument/2006/relationships/customXml" Target="../ink/ink2040.xml"/><Relationship Id="rId460" Type="http://schemas.openxmlformats.org/officeDocument/2006/relationships/customXml" Target="../ink/ink2054.xml"/><Relationship Id="rId481" Type="http://schemas.openxmlformats.org/officeDocument/2006/relationships/image" Target="../media/image4650.png"/><Relationship Id="rId27" Type="http://schemas.openxmlformats.org/officeDocument/2006/relationships/image" Target="../media/image844.png"/><Relationship Id="rId113" Type="http://schemas.openxmlformats.org/officeDocument/2006/relationships/image" Target="../media/image1234.png"/><Relationship Id="rId197" Type="http://schemas.openxmlformats.org/officeDocument/2006/relationships/customXml" Target="../ink/ink1984.xml"/><Relationship Id="rId439" Type="http://schemas.openxmlformats.org/officeDocument/2006/relationships/image" Target="../media/image44300.png"/><Relationship Id="rId201" Type="http://schemas.openxmlformats.org/officeDocument/2006/relationships/customXml" Target="../ink/ink1988.xml"/><Relationship Id="rId222" Type="http://schemas.openxmlformats.org/officeDocument/2006/relationships/customXml" Target="../ink/ink2009.xml"/><Relationship Id="rId243" Type="http://schemas.openxmlformats.org/officeDocument/2006/relationships/customXml" Target="../ink/ink2030.xml"/><Relationship Id="rId450" Type="http://schemas.openxmlformats.org/officeDocument/2006/relationships/customXml" Target="../ink/ink2049.xml"/><Relationship Id="rId471" Type="http://schemas.openxmlformats.org/officeDocument/2006/relationships/image" Target="../media/image4600.png"/><Relationship Id="rId103" Type="http://schemas.openxmlformats.org/officeDocument/2006/relationships/image" Target="../media/image1227.png"/><Relationship Id="rId17" Type="http://schemas.openxmlformats.org/officeDocument/2006/relationships/image" Target="../media/image1168.png"/><Relationship Id="rId59" Type="http://schemas.openxmlformats.org/officeDocument/2006/relationships/image" Target="../media/image863.png"/><Relationship Id="rId1" Type="http://schemas.openxmlformats.org/officeDocument/2006/relationships/slideLayout" Target="../slideLayouts/slideLayout1.xml"/><Relationship Id="rId212" Type="http://schemas.openxmlformats.org/officeDocument/2006/relationships/customXml" Target="../ink/ink1999.xml"/><Relationship Id="rId233" Type="http://schemas.openxmlformats.org/officeDocument/2006/relationships/customXml" Target="../ink/ink2020.xml"/><Relationship Id="rId440" Type="http://schemas.openxmlformats.org/officeDocument/2006/relationships/customXml" Target="../ink/ink2044.xml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80.png"/><Relationship Id="rId18" Type="http://schemas.openxmlformats.org/officeDocument/2006/relationships/customXml" Target="../ink/ink2076.xml"/><Relationship Id="rId26" Type="http://schemas.openxmlformats.org/officeDocument/2006/relationships/customXml" Target="../ink/ink2080.xml"/><Relationship Id="rId21" Type="http://schemas.openxmlformats.org/officeDocument/2006/relationships/image" Target="../media/image4220.png"/><Relationship Id="rId42" Type="http://schemas.openxmlformats.org/officeDocument/2006/relationships/customXml" Target="../ink/ink2084.xml"/><Relationship Id="rId47" Type="http://schemas.openxmlformats.org/officeDocument/2006/relationships/image" Target="../media/image4350.png"/><Relationship Id="rId50" Type="http://schemas.openxmlformats.org/officeDocument/2006/relationships/customXml" Target="../ink/ink2088.xml"/><Relationship Id="rId55" Type="http://schemas.openxmlformats.org/officeDocument/2006/relationships/image" Target="../media/image4390.png"/><Relationship Id="rId7" Type="http://schemas.openxmlformats.org/officeDocument/2006/relationships/image" Target="../media/image4150.png"/><Relationship Id="rId2" Type="http://schemas.openxmlformats.org/officeDocument/2006/relationships/customXml" Target="../ink/ink2068.xml"/><Relationship Id="rId16" Type="http://schemas.openxmlformats.org/officeDocument/2006/relationships/customXml" Target="../ink/ink2075.xml"/><Relationship Id="rId29" Type="http://schemas.openxmlformats.org/officeDocument/2006/relationships/image" Target="../media/image4260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070.xml"/><Relationship Id="rId11" Type="http://schemas.openxmlformats.org/officeDocument/2006/relationships/image" Target="../media/image4170.png"/><Relationship Id="rId24" Type="http://schemas.openxmlformats.org/officeDocument/2006/relationships/customXml" Target="../ink/ink2079.xml"/><Relationship Id="rId32" Type="http://schemas.openxmlformats.org/officeDocument/2006/relationships/customXml" Target="../ink/ink2083.xml"/><Relationship Id="rId45" Type="http://schemas.openxmlformats.org/officeDocument/2006/relationships/image" Target="../media/image4340.png"/><Relationship Id="rId53" Type="http://schemas.openxmlformats.org/officeDocument/2006/relationships/image" Target="../media/image4380.png"/><Relationship Id="rId5" Type="http://schemas.openxmlformats.org/officeDocument/2006/relationships/image" Target="../media/image4140.png"/><Relationship Id="rId15" Type="http://schemas.openxmlformats.org/officeDocument/2006/relationships/image" Target="../media/image4190.png"/><Relationship Id="rId23" Type="http://schemas.openxmlformats.org/officeDocument/2006/relationships/image" Target="../media/image4230.png"/><Relationship Id="rId28" Type="http://schemas.openxmlformats.org/officeDocument/2006/relationships/customXml" Target="../ink/ink2081.xml"/><Relationship Id="rId49" Type="http://schemas.openxmlformats.org/officeDocument/2006/relationships/image" Target="../media/image4360.png"/><Relationship Id="rId10" Type="http://schemas.openxmlformats.org/officeDocument/2006/relationships/customXml" Target="../ink/ink2072.xml"/><Relationship Id="rId19" Type="http://schemas.openxmlformats.org/officeDocument/2006/relationships/image" Target="../media/image4210.png"/><Relationship Id="rId31" Type="http://schemas.openxmlformats.org/officeDocument/2006/relationships/image" Target="../media/image4270.png"/><Relationship Id="rId44" Type="http://schemas.openxmlformats.org/officeDocument/2006/relationships/customXml" Target="../ink/ink2085.xml"/><Relationship Id="rId52" Type="http://schemas.openxmlformats.org/officeDocument/2006/relationships/customXml" Target="../ink/ink2089.xml"/><Relationship Id="rId4" Type="http://schemas.openxmlformats.org/officeDocument/2006/relationships/customXml" Target="../ink/ink2069.xml"/><Relationship Id="rId9" Type="http://schemas.openxmlformats.org/officeDocument/2006/relationships/image" Target="../media/image4160.png"/><Relationship Id="rId14" Type="http://schemas.openxmlformats.org/officeDocument/2006/relationships/customXml" Target="../ink/ink2074.xml"/><Relationship Id="rId22" Type="http://schemas.openxmlformats.org/officeDocument/2006/relationships/customXml" Target="../ink/ink2078.xml"/><Relationship Id="rId27" Type="http://schemas.openxmlformats.org/officeDocument/2006/relationships/image" Target="../media/image4250.png"/><Relationship Id="rId30" Type="http://schemas.openxmlformats.org/officeDocument/2006/relationships/customXml" Target="../ink/ink2082.xml"/><Relationship Id="rId43" Type="http://schemas.openxmlformats.org/officeDocument/2006/relationships/image" Target="../media/image4330.png"/><Relationship Id="rId48" Type="http://schemas.openxmlformats.org/officeDocument/2006/relationships/customXml" Target="../ink/ink2087.xml"/><Relationship Id="rId8" Type="http://schemas.openxmlformats.org/officeDocument/2006/relationships/customXml" Target="../ink/ink2071.xml"/><Relationship Id="rId51" Type="http://schemas.openxmlformats.org/officeDocument/2006/relationships/image" Target="../media/image4370.png"/><Relationship Id="rId3" Type="http://schemas.openxmlformats.org/officeDocument/2006/relationships/image" Target="../media/image4130.png"/><Relationship Id="rId12" Type="http://schemas.openxmlformats.org/officeDocument/2006/relationships/customXml" Target="../ink/ink2073.xml"/><Relationship Id="rId17" Type="http://schemas.openxmlformats.org/officeDocument/2006/relationships/image" Target="../media/image4200.png"/><Relationship Id="rId25" Type="http://schemas.openxmlformats.org/officeDocument/2006/relationships/image" Target="../media/image4240.png"/><Relationship Id="rId46" Type="http://schemas.openxmlformats.org/officeDocument/2006/relationships/customXml" Target="../ink/ink2086.xml"/><Relationship Id="rId20" Type="http://schemas.openxmlformats.org/officeDocument/2006/relationships/customXml" Target="../ink/ink2077.xml"/><Relationship Id="rId41" Type="http://schemas.openxmlformats.org/officeDocument/2006/relationships/image" Target="../media/image4320.png"/><Relationship Id="rId54" Type="http://schemas.openxmlformats.org/officeDocument/2006/relationships/customXml" Target="../ink/ink2090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61.png"/><Relationship Id="rId3" Type="http://schemas.openxmlformats.org/officeDocument/2006/relationships/image" Target="../media/image3811.png"/><Relationship Id="rId63" Type="http://schemas.openxmlformats.org/officeDocument/2006/relationships/customXml" Target="../ink/ink2097.xml"/><Relationship Id="rId68" Type="http://schemas.openxmlformats.org/officeDocument/2006/relationships/customXml" Target="../ink/ink2102.xml"/><Relationship Id="rId21" Type="http://schemas.openxmlformats.org/officeDocument/2006/relationships/image" Target="../media/image3901.png"/><Relationship Id="rId55" Type="http://schemas.openxmlformats.org/officeDocument/2006/relationships/image" Target="../media/image4070.png"/><Relationship Id="rId59" Type="http://schemas.openxmlformats.org/officeDocument/2006/relationships/customXml" Target="../ink/ink2093.xml"/><Relationship Id="rId7" Type="http://schemas.openxmlformats.org/officeDocument/2006/relationships/image" Target="../media/image3831.png"/><Relationship Id="rId17" Type="http://schemas.openxmlformats.org/officeDocument/2006/relationships/image" Target="../media/image3881.png"/><Relationship Id="rId67" Type="http://schemas.openxmlformats.org/officeDocument/2006/relationships/customXml" Target="../ink/ink2101.xml"/><Relationship Id="rId71" Type="http://schemas.openxmlformats.org/officeDocument/2006/relationships/image" Target="../media/image4090.png"/><Relationship Id="rId2" Type="http://schemas.openxmlformats.org/officeDocument/2006/relationships/customXml" Target="../ink/ink2091.xml"/><Relationship Id="rId62" Type="http://schemas.openxmlformats.org/officeDocument/2006/relationships/customXml" Target="../ink/ink2096.xml"/><Relationship Id="rId70" Type="http://schemas.openxmlformats.org/officeDocument/2006/relationships/customXml" Target="../ink/ink2104.xml"/><Relationship Id="rId75" Type="http://schemas.openxmlformats.org/officeDocument/2006/relationships/image" Target="../media/image4120.png"/><Relationship Id="rId1" Type="http://schemas.openxmlformats.org/officeDocument/2006/relationships/slideLayout" Target="../slideLayouts/slideLayout1.xml"/><Relationship Id="rId58" Type="http://schemas.openxmlformats.org/officeDocument/2006/relationships/customXml" Target="../ink/ink2092.xml"/><Relationship Id="rId53" Type="http://schemas.openxmlformats.org/officeDocument/2006/relationships/image" Target="../media/image4060.png"/><Relationship Id="rId11" Type="http://schemas.openxmlformats.org/officeDocument/2006/relationships/image" Target="../media/image3851.png"/><Relationship Id="rId66" Type="http://schemas.openxmlformats.org/officeDocument/2006/relationships/customXml" Target="../ink/ink2100.xml"/><Relationship Id="rId74" Type="http://schemas.openxmlformats.org/officeDocument/2006/relationships/customXml" Target="../ink/ink2106.xml"/><Relationship Id="rId57" Type="http://schemas.openxmlformats.org/officeDocument/2006/relationships/image" Target="../media/image4080.png"/><Relationship Id="rId5" Type="http://schemas.openxmlformats.org/officeDocument/2006/relationships/image" Target="../media/image3821.png"/><Relationship Id="rId61" Type="http://schemas.openxmlformats.org/officeDocument/2006/relationships/customXml" Target="../ink/ink2095.xml"/><Relationship Id="rId15" Type="http://schemas.openxmlformats.org/officeDocument/2006/relationships/image" Target="../media/image3871.png"/><Relationship Id="rId60" Type="http://schemas.openxmlformats.org/officeDocument/2006/relationships/customXml" Target="../ink/ink2094.xml"/><Relationship Id="rId65" Type="http://schemas.openxmlformats.org/officeDocument/2006/relationships/customXml" Target="../ink/ink2099.xml"/><Relationship Id="rId19" Type="http://schemas.openxmlformats.org/officeDocument/2006/relationships/image" Target="../media/image3891.png"/><Relationship Id="rId73" Type="http://schemas.openxmlformats.org/officeDocument/2006/relationships/image" Target="../media/image4110.png"/><Relationship Id="rId9" Type="http://schemas.openxmlformats.org/officeDocument/2006/relationships/image" Target="../media/image3841.png"/><Relationship Id="rId64" Type="http://schemas.openxmlformats.org/officeDocument/2006/relationships/customXml" Target="../ink/ink2098.xml"/><Relationship Id="rId69" Type="http://schemas.openxmlformats.org/officeDocument/2006/relationships/customXml" Target="../ink/ink2103.xml"/><Relationship Id="rId72" Type="http://schemas.openxmlformats.org/officeDocument/2006/relationships/customXml" Target="../ink/ink2105.xml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00.png"/><Relationship Id="rId18" Type="http://schemas.openxmlformats.org/officeDocument/2006/relationships/customXml" Target="../ink/ink2115.xml"/><Relationship Id="rId26" Type="http://schemas.openxmlformats.org/officeDocument/2006/relationships/customXml" Target="../ink/ink2119.xml"/><Relationship Id="rId21" Type="http://schemas.openxmlformats.org/officeDocument/2006/relationships/image" Target="../media/image1040.png"/><Relationship Id="rId55" Type="http://schemas.openxmlformats.org/officeDocument/2006/relationships/image" Target="../media/image1610.png"/><Relationship Id="rId63" Type="http://schemas.openxmlformats.org/officeDocument/2006/relationships/image" Target="../media/image3601.png"/><Relationship Id="rId68" Type="http://schemas.openxmlformats.org/officeDocument/2006/relationships/customXml" Target="../ink/ink2130.xml"/><Relationship Id="rId7" Type="http://schemas.openxmlformats.org/officeDocument/2006/relationships/image" Target="../media/image970.png"/><Relationship Id="rId2" Type="http://schemas.openxmlformats.org/officeDocument/2006/relationships/customXml" Target="../ink/ink2107.xml"/><Relationship Id="rId16" Type="http://schemas.openxmlformats.org/officeDocument/2006/relationships/customXml" Target="../ink/ink2114.xml"/><Relationship Id="rId11" Type="http://schemas.openxmlformats.org/officeDocument/2006/relationships/image" Target="../media/image990.png"/><Relationship Id="rId24" Type="http://schemas.openxmlformats.org/officeDocument/2006/relationships/customXml" Target="../ink/ink2118.xml"/><Relationship Id="rId45" Type="http://schemas.openxmlformats.org/officeDocument/2006/relationships/image" Target="../media/image1560.png"/><Relationship Id="rId53" Type="http://schemas.openxmlformats.org/officeDocument/2006/relationships/image" Target="../media/image1600.png"/><Relationship Id="rId58" Type="http://schemas.openxmlformats.org/officeDocument/2006/relationships/customXml" Target="../ink/ink2126.xml"/><Relationship Id="rId66" Type="http://schemas.openxmlformats.org/officeDocument/2006/relationships/customXml" Target="../ink/ink2129.xml"/><Relationship Id="rId5" Type="http://schemas.openxmlformats.org/officeDocument/2006/relationships/image" Target="../media/image960.png"/><Relationship Id="rId15" Type="http://schemas.openxmlformats.org/officeDocument/2006/relationships/image" Target="../media/image1010.png"/><Relationship Id="rId23" Type="http://schemas.openxmlformats.org/officeDocument/2006/relationships/image" Target="../media/image1050.png"/><Relationship Id="rId28" Type="http://schemas.openxmlformats.org/officeDocument/2006/relationships/customXml" Target="../ink/ink2120.xml"/><Relationship Id="rId57" Type="http://schemas.openxmlformats.org/officeDocument/2006/relationships/image" Target="../media/image1620.png"/><Relationship Id="rId61" Type="http://schemas.openxmlformats.org/officeDocument/2006/relationships/image" Target="../media/image1640.png"/><Relationship Id="rId10" Type="http://schemas.openxmlformats.org/officeDocument/2006/relationships/customXml" Target="../ink/ink2111.xml"/><Relationship Id="rId19" Type="http://schemas.openxmlformats.org/officeDocument/2006/relationships/image" Target="../media/image1030.png"/><Relationship Id="rId44" Type="http://schemas.openxmlformats.org/officeDocument/2006/relationships/customXml" Target="../ink/ink2121.xml"/><Relationship Id="rId52" Type="http://schemas.openxmlformats.org/officeDocument/2006/relationships/customXml" Target="../ink/ink2123.xml"/><Relationship Id="rId65" Type="http://schemas.openxmlformats.org/officeDocument/2006/relationships/image" Target="../media/image3611.png"/><Relationship Id="rId4" Type="http://schemas.openxmlformats.org/officeDocument/2006/relationships/customXml" Target="../ink/ink2108.xml"/><Relationship Id="rId9" Type="http://schemas.openxmlformats.org/officeDocument/2006/relationships/image" Target="../media/image980.png"/><Relationship Id="rId14" Type="http://schemas.openxmlformats.org/officeDocument/2006/relationships/customXml" Target="../ink/ink2113.xml"/><Relationship Id="rId22" Type="http://schemas.openxmlformats.org/officeDocument/2006/relationships/customXml" Target="../ink/ink2117.xml"/><Relationship Id="rId27" Type="http://schemas.openxmlformats.org/officeDocument/2006/relationships/image" Target="../media/image1070.png"/><Relationship Id="rId43" Type="http://schemas.openxmlformats.org/officeDocument/2006/relationships/image" Target="../media/image1550.png"/><Relationship Id="rId56" Type="http://schemas.openxmlformats.org/officeDocument/2006/relationships/customXml" Target="../ink/ink2125.xml"/><Relationship Id="rId64" Type="http://schemas.openxmlformats.org/officeDocument/2006/relationships/customXml" Target="../ink/ink2128.xml"/><Relationship Id="rId69" Type="http://schemas.openxmlformats.org/officeDocument/2006/relationships/image" Target="../media/image3641.png"/><Relationship Id="rId8" Type="http://schemas.openxmlformats.org/officeDocument/2006/relationships/customXml" Target="../ink/ink2110.xml"/><Relationship Id="rId51" Type="http://schemas.openxmlformats.org/officeDocument/2006/relationships/image" Target="../media/image1590.png"/><Relationship Id="rId3" Type="http://schemas.openxmlformats.org/officeDocument/2006/relationships/image" Target="../media/image950.png"/><Relationship Id="rId12" Type="http://schemas.openxmlformats.org/officeDocument/2006/relationships/customXml" Target="../ink/ink2112.xml"/><Relationship Id="rId17" Type="http://schemas.openxmlformats.org/officeDocument/2006/relationships/image" Target="../media/image3591.png"/><Relationship Id="rId25" Type="http://schemas.openxmlformats.org/officeDocument/2006/relationships/image" Target="../media/image1060.png"/><Relationship Id="rId46" Type="http://schemas.openxmlformats.org/officeDocument/2006/relationships/customXml" Target="../ink/ink2122.xml"/><Relationship Id="rId67" Type="http://schemas.openxmlformats.org/officeDocument/2006/relationships/image" Target="../media/image3631.png"/><Relationship Id="rId20" Type="http://schemas.openxmlformats.org/officeDocument/2006/relationships/customXml" Target="../ink/ink2116.xml"/><Relationship Id="rId54" Type="http://schemas.openxmlformats.org/officeDocument/2006/relationships/customXml" Target="../ink/ink2124.xml"/><Relationship Id="rId62" Type="http://schemas.openxmlformats.org/officeDocument/2006/relationships/customXml" Target="../ink/ink212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109.xml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01.png"/><Relationship Id="rId109" Type="http://schemas.openxmlformats.org/officeDocument/2006/relationships/customXml" Target="../ink/ink2142.xml"/><Relationship Id="rId117" Type="http://schemas.openxmlformats.org/officeDocument/2006/relationships/customXml" Target="../ink/ink2150.xml"/><Relationship Id="rId97" Type="http://schemas.openxmlformats.org/officeDocument/2006/relationships/image" Target="../media/image1901.png"/><Relationship Id="rId104" Type="http://schemas.openxmlformats.org/officeDocument/2006/relationships/customXml" Target="../ink/ink2137.xml"/><Relationship Id="rId21" Type="http://schemas.openxmlformats.org/officeDocument/2006/relationships/image" Target="../media/image1641.png"/><Relationship Id="rId112" Type="http://schemas.openxmlformats.org/officeDocument/2006/relationships/customXml" Target="../ink/ink2145.xml"/><Relationship Id="rId47" Type="http://schemas.openxmlformats.org/officeDocument/2006/relationships/image" Target="../media/image209.png"/><Relationship Id="rId120" Type="http://schemas.openxmlformats.org/officeDocument/2006/relationships/customXml" Target="../ink/ink2153.xml"/><Relationship Id="rId89" Type="http://schemas.openxmlformats.org/officeDocument/2006/relationships/image" Target="../media/image230.png"/><Relationship Id="rId125" Type="http://schemas.openxmlformats.org/officeDocument/2006/relationships/customXml" Target="../ink/ink2157.xml"/><Relationship Id="rId7" Type="http://schemas.openxmlformats.org/officeDocument/2006/relationships/image" Target="../media/image1570.png"/><Relationship Id="rId2" Type="http://schemas.openxmlformats.org/officeDocument/2006/relationships/customXml" Target="../ink/ink2131.xml"/><Relationship Id="rId107" Type="http://schemas.openxmlformats.org/officeDocument/2006/relationships/customXml" Target="../ink/ink2140.xml"/><Relationship Id="rId102" Type="http://schemas.openxmlformats.org/officeDocument/2006/relationships/customXml" Target="../ink/ink2135.xml"/><Relationship Id="rId11" Type="http://schemas.openxmlformats.org/officeDocument/2006/relationships/image" Target="../media/image1591.png"/><Relationship Id="rId110" Type="http://schemas.openxmlformats.org/officeDocument/2006/relationships/customXml" Target="../ink/ink2143.xml"/><Relationship Id="rId45" Type="http://schemas.openxmlformats.org/officeDocument/2006/relationships/image" Target="../media/image208.png"/><Relationship Id="rId115" Type="http://schemas.openxmlformats.org/officeDocument/2006/relationships/customXml" Target="../ink/ink2148.xml"/><Relationship Id="rId79" Type="http://schemas.openxmlformats.org/officeDocument/2006/relationships/image" Target="../media/image225.png"/><Relationship Id="rId123" Type="http://schemas.openxmlformats.org/officeDocument/2006/relationships/customXml" Target="../ink/ink2156.xml"/><Relationship Id="rId95" Type="http://schemas.openxmlformats.org/officeDocument/2006/relationships/image" Target="../media/image1530.png"/><Relationship Id="rId5" Type="http://schemas.openxmlformats.org/officeDocument/2006/relationships/image" Target="../media/image1561.png"/><Relationship Id="rId99" Type="http://schemas.openxmlformats.org/officeDocument/2006/relationships/image" Target="../media/image1540.png"/><Relationship Id="rId101" Type="http://schemas.openxmlformats.org/officeDocument/2006/relationships/customXml" Target="../ink/ink2134.xml"/><Relationship Id="rId19" Type="http://schemas.openxmlformats.org/officeDocument/2006/relationships/image" Target="../media/image1630.png"/><Relationship Id="rId81" Type="http://schemas.openxmlformats.org/officeDocument/2006/relationships/image" Target="../media/image226.png"/><Relationship Id="rId122" Type="http://schemas.openxmlformats.org/officeDocument/2006/relationships/customXml" Target="../ink/ink2155.xml"/><Relationship Id="rId100" Type="http://schemas.openxmlformats.org/officeDocument/2006/relationships/customXml" Target="../ink/ink2133.xml"/><Relationship Id="rId9" Type="http://schemas.openxmlformats.org/officeDocument/2006/relationships/image" Target="../media/image1580.png"/><Relationship Id="rId105" Type="http://schemas.openxmlformats.org/officeDocument/2006/relationships/customXml" Target="../ink/ink2138.xml"/><Relationship Id="rId113" Type="http://schemas.openxmlformats.org/officeDocument/2006/relationships/customXml" Target="../ink/ink2146.xml"/><Relationship Id="rId43" Type="http://schemas.openxmlformats.org/officeDocument/2006/relationships/image" Target="../media/image207.png"/><Relationship Id="rId118" Type="http://schemas.openxmlformats.org/officeDocument/2006/relationships/customXml" Target="../ink/ink2151.xml"/><Relationship Id="rId126" Type="http://schemas.openxmlformats.org/officeDocument/2006/relationships/customXml" Target="../ink/ink2158.xml"/><Relationship Id="rId98" Type="http://schemas.openxmlformats.org/officeDocument/2006/relationships/customXml" Target="../ink/ink2132.xml"/><Relationship Id="rId121" Type="http://schemas.openxmlformats.org/officeDocument/2006/relationships/customXml" Target="../ink/ink2154.xml"/><Relationship Id="rId93" Type="http://schemas.openxmlformats.org/officeDocument/2006/relationships/image" Target="../media/image1891.png"/><Relationship Id="rId3" Type="http://schemas.openxmlformats.org/officeDocument/2006/relationships/image" Target="../media/image1551.png"/><Relationship Id="rId103" Type="http://schemas.openxmlformats.org/officeDocument/2006/relationships/customXml" Target="../ink/ink2136.xml"/><Relationship Id="rId108" Type="http://schemas.openxmlformats.org/officeDocument/2006/relationships/customXml" Target="../ink/ink2141.xml"/><Relationship Id="rId17" Type="http://schemas.openxmlformats.org/officeDocument/2006/relationships/image" Target="../media/image1621.png"/><Relationship Id="rId25" Type="http://schemas.openxmlformats.org/officeDocument/2006/relationships/image" Target="../media/image1660.png"/><Relationship Id="rId116" Type="http://schemas.openxmlformats.org/officeDocument/2006/relationships/customXml" Target="../ink/ink2149.xml"/><Relationship Id="rId124" Type="http://schemas.openxmlformats.org/officeDocument/2006/relationships/image" Target="../media/image1915.png"/><Relationship Id="rId111" Type="http://schemas.openxmlformats.org/officeDocument/2006/relationships/customXml" Target="../ink/ink2144.xml"/><Relationship Id="rId83" Type="http://schemas.openxmlformats.org/officeDocument/2006/relationships/image" Target="../media/image227.png"/><Relationship Id="rId91" Type="http://schemas.openxmlformats.org/officeDocument/2006/relationships/image" Target="../media/image1881.png"/><Relationship Id="rId1" Type="http://schemas.openxmlformats.org/officeDocument/2006/relationships/slideLayout" Target="../slideLayouts/slideLayout1.xml"/><Relationship Id="rId106" Type="http://schemas.openxmlformats.org/officeDocument/2006/relationships/customXml" Target="../ink/ink2139.xml"/><Relationship Id="rId15" Type="http://schemas.openxmlformats.org/officeDocument/2006/relationships/image" Target="../media/image1615.png"/><Relationship Id="rId23" Type="http://schemas.openxmlformats.org/officeDocument/2006/relationships/image" Target="../media/image1650.png"/><Relationship Id="rId114" Type="http://schemas.openxmlformats.org/officeDocument/2006/relationships/customXml" Target="../ink/ink2147.xml"/><Relationship Id="rId49" Type="http://schemas.openxmlformats.org/officeDocument/2006/relationships/image" Target="../media/image210.png"/><Relationship Id="rId119" Type="http://schemas.openxmlformats.org/officeDocument/2006/relationships/customXml" Target="../ink/ink2152.xml"/></Relationships>
</file>

<file path=ppt/slides/_rels/slide4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171.xml"/><Relationship Id="rId117" Type="http://schemas.openxmlformats.org/officeDocument/2006/relationships/image" Target="../media/image186.png"/><Relationship Id="rId21" Type="http://schemas.openxmlformats.org/officeDocument/2006/relationships/image" Target="../media/image740.png"/><Relationship Id="rId42" Type="http://schemas.openxmlformats.org/officeDocument/2006/relationships/customXml" Target="../ink/ink2179.xml"/><Relationship Id="rId89" Type="http://schemas.openxmlformats.org/officeDocument/2006/relationships/image" Target="../media/image1721.png"/><Relationship Id="rId138" Type="http://schemas.openxmlformats.org/officeDocument/2006/relationships/customXml" Target="../ink/ink2198.xml"/><Relationship Id="rId16" Type="http://schemas.openxmlformats.org/officeDocument/2006/relationships/customXml" Target="../ink/ink2166.xml"/><Relationship Id="rId107" Type="http://schemas.openxmlformats.org/officeDocument/2006/relationships/image" Target="../media/image181.png"/><Relationship Id="rId11" Type="http://schemas.openxmlformats.org/officeDocument/2006/relationships/image" Target="../media/image690.png"/><Relationship Id="rId32" Type="http://schemas.openxmlformats.org/officeDocument/2006/relationships/customXml" Target="../ink/ink2174.xml"/><Relationship Id="rId37" Type="http://schemas.openxmlformats.org/officeDocument/2006/relationships/image" Target="../media/image820.png"/><Relationship Id="rId102" Type="http://schemas.openxmlformats.org/officeDocument/2006/relationships/customXml" Target="../ink/ink2188.xml"/><Relationship Id="rId5" Type="http://schemas.openxmlformats.org/officeDocument/2006/relationships/image" Target="../media/image660.png"/><Relationship Id="rId61" Type="http://schemas.openxmlformats.org/officeDocument/2006/relationships/image" Target="../media/image940.png"/><Relationship Id="rId90" Type="http://schemas.openxmlformats.org/officeDocument/2006/relationships/customXml" Target="../ink/ink2186.xml"/><Relationship Id="rId19" Type="http://schemas.openxmlformats.org/officeDocument/2006/relationships/image" Target="../media/image730.png"/><Relationship Id="rId14" Type="http://schemas.openxmlformats.org/officeDocument/2006/relationships/customXml" Target="../ink/ink2165.xml"/><Relationship Id="rId22" Type="http://schemas.openxmlformats.org/officeDocument/2006/relationships/customXml" Target="../ink/ink2169.xml"/><Relationship Id="rId27" Type="http://schemas.openxmlformats.org/officeDocument/2006/relationships/image" Target="../media/image770.png"/><Relationship Id="rId30" Type="http://schemas.openxmlformats.org/officeDocument/2006/relationships/customXml" Target="../ink/ink2173.xml"/><Relationship Id="rId35" Type="http://schemas.openxmlformats.org/officeDocument/2006/relationships/image" Target="../media/image810.png"/><Relationship Id="rId43" Type="http://schemas.openxmlformats.org/officeDocument/2006/relationships/image" Target="../media/image850.png"/><Relationship Id="rId56" Type="http://schemas.openxmlformats.org/officeDocument/2006/relationships/customXml" Target="../ink/ink2182.xml"/><Relationship Id="rId100" Type="http://schemas.openxmlformats.org/officeDocument/2006/relationships/customXml" Target="../ink/ink2187.xml"/><Relationship Id="rId105" Type="http://schemas.openxmlformats.org/officeDocument/2006/relationships/image" Target="../media/image180.png"/><Relationship Id="rId118" Type="http://schemas.openxmlformats.org/officeDocument/2006/relationships/customXml" Target="../ink/ink2194.xml"/><Relationship Id="rId139" Type="http://schemas.openxmlformats.org/officeDocument/2006/relationships/image" Target="../media/image152.png"/><Relationship Id="rId8" Type="http://schemas.openxmlformats.org/officeDocument/2006/relationships/customXml" Target="../ink/ink2162.xml"/><Relationship Id="rId121" Type="http://schemas.openxmlformats.org/officeDocument/2006/relationships/image" Target="../media/image187.png"/><Relationship Id="rId3" Type="http://schemas.openxmlformats.org/officeDocument/2006/relationships/image" Target="../media/image650.png"/><Relationship Id="rId12" Type="http://schemas.openxmlformats.org/officeDocument/2006/relationships/customXml" Target="../ink/ink2164.xml"/><Relationship Id="rId17" Type="http://schemas.openxmlformats.org/officeDocument/2006/relationships/image" Target="../media/image720.png"/><Relationship Id="rId25" Type="http://schemas.openxmlformats.org/officeDocument/2006/relationships/image" Target="../media/image760.png"/><Relationship Id="rId33" Type="http://schemas.openxmlformats.org/officeDocument/2006/relationships/image" Target="../media/image800.png"/><Relationship Id="rId38" Type="http://schemas.openxmlformats.org/officeDocument/2006/relationships/customXml" Target="../ink/ink2177.xml"/><Relationship Id="rId46" Type="http://schemas.openxmlformats.org/officeDocument/2006/relationships/customXml" Target="../ink/ink2181.xml"/><Relationship Id="rId59" Type="http://schemas.openxmlformats.org/officeDocument/2006/relationships/image" Target="../media/image930.png"/><Relationship Id="rId103" Type="http://schemas.openxmlformats.org/officeDocument/2006/relationships/image" Target="../media/image179.png"/><Relationship Id="rId108" Type="http://schemas.openxmlformats.org/officeDocument/2006/relationships/customXml" Target="../ink/ink2191.xml"/><Relationship Id="rId116" Type="http://schemas.openxmlformats.org/officeDocument/2006/relationships/customXml" Target="../ink/ink2193.xml"/><Relationship Id="rId137" Type="http://schemas.openxmlformats.org/officeDocument/2006/relationships/image" Target="../media/image151.png"/><Relationship Id="rId20" Type="http://schemas.openxmlformats.org/officeDocument/2006/relationships/customXml" Target="../ink/ink2168.xml"/><Relationship Id="rId41" Type="http://schemas.openxmlformats.org/officeDocument/2006/relationships/image" Target="../media/image840.png"/><Relationship Id="rId62" Type="http://schemas.openxmlformats.org/officeDocument/2006/relationships/customXml" Target="../ink/ink2184.xml"/><Relationship Id="rId88" Type="http://schemas.openxmlformats.org/officeDocument/2006/relationships/customXml" Target="../ink/ink218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161.xml"/><Relationship Id="rId15" Type="http://schemas.openxmlformats.org/officeDocument/2006/relationships/image" Target="../media/image710.png"/><Relationship Id="rId23" Type="http://schemas.openxmlformats.org/officeDocument/2006/relationships/image" Target="../media/image750.png"/><Relationship Id="rId28" Type="http://schemas.openxmlformats.org/officeDocument/2006/relationships/customXml" Target="../ink/ink2172.xml"/><Relationship Id="rId36" Type="http://schemas.openxmlformats.org/officeDocument/2006/relationships/customXml" Target="../ink/ink2176.xml"/><Relationship Id="rId106" Type="http://schemas.openxmlformats.org/officeDocument/2006/relationships/customXml" Target="../ink/ink2190.xml"/><Relationship Id="rId119" Type="http://schemas.openxmlformats.org/officeDocument/2006/relationships/image" Target="../media/image172.png"/><Relationship Id="rId10" Type="http://schemas.openxmlformats.org/officeDocument/2006/relationships/customXml" Target="../ink/ink2163.xml"/><Relationship Id="rId31" Type="http://schemas.openxmlformats.org/officeDocument/2006/relationships/image" Target="../media/image790.png"/><Relationship Id="rId44" Type="http://schemas.openxmlformats.org/officeDocument/2006/relationships/customXml" Target="../ink/ink2180.xml"/><Relationship Id="rId60" Type="http://schemas.openxmlformats.org/officeDocument/2006/relationships/customXml" Target="../ink/ink2183.xml"/><Relationship Id="rId99" Type="http://schemas.openxmlformats.org/officeDocument/2006/relationships/image" Target="../media/image177.png"/><Relationship Id="rId101" Type="http://schemas.openxmlformats.org/officeDocument/2006/relationships/image" Target="../media/image178.png"/><Relationship Id="rId122" Type="http://schemas.openxmlformats.org/officeDocument/2006/relationships/customXml" Target="../ink/ink2196.xml"/><Relationship Id="rId135" Type="http://schemas.openxmlformats.org/officeDocument/2006/relationships/image" Target="../media/image150.png"/><Relationship Id="rId4" Type="http://schemas.openxmlformats.org/officeDocument/2006/relationships/customXml" Target="../ink/ink2160.xml"/><Relationship Id="rId9" Type="http://schemas.openxmlformats.org/officeDocument/2006/relationships/image" Target="../media/image680.png"/><Relationship Id="rId13" Type="http://schemas.openxmlformats.org/officeDocument/2006/relationships/image" Target="../media/image700.png"/><Relationship Id="rId18" Type="http://schemas.openxmlformats.org/officeDocument/2006/relationships/customXml" Target="../ink/ink2167.xml"/><Relationship Id="rId39" Type="http://schemas.openxmlformats.org/officeDocument/2006/relationships/image" Target="../media/image830.png"/><Relationship Id="rId109" Type="http://schemas.openxmlformats.org/officeDocument/2006/relationships/image" Target="../media/image182.png"/><Relationship Id="rId34" Type="http://schemas.openxmlformats.org/officeDocument/2006/relationships/customXml" Target="../ink/ink2175.xml"/><Relationship Id="rId55" Type="http://schemas.openxmlformats.org/officeDocument/2006/relationships/image" Target="../media/image910.png"/><Relationship Id="rId104" Type="http://schemas.openxmlformats.org/officeDocument/2006/relationships/customXml" Target="../ink/ink2189.xml"/><Relationship Id="rId120" Type="http://schemas.openxmlformats.org/officeDocument/2006/relationships/customXml" Target="../ink/ink2195.xml"/><Relationship Id="rId7" Type="http://schemas.openxmlformats.org/officeDocument/2006/relationships/image" Target="../media/image670.png"/><Relationship Id="rId2" Type="http://schemas.openxmlformats.org/officeDocument/2006/relationships/customXml" Target="../ink/ink2159.xml"/><Relationship Id="rId29" Type="http://schemas.openxmlformats.org/officeDocument/2006/relationships/image" Target="../media/image780.png"/><Relationship Id="rId24" Type="http://schemas.openxmlformats.org/officeDocument/2006/relationships/customXml" Target="../ink/ink2170.xml"/><Relationship Id="rId40" Type="http://schemas.openxmlformats.org/officeDocument/2006/relationships/customXml" Target="../ink/ink2178.xml"/><Relationship Id="rId45" Type="http://schemas.openxmlformats.org/officeDocument/2006/relationships/image" Target="../media/image860.png"/><Relationship Id="rId87" Type="http://schemas.openxmlformats.org/officeDocument/2006/relationships/image" Target="../media/image1712.png"/><Relationship Id="rId110" Type="http://schemas.openxmlformats.org/officeDocument/2006/relationships/customXml" Target="../ink/ink2192.xml"/><Relationship Id="rId115" Type="http://schemas.openxmlformats.org/officeDocument/2006/relationships/image" Target="../media/image185.png"/><Relationship Id="rId136" Type="http://schemas.openxmlformats.org/officeDocument/2006/relationships/customXml" Target="../ink/ink2197.xml"/></Relationships>
</file>

<file path=ppt/slides/_rels/slide4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210.xml"/><Relationship Id="rId21" Type="http://schemas.openxmlformats.org/officeDocument/2006/relationships/image" Target="../media/image1013.png"/><Relationship Id="rId42" Type="http://schemas.openxmlformats.org/officeDocument/2006/relationships/customXml" Target="../ink/ink2218.xml"/><Relationship Id="rId63" Type="http://schemas.openxmlformats.org/officeDocument/2006/relationships/image" Target="../media/image1221.png"/><Relationship Id="rId68" Type="http://schemas.openxmlformats.org/officeDocument/2006/relationships/customXml" Target="../ink/ink2227.xml"/><Relationship Id="rId84" Type="http://schemas.openxmlformats.org/officeDocument/2006/relationships/customXml" Target="../ink/ink2235.xml"/><Relationship Id="rId89" Type="http://schemas.openxmlformats.org/officeDocument/2006/relationships/image" Target="../media/image135.png"/><Relationship Id="rId159" Type="http://schemas.openxmlformats.org/officeDocument/2006/relationships/image" Target="../media/image1700.png"/><Relationship Id="rId16" Type="http://schemas.openxmlformats.org/officeDocument/2006/relationships/customXml" Target="../ink/ink2205.xml"/><Relationship Id="rId107" Type="http://schemas.openxmlformats.org/officeDocument/2006/relationships/image" Target="../media/image1440.png"/><Relationship Id="rId11" Type="http://schemas.openxmlformats.org/officeDocument/2006/relationships/image" Target="../media/image962.png"/><Relationship Id="rId32" Type="http://schemas.openxmlformats.org/officeDocument/2006/relationships/customXml" Target="../ink/ink2213.xml"/><Relationship Id="rId37" Type="http://schemas.openxmlformats.org/officeDocument/2006/relationships/image" Target="../media/image1090.png"/><Relationship Id="rId53" Type="http://schemas.openxmlformats.org/officeDocument/2006/relationships/image" Target="../media/image1171.png"/><Relationship Id="rId58" Type="http://schemas.openxmlformats.org/officeDocument/2006/relationships/customXml" Target="../ink/ink2222.xml"/><Relationship Id="rId74" Type="http://schemas.openxmlformats.org/officeDocument/2006/relationships/customXml" Target="../ink/ink2230.xml"/><Relationship Id="rId79" Type="http://schemas.openxmlformats.org/officeDocument/2006/relationships/image" Target="../media/image1301.png"/><Relationship Id="rId102" Type="http://schemas.openxmlformats.org/officeDocument/2006/relationships/customXml" Target="../ink/ink2241.xml"/><Relationship Id="rId5" Type="http://schemas.openxmlformats.org/officeDocument/2006/relationships/image" Target="../media/image9310.png"/><Relationship Id="rId90" Type="http://schemas.openxmlformats.org/officeDocument/2006/relationships/customXml" Target="../ink/ink2238.xml"/><Relationship Id="rId160" Type="http://schemas.openxmlformats.org/officeDocument/2006/relationships/customXml" Target="../ink/ink2249.xml"/><Relationship Id="rId165" Type="http://schemas.openxmlformats.org/officeDocument/2006/relationships/image" Target="../media/image148.png"/><Relationship Id="rId22" Type="http://schemas.openxmlformats.org/officeDocument/2006/relationships/customXml" Target="../ink/ink2208.xml"/><Relationship Id="rId27" Type="http://schemas.openxmlformats.org/officeDocument/2006/relationships/image" Target="../media/image1042.png"/><Relationship Id="rId64" Type="http://schemas.openxmlformats.org/officeDocument/2006/relationships/customXml" Target="../ink/ink2225.xml"/><Relationship Id="rId69" Type="http://schemas.openxmlformats.org/officeDocument/2006/relationships/image" Target="../media/image125.png"/><Relationship Id="rId113" Type="http://schemas.openxmlformats.org/officeDocument/2006/relationships/image" Target="../media/image1471.png"/><Relationship Id="rId80" Type="http://schemas.openxmlformats.org/officeDocument/2006/relationships/customXml" Target="../ink/ink2233.xml"/><Relationship Id="rId85" Type="http://schemas.openxmlformats.org/officeDocument/2006/relationships/image" Target="../media/image133.png"/><Relationship Id="rId12" Type="http://schemas.openxmlformats.org/officeDocument/2006/relationships/customXml" Target="../ink/ink2203.xml"/><Relationship Id="rId17" Type="http://schemas.openxmlformats.org/officeDocument/2006/relationships/image" Target="../media/image992.png"/><Relationship Id="rId33" Type="http://schemas.openxmlformats.org/officeDocument/2006/relationships/image" Target="../media/image1071.png"/><Relationship Id="rId38" Type="http://schemas.openxmlformats.org/officeDocument/2006/relationships/customXml" Target="../ink/ink2216.xml"/><Relationship Id="rId59" Type="http://schemas.openxmlformats.org/officeDocument/2006/relationships/image" Target="../media/image1201.png"/><Relationship Id="rId103" Type="http://schemas.openxmlformats.org/officeDocument/2006/relationships/image" Target="../media/image1421.png"/><Relationship Id="rId108" Type="http://schemas.openxmlformats.org/officeDocument/2006/relationships/customXml" Target="../ink/ink2244.xml"/><Relationship Id="rId54" Type="http://schemas.openxmlformats.org/officeDocument/2006/relationships/customXml" Target="../ink/ink2220.xml"/><Relationship Id="rId70" Type="http://schemas.openxmlformats.org/officeDocument/2006/relationships/customXml" Target="../ink/ink2228.xml"/><Relationship Id="rId75" Type="http://schemas.openxmlformats.org/officeDocument/2006/relationships/image" Target="../media/image1281.png"/><Relationship Id="rId91" Type="http://schemas.openxmlformats.org/officeDocument/2006/relationships/image" Target="../media/image136.png"/><Relationship Id="rId161" Type="http://schemas.openxmlformats.org/officeDocument/2006/relationships/image" Target="../media/image1461.png"/><Relationship Id="rId166" Type="http://schemas.openxmlformats.org/officeDocument/2006/relationships/customXml" Target="../ink/ink225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200.xml"/><Relationship Id="rId15" Type="http://schemas.openxmlformats.org/officeDocument/2006/relationships/image" Target="../media/image982.png"/><Relationship Id="rId23" Type="http://schemas.openxmlformats.org/officeDocument/2006/relationships/image" Target="../media/image1022.png"/><Relationship Id="rId28" Type="http://schemas.openxmlformats.org/officeDocument/2006/relationships/customXml" Target="../ink/ink2211.xml"/><Relationship Id="rId36" Type="http://schemas.openxmlformats.org/officeDocument/2006/relationships/customXml" Target="../ink/ink2215.xml"/><Relationship Id="rId57" Type="http://schemas.openxmlformats.org/officeDocument/2006/relationships/image" Target="../media/image1191.png"/><Relationship Id="rId106" Type="http://schemas.openxmlformats.org/officeDocument/2006/relationships/customXml" Target="../ink/ink2243.xml"/><Relationship Id="rId114" Type="http://schemas.openxmlformats.org/officeDocument/2006/relationships/customXml" Target="../ink/ink2247.xml"/><Relationship Id="rId10" Type="http://schemas.openxmlformats.org/officeDocument/2006/relationships/customXml" Target="../ink/ink2202.xml"/><Relationship Id="rId31" Type="http://schemas.openxmlformats.org/officeDocument/2006/relationships/image" Target="../media/image1062.png"/><Relationship Id="rId52" Type="http://schemas.openxmlformats.org/officeDocument/2006/relationships/customXml" Target="../ink/ink2219.xml"/><Relationship Id="rId60" Type="http://schemas.openxmlformats.org/officeDocument/2006/relationships/customXml" Target="../ink/ink2223.xml"/><Relationship Id="rId65" Type="http://schemas.openxmlformats.org/officeDocument/2006/relationships/image" Target="../media/image1231.png"/><Relationship Id="rId73" Type="http://schemas.openxmlformats.org/officeDocument/2006/relationships/image" Target="../media/image127.png"/><Relationship Id="rId78" Type="http://schemas.openxmlformats.org/officeDocument/2006/relationships/customXml" Target="../ink/ink2232.xml"/><Relationship Id="rId81" Type="http://schemas.openxmlformats.org/officeDocument/2006/relationships/image" Target="../media/image1312.png"/><Relationship Id="rId86" Type="http://schemas.openxmlformats.org/officeDocument/2006/relationships/customXml" Target="../ink/ink2236.xml"/><Relationship Id="rId99" Type="http://schemas.openxmlformats.org/officeDocument/2006/relationships/image" Target="../media/image140.png"/><Relationship Id="rId101" Type="http://schemas.openxmlformats.org/officeDocument/2006/relationships/image" Target="../media/image141.png"/><Relationship Id="rId164" Type="http://schemas.openxmlformats.org/officeDocument/2006/relationships/customXml" Target="../ink/ink2251.xml"/><Relationship Id="rId4" Type="http://schemas.openxmlformats.org/officeDocument/2006/relationships/customXml" Target="../ink/ink2199.xml"/><Relationship Id="rId9" Type="http://schemas.openxmlformats.org/officeDocument/2006/relationships/image" Target="../media/image952.png"/><Relationship Id="rId13" Type="http://schemas.openxmlformats.org/officeDocument/2006/relationships/image" Target="../media/image972.png"/><Relationship Id="rId18" Type="http://schemas.openxmlformats.org/officeDocument/2006/relationships/customXml" Target="../ink/ink2206.xml"/><Relationship Id="rId39" Type="http://schemas.openxmlformats.org/officeDocument/2006/relationships/image" Target="../media/image1102.png"/><Relationship Id="rId109" Type="http://schemas.openxmlformats.org/officeDocument/2006/relationships/image" Target="../media/image1450.png"/><Relationship Id="rId34" Type="http://schemas.openxmlformats.org/officeDocument/2006/relationships/customXml" Target="../ink/ink2214.xml"/><Relationship Id="rId55" Type="http://schemas.openxmlformats.org/officeDocument/2006/relationships/image" Target="../media/image1180.png"/><Relationship Id="rId76" Type="http://schemas.openxmlformats.org/officeDocument/2006/relationships/customXml" Target="../ink/ink2231.xml"/><Relationship Id="rId104" Type="http://schemas.openxmlformats.org/officeDocument/2006/relationships/customXml" Target="../ink/ink2242.xml"/><Relationship Id="rId167" Type="http://schemas.openxmlformats.org/officeDocument/2006/relationships/image" Target="../media/image149.png"/><Relationship Id="rId7" Type="http://schemas.openxmlformats.org/officeDocument/2006/relationships/image" Target="../media/image941.png"/><Relationship Id="rId71" Type="http://schemas.openxmlformats.org/officeDocument/2006/relationships/image" Target="../media/image126.png"/><Relationship Id="rId92" Type="http://schemas.openxmlformats.org/officeDocument/2006/relationships/customXml" Target="../ink/ink2239.xml"/><Relationship Id="rId162" Type="http://schemas.openxmlformats.org/officeDocument/2006/relationships/customXml" Target="../ink/ink2250.xml"/><Relationship Id="rId2" Type="http://schemas.openxmlformats.org/officeDocument/2006/relationships/image" Target="../media/image57.png"/><Relationship Id="rId29" Type="http://schemas.openxmlformats.org/officeDocument/2006/relationships/image" Target="../media/image1052.png"/><Relationship Id="rId24" Type="http://schemas.openxmlformats.org/officeDocument/2006/relationships/customXml" Target="../ink/ink2209.xml"/><Relationship Id="rId40" Type="http://schemas.openxmlformats.org/officeDocument/2006/relationships/customXml" Target="../ink/ink2217.xml"/><Relationship Id="rId66" Type="http://schemas.openxmlformats.org/officeDocument/2006/relationships/customXml" Target="../ink/ink2226.xml"/><Relationship Id="rId87" Type="http://schemas.openxmlformats.org/officeDocument/2006/relationships/image" Target="../media/image134.png"/><Relationship Id="rId110" Type="http://schemas.openxmlformats.org/officeDocument/2006/relationships/customXml" Target="../ink/ink2245.xml"/><Relationship Id="rId157" Type="http://schemas.openxmlformats.org/officeDocument/2006/relationships/image" Target="../media/image1691.png"/><Relationship Id="rId61" Type="http://schemas.openxmlformats.org/officeDocument/2006/relationships/image" Target="../media/image1212.png"/><Relationship Id="rId82" Type="http://schemas.openxmlformats.org/officeDocument/2006/relationships/customXml" Target="../ink/ink2234.xml"/><Relationship Id="rId19" Type="http://schemas.openxmlformats.org/officeDocument/2006/relationships/image" Target="../media/image1002.png"/><Relationship Id="rId14" Type="http://schemas.openxmlformats.org/officeDocument/2006/relationships/customXml" Target="../ink/ink2204.xml"/><Relationship Id="rId30" Type="http://schemas.openxmlformats.org/officeDocument/2006/relationships/customXml" Target="../ink/ink2212.xml"/><Relationship Id="rId35" Type="http://schemas.openxmlformats.org/officeDocument/2006/relationships/image" Target="../media/image1080.png"/><Relationship Id="rId56" Type="http://schemas.openxmlformats.org/officeDocument/2006/relationships/customXml" Target="../ink/ink2221.xml"/><Relationship Id="rId77" Type="http://schemas.openxmlformats.org/officeDocument/2006/relationships/image" Target="../media/image1291.png"/><Relationship Id="rId100" Type="http://schemas.openxmlformats.org/officeDocument/2006/relationships/customXml" Target="../ink/ink2240.xml"/><Relationship Id="rId105" Type="http://schemas.openxmlformats.org/officeDocument/2006/relationships/image" Target="../media/image1431.png"/><Relationship Id="rId8" Type="http://schemas.openxmlformats.org/officeDocument/2006/relationships/customXml" Target="../ink/ink2201.xml"/><Relationship Id="rId51" Type="http://schemas.openxmlformats.org/officeDocument/2006/relationships/image" Target="../media/image1161.png"/><Relationship Id="rId72" Type="http://schemas.openxmlformats.org/officeDocument/2006/relationships/customXml" Target="../ink/ink2229.xml"/><Relationship Id="rId163" Type="http://schemas.openxmlformats.org/officeDocument/2006/relationships/image" Target="../media/image1713.png"/><Relationship Id="rId3" Type="http://schemas.openxmlformats.org/officeDocument/2006/relationships/image" Target="../media/image58.png"/><Relationship Id="rId25" Type="http://schemas.openxmlformats.org/officeDocument/2006/relationships/image" Target="../media/image1032.png"/><Relationship Id="rId67" Type="http://schemas.openxmlformats.org/officeDocument/2006/relationships/image" Target="../media/image1241.png"/><Relationship Id="rId158" Type="http://schemas.openxmlformats.org/officeDocument/2006/relationships/customXml" Target="../ink/ink2248.xml"/><Relationship Id="rId20" Type="http://schemas.openxmlformats.org/officeDocument/2006/relationships/customXml" Target="../ink/ink2207.xml"/><Relationship Id="rId41" Type="http://schemas.openxmlformats.org/officeDocument/2006/relationships/image" Target="../media/image1112.png"/><Relationship Id="rId62" Type="http://schemas.openxmlformats.org/officeDocument/2006/relationships/customXml" Target="../ink/ink2224.xml"/><Relationship Id="rId83" Type="http://schemas.openxmlformats.org/officeDocument/2006/relationships/image" Target="../media/image1321.png"/><Relationship Id="rId88" Type="http://schemas.openxmlformats.org/officeDocument/2006/relationships/customXml" Target="../ink/ink2237.xml"/><Relationship Id="rId111" Type="http://schemas.openxmlformats.org/officeDocument/2006/relationships/customXml" Target="../ink/ink2246.xml"/></Relationships>
</file>

<file path=ppt/slides/_rels/slide4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.png"/><Relationship Id="rId21" Type="http://schemas.openxmlformats.org/officeDocument/2006/relationships/image" Target="../media/image10140.png"/><Relationship Id="rId42" Type="http://schemas.openxmlformats.org/officeDocument/2006/relationships/customXml" Target="../ink/ink2273.xml"/><Relationship Id="rId63" Type="http://schemas.openxmlformats.org/officeDocument/2006/relationships/image" Target="../media/image610.png"/><Relationship Id="rId84" Type="http://schemas.openxmlformats.org/officeDocument/2006/relationships/customXml" Target="../ink/ink2294.xml"/><Relationship Id="rId16" Type="http://schemas.openxmlformats.org/officeDocument/2006/relationships/customXml" Target="../ink/ink2260.xml"/><Relationship Id="rId107" Type="http://schemas.openxmlformats.org/officeDocument/2006/relationships/image" Target="../media/image40.png"/><Relationship Id="rId11" Type="http://schemas.openxmlformats.org/officeDocument/2006/relationships/image" Target="../media/image5110.png"/><Relationship Id="rId32" Type="http://schemas.openxmlformats.org/officeDocument/2006/relationships/customXml" Target="../ink/ink2268.xml"/><Relationship Id="rId37" Type="http://schemas.openxmlformats.org/officeDocument/2006/relationships/image" Target="../media/image1812.png"/><Relationship Id="rId53" Type="http://schemas.openxmlformats.org/officeDocument/2006/relationships/image" Target="../media/image1101.png"/><Relationship Id="rId58" Type="http://schemas.openxmlformats.org/officeDocument/2006/relationships/customXml" Target="../ink/ink2281.xml"/><Relationship Id="rId74" Type="http://schemas.openxmlformats.org/officeDocument/2006/relationships/customXml" Target="../ink/ink2289.xml"/><Relationship Id="rId79" Type="http://schemas.openxmlformats.org/officeDocument/2006/relationships/image" Target="../media/image26.png"/><Relationship Id="rId102" Type="http://schemas.openxmlformats.org/officeDocument/2006/relationships/customXml" Target="../ink/ink2303.xml"/><Relationship Id="rId123" Type="http://schemas.openxmlformats.org/officeDocument/2006/relationships/image" Target="../media/image5.png"/><Relationship Id="rId128" Type="http://schemas.openxmlformats.org/officeDocument/2006/relationships/customXml" Target="../ink/ink2316.xml"/><Relationship Id="rId5" Type="http://schemas.openxmlformats.org/officeDocument/2006/relationships/image" Target="../media/image2101.png"/><Relationship Id="rId90" Type="http://schemas.openxmlformats.org/officeDocument/2006/relationships/customXml" Target="../ink/ink2297.xml"/><Relationship Id="rId95" Type="http://schemas.openxmlformats.org/officeDocument/2006/relationships/image" Target="../media/image34.png"/><Relationship Id="rId22" Type="http://schemas.openxmlformats.org/officeDocument/2006/relationships/customXml" Target="../ink/ink2263.xml"/><Relationship Id="rId27" Type="http://schemas.openxmlformats.org/officeDocument/2006/relationships/image" Target="../media/image13120.png"/><Relationship Id="rId43" Type="http://schemas.openxmlformats.org/officeDocument/2006/relationships/image" Target="../media/image2111.png"/><Relationship Id="rId48" Type="http://schemas.openxmlformats.org/officeDocument/2006/relationships/customXml" Target="../ink/ink2276.xml"/><Relationship Id="rId64" Type="http://schemas.openxmlformats.org/officeDocument/2006/relationships/customXml" Target="../ink/ink2284.xml"/><Relationship Id="rId69" Type="http://schemas.openxmlformats.org/officeDocument/2006/relationships/image" Target="../media/image2110.png"/><Relationship Id="rId113" Type="http://schemas.openxmlformats.org/officeDocument/2006/relationships/image" Target="../media/image43.png"/><Relationship Id="rId118" Type="http://schemas.openxmlformats.org/officeDocument/2006/relationships/customXml" Target="../ink/ink2311.xml"/><Relationship Id="rId134" Type="http://schemas.openxmlformats.org/officeDocument/2006/relationships/customXml" Target="../ink/ink2319.xml"/><Relationship Id="rId80" Type="http://schemas.openxmlformats.org/officeDocument/2006/relationships/customXml" Target="../ink/ink2292.xml"/><Relationship Id="rId85" Type="http://schemas.openxmlformats.org/officeDocument/2006/relationships/image" Target="../media/image29.png"/><Relationship Id="rId12" Type="http://schemas.openxmlformats.org/officeDocument/2006/relationships/customXml" Target="../ink/ink2258.xml"/><Relationship Id="rId17" Type="http://schemas.openxmlformats.org/officeDocument/2006/relationships/image" Target="../media/image8150.png"/><Relationship Id="rId33" Type="http://schemas.openxmlformats.org/officeDocument/2006/relationships/image" Target="../media/image1612.png"/><Relationship Id="rId38" Type="http://schemas.openxmlformats.org/officeDocument/2006/relationships/customXml" Target="../ink/ink2271.xml"/><Relationship Id="rId59" Type="http://schemas.openxmlformats.org/officeDocument/2006/relationships/image" Target="../media/image410.png"/><Relationship Id="rId103" Type="http://schemas.openxmlformats.org/officeDocument/2006/relationships/image" Target="../media/image38.png"/><Relationship Id="rId108" Type="http://schemas.openxmlformats.org/officeDocument/2006/relationships/customXml" Target="../ink/ink2306.xml"/><Relationship Id="rId124" Type="http://schemas.openxmlformats.org/officeDocument/2006/relationships/customXml" Target="../ink/ink2314.xml"/><Relationship Id="rId129" Type="http://schemas.openxmlformats.org/officeDocument/2006/relationships/image" Target="../media/image8.png"/><Relationship Id="rId54" Type="http://schemas.openxmlformats.org/officeDocument/2006/relationships/customXml" Target="../ink/ink2279.xml"/><Relationship Id="rId70" Type="http://schemas.openxmlformats.org/officeDocument/2006/relationships/customXml" Target="../ink/ink2287.xml"/><Relationship Id="rId75" Type="http://schemas.openxmlformats.org/officeDocument/2006/relationships/image" Target="../media/image2410.png"/><Relationship Id="rId91" Type="http://schemas.openxmlformats.org/officeDocument/2006/relationships/image" Target="../media/image32.png"/><Relationship Id="rId96" Type="http://schemas.openxmlformats.org/officeDocument/2006/relationships/customXml" Target="../ink/ink230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255.xml"/><Relationship Id="rId23" Type="http://schemas.openxmlformats.org/officeDocument/2006/relationships/image" Target="../media/image11130.png"/><Relationship Id="rId28" Type="http://schemas.openxmlformats.org/officeDocument/2006/relationships/customXml" Target="../ink/ink2266.xml"/><Relationship Id="rId49" Type="http://schemas.openxmlformats.org/officeDocument/2006/relationships/image" Target="../media/image2411.png"/><Relationship Id="rId114" Type="http://schemas.openxmlformats.org/officeDocument/2006/relationships/customXml" Target="../ink/ink2309.xml"/><Relationship Id="rId119" Type="http://schemas.openxmlformats.org/officeDocument/2006/relationships/image" Target="../media/image3.png"/><Relationship Id="rId44" Type="http://schemas.openxmlformats.org/officeDocument/2006/relationships/customXml" Target="../ink/ink2274.xml"/><Relationship Id="rId60" Type="http://schemas.openxmlformats.org/officeDocument/2006/relationships/customXml" Target="../ink/ink2282.xml"/><Relationship Id="rId65" Type="http://schemas.openxmlformats.org/officeDocument/2006/relationships/image" Target="../media/image1911.png"/><Relationship Id="rId81" Type="http://schemas.openxmlformats.org/officeDocument/2006/relationships/image" Target="../media/image27.png"/><Relationship Id="rId86" Type="http://schemas.openxmlformats.org/officeDocument/2006/relationships/customXml" Target="../ink/ink2295.xml"/><Relationship Id="rId130" Type="http://schemas.openxmlformats.org/officeDocument/2006/relationships/customXml" Target="../ink/ink2317.xml"/><Relationship Id="rId135" Type="http://schemas.openxmlformats.org/officeDocument/2006/relationships/image" Target="../media/image11.png"/><Relationship Id="rId13" Type="http://schemas.openxmlformats.org/officeDocument/2006/relationships/image" Target="../media/image6110.png"/><Relationship Id="rId18" Type="http://schemas.openxmlformats.org/officeDocument/2006/relationships/customXml" Target="../ink/ink2261.xml"/><Relationship Id="rId39" Type="http://schemas.openxmlformats.org/officeDocument/2006/relationships/image" Target="../media/image1912.png"/><Relationship Id="rId109" Type="http://schemas.openxmlformats.org/officeDocument/2006/relationships/image" Target="../media/image41.png"/><Relationship Id="rId34" Type="http://schemas.openxmlformats.org/officeDocument/2006/relationships/customXml" Target="../ink/ink2269.xml"/><Relationship Id="rId50" Type="http://schemas.openxmlformats.org/officeDocument/2006/relationships/customXml" Target="../ink/ink2277.xml"/><Relationship Id="rId55" Type="http://schemas.openxmlformats.org/officeDocument/2006/relationships/image" Target="../media/image2100.png"/><Relationship Id="rId76" Type="http://schemas.openxmlformats.org/officeDocument/2006/relationships/customXml" Target="../ink/ink2290.xml"/><Relationship Id="rId97" Type="http://schemas.openxmlformats.org/officeDocument/2006/relationships/image" Target="../media/image35.png"/><Relationship Id="rId104" Type="http://schemas.openxmlformats.org/officeDocument/2006/relationships/customXml" Target="../ink/ink2304.xml"/><Relationship Id="rId120" Type="http://schemas.openxmlformats.org/officeDocument/2006/relationships/customXml" Target="../ink/ink2312.xml"/><Relationship Id="rId125" Type="http://schemas.openxmlformats.org/officeDocument/2006/relationships/image" Target="../media/image6.png"/><Relationship Id="rId7" Type="http://schemas.openxmlformats.org/officeDocument/2006/relationships/image" Target="../media/image3651.png"/><Relationship Id="rId71" Type="http://schemas.openxmlformats.org/officeDocument/2006/relationships/image" Target="../media/image2210.png"/><Relationship Id="rId92" Type="http://schemas.openxmlformats.org/officeDocument/2006/relationships/customXml" Target="../ink/ink2298.xml"/><Relationship Id="rId2" Type="http://schemas.openxmlformats.org/officeDocument/2006/relationships/customXml" Target="../ink/ink2253.xml"/><Relationship Id="rId29" Type="http://schemas.openxmlformats.org/officeDocument/2006/relationships/image" Target="../media/image14120.png"/><Relationship Id="rId24" Type="http://schemas.openxmlformats.org/officeDocument/2006/relationships/customXml" Target="../ink/ink2264.xml"/><Relationship Id="rId40" Type="http://schemas.openxmlformats.org/officeDocument/2006/relationships/customXml" Target="../ink/ink2272.xml"/><Relationship Id="rId45" Type="http://schemas.openxmlformats.org/officeDocument/2006/relationships/image" Target="../media/image2211.png"/><Relationship Id="rId66" Type="http://schemas.openxmlformats.org/officeDocument/2006/relationships/customXml" Target="../ink/ink2285.xml"/><Relationship Id="rId87" Type="http://schemas.openxmlformats.org/officeDocument/2006/relationships/image" Target="../media/image30.png"/><Relationship Id="rId110" Type="http://schemas.openxmlformats.org/officeDocument/2006/relationships/customXml" Target="../ink/ink2307.xml"/><Relationship Id="rId115" Type="http://schemas.openxmlformats.org/officeDocument/2006/relationships/image" Target="../media/image1.png"/><Relationship Id="rId131" Type="http://schemas.openxmlformats.org/officeDocument/2006/relationships/image" Target="../media/image9.png"/><Relationship Id="rId61" Type="http://schemas.openxmlformats.org/officeDocument/2006/relationships/image" Target="../media/image510.png"/><Relationship Id="rId82" Type="http://schemas.openxmlformats.org/officeDocument/2006/relationships/customXml" Target="../ink/ink2293.xml"/><Relationship Id="rId19" Type="http://schemas.openxmlformats.org/officeDocument/2006/relationships/image" Target="../media/image9120.png"/><Relationship Id="rId14" Type="http://schemas.openxmlformats.org/officeDocument/2006/relationships/customXml" Target="../ink/ink2259.xml"/><Relationship Id="rId30" Type="http://schemas.openxmlformats.org/officeDocument/2006/relationships/customXml" Target="../ink/ink2267.xml"/><Relationship Id="rId35" Type="http://schemas.openxmlformats.org/officeDocument/2006/relationships/image" Target="../media/image1710.png"/><Relationship Id="rId56" Type="http://schemas.openxmlformats.org/officeDocument/2006/relationships/customXml" Target="../ink/ink2280.xml"/><Relationship Id="rId77" Type="http://schemas.openxmlformats.org/officeDocument/2006/relationships/image" Target="../media/image2510.png"/><Relationship Id="rId100" Type="http://schemas.openxmlformats.org/officeDocument/2006/relationships/customXml" Target="../ink/ink2302.xml"/><Relationship Id="rId105" Type="http://schemas.openxmlformats.org/officeDocument/2006/relationships/image" Target="../media/image39.png"/><Relationship Id="rId126" Type="http://schemas.openxmlformats.org/officeDocument/2006/relationships/customXml" Target="../ink/ink2315.xml"/><Relationship Id="rId8" Type="http://schemas.openxmlformats.org/officeDocument/2006/relationships/customXml" Target="../ink/ink2256.xml"/><Relationship Id="rId51" Type="http://schemas.openxmlformats.org/officeDocument/2006/relationships/image" Target="../media/image2511.png"/><Relationship Id="rId72" Type="http://schemas.openxmlformats.org/officeDocument/2006/relationships/customXml" Target="../ink/ink2288.xml"/><Relationship Id="rId93" Type="http://schemas.openxmlformats.org/officeDocument/2006/relationships/image" Target="../media/image33.png"/><Relationship Id="rId98" Type="http://schemas.openxmlformats.org/officeDocument/2006/relationships/customXml" Target="../ink/ink2301.xml"/><Relationship Id="rId121" Type="http://schemas.openxmlformats.org/officeDocument/2006/relationships/image" Target="../media/image4.png"/><Relationship Id="rId3" Type="http://schemas.openxmlformats.org/officeDocument/2006/relationships/image" Target="../media/image11220.png"/><Relationship Id="rId25" Type="http://schemas.openxmlformats.org/officeDocument/2006/relationships/image" Target="../media/image12130.png"/><Relationship Id="rId46" Type="http://schemas.openxmlformats.org/officeDocument/2006/relationships/customXml" Target="../ink/ink2275.xml"/><Relationship Id="rId67" Type="http://schemas.openxmlformats.org/officeDocument/2006/relationships/image" Target="../media/image2010.png"/><Relationship Id="rId116" Type="http://schemas.openxmlformats.org/officeDocument/2006/relationships/customXml" Target="../ink/ink2310.xml"/><Relationship Id="rId20" Type="http://schemas.openxmlformats.org/officeDocument/2006/relationships/customXml" Target="../ink/ink2262.xml"/><Relationship Id="rId41" Type="http://schemas.openxmlformats.org/officeDocument/2006/relationships/image" Target="../media/image2011.png"/><Relationship Id="rId62" Type="http://schemas.openxmlformats.org/officeDocument/2006/relationships/customXml" Target="../ink/ink2283.xml"/><Relationship Id="rId83" Type="http://schemas.openxmlformats.org/officeDocument/2006/relationships/image" Target="../media/image28.png"/><Relationship Id="rId88" Type="http://schemas.openxmlformats.org/officeDocument/2006/relationships/customXml" Target="../ink/ink2296.xml"/><Relationship Id="rId111" Type="http://schemas.openxmlformats.org/officeDocument/2006/relationships/image" Target="../media/image42.png"/><Relationship Id="rId132" Type="http://schemas.openxmlformats.org/officeDocument/2006/relationships/customXml" Target="../ink/ink2318.xml"/><Relationship Id="rId15" Type="http://schemas.openxmlformats.org/officeDocument/2006/relationships/image" Target="../media/image7140.png"/><Relationship Id="rId36" Type="http://schemas.openxmlformats.org/officeDocument/2006/relationships/customXml" Target="../ink/ink2270.xml"/><Relationship Id="rId57" Type="http://schemas.openxmlformats.org/officeDocument/2006/relationships/image" Target="../media/image362.png"/><Relationship Id="rId106" Type="http://schemas.openxmlformats.org/officeDocument/2006/relationships/customXml" Target="../ink/ink2305.xml"/><Relationship Id="rId127" Type="http://schemas.openxmlformats.org/officeDocument/2006/relationships/image" Target="../media/image7.png"/><Relationship Id="rId10" Type="http://schemas.openxmlformats.org/officeDocument/2006/relationships/customXml" Target="../ink/ink2257.xml"/><Relationship Id="rId31" Type="http://schemas.openxmlformats.org/officeDocument/2006/relationships/image" Target="../media/image1512.png"/><Relationship Id="rId52" Type="http://schemas.openxmlformats.org/officeDocument/2006/relationships/customXml" Target="../ink/ink2278.xml"/><Relationship Id="rId73" Type="http://schemas.openxmlformats.org/officeDocument/2006/relationships/image" Target="../media/image2310.png"/><Relationship Id="rId78" Type="http://schemas.openxmlformats.org/officeDocument/2006/relationships/customXml" Target="../ink/ink2291.xml"/><Relationship Id="rId94" Type="http://schemas.openxmlformats.org/officeDocument/2006/relationships/customXml" Target="../ink/ink2299.xm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customXml" Target="../ink/ink2313.xml"/><Relationship Id="rId4" Type="http://schemas.openxmlformats.org/officeDocument/2006/relationships/customXml" Target="../ink/ink2254.xml"/><Relationship Id="rId9" Type="http://schemas.openxmlformats.org/officeDocument/2006/relationships/image" Target="../media/image4680.png"/><Relationship Id="rId26" Type="http://schemas.openxmlformats.org/officeDocument/2006/relationships/customXml" Target="../ink/ink2265.xml"/><Relationship Id="rId47" Type="http://schemas.openxmlformats.org/officeDocument/2006/relationships/image" Target="../media/image2311.png"/><Relationship Id="rId68" Type="http://schemas.openxmlformats.org/officeDocument/2006/relationships/customXml" Target="../ink/ink2286.xml"/><Relationship Id="rId89" Type="http://schemas.openxmlformats.org/officeDocument/2006/relationships/image" Target="../media/image31.png"/><Relationship Id="rId112" Type="http://schemas.openxmlformats.org/officeDocument/2006/relationships/customXml" Target="../ink/ink2308.xml"/><Relationship Id="rId133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63" Type="http://schemas.openxmlformats.org/officeDocument/2006/relationships/image" Target="../media/image31.png"/><Relationship Id="rId191" Type="http://schemas.openxmlformats.org/officeDocument/2006/relationships/image" Target="../media/image7910.png"/><Relationship Id="rId196" Type="http://schemas.openxmlformats.org/officeDocument/2006/relationships/customXml" Target="../ink/ink2328.xml"/><Relationship Id="rId200" Type="http://schemas.openxmlformats.org/officeDocument/2006/relationships/customXml" Target="../ink/ink2330.xml"/><Relationship Id="rId205" Type="http://schemas.openxmlformats.org/officeDocument/2006/relationships/image" Target="../media/image611.png"/><Relationship Id="rId226" Type="http://schemas.openxmlformats.org/officeDocument/2006/relationships/customXml" Target="../ink/ink2343.xml"/><Relationship Id="rId247" Type="http://schemas.openxmlformats.org/officeDocument/2006/relationships/customXml" Target="../ink/ink2363.xml"/><Relationship Id="rId221" Type="http://schemas.openxmlformats.org/officeDocument/2006/relationships/image" Target="../media/image691.png"/><Relationship Id="rId242" Type="http://schemas.openxmlformats.org/officeDocument/2006/relationships/customXml" Target="../ink/ink2358.xml"/><Relationship Id="rId263" Type="http://schemas.openxmlformats.org/officeDocument/2006/relationships/customXml" Target="../ink/ink2377.xml"/><Relationship Id="rId268" Type="http://schemas.openxmlformats.org/officeDocument/2006/relationships/image" Target="../media/image50.png"/><Relationship Id="rId11" Type="http://schemas.openxmlformats.org/officeDocument/2006/relationships/image" Target="../media/image510.png"/><Relationship Id="rId53" Type="http://schemas.openxmlformats.org/officeDocument/2006/relationships/image" Target="../media/image26.png"/><Relationship Id="rId79" Type="http://schemas.openxmlformats.org/officeDocument/2006/relationships/image" Target="../media/image39.png"/><Relationship Id="rId181" Type="http://schemas.openxmlformats.org/officeDocument/2006/relationships/image" Target="../media/image7440.png"/><Relationship Id="rId186" Type="http://schemas.openxmlformats.org/officeDocument/2006/relationships/customXml" Target="../ink/ink2323.xml"/><Relationship Id="rId216" Type="http://schemas.openxmlformats.org/officeDocument/2006/relationships/customXml" Target="../ink/ink2338.xml"/><Relationship Id="rId5" Type="http://schemas.openxmlformats.org/officeDocument/2006/relationships/image" Target="../media/image2100.png"/><Relationship Id="rId237" Type="http://schemas.openxmlformats.org/officeDocument/2006/relationships/customXml" Target="../ink/ink2353.xml"/><Relationship Id="rId211" Type="http://schemas.openxmlformats.org/officeDocument/2006/relationships/image" Target="../media/image640.png"/><Relationship Id="rId232" Type="http://schemas.openxmlformats.org/officeDocument/2006/relationships/customXml" Target="../ink/ink2348.xml"/><Relationship Id="rId253" Type="http://schemas.openxmlformats.org/officeDocument/2006/relationships/customXml" Target="../ink/ink2369.xml"/><Relationship Id="rId258" Type="http://schemas.openxmlformats.org/officeDocument/2006/relationships/customXml" Target="../ink/ink2374.xml"/><Relationship Id="rId274" Type="http://schemas.openxmlformats.org/officeDocument/2006/relationships/image" Target="../media/image53.png"/><Relationship Id="rId279" Type="http://schemas.openxmlformats.org/officeDocument/2006/relationships/customXml" Target="../ink/ink2385.xml"/><Relationship Id="rId43" Type="http://schemas.openxmlformats.org/officeDocument/2006/relationships/image" Target="../media/image2110.png"/><Relationship Id="rId69" Type="http://schemas.openxmlformats.org/officeDocument/2006/relationships/image" Target="../media/image34.png"/><Relationship Id="rId192" Type="http://schemas.openxmlformats.org/officeDocument/2006/relationships/customXml" Target="../ink/ink2326.xml"/><Relationship Id="rId197" Type="http://schemas.openxmlformats.org/officeDocument/2006/relationships/image" Target="../media/image8240.png"/><Relationship Id="rId206" Type="http://schemas.openxmlformats.org/officeDocument/2006/relationships/customXml" Target="../ink/ink2333.xml"/><Relationship Id="rId227" Type="http://schemas.openxmlformats.org/officeDocument/2006/relationships/image" Target="../media/image721.png"/><Relationship Id="rId85" Type="http://schemas.openxmlformats.org/officeDocument/2006/relationships/image" Target="../media/image42.png"/><Relationship Id="rId201" Type="http://schemas.openxmlformats.org/officeDocument/2006/relationships/image" Target="../media/image8440.png"/><Relationship Id="rId222" Type="http://schemas.openxmlformats.org/officeDocument/2006/relationships/customXml" Target="../ink/ink2341.xml"/><Relationship Id="rId243" Type="http://schemas.openxmlformats.org/officeDocument/2006/relationships/customXml" Target="../ink/ink2359.xml"/><Relationship Id="rId248" Type="http://schemas.openxmlformats.org/officeDocument/2006/relationships/customXml" Target="../ink/ink2364.xml"/><Relationship Id="rId264" Type="http://schemas.openxmlformats.org/officeDocument/2006/relationships/image" Target="../media/image47.png"/><Relationship Id="rId269" Type="http://schemas.openxmlformats.org/officeDocument/2006/relationships/customXml" Target="../ink/ink2380.xml"/><Relationship Id="rId59" Type="http://schemas.openxmlformats.org/officeDocument/2006/relationships/image" Target="../media/image29.png"/><Relationship Id="rId280" Type="http://schemas.openxmlformats.org/officeDocument/2006/relationships/image" Target="../media/image56.png"/><Relationship Id="rId182" Type="http://schemas.openxmlformats.org/officeDocument/2006/relationships/customXml" Target="../ink/ink2321.xml"/><Relationship Id="rId187" Type="http://schemas.openxmlformats.org/officeDocument/2006/relationships/image" Target="../media/image7740.png"/><Relationship Id="rId217" Type="http://schemas.openxmlformats.org/officeDocument/2006/relationships/image" Target="../media/image672.png"/><Relationship Id="rId75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12" Type="http://schemas.openxmlformats.org/officeDocument/2006/relationships/customXml" Target="../ink/ink2336.xml"/><Relationship Id="rId233" Type="http://schemas.openxmlformats.org/officeDocument/2006/relationships/customXml" Target="../ink/ink2349.xml"/><Relationship Id="rId238" Type="http://schemas.openxmlformats.org/officeDocument/2006/relationships/customXml" Target="../ink/ink2354.xml"/><Relationship Id="rId254" Type="http://schemas.openxmlformats.org/officeDocument/2006/relationships/customXml" Target="../ink/ink2370.xml"/><Relationship Id="rId259" Type="http://schemas.openxmlformats.org/officeDocument/2006/relationships/customXml" Target="../ink/ink2375.xml"/><Relationship Id="rId49" Type="http://schemas.openxmlformats.org/officeDocument/2006/relationships/image" Target="../media/image2410.png"/><Relationship Id="rId270" Type="http://schemas.openxmlformats.org/officeDocument/2006/relationships/image" Target="../media/image51.png"/><Relationship Id="rId275" Type="http://schemas.openxmlformats.org/officeDocument/2006/relationships/customXml" Target="../ink/ink2383.xml"/><Relationship Id="rId198" Type="http://schemas.openxmlformats.org/officeDocument/2006/relationships/customXml" Target="../ink/ink2329.xml"/><Relationship Id="rId65" Type="http://schemas.openxmlformats.org/officeDocument/2006/relationships/image" Target="../media/image32.png"/><Relationship Id="rId81" Type="http://schemas.openxmlformats.org/officeDocument/2006/relationships/image" Target="../media/image40.png"/><Relationship Id="rId193" Type="http://schemas.openxmlformats.org/officeDocument/2006/relationships/image" Target="../media/image8040.png"/><Relationship Id="rId202" Type="http://schemas.openxmlformats.org/officeDocument/2006/relationships/customXml" Target="../ink/ink2331.xml"/><Relationship Id="rId207" Type="http://schemas.openxmlformats.org/officeDocument/2006/relationships/image" Target="../media/image620.png"/><Relationship Id="rId223" Type="http://schemas.openxmlformats.org/officeDocument/2006/relationships/image" Target="../media/image701.png"/><Relationship Id="rId228" Type="http://schemas.openxmlformats.org/officeDocument/2006/relationships/customXml" Target="../ink/ink2344.xml"/><Relationship Id="rId244" Type="http://schemas.openxmlformats.org/officeDocument/2006/relationships/customXml" Target="../ink/ink2360.xml"/><Relationship Id="rId249" Type="http://schemas.openxmlformats.org/officeDocument/2006/relationships/customXml" Target="../ink/ink2365.xml"/><Relationship Id="rId13" Type="http://schemas.openxmlformats.org/officeDocument/2006/relationships/image" Target="../media/image610.png"/><Relationship Id="rId39" Type="http://schemas.openxmlformats.org/officeDocument/2006/relationships/image" Target="../media/image1911.png"/><Relationship Id="rId260" Type="http://schemas.openxmlformats.org/officeDocument/2006/relationships/image" Target="../media/image44.png"/><Relationship Id="rId265" Type="http://schemas.openxmlformats.org/officeDocument/2006/relationships/customXml" Target="../ink/ink2378.xml"/><Relationship Id="rId188" Type="http://schemas.openxmlformats.org/officeDocument/2006/relationships/customXml" Target="../ink/ink2324.xml"/><Relationship Id="rId55" Type="http://schemas.openxmlformats.org/officeDocument/2006/relationships/image" Target="../media/image27.png"/><Relationship Id="rId183" Type="http://schemas.openxmlformats.org/officeDocument/2006/relationships/image" Target="../media/image7540.png"/><Relationship Id="rId213" Type="http://schemas.openxmlformats.org/officeDocument/2006/relationships/image" Target="../media/image651.png"/><Relationship Id="rId218" Type="http://schemas.openxmlformats.org/officeDocument/2006/relationships/customXml" Target="../ink/ink2339.xml"/><Relationship Id="rId7" Type="http://schemas.openxmlformats.org/officeDocument/2006/relationships/image" Target="../media/image362.png"/><Relationship Id="rId234" Type="http://schemas.openxmlformats.org/officeDocument/2006/relationships/customXml" Target="../ink/ink2350.xml"/><Relationship Id="rId239" Type="http://schemas.openxmlformats.org/officeDocument/2006/relationships/customXml" Target="../ink/ink2355.xml"/><Relationship Id="rId71" Type="http://schemas.openxmlformats.org/officeDocument/2006/relationships/image" Target="../media/image35.png"/><Relationship Id="rId2" Type="http://schemas.openxmlformats.org/officeDocument/2006/relationships/customXml" Target="../ink/ink2320.xml"/><Relationship Id="rId250" Type="http://schemas.openxmlformats.org/officeDocument/2006/relationships/customXml" Target="../ink/ink2366.xml"/><Relationship Id="rId255" Type="http://schemas.openxmlformats.org/officeDocument/2006/relationships/customXml" Target="../ink/ink2371.xml"/><Relationship Id="rId271" Type="http://schemas.openxmlformats.org/officeDocument/2006/relationships/customXml" Target="../ink/ink2381.xml"/><Relationship Id="rId276" Type="http://schemas.openxmlformats.org/officeDocument/2006/relationships/image" Target="../media/image54.png"/><Relationship Id="rId45" Type="http://schemas.openxmlformats.org/officeDocument/2006/relationships/image" Target="../media/image2210.png"/><Relationship Id="rId87" Type="http://schemas.openxmlformats.org/officeDocument/2006/relationships/image" Target="../media/image43.png"/><Relationship Id="rId194" Type="http://schemas.openxmlformats.org/officeDocument/2006/relationships/customXml" Target="../ink/ink2327.xml"/><Relationship Id="rId199" Type="http://schemas.openxmlformats.org/officeDocument/2006/relationships/image" Target="../media/image8340.png"/><Relationship Id="rId203" Type="http://schemas.openxmlformats.org/officeDocument/2006/relationships/image" Target="../media/image8520.png"/><Relationship Id="rId208" Type="http://schemas.openxmlformats.org/officeDocument/2006/relationships/customXml" Target="../ink/ink2334.xml"/><Relationship Id="rId229" Type="http://schemas.openxmlformats.org/officeDocument/2006/relationships/customXml" Target="../ink/ink2345.xml"/><Relationship Id="rId61" Type="http://schemas.openxmlformats.org/officeDocument/2006/relationships/image" Target="../media/image30.png"/><Relationship Id="rId224" Type="http://schemas.openxmlformats.org/officeDocument/2006/relationships/customXml" Target="../ink/ink2342.xml"/><Relationship Id="rId240" Type="http://schemas.openxmlformats.org/officeDocument/2006/relationships/customXml" Target="../ink/ink2356.xml"/><Relationship Id="rId245" Type="http://schemas.openxmlformats.org/officeDocument/2006/relationships/customXml" Target="../ink/ink2361.xml"/><Relationship Id="rId261" Type="http://schemas.openxmlformats.org/officeDocument/2006/relationships/customXml" Target="../ink/ink2376.xml"/><Relationship Id="rId266" Type="http://schemas.openxmlformats.org/officeDocument/2006/relationships/image" Target="../media/image49.png"/><Relationship Id="rId77" Type="http://schemas.openxmlformats.org/officeDocument/2006/relationships/image" Target="../media/image38.png"/><Relationship Id="rId184" Type="http://schemas.openxmlformats.org/officeDocument/2006/relationships/customXml" Target="../ink/ink2322.xml"/><Relationship Id="rId189" Type="http://schemas.openxmlformats.org/officeDocument/2006/relationships/image" Target="../media/image7840.png"/><Relationship Id="rId219" Type="http://schemas.openxmlformats.org/officeDocument/2006/relationships/image" Target="../media/image681.png"/><Relationship Id="rId51" Type="http://schemas.openxmlformats.org/officeDocument/2006/relationships/image" Target="../media/image2510.png"/><Relationship Id="rId214" Type="http://schemas.openxmlformats.org/officeDocument/2006/relationships/customXml" Target="../ink/ink2337.xml"/><Relationship Id="rId3" Type="http://schemas.openxmlformats.org/officeDocument/2006/relationships/image" Target="../media/image1101.png"/><Relationship Id="rId230" Type="http://schemas.openxmlformats.org/officeDocument/2006/relationships/customXml" Target="../ink/ink2346.xml"/><Relationship Id="rId235" Type="http://schemas.openxmlformats.org/officeDocument/2006/relationships/customXml" Target="../ink/ink2351.xml"/><Relationship Id="rId251" Type="http://schemas.openxmlformats.org/officeDocument/2006/relationships/customXml" Target="../ink/ink2367.xml"/><Relationship Id="rId256" Type="http://schemas.openxmlformats.org/officeDocument/2006/relationships/customXml" Target="../ink/ink2372.xml"/><Relationship Id="rId277" Type="http://schemas.openxmlformats.org/officeDocument/2006/relationships/customXml" Target="../ink/ink2384.xml"/><Relationship Id="rId67" Type="http://schemas.openxmlformats.org/officeDocument/2006/relationships/image" Target="../media/image33.png"/><Relationship Id="rId272" Type="http://schemas.openxmlformats.org/officeDocument/2006/relationships/image" Target="../media/image52.png"/><Relationship Id="rId195" Type="http://schemas.openxmlformats.org/officeDocument/2006/relationships/image" Target="../media/image8160.png"/><Relationship Id="rId209" Type="http://schemas.openxmlformats.org/officeDocument/2006/relationships/image" Target="../media/image630.png"/><Relationship Id="rId41" Type="http://schemas.openxmlformats.org/officeDocument/2006/relationships/image" Target="../media/image2010.png"/><Relationship Id="rId83" Type="http://schemas.openxmlformats.org/officeDocument/2006/relationships/image" Target="../media/image41.png"/><Relationship Id="rId190" Type="http://schemas.openxmlformats.org/officeDocument/2006/relationships/customXml" Target="../ink/ink2325.xml"/><Relationship Id="rId204" Type="http://schemas.openxmlformats.org/officeDocument/2006/relationships/customXml" Target="../ink/ink2332.xml"/><Relationship Id="rId220" Type="http://schemas.openxmlformats.org/officeDocument/2006/relationships/customXml" Target="../ink/ink2340.xml"/><Relationship Id="rId225" Type="http://schemas.openxmlformats.org/officeDocument/2006/relationships/image" Target="../media/image711.png"/><Relationship Id="rId241" Type="http://schemas.openxmlformats.org/officeDocument/2006/relationships/customXml" Target="../ink/ink2357.xml"/><Relationship Id="rId246" Type="http://schemas.openxmlformats.org/officeDocument/2006/relationships/customXml" Target="../ink/ink2362.xml"/><Relationship Id="rId267" Type="http://schemas.openxmlformats.org/officeDocument/2006/relationships/customXml" Target="../ink/ink2379.xml"/><Relationship Id="rId57" Type="http://schemas.openxmlformats.org/officeDocument/2006/relationships/image" Target="../media/image28.png"/><Relationship Id="rId262" Type="http://schemas.openxmlformats.org/officeDocument/2006/relationships/image" Target="../media/image46.png"/><Relationship Id="rId185" Type="http://schemas.openxmlformats.org/officeDocument/2006/relationships/image" Target="../media/image7640.png"/><Relationship Id="rId73" Type="http://schemas.openxmlformats.org/officeDocument/2006/relationships/image" Target="../media/image36.png"/><Relationship Id="rId210" Type="http://schemas.openxmlformats.org/officeDocument/2006/relationships/customXml" Target="../ink/ink2335.xml"/><Relationship Id="rId215" Type="http://schemas.openxmlformats.org/officeDocument/2006/relationships/image" Target="../media/image661.png"/><Relationship Id="rId9" Type="http://schemas.openxmlformats.org/officeDocument/2006/relationships/image" Target="../media/image410.png"/><Relationship Id="rId236" Type="http://schemas.openxmlformats.org/officeDocument/2006/relationships/customXml" Target="../ink/ink2352.xml"/><Relationship Id="rId257" Type="http://schemas.openxmlformats.org/officeDocument/2006/relationships/customXml" Target="../ink/ink2373.xml"/><Relationship Id="rId278" Type="http://schemas.openxmlformats.org/officeDocument/2006/relationships/image" Target="../media/image55.png"/><Relationship Id="rId231" Type="http://schemas.openxmlformats.org/officeDocument/2006/relationships/customXml" Target="../ink/ink2347.xml"/><Relationship Id="rId252" Type="http://schemas.openxmlformats.org/officeDocument/2006/relationships/customXml" Target="../ink/ink2368.xml"/><Relationship Id="rId273" Type="http://schemas.openxmlformats.org/officeDocument/2006/relationships/customXml" Target="../ink/ink2382.xml"/><Relationship Id="rId47" Type="http://schemas.openxmlformats.org/officeDocument/2006/relationships/image" Target="../media/image23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>
            <a:extLst>
              <a:ext uri="{FF2B5EF4-FFF2-40B4-BE49-F238E27FC236}">
                <a16:creationId xmlns:a16="http://schemas.microsoft.com/office/drawing/2014/main" id="{FA6C03D2-7336-3000-66D1-F77C964EAD91}"/>
              </a:ext>
            </a:extLst>
          </p:cNvPr>
          <p:cNvSpPr txBox="1"/>
          <p:nvPr/>
        </p:nvSpPr>
        <p:spPr>
          <a:xfrm>
            <a:off x="-2232084" y="1424"/>
            <a:ext cx="2102776" cy="28931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 edit the message, go to </a:t>
            </a:r>
            <a:r>
              <a:rPr lang="en-US" sz="12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View &gt; Slide Master</a:t>
            </a:r>
            <a:r>
              <a:rPr lang="en-US" sz="12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en-US" sz="12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 the Slide Master, edit the text in the text boxes, then click </a:t>
            </a:r>
            <a:r>
              <a:rPr lang="en-US" sz="12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Close Master View</a:t>
            </a:r>
            <a:r>
              <a:rPr lang="en-US" sz="12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en-US" sz="12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 export the PPT as a looping </a:t>
            </a:r>
            <a:r>
              <a:rPr lang="en-US" sz="12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uneditable</a:t>
            </a:r>
            <a:r>
              <a:rPr lang="en-US" sz="12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animated card, click </a:t>
            </a:r>
            <a:r>
              <a:rPr lang="en-US" sz="12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 &gt; Save As </a:t>
            </a:r>
            <a:r>
              <a:rPr lang="en-US" sz="12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 then choose </a:t>
            </a:r>
            <a:r>
              <a:rPr lang="en-US" sz="12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PowerPoint Show .</a:t>
            </a:r>
            <a:r>
              <a:rPr lang="en-US" sz="12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ppsx</a:t>
            </a:r>
            <a:r>
              <a:rPr lang="en-US" sz="12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as the file format.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0152608-5FC2-EFC3-80B9-CB60B3D4E8BD}"/>
              </a:ext>
            </a:extLst>
          </p:cNvPr>
          <p:cNvGrpSpPr/>
          <p:nvPr/>
        </p:nvGrpSpPr>
        <p:grpSpPr>
          <a:xfrm>
            <a:off x="3267863" y="963531"/>
            <a:ext cx="6915600" cy="5746680"/>
            <a:chOff x="3267863" y="963531"/>
            <a:chExt cx="6915600" cy="574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9EA9041-E12C-141B-42C8-82D83A5913A1}"/>
                    </a:ext>
                  </a:extLst>
                </p14:cNvPr>
                <p14:cNvContentPartPr/>
                <p14:nvPr/>
              </p14:nvContentPartPr>
              <p14:xfrm>
                <a:off x="3473063" y="2644731"/>
                <a:ext cx="648360" cy="553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9EA9041-E12C-141B-42C8-82D83A5913A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410423" y="2581731"/>
                  <a:ext cx="774000" cy="67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BA6BD7E-EDC6-2963-ABC2-CFAE3996141D}"/>
                    </a:ext>
                  </a:extLst>
                </p14:cNvPr>
                <p14:cNvContentPartPr/>
                <p14:nvPr/>
              </p14:nvContentPartPr>
              <p14:xfrm>
                <a:off x="3267863" y="3164211"/>
                <a:ext cx="328320" cy="2948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BA6BD7E-EDC6-2963-ABC2-CFAE3996141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05223" y="3101571"/>
                  <a:ext cx="4539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94087BE-0816-0612-7EC9-E1B369A70C2D}"/>
                    </a:ext>
                  </a:extLst>
                </p14:cNvPr>
                <p14:cNvContentPartPr/>
                <p14:nvPr/>
              </p14:nvContentPartPr>
              <p14:xfrm>
                <a:off x="4094423" y="2922291"/>
                <a:ext cx="9360" cy="29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94087BE-0816-0612-7EC9-E1B369A70C2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031423" y="2859291"/>
                  <a:ext cx="135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254159B-EF60-EA09-44B5-3006E8F61CEC}"/>
                    </a:ext>
                  </a:extLst>
                </p14:cNvPr>
                <p14:cNvContentPartPr/>
                <p14:nvPr/>
              </p14:nvContentPartPr>
              <p14:xfrm>
                <a:off x="3567023" y="3397491"/>
                <a:ext cx="872280" cy="118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254159B-EF60-EA09-44B5-3006E8F61CE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04383" y="3334491"/>
                  <a:ext cx="9979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5C9D30E-4DB7-E110-6D84-ADE4B3D74590}"/>
                    </a:ext>
                  </a:extLst>
                </p14:cNvPr>
                <p14:cNvContentPartPr/>
                <p14:nvPr/>
              </p14:nvContentPartPr>
              <p14:xfrm>
                <a:off x="4571783" y="2287251"/>
                <a:ext cx="492120" cy="442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5C9D30E-4DB7-E110-6D84-ADE4B3D7459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508783" y="2224251"/>
                  <a:ext cx="61776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7CAEB52-A0B2-2F29-2948-0A91CC5D6046}"/>
                    </a:ext>
                  </a:extLst>
                </p14:cNvPr>
                <p14:cNvContentPartPr/>
                <p14:nvPr/>
              </p14:nvContentPartPr>
              <p14:xfrm>
                <a:off x="4147703" y="2449971"/>
                <a:ext cx="457920" cy="139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7CAEB52-A0B2-2F29-2948-0A91CC5D604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084703" y="2387331"/>
                  <a:ext cx="5835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E93A4E5-B006-4B40-1CC3-3A1D58AC94F8}"/>
                    </a:ext>
                  </a:extLst>
                </p14:cNvPr>
                <p14:cNvContentPartPr/>
                <p14:nvPr/>
              </p14:nvContentPartPr>
              <p14:xfrm>
                <a:off x="3962303" y="1976931"/>
                <a:ext cx="262800" cy="500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E93A4E5-B006-4B40-1CC3-3A1D58AC94F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99303" y="1914291"/>
                  <a:ext cx="38844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05A9D99-354D-B8F2-EEF6-F2B97B1CA15F}"/>
                    </a:ext>
                  </a:extLst>
                </p14:cNvPr>
                <p14:cNvContentPartPr/>
                <p14:nvPr/>
              </p14:nvContentPartPr>
              <p14:xfrm>
                <a:off x="3376943" y="1805931"/>
                <a:ext cx="540000" cy="2145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05A9D99-354D-B8F2-EEF6-F2B97B1CA15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13943" y="1742931"/>
                  <a:ext cx="66564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41273ED-718B-9652-6718-563951192495}"/>
                    </a:ext>
                  </a:extLst>
                </p14:cNvPr>
                <p14:cNvContentPartPr/>
                <p14:nvPr/>
              </p14:nvContentPartPr>
              <p14:xfrm>
                <a:off x="3747743" y="1395171"/>
                <a:ext cx="147240" cy="510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41273ED-718B-9652-6718-56395119249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685103" y="1332171"/>
                  <a:ext cx="272880" cy="63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95174D3-1388-2D4E-0256-4DF24E5BB754}"/>
                    </a:ext>
                  </a:extLst>
                </p14:cNvPr>
                <p14:cNvContentPartPr/>
                <p14:nvPr/>
              </p14:nvContentPartPr>
              <p14:xfrm>
                <a:off x="3420143" y="1282491"/>
                <a:ext cx="289440" cy="2178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95174D3-1388-2D4E-0256-4DF24E5BB75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357503" y="1219491"/>
                  <a:ext cx="41508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761EE57-C3C3-78B9-5D8E-BB66AF05E338}"/>
                    </a:ext>
                  </a:extLst>
                </p14:cNvPr>
                <p14:cNvContentPartPr/>
                <p14:nvPr/>
              </p14:nvContentPartPr>
              <p14:xfrm>
                <a:off x="3851423" y="1012851"/>
                <a:ext cx="128160" cy="3286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761EE57-C3C3-78B9-5D8E-BB66AF05E33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788423" y="949851"/>
                  <a:ext cx="25380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91F4270-CD5A-3CB6-9383-F21AE1D3C03C}"/>
                    </a:ext>
                  </a:extLst>
                </p14:cNvPr>
                <p14:cNvContentPartPr/>
                <p14:nvPr/>
              </p14:nvContentPartPr>
              <p14:xfrm>
                <a:off x="4082543" y="1739331"/>
                <a:ext cx="99000" cy="358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91F4270-CD5A-3CB6-9383-F21AE1D3C03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019903" y="1676331"/>
                  <a:ext cx="22464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815B6C6-A495-481A-6126-DD57EF94D9A0}"/>
                    </a:ext>
                  </a:extLst>
                </p14:cNvPr>
                <p14:cNvContentPartPr/>
                <p14:nvPr/>
              </p14:nvContentPartPr>
              <p14:xfrm>
                <a:off x="4159583" y="2162691"/>
                <a:ext cx="101520" cy="116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815B6C6-A495-481A-6126-DD57EF94D9A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96943" y="2099691"/>
                  <a:ext cx="2271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B7F3522-A4F3-ABAC-49D6-F3DB4D673738}"/>
                    </a:ext>
                  </a:extLst>
                </p14:cNvPr>
                <p14:cNvContentPartPr/>
                <p14:nvPr/>
              </p14:nvContentPartPr>
              <p14:xfrm>
                <a:off x="4464143" y="1377531"/>
                <a:ext cx="466560" cy="1007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B7F3522-A4F3-ABAC-49D6-F3DB4D67373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401503" y="1314891"/>
                  <a:ext cx="592200" cy="11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7279B4F-0DFB-4BD9-2C96-2E60680EDB2F}"/>
                    </a:ext>
                  </a:extLst>
                </p14:cNvPr>
                <p14:cNvContentPartPr/>
                <p14:nvPr/>
              </p14:nvContentPartPr>
              <p14:xfrm>
                <a:off x="4415183" y="1675611"/>
                <a:ext cx="647640" cy="353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7279B4F-0DFB-4BD9-2C96-2E60680EDB2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352183" y="1612971"/>
                  <a:ext cx="77328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8E1A281-4783-0DBE-3069-8CB1F944B0D9}"/>
                    </a:ext>
                  </a:extLst>
                </p14:cNvPr>
                <p14:cNvContentPartPr/>
                <p14:nvPr/>
              </p14:nvContentPartPr>
              <p14:xfrm>
                <a:off x="4728383" y="1242891"/>
                <a:ext cx="344520" cy="316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8E1A281-4783-0DBE-3069-8CB1F944B0D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65383" y="1179891"/>
                  <a:ext cx="47016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4518227-CC55-E4C9-5E1E-53E3A674E0CE}"/>
                    </a:ext>
                  </a:extLst>
                </p14:cNvPr>
                <p14:cNvContentPartPr/>
                <p14:nvPr/>
              </p14:nvContentPartPr>
              <p14:xfrm>
                <a:off x="5050943" y="963531"/>
                <a:ext cx="241200" cy="223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4518227-CC55-E4C9-5E1E-53E3A674E0C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88303" y="900891"/>
                  <a:ext cx="36684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9D99890-CCBE-2D20-759E-A068152D89CC}"/>
                    </a:ext>
                  </a:extLst>
                </p14:cNvPr>
                <p14:cNvContentPartPr/>
                <p14:nvPr/>
              </p14:nvContentPartPr>
              <p14:xfrm>
                <a:off x="5024663" y="1382211"/>
                <a:ext cx="320760" cy="54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9D99890-CCBE-2D20-759E-A068152D89C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61663" y="1319571"/>
                  <a:ext cx="4464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DBDF702-AE5A-29DA-A720-C2E5E281665F}"/>
                    </a:ext>
                  </a:extLst>
                </p14:cNvPr>
                <p14:cNvContentPartPr/>
                <p14:nvPr/>
              </p14:nvContentPartPr>
              <p14:xfrm>
                <a:off x="4685903" y="2425851"/>
                <a:ext cx="155880" cy="176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DBDF702-AE5A-29DA-A720-C2E5E281665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23263" y="2363211"/>
                  <a:ext cx="2815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4DEBE89-63BF-CAA0-9E97-74971DEA8233}"/>
                    </a:ext>
                  </a:extLst>
                </p14:cNvPr>
                <p14:cNvContentPartPr/>
                <p14:nvPr/>
              </p14:nvContentPartPr>
              <p14:xfrm>
                <a:off x="4598063" y="2164131"/>
                <a:ext cx="200160" cy="1530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4DEBE89-63BF-CAA0-9E97-74971DEA823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35423" y="2101131"/>
                  <a:ext cx="3258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2D02731-611D-CF68-31C9-11B15B368A3D}"/>
                    </a:ext>
                  </a:extLst>
                </p14:cNvPr>
                <p14:cNvContentPartPr/>
                <p14:nvPr/>
              </p14:nvContentPartPr>
              <p14:xfrm>
                <a:off x="4782743" y="2709891"/>
                <a:ext cx="485280" cy="517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2D02731-611D-CF68-31C9-11B15B368A3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20103" y="2646891"/>
                  <a:ext cx="61092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B93BE32-FCC5-74FB-761F-771B36E07AB1}"/>
                    </a:ext>
                  </a:extLst>
                </p14:cNvPr>
                <p14:cNvContentPartPr/>
                <p14:nvPr/>
              </p14:nvContentPartPr>
              <p14:xfrm>
                <a:off x="4338143" y="3472731"/>
                <a:ext cx="558360" cy="1294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B93BE32-FCC5-74FB-761F-771B36E07AB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275143" y="3409731"/>
                  <a:ext cx="684000" cy="14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11AEEA8-7E64-2F63-8AD6-362E68DF5344}"/>
                    </a:ext>
                  </a:extLst>
                </p14:cNvPr>
                <p14:cNvContentPartPr/>
                <p14:nvPr/>
              </p14:nvContentPartPr>
              <p14:xfrm>
                <a:off x="5365943" y="3251331"/>
                <a:ext cx="3273840" cy="364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11AEEA8-7E64-2F63-8AD6-362E68DF534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303303" y="3188691"/>
                  <a:ext cx="33994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A94E1B3-8C6D-AD8F-E97F-CEF3731BCD9A}"/>
                    </a:ext>
                  </a:extLst>
                </p14:cNvPr>
                <p14:cNvContentPartPr/>
                <p14:nvPr/>
              </p14:nvContentPartPr>
              <p14:xfrm>
                <a:off x="4465583" y="4758651"/>
                <a:ext cx="836280" cy="1895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A94E1B3-8C6D-AD8F-E97F-CEF3731BCD9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02943" y="4696011"/>
                  <a:ext cx="961920" cy="20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A7E1110-65B8-789B-7A69-9B49F1C1FE69}"/>
                    </a:ext>
                  </a:extLst>
                </p14:cNvPr>
                <p14:cNvContentPartPr/>
                <p14:nvPr/>
              </p14:nvContentPartPr>
              <p14:xfrm>
                <a:off x="5078303" y="4562091"/>
                <a:ext cx="512640" cy="466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A7E1110-65B8-789B-7A69-9B49F1C1FE6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15663" y="4499091"/>
                  <a:ext cx="63828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DED80D8-AC3B-708E-09E6-4BD7EAA33981}"/>
                    </a:ext>
                  </a:extLst>
                </p14:cNvPr>
                <p14:cNvContentPartPr/>
                <p14:nvPr/>
              </p14:nvContentPartPr>
              <p14:xfrm>
                <a:off x="5588063" y="4776291"/>
                <a:ext cx="701280" cy="1813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ED80D8-AC3B-708E-09E6-4BD7EAA3398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525423" y="4713291"/>
                  <a:ext cx="826920" cy="19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90971D7-8822-B33C-CE22-E90F76A7EBD1}"/>
                    </a:ext>
                  </a:extLst>
                </p14:cNvPr>
                <p14:cNvContentPartPr/>
                <p14:nvPr/>
              </p14:nvContentPartPr>
              <p14:xfrm>
                <a:off x="6195023" y="4571451"/>
                <a:ext cx="857880" cy="330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90971D7-8822-B33C-CE22-E90F76A7EBD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132383" y="4508811"/>
                  <a:ext cx="9835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07DCA87-6F4C-0EE2-FD11-705CE5E74300}"/>
                    </a:ext>
                  </a:extLst>
                </p14:cNvPr>
                <p14:cNvContentPartPr/>
                <p14:nvPr/>
              </p14:nvContentPartPr>
              <p14:xfrm>
                <a:off x="7129583" y="3949731"/>
                <a:ext cx="513000" cy="22723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07DCA87-6F4C-0EE2-FD11-705CE5E7430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66943" y="3887091"/>
                  <a:ext cx="638640" cy="23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C0A8BD1-348E-3496-5E8B-74596B784169}"/>
                    </a:ext>
                  </a:extLst>
                </p14:cNvPr>
                <p14:cNvContentPartPr/>
                <p14:nvPr/>
              </p14:nvContentPartPr>
              <p14:xfrm>
                <a:off x="7924823" y="4084731"/>
                <a:ext cx="496440" cy="2251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C0A8BD1-348E-3496-5E8B-74596B78416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861823" y="4021731"/>
                  <a:ext cx="622080" cy="23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8CBEF9A-5448-27D0-8887-74D35FDE4D56}"/>
                    </a:ext>
                  </a:extLst>
                </p14:cNvPr>
                <p14:cNvContentPartPr/>
                <p14:nvPr/>
              </p14:nvContentPartPr>
              <p14:xfrm>
                <a:off x="7266383" y="6330411"/>
                <a:ext cx="666000" cy="3798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8CBEF9A-5448-27D0-8887-74D35FDE4D5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203743" y="6267411"/>
                  <a:ext cx="791640" cy="50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E813F91-7D21-6646-5A40-60BC52C6ABBE}"/>
                    </a:ext>
                  </a:extLst>
                </p14:cNvPr>
                <p14:cNvContentPartPr/>
                <p14:nvPr/>
              </p14:nvContentPartPr>
              <p14:xfrm>
                <a:off x="6734303" y="4765131"/>
                <a:ext cx="201600" cy="1734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E813F91-7D21-6646-5A40-60BC52C6ABB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671303" y="4702131"/>
                  <a:ext cx="327240" cy="18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AB5DA91-AEDA-9CE5-7C94-0C4CE131D2DD}"/>
                    </a:ext>
                  </a:extLst>
                </p14:cNvPr>
                <p14:cNvContentPartPr/>
                <p14:nvPr/>
              </p14:nvContentPartPr>
              <p14:xfrm>
                <a:off x="6936983" y="5055291"/>
                <a:ext cx="419400" cy="1421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AB5DA91-AEDA-9CE5-7C94-0C4CE131D2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74343" y="4992291"/>
                  <a:ext cx="545040" cy="154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07AFF2F7-1C3A-9ADE-B05A-B5EDD0E8012E}"/>
                    </a:ext>
                  </a:extLst>
                </p14:cNvPr>
                <p14:cNvContentPartPr/>
                <p14:nvPr/>
              </p14:nvContentPartPr>
              <p14:xfrm>
                <a:off x="6744383" y="6267051"/>
                <a:ext cx="181080" cy="62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7AFF2F7-1C3A-9ADE-B05A-B5EDD0E8012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681383" y="6204051"/>
                  <a:ext cx="3067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782B344-0FD3-2E18-0979-EBD05A909C0D}"/>
                    </a:ext>
                  </a:extLst>
                </p14:cNvPr>
                <p14:cNvContentPartPr/>
                <p14:nvPr/>
              </p14:nvContentPartPr>
              <p14:xfrm>
                <a:off x="6790103" y="6476211"/>
                <a:ext cx="222120" cy="19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782B344-0FD3-2E18-0979-EBD05A909C0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27463" y="6413571"/>
                  <a:ext cx="3477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D50A11B-3A7B-F674-8F36-43024E9AB477}"/>
                    </a:ext>
                  </a:extLst>
                </p14:cNvPr>
                <p14:cNvContentPartPr/>
                <p14:nvPr/>
              </p14:nvContentPartPr>
              <p14:xfrm>
                <a:off x="7452503" y="6377931"/>
                <a:ext cx="236520" cy="1652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D50A11B-3A7B-F674-8F36-43024E9AB47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389863" y="6314931"/>
                  <a:ext cx="3621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2E79BA6-4A7F-3E4D-A2E8-87FDA636A0E1}"/>
                    </a:ext>
                  </a:extLst>
                </p14:cNvPr>
                <p14:cNvContentPartPr/>
                <p14:nvPr/>
              </p14:nvContentPartPr>
              <p14:xfrm>
                <a:off x="5973623" y="6333651"/>
                <a:ext cx="176040" cy="157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2E79BA6-4A7F-3E4D-A2E8-87FDA636A0E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910623" y="6270651"/>
                  <a:ext cx="3016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1A3DCB67-2C2D-A0B8-2F97-8C777B977AEF}"/>
                    </a:ext>
                  </a:extLst>
                </p14:cNvPr>
                <p14:cNvContentPartPr/>
                <p14:nvPr/>
              </p14:nvContentPartPr>
              <p14:xfrm>
                <a:off x="4562063" y="6330411"/>
                <a:ext cx="414720" cy="57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A3DCB67-2C2D-A0B8-2F97-8C777B977AE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499063" y="6267411"/>
                  <a:ext cx="5403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7734179-3997-CDA1-C0CB-F8ADDF77EB69}"/>
                    </a:ext>
                  </a:extLst>
                </p14:cNvPr>
                <p14:cNvContentPartPr/>
                <p14:nvPr/>
              </p14:nvContentPartPr>
              <p14:xfrm>
                <a:off x="8322263" y="3508731"/>
                <a:ext cx="140040" cy="218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7734179-3997-CDA1-C0CB-F8ADDF77EB6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259263" y="3445731"/>
                  <a:ext cx="2656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D3AE738-BE4D-9D6E-6EEF-544A03251350}"/>
                    </a:ext>
                  </a:extLst>
                </p14:cNvPr>
                <p14:cNvContentPartPr/>
                <p14:nvPr/>
              </p14:nvContentPartPr>
              <p14:xfrm>
                <a:off x="8507663" y="3797811"/>
                <a:ext cx="2880" cy="115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D3AE738-BE4D-9D6E-6EEF-544A0325135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444663" y="3734811"/>
                  <a:ext cx="128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33BE24F-FD13-2A56-22CD-42F3CFB827D5}"/>
                    </a:ext>
                  </a:extLst>
                </p14:cNvPr>
                <p14:cNvContentPartPr/>
                <p14:nvPr/>
              </p14:nvContentPartPr>
              <p14:xfrm>
                <a:off x="8546183" y="3461571"/>
                <a:ext cx="898200" cy="693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33BE24F-FD13-2A56-22CD-42F3CFB827D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483183" y="3398571"/>
                  <a:ext cx="1023840" cy="81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2F074CD-B5DB-ABDD-B55A-B2E9DDC91089}"/>
                    </a:ext>
                  </a:extLst>
                </p14:cNvPr>
                <p14:cNvContentPartPr/>
                <p14:nvPr/>
              </p14:nvContentPartPr>
              <p14:xfrm>
                <a:off x="8531783" y="3854691"/>
                <a:ext cx="694080" cy="3808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2F074CD-B5DB-ABDD-B55A-B2E9DDC9108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468783" y="3792051"/>
                  <a:ext cx="81972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9E73A103-1CD4-C513-6AFC-CFDF8D30E18D}"/>
                    </a:ext>
                  </a:extLst>
                </p14:cNvPr>
                <p14:cNvContentPartPr/>
                <p14:nvPr/>
              </p14:nvContentPartPr>
              <p14:xfrm>
                <a:off x="9442223" y="3714291"/>
                <a:ext cx="741240" cy="537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E73A103-1CD4-C513-6AFC-CFDF8D30E18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379223" y="3651291"/>
                  <a:ext cx="866880" cy="66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1ECE1E7-88A1-E284-716C-F1D51E921AB2}"/>
                    </a:ext>
                  </a:extLst>
                </p14:cNvPr>
                <p14:cNvContentPartPr/>
                <p14:nvPr/>
              </p14:nvContentPartPr>
              <p14:xfrm>
                <a:off x="8257823" y="3848571"/>
                <a:ext cx="223920" cy="6256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1ECE1E7-88A1-E284-716C-F1D51E921AB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194823" y="3785571"/>
                  <a:ext cx="349560" cy="75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FD0652D8-0203-C5F0-3BCC-CC54D7187633}"/>
                  </a:ext>
                </a:extLst>
              </p14:cNvPr>
              <p14:cNvContentPartPr/>
              <p14:nvPr/>
            </p14:nvContentPartPr>
            <p14:xfrm>
              <a:off x="3318983" y="3234771"/>
              <a:ext cx="224280" cy="18504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FD0652D8-0203-C5F0-3BCC-CC54D7187633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3228983" y="3054771"/>
                <a:ext cx="403920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AF469BDF-968B-E468-4512-062B0AA075E8}"/>
                  </a:ext>
                </a:extLst>
              </p14:cNvPr>
              <p14:cNvContentPartPr/>
              <p14:nvPr/>
            </p14:nvContentPartPr>
            <p14:xfrm>
              <a:off x="4536463" y="6353811"/>
              <a:ext cx="360000" cy="1706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AF469BDF-968B-E468-4512-062B0AA075E8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4446553" y="6173430"/>
                <a:ext cx="539461" cy="5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6DA708FC-560D-6892-E2B5-5070913D070B}"/>
                  </a:ext>
                </a:extLst>
              </p14:cNvPr>
              <p14:cNvContentPartPr/>
              <p14:nvPr/>
            </p14:nvContentPartPr>
            <p14:xfrm>
              <a:off x="5848663" y="6390225"/>
              <a:ext cx="261000" cy="1317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6DA708FC-560D-6892-E2B5-5070913D070B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5758663" y="6210715"/>
                <a:ext cx="440640" cy="4904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87E61748-14D6-2443-F09B-5A2C1178DA7B}"/>
                  </a:ext>
                </a:extLst>
              </p14:cNvPr>
              <p14:cNvContentPartPr/>
              <p14:nvPr/>
            </p14:nvContentPartPr>
            <p14:xfrm>
              <a:off x="6766663" y="6302025"/>
              <a:ext cx="137520" cy="15516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87E61748-14D6-2443-F09B-5A2C1178DA7B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6676898" y="6121606"/>
                <a:ext cx="316691" cy="515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7008DE80-FD50-9063-3E4A-8495FD81F515}"/>
                  </a:ext>
                </a:extLst>
              </p14:cNvPr>
              <p14:cNvContentPartPr/>
              <p14:nvPr/>
            </p14:nvContentPartPr>
            <p14:xfrm>
              <a:off x="7310983" y="6409305"/>
              <a:ext cx="317880" cy="1954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7008DE80-FD50-9063-3E4A-8495FD81F515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7221085" y="6229305"/>
                <a:ext cx="497317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22FCD320-3FC4-D9BD-2166-1DD5F84D6CFA}"/>
                  </a:ext>
                </a:extLst>
              </p14:cNvPr>
              <p14:cNvContentPartPr/>
              <p14:nvPr/>
            </p14:nvContentPartPr>
            <p14:xfrm>
              <a:off x="9588343" y="3772105"/>
              <a:ext cx="553320" cy="3981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22FCD320-3FC4-D9BD-2166-1DD5F84D6CFA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9498343" y="3592105"/>
                <a:ext cx="732960" cy="75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1F1B558F-D272-1A8F-33EC-3EA31859B2D0}"/>
                  </a:ext>
                </a:extLst>
              </p14:cNvPr>
              <p14:cNvContentPartPr/>
              <p14:nvPr/>
            </p14:nvContentPartPr>
            <p14:xfrm>
              <a:off x="3541698" y="2251105"/>
              <a:ext cx="4888080" cy="424404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1F1B558F-D272-1A8F-33EC-3EA31859B2D0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3451698" y="2071465"/>
                <a:ext cx="5067720" cy="46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C79A6832-1126-20D3-2940-7719FDB15A3E}"/>
                  </a:ext>
                </a:extLst>
              </p14:cNvPr>
              <p14:cNvContentPartPr/>
              <p14:nvPr/>
            </p14:nvContentPartPr>
            <p14:xfrm>
              <a:off x="4630338" y="4548625"/>
              <a:ext cx="693720" cy="173880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C79A6832-1126-20D3-2940-7719FDB15A3E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4540698" y="4368985"/>
                <a:ext cx="873360" cy="20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6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63D56DDD-6EEB-EABB-472A-9FE6917F3DB6}"/>
                  </a:ext>
                </a:extLst>
              </p14:cNvPr>
              <p14:cNvContentPartPr/>
              <p14:nvPr/>
            </p14:nvContentPartPr>
            <p14:xfrm>
              <a:off x="5362578" y="4596145"/>
              <a:ext cx="884520" cy="184860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63D56DDD-6EEB-EABB-472A-9FE6917F3DB6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5272938" y="4416505"/>
                <a:ext cx="1064160" cy="220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200CCD6C-B0C7-166E-9372-E6332F944E6A}"/>
                  </a:ext>
                </a:extLst>
              </p14:cNvPr>
              <p14:cNvContentPartPr/>
              <p14:nvPr/>
            </p14:nvContentPartPr>
            <p14:xfrm>
              <a:off x="6786378" y="4547185"/>
              <a:ext cx="874800" cy="170424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200CCD6C-B0C7-166E-9372-E6332F944E6A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6696378" y="4367545"/>
                <a:ext cx="1054440" cy="20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17B5CD98-6BD6-20E9-360F-7ACE4DA5130C}"/>
                  </a:ext>
                </a:extLst>
              </p14:cNvPr>
              <p14:cNvContentPartPr/>
              <p14:nvPr/>
            </p14:nvContentPartPr>
            <p14:xfrm>
              <a:off x="8421498" y="3549625"/>
              <a:ext cx="983520" cy="66744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17B5CD98-6BD6-20E9-360F-7ACE4DA5130C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8331858" y="3369625"/>
                <a:ext cx="1163160" cy="102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BB4B3D9C-71B0-60AE-C8A3-7E590150C917}"/>
              </a:ext>
            </a:extLst>
          </p:cNvPr>
          <p:cNvGrpSpPr/>
          <p:nvPr/>
        </p:nvGrpSpPr>
        <p:grpSpPr>
          <a:xfrm>
            <a:off x="3450258" y="907731"/>
            <a:ext cx="1881720" cy="1607400"/>
            <a:chOff x="3450258" y="907731"/>
            <a:chExt cx="1881720" cy="160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3B68DE1-639D-AD0F-7817-39BFF25F3949}"/>
                    </a:ext>
                  </a:extLst>
                </p14:cNvPr>
                <p14:cNvContentPartPr/>
                <p14:nvPr/>
              </p14:nvContentPartPr>
              <p14:xfrm>
                <a:off x="3450258" y="1041291"/>
                <a:ext cx="802440" cy="1473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3B68DE1-639D-AD0F-7817-39BFF25F3949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360618" y="861651"/>
                  <a:ext cx="982080" cy="18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7C84A7F5-3662-977C-367A-EA7FDD7C9360}"/>
                    </a:ext>
                  </a:extLst>
                </p14:cNvPr>
                <p14:cNvContentPartPr/>
                <p14:nvPr/>
              </p14:nvContentPartPr>
              <p14:xfrm>
                <a:off x="4445658" y="907731"/>
                <a:ext cx="886320" cy="15091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7C84A7F5-3662-977C-367A-EA7FDD7C9360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4355658" y="727731"/>
                  <a:ext cx="1065960" cy="1868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721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50"/>
    </mc:Choice>
    <mc:Fallback xmlns="">
      <p:transition advClick="0" advTm="75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FA6994D7-60CF-E87A-3717-4351B30587A9}"/>
              </a:ext>
            </a:extLst>
          </p:cNvPr>
          <p:cNvGrpSpPr/>
          <p:nvPr/>
        </p:nvGrpSpPr>
        <p:grpSpPr>
          <a:xfrm>
            <a:off x="2577383" y="2519305"/>
            <a:ext cx="982440" cy="1342440"/>
            <a:chOff x="2577383" y="2519305"/>
            <a:chExt cx="982440" cy="134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DD56A91-739E-9341-FA73-13BA056DF575}"/>
                    </a:ext>
                  </a:extLst>
                </p14:cNvPr>
                <p14:cNvContentPartPr/>
                <p14:nvPr/>
              </p14:nvContentPartPr>
              <p14:xfrm>
                <a:off x="2952863" y="2519305"/>
                <a:ext cx="60480" cy="954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DD56A91-739E-9341-FA73-13BA056DF57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62863" y="2339305"/>
                  <a:ext cx="24012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535ED75A-3696-3E3B-7F1A-00C63865C87B}"/>
                    </a:ext>
                  </a:extLst>
                </p14:cNvPr>
                <p14:cNvContentPartPr/>
                <p14:nvPr/>
              </p14:nvContentPartPr>
              <p14:xfrm>
                <a:off x="2577383" y="2980465"/>
                <a:ext cx="141480" cy="118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535ED75A-3696-3E3B-7F1A-00C63865C87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487383" y="2800465"/>
                  <a:ext cx="32112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F9D568BA-E87B-D0AD-D464-7B3B18C48C40}"/>
                    </a:ext>
                  </a:extLst>
                </p14:cNvPr>
                <p14:cNvContentPartPr/>
                <p14:nvPr/>
              </p14:nvContentPartPr>
              <p14:xfrm>
                <a:off x="2601143" y="3346945"/>
                <a:ext cx="115920" cy="385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F9D568BA-E87B-D0AD-D464-7B3B18C48C4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11143" y="3165247"/>
                  <a:ext cx="295560" cy="40155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8C2C6B38-FE46-8763-95A3-7B89D43AED32}"/>
                    </a:ext>
                  </a:extLst>
                </p14:cNvPr>
                <p14:cNvContentPartPr/>
                <p14:nvPr/>
              </p14:nvContentPartPr>
              <p14:xfrm>
                <a:off x="2827583" y="3603985"/>
                <a:ext cx="27000" cy="734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8C2C6B38-FE46-8763-95A3-7B89D43AED3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736367" y="3423985"/>
                  <a:ext cx="209068" cy="43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BEF981B9-15F5-C151-66AB-BF56861EF0BE}"/>
                    </a:ext>
                  </a:extLst>
                </p14:cNvPr>
                <p14:cNvContentPartPr/>
                <p14:nvPr/>
              </p14:nvContentPartPr>
              <p14:xfrm>
                <a:off x="3234743" y="3689665"/>
                <a:ext cx="21960" cy="1508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BEF981B9-15F5-C151-66AB-BF56861EF0B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46195" y="3509665"/>
                  <a:ext cx="198703" cy="51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8E7DDC56-6F7E-28D4-31A8-132504DA2480}"/>
                    </a:ext>
                  </a:extLst>
                </p14:cNvPr>
                <p14:cNvContentPartPr/>
                <p14:nvPr/>
              </p14:nvContentPartPr>
              <p14:xfrm>
                <a:off x="3538223" y="3797305"/>
                <a:ext cx="21600" cy="644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8E7DDC56-6F7E-28D4-31A8-132504DA248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448223" y="3617305"/>
                  <a:ext cx="201240" cy="424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F036F7A1-FF88-72B6-49B9-F0C988015D4E}"/>
                  </a:ext>
                </a:extLst>
              </p14:cNvPr>
              <p14:cNvContentPartPr/>
              <p14:nvPr/>
            </p14:nvContentPartPr>
            <p14:xfrm>
              <a:off x="-457777" y="2902719"/>
              <a:ext cx="2880" cy="14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F036F7A1-FF88-72B6-49B9-F0C988015D4E}"/>
                  </a:ext>
                </a:extLst>
              </p:cNvPr>
              <p:cNvPicPr/>
              <p:nvPr/>
            </p:nvPicPr>
            <p:blipFill>
              <a:blip r:embed="rId279"/>
              <a:stretch>
                <a:fillRect/>
              </a:stretch>
            </p:blipFill>
            <p:spPr>
              <a:xfrm>
                <a:off x="-520777" y="2840079"/>
                <a:ext cx="128520" cy="12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2241240F-5A89-C891-EC79-FF0E5AF4C510}"/>
              </a:ext>
            </a:extLst>
          </p:cNvPr>
          <p:cNvGrpSpPr/>
          <p:nvPr/>
        </p:nvGrpSpPr>
        <p:grpSpPr>
          <a:xfrm>
            <a:off x="1448553" y="1378797"/>
            <a:ext cx="696963" cy="693422"/>
            <a:chOff x="1448553" y="1378797"/>
            <a:chExt cx="696963" cy="69342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1B02314-6344-6148-1B4E-4F20C4D1D76E}"/>
                    </a:ext>
                  </a:extLst>
                </p14:cNvPr>
                <p14:cNvContentPartPr/>
                <p14:nvPr/>
              </p14:nvContentPartPr>
              <p14:xfrm>
                <a:off x="1448553" y="1588784"/>
                <a:ext cx="81435" cy="334455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1B02314-6344-6148-1B4E-4F20C4D1D76E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385773" y="1525781"/>
                  <a:ext cx="206637" cy="46010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DC60BF9F-F0B9-CC84-2A26-DBB3A396C9A8}"/>
                    </a:ext>
                  </a:extLst>
                </p14:cNvPr>
                <p14:cNvContentPartPr/>
                <p14:nvPr/>
              </p14:nvContentPartPr>
              <p14:xfrm>
                <a:off x="1493764" y="1497545"/>
                <a:ext cx="169679" cy="290605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DC60BF9F-F0B9-CC84-2A26-DBB3A396C9A8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430853" y="1434605"/>
                  <a:ext cx="295141" cy="41612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54C79E3-1C70-5F11-67D6-B779D3B8858C}"/>
                    </a:ext>
                  </a:extLst>
                </p14:cNvPr>
                <p14:cNvContentPartPr/>
                <p14:nvPr/>
              </p14:nvContentPartPr>
              <p14:xfrm>
                <a:off x="1657724" y="1378797"/>
                <a:ext cx="64004" cy="519658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54C79E3-1C70-5F11-67D6-B779D3B8858C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594799" y="1315819"/>
                  <a:ext cx="189495" cy="6452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C99C5A5-1725-1219-1250-748C597A30BB}"/>
                    </a:ext>
                  </a:extLst>
                </p14:cNvPr>
                <p14:cNvContentPartPr/>
                <p14:nvPr/>
              </p14:nvContentPartPr>
              <p14:xfrm>
                <a:off x="1779740" y="1564000"/>
                <a:ext cx="155244" cy="202089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C99C5A5-1725-1219-1250-748C597A30BB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716852" y="1501072"/>
                  <a:ext cx="280661" cy="32758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E1E9F665-EFFE-4C8F-2F8F-D1BB2FE0CFD3}"/>
                    </a:ext>
                  </a:extLst>
                </p14:cNvPr>
                <p14:cNvContentPartPr/>
                <p14:nvPr/>
              </p14:nvContentPartPr>
              <p14:xfrm>
                <a:off x="1788728" y="1464045"/>
                <a:ext cx="356788" cy="608174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E1E9F665-EFFE-4C8F-2F8F-D1BB2FE0CFD3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725723" y="1401031"/>
                  <a:ext cx="482438" cy="733842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0AAC8C8-207F-CD28-7B52-38729EAF8BC8}"/>
              </a:ext>
            </a:extLst>
          </p:cNvPr>
          <p:cNvGrpSpPr/>
          <p:nvPr/>
        </p:nvGrpSpPr>
        <p:grpSpPr>
          <a:xfrm>
            <a:off x="3267863" y="963531"/>
            <a:ext cx="6915600" cy="5746680"/>
            <a:chOff x="3267863" y="963531"/>
            <a:chExt cx="6915600" cy="574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736386EC-5C29-8F05-5657-D057CB0F461E}"/>
                    </a:ext>
                  </a:extLst>
                </p14:cNvPr>
                <p14:cNvContentPartPr/>
                <p14:nvPr/>
              </p14:nvContentPartPr>
              <p14:xfrm>
                <a:off x="3473063" y="2644731"/>
                <a:ext cx="648360" cy="553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9EA9041-E12C-141B-42C8-82D83A5913A1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3410423" y="2581731"/>
                  <a:ext cx="774000" cy="67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3F43E4E9-A8B0-C869-A5E3-5FDC4B78D7B8}"/>
                    </a:ext>
                  </a:extLst>
                </p14:cNvPr>
                <p14:cNvContentPartPr/>
                <p14:nvPr/>
              </p14:nvContentPartPr>
              <p14:xfrm>
                <a:off x="3267863" y="3164211"/>
                <a:ext cx="328320" cy="2948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BA6BD7E-EDC6-2963-ABC2-CFAE3996141D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3205223" y="3101571"/>
                  <a:ext cx="4539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A80F60B8-AA14-CB58-D2ED-1224482D4085}"/>
                    </a:ext>
                  </a:extLst>
                </p14:cNvPr>
                <p14:cNvContentPartPr/>
                <p14:nvPr/>
              </p14:nvContentPartPr>
              <p14:xfrm>
                <a:off x="4094423" y="2922291"/>
                <a:ext cx="9360" cy="29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94087BE-0816-0612-7EC9-E1B369A70C2D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4031423" y="2859291"/>
                  <a:ext cx="135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B3880794-8E6D-8A95-FE4C-52682480A292}"/>
                    </a:ext>
                  </a:extLst>
                </p14:cNvPr>
                <p14:cNvContentPartPr/>
                <p14:nvPr/>
              </p14:nvContentPartPr>
              <p14:xfrm>
                <a:off x="3567023" y="3397491"/>
                <a:ext cx="872280" cy="118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254159B-EF60-EA09-44B5-3006E8F61CEC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3504383" y="3334491"/>
                  <a:ext cx="9979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713A17BB-D4D9-33DE-43C9-F9EC0C980A9A}"/>
                    </a:ext>
                  </a:extLst>
                </p14:cNvPr>
                <p14:cNvContentPartPr/>
                <p14:nvPr/>
              </p14:nvContentPartPr>
              <p14:xfrm>
                <a:off x="4571783" y="2287251"/>
                <a:ext cx="492120" cy="442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5C9D30E-4DB7-E110-6D84-ADE4B3D74590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4508783" y="2224251"/>
                  <a:ext cx="61776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E6E4B1D8-FA2D-9635-CA52-E895CEE4D384}"/>
                    </a:ext>
                  </a:extLst>
                </p14:cNvPr>
                <p14:cNvContentPartPr/>
                <p14:nvPr/>
              </p14:nvContentPartPr>
              <p14:xfrm>
                <a:off x="4147703" y="2449971"/>
                <a:ext cx="457920" cy="139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7CAEB52-A0B2-2F29-2948-0A91CC5D6046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4084703" y="2387331"/>
                  <a:ext cx="5835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3BC3FF3F-3AD3-164C-0FA6-40FC43FE56EF}"/>
                    </a:ext>
                  </a:extLst>
                </p14:cNvPr>
                <p14:cNvContentPartPr/>
                <p14:nvPr/>
              </p14:nvContentPartPr>
              <p14:xfrm>
                <a:off x="3962303" y="1976931"/>
                <a:ext cx="262800" cy="500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E93A4E5-B006-4B40-1CC3-3A1D58AC94F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99303" y="1914291"/>
                  <a:ext cx="38844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55BF1E67-6699-D000-BA10-134BCA5A4ACB}"/>
                    </a:ext>
                  </a:extLst>
                </p14:cNvPr>
                <p14:cNvContentPartPr/>
                <p14:nvPr/>
              </p14:nvContentPartPr>
              <p14:xfrm>
                <a:off x="3376943" y="1805931"/>
                <a:ext cx="540000" cy="2145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05A9D99-354D-B8F2-EEF6-F2B97B1CA15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13943" y="1742931"/>
                  <a:ext cx="66564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A31A478A-05F6-27B9-C2C1-FC92B2DFFD1C}"/>
                    </a:ext>
                  </a:extLst>
                </p14:cNvPr>
                <p14:cNvContentPartPr/>
                <p14:nvPr/>
              </p14:nvContentPartPr>
              <p14:xfrm>
                <a:off x="3747743" y="1395171"/>
                <a:ext cx="147240" cy="510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41273ED-718B-9652-6718-56395119249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685103" y="1332171"/>
                  <a:ext cx="272880" cy="63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1EE45159-CA9A-1B90-C1F1-8D0D0A70338C}"/>
                    </a:ext>
                  </a:extLst>
                </p14:cNvPr>
                <p14:cNvContentPartPr/>
                <p14:nvPr/>
              </p14:nvContentPartPr>
              <p14:xfrm>
                <a:off x="3420143" y="1282491"/>
                <a:ext cx="289440" cy="2178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95174D3-1388-2D4E-0256-4DF24E5BB75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357503" y="1219491"/>
                  <a:ext cx="41508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B2868DDA-DBFE-08A5-ED0B-E58D8282142D}"/>
                    </a:ext>
                  </a:extLst>
                </p14:cNvPr>
                <p14:cNvContentPartPr/>
                <p14:nvPr/>
              </p14:nvContentPartPr>
              <p14:xfrm>
                <a:off x="3851423" y="1012851"/>
                <a:ext cx="128160" cy="3286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761EE57-C3C3-78B9-5D8E-BB66AF05E33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788423" y="949851"/>
                  <a:ext cx="25380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C4F1C4FD-483C-6F8C-C238-1FA14B65BEB0}"/>
                    </a:ext>
                  </a:extLst>
                </p14:cNvPr>
                <p14:cNvContentPartPr/>
                <p14:nvPr/>
              </p14:nvContentPartPr>
              <p14:xfrm>
                <a:off x="4082543" y="1739331"/>
                <a:ext cx="99000" cy="358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91F4270-CD5A-3CB6-9383-F21AE1D3C03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019903" y="1676331"/>
                  <a:ext cx="22464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16EC2350-0EFD-3FE1-0244-E5E423B45FFD}"/>
                    </a:ext>
                  </a:extLst>
                </p14:cNvPr>
                <p14:cNvContentPartPr/>
                <p14:nvPr/>
              </p14:nvContentPartPr>
              <p14:xfrm>
                <a:off x="4159583" y="2162691"/>
                <a:ext cx="101520" cy="116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815B6C6-A495-481A-6126-DD57EF94D9A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96943" y="2099691"/>
                  <a:ext cx="2271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6C426EB1-7584-DF25-7095-3FCC996EE81E}"/>
                    </a:ext>
                  </a:extLst>
                </p14:cNvPr>
                <p14:cNvContentPartPr/>
                <p14:nvPr/>
              </p14:nvContentPartPr>
              <p14:xfrm>
                <a:off x="4464143" y="1377531"/>
                <a:ext cx="466560" cy="1007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B7F3522-A4F3-ABAC-49D6-F3DB4D67373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401503" y="1314891"/>
                  <a:ext cx="592200" cy="11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19666C0F-ACA3-9682-7D0D-5A1BA192F50E}"/>
                    </a:ext>
                  </a:extLst>
                </p14:cNvPr>
                <p14:cNvContentPartPr/>
                <p14:nvPr/>
              </p14:nvContentPartPr>
              <p14:xfrm>
                <a:off x="4415183" y="1675611"/>
                <a:ext cx="647640" cy="353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7279B4F-0DFB-4BD9-2C96-2E60680EDB2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352183" y="1612971"/>
                  <a:ext cx="77328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8B1B6EC7-0987-4543-5D82-5AF6367C2ACA}"/>
                    </a:ext>
                  </a:extLst>
                </p14:cNvPr>
                <p14:cNvContentPartPr/>
                <p14:nvPr/>
              </p14:nvContentPartPr>
              <p14:xfrm>
                <a:off x="4728383" y="1242891"/>
                <a:ext cx="344520" cy="316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8E1A281-4783-0DBE-3069-8CB1F944B0D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65383" y="1179891"/>
                  <a:ext cx="47016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7FF56968-FBEF-51DB-5C63-AADEFCDE176E}"/>
                    </a:ext>
                  </a:extLst>
                </p14:cNvPr>
                <p14:cNvContentPartPr/>
                <p14:nvPr/>
              </p14:nvContentPartPr>
              <p14:xfrm>
                <a:off x="5050943" y="963531"/>
                <a:ext cx="241200" cy="223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4518227-CC55-E4C9-5E1E-53E3A674E0C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88303" y="900891"/>
                  <a:ext cx="36684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92C081F5-CC1A-51B6-964B-E34E6FB513F5}"/>
                    </a:ext>
                  </a:extLst>
                </p14:cNvPr>
                <p14:cNvContentPartPr/>
                <p14:nvPr/>
              </p14:nvContentPartPr>
              <p14:xfrm>
                <a:off x="5024663" y="1382211"/>
                <a:ext cx="320760" cy="54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9D99890-CCBE-2D20-759E-A068152D89C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61663" y="1319571"/>
                  <a:ext cx="4464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9C250F15-2DAB-B3FC-0B6E-8B3ECF421187}"/>
                    </a:ext>
                  </a:extLst>
                </p14:cNvPr>
                <p14:cNvContentPartPr/>
                <p14:nvPr/>
              </p14:nvContentPartPr>
              <p14:xfrm>
                <a:off x="4685903" y="2425851"/>
                <a:ext cx="155880" cy="176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DBDF702-AE5A-29DA-A720-C2E5E281665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23263" y="2363211"/>
                  <a:ext cx="2815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D784EEF0-8DBC-74D7-FAB7-2B266B719A82}"/>
                    </a:ext>
                  </a:extLst>
                </p14:cNvPr>
                <p14:cNvContentPartPr/>
                <p14:nvPr/>
              </p14:nvContentPartPr>
              <p14:xfrm>
                <a:off x="4598063" y="2164131"/>
                <a:ext cx="200160" cy="1530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4DEBE89-63BF-CAA0-9E97-74971DEA823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35423" y="2101131"/>
                  <a:ext cx="3258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A1F4F0F7-F935-EBA0-C0F5-DD74BDD04C95}"/>
                    </a:ext>
                  </a:extLst>
                </p14:cNvPr>
                <p14:cNvContentPartPr/>
                <p14:nvPr/>
              </p14:nvContentPartPr>
              <p14:xfrm>
                <a:off x="4782743" y="2709891"/>
                <a:ext cx="485280" cy="517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2D02731-611D-CF68-31C9-11B15B368A3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20103" y="2646891"/>
                  <a:ext cx="61092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97CA7662-BB23-B5FE-23C5-EC43EAD76E37}"/>
                    </a:ext>
                  </a:extLst>
                </p14:cNvPr>
                <p14:cNvContentPartPr/>
                <p14:nvPr/>
              </p14:nvContentPartPr>
              <p14:xfrm>
                <a:off x="4338143" y="3472731"/>
                <a:ext cx="558360" cy="1294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B93BE32-FCC5-74FB-761F-771B36E07AB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275143" y="3409731"/>
                  <a:ext cx="684000" cy="14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8DDE35CB-005D-D6A1-3EDB-F37A3ECC1B72}"/>
                    </a:ext>
                  </a:extLst>
                </p14:cNvPr>
                <p14:cNvContentPartPr/>
                <p14:nvPr/>
              </p14:nvContentPartPr>
              <p14:xfrm>
                <a:off x="5365943" y="3251331"/>
                <a:ext cx="3273840" cy="364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11AEEA8-7E64-2F63-8AD6-362E68DF534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303303" y="3188691"/>
                  <a:ext cx="33994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5BD1C9E2-9EEF-7B22-4E54-802CBDAB9CAC}"/>
                    </a:ext>
                  </a:extLst>
                </p14:cNvPr>
                <p14:cNvContentPartPr/>
                <p14:nvPr/>
              </p14:nvContentPartPr>
              <p14:xfrm>
                <a:off x="4465583" y="4758651"/>
                <a:ext cx="836280" cy="1895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A94E1B3-8C6D-AD8F-E97F-CEF3731BCD9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02943" y="4696011"/>
                  <a:ext cx="961920" cy="20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1A098F7A-A4EE-DA45-3864-078E4C0DCC64}"/>
                    </a:ext>
                  </a:extLst>
                </p14:cNvPr>
                <p14:cNvContentPartPr/>
                <p14:nvPr/>
              </p14:nvContentPartPr>
              <p14:xfrm>
                <a:off x="5078303" y="4562091"/>
                <a:ext cx="512640" cy="466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A7E1110-65B8-789B-7A69-9B49F1C1FE6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15663" y="4499091"/>
                  <a:ext cx="63828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AD599F5A-0D84-DF9C-5793-908F421EB724}"/>
                    </a:ext>
                  </a:extLst>
                </p14:cNvPr>
                <p14:cNvContentPartPr/>
                <p14:nvPr/>
              </p14:nvContentPartPr>
              <p14:xfrm>
                <a:off x="5588063" y="4776291"/>
                <a:ext cx="701280" cy="1813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ED80D8-AC3B-708E-09E6-4BD7EAA3398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525423" y="4713291"/>
                  <a:ext cx="826920" cy="19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31D8F6CC-B590-A07D-2427-C5C9800B0AD0}"/>
                    </a:ext>
                  </a:extLst>
                </p14:cNvPr>
                <p14:cNvContentPartPr/>
                <p14:nvPr/>
              </p14:nvContentPartPr>
              <p14:xfrm>
                <a:off x="6195023" y="4571451"/>
                <a:ext cx="857880" cy="330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90971D7-8822-B33C-CE22-E90F76A7EBD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132383" y="4508811"/>
                  <a:ext cx="9835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0966431F-C6AF-79BD-61B6-E9BA4F3C7EFA}"/>
                    </a:ext>
                  </a:extLst>
                </p14:cNvPr>
                <p14:cNvContentPartPr/>
                <p14:nvPr/>
              </p14:nvContentPartPr>
              <p14:xfrm>
                <a:off x="7129583" y="3949731"/>
                <a:ext cx="513000" cy="22723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07DCA87-6F4C-0EE2-FD11-705CE5E7430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66943" y="3887091"/>
                  <a:ext cx="638640" cy="23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88B98A06-4A72-5DDE-C49B-502A0C1DAEB4}"/>
                    </a:ext>
                  </a:extLst>
                </p14:cNvPr>
                <p14:cNvContentPartPr/>
                <p14:nvPr/>
              </p14:nvContentPartPr>
              <p14:xfrm>
                <a:off x="7924823" y="4084731"/>
                <a:ext cx="496440" cy="2251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C0A8BD1-348E-3496-5E8B-74596B78416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861823" y="4021731"/>
                  <a:ext cx="622080" cy="23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7DB029B2-2ED2-B124-CDE8-8D10FF6BE650}"/>
                    </a:ext>
                  </a:extLst>
                </p14:cNvPr>
                <p14:cNvContentPartPr/>
                <p14:nvPr/>
              </p14:nvContentPartPr>
              <p14:xfrm>
                <a:off x="7266383" y="6330411"/>
                <a:ext cx="666000" cy="3798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8CBEF9A-5448-27D0-8887-74D35FDE4D5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203743" y="6267411"/>
                  <a:ext cx="791640" cy="50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BCF4FAC1-F977-F65E-91DF-126C814C9675}"/>
                    </a:ext>
                  </a:extLst>
                </p14:cNvPr>
                <p14:cNvContentPartPr/>
                <p14:nvPr/>
              </p14:nvContentPartPr>
              <p14:xfrm>
                <a:off x="6734303" y="4765131"/>
                <a:ext cx="201600" cy="1734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E813F91-7D21-6646-5A40-60BC52C6ABB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671303" y="4702131"/>
                  <a:ext cx="327240" cy="18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165F1B7F-476B-ADA6-1E83-4DECA895A939}"/>
                    </a:ext>
                  </a:extLst>
                </p14:cNvPr>
                <p14:cNvContentPartPr/>
                <p14:nvPr/>
              </p14:nvContentPartPr>
              <p14:xfrm>
                <a:off x="6936983" y="5055291"/>
                <a:ext cx="419400" cy="1421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AB5DA91-AEDA-9CE5-7C94-0C4CE131D2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74343" y="4992291"/>
                  <a:ext cx="545040" cy="154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AD865A44-437C-14D5-3B7E-AD2D166BBAD7}"/>
                    </a:ext>
                  </a:extLst>
                </p14:cNvPr>
                <p14:cNvContentPartPr/>
                <p14:nvPr/>
              </p14:nvContentPartPr>
              <p14:xfrm>
                <a:off x="6744383" y="6267051"/>
                <a:ext cx="181080" cy="62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7AFF2F7-1C3A-9ADE-B05A-B5EDD0E8012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681383" y="6204051"/>
                  <a:ext cx="3067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BC709ACF-80E3-E7B7-4079-ACE888FA0397}"/>
                    </a:ext>
                  </a:extLst>
                </p14:cNvPr>
                <p14:cNvContentPartPr/>
                <p14:nvPr/>
              </p14:nvContentPartPr>
              <p14:xfrm>
                <a:off x="6790103" y="6476211"/>
                <a:ext cx="222120" cy="19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782B344-0FD3-2E18-0979-EBD05A909C0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27463" y="6413571"/>
                  <a:ext cx="3477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E52C8FB1-A132-F0F5-032A-E67C39D348E4}"/>
                    </a:ext>
                  </a:extLst>
                </p14:cNvPr>
                <p14:cNvContentPartPr/>
                <p14:nvPr/>
              </p14:nvContentPartPr>
              <p14:xfrm>
                <a:off x="7452503" y="6377931"/>
                <a:ext cx="236520" cy="1652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D50A11B-3A7B-F674-8F36-43024E9AB47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389863" y="6314931"/>
                  <a:ext cx="3621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E28412A0-2AF1-18D8-03FB-C39499BB9423}"/>
                    </a:ext>
                  </a:extLst>
                </p14:cNvPr>
                <p14:cNvContentPartPr/>
                <p14:nvPr/>
              </p14:nvContentPartPr>
              <p14:xfrm>
                <a:off x="5973623" y="6333651"/>
                <a:ext cx="176040" cy="157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2E79BA6-4A7F-3E4D-A2E8-87FDA636A0E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910623" y="6270651"/>
                  <a:ext cx="3016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159F9ED4-481E-86D2-A7E1-085D5ABE9269}"/>
                    </a:ext>
                  </a:extLst>
                </p14:cNvPr>
                <p14:cNvContentPartPr/>
                <p14:nvPr/>
              </p14:nvContentPartPr>
              <p14:xfrm>
                <a:off x="4562063" y="6330411"/>
                <a:ext cx="414720" cy="57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A3DCB67-2C2D-A0B8-2F97-8C777B977AE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499063" y="6267411"/>
                  <a:ext cx="5403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D8DCA4B3-04C9-C5E9-3832-9F7AED45655B}"/>
                    </a:ext>
                  </a:extLst>
                </p14:cNvPr>
                <p14:cNvContentPartPr/>
                <p14:nvPr/>
              </p14:nvContentPartPr>
              <p14:xfrm>
                <a:off x="8322263" y="3508731"/>
                <a:ext cx="140040" cy="218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7734179-3997-CDA1-C0CB-F8ADDF77EB6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259263" y="3445731"/>
                  <a:ext cx="2656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5405613E-72F6-B70B-C1DF-B328B034D506}"/>
                    </a:ext>
                  </a:extLst>
                </p14:cNvPr>
                <p14:cNvContentPartPr/>
                <p14:nvPr/>
              </p14:nvContentPartPr>
              <p14:xfrm>
                <a:off x="8507663" y="3797811"/>
                <a:ext cx="2880" cy="115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D3AE738-BE4D-9D6E-6EEF-544A0325135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444663" y="3734811"/>
                  <a:ext cx="128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9F3CFFB1-B725-D67B-E1F3-AB5F2A4F8F7F}"/>
                    </a:ext>
                  </a:extLst>
                </p14:cNvPr>
                <p14:cNvContentPartPr/>
                <p14:nvPr/>
              </p14:nvContentPartPr>
              <p14:xfrm>
                <a:off x="8546183" y="3461571"/>
                <a:ext cx="898200" cy="693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33BE24F-FD13-2A56-22CD-42F3CFB827D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483183" y="3398571"/>
                  <a:ext cx="1023840" cy="81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986A4A01-4C13-CCA6-AC17-0B56B07B49DD}"/>
                    </a:ext>
                  </a:extLst>
                </p14:cNvPr>
                <p14:cNvContentPartPr/>
                <p14:nvPr/>
              </p14:nvContentPartPr>
              <p14:xfrm>
                <a:off x="8531783" y="3854691"/>
                <a:ext cx="694080" cy="3808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2F074CD-B5DB-ABDD-B55A-B2E9DDC9108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468783" y="3792051"/>
                  <a:ext cx="81972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F423A114-D29E-F0E7-53C0-9B52DCF30DB7}"/>
                    </a:ext>
                  </a:extLst>
                </p14:cNvPr>
                <p14:cNvContentPartPr/>
                <p14:nvPr/>
              </p14:nvContentPartPr>
              <p14:xfrm>
                <a:off x="9442223" y="3714291"/>
                <a:ext cx="741240" cy="537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E73A103-1CD4-C513-6AFC-CFDF8D30E18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379223" y="3651291"/>
                  <a:ext cx="866880" cy="66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1645F8E9-4854-9559-3288-38B58D395650}"/>
                    </a:ext>
                  </a:extLst>
                </p14:cNvPr>
                <p14:cNvContentPartPr/>
                <p14:nvPr/>
              </p14:nvContentPartPr>
              <p14:xfrm>
                <a:off x="8257823" y="3848571"/>
                <a:ext cx="223920" cy="6256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1ECE1E7-88A1-E284-716C-F1D51E921AB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194823" y="3785571"/>
                  <a:ext cx="349560" cy="75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614596BA-07D4-6A44-0D43-C642C099BF08}"/>
                  </a:ext>
                </a:extLst>
              </p14:cNvPr>
              <p14:cNvContentPartPr/>
              <p14:nvPr/>
            </p14:nvContentPartPr>
            <p14:xfrm>
              <a:off x="3318983" y="3234771"/>
              <a:ext cx="224280" cy="1850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14596BA-07D4-6A44-0D43-C642C099BF08}"/>
                  </a:ext>
                </a:extLst>
              </p:cNvPr>
              <p:cNvPicPr/>
              <p:nvPr/>
            </p:nvPicPr>
            <p:blipFill>
              <a:blip r:embed="rId340"/>
              <a:stretch>
                <a:fillRect/>
              </a:stretch>
            </p:blipFill>
            <p:spPr>
              <a:xfrm>
                <a:off x="3228983" y="3054771"/>
                <a:ext cx="403920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1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4F63C1E6-FAEC-A070-DDFB-12A6FF0071E3}"/>
                  </a:ext>
                </a:extLst>
              </p14:cNvPr>
              <p14:cNvContentPartPr/>
              <p14:nvPr/>
            </p14:nvContentPartPr>
            <p14:xfrm>
              <a:off x="4536463" y="6353811"/>
              <a:ext cx="360000" cy="1706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4F63C1E6-FAEC-A070-DDFB-12A6FF0071E3}"/>
                  </a:ext>
                </a:extLst>
              </p:cNvPr>
              <p:cNvPicPr/>
              <p:nvPr/>
            </p:nvPicPr>
            <p:blipFill>
              <a:blip r:embed="rId342"/>
              <a:stretch>
                <a:fillRect/>
              </a:stretch>
            </p:blipFill>
            <p:spPr>
              <a:xfrm>
                <a:off x="4446553" y="6173430"/>
                <a:ext cx="539461" cy="5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3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FAE07683-AAED-9EB3-468F-1F5CA46CC3D7}"/>
                  </a:ext>
                </a:extLst>
              </p14:cNvPr>
              <p14:cNvContentPartPr/>
              <p14:nvPr/>
            </p14:nvContentPartPr>
            <p14:xfrm>
              <a:off x="5848663" y="6390225"/>
              <a:ext cx="261000" cy="131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FAE07683-AAED-9EB3-468F-1F5CA46CC3D7}"/>
                  </a:ext>
                </a:extLst>
              </p:cNvPr>
              <p:cNvPicPr/>
              <p:nvPr/>
            </p:nvPicPr>
            <p:blipFill>
              <a:blip r:embed="rId344"/>
              <a:stretch>
                <a:fillRect/>
              </a:stretch>
            </p:blipFill>
            <p:spPr>
              <a:xfrm>
                <a:off x="5758663" y="6210715"/>
                <a:ext cx="440640" cy="4904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A27CDC18-20F5-DEB7-0939-2159F5641A2F}"/>
                  </a:ext>
                </a:extLst>
              </p14:cNvPr>
              <p14:cNvContentPartPr/>
              <p14:nvPr/>
            </p14:nvContentPartPr>
            <p14:xfrm>
              <a:off x="6766663" y="6302025"/>
              <a:ext cx="137520" cy="1551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A27CDC18-20F5-DEB7-0939-2159F5641A2F}"/>
                  </a:ext>
                </a:extLst>
              </p:cNvPr>
              <p:cNvPicPr/>
              <p:nvPr/>
            </p:nvPicPr>
            <p:blipFill>
              <a:blip r:embed="rId346"/>
              <a:stretch>
                <a:fillRect/>
              </a:stretch>
            </p:blipFill>
            <p:spPr>
              <a:xfrm>
                <a:off x="6676898" y="6121606"/>
                <a:ext cx="316691" cy="515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6CAB6097-BD66-0BC3-C965-E894562575E7}"/>
                  </a:ext>
                </a:extLst>
              </p14:cNvPr>
              <p14:cNvContentPartPr/>
              <p14:nvPr/>
            </p14:nvContentPartPr>
            <p14:xfrm>
              <a:off x="7310983" y="6409305"/>
              <a:ext cx="317880" cy="1954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6CAB6097-BD66-0BC3-C965-E894562575E7}"/>
                  </a:ext>
                </a:extLst>
              </p:cNvPr>
              <p:cNvPicPr/>
              <p:nvPr/>
            </p:nvPicPr>
            <p:blipFill>
              <a:blip r:embed="rId348"/>
              <a:stretch>
                <a:fillRect/>
              </a:stretch>
            </p:blipFill>
            <p:spPr>
              <a:xfrm>
                <a:off x="7221085" y="6229305"/>
                <a:ext cx="497317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10E05F4-244B-3317-3EF2-CAE86C80CEE7}"/>
                  </a:ext>
                </a:extLst>
              </p14:cNvPr>
              <p14:cNvContentPartPr/>
              <p14:nvPr/>
            </p14:nvContentPartPr>
            <p14:xfrm>
              <a:off x="9588343" y="3772105"/>
              <a:ext cx="553320" cy="3981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10E05F4-244B-3317-3EF2-CAE86C80CEE7}"/>
                  </a:ext>
                </a:extLst>
              </p:cNvPr>
              <p:cNvPicPr/>
              <p:nvPr/>
            </p:nvPicPr>
            <p:blipFill>
              <a:blip r:embed="rId350"/>
              <a:stretch>
                <a:fillRect/>
              </a:stretch>
            </p:blipFill>
            <p:spPr>
              <a:xfrm>
                <a:off x="9498343" y="3592105"/>
                <a:ext cx="732960" cy="75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1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BC4A95CC-1D8B-BBB5-4D43-FFD82DFCF9F8}"/>
                  </a:ext>
                </a:extLst>
              </p14:cNvPr>
              <p14:cNvContentPartPr/>
              <p14:nvPr/>
            </p14:nvContentPartPr>
            <p14:xfrm>
              <a:off x="3541698" y="2251105"/>
              <a:ext cx="4888080" cy="42440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BC4A95CC-1D8B-BBB5-4D43-FFD82DFCF9F8}"/>
                  </a:ext>
                </a:extLst>
              </p:cNvPr>
              <p:cNvPicPr/>
              <p:nvPr/>
            </p:nvPicPr>
            <p:blipFill>
              <a:blip r:embed="rId352"/>
              <a:stretch>
                <a:fillRect/>
              </a:stretch>
            </p:blipFill>
            <p:spPr>
              <a:xfrm>
                <a:off x="3451705" y="2071105"/>
                <a:ext cx="5067707" cy="46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73271FA-D75F-8C8E-869E-60E0DACB9FE1}"/>
                  </a:ext>
                </a:extLst>
              </p14:cNvPr>
              <p14:cNvContentPartPr/>
              <p14:nvPr/>
            </p14:nvContentPartPr>
            <p14:xfrm>
              <a:off x="4630338" y="4548625"/>
              <a:ext cx="693720" cy="17388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73271FA-D75F-8C8E-869E-60E0DACB9FE1}"/>
                  </a:ext>
                </a:extLst>
              </p:cNvPr>
              <p:cNvPicPr/>
              <p:nvPr/>
            </p:nvPicPr>
            <p:blipFill>
              <a:blip r:embed="rId354"/>
              <a:stretch>
                <a:fillRect/>
              </a:stretch>
            </p:blipFill>
            <p:spPr>
              <a:xfrm>
                <a:off x="4540338" y="4368625"/>
                <a:ext cx="873360" cy="20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C50D059D-A156-9260-95FE-21D9C58EC5F2}"/>
                  </a:ext>
                </a:extLst>
              </p14:cNvPr>
              <p14:cNvContentPartPr/>
              <p14:nvPr/>
            </p14:nvContentPartPr>
            <p14:xfrm>
              <a:off x="5362578" y="4596145"/>
              <a:ext cx="884520" cy="18486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C50D059D-A156-9260-95FE-21D9C58EC5F2}"/>
                  </a:ext>
                </a:extLst>
              </p:cNvPr>
              <p:cNvPicPr/>
              <p:nvPr/>
            </p:nvPicPr>
            <p:blipFill>
              <a:blip r:embed="rId356"/>
              <a:stretch>
                <a:fillRect/>
              </a:stretch>
            </p:blipFill>
            <p:spPr>
              <a:xfrm>
                <a:off x="5272541" y="4416110"/>
                <a:ext cx="1064233" cy="2208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1CAD53D-7E2C-986A-C357-75B5F60D2772}"/>
                  </a:ext>
                </a:extLst>
              </p14:cNvPr>
              <p14:cNvContentPartPr/>
              <p14:nvPr/>
            </p14:nvContentPartPr>
            <p14:xfrm>
              <a:off x="6786378" y="4547185"/>
              <a:ext cx="874800" cy="17042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1CAD53D-7E2C-986A-C357-75B5F60D2772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6696378" y="4367185"/>
                <a:ext cx="1054440" cy="20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9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2C1EFAD1-100C-6FD0-EF9C-D7C567CA1BEB}"/>
                  </a:ext>
                </a:extLst>
              </p14:cNvPr>
              <p14:cNvContentPartPr/>
              <p14:nvPr/>
            </p14:nvContentPartPr>
            <p14:xfrm>
              <a:off x="8421498" y="3549625"/>
              <a:ext cx="983520" cy="6674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2C1EFAD1-100C-6FD0-EF9C-D7C567CA1BEB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8331465" y="3369722"/>
                <a:ext cx="1163226" cy="1026886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99B24905-CB95-CBCA-B42C-B4C4238A4E23}"/>
              </a:ext>
            </a:extLst>
          </p:cNvPr>
          <p:cNvGrpSpPr/>
          <p:nvPr/>
        </p:nvGrpSpPr>
        <p:grpSpPr>
          <a:xfrm>
            <a:off x="3450258" y="907731"/>
            <a:ext cx="1881720" cy="1607400"/>
            <a:chOff x="3450258" y="907731"/>
            <a:chExt cx="1881720" cy="160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A33076E-74A2-A207-FF52-D5A648E1863C}"/>
                    </a:ext>
                  </a:extLst>
                </p14:cNvPr>
                <p14:cNvContentPartPr/>
                <p14:nvPr/>
              </p14:nvContentPartPr>
              <p14:xfrm>
                <a:off x="3450258" y="1041291"/>
                <a:ext cx="802440" cy="14738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A33076E-74A2-A207-FF52-D5A648E1863C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3360618" y="861651"/>
                  <a:ext cx="982080" cy="18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D7893E6-320B-656B-7ED6-23E025021AC9}"/>
                    </a:ext>
                  </a:extLst>
                </p14:cNvPr>
                <p14:cNvContentPartPr/>
                <p14:nvPr/>
              </p14:nvContentPartPr>
              <p14:xfrm>
                <a:off x="4445658" y="907731"/>
                <a:ext cx="886320" cy="15091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D7893E6-320B-656B-7ED6-23E025021AC9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4355658" y="727731"/>
                  <a:ext cx="1065960" cy="1868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2970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"/>
    </mc:Choice>
    <mc:Fallback xmlns="">
      <p:transition advClick="0" advTm="5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1B746183-6823-7A10-A362-8C9AFC6124A3}"/>
                  </a:ext>
                </a:extLst>
              </p14:cNvPr>
              <p14:cNvContentPartPr/>
              <p14:nvPr/>
            </p14:nvContentPartPr>
            <p14:xfrm>
              <a:off x="2924063" y="2452705"/>
              <a:ext cx="91800" cy="19692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1B746183-6823-7A10-A362-8C9AFC6124A3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2852063" y="2308705"/>
                <a:ext cx="235440" cy="48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6D0A87BF-4A25-6CCC-00D6-6E4122E393E7}"/>
                  </a:ext>
                </a:extLst>
              </p14:cNvPr>
              <p14:cNvContentPartPr/>
              <p14:nvPr/>
            </p14:nvContentPartPr>
            <p14:xfrm>
              <a:off x="2418263" y="2852305"/>
              <a:ext cx="359280" cy="12420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6D0A87BF-4A25-6CCC-00D6-6E4122E393E7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2346263" y="2708305"/>
                <a:ext cx="502920" cy="41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22B973BA-7C37-B4F5-BD6C-0982ABBF2455}"/>
                  </a:ext>
                </a:extLst>
              </p14:cNvPr>
              <p14:cNvContentPartPr/>
              <p14:nvPr/>
            </p14:nvContentPartPr>
            <p14:xfrm>
              <a:off x="2466503" y="3334345"/>
              <a:ext cx="267840" cy="11628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22B973BA-7C37-B4F5-BD6C-0982ABBF2455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2394503" y="3190345"/>
                <a:ext cx="411480" cy="40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099D510B-0287-C9B1-D71F-FB01D1D8A873}"/>
                  </a:ext>
                </a:extLst>
              </p14:cNvPr>
              <p14:cNvContentPartPr/>
              <p14:nvPr/>
            </p14:nvContentPartPr>
            <p14:xfrm>
              <a:off x="2700143" y="3652585"/>
              <a:ext cx="108360" cy="29736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099D510B-0287-C9B1-D71F-FB01D1D8A873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2628143" y="3508585"/>
                <a:ext cx="252000" cy="58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52E89ECF-1F9C-7F95-EEF7-CCE67652163E}"/>
                  </a:ext>
                </a:extLst>
              </p14:cNvPr>
              <p14:cNvContentPartPr/>
              <p14:nvPr/>
            </p14:nvContentPartPr>
            <p14:xfrm>
              <a:off x="3234743" y="3809545"/>
              <a:ext cx="48600" cy="34488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52E89ECF-1F9C-7F95-EEF7-CCE67652163E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3163103" y="3665905"/>
                <a:ext cx="192240" cy="63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3EA43A3D-38A4-F4EC-2EE8-AF9B52B744F9}"/>
                  </a:ext>
                </a:extLst>
              </p14:cNvPr>
              <p14:cNvContentPartPr/>
              <p14:nvPr/>
            </p14:nvContentPartPr>
            <p14:xfrm>
              <a:off x="3598343" y="3828985"/>
              <a:ext cx="125640" cy="25884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3EA43A3D-38A4-F4EC-2EE8-AF9B52B744F9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3526703" y="3685345"/>
                <a:ext cx="269280" cy="546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CD95FEFF-B098-67BB-0193-E2CFDE8B200B}"/>
              </a:ext>
            </a:extLst>
          </p:cNvPr>
          <p:cNvGrpSpPr/>
          <p:nvPr/>
        </p:nvGrpSpPr>
        <p:grpSpPr>
          <a:xfrm>
            <a:off x="1089143" y="950785"/>
            <a:ext cx="921240" cy="916560"/>
            <a:chOff x="1089143" y="950785"/>
            <a:chExt cx="921240" cy="91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CB01BDC-9EB2-9318-970C-CDA75935DA09}"/>
                    </a:ext>
                  </a:extLst>
                </p14:cNvPr>
                <p14:cNvContentPartPr/>
                <p14:nvPr/>
              </p14:nvContentPartPr>
              <p14:xfrm>
                <a:off x="1089143" y="1228345"/>
                <a:ext cx="107640" cy="4420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CB01BDC-9EB2-9318-970C-CDA75935DA09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026353" y="1165345"/>
                  <a:ext cx="232861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FCB1E2D-AB3E-C8B5-B6C1-B01C1A7EFB56}"/>
                    </a:ext>
                  </a:extLst>
                </p14:cNvPr>
                <p14:cNvContentPartPr/>
                <p14:nvPr/>
              </p14:nvContentPartPr>
              <p14:xfrm>
                <a:off x="1148903" y="1107745"/>
                <a:ext cx="224280" cy="3841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FCB1E2D-AB3E-C8B5-B6C1-B01C1A7EFB56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085903" y="1044804"/>
                  <a:ext cx="349920" cy="5096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53A58DB-AF0A-8ABB-EFB9-BFDC4CC57368}"/>
                    </a:ext>
                  </a:extLst>
                </p14:cNvPr>
                <p14:cNvContentPartPr/>
                <p14:nvPr/>
              </p14:nvContentPartPr>
              <p14:xfrm>
                <a:off x="1365623" y="950785"/>
                <a:ext cx="84600" cy="6868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53A58DB-AF0A-8ABB-EFB9-BFDC4CC57368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302623" y="887818"/>
                  <a:ext cx="210240" cy="8124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A8DFC43-98B5-15B9-D50F-C655E5F2672F}"/>
                    </a:ext>
                  </a:extLst>
                </p14:cNvPr>
                <p14:cNvContentPartPr/>
                <p14:nvPr/>
              </p14:nvContentPartPr>
              <p14:xfrm>
                <a:off x="1526903" y="1195585"/>
                <a:ext cx="205200" cy="2671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A8DFC43-98B5-15B9-D50F-C655E5F2672F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463792" y="1132585"/>
                  <a:ext cx="331061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10986E43-F45B-E61D-5CAA-992AC4354A12}"/>
                    </a:ext>
                  </a:extLst>
                </p14:cNvPr>
                <p14:cNvContentPartPr/>
                <p14:nvPr/>
              </p14:nvContentPartPr>
              <p14:xfrm>
                <a:off x="1538783" y="1063465"/>
                <a:ext cx="471600" cy="8038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10986E43-F45B-E61D-5CAA-992AC4354A12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475783" y="1000465"/>
                  <a:ext cx="597240" cy="9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DA4E34D-6EE2-9822-00D3-EBF3863B1603}"/>
              </a:ext>
            </a:extLst>
          </p:cNvPr>
          <p:cNvGrpSpPr/>
          <p:nvPr/>
        </p:nvGrpSpPr>
        <p:grpSpPr>
          <a:xfrm>
            <a:off x="3267863" y="963531"/>
            <a:ext cx="6915600" cy="5746680"/>
            <a:chOff x="3267863" y="963531"/>
            <a:chExt cx="6915600" cy="574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0FA54E08-52BA-2F08-863F-B00A9548215D}"/>
                    </a:ext>
                  </a:extLst>
                </p14:cNvPr>
                <p14:cNvContentPartPr/>
                <p14:nvPr/>
              </p14:nvContentPartPr>
              <p14:xfrm>
                <a:off x="3473063" y="2644731"/>
                <a:ext cx="648360" cy="553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9EA9041-E12C-141B-42C8-82D83A5913A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410423" y="2581731"/>
                  <a:ext cx="774000" cy="67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340F84FB-9C2A-D5F2-5DD6-18A42C390AE9}"/>
                    </a:ext>
                  </a:extLst>
                </p14:cNvPr>
                <p14:cNvContentPartPr/>
                <p14:nvPr/>
              </p14:nvContentPartPr>
              <p14:xfrm>
                <a:off x="3267863" y="3164211"/>
                <a:ext cx="328320" cy="2948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BA6BD7E-EDC6-2963-ABC2-CFAE3996141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05223" y="3101571"/>
                  <a:ext cx="4539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723F52B7-935F-74E2-9792-F33F8F8F350B}"/>
                    </a:ext>
                  </a:extLst>
                </p14:cNvPr>
                <p14:cNvContentPartPr/>
                <p14:nvPr/>
              </p14:nvContentPartPr>
              <p14:xfrm>
                <a:off x="4094423" y="2922291"/>
                <a:ext cx="9360" cy="29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94087BE-0816-0612-7EC9-E1B369A70C2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031423" y="2859291"/>
                  <a:ext cx="135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5FD7FF90-CC6A-5E43-E8A6-44F742D31D7F}"/>
                    </a:ext>
                  </a:extLst>
                </p14:cNvPr>
                <p14:cNvContentPartPr/>
                <p14:nvPr/>
              </p14:nvContentPartPr>
              <p14:xfrm>
                <a:off x="3567023" y="3397491"/>
                <a:ext cx="872280" cy="118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254159B-EF60-EA09-44B5-3006E8F61CE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04383" y="3334491"/>
                  <a:ext cx="9979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4E06A3C1-92C9-EA04-8634-A2C4B4F28BA9}"/>
                    </a:ext>
                  </a:extLst>
                </p14:cNvPr>
                <p14:cNvContentPartPr/>
                <p14:nvPr/>
              </p14:nvContentPartPr>
              <p14:xfrm>
                <a:off x="4571783" y="2287251"/>
                <a:ext cx="492120" cy="442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5C9D30E-4DB7-E110-6D84-ADE4B3D7459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508783" y="2224251"/>
                  <a:ext cx="61776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9AC1EBB-2672-D17A-BB9C-4F9DCC4BB851}"/>
                    </a:ext>
                  </a:extLst>
                </p14:cNvPr>
                <p14:cNvContentPartPr/>
                <p14:nvPr/>
              </p14:nvContentPartPr>
              <p14:xfrm>
                <a:off x="4147703" y="2449971"/>
                <a:ext cx="457920" cy="139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7CAEB52-A0B2-2F29-2948-0A91CC5D604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084703" y="2387331"/>
                  <a:ext cx="5835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DD7C789A-1B45-E181-3B59-FB2DE1B06385}"/>
                    </a:ext>
                  </a:extLst>
                </p14:cNvPr>
                <p14:cNvContentPartPr/>
                <p14:nvPr/>
              </p14:nvContentPartPr>
              <p14:xfrm>
                <a:off x="3962303" y="1976931"/>
                <a:ext cx="262800" cy="500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E93A4E5-B006-4B40-1CC3-3A1D58AC94F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99303" y="1914291"/>
                  <a:ext cx="38844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F401967D-D331-CA1C-B986-59C5737A56BC}"/>
                    </a:ext>
                  </a:extLst>
                </p14:cNvPr>
                <p14:cNvContentPartPr/>
                <p14:nvPr/>
              </p14:nvContentPartPr>
              <p14:xfrm>
                <a:off x="3376943" y="1805931"/>
                <a:ext cx="540000" cy="2145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05A9D99-354D-B8F2-EEF6-F2B97B1CA15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13943" y="1742931"/>
                  <a:ext cx="66564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6DF9E188-A893-B5EC-B8DF-D5BB0271A7A6}"/>
                    </a:ext>
                  </a:extLst>
                </p14:cNvPr>
                <p14:cNvContentPartPr/>
                <p14:nvPr/>
              </p14:nvContentPartPr>
              <p14:xfrm>
                <a:off x="3747743" y="1395171"/>
                <a:ext cx="147240" cy="510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41273ED-718B-9652-6718-56395119249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685103" y="1332171"/>
                  <a:ext cx="272880" cy="63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85B29A57-3380-59AC-8BC4-6AEEA99C8CEA}"/>
                    </a:ext>
                  </a:extLst>
                </p14:cNvPr>
                <p14:cNvContentPartPr/>
                <p14:nvPr/>
              </p14:nvContentPartPr>
              <p14:xfrm>
                <a:off x="3420143" y="1282491"/>
                <a:ext cx="289440" cy="2178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95174D3-1388-2D4E-0256-4DF24E5BB75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357503" y="1219491"/>
                  <a:ext cx="41508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C1BAE32F-B5F5-93FF-249F-D8DE0024A15F}"/>
                    </a:ext>
                  </a:extLst>
                </p14:cNvPr>
                <p14:cNvContentPartPr/>
                <p14:nvPr/>
              </p14:nvContentPartPr>
              <p14:xfrm>
                <a:off x="3851423" y="1012851"/>
                <a:ext cx="128160" cy="3286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761EE57-C3C3-78B9-5D8E-BB66AF05E33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788423" y="949851"/>
                  <a:ext cx="25380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892C65BC-6EDD-B7A3-E985-974E8866DCED}"/>
                    </a:ext>
                  </a:extLst>
                </p14:cNvPr>
                <p14:cNvContentPartPr/>
                <p14:nvPr/>
              </p14:nvContentPartPr>
              <p14:xfrm>
                <a:off x="4082543" y="1739331"/>
                <a:ext cx="99000" cy="358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91F4270-CD5A-3CB6-9383-F21AE1D3C03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019903" y="1676331"/>
                  <a:ext cx="22464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6CE07E58-65A1-80BB-BD6A-FAE1C38DD7C6}"/>
                    </a:ext>
                  </a:extLst>
                </p14:cNvPr>
                <p14:cNvContentPartPr/>
                <p14:nvPr/>
              </p14:nvContentPartPr>
              <p14:xfrm>
                <a:off x="4159583" y="2162691"/>
                <a:ext cx="101520" cy="116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815B6C6-A495-481A-6126-DD57EF94D9A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96943" y="2099691"/>
                  <a:ext cx="2271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577C0663-87E3-2348-6041-339BCA71C405}"/>
                    </a:ext>
                  </a:extLst>
                </p14:cNvPr>
                <p14:cNvContentPartPr/>
                <p14:nvPr/>
              </p14:nvContentPartPr>
              <p14:xfrm>
                <a:off x="4464143" y="1377531"/>
                <a:ext cx="466560" cy="1007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B7F3522-A4F3-ABAC-49D6-F3DB4D67373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401503" y="1314891"/>
                  <a:ext cx="592200" cy="11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F1A0E91D-A944-AA5F-3948-3F73D7E80BC2}"/>
                    </a:ext>
                  </a:extLst>
                </p14:cNvPr>
                <p14:cNvContentPartPr/>
                <p14:nvPr/>
              </p14:nvContentPartPr>
              <p14:xfrm>
                <a:off x="4415183" y="1675611"/>
                <a:ext cx="647640" cy="353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7279B4F-0DFB-4BD9-2C96-2E60680EDB2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352183" y="1612971"/>
                  <a:ext cx="77328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FD632379-ED12-E0CF-304B-C22DC722FCE2}"/>
                    </a:ext>
                  </a:extLst>
                </p14:cNvPr>
                <p14:cNvContentPartPr/>
                <p14:nvPr/>
              </p14:nvContentPartPr>
              <p14:xfrm>
                <a:off x="4728383" y="1242891"/>
                <a:ext cx="344520" cy="316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8E1A281-4783-0DBE-3069-8CB1F944B0D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65383" y="1179891"/>
                  <a:ext cx="47016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41AE8381-DE50-B499-8858-278309E8CBFC}"/>
                    </a:ext>
                  </a:extLst>
                </p14:cNvPr>
                <p14:cNvContentPartPr/>
                <p14:nvPr/>
              </p14:nvContentPartPr>
              <p14:xfrm>
                <a:off x="5050943" y="963531"/>
                <a:ext cx="241200" cy="223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4518227-CC55-E4C9-5E1E-53E3A674E0C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88303" y="900891"/>
                  <a:ext cx="36684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E7D8705A-5781-F672-71E6-5499703B70B8}"/>
                    </a:ext>
                  </a:extLst>
                </p14:cNvPr>
                <p14:cNvContentPartPr/>
                <p14:nvPr/>
              </p14:nvContentPartPr>
              <p14:xfrm>
                <a:off x="5024663" y="1382211"/>
                <a:ext cx="320760" cy="54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9D99890-CCBE-2D20-759E-A068152D89C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61663" y="1319571"/>
                  <a:ext cx="4464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34246B36-211F-8ECE-56EE-CCEFFF67E15C}"/>
                    </a:ext>
                  </a:extLst>
                </p14:cNvPr>
                <p14:cNvContentPartPr/>
                <p14:nvPr/>
              </p14:nvContentPartPr>
              <p14:xfrm>
                <a:off x="4685903" y="2425851"/>
                <a:ext cx="155880" cy="176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DBDF702-AE5A-29DA-A720-C2E5E281665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23263" y="2363211"/>
                  <a:ext cx="2815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3603CCFB-708F-D657-C803-1CA9B98BB868}"/>
                    </a:ext>
                  </a:extLst>
                </p14:cNvPr>
                <p14:cNvContentPartPr/>
                <p14:nvPr/>
              </p14:nvContentPartPr>
              <p14:xfrm>
                <a:off x="4598063" y="2164131"/>
                <a:ext cx="200160" cy="1530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4DEBE89-63BF-CAA0-9E97-74971DEA823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35423" y="2101131"/>
                  <a:ext cx="3258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E8470BDC-5B34-71F2-6429-A84DF32DED14}"/>
                    </a:ext>
                  </a:extLst>
                </p14:cNvPr>
                <p14:cNvContentPartPr/>
                <p14:nvPr/>
              </p14:nvContentPartPr>
              <p14:xfrm>
                <a:off x="4782743" y="2709891"/>
                <a:ext cx="485280" cy="517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2D02731-611D-CF68-31C9-11B15B368A3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20103" y="2646891"/>
                  <a:ext cx="61092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EBD6A95C-0CF4-2603-BBA6-DBAF2197B0F8}"/>
                    </a:ext>
                  </a:extLst>
                </p14:cNvPr>
                <p14:cNvContentPartPr/>
                <p14:nvPr/>
              </p14:nvContentPartPr>
              <p14:xfrm>
                <a:off x="4338143" y="3472731"/>
                <a:ext cx="558360" cy="1294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B93BE32-FCC5-74FB-761F-771B36E07AB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275143" y="3409731"/>
                  <a:ext cx="684000" cy="14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6135B80E-A070-73AC-6E47-7A1A8C7A2C7A}"/>
                    </a:ext>
                  </a:extLst>
                </p14:cNvPr>
                <p14:cNvContentPartPr/>
                <p14:nvPr/>
              </p14:nvContentPartPr>
              <p14:xfrm>
                <a:off x="5365943" y="3251331"/>
                <a:ext cx="3273840" cy="364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11AEEA8-7E64-2F63-8AD6-362E68DF534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303303" y="3188691"/>
                  <a:ext cx="33994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64D28DA0-B552-5365-9FCF-ECE65F743D99}"/>
                    </a:ext>
                  </a:extLst>
                </p14:cNvPr>
                <p14:cNvContentPartPr/>
                <p14:nvPr/>
              </p14:nvContentPartPr>
              <p14:xfrm>
                <a:off x="4465583" y="4758651"/>
                <a:ext cx="836280" cy="1895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A94E1B3-8C6D-AD8F-E97F-CEF3731BCD9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02943" y="4696011"/>
                  <a:ext cx="961920" cy="20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E2E3C604-E44D-F28D-0315-04662EE3C110}"/>
                    </a:ext>
                  </a:extLst>
                </p14:cNvPr>
                <p14:cNvContentPartPr/>
                <p14:nvPr/>
              </p14:nvContentPartPr>
              <p14:xfrm>
                <a:off x="5078303" y="4562091"/>
                <a:ext cx="512640" cy="466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A7E1110-65B8-789B-7A69-9B49F1C1FE6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15663" y="4499091"/>
                  <a:ext cx="63828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F2E1C733-36CF-20A8-E46E-2D508C633ACD}"/>
                    </a:ext>
                  </a:extLst>
                </p14:cNvPr>
                <p14:cNvContentPartPr/>
                <p14:nvPr/>
              </p14:nvContentPartPr>
              <p14:xfrm>
                <a:off x="5588063" y="4776291"/>
                <a:ext cx="701280" cy="1813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ED80D8-AC3B-708E-09E6-4BD7EAA3398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525423" y="4713291"/>
                  <a:ext cx="826920" cy="19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8D19DB3D-0D17-F8F2-4768-8742288E7505}"/>
                    </a:ext>
                  </a:extLst>
                </p14:cNvPr>
                <p14:cNvContentPartPr/>
                <p14:nvPr/>
              </p14:nvContentPartPr>
              <p14:xfrm>
                <a:off x="6195023" y="4571451"/>
                <a:ext cx="857880" cy="330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90971D7-8822-B33C-CE22-E90F76A7EBD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132383" y="4508811"/>
                  <a:ext cx="9835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CD8818B6-843A-1CA2-9EE0-070161B4229A}"/>
                    </a:ext>
                  </a:extLst>
                </p14:cNvPr>
                <p14:cNvContentPartPr/>
                <p14:nvPr/>
              </p14:nvContentPartPr>
              <p14:xfrm>
                <a:off x="7129583" y="3949731"/>
                <a:ext cx="513000" cy="22723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07DCA87-6F4C-0EE2-FD11-705CE5E7430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66943" y="3887091"/>
                  <a:ext cx="638640" cy="23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9AB601F9-984F-E84B-D869-C82018901320}"/>
                    </a:ext>
                  </a:extLst>
                </p14:cNvPr>
                <p14:cNvContentPartPr/>
                <p14:nvPr/>
              </p14:nvContentPartPr>
              <p14:xfrm>
                <a:off x="7924823" y="4084731"/>
                <a:ext cx="496440" cy="2251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C0A8BD1-348E-3496-5E8B-74596B78416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861823" y="4021731"/>
                  <a:ext cx="622080" cy="23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F843C721-A774-9734-5546-864A9A61EC71}"/>
                    </a:ext>
                  </a:extLst>
                </p14:cNvPr>
                <p14:cNvContentPartPr/>
                <p14:nvPr/>
              </p14:nvContentPartPr>
              <p14:xfrm>
                <a:off x="7266383" y="6330411"/>
                <a:ext cx="666000" cy="3798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8CBEF9A-5448-27D0-8887-74D35FDE4D5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203743" y="6267411"/>
                  <a:ext cx="791640" cy="50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A45AFCCB-2F60-E9B1-2111-F3EF7247CD17}"/>
                    </a:ext>
                  </a:extLst>
                </p14:cNvPr>
                <p14:cNvContentPartPr/>
                <p14:nvPr/>
              </p14:nvContentPartPr>
              <p14:xfrm>
                <a:off x="6734303" y="4765131"/>
                <a:ext cx="201600" cy="1734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E813F91-7D21-6646-5A40-60BC52C6ABB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671303" y="4702131"/>
                  <a:ext cx="327240" cy="18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AAAEC86E-2186-C11C-AB10-ED225213B8CE}"/>
                    </a:ext>
                  </a:extLst>
                </p14:cNvPr>
                <p14:cNvContentPartPr/>
                <p14:nvPr/>
              </p14:nvContentPartPr>
              <p14:xfrm>
                <a:off x="6936983" y="5055291"/>
                <a:ext cx="419400" cy="1421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AB5DA91-AEDA-9CE5-7C94-0C4CE131D2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74343" y="4992291"/>
                  <a:ext cx="545040" cy="154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2C61E901-162D-148A-63D1-97A1B45BAC98}"/>
                    </a:ext>
                  </a:extLst>
                </p14:cNvPr>
                <p14:cNvContentPartPr/>
                <p14:nvPr/>
              </p14:nvContentPartPr>
              <p14:xfrm>
                <a:off x="6744383" y="6267051"/>
                <a:ext cx="181080" cy="62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7AFF2F7-1C3A-9ADE-B05A-B5EDD0E8012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681383" y="6204051"/>
                  <a:ext cx="3067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71FD168E-1AF9-54CB-0B70-888B28B88A85}"/>
                    </a:ext>
                  </a:extLst>
                </p14:cNvPr>
                <p14:cNvContentPartPr/>
                <p14:nvPr/>
              </p14:nvContentPartPr>
              <p14:xfrm>
                <a:off x="6790103" y="6476211"/>
                <a:ext cx="222120" cy="19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782B344-0FD3-2E18-0979-EBD05A909C0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27463" y="6413571"/>
                  <a:ext cx="3477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3F3E33F5-8C77-9206-9E8D-D5E0B030EB34}"/>
                    </a:ext>
                  </a:extLst>
                </p14:cNvPr>
                <p14:cNvContentPartPr/>
                <p14:nvPr/>
              </p14:nvContentPartPr>
              <p14:xfrm>
                <a:off x="7452503" y="6377931"/>
                <a:ext cx="236520" cy="1652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D50A11B-3A7B-F674-8F36-43024E9AB47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389863" y="6314931"/>
                  <a:ext cx="3621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CCF8B2C9-1BFE-952D-2C07-22D8930B7716}"/>
                    </a:ext>
                  </a:extLst>
                </p14:cNvPr>
                <p14:cNvContentPartPr/>
                <p14:nvPr/>
              </p14:nvContentPartPr>
              <p14:xfrm>
                <a:off x="5973623" y="6333651"/>
                <a:ext cx="176040" cy="157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2E79BA6-4A7F-3E4D-A2E8-87FDA636A0E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910623" y="6270651"/>
                  <a:ext cx="3016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0E023454-B0A8-2D76-7A38-01A901E5462E}"/>
                    </a:ext>
                  </a:extLst>
                </p14:cNvPr>
                <p14:cNvContentPartPr/>
                <p14:nvPr/>
              </p14:nvContentPartPr>
              <p14:xfrm>
                <a:off x="4562063" y="6330411"/>
                <a:ext cx="414720" cy="57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A3DCB67-2C2D-A0B8-2F97-8C777B977AE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499063" y="6267411"/>
                  <a:ext cx="5403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0EF21AD9-A186-F5E6-CD17-7C7D27D0A076}"/>
                    </a:ext>
                  </a:extLst>
                </p14:cNvPr>
                <p14:cNvContentPartPr/>
                <p14:nvPr/>
              </p14:nvContentPartPr>
              <p14:xfrm>
                <a:off x="8322263" y="3508731"/>
                <a:ext cx="140040" cy="218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7734179-3997-CDA1-C0CB-F8ADDF77EB6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259263" y="3445731"/>
                  <a:ext cx="2656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3DD08049-296B-FD73-3185-0BEEA2F8AA42}"/>
                    </a:ext>
                  </a:extLst>
                </p14:cNvPr>
                <p14:cNvContentPartPr/>
                <p14:nvPr/>
              </p14:nvContentPartPr>
              <p14:xfrm>
                <a:off x="8507663" y="3797811"/>
                <a:ext cx="2880" cy="115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D3AE738-BE4D-9D6E-6EEF-544A0325135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444663" y="3734811"/>
                  <a:ext cx="128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48F5185B-A5A9-821A-CA73-C7DBE0B23143}"/>
                    </a:ext>
                  </a:extLst>
                </p14:cNvPr>
                <p14:cNvContentPartPr/>
                <p14:nvPr/>
              </p14:nvContentPartPr>
              <p14:xfrm>
                <a:off x="8546183" y="3461571"/>
                <a:ext cx="898200" cy="693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33BE24F-FD13-2A56-22CD-42F3CFB827D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483183" y="3398571"/>
                  <a:ext cx="1023840" cy="81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A8CC2DB8-89B3-3B94-9B87-637287118465}"/>
                    </a:ext>
                  </a:extLst>
                </p14:cNvPr>
                <p14:cNvContentPartPr/>
                <p14:nvPr/>
              </p14:nvContentPartPr>
              <p14:xfrm>
                <a:off x="8531783" y="3854691"/>
                <a:ext cx="694080" cy="3808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2F074CD-B5DB-ABDD-B55A-B2E9DDC9108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468783" y="3792051"/>
                  <a:ext cx="81972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601F3220-E02A-8691-B8A4-554EAA97869A}"/>
                    </a:ext>
                  </a:extLst>
                </p14:cNvPr>
                <p14:cNvContentPartPr/>
                <p14:nvPr/>
              </p14:nvContentPartPr>
              <p14:xfrm>
                <a:off x="9442223" y="3714291"/>
                <a:ext cx="741240" cy="537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E73A103-1CD4-C513-6AFC-CFDF8D30E18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379223" y="3651291"/>
                  <a:ext cx="866880" cy="66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817D8D9D-DE0C-D74C-551F-8F80A9866085}"/>
                    </a:ext>
                  </a:extLst>
                </p14:cNvPr>
                <p14:cNvContentPartPr/>
                <p14:nvPr/>
              </p14:nvContentPartPr>
              <p14:xfrm>
                <a:off x="8257823" y="3848571"/>
                <a:ext cx="223920" cy="6256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1ECE1E7-88A1-E284-716C-F1D51E921AB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194823" y="3785571"/>
                  <a:ext cx="349560" cy="75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D4641FD4-769B-8125-5E24-3546409CA44A}"/>
                  </a:ext>
                </a:extLst>
              </p14:cNvPr>
              <p14:cNvContentPartPr/>
              <p14:nvPr/>
            </p14:nvContentPartPr>
            <p14:xfrm>
              <a:off x="3318983" y="3234771"/>
              <a:ext cx="224280" cy="1850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D4641FD4-769B-8125-5E24-3546409CA44A}"/>
                  </a:ext>
                </a:extLst>
              </p:cNvPr>
              <p:cNvPicPr/>
              <p:nvPr/>
            </p:nvPicPr>
            <p:blipFill>
              <a:blip r:embed="rId331"/>
              <a:stretch>
                <a:fillRect/>
              </a:stretch>
            </p:blipFill>
            <p:spPr>
              <a:xfrm>
                <a:off x="3228983" y="3054771"/>
                <a:ext cx="403920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2842B9C3-D66C-3092-BDC1-C3B4510F472A}"/>
                  </a:ext>
                </a:extLst>
              </p14:cNvPr>
              <p14:cNvContentPartPr/>
              <p14:nvPr/>
            </p14:nvContentPartPr>
            <p14:xfrm>
              <a:off x="4536463" y="6353811"/>
              <a:ext cx="360000" cy="1706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2842B9C3-D66C-3092-BDC1-C3B4510F472A}"/>
                  </a:ext>
                </a:extLst>
              </p:cNvPr>
              <p:cNvPicPr/>
              <p:nvPr/>
            </p:nvPicPr>
            <p:blipFill>
              <a:blip r:embed="rId333"/>
              <a:stretch>
                <a:fillRect/>
              </a:stretch>
            </p:blipFill>
            <p:spPr>
              <a:xfrm>
                <a:off x="4446553" y="6173430"/>
                <a:ext cx="539461" cy="5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D8714B4C-071C-B445-77A5-4294EF4AC3F4}"/>
                  </a:ext>
                </a:extLst>
              </p14:cNvPr>
              <p14:cNvContentPartPr/>
              <p14:nvPr/>
            </p14:nvContentPartPr>
            <p14:xfrm>
              <a:off x="5848663" y="6390225"/>
              <a:ext cx="261000" cy="1317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D8714B4C-071C-B445-77A5-4294EF4AC3F4}"/>
                  </a:ext>
                </a:extLst>
              </p:cNvPr>
              <p:cNvPicPr/>
              <p:nvPr/>
            </p:nvPicPr>
            <p:blipFill>
              <a:blip r:embed="rId335"/>
              <a:stretch>
                <a:fillRect/>
              </a:stretch>
            </p:blipFill>
            <p:spPr>
              <a:xfrm>
                <a:off x="5758663" y="6210715"/>
                <a:ext cx="440640" cy="4904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63267B97-4BED-FD32-25D1-8923363240E7}"/>
                  </a:ext>
                </a:extLst>
              </p14:cNvPr>
              <p14:cNvContentPartPr/>
              <p14:nvPr/>
            </p14:nvContentPartPr>
            <p14:xfrm>
              <a:off x="6766663" y="6302025"/>
              <a:ext cx="137520" cy="1551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63267B97-4BED-FD32-25D1-8923363240E7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6676898" y="6121606"/>
                <a:ext cx="316691" cy="515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8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C52CDBAD-4D9B-72C1-8800-2C3686405AAA}"/>
                  </a:ext>
                </a:extLst>
              </p14:cNvPr>
              <p14:cNvContentPartPr/>
              <p14:nvPr/>
            </p14:nvContentPartPr>
            <p14:xfrm>
              <a:off x="7310983" y="6409305"/>
              <a:ext cx="317880" cy="1954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C52CDBAD-4D9B-72C1-8800-2C3686405AAA}"/>
                  </a:ext>
                </a:extLst>
              </p:cNvPr>
              <p:cNvPicPr/>
              <p:nvPr/>
            </p:nvPicPr>
            <p:blipFill>
              <a:blip r:embed="rId339"/>
              <a:stretch>
                <a:fillRect/>
              </a:stretch>
            </p:blipFill>
            <p:spPr>
              <a:xfrm>
                <a:off x="7221085" y="6229305"/>
                <a:ext cx="497317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0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58B866B-E72E-60E7-5E8E-D993791C63CD}"/>
                  </a:ext>
                </a:extLst>
              </p14:cNvPr>
              <p14:cNvContentPartPr/>
              <p14:nvPr/>
            </p14:nvContentPartPr>
            <p14:xfrm>
              <a:off x="9588343" y="3772105"/>
              <a:ext cx="553320" cy="398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58B866B-E72E-60E7-5E8E-D993791C63CD}"/>
                  </a:ext>
                </a:extLst>
              </p:cNvPr>
              <p:cNvPicPr/>
              <p:nvPr/>
            </p:nvPicPr>
            <p:blipFill>
              <a:blip r:embed="rId341"/>
              <a:stretch>
                <a:fillRect/>
              </a:stretch>
            </p:blipFill>
            <p:spPr>
              <a:xfrm>
                <a:off x="9498343" y="3592105"/>
                <a:ext cx="732960" cy="75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0CB4E778-DD7C-D666-743F-3A8F139BB781}"/>
                  </a:ext>
                </a:extLst>
              </p14:cNvPr>
              <p14:cNvContentPartPr/>
              <p14:nvPr/>
            </p14:nvContentPartPr>
            <p14:xfrm>
              <a:off x="3541698" y="2251105"/>
              <a:ext cx="4888080" cy="42440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0CB4E778-DD7C-D666-743F-3A8F139BB781}"/>
                  </a:ext>
                </a:extLst>
              </p:cNvPr>
              <p:cNvPicPr/>
              <p:nvPr/>
            </p:nvPicPr>
            <p:blipFill>
              <a:blip r:embed="rId343"/>
              <a:stretch>
                <a:fillRect/>
              </a:stretch>
            </p:blipFill>
            <p:spPr>
              <a:xfrm>
                <a:off x="3451705" y="2071105"/>
                <a:ext cx="5067707" cy="46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63195E73-6C78-A301-D3D4-3E165C10D268}"/>
                  </a:ext>
                </a:extLst>
              </p14:cNvPr>
              <p14:cNvContentPartPr/>
              <p14:nvPr/>
            </p14:nvContentPartPr>
            <p14:xfrm>
              <a:off x="4630338" y="4548625"/>
              <a:ext cx="693720" cy="173880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63195E73-6C78-A301-D3D4-3E165C10D268}"/>
                  </a:ext>
                </a:extLst>
              </p:cNvPr>
              <p:cNvPicPr/>
              <p:nvPr/>
            </p:nvPicPr>
            <p:blipFill>
              <a:blip r:embed="rId345"/>
              <a:stretch>
                <a:fillRect/>
              </a:stretch>
            </p:blipFill>
            <p:spPr>
              <a:xfrm>
                <a:off x="4540338" y="4368625"/>
                <a:ext cx="873360" cy="20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49592815-5750-85C8-1F7D-735BD178E180}"/>
                  </a:ext>
                </a:extLst>
              </p14:cNvPr>
              <p14:cNvContentPartPr/>
              <p14:nvPr/>
            </p14:nvContentPartPr>
            <p14:xfrm>
              <a:off x="5362578" y="4596145"/>
              <a:ext cx="884520" cy="18486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49592815-5750-85C8-1F7D-735BD178E180}"/>
                  </a:ext>
                </a:extLst>
              </p:cNvPr>
              <p:cNvPicPr/>
              <p:nvPr/>
            </p:nvPicPr>
            <p:blipFill>
              <a:blip r:embed="rId347"/>
              <a:stretch>
                <a:fillRect/>
              </a:stretch>
            </p:blipFill>
            <p:spPr>
              <a:xfrm>
                <a:off x="5272541" y="4416110"/>
                <a:ext cx="1064233" cy="2208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7FC73CF5-3822-79B0-6F13-103F19DF33B6}"/>
                  </a:ext>
                </a:extLst>
              </p14:cNvPr>
              <p14:cNvContentPartPr/>
              <p14:nvPr/>
            </p14:nvContentPartPr>
            <p14:xfrm>
              <a:off x="6786378" y="4547185"/>
              <a:ext cx="874800" cy="17042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7FC73CF5-3822-79B0-6F13-103F19DF33B6}"/>
                  </a:ext>
                </a:extLst>
              </p:cNvPr>
              <p:cNvPicPr/>
              <p:nvPr/>
            </p:nvPicPr>
            <p:blipFill>
              <a:blip r:embed="rId349"/>
              <a:stretch>
                <a:fillRect/>
              </a:stretch>
            </p:blipFill>
            <p:spPr>
              <a:xfrm>
                <a:off x="6696378" y="4367185"/>
                <a:ext cx="1054440" cy="20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D250CB4B-68F9-FFE7-D59B-AB9AA1474BDC}"/>
                  </a:ext>
                </a:extLst>
              </p14:cNvPr>
              <p14:cNvContentPartPr/>
              <p14:nvPr/>
            </p14:nvContentPartPr>
            <p14:xfrm>
              <a:off x="8421498" y="3549625"/>
              <a:ext cx="983520" cy="6674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D250CB4B-68F9-FFE7-D59B-AB9AA1474BDC}"/>
                  </a:ext>
                </a:extLst>
              </p:cNvPr>
              <p:cNvPicPr/>
              <p:nvPr/>
            </p:nvPicPr>
            <p:blipFill>
              <a:blip r:embed="rId351"/>
              <a:stretch>
                <a:fillRect/>
              </a:stretch>
            </p:blipFill>
            <p:spPr>
              <a:xfrm>
                <a:off x="8331465" y="3369722"/>
                <a:ext cx="1163226" cy="1026886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1E87FEE4-55FB-D32C-B6F7-08219255B051}"/>
              </a:ext>
            </a:extLst>
          </p:cNvPr>
          <p:cNvGrpSpPr/>
          <p:nvPr/>
        </p:nvGrpSpPr>
        <p:grpSpPr>
          <a:xfrm>
            <a:off x="3450258" y="907731"/>
            <a:ext cx="1881720" cy="1607400"/>
            <a:chOff x="3450258" y="907731"/>
            <a:chExt cx="1881720" cy="160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F0904040-BCF4-5136-C858-0FE755D40BA1}"/>
                    </a:ext>
                  </a:extLst>
                </p14:cNvPr>
                <p14:cNvContentPartPr/>
                <p14:nvPr/>
              </p14:nvContentPartPr>
              <p14:xfrm>
                <a:off x="3450258" y="1041291"/>
                <a:ext cx="802440" cy="14738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F0904040-BCF4-5136-C858-0FE755D40BA1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3360618" y="861651"/>
                  <a:ext cx="982080" cy="18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746710B-9633-752C-5DC2-33A8EE7CF65A}"/>
                    </a:ext>
                  </a:extLst>
                </p14:cNvPr>
                <p14:cNvContentPartPr/>
                <p14:nvPr/>
              </p14:nvContentPartPr>
              <p14:xfrm>
                <a:off x="4445658" y="907731"/>
                <a:ext cx="886320" cy="15091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746710B-9633-752C-5DC2-33A8EE7CF65A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4355658" y="727731"/>
                  <a:ext cx="1065960" cy="1868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1531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"/>
    </mc:Choice>
    <mc:Fallback xmlns="">
      <p:transition advClick="0" advTm="1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BBFC16C3-2562-C6A8-E93A-05ABA6424CB9}"/>
              </a:ext>
            </a:extLst>
          </p:cNvPr>
          <p:cNvGrpSpPr/>
          <p:nvPr/>
        </p:nvGrpSpPr>
        <p:grpSpPr>
          <a:xfrm>
            <a:off x="2232863" y="2333545"/>
            <a:ext cx="1573200" cy="1931760"/>
            <a:chOff x="2232863" y="2333545"/>
            <a:chExt cx="1573200" cy="193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E495FE2A-8596-CE4B-E9E0-2C6C3E9C8385}"/>
                    </a:ext>
                  </a:extLst>
                </p14:cNvPr>
                <p14:cNvContentPartPr/>
                <p14:nvPr/>
              </p14:nvContentPartPr>
              <p14:xfrm>
                <a:off x="2878343" y="2333545"/>
                <a:ext cx="36360" cy="1083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E495FE2A-8596-CE4B-E9E0-2C6C3E9C838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89225" y="2152945"/>
                  <a:ext cx="214239" cy="46919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B4FCF46-7D31-0C2C-D2BC-3699871F02A9}"/>
                    </a:ext>
                  </a:extLst>
                </p14:cNvPr>
                <p14:cNvContentPartPr/>
                <p14:nvPr/>
              </p14:nvContentPartPr>
              <p14:xfrm>
                <a:off x="2232863" y="2798305"/>
                <a:ext cx="160560" cy="63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B4FCF46-7D31-0C2C-D2BC-3699871F02A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142863" y="2619322"/>
                  <a:ext cx="340200" cy="42096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B8B6E411-3CB1-AE41-6516-6F5F8C931F6D}"/>
                    </a:ext>
                  </a:extLst>
                </p14:cNvPr>
                <p14:cNvContentPartPr/>
                <p14:nvPr/>
              </p14:nvContentPartPr>
              <p14:xfrm>
                <a:off x="2312063" y="3405625"/>
                <a:ext cx="178920" cy="810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B8B6E411-3CB1-AE41-6516-6F5F8C931F6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22063" y="3225625"/>
                  <a:ext cx="35856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D69588EA-B4F0-2A79-77FD-DE3EC46585F6}"/>
                    </a:ext>
                  </a:extLst>
                </p14:cNvPr>
                <p14:cNvContentPartPr/>
                <p14:nvPr/>
              </p14:nvContentPartPr>
              <p14:xfrm>
                <a:off x="2637503" y="3857785"/>
                <a:ext cx="55800" cy="2080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D69588EA-B4F0-2A79-77FD-DE3EC46585F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47503" y="3677785"/>
                  <a:ext cx="23544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7CB8F492-5DD1-1D16-459E-E843B7043B94}"/>
                    </a:ext>
                  </a:extLst>
                </p14:cNvPr>
                <p14:cNvContentPartPr/>
                <p14:nvPr/>
              </p14:nvContentPartPr>
              <p14:xfrm>
                <a:off x="3258863" y="4087465"/>
                <a:ext cx="91800" cy="1778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7CB8F492-5DD1-1D16-459E-E843B7043B9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69215" y="3907465"/>
                  <a:ext cx="270738" cy="53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69310420-09BD-1ECC-3393-D2E84B608DEB}"/>
                    </a:ext>
                  </a:extLst>
                </p14:cNvPr>
                <p14:cNvContentPartPr/>
                <p14:nvPr/>
              </p14:nvContentPartPr>
              <p14:xfrm>
                <a:off x="3743063" y="4084585"/>
                <a:ext cx="63000" cy="8928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69310420-09BD-1ECC-3393-D2E84B608DE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653063" y="3904585"/>
                  <a:ext cx="242640" cy="44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C420FAD-4605-5CCD-3212-8E1C90805668}"/>
              </a:ext>
            </a:extLst>
          </p:cNvPr>
          <p:cNvGrpSpPr/>
          <p:nvPr/>
        </p:nvGrpSpPr>
        <p:grpSpPr>
          <a:xfrm>
            <a:off x="941559" y="803952"/>
            <a:ext cx="1068823" cy="1063393"/>
            <a:chOff x="916077" y="778598"/>
            <a:chExt cx="1094306" cy="108874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4036219-E4B5-E75A-028B-7BA28313B16F}"/>
                    </a:ext>
                  </a:extLst>
                </p14:cNvPr>
                <p14:cNvContentPartPr/>
                <p14:nvPr/>
              </p14:nvContentPartPr>
              <p14:xfrm>
                <a:off x="916077" y="1108301"/>
                <a:ext cx="127861" cy="52513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4036219-E4B5-E75A-028B-7BA28313B16F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851594" y="1043811"/>
                  <a:ext cx="256459" cy="65374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720B13B-C2E9-4458-3402-6EA571B61EF5}"/>
                    </a:ext>
                  </a:extLst>
                </p14:cNvPr>
                <p14:cNvContentPartPr/>
                <p14:nvPr/>
              </p14:nvContentPartPr>
              <p14:xfrm>
                <a:off x="987064" y="965045"/>
                <a:ext cx="266414" cy="456282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720B13B-C2E9-4458-3402-6EA571B61EF5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922579" y="900546"/>
                  <a:ext cx="395015" cy="5849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F8C1C95-D7E9-43E1-DA32-0DBF80360324}"/>
                    </a:ext>
                  </a:extLst>
                </p14:cNvPr>
                <p14:cNvContentPartPr/>
                <p14:nvPr/>
              </p14:nvContentPartPr>
              <p14:xfrm>
                <a:off x="1244497" y="778598"/>
                <a:ext cx="100493" cy="815919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F8C1C95-D7E9-43E1-DA32-0DBF80360324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180078" y="714106"/>
                  <a:ext cx="228962" cy="94453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A4B4266-C167-5DBB-48E7-B8E874BB3ECD}"/>
                    </a:ext>
                  </a:extLst>
                </p14:cNvPr>
                <p14:cNvContentPartPr/>
                <p14:nvPr/>
              </p14:nvContentPartPr>
              <p14:xfrm>
                <a:off x="1436075" y="1069387"/>
                <a:ext cx="243749" cy="317302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A4B4266-C167-5DBB-48E7-B8E874BB3ECD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371445" y="1004895"/>
                  <a:ext cx="372641" cy="44591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D49F464-99A6-8C65-FD84-B35D726FC7F4}"/>
                    </a:ext>
                  </a:extLst>
                </p14:cNvPr>
                <p14:cNvContentPartPr/>
                <p14:nvPr/>
              </p14:nvContentPartPr>
              <p14:xfrm>
                <a:off x="1450187" y="912446"/>
                <a:ext cx="560196" cy="954899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D49F464-99A6-8C65-FD84-B35D726FC7F4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385691" y="847951"/>
                  <a:ext cx="688820" cy="108352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43966D4-E8E7-77DF-B324-E2C66DB282BC}"/>
              </a:ext>
            </a:extLst>
          </p:cNvPr>
          <p:cNvGrpSpPr/>
          <p:nvPr/>
        </p:nvGrpSpPr>
        <p:grpSpPr>
          <a:xfrm>
            <a:off x="3267863" y="963531"/>
            <a:ext cx="6915600" cy="5746680"/>
            <a:chOff x="3267863" y="963531"/>
            <a:chExt cx="6915600" cy="574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22EC935-E469-6237-45C2-5A5B1FCEB9A4}"/>
                    </a:ext>
                  </a:extLst>
                </p14:cNvPr>
                <p14:cNvContentPartPr/>
                <p14:nvPr/>
              </p14:nvContentPartPr>
              <p14:xfrm>
                <a:off x="3473063" y="2644731"/>
                <a:ext cx="648360" cy="553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9EA9041-E12C-141B-42C8-82D83A5913A1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3410423" y="2581731"/>
                  <a:ext cx="774000" cy="67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AB92C2C-5945-F1E5-949B-68E1AB2AE01F}"/>
                    </a:ext>
                  </a:extLst>
                </p14:cNvPr>
                <p14:cNvContentPartPr/>
                <p14:nvPr/>
              </p14:nvContentPartPr>
              <p14:xfrm>
                <a:off x="3267863" y="3164211"/>
                <a:ext cx="328320" cy="2948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BA6BD7E-EDC6-2963-ABC2-CFAE3996141D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3205223" y="3101571"/>
                  <a:ext cx="4539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CE45DE8C-2B3D-5EDA-CA63-20442C96DEF3}"/>
                    </a:ext>
                  </a:extLst>
                </p14:cNvPr>
                <p14:cNvContentPartPr/>
                <p14:nvPr/>
              </p14:nvContentPartPr>
              <p14:xfrm>
                <a:off x="4094423" y="2922291"/>
                <a:ext cx="9360" cy="29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94087BE-0816-0612-7EC9-E1B369A70C2D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4031423" y="2859291"/>
                  <a:ext cx="135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014DA96-87FA-DD30-A98A-ADA628DE94A0}"/>
                    </a:ext>
                  </a:extLst>
                </p14:cNvPr>
                <p14:cNvContentPartPr/>
                <p14:nvPr/>
              </p14:nvContentPartPr>
              <p14:xfrm>
                <a:off x="3567023" y="3397491"/>
                <a:ext cx="872280" cy="118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254159B-EF60-EA09-44B5-3006E8F61CEC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3504383" y="3334491"/>
                  <a:ext cx="9979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F8F5D831-AEEE-91F2-0279-C8A381988AAD}"/>
                    </a:ext>
                  </a:extLst>
                </p14:cNvPr>
                <p14:cNvContentPartPr/>
                <p14:nvPr/>
              </p14:nvContentPartPr>
              <p14:xfrm>
                <a:off x="4571783" y="2287251"/>
                <a:ext cx="492120" cy="442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5C9D30E-4DB7-E110-6D84-ADE4B3D74590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4508783" y="2224251"/>
                  <a:ext cx="61776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B9037FF-BDBE-7453-1FE8-98F1B109D053}"/>
                    </a:ext>
                  </a:extLst>
                </p14:cNvPr>
                <p14:cNvContentPartPr/>
                <p14:nvPr/>
              </p14:nvContentPartPr>
              <p14:xfrm>
                <a:off x="4147703" y="2449971"/>
                <a:ext cx="457920" cy="139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7CAEB52-A0B2-2F29-2948-0A91CC5D6046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4084703" y="2387331"/>
                  <a:ext cx="5835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E884BD6E-64C4-8112-193A-E25E71A2FC7C}"/>
                    </a:ext>
                  </a:extLst>
                </p14:cNvPr>
                <p14:cNvContentPartPr/>
                <p14:nvPr/>
              </p14:nvContentPartPr>
              <p14:xfrm>
                <a:off x="3962303" y="1976931"/>
                <a:ext cx="262800" cy="500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E93A4E5-B006-4B40-1CC3-3A1D58AC94F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99303" y="1914291"/>
                  <a:ext cx="38844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C94E2992-1C71-DB35-22C1-45DE5C790EF9}"/>
                    </a:ext>
                  </a:extLst>
                </p14:cNvPr>
                <p14:cNvContentPartPr/>
                <p14:nvPr/>
              </p14:nvContentPartPr>
              <p14:xfrm>
                <a:off x="3376943" y="1805931"/>
                <a:ext cx="540000" cy="2145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05A9D99-354D-B8F2-EEF6-F2B97B1CA15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13943" y="1742931"/>
                  <a:ext cx="66564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4C5941F2-4890-8E4A-A83F-158E7DFC05D7}"/>
                    </a:ext>
                  </a:extLst>
                </p14:cNvPr>
                <p14:cNvContentPartPr/>
                <p14:nvPr/>
              </p14:nvContentPartPr>
              <p14:xfrm>
                <a:off x="3747743" y="1395171"/>
                <a:ext cx="147240" cy="510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41273ED-718B-9652-6718-56395119249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685103" y="1332171"/>
                  <a:ext cx="272880" cy="63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C4301A28-01F0-F8BE-851D-6C935D2D024D}"/>
                    </a:ext>
                  </a:extLst>
                </p14:cNvPr>
                <p14:cNvContentPartPr/>
                <p14:nvPr/>
              </p14:nvContentPartPr>
              <p14:xfrm>
                <a:off x="3420143" y="1282491"/>
                <a:ext cx="289440" cy="2178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95174D3-1388-2D4E-0256-4DF24E5BB75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357503" y="1219491"/>
                  <a:ext cx="41508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37A1DB25-EE34-A259-E88E-5AACF4B73215}"/>
                    </a:ext>
                  </a:extLst>
                </p14:cNvPr>
                <p14:cNvContentPartPr/>
                <p14:nvPr/>
              </p14:nvContentPartPr>
              <p14:xfrm>
                <a:off x="3851423" y="1012851"/>
                <a:ext cx="128160" cy="3286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761EE57-C3C3-78B9-5D8E-BB66AF05E33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788423" y="949851"/>
                  <a:ext cx="25380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69BD3D7C-F084-96B2-75D0-295433689214}"/>
                    </a:ext>
                  </a:extLst>
                </p14:cNvPr>
                <p14:cNvContentPartPr/>
                <p14:nvPr/>
              </p14:nvContentPartPr>
              <p14:xfrm>
                <a:off x="4082543" y="1739331"/>
                <a:ext cx="99000" cy="358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91F4270-CD5A-3CB6-9383-F21AE1D3C03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019903" y="1676331"/>
                  <a:ext cx="22464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02614E12-54B6-370E-F252-7A830A0A6C3E}"/>
                    </a:ext>
                  </a:extLst>
                </p14:cNvPr>
                <p14:cNvContentPartPr/>
                <p14:nvPr/>
              </p14:nvContentPartPr>
              <p14:xfrm>
                <a:off x="4159583" y="2162691"/>
                <a:ext cx="101520" cy="116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815B6C6-A495-481A-6126-DD57EF94D9A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96943" y="2099691"/>
                  <a:ext cx="2271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B1EF0887-AB9E-20E9-DD1A-DBC1CDCCA09A}"/>
                    </a:ext>
                  </a:extLst>
                </p14:cNvPr>
                <p14:cNvContentPartPr/>
                <p14:nvPr/>
              </p14:nvContentPartPr>
              <p14:xfrm>
                <a:off x="4464143" y="1377531"/>
                <a:ext cx="466560" cy="1007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B7F3522-A4F3-ABAC-49D6-F3DB4D67373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401503" y="1314891"/>
                  <a:ext cx="592200" cy="11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906FD2A4-DDD9-0C7E-1ADA-E41817DA3BEF}"/>
                    </a:ext>
                  </a:extLst>
                </p14:cNvPr>
                <p14:cNvContentPartPr/>
                <p14:nvPr/>
              </p14:nvContentPartPr>
              <p14:xfrm>
                <a:off x="4415183" y="1675611"/>
                <a:ext cx="647640" cy="353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7279B4F-0DFB-4BD9-2C96-2E60680EDB2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352183" y="1612971"/>
                  <a:ext cx="77328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4E8E0D48-7CED-F772-0830-79DE467B7D36}"/>
                    </a:ext>
                  </a:extLst>
                </p14:cNvPr>
                <p14:cNvContentPartPr/>
                <p14:nvPr/>
              </p14:nvContentPartPr>
              <p14:xfrm>
                <a:off x="4728383" y="1242891"/>
                <a:ext cx="344520" cy="316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8E1A281-4783-0DBE-3069-8CB1F944B0D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65383" y="1179891"/>
                  <a:ext cx="47016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9BFDE41A-8A82-9EF0-0593-CF4BA58D2CFE}"/>
                    </a:ext>
                  </a:extLst>
                </p14:cNvPr>
                <p14:cNvContentPartPr/>
                <p14:nvPr/>
              </p14:nvContentPartPr>
              <p14:xfrm>
                <a:off x="5050943" y="963531"/>
                <a:ext cx="241200" cy="223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4518227-CC55-E4C9-5E1E-53E3A674E0C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88303" y="900891"/>
                  <a:ext cx="36684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61C75F84-8C22-57B7-4F5F-D73C3A0BFEBB}"/>
                    </a:ext>
                  </a:extLst>
                </p14:cNvPr>
                <p14:cNvContentPartPr/>
                <p14:nvPr/>
              </p14:nvContentPartPr>
              <p14:xfrm>
                <a:off x="5024663" y="1382211"/>
                <a:ext cx="320760" cy="54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9D99890-CCBE-2D20-759E-A068152D89C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61663" y="1319571"/>
                  <a:ext cx="4464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3B56FFAE-B8B3-7E40-B23F-A5EE061C1632}"/>
                    </a:ext>
                  </a:extLst>
                </p14:cNvPr>
                <p14:cNvContentPartPr/>
                <p14:nvPr/>
              </p14:nvContentPartPr>
              <p14:xfrm>
                <a:off x="4685903" y="2425851"/>
                <a:ext cx="155880" cy="176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DBDF702-AE5A-29DA-A720-C2E5E281665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23263" y="2363211"/>
                  <a:ext cx="2815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2656BD53-FE65-1D1B-F9B8-D3020E902839}"/>
                    </a:ext>
                  </a:extLst>
                </p14:cNvPr>
                <p14:cNvContentPartPr/>
                <p14:nvPr/>
              </p14:nvContentPartPr>
              <p14:xfrm>
                <a:off x="4598063" y="2164131"/>
                <a:ext cx="200160" cy="1530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4DEBE89-63BF-CAA0-9E97-74971DEA823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35423" y="2101131"/>
                  <a:ext cx="3258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135989FE-2528-A0AD-6A9A-065FD7CFB9E3}"/>
                    </a:ext>
                  </a:extLst>
                </p14:cNvPr>
                <p14:cNvContentPartPr/>
                <p14:nvPr/>
              </p14:nvContentPartPr>
              <p14:xfrm>
                <a:off x="4782743" y="2709891"/>
                <a:ext cx="485280" cy="517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2D02731-611D-CF68-31C9-11B15B368A3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20103" y="2646891"/>
                  <a:ext cx="61092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0EDDAC82-BD67-422C-21AF-FCDFFDC5D1E2}"/>
                    </a:ext>
                  </a:extLst>
                </p14:cNvPr>
                <p14:cNvContentPartPr/>
                <p14:nvPr/>
              </p14:nvContentPartPr>
              <p14:xfrm>
                <a:off x="4338143" y="3472731"/>
                <a:ext cx="558360" cy="1294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B93BE32-FCC5-74FB-761F-771B36E07AB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275143" y="3409731"/>
                  <a:ext cx="684000" cy="14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41E9AA3F-FFB5-C1F3-3B91-F707A81D32B9}"/>
                    </a:ext>
                  </a:extLst>
                </p14:cNvPr>
                <p14:cNvContentPartPr/>
                <p14:nvPr/>
              </p14:nvContentPartPr>
              <p14:xfrm>
                <a:off x="5365943" y="3251331"/>
                <a:ext cx="3273840" cy="364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11AEEA8-7E64-2F63-8AD6-362E68DF534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303303" y="3188691"/>
                  <a:ext cx="33994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44DF0964-B59F-298F-2A28-9DE9C8A7D909}"/>
                    </a:ext>
                  </a:extLst>
                </p14:cNvPr>
                <p14:cNvContentPartPr/>
                <p14:nvPr/>
              </p14:nvContentPartPr>
              <p14:xfrm>
                <a:off x="4465583" y="4758651"/>
                <a:ext cx="836280" cy="1895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A94E1B3-8C6D-AD8F-E97F-CEF3731BCD9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02943" y="4696011"/>
                  <a:ext cx="961920" cy="20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465BEA6D-0827-6E06-D64D-EA39E677CDE9}"/>
                    </a:ext>
                  </a:extLst>
                </p14:cNvPr>
                <p14:cNvContentPartPr/>
                <p14:nvPr/>
              </p14:nvContentPartPr>
              <p14:xfrm>
                <a:off x="5078303" y="4562091"/>
                <a:ext cx="512640" cy="466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A7E1110-65B8-789B-7A69-9B49F1C1FE6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15663" y="4499091"/>
                  <a:ext cx="63828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8DD2A6CA-7517-7A0C-E18C-AA6DA6E8E02C}"/>
                    </a:ext>
                  </a:extLst>
                </p14:cNvPr>
                <p14:cNvContentPartPr/>
                <p14:nvPr/>
              </p14:nvContentPartPr>
              <p14:xfrm>
                <a:off x="5588063" y="4776291"/>
                <a:ext cx="701280" cy="1813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ED80D8-AC3B-708E-09E6-4BD7EAA3398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525423" y="4713291"/>
                  <a:ext cx="826920" cy="19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0556F509-0965-3454-7094-9809F3F9B837}"/>
                    </a:ext>
                  </a:extLst>
                </p14:cNvPr>
                <p14:cNvContentPartPr/>
                <p14:nvPr/>
              </p14:nvContentPartPr>
              <p14:xfrm>
                <a:off x="6195023" y="4571451"/>
                <a:ext cx="857880" cy="330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90971D7-8822-B33C-CE22-E90F76A7EBD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132383" y="4508811"/>
                  <a:ext cx="9835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118239EE-A3EE-8CB1-9CF0-93FBAFFB1F55}"/>
                    </a:ext>
                  </a:extLst>
                </p14:cNvPr>
                <p14:cNvContentPartPr/>
                <p14:nvPr/>
              </p14:nvContentPartPr>
              <p14:xfrm>
                <a:off x="7129583" y="3949731"/>
                <a:ext cx="513000" cy="22723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07DCA87-6F4C-0EE2-FD11-705CE5E7430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66943" y="3887091"/>
                  <a:ext cx="638640" cy="23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5B664018-0C66-00AA-D5ED-59F38F1FB98F}"/>
                    </a:ext>
                  </a:extLst>
                </p14:cNvPr>
                <p14:cNvContentPartPr/>
                <p14:nvPr/>
              </p14:nvContentPartPr>
              <p14:xfrm>
                <a:off x="7924823" y="4084731"/>
                <a:ext cx="496440" cy="2251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C0A8BD1-348E-3496-5E8B-74596B78416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861823" y="4021731"/>
                  <a:ext cx="622080" cy="23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CA6F5F0B-637A-E0E0-B012-4A60FB69AA1E}"/>
                    </a:ext>
                  </a:extLst>
                </p14:cNvPr>
                <p14:cNvContentPartPr/>
                <p14:nvPr/>
              </p14:nvContentPartPr>
              <p14:xfrm>
                <a:off x="7266383" y="6330411"/>
                <a:ext cx="666000" cy="3798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8CBEF9A-5448-27D0-8887-74D35FDE4D5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203743" y="6267411"/>
                  <a:ext cx="791640" cy="50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8347E4F7-0D02-5B92-BA4D-7B4DCF0D3A7D}"/>
                    </a:ext>
                  </a:extLst>
                </p14:cNvPr>
                <p14:cNvContentPartPr/>
                <p14:nvPr/>
              </p14:nvContentPartPr>
              <p14:xfrm>
                <a:off x="6734303" y="4765131"/>
                <a:ext cx="201600" cy="1734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E813F91-7D21-6646-5A40-60BC52C6ABB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671303" y="4702131"/>
                  <a:ext cx="327240" cy="18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3153433A-7753-B9DB-E8DB-C302BBBEB7BF}"/>
                    </a:ext>
                  </a:extLst>
                </p14:cNvPr>
                <p14:cNvContentPartPr/>
                <p14:nvPr/>
              </p14:nvContentPartPr>
              <p14:xfrm>
                <a:off x="6936983" y="5055291"/>
                <a:ext cx="419400" cy="1421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AB5DA91-AEDA-9CE5-7C94-0C4CE131D2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74343" y="4992291"/>
                  <a:ext cx="545040" cy="154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F5E56F2B-732B-298E-E875-422CADB939ED}"/>
                    </a:ext>
                  </a:extLst>
                </p14:cNvPr>
                <p14:cNvContentPartPr/>
                <p14:nvPr/>
              </p14:nvContentPartPr>
              <p14:xfrm>
                <a:off x="6744383" y="6267051"/>
                <a:ext cx="181080" cy="62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7AFF2F7-1C3A-9ADE-B05A-B5EDD0E8012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681383" y="6204051"/>
                  <a:ext cx="3067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16E3D414-9E2C-66B1-D116-BE8FBA479D84}"/>
                    </a:ext>
                  </a:extLst>
                </p14:cNvPr>
                <p14:cNvContentPartPr/>
                <p14:nvPr/>
              </p14:nvContentPartPr>
              <p14:xfrm>
                <a:off x="6790103" y="6476211"/>
                <a:ext cx="222120" cy="19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782B344-0FD3-2E18-0979-EBD05A909C0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27463" y="6413571"/>
                  <a:ext cx="3477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A4289F24-F4F8-5158-1536-07B26293509E}"/>
                    </a:ext>
                  </a:extLst>
                </p14:cNvPr>
                <p14:cNvContentPartPr/>
                <p14:nvPr/>
              </p14:nvContentPartPr>
              <p14:xfrm>
                <a:off x="7452503" y="6377931"/>
                <a:ext cx="236520" cy="1652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D50A11B-3A7B-F674-8F36-43024E9AB47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389863" y="6314931"/>
                  <a:ext cx="3621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CA663E96-9E9A-F184-402F-24120E2C208B}"/>
                    </a:ext>
                  </a:extLst>
                </p14:cNvPr>
                <p14:cNvContentPartPr/>
                <p14:nvPr/>
              </p14:nvContentPartPr>
              <p14:xfrm>
                <a:off x="5973623" y="6333651"/>
                <a:ext cx="176040" cy="157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2E79BA6-4A7F-3E4D-A2E8-87FDA636A0E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910623" y="6270651"/>
                  <a:ext cx="3016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128915FB-B7F6-62F8-7D7C-82461E3D2BF3}"/>
                    </a:ext>
                  </a:extLst>
                </p14:cNvPr>
                <p14:cNvContentPartPr/>
                <p14:nvPr/>
              </p14:nvContentPartPr>
              <p14:xfrm>
                <a:off x="4562063" y="6330411"/>
                <a:ext cx="414720" cy="57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A3DCB67-2C2D-A0B8-2F97-8C777B977AE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499063" y="6267411"/>
                  <a:ext cx="5403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7FBA2241-590F-19FA-A282-F8EABF032E9C}"/>
                    </a:ext>
                  </a:extLst>
                </p14:cNvPr>
                <p14:cNvContentPartPr/>
                <p14:nvPr/>
              </p14:nvContentPartPr>
              <p14:xfrm>
                <a:off x="8322263" y="3508731"/>
                <a:ext cx="140040" cy="218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7734179-3997-CDA1-C0CB-F8ADDF77EB6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259263" y="3445731"/>
                  <a:ext cx="2656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D77AAD8A-4640-799B-5E19-AD4076761D9E}"/>
                    </a:ext>
                  </a:extLst>
                </p14:cNvPr>
                <p14:cNvContentPartPr/>
                <p14:nvPr/>
              </p14:nvContentPartPr>
              <p14:xfrm>
                <a:off x="8507663" y="3797811"/>
                <a:ext cx="2880" cy="115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D3AE738-BE4D-9D6E-6EEF-544A0325135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444663" y="3734811"/>
                  <a:ext cx="128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3BC481DB-BEB6-F486-13B2-5ACAF6A4FF87}"/>
                    </a:ext>
                  </a:extLst>
                </p14:cNvPr>
                <p14:cNvContentPartPr/>
                <p14:nvPr/>
              </p14:nvContentPartPr>
              <p14:xfrm>
                <a:off x="8546183" y="3461571"/>
                <a:ext cx="898200" cy="693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33BE24F-FD13-2A56-22CD-42F3CFB827D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483183" y="3398571"/>
                  <a:ext cx="1023840" cy="81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02A0AE2C-B9BA-8DB8-FD21-F59F99565A4C}"/>
                    </a:ext>
                  </a:extLst>
                </p14:cNvPr>
                <p14:cNvContentPartPr/>
                <p14:nvPr/>
              </p14:nvContentPartPr>
              <p14:xfrm>
                <a:off x="8531783" y="3854691"/>
                <a:ext cx="694080" cy="3808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2F074CD-B5DB-ABDD-B55A-B2E9DDC9108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468783" y="3792051"/>
                  <a:ext cx="81972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EC2A95B4-F736-1D10-44CE-00DA4C0C8B8F}"/>
                    </a:ext>
                  </a:extLst>
                </p14:cNvPr>
                <p14:cNvContentPartPr/>
                <p14:nvPr/>
              </p14:nvContentPartPr>
              <p14:xfrm>
                <a:off x="9442223" y="3714291"/>
                <a:ext cx="741240" cy="537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E73A103-1CD4-C513-6AFC-CFDF8D30E18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379223" y="3651291"/>
                  <a:ext cx="866880" cy="66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6D26BA42-5696-1934-5218-C875EB5BD666}"/>
                    </a:ext>
                  </a:extLst>
                </p14:cNvPr>
                <p14:cNvContentPartPr/>
                <p14:nvPr/>
              </p14:nvContentPartPr>
              <p14:xfrm>
                <a:off x="8257823" y="3848571"/>
                <a:ext cx="223920" cy="6256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1ECE1E7-88A1-E284-716C-F1D51E921AB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194823" y="3785571"/>
                  <a:ext cx="349560" cy="75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1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C2DCF510-7A45-FB87-8A0B-77F49FD58AAA}"/>
                  </a:ext>
                </a:extLst>
              </p14:cNvPr>
              <p14:cNvContentPartPr/>
              <p14:nvPr/>
            </p14:nvContentPartPr>
            <p14:xfrm>
              <a:off x="3318983" y="3234771"/>
              <a:ext cx="224280" cy="1850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C2DCF510-7A45-FB87-8A0B-77F49FD58AAA}"/>
                  </a:ext>
                </a:extLst>
              </p:cNvPr>
              <p:cNvPicPr/>
              <p:nvPr/>
            </p:nvPicPr>
            <p:blipFill>
              <a:blip r:embed="rId287"/>
              <a:stretch>
                <a:fillRect/>
              </a:stretch>
            </p:blipFill>
            <p:spPr>
              <a:xfrm>
                <a:off x="3228983" y="3054771"/>
                <a:ext cx="403920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98BD82C2-924F-3458-7455-F66382B4D881}"/>
                  </a:ext>
                </a:extLst>
              </p14:cNvPr>
              <p14:cNvContentPartPr/>
              <p14:nvPr/>
            </p14:nvContentPartPr>
            <p14:xfrm>
              <a:off x="4536463" y="6353811"/>
              <a:ext cx="360000" cy="1706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98BD82C2-924F-3458-7455-F66382B4D881}"/>
                  </a:ext>
                </a:extLst>
              </p:cNvPr>
              <p:cNvPicPr/>
              <p:nvPr/>
            </p:nvPicPr>
            <p:blipFill>
              <a:blip r:embed="rId289"/>
              <a:stretch>
                <a:fillRect/>
              </a:stretch>
            </p:blipFill>
            <p:spPr>
              <a:xfrm>
                <a:off x="4446553" y="6173430"/>
                <a:ext cx="539461" cy="5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00D4EED-6A8A-FFD9-C550-A487FD3D2764}"/>
                  </a:ext>
                </a:extLst>
              </p14:cNvPr>
              <p14:cNvContentPartPr/>
              <p14:nvPr/>
            </p14:nvContentPartPr>
            <p14:xfrm>
              <a:off x="5848663" y="6390225"/>
              <a:ext cx="261000" cy="1317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00D4EED-6A8A-FFD9-C550-A487FD3D2764}"/>
                  </a:ext>
                </a:extLst>
              </p:cNvPr>
              <p:cNvPicPr/>
              <p:nvPr/>
            </p:nvPicPr>
            <p:blipFill>
              <a:blip r:embed="rId291"/>
              <a:stretch>
                <a:fillRect/>
              </a:stretch>
            </p:blipFill>
            <p:spPr>
              <a:xfrm>
                <a:off x="5758663" y="6210715"/>
                <a:ext cx="440640" cy="4904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131058C6-9E6D-B37C-7EF2-3DE5BFF2C892}"/>
                  </a:ext>
                </a:extLst>
              </p14:cNvPr>
              <p14:cNvContentPartPr/>
              <p14:nvPr/>
            </p14:nvContentPartPr>
            <p14:xfrm>
              <a:off x="6766663" y="6302025"/>
              <a:ext cx="137520" cy="1551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131058C6-9E6D-B37C-7EF2-3DE5BFF2C892}"/>
                  </a:ext>
                </a:extLst>
              </p:cNvPr>
              <p:cNvPicPr/>
              <p:nvPr/>
            </p:nvPicPr>
            <p:blipFill>
              <a:blip r:embed="rId345"/>
              <a:stretch>
                <a:fillRect/>
              </a:stretch>
            </p:blipFill>
            <p:spPr>
              <a:xfrm>
                <a:off x="6676898" y="6121606"/>
                <a:ext cx="316691" cy="515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C8072ED-C835-0CEF-4720-4896F8DA42FF}"/>
                  </a:ext>
                </a:extLst>
              </p14:cNvPr>
              <p14:cNvContentPartPr/>
              <p14:nvPr/>
            </p14:nvContentPartPr>
            <p14:xfrm>
              <a:off x="7310983" y="6409305"/>
              <a:ext cx="317880" cy="195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C8072ED-C835-0CEF-4720-4896F8DA42FF}"/>
                  </a:ext>
                </a:extLst>
              </p:cNvPr>
              <p:cNvPicPr/>
              <p:nvPr/>
            </p:nvPicPr>
            <p:blipFill>
              <a:blip r:embed="rId347"/>
              <a:stretch>
                <a:fillRect/>
              </a:stretch>
            </p:blipFill>
            <p:spPr>
              <a:xfrm>
                <a:off x="7221085" y="6229305"/>
                <a:ext cx="497317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8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42365236-CA8A-DC84-56C6-1CAC47A43F60}"/>
                  </a:ext>
                </a:extLst>
              </p14:cNvPr>
              <p14:cNvContentPartPr/>
              <p14:nvPr/>
            </p14:nvContentPartPr>
            <p14:xfrm>
              <a:off x="9588343" y="3772105"/>
              <a:ext cx="553320" cy="3981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42365236-CA8A-DC84-56C6-1CAC47A43F60}"/>
                  </a:ext>
                </a:extLst>
              </p:cNvPr>
              <p:cNvPicPr/>
              <p:nvPr/>
            </p:nvPicPr>
            <p:blipFill>
              <a:blip r:embed="rId349"/>
              <a:stretch>
                <a:fillRect/>
              </a:stretch>
            </p:blipFill>
            <p:spPr>
              <a:xfrm>
                <a:off x="9498343" y="3592105"/>
                <a:ext cx="732960" cy="75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7E93CDF8-54D9-F351-5793-170C59C4ABE3}"/>
                  </a:ext>
                </a:extLst>
              </p14:cNvPr>
              <p14:cNvContentPartPr/>
              <p14:nvPr/>
            </p14:nvContentPartPr>
            <p14:xfrm>
              <a:off x="3541698" y="2251105"/>
              <a:ext cx="4888080" cy="42440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7E93CDF8-54D9-F351-5793-170C59C4ABE3}"/>
                  </a:ext>
                </a:extLst>
              </p:cNvPr>
              <p:cNvPicPr/>
              <p:nvPr/>
            </p:nvPicPr>
            <p:blipFill>
              <a:blip r:embed="rId351"/>
              <a:stretch>
                <a:fillRect/>
              </a:stretch>
            </p:blipFill>
            <p:spPr>
              <a:xfrm>
                <a:off x="3451705" y="2071105"/>
                <a:ext cx="5067707" cy="46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D9AD9BF-09EF-4DF1-A7F0-92F48E0173D2}"/>
                  </a:ext>
                </a:extLst>
              </p14:cNvPr>
              <p14:cNvContentPartPr/>
              <p14:nvPr/>
            </p14:nvContentPartPr>
            <p14:xfrm>
              <a:off x="4630338" y="4548625"/>
              <a:ext cx="693720" cy="17388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D9AD9BF-09EF-4DF1-A7F0-92F48E0173D2}"/>
                  </a:ext>
                </a:extLst>
              </p:cNvPr>
              <p:cNvPicPr/>
              <p:nvPr/>
            </p:nvPicPr>
            <p:blipFill>
              <a:blip r:embed="rId353"/>
              <a:stretch>
                <a:fillRect/>
              </a:stretch>
            </p:blipFill>
            <p:spPr>
              <a:xfrm>
                <a:off x="4540338" y="4368625"/>
                <a:ext cx="873360" cy="20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4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789E0F70-B3D8-5967-D82E-FB481B153FC0}"/>
                  </a:ext>
                </a:extLst>
              </p14:cNvPr>
              <p14:cNvContentPartPr/>
              <p14:nvPr/>
            </p14:nvContentPartPr>
            <p14:xfrm>
              <a:off x="5362578" y="4596145"/>
              <a:ext cx="884520" cy="18486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789E0F70-B3D8-5967-D82E-FB481B153FC0}"/>
                  </a:ext>
                </a:extLst>
              </p:cNvPr>
              <p:cNvPicPr/>
              <p:nvPr/>
            </p:nvPicPr>
            <p:blipFill>
              <a:blip r:embed="rId355"/>
              <a:stretch>
                <a:fillRect/>
              </a:stretch>
            </p:blipFill>
            <p:spPr>
              <a:xfrm>
                <a:off x="5272541" y="4416110"/>
                <a:ext cx="1064233" cy="2208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00654BB9-0F1E-0B60-4E49-B964A3AFB8B3}"/>
                  </a:ext>
                </a:extLst>
              </p14:cNvPr>
              <p14:cNvContentPartPr/>
              <p14:nvPr/>
            </p14:nvContentPartPr>
            <p14:xfrm>
              <a:off x="6786378" y="4547185"/>
              <a:ext cx="874800" cy="17042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00654BB9-0F1E-0B60-4E49-B964A3AFB8B3}"/>
                  </a:ext>
                </a:extLst>
              </p:cNvPr>
              <p:cNvPicPr/>
              <p:nvPr/>
            </p:nvPicPr>
            <p:blipFill>
              <a:blip r:embed="rId357"/>
              <a:stretch>
                <a:fillRect/>
              </a:stretch>
            </p:blipFill>
            <p:spPr>
              <a:xfrm>
                <a:off x="6696378" y="4367185"/>
                <a:ext cx="1054440" cy="20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76575625-DEC7-7B62-9BD8-7491834B5633}"/>
                  </a:ext>
                </a:extLst>
              </p14:cNvPr>
              <p14:cNvContentPartPr/>
              <p14:nvPr/>
            </p14:nvContentPartPr>
            <p14:xfrm>
              <a:off x="8421498" y="3549625"/>
              <a:ext cx="983520" cy="66744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76575625-DEC7-7B62-9BD8-7491834B5633}"/>
                  </a:ext>
                </a:extLst>
              </p:cNvPr>
              <p:cNvPicPr/>
              <p:nvPr/>
            </p:nvPicPr>
            <p:blipFill>
              <a:blip r:embed="rId359"/>
              <a:stretch>
                <a:fillRect/>
              </a:stretch>
            </p:blipFill>
            <p:spPr>
              <a:xfrm>
                <a:off x="8331465" y="3369722"/>
                <a:ext cx="1163226" cy="1026886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219DEDDA-361E-140B-A370-45C5456C1DC9}"/>
              </a:ext>
            </a:extLst>
          </p:cNvPr>
          <p:cNvGrpSpPr/>
          <p:nvPr/>
        </p:nvGrpSpPr>
        <p:grpSpPr>
          <a:xfrm>
            <a:off x="3450258" y="907731"/>
            <a:ext cx="1881720" cy="1607400"/>
            <a:chOff x="3450258" y="907731"/>
            <a:chExt cx="1881720" cy="160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D406D2F-C25E-2B07-D120-22C8E61D8B01}"/>
                    </a:ext>
                  </a:extLst>
                </p14:cNvPr>
                <p14:cNvContentPartPr/>
                <p14:nvPr/>
              </p14:nvContentPartPr>
              <p14:xfrm>
                <a:off x="3450258" y="1041291"/>
                <a:ext cx="802440" cy="14738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D406D2F-C25E-2B07-D120-22C8E61D8B01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3360618" y="861651"/>
                  <a:ext cx="982080" cy="18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C1EBF60-F046-5E86-C5F2-4C0C4703EDFF}"/>
                    </a:ext>
                  </a:extLst>
                </p14:cNvPr>
                <p14:cNvContentPartPr/>
                <p14:nvPr/>
              </p14:nvContentPartPr>
              <p14:xfrm>
                <a:off x="4445658" y="907731"/>
                <a:ext cx="886320" cy="15091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C1EBF60-F046-5E86-C5F2-4C0C4703EDFF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4355658" y="727731"/>
                  <a:ext cx="1065960" cy="1868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91755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"/>
    </mc:Choice>
    <mc:Fallback xmlns="">
      <p:transition advClick="0" advTm="5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6">
            <a:extLst>
              <a:ext uri="{FF2B5EF4-FFF2-40B4-BE49-F238E27FC236}">
                <a16:creationId xmlns:a16="http://schemas.microsoft.com/office/drawing/2014/main" id="{F99D2402-8157-BF45-2C30-8C1AC71A1A99}"/>
              </a:ext>
            </a:extLst>
          </p:cNvPr>
          <p:cNvGrpSpPr/>
          <p:nvPr/>
        </p:nvGrpSpPr>
        <p:grpSpPr>
          <a:xfrm>
            <a:off x="1089143" y="950785"/>
            <a:ext cx="921240" cy="916560"/>
            <a:chOff x="1089143" y="950785"/>
            <a:chExt cx="921240" cy="91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88424E60-5B95-B64D-4AEA-9839E3FA8B67}"/>
                    </a:ext>
                  </a:extLst>
                </p14:cNvPr>
                <p14:cNvContentPartPr/>
                <p14:nvPr/>
              </p14:nvContentPartPr>
              <p14:xfrm>
                <a:off x="1089143" y="1228345"/>
                <a:ext cx="107640" cy="4420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88424E60-5B95-B64D-4AEA-9839E3FA8B67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026353" y="1165345"/>
                  <a:ext cx="232861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730BA8E6-5463-DA5A-113A-4A3C5D5C68B9}"/>
                    </a:ext>
                  </a:extLst>
                </p14:cNvPr>
                <p14:cNvContentPartPr/>
                <p14:nvPr/>
              </p14:nvContentPartPr>
              <p14:xfrm>
                <a:off x="1148903" y="1107745"/>
                <a:ext cx="224280" cy="3841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730BA8E6-5463-DA5A-113A-4A3C5D5C68B9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085903" y="1044804"/>
                  <a:ext cx="349920" cy="5096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FEE37653-885C-A06C-CCE8-D17CB0FBA160}"/>
                    </a:ext>
                  </a:extLst>
                </p14:cNvPr>
                <p14:cNvContentPartPr/>
                <p14:nvPr/>
              </p14:nvContentPartPr>
              <p14:xfrm>
                <a:off x="1365623" y="950785"/>
                <a:ext cx="84600" cy="6868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FEE37653-885C-A06C-CCE8-D17CB0FBA160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302623" y="887818"/>
                  <a:ext cx="210240" cy="8124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DCC58D5A-1901-66BA-27F5-85AF70AAF507}"/>
                    </a:ext>
                  </a:extLst>
                </p14:cNvPr>
                <p14:cNvContentPartPr/>
                <p14:nvPr/>
              </p14:nvContentPartPr>
              <p14:xfrm>
                <a:off x="1526903" y="1195585"/>
                <a:ext cx="205200" cy="2671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DCC58D5A-1901-66BA-27F5-85AF70AAF507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463792" y="1132585"/>
                  <a:ext cx="331061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45384069-E510-9690-8E0A-FE343F5237BD}"/>
                    </a:ext>
                  </a:extLst>
                </p14:cNvPr>
                <p14:cNvContentPartPr/>
                <p14:nvPr/>
              </p14:nvContentPartPr>
              <p14:xfrm>
                <a:off x="1538783" y="1063465"/>
                <a:ext cx="471600" cy="8038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45384069-E510-9690-8E0A-FE343F5237BD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475783" y="1000465"/>
                  <a:ext cx="597240" cy="9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0827446-C9E2-23CC-B310-B53323F33241}"/>
              </a:ext>
            </a:extLst>
          </p:cNvPr>
          <p:cNvGrpSpPr/>
          <p:nvPr/>
        </p:nvGrpSpPr>
        <p:grpSpPr>
          <a:xfrm>
            <a:off x="3267863" y="963531"/>
            <a:ext cx="6915600" cy="5746680"/>
            <a:chOff x="3267863" y="963531"/>
            <a:chExt cx="6915600" cy="574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66190EED-3B6E-8E8B-2E8F-0BC336BD0BC9}"/>
                    </a:ext>
                  </a:extLst>
                </p14:cNvPr>
                <p14:cNvContentPartPr/>
                <p14:nvPr/>
              </p14:nvContentPartPr>
              <p14:xfrm>
                <a:off x="3473063" y="2644731"/>
                <a:ext cx="648360" cy="553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9EA9041-E12C-141B-42C8-82D83A5913A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410423" y="2581731"/>
                  <a:ext cx="774000" cy="67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7E742733-42DA-12B7-17F1-EAEE28F4B4DC}"/>
                    </a:ext>
                  </a:extLst>
                </p14:cNvPr>
                <p14:cNvContentPartPr/>
                <p14:nvPr/>
              </p14:nvContentPartPr>
              <p14:xfrm>
                <a:off x="3267863" y="3164211"/>
                <a:ext cx="328320" cy="2948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BA6BD7E-EDC6-2963-ABC2-CFAE3996141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05223" y="3101571"/>
                  <a:ext cx="4539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F7D33061-86A7-6476-172F-3D08D42D8E4C}"/>
                    </a:ext>
                  </a:extLst>
                </p14:cNvPr>
                <p14:cNvContentPartPr/>
                <p14:nvPr/>
              </p14:nvContentPartPr>
              <p14:xfrm>
                <a:off x="4094423" y="2922291"/>
                <a:ext cx="9360" cy="29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94087BE-0816-0612-7EC9-E1B369A70C2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031423" y="2859291"/>
                  <a:ext cx="135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D31C6D43-9BAA-D919-BDE7-72A31F2DBF87}"/>
                    </a:ext>
                  </a:extLst>
                </p14:cNvPr>
                <p14:cNvContentPartPr/>
                <p14:nvPr/>
              </p14:nvContentPartPr>
              <p14:xfrm>
                <a:off x="3567023" y="3397491"/>
                <a:ext cx="872280" cy="118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254159B-EF60-EA09-44B5-3006E8F61CE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04383" y="3334491"/>
                  <a:ext cx="9979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9DFDCDCF-A822-3B57-8C10-557CEEF25BD7}"/>
                    </a:ext>
                  </a:extLst>
                </p14:cNvPr>
                <p14:cNvContentPartPr/>
                <p14:nvPr/>
              </p14:nvContentPartPr>
              <p14:xfrm>
                <a:off x="4571783" y="2287251"/>
                <a:ext cx="492120" cy="442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5C9D30E-4DB7-E110-6D84-ADE4B3D7459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508783" y="2224251"/>
                  <a:ext cx="61776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D93D69A0-AA0D-6ED0-59EA-08708BBA96AA}"/>
                    </a:ext>
                  </a:extLst>
                </p14:cNvPr>
                <p14:cNvContentPartPr/>
                <p14:nvPr/>
              </p14:nvContentPartPr>
              <p14:xfrm>
                <a:off x="4147703" y="2449971"/>
                <a:ext cx="457920" cy="139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7CAEB52-A0B2-2F29-2948-0A91CC5D604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084703" y="2387331"/>
                  <a:ext cx="5835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4B99A1BD-222F-C5E8-C56A-14B4BFD40D57}"/>
                    </a:ext>
                  </a:extLst>
                </p14:cNvPr>
                <p14:cNvContentPartPr/>
                <p14:nvPr/>
              </p14:nvContentPartPr>
              <p14:xfrm>
                <a:off x="3962303" y="1976931"/>
                <a:ext cx="262800" cy="500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E93A4E5-B006-4B40-1CC3-3A1D58AC94F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99303" y="1914291"/>
                  <a:ext cx="38844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B8165422-4BAE-E53A-B0DE-841DBFB2CE2E}"/>
                    </a:ext>
                  </a:extLst>
                </p14:cNvPr>
                <p14:cNvContentPartPr/>
                <p14:nvPr/>
              </p14:nvContentPartPr>
              <p14:xfrm>
                <a:off x="3376943" y="1805931"/>
                <a:ext cx="540000" cy="2145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05A9D99-354D-B8F2-EEF6-F2B97B1CA15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13943" y="1742931"/>
                  <a:ext cx="66564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026BFF61-7CC5-6433-1FE7-EFA5E3206C55}"/>
                    </a:ext>
                  </a:extLst>
                </p14:cNvPr>
                <p14:cNvContentPartPr/>
                <p14:nvPr/>
              </p14:nvContentPartPr>
              <p14:xfrm>
                <a:off x="3747743" y="1395171"/>
                <a:ext cx="147240" cy="510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41273ED-718B-9652-6718-56395119249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685103" y="1332171"/>
                  <a:ext cx="272880" cy="63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EE3B7B2F-E71D-D794-20F8-899D0A06A164}"/>
                    </a:ext>
                  </a:extLst>
                </p14:cNvPr>
                <p14:cNvContentPartPr/>
                <p14:nvPr/>
              </p14:nvContentPartPr>
              <p14:xfrm>
                <a:off x="3420143" y="1282491"/>
                <a:ext cx="289440" cy="2178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95174D3-1388-2D4E-0256-4DF24E5BB75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357503" y="1219491"/>
                  <a:ext cx="41508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CFD36C1E-07E1-C01B-2BC0-2FE49986FA0B}"/>
                    </a:ext>
                  </a:extLst>
                </p14:cNvPr>
                <p14:cNvContentPartPr/>
                <p14:nvPr/>
              </p14:nvContentPartPr>
              <p14:xfrm>
                <a:off x="3851423" y="1012851"/>
                <a:ext cx="128160" cy="3286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761EE57-C3C3-78B9-5D8E-BB66AF05E33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788423" y="949851"/>
                  <a:ext cx="25380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DECC4A0F-B15E-D43E-1435-83DCDD13D8D1}"/>
                    </a:ext>
                  </a:extLst>
                </p14:cNvPr>
                <p14:cNvContentPartPr/>
                <p14:nvPr/>
              </p14:nvContentPartPr>
              <p14:xfrm>
                <a:off x="4082543" y="1739331"/>
                <a:ext cx="99000" cy="358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91F4270-CD5A-3CB6-9383-F21AE1D3C03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019903" y="1676331"/>
                  <a:ext cx="22464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1E3F8BC9-8C45-EFA7-A3F0-98085AD2FAF5}"/>
                    </a:ext>
                  </a:extLst>
                </p14:cNvPr>
                <p14:cNvContentPartPr/>
                <p14:nvPr/>
              </p14:nvContentPartPr>
              <p14:xfrm>
                <a:off x="4159583" y="2162691"/>
                <a:ext cx="101520" cy="116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815B6C6-A495-481A-6126-DD57EF94D9A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96943" y="2099691"/>
                  <a:ext cx="2271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4CBFE8E1-E76C-B2B3-BEB1-64767A913BA3}"/>
                    </a:ext>
                  </a:extLst>
                </p14:cNvPr>
                <p14:cNvContentPartPr/>
                <p14:nvPr/>
              </p14:nvContentPartPr>
              <p14:xfrm>
                <a:off x="4464143" y="1377531"/>
                <a:ext cx="466560" cy="1007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B7F3522-A4F3-ABAC-49D6-F3DB4D67373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401503" y="1314891"/>
                  <a:ext cx="592200" cy="11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45DA0C82-9B12-06B6-2FC0-3173BD4AF385}"/>
                    </a:ext>
                  </a:extLst>
                </p14:cNvPr>
                <p14:cNvContentPartPr/>
                <p14:nvPr/>
              </p14:nvContentPartPr>
              <p14:xfrm>
                <a:off x="4415183" y="1675611"/>
                <a:ext cx="647640" cy="353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7279B4F-0DFB-4BD9-2C96-2E60680EDB2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352183" y="1612971"/>
                  <a:ext cx="77328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3CEF6E14-BF15-AF6D-257A-FA6EAD84ADA5}"/>
                    </a:ext>
                  </a:extLst>
                </p14:cNvPr>
                <p14:cNvContentPartPr/>
                <p14:nvPr/>
              </p14:nvContentPartPr>
              <p14:xfrm>
                <a:off x="4728383" y="1242891"/>
                <a:ext cx="344520" cy="316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8E1A281-4783-0DBE-3069-8CB1F944B0D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65383" y="1179891"/>
                  <a:ext cx="47016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BA64192D-F4E1-1264-D4B8-F78522DDC10A}"/>
                    </a:ext>
                  </a:extLst>
                </p14:cNvPr>
                <p14:cNvContentPartPr/>
                <p14:nvPr/>
              </p14:nvContentPartPr>
              <p14:xfrm>
                <a:off x="5050943" y="963531"/>
                <a:ext cx="241200" cy="223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4518227-CC55-E4C9-5E1E-53E3A674E0C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88303" y="900891"/>
                  <a:ext cx="36684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32E9154A-FD57-CC73-A70A-13241D2AC93C}"/>
                    </a:ext>
                  </a:extLst>
                </p14:cNvPr>
                <p14:cNvContentPartPr/>
                <p14:nvPr/>
              </p14:nvContentPartPr>
              <p14:xfrm>
                <a:off x="5024663" y="1382211"/>
                <a:ext cx="320760" cy="54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9D99890-CCBE-2D20-759E-A068152D89C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61663" y="1319571"/>
                  <a:ext cx="4464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B55B83D0-08AD-7DD3-0551-9AE0486B3D2F}"/>
                    </a:ext>
                  </a:extLst>
                </p14:cNvPr>
                <p14:cNvContentPartPr/>
                <p14:nvPr/>
              </p14:nvContentPartPr>
              <p14:xfrm>
                <a:off x="4685903" y="2425851"/>
                <a:ext cx="155880" cy="176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DBDF702-AE5A-29DA-A720-C2E5E281665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23263" y="2363211"/>
                  <a:ext cx="2815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0C96A750-CCAD-3D55-948E-95CECD153E50}"/>
                    </a:ext>
                  </a:extLst>
                </p14:cNvPr>
                <p14:cNvContentPartPr/>
                <p14:nvPr/>
              </p14:nvContentPartPr>
              <p14:xfrm>
                <a:off x="4598063" y="2164131"/>
                <a:ext cx="200160" cy="1530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4DEBE89-63BF-CAA0-9E97-74971DEA823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35423" y="2101131"/>
                  <a:ext cx="3258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617A23E5-E0A3-4E3E-61A0-3202094C0DFC}"/>
                    </a:ext>
                  </a:extLst>
                </p14:cNvPr>
                <p14:cNvContentPartPr/>
                <p14:nvPr/>
              </p14:nvContentPartPr>
              <p14:xfrm>
                <a:off x="4782743" y="2709891"/>
                <a:ext cx="485280" cy="517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2D02731-611D-CF68-31C9-11B15B368A3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20103" y="2646891"/>
                  <a:ext cx="61092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5C9C14E8-5CC2-5175-BFCA-30EE86D22E70}"/>
                    </a:ext>
                  </a:extLst>
                </p14:cNvPr>
                <p14:cNvContentPartPr/>
                <p14:nvPr/>
              </p14:nvContentPartPr>
              <p14:xfrm>
                <a:off x="4338143" y="3472731"/>
                <a:ext cx="558360" cy="1294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B93BE32-FCC5-74FB-761F-771B36E07AB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275143" y="3409731"/>
                  <a:ext cx="684000" cy="14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56306CC5-58D2-714A-6075-BC29B630AA0A}"/>
                    </a:ext>
                  </a:extLst>
                </p14:cNvPr>
                <p14:cNvContentPartPr/>
                <p14:nvPr/>
              </p14:nvContentPartPr>
              <p14:xfrm>
                <a:off x="5365943" y="3251331"/>
                <a:ext cx="3273840" cy="364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11AEEA8-7E64-2F63-8AD6-362E68DF534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303303" y="3188691"/>
                  <a:ext cx="33994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525D469C-6975-33C7-1BDB-963930EB183E}"/>
                    </a:ext>
                  </a:extLst>
                </p14:cNvPr>
                <p14:cNvContentPartPr/>
                <p14:nvPr/>
              </p14:nvContentPartPr>
              <p14:xfrm>
                <a:off x="4465583" y="4758651"/>
                <a:ext cx="836280" cy="1895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A94E1B3-8C6D-AD8F-E97F-CEF3731BCD9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02943" y="4696011"/>
                  <a:ext cx="961920" cy="20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7D08FF49-3F80-AFD8-0D0D-A9877E5543B1}"/>
                    </a:ext>
                  </a:extLst>
                </p14:cNvPr>
                <p14:cNvContentPartPr/>
                <p14:nvPr/>
              </p14:nvContentPartPr>
              <p14:xfrm>
                <a:off x="5078303" y="4562091"/>
                <a:ext cx="512640" cy="466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A7E1110-65B8-789B-7A69-9B49F1C1FE6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15663" y="4499091"/>
                  <a:ext cx="63828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39A87448-133F-E208-83C4-A56FA240643C}"/>
                    </a:ext>
                  </a:extLst>
                </p14:cNvPr>
                <p14:cNvContentPartPr/>
                <p14:nvPr/>
              </p14:nvContentPartPr>
              <p14:xfrm>
                <a:off x="5588063" y="4776291"/>
                <a:ext cx="701280" cy="1813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ED80D8-AC3B-708E-09E6-4BD7EAA3398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525423" y="4713291"/>
                  <a:ext cx="826920" cy="19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C177606E-7C53-7D91-3C3C-93F084CC33C0}"/>
                    </a:ext>
                  </a:extLst>
                </p14:cNvPr>
                <p14:cNvContentPartPr/>
                <p14:nvPr/>
              </p14:nvContentPartPr>
              <p14:xfrm>
                <a:off x="6195023" y="4571451"/>
                <a:ext cx="857880" cy="330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90971D7-8822-B33C-CE22-E90F76A7EBD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132383" y="4508811"/>
                  <a:ext cx="9835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EA2AFDAB-3AA4-C538-DE5D-91279A469ED4}"/>
                    </a:ext>
                  </a:extLst>
                </p14:cNvPr>
                <p14:cNvContentPartPr/>
                <p14:nvPr/>
              </p14:nvContentPartPr>
              <p14:xfrm>
                <a:off x="7129583" y="3949731"/>
                <a:ext cx="513000" cy="22723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07DCA87-6F4C-0EE2-FD11-705CE5E7430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66943" y="3887091"/>
                  <a:ext cx="638640" cy="23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0610F9D6-75A1-3A21-B2D3-292E8B69F98F}"/>
                    </a:ext>
                  </a:extLst>
                </p14:cNvPr>
                <p14:cNvContentPartPr/>
                <p14:nvPr/>
              </p14:nvContentPartPr>
              <p14:xfrm>
                <a:off x="7924823" y="4084731"/>
                <a:ext cx="496440" cy="2251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C0A8BD1-348E-3496-5E8B-74596B78416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861823" y="4021731"/>
                  <a:ext cx="622080" cy="23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78CC00DE-914A-8E66-C7D2-0F7BD7EE16F5}"/>
                    </a:ext>
                  </a:extLst>
                </p14:cNvPr>
                <p14:cNvContentPartPr/>
                <p14:nvPr/>
              </p14:nvContentPartPr>
              <p14:xfrm>
                <a:off x="7266383" y="6330411"/>
                <a:ext cx="666000" cy="3798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8CBEF9A-5448-27D0-8887-74D35FDE4D5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203743" y="6267411"/>
                  <a:ext cx="791640" cy="50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2D23427F-C0A5-AEC0-3218-B83BC168D093}"/>
                    </a:ext>
                  </a:extLst>
                </p14:cNvPr>
                <p14:cNvContentPartPr/>
                <p14:nvPr/>
              </p14:nvContentPartPr>
              <p14:xfrm>
                <a:off x="6734303" y="4765131"/>
                <a:ext cx="201600" cy="1734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E813F91-7D21-6646-5A40-60BC52C6ABB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671303" y="4702131"/>
                  <a:ext cx="327240" cy="18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630FE1D0-FAD7-EB87-0735-8C12CC20FE15}"/>
                    </a:ext>
                  </a:extLst>
                </p14:cNvPr>
                <p14:cNvContentPartPr/>
                <p14:nvPr/>
              </p14:nvContentPartPr>
              <p14:xfrm>
                <a:off x="6936983" y="5055291"/>
                <a:ext cx="419400" cy="1421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AB5DA91-AEDA-9CE5-7C94-0C4CE131D2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74343" y="4992291"/>
                  <a:ext cx="545040" cy="154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B13B0C5C-2882-1415-82DF-473C91D7D035}"/>
                    </a:ext>
                  </a:extLst>
                </p14:cNvPr>
                <p14:cNvContentPartPr/>
                <p14:nvPr/>
              </p14:nvContentPartPr>
              <p14:xfrm>
                <a:off x="6744383" y="6267051"/>
                <a:ext cx="181080" cy="62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7AFF2F7-1C3A-9ADE-B05A-B5EDD0E8012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681383" y="6204051"/>
                  <a:ext cx="3067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65BEFDFD-3D00-FF30-F071-8CCCFB0F5324}"/>
                    </a:ext>
                  </a:extLst>
                </p14:cNvPr>
                <p14:cNvContentPartPr/>
                <p14:nvPr/>
              </p14:nvContentPartPr>
              <p14:xfrm>
                <a:off x="6790103" y="6476211"/>
                <a:ext cx="222120" cy="19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782B344-0FD3-2E18-0979-EBD05A909C0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27463" y="6413571"/>
                  <a:ext cx="3477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2F134C17-892C-ED7C-1561-D81E8E2C8A6C}"/>
                    </a:ext>
                  </a:extLst>
                </p14:cNvPr>
                <p14:cNvContentPartPr/>
                <p14:nvPr/>
              </p14:nvContentPartPr>
              <p14:xfrm>
                <a:off x="7452503" y="6377931"/>
                <a:ext cx="236520" cy="1652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D50A11B-3A7B-F674-8F36-43024E9AB47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389863" y="6314931"/>
                  <a:ext cx="3621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BCA29BF4-8620-FD63-5D96-0C50385A44BE}"/>
                    </a:ext>
                  </a:extLst>
                </p14:cNvPr>
                <p14:cNvContentPartPr/>
                <p14:nvPr/>
              </p14:nvContentPartPr>
              <p14:xfrm>
                <a:off x="5973623" y="6333651"/>
                <a:ext cx="176040" cy="157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2E79BA6-4A7F-3E4D-A2E8-87FDA636A0E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910623" y="6270651"/>
                  <a:ext cx="3016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32198510-1DD8-756B-6E2A-5B7909559BB8}"/>
                    </a:ext>
                  </a:extLst>
                </p14:cNvPr>
                <p14:cNvContentPartPr/>
                <p14:nvPr/>
              </p14:nvContentPartPr>
              <p14:xfrm>
                <a:off x="4562063" y="6330411"/>
                <a:ext cx="414720" cy="57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A3DCB67-2C2D-A0B8-2F97-8C777B977AE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499063" y="6267411"/>
                  <a:ext cx="5403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46DC76D3-0CCA-9948-52A1-93AB57922CEE}"/>
                    </a:ext>
                  </a:extLst>
                </p14:cNvPr>
                <p14:cNvContentPartPr/>
                <p14:nvPr/>
              </p14:nvContentPartPr>
              <p14:xfrm>
                <a:off x="8322263" y="3508731"/>
                <a:ext cx="140040" cy="218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7734179-3997-CDA1-C0CB-F8ADDF77EB6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259263" y="3445731"/>
                  <a:ext cx="2656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ECE31ED1-5C85-7048-212D-DC7F11692713}"/>
                    </a:ext>
                  </a:extLst>
                </p14:cNvPr>
                <p14:cNvContentPartPr/>
                <p14:nvPr/>
              </p14:nvContentPartPr>
              <p14:xfrm>
                <a:off x="8507663" y="3797811"/>
                <a:ext cx="2880" cy="115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D3AE738-BE4D-9D6E-6EEF-544A0325135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444663" y="3734811"/>
                  <a:ext cx="128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67167F11-1A53-AD3F-9986-0BD77FD4092F}"/>
                    </a:ext>
                  </a:extLst>
                </p14:cNvPr>
                <p14:cNvContentPartPr/>
                <p14:nvPr/>
              </p14:nvContentPartPr>
              <p14:xfrm>
                <a:off x="8546183" y="3461571"/>
                <a:ext cx="898200" cy="693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33BE24F-FD13-2A56-22CD-42F3CFB827D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483183" y="3398571"/>
                  <a:ext cx="1023840" cy="81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357C7A0A-CC09-C2E1-A432-E70F39440CAA}"/>
                    </a:ext>
                  </a:extLst>
                </p14:cNvPr>
                <p14:cNvContentPartPr/>
                <p14:nvPr/>
              </p14:nvContentPartPr>
              <p14:xfrm>
                <a:off x="8531783" y="3854691"/>
                <a:ext cx="694080" cy="3808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2F074CD-B5DB-ABDD-B55A-B2E9DDC9108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468783" y="3792051"/>
                  <a:ext cx="81972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872A70F8-10F9-EFD4-8C11-D7FFFCE83FAC}"/>
                    </a:ext>
                  </a:extLst>
                </p14:cNvPr>
                <p14:cNvContentPartPr/>
                <p14:nvPr/>
              </p14:nvContentPartPr>
              <p14:xfrm>
                <a:off x="9442223" y="3714291"/>
                <a:ext cx="741240" cy="537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E73A103-1CD4-C513-6AFC-CFDF8D30E18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379223" y="3651291"/>
                  <a:ext cx="866880" cy="66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8CA3E384-A4B1-9DB0-50FE-6877091A84A6}"/>
                    </a:ext>
                  </a:extLst>
                </p14:cNvPr>
                <p14:cNvContentPartPr/>
                <p14:nvPr/>
              </p14:nvContentPartPr>
              <p14:xfrm>
                <a:off x="8257823" y="3848571"/>
                <a:ext cx="223920" cy="6256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1ECE1E7-88A1-E284-716C-F1D51E921AB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194823" y="3785571"/>
                  <a:ext cx="349560" cy="75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6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0C0D168B-E858-49C4-16DE-9FD60A61FBB2}"/>
                  </a:ext>
                </a:extLst>
              </p14:cNvPr>
              <p14:cNvContentPartPr/>
              <p14:nvPr/>
            </p14:nvContentPartPr>
            <p14:xfrm>
              <a:off x="3318983" y="3234771"/>
              <a:ext cx="224280" cy="18504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0C0D168B-E858-49C4-16DE-9FD60A61FBB2}"/>
                  </a:ext>
                </a:extLst>
              </p:cNvPr>
              <p:cNvPicPr/>
              <p:nvPr/>
            </p:nvPicPr>
            <p:blipFill>
              <a:blip r:embed="rId257"/>
              <a:stretch>
                <a:fillRect/>
              </a:stretch>
            </p:blipFill>
            <p:spPr>
              <a:xfrm>
                <a:off x="3228983" y="3054771"/>
                <a:ext cx="403920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8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83DB7FCF-3E77-5B97-DA60-00890BB86ED8}"/>
                  </a:ext>
                </a:extLst>
              </p14:cNvPr>
              <p14:cNvContentPartPr/>
              <p14:nvPr/>
            </p14:nvContentPartPr>
            <p14:xfrm>
              <a:off x="4536463" y="6353811"/>
              <a:ext cx="360000" cy="17064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83DB7FCF-3E77-5B97-DA60-00890BB86ED8}"/>
                  </a:ext>
                </a:extLst>
              </p:cNvPr>
              <p:cNvPicPr/>
              <p:nvPr/>
            </p:nvPicPr>
            <p:blipFill>
              <a:blip r:embed="rId259"/>
              <a:stretch>
                <a:fillRect/>
              </a:stretch>
            </p:blipFill>
            <p:spPr>
              <a:xfrm>
                <a:off x="4446553" y="6173430"/>
                <a:ext cx="539461" cy="5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0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A22C864A-4EB8-9BB1-377F-FFC628D4D721}"/>
                  </a:ext>
                </a:extLst>
              </p14:cNvPr>
              <p14:cNvContentPartPr/>
              <p14:nvPr/>
            </p14:nvContentPartPr>
            <p14:xfrm>
              <a:off x="5848663" y="6390225"/>
              <a:ext cx="261000" cy="13176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A22C864A-4EB8-9BB1-377F-FFC628D4D721}"/>
                  </a:ext>
                </a:extLst>
              </p:cNvPr>
              <p:cNvPicPr/>
              <p:nvPr/>
            </p:nvPicPr>
            <p:blipFill>
              <a:blip r:embed="rId261"/>
              <a:stretch>
                <a:fillRect/>
              </a:stretch>
            </p:blipFill>
            <p:spPr>
              <a:xfrm>
                <a:off x="5758663" y="6210715"/>
                <a:ext cx="440640" cy="4904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2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047F68CE-3AEB-6BD0-04E0-F3BB8AD1A0A7}"/>
                  </a:ext>
                </a:extLst>
              </p14:cNvPr>
              <p14:cNvContentPartPr/>
              <p14:nvPr/>
            </p14:nvContentPartPr>
            <p14:xfrm>
              <a:off x="6766663" y="6302025"/>
              <a:ext cx="137520" cy="1551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047F68CE-3AEB-6BD0-04E0-F3BB8AD1A0A7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6676898" y="6121606"/>
                <a:ext cx="316691" cy="515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4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AD8D3100-1201-2A4A-BCD0-7B3BA7A15366}"/>
                  </a:ext>
                </a:extLst>
              </p14:cNvPr>
              <p14:cNvContentPartPr/>
              <p14:nvPr/>
            </p14:nvContentPartPr>
            <p14:xfrm>
              <a:off x="7310983" y="6409305"/>
              <a:ext cx="317880" cy="19548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AD8D3100-1201-2A4A-BCD0-7B3BA7A15366}"/>
                  </a:ext>
                </a:extLst>
              </p:cNvPr>
              <p:cNvPicPr/>
              <p:nvPr/>
            </p:nvPicPr>
            <p:blipFill>
              <a:blip r:embed="rId265"/>
              <a:stretch>
                <a:fillRect/>
              </a:stretch>
            </p:blipFill>
            <p:spPr>
              <a:xfrm>
                <a:off x="7221085" y="6229305"/>
                <a:ext cx="497317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6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D90FACC9-36D3-7377-616A-697762AD3644}"/>
                  </a:ext>
                </a:extLst>
              </p14:cNvPr>
              <p14:cNvContentPartPr/>
              <p14:nvPr/>
            </p14:nvContentPartPr>
            <p14:xfrm>
              <a:off x="9588343" y="3772105"/>
              <a:ext cx="553320" cy="39816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D90FACC9-36D3-7377-616A-697762AD3644}"/>
                  </a:ext>
                </a:extLst>
              </p:cNvPr>
              <p:cNvPicPr/>
              <p:nvPr/>
            </p:nvPicPr>
            <p:blipFill>
              <a:blip r:embed="rId267"/>
              <a:stretch>
                <a:fillRect/>
              </a:stretch>
            </p:blipFill>
            <p:spPr>
              <a:xfrm>
                <a:off x="9498343" y="3592105"/>
                <a:ext cx="732960" cy="75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8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954ACEEC-4A31-F57C-E225-B3B4D21B7CE6}"/>
                  </a:ext>
                </a:extLst>
              </p14:cNvPr>
              <p14:cNvContentPartPr/>
              <p14:nvPr/>
            </p14:nvContentPartPr>
            <p14:xfrm>
              <a:off x="3541698" y="2251105"/>
              <a:ext cx="4888080" cy="424404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954ACEEC-4A31-F57C-E225-B3B4D21B7CE6}"/>
                  </a:ext>
                </a:extLst>
              </p:cNvPr>
              <p:cNvPicPr/>
              <p:nvPr/>
            </p:nvPicPr>
            <p:blipFill>
              <a:blip r:embed="rId269"/>
              <a:stretch>
                <a:fillRect/>
              </a:stretch>
            </p:blipFill>
            <p:spPr>
              <a:xfrm>
                <a:off x="3451705" y="2071105"/>
                <a:ext cx="5067707" cy="46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0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71BD2E00-7990-8BAB-84AC-78A5D98427E7}"/>
                  </a:ext>
                </a:extLst>
              </p14:cNvPr>
              <p14:cNvContentPartPr/>
              <p14:nvPr/>
            </p14:nvContentPartPr>
            <p14:xfrm>
              <a:off x="4630338" y="4548625"/>
              <a:ext cx="693720" cy="173880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71BD2E00-7990-8BAB-84AC-78A5D98427E7}"/>
                  </a:ext>
                </a:extLst>
              </p:cNvPr>
              <p:cNvPicPr/>
              <p:nvPr/>
            </p:nvPicPr>
            <p:blipFill>
              <a:blip r:embed="rId271"/>
              <a:stretch>
                <a:fillRect/>
              </a:stretch>
            </p:blipFill>
            <p:spPr>
              <a:xfrm>
                <a:off x="4540338" y="4368625"/>
                <a:ext cx="873360" cy="20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2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1BB7F90C-DF6E-FACD-4B21-9F343FC7567D}"/>
                  </a:ext>
                </a:extLst>
              </p14:cNvPr>
              <p14:cNvContentPartPr/>
              <p14:nvPr/>
            </p14:nvContentPartPr>
            <p14:xfrm>
              <a:off x="5362578" y="4596145"/>
              <a:ext cx="884520" cy="184860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1BB7F90C-DF6E-FACD-4B21-9F343FC7567D}"/>
                  </a:ext>
                </a:extLst>
              </p:cNvPr>
              <p:cNvPicPr/>
              <p:nvPr/>
            </p:nvPicPr>
            <p:blipFill>
              <a:blip r:embed="rId273"/>
              <a:stretch>
                <a:fillRect/>
              </a:stretch>
            </p:blipFill>
            <p:spPr>
              <a:xfrm>
                <a:off x="5272541" y="4416110"/>
                <a:ext cx="1064233" cy="2208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4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0F0EBC88-0ED4-EB27-4A8B-9D39B723A708}"/>
                  </a:ext>
                </a:extLst>
              </p14:cNvPr>
              <p14:cNvContentPartPr/>
              <p14:nvPr/>
            </p14:nvContentPartPr>
            <p14:xfrm>
              <a:off x="6786378" y="4547185"/>
              <a:ext cx="874800" cy="170424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0F0EBC88-0ED4-EB27-4A8B-9D39B723A708}"/>
                  </a:ext>
                </a:extLst>
              </p:cNvPr>
              <p:cNvPicPr/>
              <p:nvPr/>
            </p:nvPicPr>
            <p:blipFill>
              <a:blip r:embed="rId275"/>
              <a:stretch>
                <a:fillRect/>
              </a:stretch>
            </p:blipFill>
            <p:spPr>
              <a:xfrm>
                <a:off x="6696378" y="4367185"/>
                <a:ext cx="1054440" cy="20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6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BAEBBB4F-5FFD-47DB-A8DD-52AEABE687D8}"/>
                  </a:ext>
                </a:extLst>
              </p14:cNvPr>
              <p14:cNvContentPartPr/>
              <p14:nvPr/>
            </p14:nvContentPartPr>
            <p14:xfrm>
              <a:off x="8421498" y="3549625"/>
              <a:ext cx="983520" cy="66744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BAEBBB4F-5FFD-47DB-A8DD-52AEABE687D8}"/>
                  </a:ext>
                </a:extLst>
              </p:cNvPr>
              <p:cNvPicPr/>
              <p:nvPr/>
            </p:nvPicPr>
            <p:blipFill>
              <a:blip r:embed="rId277"/>
              <a:stretch>
                <a:fillRect/>
              </a:stretch>
            </p:blipFill>
            <p:spPr>
              <a:xfrm>
                <a:off x="8331465" y="3369722"/>
                <a:ext cx="1163226" cy="1026886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C7D313EE-71F9-EB02-5453-5E3F24B2D059}"/>
              </a:ext>
            </a:extLst>
          </p:cNvPr>
          <p:cNvGrpSpPr/>
          <p:nvPr/>
        </p:nvGrpSpPr>
        <p:grpSpPr>
          <a:xfrm>
            <a:off x="3450258" y="907731"/>
            <a:ext cx="1881720" cy="1607400"/>
            <a:chOff x="3450258" y="907731"/>
            <a:chExt cx="1881720" cy="160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4F5A171-CACF-6BD9-E33F-13EF7161ABEB}"/>
                    </a:ext>
                  </a:extLst>
                </p14:cNvPr>
                <p14:cNvContentPartPr/>
                <p14:nvPr/>
              </p14:nvContentPartPr>
              <p14:xfrm>
                <a:off x="3450258" y="1041291"/>
                <a:ext cx="802440" cy="14738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4F5A171-CACF-6BD9-E33F-13EF7161ABEB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3360618" y="861651"/>
                  <a:ext cx="982080" cy="18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71FD79A-CD42-7064-30E7-D23C9BB72DAB}"/>
                    </a:ext>
                  </a:extLst>
                </p14:cNvPr>
                <p14:cNvContentPartPr/>
                <p14:nvPr/>
              </p14:nvContentPartPr>
              <p14:xfrm>
                <a:off x="4445658" y="907731"/>
                <a:ext cx="886320" cy="15091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71FD79A-CD42-7064-30E7-D23C9BB72DAB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4355658" y="727731"/>
                  <a:ext cx="1065960" cy="1868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5660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50"/>
    </mc:Choice>
    <mc:Fallback xmlns="">
      <p:transition advClick="0" advTm="25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E76B5482-2349-CEFE-535C-6A22585C8DB3}"/>
              </a:ext>
            </a:extLst>
          </p:cNvPr>
          <p:cNvGrpSpPr/>
          <p:nvPr/>
        </p:nvGrpSpPr>
        <p:grpSpPr>
          <a:xfrm>
            <a:off x="2577383" y="2519305"/>
            <a:ext cx="982440" cy="1342440"/>
            <a:chOff x="2577383" y="2519305"/>
            <a:chExt cx="982440" cy="134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DD56A91-739E-9341-FA73-13BA056DF575}"/>
                    </a:ext>
                  </a:extLst>
                </p14:cNvPr>
                <p14:cNvContentPartPr/>
                <p14:nvPr/>
              </p14:nvContentPartPr>
              <p14:xfrm>
                <a:off x="2952863" y="2519305"/>
                <a:ext cx="60480" cy="954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DD56A91-739E-9341-FA73-13BA056DF57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62863" y="2339305"/>
                  <a:ext cx="24012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535ED75A-3696-3E3B-7F1A-00C63865C87B}"/>
                    </a:ext>
                  </a:extLst>
                </p14:cNvPr>
                <p14:cNvContentPartPr/>
                <p14:nvPr/>
              </p14:nvContentPartPr>
              <p14:xfrm>
                <a:off x="2577383" y="2980465"/>
                <a:ext cx="141480" cy="118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535ED75A-3696-3E3B-7F1A-00C63865C87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487383" y="2800465"/>
                  <a:ext cx="32112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F9D568BA-E87B-D0AD-D464-7B3B18C48C40}"/>
                    </a:ext>
                  </a:extLst>
                </p14:cNvPr>
                <p14:cNvContentPartPr/>
                <p14:nvPr/>
              </p14:nvContentPartPr>
              <p14:xfrm>
                <a:off x="2601143" y="3346945"/>
                <a:ext cx="115920" cy="385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F9D568BA-E87B-D0AD-D464-7B3B18C48C4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11143" y="3165247"/>
                  <a:ext cx="295560" cy="40155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8C2C6B38-FE46-8763-95A3-7B89D43AED32}"/>
                    </a:ext>
                  </a:extLst>
                </p14:cNvPr>
                <p14:cNvContentPartPr/>
                <p14:nvPr/>
              </p14:nvContentPartPr>
              <p14:xfrm>
                <a:off x="2827583" y="3603985"/>
                <a:ext cx="27000" cy="734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8C2C6B38-FE46-8763-95A3-7B89D43AED3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736367" y="3423985"/>
                  <a:ext cx="209068" cy="43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BEF981B9-15F5-C151-66AB-BF56861EF0BE}"/>
                    </a:ext>
                  </a:extLst>
                </p14:cNvPr>
                <p14:cNvContentPartPr/>
                <p14:nvPr/>
              </p14:nvContentPartPr>
              <p14:xfrm>
                <a:off x="3234743" y="3689665"/>
                <a:ext cx="21960" cy="1508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BEF981B9-15F5-C151-66AB-BF56861EF0B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46195" y="3509665"/>
                  <a:ext cx="198703" cy="51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8E7DDC56-6F7E-28D4-31A8-132504DA2480}"/>
                    </a:ext>
                  </a:extLst>
                </p14:cNvPr>
                <p14:cNvContentPartPr/>
                <p14:nvPr/>
              </p14:nvContentPartPr>
              <p14:xfrm>
                <a:off x="3538223" y="3797305"/>
                <a:ext cx="21600" cy="644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8E7DDC56-6F7E-28D4-31A8-132504DA248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448223" y="3617305"/>
                  <a:ext cx="201240" cy="42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2171-2B21-0E20-1EE5-B8A11DD302BD}"/>
              </a:ext>
            </a:extLst>
          </p:cNvPr>
          <p:cNvGrpSpPr/>
          <p:nvPr/>
        </p:nvGrpSpPr>
        <p:grpSpPr>
          <a:xfrm>
            <a:off x="1089143" y="950785"/>
            <a:ext cx="921240" cy="916560"/>
            <a:chOff x="1089143" y="950785"/>
            <a:chExt cx="921240" cy="91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2AD1801-55CA-9321-9712-D42B53B77716}"/>
                    </a:ext>
                  </a:extLst>
                </p14:cNvPr>
                <p14:cNvContentPartPr/>
                <p14:nvPr/>
              </p14:nvContentPartPr>
              <p14:xfrm>
                <a:off x="1089143" y="1228345"/>
                <a:ext cx="107640" cy="4420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2AD1801-55CA-9321-9712-D42B53B77716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026353" y="1165345"/>
                  <a:ext cx="232861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F7B1B48-3D06-95AB-0CD9-D6BBB9D38D89}"/>
                    </a:ext>
                  </a:extLst>
                </p14:cNvPr>
                <p14:cNvContentPartPr/>
                <p14:nvPr/>
              </p14:nvContentPartPr>
              <p14:xfrm>
                <a:off x="1148903" y="1107745"/>
                <a:ext cx="224280" cy="3841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F7B1B48-3D06-95AB-0CD9-D6BBB9D38D89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085903" y="1044804"/>
                  <a:ext cx="349920" cy="5096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67A34DC-F4D4-6453-45B5-F8A616E3BCA1}"/>
                    </a:ext>
                  </a:extLst>
                </p14:cNvPr>
                <p14:cNvContentPartPr/>
                <p14:nvPr/>
              </p14:nvContentPartPr>
              <p14:xfrm>
                <a:off x="1365623" y="950785"/>
                <a:ext cx="84600" cy="6868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67A34DC-F4D4-6453-45B5-F8A616E3BCA1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302623" y="887818"/>
                  <a:ext cx="210240" cy="8124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A49B5E86-57FE-78AF-A360-8F2C717166AB}"/>
                    </a:ext>
                  </a:extLst>
                </p14:cNvPr>
                <p14:cNvContentPartPr/>
                <p14:nvPr/>
              </p14:nvContentPartPr>
              <p14:xfrm>
                <a:off x="1526903" y="1195585"/>
                <a:ext cx="205200" cy="2671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A49B5E86-57FE-78AF-A360-8F2C717166AB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463792" y="1132585"/>
                  <a:ext cx="331061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05526CB-2CFF-1F9E-2B2B-0F293EFC88EE}"/>
                    </a:ext>
                  </a:extLst>
                </p14:cNvPr>
                <p14:cNvContentPartPr/>
                <p14:nvPr/>
              </p14:nvContentPartPr>
              <p14:xfrm>
                <a:off x="1538783" y="1063465"/>
                <a:ext cx="471600" cy="8038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05526CB-2CFF-1F9E-2B2B-0F293EFC88EE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475783" y="1000465"/>
                  <a:ext cx="597240" cy="9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D44CAC8-6888-8D1E-42B2-D21114968570}"/>
              </a:ext>
            </a:extLst>
          </p:cNvPr>
          <p:cNvGrpSpPr/>
          <p:nvPr/>
        </p:nvGrpSpPr>
        <p:grpSpPr>
          <a:xfrm>
            <a:off x="1644723" y="1759902"/>
            <a:ext cx="776160" cy="690069"/>
            <a:chOff x="1211543" y="1122145"/>
            <a:chExt cx="1457280" cy="129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E004468-B01C-46D8-4EDC-B2865308E7EA}"/>
                    </a:ext>
                  </a:extLst>
                </p14:cNvPr>
                <p14:cNvContentPartPr/>
                <p14:nvPr/>
              </p14:nvContentPartPr>
              <p14:xfrm>
                <a:off x="1211543" y="2113225"/>
                <a:ext cx="224280" cy="2206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E004468-B01C-46D8-4EDC-B2865308E7EA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093323" y="1995124"/>
                  <a:ext cx="460044" cy="45620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2010AB9-F3D6-D0EC-98CE-879ABEAD15AC}"/>
                    </a:ext>
                  </a:extLst>
                </p14:cNvPr>
                <p14:cNvContentPartPr/>
                <p14:nvPr/>
              </p14:nvContentPartPr>
              <p14:xfrm>
                <a:off x="1264103" y="2040865"/>
                <a:ext cx="219960" cy="3628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2010AB9-F3D6-D0EC-98CE-879ABEAD15AC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146026" y="1922828"/>
                  <a:ext cx="455439" cy="5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977476C-058F-14CC-D1AB-A754E719A00E}"/>
                    </a:ext>
                  </a:extLst>
                </p14:cNvPr>
                <p14:cNvContentPartPr/>
                <p14:nvPr/>
              </p14:nvContentPartPr>
              <p14:xfrm>
                <a:off x="1365623" y="1746745"/>
                <a:ext cx="455760" cy="6710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977476C-058F-14CC-D1AB-A754E719A00E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247463" y="1628485"/>
                  <a:ext cx="691405" cy="90688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B942B73-708A-E88A-CD54-95CE4F61037D}"/>
                    </a:ext>
                  </a:extLst>
                </p14:cNvPr>
                <p14:cNvContentPartPr/>
                <p14:nvPr/>
              </p14:nvContentPartPr>
              <p14:xfrm>
                <a:off x="1847303" y="2048785"/>
                <a:ext cx="181080" cy="1645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B942B73-708A-E88A-CD54-95CE4F61037D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729060" y="1930789"/>
                  <a:ext cx="416889" cy="3998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0233F55-F418-F029-A672-0CD242B5928A}"/>
                    </a:ext>
                  </a:extLst>
                </p14:cNvPr>
                <p14:cNvContentPartPr/>
                <p14:nvPr/>
              </p14:nvContentPartPr>
              <p14:xfrm>
                <a:off x="2095343" y="1808665"/>
                <a:ext cx="91800" cy="2800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0233F55-F418-F029-A672-0CD242B5928A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977218" y="1690559"/>
                  <a:ext cx="327375" cy="51561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23EEC2EF-034E-29D4-D385-569A05ABE76D}"/>
                    </a:ext>
                  </a:extLst>
                </p14:cNvPr>
                <p14:cNvContentPartPr/>
                <p14:nvPr/>
              </p14:nvContentPartPr>
              <p14:xfrm>
                <a:off x="2262743" y="1847545"/>
                <a:ext cx="201600" cy="2224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23EEC2EF-034E-29D4-D385-569A05ABE76D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2144750" y="1729881"/>
                  <a:ext cx="436912" cy="4584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7E7714D-D9AE-6DC8-B646-6913821A65BA}"/>
                    </a:ext>
                  </a:extLst>
                </p14:cNvPr>
                <p14:cNvContentPartPr/>
                <p14:nvPr/>
              </p14:nvContentPartPr>
              <p14:xfrm>
                <a:off x="2444543" y="1122145"/>
                <a:ext cx="132840" cy="6332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7E7714D-D9AE-6DC8-B646-6913821A65BA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2326538" y="1003877"/>
                  <a:ext cx="368176" cy="8691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CEF8203-1147-AC31-B272-50183A0A1754}"/>
                    </a:ext>
                  </a:extLst>
                </p14:cNvPr>
                <p14:cNvContentPartPr/>
                <p14:nvPr/>
              </p14:nvContentPartPr>
              <p14:xfrm>
                <a:off x="2656583" y="2008465"/>
                <a:ext cx="12240" cy="9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CEF8203-1147-AC31-B272-50183A0A1754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2543846" y="1895065"/>
                  <a:ext cx="237069" cy="235872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38F8185-2A59-89E3-5522-6BBE2C2BEB4E}"/>
              </a:ext>
            </a:extLst>
          </p:cNvPr>
          <p:cNvGrpSpPr/>
          <p:nvPr/>
        </p:nvGrpSpPr>
        <p:grpSpPr>
          <a:xfrm>
            <a:off x="3267863" y="963531"/>
            <a:ext cx="6915600" cy="5746680"/>
            <a:chOff x="3267863" y="963531"/>
            <a:chExt cx="6915600" cy="574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CB746E6D-B72E-CD49-04C2-A9972A13E7B6}"/>
                    </a:ext>
                  </a:extLst>
                </p14:cNvPr>
                <p14:cNvContentPartPr/>
                <p14:nvPr/>
              </p14:nvContentPartPr>
              <p14:xfrm>
                <a:off x="3473063" y="2644731"/>
                <a:ext cx="648360" cy="553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9EA9041-E12C-141B-42C8-82D83A5913A1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3410423" y="2581731"/>
                  <a:ext cx="774000" cy="67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515A1782-12FB-1245-B012-15BE8B98DEE1}"/>
                    </a:ext>
                  </a:extLst>
                </p14:cNvPr>
                <p14:cNvContentPartPr/>
                <p14:nvPr/>
              </p14:nvContentPartPr>
              <p14:xfrm>
                <a:off x="3267863" y="3164211"/>
                <a:ext cx="328320" cy="2948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BA6BD7E-EDC6-2963-ABC2-CFAE3996141D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3205223" y="3101571"/>
                  <a:ext cx="4539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ED88B6AC-C3D4-EB76-44CF-D250AB641452}"/>
                    </a:ext>
                  </a:extLst>
                </p14:cNvPr>
                <p14:cNvContentPartPr/>
                <p14:nvPr/>
              </p14:nvContentPartPr>
              <p14:xfrm>
                <a:off x="4094423" y="2922291"/>
                <a:ext cx="9360" cy="29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94087BE-0816-0612-7EC9-E1B369A70C2D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4031423" y="2859291"/>
                  <a:ext cx="135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59FB87AB-2209-0FB5-959A-B9E1963B5B1C}"/>
                    </a:ext>
                  </a:extLst>
                </p14:cNvPr>
                <p14:cNvContentPartPr/>
                <p14:nvPr/>
              </p14:nvContentPartPr>
              <p14:xfrm>
                <a:off x="3567023" y="3397491"/>
                <a:ext cx="872280" cy="118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254159B-EF60-EA09-44B5-3006E8F61CEC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3504383" y="3334491"/>
                  <a:ext cx="9979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74BDC960-D5A6-A341-FC17-0EB958A48442}"/>
                    </a:ext>
                  </a:extLst>
                </p14:cNvPr>
                <p14:cNvContentPartPr/>
                <p14:nvPr/>
              </p14:nvContentPartPr>
              <p14:xfrm>
                <a:off x="4571783" y="2287251"/>
                <a:ext cx="492120" cy="442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5C9D30E-4DB7-E110-6D84-ADE4B3D74590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4508783" y="2224251"/>
                  <a:ext cx="61776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9136496E-0D88-6314-E95D-6053F3AC35F6}"/>
                    </a:ext>
                  </a:extLst>
                </p14:cNvPr>
                <p14:cNvContentPartPr/>
                <p14:nvPr/>
              </p14:nvContentPartPr>
              <p14:xfrm>
                <a:off x="4147703" y="2449971"/>
                <a:ext cx="457920" cy="139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7CAEB52-A0B2-2F29-2948-0A91CC5D6046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4084703" y="2387331"/>
                  <a:ext cx="5835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AE61188F-AFCC-0F1F-53F6-341836FEFD7D}"/>
                    </a:ext>
                  </a:extLst>
                </p14:cNvPr>
                <p14:cNvContentPartPr/>
                <p14:nvPr/>
              </p14:nvContentPartPr>
              <p14:xfrm>
                <a:off x="3962303" y="1976931"/>
                <a:ext cx="262800" cy="500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E93A4E5-B006-4B40-1CC3-3A1D58AC94F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99303" y="1914291"/>
                  <a:ext cx="38844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3D276B01-32B1-FD02-DCCD-3415129EE976}"/>
                    </a:ext>
                  </a:extLst>
                </p14:cNvPr>
                <p14:cNvContentPartPr/>
                <p14:nvPr/>
              </p14:nvContentPartPr>
              <p14:xfrm>
                <a:off x="3376943" y="1805931"/>
                <a:ext cx="540000" cy="2145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05A9D99-354D-B8F2-EEF6-F2B97B1CA15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13943" y="1742931"/>
                  <a:ext cx="66564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578D6DA8-6679-C579-09DE-9E4A7B0F4BFB}"/>
                    </a:ext>
                  </a:extLst>
                </p14:cNvPr>
                <p14:cNvContentPartPr/>
                <p14:nvPr/>
              </p14:nvContentPartPr>
              <p14:xfrm>
                <a:off x="3747743" y="1395171"/>
                <a:ext cx="147240" cy="510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41273ED-718B-9652-6718-56395119249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685103" y="1332171"/>
                  <a:ext cx="272880" cy="63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CCF53124-694E-8ED6-3F19-F08E9F163D30}"/>
                    </a:ext>
                  </a:extLst>
                </p14:cNvPr>
                <p14:cNvContentPartPr/>
                <p14:nvPr/>
              </p14:nvContentPartPr>
              <p14:xfrm>
                <a:off x="3420143" y="1282491"/>
                <a:ext cx="289440" cy="2178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95174D3-1388-2D4E-0256-4DF24E5BB75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357503" y="1219491"/>
                  <a:ext cx="41508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11345E9B-C04C-782D-95B7-33332B61E8E9}"/>
                    </a:ext>
                  </a:extLst>
                </p14:cNvPr>
                <p14:cNvContentPartPr/>
                <p14:nvPr/>
              </p14:nvContentPartPr>
              <p14:xfrm>
                <a:off x="3851423" y="1012851"/>
                <a:ext cx="128160" cy="3286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761EE57-C3C3-78B9-5D8E-BB66AF05E33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788423" y="949851"/>
                  <a:ext cx="25380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2AEFBC41-F2EA-6A4F-3B98-CD1A683EA310}"/>
                    </a:ext>
                  </a:extLst>
                </p14:cNvPr>
                <p14:cNvContentPartPr/>
                <p14:nvPr/>
              </p14:nvContentPartPr>
              <p14:xfrm>
                <a:off x="4082543" y="1739331"/>
                <a:ext cx="99000" cy="358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91F4270-CD5A-3CB6-9383-F21AE1D3C03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019903" y="1676331"/>
                  <a:ext cx="22464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02C63122-90AC-2467-A2F9-97DABA79771B}"/>
                    </a:ext>
                  </a:extLst>
                </p14:cNvPr>
                <p14:cNvContentPartPr/>
                <p14:nvPr/>
              </p14:nvContentPartPr>
              <p14:xfrm>
                <a:off x="4159583" y="2162691"/>
                <a:ext cx="101520" cy="116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815B6C6-A495-481A-6126-DD57EF94D9A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96943" y="2099691"/>
                  <a:ext cx="2271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F65E901F-9038-DFD4-9FD6-76ED157FEA8A}"/>
                    </a:ext>
                  </a:extLst>
                </p14:cNvPr>
                <p14:cNvContentPartPr/>
                <p14:nvPr/>
              </p14:nvContentPartPr>
              <p14:xfrm>
                <a:off x="4464143" y="1377531"/>
                <a:ext cx="466560" cy="1007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B7F3522-A4F3-ABAC-49D6-F3DB4D67373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401503" y="1314891"/>
                  <a:ext cx="592200" cy="11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50CD530C-4423-D518-3D71-E6CBDE5DC055}"/>
                    </a:ext>
                  </a:extLst>
                </p14:cNvPr>
                <p14:cNvContentPartPr/>
                <p14:nvPr/>
              </p14:nvContentPartPr>
              <p14:xfrm>
                <a:off x="4415183" y="1675611"/>
                <a:ext cx="647640" cy="353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7279B4F-0DFB-4BD9-2C96-2E60680EDB2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352183" y="1612971"/>
                  <a:ext cx="77328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0D26D569-A40C-ACAD-879B-71BEBF743140}"/>
                    </a:ext>
                  </a:extLst>
                </p14:cNvPr>
                <p14:cNvContentPartPr/>
                <p14:nvPr/>
              </p14:nvContentPartPr>
              <p14:xfrm>
                <a:off x="4728383" y="1242891"/>
                <a:ext cx="344520" cy="316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8E1A281-4783-0DBE-3069-8CB1F944B0D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65383" y="1179891"/>
                  <a:ext cx="47016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B0B88475-FC41-DBD4-AD15-1F98ACE2FEBB}"/>
                    </a:ext>
                  </a:extLst>
                </p14:cNvPr>
                <p14:cNvContentPartPr/>
                <p14:nvPr/>
              </p14:nvContentPartPr>
              <p14:xfrm>
                <a:off x="5050943" y="963531"/>
                <a:ext cx="241200" cy="223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4518227-CC55-E4C9-5E1E-53E3A674E0C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88303" y="900891"/>
                  <a:ext cx="36684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A2325997-7A43-6CC2-6984-B36F57A7E3E2}"/>
                    </a:ext>
                  </a:extLst>
                </p14:cNvPr>
                <p14:cNvContentPartPr/>
                <p14:nvPr/>
              </p14:nvContentPartPr>
              <p14:xfrm>
                <a:off x="5024663" y="1382211"/>
                <a:ext cx="320760" cy="54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9D99890-CCBE-2D20-759E-A068152D89C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61663" y="1319571"/>
                  <a:ext cx="4464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7BA9C718-F2ED-3373-774E-329A39F3ABFB}"/>
                    </a:ext>
                  </a:extLst>
                </p14:cNvPr>
                <p14:cNvContentPartPr/>
                <p14:nvPr/>
              </p14:nvContentPartPr>
              <p14:xfrm>
                <a:off x="4685903" y="2425851"/>
                <a:ext cx="155880" cy="176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DBDF702-AE5A-29DA-A720-C2E5E281665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23263" y="2363211"/>
                  <a:ext cx="2815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E526CF80-D421-E995-DBEF-33D9BCEED15B}"/>
                    </a:ext>
                  </a:extLst>
                </p14:cNvPr>
                <p14:cNvContentPartPr/>
                <p14:nvPr/>
              </p14:nvContentPartPr>
              <p14:xfrm>
                <a:off x="4598063" y="2164131"/>
                <a:ext cx="200160" cy="1530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4DEBE89-63BF-CAA0-9E97-74971DEA823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35423" y="2101131"/>
                  <a:ext cx="3258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79B7BADB-8655-D66C-4044-C2ABF68E3BAC}"/>
                    </a:ext>
                  </a:extLst>
                </p14:cNvPr>
                <p14:cNvContentPartPr/>
                <p14:nvPr/>
              </p14:nvContentPartPr>
              <p14:xfrm>
                <a:off x="4782743" y="2709891"/>
                <a:ext cx="485280" cy="517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2D02731-611D-CF68-31C9-11B15B368A3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20103" y="2646891"/>
                  <a:ext cx="61092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56E60DE3-F215-4A9E-31C2-F3976EF36A5C}"/>
                    </a:ext>
                  </a:extLst>
                </p14:cNvPr>
                <p14:cNvContentPartPr/>
                <p14:nvPr/>
              </p14:nvContentPartPr>
              <p14:xfrm>
                <a:off x="4338143" y="3472731"/>
                <a:ext cx="558360" cy="1294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B93BE32-FCC5-74FB-761F-771B36E07AB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275143" y="3409731"/>
                  <a:ext cx="684000" cy="14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16D49B55-86F3-BEE0-5A22-9983FD737BAF}"/>
                    </a:ext>
                  </a:extLst>
                </p14:cNvPr>
                <p14:cNvContentPartPr/>
                <p14:nvPr/>
              </p14:nvContentPartPr>
              <p14:xfrm>
                <a:off x="5365943" y="3251331"/>
                <a:ext cx="3273840" cy="364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11AEEA8-7E64-2F63-8AD6-362E68DF534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303303" y="3188691"/>
                  <a:ext cx="33994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9CB26C24-EAFB-AC4C-E288-B0B42878749A}"/>
                    </a:ext>
                  </a:extLst>
                </p14:cNvPr>
                <p14:cNvContentPartPr/>
                <p14:nvPr/>
              </p14:nvContentPartPr>
              <p14:xfrm>
                <a:off x="4465583" y="4758651"/>
                <a:ext cx="836280" cy="1895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A94E1B3-8C6D-AD8F-E97F-CEF3731BCD9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02943" y="4696011"/>
                  <a:ext cx="961920" cy="20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4F21F51E-CBE5-A68C-117C-27FD483B4EC9}"/>
                    </a:ext>
                  </a:extLst>
                </p14:cNvPr>
                <p14:cNvContentPartPr/>
                <p14:nvPr/>
              </p14:nvContentPartPr>
              <p14:xfrm>
                <a:off x="5078303" y="4562091"/>
                <a:ext cx="512640" cy="466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A7E1110-65B8-789B-7A69-9B49F1C1FE6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15663" y="4499091"/>
                  <a:ext cx="63828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E8F24A22-C5C1-C5EB-4B8F-DF85CE8CDF52}"/>
                    </a:ext>
                  </a:extLst>
                </p14:cNvPr>
                <p14:cNvContentPartPr/>
                <p14:nvPr/>
              </p14:nvContentPartPr>
              <p14:xfrm>
                <a:off x="5588063" y="4776291"/>
                <a:ext cx="701280" cy="1813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ED80D8-AC3B-708E-09E6-4BD7EAA3398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525423" y="4713291"/>
                  <a:ext cx="826920" cy="19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D89165B1-57AC-D8FB-76DE-2A68E4F00D0E}"/>
                    </a:ext>
                  </a:extLst>
                </p14:cNvPr>
                <p14:cNvContentPartPr/>
                <p14:nvPr/>
              </p14:nvContentPartPr>
              <p14:xfrm>
                <a:off x="6195023" y="4571451"/>
                <a:ext cx="857880" cy="330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90971D7-8822-B33C-CE22-E90F76A7EBD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132383" y="4508811"/>
                  <a:ext cx="9835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455DA386-5B55-DCD7-DB90-E964CDD6E7FD}"/>
                    </a:ext>
                  </a:extLst>
                </p14:cNvPr>
                <p14:cNvContentPartPr/>
                <p14:nvPr/>
              </p14:nvContentPartPr>
              <p14:xfrm>
                <a:off x="7129583" y="3949731"/>
                <a:ext cx="513000" cy="22723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07DCA87-6F4C-0EE2-FD11-705CE5E7430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66943" y="3887091"/>
                  <a:ext cx="638640" cy="23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F00A1D1E-E0D3-3AFC-E281-D0972141CEE8}"/>
                    </a:ext>
                  </a:extLst>
                </p14:cNvPr>
                <p14:cNvContentPartPr/>
                <p14:nvPr/>
              </p14:nvContentPartPr>
              <p14:xfrm>
                <a:off x="7924823" y="4084731"/>
                <a:ext cx="496440" cy="2251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C0A8BD1-348E-3496-5E8B-74596B78416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861823" y="4021731"/>
                  <a:ext cx="622080" cy="23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B0647968-5B5F-65ED-B31C-E6230527B758}"/>
                    </a:ext>
                  </a:extLst>
                </p14:cNvPr>
                <p14:cNvContentPartPr/>
                <p14:nvPr/>
              </p14:nvContentPartPr>
              <p14:xfrm>
                <a:off x="7266383" y="6330411"/>
                <a:ext cx="666000" cy="3798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8CBEF9A-5448-27D0-8887-74D35FDE4D5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203743" y="6267411"/>
                  <a:ext cx="791640" cy="50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4C4655AF-DFDB-61A5-F86A-8B27B07BBB57}"/>
                    </a:ext>
                  </a:extLst>
                </p14:cNvPr>
                <p14:cNvContentPartPr/>
                <p14:nvPr/>
              </p14:nvContentPartPr>
              <p14:xfrm>
                <a:off x="6734303" y="4765131"/>
                <a:ext cx="201600" cy="1734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E813F91-7D21-6646-5A40-60BC52C6ABB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671303" y="4702131"/>
                  <a:ext cx="327240" cy="18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C437E289-F409-45D1-F8C2-76A579262D89}"/>
                    </a:ext>
                  </a:extLst>
                </p14:cNvPr>
                <p14:cNvContentPartPr/>
                <p14:nvPr/>
              </p14:nvContentPartPr>
              <p14:xfrm>
                <a:off x="6936983" y="5055291"/>
                <a:ext cx="419400" cy="1421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AB5DA91-AEDA-9CE5-7C94-0C4CE131D2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74343" y="4992291"/>
                  <a:ext cx="545040" cy="154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CD5296B7-39CC-7E9B-C61A-2765EDE3BDE6}"/>
                    </a:ext>
                  </a:extLst>
                </p14:cNvPr>
                <p14:cNvContentPartPr/>
                <p14:nvPr/>
              </p14:nvContentPartPr>
              <p14:xfrm>
                <a:off x="6744383" y="6267051"/>
                <a:ext cx="181080" cy="62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7AFF2F7-1C3A-9ADE-B05A-B5EDD0E8012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681383" y="6204051"/>
                  <a:ext cx="3067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763B0EA0-EC24-5C87-6A8B-81F5E1014950}"/>
                    </a:ext>
                  </a:extLst>
                </p14:cNvPr>
                <p14:cNvContentPartPr/>
                <p14:nvPr/>
              </p14:nvContentPartPr>
              <p14:xfrm>
                <a:off x="6790103" y="6476211"/>
                <a:ext cx="222120" cy="19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782B344-0FD3-2E18-0979-EBD05A909C0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27463" y="6413571"/>
                  <a:ext cx="3477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528CDC8F-02F8-7D47-6920-2676EC02BC06}"/>
                    </a:ext>
                  </a:extLst>
                </p14:cNvPr>
                <p14:cNvContentPartPr/>
                <p14:nvPr/>
              </p14:nvContentPartPr>
              <p14:xfrm>
                <a:off x="7452503" y="6377931"/>
                <a:ext cx="236520" cy="1652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D50A11B-3A7B-F674-8F36-43024E9AB47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389863" y="6314931"/>
                  <a:ext cx="3621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8311BDF6-27EE-7703-3BF5-DE90EDCB7AF0}"/>
                    </a:ext>
                  </a:extLst>
                </p14:cNvPr>
                <p14:cNvContentPartPr/>
                <p14:nvPr/>
              </p14:nvContentPartPr>
              <p14:xfrm>
                <a:off x="5973623" y="6333651"/>
                <a:ext cx="176040" cy="157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2E79BA6-4A7F-3E4D-A2E8-87FDA636A0E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910623" y="6270651"/>
                  <a:ext cx="3016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A783764C-CBFF-D13F-0867-863ECF89C21F}"/>
                    </a:ext>
                  </a:extLst>
                </p14:cNvPr>
                <p14:cNvContentPartPr/>
                <p14:nvPr/>
              </p14:nvContentPartPr>
              <p14:xfrm>
                <a:off x="4562063" y="6330411"/>
                <a:ext cx="414720" cy="57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A3DCB67-2C2D-A0B8-2F97-8C777B977AE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499063" y="6267411"/>
                  <a:ext cx="5403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76987593-4E4D-29A6-146B-5A9DF6479945}"/>
                    </a:ext>
                  </a:extLst>
                </p14:cNvPr>
                <p14:cNvContentPartPr/>
                <p14:nvPr/>
              </p14:nvContentPartPr>
              <p14:xfrm>
                <a:off x="8322263" y="3508731"/>
                <a:ext cx="140040" cy="218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7734179-3997-CDA1-C0CB-F8ADDF77EB6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259263" y="3445731"/>
                  <a:ext cx="2656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58A2838A-8310-D8ED-2AD3-8D779D053823}"/>
                    </a:ext>
                  </a:extLst>
                </p14:cNvPr>
                <p14:cNvContentPartPr/>
                <p14:nvPr/>
              </p14:nvContentPartPr>
              <p14:xfrm>
                <a:off x="8507663" y="3797811"/>
                <a:ext cx="2880" cy="115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D3AE738-BE4D-9D6E-6EEF-544A0325135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444663" y="3734811"/>
                  <a:ext cx="128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55217B1B-BC5D-FEC6-D84D-E9DD5BF66C5C}"/>
                    </a:ext>
                  </a:extLst>
                </p14:cNvPr>
                <p14:cNvContentPartPr/>
                <p14:nvPr/>
              </p14:nvContentPartPr>
              <p14:xfrm>
                <a:off x="8546183" y="3461571"/>
                <a:ext cx="898200" cy="693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33BE24F-FD13-2A56-22CD-42F3CFB827D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483183" y="3398571"/>
                  <a:ext cx="1023840" cy="81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147E4AFF-DF1D-3C78-787C-520D8EB8FC6E}"/>
                    </a:ext>
                  </a:extLst>
                </p14:cNvPr>
                <p14:cNvContentPartPr/>
                <p14:nvPr/>
              </p14:nvContentPartPr>
              <p14:xfrm>
                <a:off x="8531783" y="3854691"/>
                <a:ext cx="694080" cy="3808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2F074CD-B5DB-ABDD-B55A-B2E9DDC9108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468783" y="3792051"/>
                  <a:ext cx="81972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E6E07E6D-0487-59D0-D7E5-A8B1A2479623}"/>
                    </a:ext>
                  </a:extLst>
                </p14:cNvPr>
                <p14:cNvContentPartPr/>
                <p14:nvPr/>
              </p14:nvContentPartPr>
              <p14:xfrm>
                <a:off x="9442223" y="3714291"/>
                <a:ext cx="741240" cy="537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E73A103-1CD4-C513-6AFC-CFDF8D30E18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379223" y="3651291"/>
                  <a:ext cx="866880" cy="66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6E4B99FC-042E-3D25-3CA9-159A64012AAA}"/>
                    </a:ext>
                  </a:extLst>
                </p14:cNvPr>
                <p14:cNvContentPartPr/>
                <p14:nvPr/>
              </p14:nvContentPartPr>
              <p14:xfrm>
                <a:off x="8257823" y="3848571"/>
                <a:ext cx="223920" cy="6256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1ECE1E7-88A1-E284-716C-F1D51E921AB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194823" y="3785571"/>
                  <a:ext cx="349560" cy="75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17473822-DAF6-E1EC-ED6C-F377869ED045}"/>
                  </a:ext>
                </a:extLst>
              </p14:cNvPr>
              <p14:cNvContentPartPr/>
              <p14:nvPr/>
            </p14:nvContentPartPr>
            <p14:xfrm>
              <a:off x="3318983" y="3234771"/>
              <a:ext cx="224280" cy="1850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17473822-DAF6-E1EC-ED6C-F377869ED045}"/>
                  </a:ext>
                </a:extLst>
              </p:cNvPr>
              <p:cNvPicPr/>
              <p:nvPr/>
            </p:nvPicPr>
            <p:blipFill>
              <a:blip r:embed="rId354"/>
              <a:stretch>
                <a:fillRect/>
              </a:stretch>
            </p:blipFill>
            <p:spPr>
              <a:xfrm>
                <a:off x="3228983" y="3054771"/>
                <a:ext cx="403920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6A77DBBD-8D9E-2D81-FB4F-135367C0B621}"/>
                  </a:ext>
                </a:extLst>
              </p14:cNvPr>
              <p14:cNvContentPartPr/>
              <p14:nvPr/>
            </p14:nvContentPartPr>
            <p14:xfrm>
              <a:off x="4536463" y="6353811"/>
              <a:ext cx="360000" cy="1706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6A77DBBD-8D9E-2D81-FB4F-135367C0B621}"/>
                  </a:ext>
                </a:extLst>
              </p:cNvPr>
              <p:cNvPicPr/>
              <p:nvPr/>
            </p:nvPicPr>
            <p:blipFill>
              <a:blip r:embed="rId356"/>
              <a:stretch>
                <a:fillRect/>
              </a:stretch>
            </p:blipFill>
            <p:spPr>
              <a:xfrm>
                <a:off x="4446553" y="6173430"/>
                <a:ext cx="539461" cy="5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7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67280385-F121-B220-1535-1490572CE112}"/>
                  </a:ext>
                </a:extLst>
              </p14:cNvPr>
              <p14:cNvContentPartPr/>
              <p14:nvPr/>
            </p14:nvContentPartPr>
            <p14:xfrm>
              <a:off x="5848663" y="6390225"/>
              <a:ext cx="261000" cy="1317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67280385-F121-B220-1535-1490572CE112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5758663" y="6210715"/>
                <a:ext cx="440640" cy="4904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9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238935A4-497E-268C-EA29-059DE056FB89}"/>
                  </a:ext>
                </a:extLst>
              </p14:cNvPr>
              <p14:cNvContentPartPr/>
              <p14:nvPr/>
            </p14:nvContentPartPr>
            <p14:xfrm>
              <a:off x="6766663" y="6302025"/>
              <a:ext cx="137520" cy="1551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238935A4-497E-268C-EA29-059DE056FB89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6676898" y="6121606"/>
                <a:ext cx="316691" cy="515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1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54525F8A-3A17-42F6-A05C-2EAF72138425}"/>
                  </a:ext>
                </a:extLst>
              </p14:cNvPr>
              <p14:cNvContentPartPr/>
              <p14:nvPr/>
            </p14:nvContentPartPr>
            <p14:xfrm>
              <a:off x="7310983" y="6409305"/>
              <a:ext cx="317880" cy="1954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54525F8A-3A17-42F6-A05C-2EAF72138425}"/>
                  </a:ext>
                </a:extLst>
              </p:cNvPr>
              <p:cNvPicPr/>
              <p:nvPr/>
            </p:nvPicPr>
            <p:blipFill>
              <a:blip r:embed="rId362"/>
              <a:stretch>
                <a:fillRect/>
              </a:stretch>
            </p:blipFill>
            <p:spPr>
              <a:xfrm>
                <a:off x="7221085" y="6229305"/>
                <a:ext cx="497317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3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97ED07F1-5C3C-28FE-FF54-009FD7A7E8CF}"/>
                  </a:ext>
                </a:extLst>
              </p14:cNvPr>
              <p14:cNvContentPartPr/>
              <p14:nvPr/>
            </p14:nvContentPartPr>
            <p14:xfrm>
              <a:off x="9588343" y="3772105"/>
              <a:ext cx="553320" cy="3981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97ED07F1-5C3C-28FE-FF54-009FD7A7E8CF}"/>
                  </a:ext>
                </a:extLst>
              </p:cNvPr>
              <p:cNvPicPr/>
              <p:nvPr/>
            </p:nvPicPr>
            <p:blipFill>
              <a:blip r:embed="rId364"/>
              <a:stretch>
                <a:fillRect/>
              </a:stretch>
            </p:blipFill>
            <p:spPr>
              <a:xfrm>
                <a:off x="9498343" y="3592105"/>
                <a:ext cx="732960" cy="75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5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FA56BF96-2E83-F075-965D-F6443B17A916}"/>
                  </a:ext>
                </a:extLst>
              </p14:cNvPr>
              <p14:cNvContentPartPr/>
              <p14:nvPr/>
            </p14:nvContentPartPr>
            <p14:xfrm>
              <a:off x="3541698" y="2251105"/>
              <a:ext cx="4888080" cy="424404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FA56BF96-2E83-F075-965D-F6443B17A916}"/>
                  </a:ext>
                </a:extLst>
              </p:cNvPr>
              <p:cNvPicPr/>
              <p:nvPr/>
            </p:nvPicPr>
            <p:blipFill>
              <a:blip r:embed="rId366"/>
              <a:stretch>
                <a:fillRect/>
              </a:stretch>
            </p:blipFill>
            <p:spPr>
              <a:xfrm>
                <a:off x="3451705" y="2071105"/>
                <a:ext cx="5067707" cy="46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7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F8D9FCC3-8C15-BA6B-2C07-0DDB402DA67E}"/>
                  </a:ext>
                </a:extLst>
              </p14:cNvPr>
              <p14:cNvContentPartPr/>
              <p14:nvPr/>
            </p14:nvContentPartPr>
            <p14:xfrm>
              <a:off x="4630338" y="4548625"/>
              <a:ext cx="693720" cy="17388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F8D9FCC3-8C15-BA6B-2C07-0DDB402DA67E}"/>
                  </a:ext>
                </a:extLst>
              </p:cNvPr>
              <p:cNvPicPr/>
              <p:nvPr/>
            </p:nvPicPr>
            <p:blipFill>
              <a:blip r:embed="rId368"/>
              <a:stretch>
                <a:fillRect/>
              </a:stretch>
            </p:blipFill>
            <p:spPr>
              <a:xfrm>
                <a:off x="4540338" y="4368625"/>
                <a:ext cx="873360" cy="20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9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90EC9B6E-D021-5D1F-5C01-147B6EF167A2}"/>
                  </a:ext>
                </a:extLst>
              </p14:cNvPr>
              <p14:cNvContentPartPr/>
              <p14:nvPr/>
            </p14:nvContentPartPr>
            <p14:xfrm>
              <a:off x="5362578" y="4596145"/>
              <a:ext cx="884520" cy="18486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90EC9B6E-D021-5D1F-5C01-147B6EF167A2}"/>
                  </a:ext>
                </a:extLst>
              </p:cNvPr>
              <p:cNvPicPr/>
              <p:nvPr/>
            </p:nvPicPr>
            <p:blipFill>
              <a:blip r:embed="rId289"/>
              <a:stretch>
                <a:fillRect/>
              </a:stretch>
            </p:blipFill>
            <p:spPr>
              <a:xfrm>
                <a:off x="5272541" y="4416110"/>
                <a:ext cx="1064233" cy="2208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0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18AB34CD-C4DB-7E8D-FF17-587341D2F456}"/>
                  </a:ext>
                </a:extLst>
              </p14:cNvPr>
              <p14:cNvContentPartPr/>
              <p14:nvPr/>
            </p14:nvContentPartPr>
            <p14:xfrm>
              <a:off x="6786378" y="4547185"/>
              <a:ext cx="874800" cy="170424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18AB34CD-C4DB-7E8D-FF17-587341D2F456}"/>
                  </a:ext>
                </a:extLst>
              </p:cNvPr>
              <p:cNvPicPr/>
              <p:nvPr/>
            </p:nvPicPr>
            <p:blipFill>
              <a:blip r:embed="rId291"/>
              <a:stretch>
                <a:fillRect/>
              </a:stretch>
            </p:blipFill>
            <p:spPr>
              <a:xfrm>
                <a:off x="6696378" y="4367185"/>
                <a:ext cx="1054440" cy="20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1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48553177-99AA-F157-C72A-69FB43D8827F}"/>
                  </a:ext>
                </a:extLst>
              </p14:cNvPr>
              <p14:cNvContentPartPr/>
              <p14:nvPr/>
            </p14:nvContentPartPr>
            <p14:xfrm>
              <a:off x="8421498" y="3549625"/>
              <a:ext cx="983520" cy="6674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48553177-99AA-F157-C72A-69FB43D8827F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8331465" y="3369722"/>
                <a:ext cx="1163226" cy="1026886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22D0DE59-4CF4-B439-9615-665A1165E4AB}"/>
              </a:ext>
            </a:extLst>
          </p:cNvPr>
          <p:cNvGrpSpPr/>
          <p:nvPr/>
        </p:nvGrpSpPr>
        <p:grpSpPr>
          <a:xfrm>
            <a:off x="3450258" y="907731"/>
            <a:ext cx="1881720" cy="1607400"/>
            <a:chOff x="3450258" y="907731"/>
            <a:chExt cx="1881720" cy="160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D504079-913B-8D1C-A371-3EBBFFF00637}"/>
                    </a:ext>
                  </a:extLst>
                </p14:cNvPr>
                <p14:cNvContentPartPr/>
                <p14:nvPr/>
              </p14:nvContentPartPr>
              <p14:xfrm>
                <a:off x="3450258" y="1041291"/>
                <a:ext cx="802440" cy="14738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D504079-913B-8D1C-A371-3EBBFFF00637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3360618" y="861651"/>
                  <a:ext cx="982080" cy="18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8078833-DD98-317C-4684-3FB3385C936D}"/>
                    </a:ext>
                  </a:extLst>
                </p14:cNvPr>
                <p14:cNvContentPartPr/>
                <p14:nvPr/>
              </p14:nvContentPartPr>
              <p14:xfrm>
                <a:off x="4445658" y="907731"/>
                <a:ext cx="886320" cy="15091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8078833-DD98-317C-4684-3FB3385C936D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4355658" y="727731"/>
                  <a:ext cx="1065960" cy="1868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7551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"/>
    </mc:Choice>
    <mc:Fallback xmlns="">
      <p:transition advClick="0" advTm="5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1B746183-6823-7A10-A362-8C9AFC6124A3}"/>
                  </a:ext>
                </a:extLst>
              </p14:cNvPr>
              <p14:cNvContentPartPr/>
              <p14:nvPr/>
            </p14:nvContentPartPr>
            <p14:xfrm>
              <a:off x="2924063" y="2452705"/>
              <a:ext cx="91800" cy="19692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1B746183-6823-7A10-A362-8C9AFC6124A3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2852063" y="2308705"/>
                <a:ext cx="235440" cy="48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6D0A87BF-4A25-6CCC-00D6-6E4122E393E7}"/>
                  </a:ext>
                </a:extLst>
              </p14:cNvPr>
              <p14:cNvContentPartPr/>
              <p14:nvPr/>
            </p14:nvContentPartPr>
            <p14:xfrm>
              <a:off x="2418263" y="2852305"/>
              <a:ext cx="359280" cy="12420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6D0A87BF-4A25-6CCC-00D6-6E4122E393E7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2346263" y="2708305"/>
                <a:ext cx="502920" cy="41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22B973BA-7C37-B4F5-BD6C-0982ABBF2455}"/>
                  </a:ext>
                </a:extLst>
              </p14:cNvPr>
              <p14:cNvContentPartPr/>
              <p14:nvPr/>
            </p14:nvContentPartPr>
            <p14:xfrm>
              <a:off x="2466503" y="3334345"/>
              <a:ext cx="267840" cy="11628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22B973BA-7C37-B4F5-BD6C-0982ABBF2455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2394503" y="3190345"/>
                <a:ext cx="411480" cy="40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099D510B-0287-C9B1-D71F-FB01D1D8A873}"/>
                  </a:ext>
                </a:extLst>
              </p14:cNvPr>
              <p14:cNvContentPartPr/>
              <p14:nvPr/>
            </p14:nvContentPartPr>
            <p14:xfrm>
              <a:off x="2700143" y="3652585"/>
              <a:ext cx="108360" cy="29736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099D510B-0287-C9B1-D71F-FB01D1D8A873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2628143" y="3508585"/>
                <a:ext cx="252000" cy="58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52E89ECF-1F9C-7F95-EEF7-CCE67652163E}"/>
                  </a:ext>
                </a:extLst>
              </p14:cNvPr>
              <p14:cNvContentPartPr/>
              <p14:nvPr/>
            </p14:nvContentPartPr>
            <p14:xfrm>
              <a:off x="3234743" y="3809545"/>
              <a:ext cx="48600" cy="34488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52E89ECF-1F9C-7F95-EEF7-CCE67652163E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3163103" y="3665905"/>
                <a:ext cx="192240" cy="63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3EA43A3D-38A4-F4EC-2EE8-AF9B52B744F9}"/>
                  </a:ext>
                </a:extLst>
              </p14:cNvPr>
              <p14:cNvContentPartPr/>
              <p14:nvPr/>
            </p14:nvContentPartPr>
            <p14:xfrm>
              <a:off x="3598343" y="3828985"/>
              <a:ext cx="125640" cy="25884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3EA43A3D-38A4-F4EC-2EE8-AF9B52B744F9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3526703" y="3685345"/>
                <a:ext cx="269280" cy="546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2050CD85-7A7B-5941-0B88-506B195B0461}"/>
              </a:ext>
            </a:extLst>
          </p:cNvPr>
          <p:cNvGrpSpPr/>
          <p:nvPr/>
        </p:nvGrpSpPr>
        <p:grpSpPr>
          <a:xfrm>
            <a:off x="1089143" y="950785"/>
            <a:ext cx="921240" cy="916560"/>
            <a:chOff x="1089143" y="950785"/>
            <a:chExt cx="921240" cy="91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58B02D5-17D3-0F1D-D75E-A9C9CB3140B6}"/>
                    </a:ext>
                  </a:extLst>
                </p14:cNvPr>
                <p14:cNvContentPartPr/>
                <p14:nvPr/>
              </p14:nvContentPartPr>
              <p14:xfrm>
                <a:off x="1089143" y="1228345"/>
                <a:ext cx="107640" cy="442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58B02D5-17D3-0F1D-D75E-A9C9CB3140B6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026353" y="1165345"/>
                  <a:ext cx="232861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1A5C947-7EE5-90B8-323A-B3C1AB4CEF3B}"/>
                    </a:ext>
                  </a:extLst>
                </p14:cNvPr>
                <p14:cNvContentPartPr/>
                <p14:nvPr/>
              </p14:nvContentPartPr>
              <p14:xfrm>
                <a:off x="1148903" y="1107745"/>
                <a:ext cx="224280" cy="3841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1A5C947-7EE5-90B8-323A-B3C1AB4CEF3B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085903" y="1044804"/>
                  <a:ext cx="349920" cy="5096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5E35711-ED82-FC46-BDF2-14010FE8905F}"/>
                    </a:ext>
                  </a:extLst>
                </p14:cNvPr>
                <p14:cNvContentPartPr/>
                <p14:nvPr/>
              </p14:nvContentPartPr>
              <p14:xfrm>
                <a:off x="1365623" y="950785"/>
                <a:ext cx="84600" cy="6868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5E35711-ED82-FC46-BDF2-14010FE8905F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302623" y="887818"/>
                  <a:ext cx="210240" cy="8124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EB696AD-533F-F701-66FF-AD747506999F}"/>
                    </a:ext>
                  </a:extLst>
                </p14:cNvPr>
                <p14:cNvContentPartPr/>
                <p14:nvPr/>
              </p14:nvContentPartPr>
              <p14:xfrm>
                <a:off x="1526903" y="1195585"/>
                <a:ext cx="205200" cy="267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EB696AD-533F-F701-66FF-AD747506999F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463792" y="1132585"/>
                  <a:ext cx="331061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E41599A-D9E2-98FF-404D-15BA38CA3590}"/>
                    </a:ext>
                  </a:extLst>
                </p14:cNvPr>
                <p14:cNvContentPartPr/>
                <p14:nvPr/>
              </p14:nvContentPartPr>
              <p14:xfrm>
                <a:off x="1538783" y="1063465"/>
                <a:ext cx="471600" cy="8038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E41599A-D9E2-98FF-404D-15BA38CA3590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475783" y="1000465"/>
                  <a:ext cx="597240" cy="9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5C95D71-F26A-B6E1-7C78-09EFE7D2517C}"/>
              </a:ext>
            </a:extLst>
          </p:cNvPr>
          <p:cNvGrpSpPr/>
          <p:nvPr/>
        </p:nvGrpSpPr>
        <p:grpSpPr>
          <a:xfrm>
            <a:off x="1211543" y="1122145"/>
            <a:ext cx="1457280" cy="1295640"/>
            <a:chOff x="1211543" y="1122145"/>
            <a:chExt cx="1457280" cy="129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872E4B1-FD27-5395-B356-8E98482105E6}"/>
                    </a:ext>
                  </a:extLst>
                </p14:cNvPr>
                <p14:cNvContentPartPr/>
                <p14:nvPr/>
              </p14:nvContentPartPr>
              <p14:xfrm>
                <a:off x="1211543" y="2113225"/>
                <a:ext cx="224280" cy="2206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872E4B1-FD27-5395-B356-8E98482105E6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148543" y="2050328"/>
                  <a:ext cx="349920" cy="34611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F4C9807-8D21-CD2F-7801-106BAA5450F6}"/>
                    </a:ext>
                  </a:extLst>
                </p14:cNvPr>
                <p14:cNvContentPartPr/>
                <p14:nvPr/>
              </p14:nvContentPartPr>
              <p14:xfrm>
                <a:off x="1264103" y="2040865"/>
                <a:ext cx="219960" cy="3628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F4C9807-8D21-CD2F-7801-106BAA5450F6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201103" y="1977927"/>
                  <a:ext cx="345600" cy="48839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A32D8333-1E67-33E9-12DD-EF24814DF44F}"/>
                    </a:ext>
                  </a:extLst>
                </p14:cNvPr>
                <p14:cNvContentPartPr/>
                <p14:nvPr/>
              </p14:nvContentPartPr>
              <p14:xfrm>
                <a:off x="1365623" y="1746745"/>
                <a:ext cx="455760" cy="6710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A32D8333-1E67-33E9-12DD-EF24814DF44F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302623" y="1683745"/>
                  <a:ext cx="581400" cy="79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E7CC30E-8391-1796-0E2B-8560F399C7A4}"/>
                    </a:ext>
                  </a:extLst>
                </p14:cNvPr>
                <p14:cNvContentPartPr/>
                <p14:nvPr/>
              </p14:nvContentPartPr>
              <p14:xfrm>
                <a:off x="1847303" y="2048785"/>
                <a:ext cx="181080" cy="1645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E7CC30E-8391-1796-0E2B-8560F399C7A4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784303" y="1985785"/>
                  <a:ext cx="30672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A0BA5E05-076B-6147-BFBD-D72CE2F1CBFC}"/>
                    </a:ext>
                  </a:extLst>
                </p14:cNvPr>
                <p14:cNvContentPartPr/>
                <p14:nvPr/>
              </p14:nvContentPartPr>
              <p14:xfrm>
                <a:off x="2095343" y="1808665"/>
                <a:ext cx="91800" cy="280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A0BA5E05-076B-6147-BFBD-D72CE2F1CBFC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2032343" y="1745584"/>
                  <a:ext cx="217440" cy="40588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22E7060-F1CE-D7B6-E72F-70F408BAA62B}"/>
                    </a:ext>
                  </a:extLst>
                </p14:cNvPr>
                <p14:cNvContentPartPr/>
                <p14:nvPr/>
              </p14:nvContentPartPr>
              <p14:xfrm>
                <a:off x="2262743" y="1847545"/>
                <a:ext cx="201600" cy="2224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22E7060-F1CE-D7B6-E72F-70F408BAA62B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2199630" y="1784545"/>
                  <a:ext cx="327465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3458371-1A91-F899-437F-A7289B8B1EB7}"/>
                    </a:ext>
                  </a:extLst>
                </p14:cNvPr>
                <p14:cNvContentPartPr/>
                <p14:nvPr/>
              </p14:nvContentPartPr>
              <p14:xfrm>
                <a:off x="2444543" y="1122145"/>
                <a:ext cx="132840" cy="6332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3458371-1A91-F899-437F-A7289B8B1EB7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2381543" y="1059145"/>
                  <a:ext cx="258480" cy="75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62BE7B7-7193-49B8-5FE1-8280EF26AE19}"/>
                    </a:ext>
                  </a:extLst>
                </p14:cNvPr>
                <p14:cNvContentPartPr/>
                <p14:nvPr/>
              </p14:nvContentPartPr>
              <p14:xfrm>
                <a:off x="2656583" y="2008465"/>
                <a:ext cx="12240" cy="97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62BE7B7-7193-49B8-5FE1-8280EF26AE19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593583" y="1945465"/>
                  <a:ext cx="13788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E5761A1-E5A5-E238-C040-920574477E09}"/>
              </a:ext>
            </a:extLst>
          </p:cNvPr>
          <p:cNvGrpSpPr/>
          <p:nvPr/>
        </p:nvGrpSpPr>
        <p:grpSpPr>
          <a:xfrm>
            <a:off x="3267863" y="963531"/>
            <a:ext cx="6915600" cy="5746680"/>
            <a:chOff x="3267863" y="963531"/>
            <a:chExt cx="6915600" cy="574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2C97D485-8DA9-392E-4841-50A4FAAC5EFE}"/>
                    </a:ext>
                  </a:extLst>
                </p14:cNvPr>
                <p14:cNvContentPartPr/>
                <p14:nvPr/>
              </p14:nvContentPartPr>
              <p14:xfrm>
                <a:off x="3473063" y="2644731"/>
                <a:ext cx="648360" cy="553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9EA9041-E12C-141B-42C8-82D83A5913A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410423" y="2581731"/>
                  <a:ext cx="774000" cy="67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1D3056C8-712A-0B41-9EEE-A960D4F52611}"/>
                    </a:ext>
                  </a:extLst>
                </p14:cNvPr>
                <p14:cNvContentPartPr/>
                <p14:nvPr/>
              </p14:nvContentPartPr>
              <p14:xfrm>
                <a:off x="3267863" y="3164211"/>
                <a:ext cx="328320" cy="2948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BA6BD7E-EDC6-2963-ABC2-CFAE3996141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05223" y="3101571"/>
                  <a:ext cx="4539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512435B3-7F7D-5947-23C4-CD2C79090023}"/>
                    </a:ext>
                  </a:extLst>
                </p14:cNvPr>
                <p14:cNvContentPartPr/>
                <p14:nvPr/>
              </p14:nvContentPartPr>
              <p14:xfrm>
                <a:off x="4094423" y="2922291"/>
                <a:ext cx="9360" cy="29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94087BE-0816-0612-7EC9-E1B369A70C2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031423" y="2859291"/>
                  <a:ext cx="135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030FDEBD-E78D-6134-5F33-90C224AFDC94}"/>
                    </a:ext>
                  </a:extLst>
                </p14:cNvPr>
                <p14:cNvContentPartPr/>
                <p14:nvPr/>
              </p14:nvContentPartPr>
              <p14:xfrm>
                <a:off x="3567023" y="3397491"/>
                <a:ext cx="872280" cy="118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254159B-EF60-EA09-44B5-3006E8F61CE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04383" y="3334491"/>
                  <a:ext cx="9979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7AE5C23A-340A-88F3-6ED3-E0282F08F6D5}"/>
                    </a:ext>
                  </a:extLst>
                </p14:cNvPr>
                <p14:cNvContentPartPr/>
                <p14:nvPr/>
              </p14:nvContentPartPr>
              <p14:xfrm>
                <a:off x="4571783" y="2287251"/>
                <a:ext cx="492120" cy="442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5C9D30E-4DB7-E110-6D84-ADE4B3D7459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508783" y="2224251"/>
                  <a:ext cx="61776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3CCD652B-947D-2400-FA59-0DF5616458D9}"/>
                    </a:ext>
                  </a:extLst>
                </p14:cNvPr>
                <p14:cNvContentPartPr/>
                <p14:nvPr/>
              </p14:nvContentPartPr>
              <p14:xfrm>
                <a:off x="4147703" y="2449971"/>
                <a:ext cx="457920" cy="139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7CAEB52-A0B2-2F29-2948-0A91CC5D604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084703" y="2387331"/>
                  <a:ext cx="5835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6EFBB034-F500-4A2C-411C-53E38F5F530D}"/>
                    </a:ext>
                  </a:extLst>
                </p14:cNvPr>
                <p14:cNvContentPartPr/>
                <p14:nvPr/>
              </p14:nvContentPartPr>
              <p14:xfrm>
                <a:off x="3962303" y="1976931"/>
                <a:ext cx="262800" cy="500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E93A4E5-B006-4B40-1CC3-3A1D58AC94F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99303" y="1914291"/>
                  <a:ext cx="38844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ACBB6805-3274-DAF9-CF7A-7805AE5708E3}"/>
                    </a:ext>
                  </a:extLst>
                </p14:cNvPr>
                <p14:cNvContentPartPr/>
                <p14:nvPr/>
              </p14:nvContentPartPr>
              <p14:xfrm>
                <a:off x="3376943" y="1805931"/>
                <a:ext cx="540000" cy="2145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05A9D99-354D-B8F2-EEF6-F2B97B1CA15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13943" y="1742931"/>
                  <a:ext cx="66564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09A25832-2FA8-F6ED-253D-3FCA9B066660}"/>
                    </a:ext>
                  </a:extLst>
                </p14:cNvPr>
                <p14:cNvContentPartPr/>
                <p14:nvPr/>
              </p14:nvContentPartPr>
              <p14:xfrm>
                <a:off x="3747743" y="1395171"/>
                <a:ext cx="147240" cy="510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41273ED-718B-9652-6718-56395119249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685103" y="1332171"/>
                  <a:ext cx="272880" cy="63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DD20AD01-D431-F6E1-B624-E6D93BDF0D96}"/>
                    </a:ext>
                  </a:extLst>
                </p14:cNvPr>
                <p14:cNvContentPartPr/>
                <p14:nvPr/>
              </p14:nvContentPartPr>
              <p14:xfrm>
                <a:off x="3420143" y="1282491"/>
                <a:ext cx="289440" cy="2178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95174D3-1388-2D4E-0256-4DF24E5BB75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357503" y="1219491"/>
                  <a:ext cx="41508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86A578C1-7EF6-C89A-8A20-2CE69299B383}"/>
                    </a:ext>
                  </a:extLst>
                </p14:cNvPr>
                <p14:cNvContentPartPr/>
                <p14:nvPr/>
              </p14:nvContentPartPr>
              <p14:xfrm>
                <a:off x="3851423" y="1012851"/>
                <a:ext cx="128160" cy="3286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761EE57-C3C3-78B9-5D8E-BB66AF05E33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788423" y="949851"/>
                  <a:ext cx="25380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A31D7C26-3D81-F96E-51A2-83907939BA69}"/>
                    </a:ext>
                  </a:extLst>
                </p14:cNvPr>
                <p14:cNvContentPartPr/>
                <p14:nvPr/>
              </p14:nvContentPartPr>
              <p14:xfrm>
                <a:off x="4082543" y="1739331"/>
                <a:ext cx="99000" cy="358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91F4270-CD5A-3CB6-9383-F21AE1D3C03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019903" y="1676331"/>
                  <a:ext cx="22464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0D407CED-5F4B-D05A-AEC0-75FAE9EDD8C8}"/>
                    </a:ext>
                  </a:extLst>
                </p14:cNvPr>
                <p14:cNvContentPartPr/>
                <p14:nvPr/>
              </p14:nvContentPartPr>
              <p14:xfrm>
                <a:off x="4159583" y="2162691"/>
                <a:ext cx="101520" cy="116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815B6C6-A495-481A-6126-DD57EF94D9A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96943" y="2099691"/>
                  <a:ext cx="2271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3A13C02C-77E5-EADF-D272-6D899874ADC2}"/>
                    </a:ext>
                  </a:extLst>
                </p14:cNvPr>
                <p14:cNvContentPartPr/>
                <p14:nvPr/>
              </p14:nvContentPartPr>
              <p14:xfrm>
                <a:off x="4464143" y="1377531"/>
                <a:ext cx="466560" cy="1007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B7F3522-A4F3-ABAC-49D6-F3DB4D67373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401503" y="1314891"/>
                  <a:ext cx="592200" cy="11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220C8539-3122-41C5-6B5F-3B970D81AA03}"/>
                    </a:ext>
                  </a:extLst>
                </p14:cNvPr>
                <p14:cNvContentPartPr/>
                <p14:nvPr/>
              </p14:nvContentPartPr>
              <p14:xfrm>
                <a:off x="4415183" y="1675611"/>
                <a:ext cx="647640" cy="353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7279B4F-0DFB-4BD9-2C96-2E60680EDB2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352183" y="1612971"/>
                  <a:ext cx="77328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8CDD4B9B-00BA-2D4B-3EA4-51F23C81AD0F}"/>
                    </a:ext>
                  </a:extLst>
                </p14:cNvPr>
                <p14:cNvContentPartPr/>
                <p14:nvPr/>
              </p14:nvContentPartPr>
              <p14:xfrm>
                <a:off x="4728383" y="1242891"/>
                <a:ext cx="344520" cy="316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8E1A281-4783-0DBE-3069-8CB1F944B0D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65383" y="1179891"/>
                  <a:ext cx="47016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6EB846D3-24C8-6436-1537-85172DD832CE}"/>
                    </a:ext>
                  </a:extLst>
                </p14:cNvPr>
                <p14:cNvContentPartPr/>
                <p14:nvPr/>
              </p14:nvContentPartPr>
              <p14:xfrm>
                <a:off x="5050943" y="963531"/>
                <a:ext cx="241200" cy="223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4518227-CC55-E4C9-5E1E-53E3A674E0C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88303" y="900891"/>
                  <a:ext cx="36684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5A44025F-FAA6-275A-DAE0-30A12BA7EC34}"/>
                    </a:ext>
                  </a:extLst>
                </p14:cNvPr>
                <p14:cNvContentPartPr/>
                <p14:nvPr/>
              </p14:nvContentPartPr>
              <p14:xfrm>
                <a:off x="5024663" y="1382211"/>
                <a:ext cx="320760" cy="54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9D99890-CCBE-2D20-759E-A068152D89C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61663" y="1319571"/>
                  <a:ext cx="4464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832364A5-E5CF-CBFF-DFA6-660408366811}"/>
                    </a:ext>
                  </a:extLst>
                </p14:cNvPr>
                <p14:cNvContentPartPr/>
                <p14:nvPr/>
              </p14:nvContentPartPr>
              <p14:xfrm>
                <a:off x="4685903" y="2425851"/>
                <a:ext cx="155880" cy="176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DBDF702-AE5A-29DA-A720-C2E5E281665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23263" y="2363211"/>
                  <a:ext cx="2815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C702D549-F8A8-B208-B6F2-695A78A11840}"/>
                    </a:ext>
                  </a:extLst>
                </p14:cNvPr>
                <p14:cNvContentPartPr/>
                <p14:nvPr/>
              </p14:nvContentPartPr>
              <p14:xfrm>
                <a:off x="4598063" y="2164131"/>
                <a:ext cx="200160" cy="1530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4DEBE89-63BF-CAA0-9E97-74971DEA823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35423" y="2101131"/>
                  <a:ext cx="3258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D7846453-5268-3350-089C-E350E3123E88}"/>
                    </a:ext>
                  </a:extLst>
                </p14:cNvPr>
                <p14:cNvContentPartPr/>
                <p14:nvPr/>
              </p14:nvContentPartPr>
              <p14:xfrm>
                <a:off x="4782743" y="2709891"/>
                <a:ext cx="485280" cy="517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2D02731-611D-CF68-31C9-11B15B368A3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20103" y="2646891"/>
                  <a:ext cx="61092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776DBF01-5F9D-FD40-8E0A-FD3B1C88E085}"/>
                    </a:ext>
                  </a:extLst>
                </p14:cNvPr>
                <p14:cNvContentPartPr/>
                <p14:nvPr/>
              </p14:nvContentPartPr>
              <p14:xfrm>
                <a:off x="4338143" y="3472731"/>
                <a:ext cx="558360" cy="1294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B93BE32-FCC5-74FB-761F-771B36E07AB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275143" y="3409731"/>
                  <a:ext cx="684000" cy="14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1C2D25BF-0A5D-FE1B-2D9C-168CE5460600}"/>
                    </a:ext>
                  </a:extLst>
                </p14:cNvPr>
                <p14:cNvContentPartPr/>
                <p14:nvPr/>
              </p14:nvContentPartPr>
              <p14:xfrm>
                <a:off x="5365943" y="3251331"/>
                <a:ext cx="3273840" cy="364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11AEEA8-7E64-2F63-8AD6-362E68DF534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303303" y="3188691"/>
                  <a:ext cx="33994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910C9499-3ECB-D98E-CE1C-B5EFF6C618D7}"/>
                    </a:ext>
                  </a:extLst>
                </p14:cNvPr>
                <p14:cNvContentPartPr/>
                <p14:nvPr/>
              </p14:nvContentPartPr>
              <p14:xfrm>
                <a:off x="4465583" y="4758651"/>
                <a:ext cx="836280" cy="1895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A94E1B3-8C6D-AD8F-E97F-CEF3731BCD9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02943" y="4696011"/>
                  <a:ext cx="961920" cy="20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75B9ECF4-B8D2-3B7B-1827-EADAEF5CA21F}"/>
                    </a:ext>
                  </a:extLst>
                </p14:cNvPr>
                <p14:cNvContentPartPr/>
                <p14:nvPr/>
              </p14:nvContentPartPr>
              <p14:xfrm>
                <a:off x="5078303" y="4562091"/>
                <a:ext cx="512640" cy="466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A7E1110-65B8-789B-7A69-9B49F1C1FE6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15663" y="4499091"/>
                  <a:ext cx="63828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9BB45965-0800-C21C-010D-29C1B651723C}"/>
                    </a:ext>
                  </a:extLst>
                </p14:cNvPr>
                <p14:cNvContentPartPr/>
                <p14:nvPr/>
              </p14:nvContentPartPr>
              <p14:xfrm>
                <a:off x="5588063" y="4776291"/>
                <a:ext cx="701280" cy="1813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ED80D8-AC3B-708E-09E6-4BD7EAA3398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525423" y="4713291"/>
                  <a:ext cx="826920" cy="19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C314F790-7D8A-31BD-DBE6-756000BBFEAA}"/>
                    </a:ext>
                  </a:extLst>
                </p14:cNvPr>
                <p14:cNvContentPartPr/>
                <p14:nvPr/>
              </p14:nvContentPartPr>
              <p14:xfrm>
                <a:off x="6195023" y="4571451"/>
                <a:ext cx="857880" cy="330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90971D7-8822-B33C-CE22-E90F76A7EBD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132383" y="4508811"/>
                  <a:ext cx="9835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5700EDBA-5213-ED48-8428-D04CDF3177F2}"/>
                    </a:ext>
                  </a:extLst>
                </p14:cNvPr>
                <p14:cNvContentPartPr/>
                <p14:nvPr/>
              </p14:nvContentPartPr>
              <p14:xfrm>
                <a:off x="7129583" y="3949731"/>
                <a:ext cx="513000" cy="22723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07DCA87-6F4C-0EE2-FD11-705CE5E7430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66943" y="3887091"/>
                  <a:ext cx="638640" cy="23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1D840661-5DE6-6721-FD70-CD03E1DC041A}"/>
                    </a:ext>
                  </a:extLst>
                </p14:cNvPr>
                <p14:cNvContentPartPr/>
                <p14:nvPr/>
              </p14:nvContentPartPr>
              <p14:xfrm>
                <a:off x="7924823" y="4084731"/>
                <a:ext cx="496440" cy="2251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C0A8BD1-348E-3496-5E8B-74596B78416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861823" y="4021731"/>
                  <a:ext cx="622080" cy="23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C1F75218-2913-6844-EF98-236EA0D4AB12}"/>
                    </a:ext>
                  </a:extLst>
                </p14:cNvPr>
                <p14:cNvContentPartPr/>
                <p14:nvPr/>
              </p14:nvContentPartPr>
              <p14:xfrm>
                <a:off x="7266383" y="6330411"/>
                <a:ext cx="666000" cy="3798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8CBEF9A-5448-27D0-8887-74D35FDE4D5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203743" y="6267411"/>
                  <a:ext cx="791640" cy="50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976AC035-FA4F-579B-E7BF-724FA9ADBB04}"/>
                    </a:ext>
                  </a:extLst>
                </p14:cNvPr>
                <p14:cNvContentPartPr/>
                <p14:nvPr/>
              </p14:nvContentPartPr>
              <p14:xfrm>
                <a:off x="6734303" y="4765131"/>
                <a:ext cx="201600" cy="1734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E813F91-7D21-6646-5A40-60BC52C6ABB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671303" y="4702131"/>
                  <a:ext cx="327240" cy="18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7E054261-FDC0-B3D1-DCB0-36F4D0B26688}"/>
                    </a:ext>
                  </a:extLst>
                </p14:cNvPr>
                <p14:cNvContentPartPr/>
                <p14:nvPr/>
              </p14:nvContentPartPr>
              <p14:xfrm>
                <a:off x="6936983" y="5055291"/>
                <a:ext cx="419400" cy="1421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AB5DA91-AEDA-9CE5-7C94-0C4CE131D2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74343" y="4992291"/>
                  <a:ext cx="545040" cy="154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DE558B0F-C636-EDC8-97ED-DA0EA3DF7665}"/>
                    </a:ext>
                  </a:extLst>
                </p14:cNvPr>
                <p14:cNvContentPartPr/>
                <p14:nvPr/>
              </p14:nvContentPartPr>
              <p14:xfrm>
                <a:off x="6744383" y="6267051"/>
                <a:ext cx="181080" cy="62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7AFF2F7-1C3A-9ADE-B05A-B5EDD0E8012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681383" y="6204051"/>
                  <a:ext cx="3067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36AF2AB1-6D87-6195-B44E-E06A3402F25C}"/>
                    </a:ext>
                  </a:extLst>
                </p14:cNvPr>
                <p14:cNvContentPartPr/>
                <p14:nvPr/>
              </p14:nvContentPartPr>
              <p14:xfrm>
                <a:off x="6790103" y="6476211"/>
                <a:ext cx="222120" cy="19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782B344-0FD3-2E18-0979-EBD05A909C0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27463" y="6413571"/>
                  <a:ext cx="3477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A40EC968-2003-A8BC-4E9A-88D8E961CC6C}"/>
                    </a:ext>
                  </a:extLst>
                </p14:cNvPr>
                <p14:cNvContentPartPr/>
                <p14:nvPr/>
              </p14:nvContentPartPr>
              <p14:xfrm>
                <a:off x="7452503" y="6377931"/>
                <a:ext cx="236520" cy="1652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D50A11B-3A7B-F674-8F36-43024E9AB47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389863" y="6314931"/>
                  <a:ext cx="3621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98E4726E-DA0D-8B9C-A406-72B6545BBB8A}"/>
                    </a:ext>
                  </a:extLst>
                </p14:cNvPr>
                <p14:cNvContentPartPr/>
                <p14:nvPr/>
              </p14:nvContentPartPr>
              <p14:xfrm>
                <a:off x="5973623" y="6333651"/>
                <a:ext cx="176040" cy="157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2E79BA6-4A7F-3E4D-A2E8-87FDA636A0E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910623" y="6270651"/>
                  <a:ext cx="3016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99E1B014-EB6D-1D12-655C-4355CE2C7E8E}"/>
                    </a:ext>
                  </a:extLst>
                </p14:cNvPr>
                <p14:cNvContentPartPr/>
                <p14:nvPr/>
              </p14:nvContentPartPr>
              <p14:xfrm>
                <a:off x="4562063" y="6330411"/>
                <a:ext cx="414720" cy="57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A3DCB67-2C2D-A0B8-2F97-8C777B977AE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499063" y="6267411"/>
                  <a:ext cx="5403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F0F47B19-EA62-E219-D425-48E8ED75A019}"/>
                    </a:ext>
                  </a:extLst>
                </p14:cNvPr>
                <p14:cNvContentPartPr/>
                <p14:nvPr/>
              </p14:nvContentPartPr>
              <p14:xfrm>
                <a:off x="8322263" y="3508731"/>
                <a:ext cx="140040" cy="218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7734179-3997-CDA1-C0CB-F8ADDF77EB6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259263" y="3445731"/>
                  <a:ext cx="2656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FB8765DE-4B68-AC5C-EC13-5F883675E7F7}"/>
                    </a:ext>
                  </a:extLst>
                </p14:cNvPr>
                <p14:cNvContentPartPr/>
                <p14:nvPr/>
              </p14:nvContentPartPr>
              <p14:xfrm>
                <a:off x="8507663" y="3797811"/>
                <a:ext cx="2880" cy="115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D3AE738-BE4D-9D6E-6EEF-544A0325135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444663" y="3734811"/>
                  <a:ext cx="128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4F1F0CB0-3C5F-1DDC-980B-C7B6F9EB3459}"/>
                    </a:ext>
                  </a:extLst>
                </p14:cNvPr>
                <p14:cNvContentPartPr/>
                <p14:nvPr/>
              </p14:nvContentPartPr>
              <p14:xfrm>
                <a:off x="8546183" y="3461571"/>
                <a:ext cx="898200" cy="693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33BE24F-FD13-2A56-22CD-42F3CFB827D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483183" y="3398571"/>
                  <a:ext cx="1023840" cy="81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A0193CF6-303D-F506-A52D-55BB048BA41B}"/>
                    </a:ext>
                  </a:extLst>
                </p14:cNvPr>
                <p14:cNvContentPartPr/>
                <p14:nvPr/>
              </p14:nvContentPartPr>
              <p14:xfrm>
                <a:off x="8531783" y="3854691"/>
                <a:ext cx="694080" cy="3808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2F074CD-B5DB-ABDD-B55A-B2E9DDC9108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468783" y="3792051"/>
                  <a:ext cx="81972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2C0B436D-17AC-6689-E527-CAC709E6BA10}"/>
                    </a:ext>
                  </a:extLst>
                </p14:cNvPr>
                <p14:cNvContentPartPr/>
                <p14:nvPr/>
              </p14:nvContentPartPr>
              <p14:xfrm>
                <a:off x="9442223" y="3714291"/>
                <a:ext cx="741240" cy="537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E73A103-1CD4-C513-6AFC-CFDF8D30E18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379223" y="3651291"/>
                  <a:ext cx="866880" cy="66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DF0E6C2F-86CD-7E67-5FE3-A8C46F750195}"/>
                    </a:ext>
                  </a:extLst>
                </p14:cNvPr>
                <p14:cNvContentPartPr/>
                <p14:nvPr/>
              </p14:nvContentPartPr>
              <p14:xfrm>
                <a:off x="8257823" y="3848571"/>
                <a:ext cx="223920" cy="6256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1ECE1E7-88A1-E284-716C-F1D51E921AB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194823" y="3785571"/>
                  <a:ext cx="349560" cy="75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734A1019-7CA5-3E52-4989-7C06A11C22D0}"/>
                  </a:ext>
                </a:extLst>
              </p14:cNvPr>
              <p14:cNvContentPartPr/>
              <p14:nvPr/>
            </p14:nvContentPartPr>
            <p14:xfrm>
              <a:off x="3318983" y="3234771"/>
              <a:ext cx="224280" cy="1850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734A1019-7CA5-3E52-4989-7C06A11C22D0}"/>
                  </a:ext>
                </a:extLst>
              </p:cNvPr>
              <p:cNvPicPr/>
              <p:nvPr/>
            </p:nvPicPr>
            <p:blipFill>
              <a:blip r:embed="rId347"/>
              <a:stretch>
                <a:fillRect/>
              </a:stretch>
            </p:blipFill>
            <p:spPr>
              <a:xfrm>
                <a:off x="3228983" y="3054771"/>
                <a:ext cx="403920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851DCF5-21EA-2987-D787-3F315223D459}"/>
                  </a:ext>
                </a:extLst>
              </p14:cNvPr>
              <p14:cNvContentPartPr/>
              <p14:nvPr/>
            </p14:nvContentPartPr>
            <p14:xfrm>
              <a:off x="4536463" y="6353811"/>
              <a:ext cx="360000" cy="1706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851DCF5-21EA-2987-D787-3F315223D459}"/>
                  </a:ext>
                </a:extLst>
              </p:cNvPr>
              <p:cNvPicPr/>
              <p:nvPr/>
            </p:nvPicPr>
            <p:blipFill>
              <a:blip r:embed="rId349"/>
              <a:stretch>
                <a:fillRect/>
              </a:stretch>
            </p:blipFill>
            <p:spPr>
              <a:xfrm>
                <a:off x="4446553" y="6173430"/>
                <a:ext cx="539461" cy="5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A38F526-B79F-0EF7-7CA2-63C523403D1F}"/>
                  </a:ext>
                </a:extLst>
              </p14:cNvPr>
              <p14:cNvContentPartPr/>
              <p14:nvPr/>
            </p14:nvContentPartPr>
            <p14:xfrm>
              <a:off x="5848663" y="6390225"/>
              <a:ext cx="261000" cy="1317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A38F526-B79F-0EF7-7CA2-63C523403D1F}"/>
                  </a:ext>
                </a:extLst>
              </p:cNvPr>
              <p:cNvPicPr/>
              <p:nvPr/>
            </p:nvPicPr>
            <p:blipFill>
              <a:blip r:embed="rId351"/>
              <a:stretch>
                <a:fillRect/>
              </a:stretch>
            </p:blipFill>
            <p:spPr>
              <a:xfrm>
                <a:off x="5758663" y="6210715"/>
                <a:ext cx="440640" cy="4904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F350DA65-5C8F-DC0E-D73E-726B84A2893D}"/>
                  </a:ext>
                </a:extLst>
              </p14:cNvPr>
              <p14:cNvContentPartPr/>
              <p14:nvPr/>
            </p14:nvContentPartPr>
            <p14:xfrm>
              <a:off x="6766663" y="6302025"/>
              <a:ext cx="137520" cy="1551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F350DA65-5C8F-DC0E-D73E-726B84A2893D}"/>
                  </a:ext>
                </a:extLst>
              </p:cNvPr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6676898" y="6121606"/>
                <a:ext cx="316691" cy="515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3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5F2AAFC-C61E-277A-657F-FB7E6564BC11}"/>
                  </a:ext>
                </a:extLst>
              </p14:cNvPr>
              <p14:cNvContentPartPr/>
              <p14:nvPr/>
            </p14:nvContentPartPr>
            <p14:xfrm>
              <a:off x="7310983" y="6409305"/>
              <a:ext cx="317880" cy="195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5F2AAFC-C61E-277A-657F-FB7E6564BC11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7221085" y="6229305"/>
                <a:ext cx="497317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B1DA9153-1243-E46F-317A-6EA06513BEDD}"/>
                  </a:ext>
                </a:extLst>
              </p14:cNvPr>
              <p14:cNvContentPartPr/>
              <p14:nvPr/>
            </p14:nvContentPartPr>
            <p14:xfrm>
              <a:off x="9588343" y="3772105"/>
              <a:ext cx="553320" cy="3981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B1DA9153-1243-E46F-317A-6EA06513BEDD}"/>
                  </a:ext>
                </a:extLst>
              </p:cNvPr>
              <p:cNvPicPr/>
              <p:nvPr/>
            </p:nvPicPr>
            <p:blipFill>
              <a:blip r:embed="rId282"/>
              <a:stretch>
                <a:fillRect/>
              </a:stretch>
            </p:blipFill>
            <p:spPr>
              <a:xfrm>
                <a:off x="9498343" y="3592105"/>
                <a:ext cx="732960" cy="75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33635A97-E2A0-77A5-9808-AC54699AD1BF}"/>
                  </a:ext>
                </a:extLst>
              </p14:cNvPr>
              <p14:cNvContentPartPr/>
              <p14:nvPr/>
            </p14:nvContentPartPr>
            <p14:xfrm>
              <a:off x="3541698" y="2251105"/>
              <a:ext cx="4888080" cy="42440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33635A97-E2A0-77A5-9808-AC54699AD1BF}"/>
                  </a:ext>
                </a:extLst>
              </p:cNvPr>
              <p:cNvPicPr/>
              <p:nvPr/>
            </p:nvPicPr>
            <p:blipFill>
              <a:blip r:embed="rId284"/>
              <a:stretch>
                <a:fillRect/>
              </a:stretch>
            </p:blipFill>
            <p:spPr>
              <a:xfrm>
                <a:off x="3451705" y="2071105"/>
                <a:ext cx="5067707" cy="46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7939B5B5-2760-0A9C-470E-69F8698277C8}"/>
                  </a:ext>
                </a:extLst>
              </p14:cNvPr>
              <p14:cNvContentPartPr/>
              <p14:nvPr/>
            </p14:nvContentPartPr>
            <p14:xfrm>
              <a:off x="4630338" y="4548625"/>
              <a:ext cx="693720" cy="17388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7939B5B5-2760-0A9C-470E-69F8698277C8}"/>
                  </a:ext>
                </a:extLst>
              </p:cNvPr>
              <p:cNvPicPr/>
              <p:nvPr/>
            </p:nvPicPr>
            <p:blipFill>
              <a:blip r:embed="rId286"/>
              <a:stretch>
                <a:fillRect/>
              </a:stretch>
            </p:blipFill>
            <p:spPr>
              <a:xfrm>
                <a:off x="4540338" y="4368625"/>
                <a:ext cx="873360" cy="20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7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6A7E69E-02F0-AC0C-6DE5-2C49E477B23B}"/>
                  </a:ext>
                </a:extLst>
              </p14:cNvPr>
              <p14:cNvContentPartPr/>
              <p14:nvPr/>
            </p14:nvContentPartPr>
            <p14:xfrm>
              <a:off x="5362578" y="4596145"/>
              <a:ext cx="884520" cy="18486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6A7E69E-02F0-AC0C-6DE5-2C49E477B23B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5272541" y="4416110"/>
                <a:ext cx="1064233" cy="2208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9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92DC65CA-6E38-0BC2-181F-5909CC06A566}"/>
                  </a:ext>
                </a:extLst>
              </p14:cNvPr>
              <p14:cNvContentPartPr/>
              <p14:nvPr/>
            </p14:nvContentPartPr>
            <p14:xfrm>
              <a:off x="6786378" y="4547185"/>
              <a:ext cx="874800" cy="170424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92DC65CA-6E38-0BC2-181F-5909CC06A566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6696378" y="4367185"/>
                <a:ext cx="1054440" cy="20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1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E58D96A8-3F85-06DA-8437-12C43AF8F028}"/>
                  </a:ext>
                </a:extLst>
              </p14:cNvPr>
              <p14:cNvContentPartPr/>
              <p14:nvPr/>
            </p14:nvContentPartPr>
            <p14:xfrm>
              <a:off x="8421498" y="3549625"/>
              <a:ext cx="983520" cy="66744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E58D96A8-3F85-06DA-8437-12C43AF8F028}"/>
                  </a:ext>
                </a:extLst>
              </p:cNvPr>
              <p:cNvPicPr/>
              <p:nvPr/>
            </p:nvPicPr>
            <p:blipFill>
              <a:blip r:embed="rId362"/>
              <a:stretch>
                <a:fillRect/>
              </a:stretch>
            </p:blipFill>
            <p:spPr>
              <a:xfrm>
                <a:off x="8331465" y="3369722"/>
                <a:ext cx="1163226" cy="1026886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7DB227DC-FC38-982C-038C-D620E9D3A756}"/>
              </a:ext>
            </a:extLst>
          </p:cNvPr>
          <p:cNvGrpSpPr/>
          <p:nvPr/>
        </p:nvGrpSpPr>
        <p:grpSpPr>
          <a:xfrm>
            <a:off x="3450258" y="907731"/>
            <a:ext cx="1881720" cy="1607400"/>
            <a:chOff x="3450258" y="907731"/>
            <a:chExt cx="1881720" cy="160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A3F1799-EA43-A388-2078-4C4F1C5E770C}"/>
                    </a:ext>
                  </a:extLst>
                </p14:cNvPr>
                <p14:cNvContentPartPr/>
                <p14:nvPr/>
              </p14:nvContentPartPr>
              <p14:xfrm>
                <a:off x="3450258" y="1041291"/>
                <a:ext cx="802440" cy="14738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A3F1799-EA43-A388-2078-4C4F1C5E770C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3360618" y="861651"/>
                  <a:ext cx="982080" cy="18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D59C663-D8D2-E2E6-5553-A452F703AA23}"/>
                    </a:ext>
                  </a:extLst>
                </p14:cNvPr>
                <p14:cNvContentPartPr/>
                <p14:nvPr/>
              </p14:nvContentPartPr>
              <p14:xfrm>
                <a:off x="4445658" y="907731"/>
                <a:ext cx="886320" cy="15091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D59C663-D8D2-E2E6-5553-A452F703AA23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4355658" y="727731"/>
                  <a:ext cx="1065960" cy="1868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0328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"/>
    </mc:Choice>
    <mc:Fallback xmlns="">
      <p:transition advClick="0" advTm="1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C7D6E193-25B5-950B-FDF0-862A91423F77}"/>
              </a:ext>
            </a:extLst>
          </p:cNvPr>
          <p:cNvGrpSpPr/>
          <p:nvPr/>
        </p:nvGrpSpPr>
        <p:grpSpPr>
          <a:xfrm>
            <a:off x="2232863" y="2333545"/>
            <a:ext cx="1573200" cy="1931760"/>
            <a:chOff x="2232863" y="2333545"/>
            <a:chExt cx="1573200" cy="193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E495FE2A-8596-CE4B-E9E0-2C6C3E9C8385}"/>
                    </a:ext>
                  </a:extLst>
                </p14:cNvPr>
                <p14:cNvContentPartPr/>
                <p14:nvPr/>
              </p14:nvContentPartPr>
              <p14:xfrm>
                <a:off x="2878343" y="2333545"/>
                <a:ext cx="36360" cy="1083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E495FE2A-8596-CE4B-E9E0-2C6C3E9C838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89225" y="2152945"/>
                  <a:ext cx="214239" cy="46919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B4FCF46-7D31-0C2C-D2BC-3699871F02A9}"/>
                    </a:ext>
                  </a:extLst>
                </p14:cNvPr>
                <p14:cNvContentPartPr/>
                <p14:nvPr/>
              </p14:nvContentPartPr>
              <p14:xfrm>
                <a:off x="2232863" y="2798305"/>
                <a:ext cx="160560" cy="63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B4FCF46-7D31-0C2C-D2BC-3699871F02A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142863" y="2619322"/>
                  <a:ext cx="340200" cy="42096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B8B6E411-3CB1-AE41-6516-6F5F8C931F6D}"/>
                    </a:ext>
                  </a:extLst>
                </p14:cNvPr>
                <p14:cNvContentPartPr/>
                <p14:nvPr/>
              </p14:nvContentPartPr>
              <p14:xfrm>
                <a:off x="2312063" y="3405625"/>
                <a:ext cx="178920" cy="810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B8B6E411-3CB1-AE41-6516-6F5F8C931F6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22063" y="3225625"/>
                  <a:ext cx="35856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D69588EA-B4F0-2A79-77FD-DE3EC46585F6}"/>
                    </a:ext>
                  </a:extLst>
                </p14:cNvPr>
                <p14:cNvContentPartPr/>
                <p14:nvPr/>
              </p14:nvContentPartPr>
              <p14:xfrm>
                <a:off x="2637503" y="3857785"/>
                <a:ext cx="55800" cy="2080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D69588EA-B4F0-2A79-77FD-DE3EC46585F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47503" y="3677785"/>
                  <a:ext cx="23544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7CB8F492-5DD1-1D16-459E-E843B7043B94}"/>
                    </a:ext>
                  </a:extLst>
                </p14:cNvPr>
                <p14:cNvContentPartPr/>
                <p14:nvPr/>
              </p14:nvContentPartPr>
              <p14:xfrm>
                <a:off x="3258863" y="4087465"/>
                <a:ext cx="91800" cy="1778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7CB8F492-5DD1-1D16-459E-E843B7043B9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69215" y="3907465"/>
                  <a:ext cx="270738" cy="53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69310420-09BD-1ECC-3393-D2E84B608DEB}"/>
                    </a:ext>
                  </a:extLst>
                </p14:cNvPr>
                <p14:cNvContentPartPr/>
                <p14:nvPr/>
              </p14:nvContentPartPr>
              <p14:xfrm>
                <a:off x="3743063" y="4084585"/>
                <a:ext cx="63000" cy="8928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69310420-09BD-1ECC-3393-D2E84B608DE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653063" y="3904585"/>
                  <a:ext cx="242640" cy="44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4FBEB8E-15CE-08B8-7A15-9FAE9978DCE5}"/>
              </a:ext>
            </a:extLst>
          </p:cNvPr>
          <p:cNvGrpSpPr/>
          <p:nvPr/>
        </p:nvGrpSpPr>
        <p:grpSpPr>
          <a:xfrm>
            <a:off x="1033142" y="963531"/>
            <a:ext cx="1635682" cy="1454254"/>
            <a:chOff x="1211543" y="1122145"/>
            <a:chExt cx="1457280" cy="129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FACBEFE-B568-48A8-32CE-953D4F4E13EB}"/>
                    </a:ext>
                  </a:extLst>
                </p14:cNvPr>
                <p14:cNvContentPartPr/>
                <p14:nvPr/>
              </p14:nvContentPartPr>
              <p14:xfrm>
                <a:off x="1211543" y="2113225"/>
                <a:ext cx="224280" cy="2206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DFACBEFE-B568-48A8-32CE-953D4F4E13EB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153396" y="2055239"/>
                  <a:ext cx="340241" cy="33632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9265B20-6DBA-C0FB-CC95-BF51A83A3298}"/>
                    </a:ext>
                  </a:extLst>
                </p14:cNvPr>
                <p14:cNvContentPartPr/>
                <p14:nvPr/>
              </p14:nvContentPartPr>
              <p14:xfrm>
                <a:off x="1264103" y="2040865"/>
                <a:ext cx="219960" cy="3628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9265B20-6DBA-C0FB-CC95-BF51A83A3298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205956" y="1982817"/>
                  <a:ext cx="335921" cy="47864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D435D515-2F49-D227-EEAD-BD0B0215AC45}"/>
                    </a:ext>
                  </a:extLst>
                </p14:cNvPr>
                <p14:cNvContentPartPr/>
                <p14:nvPr/>
              </p14:nvContentPartPr>
              <p14:xfrm>
                <a:off x="1365623" y="1746745"/>
                <a:ext cx="455760" cy="6710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D435D515-2F49-D227-EEAD-BD0B0215AC45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307533" y="1688639"/>
                  <a:ext cx="571609" cy="7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0CA68E1-C0F5-82C4-B022-17E0B2DCB9D9}"/>
                    </a:ext>
                  </a:extLst>
                </p14:cNvPr>
                <p14:cNvContentPartPr/>
                <p14:nvPr/>
              </p14:nvContentPartPr>
              <p14:xfrm>
                <a:off x="1847303" y="2048785"/>
                <a:ext cx="181080" cy="1645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0CA68E1-C0F5-82C4-B022-17E0B2DCB9D9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789158" y="1990621"/>
                  <a:ext cx="297038" cy="28051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661DDE83-9BD9-8F1F-31BC-18A21726C457}"/>
                    </a:ext>
                  </a:extLst>
                </p14:cNvPr>
                <p14:cNvContentPartPr/>
                <p14:nvPr/>
              </p14:nvContentPartPr>
              <p14:xfrm>
                <a:off x="2095343" y="1808665"/>
                <a:ext cx="91800" cy="2800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661DDE83-9BD9-8F1F-31BC-18A21726C457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2037136" y="1750454"/>
                  <a:ext cx="207880" cy="39617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86585B49-B7C8-3D17-A143-B76F666A7C91}"/>
                    </a:ext>
                  </a:extLst>
                </p14:cNvPr>
                <p14:cNvContentPartPr/>
                <p14:nvPr/>
              </p14:nvContentPartPr>
              <p14:xfrm>
                <a:off x="2262743" y="1847545"/>
                <a:ext cx="201600" cy="2224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86585B49-B7C8-3D17-A143-B76F666A7C91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2204525" y="1789435"/>
                  <a:ext cx="317703" cy="33836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44FF85D-787A-199E-AD0D-995232DEE0D3}"/>
                    </a:ext>
                  </a:extLst>
                </p14:cNvPr>
                <p14:cNvContentPartPr/>
                <p14:nvPr/>
              </p14:nvContentPartPr>
              <p14:xfrm>
                <a:off x="2444543" y="1122145"/>
                <a:ext cx="132840" cy="6332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44FF85D-787A-199E-AD0D-995232DEE0D3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386425" y="1064034"/>
                  <a:ext cx="248743" cy="74912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5101F23A-7138-6039-8730-D61E68910B7B}"/>
                    </a:ext>
                  </a:extLst>
                </p14:cNvPr>
                <p14:cNvContentPartPr/>
                <p14:nvPr/>
              </p14:nvContentPartPr>
              <p14:xfrm>
                <a:off x="2656583" y="2008465"/>
                <a:ext cx="12240" cy="97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5101F23A-7138-6039-8730-D61E68910B7B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2598691" y="1949810"/>
                  <a:ext cx="127693" cy="12669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A07E497-3B69-5040-99D8-C7889AEDB878}"/>
              </a:ext>
            </a:extLst>
          </p:cNvPr>
          <p:cNvGrpSpPr/>
          <p:nvPr/>
        </p:nvGrpSpPr>
        <p:grpSpPr>
          <a:xfrm>
            <a:off x="1089143" y="950785"/>
            <a:ext cx="921240" cy="916560"/>
            <a:chOff x="1089143" y="950785"/>
            <a:chExt cx="921240" cy="91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C308F42E-0E28-5A51-C4DF-46CB48AC5085}"/>
                    </a:ext>
                  </a:extLst>
                </p14:cNvPr>
                <p14:cNvContentPartPr/>
                <p14:nvPr/>
              </p14:nvContentPartPr>
              <p14:xfrm>
                <a:off x="1089143" y="1228345"/>
                <a:ext cx="107640" cy="4420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C308F42E-0E28-5A51-C4DF-46CB48AC5085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026353" y="1165345"/>
                  <a:ext cx="232861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F421052-7DA6-4D15-12EB-7E059BB7B28B}"/>
                    </a:ext>
                  </a:extLst>
                </p14:cNvPr>
                <p14:cNvContentPartPr/>
                <p14:nvPr/>
              </p14:nvContentPartPr>
              <p14:xfrm>
                <a:off x="1148903" y="1107745"/>
                <a:ext cx="224280" cy="3841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F421052-7DA6-4D15-12EB-7E059BB7B28B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085903" y="1044804"/>
                  <a:ext cx="349920" cy="5096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7D2E5FB-7FB7-1806-6570-9A27514B9A6F}"/>
                    </a:ext>
                  </a:extLst>
                </p14:cNvPr>
                <p14:cNvContentPartPr/>
                <p14:nvPr/>
              </p14:nvContentPartPr>
              <p14:xfrm>
                <a:off x="1365623" y="950785"/>
                <a:ext cx="84600" cy="6868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7D2E5FB-7FB7-1806-6570-9A27514B9A6F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302623" y="887818"/>
                  <a:ext cx="210240" cy="8124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A69B144-8F59-C7CC-9E22-E8DC9826E5F7}"/>
                    </a:ext>
                  </a:extLst>
                </p14:cNvPr>
                <p14:cNvContentPartPr/>
                <p14:nvPr/>
              </p14:nvContentPartPr>
              <p14:xfrm>
                <a:off x="1526903" y="1195585"/>
                <a:ext cx="205200" cy="2671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A69B144-8F59-C7CC-9E22-E8DC9826E5F7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463792" y="1132585"/>
                  <a:ext cx="331061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B6C03AE-B983-EA4A-4362-BA2864FA0F84}"/>
                    </a:ext>
                  </a:extLst>
                </p14:cNvPr>
                <p14:cNvContentPartPr/>
                <p14:nvPr/>
              </p14:nvContentPartPr>
              <p14:xfrm>
                <a:off x="1538783" y="1063465"/>
                <a:ext cx="471600" cy="8038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B6C03AE-B983-EA4A-4362-BA2864FA0F84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475783" y="1000465"/>
                  <a:ext cx="597240" cy="9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8182E5A-5B63-F57B-4C02-2F024FF35F0D}"/>
              </a:ext>
            </a:extLst>
          </p:cNvPr>
          <p:cNvGrpSpPr/>
          <p:nvPr/>
        </p:nvGrpSpPr>
        <p:grpSpPr>
          <a:xfrm>
            <a:off x="3267863" y="963531"/>
            <a:ext cx="6915600" cy="5746680"/>
            <a:chOff x="3267863" y="963531"/>
            <a:chExt cx="6915600" cy="574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F2998ED8-DC25-E38A-027B-EB37D2186C6B}"/>
                    </a:ext>
                  </a:extLst>
                </p14:cNvPr>
                <p14:cNvContentPartPr/>
                <p14:nvPr/>
              </p14:nvContentPartPr>
              <p14:xfrm>
                <a:off x="3473063" y="2644731"/>
                <a:ext cx="648360" cy="553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9EA9041-E12C-141B-42C8-82D83A5913A1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3410423" y="2581731"/>
                  <a:ext cx="774000" cy="67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D67C0C52-F20B-7815-60F6-C133CA613E9E}"/>
                    </a:ext>
                  </a:extLst>
                </p14:cNvPr>
                <p14:cNvContentPartPr/>
                <p14:nvPr/>
              </p14:nvContentPartPr>
              <p14:xfrm>
                <a:off x="3267863" y="3164211"/>
                <a:ext cx="328320" cy="2948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BA6BD7E-EDC6-2963-ABC2-CFAE3996141D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3205223" y="3101571"/>
                  <a:ext cx="4539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2A9709B1-F0E0-6FB8-9F99-A5BB66C06114}"/>
                    </a:ext>
                  </a:extLst>
                </p14:cNvPr>
                <p14:cNvContentPartPr/>
                <p14:nvPr/>
              </p14:nvContentPartPr>
              <p14:xfrm>
                <a:off x="4094423" y="2922291"/>
                <a:ext cx="9360" cy="29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94087BE-0816-0612-7EC9-E1B369A70C2D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4031423" y="2859291"/>
                  <a:ext cx="135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E094FCD8-D098-9D8F-44D1-DB50480A5B14}"/>
                    </a:ext>
                  </a:extLst>
                </p14:cNvPr>
                <p14:cNvContentPartPr/>
                <p14:nvPr/>
              </p14:nvContentPartPr>
              <p14:xfrm>
                <a:off x="3567023" y="3397491"/>
                <a:ext cx="872280" cy="118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254159B-EF60-EA09-44B5-3006E8F61CEC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3504383" y="3334491"/>
                  <a:ext cx="9979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52C0962C-2D5C-4CFE-418C-2DDB418AA4BF}"/>
                    </a:ext>
                  </a:extLst>
                </p14:cNvPr>
                <p14:cNvContentPartPr/>
                <p14:nvPr/>
              </p14:nvContentPartPr>
              <p14:xfrm>
                <a:off x="4571783" y="2287251"/>
                <a:ext cx="492120" cy="442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5C9D30E-4DB7-E110-6D84-ADE4B3D74590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4508783" y="2224251"/>
                  <a:ext cx="61776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2552E3A1-E685-A11F-A5A6-D7FCD74F9B2F}"/>
                    </a:ext>
                  </a:extLst>
                </p14:cNvPr>
                <p14:cNvContentPartPr/>
                <p14:nvPr/>
              </p14:nvContentPartPr>
              <p14:xfrm>
                <a:off x="4147703" y="2449971"/>
                <a:ext cx="457920" cy="139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7CAEB52-A0B2-2F29-2948-0A91CC5D6046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4084703" y="2387331"/>
                  <a:ext cx="5835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9C0FAA01-EC76-1590-0699-18EA094ACD8B}"/>
                    </a:ext>
                  </a:extLst>
                </p14:cNvPr>
                <p14:cNvContentPartPr/>
                <p14:nvPr/>
              </p14:nvContentPartPr>
              <p14:xfrm>
                <a:off x="3962303" y="1976931"/>
                <a:ext cx="262800" cy="500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E93A4E5-B006-4B40-1CC3-3A1D58AC94F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99303" y="1914291"/>
                  <a:ext cx="38844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68EF1F74-46F8-F9DA-3472-F0A8EAE128B5}"/>
                    </a:ext>
                  </a:extLst>
                </p14:cNvPr>
                <p14:cNvContentPartPr/>
                <p14:nvPr/>
              </p14:nvContentPartPr>
              <p14:xfrm>
                <a:off x="3376943" y="1805931"/>
                <a:ext cx="540000" cy="2145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05A9D99-354D-B8F2-EEF6-F2B97B1CA15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13943" y="1742931"/>
                  <a:ext cx="66564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E9A9371D-FB01-AB1B-3B8D-B7F5345A6A1E}"/>
                    </a:ext>
                  </a:extLst>
                </p14:cNvPr>
                <p14:cNvContentPartPr/>
                <p14:nvPr/>
              </p14:nvContentPartPr>
              <p14:xfrm>
                <a:off x="3747743" y="1395171"/>
                <a:ext cx="147240" cy="510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41273ED-718B-9652-6718-56395119249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685103" y="1332171"/>
                  <a:ext cx="272880" cy="63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04B13C36-D78C-7C6F-5F0E-D27C21D32793}"/>
                    </a:ext>
                  </a:extLst>
                </p14:cNvPr>
                <p14:cNvContentPartPr/>
                <p14:nvPr/>
              </p14:nvContentPartPr>
              <p14:xfrm>
                <a:off x="3420143" y="1282491"/>
                <a:ext cx="289440" cy="2178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95174D3-1388-2D4E-0256-4DF24E5BB75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357503" y="1219491"/>
                  <a:ext cx="41508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4FB870B9-2F9D-7CCE-69FD-031D103A4004}"/>
                    </a:ext>
                  </a:extLst>
                </p14:cNvPr>
                <p14:cNvContentPartPr/>
                <p14:nvPr/>
              </p14:nvContentPartPr>
              <p14:xfrm>
                <a:off x="3851423" y="1012851"/>
                <a:ext cx="128160" cy="3286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761EE57-C3C3-78B9-5D8E-BB66AF05E33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788423" y="949851"/>
                  <a:ext cx="25380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8CC195DF-9A05-22D5-BCAD-C10146CAE25B}"/>
                    </a:ext>
                  </a:extLst>
                </p14:cNvPr>
                <p14:cNvContentPartPr/>
                <p14:nvPr/>
              </p14:nvContentPartPr>
              <p14:xfrm>
                <a:off x="4082543" y="1739331"/>
                <a:ext cx="99000" cy="358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91F4270-CD5A-3CB6-9383-F21AE1D3C03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019903" y="1676331"/>
                  <a:ext cx="22464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6A494F1C-2427-BB06-CB19-375411CC0A27}"/>
                    </a:ext>
                  </a:extLst>
                </p14:cNvPr>
                <p14:cNvContentPartPr/>
                <p14:nvPr/>
              </p14:nvContentPartPr>
              <p14:xfrm>
                <a:off x="4159583" y="2162691"/>
                <a:ext cx="101520" cy="116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815B6C6-A495-481A-6126-DD57EF94D9A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96943" y="2099691"/>
                  <a:ext cx="2271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348E528D-966C-033B-0C69-D72B18A6DB42}"/>
                    </a:ext>
                  </a:extLst>
                </p14:cNvPr>
                <p14:cNvContentPartPr/>
                <p14:nvPr/>
              </p14:nvContentPartPr>
              <p14:xfrm>
                <a:off x="4464143" y="1377531"/>
                <a:ext cx="466560" cy="1007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B7F3522-A4F3-ABAC-49D6-F3DB4D67373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401503" y="1314891"/>
                  <a:ext cx="592200" cy="11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C22DE0F6-9874-2B69-EB8D-CBAA4F4D339B}"/>
                    </a:ext>
                  </a:extLst>
                </p14:cNvPr>
                <p14:cNvContentPartPr/>
                <p14:nvPr/>
              </p14:nvContentPartPr>
              <p14:xfrm>
                <a:off x="4415183" y="1675611"/>
                <a:ext cx="647640" cy="353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7279B4F-0DFB-4BD9-2C96-2E60680EDB2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352183" y="1612971"/>
                  <a:ext cx="77328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2FA59667-8599-3227-475A-60B2FE1016AB}"/>
                    </a:ext>
                  </a:extLst>
                </p14:cNvPr>
                <p14:cNvContentPartPr/>
                <p14:nvPr/>
              </p14:nvContentPartPr>
              <p14:xfrm>
                <a:off x="4728383" y="1242891"/>
                <a:ext cx="344520" cy="316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8E1A281-4783-0DBE-3069-8CB1F944B0D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65383" y="1179891"/>
                  <a:ext cx="47016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462381E9-7178-7D90-79B1-8531B816BF47}"/>
                    </a:ext>
                  </a:extLst>
                </p14:cNvPr>
                <p14:cNvContentPartPr/>
                <p14:nvPr/>
              </p14:nvContentPartPr>
              <p14:xfrm>
                <a:off x="5050943" y="963531"/>
                <a:ext cx="241200" cy="223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4518227-CC55-E4C9-5E1E-53E3A674E0C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88303" y="900891"/>
                  <a:ext cx="36684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684BD2F3-9CC7-6FF4-AFA2-828AE4EA0282}"/>
                    </a:ext>
                  </a:extLst>
                </p14:cNvPr>
                <p14:cNvContentPartPr/>
                <p14:nvPr/>
              </p14:nvContentPartPr>
              <p14:xfrm>
                <a:off x="5024663" y="1382211"/>
                <a:ext cx="320760" cy="54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9D99890-CCBE-2D20-759E-A068152D89C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61663" y="1319571"/>
                  <a:ext cx="4464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1A7AAE4B-D66C-AAD0-2445-2710AC846C39}"/>
                    </a:ext>
                  </a:extLst>
                </p14:cNvPr>
                <p14:cNvContentPartPr/>
                <p14:nvPr/>
              </p14:nvContentPartPr>
              <p14:xfrm>
                <a:off x="4685903" y="2425851"/>
                <a:ext cx="155880" cy="176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DBDF702-AE5A-29DA-A720-C2E5E281665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23263" y="2363211"/>
                  <a:ext cx="2815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CFF73E7C-59B9-97E4-5A40-41BDD1FD5484}"/>
                    </a:ext>
                  </a:extLst>
                </p14:cNvPr>
                <p14:cNvContentPartPr/>
                <p14:nvPr/>
              </p14:nvContentPartPr>
              <p14:xfrm>
                <a:off x="4598063" y="2164131"/>
                <a:ext cx="200160" cy="1530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4DEBE89-63BF-CAA0-9E97-74971DEA823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35423" y="2101131"/>
                  <a:ext cx="3258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BB11F204-D9EE-2085-6650-7A803C51D05E}"/>
                    </a:ext>
                  </a:extLst>
                </p14:cNvPr>
                <p14:cNvContentPartPr/>
                <p14:nvPr/>
              </p14:nvContentPartPr>
              <p14:xfrm>
                <a:off x="4782743" y="2709891"/>
                <a:ext cx="485280" cy="517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2D02731-611D-CF68-31C9-11B15B368A3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20103" y="2646891"/>
                  <a:ext cx="61092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B53AF8FD-D6FB-EBCB-7A1F-0E13D63E4627}"/>
                    </a:ext>
                  </a:extLst>
                </p14:cNvPr>
                <p14:cNvContentPartPr/>
                <p14:nvPr/>
              </p14:nvContentPartPr>
              <p14:xfrm>
                <a:off x="4338143" y="3472731"/>
                <a:ext cx="558360" cy="1294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B93BE32-FCC5-74FB-761F-771B36E07AB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275143" y="3409731"/>
                  <a:ext cx="684000" cy="14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CC6B1931-6286-CFD5-ABAA-96E5AE8A0F61}"/>
                    </a:ext>
                  </a:extLst>
                </p14:cNvPr>
                <p14:cNvContentPartPr/>
                <p14:nvPr/>
              </p14:nvContentPartPr>
              <p14:xfrm>
                <a:off x="5365943" y="3251331"/>
                <a:ext cx="3273840" cy="364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11AEEA8-7E64-2F63-8AD6-362E68DF534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303303" y="3188691"/>
                  <a:ext cx="33994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A46E94A0-BED2-49DF-B447-3034393782E5}"/>
                    </a:ext>
                  </a:extLst>
                </p14:cNvPr>
                <p14:cNvContentPartPr/>
                <p14:nvPr/>
              </p14:nvContentPartPr>
              <p14:xfrm>
                <a:off x="4465583" y="4758651"/>
                <a:ext cx="836280" cy="1895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A94E1B3-8C6D-AD8F-E97F-CEF3731BCD9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02943" y="4696011"/>
                  <a:ext cx="961920" cy="20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F4B6DAFA-0872-B641-AC14-D233D6391AE2}"/>
                    </a:ext>
                  </a:extLst>
                </p14:cNvPr>
                <p14:cNvContentPartPr/>
                <p14:nvPr/>
              </p14:nvContentPartPr>
              <p14:xfrm>
                <a:off x="5078303" y="4562091"/>
                <a:ext cx="512640" cy="466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A7E1110-65B8-789B-7A69-9B49F1C1FE6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15663" y="4499091"/>
                  <a:ext cx="63828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83858B6B-20E6-432E-A7A0-173412B8D417}"/>
                    </a:ext>
                  </a:extLst>
                </p14:cNvPr>
                <p14:cNvContentPartPr/>
                <p14:nvPr/>
              </p14:nvContentPartPr>
              <p14:xfrm>
                <a:off x="5588063" y="4776291"/>
                <a:ext cx="701280" cy="1813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ED80D8-AC3B-708E-09E6-4BD7EAA3398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525423" y="4713291"/>
                  <a:ext cx="826920" cy="19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ADC58453-7067-0BD2-DC97-DADD71ADD638}"/>
                    </a:ext>
                  </a:extLst>
                </p14:cNvPr>
                <p14:cNvContentPartPr/>
                <p14:nvPr/>
              </p14:nvContentPartPr>
              <p14:xfrm>
                <a:off x="6195023" y="4571451"/>
                <a:ext cx="857880" cy="330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90971D7-8822-B33C-CE22-E90F76A7EBD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132383" y="4508811"/>
                  <a:ext cx="9835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30BBC383-FD92-3325-9F0C-3C60B5D4444F}"/>
                    </a:ext>
                  </a:extLst>
                </p14:cNvPr>
                <p14:cNvContentPartPr/>
                <p14:nvPr/>
              </p14:nvContentPartPr>
              <p14:xfrm>
                <a:off x="7129583" y="3949731"/>
                <a:ext cx="513000" cy="22723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07DCA87-6F4C-0EE2-FD11-705CE5E7430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66943" y="3887091"/>
                  <a:ext cx="638640" cy="23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D36B831F-A1CE-D019-16DC-13897D458493}"/>
                    </a:ext>
                  </a:extLst>
                </p14:cNvPr>
                <p14:cNvContentPartPr/>
                <p14:nvPr/>
              </p14:nvContentPartPr>
              <p14:xfrm>
                <a:off x="7924823" y="4084731"/>
                <a:ext cx="496440" cy="2251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C0A8BD1-348E-3496-5E8B-74596B78416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861823" y="4021731"/>
                  <a:ext cx="622080" cy="23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E91A7609-F0A5-2068-4237-3D9F54FEC26F}"/>
                    </a:ext>
                  </a:extLst>
                </p14:cNvPr>
                <p14:cNvContentPartPr/>
                <p14:nvPr/>
              </p14:nvContentPartPr>
              <p14:xfrm>
                <a:off x="7266383" y="6330411"/>
                <a:ext cx="666000" cy="3798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8CBEF9A-5448-27D0-8887-74D35FDE4D5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203743" y="6267411"/>
                  <a:ext cx="791640" cy="50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90C0FC95-3CE2-08F7-99FB-8256AABB8F2C}"/>
                    </a:ext>
                  </a:extLst>
                </p14:cNvPr>
                <p14:cNvContentPartPr/>
                <p14:nvPr/>
              </p14:nvContentPartPr>
              <p14:xfrm>
                <a:off x="6734303" y="4765131"/>
                <a:ext cx="201600" cy="1734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E813F91-7D21-6646-5A40-60BC52C6ABB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671303" y="4702131"/>
                  <a:ext cx="327240" cy="18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1215377A-1080-C3C4-06A6-5061B8CE10A6}"/>
                    </a:ext>
                  </a:extLst>
                </p14:cNvPr>
                <p14:cNvContentPartPr/>
                <p14:nvPr/>
              </p14:nvContentPartPr>
              <p14:xfrm>
                <a:off x="6936983" y="5055291"/>
                <a:ext cx="419400" cy="1421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AB5DA91-AEDA-9CE5-7C94-0C4CE131D2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74343" y="4992291"/>
                  <a:ext cx="545040" cy="154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72D4C74B-F84D-2C81-8336-AA59E9301050}"/>
                    </a:ext>
                  </a:extLst>
                </p14:cNvPr>
                <p14:cNvContentPartPr/>
                <p14:nvPr/>
              </p14:nvContentPartPr>
              <p14:xfrm>
                <a:off x="6744383" y="6267051"/>
                <a:ext cx="181080" cy="62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7AFF2F7-1C3A-9ADE-B05A-B5EDD0E8012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681383" y="6204051"/>
                  <a:ext cx="3067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2AA43DAB-A29E-5820-78F6-82497B5500BA}"/>
                    </a:ext>
                  </a:extLst>
                </p14:cNvPr>
                <p14:cNvContentPartPr/>
                <p14:nvPr/>
              </p14:nvContentPartPr>
              <p14:xfrm>
                <a:off x="6790103" y="6476211"/>
                <a:ext cx="222120" cy="19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782B344-0FD3-2E18-0979-EBD05A909C0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27463" y="6413571"/>
                  <a:ext cx="3477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4954AE17-A470-5798-3E5A-29934E2AE8ED}"/>
                    </a:ext>
                  </a:extLst>
                </p14:cNvPr>
                <p14:cNvContentPartPr/>
                <p14:nvPr/>
              </p14:nvContentPartPr>
              <p14:xfrm>
                <a:off x="7452503" y="6377931"/>
                <a:ext cx="236520" cy="1652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D50A11B-3A7B-F674-8F36-43024E9AB47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389863" y="6314931"/>
                  <a:ext cx="3621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5E6570D3-EEB6-0260-7B80-8DDE24F2DDE0}"/>
                    </a:ext>
                  </a:extLst>
                </p14:cNvPr>
                <p14:cNvContentPartPr/>
                <p14:nvPr/>
              </p14:nvContentPartPr>
              <p14:xfrm>
                <a:off x="5973623" y="6333651"/>
                <a:ext cx="176040" cy="157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2E79BA6-4A7F-3E4D-A2E8-87FDA636A0E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910623" y="6270651"/>
                  <a:ext cx="3016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3FD58D5A-7EE3-00E5-3FFF-AFE7E58B483B}"/>
                    </a:ext>
                  </a:extLst>
                </p14:cNvPr>
                <p14:cNvContentPartPr/>
                <p14:nvPr/>
              </p14:nvContentPartPr>
              <p14:xfrm>
                <a:off x="4562063" y="6330411"/>
                <a:ext cx="414720" cy="57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A3DCB67-2C2D-A0B8-2F97-8C777B977AE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499063" y="6267411"/>
                  <a:ext cx="5403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F75A145D-DD88-EF58-315F-C1FCAC2E622D}"/>
                    </a:ext>
                  </a:extLst>
                </p14:cNvPr>
                <p14:cNvContentPartPr/>
                <p14:nvPr/>
              </p14:nvContentPartPr>
              <p14:xfrm>
                <a:off x="8322263" y="3508731"/>
                <a:ext cx="140040" cy="218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7734179-3997-CDA1-C0CB-F8ADDF77EB6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259263" y="3445731"/>
                  <a:ext cx="2656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E22D8188-B422-C33B-446B-7D2358776A02}"/>
                    </a:ext>
                  </a:extLst>
                </p14:cNvPr>
                <p14:cNvContentPartPr/>
                <p14:nvPr/>
              </p14:nvContentPartPr>
              <p14:xfrm>
                <a:off x="8507663" y="3797811"/>
                <a:ext cx="2880" cy="115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D3AE738-BE4D-9D6E-6EEF-544A0325135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444663" y="3734811"/>
                  <a:ext cx="128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D6F7EE33-9315-DC89-4F2D-EFF149671D8E}"/>
                    </a:ext>
                  </a:extLst>
                </p14:cNvPr>
                <p14:cNvContentPartPr/>
                <p14:nvPr/>
              </p14:nvContentPartPr>
              <p14:xfrm>
                <a:off x="8546183" y="3461571"/>
                <a:ext cx="898200" cy="693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33BE24F-FD13-2A56-22CD-42F3CFB827D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483183" y="3398571"/>
                  <a:ext cx="1023840" cy="81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40ECF8DB-1F89-EC96-1026-8C43CE049608}"/>
                    </a:ext>
                  </a:extLst>
                </p14:cNvPr>
                <p14:cNvContentPartPr/>
                <p14:nvPr/>
              </p14:nvContentPartPr>
              <p14:xfrm>
                <a:off x="8531783" y="3854691"/>
                <a:ext cx="694080" cy="3808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2F074CD-B5DB-ABDD-B55A-B2E9DDC9108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468783" y="3792051"/>
                  <a:ext cx="81972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B7D470F3-D40D-0A07-8751-9925138E1552}"/>
                    </a:ext>
                  </a:extLst>
                </p14:cNvPr>
                <p14:cNvContentPartPr/>
                <p14:nvPr/>
              </p14:nvContentPartPr>
              <p14:xfrm>
                <a:off x="9442223" y="3714291"/>
                <a:ext cx="741240" cy="537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E73A103-1CD4-C513-6AFC-CFDF8D30E18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379223" y="3651291"/>
                  <a:ext cx="866880" cy="66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CA5598F9-6130-99DF-2EFD-21FD2F8E5FB1}"/>
                    </a:ext>
                  </a:extLst>
                </p14:cNvPr>
                <p14:cNvContentPartPr/>
                <p14:nvPr/>
              </p14:nvContentPartPr>
              <p14:xfrm>
                <a:off x="8257823" y="3848571"/>
                <a:ext cx="223920" cy="6256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1ECE1E7-88A1-E284-716C-F1D51E921AB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194823" y="3785571"/>
                  <a:ext cx="349560" cy="75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853D3AF8-951B-C7BE-AAAB-568F52FFA00C}"/>
                  </a:ext>
                </a:extLst>
              </p14:cNvPr>
              <p14:cNvContentPartPr/>
              <p14:nvPr/>
            </p14:nvContentPartPr>
            <p14:xfrm>
              <a:off x="3318983" y="3234771"/>
              <a:ext cx="224280" cy="1850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853D3AF8-951B-C7BE-AAAB-568F52FFA00C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3228983" y="3054771"/>
                <a:ext cx="403920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9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A2CD5BD9-8765-B873-EF11-90CE1665AF74}"/>
                  </a:ext>
                </a:extLst>
              </p14:cNvPr>
              <p14:cNvContentPartPr/>
              <p14:nvPr/>
            </p14:nvContentPartPr>
            <p14:xfrm>
              <a:off x="4536463" y="6353811"/>
              <a:ext cx="360000" cy="1706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A2CD5BD9-8765-B873-EF11-90CE1665AF74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4446553" y="6173430"/>
                <a:ext cx="539461" cy="5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1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A1E268DB-D5B6-6676-8703-9634D980B585}"/>
                  </a:ext>
                </a:extLst>
              </p14:cNvPr>
              <p14:cNvContentPartPr/>
              <p14:nvPr/>
            </p14:nvContentPartPr>
            <p14:xfrm>
              <a:off x="5848663" y="6390225"/>
              <a:ext cx="261000" cy="1317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A1E268DB-D5B6-6676-8703-9634D980B585}"/>
                  </a:ext>
                </a:extLst>
              </p:cNvPr>
              <p:cNvPicPr/>
              <p:nvPr/>
            </p:nvPicPr>
            <p:blipFill>
              <a:blip r:embed="rId362"/>
              <a:stretch>
                <a:fillRect/>
              </a:stretch>
            </p:blipFill>
            <p:spPr>
              <a:xfrm>
                <a:off x="5758663" y="6210715"/>
                <a:ext cx="440640" cy="4904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3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9B27F283-AA14-54D3-1C48-13EE8464171A}"/>
                  </a:ext>
                </a:extLst>
              </p14:cNvPr>
              <p14:cNvContentPartPr/>
              <p14:nvPr/>
            </p14:nvContentPartPr>
            <p14:xfrm>
              <a:off x="6766663" y="6302025"/>
              <a:ext cx="137520" cy="155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9B27F283-AA14-54D3-1C48-13EE8464171A}"/>
                  </a:ext>
                </a:extLst>
              </p:cNvPr>
              <p:cNvPicPr/>
              <p:nvPr/>
            </p:nvPicPr>
            <p:blipFill>
              <a:blip r:embed="rId364"/>
              <a:stretch>
                <a:fillRect/>
              </a:stretch>
            </p:blipFill>
            <p:spPr>
              <a:xfrm>
                <a:off x="6676898" y="6121606"/>
                <a:ext cx="316691" cy="515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5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7166B063-8292-61A4-5B81-9F4D97C404F0}"/>
                  </a:ext>
                </a:extLst>
              </p14:cNvPr>
              <p14:cNvContentPartPr/>
              <p14:nvPr/>
            </p14:nvContentPartPr>
            <p14:xfrm>
              <a:off x="7310983" y="6409305"/>
              <a:ext cx="317880" cy="1954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7166B063-8292-61A4-5B81-9F4D97C404F0}"/>
                  </a:ext>
                </a:extLst>
              </p:cNvPr>
              <p:cNvPicPr/>
              <p:nvPr/>
            </p:nvPicPr>
            <p:blipFill>
              <a:blip r:embed="rId366"/>
              <a:stretch>
                <a:fillRect/>
              </a:stretch>
            </p:blipFill>
            <p:spPr>
              <a:xfrm>
                <a:off x="7221085" y="6229305"/>
                <a:ext cx="497317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7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7AC848C5-A383-56DE-FEDE-F557AB1DF4DF}"/>
                  </a:ext>
                </a:extLst>
              </p14:cNvPr>
              <p14:cNvContentPartPr/>
              <p14:nvPr/>
            </p14:nvContentPartPr>
            <p14:xfrm>
              <a:off x="9588343" y="3772105"/>
              <a:ext cx="553320" cy="3981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7AC848C5-A383-56DE-FEDE-F557AB1DF4DF}"/>
                  </a:ext>
                </a:extLst>
              </p:cNvPr>
              <p:cNvPicPr/>
              <p:nvPr/>
            </p:nvPicPr>
            <p:blipFill>
              <a:blip r:embed="rId368"/>
              <a:stretch>
                <a:fillRect/>
              </a:stretch>
            </p:blipFill>
            <p:spPr>
              <a:xfrm>
                <a:off x="9498343" y="3592105"/>
                <a:ext cx="732960" cy="75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9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C2A9897C-90B6-6C97-3CCC-DBD4BC71B30B}"/>
                  </a:ext>
                </a:extLst>
              </p14:cNvPr>
              <p14:cNvContentPartPr/>
              <p14:nvPr/>
            </p14:nvContentPartPr>
            <p14:xfrm>
              <a:off x="3541698" y="2251105"/>
              <a:ext cx="4888080" cy="42440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C2A9897C-90B6-6C97-3CCC-DBD4BC71B30B}"/>
                  </a:ext>
                </a:extLst>
              </p:cNvPr>
              <p:cNvPicPr/>
              <p:nvPr/>
            </p:nvPicPr>
            <p:blipFill>
              <a:blip r:embed="rId370"/>
              <a:stretch>
                <a:fillRect/>
              </a:stretch>
            </p:blipFill>
            <p:spPr>
              <a:xfrm>
                <a:off x="3451705" y="2071105"/>
                <a:ext cx="5067707" cy="46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1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29E90C80-B8F4-522D-5061-342F6205A57D}"/>
                  </a:ext>
                </a:extLst>
              </p14:cNvPr>
              <p14:cNvContentPartPr/>
              <p14:nvPr/>
            </p14:nvContentPartPr>
            <p14:xfrm>
              <a:off x="4630338" y="4548625"/>
              <a:ext cx="693720" cy="17388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29E90C80-B8F4-522D-5061-342F6205A57D}"/>
                  </a:ext>
                </a:extLst>
              </p:cNvPr>
              <p:cNvPicPr/>
              <p:nvPr/>
            </p:nvPicPr>
            <p:blipFill>
              <a:blip r:embed="rId372"/>
              <a:stretch>
                <a:fillRect/>
              </a:stretch>
            </p:blipFill>
            <p:spPr>
              <a:xfrm>
                <a:off x="4540338" y="4368625"/>
                <a:ext cx="873360" cy="20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3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CB7FA539-C51E-50F8-C215-52C8DCF0C4F6}"/>
                  </a:ext>
                </a:extLst>
              </p14:cNvPr>
              <p14:cNvContentPartPr/>
              <p14:nvPr/>
            </p14:nvContentPartPr>
            <p14:xfrm>
              <a:off x="5362578" y="4596145"/>
              <a:ext cx="884520" cy="184860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CB7FA539-C51E-50F8-C215-52C8DCF0C4F6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5272541" y="4416110"/>
                <a:ext cx="1064233" cy="2208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5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7FD0573D-983A-0C9E-9159-935C9DD7A7A9}"/>
                  </a:ext>
                </a:extLst>
              </p14:cNvPr>
              <p14:cNvContentPartPr/>
              <p14:nvPr/>
            </p14:nvContentPartPr>
            <p14:xfrm>
              <a:off x="6786378" y="4547185"/>
              <a:ext cx="874800" cy="170424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7FD0573D-983A-0C9E-9159-935C9DD7A7A9}"/>
                  </a:ext>
                </a:extLst>
              </p:cNvPr>
              <p:cNvPicPr/>
              <p:nvPr/>
            </p:nvPicPr>
            <p:blipFill>
              <a:blip r:embed="rId376"/>
              <a:stretch>
                <a:fillRect/>
              </a:stretch>
            </p:blipFill>
            <p:spPr>
              <a:xfrm>
                <a:off x="6696378" y="4367185"/>
                <a:ext cx="1054440" cy="20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7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9A75C6B9-890C-9E37-AB74-0DB567AE4D1C}"/>
                  </a:ext>
                </a:extLst>
              </p14:cNvPr>
              <p14:cNvContentPartPr/>
              <p14:nvPr/>
            </p14:nvContentPartPr>
            <p14:xfrm>
              <a:off x="8421498" y="3549625"/>
              <a:ext cx="983520" cy="6674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9A75C6B9-890C-9E37-AB74-0DB567AE4D1C}"/>
                  </a:ext>
                </a:extLst>
              </p:cNvPr>
              <p:cNvPicPr/>
              <p:nvPr/>
            </p:nvPicPr>
            <p:blipFill>
              <a:blip r:embed="rId378"/>
              <a:stretch>
                <a:fillRect/>
              </a:stretch>
            </p:blipFill>
            <p:spPr>
              <a:xfrm>
                <a:off x="8331465" y="3369722"/>
                <a:ext cx="1163226" cy="1026886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C05C8A58-B28D-57CB-9DC6-4B22DA62A34A}"/>
              </a:ext>
            </a:extLst>
          </p:cNvPr>
          <p:cNvGrpSpPr/>
          <p:nvPr/>
        </p:nvGrpSpPr>
        <p:grpSpPr>
          <a:xfrm>
            <a:off x="3450258" y="907731"/>
            <a:ext cx="1881720" cy="1607400"/>
            <a:chOff x="3450258" y="907731"/>
            <a:chExt cx="1881720" cy="160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49B1257-CDB2-AD07-793D-20671BFFE479}"/>
                    </a:ext>
                  </a:extLst>
                </p14:cNvPr>
                <p14:cNvContentPartPr/>
                <p14:nvPr/>
              </p14:nvContentPartPr>
              <p14:xfrm>
                <a:off x="3450258" y="1041291"/>
                <a:ext cx="802440" cy="14738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49B1257-CDB2-AD07-793D-20671BFFE479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3360618" y="861651"/>
                  <a:ext cx="982080" cy="18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27E562C-3DEE-6606-9638-E369B65B17B4}"/>
                    </a:ext>
                  </a:extLst>
                </p14:cNvPr>
                <p14:cNvContentPartPr/>
                <p14:nvPr/>
              </p14:nvContentPartPr>
              <p14:xfrm>
                <a:off x="4445658" y="907731"/>
                <a:ext cx="886320" cy="15091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27E562C-3DEE-6606-9638-E369B65B17B4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4355658" y="727731"/>
                  <a:ext cx="1065960" cy="1868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2524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200CC987-F40B-D702-1CAD-D57CFA0A5C7D}"/>
              </a:ext>
            </a:extLst>
          </p:cNvPr>
          <p:cNvGrpSpPr/>
          <p:nvPr/>
        </p:nvGrpSpPr>
        <p:grpSpPr>
          <a:xfrm>
            <a:off x="1089143" y="950785"/>
            <a:ext cx="1579680" cy="1467000"/>
            <a:chOff x="1089143" y="950785"/>
            <a:chExt cx="1579680" cy="146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D74A3C7-D6D0-2954-25F7-59F7953FEDE5}"/>
                    </a:ext>
                  </a:extLst>
                </p14:cNvPr>
                <p14:cNvContentPartPr/>
                <p14:nvPr/>
              </p14:nvContentPartPr>
              <p14:xfrm>
                <a:off x="1089143" y="1228345"/>
                <a:ext cx="107640" cy="442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58B02D5-17D3-0F1D-D75E-A9C9CB3140B6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026143" y="1165345"/>
                  <a:ext cx="23328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FD3FB9D-F9E5-AE3B-30F1-ED98C2A58792}"/>
                    </a:ext>
                  </a:extLst>
                </p14:cNvPr>
                <p14:cNvContentPartPr/>
                <p14:nvPr/>
              </p14:nvContentPartPr>
              <p14:xfrm>
                <a:off x="1148903" y="1107745"/>
                <a:ext cx="224280" cy="3841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1A5C947-7EE5-90B8-323A-B3C1AB4CEF3B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085903" y="1044745"/>
                  <a:ext cx="349920" cy="50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90D8323-FBFC-24A4-2E83-B43B184812D7}"/>
                    </a:ext>
                  </a:extLst>
                </p14:cNvPr>
                <p14:cNvContentPartPr/>
                <p14:nvPr/>
              </p14:nvContentPartPr>
              <p14:xfrm>
                <a:off x="1365623" y="950785"/>
                <a:ext cx="84600" cy="6868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5E35711-ED82-FC46-BDF2-14010FE8905F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302623" y="887785"/>
                  <a:ext cx="210240" cy="81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614230D-E80B-E7F6-05A5-53ECC6BF5B79}"/>
                    </a:ext>
                  </a:extLst>
                </p14:cNvPr>
                <p14:cNvContentPartPr/>
                <p14:nvPr/>
              </p14:nvContentPartPr>
              <p14:xfrm>
                <a:off x="1526903" y="1195585"/>
                <a:ext cx="205200" cy="267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EB696AD-533F-F701-66FF-AD747506999F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464263" y="1132585"/>
                  <a:ext cx="33084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A5392F2-1064-EAE1-1F18-2A935481C036}"/>
                    </a:ext>
                  </a:extLst>
                </p14:cNvPr>
                <p14:cNvContentPartPr/>
                <p14:nvPr/>
              </p14:nvContentPartPr>
              <p14:xfrm>
                <a:off x="1538783" y="1063465"/>
                <a:ext cx="471600" cy="8038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E41599A-D9E2-98FF-404D-15BA38CA3590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476143" y="1000825"/>
                  <a:ext cx="597240" cy="9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FACBEFE-B568-48A8-32CE-953D4F4E13EB}"/>
                    </a:ext>
                  </a:extLst>
                </p14:cNvPr>
                <p14:cNvContentPartPr/>
                <p14:nvPr/>
              </p14:nvContentPartPr>
              <p14:xfrm>
                <a:off x="1211543" y="2113225"/>
                <a:ext cx="224280" cy="2206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872E4B1-FD27-5395-B356-8E98482105E6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148543" y="2050225"/>
                  <a:ext cx="34992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9265B20-6DBA-C0FB-CC95-BF51A83A3298}"/>
                    </a:ext>
                  </a:extLst>
                </p14:cNvPr>
                <p14:cNvContentPartPr/>
                <p14:nvPr/>
              </p14:nvContentPartPr>
              <p14:xfrm>
                <a:off x="1264103" y="2040865"/>
                <a:ext cx="219960" cy="3628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F4C9807-8D21-CD2F-7801-106BAA5450F6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201103" y="1977865"/>
                  <a:ext cx="34560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D435D515-2F49-D227-EEAD-BD0B0215AC45}"/>
                    </a:ext>
                  </a:extLst>
                </p14:cNvPr>
                <p14:cNvContentPartPr/>
                <p14:nvPr/>
              </p14:nvContentPartPr>
              <p14:xfrm>
                <a:off x="1365623" y="1746745"/>
                <a:ext cx="455760" cy="6710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A32D8333-1E67-33E9-12DD-EF24814DF44F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302623" y="1684105"/>
                  <a:ext cx="581400" cy="79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0CA68E1-C0F5-82C4-B022-17E0B2DCB9D9}"/>
                    </a:ext>
                  </a:extLst>
                </p14:cNvPr>
                <p14:cNvContentPartPr/>
                <p14:nvPr/>
              </p14:nvContentPartPr>
              <p14:xfrm>
                <a:off x="1847303" y="2048785"/>
                <a:ext cx="181080" cy="1645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E7CC30E-8391-1796-0E2B-8560F399C7A4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784303" y="1986145"/>
                  <a:ext cx="30672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661DDE83-9BD9-8F1F-31BC-18A21726C457}"/>
                    </a:ext>
                  </a:extLst>
                </p14:cNvPr>
                <p14:cNvContentPartPr/>
                <p14:nvPr/>
              </p14:nvContentPartPr>
              <p14:xfrm>
                <a:off x="2095343" y="1808665"/>
                <a:ext cx="91800" cy="280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A0BA5E05-076B-6147-BFBD-D72CE2F1CBFC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2032703" y="1746025"/>
                  <a:ext cx="21744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86585B49-B7C8-3D17-A143-B76F666A7C91}"/>
                    </a:ext>
                  </a:extLst>
                </p14:cNvPr>
                <p14:cNvContentPartPr/>
                <p14:nvPr/>
              </p14:nvContentPartPr>
              <p14:xfrm>
                <a:off x="2262743" y="1847545"/>
                <a:ext cx="201600" cy="2224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22E7060-F1CE-D7B6-E72F-70F408BAA62B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2200103" y="1784905"/>
                  <a:ext cx="32724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44FF85D-787A-199E-AD0D-995232DEE0D3}"/>
                    </a:ext>
                  </a:extLst>
                </p14:cNvPr>
                <p14:cNvContentPartPr/>
                <p14:nvPr/>
              </p14:nvContentPartPr>
              <p14:xfrm>
                <a:off x="2444543" y="1122145"/>
                <a:ext cx="132840" cy="6332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3458371-1A91-F899-437F-A7289B8B1EB7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2381903" y="1059145"/>
                  <a:ext cx="258480" cy="75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5101F23A-7138-6039-8730-D61E68910B7B}"/>
                    </a:ext>
                  </a:extLst>
                </p14:cNvPr>
                <p14:cNvContentPartPr/>
                <p14:nvPr/>
              </p14:nvContentPartPr>
              <p14:xfrm>
                <a:off x="2656583" y="2008465"/>
                <a:ext cx="12240" cy="97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62BE7B7-7193-49B8-5FE1-8280EF26AE19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2593943" y="1945825"/>
                  <a:ext cx="13788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1828F74-C195-A2FB-5174-FB9F39D52839}"/>
              </a:ext>
            </a:extLst>
          </p:cNvPr>
          <p:cNvGrpSpPr/>
          <p:nvPr/>
        </p:nvGrpSpPr>
        <p:grpSpPr>
          <a:xfrm>
            <a:off x="3267863" y="963531"/>
            <a:ext cx="6915600" cy="5746680"/>
            <a:chOff x="3267863" y="963531"/>
            <a:chExt cx="6915600" cy="574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5C64FEE1-39AE-D849-3152-D980B0C30BE6}"/>
                    </a:ext>
                  </a:extLst>
                </p14:cNvPr>
                <p14:cNvContentPartPr/>
                <p14:nvPr/>
              </p14:nvContentPartPr>
              <p14:xfrm>
                <a:off x="3473063" y="2644731"/>
                <a:ext cx="648360" cy="553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9EA9041-E12C-141B-42C8-82D83A5913A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410423" y="2581731"/>
                  <a:ext cx="774000" cy="67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0541C00F-6990-551B-682E-535F8F4303D3}"/>
                    </a:ext>
                  </a:extLst>
                </p14:cNvPr>
                <p14:cNvContentPartPr/>
                <p14:nvPr/>
              </p14:nvContentPartPr>
              <p14:xfrm>
                <a:off x="3267863" y="3164211"/>
                <a:ext cx="328320" cy="2948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BA6BD7E-EDC6-2963-ABC2-CFAE3996141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05223" y="3101571"/>
                  <a:ext cx="4539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07BE9FA-96B0-551A-DB88-30AA2AC3FE57}"/>
                    </a:ext>
                  </a:extLst>
                </p14:cNvPr>
                <p14:cNvContentPartPr/>
                <p14:nvPr/>
              </p14:nvContentPartPr>
              <p14:xfrm>
                <a:off x="4094423" y="2922291"/>
                <a:ext cx="9360" cy="29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94087BE-0816-0612-7EC9-E1B369A70C2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031423" y="2859291"/>
                  <a:ext cx="135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134E1A5-BA47-A0D9-8E51-21260332678C}"/>
                    </a:ext>
                  </a:extLst>
                </p14:cNvPr>
                <p14:cNvContentPartPr/>
                <p14:nvPr/>
              </p14:nvContentPartPr>
              <p14:xfrm>
                <a:off x="3567023" y="3397491"/>
                <a:ext cx="872280" cy="118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254159B-EF60-EA09-44B5-3006E8F61CE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04383" y="3334491"/>
                  <a:ext cx="9979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C09BB795-9AA9-E43E-AC48-768831FC39B3}"/>
                    </a:ext>
                  </a:extLst>
                </p14:cNvPr>
                <p14:cNvContentPartPr/>
                <p14:nvPr/>
              </p14:nvContentPartPr>
              <p14:xfrm>
                <a:off x="4571783" y="2287251"/>
                <a:ext cx="492120" cy="442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5C9D30E-4DB7-E110-6D84-ADE4B3D7459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508783" y="2224251"/>
                  <a:ext cx="61776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14347D1-FFE4-BDA1-BCF0-C3D74A65A7C6}"/>
                    </a:ext>
                  </a:extLst>
                </p14:cNvPr>
                <p14:cNvContentPartPr/>
                <p14:nvPr/>
              </p14:nvContentPartPr>
              <p14:xfrm>
                <a:off x="4147703" y="2449971"/>
                <a:ext cx="457920" cy="139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7CAEB52-A0B2-2F29-2948-0A91CC5D604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084703" y="2387331"/>
                  <a:ext cx="5835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DAC6E36A-C0B2-BF87-E402-5FAD2FAB2C76}"/>
                    </a:ext>
                  </a:extLst>
                </p14:cNvPr>
                <p14:cNvContentPartPr/>
                <p14:nvPr/>
              </p14:nvContentPartPr>
              <p14:xfrm>
                <a:off x="3962303" y="1976931"/>
                <a:ext cx="262800" cy="500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E93A4E5-B006-4B40-1CC3-3A1D58AC94F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99303" y="1914291"/>
                  <a:ext cx="38844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E902B66F-ED6A-D876-6421-5CEAFE22FB97}"/>
                    </a:ext>
                  </a:extLst>
                </p14:cNvPr>
                <p14:cNvContentPartPr/>
                <p14:nvPr/>
              </p14:nvContentPartPr>
              <p14:xfrm>
                <a:off x="3376943" y="1805931"/>
                <a:ext cx="540000" cy="2145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05A9D99-354D-B8F2-EEF6-F2B97B1CA15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13943" y="1742931"/>
                  <a:ext cx="66564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A308CA77-6D72-4B95-6126-202B8D31097A}"/>
                    </a:ext>
                  </a:extLst>
                </p14:cNvPr>
                <p14:cNvContentPartPr/>
                <p14:nvPr/>
              </p14:nvContentPartPr>
              <p14:xfrm>
                <a:off x="3747743" y="1395171"/>
                <a:ext cx="147240" cy="510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41273ED-718B-9652-6718-56395119249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685103" y="1332171"/>
                  <a:ext cx="272880" cy="63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D5A741D4-E4AD-E34A-CCAA-229F80C36A82}"/>
                    </a:ext>
                  </a:extLst>
                </p14:cNvPr>
                <p14:cNvContentPartPr/>
                <p14:nvPr/>
              </p14:nvContentPartPr>
              <p14:xfrm>
                <a:off x="3420143" y="1282491"/>
                <a:ext cx="289440" cy="2178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95174D3-1388-2D4E-0256-4DF24E5BB75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357503" y="1219491"/>
                  <a:ext cx="41508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5CE86BAC-F4BC-0360-E7DB-D8A48091EAF6}"/>
                    </a:ext>
                  </a:extLst>
                </p14:cNvPr>
                <p14:cNvContentPartPr/>
                <p14:nvPr/>
              </p14:nvContentPartPr>
              <p14:xfrm>
                <a:off x="3851423" y="1012851"/>
                <a:ext cx="128160" cy="3286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761EE57-C3C3-78B9-5D8E-BB66AF05E33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788423" y="949851"/>
                  <a:ext cx="25380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43E15577-F8FD-7D21-4751-BF8D3E00802C}"/>
                    </a:ext>
                  </a:extLst>
                </p14:cNvPr>
                <p14:cNvContentPartPr/>
                <p14:nvPr/>
              </p14:nvContentPartPr>
              <p14:xfrm>
                <a:off x="4082543" y="1739331"/>
                <a:ext cx="99000" cy="358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91F4270-CD5A-3CB6-9383-F21AE1D3C03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019903" y="1676331"/>
                  <a:ext cx="22464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CA2E2091-53C9-0B5A-52BA-0A0C8CA71A5B}"/>
                    </a:ext>
                  </a:extLst>
                </p14:cNvPr>
                <p14:cNvContentPartPr/>
                <p14:nvPr/>
              </p14:nvContentPartPr>
              <p14:xfrm>
                <a:off x="4159583" y="2162691"/>
                <a:ext cx="101520" cy="116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815B6C6-A495-481A-6126-DD57EF94D9A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96943" y="2099691"/>
                  <a:ext cx="2271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AC433C86-9B5C-E8C9-E5F1-C8CDFA171AEE}"/>
                    </a:ext>
                  </a:extLst>
                </p14:cNvPr>
                <p14:cNvContentPartPr/>
                <p14:nvPr/>
              </p14:nvContentPartPr>
              <p14:xfrm>
                <a:off x="4464143" y="1377531"/>
                <a:ext cx="466560" cy="1007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B7F3522-A4F3-ABAC-49D6-F3DB4D67373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401503" y="1314891"/>
                  <a:ext cx="592200" cy="11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3B9F1F64-3267-29F8-E504-9BA894149B73}"/>
                    </a:ext>
                  </a:extLst>
                </p14:cNvPr>
                <p14:cNvContentPartPr/>
                <p14:nvPr/>
              </p14:nvContentPartPr>
              <p14:xfrm>
                <a:off x="4415183" y="1675611"/>
                <a:ext cx="647640" cy="353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7279B4F-0DFB-4BD9-2C96-2E60680EDB2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352183" y="1612971"/>
                  <a:ext cx="77328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05C60C5E-202B-6B85-2597-7A2F2EEEC754}"/>
                    </a:ext>
                  </a:extLst>
                </p14:cNvPr>
                <p14:cNvContentPartPr/>
                <p14:nvPr/>
              </p14:nvContentPartPr>
              <p14:xfrm>
                <a:off x="4728383" y="1242891"/>
                <a:ext cx="344520" cy="316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8E1A281-4783-0DBE-3069-8CB1F944B0D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65383" y="1179891"/>
                  <a:ext cx="47016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DEED3AC3-86E8-4BFD-14C9-EC1D12C3FD35}"/>
                    </a:ext>
                  </a:extLst>
                </p14:cNvPr>
                <p14:cNvContentPartPr/>
                <p14:nvPr/>
              </p14:nvContentPartPr>
              <p14:xfrm>
                <a:off x="5050943" y="963531"/>
                <a:ext cx="241200" cy="223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4518227-CC55-E4C9-5E1E-53E3A674E0C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88303" y="900891"/>
                  <a:ext cx="36684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C22987E0-46E9-5C0E-B619-DD0E05A9F6F8}"/>
                    </a:ext>
                  </a:extLst>
                </p14:cNvPr>
                <p14:cNvContentPartPr/>
                <p14:nvPr/>
              </p14:nvContentPartPr>
              <p14:xfrm>
                <a:off x="5024663" y="1382211"/>
                <a:ext cx="320760" cy="54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9D99890-CCBE-2D20-759E-A068152D89C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61663" y="1319571"/>
                  <a:ext cx="4464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3882DD96-C35D-F96D-20EF-2B77DC3CB539}"/>
                    </a:ext>
                  </a:extLst>
                </p14:cNvPr>
                <p14:cNvContentPartPr/>
                <p14:nvPr/>
              </p14:nvContentPartPr>
              <p14:xfrm>
                <a:off x="4685903" y="2425851"/>
                <a:ext cx="155880" cy="176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DBDF702-AE5A-29DA-A720-C2E5E281665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23263" y="2363211"/>
                  <a:ext cx="2815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BF32C7A7-8D62-00AF-26BE-0ED234A2BF47}"/>
                    </a:ext>
                  </a:extLst>
                </p14:cNvPr>
                <p14:cNvContentPartPr/>
                <p14:nvPr/>
              </p14:nvContentPartPr>
              <p14:xfrm>
                <a:off x="4598063" y="2164131"/>
                <a:ext cx="200160" cy="1530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4DEBE89-63BF-CAA0-9E97-74971DEA823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35423" y="2101131"/>
                  <a:ext cx="3258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CAA6BFF1-56C6-6884-DE0B-EFDDCA688727}"/>
                    </a:ext>
                  </a:extLst>
                </p14:cNvPr>
                <p14:cNvContentPartPr/>
                <p14:nvPr/>
              </p14:nvContentPartPr>
              <p14:xfrm>
                <a:off x="4782743" y="2709891"/>
                <a:ext cx="485280" cy="517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2D02731-611D-CF68-31C9-11B15B368A3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20103" y="2646891"/>
                  <a:ext cx="61092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671D969E-D470-0EAE-DD9A-A3938FBE7E00}"/>
                    </a:ext>
                  </a:extLst>
                </p14:cNvPr>
                <p14:cNvContentPartPr/>
                <p14:nvPr/>
              </p14:nvContentPartPr>
              <p14:xfrm>
                <a:off x="4338143" y="3472731"/>
                <a:ext cx="558360" cy="1294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B93BE32-FCC5-74FB-761F-771B36E07AB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275143" y="3409731"/>
                  <a:ext cx="684000" cy="14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F68AD3CD-38C2-2153-344E-304687CB75D3}"/>
                    </a:ext>
                  </a:extLst>
                </p14:cNvPr>
                <p14:cNvContentPartPr/>
                <p14:nvPr/>
              </p14:nvContentPartPr>
              <p14:xfrm>
                <a:off x="5365943" y="3251331"/>
                <a:ext cx="3273840" cy="364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11AEEA8-7E64-2F63-8AD6-362E68DF534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303303" y="3188691"/>
                  <a:ext cx="33994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8814E9AF-A0F4-E528-5D0A-427E9BB494C9}"/>
                    </a:ext>
                  </a:extLst>
                </p14:cNvPr>
                <p14:cNvContentPartPr/>
                <p14:nvPr/>
              </p14:nvContentPartPr>
              <p14:xfrm>
                <a:off x="4465583" y="4758651"/>
                <a:ext cx="836280" cy="1895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A94E1B3-8C6D-AD8F-E97F-CEF3731BCD9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02943" y="4696011"/>
                  <a:ext cx="961920" cy="20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82923E5B-C60A-A4EC-23A9-2BF15AE795AC}"/>
                    </a:ext>
                  </a:extLst>
                </p14:cNvPr>
                <p14:cNvContentPartPr/>
                <p14:nvPr/>
              </p14:nvContentPartPr>
              <p14:xfrm>
                <a:off x="5078303" y="4562091"/>
                <a:ext cx="512640" cy="466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A7E1110-65B8-789B-7A69-9B49F1C1FE6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15663" y="4499091"/>
                  <a:ext cx="63828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FA5A6A83-4C56-E400-487C-860193D5E049}"/>
                    </a:ext>
                  </a:extLst>
                </p14:cNvPr>
                <p14:cNvContentPartPr/>
                <p14:nvPr/>
              </p14:nvContentPartPr>
              <p14:xfrm>
                <a:off x="5588063" y="4776291"/>
                <a:ext cx="701280" cy="1813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ED80D8-AC3B-708E-09E6-4BD7EAA3398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525423" y="4713291"/>
                  <a:ext cx="826920" cy="19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FA3D9E61-68F5-A7CE-394D-1101C5CC2587}"/>
                    </a:ext>
                  </a:extLst>
                </p14:cNvPr>
                <p14:cNvContentPartPr/>
                <p14:nvPr/>
              </p14:nvContentPartPr>
              <p14:xfrm>
                <a:off x="6195023" y="4571451"/>
                <a:ext cx="857880" cy="330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90971D7-8822-B33C-CE22-E90F76A7EBD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132383" y="4508811"/>
                  <a:ext cx="9835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05BCA5BC-4EA9-A600-8805-49C784942BA0}"/>
                    </a:ext>
                  </a:extLst>
                </p14:cNvPr>
                <p14:cNvContentPartPr/>
                <p14:nvPr/>
              </p14:nvContentPartPr>
              <p14:xfrm>
                <a:off x="7129583" y="3949731"/>
                <a:ext cx="513000" cy="22723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07DCA87-6F4C-0EE2-FD11-705CE5E7430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66943" y="3887091"/>
                  <a:ext cx="638640" cy="23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4D509CD6-2AC6-5288-6667-3BA098C9DE8C}"/>
                    </a:ext>
                  </a:extLst>
                </p14:cNvPr>
                <p14:cNvContentPartPr/>
                <p14:nvPr/>
              </p14:nvContentPartPr>
              <p14:xfrm>
                <a:off x="7924823" y="4084731"/>
                <a:ext cx="496440" cy="2251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C0A8BD1-348E-3496-5E8B-74596B78416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861823" y="4021731"/>
                  <a:ext cx="622080" cy="23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DDAFEE08-79E4-0A4D-5B85-0FC895B6193A}"/>
                    </a:ext>
                  </a:extLst>
                </p14:cNvPr>
                <p14:cNvContentPartPr/>
                <p14:nvPr/>
              </p14:nvContentPartPr>
              <p14:xfrm>
                <a:off x="7266383" y="6330411"/>
                <a:ext cx="666000" cy="3798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8CBEF9A-5448-27D0-8887-74D35FDE4D5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203743" y="6267411"/>
                  <a:ext cx="791640" cy="50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C86CAA99-778F-7784-E705-E761BB846869}"/>
                    </a:ext>
                  </a:extLst>
                </p14:cNvPr>
                <p14:cNvContentPartPr/>
                <p14:nvPr/>
              </p14:nvContentPartPr>
              <p14:xfrm>
                <a:off x="6734303" y="4765131"/>
                <a:ext cx="201600" cy="1734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E813F91-7D21-6646-5A40-60BC52C6ABB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671303" y="4702131"/>
                  <a:ext cx="327240" cy="18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E8E6121B-F888-1D10-D779-262E02ADAEE1}"/>
                    </a:ext>
                  </a:extLst>
                </p14:cNvPr>
                <p14:cNvContentPartPr/>
                <p14:nvPr/>
              </p14:nvContentPartPr>
              <p14:xfrm>
                <a:off x="6936983" y="5055291"/>
                <a:ext cx="419400" cy="1421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AB5DA91-AEDA-9CE5-7C94-0C4CE131D2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74343" y="4992291"/>
                  <a:ext cx="545040" cy="154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F813B70A-35FA-D3C5-A467-AFD2FFB899FC}"/>
                    </a:ext>
                  </a:extLst>
                </p14:cNvPr>
                <p14:cNvContentPartPr/>
                <p14:nvPr/>
              </p14:nvContentPartPr>
              <p14:xfrm>
                <a:off x="6744383" y="6267051"/>
                <a:ext cx="181080" cy="62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7AFF2F7-1C3A-9ADE-B05A-B5EDD0E8012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681383" y="6204051"/>
                  <a:ext cx="3067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04777D04-37FD-CF54-1E4F-F7AC4E6090E6}"/>
                    </a:ext>
                  </a:extLst>
                </p14:cNvPr>
                <p14:cNvContentPartPr/>
                <p14:nvPr/>
              </p14:nvContentPartPr>
              <p14:xfrm>
                <a:off x="6790103" y="6476211"/>
                <a:ext cx="222120" cy="19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782B344-0FD3-2E18-0979-EBD05A909C0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27463" y="6413571"/>
                  <a:ext cx="3477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3A1CFE93-A87E-F5FB-35E7-069CC6068883}"/>
                    </a:ext>
                  </a:extLst>
                </p14:cNvPr>
                <p14:cNvContentPartPr/>
                <p14:nvPr/>
              </p14:nvContentPartPr>
              <p14:xfrm>
                <a:off x="7452503" y="6377931"/>
                <a:ext cx="236520" cy="1652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D50A11B-3A7B-F674-8F36-43024E9AB47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389863" y="6314931"/>
                  <a:ext cx="3621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19408E4F-D22F-BE45-472A-D402218C0B70}"/>
                    </a:ext>
                  </a:extLst>
                </p14:cNvPr>
                <p14:cNvContentPartPr/>
                <p14:nvPr/>
              </p14:nvContentPartPr>
              <p14:xfrm>
                <a:off x="5973623" y="6333651"/>
                <a:ext cx="176040" cy="157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2E79BA6-4A7F-3E4D-A2E8-87FDA636A0E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910623" y="6270651"/>
                  <a:ext cx="3016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014C74A0-16AD-3995-91AA-1C56E9A0AB74}"/>
                    </a:ext>
                  </a:extLst>
                </p14:cNvPr>
                <p14:cNvContentPartPr/>
                <p14:nvPr/>
              </p14:nvContentPartPr>
              <p14:xfrm>
                <a:off x="4562063" y="6330411"/>
                <a:ext cx="414720" cy="57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A3DCB67-2C2D-A0B8-2F97-8C777B977AE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499063" y="6267411"/>
                  <a:ext cx="5403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EC2DE622-E7ED-E7AE-9521-26A1C3F4281A}"/>
                    </a:ext>
                  </a:extLst>
                </p14:cNvPr>
                <p14:cNvContentPartPr/>
                <p14:nvPr/>
              </p14:nvContentPartPr>
              <p14:xfrm>
                <a:off x="8322263" y="3508731"/>
                <a:ext cx="140040" cy="218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7734179-3997-CDA1-C0CB-F8ADDF77EB6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259263" y="3445731"/>
                  <a:ext cx="2656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26273210-02CA-C966-AE17-C73D94AE0E83}"/>
                    </a:ext>
                  </a:extLst>
                </p14:cNvPr>
                <p14:cNvContentPartPr/>
                <p14:nvPr/>
              </p14:nvContentPartPr>
              <p14:xfrm>
                <a:off x="8507663" y="3797811"/>
                <a:ext cx="2880" cy="115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D3AE738-BE4D-9D6E-6EEF-544A0325135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444663" y="3734811"/>
                  <a:ext cx="128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43D0EF73-371D-FF8F-472E-4E31BAC05AE6}"/>
                    </a:ext>
                  </a:extLst>
                </p14:cNvPr>
                <p14:cNvContentPartPr/>
                <p14:nvPr/>
              </p14:nvContentPartPr>
              <p14:xfrm>
                <a:off x="8546183" y="3461571"/>
                <a:ext cx="898200" cy="693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33BE24F-FD13-2A56-22CD-42F3CFB827D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483183" y="3398571"/>
                  <a:ext cx="1023840" cy="81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F219AE8B-7BE6-5649-B131-8718B00126B0}"/>
                    </a:ext>
                  </a:extLst>
                </p14:cNvPr>
                <p14:cNvContentPartPr/>
                <p14:nvPr/>
              </p14:nvContentPartPr>
              <p14:xfrm>
                <a:off x="8531783" y="3854691"/>
                <a:ext cx="694080" cy="3808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2F074CD-B5DB-ABDD-B55A-B2E9DDC9108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468783" y="3792051"/>
                  <a:ext cx="81972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5290094A-896F-EA96-F533-3017D6A151B6}"/>
                    </a:ext>
                  </a:extLst>
                </p14:cNvPr>
                <p14:cNvContentPartPr/>
                <p14:nvPr/>
              </p14:nvContentPartPr>
              <p14:xfrm>
                <a:off x="9442223" y="3714291"/>
                <a:ext cx="741240" cy="537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E73A103-1CD4-C513-6AFC-CFDF8D30E18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379223" y="3651291"/>
                  <a:ext cx="866880" cy="66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350957F4-B3A4-87EB-D50D-67D098011DBF}"/>
                    </a:ext>
                  </a:extLst>
                </p14:cNvPr>
                <p14:cNvContentPartPr/>
                <p14:nvPr/>
              </p14:nvContentPartPr>
              <p14:xfrm>
                <a:off x="8257823" y="3848571"/>
                <a:ext cx="223920" cy="6256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1ECE1E7-88A1-E284-716C-F1D51E921AB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194823" y="3785571"/>
                  <a:ext cx="349560" cy="75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5F876C7D-F99F-2EF5-1E24-9CE5DAB8E32E}"/>
                  </a:ext>
                </a:extLst>
              </p14:cNvPr>
              <p14:cNvContentPartPr/>
              <p14:nvPr/>
            </p14:nvContentPartPr>
            <p14:xfrm>
              <a:off x="3318983" y="3234771"/>
              <a:ext cx="224280" cy="1850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F876C7D-F99F-2EF5-1E24-9CE5DAB8E32E}"/>
                  </a:ext>
                </a:extLst>
              </p:cNvPr>
              <p:cNvPicPr/>
              <p:nvPr/>
            </p:nvPicPr>
            <p:blipFill>
              <a:blip r:embed="rId352"/>
              <a:stretch>
                <a:fillRect/>
              </a:stretch>
            </p:blipFill>
            <p:spPr>
              <a:xfrm>
                <a:off x="3228983" y="3054771"/>
                <a:ext cx="403920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36FEDD30-E579-1534-33B2-461543FBBB75}"/>
                  </a:ext>
                </a:extLst>
              </p14:cNvPr>
              <p14:cNvContentPartPr/>
              <p14:nvPr/>
            </p14:nvContentPartPr>
            <p14:xfrm>
              <a:off x="4536463" y="6353811"/>
              <a:ext cx="360000" cy="1706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36FEDD30-E579-1534-33B2-461543FBBB75}"/>
                  </a:ext>
                </a:extLst>
              </p:cNvPr>
              <p:cNvPicPr/>
              <p:nvPr/>
            </p:nvPicPr>
            <p:blipFill>
              <a:blip r:embed="rId354"/>
              <a:stretch>
                <a:fillRect/>
              </a:stretch>
            </p:blipFill>
            <p:spPr>
              <a:xfrm>
                <a:off x="4446553" y="6173430"/>
                <a:ext cx="539461" cy="5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59AC6583-43B2-D911-0A80-A26D6D82651E}"/>
                  </a:ext>
                </a:extLst>
              </p14:cNvPr>
              <p14:cNvContentPartPr/>
              <p14:nvPr/>
            </p14:nvContentPartPr>
            <p14:xfrm>
              <a:off x="5848663" y="6390225"/>
              <a:ext cx="261000" cy="1317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59AC6583-43B2-D911-0A80-A26D6D82651E}"/>
                  </a:ext>
                </a:extLst>
              </p:cNvPr>
              <p:cNvPicPr/>
              <p:nvPr/>
            </p:nvPicPr>
            <p:blipFill>
              <a:blip r:embed="rId356"/>
              <a:stretch>
                <a:fillRect/>
              </a:stretch>
            </p:blipFill>
            <p:spPr>
              <a:xfrm>
                <a:off x="5758663" y="6210715"/>
                <a:ext cx="440640" cy="4904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537BDB3-D044-FEF9-5B95-1C0EFE812526}"/>
                  </a:ext>
                </a:extLst>
              </p14:cNvPr>
              <p14:cNvContentPartPr/>
              <p14:nvPr/>
            </p14:nvContentPartPr>
            <p14:xfrm>
              <a:off x="6766663" y="6302025"/>
              <a:ext cx="137520" cy="1551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537BDB3-D044-FEF9-5B95-1C0EFE812526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6676898" y="6121606"/>
                <a:ext cx="316691" cy="515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9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66AAE13-139A-F793-5542-09268DCF2A2A}"/>
                  </a:ext>
                </a:extLst>
              </p14:cNvPr>
              <p14:cNvContentPartPr/>
              <p14:nvPr/>
            </p14:nvContentPartPr>
            <p14:xfrm>
              <a:off x="7310983" y="6409305"/>
              <a:ext cx="317880" cy="1954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66AAE13-139A-F793-5542-09268DCF2A2A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7221085" y="6229305"/>
                <a:ext cx="497317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22D3B20-BE5F-0A4F-A6C2-834507629814}"/>
                  </a:ext>
                </a:extLst>
              </p14:cNvPr>
              <p14:cNvContentPartPr/>
              <p14:nvPr/>
            </p14:nvContentPartPr>
            <p14:xfrm>
              <a:off x="9588343" y="3772105"/>
              <a:ext cx="553320" cy="3981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22D3B20-BE5F-0A4F-A6C2-834507629814}"/>
                  </a:ext>
                </a:extLst>
              </p:cNvPr>
              <p:cNvPicPr/>
              <p:nvPr/>
            </p:nvPicPr>
            <p:blipFill>
              <a:blip r:embed="rId362"/>
              <a:stretch>
                <a:fillRect/>
              </a:stretch>
            </p:blipFill>
            <p:spPr>
              <a:xfrm>
                <a:off x="9498343" y="3592105"/>
                <a:ext cx="732960" cy="75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FAD941A2-6BFF-A645-731E-F14EC71A057B}"/>
                  </a:ext>
                </a:extLst>
              </p14:cNvPr>
              <p14:cNvContentPartPr/>
              <p14:nvPr/>
            </p14:nvContentPartPr>
            <p14:xfrm>
              <a:off x="3541698" y="2251105"/>
              <a:ext cx="4888080" cy="42440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FAD941A2-6BFF-A645-731E-F14EC71A057B}"/>
                  </a:ext>
                </a:extLst>
              </p:cNvPr>
              <p:cNvPicPr/>
              <p:nvPr/>
            </p:nvPicPr>
            <p:blipFill>
              <a:blip r:embed="rId364"/>
              <a:stretch>
                <a:fillRect/>
              </a:stretch>
            </p:blipFill>
            <p:spPr>
              <a:xfrm>
                <a:off x="3451705" y="2071105"/>
                <a:ext cx="5067707" cy="46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CC3BD6C6-5E66-0D14-3B44-649B2AF75F16}"/>
                  </a:ext>
                </a:extLst>
              </p14:cNvPr>
              <p14:cNvContentPartPr/>
              <p14:nvPr/>
            </p14:nvContentPartPr>
            <p14:xfrm>
              <a:off x="4630338" y="4548625"/>
              <a:ext cx="693720" cy="17388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CC3BD6C6-5E66-0D14-3B44-649B2AF75F16}"/>
                  </a:ext>
                </a:extLst>
              </p:cNvPr>
              <p:cNvPicPr/>
              <p:nvPr/>
            </p:nvPicPr>
            <p:blipFill>
              <a:blip r:embed="rId366"/>
              <a:stretch>
                <a:fillRect/>
              </a:stretch>
            </p:blipFill>
            <p:spPr>
              <a:xfrm>
                <a:off x="4540338" y="4368625"/>
                <a:ext cx="873360" cy="20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6D54E88-AC50-7518-5FD3-2E4EAFF7D46F}"/>
                  </a:ext>
                </a:extLst>
              </p14:cNvPr>
              <p14:cNvContentPartPr/>
              <p14:nvPr/>
            </p14:nvContentPartPr>
            <p14:xfrm>
              <a:off x="5362578" y="4596145"/>
              <a:ext cx="884520" cy="18486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6D54E88-AC50-7518-5FD3-2E4EAFF7D46F}"/>
                  </a:ext>
                </a:extLst>
              </p:cNvPr>
              <p:cNvPicPr/>
              <p:nvPr/>
            </p:nvPicPr>
            <p:blipFill>
              <a:blip r:embed="rId368"/>
              <a:stretch>
                <a:fillRect/>
              </a:stretch>
            </p:blipFill>
            <p:spPr>
              <a:xfrm>
                <a:off x="5272541" y="4416110"/>
                <a:ext cx="1064233" cy="2208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2089386-BF63-D29A-3BEF-21158E316EBC}"/>
                  </a:ext>
                </a:extLst>
              </p14:cNvPr>
              <p14:cNvContentPartPr/>
              <p14:nvPr/>
            </p14:nvContentPartPr>
            <p14:xfrm>
              <a:off x="6786378" y="4547185"/>
              <a:ext cx="874800" cy="170424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2089386-BF63-D29A-3BEF-21158E316EBC}"/>
                  </a:ext>
                </a:extLst>
              </p:cNvPr>
              <p:cNvPicPr/>
              <p:nvPr/>
            </p:nvPicPr>
            <p:blipFill>
              <a:blip r:embed="rId370"/>
              <a:stretch>
                <a:fillRect/>
              </a:stretch>
            </p:blipFill>
            <p:spPr>
              <a:xfrm>
                <a:off x="6696378" y="4367185"/>
                <a:ext cx="1054440" cy="20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1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9E70AD1E-93D4-38A6-AFCE-BA65DD539621}"/>
                  </a:ext>
                </a:extLst>
              </p14:cNvPr>
              <p14:cNvContentPartPr/>
              <p14:nvPr/>
            </p14:nvContentPartPr>
            <p14:xfrm>
              <a:off x="8421498" y="3549625"/>
              <a:ext cx="983520" cy="6674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9E70AD1E-93D4-38A6-AFCE-BA65DD539621}"/>
                  </a:ext>
                </a:extLst>
              </p:cNvPr>
              <p:cNvPicPr/>
              <p:nvPr/>
            </p:nvPicPr>
            <p:blipFill>
              <a:blip r:embed="rId372"/>
              <a:stretch>
                <a:fillRect/>
              </a:stretch>
            </p:blipFill>
            <p:spPr>
              <a:xfrm>
                <a:off x="8331465" y="3369722"/>
                <a:ext cx="1163226" cy="1026886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7A5D0E01-ED12-CAF3-C902-BFAFC5057956}"/>
              </a:ext>
            </a:extLst>
          </p:cNvPr>
          <p:cNvGrpSpPr/>
          <p:nvPr/>
        </p:nvGrpSpPr>
        <p:grpSpPr>
          <a:xfrm>
            <a:off x="3450258" y="907731"/>
            <a:ext cx="1881720" cy="1607400"/>
            <a:chOff x="3450258" y="907731"/>
            <a:chExt cx="1881720" cy="160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CEBDD1E-BDDA-C750-4F98-D1D997EED47B}"/>
                    </a:ext>
                  </a:extLst>
                </p14:cNvPr>
                <p14:cNvContentPartPr/>
                <p14:nvPr/>
              </p14:nvContentPartPr>
              <p14:xfrm>
                <a:off x="3450258" y="1041291"/>
                <a:ext cx="802440" cy="14738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CEBDD1E-BDDA-C750-4F98-D1D997EED47B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3360618" y="861651"/>
                  <a:ext cx="982080" cy="18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EF8D3084-35C3-4D10-5650-1B23C3846DC8}"/>
                    </a:ext>
                  </a:extLst>
                </p14:cNvPr>
                <p14:cNvContentPartPr/>
                <p14:nvPr/>
              </p14:nvContentPartPr>
              <p14:xfrm>
                <a:off x="4445658" y="907731"/>
                <a:ext cx="886320" cy="15091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EF8D3084-35C3-4D10-5650-1B23C3846DC8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4355658" y="727731"/>
                  <a:ext cx="1065960" cy="1868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9903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50"/>
    </mc:Choice>
    <mc:Fallback xmlns="">
      <p:transition advClick="0" advTm="75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>
            <a:extLst>
              <a:ext uri="{FF2B5EF4-FFF2-40B4-BE49-F238E27FC236}">
                <a16:creationId xmlns:a16="http://schemas.microsoft.com/office/drawing/2014/main" id="{F7D780DB-F4C8-ABF6-AE05-6F7747AF8262}"/>
              </a:ext>
            </a:extLst>
          </p:cNvPr>
          <p:cNvGrpSpPr/>
          <p:nvPr/>
        </p:nvGrpSpPr>
        <p:grpSpPr>
          <a:xfrm>
            <a:off x="3280463" y="966625"/>
            <a:ext cx="2009160" cy="1535400"/>
            <a:chOff x="3280463" y="966625"/>
            <a:chExt cx="2009160" cy="153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B349227C-682A-0966-AFF0-9B773B5E2261}"/>
                    </a:ext>
                  </a:extLst>
                </p14:cNvPr>
                <p14:cNvContentPartPr/>
                <p14:nvPr/>
              </p14:nvContentPartPr>
              <p14:xfrm>
                <a:off x="3280463" y="1272625"/>
                <a:ext cx="421920" cy="3430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B349227C-682A-0966-AFF0-9B773B5E2261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244823" y="1236985"/>
                  <a:ext cx="493560" cy="41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7A6DCA26-018D-C12B-439B-DE5EC68ACD9B}"/>
                    </a:ext>
                  </a:extLst>
                </p14:cNvPr>
                <p14:cNvContentPartPr/>
                <p14:nvPr/>
              </p14:nvContentPartPr>
              <p14:xfrm>
                <a:off x="3660623" y="1083985"/>
                <a:ext cx="111600" cy="50940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7A6DCA26-018D-C12B-439B-DE5EC68ACD9B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3624983" y="1047985"/>
                  <a:ext cx="183240" cy="58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C93C0B18-8D37-06C9-0758-61D7606F27E5}"/>
                    </a:ext>
                  </a:extLst>
                </p14:cNvPr>
                <p14:cNvContentPartPr/>
                <p14:nvPr/>
              </p14:nvContentPartPr>
              <p14:xfrm>
                <a:off x="3691943" y="1580425"/>
                <a:ext cx="210240" cy="53172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C93C0B18-8D37-06C9-0758-61D7606F27E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3656303" y="1544425"/>
                  <a:ext cx="281880" cy="60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BD8872CF-D30D-8D0F-EDDA-C70FC5C93F7D}"/>
                    </a:ext>
                  </a:extLst>
                </p14:cNvPr>
                <p14:cNvContentPartPr/>
                <p14:nvPr/>
              </p14:nvContentPartPr>
              <p14:xfrm>
                <a:off x="3930983" y="2102065"/>
                <a:ext cx="316080" cy="3999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BD8872CF-D30D-8D0F-EDDA-C70FC5C93F7D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894983" y="2066425"/>
                  <a:ext cx="387720" cy="47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1253562B-1A61-057E-9830-46E959319D05}"/>
                    </a:ext>
                  </a:extLst>
                </p14:cNvPr>
                <p14:cNvContentPartPr/>
                <p14:nvPr/>
              </p14:nvContentPartPr>
              <p14:xfrm>
                <a:off x="3326183" y="1918105"/>
                <a:ext cx="626760" cy="16272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1253562B-1A61-057E-9830-46E959319D05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290543" y="1882465"/>
                  <a:ext cx="6984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5FBFDA55-C820-3515-7F19-958BE75CB38B}"/>
                    </a:ext>
                  </a:extLst>
                </p14:cNvPr>
                <p14:cNvContentPartPr/>
                <p14:nvPr/>
              </p14:nvContentPartPr>
              <p14:xfrm>
                <a:off x="3971303" y="1654945"/>
                <a:ext cx="178920" cy="4791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5FBFDA55-C820-3515-7F19-958BE75CB38B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935663" y="1618945"/>
                  <a:ext cx="250560" cy="55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45FCEF00-DD69-CE6A-DE1B-4E170E492376}"/>
                    </a:ext>
                  </a:extLst>
                </p14:cNvPr>
                <p14:cNvContentPartPr/>
                <p14:nvPr/>
              </p14:nvContentPartPr>
              <p14:xfrm>
                <a:off x="4087583" y="2005225"/>
                <a:ext cx="198000" cy="2732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45FCEF00-DD69-CE6A-DE1B-4E170E492376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051583" y="1969585"/>
                  <a:ext cx="26964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809B7F68-762E-9B7D-84D6-73620D768F4A}"/>
                    </a:ext>
                  </a:extLst>
                </p14:cNvPr>
                <p14:cNvContentPartPr/>
                <p14:nvPr/>
              </p14:nvContentPartPr>
              <p14:xfrm>
                <a:off x="4306103" y="1377385"/>
                <a:ext cx="200880" cy="10342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809B7F68-762E-9B7D-84D6-73620D768F4A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270463" y="1341385"/>
                  <a:ext cx="272520" cy="11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3CD48B6E-94BC-ECF1-2097-9E0230DE61CD}"/>
                    </a:ext>
                  </a:extLst>
                </p14:cNvPr>
                <p14:cNvContentPartPr/>
                <p14:nvPr/>
              </p14:nvContentPartPr>
              <p14:xfrm>
                <a:off x="4499423" y="1047625"/>
                <a:ext cx="311040" cy="9043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3CD48B6E-94BC-ECF1-2097-9E0230DE61CD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463423" y="1011625"/>
                  <a:ext cx="382680" cy="9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08F78B92-DBD0-891B-1427-B2137EFFA99E}"/>
                    </a:ext>
                  </a:extLst>
                </p14:cNvPr>
                <p14:cNvContentPartPr/>
                <p14:nvPr/>
              </p14:nvContentPartPr>
              <p14:xfrm>
                <a:off x="4660703" y="966625"/>
                <a:ext cx="419400" cy="5410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08F78B92-DBD0-891B-1427-B2137EFFA99E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625063" y="930625"/>
                  <a:ext cx="491040" cy="61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EEE1524F-75F2-326E-C356-10ED9912E20A}"/>
                    </a:ext>
                  </a:extLst>
                </p14:cNvPr>
                <p14:cNvContentPartPr/>
                <p14:nvPr/>
              </p14:nvContentPartPr>
              <p14:xfrm>
                <a:off x="4877423" y="1240945"/>
                <a:ext cx="412200" cy="7344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EEE1524F-75F2-326E-C356-10ED9912E20A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841783" y="1204945"/>
                  <a:ext cx="4838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24E1B5C1-F0A7-F5A1-E6F9-EC31969EE1A6}"/>
                    </a:ext>
                  </a:extLst>
                </p14:cNvPr>
                <p14:cNvContentPartPr/>
                <p14:nvPr/>
              </p14:nvContentPartPr>
              <p14:xfrm>
                <a:off x="4492223" y="1815145"/>
                <a:ext cx="402480" cy="20952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24E1B5C1-F0A7-F5A1-E6F9-EC31969EE1A6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456223" y="1779145"/>
                  <a:ext cx="474120" cy="28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997585B4-9DC0-0823-5F7C-069F85C9457A}"/>
                  </a:ext>
                </a:extLst>
              </p14:cNvPr>
              <p14:cNvContentPartPr/>
              <p14:nvPr/>
            </p14:nvContentPartPr>
            <p14:xfrm>
              <a:off x="3954383" y="1926025"/>
              <a:ext cx="251280" cy="48240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997585B4-9DC0-0823-5F7C-069F85C9457A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3882743" y="1782385"/>
                <a:ext cx="394920" cy="77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6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AE7ABE0B-DB00-356B-DE1F-6C389322899A}"/>
                  </a:ext>
                </a:extLst>
              </p14:cNvPr>
              <p14:cNvContentPartPr/>
              <p14:nvPr/>
            </p14:nvContentPartPr>
            <p14:xfrm>
              <a:off x="3417983" y="1854745"/>
              <a:ext cx="549720" cy="28260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AE7ABE0B-DB00-356B-DE1F-6C389322899A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3345983" y="1710745"/>
                <a:ext cx="693360" cy="57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DA99AAC6-7F41-EF52-D772-2A1093228BB3}"/>
                  </a:ext>
                </a:extLst>
              </p14:cNvPr>
              <p14:cNvContentPartPr/>
              <p14:nvPr/>
            </p14:nvContentPartPr>
            <p14:xfrm>
              <a:off x="3309263" y="1201345"/>
              <a:ext cx="686880" cy="107244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DA99AAC6-7F41-EF52-D772-2A1093228BB3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3237623" y="1057345"/>
                <a:ext cx="830520" cy="136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2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B79EE7FA-DE5A-B8D8-35C2-40CC09AE4A2A}"/>
                  </a:ext>
                </a:extLst>
              </p14:cNvPr>
              <p14:cNvContentPartPr/>
              <p14:nvPr/>
            </p14:nvContentPartPr>
            <p14:xfrm>
              <a:off x="3677903" y="1120345"/>
              <a:ext cx="171360" cy="46980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B79EE7FA-DE5A-B8D8-35C2-40CC09AE4A2A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3606263" y="976705"/>
                <a:ext cx="315000" cy="75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4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7760DDC5-1CB5-695C-6956-2950C73E7258}"/>
                  </a:ext>
                </a:extLst>
              </p14:cNvPr>
              <p14:cNvContentPartPr/>
              <p14:nvPr/>
            </p14:nvContentPartPr>
            <p14:xfrm>
              <a:off x="3921263" y="1562785"/>
              <a:ext cx="243720" cy="52992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7760DDC5-1CB5-695C-6956-2950C73E7258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3849263" y="1418785"/>
                <a:ext cx="387360" cy="81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B85C66CB-5E2F-80AB-EF96-EFF87B84BF79}"/>
                  </a:ext>
                </a:extLst>
              </p14:cNvPr>
              <p14:cNvContentPartPr/>
              <p14:nvPr/>
            </p14:nvContentPartPr>
            <p14:xfrm>
              <a:off x="4049063" y="2005225"/>
              <a:ext cx="250920" cy="23364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B85C66CB-5E2F-80AB-EF96-EFF87B84BF79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3977063" y="1861585"/>
                <a:ext cx="394560" cy="52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8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5944F340-D911-4BF8-E0BF-4452E8260A69}"/>
                  </a:ext>
                </a:extLst>
              </p14:cNvPr>
              <p14:cNvContentPartPr/>
              <p14:nvPr/>
            </p14:nvContentPartPr>
            <p14:xfrm>
              <a:off x="4284503" y="1464505"/>
              <a:ext cx="257040" cy="92484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5944F340-D911-4BF8-E0BF-4452E8260A69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4212863" y="1320865"/>
                <a:ext cx="400680" cy="121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0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A53952CF-BA4C-F1DE-0A0E-16508477E998}"/>
                  </a:ext>
                </a:extLst>
              </p14:cNvPr>
              <p14:cNvContentPartPr/>
              <p14:nvPr/>
            </p14:nvContentPartPr>
            <p14:xfrm>
              <a:off x="4451183" y="1518505"/>
              <a:ext cx="205200" cy="47304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A53952CF-BA4C-F1DE-0A0E-16508477E998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4379183" y="1374505"/>
                <a:ext cx="348840" cy="76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2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190AA414-5A05-6F95-3F9D-FC4387855C19}"/>
                  </a:ext>
                </a:extLst>
              </p14:cNvPr>
              <p14:cNvContentPartPr/>
              <p14:nvPr/>
            </p14:nvContentPartPr>
            <p14:xfrm>
              <a:off x="4607783" y="1079305"/>
              <a:ext cx="198000" cy="50004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190AA414-5A05-6F95-3F9D-FC4387855C19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4535783" y="935305"/>
                <a:ext cx="341640" cy="78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4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8A53E38F-B1FB-849F-8525-B9F0CF37A4B3}"/>
                  </a:ext>
                </a:extLst>
              </p14:cNvPr>
              <p14:cNvContentPartPr/>
              <p14:nvPr/>
            </p14:nvContentPartPr>
            <p14:xfrm>
              <a:off x="4692023" y="999745"/>
              <a:ext cx="448560" cy="45396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8A53E38F-B1FB-849F-8525-B9F0CF37A4B3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4619965" y="855745"/>
                <a:ext cx="592315" cy="74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6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B9EC1077-9281-FFFB-B9B1-34A703BA6E8E}"/>
                  </a:ext>
                </a:extLst>
              </p14:cNvPr>
              <p14:cNvContentPartPr/>
              <p14:nvPr/>
            </p14:nvContentPartPr>
            <p14:xfrm>
              <a:off x="4771583" y="1302865"/>
              <a:ext cx="470160" cy="6048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B9EC1077-9281-FFFB-B9B1-34A703BA6E8E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4699583" y="1158865"/>
                <a:ext cx="613800" cy="34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8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0BC10AD5-1691-73A5-BB24-F8C9FED592C6}"/>
                  </a:ext>
                </a:extLst>
              </p14:cNvPr>
              <p14:cNvContentPartPr/>
              <p14:nvPr/>
            </p14:nvContentPartPr>
            <p14:xfrm>
              <a:off x="4468103" y="1769065"/>
              <a:ext cx="409680" cy="24624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0BC10AD5-1691-73A5-BB24-F8C9FED592C6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4396103" y="1625065"/>
                <a:ext cx="553320" cy="53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F0152608-5FC2-EFC3-80B9-CB60B3D4E8BD}"/>
              </a:ext>
            </a:extLst>
          </p:cNvPr>
          <p:cNvGrpSpPr/>
          <p:nvPr/>
        </p:nvGrpSpPr>
        <p:grpSpPr>
          <a:xfrm>
            <a:off x="3186818" y="2136972"/>
            <a:ext cx="7023803" cy="4546080"/>
            <a:chOff x="3267863" y="2164131"/>
            <a:chExt cx="6915600" cy="454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9EA9041-E12C-141B-42C8-82D83A5913A1}"/>
                    </a:ext>
                  </a:extLst>
                </p14:cNvPr>
                <p14:cNvContentPartPr/>
                <p14:nvPr/>
              </p14:nvContentPartPr>
              <p14:xfrm>
                <a:off x="3473063" y="2644731"/>
                <a:ext cx="648360" cy="553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9EA9041-E12C-141B-42C8-82D83A5913A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410423" y="2581731"/>
                  <a:ext cx="774000" cy="67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BA6BD7E-EDC6-2963-ABC2-CFAE3996141D}"/>
                    </a:ext>
                  </a:extLst>
                </p14:cNvPr>
                <p14:cNvContentPartPr/>
                <p14:nvPr/>
              </p14:nvContentPartPr>
              <p14:xfrm>
                <a:off x="3267863" y="3164211"/>
                <a:ext cx="328320" cy="2948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BA6BD7E-EDC6-2963-ABC2-CFAE3996141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05223" y="3101571"/>
                  <a:ext cx="4539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94087BE-0816-0612-7EC9-E1B369A70C2D}"/>
                    </a:ext>
                  </a:extLst>
                </p14:cNvPr>
                <p14:cNvContentPartPr/>
                <p14:nvPr/>
              </p14:nvContentPartPr>
              <p14:xfrm>
                <a:off x="4094423" y="2922291"/>
                <a:ext cx="9360" cy="29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94087BE-0816-0612-7EC9-E1B369A70C2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031423" y="2859291"/>
                  <a:ext cx="135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254159B-EF60-EA09-44B5-3006E8F61CEC}"/>
                    </a:ext>
                  </a:extLst>
                </p14:cNvPr>
                <p14:cNvContentPartPr/>
                <p14:nvPr/>
              </p14:nvContentPartPr>
              <p14:xfrm>
                <a:off x="3567023" y="3397491"/>
                <a:ext cx="872280" cy="118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254159B-EF60-EA09-44B5-3006E8F61CE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04383" y="3334491"/>
                  <a:ext cx="9979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5C9D30E-4DB7-E110-6D84-ADE4B3D74590}"/>
                    </a:ext>
                  </a:extLst>
                </p14:cNvPr>
                <p14:cNvContentPartPr/>
                <p14:nvPr/>
              </p14:nvContentPartPr>
              <p14:xfrm>
                <a:off x="4571783" y="2287251"/>
                <a:ext cx="492120" cy="442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5C9D30E-4DB7-E110-6D84-ADE4B3D7459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508783" y="2224251"/>
                  <a:ext cx="61776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7CAEB52-A0B2-2F29-2948-0A91CC5D6046}"/>
                    </a:ext>
                  </a:extLst>
                </p14:cNvPr>
                <p14:cNvContentPartPr/>
                <p14:nvPr/>
              </p14:nvContentPartPr>
              <p14:xfrm>
                <a:off x="4147703" y="2449971"/>
                <a:ext cx="457920" cy="139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7CAEB52-A0B2-2F29-2948-0A91CC5D604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084703" y="2387331"/>
                  <a:ext cx="5835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DBDF702-AE5A-29DA-A720-C2E5E281665F}"/>
                    </a:ext>
                  </a:extLst>
                </p14:cNvPr>
                <p14:cNvContentPartPr/>
                <p14:nvPr/>
              </p14:nvContentPartPr>
              <p14:xfrm>
                <a:off x="4685903" y="2425851"/>
                <a:ext cx="155880" cy="176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DBDF702-AE5A-29DA-A720-C2E5E281665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23263" y="2363211"/>
                  <a:ext cx="2815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4DEBE89-63BF-CAA0-9E97-74971DEA8233}"/>
                    </a:ext>
                  </a:extLst>
                </p14:cNvPr>
                <p14:cNvContentPartPr/>
                <p14:nvPr/>
              </p14:nvContentPartPr>
              <p14:xfrm>
                <a:off x="4598063" y="2164131"/>
                <a:ext cx="200160" cy="1530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4DEBE89-63BF-CAA0-9E97-74971DEA823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35423" y="2101131"/>
                  <a:ext cx="3258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2D02731-611D-CF68-31C9-11B15B368A3D}"/>
                    </a:ext>
                  </a:extLst>
                </p14:cNvPr>
                <p14:cNvContentPartPr/>
                <p14:nvPr/>
              </p14:nvContentPartPr>
              <p14:xfrm>
                <a:off x="4782743" y="2709891"/>
                <a:ext cx="485280" cy="517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2D02731-611D-CF68-31C9-11B15B368A3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20103" y="2646891"/>
                  <a:ext cx="61092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B93BE32-FCC5-74FB-761F-771B36E07AB1}"/>
                    </a:ext>
                  </a:extLst>
                </p14:cNvPr>
                <p14:cNvContentPartPr/>
                <p14:nvPr/>
              </p14:nvContentPartPr>
              <p14:xfrm>
                <a:off x="4338143" y="3472731"/>
                <a:ext cx="558360" cy="1294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B93BE32-FCC5-74FB-761F-771B36E07AB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275143" y="3409731"/>
                  <a:ext cx="684000" cy="14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11AEEA8-7E64-2F63-8AD6-362E68DF5344}"/>
                    </a:ext>
                  </a:extLst>
                </p14:cNvPr>
                <p14:cNvContentPartPr/>
                <p14:nvPr/>
              </p14:nvContentPartPr>
              <p14:xfrm>
                <a:off x="5365943" y="3251331"/>
                <a:ext cx="3273840" cy="364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11AEEA8-7E64-2F63-8AD6-362E68DF534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303303" y="3188691"/>
                  <a:ext cx="33994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A94E1B3-8C6D-AD8F-E97F-CEF3731BCD9A}"/>
                    </a:ext>
                  </a:extLst>
                </p14:cNvPr>
                <p14:cNvContentPartPr/>
                <p14:nvPr/>
              </p14:nvContentPartPr>
              <p14:xfrm>
                <a:off x="4465583" y="4758651"/>
                <a:ext cx="836280" cy="1895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A94E1B3-8C6D-AD8F-E97F-CEF3731BCD9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02943" y="4696011"/>
                  <a:ext cx="961920" cy="20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A7E1110-65B8-789B-7A69-9B49F1C1FE69}"/>
                    </a:ext>
                  </a:extLst>
                </p14:cNvPr>
                <p14:cNvContentPartPr/>
                <p14:nvPr/>
              </p14:nvContentPartPr>
              <p14:xfrm>
                <a:off x="5078303" y="4562091"/>
                <a:ext cx="512640" cy="466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A7E1110-65B8-789B-7A69-9B49F1C1FE6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15663" y="4499091"/>
                  <a:ext cx="63828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DED80D8-AC3B-708E-09E6-4BD7EAA33981}"/>
                    </a:ext>
                  </a:extLst>
                </p14:cNvPr>
                <p14:cNvContentPartPr/>
                <p14:nvPr/>
              </p14:nvContentPartPr>
              <p14:xfrm>
                <a:off x="5588063" y="4776291"/>
                <a:ext cx="701280" cy="1813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ED80D8-AC3B-708E-09E6-4BD7EAA3398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525423" y="4713291"/>
                  <a:ext cx="826920" cy="19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90971D7-8822-B33C-CE22-E90F76A7EBD1}"/>
                    </a:ext>
                  </a:extLst>
                </p14:cNvPr>
                <p14:cNvContentPartPr/>
                <p14:nvPr/>
              </p14:nvContentPartPr>
              <p14:xfrm>
                <a:off x="6195023" y="4571451"/>
                <a:ext cx="857880" cy="330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90971D7-8822-B33C-CE22-E90F76A7EBD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132383" y="4508811"/>
                  <a:ext cx="9835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07DCA87-6F4C-0EE2-FD11-705CE5E74300}"/>
                    </a:ext>
                  </a:extLst>
                </p14:cNvPr>
                <p14:cNvContentPartPr/>
                <p14:nvPr/>
              </p14:nvContentPartPr>
              <p14:xfrm>
                <a:off x="7129583" y="3949731"/>
                <a:ext cx="513000" cy="22723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07DCA87-6F4C-0EE2-FD11-705CE5E7430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66943" y="3887091"/>
                  <a:ext cx="638640" cy="23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C0A8BD1-348E-3496-5E8B-74596B784169}"/>
                    </a:ext>
                  </a:extLst>
                </p14:cNvPr>
                <p14:cNvContentPartPr/>
                <p14:nvPr/>
              </p14:nvContentPartPr>
              <p14:xfrm>
                <a:off x="7924823" y="4084731"/>
                <a:ext cx="496440" cy="2251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C0A8BD1-348E-3496-5E8B-74596B78416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861823" y="4021731"/>
                  <a:ext cx="622080" cy="23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8CBEF9A-5448-27D0-8887-74D35FDE4D56}"/>
                    </a:ext>
                  </a:extLst>
                </p14:cNvPr>
                <p14:cNvContentPartPr/>
                <p14:nvPr/>
              </p14:nvContentPartPr>
              <p14:xfrm>
                <a:off x="7266383" y="6330411"/>
                <a:ext cx="666000" cy="3798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8CBEF9A-5448-27D0-8887-74D35FDE4D5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203743" y="6267411"/>
                  <a:ext cx="791640" cy="50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E813F91-7D21-6646-5A40-60BC52C6ABBE}"/>
                    </a:ext>
                  </a:extLst>
                </p14:cNvPr>
                <p14:cNvContentPartPr/>
                <p14:nvPr/>
              </p14:nvContentPartPr>
              <p14:xfrm>
                <a:off x="6734303" y="4765131"/>
                <a:ext cx="201600" cy="1734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E813F91-7D21-6646-5A40-60BC52C6ABB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671303" y="4702131"/>
                  <a:ext cx="327240" cy="18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AB5DA91-AEDA-9CE5-7C94-0C4CE131D2DD}"/>
                    </a:ext>
                  </a:extLst>
                </p14:cNvPr>
                <p14:cNvContentPartPr/>
                <p14:nvPr/>
              </p14:nvContentPartPr>
              <p14:xfrm>
                <a:off x="6936983" y="5055291"/>
                <a:ext cx="419400" cy="1421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AB5DA91-AEDA-9CE5-7C94-0C4CE131D2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74343" y="4992291"/>
                  <a:ext cx="545040" cy="154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07AFF2F7-1C3A-9ADE-B05A-B5EDD0E8012E}"/>
                    </a:ext>
                  </a:extLst>
                </p14:cNvPr>
                <p14:cNvContentPartPr/>
                <p14:nvPr/>
              </p14:nvContentPartPr>
              <p14:xfrm>
                <a:off x="6744383" y="6267051"/>
                <a:ext cx="181080" cy="62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7AFF2F7-1C3A-9ADE-B05A-B5EDD0E8012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681383" y="6204051"/>
                  <a:ext cx="3067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782B344-0FD3-2E18-0979-EBD05A909C0D}"/>
                    </a:ext>
                  </a:extLst>
                </p14:cNvPr>
                <p14:cNvContentPartPr/>
                <p14:nvPr/>
              </p14:nvContentPartPr>
              <p14:xfrm>
                <a:off x="6790103" y="6476211"/>
                <a:ext cx="222120" cy="19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782B344-0FD3-2E18-0979-EBD05A909C0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27463" y="6413571"/>
                  <a:ext cx="3477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D50A11B-3A7B-F674-8F36-43024E9AB477}"/>
                    </a:ext>
                  </a:extLst>
                </p14:cNvPr>
                <p14:cNvContentPartPr/>
                <p14:nvPr/>
              </p14:nvContentPartPr>
              <p14:xfrm>
                <a:off x="7452503" y="6377931"/>
                <a:ext cx="236520" cy="1652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D50A11B-3A7B-F674-8F36-43024E9AB47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389863" y="6314931"/>
                  <a:ext cx="3621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2E79BA6-4A7F-3E4D-A2E8-87FDA636A0E1}"/>
                    </a:ext>
                  </a:extLst>
                </p14:cNvPr>
                <p14:cNvContentPartPr/>
                <p14:nvPr/>
              </p14:nvContentPartPr>
              <p14:xfrm>
                <a:off x="5973623" y="6333651"/>
                <a:ext cx="176040" cy="157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2E79BA6-4A7F-3E4D-A2E8-87FDA636A0E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910623" y="6270651"/>
                  <a:ext cx="3016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1A3DCB67-2C2D-A0B8-2F97-8C777B977AEF}"/>
                    </a:ext>
                  </a:extLst>
                </p14:cNvPr>
                <p14:cNvContentPartPr/>
                <p14:nvPr/>
              </p14:nvContentPartPr>
              <p14:xfrm>
                <a:off x="4562063" y="6330411"/>
                <a:ext cx="414720" cy="57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A3DCB67-2C2D-A0B8-2F97-8C777B977AE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499063" y="6267411"/>
                  <a:ext cx="5403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7734179-3997-CDA1-C0CB-F8ADDF77EB69}"/>
                    </a:ext>
                  </a:extLst>
                </p14:cNvPr>
                <p14:cNvContentPartPr/>
                <p14:nvPr/>
              </p14:nvContentPartPr>
              <p14:xfrm>
                <a:off x="8322263" y="3508731"/>
                <a:ext cx="140040" cy="218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7734179-3997-CDA1-C0CB-F8ADDF77EB6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259263" y="3445731"/>
                  <a:ext cx="2656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D3AE738-BE4D-9D6E-6EEF-544A03251350}"/>
                    </a:ext>
                  </a:extLst>
                </p14:cNvPr>
                <p14:cNvContentPartPr/>
                <p14:nvPr/>
              </p14:nvContentPartPr>
              <p14:xfrm>
                <a:off x="8507663" y="3797811"/>
                <a:ext cx="2880" cy="115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D3AE738-BE4D-9D6E-6EEF-544A0325135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444663" y="3734811"/>
                  <a:ext cx="128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33BE24F-FD13-2A56-22CD-42F3CFB827D5}"/>
                    </a:ext>
                  </a:extLst>
                </p14:cNvPr>
                <p14:cNvContentPartPr/>
                <p14:nvPr/>
              </p14:nvContentPartPr>
              <p14:xfrm>
                <a:off x="8546183" y="3461571"/>
                <a:ext cx="898200" cy="693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33BE24F-FD13-2A56-22CD-42F3CFB827D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483183" y="3398571"/>
                  <a:ext cx="1023840" cy="81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2F074CD-B5DB-ABDD-B55A-B2E9DDC91089}"/>
                    </a:ext>
                  </a:extLst>
                </p14:cNvPr>
                <p14:cNvContentPartPr/>
                <p14:nvPr/>
              </p14:nvContentPartPr>
              <p14:xfrm>
                <a:off x="8531783" y="3854691"/>
                <a:ext cx="694080" cy="3808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2F074CD-B5DB-ABDD-B55A-B2E9DDC9108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468783" y="3792051"/>
                  <a:ext cx="81972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9E73A103-1CD4-C513-6AFC-CFDF8D30E18D}"/>
                    </a:ext>
                  </a:extLst>
                </p14:cNvPr>
                <p14:cNvContentPartPr/>
                <p14:nvPr/>
              </p14:nvContentPartPr>
              <p14:xfrm>
                <a:off x="9442223" y="3714291"/>
                <a:ext cx="741240" cy="537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E73A103-1CD4-C513-6AFC-CFDF8D30E18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379223" y="3651291"/>
                  <a:ext cx="866880" cy="66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1ECE1E7-88A1-E284-716C-F1D51E921AB2}"/>
                    </a:ext>
                  </a:extLst>
                </p14:cNvPr>
                <p14:cNvContentPartPr/>
                <p14:nvPr/>
              </p14:nvContentPartPr>
              <p14:xfrm>
                <a:off x="8257823" y="3848571"/>
                <a:ext cx="223920" cy="6256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1ECE1E7-88A1-E284-716C-F1D51E921AB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194823" y="3785571"/>
                  <a:ext cx="349560" cy="75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1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FD0652D8-0203-C5F0-3BCC-CC54D7187633}"/>
                  </a:ext>
                </a:extLst>
              </p14:cNvPr>
              <p14:cNvContentPartPr/>
              <p14:nvPr/>
            </p14:nvContentPartPr>
            <p14:xfrm>
              <a:off x="3238738" y="3207612"/>
              <a:ext cx="227789" cy="18504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FD0652D8-0203-C5F0-3BCC-CC54D7187633}"/>
                  </a:ext>
                </a:extLst>
              </p:cNvPr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3148774" y="3027612"/>
                <a:ext cx="407357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3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AF469BDF-968B-E468-4512-062B0AA075E8}"/>
                  </a:ext>
                </a:extLst>
              </p14:cNvPr>
              <p14:cNvContentPartPr/>
              <p14:nvPr/>
            </p14:nvContentPartPr>
            <p14:xfrm>
              <a:off x="4475267" y="6326652"/>
              <a:ext cx="365633" cy="1706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AF469BDF-968B-E468-4512-062B0AA075E8}"/>
                  </a:ext>
                </a:extLst>
              </p:cNvPr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4385298" y="6146271"/>
                <a:ext cx="545211" cy="5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5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6DA708FC-560D-6892-E2B5-5070913D070B}"/>
                  </a:ext>
                </a:extLst>
              </p14:cNvPr>
              <p14:cNvContentPartPr/>
              <p14:nvPr/>
            </p14:nvContentPartPr>
            <p14:xfrm>
              <a:off x="5807998" y="6363066"/>
              <a:ext cx="265084" cy="1317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6DA708FC-560D-6892-E2B5-5070913D070B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5717956" y="6183556"/>
                <a:ext cx="444808" cy="4904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7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87E61748-14D6-2443-F09B-5A2C1178DA7B}"/>
                  </a:ext>
                </a:extLst>
              </p14:cNvPr>
              <p14:cNvContentPartPr/>
              <p14:nvPr/>
            </p14:nvContentPartPr>
            <p14:xfrm>
              <a:off x="6740361" y="6274866"/>
              <a:ext cx="139672" cy="15516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87E61748-14D6-2443-F09B-5A2C1178DA7B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6650598" y="6094447"/>
                <a:ext cx="318840" cy="515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9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7008DE80-FD50-9063-3E4A-8495FD81F515}"/>
                  </a:ext>
                </a:extLst>
              </p14:cNvPr>
              <p14:cNvContentPartPr/>
              <p14:nvPr/>
            </p14:nvContentPartPr>
            <p14:xfrm>
              <a:off x="7293198" y="6382146"/>
              <a:ext cx="322854" cy="1954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7008DE80-FD50-9063-3E4A-8495FD81F515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7203317" y="6202146"/>
                <a:ext cx="502257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1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22FCD320-3FC4-D9BD-2166-1DD5F84D6CFA}"/>
                  </a:ext>
                </a:extLst>
              </p14:cNvPr>
              <p14:cNvContentPartPr/>
              <p14:nvPr/>
            </p14:nvContentPartPr>
            <p14:xfrm>
              <a:off x="9606190" y="3744946"/>
              <a:ext cx="561977" cy="3981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22FCD320-3FC4-D9BD-2166-1DD5F84D6CFA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9516187" y="3564946"/>
                <a:ext cx="741622" cy="75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3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8A231CB1-43AC-C204-AEBA-719F633D377A}"/>
                  </a:ext>
                </a:extLst>
              </p14:cNvPr>
              <p14:cNvContentPartPr/>
              <p14:nvPr/>
            </p14:nvContentPartPr>
            <p14:xfrm>
              <a:off x="4099803" y="2399986"/>
              <a:ext cx="36929" cy="3852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8A231CB1-43AC-C204-AEBA-719F633D377A}"/>
                  </a:ext>
                </a:extLst>
              </p:cNvPr>
              <p:cNvPicPr/>
              <p:nvPr/>
            </p:nvPicPr>
            <p:blipFill>
              <a:blip r:embed="rId274"/>
              <a:stretch>
                <a:fillRect/>
              </a:stretch>
            </p:blipFill>
            <p:spPr>
              <a:xfrm>
                <a:off x="4027393" y="2254628"/>
                <a:ext cx="181387" cy="3288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5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ECC22047-9231-7C01-39AB-A38F4F321AD4}"/>
                  </a:ext>
                </a:extLst>
              </p14:cNvPr>
              <p14:cNvContentPartPr/>
              <p14:nvPr/>
            </p14:nvContentPartPr>
            <p14:xfrm>
              <a:off x="4437647" y="2135026"/>
              <a:ext cx="81170" cy="28584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ECC22047-9231-7C01-39AB-A38F4F321AD4}"/>
                  </a:ext>
                </a:extLst>
              </p:cNvPr>
              <p:cNvPicPr/>
              <p:nvPr/>
            </p:nvPicPr>
            <p:blipFill>
              <a:blip r:embed="rId276"/>
              <a:stretch>
                <a:fillRect/>
              </a:stretch>
            </p:blipFill>
            <p:spPr>
              <a:xfrm>
                <a:off x="4365496" y="1991026"/>
                <a:ext cx="225111" cy="573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E0FB085E-7BB0-1F2D-4275-90080626C88A}"/>
              </a:ext>
            </a:extLst>
          </p:cNvPr>
          <p:cNvGrpSpPr/>
          <p:nvPr/>
        </p:nvGrpSpPr>
        <p:grpSpPr>
          <a:xfrm>
            <a:off x="1089143" y="950785"/>
            <a:ext cx="1579680" cy="1467000"/>
            <a:chOff x="1089143" y="950785"/>
            <a:chExt cx="1579680" cy="146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516CA7E-7521-DD8D-3516-E0AEBBB64F83}"/>
                    </a:ext>
                  </a:extLst>
                </p14:cNvPr>
                <p14:cNvContentPartPr/>
                <p14:nvPr/>
              </p14:nvContentPartPr>
              <p14:xfrm>
                <a:off x="1089143" y="1228345"/>
                <a:ext cx="107640" cy="442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58B02D5-17D3-0F1D-D75E-A9C9CB3140B6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1026143" y="1165345"/>
                  <a:ext cx="23328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FD87EB7-7606-0037-5129-50B2F1FCA515}"/>
                    </a:ext>
                  </a:extLst>
                </p14:cNvPr>
                <p14:cNvContentPartPr/>
                <p14:nvPr/>
              </p14:nvContentPartPr>
              <p14:xfrm>
                <a:off x="1148903" y="1107745"/>
                <a:ext cx="224280" cy="3841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1A5C947-7EE5-90B8-323A-B3C1AB4CEF3B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085903" y="1044745"/>
                  <a:ext cx="349920" cy="50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A990AD5-504D-7E4A-BCCA-C50B032BA5F6}"/>
                    </a:ext>
                  </a:extLst>
                </p14:cNvPr>
                <p14:cNvContentPartPr/>
                <p14:nvPr/>
              </p14:nvContentPartPr>
              <p14:xfrm>
                <a:off x="1365623" y="950785"/>
                <a:ext cx="84600" cy="6868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5E35711-ED82-FC46-BDF2-14010FE8905F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302623" y="887785"/>
                  <a:ext cx="210240" cy="81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51D4823-BFD0-D809-81D9-9E63BA0B0744}"/>
                    </a:ext>
                  </a:extLst>
                </p14:cNvPr>
                <p14:cNvContentPartPr/>
                <p14:nvPr/>
              </p14:nvContentPartPr>
              <p14:xfrm>
                <a:off x="1526903" y="1195585"/>
                <a:ext cx="205200" cy="267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EB696AD-533F-F701-66FF-AD747506999F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464263" y="1132585"/>
                  <a:ext cx="33084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A6563BB-2F5B-5230-0675-B17915EDE416}"/>
                    </a:ext>
                  </a:extLst>
                </p14:cNvPr>
                <p14:cNvContentPartPr/>
                <p14:nvPr/>
              </p14:nvContentPartPr>
              <p14:xfrm>
                <a:off x="1538783" y="1063465"/>
                <a:ext cx="471600" cy="8038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E41599A-D9E2-98FF-404D-15BA38CA3590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476143" y="1000825"/>
                  <a:ext cx="597240" cy="9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6E0C32F-3A4F-F24D-9DFB-A6B2B4746205}"/>
                    </a:ext>
                  </a:extLst>
                </p14:cNvPr>
                <p14:cNvContentPartPr/>
                <p14:nvPr/>
              </p14:nvContentPartPr>
              <p14:xfrm>
                <a:off x="1211543" y="2113225"/>
                <a:ext cx="224280" cy="2206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872E4B1-FD27-5395-B356-8E98482105E6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148543" y="2050225"/>
                  <a:ext cx="34992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4E83D04-DB4D-619E-51E7-AC7A92ED644C}"/>
                    </a:ext>
                  </a:extLst>
                </p14:cNvPr>
                <p14:cNvContentPartPr/>
                <p14:nvPr/>
              </p14:nvContentPartPr>
              <p14:xfrm>
                <a:off x="1264103" y="2040865"/>
                <a:ext cx="219960" cy="3628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F4C9807-8D21-CD2F-7801-106BAA5450F6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201103" y="1977865"/>
                  <a:ext cx="34560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2564BCC-7650-C18C-8663-4D397FF277BD}"/>
                    </a:ext>
                  </a:extLst>
                </p14:cNvPr>
                <p14:cNvContentPartPr/>
                <p14:nvPr/>
              </p14:nvContentPartPr>
              <p14:xfrm>
                <a:off x="1365623" y="1746745"/>
                <a:ext cx="455760" cy="6710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A32D8333-1E67-33E9-12DD-EF24814DF44F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302623" y="1684105"/>
                  <a:ext cx="581400" cy="79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F950E2A-166F-D4D2-3B5A-B23CA6B938A6}"/>
                    </a:ext>
                  </a:extLst>
                </p14:cNvPr>
                <p14:cNvContentPartPr/>
                <p14:nvPr/>
              </p14:nvContentPartPr>
              <p14:xfrm>
                <a:off x="1847303" y="2048785"/>
                <a:ext cx="181080" cy="1645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E7CC30E-8391-1796-0E2B-8560F399C7A4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784303" y="1986145"/>
                  <a:ext cx="30672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36318A0-2B08-B884-A38A-70193375FF86}"/>
                    </a:ext>
                  </a:extLst>
                </p14:cNvPr>
                <p14:cNvContentPartPr/>
                <p14:nvPr/>
              </p14:nvContentPartPr>
              <p14:xfrm>
                <a:off x="2095343" y="1808665"/>
                <a:ext cx="91800" cy="280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A0BA5E05-076B-6147-BFBD-D72CE2F1CBFC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2032703" y="1746025"/>
                  <a:ext cx="21744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8B83182-2CBB-3415-D10F-188752678171}"/>
                    </a:ext>
                  </a:extLst>
                </p14:cNvPr>
                <p14:cNvContentPartPr/>
                <p14:nvPr/>
              </p14:nvContentPartPr>
              <p14:xfrm>
                <a:off x="2262743" y="1847545"/>
                <a:ext cx="201600" cy="2224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22E7060-F1CE-D7B6-E72F-70F408BAA62B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2200103" y="1784905"/>
                  <a:ext cx="32724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8846F9ED-3E8A-640C-F985-F92D606BD82A}"/>
                    </a:ext>
                  </a:extLst>
                </p14:cNvPr>
                <p14:cNvContentPartPr/>
                <p14:nvPr/>
              </p14:nvContentPartPr>
              <p14:xfrm>
                <a:off x="2444543" y="1122145"/>
                <a:ext cx="132840" cy="6332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3458371-1A91-F899-437F-A7289B8B1EB7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2381903" y="1059145"/>
                  <a:ext cx="258480" cy="75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014C3A7E-DA14-E601-2F5F-B3446A572EC0}"/>
                    </a:ext>
                  </a:extLst>
                </p14:cNvPr>
                <p14:cNvContentPartPr/>
                <p14:nvPr/>
              </p14:nvContentPartPr>
              <p14:xfrm>
                <a:off x="2656583" y="2008465"/>
                <a:ext cx="12240" cy="97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62BE7B7-7193-49B8-5FE1-8280EF26AE19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2593943" y="1945825"/>
                  <a:ext cx="137880" cy="13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1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AA0EA345-E303-EFC3-5439-1A6D9566B24A}"/>
                  </a:ext>
                </a:extLst>
              </p14:cNvPr>
              <p14:cNvContentPartPr/>
              <p14:nvPr/>
            </p14:nvContentPartPr>
            <p14:xfrm>
              <a:off x="3469940" y="2247865"/>
              <a:ext cx="5957280" cy="422208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AA0EA345-E303-EFC3-5439-1A6D9566B24A}"/>
                  </a:ext>
                </a:extLst>
              </p:cNvPr>
              <p:cNvPicPr/>
              <p:nvPr/>
            </p:nvPicPr>
            <p:blipFill>
              <a:blip r:embed="rId352"/>
              <a:stretch>
                <a:fillRect/>
              </a:stretch>
            </p:blipFill>
            <p:spPr>
              <a:xfrm>
                <a:off x="3380300" y="2067865"/>
                <a:ext cx="6136920" cy="45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3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AAC514D6-3D85-A15F-156A-20466066BB78}"/>
                  </a:ext>
                </a:extLst>
              </p14:cNvPr>
              <p14:cNvContentPartPr/>
              <p14:nvPr/>
            </p14:nvContentPartPr>
            <p14:xfrm>
              <a:off x="4534820" y="4426945"/>
              <a:ext cx="1686600" cy="19310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AAC514D6-3D85-A15F-156A-20466066BB78}"/>
                  </a:ext>
                </a:extLst>
              </p:cNvPr>
              <p:cNvPicPr/>
              <p:nvPr/>
            </p:nvPicPr>
            <p:blipFill>
              <a:blip r:embed="rId354"/>
              <a:stretch>
                <a:fillRect/>
              </a:stretch>
            </p:blipFill>
            <p:spPr>
              <a:xfrm>
                <a:off x="4444820" y="4247305"/>
                <a:ext cx="1866240" cy="229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5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84C05CEA-BAF4-23AA-EF70-D473B7DCC275}"/>
                  </a:ext>
                </a:extLst>
              </p14:cNvPr>
              <p14:cNvContentPartPr/>
              <p14:nvPr/>
            </p14:nvContentPartPr>
            <p14:xfrm>
              <a:off x="6756380" y="4436665"/>
              <a:ext cx="529200" cy="179532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84C05CEA-BAF4-23AA-EF70-D473B7DCC275}"/>
                  </a:ext>
                </a:extLst>
              </p:cNvPr>
              <p:cNvPicPr/>
              <p:nvPr/>
            </p:nvPicPr>
            <p:blipFill>
              <a:blip r:embed="rId356"/>
              <a:stretch>
                <a:fillRect/>
              </a:stretch>
            </p:blipFill>
            <p:spPr>
              <a:xfrm>
                <a:off x="6666740" y="4257025"/>
                <a:ext cx="708840" cy="215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687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 hidden="1">
            <a:extLst>
              <a:ext uri="{FF2B5EF4-FFF2-40B4-BE49-F238E27FC236}">
                <a16:creationId xmlns:a16="http://schemas.microsoft.com/office/drawing/2014/main" id="{9D13A815-D80B-4AC9-5EB1-7A2358CDC9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3125158" y="808767"/>
            <a:ext cx="7218290" cy="6212362"/>
          </a:xfrm>
          <a:prstGeom prst="rect">
            <a:avLst/>
          </a:prstGeom>
        </p:spPr>
      </p:pic>
      <p:pic>
        <p:nvPicPr>
          <p:cNvPr id="116" name="Picture 115" hidden="1">
            <a:extLst>
              <a:ext uri="{FF2B5EF4-FFF2-40B4-BE49-F238E27FC236}">
                <a16:creationId xmlns:a16="http://schemas.microsoft.com/office/drawing/2014/main" id="{78F08B13-7860-EDEE-675E-43DFECBC9A0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47000"/>
          </a:blip>
          <a:stretch>
            <a:fillRect/>
          </a:stretch>
        </p:blipFill>
        <p:spPr>
          <a:xfrm>
            <a:off x="4085013" y="1750938"/>
            <a:ext cx="5023539" cy="506621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AA6906F-5807-8AEE-5B27-CF3C8A108603}"/>
              </a:ext>
            </a:extLst>
          </p:cNvPr>
          <p:cNvGrpSpPr/>
          <p:nvPr/>
        </p:nvGrpSpPr>
        <p:grpSpPr>
          <a:xfrm rot="17620691">
            <a:off x="3765108" y="1013840"/>
            <a:ext cx="1400040" cy="1467146"/>
            <a:chOff x="4744943" y="1148785"/>
            <a:chExt cx="1400040" cy="1467146"/>
          </a:xfrm>
        </p:grpSpPr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76D40D2C-8DED-F368-3D8B-26FDCE87D4B8}"/>
                </a:ext>
              </a:extLst>
            </p:cNvPr>
            <p:cNvGrpSpPr/>
            <p:nvPr/>
          </p:nvGrpSpPr>
          <p:grpSpPr>
            <a:xfrm>
              <a:off x="4780943" y="1148785"/>
              <a:ext cx="1364040" cy="1340640"/>
              <a:chOff x="4780943" y="1148785"/>
              <a:chExt cx="1364040" cy="1340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193" name="Ink 192">
                    <a:extLst>
                      <a:ext uri="{FF2B5EF4-FFF2-40B4-BE49-F238E27FC236}">
                        <a16:creationId xmlns:a16="http://schemas.microsoft.com/office/drawing/2014/main" id="{03532ED0-D5BB-8080-6AD9-A7BDEF412CA9}"/>
                      </a:ext>
                    </a:extLst>
                  </p14:cNvPr>
                  <p14:cNvContentPartPr/>
                  <p14:nvPr/>
                </p14:nvContentPartPr>
                <p14:xfrm>
                  <a:off x="4780943" y="1612105"/>
                  <a:ext cx="419760" cy="820440"/>
                </p14:xfrm>
              </p:contentPart>
            </mc:Choice>
            <mc:Fallback xmlns="">
              <p:pic>
                <p:nvPicPr>
                  <p:cNvPr id="193" name="Ink 192">
                    <a:extLst>
                      <a:ext uri="{FF2B5EF4-FFF2-40B4-BE49-F238E27FC236}">
                        <a16:creationId xmlns:a16="http://schemas.microsoft.com/office/drawing/2014/main" id="{03532ED0-D5BB-8080-6AD9-A7BDEF412CA9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4717943" y="1549105"/>
                    <a:ext cx="545400" cy="946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2">
                <p14:nvContentPartPr>
                  <p14:cNvPr id="194" name="Ink 193">
                    <a:extLst>
                      <a:ext uri="{FF2B5EF4-FFF2-40B4-BE49-F238E27FC236}">
                        <a16:creationId xmlns:a16="http://schemas.microsoft.com/office/drawing/2014/main" id="{B178CA43-6BCB-AE40-4E1E-3E6AF1DBB9C9}"/>
                      </a:ext>
                    </a:extLst>
                  </p14:cNvPr>
                  <p14:cNvContentPartPr/>
                  <p14:nvPr/>
                </p14:nvContentPartPr>
                <p14:xfrm>
                  <a:off x="4842503" y="1551625"/>
                  <a:ext cx="194400" cy="447480"/>
                </p14:xfrm>
              </p:contentPart>
            </mc:Choice>
            <mc:Fallback xmlns="">
              <p:pic>
                <p:nvPicPr>
                  <p:cNvPr id="194" name="Ink 193">
                    <a:extLst>
                      <a:ext uri="{FF2B5EF4-FFF2-40B4-BE49-F238E27FC236}">
                        <a16:creationId xmlns:a16="http://schemas.microsoft.com/office/drawing/2014/main" id="{B178CA43-6BCB-AE40-4E1E-3E6AF1DBB9C9}"/>
                      </a:ext>
                    </a:extLst>
                  </p:cNvPr>
                  <p:cNvPicPr/>
                  <p:nvPr/>
                </p:nvPicPr>
                <p:blipFill>
                  <a:blip r:embed="rId53"/>
                  <a:stretch>
                    <a:fillRect/>
                  </a:stretch>
                </p:blipFill>
                <p:spPr>
                  <a:xfrm>
                    <a:off x="4779863" y="1488985"/>
                    <a:ext cx="320040" cy="573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4">
                <p14:nvContentPartPr>
                  <p14:cNvPr id="195" name="Ink 194">
                    <a:extLst>
                      <a:ext uri="{FF2B5EF4-FFF2-40B4-BE49-F238E27FC236}">
                        <a16:creationId xmlns:a16="http://schemas.microsoft.com/office/drawing/2014/main" id="{8B4C5DDA-7B86-D4E5-4BB5-490A168ECFE6}"/>
                      </a:ext>
                    </a:extLst>
                  </p14:cNvPr>
                  <p14:cNvContentPartPr/>
                  <p14:nvPr/>
                </p14:nvContentPartPr>
                <p14:xfrm>
                  <a:off x="4889663" y="1989385"/>
                  <a:ext cx="523080" cy="49680"/>
                </p14:xfrm>
              </p:contentPart>
            </mc:Choice>
            <mc:Fallback xmlns="">
              <p:pic>
                <p:nvPicPr>
                  <p:cNvPr id="195" name="Ink 194">
                    <a:extLst>
                      <a:ext uri="{FF2B5EF4-FFF2-40B4-BE49-F238E27FC236}">
                        <a16:creationId xmlns:a16="http://schemas.microsoft.com/office/drawing/2014/main" id="{8B4C5DDA-7B86-D4E5-4BB5-490A168ECFE6}"/>
                      </a:ext>
                    </a:extLst>
                  </p:cNvPr>
                  <p:cNvPicPr/>
                  <p:nvPr/>
                </p:nvPicPr>
                <p:blipFill>
                  <a:blip r:embed="rId55"/>
                  <a:stretch>
                    <a:fillRect/>
                  </a:stretch>
                </p:blipFill>
                <p:spPr>
                  <a:xfrm>
                    <a:off x="4826663" y="1926745"/>
                    <a:ext cx="648720" cy="175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6">
                <p14:nvContentPartPr>
                  <p14:cNvPr id="197" name="Ink 196">
                    <a:extLst>
                      <a:ext uri="{FF2B5EF4-FFF2-40B4-BE49-F238E27FC236}">
                        <a16:creationId xmlns:a16="http://schemas.microsoft.com/office/drawing/2014/main" id="{92BE2BA6-C2B3-9669-22AD-1C333E387F43}"/>
                      </a:ext>
                    </a:extLst>
                  </p14:cNvPr>
                  <p14:cNvContentPartPr/>
                  <p14:nvPr/>
                </p14:nvContentPartPr>
                <p14:xfrm>
                  <a:off x="5238143" y="1148785"/>
                  <a:ext cx="181440" cy="430200"/>
                </p14:xfrm>
              </p:contentPart>
            </mc:Choice>
            <mc:Fallback xmlns="">
              <p:pic>
                <p:nvPicPr>
                  <p:cNvPr id="197" name="Ink 196">
                    <a:extLst>
                      <a:ext uri="{FF2B5EF4-FFF2-40B4-BE49-F238E27FC236}">
                        <a16:creationId xmlns:a16="http://schemas.microsoft.com/office/drawing/2014/main" id="{92BE2BA6-C2B3-9669-22AD-1C333E387F43}"/>
                      </a:ext>
                    </a:extLst>
                  </p:cNvPr>
                  <p:cNvPicPr/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5175503" y="1086145"/>
                    <a:ext cx="307080" cy="555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8">
                <p14:nvContentPartPr>
                  <p14:cNvPr id="198" name="Ink 197">
                    <a:extLst>
                      <a:ext uri="{FF2B5EF4-FFF2-40B4-BE49-F238E27FC236}">
                        <a16:creationId xmlns:a16="http://schemas.microsoft.com/office/drawing/2014/main" id="{D2119F76-7A5C-FA12-D24C-A9CB41811F5B}"/>
                      </a:ext>
                    </a:extLst>
                  </p14:cNvPr>
                  <p14:cNvContentPartPr/>
                  <p14:nvPr/>
                </p14:nvContentPartPr>
                <p14:xfrm>
                  <a:off x="5274863" y="1394665"/>
                  <a:ext cx="496440" cy="140040"/>
                </p14:xfrm>
              </p:contentPart>
            </mc:Choice>
            <mc:Fallback xmlns="">
              <p:pic>
                <p:nvPicPr>
                  <p:cNvPr id="198" name="Ink 197">
                    <a:extLst>
                      <a:ext uri="{FF2B5EF4-FFF2-40B4-BE49-F238E27FC236}">
                        <a16:creationId xmlns:a16="http://schemas.microsoft.com/office/drawing/2014/main" id="{D2119F76-7A5C-FA12-D24C-A9CB41811F5B}"/>
                      </a:ext>
                    </a:extLst>
                  </p:cNvPr>
                  <p:cNvPicPr/>
                  <p:nvPr/>
                </p:nvPicPr>
                <p:blipFill>
                  <a:blip r:embed="rId59"/>
                  <a:stretch>
                    <a:fillRect/>
                  </a:stretch>
                </p:blipFill>
                <p:spPr>
                  <a:xfrm>
                    <a:off x="5212223" y="1332025"/>
                    <a:ext cx="622080" cy="265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0">
                <p14:nvContentPartPr>
                  <p14:cNvPr id="200" name="Ink 199">
                    <a:extLst>
                      <a:ext uri="{FF2B5EF4-FFF2-40B4-BE49-F238E27FC236}">
                        <a16:creationId xmlns:a16="http://schemas.microsoft.com/office/drawing/2014/main" id="{2E5E431C-342C-22DB-B5A2-AE818E413EC4}"/>
                      </a:ext>
                    </a:extLst>
                  </p14:cNvPr>
                  <p14:cNvContentPartPr/>
                  <p14:nvPr/>
                </p14:nvContentPartPr>
                <p14:xfrm>
                  <a:off x="5173703" y="1989385"/>
                  <a:ext cx="450720" cy="500040"/>
                </p14:xfrm>
              </p:contentPart>
            </mc:Choice>
            <mc:Fallback xmlns="">
              <p:pic>
                <p:nvPicPr>
                  <p:cNvPr id="200" name="Ink 199">
                    <a:extLst>
                      <a:ext uri="{FF2B5EF4-FFF2-40B4-BE49-F238E27FC236}">
                        <a16:creationId xmlns:a16="http://schemas.microsoft.com/office/drawing/2014/main" id="{2E5E431C-342C-22DB-B5A2-AE818E413EC4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>
                    <a:off x="5111063" y="1926745"/>
                    <a:ext cx="576360" cy="625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2">
                <p14:nvContentPartPr>
                  <p14:cNvPr id="201" name="Ink 200">
                    <a:extLst>
                      <a:ext uri="{FF2B5EF4-FFF2-40B4-BE49-F238E27FC236}">
                        <a16:creationId xmlns:a16="http://schemas.microsoft.com/office/drawing/2014/main" id="{58328616-08B5-677C-D0C4-159F213CBD02}"/>
                      </a:ext>
                    </a:extLst>
                  </p14:cNvPr>
                  <p14:cNvContentPartPr/>
                  <p14:nvPr/>
                </p14:nvContentPartPr>
                <p14:xfrm>
                  <a:off x="5284223" y="1776985"/>
                  <a:ext cx="135720" cy="501480"/>
                </p14:xfrm>
              </p:contentPart>
            </mc:Choice>
            <mc:Fallback xmlns="">
              <p:pic>
                <p:nvPicPr>
                  <p:cNvPr id="201" name="Ink 200">
                    <a:extLst>
                      <a:ext uri="{FF2B5EF4-FFF2-40B4-BE49-F238E27FC236}">
                        <a16:creationId xmlns:a16="http://schemas.microsoft.com/office/drawing/2014/main" id="{58328616-08B5-677C-D0C4-159F213CBD02}"/>
                      </a:ext>
                    </a:extLst>
                  </p:cNvPr>
                  <p:cNvPicPr/>
                  <p:nvPr/>
                </p:nvPicPr>
                <p:blipFill>
                  <a:blip r:embed="rId63"/>
                  <a:stretch>
                    <a:fillRect/>
                  </a:stretch>
                </p:blipFill>
                <p:spPr>
                  <a:xfrm>
                    <a:off x="5221223" y="1713985"/>
                    <a:ext cx="261360" cy="627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4">
                <p14:nvContentPartPr>
                  <p14:cNvPr id="202" name="Ink 201">
                    <a:extLst>
                      <a:ext uri="{FF2B5EF4-FFF2-40B4-BE49-F238E27FC236}">
                        <a16:creationId xmlns:a16="http://schemas.microsoft.com/office/drawing/2014/main" id="{A7517BAB-66CA-927B-F980-E3B79E0E4085}"/>
                      </a:ext>
                    </a:extLst>
                  </p14:cNvPr>
                  <p14:cNvContentPartPr/>
                  <p14:nvPr/>
                </p14:nvContentPartPr>
                <p14:xfrm>
                  <a:off x="5356943" y="2246425"/>
                  <a:ext cx="369000" cy="24120"/>
                </p14:xfrm>
              </p:contentPart>
            </mc:Choice>
            <mc:Fallback xmlns="">
              <p:pic>
                <p:nvPicPr>
                  <p:cNvPr id="202" name="Ink 201">
                    <a:extLst>
                      <a:ext uri="{FF2B5EF4-FFF2-40B4-BE49-F238E27FC236}">
                        <a16:creationId xmlns:a16="http://schemas.microsoft.com/office/drawing/2014/main" id="{A7517BAB-66CA-927B-F980-E3B79E0E4085}"/>
                      </a:ext>
                    </a:extLst>
                  </p:cNvPr>
                  <p:cNvPicPr/>
                  <p:nvPr/>
                </p:nvPicPr>
                <p:blipFill>
                  <a:blip r:embed="rId65"/>
                  <a:stretch>
                    <a:fillRect/>
                  </a:stretch>
                </p:blipFill>
                <p:spPr>
                  <a:xfrm>
                    <a:off x="5293943" y="2183425"/>
                    <a:ext cx="494640" cy="149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6">
                <p14:nvContentPartPr>
                  <p14:cNvPr id="203" name="Ink 202">
                    <a:extLst>
                      <a:ext uri="{FF2B5EF4-FFF2-40B4-BE49-F238E27FC236}">
                        <a16:creationId xmlns:a16="http://schemas.microsoft.com/office/drawing/2014/main" id="{A2B3EB7B-7901-2E89-3E3A-4A099DF4C245}"/>
                      </a:ext>
                    </a:extLst>
                  </p14:cNvPr>
                  <p14:cNvContentPartPr/>
                  <p14:nvPr/>
                </p14:nvContentPartPr>
                <p14:xfrm>
                  <a:off x="5633783" y="1546945"/>
                  <a:ext cx="258120" cy="392040"/>
                </p14:xfrm>
              </p:contentPart>
            </mc:Choice>
            <mc:Fallback xmlns="">
              <p:pic>
                <p:nvPicPr>
                  <p:cNvPr id="203" name="Ink 202">
                    <a:extLst>
                      <a:ext uri="{FF2B5EF4-FFF2-40B4-BE49-F238E27FC236}">
                        <a16:creationId xmlns:a16="http://schemas.microsoft.com/office/drawing/2014/main" id="{A2B3EB7B-7901-2E89-3E3A-4A099DF4C245}"/>
                      </a:ext>
                    </a:extLst>
                  </p:cNvPr>
                  <p:cNvPicPr/>
                  <p:nvPr/>
                </p:nvPicPr>
                <p:blipFill>
                  <a:blip r:embed="rId67"/>
                  <a:stretch>
                    <a:fillRect/>
                  </a:stretch>
                </p:blipFill>
                <p:spPr>
                  <a:xfrm>
                    <a:off x="5571143" y="1484305"/>
                    <a:ext cx="383760" cy="517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8">
                <p14:nvContentPartPr>
                  <p14:cNvPr id="204" name="Ink 203">
                    <a:extLst>
                      <a:ext uri="{FF2B5EF4-FFF2-40B4-BE49-F238E27FC236}">
                        <a16:creationId xmlns:a16="http://schemas.microsoft.com/office/drawing/2014/main" id="{A5414E5A-23B0-C007-726D-4518DBB6A37F}"/>
                      </a:ext>
                    </a:extLst>
                  </p14:cNvPr>
                  <p14:cNvContentPartPr/>
                  <p14:nvPr/>
                </p14:nvContentPartPr>
                <p14:xfrm>
                  <a:off x="5670143" y="1816585"/>
                  <a:ext cx="474840" cy="103320"/>
                </p14:xfrm>
              </p:contentPart>
            </mc:Choice>
            <mc:Fallback xmlns="">
              <p:pic>
                <p:nvPicPr>
                  <p:cNvPr id="204" name="Ink 203">
                    <a:extLst>
                      <a:ext uri="{FF2B5EF4-FFF2-40B4-BE49-F238E27FC236}">
                        <a16:creationId xmlns:a16="http://schemas.microsoft.com/office/drawing/2014/main" id="{A5414E5A-23B0-C007-726D-4518DBB6A37F}"/>
                      </a:ext>
                    </a:extLst>
                  </p:cNvPr>
                  <p:cNvPicPr/>
                  <p:nvPr/>
                </p:nvPicPr>
                <p:blipFill>
                  <a:blip r:embed="rId69"/>
                  <a:stretch>
                    <a:fillRect/>
                  </a:stretch>
                </p:blipFill>
                <p:spPr>
                  <a:xfrm>
                    <a:off x="5607143" y="1753945"/>
                    <a:ext cx="600480" cy="228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0">
                <p14:nvContentPartPr>
                  <p14:cNvPr id="219" name="Ink 218">
                    <a:extLst>
                      <a:ext uri="{FF2B5EF4-FFF2-40B4-BE49-F238E27FC236}">
                        <a16:creationId xmlns:a16="http://schemas.microsoft.com/office/drawing/2014/main" id="{4BF5D748-6634-48B4-EBE8-2EC0ED779F4C}"/>
                      </a:ext>
                    </a:extLst>
                  </p14:cNvPr>
                  <p14:cNvContentPartPr/>
                  <p14:nvPr/>
                </p14:nvContentPartPr>
                <p14:xfrm>
                  <a:off x="5458783" y="1818385"/>
                  <a:ext cx="607320" cy="330120"/>
                </p14:xfrm>
              </p:contentPart>
            </mc:Choice>
            <mc:Fallback xmlns="">
              <p:pic>
                <p:nvPicPr>
                  <p:cNvPr id="219" name="Ink 218">
                    <a:extLst>
                      <a:ext uri="{FF2B5EF4-FFF2-40B4-BE49-F238E27FC236}">
                        <a16:creationId xmlns:a16="http://schemas.microsoft.com/office/drawing/2014/main" id="{4BF5D748-6634-48B4-EBE8-2EC0ED779F4C}"/>
                      </a:ext>
                    </a:extLst>
                  </p:cNvPr>
                  <p:cNvPicPr/>
                  <p:nvPr/>
                </p:nvPicPr>
                <p:blipFill>
                  <a:blip r:embed="rId71"/>
                  <a:stretch>
                    <a:fillRect/>
                  </a:stretch>
                </p:blipFill>
                <p:spPr>
                  <a:xfrm>
                    <a:off x="5422783" y="1782385"/>
                    <a:ext cx="678960" cy="401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2">
                <p14:nvContentPartPr>
                  <p14:cNvPr id="220" name="Ink 219">
                    <a:extLst>
                      <a:ext uri="{FF2B5EF4-FFF2-40B4-BE49-F238E27FC236}">
                        <a16:creationId xmlns:a16="http://schemas.microsoft.com/office/drawing/2014/main" id="{AA9A9C69-0FBB-230B-6DE0-ECE4897CC9C4}"/>
                      </a:ext>
                    </a:extLst>
                  </p14:cNvPr>
                  <p14:cNvContentPartPr/>
                  <p14:nvPr/>
                </p14:nvContentPartPr>
                <p14:xfrm>
                  <a:off x="5817343" y="1767625"/>
                  <a:ext cx="284760" cy="225720"/>
                </p14:xfrm>
              </p:contentPart>
            </mc:Choice>
            <mc:Fallback xmlns="">
              <p:pic>
                <p:nvPicPr>
                  <p:cNvPr id="220" name="Ink 219">
                    <a:extLst>
                      <a:ext uri="{FF2B5EF4-FFF2-40B4-BE49-F238E27FC236}">
                        <a16:creationId xmlns:a16="http://schemas.microsoft.com/office/drawing/2014/main" id="{AA9A9C69-0FBB-230B-6DE0-ECE4897CC9C4}"/>
                      </a:ext>
                    </a:extLst>
                  </p:cNvPr>
                  <p:cNvPicPr/>
                  <p:nvPr/>
                </p:nvPicPr>
                <p:blipFill>
                  <a:blip r:embed="rId73"/>
                  <a:stretch>
                    <a:fillRect/>
                  </a:stretch>
                </p:blipFill>
                <p:spPr>
                  <a:xfrm>
                    <a:off x="5781703" y="1731625"/>
                    <a:ext cx="356400" cy="2973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7DD26FF-5714-5376-EEEA-9064AC895423}"/>
                    </a:ext>
                  </a:extLst>
                </p14:cNvPr>
                <p14:cNvContentPartPr/>
                <p14:nvPr/>
              </p14:nvContentPartPr>
              <p14:xfrm>
                <a:off x="4744943" y="1336491"/>
                <a:ext cx="764640" cy="12794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7DD26FF-5714-5376-EEEA-9064AC89542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654943" y="1156491"/>
                  <a:ext cx="944280" cy="163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7E8931C-9DC2-AD66-B88C-164292D2B57A}"/>
                    </a:ext>
                  </a:extLst>
                </p14:cNvPr>
                <p14:cNvContentPartPr/>
                <p14:nvPr/>
              </p14:nvContentPartPr>
              <p14:xfrm>
                <a:off x="5120783" y="1621971"/>
                <a:ext cx="727920" cy="9104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7E8931C-9DC2-AD66-B88C-164292D2B57A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030738" y="1441971"/>
                  <a:ext cx="907649" cy="127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F1CE6B7-CE83-8143-79C8-C0A19C7138BC}"/>
              </a:ext>
            </a:extLst>
          </p:cNvPr>
          <p:cNvGrpSpPr/>
          <p:nvPr/>
        </p:nvGrpSpPr>
        <p:grpSpPr>
          <a:xfrm>
            <a:off x="1601063" y="1442691"/>
            <a:ext cx="1482480" cy="1314000"/>
            <a:chOff x="1601063" y="1442691"/>
            <a:chExt cx="1482480" cy="131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0DDC92C-C1AF-12CA-1AA1-C3A24C80C918}"/>
                    </a:ext>
                  </a:extLst>
                </p14:cNvPr>
                <p14:cNvContentPartPr/>
                <p14:nvPr/>
              </p14:nvContentPartPr>
              <p14:xfrm>
                <a:off x="1601063" y="1549971"/>
                <a:ext cx="359640" cy="801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0DDC92C-C1AF-12CA-1AA1-C3A24C80C918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550663" y="1499211"/>
                  <a:ext cx="460800" cy="90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44AD7B2-C356-7FD9-7320-F1334EDEFD27}"/>
                    </a:ext>
                  </a:extLst>
                </p14:cNvPr>
                <p14:cNvContentPartPr/>
                <p14:nvPr/>
              </p14:nvContentPartPr>
              <p14:xfrm>
                <a:off x="1844783" y="1512531"/>
                <a:ext cx="111240" cy="6174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44AD7B2-C356-7FD9-7320-F1334EDEFD27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794383" y="1461771"/>
                  <a:ext cx="212400" cy="71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2880918-8383-B028-A6ED-66D63E7BC6B7}"/>
                    </a:ext>
                  </a:extLst>
                </p14:cNvPr>
                <p14:cNvContentPartPr/>
                <p14:nvPr/>
              </p14:nvContentPartPr>
              <p14:xfrm>
                <a:off x="1924343" y="1442691"/>
                <a:ext cx="154440" cy="6030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2880918-8383-B028-A6ED-66D63E7BC6B7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873583" y="1391931"/>
                  <a:ext cx="255600" cy="70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5F70EC01-CDA8-C693-AE97-CBB022C3A388}"/>
                    </a:ext>
                  </a:extLst>
                </p14:cNvPr>
                <p14:cNvContentPartPr/>
                <p14:nvPr/>
              </p14:nvContentPartPr>
              <p14:xfrm>
                <a:off x="2089583" y="1574091"/>
                <a:ext cx="160200" cy="3571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5F70EC01-CDA8-C693-AE97-CBB022C3A388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039183" y="1523691"/>
                  <a:ext cx="261360" cy="45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6EC9680-B296-1FC8-FDFA-7E92E1374B51}"/>
                    </a:ext>
                  </a:extLst>
                </p14:cNvPr>
                <p14:cNvContentPartPr/>
                <p14:nvPr/>
              </p14:nvContentPartPr>
              <p14:xfrm>
                <a:off x="2249423" y="1523331"/>
                <a:ext cx="147240" cy="5094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6EC9680-B296-1FC8-FDFA-7E92E1374B5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199023" y="1472931"/>
                  <a:ext cx="248400" cy="61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96CBFFF-F761-7781-7D55-B02D06B2B221}"/>
                    </a:ext>
                  </a:extLst>
                </p14:cNvPr>
                <p14:cNvContentPartPr/>
                <p14:nvPr/>
              </p14:nvContentPartPr>
              <p14:xfrm>
                <a:off x="1849823" y="2375091"/>
                <a:ext cx="380880" cy="3715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96CBFFF-F761-7781-7D55-B02D06B2B221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799063" y="2324331"/>
                  <a:ext cx="482040" cy="47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0ED6E57-07CE-496B-E1E7-47104D9258A5}"/>
                    </a:ext>
                  </a:extLst>
                </p14:cNvPr>
                <p14:cNvContentPartPr/>
                <p14:nvPr/>
              </p14:nvContentPartPr>
              <p14:xfrm>
                <a:off x="2069063" y="2089611"/>
                <a:ext cx="489240" cy="6670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D0ED6E57-07CE-496B-E1E7-47104D9258A5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018303" y="2039211"/>
                  <a:ext cx="590760" cy="76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42C5BC3-D55E-1768-1A5F-05C6E62577F0}"/>
                    </a:ext>
                  </a:extLst>
                </p14:cNvPr>
                <p14:cNvContentPartPr/>
                <p14:nvPr/>
              </p14:nvContentPartPr>
              <p14:xfrm>
                <a:off x="2544983" y="2284731"/>
                <a:ext cx="203400" cy="2430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42C5BC3-D55E-1768-1A5F-05C6E62577F0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494223" y="2233971"/>
                  <a:ext cx="30492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DBF644E8-DE77-0CFE-0B84-80E33FEB049E}"/>
                    </a:ext>
                  </a:extLst>
                </p14:cNvPr>
                <p14:cNvContentPartPr/>
                <p14:nvPr/>
              </p14:nvContentPartPr>
              <p14:xfrm>
                <a:off x="2733623" y="2226051"/>
                <a:ext cx="79560" cy="2790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DBF644E8-DE77-0CFE-0B84-80E33FEB049E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683223" y="2175291"/>
                  <a:ext cx="18072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ABB2B7AF-FCB0-66DF-D248-B1B2F416F340}"/>
                    </a:ext>
                  </a:extLst>
                </p14:cNvPr>
                <p14:cNvContentPartPr/>
                <p14:nvPr/>
              </p14:nvContentPartPr>
              <p14:xfrm>
                <a:off x="2832623" y="2280051"/>
                <a:ext cx="113400" cy="1468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ABB2B7AF-FCB0-66DF-D248-B1B2F416F340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2781863" y="2229651"/>
                  <a:ext cx="21492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577CD83F-5D6E-FBEB-6472-10842EE17EA3}"/>
                    </a:ext>
                  </a:extLst>
                </p14:cNvPr>
                <p14:cNvContentPartPr/>
                <p14:nvPr/>
              </p14:nvContentPartPr>
              <p14:xfrm>
                <a:off x="2861423" y="1835811"/>
                <a:ext cx="202680" cy="657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577CD83F-5D6E-FBEB-6472-10842EE17EA3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2810663" y="1785411"/>
                  <a:ext cx="303840" cy="75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EE3299B-42A1-BE0A-1294-D4DAABFF4B43}"/>
                    </a:ext>
                  </a:extLst>
                </p14:cNvPr>
                <p14:cNvContentPartPr/>
                <p14:nvPr/>
              </p14:nvContentPartPr>
              <p14:xfrm>
                <a:off x="3073463" y="2551131"/>
                <a:ext cx="10080" cy="147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EE3299B-42A1-BE0A-1294-D4DAABFF4B43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3022703" y="2500371"/>
                  <a:ext cx="111240" cy="115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0B5D307-C360-C53F-DF35-6FE2F5F59D20}"/>
                  </a:ext>
                </a:extLst>
              </p14:cNvPr>
              <p14:cNvContentPartPr/>
              <p14:nvPr/>
            </p14:nvContentPartPr>
            <p14:xfrm>
              <a:off x="4793183" y="2366305"/>
              <a:ext cx="252360" cy="205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0B5D307-C360-C53F-DF35-6FE2F5F59D20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4730183" y="2303305"/>
                <a:ext cx="378000" cy="33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E1B1A57-4C87-DEAE-D40E-FF7707730D1B}"/>
                  </a:ext>
                </a:extLst>
              </p14:cNvPr>
              <p14:cNvContentPartPr/>
              <p14:nvPr/>
            </p14:nvContentPartPr>
            <p14:xfrm>
              <a:off x="4887143" y="2525425"/>
              <a:ext cx="677520" cy="372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E1B1A57-4C87-DEAE-D40E-FF7707730D1B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4824110" y="2462425"/>
                <a:ext cx="803227" cy="49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0826836-77CC-8885-6B0B-AE6AE6E6D4C8}"/>
                  </a:ext>
                </a:extLst>
              </p14:cNvPr>
              <p14:cNvContentPartPr/>
              <p14:nvPr/>
            </p14:nvContentPartPr>
            <p14:xfrm>
              <a:off x="5294303" y="2692465"/>
              <a:ext cx="95040" cy="856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0826836-77CC-8885-6B0B-AE6AE6E6D4C8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5231303" y="2629465"/>
                <a:ext cx="220680" cy="21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70FBB87-AB52-D2E7-7C44-FB63880CB690}"/>
                  </a:ext>
                </a:extLst>
              </p14:cNvPr>
              <p14:cNvContentPartPr/>
              <p14:nvPr/>
            </p14:nvContentPartPr>
            <p14:xfrm>
              <a:off x="4087583" y="3313825"/>
              <a:ext cx="797760" cy="154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70FBB87-AB52-D2E7-7C44-FB63880CB690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4024583" y="3250825"/>
                <a:ext cx="923400" cy="27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77CBB70-56A7-6CC4-225A-965C312B4163}"/>
                  </a:ext>
                </a:extLst>
              </p14:cNvPr>
              <p14:cNvContentPartPr/>
              <p14:nvPr/>
            </p14:nvContentPartPr>
            <p14:xfrm>
              <a:off x="5460623" y="2882185"/>
              <a:ext cx="465120" cy="466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77CBB70-56A7-6CC4-225A-965C312B4163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5397623" y="2819185"/>
                <a:ext cx="590760" cy="59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6F39B7D-FEC1-E894-6CEF-7058F3E49115}"/>
                  </a:ext>
                </a:extLst>
              </p14:cNvPr>
              <p14:cNvContentPartPr/>
              <p14:nvPr/>
            </p14:nvContentPartPr>
            <p14:xfrm>
              <a:off x="4712543" y="3431185"/>
              <a:ext cx="234000" cy="9615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6F39B7D-FEC1-E894-6CEF-7058F3E49115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4649640" y="3368185"/>
                <a:ext cx="359447" cy="10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ADDB12C-9F95-771B-70C2-88F731385386}"/>
                  </a:ext>
                </a:extLst>
              </p14:cNvPr>
              <p14:cNvContentPartPr/>
              <p14:nvPr/>
            </p14:nvContentPartPr>
            <p14:xfrm>
              <a:off x="5094503" y="4407865"/>
              <a:ext cx="494280" cy="4237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ADDB12C-9F95-771B-70C2-88F731385386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5031503" y="4344865"/>
                <a:ext cx="619920" cy="54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B3DD37D-9A72-4C67-2566-A7DFE386DBA1}"/>
                  </a:ext>
                </a:extLst>
              </p14:cNvPr>
              <p14:cNvContentPartPr/>
              <p14:nvPr/>
            </p14:nvContentPartPr>
            <p14:xfrm>
              <a:off x="6101063" y="4948585"/>
              <a:ext cx="771120" cy="738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B3DD37D-9A72-4C67-2566-A7DFE386DBA1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6038063" y="4885585"/>
                <a:ext cx="89676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90EE65B-D560-71DC-81C0-613E20651144}"/>
                  </a:ext>
                </a:extLst>
              </p14:cNvPr>
              <p14:cNvContentPartPr/>
              <p14:nvPr/>
            </p14:nvContentPartPr>
            <p14:xfrm>
              <a:off x="6872183" y="4948585"/>
              <a:ext cx="166680" cy="97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90EE65B-D560-71DC-81C0-613E20651144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6809183" y="4885585"/>
                <a:ext cx="29232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E036F25-9432-0C38-17BC-BC480E83750D}"/>
                  </a:ext>
                </a:extLst>
              </p14:cNvPr>
              <p14:cNvContentPartPr/>
              <p14:nvPr/>
            </p14:nvContentPartPr>
            <p14:xfrm>
              <a:off x="7000343" y="4089265"/>
              <a:ext cx="1418400" cy="24742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E036F25-9432-0C38-17BC-BC480E83750D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6937359" y="4026274"/>
                <a:ext cx="1544008" cy="25999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391A2DFA-3F99-B0C0-D42D-873E3A184440}"/>
                  </a:ext>
                </a:extLst>
              </p14:cNvPr>
              <p14:cNvContentPartPr/>
              <p14:nvPr/>
            </p14:nvContentPartPr>
            <p14:xfrm>
              <a:off x="9181943" y="3976225"/>
              <a:ext cx="635040" cy="128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391A2DFA-3F99-B0C0-D42D-873E3A184440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9118943" y="3913225"/>
                <a:ext cx="760680" cy="254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F3BC1CC1-A118-6EAF-CDED-4BD964D92581}"/>
              </a:ext>
            </a:extLst>
          </p:cNvPr>
          <p:cNvGrpSpPr/>
          <p:nvPr/>
        </p:nvGrpSpPr>
        <p:grpSpPr>
          <a:xfrm>
            <a:off x="4587263" y="4281145"/>
            <a:ext cx="3099240" cy="2204640"/>
            <a:chOff x="4587263" y="4281145"/>
            <a:chExt cx="3099240" cy="220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8DFB2CF-A37C-AACD-A3B2-792343A28333}"/>
                    </a:ext>
                  </a:extLst>
                </p14:cNvPr>
                <p14:cNvContentPartPr/>
                <p14:nvPr/>
              </p14:nvContentPartPr>
              <p14:xfrm>
                <a:off x="4587263" y="4330105"/>
                <a:ext cx="393840" cy="196488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57EB3B28-4703-CDB7-FECF-1A715379166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24623" y="4267465"/>
                  <a:ext cx="519480" cy="20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ADA12F3-144B-34B2-48F2-FEBF3A6883D1}"/>
                    </a:ext>
                  </a:extLst>
                </p14:cNvPr>
                <p14:cNvContentPartPr/>
                <p14:nvPr/>
              </p14:nvContentPartPr>
              <p14:xfrm>
                <a:off x="4898663" y="4712425"/>
                <a:ext cx="439200" cy="119304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D3226596-E616-CD10-8EAE-7899F8D93B6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836023" y="4649785"/>
                  <a:ext cx="564840" cy="13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59C02C3-E815-CBA3-6966-3B921A86A870}"/>
                    </a:ext>
                  </a:extLst>
                </p14:cNvPr>
                <p14:cNvContentPartPr/>
                <p14:nvPr/>
              </p14:nvContentPartPr>
              <p14:xfrm>
                <a:off x="4774103" y="5860825"/>
                <a:ext cx="128160" cy="7812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8BE174F9-0935-BA12-18B7-B6B12D8B0CA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711103" y="5797825"/>
                  <a:ext cx="25380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A51D8AC-FDC1-765A-13EE-ADAAF3CB5508}"/>
                    </a:ext>
                  </a:extLst>
                </p14:cNvPr>
                <p14:cNvContentPartPr/>
                <p14:nvPr/>
              </p14:nvContentPartPr>
              <p14:xfrm>
                <a:off x="5584463" y="4281145"/>
                <a:ext cx="649440" cy="195156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97F873AA-A803-DB49-ACAE-F60E54D961F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521823" y="4218145"/>
                  <a:ext cx="775080" cy="20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EE28089-CFE8-19E9-DD5A-1DEA4ED6F38A}"/>
                    </a:ext>
                  </a:extLst>
                </p14:cNvPr>
                <p14:cNvContentPartPr/>
                <p14:nvPr/>
              </p14:nvContentPartPr>
              <p14:xfrm>
                <a:off x="5819543" y="5748145"/>
                <a:ext cx="183600" cy="15588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0ACC5452-C88A-3B5E-81AC-6C4906E8B56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756543" y="5685145"/>
                  <a:ext cx="30924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EB5F752-58A1-5FA2-44E5-381378579674}"/>
                    </a:ext>
                  </a:extLst>
                </p14:cNvPr>
                <p14:cNvContentPartPr/>
                <p14:nvPr/>
              </p14:nvContentPartPr>
              <p14:xfrm>
                <a:off x="6489503" y="5020225"/>
                <a:ext cx="717480" cy="146556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6364EA1B-CAB8-6DD9-B0B3-7490FC13431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426863" y="4957225"/>
                  <a:ext cx="843120" cy="159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205D7FA-610D-0D2F-DA9A-0855BFCCF8E0}"/>
                    </a:ext>
                  </a:extLst>
                </p14:cNvPr>
                <p14:cNvContentPartPr/>
                <p14:nvPr/>
              </p14:nvContentPartPr>
              <p14:xfrm>
                <a:off x="6681743" y="6277705"/>
                <a:ext cx="142560" cy="1764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D0E8C25B-7A76-523F-9F40-2ECC1EB0D68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618743" y="6215065"/>
                  <a:ext cx="2682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1961ADB-3135-04C7-1274-29AC594AA87C}"/>
                    </a:ext>
                  </a:extLst>
                </p14:cNvPr>
                <p14:cNvContentPartPr/>
                <p14:nvPr/>
              </p14:nvContentPartPr>
              <p14:xfrm>
                <a:off x="7541783" y="6307945"/>
                <a:ext cx="144720" cy="360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16DEC803-D741-5E8E-995E-ED2599D4B89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478783" y="6244945"/>
                  <a:ext cx="270360" cy="12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E712B00-F81B-D02A-1BBD-13E22D8B9E58}"/>
              </a:ext>
            </a:extLst>
          </p:cNvPr>
          <p:cNvGrpSpPr/>
          <p:nvPr/>
        </p:nvGrpSpPr>
        <p:grpSpPr>
          <a:xfrm>
            <a:off x="3810023" y="2596705"/>
            <a:ext cx="6092960" cy="1674000"/>
            <a:chOff x="3810023" y="2596705"/>
            <a:chExt cx="6092960" cy="167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8919A36-6142-997D-7326-B65078DC7AD6}"/>
                    </a:ext>
                  </a:extLst>
                </p14:cNvPr>
                <p14:cNvContentPartPr/>
                <p14:nvPr/>
              </p14:nvContentPartPr>
              <p14:xfrm>
                <a:off x="5913503" y="3323185"/>
                <a:ext cx="2303280" cy="39528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EE108D09-8B2C-0976-E9CD-07B55DBD5E7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850503" y="3260545"/>
                  <a:ext cx="2428920" cy="52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75DE7EB-FEE6-DCD2-B595-C2548D42D964}"/>
                    </a:ext>
                  </a:extLst>
                </p14:cNvPr>
                <p14:cNvContentPartPr/>
                <p14:nvPr/>
              </p14:nvContentPartPr>
              <p14:xfrm>
                <a:off x="8218583" y="3696505"/>
                <a:ext cx="934920" cy="42156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0E748B0C-4C05-D392-C4AE-91526AF7C8D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155583" y="3633865"/>
                  <a:ext cx="1060560" cy="54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68A2490-75F4-CEF7-2D8E-66E13103E372}"/>
                    </a:ext>
                  </a:extLst>
                </p14:cNvPr>
                <p14:cNvContentPartPr/>
                <p14:nvPr/>
              </p14:nvContentPartPr>
              <p14:xfrm>
                <a:off x="8413703" y="4113025"/>
                <a:ext cx="1190160" cy="15768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04E9F0DB-6628-1850-9DE4-3FDD36C1B01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350703" y="4050025"/>
                  <a:ext cx="131580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D786E16-9B5C-C160-64B6-41061B39F720}"/>
                    </a:ext>
                  </a:extLst>
                </p14:cNvPr>
                <p14:cNvContentPartPr/>
                <p14:nvPr/>
              </p14:nvContentPartPr>
              <p14:xfrm>
                <a:off x="3945383" y="2596705"/>
                <a:ext cx="843480" cy="50004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D6BB63BE-80BA-0BBA-F78E-715D51080B5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882383" y="2534065"/>
                  <a:ext cx="96912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7A6F96E-7B8B-E8B7-895E-90BCF29457C5}"/>
                    </a:ext>
                  </a:extLst>
                </p14:cNvPr>
                <p14:cNvContentPartPr/>
                <p14:nvPr/>
              </p14:nvContentPartPr>
              <p14:xfrm>
                <a:off x="3810023" y="3121945"/>
                <a:ext cx="364680" cy="25704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D7CBE3F6-62F3-30E7-6FB8-978FC5D1DC9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747023" y="3058945"/>
                  <a:ext cx="49032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16E4149-F63F-3AD3-9D75-59AC8698E67B}"/>
                    </a:ext>
                  </a:extLst>
                </p14:cNvPr>
                <p14:cNvContentPartPr/>
                <p14:nvPr/>
              </p14:nvContentPartPr>
              <p14:xfrm>
                <a:off x="4670423" y="2874265"/>
                <a:ext cx="53280" cy="828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E5181D83-0945-EFB4-86A6-F393B23A9CD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607423" y="2811625"/>
                  <a:ext cx="1789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AC7463F-5679-B4EC-A456-7487CB9153CA}"/>
                    </a:ext>
                  </a:extLst>
                </p14:cNvPr>
                <p14:cNvContentPartPr/>
                <p14:nvPr/>
              </p14:nvContentPartPr>
              <p14:xfrm>
                <a:off x="4670423" y="2882185"/>
                <a:ext cx="96840" cy="1620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78C2FE91-22EB-2179-B4DC-E1FB456F0CD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607423" y="2819545"/>
                  <a:ext cx="2224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E9EDFBAB-7719-8597-3930-11E30A0C1F95}"/>
                    </a:ext>
                  </a:extLst>
                </p14:cNvPr>
                <p14:cNvContentPartPr/>
                <p14:nvPr/>
              </p14:nvContentPartPr>
              <p14:xfrm>
                <a:off x="4637263" y="3340825"/>
                <a:ext cx="515880" cy="17640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427B1779-B3CF-1C17-E7E5-A15E633E65F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601263" y="3304825"/>
                  <a:ext cx="58752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1EE8D5C-651F-BE60-893F-733BFC167156}"/>
                    </a:ext>
                  </a:extLst>
                </p14:cNvPr>
                <p14:cNvContentPartPr/>
                <p14:nvPr/>
              </p14:nvContentPartPr>
              <p14:xfrm>
                <a:off x="4844263" y="3261265"/>
                <a:ext cx="318240" cy="14940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19579EEA-2F1F-E047-B387-30176915D61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808623" y="3225625"/>
                  <a:ext cx="3898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2908266-7CBC-73AF-C366-D8F4B2C156FC}"/>
                    </a:ext>
                  </a:extLst>
                </p14:cNvPr>
                <p14:cNvContentPartPr/>
                <p14:nvPr/>
              </p14:nvContentPartPr>
              <p14:xfrm>
                <a:off x="9539023" y="4062265"/>
                <a:ext cx="363960" cy="43200"/>
              </p14:xfrm>
            </p:contentPart>
          </mc:Choice>
          <mc:Fallback xmlns=""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6768F14F-DF3F-EF83-AAB7-0EEA339BE50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503383" y="4026265"/>
                  <a:ext cx="4356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1004DD2-2709-1A8E-AC7B-4937573373F1}"/>
                    </a:ext>
                  </a:extLst>
                </p14:cNvPr>
                <p14:cNvContentPartPr/>
                <p14:nvPr/>
              </p14:nvContentPartPr>
              <p14:xfrm>
                <a:off x="9632983" y="4111585"/>
                <a:ext cx="243720" cy="44640"/>
              </p14:xfrm>
            </p:contentPart>
          </mc:Choice>
          <mc:Fallback xmlns="">
            <p:pic>
              <p:nvPicPr>
                <p:cNvPr id="223" name="Ink 222">
                  <a:extLst>
                    <a:ext uri="{FF2B5EF4-FFF2-40B4-BE49-F238E27FC236}">
                      <a16:creationId xmlns:a16="http://schemas.microsoft.com/office/drawing/2014/main" id="{AC05526E-0EFA-6731-E854-B70A4C1998B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597343" y="4075585"/>
                  <a:ext cx="315360" cy="11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1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22572720-48F3-C2C6-F4AF-473FB381E075}"/>
                  </a:ext>
                </a:extLst>
              </p14:cNvPr>
              <p14:cNvContentPartPr/>
              <p14:nvPr/>
            </p14:nvContentPartPr>
            <p14:xfrm>
              <a:off x="4654183" y="5912811"/>
              <a:ext cx="284760" cy="28548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22572720-48F3-C2C6-F4AF-473FB381E075}"/>
                  </a:ext>
                </a:extLst>
              </p:cNvPr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4582183" y="5768811"/>
                <a:ext cx="428400" cy="57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3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F53C0BA6-908F-DFD4-B958-88ACBAE1C51A}"/>
                  </a:ext>
                </a:extLst>
              </p14:cNvPr>
              <p14:cNvContentPartPr/>
              <p14:nvPr/>
            </p14:nvContentPartPr>
            <p14:xfrm>
              <a:off x="5778823" y="5734611"/>
              <a:ext cx="222120" cy="37080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F53C0BA6-908F-DFD4-B958-88ACBAE1C51A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5706823" y="5590611"/>
                <a:ext cx="365760" cy="65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5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A3D4D1DC-F4C3-2769-B711-90B8B5906180}"/>
                  </a:ext>
                </a:extLst>
              </p14:cNvPr>
              <p14:cNvContentPartPr/>
              <p14:nvPr/>
            </p14:nvContentPartPr>
            <p14:xfrm>
              <a:off x="6581623" y="6318531"/>
              <a:ext cx="197280" cy="1137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A3D4D1DC-F4C3-2769-B711-90B8B5906180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6509754" y="6174531"/>
                <a:ext cx="340658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7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B2F43096-A037-6050-D6A3-A1D9CD831683}"/>
                  </a:ext>
                </a:extLst>
              </p14:cNvPr>
              <p14:cNvContentPartPr/>
              <p14:nvPr/>
            </p14:nvContentPartPr>
            <p14:xfrm>
              <a:off x="7352023" y="6336531"/>
              <a:ext cx="320760" cy="20232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B2F43096-A037-6050-D6A3-A1D9CD831683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7280023" y="6192531"/>
                <a:ext cx="464400" cy="48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9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7A62FF06-0A15-65D0-3BC3-B173A333C2AC}"/>
                  </a:ext>
                </a:extLst>
              </p14:cNvPr>
              <p14:cNvContentPartPr/>
              <p14:nvPr/>
            </p14:nvContentPartPr>
            <p14:xfrm>
              <a:off x="9243103" y="3954411"/>
              <a:ext cx="537120" cy="2451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7A62FF06-0A15-65D0-3BC3-B173A333C2AC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9171103" y="3810622"/>
                <a:ext cx="680760" cy="5323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1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677C785F-7117-BEB6-3FFA-77A9675DE1D6}"/>
                  </a:ext>
                </a:extLst>
              </p14:cNvPr>
              <p14:cNvContentPartPr/>
              <p14:nvPr/>
            </p14:nvContentPartPr>
            <p14:xfrm>
              <a:off x="3842743" y="3163131"/>
              <a:ext cx="284400" cy="15552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677C785F-7117-BEB6-3FFA-77A9675DE1D6}"/>
                  </a:ext>
                </a:extLst>
              </p:cNvPr>
              <p:cNvPicPr/>
              <p:nvPr/>
            </p:nvPicPr>
            <p:blipFill>
              <a:blip r:embed="rId252"/>
              <a:stretch>
                <a:fillRect/>
              </a:stretch>
            </p:blipFill>
            <p:spPr>
              <a:xfrm>
                <a:off x="3770743" y="3019131"/>
                <a:ext cx="428040" cy="44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3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D28CA28E-1617-6288-787B-945473DF2B4B}"/>
                  </a:ext>
                </a:extLst>
              </p14:cNvPr>
              <p14:cNvContentPartPr/>
              <p14:nvPr/>
            </p14:nvContentPartPr>
            <p14:xfrm>
              <a:off x="4632223" y="5844051"/>
              <a:ext cx="175680" cy="31212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D28CA28E-1617-6288-787B-945473DF2B4B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4542223" y="5664258"/>
                <a:ext cx="355320" cy="671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5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378B75CF-7C36-74D4-2855-8834FF10D146}"/>
                  </a:ext>
                </a:extLst>
              </p14:cNvPr>
              <p14:cNvContentPartPr/>
              <p14:nvPr/>
            </p14:nvContentPartPr>
            <p14:xfrm>
              <a:off x="5720503" y="5877531"/>
              <a:ext cx="104400" cy="28368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378B75CF-7C36-74D4-2855-8834FF10D146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5630503" y="5697531"/>
                <a:ext cx="284040" cy="64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7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C006142B-6B86-A0E5-EC28-1038C6A18FB7}"/>
                  </a:ext>
                </a:extLst>
              </p14:cNvPr>
              <p14:cNvContentPartPr/>
              <p14:nvPr/>
            </p14:nvContentPartPr>
            <p14:xfrm>
              <a:off x="3997340" y="2408571"/>
              <a:ext cx="5221800" cy="259020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C006142B-6B86-A0E5-EC28-1038C6A18FB7}"/>
                  </a:ext>
                </a:extLst>
              </p:cNvPr>
              <p:cNvPicPr/>
              <p:nvPr/>
            </p:nvPicPr>
            <p:blipFill>
              <a:blip r:embed="rId258"/>
              <a:stretch>
                <a:fillRect/>
              </a:stretch>
            </p:blipFill>
            <p:spPr>
              <a:xfrm>
                <a:off x="3907700" y="2228571"/>
                <a:ext cx="5401440" cy="294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9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B563529F-8599-9C69-DE37-A6B8C4730696}"/>
                  </a:ext>
                </a:extLst>
              </p14:cNvPr>
              <p14:cNvContentPartPr/>
              <p14:nvPr/>
            </p14:nvContentPartPr>
            <p14:xfrm>
              <a:off x="4662260" y="4068171"/>
              <a:ext cx="3293280" cy="220824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B563529F-8599-9C69-DE37-A6B8C4730696}"/>
                  </a:ext>
                </a:extLst>
              </p:cNvPr>
              <p:cNvPicPr/>
              <p:nvPr/>
            </p:nvPicPr>
            <p:blipFill>
              <a:blip r:embed="rId260"/>
              <a:stretch>
                <a:fillRect/>
              </a:stretch>
            </p:blipFill>
            <p:spPr>
              <a:xfrm>
                <a:off x="4572620" y="3888171"/>
                <a:ext cx="3472920" cy="256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940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"/>
    </mc:Choice>
    <mc:Fallback xmlns="">
      <p:transition advClick="0" advTm="5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CD5B182F-695E-E175-D7EA-F15905E45316}"/>
                  </a:ext>
                </a:extLst>
              </p14:cNvPr>
              <p14:cNvContentPartPr/>
              <p14:nvPr/>
            </p14:nvContentPartPr>
            <p14:xfrm>
              <a:off x="4675103" y="3388345"/>
              <a:ext cx="573480" cy="209052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CD5B182F-695E-E175-D7EA-F15905E4531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12463" y="3325345"/>
                <a:ext cx="699120" cy="221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oup 93">
            <a:extLst>
              <a:ext uri="{FF2B5EF4-FFF2-40B4-BE49-F238E27FC236}">
                <a16:creationId xmlns:a16="http://schemas.microsoft.com/office/drawing/2014/main" id="{6D307008-C9B3-8A92-073E-D611575C6A7A}"/>
              </a:ext>
            </a:extLst>
          </p:cNvPr>
          <p:cNvGrpSpPr/>
          <p:nvPr/>
        </p:nvGrpSpPr>
        <p:grpSpPr>
          <a:xfrm>
            <a:off x="4267583" y="1904425"/>
            <a:ext cx="4689000" cy="2549880"/>
            <a:chOff x="4267583" y="1904425"/>
            <a:chExt cx="4689000" cy="254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26790401-DC95-1E9A-CD65-4607651BAEBB}"/>
                    </a:ext>
                  </a:extLst>
                </p14:cNvPr>
                <p14:cNvContentPartPr/>
                <p14:nvPr/>
              </p14:nvContentPartPr>
              <p14:xfrm>
                <a:off x="4267583" y="2566825"/>
                <a:ext cx="852120" cy="8251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26790401-DC95-1E9A-CD65-4607651BAEB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204943" y="2503825"/>
                  <a:ext cx="977760" cy="9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F30C2057-EEA9-44AE-22BC-8AADAE4150F1}"/>
                    </a:ext>
                  </a:extLst>
                </p14:cNvPr>
                <p14:cNvContentPartPr/>
                <p14:nvPr/>
              </p14:nvContentPartPr>
              <p14:xfrm>
                <a:off x="4983983" y="2899825"/>
                <a:ext cx="33840" cy="468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F30C2057-EEA9-44AE-22BC-8AADAE4150F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920983" y="2836825"/>
                  <a:ext cx="1594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835F5B6F-9799-7671-89D8-4D7E278211A0}"/>
                    </a:ext>
                  </a:extLst>
                </p14:cNvPr>
                <p14:cNvContentPartPr/>
                <p14:nvPr/>
              </p14:nvContentPartPr>
              <p14:xfrm>
                <a:off x="5118263" y="2446945"/>
                <a:ext cx="795600" cy="3517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835F5B6F-9799-7671-89D8-4D7E278211A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055623" y="2384305"/>
                  <a:ext cx="921240" cy="47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22DDD311-B9E4-AE1B-7830-3FFFB040E70E}"/>
                    </a:ext>
                  </a:extLst>
                </p14:cNvPr>
                <p14:cNvContentPartPr/>
                <p14:nvPr/>
              </p14:nvContentPartPr>
              <p14:xfrm>
                <a:off x="5079743" y="1994065"/>
                <a:ext cx="301680" cy="5824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22DDD311-B9E4-AE1B-7830-3FFFB040E70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016743" y="1931425"/>
                  <a:ext cx="427320" cy="70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76BE5585-31FC-52FA-BCBF-EB235BD56BDB}"/>
                    </a:ext>
                  </a:extLst>
                </p14:cNvPr>
                <p14:cNvContentPartPr/>
                <p14:nvPr/>
              </p14:nvContentPartPr>
              <p14:xfrm>
                <a:off x="4993343" y="2030785"/>
                <a:ext cx="454680" cy="2570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76BE5585-31FC-52FA-BCBF-EB235BD56BD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930343" y="1967785"/>
                  <a:ext cx="58032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A3C11122-FB4F-07B0-5023-33B5D5A01D5C}"/>
                    </a:ext>
                  </a:extLst>
                </p14:cNvPr>
                <p14:cNvContentPartPr/>
                <p14:nvPr/>
              </p14:nvContentPartPr>
              <p14:xfrm>
                <a:off x="5301143" y="1904425"/>
                <a:ext cx="286920" cy="13104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A3C11122-FB4F-07B0-5023-33B5D5A01D5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238143" y="1841425"/>
                  <a:ext cx="41256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953ED4B7-F39B-A58F-1B96-CB3024D571E7}"/>
                    </a:ext>
                  </a:extLst>
                </p14:cNvPr>
                <p14:cNvContentPartPr/>
                <p14:nvPr/>
              </p14:nvContentPartPr>
              <p14:xfrm>
                <a:off x="5530463" y="2192425"/>
                <a:ext cx="467640" cy="3999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953ED4B7-F39B-A58F-1B96-CB3024D571E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467463" y="2129785"/>
                  <a:ext cx="593280" cy="52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0BD97CC4-6CD0-A2D0-1B09-3AF828EC6BAE}"/>
                    </a:ext>
                  </a:extLst>
                </p14:cNvPr>
                <p14:cNvContentPartPr/>
                <p14:nvPr/>
              </p14:nvContentPartPr>
              <p14:xfrm>
                <a:off x="5774543" y="2121145"/>
                <a:ext cx="187200" cy="1875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0BD97CC4-6CD0-A2D0-1B09-3AF828EC6BA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711543" y="2058145"/>
                  <a:ext cx="31284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319CACFD-7462-AB65-9501-28C3E6C1EE55}"/>
                    </a:ext>
                  </a:extLst>
                </p14:cNvPr>
                <p14:cNvContentPartPr/>
                <p14:nvPr/>
              </p14:nvContentPartPr>
              <p14:xfrm>
                <a:off x="6029783" y="1984705"/>
                <a:ext cx="210960" cy="20160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319CACFD-7462-AB65-9501-28C3E6C1EE5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966783" y="1922065"/>
                  <a:ext cx="33660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EFB742D8-ED2E-D229-B467-BC936C7CCFB9}"/>
                    </a:ext>
                  </a:extLst>
                </p14:cNvPr>
                <p14:cNvContentPartPr/>
                <p14:nvPr/>
              </p14:nvContentPartPr>
              <p14:xfrm>
                <a:off x="5749703" y="2787145"/>
                <a:ext cx="3206880" cy="16671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EFB742D8-ED2E-D229-B467-BC936C7CCFB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686703" y="2724505"/>
                  <a:ext cx="3332520" cy="179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372CA22E-22F2-9028-3248-2A6D080C208C}"/>
              </a:ext>
            </a:extLst>
          </p:cNvPr>
          <p:cNvGrpSpPr/>
          <p:nvPr/>
        </p:nvGrpSpPr>
        <p:grpSpPr>
          <a:xfrm>
            <a:off x="5169023" y="3963985"/>
            <a:ext cx="2936520" cy="2519280"/>
            <a:chOff x="5169023" y="3963985"/>
            <a:chExt cx="2936520" cy="251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8E530941-9769-9885-B9CF-99C6550B5946}"/>
                    </a:ext>
                  </a:extLst>
                </p14:cNvPr>
                <p14:cNvContentPartPr/>
                <p14:nvPr/>
              </p14:nvContentPartPr>
              <p14:xfrm>
                <a:off x="6679223" y="4295545"/>
                <a:ext cx="1426320" cy="21877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8E530941-9769-9885-B9CF-99C6550B594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616583" y="4232545"/>
                  <a:ext cx="1551960" cy="231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2E815366-DBE9-273B-A816-FB1804F6C313}"/>
                    </a:ext>
                  </a:extLst>
                </p14:cNvPr>
                <p14:cNvContentPartPr/>
                <p14:nvPr/>
              </p14:nvContentPartPr>
              <p14:xfrm>
                <a:off x="5169023" y="4190785"/>
                <a:ext cx="363960" cy="8013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2E815366-DBE9-273B-A816-FB1804F6C31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06023" y="4127785"/>
                  <a:ext cx="489600" cy="9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E15A25B9-2921-3B34-BFD3-15B9E78686B2}"/>
                    </a:ext>
                  </a:extLst>
                </p14:cNvPr>
                <p14:cNvContentPartPr/>
                <p14:nvPr/>
              </p14:nvContentPartPr>
              <p14:xfrm>
                <a:off x="5229143" y="4829785"/>
                <a:ext cx="118440" cy="4464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E15A25B9-2921-3B34-BFD3-15B9E78686B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166503" y="4767145"/>
                  <a:ext cx="2440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144CE9A6-9ED8-E470-1DFF-715C39104110}"/>
                    </a:ext>
                  </a:extLst>
                </p14:cNvPr>
                <p14:cNvContentPartPr/>
                <p14:nvPr/>
              </p14:nvContentPartPr>
              <p14:xfrm>
                <a:off x="5330303" y="4325425"/>
                <a:ext cx="1060200" cy="15591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144CE9A6-9ED8-E470-1DFF-715C3910411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267663" y="4262785"/>
                  <a:ext cx="1185840" cy="168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A1B901CB-5A8B-DF98-DD1C-7C8D620B1B17}"/>
                    </a:ext>
                  </a:extLst>
                </p14:cNvPr>
                <p14:cNvContentPartPr/>
                <p14:nvPr/>
              </p14:nvContentPartPr>
              <p14:xfrm>
                <a:off x="6096023" y="5212105"/>
                <a:ext cx="848160" cy="11412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A1B901CB-5A8B-DF98-DD1C-7C8D620B1B1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033023" y="5149105"/>
                  <a:ext cx="97380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B6DF0B00-9B19-692E-C69E-5D80EECA3DAE}"/>
                    </a:ext>
                  </a:extLst>
                </p14:cNvPr>
                <p14:cNvContentPartPr/>
                <p14:nvPr/>
              </p14:nvContentPartPr>
              <p14:xfrm>
                <a:off x="6264143" y="5254225"/>
                <a:ext cx="795960" cy="11840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B6DF0B00-9B19-692E-C69E-5D80EECA3DA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201503" y="5191225"/>
                  <a:ext cx="921600" cy="130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01273317-C38C-694A-850E-BFDD716D1F05}"/>
                    </a:ext>
                  </a:extLst>
                </p14:cNvPr>
                <p14:cNvContentPartPr/>
                <p14:nvPr/>
              </p14:nvContentPartPr>
              <p14:xfrm>
                <a:off x="7172783" y="6226945"/>
                <a:ext cx="258480" cy="1209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01273317-C38C-694A-850E-BFDD716D1F0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110143" y="6163945"/>
                  <a:ext cx="38412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29CD0D8F-8250-55B6-478B-023666C38E60}"/>
                    </a:ext>
                  </a:extLst>
                </p14:cNvPr>
                <p14:cNvContentPartPr/>
                <p14:nvPr/>
              </p14:nvContentPartPr>
              <p14:xfrm>
                <a:off x="6291863" y="6237745"/>
                <a:ext cx="325080" cy="8640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29CD0D8F-8250-55B6-478B-023666C38E6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228863" y="6175105"/>
                  <a:ext cx="4507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2D7857C6-D552-AADE-339A-A567C7637736}"/>
                    </a:ext>
                  </a:extLst>
                </p14:cNvPr>
                <p14:cNvContentPartPr/>
                <p14:nvPr/>
              </p14:nvContentPartPr>
              <p14:xfrm>
                <a:off x="6392663" y="4642585"/>
                <a:ext cx="339840" cy="9720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2D7857C6-D552-AADE-339A-A567C763773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330023" y="4579945"/>
                  <a:ext cx="4654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0C0A83FB-1930-CE66-E84B-7CA865D49BCA}"/>
                    </a:ext>
                  </a:extLst>
                </p14:cNvPr>
                <p14:cNvContentPartPr/>
                <p14:nvPr/>
              </p14:nvContentPartPr>
              <p14:xfrm>
                <a:off x="5332823" y="3963985"/>
                <a:ext cx="335160" cy="43164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0C0A83FB-1930-CE66-E84B-7CA865D49BC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269823" y="3900985"/>
                  <a:ext cx="460800" cy="55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C70B964C-9008-CC29-ADAD-7F7BE1D725DD}"/>
                    </a:ext>
                  </a:extLst>
                </p14:cNvPr>
                <p14:cNvContentPartPr/>
                <p14:nvPr/>
              </p14:nvContentPartPr>
              <p14:xfrm>
                <a:off x="5236343" y="4027345"/>
                <a:ext cx="138240" cy="18108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C70B964C-9008-CC29-ADAD-7F7BE1D725D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173703" y="3964705"/>
                  <a:ext cx="263880" cy="306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BF272878-4462-6646-6E9E-150CC55C294E}"/>
                  </a:ext>
                </a:extLst>
              </p14:cNvPr>
              <p14:cNvContentPartPr/>
              <p14:nvPr/>
            </p14:nvContentPartPr>
            <p14:xfrm>
              <a:off x="4310063" y="3179691"/>
              <a:ext cx="363240" cy="18756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BF272878-4462-6646-6E9E-150CC55C294E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220423" y="2999691"/>
                <a:ext cx="542880" cy="54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D4B5A0DA-4A73-64A5-404A-77A0C903BC3C}"/>
                  </a:ext>
                </a:extLst>
              </p14:cNvPr>
              <p14:cNvContentPartPr/>
              <p14:nvPr/>
            </p14:nvContentPartPr>
            <p14:xfrm>
              <a:off x="6314543" y="6271371"/>
              <a:ext cx="309960" cy="14688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D4B5A0DA-4A73-64A5-404A-77A0C903BC3C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224543" y="6091371"/>
                <a:ext cx="48960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39302C47-1CDE-3BE7-7649-795D0AFB93C7}"/>
                  </a:ext>
                </a:extLst>
              </p14:cNvPr>
              <p14:cNvContentPartPr/>
              <p14:nvPr/>
            </p14:nvContentPartPr>
            <p14:xfrm>
              <a:off x="7080623" y="6238611"/>
              <a:ext cx="311760" cy="19692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39302C47-1CDE-3BE7-7649-795D0AFB93C7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990983" y="6058611"/>
                <a:ext cx="491400" cy="556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1C37D317-6B0B-8328-CA5B-B68C99506CF5}"/>
              </a:ext>
            </a:extLst>
          </p:cNvPr>
          <p:cNvGrpSpPr/>
          <p:nvPr/>
        </p:nvGrpSpPr>
        <p:grpSpPr>
          <a:xfrm>
            <a:off x="5462783" y="2227491"/>
            <a:ext cx="592920" cy="409680"/>
            <a:chOff x="5462783" y="2227491"/>
            <a:chExt cx="592920" cy="40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0716D8A-BA87-374F-929F-5AB6079CC085}"/>
                    </a:ext>
                  </a:extLst>
                </p14:cNvPr>
                <p14:cNvContentPartPr/>
                <p14:nvPr/>
              </p14:nvContentPartPr>
              <p14:xfrm>
                <a:off x="5462783" y="2405331"/>
                <a:ext cx="544680" cy="231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0716D8A-BA87-374F-929F-5AB6079CC08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427143" y="2369331"/>
                  <a:ext cx="61632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B87C532-1128-5359-3E3B-D0010BB647E8}"/>
                    </a:ext>
                  </a:extLst>
                </p14:cNvPr>
                <p14:cNvContentPartPr/>
                <p14:nvPr/>
              </p14:nvContentPartPr>
              <p14:xfrm>
                <a:off x="5472503" y="2227491"/>
                <a:ext cx="583200" cy="2984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B87C532-1128-5359-3E3B-D0010BB647E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436863" y="2191851"/>
                  <a:ext cx="654840" cy="37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86E2090-A71F-CB3C-1DE1-B5A512D2B0F8}"/>
              </a:ext>
            </a:extLst>
          </p:cNvPr>
          <p:cNvGrpSpPr/>
          <p:nvPr/>
        </p:nvGrpSpPr>
        <p:grpSpPr>
          <a:xfrm>
            <a:off x="8529263" y="3904011"/>
            <a:ext cx="607320" cy="171360"/>
            <a:chOff x="8529263" y="3904011"/>
            <a:chExt cx="607320" cy="17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1D21EA73-5321-D5A8-7D3A-D42C89B4F85F}"/>
                    </a:ext>
                  </a:extLst>
                </p14:cNvPr>
                <p14:cNvContentPartPr/>
                <p14:nvPr/>
              </p14:nvContentPartPr>
              <p14:xfrm>
                <a:off x="8529263" y="3904011"/>
                <a:ext cx="508680" cy="132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1D21EA73-5321-D5A8-7D3A-D42C89B4F85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493623" y="3868011"/>
                  <a:ext cx="5803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F600DDD-A422-DED3-59C4-BDA8EDBEA641}"/>
                    </a:ext>
                  </a:extLst>
                </p14:cNvPr>
                <p14:cNvContentPartPr/>
                <p14:nvPr/>
              </p14:nvContentPartPr>
              <p14:xfrm>
                <a:off x="8738783" y="3952971"/>
                <a:ext cx="397800" cy="1224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F600DDD-A422-DED3-59C4-BDA8EDBEA64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703143" y="3917331"/>
                  <a:ext cx="469440" cy="19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A1A94D4-06E8-AE1B-1F2A-F5DBA48BE1EC}"/>
              </a:ext>
            </a:extLst>
          </p:cNvPr>
          <p:cNvGrpSpPr/>
          <p:nvPr/>
        </p:nvGrpSpPr>
        <p:grpSpPr>
          <a:xfrm>
            <a:off x="5443703" y="2911131"/>
            <a:ext cx="852840" cy="529920"/>
            <a:chOff x="5443703" y="2911131"/>
            <a:chExt cx="852840" cy="52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1628551-D0C5-7E32-8FA6-08642E84139C}"/>
                    </a:ext>
                  </a:extLst>
                </p14:cNvPr>
                <p14:cNvContentPartPr/>
                <p14:nvPr/>
              </p14:nvContentPartPr>
              <p14:xfrm>
                <a:off x="5443703" y="3180771"/>
                <a:ext cx="523080" cy="2602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1628551-D0C5-7E32-8FA6-08642E84139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407703" y="3144771"/>
                  <a:ext cx="59472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3F6B307-F904-561A-F79A-F9E1198722EE}"/>
                    </a:ext>
                  </a:extLst>
                </p14:cNvPr>
                <p14:cNvContentPartPr/>
                <p14:nvPr/>
              </p14:nvContentPartPr>
              <p14:xfrm>
                <a:off x="5638823" y="3144411"/>
                <a:ext cx="316080" cy="1224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3F6B307-F904-561A-F79A-F9E1198722E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602823" y="3108411"/>
                  <a:ext cx="38772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5E3F763-046F-C585-F56C-EE69B73B27AA}"/>
                    </a:ext>
                  </a:extLst>
                </p14:cNvPr>
                <p14:cNvContentPartPr/>
                <p14:nvPr/>
              </p14:nvContentPartPr>
              <p14:xfrm>
                <a:off x="5915663" y="3147291"/>
                <a:ext cx="171360" cy="954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5E3F763-046F-C585-F56C-EE69B73B27A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880023" y="3111651"/>
                  <a:ext cx="24300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A28825B-6CB0-BD2A-B1EC-D5017AAC42FB}"/>
                    </a:ext>
                  </a:extLst>
                </p14:cNvPr>
                <p14:cNvContentPartPr/>
                <p14:nvPr/>
              </p14:nvContentPartPr>
              <p14:xfrm>
                <a:off x="5862743" y="2911131"/>
                <a:ext cx="433800" cy="4017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A28825B-6CB0-BD2A-B1EC-D5017AAC42F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827103" y="2875491"/>
                  <a:ext cx="505440" cy="47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4255406-97B8-C6E6-98B1-02C8F7969A38}"/>
              </a:ext>
            </a:extLst>
          </p:cNvPr>
          <p:cNvGrpSpPr/>
          <p:nvPr/>
        </p:nvGrpSpPr>
        <p:grpSpPr>
          <a:xfrm>
            <a:off x="6060383" y="5592771"/>
            <a:ext cx="1233360" cy="363600"/>
            <a:chOff x="6060383" y="5592771"/>
            <a:chExt cx="1233360" cy="36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EDB8F26-4D23-230A-58AA-E6BECC6C8DDD}"/>
                    </a:ext>
                  </a:extLst>
                </p14:cNvPr>
                <p14:cNvContentPartPr/>
                <p14:nvPr/>
              </p14:nvContentPartPr>
              <p14:xfrm>
                <a:off x="6060383" y="5592771"/>
                <a:ext cx="1098720" cy="2304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EDB8F26-4D23-230A-58AA-E6BECC6C8DD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024383" y="5557131"/>
                  <a:ext cx="117036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C8EF232-C340-9540-08E7-F5A219EC0C0D}"/>
                    </a:ext>
                  </a:extLst>
                </p14:cNvPr>
                <p14:cNvContentPartPr/>
                <p14:nvPr/>
              </p14:nvContentPartPr>
              <p14:xfrm>
                <a:off x="6226343" y="5696091"/>
                <a:ext cx="1067400" cy="2602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C8EF232-C340-9540-08E7-F5A219EC0C0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190703" y="5660091"/>
                  <a:ext cx="1139040" cy="331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B5BDECB-B94E-C882-641F-BD23839E638F}"/>
                  </a:ext>
                </a:extLst>
              </p14:cNvPr>
              <p14:cNvContentPartPr/>
              <p14:nvPr/>
            </p14:nvContentPartPr>
            <p14:xfrm>
              <a:off x="5029703" y="1949931"/>
              <a:ext cx="430560" cy="6282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B5BDECB-B94E-C882-641F-BD23839E638F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4939703" y="1769931"/>
                <a:ext cx="610200" cy="9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C9DDCE6-F409-3094-6520-EF1A7529409D}"/>
                  </a:ext>
                </a:extLst>
              </p14:cNvPr>
              <p14:cNvContentPartPr/>
              <p14:nvPr/>
            </p14:nvContentPartPr>
            <p14:xfrm>
              <a:off x="5471063" y="2115171"/>
              <a:ext cx="560880" cy="4730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C9DDCE6-F409-3094-6520-EF1A7529409D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5381063" y="1935171"/>
                <a:ext cx="740520" cy="83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99" name="Group 98">
            <a:extLst>
              <a:ext uri="{FF2B5EF4-FFF2-40B4-BE49-F238E27FC236}">
                <a16:creationId xmlns:a16="http://schemas.microsoft.com/office/drawing/2014/main" id="{96D1C854-DAA7-0B98-B08A-918716D789A5}"/>
              </a:ext>
            </a:extLst>
          </p:cNvPr>
          <p:cNvGrpSpPr/>
          <p:nvPr/>
        </p:nvGrpSpPr>
        <p:grpSpPr>
          <a:xfrm>
            <a:off x="2006423" y="2119851"/>
            <a:ext cx="1736363" cy="1262932"/>
            <a:chOff x="2006423" y="2119851"/>
            <a:chExt cx="1736363" cy="126293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FC24D3CE-8613-D239-5EB8-B806A456EEAF}"/>
                    </a:ext>
                  </a:extLst>
                </p14:cNvPr>
                <p14:cNvContentPartPr/>
                <p14:nvPr/>
              </p14:nvContentPartPr>
              <p14:xfrm>
                <a:off x="2006423" y="2294091"/>
                <a:ext cx="635760" cy="61668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FC24D3CE-8613-D239-5EB8-B806A456EEA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970423" y="2258451"/>
                  <a:ext cx="707400" cy="68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C8B17D4C-8ADB-B689-9F0E-CA417ACB0BB3}"/>
                    </a:ext>
                  </a:extLst>
                </p14:cNvPr>
                <p14:cNvContentPartPr/>
                <p14:nvPr/>
              </p14:nvContentPartPr>
              <p14:xfrm>
                <a:off x="2321783" y="2119851"/>
                <a:ext cx="576000" cy="7696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C8B17D4C-8ADB-B689-9F0E-CA417ACB0BB3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286143" y="2083851"/>
                  <a:ext cx="647640" cy="84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CA2AAC06-0A77-D50F-2026-343C3B50C451}"/>
                    </a:ext>
                  </a:extLst>
                </p14:cNvPr>
                <p14:cNvContentPartPr/>
                <p14:nvPr/>
              </p14:nvContentPartPr>
              <p14:xfrm>
                <a:off x="2744783" y="2494251"/>
                <a:ext cx="163080" cy="2397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CA2AAC06-0A77-D50F-2026-343C3B50C451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709143" y="2458251"/>
                  <a:ext cx="23472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FF0BA458-3D16-24ED-38B6-1D7291653441}"/>
                    </a:ext>
                  </a:extLst>
                </p14:cNvPr>
                <p14:cNvContentPartPr/>
                <p14:nvPr/>
              </p14:nvContentPartPr>
              <p14:xfrm>
                <a:off x="2700143" y="2187891"/>
                <a:ext cx="503640" cy="72180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FF0BA458-3D16-24ED-38B6-1D729165344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664143" y="2152251"/>
                  <a:ext cx="575280" cy="79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6CD1E25F-DDF7-2721-9D4B-71BF29D0E1EB}"/>
                    </a:ext>
                  </a:extLst>
                </p14:cNvPr>
                <p14:cNvContentPartPr/>
                <p14:nvPr/>
              </p14:nvContentPartPr>
              <p14:xfrm rot="21163945">
                <a:off x="2836846" y="2799950"/>
                <a:ext cx="905940" cy="582833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6CD1E25F-DDF7-2721-9D4B-71BF29D0E1E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 rot="21163945">
                  <a:off x="2798694" y="2761790"/>
                  <a:ext cx="981525" cy="658792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7AC8952-C28A-BBBD-BDA5-D4FC23A35F7C}"/>
                  </a:ext>
                </a:extLst>
              </p14:cNvPr>
              <p14:cNvContentPartPr/>
              <p14:nvPr/>
            </p14:nvContentPartPr>
            <p14:xfrm>
              <a:off x="4715180" y="2492451"/>
              <a:ext cx="4047120" cy="29311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7AC8952-C28A-BBBD-BDA5-D4FC23A35F7C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4625540" y="2312811"/>
                <a:ext cx="4226760" cy="32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BB931147-12C2-0795-FB67-05385BA15885}"/>
                  </a:ext>
                </a:extLst>
              </p14:cNvPr>
              <p14:cNvContentPartPr/>
              <p14:nvPr/>
            </p14:nvContentPartPr>
            <p14:xfrm>
              <a:off x="5286500" y="4075731"/>
              <a:ext cx="2745720" cy="22446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BB931147-12C2-0795-FB67-05385BA15885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5196860" y="3895731"/>
                <a:ext cx="2925360" cy="260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C4B615E-1640-F103-755D-4E901BEEF7FF}"/>
                  </a:ext>
                </a:extLst>
              </p14:cNvPr>
              <p14:cNvContentPartPr/>
              <p14:nvPr/>
            </p14:nvContentPartPr>
            <p14:xfrm>
              <a:off x="6408260" y="5275971"/>
              <a:ext cx="615240" cy="9716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C4B615E-1640-F103-755D-4E901BEEF7FF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6318260" y="5095971"/>
                <a:ext cx="794880" cy="133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385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"/>
    </mc:Choice>
    <mc:Fallback xmlns="">
      <p:transition advClick="0" advTm="5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760549E-93F3-B013-F53F-7CDF4F17A370}"/>
                  </a:ext>
                </a:extLst>
              </p14:cNvPr>
              <p14:cNvContentPartPr/>
              <p14:nvPr/>
            </p14:nvContentPartPr>
            <p14:xfrm>
              <a:off x="5141780" y="2744091"/>
              <a:ext cx="1985040" cy="3352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760549E-93F3-B013-F53F-7CDF4F17A3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69793" y="2600091"/>
                <a:ext cx="2128654" cy="36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73185C8-7F62-B513-42F6-78BCF833F6B3}"/>
                  </a:ext>
                </a:extLst>
              </p14:cNvPr>
              <p14:cNvContentPartPr/>
              <p14:nvPr/>
            </p14:nvContentPartPr>
            <p14:xfrm>
              <a:off x="5919740" y="3555171"/>
              <a:ext cx="1819080" cy="2618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73185C8-7F62-B513-42F6-78BCF833F6B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29740" y="3375171"/>
                <a:ext cx="1998720" cy="29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1B2C4C2-6601-3783-8720-F8E4D79F9ECD}"/>
                  </a:ext>
                </a:extLst>
              </p14:cNvPr>
              <p14:cNvContentPartPr/>
              <p14:nvPr/>
            </p14:nvContentPartPr>
            <p14:xfrm>
              <a:off x="4724900" y="4168611"/>
              <a:ext cx="616680" cy="1265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1B2C4C2-6601-3783-8720-F8E4D79F9EC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52858" y="4024611"/>
                <a:ext cx="760404" cy="155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263B062-F51E-425D-4DE5-37F96A7172F1}"/>
                  </a:ext>
                </a:extLst>
              </p14:cNvPr>
              <p14:cNvContentPartPr/>
              <p14:nvPr/>
            </p14:nvContentPartPr>
            <p14:xfrm>
              <a:off x="4684103" y="4105251"/>
              <a:ext cx="485280" cy="13186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263B062-F51E-425D-4DE5-37F96A7172F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621103" y="4042234"/>
                <a:ext cx="610920" cy="14443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79520D6-1227-D9FC-03EF-67B16EB27CE1}"/>
                  </a:ext>
                </a:extLst>
              </p14:cNvPr>
              <p14:cNvContentPartPr/>
              <p14:nvPr/>
            </p14:nvContentPartPr>
            <p14:xfrm>
              <a:off x="4766183" y="3239091"/>
              <a:ext cx="543240" cy="281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79520D6-1227-D9FC-03EF-67B16EB27CE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03183" y="3176091"/>
                <a:ext cx="668880" cy="4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37757B5-9311-B718-F96A-091D4A297AD7}"/>
                  </a:ext>
                </a:extLst>
              </p14:cNvPr>
              <p14:cNvContentPartPr/>
              <p14:nvPr/>
            </p14:nvContentPartPr>
            <p14:xfrm>
              <a:off x="5465303" y="3123531"/>
              <a:ext cx="38880" cy="97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37757B5-9311-B718-F96A-091D4A297AD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02881" y="3060531"/>
                <a:ext cx="163367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C4AE208-C967-1635-513A-3E40E54A3ECC}"/>
                  </a:ext>
                </a:extLst>
              </p14:cNvPr>
              <p14:cNvContentPartPr/>
              <p14:nvPr/>
            </p14:nvContentPartPr>
            <p14:xfrm>
              <a:off x="4887143" y="2704851"/>
              <a:ext cx="1171080" cy="4856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C4AE208-C967-1635-513A-3E40E54A3EC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824124" y="2641898"/>
                <a:ext cx="1296759" cy="6111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E7AE2F9-7709-2097-8D19-34EA3DB47329}"/>
                  </a:ext>
                </a:extLst>
              </p14:cNvPr>
              <p14:cNvContentPartPr/>
              <p14:nvPr/>
            </p14:nvContentPartPr>
            <p14:xfrm>
              <a:off x="6161543" y="2712771"/>
              <a:ext cx="1785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E7AE2F9-7709-2097-8D19-34EA3DB4732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098543" y="2649771"/>
                <a:ext cx="3042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4B41C2F-08C6-6575-67D8-982F7E487539}"/>
                  </a:ext>
                </a:extLst>
              </p14:cNvPr>
              <p14:cNvContentPartPr/>
              <p14:nvPr/>
            </p14:nvContentPartPr>
            <p14:xfrm>
              <a:off x="5050943" y="3530331"/>
              <a:ext cx="211320" cy="5565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4B41C2F-08C6-6575-67D8-982F7E48753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987943" y="3467331"/>
                <a:ext cx="336960" cy="68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4C67C3B-66ED-EC69-A267-4D8ABC45F06C}"/>
                  </a:ext>
                </a:extLst>
              </p14:cNvPr>
              <p14:cNvContentPartPr/>
              <p14:nvPr/>
            </p14:nvContentPartPr>
            <p14:xfrm>
              <a:off x="6053183" y="2990331"/>
              <a:ext cx="937440" cy="9518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4C67C3B-66ED-EC69-A267-4D8ABC45F06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990183" y="2927331"/>
                <a:ext cx="1063080" cy="10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2DA0394-8480-A873-E721-7139989D90EA}"/>
                  </a:ext>
                </a:extLst>
              </p14:cNvPr>
              <p14:cNvContentPartPr/>
              <p14:nvPr/>
            </p14:nvContentPartPr>
            <p14:xfrm>
              <a:off x="5796863" y="4127571"/>
              <a:ext cx="875520" cy="18676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2DA0394-8480-A873-E721-7139989D90E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733889" y="4064571"/>
                <a:ext cx="1001108" cy="19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6CAF3FA-F5A6-6B0A-7861-A6073A422319}"/>
                  </a:ext>
                </a:extLst>
              </p14:cNvPr>
              <p14:cNvContentPartPr/>
              <p14:nvPr/>
            </p14:nvContentPartPr>
            <p14:xfrm>
              <a:off x="5284583" y="4184451"/>
              <a:ext cx="763920" cy="14976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6CAF3FA-F5A6-6B0A-7861-A6073A42231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221583" y="4121451"/>
                <a:ext cx="889560" cy="162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974C727-11F8-6582-7CA4-43EA39772446}"/>
                  </a:ext>
                </a:extLst>
              </p14:cNvPr>
              <p14:cNvContentPartPr/>
              <p14:nvPr/>
            </p14:nvContentPartPr>
            <p14:xfrm>
              <a:off x="5120783" y="4925331"/>
              <a:ext cx="195480" cy="3049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974C727-11F8-6582-7CA4-43EA3977244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057783" y="4862331"/>
                <a:ext cx="321120" cy="43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3361453-78E2-B770-74A4-2CCF561786DF}"/>
                  </a:ext>
                </a:extLst>
              </p14:cNvPr>
              <p14:cNvContentPartPr/>
              <p14:nvPr/>
            </p14:nvContentPartPr>
            <p14:xfrm>
              <a:off x="6994943" y="3921291"/>
              <a:ext cx="890640" cy="19670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3361453-78E2-B770-74A4-2CCF561786D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931968" y="3858279"/>
                <a:ext cx="1016229" cy="20927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1B919A9-B943-6F57-22BF-96E7E5C4CD10}"/>
                  </a:ext>
                </a:extLst>
              </p14:cNvPr>
              <p14:cNvContentPartPr/>
              <p14:nvPr/>
            </p14:nvContentPartPr>
            <p14:xfrm>
              <a:off x="6377903" y="5392971"/>
              <a:ext cx="947520" cy="10238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1B919A9-B943-6F57-22BF-96E7E5C4CD1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314903" y="5329949"/>
                <a:ext cx="1073160" cy="1149524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290ECE3E-9C01-40CC-62C9-E7AA55C09E25}"/>
              </a:ext>
            </a:extLst>
          </p:cNvPr>
          <p:cNvGrpSpPr/>
          <p:nvPr/>
        </p:nvGrpSpPr>
        <p:grpSpPr>
          <a:xfrm>
            <a:off x="5653943" y="5772051"/>
            <a:ext cx="1105200" cy="579240"/>
            <a:chOff x="5653943" y="5772051"/>
            <a:chExt cx="1105200" cy="57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FF466E36-F056-6357-118B-EEAF36EE5C0A}"/>
                    </a:ext>
                  </a:extLst>
                </p14:cNvPr>
                <p14:cNvContentPartPr/>
                <p14:nvPr/>
              </p14:nvContentPartPr>
              <p14:xfrm>
                <a:off x="5653943" y="5853051"/>
                <a:ext cx="979920" cy="47124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C28BC1D8-99A8-6D71-91FB-BBA5BC9CAC3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591303" y="5790051"/>
                  <a:ext cx="1105560" cy="59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E0EE843A-26E5-BAF2-DFEF-D980F9C3FDFC}"/>
                    </a:ext>
                  </a:extLst>
                </p14:cNvPr>
                <p14:cNvContentPartPr/>
                <p14:nvPr/>
              </p14:nvContentPartPr>
              <p14:xfrm>
                <a:off x="6633503" y="5772051"/>
                <a:ext cx="74880" cy="7344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DC23414F-E5D0-F1FC-090F-37EFB17AFEC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570863" y="5709411"/>
                  <a:ext cx="20052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FA298B8E-05B1-093F-A7F7-EC290A91CD86}"/>
                    </a:ext>
                  </a:extLst>
                </p14:cNvPr>
                <p14:cNvContentPartPr/>
                <p14:nvPr/>
              </p14:nvContentPartPr>
              <p14:xfrm>
                <a:off x="5802623" y="6211251"/>
                <a:ext cx="231480" cy="11772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D514A9C3-90C6-4CAC-EF9A-35279F74A70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739623" y="6148611"/>
                  <a:ext cx="35712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0CAA7D2E-057F-ADF6-EFD1-63454B2648BE}"/>
                    </a:ext>
                  </a:extLst>
                </p14:cNvPr>
                <p14:cNvContentPartPr/>
                <p14:nvPr/>
              </p14:nvContentPartPr>
              <p14:xfrm>
                <a:off x="6549263" y="6274971"/>
                <a:ext cx="209880" cy="7632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06B6E096-C317-6A0D-14A2-20B4E17835D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486263" y="6211971"/>
                  <a:ext cx="335520" cy="20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A6C5E5DC-6761-DE34-0566-F6CD3C450274}"/>
              </a:ext>
            </a:extLst>
          </p:cNvPr>
          <p:cNvGrpSpPr/>
          <p:nvPr/>
        </p:nvGrpSpPr>
        <p:grpSpPr>
          <a:xfrm>
            <a:off x="5253943" y="2413251"/>
            <a:ext cx="975280" cy="984960"/>
            <a:chOff x="5253943" y="2413251"/>
            <a:chExt cx="975280" cy="98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8B03461C-B5D5-9A8C-708C-6F360BC131DD}"/>
                    </a:ext>
                  </a:extLst>
                </p14:cNvPr>
                <p14:cNvContentPartPr/>
                <p14:nvPr/>
              </p14:nvContentPartPr>
              <p14:xfrm>
                <a:off x="5407343" y="2557611"/>
                <a:ext cx="267840" cy="17784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A579B4E5-06F5-9A28-F430-CC8BD2E500E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344703" y="2494611"/>
                  <a:ext cx="3934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4519DD61-355C-1B06-87FE-5BE22EAF9775}"/>
                    </a:ext>
                  </a:extLst>
                </p14:cNvPr>
                <p14:cNvContentPartPr/>
                <p14:nvPr/>
              </p14:nvContentPartPr>
              <p14:xfrm>
                <a:off x="5556743" y="2413251"/>
                <a:ext cx="272520" cy="11124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97E15313-8C0B-37B6-93B0-063B1FAA261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494103" y="2350251"/>
                  <a:ext cx="39816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6DA19427-8DF2-9EA1-DEA5-243079089E97}"/>
                    </a:ext>
                  </a:extLst>
                </p14:cNvPr>
                <p14:cNvContentPartPr/>
                <p14:nvPr/>
              </p14:nvContentPartPr>
              <p14:xfrm>
                <a:off x="5876783" y="2775051"/>
                <a:ext cx="352440" cy="6516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C94CA83C-D1CE-6A36-6CBF-1C8C04330D7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814143" y="2712051"/>
                  <a:ext cx="4780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E40602BC-B4CB-B441-CD6C-54AD0359863B}"/>
                    </a:ext>
                  </a:extLst>
                </p14:cNvPr>
                <p14:cNvContentPartPr/>
                <p14:nvPr/>
              </p14:nvContentPartPr>
              <p14:xfrm>
                <a:off x="5253943" y="2904651"/>
                <a:ext cx="660600" cy="493560"/>
              </p14:xfrm>
            </p:contentPart>
          </mc:Choice>
          <mc:Fallback xmlns="">
            <p:pic>
              <p:nvPicPr>
                <p:cNvPr id="264" name="Ink 263">
                  <a:extLst>
                    <a:ext uri="{FF2B5EF4-FFF2-40B4-BE49-F238E27FC236}">
                      <a16:creationId xmlns:a16="http://schemas.microsoft.com/office/drawing/2014/main" id="{66616522-A505-7760-8AEF-79DFEAA0F6A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217943" y="2869011"/>
                  <a:ext cx="732240" cy="56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BAEE737E-C8C8-BCE5-8E79-9931206AE98A}"/>
                  </a:ext>
                </a:extLst>
              </p14:cNvPr>
              <p14:cNvContentPartPr/>
              <p14:nvPr/>
            </p14:nvContentPartPr>
            <p14:xfrm>
              <a:off x="5523263" y="2536011"/>
              <a:ext cx="130680" cy="15840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BAEE737E-C8C8-BCE5-8E79-9931206AE98A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5433263" y="2356011"/>
                <a:ext cx="310320" cy="5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713ED891-0435-3F56-7F85-7B415D2EDD82}"/>
                  </a:ext>
                </a:extLst>
              </p14:cNvPr>
              <p14:cNvContentPartPr/>
              <p14:nvPr/>
            </p14:nvContentPartPr>
            <p14:xfrm>
              <a:off x="5992703" y="2803131"/>
              <a:ext cx="212040" cy="7020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713ED891-0435-3F56-7F85-7B415D2EDD82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5902703" y="2623131"/>
                <a:ext cx="391680" cy="42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B91A0D71-D6C2-6DE1-0B21-F6689A8B2991}"/>
                  </a:ext>
                </a:extLst>
              </p14:cNvPr>
              <p14:cNvContentPartPr/>
              <p14:nvPr/>
            </p14:nvContentPartPr>
            <p14:xfrm>
              <a:off x="4814180" y="3294891"/>
              <a:ext cx="457200" cy="18756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B91A0D71-D6C2-6DE1-0B21-F6689A8B2991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4724180" y="3114891"/>
                <a:ext cx="636840" cy="54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BF979620-256C-DB69-0B04-C73BA9910FE8}"/>
                  </a:ext>
                </a:extLst>
              </p14:cNvPr>
              <p14:cNvContentPartPr/>
              <p14:nvPr/>
            </p14:nvContentPartPr>
            <p14:xfrm>
              <a:off x="5726901" y="6114771"/>
              <a:ext cx="533160" cy="17496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BF979620-256C-DB69-0B04-C73BA9910FE8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5636901" y="5934771"/>
                <a:ext cx="712800" cy="53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2D6AB3AD-A6B3-D2A7-CD2D-7E95574E34D9}"/>
                  </a:ext>
                </a:extLst>
              </p14:cNvPr>
              <p14:cNvContentPartPr/>
              <p14:nvPr/>
            </p14:nvContentPartPr>
            <p14:xfrm>
              <a:off x="6449421" y="6218091"/>
              <a:ext cx="537480" cy="12744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2D6AB3AD-A6B3-D2A7-CD2D-7E95574E34D9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6359781" y="6038091"/>
                <a:ext cx="717120" cy="48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0231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"/>
    </mc:Choice>
    <mc:Fallback xmlns="">
      <p:transition advClick="0" advTm="5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5B12504-9A5D-1E43-3288-EAE92A4B699B}"/>
              </a:ext>
            </a:extLst>
          </p:cNvPr>
          <p:cNvGrpSpPr/>
          <p:nvPr/>
        </p:nvGrpSpPr>
        <p:grpSpPr>
          <a:xfrm>
            <a:off x="4548724" y="2924269"/>
            <a:ext cx="2748364" cy="3506222"/>
            <a:chOff x="4605263" y="2847771"/>
            <a:chExt cx="2436120" cy="358272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62A2BD60-B717-107C-6BEF-F2CA454B7FB4}"/>
                </a:ext>
              </a:extLst>
            </p:cNvPr>
            <p:cNvGrpSpPr/>
            <p:nvPr/>
          </p:nvGrpSpPr>
          <p:grpSpPr>
            <a:xfrm>
              <a:off x="4632464" y="2847771"/>
              <a:ext cx="2408919" cy="3582720"/>
              <a:chOff x="4632464" y="2847771"/>
              <a:chExt cx="2408919" cy="35827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">
                <p14:nvContentPartPr>
                  <p14:cNvPr id="2" name="Ink 1">
                    <a:extLst>
                      <a:ext uri="{FF2B5EF4-FFF2-40B4-BE49-F238E27FC236}">
                        <a16:creationId xmlns:a16="http://schemas.microsoft.com/office/drawing/2014/main" id="{D956F6FF-D109-0A82-5F5F-6E36D2D56298}"/>
                      </a:ext>
                    </a:extLst>
                  </p14:cNvPr>
                  <p14:cNvContentPartPr/>
                  <p14:nvPr/>
                </p14:nvContentPartPr>
                <p14:xfrm>
                  <a:off x="5385743" y="2866851"/>
                  <a:ext cx="552240" cy="601200"/>
                </p14:xfrm>
              </p:contentPart>
            </mc:Choice>
            <mc:Fallback xmlns="">
              <p:pic>
                <p:nvPicPr>
                  <p:cNvPr id="2" name="Ink 1">
                    <a:extLst>
                      <a:ext uri="{FF2B5EF4-FFF2-40B4-BE49-F238E27FC236}">
                        <a16:creationId xmlns:a16="http://schemas.microsoft.com/office/drawing/2014/main" id="{D956F6FF-D109-0A82-5F5F-6E36D2D56298}"/>
                      </a:ext>
                    </a:extLst>
                  </p:cNvPr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5322743" y="2804211"/>
                    <a:ext cx="677880" cy="726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5" name="Ink 4">
                    <a:extLst>
                      <a:ext uri="{FF2B5EF4-FFF2-40B4-BE49-F238E27FC236}">
                        <a16:creationId xmlns:a16="http://schemas.microsoft.com/office/drawing/2014/main" id="{C04009AB-92C1-4E03-B3EC-2069C6CD899A}"/>
                      </a:ext>
                    </a:extLst>
                  </p14:cNvPr>
                  <p14:cNvContentPartPr/>
                  <p14:nvPr/>
                </p14:nvContentPartPr>
                <p14:xfrm>
                  <a:off x="6019343" y="2847771"/>
                  <a:ext cx="363960" cy="862920"/>
                </p14:xfrm>
              </p:contentPart>
            </mc:Choice>
            <mc:Fallback xmlns="">
              <p:pic>
                <p:nvPicPr>
                  <p:cNvPr id="5" name="Ink 4">
                    <a:extLst>
                      <a:ext uri="{FF2B5EF4-FFF2-40B4-BE49-F238E27FC236}">
                        <a16:creationId xmlns:a16="http://schemas.microsoft.com/office/drawing/2014/main" id="{C04009AB-92C1-4E03-B3EC-2069C6CD899A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956343" y="2784771"/>
                    <a:ext cx="489600" cy="988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10" name="Ink 9">
                    <a:extLst>
                      <a:ext uri="{FF2B5EF4-FFF2-40B4-BE49-F238E27FC236}">
                        <a16:creationId xmlns:a16="http://schemas.microsoft.com/office/drawing/2014/main" id="{2144FEC3-1787-4E7E-55AB-2747FD6BCD8D}"/>
                      </a:ext>
                    </a:extLst>
                  </p14:cNvPr>
                  <p14:cNvContentPartPr/>
                  <p14:nvPr/>
                </p14:nvContentPartPr>
                <p14:xfrm>
                  <a:off x="5089463" y="3372651"/>
                  <a:ext cx="578880" cy="348480"/>
                </p14:xfrm>
              </p:contentPart>
            </mc:Choice>
            <mc:Fallback xmlns="">
              <p:pic>
                <p:nvPicPr>
                  <p:cNvPr id="10" name="Ink 9">
                    <a:extLst>
                      <a:ext uri="{FF2B5EF4-FFF2-40B4-BE49-F238E27FC236}">
                        <a16:creationId xmlns:a16="http://schemas.microsoft.com/office/drawing/2014/main" id="{2144FEC3-1787-4E7E-55AB-2747FD6BCD8D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026823" y="3309651"/>
                    <a:ext cx="704520" cy="474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2" name="Ink 11">
                    <a:extLst>
                      <a:ext uri="{FF2B5EF4-FFF2-40B4-BE49-F238E27FC236}">
                        <a16:creationId xmlns:a16="http://schemas.microsoft.com/office/drawing/2014/main" id="{2B5175BE-216A-CECB-E834-5457F1AE3217}"/>
                      </a:ext>
                    </a:extLst>
                  </p14:cNvPr>
                  <p14:cNvContentPartPr/>
                  <p14:nvPr/>
                </p14:nvContentPartPr>
                <p14:xfrm>
                  <a:off x="5496623" y="3120651"/>
                  <a:ext cx="502560" cy="432360"/>
                </p14:xfrm>
              </p:contentPart>
            </mc:Choice>
            <mc:Fallback xmlns="">
              <p:pic>
                <p:nvPicPr>
                  <p:cNvPr id="12" name="Ink 11">
                    <a:extLst>
                      <a:ext uri="{FF2B5EF4-FFF2-40B4-BE49-F238E27FC236}">
                        <a16:creationId xmlns:a16="http://schemas.microsoft.com/office/drawing/2014/main" id="{2B5175BE-216A-CECB-E834-5457F1AE3217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5433623" y="3058011"/>
                    <a:ext cx="628200" cy="55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F6BBF520-C8DB-C757-69EC-AA48CFF12967}"/>
                      </a:ext>
                    </a:extLst>
                  </p14:cNvPr>
                  <p14:cNvContentPartPr/>
                  <p14:nvPr/>
                </p14:nvContentPartPr>
                <p14:xfrm>
                  <a:off x="5684543" y="3350331"/>
                  <a:ext cx="7560" cy="36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F6BBF520-C8DB-C757-69EC-AA48CFF12967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5621543" y="3287691"/>
                    <a:ext cx="133200" cy="12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E33EC479-6D48-EBD9-2785-2F0504797424}"/>
                      </a:ext>
                    </a:extLst>
                  </p14:cNvPr>
                  <p14:cNvContentPartPr/>
                  <p14:nvPr/>
                </p14:nvContentPartPr>
                <p14:xfrm>
                  <a:off x="5106383" y="3718251"/>
                  <a:ext cx="1710720" cy="2435040"/>
                </p14:xfrm>
              </p:contentPart>
            </mc:Choice>
            <mc:Fallback xmlns=""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E33EC479-6D48-EBD9-2785-2F0504797424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5043743" y="3655611"/>
                    <a:ext cx="1836360" cy="2560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50" name="Ink 49">
                    <a:extLst>
                      <a:ext uri="{FF2B5EF4-FFF2-40B4-BE49-F238E27FC236}">
                        <a16:creationId xmlns:a16="http://schemas.microsoft.com/office/drawing/2014/main" id="{C1A9E436-CFB6-EFEE-1545-D6EFC657C0AF}"/>
                      </a:ext>
                    </a:extLst>
                  </p14:cNvPr>
                  <p14:cNvContentPartPr/>
                  <p14:nvPr/>
                </p14:nvContentPartPr>
                <p14:xfrm>
                  <a:off x="5906663" y="3754971"/>
                  <a:ext cx="1134720" cy="2016000"/>
                </p14:xfrm>
              </p:contentPart>
            </mc:Choice>
            <mc:Fallback xmlns="">
              <p:pic>
                <p:nvPicPr>
                  <p:cNvPr id="50" name="Ink 49">
                    <a:extLst>
                      <a:ext uri="{FF2B5EF4-FFF2-40B4-BE49-F238E27FC236}">
                        <a16:creationId xmlns:a16="http://schemas.microsoft.com/office/drawing/2014/main" id="{C1A9E436-CFB6-EFEE-1545-D6EFC657C0AF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5844023" y="3691971"/>
                    <a:ext cx="1260360" cy="2141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52" name="Ink 51">
                    <a:extLst>
                      <a:ext uri="{FF2B5EF4-FFF2-40B4-BE49-F238E27FC236}">
                        <a16:creationId xmlns:a16="http://schemas.microsoft.com/office/drawing/2014/main" id="{5E052997-05A6-4CA7-1F8A-A1CCAB1D3167}"/>
                      </a:ext>
                    </a:extLst>
                  </p14:cNvPr>
                  <p14:cNvContentPartPr/>
                  <p14:nvPr/>
                </p14:nvContentPartPr>
                <p14:xfrm rot="310185">
                  <a:off x="4632464" y="4151172"/>
                  <a:ext cx="678600" cy="1304280"/>
                </p14:xfrm>
              </p:contentPart>
            </mc:Choice>
            <mc:Fallback xmlns="">
              <p:pic>
                <p:nvPicPr>
                  <p:cNvPr id="52" name="Ink 51">
                    <a:extLst>
                      <a:ext uri="{FF2B5EF4-FFF2-40B4-BE49-F238E27FC236}">
                        <a16:creationId xmlns:a16="http://schemas.microsoft.com/office/drawing/2014/main" id="{5E052997-05A6-4CA7-1F8A-A1CCAB1D3167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 rot="310185">
                    <a:off x="4569464" y="4088172"/>
                    <a:ext cx="804240" cy="1429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57" name="Ink 56">
                    <a:extLst>
                      <a:ext uri="{FF2B5EF4-FFF2-40B4-BE49-F238E27FC236}">
                        <a16:creationId xmlns:a16="http://schemas.microsoft.com/office/drawing/2014/main" id="{F14EA712-6194-756C-064F-DB5FC5F7F036}"/>
                      </a:ext>
                    </a:extLst>
                  </p14:cNvPr>
                  <p14:cNvContentPartPr/>
                  <p14:nvPr/>
                </p14:nvContentPartPr>
                <p14:xfrm>
                  <a:off x="5224103" y="6103611"/>
                  <a:ext cx="785880" cy="267840"/>
                </p14:xfrm>
              </p:contentPart>
            </mc:Choice>
            <mc:Fallback xmlns="">
              <p:pic>
                <p:nvPicPr>
                  <p:cNvPr id="57" name="Ink 56">
                    <a:extLst>
                      <a:ext uri="{FF2B5EF4-FFF2-40B4-BE49-F238E27FC236}">
                        <a16:creationId xmlns:a16="http://schemas.microsoft.com/office/drawing/2014/main" id="{F14EA712-6194-756C-064F-DB5FC5F7F036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5161463" y="6040611"/>
                    <a:ext cx="911520" cy="393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61" name="Ink 60">
                    <a:extLst>
                      <a:ext uri="{FF2B5EF4-FFF2-40B4-BE49-F238E27FC236}">
                        <a16:creationId xmlns:a16="http://schemas.microsoft.com/office/drawing/2014/main" id="{128F5C8E-BB47-BD1C-A126-819999385A11}"/>
                      </a:ext>
                    </a:extLst>
                  </p14:cNvPr>
                  <p14:cNvContentPartPr/>
                  <p14:nvPr/>
                </p14:nvContentPartPr>
                <p14:xfrm>
                  <a:off x="5781743" y="6139971"/>
                  <a:ext cx="1068480" cy="290520"/>
                </p14:xfrm>
              </p:contentPart>
            </mc:Choice>
            <mc:Fallback xmlns="">
              <p:pic>
                <p:nvPicPr>
                  <p:cNvPr id="61" name="Ink 60">
                    <a:extLst>
                      <a:ext uri="{FF2B5EF4-FFF2-40B4-BE49-F238E27FC236}">
                        <a16:creationId xmlns:a16="http://schemas.microsoft.com/office/drawing/2014/main" id="{128F5C8E-BB47-BD1C-A126-819999385A11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5719103" y="6077331"/>
                    <a:ext cx="1194120" cy="416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63" name="Ink 62">
                    <a:extLst>
                      <a:ext uri="{FF2B5EF4-FFF2-40B4-BE49-F238E27FC236}">
                        <a16:creationId xmlns:a16="http://schemas.microsoft.com/office/drawing/2014/main" id="{487C808C-BB27-C704-85F5-09AA14BE3321}"/>
                      </a:ext>
                    </a:extLst>
                  </p14:cNvPr>
                  <p14:cNvContentPartPr/>
                  <p14:nvPr/>
                </p14:nvContentPartPr>
                <p14:xfrm>
                  <a:off x="6291503" y="6255891"/>
                  <a:ext cx="96840" cy="106560"/>
                </p14:xfrm>
              </p:contentPart>
            </mc:Choice>
            <mc:Fallback xmlns="">
              <p:pic>
                <p:nvPicPr>
                  <p:cNvPr id="63" name="Ink 62">
                    <a:extLst>
                      <a:ext uri="{FF2B5EF4-FFF2-40B4-BE49-F238E27FC236}">
                        <a16:creationId xmlns:a16="http://schemas.microsoft.com/office/drawing/2014/main" id="{487C808C-BB27-C704-85F5-09AA14BE3321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6228863" y="6192891"/>
                    <a:ext cx="222480" cy="232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65" name="Ink 64">
                    <a:extLst>
                      <a:ext uri="{FF2B5EF4-FFF2-40B4-BE49-F238E27FC236}">
                        <a16:creationId xmlns:a16="http://schemas.microsoft.com/office/drawing/2014/main" id="{77ACE1BF-E6EC-9740-D665-4E06CD3FADFA}"/>
                      </a:ext>
                    </a:extLst>
                  </p14:cNvPr>
                  <p14:cNvContentPartPr/>
                  <p14:nvPr/>
                </p14:nvContentPartPr>
                <p14:xfrm>
                  <a:off x="6448103" y="6316011"/>
                  <a:ext cx="60480" cy="86040"/>
                </p14:xfrm>
              </p:contentPart>
            </mc:Choice>
            <mc:Fallback xmlns="">
              <p:pic>
                <p:nvPicPr>
                  <p:cNvPr id="65" name="Ink 64">
                    <a:extLst>
                      <a:ext uri="{FF2B5EF4-FFF2-40B4-BE49-F238E27FC236}">
                        <a16:creationId xmlns:a16="http://schemas.microsoft.com/office/drawing/2014/main" id="{77ACE1BF-E6EC-9740-D665-4E06CD3FADFA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6385103" y="6253371"/>
                    <a:ext cx="186120" cy="211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67" name="Ink 66">
                    <a:extLst>
                      <a:ext uri="{FF2B5EF4-FFF2-40B4-BE49-F238E27FC236}">
                        <a16:creationId xmlns:a16="http://schemas.microsoft.com/office/drawing/2014/main" id="{799C5516-0EC9-D580-37D8-7BC6FC090358}"/>
                      </a:ext>
                    </a:extLst>
                  </p14:cNvPr>
                  <p14:cNvContentPartPr/>
                  <p14:nvPr/>
                </p14:nvContentPartPr>
                <p14:xfrm>
                  <a:off x="5246063" y="6124131"/>
                  <a:ext cx="284760" cy="136800"/>
                </p14:xfrm>
              </p:contentPart>
            </mc:Choice>
            <mc:Fallback xmlns="">
              <p:pic>
                <p:nvPicPr>
                  <p:cNvPr id="67" name="Ink 66">
                    <a:extLst>
                      <a:ext uri="{FF2B5EF4-FFF2-40B4-BE49-F238E27FC236}">
                        <a16:creationId xmlns:a16="http://schemas.microsoft.com/office/drawing/2014/main" id="{799C5516-0EC9-D580-37D8-7BC6FC090358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5183423" y="6061491"/>
                    <a:ext cx="410400" cy="26244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5A3F01B-6B4C-6B7C-791C-51D290BEFF3C}"/>
                    </a:ext>
                  </a:extLst>
                </p14:cNvPr>
                <p14:cNvContentPartPr/>
                <p14:nvPr/>
              </p14:nvContentPartPr>
              <p14:xfrm>
                <a:off x="5902343" y="4254291"/>
                <a:ext cx="362160" cy="5727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5A3F01B-6B4C-6B7C-791C-51D290BEFF3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822572" y="4070360"/>
                  <a:ext cx="521383" cy="94025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04A119F-4D13-5BD8-59B6-0878944A0425}"/>
                    </a:ext>
                  </a:extLst>
                </p14:cNvPr>
                <p14:cNvContentPartPr/>
                <p14:nvPr/>
              </p14:nvContentPartPr>
              <p14:xfrm>
                <a:off x="6368543" y="3938931"/>
                <a:ext cx="411840" cy="5860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04A119F-4D13-5BD8-59B6-0878944A042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288791" y="3754976"/>
                  <a:ext cx="571025" cy="95362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78BF3EE-D360-3E03-954D-298260A8E06D}"/>
                    </a:ext>
                  </a:extLst>
                </p14:cNvPr>
                <p14:cNvContentPartPr/>
                <p14:nvPr/>
              </p14:nvContentPartPr>
              <p14:xfrm>
                <a:off x="5962063" y="3217131"/>
                <a:ext cx="302040" cy="6789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78BF3EE-D360-3E03-954D-298260A8E06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882243" y="3033231"/>
                  <a:ext cx="461361" cy="10463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CE1C3FB-61F5-C303-6E24-9D88C703E3D4}"/>
                    </a:ext>
                  </a:extLst>
                </p14:cNvPr>
                <p14:cNvContentPartPr/>
                <p14:nvPr/>
              </p14:nvContentPartPr>
              <p14:xfrm>
                <a:off x="5949823" y="3737331"/>
                <a:ext cx="234000" cy="5047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CE1C3FB-61F5-C303-6E24-9D88C703E3D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870014" y="3553395"/>
                  <a:ext cx="393299" cy="87222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3F5FC25-0B5F-759C-355F-DC4170565855}"/>
                    </a:ext>
                  </a:extLst>
                </p14:cNvPr>
                <p14:cNvContentPartPr/>
                <p14:nvPr/>
              </p14:nvContentPartPr>
              <p14:xfrm>
                <a:off x="6043783" y="4033611"/>
                <a:ext cx="804960" cy="1058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3F5FC25-0B5F-759C-355F-DC417056585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963989" y="3849669"/>
                  <a:ext cx="964228" cy="142591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D815ECA-CB58-9F47-B9A4-BD9D5F6DA261}"/>
                    </a:ext>
                  </a:extLst>
                </p14:cNvPr>
                <p14:cNvContentPartPr/>
                <p14:nvPr/>
              </p14:nvContentPartPr>
              <p14:xfrm>
                <a:off x="6210103" y="4688811"/>
                <a:ext cx="525600" cy="8190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D815ECA-CB58-9F47-B9A4-BD9D5F6DA26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130322" y="4504849"/>
                  <a:ext cx="684844" cy="118655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276D3A5-0CA4-212D-3EE6-2EAE69CE8574}"/>
                    </a:ext>
                  </a:extLst>
                </p14:cNvPr>
                <p14:cNvContentPartPr/>
                <p14:nvPr/>
              </p14:nvContentPartPr>
              <p14:xfrm>
                <a:off x="5150623" y="3412251"/>
                <a:ext cx="466920" cy="2876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276D3A5-0CA4-212D-3EE6-2EAE69CE857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070835" y="3228338"/>
                  <a:ext cx="626177" cy="6550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5F3B1B8-61A8-FFDE-4E68-379FD3823578}"/>
                    </a:ext>
                  </a:extLst>
                </p14:cNvPr>
                <p14:cNvContentPartPr/>
                <p14:nvPr/>
              </p14:nvContentPartPr>
              <p14:xfrm>
                <a:off x="4605263" y="4240971"/>
                <a:ext cx="717840" cy="11336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5F3B1B8-61A8-FFDE-4E68-379FD382357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541398" y="4093841"/>
                  <a:ext cx="845250" cy="142753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B3C0F35-13FB-4F16-B2EB-422BB79C776E}"/>
                    </a:ext>
                  </a:extLst>
                </p14:cNvPr>
                <p14:cNvContentPartPr/>
                <p14:nvPr/>
              </p14:nvContentPartPr>
              <p14:xfrm>
                <a:off x="5236006" y="6131612"/>
                <a:ext cx="590760" cy="172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B3C0F35-13FB-4F16-B2EB-422BB79C776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172175" y="5984220"/>
                  <a:ext cx="718104" cy="46649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B6B6BDB-9672-0C35-F911-D7D41473F1A2}"/>
                    </a:ext>
                  </a:extLst>
                </p14:cNvPr>
                <p14:cNvContentPartPr/>
                <p14:nvPr/>
              </p14:nvContentPartPr>
              <p14:xfrm>
                <a:off x="5941606" y="6044492"/>
                <a:ext cx="856080" cy="3344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B6B6BDB-9672-0C35-F911-D7D41473F1A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877815" y="5897324"/>
                  <a:ext cx="983344" cy="62840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822BF2F-675F-A526-255A-ACAE59C2546B}"/>
                    </a:ext>
                  </a:extLst>
                </p14:cNvPr>
                <p14:cNvContentPartPr/>
                <p14:nvPr/>
              </p14:nvContentPartPr>
              <p14:xfrm>
                <a:off x="5480077" y="2904186"/>
                <a:ext cx="1526760" cy="31780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822BF2F-675F-A526-255A-ACAE59C2546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416276" y="2757053"/>
                  <a:ext cx="1654043" cy="347197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428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62A2BD60-B717-107C-6BEF-F2CA454B7FB4}"/>
              </a:ext>
            </a:extLst>
          </p:cNvPr>
          <p:cNvGrpSpPr/>
          <p:nvPr/>
        </p:nvGrpSpPr>
        <p:grpSpPr>
          <a:xfrm>
            <a:off x="4632464" y="2847771"/>
            <a:ext cx="2408919" cy="3582720"/>
            <a:chOff x="4632464" y="2847771"/>
            <a:chExt cx="2408919" cy="358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D956F6FF-D109-0A82-5F5F-6E36D2D56298}"/>
                    </a:ext>
                  </a:extLst>
                </p14:cNvPr>
                <p14:cNvContentPartPr/>
                <p14:nvPr/>
              </p14:nvContentPartPr>
              <p14:xfrm>
                <a:off x="5385743" y="2866851"/>
                <a:ext cx="552240" cy="6012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D956F6FF-D109-0A82-5F5F-6E36D2D5629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322743" y="2804211"/>
                  <a:ext cx="677880" cy="72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04009AB-92C1-4E03-B3EC-2069C6CD899A}"/>
                    </a:ext>
                  </a:extLst>
                </p14:cNvPr>
                <p14:cNvContentPartPr/>
                <p14:nvPr/>
              </p14:nvContentPartPr>
              <p14:xfrm>
                <a:off x="6019343" y="2847771"/>
                <a:ext cx="363960" cy="8629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04009AB-92C1-4E03-B3EC-2069C6CD899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956343" y="2784771"/>
                  <a:ext cx="489600" cy="9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144FEC3-1787-4E7E-55AB-2747FD6BCD8D}"/>
                    </a:ext>
                  </a:extLst>
                </p14:cNvPr>
                <p14:cNvContentPartPr/>
                <p14:nvPr/>
              </p14:nvContentPartPr>
              <p14:xfrm>
                <a:off x="5089463" y="3372651"/>
                <a:ext cx="578880" cy="3484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144FEC3-1787-4E7E-55AB-2747FD6BCD8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26823" y="3309651"/>
                  <a:ext cx="704520" cy="47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B5175BE-216A-CECB-E834-5457F1AE3217}"/>
                    </a:ext>
                  </a:extLst>
                </p14:cNvPr>
                <p14:cNvContentPartPr/>
                <p14:nvPr/>
              </p14:nvContentPartPr>
              <p14:xfrm>
                <a:off x="5496623" y="3120651"/>
                <a:ext cx="502560" cy="432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B5175BE-216A-CECB-E834-5457F1AE321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433623" y="3058011"/>
                  <a:ext cx="628200" cy="55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6BBF520-C8DB-C757-69EC-AA48CFF12967}"/>
                    </a:ext>
                  </a:extLst>
                </p14:cNvPr>
                <p14:cNvContentPartPr/>
                <p14:nvPr/>
              </p14:nvContentPartPr>
              <p14:xfrm>
                <a:off x="5684543" y="3350331"/>
                <a:ext cx="756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6BBF520-C8DB-C757-69EC-AA48CFF1296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21543" y="3287691"/>
                  <a:ext cx="1332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33EC479-6D48-EBD9-2785-2F0504797424}"/>
                    </a:ext>
                  </a:extLst>
                </p14:cNvPr>
                <p14:cNvContentPartPr/>
                <p14:nvPr/>
              </p14:nvContentPartPr>
              <p14:xfrm>
                <a:off x="5106383" y="3718251"/>
                <a:ext cx="1710720" cy="24350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33EC479-6D48-EBD9-2785-2F050479742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043743" y="3655611"/>
                  <a:ext cx="1836360" cy="256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1A9E436-CFB6-EFEE-1545-D6EFC657C0AF}"/>
                    </a:ext>
                  </a:extLst>
                </p14:cNvPr>
                <p14:cNvContentPartPr/>
                <p14:nvPr/>
              </p14:nvContentPartPr>
              <p14:xfrm>
                <a:off x="5906663" y="3754971"/>
                <a:ext cx="1134720" cy="20160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1A9E436-CFB6-EFEE-1545-D6EFC657C0A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844023" y="3691971"/>
                  <a:ext cx="1260360" cy="21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E052997-05A6-4CA7-1F8A-A1CCAB1D3167}"/>
                    </a:ext>
                  </a:extLst>
                </p14:cNvPr>
                <p14:cNvContentPartPr/>
                <p14:nvPr/>
              </p14:nvContentPartPr>
              <p14:xfrm rot="310185">
                <a:off x="4632464" y="4151172"/>
                <a:ext cx="678600" cy="13042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E052997-05A6-4CA7-1F8A-A1CCAB1D316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rot="310185">
                  <a:off x="4569464" y="4088172"/>
                  <a:ext cx="804240" cy="142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14EA712-6194-756C-064F-DB5FC5F7F036}"/>
                    </a:ext>
                  </a:extLst>
                </p14:cNvPr>
                <p14:cNvContentPartPr/>
                <p14:nvPr/>
              </p14:nvContentPartPr>
              <p14:xfrm>
                <a:off x="5224103" y="6103611"/>
                <a:ext cx="785880" cy="2678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14EA712-6194-756C-064F-DB5FC5F7F03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161463" y="6040611"/>
                  <a:ext cx="91152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28F5C8E-BB47-BD1C-A126-819999385A11}"/>
                    </a:ext>
                  </a:extLst>
                </p14:cNvPr>
                <p14:cNvContentPartPr/>
                <p14:nvPr/>
              </p14:nvContentPartPr>
              <p14:xfrm>
                <a:off x="5781743" y="6139971"/>
                <a:ext cx="1068480" cy="2905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28F5C8E-BB47-BD1C-A126-819999385A1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719103" y="6077331"/>
                  <a:ext cx="119412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487C808C-BB27-C704-85F5-09AA14BE3321}"/>
                    </a:ext>
                  </a:extLst>
                </p14:cNvPr>
                <p14:cNvContentPartPr/>
                <p14:nvPr/>
              </p14:nvContentPartPr>
              <p14:xfrm>
                <a:off x="6291503" y="6255891"/>
                <a:ext cx="96840" cy="1065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487C808C-BB27-C704-85F5-09AA14BE332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228863" y="6192891"/>
                  <a:ext cx="22248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7ACE1BF-E6EC-9740-D665-4E06CD3FADFA}"/>
                    </a:ext>
                  </a:extLst>
                </p14:cNvPr>
                <p14:cNvContentPartPr/>
                <p14:nvPr/>
              </p14:nvContentPartPr>
              <p14:xfrm>
                <a:off x="6448103" y="6316011"/>
                <a:ext cx="60480" cy="860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7ACE1BF-E6EC-9740-D665-4E06CD3FADF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385103" y="6253371"/>
                  <a:ext cx="1861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799C5516-0EC9-D580-37D8-7BC6FC090358}"/>
                    </a:ext>
                  </a:extLst>
                </p14:cNvPr>
                <p14:cNvContentPartPr/>
                <p14:nvPr/>
              </p14:nvContentPartPr>
              <p14:xfrm>
                <a:off x="5246063" y="6124131"/>
                <a:ext cx="284760" cy="1368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799C5516-0EC9-D580-37D8-7BC6FC09035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83423" y="6061491"/>
                  <a:ext cx="410400" cy="262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5A3F01B-6B4C-6B7C-791C-51D290BEFF3C}"/>
                  </a:ext>
                </a:extLst>
              </p14:cNvPr>
              <p14:cNvContentPartPr/>
              <p14:nvPr/>
            </p14:nvContentPartPr>
            <p14:xfrm>
              <a:off x="5902343" y="4254291"/>
              <a:ext cx="362160" cy="572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5A3F01B-6B4C-6B7C-791C-51D290BEFF3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812703" y="4074651"/>
                <a:ext cx="541800" cy="9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04A119F-4D13-5BD8-59B6-0878944A0425}"/>
                  </a:ext>
                </a:extLst>
              </p14:cNvPr>
              <p14:cNvContentPartPr/>
              <p14:nvPr/>
            </p14:nvContentPartPr>
            <p14:xfrm>
              <a:off x="6368543" y="3938931"/>
              <a:ext cx="411840" cy="586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04A119F-4D13-5BD8-59B6-0878944A042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278903" y="3758931"/>
                <a:ext cx="591480" cy="9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78BF3EE-D360-3E03-954D-298260A8E06D}"/>
                  </a:ext>
                </a:extLst>
              </p14:cNvPr>
              <p14:cNvContentPartPr/>
              <p14:nvPr/>
            </p14:nvContentPartPr>
            <p14:xfrm>
              <a:off x="5962063" y="3217131"/>
              <a:ext cx="302040" cy="678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78BF3EE-D360-3E03-954D-298260A8E06D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872063" y="3037491"/>
                <a:ext cx="481680" cy="10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CE1C3FB-61F5-C303-6E24-9D88C703E3D4}"/>
                  </a:ext>
                </a:extLst>
              </p14:cNvPr>
              <p14:cNvContentPartPr/>
              <p14:nvPr/>
            </p14:nvContentPartPr>
            <p14:xfrm>
              <a:off x="5949823" y="3737331"/>
              <a:ext cx="234000" cy="5047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CE1C3FB-61F5-C303-6E24-9D88C703E3D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860183" y="3557691"/>
                <a:ext cx="413640" cy="86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3F5FC25-0B5F-759C-355F-DC4170565855}"/>
                  </a:ext>
                </a:extLst>
              </p14:cNvPr>
              <p14:cNvContentPartPr/>
              <p14:nvPr/>
            </p14:nvContentPartPr>
            <p14:xfrm>
              <a:off x="6043783" y="4033611"/>
              <a:ext cx="804960" cy="1058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3F5FC25-0B5F-759C-355F-DC4170565855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954143" y="3853611"/>
                <a:ext cx="984600" cy="14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D815ECA-CB58-9F47-B9A4-BD9D5F6DA261}"/>
                  </a:ext>
                </a:extLst>
              </p14:cNvPr>
              <p14:cNvContentPartPr/>
              <p14:nvPr/>
            </p14:nvContentPartPr>
            <p14:xfrm>
              <a:off x="6210103" y="4688811"/>
              <a:ext cx="525600" cy="8190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D815ECA-CB58-9F47-B9A4-BD9D5F6DA261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120463" y="4508811"/>
                <a:ext cx="705240" cy="117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276D3A5-0CA4-212D-3EE6-2EAE69CE8574}"/>
                  </a:ext>
                </a:extLst>
              </p14:cNvPr>
              <p14:cNvContentPartPr/>
              <p14:nvPr/>
            </p14:nvContentPartPr>
            <p14:xfrm>
              <a:off x="5150623" y="3412251"/>
              <a:ext cx="466920" cy="2876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276D3A5-0CA4-212D-3EE6-2EAE69CE8574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060983" y="3232611"/>
                <a:ext cx="646560" cy="64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5F3B1B8-61A8-FFDE-4E68-379FD3823578}"/>
                  </a:ext>
                </a:extLst>
              </p14:cNvPr>
              <p14:cNvContentPartPr/>
              <p14:nvPr/>
            </p14:nvContentPartPr>
            <p14:xfrm>
              <a:off x="4605263" y="4240971"/>
              <a:ext cx="717840" cy="1133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5F3B1B8-61A8-FFDE-4E68-379FD3823578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533623" y="4096971"/>
                <a:ext cx="861480" cy="142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B3C0F35-13FB-4F16-B2EB-422BB79C776E}"/>
                  </a:ext>
                </a:extLst>
              </p14:cNvPr>
              <p14:cNvContentPartPr/>
              <p14:nvPr/>
            </p14:nvContentPartPr>
            <p14:xfrm>
              <a:off x="5236006" y="6131612"/>
              <a:ext cx="590760" cy="1720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B3C0F35-13FB-4F16-B2EB-422BB79C776E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5164006" y="5987972"/>
                <a:ext cx="734400" cy="45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B6B6BDB-9672-0C35-F911-D7D41473F1A2}"/>
                  </a:ext>
                </a:extLst>
              </p14:cNvPr>
              <p14:cNvContentPartPr/>
              <p14:nvPr/>
            </p14:nvContentPartPr>
            <p14:xfrm>
              <a:off x="5941606" y="6044492"/>
              <a:ext cx="856080" cy="3344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B6B6BDB-9672-0C35-F911-D7D41473F1A2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869606" y="5900852"/>
                <a:ext cx="999720" cy="62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822BF2F-675F-A526-255A-ACAE59C2546B}"/>
                  </a:ext>
                </a:extLst>
              </p14:cNvPr>
              <p14:cNvContentPartPr/>
              <p14:nvPr/>
            </p14:nvContentPartPr>
            <p14:xfrm>
              <a:off x="5480077" y="2904186"/>
              <a:ext cx="1526760" cy="3178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822BF2F-675F-A526-255A-ACAE59C2546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408077" y="2760186"/>
                <a:ext cx="1670400" cy="346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745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50"/>
    </mc:Choice>
    <mc:Fallback xmlns="">
      <p:transition advClick="0" advTm="75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29907D22-BE9E-FB17-F293-162CC8B2B44C}"/>
                  </a:ext>
                </a:extLst>
              </p14:cNvPr>
              <p14:cNvContentPartPr/>
              <p14:nvPr/>
            </p14:nvContentPartPr>
            <p14:xfrm>
              <a:off x="6363823" y="4676211"/>
              <a:ext cx="439200" cy="137196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29907D22-BE9E-FB17-F293-162CC8B2B44C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6274183" y="4496571"/>
                <a:ext cx="618840" cy="173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58" name="Group 57">
            <a:extLst>
              <a:ext uri="{FF2B5EF4-FFF2-40B4-BE49-F238E27FC236}">
                <a16:creationId xmlns:a16="http://schemas.microsoft.com/office/drawing/2014/main" id="{8B619CE9-28F2-B718-12C1-23960583CE54}"/>
              </a:ext>
            </a:extLst>
          </p:cNvPr>
          <p:cNvGrpSpPr/>
          <p:nvPr/>
        </p:nvGrpSpPr>
        <p:grpSpPr>
          <a:xfrm>
            <a:off x="6174103" y="4167171"/>
            <a:ext cx="592920" cy="1051560"/>
            <a:chOff x="6174103" y="4167171"/>
            <a:chExt cx="592920" cy="105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7A1F43F2-F900-B4E4-536A-DEEF46B9DE5C}"/>
                    </a:ext>
                  </a:extLst>
                </p14:cNvPr>
                <p14:cNvContentPartPr/>
                <p14:nvPr/>
              </p14:nvContentPartPr>
              <p14:xfrm>
                <a:off x="6174103" y="4167171"/>
                <a:ext cx="301320" cy="6822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7A1F43F2-F900-B4E4-536A-DEEF46B9DE5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138103" y="4131531"/>
                  <a:ext cx="372960" cy="75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80F05B45-0215-6F7B-AA93-C0A5C1B652DA}"/>
                    </a:ext>
                  </a:extLst>
                </p14:cNvPr>
                <p14:cNvContentPartPr/>
                <p14:nvPr/>
              </p14:nvContentPartPr>
              <p14:xfrm>
                <a:off x="6354823" y="4395411"/>
                <a:ext cx="202680" cy="5378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80F05B45-0215-6F7B-AA93-C0A5C1B652D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318823" y="4359771"/>
                  <a:ext cx="274320" cy="60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9D8D3BA3-EC54-1211-D62D-C1969E7220B0}"/>
                    </a:ext>
                  </a:extLst>
                </p14:cNvPr>
                <p14:cNvContentPartPr/>
                <p14:nvPr/>
              </p14:nvContentPartPr>
              <p14:xfrm>
                <a:off x="6542743" y="4696731"/>
                <a:ext cx="224280" cy="5220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9D8D3BA3-EC54-1211-D62D-C1969E7220B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506743" y="4661091"/>
                  <a:ext cx="295920" cy="593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717F016-0937-2B3E-E8A7-B2FE7A936DB9}"/>
                  </a:ext>
                </a:extLst>
              </p14:cNvPr>
              <p14:cNvContentPartPr/>
              <p14:nvPr/>
            </p14:nvContentPartPr>
            <p14:xfrm>
              <a:off x="6107543" y="3913371"/>
              <a:ext cx="227880" cy="875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717F016-0937-2B3E-E8A7-B2FE7A936DB9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6044543" y="3850731"/>
                <a:ext cx="353520" cy="1001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94BB0B6C-0E71-D635-72E4-767D2CDB6538}"/>
              </a:ext>
            </a:extLst>
          </p:cNvPr>
          <p:cNvGrpSpPr/>
          <p:nvPr/>
        </p:nvGrpSpPr>
        <p:grpSpPr>
          <a:xfrm>
            <a:off x="4241045" y="4128291"/>
            <a:ext cx="644283" cy="885778"/>
            <a:chOff x="4509463" y="4283091"/>
            <a:chExt cx="520560" cy="71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E396928-B4EA-84B8-0FBA-8C48FE192DC3}"/>
                    </a:ext>
                  </a:extLst>
                </p14:cNvPr>
                <p14:cNvContentPartPr/>
                <p14:nvPr/>
              </p14:nvContentPartPr>
              <p14:xfrm>
                <a:off x="4509463" y="4283091"/>
                <a:ext cx="291960" cy="5331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E396928-B4EA-84B8-0FBA-8C48FE192DC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473823" y="4247091"/>
                  <a:ext cx="363600" cy="60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114C575-8D8B-729A-C3CE-FD3E6001A9FF}"/>
                    </a:ext>
                  </a:extLst>
                </p14:cNvPr>
                <p14:cNvContentPartPr/>
                <p14:nvPr/>
              </p14:nvContentPartPr>
              <p14:xfrm>
                <a:off x="4666063" y="4428891"/>
                <a:ext cx="272520" cy="5238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114C575-8D8B-729A-C3CE-FD3E6001A9F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630423" y="4392891"/>
                  <a:ext cx="344160" cy="59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064A0D23-EBAC-DD7C-0893-51116CB1CB69}"/>
                    </a:ext>
                  </a:extLst>
                </p14:cNvPr>
                <p14:cNvContentPartPr/>
                <p14:nvPr/>
              </p14:nvContentPartPr>
              <p14:xfrm>
                <a:off x="4726183" y="4447971"/>
                <a:ext cx="303840" cy="5508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064A0D23-EBAC-DD7C-0893-51116CB1CB6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690543" y="4411971"/>
                  <a:ext cx="375480" cy="62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36B99643-2452-73B3-F575-1237E9365551}"/>
                    </a:ext>
                  </a:extLst>
                </p14:cNvPr>
                <p14:cNvContentPartPr/>
                <p14:nvPr/>
              </p14:nvContentPartPr>
              <p14:xfrm>
                <a:off x="4829863" y="4347891"/>
                <a:ext cx="195480" cy="3715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6B99643-2452-73B3-F575-1237E936555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794223" y="4312251"/>
                  <a:ext cx="267120" cy="443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99CA7260-BAB1-4374-E84E-048495E88FF0}"/>
                  </a:ext>
                </a:extLst>
              </p14:cNvPr>
              <p14:cNvContentPartPr/>
              <p14:nvPr/>
            </p14:nvContentPartPr>
            <p14:xfrm>
              <a:off x="6133063" y="3841731"/>
              <a:ext cx="604440" cy="106740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99CA7260-BAB1-4374-E84E-048495E88FF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043423" y="3662091"/>
                <a:ext cx="784080" cy="1427040"/>
              </a:xfrm>
              <a:prstGeom prst="rect">
                <a:avLst/>
              </a:prstGeom>
            </p:spPr>
          </p:pic>
        </mc:Fallback>
      </mc:AlternateContent>
      <p:pic>
        <p:nvPicPr>
          <p:cNvPr id="29" name="Picture 28" hidden="1">
            <a:extLst>
              <a:ext uri="{FF2B5EF4-FFF2-40B4-BE49-F238E27FC236}">
                <a16:creationId xmlns:a16="http://schemas.microsoft.com/office/drawing/2014/main" id="{46DFE683-818E-3367-00FE-0F58806E87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2">
            <a:alphaModFix amt="51000"/>
          </a:blip>
          <a:stretch>
            <a:fillRect/>
          </a:stretch>
        </p:blipFill>
        <p:spPr>
          <a:xfrm>
            <a:off x="4005137" y="2429763"/>
            <a:ext cx="2895851" cy="4322439"/>
          </a:xfrm>
          <a:prstGeom prst="rect">
            <a:avLst/>
          </a:prstGeom>
        </p:spPr>
      </p:pic>
      <p:pic>
        <p:nvPicPr>
          <p:cNvPr id="30" name="Picture 29" hidden="1">
            <a:extLst>
              <a:ext uri="{FF2B5EF4-FFF2-40B4-BE49-F238E27FC236}">
                <a16:creationId xmlns:a16="http://schemas.microsoft.com/office/drawing/2014/main" id="{2458FD89-EE62-F727-0611-66F5078C67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3">
            <a:alphaModFix amt="62000"/>
          </a:blip>
          <a:stretch>
            <a:fillRect/>
          </a:stretch>
        </p:blipFill>
        <p:spPr>
          <a:xfrm>
            <a:off x="4454698" y="2506716"/>
            <a:ext cx="2737341" cy="430414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7C50B3A0-E78E-9DA6-1511-58FA8E06E02C}"/>
                  </a:ext>
                </a:extLst>
              </p14:cNvPr>
              <p14:cNvContentPartPr/>
              <p14:nvPr/>
            </p14:nvContentPartPr>
            <p14:xfrm>
              <a:off x="5421023" y="2903211"/>
              <a:ext cx="864720" cy="7833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7C50B3A0-E78E-9DA6-1511-58FA8E06E02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58383" y="2840571"/>
                <a:ext cx="990360" cy="90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5C11746-80C7-508F-81F0-D65CDC33F336}"/>
                  </a:ext>
                </a:extLst>
              </p14:cNvPr>
              <p14:cNvContentPartPr/>
              <p14:nvPr/>
            </p14:nvContentPartPr>
            <p14:xfrm>
              <a:off x="4915943" y="2961891"/>
              <a:ext cx="613440" cy="5367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5C11746-80C7-508F-81F0-D65CDC33F33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53303" y="2899251"/>
                <a:ext cx="739080" cy="66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73267CC0-B694-3C41-F379-46D2266B843B}"/>
                  </a:ext>
                </a:extLst>
              </p14:cNvPr>
              <p14:cNvContentPartPr/>
              <p14:nvPr/>
            </p14:nvContentPartPr>
            <p14:xfrm>
              <a:off x="5127983" y="3504411"/>
              <a:ext cx="1679400" cy="26262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73267CC0-B694-3C41-F379-46D2266B843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64983" y="3441411"/>
                <a:ext cx="1805040" cy="27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06265B27-B802-FAB9-DC19-16CC49E51A45}"/>
                  </a:ext>
                </a:extLst>
              </p14:cNvPr>
              <p14:cNvContentPartPr/>
              <p14:nvPr/>
            </p14:nvContentPartPr>
            <p14:xfrm>
              <a:off x="6724943" y="4976091"/>
              <a:ext cx="86040" cy="6393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06265B27-B802-FAB9-DC19-16CC49E51A4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62303" y="4913451"/>
                <a:ext cx="211680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5E59EAB7-621B-078E-E9E3-78AC8E8244BA}"/>
                  </a:ext>
                </a:extLst>
              </p14:cNvPr>
              <p14:cNvContentPartPr/>
              <p14:nvPr/>
            </p14:nvContentPartPr>
            <p14:xfrm>
              <a:off x="5653223" y="3242691"/>
              <a:ext cx="360" cy="1080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5E59EAB7-621B-078E-E9E3-78AC8E8244B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590223" y="3179691"/>
                <a:ext cx="126000" cy="13644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B51B4D76-2FFA-DE20-3B45-AB55A14953EE}"/>
              </a:ext>
            </a:extLst>
          </p:cNvPr>
          <p:cNvGrpSpPr/>
          <p:nvPr/>
        </p:nvGrpSpPr>
        <p:grpSpPr>
          <a:xfrm>
            <a:off x="5150663" y="6008571"/>
            <a:ext cx="1594080" cy="398520"/>
            <a:chOff x="5150663" y="6008571"/>
            <a:chExt cx="1594080" cy="39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30737E78-B968-7502-729C-DEAAB99EC2A7}"/>
                    </a:ext>
                  </a:extLst>
                </p14:cNvPr>
                <p14:cNvContentPartPr/>
                <p14:nvPr/>
              </p14:nvContentPartPr>
              <p14:xfrm>
                <a:off x="5150663" y="6013251"/>
                <a:ext cx="748080" cy="3938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0737E78-B968-7502-729C-DEAAB99EC2A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87663" y="5950251"/>
                  <a:ext cx="873720" cy="51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40F2721-A2D3-D0E4-5026-1D2F695A6DBB}"/>
                    </a:ext>
                  </a:extLst>
                </p14:cNvPr>
                <p14:cNvContentPartPr/>
                <p14:nvPr/>
              </p14:nvContentPartPr>
              <p14:xfrm>
                <a:off x="5975783" y="6008571"/>
                <a:ext cx="768960" cy="3726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40F2721-A2D3-D0E4-5026-1D2F695A6DB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913143" y="5945931"/>
                  <a:ext cx="894600" cy="4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B041C0E-BF6A-6D4F-F323-A716E9783F9A}"/>
                    </a:ext>
                  </a:extLst>
                </p14:cNvPr>
                <p14:cNvContentPartPr/>
                <p14:nvPr/>
              </p14:nvContentPartPr>
              <p14:xfrm>
                <a:off x="6187823" y="6205131"/>
                <a:ext cx="91800" cy="1288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B041C0E-BF6A-6D4F-F323-A716E9783F9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125183" y="6142131"/>
                  <a:ext cx="21744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1EA241B-7133-EADA-E539-0E8A619B5195}"/>
                    </a:ext>
                  </a:extLst>
                </p14:cNvPr>
                <p14:cNvContentPartPr/>
                <p14:nvPr/>
              </p14:nvContentPartPr>
              <p14:xfrm>
                <a:off x="6373583" y="6173451"/>
                <a:ext cx="65520" cy="1670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1EA241B-7133-EADA-E539-0E8A619B519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310583" y="6110451"/>
                  <a:ext cx="19116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F72FFE0D-09AB-404D-2293-971003D8EA82}"/>
                    </a:ext>
                  </a:extLst>
                </p14:cNvPr>
                <p14:cNvContentPartPr/>
                <p14:nvPr/>
              </p14:nvContentPartPr>
              <p14:xfrm>
                <a:off x="5349743" y="6219171"/>
                <a:ext cx="141840" cy="939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F72FFE0D-09AB-404D-2293-971003D8EA8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287103" y="6156531"/>
                  <a:ext cx="267480" cy="21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6FC33204-586E-63C2-E371-F9E0935BC5B9}"/>
                  </a:ext>
                </a:extLst>
              </p14:cNvPr>
              <p14:cNvContentPartPr/>
              <p14:nvPr/>
            </p14:nvContentPartPr>
            <p14:xfrm>
              <a:off x="5617543" y="2965131"/>
              <a:ext cx="398160" cy="8535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6FC33204-586E-63C2-E371-F9E0935BC5B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554903" y="2902131"/>
                <a:ext cx="523800" cy="9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67B2EBDB-E3C5-D57A-A69E-323FFFB74211}"/>
                  </a:ext>
                </a:extLst>
              </p14:cNvPr>
              <p14:cNvContentPartPr/>
              <p14:nvPr/>
            </p14:nvContentPartPr>
            <p14:xfrm>
              <a:off x="4950463" y="3248811"/>
              <a:ext cx="525600" cy="2080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67B2EBDB-E3C5-D57A-A69E-323FFFB7421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860463" y="3069171"/>
                <a:ext cx="705240" cy="56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0673F0A9-911F-86CD-C8E9-D2AFCABB6642}"/>
                  </a:ext>
                </a:extLst>
              </p14:cNvPr>
              <p14:cNvContentPartPr/>
              <p14:nvPr/>
            </p14:nvContentPartPr>
            <p14:xfrm>
              <a:off x="5234503" y="6108651"/>
              <a:ext cx="621720" cy="24444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0673F0A9-911F-86CD-C8E9-D2AFCABB664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144863" y="5928651"/>
                <a:ext cx="801360" cy="60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E0AD677D-CB08-C7D7-AD66-3F750A52CD8C}"/>
                  </a:ext>
                </a:extLst>
              </p14:cNvPr>
              <p14:cNvContentPartPr/>
              <p14:nvPr/>
            </p14:nvContentPartPr>
            <p14:xfrm>
              <a:off x="6052783" y="6010011"/>
              <a:ext cx="617760" cy="32724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E0AD677D-CB08-C7D7-AD66-3F750A52CD8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963143" y="5830011"/>
                <a:ext cx="797400" cy="68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9B5889B5-10A9-07B9-4BEA-17927CE082CC}"/>
                  </a:ext>
                </a:extLst>
              </p14:cNvPr>
              <p14:cNvContentPartPr/>
              <p14:nvPr/>
            </p14:nvContentPartPr>
            <p14:xfrm>
              <a:off x="5728423" y="2928771"/>
              <a:ext cx="530280" cy="66636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9B5889B5-10A9-07B9-4BEA-17927CE082C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638423" y="2748771"/>
                <a:ext cx="709920" cy="10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800233D3-3655-3FB2-471A-BAD198B928D5}"/>
                  </a:ext>
                </a:extLst>
              </p14:cNvPr>
              <p14:cNvContentPartPr/>
              <p14:nvPr/>
            </p14:nvContentPartPr>
            <p14:xfrm>
              <a:off x="5877823" y="3407571"/>
              <a:ext cx="424440" cy="60048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800233D3-3655-3FB2-471A-BAD198B928D5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787823" y="3227571"/>
                <a:ext cx="604080" cy="9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0F6FCABF-20D2-164C-5EF2-4C90897CB211}"/>
                  </a:ext>
                </a:extLst>
              </p14:cNvPr>
              <p14:cNvContentPartPr/>
              <p14:nvPr/>
            </p14:nvContentPartPr>
            <p14:xfrm>
              <a:off x="5528983" y="2939571"/>
              <a:ext cx="300960" cy="1296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0F6FCABF-20D2-164C-5EF2-4C90897CB211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5438983" y="2759931"/>
                <a:ext cx="480600" cy="3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AF868BD-CC71-681F-828C-7E53D2296DAB}"/>
                  </a:ext>
                </a:extLst>
              </p14:cNvPr>
              <p14:cNvContentPartPr/>
              <p14:nvPr/>
            </p14:nvContentPartPr>
            <p14:xfrm>
              <a:off x="6259823" y="3640491"/>
              <a:ext cx="373320" cy="9756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AF868BD-CC71-681F-828C-7E53D2296DAB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6197183" y="3577851"/>
                <a:ext cx="498960" cy="11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3263221-8F60-9C19-A8DE-81852914A0E7}"/>
                  </a:ext>
                </a:extLst>
              </p14:cNvPr>
              <p14:cNvContentPartPr/>
              <p14:nvPr/>
            </p14:nvContentPartPr>
            <p14:xfrm>
              <a:off x="4682303" y="3869091"/>
              <a:ext cx="604800" cy="2984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3263221-8F60-9C19-A8DE-81852914A0E7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4619663" y="3806091"/>
                <a:ext cx="730440" cy="42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171E48F-F8F9-357A-0AC1-A8F8B7A68A8F}"/>
                  </a:ext>
                </a:extLst>
              </p14:cNvPr>
              <p14:cNvContentPartPr/>
              <p14:nvPr/>
            </p14:nvContentPartPr>
            <p14:xfrm>
              <a:off x="4605263" y="3978531"/>
              <a:ext cx="657720" cy="786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171E48F-F8F9-357A-0AC1-A8F8B7A68A8F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4533224" y="3834531"/>
                <a:ext cx="801439" cy="1074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7904C63F-FF1F-A218-6A87-58FC8F2D7CEE}"/>
              </a:ext>
            </a:extLst>
          </p:cNvPr>
          <p:cNvGrpSpPr/>
          <p:nvPr/>
        </p:nvGrpSpPr>
        <p:grpSpPr>
          <a:xfrm>
            <a:off x="2009869" y="923991"/>
            <a:ext cx="2656194" cy="1349179"/>
            <a:chOff x="1479023" y="506331"/>
            <a:chExt cx="3852761" cy="195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75433D45-649F-A74E-842A-660E10BDBCC6}"/>
                    </a:ext>
                  </a:extLst>
                </p14:cNvPr>
                <p14:cNvContentPartPr/>
                <p14:nvPr/>
              </p14:nvContentPartPr>
              <p14:xfrm>
                <a:off x="1502783" y="1317771"/>
                <a:ext cx="818280" cy="3456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75433D45-649F-A74E-842A-660E10BDBCC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432431" y="1247454"/>
                  <a:ext cx="958485" cy="48573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0B603DBD-76BF-12C4-55D0-40C17BD385DB}"/>
                    </a:ext>
                  </a:extLst>
                </p14:cNvPr>
                <p14:cNvContentPartPr/>
                <p14:nvPr/>
              </p14:nvContentPartPr>
              <p14:xfrm>
                <a:off x="1479023" y="1450611"/>
                <a:ext cx="477000" cy="10126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0B603DBD-76BF-12C4-55D0-40C17BD385D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408670" y="1380272"/>
                  <a:ext cx="617206" cy="11528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6E96E36-59BC-DADB-7A3B-5F21FF8430D2}"/>
                    </a:ext>
                  </a:extLst>
                </p14:cNvPr>
                <p14:cNvContentPartPr/>
                <p14:nvPr/>
              </p14:nvContentPartPr>
              <p14:xfrm>
                <a:off x="2104703" y="1638531"/>
                <a:ext cx="234360" cy="296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6E96E36-59BC-DADB-7A3B-5F21FF8430D2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034395" y="1568701"/>
                  <a:ext cx="374477" cy="43643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A46B1E14-E251-C679-04E1-123D72087587}"/>
                    </a:ext>
                  </a:extLst>
                </p14:cNvPr>
                <p14:cNvContentPartPr/>
                <p14:nvPr/>
              </p14:nvContentPartPr>
              <p14:xfrm>
                <a:off x="2399183" y="1486611"/>
                <a:ext cx="168480" cy="3610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A46B1E14-E251-C679-04E1-123D72087587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328900" y="1416290"/>
                  <a:ext cx="308548" cy="5012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FA7F90A-3DFD-F10E-B43A-101459881699}"/>
                    </a:ext>
                  </a:extLst>
                </p14:cNvPr>
                <p14:cNvContentPartPr/>
                <p14:nvPr/>
              </p14:nvContentPartPr>
              <p14:xfrm>
                <a:off x="2591783" y="1464651"/>
                <a:ext cx="267840" cy="1350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FA7F90A-3DFD-F10E-B43A-101459881699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521456" y="1394909"/>
                  <a:ext cx="407995" cy="27498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4F3F7670-6C00-569E-BFA4-48F0E55C7142}"/>
                    </a:ext>
                  </a:extLst>
                </p14:cNvPr>
                <p14:cNvContentPartPr/>
                <p14:nvPr/>
              </p14:nvContentPartPr>
              <p14:xfrm>
                <a:off x="2738663" y="1312731"/>
                <a:ext cx="31680" cy="5587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4F3F7670-6C00-569E-BFA4-48F0E55C7142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668868" y="1242392"/>
                  <a:ext cx="170775" cy="69889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B37A6134-016C-74C2-BE24-377536A359C5}"/>
                    </a:ext>
                  </a:extLst>
                </p14:cNvPr>
                <p14:cNvContentPartPr/>
                <p14:nvPr/>
              </p14:nvContentPartPr>
              <p14:xfrm>
                <a:off x="3159863" y="1320651"/>
                <a:ext cx="443880" cy="4132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B37A6134-016C-74C2-BE24-377536A359C5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090039" y="1250359"/>
                  <a:ext cx="584026" cy="55336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B2920D96-CC56-96BB-B0AE-D5F04399B5D2}"/>
                    </a:ext>
                  </a:extLst>
                </p14:cNvPr>
                <p14:cNvContentPartPr/>
                <p14:nvPr/>
              </p14:nvContentPartPr>
              <p14:xfrm>
                <a:off x="3697343" y="1143891"/>
                <a:ext cx="576000" cy="3762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B2920D96-CC56-96BB-B0AE-D5F04399B5D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627026" y="1073541"/>
                  <a:ext cx="716135" cy="51690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0FC38B61-46DA-E0F9-68D8-9EF9C87311B0}"/>
                    </a:ext>
                  </a:extLst>
                </p14:cNvPr>
                <p14:cNvContentPartPr/>
                <p14:nvPr/>
              </p14:nvContentPartPr>
              <p14:xfrm>
                <a:off x="4379944" y="1017531"/>
                <a:ext cx="301320" cy="1512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0FC38B61-46DA-E0F9-68D8-9EF9C87311B0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309603" y="947171"/>
                  <a:ext cx="442003" cy="29142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191C06BD-80FF-6101-15C8-B4E6CF383352}"/>
                    </a:ext>
                  </a:extLst>
                </p14:cNvPr>
                <p14:cNvContentPartPr/>
                <p14:nvPr/>
              </p14:nvContentPartPr>
              <p14:xfrm>
                <a:off x="4493344" y="814491"/>
                <a:ext cx="82440" cy="5857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191C06BD-80FF-6101-15C8-B4E6CF38335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422895" y="744145"/>
                  <a:ext cx="222838" cy="7259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389727E0-BA21-3D19-5E61-52F738B2030F}"/>
                    </a:ext>
                  </a:extLst>
                </p14:cNvPr>
                <p14:cNvContentPartPr/>
                <p14:nvPr/>
              </p14:nvContentPartPr>
              <p14:xfrm>
                <a:off x="4700704" y="958851"/>
                <a:ext cx="327960" cy="3391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389727E0-BA21-3D19-5E61-52F738B2030F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630320" y="888533"/>
                  <a:ext cx="468229" cy="47925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ADE86BE8-D113-ABB1-B202-124C449D8722}"/>
                    </a:ext>
                  </a:extLst>
                </p14:cNvPr>
                <p14:cNvContentPartPr/>
                <p14:nvPr/>
              </p14:nvContentPartPr>
              <p14:xfrm>
                <a:off x="5033344" y="506331"/>
                <a:ext cx="298440" cy="8791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ADE86BE8-D113-ABB1-B202-124C449D8722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4962976" y="435981"/>
                  <a:ext cx="439176" cy="1019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8437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92922B6-5A93-10EC-9442-3D30151FA4D7}"/>
              </a:ext>
            </a:extLst>
          </p:cNvPr>
          <p:cNvGrpSpPr/>
          <p:nvPr/>
        </p:nvGrpSpPr>
        <p:grpSpPr>
          <a:xfrm>
            <a:off x="4231583" y="2803131"/>
            <a:ext cx="2518200" cy="2089080"/>
            <a:chOff x="4231583" y="2803131"/>
            <a:chExt cx="2518200" cy="208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00EC31FF-589F-2C94-6F74-53BB4C3A4C27}"/>
                    </a:ext>
                  </a:extLst>
                </p14:cNvPr>
                <p14:cNvContentPartPr/>
                <p14:nvPr/>
              </p14:nvContentPartPr>
              <p14:xfrm>
                <a:off x="4881743" y="2803131"/>
                <a:ext cx="1593000" cy="112968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00EC31FF-589F-2C94-6F74-53BB4C3A4C2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819103" y="2740491"/>
                  <a:ext cx="1718640" cy="12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51D4258C-D93E-1358-2006-EA0E3F73396D}"/>
                    </a:ext>
                  </a:extLst>
                </p14:cNvPr>
                <p14:cNvContentPartPr/>
                <p14:nvPr/>
              </p14:nvContentPartPr>
              <p14:xfrm>
                <a:off x="5402663" y="3047571"/>
                <a:ext cx="125640" cy="40464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51D4258C-D93E-1358-2006-EA0E3F73396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340023" y="2984571"/>
                  <a:ext cx="251280" cy="53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D6E69C61-315B-3B25-5DAF-CB6DDF1132A9}"/>
                    </a:ext>
                  </a:extLst>
                </p14:cNvPr>
                <p14:cNvContentPartPr/>
                <p14:nvPr/>
              </p14:nvContentPartPr>
              <p14:xfrm>
                <a:off x="4231583" y="3478851"/>
                <a:ext cx="1101600" cy="85860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D6E69C61-315B-3B25-5DAF-CB6DDF1132A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168583" y="3415851"/>
                  <a:ext cx="1227240" cy="9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98DFED7B-EAA1-6224-548D-98BBCA8BDECB}"/>
                    </a:ext>
                  </a:extLst>
                </p14:cNvPr>
                <p14:cNvContentPartPr/>
                <p14:nvPr/>
              </p14:nvContentPartPr>
              <p14:xfrm>
                <a:off x="5923943" y="3500091"/>
                <a:ext cx="825840" cy="139212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98DFED7B-EAA1-6224-548D-98BBCA8BDEC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861303" y="3437091"/>
                  <a:ext cx="951480" cy="151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FA0EF455-4335-F61D-1EA1-9C9C64A9086F}"/>
              </a:ext>
            </a:extLst>
          </p:cNvPr>
          <p:cNvGrpSpPr/>
          <p:nvPr/>
        </p:nvGrpSpPr>
        <p:grpSpPr>
          <a:xfrm>
            <a:off x="5097383" y="4298931"/>
            <a:ext cx="1666440" cy="2131200"/>
            <a:chOff x="5097383" y="4298931"/>
            <a:chExt cx="1666440" cy="213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15247D72-B6CA-FA9B-3E76-AB2477462891}"/>
                    </a:ext>
                  </a:extLst>
                </p14:cNvPr>
                <p14:cNvContentPartPr/>
                <p14:nvPr/>
              </p14:nvContentPartPr>
              <p14:xfrm>
                <a:off x="5097383" y="4298931"/>
                <a:ext cx="1596960" cy="182376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15247D72-B6CA-FA9B-3E76-AB247746289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034743" y="4235931"/>
                  <a:ext cx="1722600" cy="19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6ED57685-42D8-4169-1318-9787AD348789}"/>
                    </a:ext>
                  </a:extLst>
                </p14:cNvPr>
                <p14:cNvContentPartPr/>
                <p14:nvPr/>
              </p14:nvContentPartPr>
              <p14:xfrm>
                <a:off x="5171543" y="6038451"/>
                <a:ext cx="776160" cy="39168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6ED57685-42D8-4169-1318-9787AD34878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108543" y="5975811"/>
                  <a:ext cx="901800" cy="51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76A87098-C50F-80CE-4AB5-58AC01B0EC99}"/>
                    </a:ext>
                  </a:extLst>
                </p14:cNvPr>
                <p14:cNvContentPartPr/>
                <p14:nvPr/>
              </p14:nvContentPartPr>
              <p14:xfrm>
                <a:off x="5841143" y="6024411"/>
                <a:ext cx="922680" cy="35712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76A87098-C50F-80CE-4AB5-58AC01B0EC9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778503" y="5961411"/>
                  <a:ext cx="1048320" cy="4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26811901-7E87-66E2-1C97-CFD11B62C18D}"/>
                    </a:ext>
                  </a:extLst>
                </p14:cNvPr>
                <p14:cNvContentPartPr/>
                <p14:nvPr/>
              </p14:nvContentPartPr>
              <p14:xfrm>
                <a:off x="6134903" y="6235011"/>
                <a:ext cx="130320" cy="11772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26811901-7E87-66E2-1C97-CFD11B62C18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072263" y="6172371"/>
                  <a:ext cx="25596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79E71ADE-328F-B39A-0574-23547499FDB8}"/>
                    </a:ext>
                  </a:extLst>
                </p14:cNvPr>
                <p14:cNvContentPartPr/>
                <p14:nvPr/>
              </p14:nvContentPartPr>
              <p14:xfrm>
                <a:off x="6308423" y="6254091"/>
                <a:ext cx="82440" cy="9396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79E71ADE-328F-B39A-0574-23547499FDB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245423" y="6191451"/>
                  <a:ext cx="208080" cy="21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11FAACF1-E7BF-1755-6F57-CD04F4123696}"/>
                  </a:ext>
                </a:extLst>
              </p14:cNvPr>
              <p14:cNvContentPartPr/>
              <p14:nvPr/>
            </p14:nvContentPartPr>
            <p14:xfrm>
              <a:off x="5243543" y="3575691"/>
              <a:ext cx="90000" cy="76788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11FAACF1-E7BF-1755-6F57-CD04F412369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180903" y="3512691"/>
                <a:ext cx="215640" cy="893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6" name="Group 135">
            <a:extLst>
              <a:ext uri="{FF2B5EF4-FFF2-40B4-BE49-F238E27FC236}">
                <a16:creationId xmlns:a16="http://schemas.microsoft.com/office/drawing/2014/main" id="{0DD13C1A-5531-3BC7-5987-9355D14D6ACB}"/>
              </a:ext>
            </a:extLst>
          </p:cNvPr>
          <p:cNvGrpSpPr/>
          <p:nvPr/>
        </p:nvGrpSpPr>
        <p:grpSpPr>
          <a:xfrm>
            <a:off x="5344703" y="6205851"/>
            <a:ext cx="226800" cy="189360"/>
            <a:chOff x="5344703" y="6205851"/>
            <a:chExt cx="226800" cy="18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B56A017F-58A3-0192-FB44-461066C4AE79}"/>
                    </a:ext>
                  </a:extLst>
                </p14:cNvPr>
                <p14:cNvContentPartPr/>
                <p14:nvPr/>
              </p14:nvContentPartPr>
              <p14:xfrm>
                <a:off x="5344703" y="6205851"/>
                <a:ext cx="201960" cy="17568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B56A017F-58A3-0192-FB44-461066C4AE7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282063" y="6142851"/>
                  <a:ext cx="32760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44A93D2C-EB4C-BD5E-21C9-731776F25D22}"/>
                    </a:ext>
                  </a:extLst>
                </p14:cNvPr>
                <p14:cNvContentPartPr/>
                <p14:nvPr/>
              </p14:nvContentPartPr>
              <p14:xfrm>
                <a:off x="5511383" y="6289011"/>
                <a:ext cx="60120" cy="10620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44A93D2C-EB4C-BD5E-21C9-731776F25D2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448743" y="6226371"/>
                  <a:ext cx="185760" cy="23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D660225D-8B35-4A16-20BD-7046EBC28989}"/>
                  </a:ext>
                </a:extLst>
              </p14:cNvPr>
              <p14:cNvContentPartPr/>
              <p14:nvPr/>
            </p14:nvContentPartPr>
            <p14:xfrm>
              <a:off x="5590583" y="2827251"/>
              <a:ext cx="694080" cy="75132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D660225D-8B35-4A16-20BD-7046EBC2898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500583" y="2647251"/>
                <a:ext cx="873720" cy="111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9681474C-CADB-D593-4201-29D72115F07B}"/>
                  </a:ext>
                </a:extLst>
              </p14:cNvPr>
              <p14:cNvContentPartPr/>
              <p14:nvPr/>
            </p14:nvContentPartPr>
            <p14:xfrm>
              <a:off x="5983343" y="3556611"/>
              <a:ext cx="725040" cy="128124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9681474C-CADB-D593-4201-29D72115F07B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893343" y="3376971"/>
                <a:ext cx="904680" cy="164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2DC664DA-A87D-8C53-2653-35BAFD61EBA0}"/>
                  </a:ext>
                </a:extLst>
              </p14:cNvPr>
              <p14:cNvContentPartPr/>
              <p14:nvPr/>
            </p14:nvContentPartPr>
            <p14:xfrm>
              <a:off x="4224383" y="3507291"/>
              <a:ext cx="1024560" cy="78300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2DC664DA-A87D-8C53-2653-35BAFD61EBA0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134383" y="3327651"/>
                <a:ext cx="1204200" cy="11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EA64721F-468A-AB7C-A9D5-E10A3F7E9456}"/>
                  </a:ext>
                </a:extLst>
              </p14:cNvPr>
              <p14:cNvContentPartPr/>
              <p14:nvPr/>
            </p14:nvContentPartPr>
            <p14:xfrm>
              <a:off x="6190703" y="4628691"/>
              <a:ext cx="481680" cy="152460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EA64721F-468A-AB7C-A9D5-E10A3F7E945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100703" y="4448691"/>
                <a:ext cx="661320" cy="18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8D0B7761-9189-B563-8233-3D1829F210F3}"/>
                  </a:ext>
                </a:extLst>
              </p14:cNvPr>
              <p14:cNvContentPartPr/>
              <p14:nvPr/>
            </p14:nvContentPartPr>
            <p14:xfrm>
              <a:off x="5284943" y="6065811"/>
              <a:ext cx="554040" cy="31572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8D0B7761-9189-B563-8233-3D1829F210F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195303" y="5885811"/>
                <a:ext cx="733680" cy="67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E12E24C5-B4FB-A9A6-0DC8-46B52872EC12}"/>
                  </a:ext>
                </a:extLst>
              </p14:cNvPr>
              <p14:cNvContentPartPr/>
              <p14:nvPr/>
            </p14:nvContentPartPr>
            <p14:xfrm>
              <a:off x="5930783" y="6000291"/>
              <a:ext cx="756360" cy="35712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E12E24C5-B4FB-A9A6-0DC8-46B52872EC12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840783" y="5820651"/>
                <a:ext cx="936000" cy="71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FFB0939-B83B-2BDB-102C-5F5499E702DF}"/>
                  </a:ext>
                </a:extLst>
              </p14:cNvPr>
              <p14:cNvContentPartPr/>
              <p14:nvPr/>
            </p14:nvContentPartPr>
            <p14:xfrm>
              <a:off x="5691743" y="3163131"/>
              <a:ext cx="2880" cy="5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FFB0939-B83B-2BDB-102C-5F5499E702DF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628743" y="3100491"/>
                <a:ext cx="12852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41E4A0B-7592-6628-AF46-6B2DEEF151CD}"/>
                  </a:ext>
                </a:extLst>
              </p14:cNvPr>
              <p14:cNvContentPartPr/>
              <p14:nvPr/>
            </p14:nvContentPartPr>
            <p14:xfrm>
              <a:off x="4904423" y="3088611"/>
              <a:ext cx="583920" cy="352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41E4A0B-7592-6628-AF46-6B2DEEF151CD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832783" y="2944971"/>
                <a:ext cx="727560" cy="64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501C653-1D06-1AE6-0CC8-2A0D90215BEC}"/>
                  </a:ext>
                </a:extLst>
              </p14:cNvPr>
              <p14:cNvContentPartPr/>
              <p14:nvPr/>
            </p14:nvContentPartPr>
            <p14:xfrm>
              <a:off x="5626583" y="2914371"/>
              <a:ext cx="344880" cy="6951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501C653-1D06-1AE6-0CC8-2A0D90215BEC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563943" y="2851371"/>
                <a:ext cx="470520" cy="82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4EDAD3B3-C9E8-96F9-B733-F6C94DB28FC9}"/>
              </a:ext>
            </a:extLst>
          </p:cNvPr>
          <p:cNvGrpSpPr/>
          <p:nvPr/>
        </p:nvGrpSpPr>
        <p:grpSpPr>
          <a:xfrm>
            <a:off x="1384194" y="651850"/>
            <a:ext cx="3368875" cy="1711176"/>
            <a:chOff x="1479023" y="506331"/>
            <a:chExt cx="3852761" cy="195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07BAC69-9F5D-2E2F-8DF2-0A37D0C37D9A}"/>
                    </a:ext>
                  </a:extLst>
                </p14:cNvPr>
                <p14:cNvContentPartPr/>
                <p14:nvPr/>
              </p14:nvContentPartPr>
              <p14:xfrm>
                <a:off x="1502783" y="1317771"/>
                <a:ext cx="818280" cy="3456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D2399F2-FDA3-C163-450C-CCAD8F7F85A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432862" y="1248251"/>
                  <a:ext cx="957723" cy="48503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1421998-9338-147B-824D-BAC7F2976742}"/>
                    </a:ext>
                  </a:extLst>
                </p14:cNvPr>
                <p14:cNvContentPartPr/>
                <p14:nvPr/>
              </p14:nvContentPartPr>
              <p14:xfrm>
                <a:off x="1479023" y="1450611"/>
                <a:ext cx="477000" cy="10126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07867E2-934A-8E20-D0D7-5A400281D3D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409510" y="1380702"/>
                  <a:ext cx="616425" cy="11520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46F12BF-96F5-3B37-8A56-CD145A97A236}"/>
                    </a:ext>
                  </a:extLst>
                </p14:cNvPr>
                <p14:cNvContentPartPr/>
                <p14:nvPr/>
              </p14:nvContentPartPr>
              <p14:xfrm>
                <a:off x="2104703" y="1638531"/>
                <a:ext cx="234360" cy="2962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C20CEC9-89DA-E2C0-40CB-3C0F684D110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034834" y="1568959"/>
                  <a:ext cx="373698" cy="4358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4B969A7-1BAD-D64B-8AE7-23BA2AEDBB4C}"/>
                    </a:ext>
                  </a:extLst>
                </p14:cNvPr>
                <p14:cNvContentPartPr/>
                <p14:nvPr/>
              </p14:nvContentPartPr>
              <p14:xfrm>
                <a:off x="2399183" y="1486611"/>
                <a:ext cx="168480" cy="361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6144D35-4320-0A71-C1E6-4EB2D8D5E44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29715" y="1416634"/>
                  <a:ext cx="307815" cy="5006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EE55425-82C0-BD64-26B9-D52FA8427260}"/>
                    </a:ext>
                  </a:extLst>
                </p14:cNvPr>
                <p14:cNvContentPartPr/>
                <p14:nvPr/>
              </p14:nvContentPartPr>
              <p14:xfrm>
                <a:off x="2591783" y="1464651"/>
                <a:ext cx="267840" cy="135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CCCEB9A-5580-CE64-F116-47EB787C7C3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521825" y="1395154"/>
                  <a:ext cx="407357" cy="2743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5AE189C-9F9B-6CDF-5C7E-A200E7562E06}"/>
                    </a:ext>
                  </a:extLst>
                </p14:cNvPr>
                <p14:cNvContentPartPr/>
                <p14:nvPr/>
              </p14:nvContentPartPr>
              <p14:xfrm>
                <a:off x="2738663" y="1312731"/>
                <a:ext cx="31680" cy="5587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D734036-B58B-0785-CEAD-8CFB9E37BD8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668486" y="1242791"/>
                  <a:ext cx="171633" cy="69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8EB8F0D-25C9-89A2-5FA8-50A8D427BDBB}"/>
                    </a:ext>
                  </a:extLst>
                </p14:cNvPr>
                <p14:cNvContentPartPr/>
                <p14:nvPr/>
              </p14:nvContentPartPr>
              <p14:xfrm>
                <a:off x="3159863" y="1320651"/>
                <a:ext cx="443880" cy="413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908D150-CE3C-66A3-3973-0CB35C95694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090344" y="1250773"/>
                  <a:ext cx="583317" cy="5526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37FFEBB-3B43-E1BC-B285-E6D9E0E7CA45}"/>
                    </a:ext>
                  </a:extLst>
                </p14:cNvPr>
                <p14:cNvContentPartPr/>
                <p14:nvPr/>
              </p14:nvContentPartPr>
              <p14:xfrm>
                <a:off x="3697343" y="1143891"/>
                <a:ext cx="576000" cy="376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DBFA639-0810-1C25-78C0-0AD6E89E945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627440" y="1074002"/>
                  <a:ext cx="715406" cy="51557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66D3574-6BA3-FAA8-5E54-872E4E33A9CA}"/>
                    </a:ext>
                  </a:extLst>
                </p14:cNvPr>
                <p14:cNvContentPartPr/>
                <p14:nvPr/>
              </p14:nvContentPartPr>
              <p14:xfrm>
                <a:off x="4379944" y="1017531"/>
                <a:ext cx="301320" cy="151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47975A6-6872-7559-2733-6EDDCE563AF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310501" y="947931"/>
                  <a:ext cx="440606" cy="2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99D70A2-2001-62B8-6FEB-1CCC0579CD84}"/>
                    </a:ext>
                  </a:extLst>
                </p14:cNvPr>
                <p14:cNvContentPartPr/>
                <p14:nvPr/>
              </p14:nvContentPartPr>
              <p14:xfrm>
                <a:off x="4493344" y="814491"/>
                <a:ext cx="82440" cy="5857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D8B35BF-A95A-FD1A-6B2D-C60776F010C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423310" y="744972"/>
                  <a:ext cx="222108" cy="7251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83BCC3F-CBAE-D61B-46AF-C68F0ECB4494}"/>
                    </a:ext>
                  </a:extLst>
                </p14:cNvPr>
                <p14:cNvContentPartPr/>
                <p14:nvPr/>
              </p14:nvContentPartPr>
              <p14:xfrm>
                <a:off x="4700704" y="958851"/>
                <a:ext cx="327960" cy="3391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3F616B3-BE29-4359-E4A2-AA39C3F8824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630798" y="888950"/>
                  <a:ext cx="467373" cy="4785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095F712-4C97-73AF-B315-77ACF1569EB5}"/>
                    </a:ext>
                  </a:extLst>
                </p14:cNvPr>
                <p14:cNvContentPartPr/>
                <p14:nvPr/>
              </p14:nvContentPartPr>
              <p14:xfrm>
                <a:off x="5033344" y="506331"/>
                <a:ext cx="298440" cy="8791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93163A7-065B-5860-0477-1ACB6DF6B0C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963428" y="436401"/>
                  <a:ext cx="437872" cy="10185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9362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/>
    </mc:Choice>
    <mc:Fallback xmlns="">
      <p:transition advClick="0" advTm="15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hidden="1">
            <a:extLst>
              <a:ext uri="{FF2B5EF4-FFF2-40B4-BE49-F238E27FC236}">
                <a16:creationId xmlns:a16="http://schemas.microsoft.com/office/drawing/2014/main" id="{46DFE683-818E-3367-00FE-0F58806E87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51000"/>
          </a:blip>
          <a:stretch>
            <a:fillRect/>
          </a:stretch>
        </p:blipFill>
        <p:spPr>
          <a:xfrm>
            <a:off x="4005137" y="2429763"/>
            <a:ext cx="2895851" cy="4322439"/>
          </a:xfrm>
          <a:prstGeom prst="rect">
            <a:avLst/>
          </a:prstGeom>
        </p:spPr>
      </p:pic>
      <p:pic>
        <p:nvPicPr>
          <p:cNvPr id="30" name="Picture 29" hidden="1">
            <a:extLst>
              <a:ext uri="{FF2B5EF4-FFF2-40B4-BE49-F238E27FC236}">
                <a16:creationId xmlns:a16="http://schemas.microsoft.com/office/drawing/2014/main" id="{2458FD89-EE62-F727-0611-66F5078C67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4454698" y="2506716"/>
            <a:ext cx="2737341" cy="430414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1C925F0-DA5E-EF74-B4AF-FDE3CBEB9659}"/>
              </a:ext>
            </a:extLst>
          </p:cNvPr>
          <p:cNvGrpSpPr/>
          <p:nvPr/>
        </p:nvGrpSpPr>
        <p:grpSpPr>
          <a:xfrm>
            <a:off x="1676419" y="800282"/>
            <a:ext cx="3076650" cy="1562744"/>
            <a:chOff x="1479023" y="506331"/>
            <a:chExt cx="3852761" cy="195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0960B93-F134-4095-F947-CC02AAAF7979}"/>
                    </a:ext>
                  </a:extLst>
                </p14:cNvPr>
                <p14:cNvContentPartPr/>
                <p14:nvPr/>
              </p14:nvContentPartPr>
              <p14:xfrm>
                <a:off x="1502783" y="1317771"/>
                <a:ext cx="818280" cy="3456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D2399F2-FDA3-C163-450C-CCAD8F7F85A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432862" y="1248251"/>
                  <a:ext cx="957723" cy="48503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700976F-ADD5-9935-30E7-3450A6DE3388}"/>
                    </a:ext>
                  </a:extLst>
                </p14:cNvPr>
                <p14:cNvContentPartPr/>
                <p14:nvPr/>
              </p14:nvContentPartPr>
              <p14:xfrm>
                <a:off x="1479023" y="1450611"/>
                <a:ext cx="477000" cy="10126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07867E2-934A-8E20-D0D7-5A400281D3D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409510" y="1380702"/>
                  <a:ext cx="616425" cy="11520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5D45189-7817-ED4F-DBE6-60F3D69DD2FA}"/>
                    </a:ext>
                  </a:extLst>
                </p14:cNvPr>
                <p14:cNvContentPartPr/>
                <p14:nvPr/>
              </p14:nvContentPartPr>
              <p14:xfrm>
                <a:off x="2104703" y="1638531"/>
                <a:ext cx="234360" cy="2962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C20CEC9-89DA-E2C0-40CB-3C0F684D110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034834" y="1568959"/>
                  <a:ext cx="373698" cy="4358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8BBB94F-F076-8369-5D6D-A4D596047771}"/>
                    </a:ext>
                  </a:extLst>
                </p14:cNvPr>
                <p14:cNvContentPartPr/>
                <p14:nvPr/>
              </p14:nvContentPartPr>
              <p14:xfrm>
                <a:off x="2399183" y="1486611"/>
                <a:ext cx="168480" cy="361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6144D35-4320-0A71-C1E6-4EB2D8D5E44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29715" y="1416634"/>
                  <a:ext cx="307815" cy="5006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ABB808A-306B-E133-53CC-0F2FC6B773CF}"/>
                    </a:ext>
                  </a:extLst>
                </p14:cNvPr>
                <p14:cNvContentPartPr/>
                <p14:nvPr/>
              </p14:nvContentPartPr>
              <p14:xfrm>
                <a:off x="2591783" y="1464651"/>
                <a:ext cx="267840" cy="135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CCCEB9A-5580-CE64-F116-47EB787C7C3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521825" y="1395154"/>
                  <a:ext cx="407357" cy="2743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B34D597-E59C-2FBA-C00F-824AE268A3EA}"/>
                    </a:ext>
                  </a:extLst>
                </p14:cNvPr>
                <p14:cNvContentPartPr/>
                <p14:nvPr/>
              </p14:nvContentPartPr>
              <p14:xfrm>
                <a:off x="2738663" y="1312731"/>
                <a:ext cx="31680" cy="5587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D734036-B58B-0785-CEAD-8CFB9E37BD8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668486" y="1242791"/>
                  <a:ext cx="171633" cy="69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A9AE766-1E2D-9723-702A-7670274F8040}"/>
                    </a:ext>
                  </a:extLst>
                </p14:cNvPr>
                <p14:cNvContentPartPr/>
                <p14:nvPr/>
              </p14:nvContentPartPr>
              <p14:xfrm>
                <a:off x="3159863" y="1320651"/>
                <a:ext cx="443880" cy="413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908D150-CE3C-66A3-3973-0CB35C956941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090344" y="1250773"/>
                  <a:ext cx="583317" cy="5526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A128633-D9CA-1724-54CD-1F450C482068}"/>
                    </a:ext>
                  </a:extLst>
                </p14:cNvPr>
                <p14:cNvContentPartPr/>
                <p14:nvPr/>
              </p14:nvContentPartPr>
              <p14:xfrm>
                <a:off x="3697343" y="1143891"/>
                <a:ext cx="576000" cy="376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DBFA639-0810-1C25-78C0-0AD6E89E945E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627440" y="1074002"/>
                  <a:ext cx="715406" cy="51557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25E790B-61FB-75D6-B800-701CD6FB8659}"/>
                    </a:ext>
                  </a:extLst>
                </p14:cNvPr>
                <p14:cNvContentPartPr/>
                <p14:nvPr/>
              </p14:nvContentPartPr>
              <p14:xfrm>
                <a:off x="4379944" y="1017531"/>
                <a:ext cx="301320" cy="151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47975A6-6872-7559-2733-6EDDCE563AF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310501" y="947931"/>
                  <a:ext cx="440606" cy="2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F01DF60-0FA9-70CA-035D-074578C4AEC5}"/>
                    </a:ext>
                  </a:extLst>
                </p14:cNvPr>
                <p14:cNvContentPartPr/>
                <p14:nvPr/>
              </p14:nvContentPartPr>
              <p14:xfrm>
                <a:off x="4493344" y="814491"/>
                <a:ext cx="82440" cy="5857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D8B35BF-A95A-FD1A-6B2D-C60776F010C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423310" y="744972"/>
                  <a:ext cx="222108" cy="7251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0FD84C7A-50DE-676B-8D88-6C4464BDAF35}"/>
                    </a:ext>
                  </a:extLst>
                </p14:cNvPr>
                <p14:cNvContentPartPr/>
                <p14:nvPr/>
              </p14:nvContentPartPr>
              <p14:xfrm>
                <a:off x="4700704" y="958851"/>
                <a:ext cx="327960" cy="3391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3F616B3-BE29-4359-E4A2-AA39C3F8824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630798" y="888950"/>
                  <a:ext cx="467373" cy="4785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974B89E-A8D2-E786-9FB7-8CA495B84CB3}"/>
                    </a:ext>
                  </a:extLst>
                </p14:cNvPr>
                <p14:cNvContentPartPr/>
                <p14:nvPr/>
              </p14:nvContentPartPr>
              <p14:xfrm>
                <a:off x="5033344" y="506331"/>
                <a:ext cx="298440" cy="8791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93163A7-065B-5860-0477-1ACB6DF6B0C2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963428" y="436401"/>
                  <a:ext cx="437872" cy="10185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3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058180C1-A1DD-2835-5B5D-3670ABED3638}"/>
                  </a:ext>
                </a:extLst>
              </p14:cNvPr>
              <p14:cNvContentPartPr/>
              <p14:nvPr/>
            </p14:nvContentPartPr>
            <p14:xfrm>
              <a:off x="6363823" y="4676211"/>
              <a:ext cx="439200" cy="13719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058180C1-A1DD-2835-5B5D-3670ABED3638}"/>
                  </a:ext>
                </a:extLst>
              </p:cNvPr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6273823" y="4496164"/>
                <a:ext cx="618840" cy="1731694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EBA74A14-3588-316D-ADB5-5BDDFCA689A1}"/>
              </a:ext>
            </a:extLst>
          </p:cNvPr>
          <p:cNvGrpSpPr/>
          <p:nvPr/>
        </p:nvGrpSpPr>
        <p:grpSpPr>
          <a:xfrm>
            <a:off x="6174103" y="4167171"/>
            <a:ext cx="592920" cy="1051560"/>
            <a:chOff x="6174103" y="4167171"/>
            <a:chExt cx="592920" cy="105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FA5A156F-E7D7-9C41-9A31-3EB712F0B3FF}"/>
                    </a:ext>
                  </a:extLst>
                </p14:cNvPr>
                <p14:cNvContentPartPr/>
                <p14:nvPr/>
              </p14:nvContentPartPr>
              <p14:xfrm>
                <a:off x="6174103" y="4167171"/>
                <a:ext cx="301320" cy="6822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7A1F43F2-F900-B4E4-536A-DEEF46B9DE5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138103" y="4131531"/>
                  <a:ext cx="372960" cy="75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4723646-26FC-F97B-7711-DD53CA721BEE}"/>
                    </a:ext>
                  </a:extLst>
                </p14:cNvPr>
                <p14:cNvContentPartPr/>
                <p14:nvPr/>
              </p14:nvContentPartPr>
              <p14:xfrm>
                <a:off x="6354823" y="4395411"/>
                <a:ext cx="202680" cy="5378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80F05B45-0215-6F7B-AA93-C0A5C1B652D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318823" y="4359771"/>
                  <a:ext cx="274320" cy="60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B8C3055-3099-C9DC-5A45-F5050F4AF12A}"/>
                    </a:ext>
                  </a:extLst>
                </p14:cNvPr>
                <p14:cNvContentPartPr/>
                <p14:nvPr/>
              </p14:nvContentPartPr>
              <p14:xfrm>
                <a:off x="6542743" y="4696731"/>
                <a:ext cx="224280" cy="5220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9D8D3BA3-EC54-1211-D62D-C1969E7220B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506743" y="4661091"/>
                  <a:ext cx="295920" cy="593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D0B831ED-A398-2E24-5A6F-128284ABB7E1}"/>
                  </a:ext>
                </a:extLst>
              </p14:cNvPr>
              <p14:cNvContentPartPr/>
              <p14:nvPr/>
            </p14:nvContentPartPr>
            <p14:xfrm>
              <a:off x="6107543" y="3913371"/>
              <a:ext cx="227880" cy="8758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D0B831ED-A398-2E24-5A6F-128284ABB7E1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6044543" y="3850345"/>
                <a:ext cx="353520" cy="1001572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oup 58">
            <a:extLst>
              <a:ext uri="{FF2B5EF4-FFF2-40B4-BE49-F238E27FC236}">
                <a16:creationId xmlns:a16="http://schemas.microsoft.com/office/drawing/2014/main" id="{6B89D3EE-092A-8EAD-ABA8-4206BE423F7D}"/>
              </a:ext>
            </a:extLst>
          </p:cNvPr>
          <p:cNvGrpSpPr/>
          <p:nvPr/>
        </p:nvGrpSpPr>
        <p:grpSpPr>
          <a:xfrm>
            <a:off x="4241045" y="4128291"/>
            <a:ext cx="644283" cy="885778"/>
            <a:chOff x="4509463" y="4283091"/>
            <a:chExt cx="520560" cy="71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55C06617-2C04-B291-F714-C686B8D89B4C}"/>
                    </a:ext>
                  </a:extLst>
                </p14:cNvPr>
                <p14:cNvContentPartPr/>
                <p14:nvPr/>
              </p14:nvContentPartPr>
              <p14:xfrm>
                <a:off x="4509463" y="4283091"/>
                <a:ext cx="291960" cy="5331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E396928-B4EA-84B8-0FBA-8C48FE192DC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473823" y="4247091"/>
                  <a:ext cx="363600" cy="60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CAE7F08D-2098-1E83-319A-80B9A9F6E78D}"/>
                    </a:ext>
                  </a:extLst>
                </p14:cNvPr>
                <p14:cNvContentPartPr/>
                <p14:nvPr/>
              </p14:nvContentPartPr>
              <p14:xfrm>
                <a:off x="4666063" y="4428891"/>
                <a:ext cx="272520" cy="5238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114C575-8D8B-729A-C3CE-FD3E6001A9F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630423" y="4392891"/>
                  <a:ext cx="344160" cy="59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02EC2FC7-5711-889B-9FBB-3F44E9E58599}"/>
                    </a:ext>
                  </a:extLst>
                </p14:cNvPr>
                <p14:cNvContentPartPr/>
                <p14:nvPr/>
              </p14:nvContentPartPr>
              <p14:xfrm>
                <a:off x="4726183" y="4447971"/>
                <a:ext cx="303840" cy="5508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064A0D23-EBAC-DD7C-0893-51116CB1CB6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690543" y="4411971"/>
                  <a:ext cx="375480" cy="62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7571A202-C336-119F-8413-6D1FD0A640FC}"/>
                    </a:ext>
                  </a:extLst>
                </p14:cNvPr>
                <p14:cNvContentPartPr/>
                <p14:nvPr/>
              </p14:nvContentPartPr>
              <p14:xfrm>
                <a:off x="4829863" y="4347891"/>
                <a:ext cx="195480" cy="3715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6B99643-2452-73B3-F575-1237E936555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794223" y="4312251"/>
                  <a:ext cx="267120" cy="443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4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B686C384-6050-55DB-7C4D-51CFAECA0E9D}"/>
                  </a:ext>
                </a:extLst>
              </p14:cNvPr>
              <p14:cNvContentPartPr/>
              <p14:nvPr/>
            </p14:nvContentPartPr>
            <p14:xfrm>
              <a:off x="6133063" y="3841731"/>
              <a:ext cx="604440" cy="106740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B686C384-6050-55DB-7C4D-51CFAECA0E9D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6043009" y="3661731"/>
                <a:ext cx="784187" cy="142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6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7842510B-F6B7-864F-D7DE-2AC07686AA9B}"/>
                  </a:ext>
                </a:extLst>
              </p14:cNvPr>
              <p14:cNvContentPartPr/>
              <p14:nvPr/>
            </p14:nvContentPartPr>
            <p14:xfrm>
              <a:off x="5421023" y="2903211"/>
              <a:ext cx="864720" cy="7833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7842510B-F6B7-864F-D7DE-2AC07686AA9B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5357997" y="2840211"/>
                <a:ext cx="990412" cy="90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8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5438CA7E-10CF-FA89-FAC1-BE07AF6C5D84}"/>
                  </a:ext>
                </a:extLst>
              </p14:cNvPr>
              <p14:cNvContentPartPr/>
              <p14:nvPr/>
            </p14:nvContentPartPr>
            <p14:xfrm>
              <a:off x="4915943" y="2961891"/>
              <a:ext cx="613440" cy="53676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5438CA7E-10CF-FA89-FAC1-BE07AF6C5D84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4852943" y="2898891"/>
                <a:ext cx="739080" cy="66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C0D9AD44-4163-74AE-49C7-7E7DC8F92A5F}"/>
                  </a:ext>
                </a:extLst>
              </p14:cNvPr>
              <p14:cNvContentPartPr/>
              <p14:nvPr/>
            </p14:nvContentPartPr>
            <p14:xfrm>
              <a:off x="5127983" y="3504411"/>
              <a:ext cx="1679400" cy="262620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C0D9AD44-4163-74AE-49C7-7E7DC8F92A5F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5064983" y="3441411"/>
                <a:ext cx="1805040" cy="27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2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7D17F4A7-172C-D22F-035D-322399CA9A87}"/>
                  </a:ext>
                </a:extLst>
              </p14:cNvPr>
              <p14:cNvContentPartPr/>
              <p14:nvPr/>
            </p14:nvContentPartPr>
            <p14:xfrm>
              <a:off x="6724943" y="4976091"/>
              <a:ext cx="86040" cy="63936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7D17F4A7-172C-D22F-035D-322399CA9A87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6661678" y="4913091"/>
                <a:ext cx="212208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4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B0659B6E-F04B-66A6-5B07-13D6445EC114}"/>
                  </a:ext>
                </a:extLst>
              </p14:cNvPr>
              <p14:cNvContentPartPr/>
              <p14:nvPr/>
            </p14:nvContentPartPr>
            <p14:xfrm>
              <a:off x="5653223" y="3242691"/>
              <a:ext cx="360" cy="108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B0659B6E-F04B-66A6-5B07-13D6445EC114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5590223" y="3181723"/>
                <a:ext cx="126000" cy="132387"/>
              </a:xfrm>
              <a:prstGeom prst="rect">
                <a:avLst/>
              </a:prstGeom>
            </p:spPr>
          </p:pic>
        </mc:Fallback>
      </mc:AlternateContent>
      <p:grpSp>
        <p:nvGrpSpPr>
          <p:cNvPr id="79" name="Group 78">
            <a:extLst>
              <a:ext uri="{FF2B5EF4-FFF2-40B4-BE49-F238E27FC236}">
                <a16:creationId xmlns:a16="http://schemas.microsoft.com/office/drawing/2014/main" id="{701E09E5-1A7A-20E7-35FE-6833A576DCBD}"/>
              </a:ext>
            </a:extLst>
          </p:cNvPr>
          <p:cNvGrpSpPr/>
          <p:nvPr/>
        </p:nvGrpSpPr>
        <p:grpSpPr>
          <a:xfrm>
            <a:off x="5150663" y="6008571"/>
            <a:ext cx="1594080" cy="398520"/>
            <a:chOff x="5150663" y="6008571"/>
            <a:chExt cx="1594080" cy="39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9F9E1567-057F-6838-F24F-128F91760012}"/>
                    </a:ext>
                  </a:extLst>
                </p14:cNvPr>
                <p14:cNvContentPartPr/>
                <p14:nvPr/>
              </p14:nvContentPartPr>
              <p14:xfrm>
                <a:off x="5150663" y="6013251"/>
                <a:ext cx="748080" cy="3938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0737E78-B968-7502-729C-DEAAB99EC2A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87663" y="5950251"/>
                  <a:ext cx="873720" cy="51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12659970-0285-D915-DF1C-2C8EC36D3177}"/>
                    </a:ext>
                  </a:extLst>
                </p14:cNvPr>
                <p14:cNvContentPartPr/>
                <p14:nvPr/>
              </p14:nvContentPartPr>
              <p14:xfrm>
                <a:off x="5975783" y="6008571"/>
                <a:ext cx="768960" cy="3726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40F2721-A2D3-D0E4-5026-1D2F695A6DB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913143" y="5945931"/>
                  <a:ext cx="894600" cy="4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6ABD19C0-1C74-D84E-BF3F-F06B74F59180}"/>
                    </a:ext>
                  </a:extLst>
                </p14:cNvPr>
                <p14:cNvContentPartPr/>
                <p14:nvPr/>
              </p14:nvContentPartPr>
              <p14:xfrm>
                <a:off x="6187823" y="6205131"/>
                <a:ext cx="91800" cy="1288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B041C0E-BF6A-6D4F-F323-A716E9783F9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125183" y="6142131"/>
                  <a:ext cx="21744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3B97752-FBE5-FB7D-D833-CF4BBDADB7D7}"/>
                    </a:ext>
                  </a:extLst>
                </p14:cNvPr>
                <p14:cNvContentPartPr/>
                <p14:nvPr/>
              </p14:nvContentPartPr>
              <p14:xfrm>
                <a:off x="6373583" y="6173451"/>
                <a:ext cx="65520" cy="1670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1EA241B-7133-EADA-E539-0E8A619B519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310583" y="6110451"/>
                  <a:ext cx="19116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5D595A67-D9DB-4EF7-5714-98FDC1C48541}"/>
                    </a:ext>
                  </a:extLst>
                </p14:cNvPr>
                <p14:cNvContentPartPr/>
                <p14:nvPr/>
              </p14:nvContentPartPr>
              <p14:xfrm>
                <a:off x="5349743" y="6219171"/>
                <a:ext cx="141840" cy="939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F72FFE0D-09AB-404D-2293-971003D8EA8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287103" y="6156531"/>
                  <a:ext cx="267480" cy="21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1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390303D9-E587-C020-5942-7ACD8C3FCBCC}"/>
                  </a:ext>
                </a:extLst>
              </p14:cNvPr>
              <p14:cNvContentPartPr/>
              <p14:nvPr/>
            </p14:nvContentPartPr>
            <p14:xfrm>
              <a:off x="5617543" y="2965131"/>
              <a:ext cx="398160" cy="85356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390303D9-E587-C020-5942-7ACD8C3FCBCC}"/>
                  </a:ext>
                </a:extLst>
              </p:cNvPr>
              <p:cNvPicPr/>
              <p:nvPr/>
            </p:nvPicPr>
            <p:blipFill>
              <a:blip r:embed="rId192"/>
              <a:stretch>
                <a:fillRect/>
              </a:stretch>
            </p:blipFill>
            <p:spPr>
              <a:xfrm>
                <a:off x="5554543" y="2902131"/>
                <a:ext cx="523800" cy="9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3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F30339A7-742F-766B-B4A1-C9D55232B4F4}"/>
                  </a:ext>
                </a:extLst>
              </p14:cNvPr>
              <p14:cNvContentPartPr/>
              <p14:nvPr/>
            </p14:nvContentPartPr>
            <p14:xfrm>
              <a:off x="4950463" y="3248811"/>
              <a:ext cx="525600" cy="20808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F30339A7-742F-766B-B4A1-C9D55232B4F4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4860463" y="3068811"/>
                <a:ext cx="705240" cy="56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5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E846B48B-B677-626E-2FB9-4080FF4200D9}"/>
                  </a:ext>
                </a:extLst>
              </p14:cNvPr>
              <p14:cNvContentPartPr/>
              <p14:nvPr/>
            </p14:nvContentPartPr>
            <p14:xfrm>
              <a:off x="5234503" y="6108651"/>
              <a:ext cx="621720" cy="24444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E846B48B-B677-626E-2FB9-4080FF4200D9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5144503" y="5928651"/>
                <a:ext cx="801360" cy="60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7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ABF2CC25-E291-CE95-9CFE-E66B96F02B50}"/>
                  </a:ext>
                </a:extLst>
              </p14:cNvPr>
              <p14:cNvContentPartPr/>
              <p14:nvPr/>
            </p14:nvContentPartPr>
            <p14:xfrm>
              <a:off x="6052783" y="6010011"/>
              <a:ext cx="617760" cy="32724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ABF2CC25-E291-CE95-9CFE-E66B96F02B50}"/>
                  </a:ext>
                </a:extLst>
              </p:cNvPr>
              <p:cNvPicPr/>
              <p:nvPr/>
            </p:nvPicPr>
            <p:blipFill>
              <a:blip r:embed="rId198"/>
              <a:stretch>
                <a:fillRect/>
              </a:stretch>
            </p:blipFill>
            <p:spPr>
              <a:xfrm>
                <a:off x="5962783" y="5830011"/>
                <a:ext cx="797400" cy="68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9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719B3DED-11C1-1317-6DD1-209617B9CA04}"/>
                  </a:ext>
                </a:extLst>
              </p14:cNvPr>
              <p14:cNvContentPartPr/>
              <p14:nvPr/>
            </p14:nvContentPartPr>
            <p14:xfrm>
              <a:off x="5728423" y="2928771"/>
              <a:ext cx="530280" cy="6663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719B3DED-11C1-1317-6DD1-209617B9CA04}"/>
                  </a:ext>
                </a:extLst>
              </p:cNvPr>
              <p:cNvPicPr/>
              <p:nvPr/>
            </p:nvPicPr>
            <p:blipFill>
              <a:blip r:embed="rId200"/>
              <a:stretch>
                <a:fillRect/>
              </a:stretch>
            </p:blipFill>
            <p:spPr>
              <a:xfrm>
                <a:off x="5638423" y="2748771"/>
                <a:ext cx="709920" cy="10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1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212555CD-5F80-9FDF-85A4-346B8A7D907A}"/>
                  </a:ext>
                </a:extLst>
              </p14:cNvPr>
              <p14:cNvContentPartPr/>
              <p14:nvPr/>
            </p14:nvContentPartPr>
            <p14:xfrm>
              <a:off x="5877823" y="3407571"/>
              <a:ext cx="424440" cy="60048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212555CD-5F80-9FDF-85A4-346B8A7D907A}"/>
                  </a:ext>
                </a:extLst>
              </p:cNvPr>
              <p:cNvPicPr/>
              <p:nvPr/>
            </p:nvPicPr>
            <p:blipFill>
              <a:blip r:embed="rId202"/>
              <a:stretch>
                <a:fillRect/>
              </a:stretch>
            </p:blipFill>
            <p:spPr>
              <a:xfrm>
                <a:off x="5787823" y="3227571"/>
                <a:ext cx="604080" cy="9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3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FF91B519-66D0-B25A-216E-60049A34DE43}"/>
                  </a:ext>
                </a:extLst>
              </p14:cNvPr>
              <p14:cNvContentPartPr/>
              <p14:nvPr/>
            </p14:nvContentPartPr>
            <p14:xfrm>
              <a:off x="5528983" y="2939571"/>
              <a:ext cx="300960" cy="129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FF91B519-66D0-B25A-216E-60049A34DE43}"/>
                  </a:ext>
                </a:extLst>
              </p:cNvPr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5438983" y="2759571"/>
                <a:ext cx="480600" cy="3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DA6DD51E-DC79-3395-3E96-7D6286DBD77E}"/>
                  </a:ext>
                </a:extLst>
              </p14:cNvPr>
              <p14:cNvContentPartPr/>
              <p14:nvPr/>
            </p14:nvContentPartPr>
            <p14:xfrm>
              <a:off x="6259823" y="3640491"/>
              <a:ext cx="373320" cy="97560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DA6DD51E-DC79-3395-3E96-7D6286DBD77E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6196762" y="3577491"/>
                <a:ext cx="499081" cy="11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7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58FBABB9-24CB-8293-FBD4-5377093EE7BB}"/>
                  </a:ext>
                </a:extLst>
              </p14:cNvPr>
              <p14:cNvContentPartPr/>
              <p14:nvPr/>
            </p14:nvContentPartPr>
            <p14:xfrm>
              <a:off x="4682303" y="3869091"/>
              <a:ext cx="604800" cy="29844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58FBABB9-24CB-8293-FBD4-5377093EE7BB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4619303" y="3806167"/>
                <a:ext cx="730440" cy="4239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9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CDED0A09-376E-0E41-5DBA-C63E54B543EC}"/>
                  </a:ext>
                </a:extLst>
              </p14:cNvPr>
              <p14:cNvContentPartPr/>
              <p14:nvPr/>
            </p14:nvContentPartPr>
            <p14:xfrm>
              <a:off x="4605263" y="3978531"/>
              <a:ext cx="657720" cy="78696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CDED0A09-376E-0E41-5DBA-C63E54B543EC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4533224" y="3834531"/>
                <a:ext cx="801439" cy="107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026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62A2BD60-B717-107C-6BEF-F2CA454B7FB4}"/>
              </a:ext>
            </a:extLst>
          </p:cNvPr>
          <p:cNvGrpSpPr/>
          <p:nvPr/>
        </p:nvGrpSpPr>
        <p:grpSpPr>
          <a:xfrm>
            <a:off x="4632464" y="2847771"/>
            <a:ext cx="2408919" cy="3582720"/>
            <a:chOff x="4632464" y="2847771"/>
            <a:chExt cx="2408919" cy="358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D956F6FF-D109-0A82-5F5F-6E36D2D56298}"/>
                    </a:ext>
                  </a:extLst>
                </p14:cNvPr>
                <p14:cNvContentPartPr/>
                <p14:nvPr/>
              </p14:nvContentPartPr>
              <p14:xfrm>
                <a:off x="5385743" y="2866851"/>
                <a:ext cx="552240" cy="6012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D956F6FF-D109-0A82-5F5F-6E36D2D5629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322743" y="2804211"/>
                  <a:ext cx="677880" cy="72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04009AB-92C1-4E03-B3EC-2069C6CD899A}"/>
                    </a:ext>
                  </a:extLst>
                </p14:cNvPr>
                <p14:cNvContentPartPr/>
                <p14:nvPr/>
              </p14:nvContentPartPr>
              <p14:xfrm>
                <a:off x="6019343" y="2847771"/>
                <a:ext cx="363960" cy="8629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04009AB-92C1-4E03-B3EC-2069C6CD899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956343" y="2784771"/>
                  <a:ext cx="489600" cy="9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144FEC3-1787-4E7E-55AB-2747FD6BCD8D}"/>
                    </a:ext>
                  </a:extLst>
                </p14:cNvPr>
                <p14:cNvContentPartPr/>
                <p14:nvPr/>
              </p14:nvContentPartPr>
              <p14:xfrm>
                <a:off x="5089463" y="3372651"/>
                <a:ext cx="578880" cy="3484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144FEC3-1787-4E7E-55AB-2747FD6BCD8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26823" y="3309651"/>
                  <a:ext cx="704520" cy="47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B5175BE-216A-CECB-E834-5457F1AE3217}"/>
                    </a:ext>
                  </a:extLst>
                </p14:cNvPr>
                <p14:cNvContentPartPr/>
                <p14:nvPr/>
              </p14:nvContentPartPr>
              <p14:xfrm>
                <a:off x="5496623" y="3120651"/>
                <a:ext cx="502560" cy="432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B5175BE-216A-CECB-E834-5457F1AE321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433623" y="3058011"/>
                  <a:ext cx="628200" cy="55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6BBF520-C8DB-C757-69EC-AA48CFF12967}"/>
                    </a:ext>
                  </a:extLst>
                </p14:cNvPr>
                <p14:cNvContentPartPr/>
                <p14:nvPr/>
              </p14:nvContentPartPr>
              <p14:xfrm>
                <a:off x="5684543" y="3350331"/>
                <a:ext cx="756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6BBF520-C8DB-C757-69EC-AA48CFF1296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21543" y="3287691"/>
                  <a:ext cx="1332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33EC479-6D48-EBD9-2785-2F0504797424}"/>
                    </a:ext>
                  </a:extLst>
                </p14:cNvPr>
                <p14:cNvContentPartPr/>
                <p14:nvPr/>
              </p14:nvContentPartPr>
              <p14:xfrm>
                <a:off x="5106383" y="3718251"/>
                <a:ext cx="1710720" cy="24350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33EC479-6D48-EBD9-2785-2F050479742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043743" y="3655611"/>
                  <a:ext cx="1836360" cy="256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1A9E436-CFB6-EFEE-1545-D6EFC657C0AF}"/>
                    </a:ext>
                  </a:extLst>
                </p14:cNvPr>
                <p14:cNvContentPartPr/>
                <p14:nvPr/>
              </p14:nvContentPartPr>
              <p14:xfrm>
                <a:off x="5906663" y="3754971"/>
                <a:ext cx="1134720" cy="20160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1A9E436-CFB6-EFEE-1545-D6EFC657C0A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844023" y="3691971"/>
                  <a:ext cx="1260360" cy="21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E052997-05A6-4CA7-1F8A-A1CCAB1D3167}"/>
                    </a:ext>
                  </a:extLst>
                </p14:cNvPr>
                <p14:cNvContentPartPr/>
                <p14:nvPr/>
              </p14:nvContentPartPr>
              <p14:xfrm rot="310185">
                <a:off x="4632464" y="4151172"/>
                <a:ext cx="678600" cy="13042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E052997-05A6-4CA7-1F8A-A1CCAB1D316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rot="310185">
                  <a:off x="4569464" y="4088172"/>
                  <a:ext cx="804240" cy="142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14EA712-6194-756C-064F-DB5FC5F7F036}"/>
                    </a:ext>
                  </a:extLst>
                </p14:cNvPr>
                <p14:cNvContentPartPr/>
                <p14:nvPr/>
              </p14:nvContentPartPr>
              <p14:xfrm>
                <a:off x="5224103" y="6103611"/>
                <a:ext cx="785880" cy="2678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14EA712-6194-756C-064F-DB5FC5F7F03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161463" y="6040611"/>
                  <a:ext cx="91152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28F5C8E-BB47-BD1C-A126-819999385A11}"/>
                    </a:ext>
                  </a:extLst>
                </p14:cNvPr>
                <p14:cNvContentPartPr/>
                <p14:nvPr/>
              </p14:nvContentPartPr>
              <p14:xfrm>
                <a:off x="5781743" y="6139971"/>
                <a:ext cx="1068480" cy="2905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28F5C8E-BB47-BD1C-A126-819999385A1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719103" y="6077331"/>
                  <a:ext cx="119412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487C808C-BB27-C704-85F5-09AA14BE3321}"/>
                    </a:ext>
                  </a:extLst>
                </p14:cNvPr>
                <p14:cNvContentPartPr/>
                <p14:nvPr/>
              </p14:nvContentPartPr>
              <p14:xfrm>
                <a:off x="6291503" y="6255891"/>
                <a:ext cx="96840" cy="1065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487C808C-BB27-C704-85F5-09AA14BE332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228863" y="6192891"/>
                  <a:ext cx="22248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7ACE1BF-E6EC-9740-D665-4E06CD3FADFA}"/>
                    </a:ext>
                  </a:extLst>
                </p14:cNvPr>
                <p14:cNvContentPartPr/>
                <p14:nvPr/>
              </p14:nvContentPartPr>
              <p14:xfrm>
                <a:off x="6448103" y="6316011"/>
                <a:ext cx="60480" cy="860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7ACE1BF-E6EC-9740-D665-4E06CD3FADF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385103" y="6253371"/>
                  <a:ext cx="1861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799C5516-0EC9-D580-37D8-7BC6FC090358}"/>
                    </a:ext>
                  </a:extLst>
                </p14:cNvPr>
                <p14:cNvContentPartPr/>
                <p14:nvPr/>
              </p14:nvContentPartPr>
              <p14:xfrm>
                <a:off x="5246063" y="6124131"/>
                <a:ext cx="284760" cy="1368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799C5516-0EC9-D580-37D8-7BC6FC09035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83423" y="6061491"/>
                  <a:ext cx="410400" cy="262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5A3F01B-6B4C-6B7C-791C-51D290BEFF3C}"/>
                  </a:ext>
                </a:extLst>
              </p14:cNvPr>
              <p14:cNvContentPartPr/>
              <p14:nvPr/>
            </p14:nvContentPartPr>
            <p14:xfrm>
              <a:off x="5902343" y="4254291"/>
              <a:ext cx="362160" cy="572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5A3F01B-6B4C-6B7C-791C-51D290BEFF3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812703" y="4074651"/>
                <a:ext cx="541800" cy="9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04A119F-4D13-5BD8-59B6-0878944A0425}"/>
                  </a:ext>
                </a:extLst>
              </p14:cNvPr>
              <p14:cNvContentPartPr/>
              <p14:nvPr/>
            </p14:nvContentPartPr>
            <p14:xfrm>
              <a:off x="6368543" y="3938931"/>
              <a:ext cx="411840" cy="586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04A119F-4D13-5BD8-59B6-0878944A042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278903" y="3758931"/>
                <a:ext cx="591480" cy="9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78BF3EE-D360-3E03-954D-298260A8E06D}"/>
                  </a:ext>
                </a:extLst>
              </p14:cNvPr>
              <p14:cNvContentPartPr/>
              <p14:nvPr/>
            </p14:nvContentPartPr>
            <p14:xfrm>
              <a:off x="5962063" y="3217131"/>
              <a:ext cx="302040" cy="678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78BF3EE-D360-3E03-954D-298260A8E06D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872063" y="3037491"/>
                <a:ext cx="481680" cy="10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CE1C3FB-61F5-C303-6E24-9D88C703E3D4}"/>
                  </a:ext>
                </a:extLst>
              </p14:cNvPr>
              <p14:cNvContentPartPr/>
              <p14:nvPr/>
            </p14:nvContentPartPr>
            <p14:xfrm>
              <a:off x="5949823" y="3737331"/>
              <a:ext cx="234000" cy="5047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CE1C3FB-61F5-C303-6E24-9D88C703E3D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860183" y="3557691"/>
                <a:ext cx="413640" cy="86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3F5FC25-0B5F-759C-355F-DC4170565855}"/>
                  </a:ext>
                </a:extLst>
              </p14:cNvPr>
              <p14:cNvContentPartPr/>
              <p14:nvPr/>
            </p14:nvContentPartPr>
            <p14:xfrm>
              <a:off x="6043783" y="4033611"/>
              <a:ext cx="804960" cy="1058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3F5FC25-0B5F-759C-355F-DC4170565855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954143" y="3853611"/>
                <a:ext cx="984600" cy="14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D815ECA-CB58-9F47-B9A4-BD9D5F6DA261}"/>
                  </a:ext>
                </a:extLst>
              </p14:cNvPr>
              <p14:cNvContentPartPr/>
              <p14:nvPr/>
            </p14:nvContentPartPr>
            <p14:xfrm>
              <a:off x="6210103" y="4688811"/>
              <a:ext cx="525600" cy="8190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D815ECA-CB58-9F47-B9A4-BD9D5F6DA261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120463" y="4508811"/>
                <a:ext cx="705240" cy="117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276D3A5-0CA4-212D-3EE6-2EAE69CE8574}"/>
                  </a:ext>
                </a:extLst>
              </p14:cNvPr>
              <p14:cNvContentPartPr/>
              <p14:nvPr/>
            </p14:nvContentPartPr>
            <p14:xfrm>
              <a:off x="5150623" y="3412251"/>
              <a:ext cx="466920" cy="2876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276D3A5-0CA4-212D-3EE6-2EAE69CE8574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060983" y="3232611"/>
                <a:ext cx="646560" cy="64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5F3B1B8-61A8-FFDE-4E68-379FD3823578}"/>
                  </a:ext>
                </a:extLst>
              </p14:cNvPr>
              <p14:cNvContentPartPr/>
              <p14:nvPr/>
            </p14:nvContentPartPr>
            <p14:xfrm>
              <a:off x="4605263" y="4240971"/>
              <a:ext cx="717840" cy="1133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5F3B1B8-61A8-FFDE-4E68-379FD3823578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533623" y="4096971"/>
                <a:ext cx="861480" cy="142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B3C0F35-13FB-4F16-B2EB-422BB79C776E}"/>
                  </a:ext>
                </a:extLst>
              </p14:cNvPr>
              <p14:cNvContentPartPr/>
              <p14:nvPr/>
            </p14:nvContentPartPr>
            <p14:xfrm>
              <a:off x="5236006" y="6131612"/>
              <a:ext cx="590760" cy="1720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B3C0F35-13FB-4F16-B2EB-422BB79C776E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5164006" y="5987972"/>
                <a:ext cx="734400" cy="45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B6B6BDB-9672-0C35-F911-D7D41473F1A2}"/>
                  </a:ext>
                </a:extLst>
              </p14:cNvPr>
              <p14:cNvContentPartPr/>
              <p14:nvPr/>
            </p14:nvContentPartPr>
            <p14:xfrm>
              <a:off x="5941606" y="6044492"/>
              <a:ext cx="856080" cy="3344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B6B6BDB-9672-0C35-F911-D7D41473F1A2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869606" y="5900852"/>
                <a:ext cx="999720" cy="62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822BF2F-675F-A526-255A-ACAE59C2546B}"/>
                  </a:ext>
                </a:extLst>
              </p14:cNvPr>
              <p14:cNvContentPartPr/>
              <p14:nvPr/>
            </p14:nvContentPartPr>
            <p14:xfrm>
              <a:off x="5480077" y="2904186"/>
              <a:ext cx="1526760" cy="3178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822BF2F-675F-A526-255A-ACAE59C2546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408077" y="2760186"/>
                <a:ext cx="1670400" cy="346572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F9083A59-B9CD-7BC9-5C5C-053B3EA3AD2E}"/>
              </a:ext>
            </a:extLst>
          </p:cNvPr>
          <p:cNvGrpSpPr/>
          <p:nvPr/>
        </p:nvGrpSpPr>
        <p:grpSpPr>
          <a:xfrm>
            <a:off x="1676419" y="800282"/>
            <a:ext cx="3076650" cy="1562744"/>
            <a:chOff x="1479023" y="506331"/>
            <a:chExt cx="3852761" cy="195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21E20C9-CF58-1DE6-EC78-EAA8AB4F4F58}"/>
                    </a:ext>
                  </a:extLst>
                </p14:cNvPr>
                <p14:cNvContentPartPr/>
                <p14:nvPr/>
              </p14:nvContentPartPr>
              <p14:xfrm>
                <a:off x="1502783" y="1317771"/>
                <a:ext cx="818280" cy="3456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D2399F2-FDA3-C163-450C-CCAD8F7F85A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432862" y="1248251"/>
                  <a:ext cx="957723" cy="48503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824EB1EB-E0F8-960D-D01D-B4E60642363E}"/>
                    </a:ext>
                  </a:extLst>
                </p14:cNvPr>
                <p14:cNvContentPartPr/>
                <p14:nvPr/>
              </p14:nvContentPartPr>
              <p14:xfrm>
                <a:off x="1479023" y="1450611"/>
                <a:ext cx="477000" cy="10126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07867E2-934A-8E20-D0D7-5A400281D3D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409510" y="1380702"/>
                  <a:ext cx="616425" cy="11520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2F985A1-0CBE-795B-0926-03CCD010CF5D}"/>
                    </a:ext>
                  </a:extLst>
                </p14:cNvPr>
                <p14:cNvContentPartPr/>
                <p14:nvPr/>
              </p14:nvContentPartPr>
              <p14:xfrm>
                <a:off x="2104703" y="1638531"/>
                <a:ext cx="234360" cy="2962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C20CEC9-89DA-E2C0-40CB-3C0F684D110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034834" y="1568959"/>
                  <a:ext cx="373698" cy="4358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E0F6B2B-0DBF-441B-B497-00346DDBC626}"/>
                    </a:ext>
                  </a:extLst>
                </p14:cNvPr>
                <p14:cNvContentPartPr/>
                <p14:nvPr/>
              </p14:nvContentPartPr>
              <p14:xfrm>
                <a:off x="2399183" y="1486611"/>
                <a:ext cx="168480" cy="361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6144D35-4320-0A71-C1E6-4EB2D8D5E44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29715" y="1416634"/>
                  <a:ext cx="307815" cy="5006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070373F-0613-EFD4-DB1A-69CE2474D60E}"/>
                    </a:ext>
                  </a:extLst>
                </p14:cNvPr>
                <p14:cNvContentPartPr/>
                <p14:nvPr/>
              </p14:nvContentPartPr>
              <p14:xfrm>
                <a:off x="2591783" y="1464651"/>
                <a:ext cx="267840" cy="135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CCCEB9A-5580-CE64-F116-47EB787C7C3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521825" y="1395154"/>
                  <a:ext cx="407357" cy="2743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4493E4A-325D-DEB1-47A9-A2AB9EE49CB9}"/>
                    </a:ext>
                  </a:extLst>
                </p14:cNvPr>
                <p14:cNvContentPartPr/>
                <p14:nvPr/>
              </p14:nvContentPartPr>
              <p14:xfrm>
                <a:off x="2738663" y="1312731"/>
                <a:ext cx="31680" cy="5587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D734036-B58B-0785-CEAD-8CFB9E37BD8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668486" y="1242791"/>
                  <a:ext cx="171633" cy="69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3847B45-4F88-EEFD-A9A9-675A08CFED18}"/>
                    </a:ext>
                  </a:extLst>
                </p14:cNvPr>
                <p14:cNvContentPartPr/>
                <p14:nvPr/>
              </p14:nvContentPartPr>
              <p14:xfrm>
                <a:off x="3159863" y="1320651"/>
                <a:ext cx="443880" cy="413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908D150-CE3C-66A3-3973-0CB35C95694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090344" y="1250773"/>
                  <a:ext cx="583317" cy="5526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EAA5039-F827-72D6-A561-192D6877931E}"/>
                    </a:ext>
                  </a:extLst>
                </p14:cNvPr>
                <p14:cNvContentPartPr/>
                <p14:nvPr/>
              </p14:nvContentPartPr>
              <p14:xfrm>
                <a:off x="3697343" y="1143891"/>
                <a:ext cx="576000" cy="376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DBFA639-0810-1C25-78C0-0AD6E89E945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627440" y="1074002"/>
                  <a:ext cx="715406" cy="51557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1AF49FEB-FECF-F02A-E278-50BF4A22CE06}"/>
                    </a:ext>
                  </a:extLst>
                </p14:cNvPr>
                <p14:cNvContentPartPr/>
                <p14:nvPr/>
              </p14:nvContentPartPr>
              <p14:xfrm>
                <a:off x="4379944" y="1017531"/>
                <a:ext cx="301320" cy="151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47975A6-6872-7559-2733-6EDDCE563AF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310501" y="947931"/>
                  <a:ext cx="440606" cy="2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4F7BB13-CFFF-FD33-38C9-06D9E8BF8D0B}"/>
                    </a:ext>
                  </a:extLst>
                </p14:cNvPr>
                <p14:cNvContentPartPr/>
                <p14:nvPr/>
              </p14:nvContentPartPr>
              <p14:xfrm>
                <a:off x="4493344" y="814491"/>
                <a:ext cx="82440" cy="5857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D8B35BF-A95A-FD1A-6B2D-C60776F010C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423310" y="744972"/>
                  <a:ext cx="222108" cy="7251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13EF4DD-9B95-8B77-C3A9-1B7E5B166FED}"/>
                    </a:ext>
                  </a:extLst>
                </p14:cNvPr>
                <p14:cNvContentPartPr/>
                <p14:nvPr/>
              </p14:nvContentPartPr>
              <p14:xfrm>
                <a:off x="4700704" y="958851"/>
                <a:ext cx="327960" cy="3391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3F616B3-BE29-4359-E4A2-AA39C3F8824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630798" y="888950"/>
                  <a:ext cx="467373" cy="4785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DCE224E-D730-A422-F24B-2B8B687ACDA8}"/>
                    </a:ext>
                  </a:extLst>
                </p14:cNvPr>
                <p14:cNvContentPartPr/>
                <p14:nvPr/>
              </p14:nvContentPartPr>
              <p14:xfrm>
                <a:off x="5033344" y="506331"/>
                <a:ext cx="298440" cy="8791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93163A7-065B-5860-0477-1ACB6DF6B0C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963428" y="436401"/>
                  <a:ext cx="437872" cy="10185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7702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50"/>
    </mc:Choice>
    <mc:Fallback xmlns="">
      <p:transition advClick="0" advTm="25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hidden="1">
            <a:extLst>
              <a:ext uri="{FF2B5EF4-FFF2-40B4-BE49-F238E27FC236}">
                <a16:creationId xmlns:a16="http://schemas.microsoft.com/office/drawing/2014/main" id="{46DFE683-818E-3367-00FE-0F58806E87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51000"/>
          </a:blip>
          <a:stretch>
            <a:fillRect/>
          </a:stretch>
        </p:blipFill>
        <p:spPr>
          <a:xfrm>
            <a:off x="4005137" y="2429763"/>
            <a:ext cx="2895851" cy="4322439"/>
          </a:xfrm>
          <a:prstGeom prst="rect">
            <a:avLst/>
          </a:prstGeom>
        </p:spPr>
      </p:pic>
      <p:pic>
        <p:nvPicPr>
          <p:cNvPr id="30" name="Picture 29" hidden="1">
            <a:extLst>
              <a:ext uri="{FF2B5EF4-FFF2-40B4-BE49-F238E27FC236}">
                <a16:creationId xmlns:a16="http://schemas.microsoft.com/office/drawing/2014/main" id="{2458FD89-EE62-F727-0611-66F5078C67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4454698" y="2506716"/>
            <a:ext cx="2737341" cy="4304149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013F1F1C-69AD-2CB4-206C-81683201A689}"/>
              </a:ext>
            </a:extLst>
          </p:cNvPr>
          <p:cNvGrpSpPr/>
          <p:nvPr/>
        </p:nvGrpSpPr>
        <p:grpSpPr>
          <a:xfrm>
            <a:off x="2797520" y="2126791"/>
            <a:ext cx="1499943" cy="700701"/>
            <a:chOff x="2485583" y="1941651"/>
            <a:chExt cx="2175480" cy="101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796036BA-A425-4AC3-9A53-7FFDA40BFFEF}"/>
                    </a:ext>
                  </a:extLst>
                </p14:cNvPr>
                <p14:cNvContentPartPr/>
                <p14:nvPr/>
              </p14:nvContentPartPr>
              <p14:xfrm>
                <a:off x="2485583" y="2243331"/>
                <a:ext cx="498960" cy="26352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796036BA-A425-4AC3-9A53-7FFDA40BFFEF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411992" y="2170276"/>
                  <a:ext cx="645621" cy="41015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9EA5A2C2-5533-5B7D-5C37-F3705A048B97}"/>
                    </a:ext>
                  </a:extLst>
                </p14:cNvPr>
                <p14:cNvContentPartPr/>
                <p14:nvPr/>
              </p14:nvContentPartPr>
              <p14:xfrm>
                <a:off x="2762783" y="2183211"/>
                <a:ext cx="21960" cy="4633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9EA5A2C2-5533-5B7D-5C37-F3705A048B97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690775" y="2109643"/>
                  <a:ext cx="165466" cy="6099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4C827B80-3F36-1DEC-7BA2-9F2102AADEB3}"/>
                    </a:ext>
                  </a:extLst>
                </p14:cNvPr>
                <p14:cNvContentPartPr/>
                <p14:nvPr/>
              </p14:nvContentPartPr>
              <p14:xfrm>
                <a:off x="2914703" y="2371851"/>
                <a:ext cx="149040" cy="20088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4C827B80-3F36-1DEC-7BA2-9F2102AADEB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841225" y="2298282"/>
                  <a:ext cx="295474" cy="34801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EC4BAE8B-1254-55F4-F917-52B866638903}"/>
                    </a:ext>
                  </a:extLst>
                </p14:cNvPr>
                <p14:cNvContentPartPr/>
                <p14:nvPr/>
              </p14:nvContentPartPr>
              <p14:xfrm>
                <a:off x="3290183" y="2081691"/>
                <a:ext cx="205200" cy="4057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EC4BAE8B-1254-55F4-F917-52B866638903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216562" y="2008161"/>
                  <a:ext cx="352443" cy="5522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0DF970AD-5D9A-928D-26BF-A34DA5A22728}"/>
                    </a:ext>
                  </a:extLst>
                </p14:cNvPr>
                <p14:cNvContentPartPr/>
                <p14:nvPr/>
              </p14:nvContentPartPr>
              <p14:xfrm>
                <a:off x="3634703" y="1941651"/>
                <a:ext cx="537480" cy="10162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0DF970AD-5D9A-928D-26BF-A34DA5A2272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561126" y="1868015"/>
                  <a:ext cx="684113" cy="116355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7129E97B-B8A7-1CE2-CF6D-7BE0402F8393}"/>
                    </a:ext>
                  </a:extLst>
                </p14:cNvPr>
                <p14:cNvContentPartPr/>
                <p14:nvPr/>
              </p14:nvContentPartPr>
              <p14:xfrm>
                <a:off x="4342823" y="2200491"/>
                <a:ext cx="360" cy="360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7129E97B-B8A7-1CE2-CF6D-7BE0402F8393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292063" y="2128491"/>
                  <a:ext cx="101520" cy="1481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19D3426F-F854-8130-86C4-E1DB5005FBCB}"/>
                    </a:ext>
                  </a:extLst>
                </p14:cNvPr>
                <p14:cNvContentPartPr/>
                <p14:nvPr/>
              </p14:nvContentPartPr>
              <p14:xfrm>
                <a:off x="4511303" y="2164131"/>
                <a:ext cx="10080" cy="36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19D3426F-F854-8130-86C4-E1DB5005FBCB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436499" y="2091617"/>
                  <a:ext cx="159688" cy="1481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1B23BE70-0740-E608-6E08-8ED89E6C9E52}"/>
                    </a:ext>
                  </a:extLst>
                </p14:cNvPr>
                <p14:cNvContentPartPr/>
                <p14:nvPr/>
              </p14:nvContentPartPr>
              <p14:xfrm>
                <a:off x="4653503" y="2150091"/>
                <a:ext cx="7560" cy="3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1B23BE70-0740-E608-6E08-8ED89E6C9E52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582439" y="2099331"/>
                  <a:ext cx="149184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10A5EE6-2F9B-96C3-CDD0-EF660940DD93}"/>
              </a:ext>
            </a:extLst>
          </p:cNvPr>
          <p:cNvGrpSpPr/>
          <p:nvPr/>
        </p:nvGrpSpPr>
        <p:grpSpPr>
          <a:xfrm>
            <a:off x="1676419" y="800282"/>
            <a:ext cx="3076650" cy="1562744"/>
            <a:chOff x="1479023" y="506331"/>
            <a:chExt cx="3852761" cy="195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B1C072D-777F-9628-EF7F-45ED9976551B}"/>
                    </a:ext>
                  </a:extLst>
                </p14:cNvPr>
                <p14:cNvContentPartPr/>
                <p14:nvPr/>
              </p14:nvContentPartPr>
              <p14:xfrm>
                <a:off x="1502783" y="1317771"/>
                <a:ext cx="818280" cy="3456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D2399F2-FDA3-C163-450C-CCAD8F7F85A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432862" y="1248251"/>
                  <a:ext cx="957723" cy="48503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4902CF1-EDCA-0E88-4E98-92A9465C19B3}"/>
                    </a:ext>
                  </a:extLst>
                </p14:cNvPr>
                <p14:cNvContentPartPr/>
                <p14:nvPr/>
              </p14:nvContentPartPr>
              <p14:xfrm>
                <a:off x="1479023" y="1450611"/>
                <a:ext cx="477000" cy="10126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07867E2-934A-8E20-D0D7-5A400281D3D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409510" y="1380702"/>
                  <a:ext cx="616425" cy="11520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F4B266C-04FC-A3F0-DEC7-E85BC27E5C50}"/>
                    </a:ext>
                  </a:extLst>
                </p14:cNvPr>
                <p14:cNvContentPartPr/>
                <p14:nvPr/>
              </p14:nvContentPartPr>
              <p14:xfrm>
                <a:off x="2104703" y="1638531"/>
                <a:ext cx="234360" cy="2962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C20CEC9-89DA-E2C0-40CB-3C0F684D110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034834" y="1568959"/>
                  <a:ext cx="373698" cy="4358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B69646C-CF6D-E444-D4B7-82400F0254BE}"/>
                    </a:ext>
                  </a:extLst>
                </p14:cNvPr>
                <p14:cNvContentPartPr/>
                <p14:nvPr/>
              </p14:nvContentPartPr>
              <p14:xfrm>
                <a:off x="2399183" y="1486611"/>
                <a:ext cx="168480" cy="361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6144D35-4320-0A71-C1E6-4EB2D8D5E44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29715" y="1416634"/>
                  <a:ext cx="307815" cy="5006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81FDA29-593B-C868-55FB-013EF846CCB4}"/>
                    </a:ext>
                  </a:extLst>
                </p14:cNvPr>
                <p14:cNvContentPartPr/>
                <p14:nvPr/>
              </p14:nvContentPartPr>
              <p14:xfrm>
                <a:off x="2591783" y="1464651"/>
                <a:ext cx="267840" cy="135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CCCEB9A-5580-CE64-F116-47EB787C7C3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521825" y="1395154"/>
                  <a:ext cx="407357" cy="2743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E1C0A1E-A9CC-2A42-CA92-7B1E5A72B251}"/>
                    </a:ext>
                  </a:extLst>
                </p14:cNvPr>
                <p14:cNvContentPartPr/>
                <p14:nvPr/>
              </p14:nvContentPartPr>
              <p14:xfrm>
                <a:off x="2738663" y="1312731"/>
                <a:ext cx="31680" cy="5587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D734036-B58B-0785-CEAD-8CFB9E37BD8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668486" y="1242791"/>
                  <a:ext cx="171633" cy="69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855519AB-0363-8910-C0E4-DF1BD580D94F}"/>
                    </a:ext>
                  </a:extLst>
                </p14:cNvPr>
                <p14:cNvContentPartPr/>
                <p14:nvPr/>
              </p14:nvContentPartPr>
              <p14:xfrm>
                <a:off x="3159863" y="1320651"/>
                <a:ext cx="443880" cy="413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908D150-CE3C-66A3-3973-0CB35C956941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090344" y="1250773"/>
                  <a:ext cx="583317" cy="5526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6EEC6B6-7CD4-FE19-A64E-F67DEF43881A}"/>
                    </a:ext>
                  </a:extLst>
                </p14:cNvPr>
                <p14:cNvContentPartPr/>
                <p14:nvPr/>
              </p14:nvContentPartPr>
              <p14:xfrm>
                <a:off x="3697343" y="1143891"/>
                <a:ext cx="576000" cy="376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DBFA639-0810-1C25-78C0-0AD6E89E945E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627440" y="1074002"/>
                  <a:ext cx="715406" cy="51557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B001970-2934-5A3F-B960-123A4223BF5B}"/>
                    </a:ext>
                  </a:extLst>
                </p14:cNvPr>
                <p14:cNvContentPartPr/>
                <p14:nvPr/>
              </p14:nvContentPartPr>
              <p14:xfrm>
                <a:off x="4379944" y="1017531"/>
                <a:ext cx="301320" cy="151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47975A6-6872-7559-2733-6EDDCE563AF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4310501" y="947931"/>
                  <a:ext cx="440606" cy="2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020637C-AA84-7BFC-873C-CA7DF00AB136}"/>
                    </a:ext>
                  </a:extLst>
                </p14:cNvPr>
                <p14:cNvContentPartPr/>
                <p14:nvPr/>
              </p14:nvContentPartPr>
              <p14:xfrm>
                <a:off x="4493344" y="814491"/>
                <a:ext cx="82440" cy="5857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D8B35BF-A95A-FD1A-6B2D-C60776F010C6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423310" y="744972"/>
                  <a:ext cx="222108" cy="7251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2B7F93C-9E66-5640-73EF-D0EB62E008FA}"/>
                    </a:ext>
                  </a:extLst>
                </p14:cNvPr>
                <p14:cNvContentPartPr/>
                <p14:nvPr/>
              </p14:nvContentPartPr>
              <p14:xfrm>
                <a:off x="4700704" y="958851"/>
                <a:ext cx="327960" cy="3391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3F616B3-BE29-4359-E4A2-AA39C3F88241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630798" y="888950"/>
                  <a:ext cx="467373" cy="4785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11A37EC-D9E4-4FD5-C761-DB72037B50D0}"/>
                    </a:ext>
                  </a:extLst>
                </p14:cNvPr>
                <p14:cNvContentPartPr/>
                <p14:nvPr/>
              </p14:nvContentPartPr>
              <p14:xfrm>
                <a:off x="5033344" y="506331"/>
                <a:ext cx="298440" cy="8791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93163A7-065B-5860-0477-1ACB6DF6B0C2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963428" y="436401"/>
                  <a:ext cx="437872" cy="10185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3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2FEC12A3-5286-81C4-F392-50D02A96C149}"/>
                  </a:ext>
                </a:extLst>
              </p14:cNvPr>
              <p14:cNvContentPartPr/>
              <p14:nvPr/>
            </p14:nvContentPartPr>
            <p14:xfrm>
              <a:off x="6363823" y="4676211"/>
              <a:ext cx="439200" cy="13719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2FEC12A3-5286-81C4-F392-50D02A96C149}"/>
                  </a:ext>
                </a:extLst>
              </p:cNvPr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6273823" y="4496164"/>
                <a:ext cx="618840" cy="1731694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1720963A-892E-B92B-5559-9A45E5BA3EEE}"/>
              </a:ext>
            </a:extLst>
          </p:cNvPr>
          <p:cNvGrpSpPr/>
          <p:nvPr/>
        </p:nvGrpSpPr>
        <p:grpSpPr>
          <a:xfrm>
            <a:off x="6174103" y="4167171"/>
            <a:ext cx="592920" cy="1051560"/>
            <a:chOff x="6174103" y="4167171"/>
            <a:chExt cx="592920" cy="105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15328EA-562B-7083-18E2-6BFD5B42011C}"/>
                    </a:ext>
                  </a:extLst>
                </p14:cNvPr>
                <p14:cNvContentPartPr/>
                <p14:nvPr/>
              </p14:nvContentPartPr>
              <p14:xfrm>
                <a:off x="6174103" y="4167171"/>
                <a:ext cx="301320" cy="6822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7A1F43F2-F900-B4E4-536A-DEEF46B9DE5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138103" y="4131531"/>
                  <a:ext cx="372960" cy="75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3B04933-CAEB-B847-04EF-9FF1BDE6F3E0}"/>
                    </a:ext>
                  </a:extLst>
                </p14:cNvPr>
                <p14:cNvContentPartPr/>
                <p14:nvPr/>
              </p14:nvContentPartPr>
              <p14:xfrm>
                <a:off x="6354823" y="4395411"/>
                <a:ext cx="202680" cy="5378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80F05B45-0215-6F7B-AA93-C0A5C1B652D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318823" y="4359771"/>
                  <a:ext cx="274320" cy="60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CD85173-D053-2FEA-0EFD-2F7DFC00D492}"/>
                    </a:ext>
                  </a:extLst>
                </p14:cNvPr>
                <p14:cNvContentPartPr/>
                <p14:nvPr/>
              </p14:nvContentPartPr>
              <p14:xfrm>
                <a:off x="6542743" y="4696731"/>
                <a:ext cx="224280" cy="5220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9D8D3BA3-EC54-1211-D62D-C1969E7220B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506743" y="4661091"/>
                  <a:ext cx="295920" cy="593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3984E49A-CF43-949C-3198-B6467B90B69B}"/>
                  </a:ext>
                </a:extLst>
              </p14:cNvPr>
              <p14:cNvContentPartPr/>
              <p14:nvPr/>
            </p14:nvContentPartPr>
            <p14:xfrm>
              <a:off x="6107543" y="3913371"/>
              <a:ext cx="227880" cy="8758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3984E49A-CF43-949C-3198-B6467B90B69B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6044543" y="3850345"/>
                <a:ext cx="353520" cy="1001572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oup 58">
            <a:extLst>
              <a:ext uri="{FF2B5EF4-FFF2-40B4-BE49-F238E27FC236}">
                <a16:creationId xmlns:a16="http://schemas.microsoft.com/office/drawing/2014/main" id="{A5D4C035-FD8B-BBEA-7EBA-C2EB12B1411C}"/>
              </a:ext>
            </a:extLst>
          </p:cNvPr>
          <p:cNvGrpSpPr/>
          <p:nvPr/>
        </p:nvGrpSpPr>
        <p:grpSpPr>
          <a:xfrm>
            <a:off x="4241045" y="4128291"/>
            <a:ext cx="644283" cy="885778"/>
            <a:chOff x="4509463" y="4283091"/>
            <a:chExt cx="520560" cy="71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5E6F9184-0EC8-401A-9380-437337EDE942}"/>
                    </a:ext>
                  </a:extLst>
                </p14:cNvPr>
                <p14:cNvContentPartPr/>
                <p14:nvPr/>
              </p14:nvContentPartPr>
              <p14:xfrm>
                <a:off x="4509463" y="4283091"/>
                <a:ext cx="291960" cy="5331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E396928-B4EA-84B8-0FBA-8C48FE192DC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473823" y="4247091"/>
                  <a:ext cx="363600" cy="60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931A1DFA-8C7E-A908-05F1-514EFBFCD7DA}"/>
                    </a:ext>
                  </a:extLst>
                </p14:cNvPr>
                <p14:cNvContentPartPr/>
                <p14:nvPr/>
              </p14:nvContentPartPr>
              <p14:xfrm>
                <a:off x="4666063" y="4428891"/>
                <a:ext cx="272520" cy="5238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114C575-8D8B-729A-C3CE-FD3E6001A9F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630423" y="4392891"/>
                  <a:ext cx="344160" cy="59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8B6C235C-8224-A6B4-C703-C6B1E38356FB}"/>
                    </a:ext>
                  </a:extLst>
                </p14:cNvPr>
                <p14:cNvContentPartPr/>
                <p14:nvPr/>
              </p14:nvContentPartPr>
              <p14:xfrm>
                <a:off x="4726183" y="4447971"/>
                <a:ext cx="303840" cy="5508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064A0D23-EBAC-DD7C-0893-51116CB1CB6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690543" y="4411971"/>
                  <a:ext cx="375480" cy="62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6D97415C-13A2-7A5E-4815-13941F1D4B96}"/>
                    </a:ext>
                  </a:extLst>
                </p14:cNvPr>
                <p14:cNvContentPartPr/>
                <p14:nvPr/>
              </p14:nvContentPartPr>
              <p14:xfrm>
                <a:off x="4829863" y="4347891"/>
                <a:ext cx="195480" cy="3715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6B99643-2452-73B3-F575-1237E936555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794223" y="4312251"/>
                  <a:ext cx="267120" cy="443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4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0C9FA042-3680-AB11-52D6-3C6766371BFC}"/>
                  </a:ext>
                </a:extLst>
              </p14:cNvPr>
              <p14:cNvContentPartPr/>
              <p14:nvPr/>
            </p14:nvContentPartPr>
            <p14:xfrm>
              <a:off x="6133063" y="3841731"/>
              <a:ext cx="604440" cy="106740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0C9FA042-3680-AB11-52D6-3C6766371BFC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6043009" y="3661731"/>
                <a:ext cx="784187" cy="142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C8EEBCB3-5313-6CE3-8394-8ECC01B917B3}"/>
                  </a:ext>
                </a:extLst>
              </p14:cNvPr>
              <p14:cNvContentPartPr/>
              <p14:nvPr/>
            </p14:nvContentPartPr>
            <p14:xfrm>
              <a:off x="5421023" y="2903211"/>
              <a:ext cx="864720" cy="7833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C8EEBCB3-5313-6CE3-8394-8ECC01B917B3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5357997" y="2840211"/>
                <a:ext cx="990412" cy="90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8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58435C8A-446B-FFFA-9C80-24E10F3B26B8}"/>
                  </a:ext>
                </a:extLst>
              </p14:cNvPr>
              <p14:cNvContentPartPr/>
              <p14:nvPr/>
            </p14:nvContentPartPr>
            <p14:xfrm>
              <a:off x="4915943" y="2961891"/>
              <a:ext cx="613440" cy="53676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58435C8A-446B-FFFA-9C80-24E10F3B26B8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4852943" y="2898891"/>
                <a:ext cx="739080" cy="66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178F21DA-D9AA-3ACD-B4E6-96650A0394CB}"/>
                  </a:ext>
                </a:extLst>
              </p14:cNvPr>
              <p14:cNvContentPartPr/>
              <p14:nvPr/>
            </p14:nvContentPartPr>
            <p14:xfrm>
              <a:off x="5127983" y="3504411"/>
              <a:ext cx="1679400" cy="262620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178F21DA-D9AA-3ACD-B4E6-96650A0394CB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5064983" y="3441411"/>
                <a:ext cx="1805040" cy="27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2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A212F9E0-CBA2-E504-DB2E-D2E7F9A62807}"/>
                  </a:ext>
                </a:extLst>
              </p14:cNvPr>
              <p14:cNvContentPartPr/>
              <p14:nvPr/>
            </p14:nvContentPartPr>
            <p14:xfrm>
              <a:off x="6724943" y="4976091"/>
              <a:ext cx="86040" cy="63936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A212F9E0-CBA2-E504-DB2E-D2E7F9A62807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6661678" y="4913091"/>
                <a:ext cx="212208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4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2889E206-3FEB-9199-7263-239CB928CD8A}"/>
                  </a:ext>
                </a:extLst>
              </p14:cNvPr>
              <p14:cNvContentPartPr/>
              <p14:nvPr/>
            </p14:nvContentPartPr>
            <p14:xfrm>
              <a:off x="5653223" y="3242691"/>
              <a:ext cx="360" cy="108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2889E206-3FEB-9199-7263-239CB928CD8A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5590223" y="3181723"/>
                <a:ext cx="126000" cy="132387"/>
              </a:xfrm>
              <a:prstGeom prst="rect">
                <a:avLst/>
              </a:prstGeom>
            </p:spPr>
          </p:pic>
        </mc:Fallback>
      </mc:AlternateContent>
      <p:grpSp>
        <p:nvGrpSpPr>
          <p:cNvPr id="79" name="Group 78">
            <a:extLst>
              <a:ext uri="{FF2B5EF4-FFF2-40B4-BE49-F238E27FC236}">
                <a16:creationId xmlns:a16="http://schemas.microsoft.com/office/drawing/2014/main" id="{DBD6FBDD-AD25-24EB-1364-CBC34DA25B87}"/>
              </a:ext>
            </a:extLst>
          </p:cNvPr>
          <p:cNvGrpSpPr/>
          <p:nvPr/>
        </p:nvGrpSpPr>
        <p:grpSpPr>
          <a:xfrm>
            <a:off x="5150663" y="6008571"/>
            <a:ext cx="1594080" cy="398520"/>
            <a:chOff x="5150663" y="6008571"/>
            <a:chExt cx="1594080" cy="39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034D917D-C3E8-F3B2-3F3C-3A8819EB1005}"/>
                    </a:ext>
                  </a:extLst>
                </p14:cNvPr>
                <p14:cNvContentPartPr/>
                <p14:nvPr/>
              </p14:nvContentPartPr>
              <p14:xfrm>
                <a:off x="5150663" y="6013251"/>
                <a:ext cx="748080" cy="3938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0737E78-B968-7502-729C-DEAAB99EC2A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87663" y="5950251"/>
                  <a:ext cx="873720" cy="51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D3129B8C-811E-3B74-B974-D0BBCDDEE45B}"/>
                    </a:ext>
                  </a:extLst>
                </p14:cNvPr>
                <p14:cNvContentPartPr/>
                <p14:nvPr/>
              </p14:nvContentPartPr>
              <p14:xfrm>
                <a:off x="5975783" y="6008571"/>
                <a:ext cx="768960" cy="3726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40F2721-A2D3-D0E4-5026-1D2F695A6DB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913143" y="5945931"/>
                  <a:ext cx="894600" cy="4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92F11F77-3B68-E3E2-0E72-E48050107B56}"/>
                    </a:ext>
                  </a:extLst>
                </p14:cNvPr>
                <p14:cNvContentPartPr/>
                <p14:nvPr/>
              </p14:nvContentPartPr>
              <p14:xfrm>
                <a:off x="6187823" y="6205131"/>
                <a:ext cx="91800" cy="1288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B041C0E-BF6A-6D4F-F323-A716E9783F9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125183" y="6142131"/>
                  <a:ext cx="21744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69452F20-5101-A8D2-33AD-4A33DEBE0439}"/>
                    </a:ext>
                  </a:extLst>
                </p14:cNvPr>
                <p14:cNvContentPartPr/>
                <p14:nvPr/>
              </p14:nvContentPartPr>
              <p14:xfrm>
                <a:off x="6373583" y="6173451"/>
                <a:ext cx="65520" cy="1670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1EA241B-7133-EADA-E539-0E8A619B519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310583" y="6110451"/>
                  <a:ext cx="19116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8FFC9532-3174-A9C2-EC5B-1D84E80DA0D6}"/>
                    </a:ext>
                  </a:extLst>
                </p14:cNvPr>
                <p14:cNvContentPartPr/>
                <p14:nvPr/>
              </p14:nvContentPartPr>
              <p14:xfrm>
                <a:off x="5349743" y="6219171"/>
                <a:ext cx="141840" cy="939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F72FFE0D-09AB-404D-2293-971003D8EA8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287103" y="6156531"/>
                  <a:ext cx="267480" cy="21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1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CB94933D-9DB6-E4BE-B292-A8F2DE6A04BF}"/>
                  </a:ext>
                </a:extLst>
              </p14:cNvPr>
              <p14:cNvContentPartPr/>
              <p14:nvPr/>
            </p14:nvContentPartPr>
            <p14:xfrm>
              <a:off x="5617543" y="2965131"/>
              <a:ext cx="398160" cy="85356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CB94933D-9DB6-E4BE-B292-A8F2DE6A04BF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5554543" y="2902131"/>
                <a:ext cx="523800" cy="9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3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0A2375E5-CAD5-0D75-2CCA-B17233EA4BF0}"/>
                  </a:ext>
                </a:extLst>
              </p14:cNvPr>
              <p14:cNvContentPartPr/>
              <p14:nvPr/>
            </p14:nvContentPartPr>
            <p14:xfrm>
              <a:off x="4950463" y="3248811"/>
              <a:ext cx="525600" cy="2080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0A2375E5-CAD5-0D75-2CCA-B17233EA4BF0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4860463" y="3068811"/>
                <a:ext cx="705240" cy="56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5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639C2843-553C-AA0C-2070-D3C1990485F4}"/>
                  </a:ext>
                </a:extLst>
              </p14:cNvPr>
              <p14:cNvContentPartPr/>
              <p14:nvPr/>
            </p14:nvContentPartPr>
            <p14:xfrm>
              <a:off x="5234503" y="6108651"/>
              <a:ext cx="621720" cy="24444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639C2843-553C-AA0C-2070-D3C1990485F4}"/>
                  </a:ext>
                </a:extLst>
              </p:cNvPr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5144503" y="5928651"/>
                <a:ext cx="801360" cy="60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7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EC8C41FA-3546-3A7F-A5BB-393569BB2FBA}"/>
                  </a:ext>
                </a:extLst>
              </p14:cNvPr>
              <p14:cNvContentPartPr/>
              <p14:nvPr/>
            </p14:nvContentPartPr>
            <p14:xfrm>
              <a:off x="6052783" y="6010011"/>
              <a:ext cx="617760" cy="32724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EC8C41FA-3546-3A7F-A5BB-393569BB2FBA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5962783" y="5830011"/>
                <a:ext cx="797400" cy="68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9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438D27D8-A992-26D9-6609-25C5C40E884C}"/>
                  </a:ext>
                </a:extLst>
              </p14:cNvPr>
              <p14:cNvContentPartPr/>
              <p14:nvPr/>
            </p14:nvContentPartPr>
            <p14:xfrm>
              <a:off x="5728423" y="2928771"/>
              <a:ext cx="530280" cy="66636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438D27D8-A992-26D9-6609-25C5C40E884C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5638423" y="2748771"/>
                <a:ext cx="709920" cy="10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1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D9518D08-E2B2-35CC-A989-A79046AD8427}"/>
                  </a:ext>
                </a:extLst>
              </p14:cNvPr>
              <p14:cNvContentPartPr/>
              <p14:nvPr/>
            </p14:nvContentPartPr>
            <p14:xfrm>
              <a:off x="5877823" y="3407571"/>
              <a:ext cx="424440" cy="60048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D9518D08-E2B2-35CC-A989-A79046AD8427}"/>
                  </a:ext>
                </a:extLst>
              </p:cNvPr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5787823" y="3227571"/>
                <a:ext cx="604080" cy="9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3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B20323C4-8DAC-B5E1-2854-1707CA7FD114}"/>
                  </a:ext>
                </a:extLst>
              </p14:cNvPr>
              <p14:cNvContentPartPr/>
              <p14:nvPr/>
            </p14:nvContentPartPr>
            <p14:xfrm>
              <a:off x="5528983" y="2939571"/>
              <a:ext cx="300960" cy="1296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B20323C4-8DAC-B5E1-2854-1707CA7FD114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5438983" y="2759571"/>
                <a:ext cx="480600" cy="3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5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CBD15585-48DE-7D07-D076-97ECBF0EBD41}"/>
                  </a:ext>
                </a:extLst>
              </p14:cNvPr>
              <p14:cNvContentPartPr/>
              <p14:nvPr/>
            </p14:nvContentPartPr>
            <p14:xfrm>
              <a:off x="6259823" y="3640491"/>
              <a:ext cx="373320" cy="97560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CBD15585-48DE-7D07-D076-97ECBF0EBD41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6196762" y="3577491"/>
                <a:ext cx="499081" cy="11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7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57FA6BB7-CC16-9C13-85F3-E6CEBF9BDD6E}"/>
                  </a:ext>
                </a:extLst>
              </p14:cNvPr>
              <p14:cNvContentPartPr/>
              <p14:nvPr/>
            </p14:nvContentPartPr>
            <p14:xfrm>
              <a:off x="4682303" y="3869091"/>
              <a:ext cx="604800" cy="29844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57FA6BB7-CC16-9C13-85F3-E6CEBF9BDD6E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4619303" y="3806167"/>
                <a:ext cx="730440" cy="4239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9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3C913D97-B93F-428B-7B75-9445075B368E}"/>
                  </a:ext>
                </a:extLst>
              </p14:cNvPr>
              <p14:cNvContentPartPr/>
              <p14:nvPr/>
            </p14:nvContentPartPr>
            <p14:xfrm>
              <a:off x="4605263" y="3978531"/>
              <a:ext cx="657720" cy="78696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3C913D97-B93F-428B-7B75-9445075B368E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4533224" y="3834531"/>
                <a:ext cx="801439" cy="107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289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92922B6-5A93-10EC-9442-3D30151FA4D7}"/>
              </a:ext>
            </a:extLst>
          </p:cNvPr>
          <p:cNvGrpSpPr/>
          <p:nvPr/>
        </p:nvGrpSpPr>
        <p:grpSpPr>
          <a:xfrm>
            <a:off x="4231583" y="2803131"/>
            <a:ext cx="2518200" cy="2089080"/>
            <a:chOff x="4231583" y="2803131"/>
            <a:chExt cx="2518200" cy="208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00EC31FF-589F-2C94-6F74-53BB4C3A4C27}"/>
                    </a:ext>
                  </a:extLst>
                </p14:cNvPr>
                <p14:cNvContentPartPr/>
                <p14:nvPr/>
              </p14:nvContentPartPr>
              <p14:xfrm>
                <a:off x="4881743" y="2803131"/>
                <a:ext cx="1593000" cy="112968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00EC31FF-589F-2C94-6F74-53BB4C3A4C2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819103" y="2740491"/>
                  <a:ext cx="1718640" cy="12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51D4258C-D93E-1358-2006-EA0E3F73396D}"/>
                    </a:ext>
                  </a:extLst>
                </p14:cNvPr>
                <p14:cNvContentPartPr/>
                <p14:nvPr/>
              </p14:nvContentPartPr>
              <p14:xfrm>
                <a:off x="5402663" y="3047571"/>
                <a:ext cx="125640" cy="40464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51D4258C-D93E-1358-2006-EA0E3F73396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340023" y="2984571"/>
                  <a:ext cx="251280" cy="53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D6E69C61-315B-3B25-5DAF-CB6DDF1132A9}"/>
                    </a:ext>
                  </a:extLst>
                </p14:cNvPr>
                <p14:cNvContentPartPr/>
                <p14:nvPr/>
              </p14:nvContentPartPr>
              <p14:xfrm>
                <a:off x="4231583" y="3478851"/>
                <a:ext cx="1101600" cy="85860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D6E69C61-315B-3B25-5DAF-CB6DDF1132A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168583" y="3415851"/>
                  <a:ext cx="1227240" cy="9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98DFED7B-EAA1-6224-548D-98BBCA8BDECB}"/>
                    </a:ext>
                  </a:extLst>
                </p14:cNvPr>
                <p14:cNvContentPartPr/>
                <p14:nvPr/>
              </p14:nvContentPartPr>
              <p14:xfrm>
                <a:off x="5923943" y="3500091"/>
                <a:ext cx="825840" cy="139212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98DFED7B-EAA1-6224-548D-98BBCA8BDEC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861303" y="3437091"/>
                  <a:ext cx="951480" cy="151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FA0EF455-4335-F61D-1EA1-9C9C64A9086F}"/>
              </a:ext>
            </a:extLst>
          </p:cNvPr>
          <p:cNvGrpSpPr/>
          <p:nvPr/>
        </p:nvGrpSpPr>
        <p:grpSpPr>
          <a:xfrm>
            <a:off x="5097383" y="4298931"/>
            <a:ext cx="1666440" cy="2131200"/>
            <a:chOff x="5097383" y="4298931"/>
            <a:chExt cx="1666440" cy="213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15247D72-B6CA-FA9B-3E76-AB2477462891}"/>
                    </a:ext>
                  </a:extLst>
                </p14:cNvPr>
                <p14:cNvContentPartPr/>
                <p14:nvPr/>
              </p14:nvContentPartPr>
              <p14:xfrm>
                <a:off x="5097383" y="4298931"/>
                <a:ext cx="1596960" cy="182376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15247D72-B6CA-FA9B-3E76-AB247746289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034743" y="4235931"/>
                  <a:ext cx="1722600" cy="19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6ED57685-42D8-4169-1318-9787AD348789}"/>
                    </a:ext>
                  </a:extLst>
                </p14:cNvPr>
                <p14:cNvContentPartPr/>
                <p14:nvPr/>
              </p14:nvContentPartPr>
              <p14:xfrm>
                <a:off x="5171543" y="6038451"/>
                <a:ext cx="776160" cy="39168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6ED57685-42D8-4169-1318-9787AD34878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108543" y="5975811"/>
                  <a:ext cx="901800" cy="51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76A87098-C50F-80CE-4AB5-58AC01B0EC99}"/>
                    </a:ext>
                  </a:extLst>
                </p14:cNvPr>
                <p14:cNvContentPartPr/>
                <p14:nvPr/>
              </p14:nvContentPartPr>
              <p14:xfrm>
                <a:off x="5841143" y="6024411"/>
                <a:ext cx="922680" cy="35712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76A87098-C50F-80CE-4AB5-58AC01B0EC9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778503" y="5961411"/>
                  <a:ext cx="1048320" cy="4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26811901-7E87-66E2-1C97-CFD11B62C18D}"/>
                    </a:ext>
                  </a:extLst>
                </p14:cNvPr>
                <p14:cNvContentPartPr/>
                <p14:nvPr/>
              </p14:nvContentPartPr>
              <p14:xfrm>
                <a:off x="6134903" y="6235011"/>
                <a:ext cx="130320" cy="11772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26811901-7E87-66E2-1C97-CFD11B62C18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072263" y="6172371"/>
                  <a:ext cx="25596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79E71ADE-328F-B39A-0574-23547499FDB8}"/>
                    </a:ext>
                  </a:extLst>
                </p14:cNvPr>
                <p14:cNvContentPartPr/>
                <p14:nvPr/>
              </p14:nvContentPartPr>
              <p14:xfrm>
                <a:off x="6308423" y="6254091"/>
                <a:ext cx="82440" cy="9396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79E71ADE-328F-B39A-0574-23547499FDB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245423" y="6191451"/>
                  <a:ext cx="208080" cy="21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11FAACF1-E7BF-1755-6F57-CD04F4123696}"/>
                  </a:ext>
                </a:extLst>
              </p14:cNvPr>
              <p14:cNvContentPartPr/>
              <p14:nvPr/>
            </p14:nvContentPartPr>
            <p14:xfrm>
              <a:off x="5243543" y="3575691"/>
              <a:ext cx="90000" cy="76788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11FAACF1-E7BF-1755-6F57-CD04F412369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180903" y="3512691"/>
                <a:ext cx="215640" cy="893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6" name="Group 135">
            <a:extLst>
              <a:ext uri="{FF2B5EF4-FFF2-40B4-BE49-F238E27FC236}">
                <a16:creationId xmlns:a16="http://schemas.microsoft.com/office/drawing/2014/main" id="{0DD13C1A-5531-3BC7-5987-9355D14D6ACB}"/>
              </a:ext>
            </a:extLst>
          </p:cNvPr>
          <p:cNvGrpSpPr/>
          <p:nvPr/>
        </p:nvGrpSpPr>
        <p:grpSpPr>
          <a:xfrm>
            <a:off x="5344703" y="6205851"/>
            <a:ext cx="226800" cy="189360"/>
            <a:chOff x="5344703" y="6205851"/>
            <a:chExt cx="226800" cy="18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B56A017F-58A3-0192-FB44-461066C4AE79}"/>
                    </a:ext>
                  </a:extLst>
                </p14:cNvPr>
                <p14:cNvContentPartPr/>
                <p14:nvPr/>
              </p14:nvContentPartPr>
              <p14:xfrm>
                <a:off x="5344703" y="6205851"/>
                <a:ext cx="201960" cy="17568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B56A017F-58A3-0192-FB44-461066C4AE7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282063" y="6142851"/>
                  <a:ext cx="32760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44A93D2C-EB4C-BD5E-21C9-731776F25D22}"/>
                    </a:ext>
                  </a:extLst>
                </p14:cNvPr>
                <p14:cNvContentPartPr/>
                <p14:nvPr/>
              </p14:nvContentPartPr>
              <p14:xfrm>
                <a:off x="5511383" y="6289011"/>
                <a:ext cx="60120" cy="10620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44A93D2C-EB4C-BD5E-21C9-731776F25D2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448743" y="6226371"/>
                  <a:ext cx="185760" cy="23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D660225D-8B35-4A16-20BD-7046EBC28989}"/>
                  </a:ext>
                </a:extLst>
              </p14:cNvPr>
              <p14:cNvContentPartPr/>
              <p14:nvPr/>
            </p14:nvContentPartPr>
            <p14:xfrm>
              <a:off x="5590583" y="2827251"/>
              <a:ext cx="694080" cy="75132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D660225D-8B35-4A16-20BD-7046EBC2898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500583" y="2647251"/>
                <a:ext cx="873720" cy="111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9681474C-CADB-D593-4201-29D72115F07B}"/>
                  </a:ext>
                </a:extLst>
              </p14:cNvPr>
              <p14:cNvContentPartPr/>
              <p14:nvPr/>
            </p14:nvContentPartPr>
            <p14:xfrm>
              <a:off x="5983343" y="3556611"/>
              <a:ext cx="725040" cy="128124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9681474C-CADB-D593-4201-29D72115F07B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893343" y="3376971"/>
                <a:ext cx="904680" cy="164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2DC664DA-A87D-8C53-2653-35BAFD61EBA0}"/>
                  </a:ext>
                </a:extLst>
              </p14:cNvPr>
              <p14:cNvContentPartPr/>
              <p14:nvPr/>
            </p14:nvContentPartPr>
            <p14:xfrm>
              <a:off x="4224383" y="3507291"/>
              <a:ext cx="1024560" cy="78300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2DC664DA-A87D-8C53-2653-35BAFD61EBA0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134383" y="3327651"/>
                <a:ext cx="1204200" cy="11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EA64721F-468A-AB7C-A9D5-E10A3F7E9456}"/>
                  </a:ext>
                </a:extLst>
              </p14:cNvPr>
              <p14:cNvContentPartPr/>
              <p14:nvPr/>
            </p14:nvContentPartPr>
            <p14:xfrm>
              <a:off x="6190703" y="4628691"/>
              <a:ext cx="481680" cy="152460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EA64721F-468A-AB7C-A9D5-E10A3F7E945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100703" y="4448691"/>
                <a:ext cx="661320" cy="18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8D0B7761-9189-B563-8233-3D1829F210F3}"/>
                  </a:ext>
                </a:extLst>
              </p14:cNvPr>
              <p14:cNvContentPartPr/>
              <p14:nvPr/>
            </p14:nvContentPartPr>
            <p14:xfrm>
              <a:off x="5284943" y="6065811"/>
              <a:ext cx="554040" cy="31572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8D0B7761-9189-B563-8233-3D1829F210F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195303" y="5885811"/>
                <a:ext cx="733680" cy="67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E12E24C5-B4FB-A9A6-0DC8-46B52872EC12}"/>
                  </a:ext>
                </a:extLst>
              </p14:cNvPr>
              <p14:cNvContentPartPr/>
              <p14:nvPr/>
            </p14:nvContentPartPr>
            <p14:xfrm>
              <a:off x="5930783" y="6000291"/>
              <a:ext cx="756360" cy="35712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E12E24C5-B4FB-A9A6-0DC8-46B52872EC12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840783" y="5820651"/>
                <a:ext cx="936000" cy="71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FFB0939-B83B-2BDB-102C-5F5499E702DF}"/>
                  </a:ext>
                </a:extLst>
              </p14:cNvPr>
              <p14:cNvContentPartPr/>
              <p14:nvPr/>
            </p14:nvContentPartPr>
            <p14:xfrm>
              <a:off x="5691743" y="3163131"/>
              <a:ext cx="2880" cy="5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FFB0939-B83B-2BDB-102C-5F5499E702DF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628743" y="3100491"/>
                <a:ext cx="12852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41E4A0B-7592-6628-AF46-6B2DEEF151CD}"/>
                  </a:ext>
                </a:extLst>
              </p14:cNvPr>
              <p14:cNvContentPartPr/>
              <p14:nvPr/>
            </p14:nvContentPartPr>
            <p14:xfrm>
              <a:off x="4904423" y="3088611"/>
              <a:ext cx="583920" cy="352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41E4A0B-7592-6628-AF46-6B2DEEF151CD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832783" y="2944971"/>
                <a:ext cx="727560" cy="64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CAF3B21-F90F-DFB0-3024-5C8922C061AD}"/>
                  </a:ext>
                </a:extLst>
              </p14:cNvPr>
              <p14:cNvContentPartPr/>
              <p14:nvPr/>
            </p14:nvContentPartPr>
            <p14:xfrm>
              <a:off x="5626583" y="2914371"/>
              <a:ext cx="344880" cy="695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CAF3B21-F90F-DFB0-3024-5C8922C061AD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563943" y="2851371"/>
                <a:ext cx="470520" cy="82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05B23965-D73E-6E3A-2DC3-14487A1AE6AC}"/>
              </a:ext>
            </a:extLst>
          </p:cNvPr>
          <p:cNvGrpSpPr/>
          <p:nvPr/>
        </p:nvGrpSpPr>
        <p:grpSpPr>
          <a:xfrm>
            <a:off x="2414873" y="1908618"/>
            <a:ext cx="1966972" cy="918875"/>
            <a:chOff x="2485583" y="1941651"/>
            <a:chExt cx="2175480" cy="101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4CA543E-9E66-5EE7-671A-9EE209902999}"/>
                    </a:ext>
                  </a:extLst>
                </p14:cNvPr>
                <p14:cNvContentPartPr/>
                <p14:nvPr/>
              </p14:nvContentPartPr>
              <p14:xfrm>
                <a:off x="2485583" y="2243331"/>
                <a:ext cx="498960" cy="2635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4CA543E-9E66-5EE7-671A-9EE20990299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416294" y="2174067"/>
                  <a:ext cx="637936" cy="4024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47FE6780-C9B5-FCB5-9994-9734D032CC32}"/>
                    </a:ext>
                  </a:extLst>
                </p14:cNvPr>
                <p14:cNvContentPartPr/>
                <p14:nvPr/>
              </p14:nvContentPartPr>
              <p14:xfrm>
                <a:off x="2762783" y="2183211"/>
                <a:ext cx="21960" cy="463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47FE6780-C9B5-FCB5-9994-9734D032CC3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692910" y="2113554"/>
                  <a:ext cx="161306" cy="60223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09FCB2B-C550-6EA9-8533-E0481CEF7762}"/>
                    </a:ext>
                  </a:extLst>
                </p14:cNvPr>
                <p14:cNvContentPartPr/>
                <p14:nvPr/>
              </p14:nvContentPartPr>
              <p14:xfrm>
                <a:off x="2914703" y="2371851"/>
                <a:ext cx="149040" cy="2008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09FCB2B-C550-6EA9-8533-E0481CEF776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845151" y="2302239"/>
                  <a:ext cx="287747" cy="33970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F4ACCE20-8805-7926-8D6E-D0F78C8304A9}"/>
                    </a:ext>
                  </a:extLst>
                </p14:cNvPr>
                <p14:cNvContentPartPr/>
                <p14:nvPr/>
              </p14:nvContentPartPr>
              <p14:xfrm>
                <a:off x="3290183" y="2081691"/>
                <a:ext cx="205200" cy="4057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F4ACCE20-8805-7926-8D6E-D0F78C8304A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220590" y="2012014"/>
                  <a:ext cx="343988" cy="54467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D2F079F-FC21-7915-E11D-89061AA9B860}"/>
                    </a:ext>
                  </a:extLst>
                </p14:cNvPr>
                <p14:cNvContentPartPr/>
                <p14:nvPr/>
              </p14:nvContentPartPr>
              <p14:xfrm>
                <a:off x="3634703" y="1941651"/>
                <a:ext cx="537480" cy="10162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D2F079F-FC21-7915-E11D-89061AA9B86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565030" y="1871961"/>
                  <a:ext cx="676429" cy="11552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61571625-A97C-6A7E-D205-A6220FC9BDD7}"/>
                    </a:ext>
                  </a:extLst>
                </p14:cNvPr>
                <p14:cNvContentPartPr/>
                <p14:nvPr/>
              </p14:nvContentPartPr>
              <p14:xfrm>
                <a:off x="4342823" y="2200491"/>
                <a:ext cx="360" cy="36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61571625-A97C-6A7E-D205-A6220FC9BDD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279823" y="2130891"/>
                  <a:ext cx="126000" cy="1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C61133ED-19E4-0C10-9284-3E08C8CEEE69}"/>
                    </a:ext>
                  </a:extLst>
                </p14:cNvPr>
                <p14:cNvContentPartPr/>
                <p14:nvPr/>
              </p14:nvContentPartPr>
              <p14:xfrm>
                <a:off x="4511303" y="2164131"/>
                <a:ext cx="10080" cy="36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61133ED-19E4-0C10-9284-3E08C8CEEE6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441146" y="2094531"/>
                  <a:ext cx="150797" cy="1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69C1DF7-A705-1C6D-A7EA-03C5BD581BBF}"/>
                    </a:ext>
                  </a:extLst>
                </p14:cNvPr>
                <p14:cNvContentPartPr/>
                <p14:nvPr/>
              </p14:nvContentPartPr>
              <p14:xfrm>
                <a:off x="4653503" y="2150091"/>
                <a:ext cx="7560" cy="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69C1DF7-A705-1C6D-A7EA-03C5BD581BB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584269" y="2087091"/>
                  <a:ext cx="146425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FAEF014-19EE-2BD0-B5B0-DD3487900C61}"/>
              </a:ext>
            </a:extLst>
          </p:cNvPr>
          <p:cNvGrpSpPr/>
          <p:nvPr/>
        </p:nvGrpSpPr>
        <p:grpSpPr>
          <a:xfrm>
            <a:off x="1676419" y="800282"/>
            <a:ext cx="3076650" cy="1562744"/>
            <a:chOff x="1479023" y="506331"/>
            <a:chExt cx="3852761" cy="195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055A48B-25A3-FF58-4349-1B89B9AD1003}"/>
                    </a:ext>
                  </a:extLst>
                </p14:cNvPr>
                <p14:cNvContentPartPr/>
                <p14:nvPr/>
              </p14:nvContentPartPr>
              <p14:xfrm>
                <a:off x="1502783" y="1317771"/>
                <a:ext cx="818280" cy="3456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D2399F2-FDA3-C163-450C-CCAD8F7F85A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432862" y="1248251"/>
                  <a:ext cx="957723" cy="48503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3ACE2D0-F934-B2A0-CB84-DB875DB3A1F9}"/>
                    </a:ext>
                  </a:extLst>
                </p14:cNvPr>
                <p14:cNvContentPartPr/>
                <p14:nvPr/>
              </p14:nvContentPartPr>
              <p14:xfrm>
                <a:off x="1479023" y="1450611"/>
                <a:ext cx="477000" cy="10126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07867E2-934A-8E20-D0D7-5A400281D3D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409510" y="1380702"/>
                  <a:ext cx="616425" cy="11520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D48C528-BB10-B335-C7C7-0CEBE8FFD719}"/>
                    </a:ext>
                  </a:extLst>
                </p14:cNvPr>
                <p14:cNvContentPartPr/>
                <p14:nvPr/>
              </p14:nvContentPartPr>
              <p14:xfrm>
                <a:off x="2104703" y="1638531"/>
                <a:ext cx="234360" cy="2962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C20CEC9-89DA-E2C0-40CB-3C0F684D110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034834" y="1568959"/>
                  <a:ext cx="373698" cy="4358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FEAEC8B-FE73-13A4-BC2B-474E87277BEE}"/>
                    </a:ext>
                  </a:extLst>
                </p14:cNvPr>
                <p14:cNvContentPartPr/>
                <p14:nvPr/>
              </p14:nvContentPartPr>
              <p14:xfrm>
                <a:off x="2399183" y="1486611"/>
                <a:ext cx="168480" cy="361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6144D35-4320-0A71-C1E6-4EB2D8D5E44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329715" y="1416634"/>
                  <a:ext cx="307815" cy="5006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5F556CB-DA12-9AC0-0897-77FDB619EF19}"/>
                    </a:ext>
                  </a:extLst>
                </p14:cNvPr>
                <p14:cNvContentPartPr/>
                <p14:nvPr/>
              </p14:nvContentPartPr>
              <p14:xfrm>
                <a:off x="2591783" y="1464651"/>
                <a:ext cx="267840" cy="135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CCCEB9A-5580-CE64-F116-47EB787C7C3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521825" y="1395154"/>
                  <a:ext cx="407357" cy="2743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B90384E-2F44-EC43-C5BA-1851CFC5725E}"/>
                    </a:ext>
                  </a:extLst>
                </p14:cNvPr>
                <p14:cNvContentPartPr/>
                <p14:nvPr/>
              </p14:nvContentPartPr>
              <p14:xfrm>
                <a:off x="2738663" y="1312731"/>
                <a:ext cx="31680" cy="5587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D734036-B58B-0785-CEAD-8CFB9E37BD8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668486" y="1242791"/>
                  <a:ext cx="171633" cy="69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B1BE5F3-0367-732D-AAC3-6B6E12E3CCB3}"/>
                    </a:ext>
                  </a:extLst>
                </p14:cNvPr>
                <p14:cNvContentPartPr/>
                <p14:nvPr/>
              </p14:nvContentPartPr>
              <p14:xfrm>
                <a:off x="3159863" y="1320651"/>
                <a:ext cx="443880" cy="413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908D150-CE3C-66A3-3973-0CB35C95694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090344" y="1250773"/>
                  <a:ext cx="583317" cy="5526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EF978A5-E7C7-9B8F-E9D7-6FA8902FBB62}"/>
                    </a:ext>
                  </a:extLst>
                </p14:cNvPr>
                <p14:cNvContentPartPr/>
                <p14:nvPr/>
              </p14:nvContentPartPr>
              <p14:xfrm>
                <a:off x="3697343" y="1143891"/>
                <a:ext cx="576000" cy="376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DBFA639-0810-1C25-78C0-0AD6E89E945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627440" y="1074002"/>
                  <a:ext cx="715406" cy="51557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1AC4F1B-B2E5-4791-BA2D-AF4AFD163957}"/>
                    </a:ext>
                  </a:extLst>
                </p14:cNvPr>
                <p14:cNvContentPartPr/>
                <p14:nvPr/>
              </p14:nvContentPartPr>
              <p14:xfrm>
                <a:off x="4379944" y="1017531"/>
                <a:ext cx="301320" cy="151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47975A6-6872-7559-2733-6EDDCE563AF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310501" y="947931"/>
                  <a:ext cx="440606" cy="2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8200161-281A-2DA7-B01E-98F3EA2759E9}"/>
                    </a:ext>
                  </a:extLst>
                </p14:cNvPr>
                <p14:cNvContentPartPr/>
                <p14:nvPr/>
              </p14:nvContentPartPr>
              <p14:xfrm>
                <a:off x="4493344" y="814491"/>
                <a:ext cx="82440" cy="5857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D8B35BF-A95A-FD1A-6B2D-C60776F010C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423310" y="744972"/>
                  <a:ext cx="222108" cy="7251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4CDDFA1-4724-6825-9FEE-B352A5218228}"/>
                    </a:ext>
                  </a:extLst>
                </p14:cNvPr>
                <p14:cNvContentPartPr/>
                <p14:nvPr/>
              </p14:nvContentPartPr>
              <p14:xfrm>
                <a:off x="4700704" y="958851"/>
                <a:ext cx="327960" cy="3391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3F616B3-BE29-4359-E4A2-AA39C3F8824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630798" y="888950"/>
                  <a:ext cx="467373" cy="4785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F4C7852-4DFE-E4FE-CB32-47906E629878}"/>
                    </a:ext>
                  </a:extLst>
                </p14:cNvPr>
                <p14:cNvContentPartPr/>
                <p14:nvPr/>
              </p14:nvContentPartPr>
              <p14:xfrm>
                <a:off x="5033344" y="506331"/>
                <a:ext cx="298440" cy="8791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93163A7-065B-5860-0477-1ACB6DF6B0C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963428" y="436401"/>
                  <a:ext cx="437872" cy="10185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7504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"/>
    </mc:Choice>
    <mc:Fallback xmlns="">
      <p:transition advClick="0" advTm="15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hidden="1">
            <a:extLst>
              <a:ext uri="{FF2B5EF4-FFF2-40B4-BE49-F238E27FC236}">
                <a16:creationId xmlns:a16="http://schemas.microsoft.com/office/drawing/2014/main" id="{46DFE683-818E-3367-00FE-0F58806E87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51000"/>
          </a:blip>
          <a:stretch>
            <a:fillRect/>
          </a:stretch>
        </p:blipFill>
        <p:spPr>
          <a:xfrm>
            <a:off x="4005137" y="2429763"/>
            <a:ext cx="2895851" cy="4322439"/>
          </a:xfrm>
          <a:prstGeom prst="rect">
            <a:avLst/>
          </a:prstGeom>
        </p:spPr>
      </p:pic>
      <p:pic>
        <p:nvPicPr>
          <p:cNvPr id="30" name="Picture 29" hidden="1">
            <a:extLst>
              <a:ext uri="{FF2B5EF4-FFF2-40B4-BE49-F238E27FC236}">
                <a16:creationId xmlns:a16="http://schemas.microsoft.com/office/drawing/2014/main" id="{2458FD89-EE62-F727-0611-66F5078C67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4454698" y="2506716"/>
            <a:ext cx="2737341" cy="4304149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2532B8E1-792F-0D57-A755-CD16C3CA6688}"/>
              </a:ext>
            </a:extLst>
          </p:cNvPr>
          <p:cNvGrpSpPr/>
          <p:nvPr/>
        </p:nvGrpSpPr>
        <p:grpSpPr>
          <a:xfrm>
            <a:off x="2485583" y="1941651"/>
            <a:ext cx="1896261" cy="885842"/>
            <a:chOff x="2485583" y="1941651"/>
            <a:chExt cx="2175480" cy="101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49FEB377-5140-E0C0-DB94-123189726025}"/>
                    </a:ext>
                  </a:extLst>
                </p14:cNvPr>
                <p14:cNvContentPartPr/>
                <p14:nvPr/>
              </p14:nvContentPartPr>
              <p14:xfrm>
                <a:off x="2485583" y="2243331"/>
                <a:ext cx="498960" cy="2635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49FEB377-5140-E0C0-DB94-123189726025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413713" y="2171462"/>
                  <a:ext cx="643113" cy="40767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D410A0D4-77A8-131E-DBAC-90B0CC0A4619}"/>
                    </a:ext>
                  </a:extLst>
                </p14:cNvPr>
                <p14:cNvContentPartPr/>
                <p14:nvPr/>
              </p14:nvContentPartPr>
              <p14:xfrm>
                <a:off x="2762783" y="2183211"/>
                <a:ext cx="21960" cy="4633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D410A0D4-77A8-131E-DBAC-90B0CC0A461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690274" y="2110946"/>
                  <a:ext cx="166565" cy="60743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AB5B075D-B370-5BB5-B901-AD354F88BC09}"/>
                    </a:ext>
                  </a:extLst>
                </p14:cNvPr>
                <p14:cNvContentPartPr/>
                <p14:nvPr/>
              </p14:nvContentPartPr>
              <p14:xfrm>
                <a:off x="2914703" y="2371851"/>
                <a:ext cx="149040" cy="2008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AB5B075D-B370-5BB5-B901-AD354F88BC09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842454" y="2299666"/>
                  <a:ext cx="293126" cy="3448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C77F8A56-362B-3923-E5D7-95D76D8C25C6}"/>
                    </a:ext>
                  </a:extLst>
                </p14:cNvPr>
                <p14:cNvContentPartPr/>
                <p14:nvPr/>
              </p14:nvContentPartPr>
              <p14:xfrm>
                <a:off x="3290183" y="2081691"/>
                <a:ext cx="205200" cy="4057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C77F8A56-362B-3923-E5D7-95D76D8C25C6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217929" y="2009462"/>
                  <a:ext cx="349294" cy="5497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79C37D6A-A913-6D65-0F70-1279027376C8}"/>
                    </a:ext>
                  </a:extLst>
                </p14:cNvPr>
                <p14:cNvContentPartPr/>
                <p14:nvPr/>
              </p14:nvContentPartPr>
              <p14:xfrm>
                <a:off x="3634703" y="1941651"/>
                <a:ext cx="537480" cy="101628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79C37D6A-A913-6D65-0F70-1279027376C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562461" y="1869355"/>
                  <a:ext cx="681551" cy="11604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F8B1B357-BEE2-8C6F-19EE-87297FCE05BA}"/>
                    </a:ext>
                  </a:extLst>
                </p14:cNvPr>
                <p14:cNvContentPartPr/>
                <p14:nvPr/>
              </p14:nvContentPartPr>
              <p14:xfrm>
                <a:off x="4342823" y="2200491"/>
                <a:ext cx="360" cy="360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F8B1B357-BEE2-8C6F-19EE-87297FCE05BA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279823" y="2130891"/>
                  <a:ext cx="126000" cy="1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3F2A310A-C775-BD58-B7EA-ACC01538BD1F}"/>
                    </a:ext>
                  </a:extLst>
                </p14:cNvPr>
                <p14:cNvContentPartPr/>
                <p14:nvPr/>
              </p14:nvContentPartPr>
              <p14:xfrm>
                <a:off x="4511303" y="2164131"/>
                <a:ext cx="10080" cy="36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3F2A310A-C775-BD58-B7EA-ACC01538BD1F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438223" y="2094531"/>
                  <a:ext cx="156660" cy="1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7A361B6F-28A3-5BE3-E8AF-B08D9B0A35F3}"/>
                    </a:ext>
                  </a:extLst>
                </p14:cNvPr>
                <p14:cNvContentPartPr/>
                <p14:nvPr/>
              </p14:nvContentPartPr>
              <p14:xfrm>
                <a:off x="4653503" y="2150091"/>
                <a:ext cx="7560" cy="3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7A361B6F-28A3-5BE3-E8AF-B08D9B0A35F3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584269" y="2087091"/>
                  <a:ext cx="146425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6DC7FC9-0038-B110-3185-5551F7C10AA5}"/>
              </a:ext>
            </a:extLst>
          </p:cNvPr>
          <p:cNvGrpSpPr/>
          <p:nvPr/>
        </p:nvGrpSpPr>
        <p:grpSpPr>
          <a:xfrm>
            <a:off x="1676419" y="800282"/>
            <a:ext cx="3076650" cy="1562744"/>
            <a:chOff x="1479023" y="506331"/>
            <a:chExt cx="3852761" cy="195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60A80E8-C3EF-0523-F6E1-4DA8BCFC59AE}"/>
                    </a:ext>
                  </a:extLst>
                </p14:cNvPr>
                <p14:cNvContentPartPr/>
                <p14:nvPr/>
              </p14:nvContentPartPr>
              <p14:xfrm>
                <a:off x="1502783" y="1317771"/>
                <a:ext cx="818280" cy="3456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D2399F2-FDA3-C163-450C-CCAD8F7F85A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432862" y="1248251"/>
                  <a:ext cx="957723" cy="48503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AF78F8B-5D57-8BF6-573D-76BFD552F77D}"/>
                    </a:ext>
                  </a:extLst>
                </p14:cNvPr>
                <p14:cNvContentPartPr/>
                <p14:nvPr/>
              </p14:nvContentPartPr>
              <p14:xfrm>
                <a:off x="1479023" y="1450611"/>
                <a:ext cx="477000" cy="10126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07867E2-934A-8E20-D0D7-5A400281D3D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409510" y="1380702"/>
                  <a:ext cx="616425" cy="11520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9C72426-8F70-FEE7-AFA9-FE2B308B5DEF}"/>
                    </a:ext>
                  </a:extLst>
                </p14:cNvPr>
                <p14:cNvContentPartPr/>
                <p14:nvPr/>
              </p14:nvContentPartPr>
              <p14:xfrm>
                <a:off x="2104703" y="1638531"/>
                <a:ext cx="234360" cy="2962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C20CEC9-89DA-E2C0-40CB-3C0F684D110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034834" y="1568959"/>
                  <a:ext cx="373698" cy="4358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9AEE3BD-B037-933A-8B59-E5DDA74E0353}"/>
                    </a:ext>
                  </a:extLst>
                </p14:cNvPr>
                <p14:cNvContentPartPr/>
                <p14:nvPr/>
              </p14:nvContentPartPr>
              <p14:xfrm>
                <a:off x="2399183" y="1486611"/>
                <a:ext cx="168480" cy="361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6144D35-4320-0A71-C1E6-4EB2D8D5E44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29715" y="1416634"/>
                  <a:ext cx="307815" cy="5006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10AFBC8-4CA8-550B-58DF-1901496EFB9C}"/>
                    </a:ext>
                  </a:extLst>
                </p14:cNvPr>
                <p14:cNvContentPartPr/>
                <p14:nvPr/>
              </p14:nvContentPartPr>
              <p14:xfrm>
                <a:off x="2591783" y="1464651"/>
                <a:ext cx="267840" cy="135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CCCEB9A-5580-CE64-F116-47EB787C7C3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521825" y="1395154"/>
                  <a:ext cx="407357" cy="2743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AD7DCF70-CD49-17A7-1FAF-1246AE6A6C43}"/>
                    </a:ext>
                  </a:extLst>
                </p14:cNvPr>
                <p14:cNvContentPartPr/>
                <p14:nvPr/>
              </p14:nvContentPartPr>
              <p14:xfrm>
                <a:off x="2738663" y="1312731"/>
                <a:ext cx="31680" cy="5587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D734036-B58B-0785-CEAD-8CFB9E37BD8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668486" y="1242791"/>
                  <a:ext cx="171633" cy="69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706D1354-A389-E0F3-9BCD-32E9BAE8B7F7}"/>
                    </a:ext>
                  </a:extLst>
                </p14:cNvPr>
                <p14:cNvContentPartPr/>
                <p14:nvPr/>
              </p14:nvContentPartPr>
              <p14:xfrm>
                <a:off x="3159863" y="1320651"/>
                <a:ext cx="443880" cy="413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908D150-CE3C-66A3-3973-0CB35C956941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090344" y="1250773"/>
                  <a:ext cx="583317" cy="5526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B900C81B-3BFF-B548-BB82-B12855873279}"/>
                    </a:ext>
                  </a:extLst>
                </p14:cNvPr>
                <p14:cNvContentPartPr/>
                <p14:nvPr/>
              </p14:nvContentPartPr>
              <p14:xfrm>
                <a:off x="3697343" y="1143891"/>
                <a:ext cx="576000" cy="376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DBFA639-0810-1C25-78C0-0AD6E89E945E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627440" y="1074002"/>
                  <a:ext cx="715406" cy="51557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D96FFB4B-F23B-A6C1-13DD-6143EDE54420}"/>
                    </a:ext>
                  </a:extLst>
                </p14:cNvPr>
                <p14:cNvContentPartPr/>
                <p14:nvPr/>
              </p14:nvContentPartPr>
              <p14:xfrm>
                <a:off x="4379944" y="1017531"/>
                <a:ext cx="301320" cy="151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47975A6-6872-7559-2733-6EDDCE563AF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4310501" y="947931"/>
                  <a:ext cx="440606" cy="2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62D5D9D2-D7EA-5907-9D3F-EFB6DD24FBAC}"/>
                    </a:ext>
                  </a:extLst>
                </p14:cNvPr>
                <p14:cNvContentPartPr/>
                <p14:nvPr/>
              </p14:nvContentPartPr>
              <p14:xfrm>
                <a:off x="4493344" y="814491"/>
                <a:ext cx="82440" cy="5857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D8B35BF-A95A-FD1A-6B2D-C60776F010C6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423310" y="744972"/>
                  <a:ext cx="222108" cy="7251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1D732CBC-BACE-4EB0-B788-D1F0F4BC3618}"/>
                    </a:ext>
                  </a:extLst>
                </p14:cNvPr>
                <p14:cNvContentPartPr/>
                <p14:nvPr/>
              </p14:nvContentPartPr>
              <p14:xfrm>
                <a:off x="4700704" y="958851"/>
                <a:ext cx="327960" cy="3391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3F616B3-BE29-4359-E4A2-AA39C3F88241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630798" y="888950"/>
                  <a:ext cx="467373" cy="4785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D7D95C33-71D6-D84E-1E35-D3A7053CAF7A}"/>
                    </a:ext>
                  </a:extLst>
                </p14:cNvPr>
                <p14:cNvContentPartPr/>
                <p14:nvPr/>
              </p14:nvContentPartPr>
              <p14:xfrm>
                <a:off x="5033344" y="506331"/>
                <a:ext cx="298440" cy="8791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93163A7-065B-5860-0477-1ACB6DF6B0C2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963428" y="436401"/>
                  <a:ext cx="437872" cy="10185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0430DE0-6AC2-8996-20C1-783DE458E210}"/>
                  </a:ext>
                </a:extLst>
              </p14:cNvPr>
              <p14:cNvContentPartPr/>
              <p14:nvPr/>
            </p14:nvContentPartPr>
            <p14:xfrm>
              <a:off x="6363823" y="4676211"/>
              <a:ext cx="439200" cy="1371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0430DE0-6AC2-8996-20C1-783DE458E210}"/>
                  </a:ext>
                </a:extLst>
              </p:cNvPr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6273823" y="4496164"/>
                <a:ext cx="618840" cy="1731694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4BD245A5-EF5E-CB78-C980-B9BA53746F96}"/>
              </a:ext>
            </a:extLst>
          </p:cNvPr>
          <p:cNvGrpSpPr/>
          <p:nvPr/>
        </p:nvGrpSpPr>
        <p:grpSpPr>
          <a:xfrm>
            <a:off x="6174103" y="4167171"/>
            <a:ext cx="592920" cy="1051560"/>
            <a:chOff x="6174103" y="4167171"/>
            <a:chExt cx="592920" cy="105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B769211-F2EB-6801-DDF8-EDF9B564B1A6}"/>
                    </a:ext>
                  </a:extLst>
                </p14:cNvPr>
                <p14:cNvContentPartPr/>
                <p14:nvPr/>
              </p14:nvContentPartPr>
              <p14:xfrm>
                <a:off x="6174103" y="4167171"/>
                <a:ext cx="301320" cy="6822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7A1F43F2-F900-B4E4-536A-DEEF46B9DE5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138103" y="4131531"/>
                  <a:ext cx="372960" cy="75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FC460BD-165A-B9EE-FB7F-77497105B423}"/>
                    </a:ext>
                  </a:extLst>
                </p14:cNvPr>
                <p14:cNvContentPartPr/>
                <p14:nvPr/>
              </p14:nvContentPartPr>
              <p14:xfrm>
                <a:off x="6354823" y="4395411"/>
                <a:ext cx="202680" cy="5378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80F05B45-0215-6F7B-AA93-C0A5C1B652D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318823" y="4359771"/>
                  <a:ext cx="274320" cy="60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7352AF9-5A51-AEBB-718A-BD05E2E85380}"/>
                    </a:ext>
                  </a:extLst>
                </p14:cNvPr>
                <p14:cNvContentPartPr/>
                <p14:nvPr/>
              </p14:nvContentPartPr>
              <p14:xfrm>
                <a:off x="6542743" y="4696731"/>
                <a:ext cx="224280" cy="5220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9D8D3BA3-EC54-1211-D62D-C1969E7220B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506743" y="4661091"/>
                  <a:ext cx="295920" cy="593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21F9B03-CD68-BC8A-0BFF-A36BA0A91576}"/>
                  </a:ext>
                </a:extLst>
              </p14:cNvPr>
              <p14:cNvContentPartPr/>
              <p14:nvPr/>
            </p14:nvContentPartPr>
            <p14:xfrm>
              <a:off x="6107543" y="3913371"/>
              <a:ext cx="227880" cy="875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21F9B03-CD68-BC8A-0BFF-A36BA0A91576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6044543" y="3850345"/>
                <a:ext cx="353520" cy="1001572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1A513A64-D50B-29B6-781B-73CE651EAFDF}"/>
              </a:ext>
            </a:extLst>
          </p:cNvPr>
          <p:cNvGrpSpPr/>
          <p:nvPr/>
        </p:nvGrpSpPr>
        <p:grpSpPr>
          <a:xfrm>
            <a:off x="4241045" y="4128291"/>
            <a:ext cx="644283" cy="885778"/>
            <a:chOff x="4509463" y="4283091"/>
            <a:chExt cx="520560" cy="71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4D3C5F7-BB06-AE37-6E89-7FB959CC8B68}"/>
                    </a:ext>
                  </a:extLst>
                </p14:cNvPr>
                <p14:cNvContentPartPr/>
                <p14:nvPr/>
              </p14:nvContentPartPr>
              <p14:xfrm>
                <a:off x="4509463" y="4283091"/>
                <a:ext cx="291960" cy="5331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E396928-B4EA-84B8-0FBA-8C48FE192DC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473823" y="4247091"/>
                  <a:ext cx="363600" cy="60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92FC521-16C0-B3AA-4FB3-6AB842C03C01}"/>
                    </a:ext>
                  </a:extLst>
                </p14:cNvPr>
                <p14:cNvContentPartPr/>
                <p14:nvPr/>
              </p14:nvContentPartPr>
              <p14:xfrm>
                <a:off x="4666063" y="4428891"/>
                <a:ext cx="272520" cy="5238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114C575-8D8B-729A-C3CE-FD3E6001A9F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630423" y="4392891"/>
                  <a:ext cx="344160" cy="59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1CB8AE5-3192-97B1-D744-38C3369FBCC6}"/>
                    </a:ext>
                  </a:extLst>
                </p14:cNvPr>
                <p14:cNvContentPartPr/>
                <p14:nvPr/>
              </p14:nvContentPartPr>
              <p14:xfrm>
                <a:off x="4726183" y="4447971"/>
                <a:ext cx="303840" cy="5508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064A0D23-EBAC-DD7C-0893-51116CB1CB6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690543" y="4411971"/>
                  <a:ext cx="375480" cy="62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4BA1790-5FE8-5D95-B400-3E61AC8E82CE}"/>
                    </a:ext>
                  </a:extLst>
                </p14:cNvPr>
                <p14:cNvContentPartPr/>
                <p14:nvPr/>
              </p14:nvContentPartPr>
              <p14:xfrm>
                <a:off x="4829863" y="4347891"/>
                <a:ext cx="195480" cy="3715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6B99643-2452-73B3-F575-1237E936555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794223" y="4312251"/>
                  <a:ext cx="267120" cy="443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EE0417AF-1C04-C55F-6E39-D1D359459435}"/>
                  </a:ext>
                </a:extLst>
              </p14:cNvPr>
              <p14:cNvContentPartPr/>
              <p14:nvPr/>
            </p14:nvContentPartPr>
            <p14:xfrm>
              <a:off x="6133063" y="3841731"/>
              <a:ext cx="604440" cy="10674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EE0417AF-1C04-C55F-6E39-D1D359459435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6043009" y="3661731"/>
                <a:ext cx="784187" cy="142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FF01C7AF-2A9E-68C1-6003-09AF048EE147}"/>
                  </a:ext>
                </a:extLst>
              </p14:cNvPr>
              <p14:cNvContentPartPr/>
              <p14:nvPr/>
            </p14:nvContentPartPr>
            <p14:xfrm>
              <a:off x="5421023" y="2903211"/>
              <a:ext cx="864720" cy="7833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FF01C7AF-2A9E-68C1-6003-09AF048EE147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5357997" y="2840211"/>
                <a:ext cx="990412" cy="90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8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111D8FF5-DF47-24F7-6D9E-EBB086BAC55C}"/>
                  </a:ext>
                </a:extLst>
              </p14:cNvPr>
              <p14:cNvContentPartPr/>
              <p14:nvPr/>
            </p14:nvContentPartPr>
            <p14:xfrm>
              <a:off x="4915943" y="2961891"/>
              <a:ext cx="613440" cy="5367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111D8FF5-DF47-24F7-6D9E-EBB086BAC55C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4852943" y="2898891"/>
                <a:ext cx="739080" cy="66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0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7F3455A1-E1AF-BD27-26B5-2D342848EA37}"/>
                  </a:ext>
                </a:extLst>
              </p14:cNvPr>
              <p14:cNvContentPartPr/>
              <p14:nvPr/>
            </p14:nvContentPartPr>
            <p14:xfrm>
              <a:off x="5127983" y="3504411"/>
              <a:ext cx="1679400" cy="262620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7F3455A1-E1AF-BD27-26B5-2D342848EA37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5064983" y="3441411"/>
                <a:ext cx="1805040" cy="27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2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AEE45AAD-D5E7-5D11-01CC-8EA82265B403}"/>
                  </a:ext>
                </a:extLst>
              </p14:cNvPr>
              <p14:cNvContentPartPr/>
              <p14:nvPr/>
            </p14:nvContentPartPr>
            <p14:xfrm>
              <a:off x="6724943" y="4976091"/>
              <a:ext cx="86040" cy="6393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AEE45AAD-D5E7-5D11-01CC-8EA82265B403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6661678" y="4913091"/>
                <a:ext cx="212208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4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0D37A35B-3015-5D70-E66E-1AC0C1B94FAB}"/>
                  </a:ext>
                </a:extLst>
              </p14:cNvPr>
              <p14:cNvContentPartPr/>
              <p14:nvPr/>
            </p14:nvContentPartPr>
            <p14:xfrm>
              <a:off x="5653223" y="3242691"/>
              <a:ext cx="360" cy="1080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0D37A35B-3015-5D70-E66E-1AC0C1B94FAB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5590223" y="3181723"/>
                <a:ext cx="126000" cy="132387"/>
              </a:xfrm>
              <a:prstGeom prst="rect">
                <a:avLst/>
              </a:prstGeom>
            </p:spPr>
          </p:pic>
        </mc:Fallback>
      </mc:AlternateContent>
      <p:grpSp>
        <p:nvGrpSpPr>
          <p:cNvPr id="88" name="Group 87">
            <a:extLst>
              <a:ext uri="{FF2B5EF4-FFF2-40B4-BE49-F238E27FC236}">
                <a16:creationId xmlns:a16="http://schemas.microsoft.com/office/drawing/2014/main" id="{B791F8CA-82A0-B90B-47CD-651581BEF2EA}"/>
              </a:ext>
            </a:extLst>
          </p:cNvPr>
          <p:cNvGrpSpPr/>
          <p:nvPr/>
        </p:nvGrpSpPr>
        <p:grpSpPr>
          <a:xfrm>
            <a:off x="5150663" y="6008571"/>
            <a:ext cx="1594080" cy="398520"/>
            <a:chOff x="5150663" y="6008571"/>
            <a:chExt cx="1594080" cy="39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3E356396-7CC3-9358-54DB-9A64762A408E}"/>
                    </a:ext>
                  </a:extLst>
                </p14:cNvPr>
                <p14:cNvContentPartPr/>
                <p14:nvPr/>
              </p14:nvContentPartPr>
              <p14:xfrm>
                <a:off x="5150663" y="6013251"/>
                <a:ext cx="748080" cy="3938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0737E78-B968-7502-729C-DEAAB99EC2A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87663" y="5950251"/>
                  <a:ext cx="873720" cy="51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D5346907-17AF-EB67-983F-9A3E35D252AA}"/>
                    </a:ext>
                  </a:extLst>
                </p14:cNvPr>
                <p14:cNvContentPartPr/>
                <p14:nvPr/>
              </p14:nvContentPartPr>
              <p14:xfrm>
                <a:off x="5975783" y="6008571"/>
                <a:ext cx="768960" cy="3726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40F2721-A2D3-D0E4-5026-1D2F695A6DB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913143" y="5945931"/>
                  <a:ext cx="894600" cy="4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D2606CAB-4431-3F6F-6134-50F7ED0C38D5}"/>
                    </a:ext>
                  </a:extLst>
                </p14:cNvPr>
                <p14:cNvContentPartPr/>
                <p14:nvPr/>
              </p14:nvContentPartPr>
              <p14:xfrm>
                <a:off x="6187823" y="6205131"/>
                <a:ext cx="91800" cy="1288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B041C0E-BF6A-6D4F-F323-A716E9783F9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125183" y="6142131"/>
                  <a:ext cx="21744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CFB4B476-842F-9354-8F05-6EFE7F24A642}"/>
                    </a:ext>
                  </a:extLst>
                </p14:cNvPr>
                <p14:cNvContentPartPr/>
                <p14:nvPr/>
              </p14:nvContentPartPr>
              <p14:xfrm>
                <a:off x="6373583" y="6173451"/>
                <a:ext cx="65520" cy="1670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1EA241B-7133-EADA-E539-0E8A619B519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310583" y="6110451"/>
                  <a:ext cx="19116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3E126952-68A0-D263-F308-ABC1C46982F1}"/>
                    </a:ext>
                  </a:extLst>
                </p14:cNvPr>
                <p14:cNvContentPartPr/>
                <p14:nvPr/>
              </p14:nvContentPartPr>
              <p14:xfrm>
                <a:off x="5349743" y="6219171"/>
                <a:ext cx="141840" cy="939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F72FFE0D-09AB-404D-2293-971003D8EA8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287103" y="6156531"/>
                  <a:ext cx="267480" cy="21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1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6F4DD20D-E55A-5C64-4829-2F012512879E}"/>
                  </a:ext>
                </a:extLst>
              </p14:cNvPr>
              <p14:cNvContentPartPr/>
              <p14:nvPr/>
            </p14:nvContentPartPr>
            <p14:xfrm>
              <a:off x="5617543" y="2965131"/>
              <a:ext cx="398160" cy="85356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6F4DD20D-E55A-5C64-4829-2F012512879E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5554543" y="2902131"/>
                <a:ext cx="523800" cy="9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3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E58AFDFD-917A-7847-BB0D-8B3D5BDEF4DF}"/>
                  </a:ext>
                </a:extLst>
              </p14:cNvPr>
              <p14:cNvContentPartPr/>
              <p14:nvPr/>
            </p14:nvContentPartPr>
            <p14:xfrm>
              <a:off x="4950463" y="3248811"/>
              <a:ext cx="525600" cy="2080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E58AFDFD-917A-7847-BB0D-8B3D5BDEF4DF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4860463" y="3068811"/>
                <a:ext cx="705240" cy="56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5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FE1A3682-685B-3FE7-B1D4-A1BB87D82BA9}"/>
                  </a:ext>
                </a:extLst>
              </p14:cNvPr>
              <p14:cNvContentPartPr/>
              <p14:nvPr/>
            </p14:nvContentPartPr>
            <p14:xfrm>
              <a:off x="5234503" y="6108651"/>
              <a:ext cx="621720" cy="24444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FE1A3682-685B-3FE7-B1D4-A1BB87D82BA9}"/>
                  </a:ext>
                </a:extLst>
              </p:cNvPr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5144503" y="5928651"/>
                <a:ext cx="801360" cy="60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7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001FF891-245D-5024-0B0D-A1802CCC8133}"/>
                  </a:ext>
                </a:extLst>
              </p14:cNvPr>
              <p14:cNvContentPartPr/>
              <p14:nvPr/>
            </p14:nvContentPartPr>
            <p14:xfrm>
              <a:off x="6052783" y="6010011"/>
              <a:ext cx="617760" cy="32724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001FF891-245D-5024-0B0D-A1802CCC8133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5962783" y="5830011"/>
                <a:ext cx="797400" cy="68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9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1273C77F-9C94-B0D1-FE46-D15E2540F7FB}"/>
                  </a:ext>
                </a:extLst>
              </p14:cNvPr>
              <p14:cNvContentPartPr/>
              <p14:nvPr/>
            </p14:nvContentPartPr>
            <p14:xfrm>
              <a:off x="5728423" y="2928771"/>
              <a:ext cx="530280" cy="66636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1273C77F-9C94-B0D1-FE46-D15E2540F7FB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5638423" y="2748771"/>
                <a:ext cx="709920" cy="10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1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CB3472A7-831E-76B1-3648-978866A93CF9}"/>
                  </a:ext>
                </a:extLst>
              </p14:cNvPr>
              <p14:cNvContentPartPr/>
              <p14:nvPr/>
            </p14:nvContentPartPr>
            <p14:xfrm>
              <a:off x="5877823" y="3407571"/>
              <a:ext cx="424440" cy="60048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CB3472A7-831E-76B1-3648-978866A93CF9}"/>
                  </a:ext>
                </a:extLst>
              </p:cNvPr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5787823" y="3227571"/>
                <a:ext cx="604080" cy="9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3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2CB7C20D-ABD8-47E9-F032-2774B030F41E}"/>
                  </a:ext>
                </a:extLst>
              </p14:cNvPr>
              <p14:cNvContentPartPr/>
              <p14:nvPr/>
            </p14:nvContentPartPr>
            <p14:xfrm>
              <a:off x="5528983" y="2939571"/>
              <a:ext cx="300960" cy="1296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2CB7C20D-ABD8-47E9-F032-2774B030F41E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5438983" y="2759571"/>
                <a:ext cx="480600" cy="3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5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586B6DC9-6716-068D-557C-3A83C4FB0A1A}"/>
                  </a:ext>
                </a:extLst>
              </p14:cNvPr>
              <p14:cNvContentPartPr/>
              <p14:nvPr/>
            </p14:nvContentPartPr>
            <p14:xfrm>
              <a:off x="6259823" y="3640491"/>
              <a:ext cx="373320" cy="97560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586B6DC9-6716-068D-557C-3A83C4FB0A1A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6196762" y="3577491"/>
                <a:ext cx="499081" cy="11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7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9963B9E7-64D4-24F5-0A7D-95A27EF5AC0E}"/>
                  </a:ext>
                </a:extLst>
              </p14:cNvPr>
              <p14:cNvContentPartPr/>
              <p14:nvPr/>
            </p14:nvContentPartPr>
            <p14:xfrm>
              <a:off x="4682303" y="3869091"/>
              <a:ext cx="604800" cy="29844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9963B9E7-64D4-24F5-0A7D-95A27EF5AC0E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4619303" y="3806167"/>
                <a:ext cx="730440" cy="4239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9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BCEDC59B-947B-4DE5-1302-FA6F00389675}"/>
                  </a:ext>
                </a:extLst>
              </p14:cNvPr>
              <p14:cNvContentPartPr/>
              <p14:nvPr/>
            </p14:nvContentPartPr>
            <p14:xfrm>
              <a:off x="4605263" y="3978531"/>
              <a:ext cx="657720" cy="78696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BCEDC59B-947B-4DE5-1302-FA6F00389675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4533224" y="3834531"/>
                <a:ext cx="801439" cy="107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606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62A2BD60-B717-107C-6BEF-F2CA454B7FB4}"/>
              </a:ext>
            </a:extLst>
          </p:cNvPr>
          <p:cNvGrpSpPr/>
          <p:nvPr/>
        </p:nvGrpSpPr>
        <p:grpSpPr>
          <a:xfrm>
            <a:off x="4632464" y="2847771"/>
            <a:ext cx="2408919" cy="3582720"/>
            <a:chOff x="4632464" y="2847771"/>
            <a:chExt cx="2408919" cy="358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D956F6FF-D109-0A82-5F5F-6E36D2D56298}"/>
                    </a:ext>
                  </a:extLst>
                </p14:cNvPr>
                <p14:cNvContentPartPr/>
                <p14:nvPr/>
              </p14:nvContentPartPr>
              <p14:xfrm>
                <a:off x="5385743" y="2866851"/>
                <a:ext cx="552240" cy="6012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D956F6FF-D109-0A82-5F5F-6E36D2D5629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322743" y="2804211"/>
                  <a:ext cx="677880" cy="72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04009AB-92C1-4E03-B3EC-2069C6CD899A}"/>
                    </a:ext>
                  </a:extLst>
                </p14:cNvPr>
                <p14:cNvContentPartPr/>
                <p14:nvPr/>
              </p14:nvContentPartPr>
              <p14:xfrm>
                <a:off x="6019343" y="2847771"/>
                <a:ext cx="363960" cy="8629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04009AB-92C1-4E03-B3EC-2069C6CD899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956343" y="2784771"/>
                  <a:ext cx="489600" cy="9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144FEC3-1787-4E7E-55AB-2747FD6BCD8D}"/>
                    </a:ext>
                  </a:extLst>
                </p14:cNvPr>
                <p14:cNvContentPartPr/>
                <p14:nvPr/>
              </p14:nvContentPartPr>
              <p14:xfrm>
                <a:off x="5089463" y="3372651"/>
                <a:ext cx="578880" cy="3484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144FEC3-1787-4E7E-55AB-2747FD6BCD8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26823" y="3309651"/>
                  <a:ext cx="704520" cy="47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B5175BE-216A-CECB-E834-5457F1AE3217}"/>
                    </a:ext>
                  </a:extLst>
                </p14:cNvPr>
                <p14:cNvContentPartPr/>
                <p14:nvPr/>
              </p14:nvContentPartPr>
              <p14:xfrm>
                <a:off x="5496623" y="3120651"/>
                <a:ext cx="502560" cy="432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B5175BE-216A-CECB-E834-5457F1AE321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433623" y="3058011"/>
                  <a:ext cx="628200" cy="55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6BBF520-C8DB-C757-69EC-AA48CFF12967}"/>
                    </a:ext>
                  </a:extLst>
                </p14:cNvPr>
                <p14:cNvContentPartPr/>
                <p14:nvPr/>
              </p14:nvContentPartPr>
              <p14:xfrm>
                <a:off x="5684543" y="3350331"/>
                <a:ext cx="756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6BBF520-C8DB-C757-69EC-AA48CFF1296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21543" y="3287691"/>
                  <a:ext cx="1332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33EC479-6D48-EBD9-2785-2F0504797424}"/>
                    </a:ext>
                  </a:extLst>
                </p14:cNvPr>
                <p14:cNvContentPartPr/>
                <p14:nvPr/>
              </p14:nvContentPartPr>
              <p14:xfrm>
                <a:off x="5106383" y="3718251"/>
                <a:ext cx="1710720" cy="24350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33EC479-6D48-EBD9-2785-2F050479742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043743" y="3655611"/>
                  <a:ext cx="1836360" cy="256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1A9E436-CFB6-EFEE-1545-D6EFC657C0AF}"/>
                    </a:ext>
                  </a:extLst>
                </p14:cNvPr>
                <p14:cNvContentPartPr/>
                <p14:nvPr/>
              </p14:nvContentPartPr>
              <p14:xfrm>
                <a:off x="5906663" y="3754971"/>
                <a:ext cx="1134720" cy="20160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1A9E436-CFB6-EFEE-1545-D6EFC657C0A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844023" y="3691971"/>
                  <a:ext cx="1260360" cy="21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E052997-05A6-4CA7-1F8A-A1CCAB1D3167}"/>
                    </a:ext>
                  </a:extLst>
                </p14:cNvPr>
                <p14:cNvContentPartPr/>
                <p14:nvPr/>
              </p14:nvContentPartPr>
              <p14:xfrm rot="310185">
                <a:off x="4632464" y="4151172"/>
                <a:ext cx="678600" cy="13042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E052997-05A6-4CA7-1F8A-A1CCAB1D316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rot="310185">
                  <a:off x="4569464" y="4088172"/>
                  <a:ext cx="804240" cy="142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14EA712-6194-756C-064F-DB5FC5F7F036}"/>
                    </a:ext>
                  </a:extLst>
                </p14:cNvPr>
                <p14:cNvContentPartPr/>
                <p14:nvPr/>
              </p14:nvContentPartPr>
              <p14:xfrm>
                <a:off x="5224103" y="6103611"/>
                <a:ext cx="785880" cy="2678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14EA712-6194-756C-064F-DB5FC5F7F03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161463" y="6040611"/>
                  <a:ext cx="91152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28F5C8E-BB47-BD1C-A126-819999385A11}"/>
                    </a:ext>
                  </a:extLst>
                </p14:cNvPr>
                <p14:cNvContentPartPr/>
                <p14:nvPr/>
              </p14:nvContentPartPr>
              <p14:xfrm>
                <a:off x="5781743" y="6139971"/>
                <a:ext cx="1068480" cy="2905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28F5C8E-BB47-BD1C-A126-819999385A1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719103" y="6077331"/>
                  <a:ext cx="119412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487C808C-BB27-C704-85F5-09AA14BE3321}"/>
                    </a:ext>
                  </a:extLst>
                </p14:cNvPr>
                <p14:cNvContentPartPr/>
                <p14:nvPr/>
              </p14:nvContentPartPr>
              <p14:xfrm>
                <a:off x="6291503" y="6255891"/>
                <a:ext cx="96840" cy="1065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487C808C-BB27-C704-85F5-09AA14BE332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228863" y="6192891"/>
                  <a:ext cx="22248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7ACE1BF-E6EC-9740-D665-4E06CD3FADFA}"/>
                    </a:ext>
                  </a:extLst>
                </p14:cNvPr>
                <p14:cNvContentPartPr/>
                <p14:nvPr/>
              </p14:nvContentPartPr>
              <p14:xfrm>
                <a:off x="6448103" y="6316011"/>
                <a:ext cx="60480" cy="860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7ACE1BF-E6EC-9740-D665-4E06CD3FADF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385103" y="6253371"/>
                  <a:ext cx="1861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799C5516-0EC9-D580-37D8-7BC6FC090358}"/>
                    </a:ext>
                  </a:extLst>
                </p14:cNvPr>
                <p14:cNvContentPartPr/>
                <p14:nvPr/>
              </p14:nvContentPartPr>
              <p14:xfrm>
                <a:off x="5246063" y="6124131"/>
                <a:ext cx="284760" cy="1368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799C5516-0EC9-D580-37D8-7BC6FC09035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83423" y="6061491"/>
                  <a:ext cx="410400" cy="262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5A3F01B-6B4C-6B7C-791C-51D290BEFF3C}"/>
                  </a:ext>
                </a:extLst>
              </p14:cNvPr>
              <p14:cNvContentPartPr/>
              <p14:nvPr/>
            </p14:nvContentPartPr>
            <p14:xfrm>
              <a:off x="5902343" y="4254291"/>
              <a:ext cx="362160" cy="572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5A3F01B-6B4C-6B7C-791C-51D290BEFF3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812703" y="4074651"/>
                <a:ext cx="541800" cy="9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04A119F-4D13-5BD8-59B6-0878944A0425}"/>
                  </a:ext>
                </a:extLst>
              </p14:cNvPr>
              <p14:cNvContentPartPr/>
              <p14:nvPr/>
            </p14:nvContentPartPr>
            <p14:xfrm>
              <a:off x="6368543" y="3938931"/>
              <a:ext cx="411840" cy="586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04A119F-4D13-5BD8-59B6-0878944A042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278903" y="3758931"/>
                <a:ext cx="591480" cy="9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78BF3EE-D360-3E03-954D-298260A8E06D}"/>
                  </a:ext>
                </a:extLst>
              </p14:cNvPr>
              <p14:cNvContentPartPr/>
              <p14:nvPr/>
            </p14:nvContentPartPr>
            <p14:xfrm>
              <a:off x="5962063" y="3217131"/>
              <a:ext cx="302040" cy="678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78BF3EE-D360-3E03-954D-298260A8E06D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872063" y="3037491"/>
                <a:ext cx="481680" cy="10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CE1C3FB-61F5-C303-6E24-9D88C703E3D4}"/>
                  </a:ext>
                </a:extLst>
              </p14:cNvPr>
              <p14:cNvContentPartPr/>
              <p14:nvPr/>
            </p14:nvContentPartPr>
            <p14:xfrm>
              <a:off x="5949823" y="3737331"/>
              <a:ext cx="234000" cy="5047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CE1C3FB-61F5-C303-6E24-9D88C703E3D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860183" y="3557691"/>
                <a:ext cx="413640" cy="86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3F5FC25-0B5F-759C-355F-DC4170565855}"/>
                  </a:ext>
                </a:extLst>
              </p14:cNvPr>
              <p14:cNvContentPartPr/>
              <p14:nvPr/>
            </p14:nvContentPartPr>
            <p14:xfrm>
              <a:off x="6043783" y="4033611"/>
              <a:ext cx="804960" cy="1058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3F5FC25-0B5F-759C-355F-DC4170565855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954143" y="3853611"/>
                <a:ext cx="984600" cy="14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D815ECA-CB58-9F47-B9A4-BD9D5F6DA261}"/>
                  </a:ext>
                </a:extLst>
              </p14:cNvPr>
              <p14:cNvContentPartPr/>
              <p14:nvPr/>
            </p14:nvContentPartPr>
            <p14:xfrm>
              <a:off x="6210103" y="4688811"/>
              <a:ext cx="525600" cy="8190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D815ECA-CB58-9F47-B9A4-BD9D5F6DA261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120463" y="4508811"/>
                <a:ext cx="705240" cy="117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276D3A5-0CA4-212D-3EE6-2EAE69CE8574}"/>
                  </a:ext>
                </a:extLst>
              </p14:cNvPr>
              <p14:cNvContentPartPr/>
              <p14:nvPr/>
            </p14:nvContentPartPr>
            <p14:xfrm>
              <a:off x="5150623" y="3412251"/>
              <a:ext cx="466920" cy="2876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276D3A5-0CA4-212D-3EE6-2EAE69CE8574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060983" y="3232611"/>
                <a:ext cx="646560" cy="64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5F3B1B8-61A8-FFDE-4E68-379FD3823578}"/>
                  </a:ext>
                </a:extLst>
              </p14:cNvPr>
              <p14:cNvContentPartPr/>
              <p14:nvPr/>
            </p14:nvContentPartPr>
            <p14:xfrm>
              <a:off x="4605263" y="4240971"/>
              <a:ext cx="717840" cy="1133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5F3B1B8-61A8-FFDE-4E68-379FD3823578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533623" y="4096971"/>
                <a:ext cx="861480" cy="142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B3C0F35-13FB-4F16-B2EB-422BB79C776E}"/>
                  </a:ext>
                </a:extLst>
              </p14:cNvPr>
              <p14:cNvContentPartPr/>
              <p14:nvPr/>
            </p14:nvContentPartPr>
            <p14:xfrm>
              <a:off x="5236006" y="6131612"/>
              <a:ext cx="590760" cy="1720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B3C0F35-13FB-4F16-B2EB-422BB79C776E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5164006" y="5987972"/>
                <a:ext cx="734400" cy="45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B6B6BDB-9672-0C35-F911-D7D41473F1A2}"/>
                  </a:ext>
                </a:extLst>
              </p14:cNvPr>
              <p14:cNvContentPartPr/>
              <p14:nvPr/>
            </p14:nvContentPartPr>
            <p14:xfrm>
              <a:off x="5941606" y="6044492"/>
              <a:ext cx="856080" cy="3344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B6B6BDB-9672-0C35-F911-D7D41473F1A2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869606" y="5900852"/>
                <a:ext cx="999720" cy="62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822BF2F-675F-A526-255A-ACAE59C2546B}"/>
                  </a:ext>
                </a:extLst>
              </p14:cNvPr>
              <p14:cNvContentPartPr/>
              <p14:nvPr/>
            </p14:nvContentPartPr>
            <p14:xfrm>
              <a:off x="5480077" y="2904186"/>
              <a:ext cx="1526760" cy="3178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822BF2F-675F-A526-255A-ACAE59C2546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408077" y="2760186"/>
                <a:ext cx="1670400" cy="3465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DC253800-CE49-2480-95A8-08033CEC31D3}"/>
              </a:ext>
            </a:extLst>
          </p:cNvPr>
          <p:cNvGrpSpPr/>
          <p:nvPr/>
        </p:nvGrpSpPr>
        <p:grpSpPr>
          <a:xfrm>
            <a:off x="2485583" y="1941651"/>
            <a:ext cx="1896261" cy="885842"/>
            <a:chOff x="2485583" y="1941651"/>
            <a:chExt cx="2175480" cy="101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6072814-782D-A295-AAAE-FCBBE0FAB3FB}"/>
                    </a:ext>
                  </a:extLst>
                </p14:cNvPr>
                <p14:cNvContentPartPr/>
                <p14:nvPr/>
              </p14:nvContentPartPr>
              <p14:xfrm>
                <a:off x="2485583" y="2243331"/>
                <a:ext cx="498960" cy="2635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6072814-782D-A295-AAAE-FCBBE0FAB3F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413713" y="2171462"/>
                  <a:ext cx="643113" cy="40767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9ABEAD4-A404-E878-9CC5-3CC45FEC1D00}"/>
                    </a:ext>
                  </a:extLst>
                </p14:cNvPr>
                <p14:cNvContentPartPr/>
                <p14:nvPr/>
              </p14:nvContentPartPr>
              <p14:xfrm>
                <a:off x="2762783" y="2183211"/>
                <a:ext cx="21960" cy="4633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9ABEAD4-A404-E878-9CC5-3CC45FEC1D0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690274" y="2110946"/>
                  <a:ext cx="166565" cy="60743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12115CE-DF3B-BBB7-697F-E76A8D9495EE}"/>
                    </a:ext>
                  </a:extLst>
                </p14:cNvPr>
                <p14:cNvContentPartPr/>
                <p14:nvPr/>
              </p14:nvContentPartPr>
              <p14:xfrm>
                <a:off x="2914703" y="2371851"/>
                <a:ext cx="149040" cy="2008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12115CE-DF3B-BBB7-697F-E76A8D9495E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842454" y="2299666"/>
                  <a:ext cx="293126" cy="3448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758D90E-1313-5A29-ACE0-0B2376496F56}"/>
                    </a:ext>
                  </a:extLst>
                </p14:cNvPr>
                <p14:cNvContentPartPr/>
                <p14:nvPr/>
              </p14:nvContentPartPr>
              <p14:xfrm>
                <a:off x="3290183" y="2081691"/>
                <a:ext cx="205200" cy="405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758D90E-1313-5A29-ACE0-0B2376496F5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217929" y="2009462"/>
                  <a:ext cx="349294" cy="5497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0B5F9AB-50FE-7AFB-274E-748CE9FF64E1}"/>
                    </a:ext>
                  </a:extLst>
                </p14:cNvPr>
                <p14:cNvContentPartPr/>
                <p14:nvPr/>
              </p14:nvContentPartPr>
              <p14:xfrm>
                <a:off x="3634703" y="1941651"/>
                <a:ext cx="537480" cy="10162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0B5F9AB-50FE-7AFB-274E-748CE9FF64E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562461" y="1869355"/>
                  <a:ext cx="681551" cy="11604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FA27DA9-7B8A-75AE-081F-4B9EBFDB8902}"/>
                    </a:ext>
                  </a:extLst>
                </p14:cNvPr>
                <p14:cNvContentPartPr/>
                <p14:nvPr/>
              </p14:nvContentPartPr>
              <p14:xfrm>
                <a:off x="4342823" y="2200491"/>
                <a:ext cx="360" cy="36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FA27DA9-7B8A-75AE-081F-4B9EBFDB890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279823" y="2130891"/>
                  <a:ext cx="126000" cy="1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B26107A-DE64-85BF-AC35-29B3E869C494}"/>
                    </a:ext>
                  </a:extLst>
                </p14:cNvPr>
                <p14:cNvContentPartPr/>
                <p14:nvPr/>
              </p14:nvContentPartPr>
              <p14:xfrm>
                <a:off x="4511303" y="2164131"/>
                <a:ext cx="10080" cy="36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B26107A-DE64-85BF-AC35-29B3E869C49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438223" y="2094531"/>
                  <a:ext cx="156660" cy="1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97549AB-0C4C-F230-8FE7-A2E2DB36BAC4}"/>
                    </a:ext>
                  </a:extLst>
                </p14:cNvPr>
                <p14:cNvContentPartPr/>
                <p14:nvPr/>
              </p14:nvContentPartPr>
              <p14:xfrm>
                <a:off x="4653503" y="2150091"/>
                <a:ext cx="7560" cy="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97549AB-0C4C-F230-8FE7-A2E2DB36BAC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584269" y="2087091"/>
                  <a:ext cx="146425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40D3414-BC9A-7A3F-9DD1-6AC043A12E6F}"/>
              </a:ext>
            </a:extLst>
          </p:cNvPr>
          <p:cNvGrpSpPr/>
          <p:nvPr/>
        </p:nvGrpSpPr>
        <p:grpSpPr>
          <a:xfrm>
            <a:off x="1676419" y="800282"/>
            <a:ext cx="3076650" cy="1562744"/>
            <a:chOff x="1479023" y="506331"/>
            <a:chExt cx="3852761" cy="195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A7C2FE2-3794-0208-6BE0-0CF35837392F}"/>
                    </a:ext>
                  </a:extLst>
                </p14:cNvPr>
                <p14:cNvContentPartPr/>
                <p14:nvPr/>
              </p14:nvContentPartPr>
              <p14:xfrm>
                <a:off x="1502783" y="1317771"/>
                <a:ext cx="818280" cy="3456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D2399F2-FDA3-C163-450C-CCAD8F7F85A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432862" y="1248251"/>
                  <a:ext cx="957723" cy="48503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CB93ABB-1CD4-6016-B474-082D1BFAFBE7}"/>
                    </a:ext>
                  </a:extLst>
                </p14:cNvPr>
                <p14:cNvContentPartPr/>
                <p14:nvPr/>
              </p14:nvContentPartPr>
              <p14:xfrm>
                <a:off x="1479023" y="1450611"/>
                <a:ext cx="477000" cy="10126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07867E2-934A-8E20-D0D7-5A400281D3D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409510" y="1380702"/>
                  <a:ext cx="616425" cy="11520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A73A9B5-AB26-2FA4-CA30-F249AB305165}"/>
                    </a:ext>
                  </a:extLst>
                </p14:cNvPr>
                <p14:cNvContentPartPr/>
                <p14:nvPr/>
              </p14:nvContentPartPr>
              <p14:xfrm>
                <a:off x="2104703" y="1638531"/>
                <a:ext cx="234360" cy="2962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C20CEC9-89DA-E2C0-40CB-3C0F684D110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034834" y="1568959"/>
                  <a:ext cx="373698" cy="4358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ED092F6-C516-4CBD-42D3-A8AC08BF6666}"/>
                    </a:ext>
                  </a:extLst>
                </p14:cNvPr>
                <p14:cNvContentPartPr/>
                <p14:nvPr/>
              </p14:nvContentPartPr>
              <p14:xfrm>
                <a:off x="2399183" y="1486611"/>
                <a:ext cx="168480" cy="361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6144D35-4320-0A71-C1E6-4EB2D8D5E44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29715" y="1416634"/>
                  <a:ext cx="307815" cy="5006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788B75C-0776-5F79-045F-6003616FCCCE}"/>
                    </a:ext>
                  </a:extLst>
                </p14:cNvPr>
                <p14:cNvContentPartPr/>
                <p14:nvPr/>
              </p14:nvContentPartPr>
              <p14:xfrm>
                <a:off x="2591783" y="1464651"/>
                <a:ext cx="267840" cy="135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CCCEB9A-5580-CE64-F116-47EB787C7C3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521825" y="1395154"/>
                  <a:ext cx="407357" cy="2743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ABD1682-CB99-5D34-4006-DC35FD6BE97E}"/>
                    </a:ext>
                  </a:extLst>
                </p14:cNvPr>
                <p14:cNvContentPartPr/>
                <p14:nvPr/>
              </p14:nvContentPartPr>
              <p14:xfrm>
                <a:off x="2738663" y="1312731"/>
                <a:ext cx="31680" cy="5587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D734036-B58B-0785-CEAD-8CFB9E37BD8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668486" y="1242791"/>
                  <a:ext cx="171633" cy="69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1257522-2F63-EE1F-1589-B9A3B295735B}"/>
                    </a:ext>
                  </a:extLst>
                </p14:cNvPr>
                <p14:cNvContentPartPr/>
                <p14:nvPr/>
              </p14:nvContentPartPr>
              <p14:xfrm>
                <a:off x="3159863" y="1320651"/>
                <a:ext cx="443880" cy="413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908D150-CE3C-66A3-3973-0CB35C95694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090344" y="1250773"/>
                  <a:ext cx="583317" cy="5526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5A8EE04-9801-EAB0-31A9-B2F8DB10CA23}"/>
                    </a:ext>
                  </a:extLst>
                </p14:cNvPr>
                <p14:cNvContentPartPr/>
                <p14:nvPr/>
              </p14:nvContentPartPr>
              <p14:xfrm>
                <a:off x="3697343" y="1143891"/>
                <a:ext cx="576000" cy="376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DBFA639-0810-1C25-78C0-0AD6E89E945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627440" y="1074002"/>
                  <a:ext cx="715406" cy="51557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A8D887D-F8C3-2F94-9A09-68E14C2260B8}"/>
                    </a:ext>
                  </a:extLst>
                </p14:cNvPr>
                <p14:cNvContentPartPr/>
                <p14:nvPr/>
              </p14:nvContentPartPr>
              <p14:xfrm>
                <a:off x="4379944" y="1017531"/>
                <a:ext cx="301320" cy="151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47975A6-6872-7559-2733-6EDDCE563AF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310501" y="947931"/>
                  <a:ext cx="440606" cy="2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634781E-45E1-E42A-A18B-984215AC83AC}"/>
                    </a:ext>
                  </a:extLst>
                </p14:cNvPr>
                <p14:cNvContentPartPr/>
                <p14:nvPr/>
              </p14:nvContentPartPr>
              <p14:xfrm>
                <a:off x="4493344" y="814491"/>
                <a:ext cx="82440" cy="5857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D8B35BF-A95A-FD1A-6B2D-C60776F010C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423310" y="744972"/>
                  <a:ext cx="222108" cy="7251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432E952-8221-AC0B-8A53-C027B89FD51C}"/>
                    </a:ext>
                  </a:extLst>
                </p14:cNvPr>
                <p14:cNvContentPartPr/>
                <p14:nvPr/>
              </p14:nvContentPartPr>
              <p14:xfrm>
                <a:off x="4700704" y="958851"/>
                <a:ext cx="327960" cy="3391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3F616B3-BE29-4359-E4A2-AA39C3F8824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630798" y="888950"/>
                  <a:ext cx="467373" cy="4785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1FF6D9C8-D82F-3E2C-20E5-D5F37FEAA5C6}"/>
                    </a:ext>
                  </a:extLst>
                </p14:cNvPr>
                <p14:cNvContentPartPr/>
                <p14:nvPr/>
              </p14:nvContentPartPr>
              <p14:xfrm>
                <a:off x="5033344" y="506331"/>
                <a:ext cx="298440" cy="8791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93163A7-065B-5860-0477-1ACB6DF6B0C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963428" y="436401"/>
                  <a:ext cx="437872" cy="10185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7240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50"/>
    </mc:Choice>
    <mc:Fallback xmlns="">
      <p:transition advClick="0" advTm="75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C7D2AE6-E9E0-B621-91BB-F45DB75C1348}"/>
              </a:ext>
            </a:extLst>
          </p:cNvPr>
          <p:cNvGrpSpPr/>
          <p:nvPr/>
        </p:nvGrpSpPr>
        <p:grpSpPr>
          <a:xfrm>
            <a:off x="4648317" y="2697933"/>
            <a:ext cx="2350012" cy="3732558"/>
            <a:chOff x="4605263" y="2847771"/>
            <a:chExt cx="2436120" cy="358272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62A2BD60-B717-107C-6BEF-F2CA454B7FB4}"/>
                </a:ext>
              </a:extLst>
            </p:cNvPr>
            <p:cNvGrpSpPr/>
            <p:nvPr/>
          </p:nvGrpSpPr>
          <p:grpSpPr>
            <a:xfrm>
              <a:off x="4632464" y="2847771"/>
              <a:ext cx="2408919" cy="3582720"/>
              <a:chOff x="4632464" y="2847771"/>
              <a:chExt cx="2408919" cy="35827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">
                <p14:nvContentPartPr>
                  <p14:cNvPr id="2" name="Ink 1">
                    <a:extLst>
                      <a:ext uri="{FF2B5EF4-FFF2-40B4-BE49-F238E27FC236}">
                        <a16:creationId xmlns:a16="http://schemas.microsoft.com/office/drawing/2014/main" id="{D956F6FF-D109-0A82-5F5F-6E36D2D56298}"/>
                      </a:ext>
                    </a:extLst>
                  </p14:cNvPr>
                  <p14:cNvContentPartPr/>
                  <p14:nvPr/>
                </p14:nvContentPartPr>
                <p14:xfrm>
                  <a:off x="5385743" y="2866851"/>
                  <a:ext cx="552240" cy="601200"/>
                </p14:xfrm>
              </p:contentPart>
            </mc:Choice>
            <mc:Fallback xmlns="">
              <p:pic>
                <p:nvPicPr>
                  <p:cNvPr id="2" name="Ink 1">
                    <a:extLst>
                      <a:ext uri="{FF2B5EF4-FFF2-40B4-BE49-F238E27FC236}">
                        <a16:creationId xmlns:a16="http://schemas.microsoft.com/office/drawing/2014/main" id="{D956F6FF-D109-0A82-5F5F-6E36D2D56298}"/>
                      </a:ext>
                    </a:extLst>
                  </p:cNvPr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5322743" y="2804211"/>
                    <a:ext cx="677880" cy="726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5" name="Ink 4">
                    <a:extLst>
                      <a:ext uri="{FF2B5EF4-FFF2-40B4-BE49-F238E27FC236}">
                        <a16:creationId xmlns:a16="http://schemas.microsoft.com/office/drawing/2014/main" id="{C04009AB-92C1-4E03-B3EC-2069C6CD899A}"/>
                      </a:ext>
                    </a:extLst>
                  </p14:cNvPr>
                  <p14:cNvContentPartPr/>
                  <p14:nvPr/>
                </p14:nvContentPartPr>
                <p14:xfrm>
                  <a:off x="6019343" y="2847771"/>
                  <a:ext cx="363960" cy="862920"/>
                </p14:xfrm>
              </p:contentPart>
            </mc:Choice>
            <mc:Fallback xmlns="">
              <p:pic>
                <p:nvPicPr>
                  <p:cNvPr id="5" name="Ink 4">
                    <a:extLst>
                      <a:ext uri="{FF2B5EF4-FFF2-40B4-BE49-F238E27FC236}">
                        <a16:creationId xmlns:a16="http://schemas.microsoft.com/office/drawing/2014/main" id="{C04009AB-92C1-4E03-B3EC-2069C6CD899A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956343" y="2784771"/>
                    <a:ext cx="489600" cy="988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10" name="Ink 9">
                    <a:extLst>
                      <a:ext uri="{FF2B5EF4-FFF2-40B4-BE49-F238E27FC236}">
                        <a16:creationId xmlns:a16="http://schemas.microsoft.com/office/drawing/2014/main" id="{2144FEC3-1787-4E7E-55AB-2747FD6BCD8D}"/>
                      </a:ext>
                    </a:extLst>
                  </p14:cNvPr>
                  <p14:cNvContentPartPr/>
                  <p14:nvPr/>
                </p14:nvContentPartPr>
                <p14:xfrm>
                  <a:off x="5089463" y="3372651"/>
                  <a:ext cx="578880" cy="348480"/>
                </p14:xfrm>
              </p:contentPart>
            </mc:Choice>
            <mc:Fallback xmlns="">
              <p:pic>
                <p:nvPicPr>
                  <p:cNvPr id="10" name="Ink 9">
                    <a:extLst>
                      <a:ext uri="{FF2B5EF4-FFF2-40B4-BE49-F238E27FC236}">
                        <a16:creationId xmlns:a16="http://schemas.microsoft.com/office/drawing/2014/main" id="{2144FEC3-1787-4E7E-55AB-2747FD6BCD8D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026823" y="3309651"/>
                    <a:ext cx="704520" cy="474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2" name="Ink 11">
                    <a:extLst>
                      <a:ext uri="{FF2B5EF4-FFF2-40B4-BE49-F238E27FC236}">
                        <a16:creationId xmlns:a16="http://schemas.microsoft.com/office/drawing/2014/main" id="{2B5175BE-216A-CECB-E834-5457F1AE3217}"/>
                      </a:ext>
                    </a:extLst>
                  </p14:cNvPr>
                  <p14:cNvContentPartPr/>
                  <p14:nvPr/>
                </p14:nvContentPartPr>
                <p14:xfrm>
                  <a:off x="5496623" y="3120651"/>
                  <a:ext cx="502560" cy="432360"/>
                </p14:xfrm>
              </p:contentPart>
            </mc:Choice>
            <mc:Fallback xmlns="">
              <p:pic>
                <p:nvPicPr>
                  <p:cNvPr id="12" name="Ink 11">
                    <a:extLst>
                      <a:ext uri="{FF2B5EF4-FFF2-40B4-BE49-F238E27FC236}">
                        <a16:creationId xmlns:a16="http://schemas.microsoft.com/office/drawing/2014/main" id="{2B5175BE-216A-CECB-E834-5457F1AE3217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5433623" y="3058011"/>
                    <a:ext cx="628200" cy="55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F6BBF520-C8DB-C757-69EC-AA48CFF12967}"/>
                      </a:ext>
                    </a:extLst>
                  </p14:cNvPr>
                  <p14:cNvContentPartPr/>
                  <p14:nvPr/>
                </p14:nvContentPartPr>
                <p14:xfrm>
                  <a:off x="5684543" y="3350331"/>
                  <a:ext cx="7560" cy="36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F6BBF520-C8DB-C757-69EC-AA48CFF12967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5621543" y="3287691"/>
                    <a:ext cx="133200" cy="12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E33EC479-6D48-EBD9-2785-2F0504797424}"/>
                      </a:ext>
                    </a:extLst>
                  </p14:cNvPr>
                  <p14:cNvContentPartPr/>
                  <p14:nvPr/>
                </p14:nvContentPartPr>
                <p14:xfrm>
                  <a:off x="5106383" y="3718251"/>
                  <a:ext cx="1710720" cy="2435040"/>
                </p14:xfrm>
              </p:contentPart>
            </mc:Choice>
            <mc:Fallback xmlns=""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E33EC479-6D48-EBD9-2785-2F0504797424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5043743" y="3655611"/>
                    <a:ext cx="1836360" cy="2560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50" name="Ink 49">
                    <a:extLst>
                      <a:ext uri="{FF2B5EF4-FFF2-40B4-BE49-F238E27FC236}">
                        <a16:creationId xmlns:a16="http://schemas.microsoft.com/office/drawing/2014/main" id="{C1A9E436-CFB6-EFEE-1545-D6EFC657C0AF}"/>
                      </a:ext>
                    </a:extLst>
                  </p14:cNvPr>
                  <p14:cNvContentPartPr/>
                  <p14:nvPr/>
                </p14:nvContentPartPr>
                <p14:xfrm>
                  <a:off x="5906663" y="3754971"/>
                  <a:ext cx="1134720" cy="2016000"/>
                </p14:xfrm>
              </p:contentPart>
            </mc:Choice>
            <mc:Fallback xmlns="">
              <p:pic>
                <p:nvPicPr>
                  <p:cNvPr id="50" name="Ink 49">
                    <a:extLst>
                      <a:ext uri="{FF2B5EF4-FFF2-40B4-BE49-F238E27FC236}">
                        <a16:creationId xmlns:a16="http://schemas.microsoft.com/office/drawing/2014/main" id="{C1A9E436-CFB6-EFEE-1545-D6EFC657C0AF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5844023" y="3691971"/>
                    <a:ext cx="1260360" cy="2141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52" name="Ink 51">
                    <a:extLst>
                      <a:ext uri="{FF2B5EF4-FFF2-40B4-BE49-F238E27FC236}">
                        <a16:creationId xmlns:a16="http://schemas.microsoft.com/office/drawing/2014/main" id="{5E052997-05A6-4CA7-1F8A-A1CCAB1D3167}"/>
                      </a:ext>
                    </a:extLst>
                  </p14:cNvPr>
                  <p14:cNvContentPartPr/>
                  <p14:nvPr/>
                </p14:nvContentPartPr>
                <p14:xfrm rot="310185">
                  <a:off x="4632464" y="4151172"/>
                  <a:ext cx="678600" cy="1304280"/>
                </p14:xfrm>
              </p:contentPart>
            </mc:Choice>
            <mc:Fallback xmlns="">
              <p:pic>
                <p:nvPicPr>
                  <p:cNvPr id="52" name="Ink 51">
                    <a:extLst>
                      <a:ext uri="{FF2B5EF4-FFF2-40B4-BE49-F238E27FC236}">
                        <a16:creationId xmlns:a16="http://schemas.microsoft.com/office/drawing/2014/main" id="{5E052997-05A6-4CA7-1F8A-A1CCAB1D3167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 rot="310185">
                    <a:off x="4569464" y="4088172"/>
                    <a:ext cx="804240" cy="1429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57" name="Ink 56">
                    <a:extLst>
                      <a:ext uri="{FF2B5EF4-FFF2-40B4-BE49-F238E27FC236}">
                        <a16:creationId xmlns:a16="http://schemas.microsoft.com/office/drawing/2014/main" id="{F14EA712-6194-756C-064F-DB5FC5F7F036}"/>
                      </a:ext>
                    </a:extLst>
                  </p14:cNvPr>
                  <p14:cNvContentPartPr/>
                  <p14:nvPr/>
                </p14:nvContentPartPr>
                <p14:xfrm>
                  <a:off x="5224103" y="6103611"/>
                  <a:ext cx="785880" cy="267840"/>
                </p14:xfrm>
              </p:contentPart>
            </mc:Choice>
            <mc:Fallback xmlns="">
              <p:pic>
                <p:nvPicPr>
                  <p:cNvPr id="57" name="Ink 56">
                    <a:extLst>
                      <a:ext uri="{FF2B5EF4-FFF2-40B4-BE49-F238E27FC236}">
                        <a16:creationId xmlns:a16="http://schemas.microsoft.com/office/drawing/2014/main" id="{F14EA712-6194-756C-064F-DB5FC5F7F036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5161463" y="6040611"/>
                    <a:ext cx="911520" cy="393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61" name="Ink 60">
                    <a:extLst>
                      <a:ext uri="{FF2B5EF4-FFF2-40B4-BE49-F238E27FC236}">
                        <a16:creationId xmlns:a16="http://schemas.microsoft.com/office/drawing/2014/main" id="{128F5C8E-BB47-BD1C-A126-819999385A11}"/>
                      </a:ext>
                    </a:extLst>
                  </p14:cNvPr>
                  <p14:cNvContentPartPr/>
                  <p14:nvPr/>
                </p14:nvContentPartPr>
                <p14:xfrm>
                  <a:off x="5781743" y="6139971"/>
                  <a:ext cx="1068480" cy="290520"/>
                </p14:xfrm>
              </p:contentPart>
            </mc:Choice>
            <mc:Fallback xmlns="">
              <p:pic>
                <p:nvPicPr>
                  <p:cNvPr id="61" name="Ink 60">
                    <a:extLst>
                      <a:ext uri="{FF2B5EF4-FFF2-40B4-BE49-F238E27FC236}">
                        <a16:creationId xmlns:a16="http://schemas.microsoft.com/office/drawing/2014/main" id="{128F5C8E-BB47-BD1C-A126-819999385A11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5719103" y="6077331"/>
                    <a:ext cx="1194120" cy="416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63" name="Ink 62">
                    <a:extLst>
                      <a:ext uri="{FF2B5EF4-FFF2-40B4-BE49-F238E27FC236}">
                        <a16:creationId xmlns:a16="http://schemas.microsoft.com/office/drawing/2014/main" id="{487C808C-BB27-C704-85F5-09AA14BE3321}"/>
                      </a:ext>
                    </a:extLst>
                  </p14:cNvPr>
                  <p14:cNvContentPartPr/>
                  <p14:nvPr/>
                </p14:nvContentPartPr>
                <p14:xfrm>
                  <a:off x="6291503" y="6255891"/>
                  <a:ext cx="96840" cy="106560"/>
                </p14:xfrm>
              </p:contentPart>
            </mc:Choice>
            <mc:Fallback xmlns="">
              <p:pic>
                <p:nvPicPr>
                  <p:cNvPr id="63" name="Ink 62">
                    <a:extLst>
                      <a:ext uri="{FF2B5EF4-FFF2-40B4-BE49-F238E27FC236}">
                        <a16:creationId xmlns:a16="http://schemas.microsoft.com/office/drawing/2014/main" id="{487C808C-BB27-C704-85F5-09AA14BE3321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6228863" y="6192891"/>
                    <a:ext cx="222480" cy="232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65" name="Ink 64">
                    <a:extLst>
                      <a:ext uri="{FF2B5EF4-FFF2-40B4-BE49-F238E27FC236}">
                        <a16:creationId xmlns:a16="http://schemas.microsoft.com/office/drawing/2014/main" id="{77ACE1BF-E6EC-9740-D665-4E06CD3FADFA}"/>
                      </a:ext>
                    </a:extLst>
                  </p14:cNvPr>
                  <p14:cNvContentPartPr/>
                  <p14:nvPr/>
                </p14:nvContentPartPr>
                <p14:xfrm>
                  <a:off x="6448103" y="6316011"/>
                  <a:ext cx="60480" cy="86040"/>
                </p14:xfrm>
              </p:contentPart>
            </mc:Choice>
            <mc:Fallback xmlns="">
              <p:pic>
                <p:nvPicPr>
                  <p:cNvPr id="65" name="Ink 64">
                    <a:extLst>
                      <a:ext uri="{FF2B5EF4-FFF2-40B4-BE49-F238E27FC236}">
                        <a16:creationId xmlns:a16="http://schemas.microsoft.com/office/drawing/2014/main" id="{77ACE1BF-E6EC-9740-D665-4E06CD3FADFA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6385103" y="6253371"/>
                    <a:ext cx="186120" cy="211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67" name="Ink 66">
                    <a:extLst>
                      <a:ext uri="{FF2B5EF4-FFF2-40B4-BE49-F238E27FC236}">
                        <a16:creationId xmlns:a16="http://schemas.microsoft.com/office/drawing/2014/main" id="{799C5516-0EC9-D580-37D8-7BC6FC090358}"/>
                      </a:ext>
                    </a:extLst>
                  </p14:cNvPr>
                  <p14:cNvContentPartPr/>
                  <p14:nvPr/>
                </p14:nvContentPartPr>
                <p14:xfrm>
                  <a:off x="5246063" y="6124131"/>
                  <a:ext cx="284760" cy="136800"/>
                </p14:xfrm>
              </p:contentPart>
            </mc:Choice>
            <mc:Fallback xmlns="">
              <p:pic>
                <p:nvPicPr>
                  <p:cNvPr id="67" name="Ink 66">
                    <a:extLst>
                      <a:ext uri="{FF2B5EF4-FFF2-40B4-BE49-F238E27FC236}">
                        <a16:creationId xmlns:a16="http://schemas.microsoft.com/office/drawing/2014/main" id="{799C5516-0EC9-D580-37D8-7BC6FC090358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5183423" y="6061491"/>
                    <a:ext cx="410400" cy="26244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5A3F01B-6B4C-6B7C-791C-51D290BEFF3C}"/>
                    </a:ext>
                  </a:extLst>
                </p14:cNvPr>
                <p14:cNvContentPartPr/>
                <p14:nvPr/>
              </p14:nvContentPartPr>
              <p14:xfrm>
                <a:off x="5902343" y="4254291"/>
                <a:ext cx="362160" cy="5727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5A3F01B-6B4C-6B7C-791C-51D290BEFF3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809003" y="4081461"/>
                  <a:ext cx="548467" cy="91807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04A119F-4D13-5BD8-59B6-0878944A0425}"/>
                    </a:ext>
                  </a:extLst>
                </p14:cNvPr>
                <p14:cNvContentPartPr/>
                <p14:nvPr/>
              </p14:nvContentPartPr>
              <p14:xfrm>
                <a:off x="6368543" y="3938931"/>
                <a:ext cx="411840" cy="5860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04A119F-4D13-5BD8-59B6-0878944A042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275282" y="3766148"/>
                  <a:ext cx="597989" cy="9313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78BF3EE-D360-3E03-954D-298260A8E06D}"/>
                    </a:ext>
                  </a:extLst>
                </p14:cNvPr>
                <p14:cNvContentPartPr/>
                <p14:nvPr/>
              </p14:nvContentPartPr>
              <p14:xfrm>
                <a:off x="5962063" y="3217131"/>
                <a:ext cx="302040" cy="6789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78BF3EE-D360-3E03-954D-298260A8E06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868726" y="3044368"/>
                  <a:ext cx="488342" cy="102414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CE1C3FB-61F5-C303-6E24-9D88C703E3D4}"/>
                    </a:ext>
                  </a:extLst>
                </p14:cNvPr>
                <p14:cNvContentPartPr/>
                <p14:nvPr/>
              </p14:nvContentPartPr>
              <p14:xfrm>
                <a:off x="5949823" y="3737331"/>
                <a:ext cx="234000" cy="5047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CE1C3FB-61F5-C303-6E24-9D88C703E3D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856522" y="3564600"/>
                  <a:ext cx="420230" cy="8498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3F5FC25-0B5F-759C-355F-DC4170565855}"/>
                    </a:ext>
                  </a:extLst>
                </p14:cNvPr>
                <p14:cNvContentPartPr/>
                <p14:nvPr/>
              </p14:nvContentPartPr>
              <p14:xfrm>
                <a:off x="6043783" y="4033611"/>
                <a:ext cx="804960" cy="1058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3F5FC25-0B5F-759C-355F-DC417056585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950487" y="3860839"/>
                  <a:ext cx="991179" cy="14035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D815ECA-CB58-9F47-B9A4-BD9D5F6DA261}"/>
                    </a:ext>
                  </a:extLst>
                </p14:cNvPr>
                <p14:cNvContentPartPr/>
                <p14:nvPr/>
              </p14:nvContentPartPr>
              <p14:xfrm>
                <a:off x="6210103" y="4688811"/>
                <a:ext cx="525600" cy="8190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D815ECA-CB58-9F47-B9A4-BD9D5F6DA26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116779" y="4516026"/>
                  <a:ext cx="711874" cy="116422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276D3A5-0CA4-212D-3EE6-2EAE69CE8574}"/>
                    </a:ext>
                  </a:extLst>
                </p14:cNvPr>
                <p14:cNvContentPartPr/>
                <p14:nvPr/>
              </p14:nvContentPartPr>
              <p14:xfrm>
                <a:off x="5150623" y="3412251"/>
                <a:ext cx="466920" cy="2876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276D3A5-0CA4-212D-3EE6-2EAE69CE857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057314" y="3239390"/>
                  <a:ext cx="653165" cy="63301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5F3B1B8-61A8-FFDE-4E68-379FD3823578}"/>
                    </a:ext>
                  </a:extLst>
                </p14:cNvPr>
                <p14:cNvContentPartPr/>
                <p14:nvPr/>
              </p14:nvContentPartPr>
              <p14:xfrm>
                <a:off x="4605263" y="4240971"/>
                <a:ext cx="717840" cy="11336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5F3B1B8-61A8-FFDE-4E68-379FD382357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530605" y="4102764"/>
                  <a:ext cx="866783" cy="140970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B3C0F35-13FB-4F16-B2EB-422BB79C776E}"/>
                    </a:ext>
                  </a:extLst>
                </p14:cNvPr>
                <p14:cNvContentPartPr/>
                <p14:nvPr/>
              </p14:nvContentPartPr>
              <p14:xfrm>
                <a:off x="5236006" y="6131612"/>
                <a:ext cx="590760" cy="172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B3C0F35-13FB-4F16-B2EB-422BB79C776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161368" y="5993117"/>
                  <a:ext cx="739663" cy="44872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B6B6BDB-9672-0C35-F911-D7D41473F1A2}"/>
                    </a:ext>
                  </a:extLst>
                </p14:cNvPr>
                <p14:cNvContentPartPr/>
                <p14:nvPr/>
              </p14:nvContentPartPr>
              <p14:xfrm>
                <a:off x="5941606" y="6044492"/>
                <a:ext cx="856080" cy="3344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B6B6BDB-9672-0C35-F911-D7D41473F1A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867002" y="5906294"/>
                  <a:ext cx="1004915" cy="61049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822BF2F-675F-A526-255A-ACAE59C2546B}"/>
                    </a:ext>
                  </a:extLst>
                </p14:cNvPr>
                <p14:cNvContentPartPr/>
                <p14:nvPr/>
              </p14:nvContentPartPr>
              <p14:xfrm>
                <a:off x="5480077" y="2904186"/>
                <a:ext cx="1526760" cy="31780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822BF2F-675F-A526-255A-ACAE59C2546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405455" y="2765964"/>
                  <a:ext cx="1675630" cy="345417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C253800-CE49-2480-95A8-08033CEC31D3}"/>
              </a:ext>
            </a:extLst>
          </p:cNvPr>
          <p:cNvGrpSpPr/>
          <p:nvPr/>
        </p:nvGrpSpPr>
        <p:grpSpPr>
          <a:xfrm>
            <a:off x="2485583" y="1941651"/>
            <a:ext cx="1896261" cy="885842"/>
            <a:chOff x="2485583" y="1941651"/>
            <a:chExt cx="2175480" cy="101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6072814-782D-A295-AAAE-FCBBE0FAB3FB}"/>
                    </a:ext>
                  </a:extLst>
                </p14:cNvPr>
                <p14:cNvContentPartPr/>
                <p14:nvPr/>
              </p14:nvContentPartPr>
              <p14:xfrm>
                <a:off x="2485583" y="2243331"/>
                <a:ext cx="498960" cy="2635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6072814-782D-A295-AAAE-FCBBE0FAB3F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413713" y="2171462"/>
                  <a:ext cx="643113" cy="40767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9ABEAD4-A404-E878-9CC5-3CC45FEC1D00}"/>
                    </a:ext>
                  </a:extLst>
                </p14:cNvPr>
                <p14:cNvContentPartPr/>
                <p14:nvPr/>
              </p14:nvContentPartPr>
              <p14:xfrm>
                <a:off x="2762783" y="2183211"/>
                <a:ext cx="21960" cy="4633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9ABEAD4-A404-E878-9CC5-3CC45FEC1D0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690274" y="2110946"/>
                  <a:ext cx="166565" cy="60743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12115CE-DF3B-BBB7-697F-E76A8D9495EE}"/>
                    </a:ext>
                  </a:extLst>
                </p14:cNvPr>
                <p14:cNvContentPartPr/>
                <p14:nvPr/>
              </p14:nvContentPartPr>
              <p14:xfrm>
                <a:off x="2914703" y="2371851"/>
                <a:ext cx="149040" cy="2008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12115CE-DF3B-BBB7-697F-E76A8D9495E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842454" y="2299666"/>
                  <a:ext cx="293126" cy="3448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758D90E-1313-5A29-ACE0-0B2376496F56}"/>
                    </a:ext>
                  </a:extLst>
                </p14:cNvPr>
                <p14:cNvContentPartPr/>
                <p14:nvPr/>
              </p14:nvContentPartPr>
              <p14:xfrm>
                <a:off x="3290183" y="2081691"/>
                <a:ext cx="205200" cy="405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758D90E-1313-5A29-ACE0-0B2376496F5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217929" y="2009462"/>
                  <a:ext cx="349294" cy="5497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0B5F9AB-50FE-7AFB-274E-748CE9FF64E1}"/>
                    </a:ext>
                  </a:extLst>
                </p14:cNvPr>
                <p14:cNvContentPartPr/>
                <p14:nvPr/>
              </p14:nvContentPartPr>
              <p14:xfrm>
                <a:off x="3634703" y="1941651"/>
                <a:ext cx="537480" cy="10162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0B5F9AB-50FE-7AFB-274E-748CE9FF64E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562461" y="1869355"/>
                  <a:ext cx="681551" cy="11604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FA27DA9-7B8A-75AE-081F-4B9EBFDB8902}"/>
                    </a:ext>
                  </a:extLst>
                </p14:cNvPr>
                <p14:cNvContentPartPr/>
                <p14:nvPr/>
              </p14:nvContentPartPr>
              <p14:xfrm>
                <a:off x="4342823" y="2200491"/>
                <a:ext cx="360" cy="36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FA27DA9-7B8A-75AE-081F-4B9EBFDB890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279823" y="2130891"/>
                  <a:ext cx="126000" cy="1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B26107A-DE64-85BF-AC35-29B3E869C494}"/>
                    </a:ext>
                  </a:extLst>
                </p14:cNvPr>
                <p14:cNvContentPartPr/>
                <p14:nvPr/>
              </p14:nvContentPartPr>
              <p14:xfrm>
                <a:off x="4511303" y="2164131"/>
                <a:ext cx="10080" cy="36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B26107A-DE64-85BF-AC35-29B3E869C49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438223" y="2094531"/>
                  <a:ext cx="156660" cy="1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97549AB-0C4C-F230-8FE7-A2E2DB36BAC4}"/>
                    </a:ext>
                  </a:extLst>
                </p14:cNvPr>
                <p14:cNvContentPartPr/>
                <p14:nvPr/>
              </p14:nvContentPartPr>
              <p14:xfrm>
                <a:off x="4653503" y="2150091"/>
                <a:ext cx="7560" cy="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97549AB-0C4C-F230-8FE7-A2E2DB36BAC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584269" y="2087091"/>
                  <a:ext cx="146425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40D3414-BC9A-7A3F-9DD1-6AC043A12E6F}"/>
              </a:ext>
            </a:extLst>
          </p:cNvPr>
          <p:cNvGrpSpPr/>
          <p:nvPr/>
        </p:nvGrpSpPr>
        <p:grpSpPr>
          <a:xfrm>
            <a:off x="1676419" y="800282"/>
            <a:ext cx="3076650" cy="1562744"/>
            <a:chOff x="1479023" y="506331"/>
            <a:chExt cx="3852761" cy="195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A7C2FE2-3794-0208-6BE0-0CF35837392F}"/>
                    </a:ext>
                  </a:extLst>
                </p14:cNvPr>
                <p14:cNvContentPartPr/>
                <p14:nvPr/>
              </p14:nvContentPartPr>
              <p14:xfrm>
                <a:off x="1502783" y="1317771"/>
                <a:ext cx="818280" cy="3456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D2399F2-FDA3-C163-450C-CCAD8F7F85A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432862" y="1248251"/>
                  <a:ext cx="957723" cy="48503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CB93ABB-1CD4-6016-B474-082D1BFAFBE7}"/>
                    </a:ext>
                  </a:extLst>
                </p14:cNvPr>
                <p14:cNvContentPartPr/>
                <p14:nvPr/>
              </p14:nvContentPartPr>
              <p14:xfrm>
                <a:off x="1479023" y="1450611"/>
                <a:ext cx="477000" cy="10126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07867E2-934A-8E20-D0D7-5A400281D3D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409510" y="1380702"/>
                  <a:ext cx="616425" cy="11520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A73A9B5-AB26-2FA4-CA30-F249AB305165}"/>
                    </a:ext>
                  </a:extLst>
                </p14:cNvPr>
                <p14:cNvContentPartPr/>
                <p14:nvPr/>
              </p14:nvContentPartPr>
              <p14:xfrm>
                <a:off x="2104703" y="1638531"/>
                <a:ext cx="234360" cy="2962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C20CEC9-89DA-E2C0-40CB-3C0F684D110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034834" y="1568959"/>
                  <a:ext cx="373698" cy="4358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ED092F6-C516-4CBD-42D3-A8AC08BF6666}"/>
                    </a:ext>
                  </a:extLst>
                </p14:cNvPr>
                <p14:cNvContentPartPr/>
                <p14:nvPr/>
              </p14:nvContentPartPr>
              <p14:xfrm>
                <a:off x="2399183" y="1486611"/>
                <a:ext cx="168480" cy="361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6144D35-4320-0A71-C1E6-4EB2D8D5E44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29715" y="1416634"/>
                  <a:ext cx="307815" cy="5006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788B75C-0776-5F79-045F-6003616FCCCE}"/>
                    </a:ext>
                  </a:extLst>
                </p14:cNvPr>
                <p14:cNvContentPartPr/>
                <p14:nvPr/>
              </p14:nvContentPartPr>
              <p14:xfrm>
                <a:off x="2591783" y="1464651"/>
                <a:ext cx="267840" cy="135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CCCEB9A-5580-CE64-F116-47EB787C7C3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521825" y="1395154"/>
                  <a:ext cx="407357" cy="2743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ABD1682-CB99-5D34-4006-DC35FD6BE97E}"/>
                    </a:ext>
                  </a:extLst>
                </p14:cNvPr>
                <p14:cNvContentPartPr/>
                <p14:nvPr/>
              </p14:nvContentPartPr>
              <p14:xfrm>
                <a:off x="2738663" y="1312731"/>
                <a:ext cx="31680" cy="5587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D734036-B58B-0785-CEAD-8CFB9E37BD8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668486" y="1242791"/>
                  <a:ext cx="171633" cy="69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1257522-2F63-EE1F-1589-B9A3B295735B}"/>
                    </a:ext>
                  </a:extLst>
                </p14:cNvPr>
                <p14:cNvContentPartPr/>
                <p14:nvPr/>
              </p14:nvContentPartPr>
              <p14:xfrm>
                <a:off x="3159863" y="1320651"/>
                <a:ext cx="443880" cy="413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908D150-CE3C-66A3-3973-0CB35C95694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090344" y="1250773"/>
                  <a:ext cx="583317" cy="5526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5A8EE04-9801-EAB0-31A9-B2F8DB10CA23}"/>
                    </a:ext>
                  </a:extLst>
                </p14:cNvPr>
                <p14:cNvContentPartPr/>
                <p14:nvPr/>
              </p14:nvContentPartPr>
              <p14:xfrm>
                <a:off x="3697343" y="1143891"/>
                <a:ext cx="576000" cy="376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DBFA639-0810-1C25-78C0-0AD6E89E945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627440" y="1074002"/>
                  <a:ext cx="715406" cy="51557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A8D887D-F8C3-2F94-9A09-68E14C2260B8}"/>
                    </a:ext>
                  </a:extLst>
                </p14:cNvPr>
                <p14:cNvContentPartPr/>
                <p14:nvPr/>
              </p14:nvContentPartPr>
              <p14:xfrm>
                <a:off x="4379944" y="1017531"/>
                <a:ext cx="301320" cy="151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47975A6-6872-7559-2733-6EDDCE563AF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310501" y="947931"/>
                  <a:ext cx="440606" cy="2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634781E-45E1-E42A-A18B-984215AC83AC}"/>
                    </a:ext>
                  </a:extLst>
                </p14:cNvPr>
                <p14:cNvContentPartPr/>
                <p14:nvPr/>
              </p14:nvContentPartPr>
              <p14:xfrm>
                <a:off x="4493344" y="814491"/>
                <a:ext cx="82440" cy="5857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D8B35BF-A95A-FD1A-6B2D-C60776F010C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423310" y="744972"/>
                  <a:ext cx="222108" cy="7251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432E952-8221-AC0B-8A53-C027B89FD51C}"/>
                    </a:ext>
                  </a:extLst>
                </p14:cNvPr>
                <p14:cNvContentPartPr/>
                <p14:nvPr/>
              </p14:nvContentPartPr>
              <p14:xfrm>
                <a:off x="4700704" y="958851"/>
                <a:ext cx="327960" cy="3391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3F616B3-BE29-4359-E4A2-AA39C3F8824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630798" y="888950"/>
                  <a:ext cx="467373" cy="4785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1FF6D9C8-D82F-3E2C-20E5-D5F37FEAA5C6}"/>
                    </a:ext>
                  </a:extLst>
                </p14:cNvPr>
                <p14:cNvContentPartPr/>
                <p14:nvPr/>
              </p14:nvContentPartPr>
              <p14:xfrm>
                <a:off x="5033344" y="506331"/>
                <a:ext cx="298440" cy="8791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93163A7-065B-5860-0477-1ACB6DF6B0C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963428" y="436401"/>
                  <a:ext cx="437872" cy="10185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4704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7" name="Ink 216">
                <a:extLst>
                  <a:ext uri="{FF2B5EF4-FFF2-40B4-BE49-F238E27FC236}">
                    <a16:creationId xmlns:a16="http://schemas.microsoft.com/office/drawing/2014/main" id="{F26BCDD8-FC29-54EA-BD08-65C078B84F12}"/>
                  </a:ext>
                </a:extLst>
              </p14:cNvPr>
              <p14:cNvContentPartPr/>
              <p14:nvPr/>
            </p14:nvContentPartPr>
            <p14:xfrm>
              <a:off x="4933396" y="4750748"/>
              <a:ext cx="399600" cy="903240"/>
            </p14:xfrm>
          </p:contentPart>
        </mc:Choice>
        <mc:Fallback xmlns="">
          <p:pic>
            <p:nvPicPr>
              <p:cNvPr id="217" name="Ink 216">
                <a:extLst>
                  <a:ext uri="{FF2B5EF4-FFF2-40B4-BE49-F238E27FC236}">
                    <a16:creationId xmlns:a16="http://schemas.microsoft.com/office/drawing/2014/main" id="{F26BCDD8-FC29-54EA-BD08-65C078B84F12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861396" y="4606748"/>
                <a:ext cx="543240" cy="11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96D0E365-589C-5812-C59C-76D10B4EA188}"/>
                  </a:ext>
                </a:extLst>
              </p14:cNvPr>
              <p14:cNvContentPartPr/>
              <p14:nvPr/>
            </p14:nvContentPartPr>
            <p14:xfrm>
              <a:off x="5131586" y="3984593"/>
              <a:ext cx="495360" cy="28800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96D0E365-589C-5812-C59C-76D10B4EA18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68946" y="3921953"/>
                <a:ext cx="621000" cy="41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F97BB7B2-0CC4-2A10-D35C-F044C108CE1D}"/>
                  </a:ext>
                </a:extLst>
              </p14:cNvPr>
              <p14:cNvContentPartPr/>
              <p14:nvPr/>
            </p14:nvContentPartPr>
            <p14:xfrm>
              <a:off x="5508506" y="3575993"/>
              <a:ext cx="1561680" cy="193644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F97BB7B2-0CC4-2A10-D35C-F044C108CE1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45506" y="3513353"/>
                <a:ext cx="1687320" cy="20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BA9B895C-B9FF-499E-2888-C08F705AF1E9}"/>
                  </a:ext>
                </a:extLst>
              </p14:cNvPr>
              <p14:cNvContentPartPr/>
              <p14:nvPr/>
            </p14:nvContentPartPr>
            <p14:xfrm>
              <a:off x="6112586" y="4774073"/>
              <a:ext cx="866880" cy="90216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BA9B895C-B9FF-499E-2888-C08F705AF1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49946" y="4711073"/>
                <a:ext cx="992520" cy="10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64740630-4FA8-7782-98C3-CE8A83F717C8}"/>
                  </a:ext>
                </a:extLst>
              </p14:cNvPr>
              <p14:cNvContentPartPr/>
              <p14:nvPr/>
            </p14:nvContentPartPr>
            <p14:xfrm>
              <a:off x="5267666" y="4264313"/>
              <a:ext cx="859680" cy="196956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64740630-4FA8-7782-98C3-CE8A83F717C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05026" y="4201313"/>
                <a:ext cx="985320" cy="209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26364CD1-2E7E-32A6-FE44-9874DDFEBDDC}"/>
                  </a:ext>
                </a:extLst>
              </p14:cNvPr>
              <p14:cNvContentPartPr/>
              <p14:nvPr/>
            </p14:nvContentPartPr>
            <p14:xfrm>
              <a:off x="6166586" y="5699633"/>
              <a:ext cx="801720" cy="49644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26364CD1-2E7E-32A6-FE44-9874DDFEBDD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03946" y="5636633"/>
                <a:ext cx="927360" cy="62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C40B418E-C7C8-CDF7-D771-723047312F2F}"/>
                  </a:ext>
                </a:extLst>
              </p14:cNvPr>
              <p14:cNvContentPartPr/>
              <p14:nvPr/>
            </p14:nvContentPartPr>
            <p14:xfrm>
              <a:off x="5284226" y="6073313"/>
              <a:ext cx="666720" cy="39708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C40B418E-C7C8-CDF7-D771-723047312F2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21586" y="6010313"/>
                <a:ext cx="792360" cy="52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3AB0A2FD-CEBB-9990-2806-FF60329F01EF}"/>
                  </a:ext>
                </a:extLst>
              </p14:cNvPr>
              <p14:cNvContentPartPr/>
              <p14:nvPr/>
            </p14:nvContentPartPr>
            <p14:xfrm>
              <a:off x="6087746" y="6113993"/>
              <a:ext cx="681120" cy="38484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3AB0A2FD-CEBB-9990-2806-FF60329F01E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25106" y="6051353"/>
                <a:ext cx="806760" cy="51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D6AE18FC-C701-2C5E-1DD4-C9870EE552F3}"/>
                  </a:ext>
                </a:extLst>
              </p14:cNvPr>
              <p14:cNvContentPartPr/>
              <p14:nvPr/>
            </p14:nvContentPartPr>
            <p14:xfrm>
              <a:off x="4880666" y="4659953"/>
              <a:ext cx="505440" cy="97092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D6AE18FC-C701-2C5E-1DD4-C9870EE552F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18026" y="4596953"/>
                <a:ext cx="631080" cy="109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EA231170-84CF-EB81-935F-B8525E316A4C}"/>
                  </a:ext>
                </a:extLst>
              </p14:cNvPr>
              <p14:cNvContentPartPr/>
              <p14:nvPr/>
            </p14:nvContentPartPr>
            <p14:xfrm>
              <a:off x="5730986" y="3944993"/>
              <a:ext cx="9720" cy="144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EA231170-84CF-EB81-935F-B8525E316A4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68346" y="3881993"/>
                <a:ext cx="1353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02F859C6-5D5D-AB8E-4F6F-F96765281C80}"/>
                  </a:ext>
                </a:extLst>
              </p14:cNvPr>
              <p14:cNvContentPartPr/>
              <p14:nvPr/>
            </p14:nvContentPartPr>
            <p14:xfrm>
              <a:off x="5694626" y="3744473"/>
              <a:ext cx="300960" cy="79020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02F859C6-5D5D-AB8E-4F6F-F96765281C8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631626" y="3681833"/>
                <a:ext cx="426600" cy="91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215" name="Ink 214">
                <a:extLst>
                  <a:ext uri="{FF2B5EF4-FFF2-40B4-BE49-F238E27FC236}">
                    <a16:creationId xmlns:a16="http://schemas.microsoft.com/office/drawing/2014/main" id="{6A991849-1F98-3962-7204-DD3B3EC482C1}"/>
                  </a:ext>
                </a:extLst>
              </p14:cNvPr>
              <p14:cNvContentPartPr/>
              <p14:nvPr/>
            </p14:nvContentPartPr>
            <p14:xfrm>
              <a:off x="5665276" y="3600908"/>
              <a:ext cx="1342080" cy="2486520"/>
            </p14:xfrm>
          </p:contentPart>
        </mc:Choice>
        <mc:Fallback xmlns="">
          <p:pic>
            <p:nvPicPr>
              <p:cNvPr id="215" name="Ink 214">
                <a:extLst>
                  <a:ext uri="{FF2B5EF4-FFF2-40B4-BE49-F238E27FC236}">
                    <a16:creationId xmlns:a16="http://schemas.microsoft.com/office/drawing/2014/main" id="{6A991849-1F98-3962-7204-DD3B3EC482C1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593276" y="3457268"/>
                <a:ext cx="1485720" cy="27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216" name="Ink 215">
                <a:extLst>
                  <a:ext uri="{FF2B5EF4-FFF2-40B4-BE49-F238E27FC236}">
                    <a16:creationId xmlns:a16="http://schemas.microsoft.com/office/drawing/2014/main" id="{6E5F2E46-CC3C-81E2-E52B-D67706EF6BCF}"/>
                  </a:ext>
                </a:extLst>
              </p14:cNvPr>
              <p14:cNvContentPartPr/>
              <p14:nvPr/>
            </p14:nvContentPartPr>
            <p14:xfrm>
              <a:off x="4916476" y="5047388"/>
              <a:ext cx="52200" cy="352080"/>
            </p14:xfrm>
          </p:contentPart>
        </mc:Choice>
        <mc:Fallback xmlns="">
          <p:pic>
            <p:nvPicPr>
              <p:cNvPr id="216" name="Ink 215">
                <a:extLst>
                  <a:ext uri="{FF2B5EF4-FFF2-40B4-BE49-F238E27FC236}">
                    <a16:creationId xmlns:a16="http://schemas.microsoft.com/office/drawing/2014/main" id="{6E5F2E46-CC3C-81E2-E52B-D67706EF6BCF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844836" y="4903748"/>
                <a:ext cx="195840" cy="63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EA58E0EF-4A76-1307-9D51-1C8B4167536F}"/>
                  </a:ext>
                </a:extLst>
              </p14:cNvPr>
              <p14:cNvContentPartPr/>
              <p14:nvPr/>
            </p14:nvContentPartPr>
            <p14:xfrm>
              <a:off x="5163796" y="4021388"/>
              <a:ext cx="416880" cy="216360"/>
            </p14:xfrm>
          </p:contentPart>
        </mc:Choice>
        <mc:Fallback xmlns=""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EA58E0EF-4A76-1307-9D51-1C8B4167536F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091796" y="3877748"/>
                <a:ext cx="560520" cy="50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225" name="Ink 224">
                <a:extLst>
                  <a:ext uri="{FF2B5EF4-FFF2-40B4-BE49-F238E27FC236}">
                    <a16:creationId xmlns:a16="http://schemas.microsoft.com/office/drawing/2014/main" id="{E6B14A2C-2AD8-6A35-2D2D-1C9DF0C69965}"/>
                  </a:ext>
                </a:extLst>
              </p14:cNvPr>
              <p14:cNvContentPartPr/>
              <p14:nvPr/>
            </p14:nvContentPartPr>
            <p14:xfrm>
              <a:off x="5383756" y="6153308"/>
              <a:ext cx="522000" cy="260640"/>
            </p14:xfrm>
          </p:contentPart>
        </mc:Choice>
        <mc:Fallback xmlns="">
          <p:pic>
            <p:nvPicPr>
              <p:cNvPr id="225" name="Ink 224">
                <a:extLst>
                  <a:ext uri="{FF2B5EF4-FFF2-40B4-BE49-F238E27FC236}">
                    <a16:creationId xmlns:a16="http://schemas.microsoft.com/office/drawing/2014/main" id="{E6B14A2C-2AD8-6A35-2D2D-1C9DF0C69965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5312116" y="6009668"/>
                <a:ext cx="665640" cy="54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226" name="Ink 225">
                <a:extLst>
                  <a:ext uri="{FF2B5EF4-FFF2-40B4-BE49-F238E27FC236}">
                    <a16:creationId xmlns:a16="http://schemas.microsoft.com/office/drawing/2014/main" id="{0495D202-3D76-0632-40A0-EEFF5C0F1EFB}"/>
                  </a:ext>
                </a:extLst>
              </p14:cNvPr>
              <p14:cNvContentPartPr/>
              <p14:nvPr/>
            </p14:nvContentPartPr>
            <p14:xfrm>
              <a:off x="6193756" y="6165188"/>
              <a:ext cx="516240" cy="277920"/>
            </p14:xfrm>
          </p:contentPart>
        </mc:Choice>
        <mc:Fallback xmlns="">
          <p:pic>
            <p:nvPicPr>
              <p:cNvPr id="226" name="Ink 225">
                <a:extLst>
                  <a:ext uri="{FF2B5EF4-FFF2-40B4-BE49-F238E27FC236}">
                    <a16:creationId xmlns:a16="http://schemas.microsoft.com/office/drawing/2014/main" id="{0495D202-3D76-0632-40A0-EEFF5C0F1EFB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122116" y="6021548"/>
                <a:ext cx="659880" cy="56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8D2EF85F-5059-57B0-46BF-D9FF549EF0C2}"/>
              </a:ext>
            </a:extLst>
          </p:cNvPr>
          <p:cNvGrpSpPr/>
          <p:nvPr/>
        </p:nvGrpSpPr>
        <p:grpSpPr>
          <a:xfrm rot="330961">
            <a:off x="2676081" y="1533688"/>
            <a:ext cx="2131920" cy="1614600"/>
            <a:chOff x="3152541" y="2852811"/>
            <a:chExt cx="2131920" cy="161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7F8DD727-ACD4-4DE5-8D32-AE96AC3C785F}"/>
                    </a:ext>
                  </a:extLst>
                </p14:cNvPr>
                <p14:cNvContentPartPr/>
                <p14:nvPr/>
              </p14:nvContentPartPr>
              <p14:xfrm>
                <a:off x="3152541" y="3358251"/>
                <a:ext cx="626760" cy="5619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7F8DD727-ACD4-4DE5-8D32-AE96AC3C785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116541" y="3322611"/>
                  <a:ext cx="698400" cy="63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62277321-1FEA-D533-50DD-9ABDF7C117E1}"/>
                    </a:ext>
                  </a:extLst>
                </p14:cNvPr>
                <p14:cNvContentPartPr/>
                <p14:nvPr/>
              </p14:nvContentPartPr>
              <p14:xfrm>
                <a:off x="3658341" y="3477411"/>
                <a:ext cx="297360" cy="2700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62277321-1FEA-D533-50DD-9ABDF7C117E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622341" y="3441411"/>
                  <a:ext cx="36900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43BC7220-8399-7DB0-A2A4-332719D37FBE}"/>
                    </a:ext>
                  </a:extLst>
                </p14:cNvPr>
                <p14:cNvContentPartPr/>
                <p14:nvPr/>
              </p14:nvContentPartPr>
              <p14:xfrm>
                <a:off x="3824661" y="3550131"/>
                <a:ext cx="91800" cy="828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43BC7220-8399-7DB0-A2A4-332719D37FB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788661" y="3514491"/>
                  <a:ext cx="1634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E1E10609-AB3A-A8E2-2E25-3F54B9808454}"/>
                    </a:ext>
                  </a:extLst>
                </p14:cNvPr>
                <p14:cNvContentPartPr/>
                <p14:nvPr/>
              </p14:nvContentPartPr>
              <p14:xfrm>
                <a:off x="3881541" y="3410811"/>
                <a:ext cx="382680" cy="3088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E1E10609-AB3A-A8E2-2E25-3F54B980845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845541" y="3374811"/>
                  <a:ext cx="454320" cy="38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F53910E-9561-F24A-47E7-0A09F71188C0}"/>
                    </a:ext>
                  </a:extLst>
                </p14:cNvPr>
                <p14:cNvContentPartPr/>
                <p14:nvPr/>
              </p14:nvContentPartPr>
              <p14:xfrm>
                <a:off x="4019421" y="3307491"/>
                <a:ext cx="222120" cy="1479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7F53910E-9561-F24A-47E7-0A09F71188C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983781" y="3271851"/>
                  <a:ext cx="2937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1ED3B679-6AF4-7DF5-2377-050722BB12B9}"/>
                    </a:ext>
                  </a:extLst>
                </p14:cNvPr>
                <p14:cNvContentPartPr/>
                <p14:nvPr/>
              </p14:nvContentPartPr>
              <p14:xfrm>
                <a:off x="4025541" y="3141171"/>
                <a:ext cx="366120" cy="52128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1ED3B679-6AF4-7DF5-2377-050722BB12B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989901" y="3105171"/>
                  <a:ext cx="437760" cy="59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ACC29B44-3FB3-6FC8-702A-2B494427A136}"/>
                    </a:ext>
                  </a:extLst>
                </p14:cNvPr>
                <p14:cNvContentPartPr/>
                <p14:nvPr/>
              </p14:nvContentPartPr>
              <p14:xfrm>
                <a:off x="4249101" y="2852811"/>
                <a:ext cx="816120" cy="7369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ACC29B44-3FB3-6FC8-702A-2B494427A13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213461" y="2816811"/>
                  <a:ext cx="887760" cy="80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A98D809A-AB78-0594-FE5A-89B7C8C33093}"/>
                    </a:ext>
                  </a:extLst>
                </p14:cNvPr>
                <p14:cNvContentPartPr/>
                <p14:nvPr/>
              </p14:nvContentPartPr>
              <p14:xfrm>
                <a:off x="4072341" y="3662811"/>
                <a:ext cx="705240" cy="57960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A98D809A-AB78-0594-FE5A-89B7C8C33093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036341" y="3627171"/>
                  <a:ext cx="776880" cy="65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C88FF8F5-C558-7EB1-0737-98E224D529A5}"/>
                    </a:ext>
                  </a:extLst>
                </p14:cNvPr>
                <p14:cNvContentPartPr/>
                <p14:nvPr/>
              </p14:nvContentPartPr>
              <p14:xfrm>
                <a:off x="4771461" y="3754611"/>
                <a:ext cx="154080" cy="3985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C88FF8F5-C558-7EB1-0737-98E224D529A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735821" y="3718611"/>
                  <a:ext cx="225720" cy="47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BA7AC1EB-ACF1-194E-1529-F32EA8C4E724}"/>
                    </a:ext>
                  </a:extLst>
                </p14:cNvPr>
                <p14:cNvContentPartPr/>
                <p14:nvPr/>
              </p14:nvContentPartPr>
              <p14:xfrm>
                <a:off x="4922661" y="3702411"/>
                <a:ext cx="361800" cy="7650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BA7AC1EB-ACF1-194E-1529-F32EA8C4E72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886661" y="3666411"/>
                  <a:ext cx="433440" cy="83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629E5ED0-D5BE-8002-6EB9-672F9CA66416}"/>
                    </a:ext>
                  </a:extLst>
                </p14:cNvPr>
                <p14:cNvContentPartPr/>
                <p14:nvPr/>
              </p14:nvContentPartPr>
              <p14:xfrm>
                <a:off x="4951821" y="4176531"/>
                <a:ext cx="10080" cy="3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629E5ED0-D5BE-8002-6EB9-672F9CA6641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915821" y="4140891"/>
                  <a:ext cx="81720" cy="72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008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"/>
    </mc:Choice>
    <mc:Fallback xmlns="">
      <p:transition advClick="0" advTm="5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CF714FEE-4960-0BDC-8E2D-104592E0B70D}"/>
                  </a:ext>
                </a:extLst>
              </p14:cNvPr>
              <p14:cNvContentPartPr/>
              <p14:nvPr/>
            </p14:nvContentPartPr>
            <p14:xfrm>
              <a:off x="5171226" y="4678673"/>
              <a:ext cx="317520" cy="2548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CF714FEE-4960-0BDC-8E2D-104592E0B70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08586" y="4616033"/>
                <a:ext cx="443160" cy="38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C3A1EC36-FB85-099F-09C3-113849CA0080}"/>
                  </a:ext>
                </a:extLst>
              </p14:cNvPr>
              <p14:cNvContentPartPr/>
              <p14:nvPr/>
            </p14:nvContentPartPr>
            <p14:xfrm>
              <a:off x="5399466" y="4420913"/>
              <a:ext cx="1189800" cy="97308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C3A1EC36-FB85-099F-09C3-113849CA008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36466" y="4358273"/>
                <a:ext cx="1315440" cy="10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C383E004-6B6C-C8DB-F7D0-EBE6FD6CEAD1}"/>
                  </a:ext>
                </a:extLst>
              </p14:cNvPr>
              <p14:cNvContentPartPr/>
              <p14:nvPr/>
            </p14:nvContentPartPr>
            <p14:xfrm>
              <a:off x="5431146" y="4924913"/>
              <a:ext cx="1264680" cy="129240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C383E004-6B6C-C8DB-F7D0-EBE6FD6CEAD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68146" y="4861913"/>
                <a:ext cx="1390320" cy="14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F9A94037-925D-0373-8DA0-3FA23AA4EB7B}"/>
                  </a:ext>
                </a:extLst>
              </p14:cNvPr>
              <p14:cNvContentPartPr/>
              <p14:nvPr/>
            </p14:nvContentPartPr>
            <p14:xfrm>
              <a:off x="6582426" y="5362313"/>
              <a:ext cx="311040" cy="69444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F9A94037-925D-0373-8DA0-3FA23AA4EB7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19426" y="5299673"/>
                <a:ext cx="436680" cy="82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8D180E9E-3B8D-F139-5CB2-6E1E6061BE73}"/>
                  </a:ext>
                </a:extLst>
              </p14:cNvPr>
              <p14:cNvContentPartPr/>
              <p14:nvPr/>
            </p14:nvContentPartPr>
            <p14:xfrm>
              <a:off x="5558226" y="4666073"/>
              <a:ext cx="360" cy="36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8D180E9E-3B8D-F139-5CB2-6E1E6061BE7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95586" y="4603433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9" name="Group 78">
            <a:extLst>
              <a:ext uri="{FF2B5EF4-FFF2-40B4-BE49-F238E27FC236}">
                <a16:creationId xmlns:a16="http://schemas.microsoft.com/office/drawing/2014/main" id="{4723A193-8486-5906-075A-143A94B56AA1}"/>
              </a:ext>
            </a:extLst>
          </p:cNvPr>
          <p:cNvGrpSpPr/>
          <p:nvPr/>
        </p:nvGrpSpPr>
        <p:grpSpPr>
          <a:xfrm>
            <a:off x="5554266" y="6180953"/>
            <a:ext cx="1052640" cy="491760"/>
            <a:chOff x="5554266" y="6180953"/>
            <a:chExt cx="1052640" cy="49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B661A340-E093-0B2C-8B12-2CBE95D5DB70}"/>
                    </a:ext>
                  </a:extLst>
                </p14:cNvPr>
                <p14:cNvContentPartPr/>
                <p14:nvPr/>
              </p14:nvContentPartPr>
              <p14:xfrm>
                <a:off x="5554266" y="6212633"/>
                <a:ext cx="521280" cy="3686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B661A340-E093-0B2C-8B12-2CBE95D5DB7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491626" y="6149633"/>
                  <a:ext cx="646920" cy="49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E030D586-9424-95D3-1A20-F844847C6B28}"/>
                    </a:ext>
                  </a:extLst>
                </p14:cNvPr>
                <p14:cNvContentPartPr/>
                <p14:nvPr/>
              </p14:nvContentPartPr>
              <p14:xfrm>
                <a:off x="6092466" y="6180953"/>
                <a:ext cx="514440" cy="4917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E030D586-9424-95D3-1A20-F844847C6B2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029466" y="6118313"/>
                  <a:ext cx="640080" cy="61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5A24F668-E682-6488-22CC-40DB28C0A4E8}"/>
                    </a:ext>
                  </a:extLst>
                </p14:cNvPr>
                <p14:cNvContentPartPr/>
                <p14:nvPr/>
              </p14:nvContentPartPr>
              <p14:xfrm>
                <a:off x="6378666" y="6318113"/>
                <a:ext cx="18000" cy="1940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5A24F668-E682-6488-22CC-40DB28C0A4E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343026" y="6282473"/>
                  <a:ext cx="8964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9716EC6F-F171-6669-37A7-6A6D2782A9E8}"/>
                    </a:ext>
                  </a:extLst>
                </p14:cNvPr>
                <p14:cNvContentPartPr/>
                <p14:nvPr/>
              </p14:nvContentPartPr>
              <p14:xfrm>
                <a:off x="6474066" y="6342233"/>
                <a:ext cx="11520" cy="12168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9716EC6F-F171-6669-37A7-6A6D2782A9E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438426" y="6306593"/>
                  <a:ext cx="831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A885CEEE-F566-9000-D674-A9D9A8E1B630}"/>
                    </a:ext>
                  </a:extLst>
                </p14:cNvPr>
                <p14:cNvContentPartPr/>
                <p14:nvPr/>
              </p14:nvContentPartPr>
              <p14:xfrm>
                <a:off x="5836506" y="6411353"/>
                <a:ext cx="83160" cy="1562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A885CEEE-F566-9000-D674-A9D9A8E1B63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800866" y="6375713"/>
                  <a:ext cx="154800" cy="227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6BB3ECA2-81A7-60D1-FE3E-EEBD6840499A}"/>
                  </a:ext>
                </a:extLst>
              </p14:cNvPr>
              <p14:cNvContentPartPr/>
              <p14:nvPr/>
            </p14:nvContentPartPr>
            <p14:xfrm>
              <a:off x="5281746" y="5192753"/>
              <a:ext cx="205560" cy="37008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6BB3ECA2-81A7-60D1-FE3E-EEBD6840499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218746" y="5129753"/>
                <a:ext cx="331200" cy="495720"/>
              </a:xfrm>
              <a:prstGeom prst="rect">
                <a:avLst/>
              </a:prstGeom>
            </p:spPr>
          </p:pic>
        </mc:Fallback>
      </mc:AlternateContent>
      <p:grpSp>
        <p:nvGrpSpPr>
          <p:cNvPr id="95" name="Group 94">
            <a:extLst>
              <a:ext uri="{FF2B5EF4-FFF2-40B4-BE49-F238E27FC236}">
                <a16:creationId xmlns:a16="http://schemas.microsoft.com/office/drawing/2014/main" id="{E03F1471-7FBC-8D5D-9AE4-484DCCDF59DD}"/>
              </a:ext>
            </a:extLst>
          </p:cNvPr>
          <p:cNvGrpSpPr/>
          <p:nvPr/>
        </p:nvGrpSpPr>
        <p:grpSpPr>
          <a:xfrm>
            <a:off x="5915706" y="5330993"/>
            <a:ext cx="704160" cy="525960"/>
            <a:chOff x="5915706" y="5330993"/>
            <a:chExt cx="704160" cy="52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20466990-8606-566D-36BE-69F48022581C}"/>
                    </a:ext>
                  </a:extLst>
                </p14:cNvPr>
                <p14:cNvContentPartPr/>
                <p14:nvPr/>
              </p14:nvContentPartPr>
              <p14:xfrm>
                <a:off x="5915706" y="5330993"/>
                <a:ext cx="188640" cy="3834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20466990-8606-566D-36BE-69F48022581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879706" y="5294993"/>
                  <a:ext cx="26028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50CD8A2C-2711-DA7F-F08E-2B700A18819D}"/>
                    </a:ext>
                  </a:extLst>
                </p14:cNvPr>
                <p14:cNvContentPartPr/>
                <p14:nvPr/>
              </p14:nvContentPartPr>
              <p14:xfrm>
                <a:off x="6032346" y="5467073"/>
                <a:ext cx="148320" cy="2966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50CD8A2C-2711-DA7F-F08E-2B700A18819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996346" y="5431433"/>
                  <a:ext cx="21996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600077A6-7968-8085-B6BF-4C0DBF1B84C6}"/>
                    </a:ext>
                  </a:extLst>
                </p14:cNvPr>
                <p14:cNvContentPartPr/>
                <p14:nvPr/>
              </p14:nvContentPartPr>
              <p14:xfrm>
                <a:off x="6106866" y="5563553"/>
                <a:ext cx="173520" cy="22860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600077A6-7968-8085-B6BF-4C0DBF1B84C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071226" y="5527553"/>
                  <a:ext cx="24516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9FC778E5-340F-38F0-907A-692159C6C9A4}"/>
                    </a:ext>
                  </a:extLst>
                </p14:cNvPr>
                <p14:cNvContentPartPr/>
                <p14:nvPr/>
              </p14:nvContentPartPr>
              <p14:xfrm>
                <a:off x="6129186" y="5409473"/>
                <a:ext cx="490680" cy="4474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9FC778E5-340F-38F0-907A-692159C6C9A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066186" y="5346833"/>
                  <a:ext cx="616320" cy="57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3C34613D-C651-F43F-E2CF-FB64AD3BE00E}"/>
                  </a:ext>
                </a:extLst>
              </p14:cNvPr>
              <p14:cNvContentPartPr/>
              <p14:nvPr/>
            </p14:nvContentPartPr>
            <p14:xfrm>
              <a:off x="5631306" y="4484993"/>
              <a:ext cx="144360" cy="43812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3C34613D-C651-F43F-E2CF-FB64AD3BE00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595666" y="4449353"/>
                <a:ext cx="216000" cy="50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BD339B58-5F0A-178F-AB5A-2DB315AE6CC0}"/>
                  </a:ext>
                </a:extLst>
              </p14:cNvPr>
              <p14:cNvContentPartPr/>
              <p14:nvPr/>
            </p14:nvContentPartPr>
            <p14:xfrm>
              <a:off x="5325796" y="5346188"/>
              <a:ext cx="50040" cy="2901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BD339B58-5F0A-178F-AB5A-2DB315AE6CC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254156" y="5202188"/>
                <a:ext cx="193680" cy="57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33135F72-198E-29F1-4E6E-CA40928171CE}"/>
                  </a:ext>
                </a:extLst>
              </p14:cNvPr>
              <p14:cNvContentPartPr/>
              <p14:nvPr/>
            </p14:nvContentPartPr>
            <p14:xfrm>
              <a:off x="5329756" y="5211908"/>
              <a:ext cx="160200" cy="6051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33135F72-198E-29F1-4E6E-CA40928171C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258116" y="5068268"/>
                <a:ext cx="303840" cy="89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D2BB7B72-13F4-A43C-830C-AC16B081BBB0}"/>
                  </a:ext>
                </a:extLst>
              </p14:cNvPr>
              <p14:cNvContentPartPr/>
              <p14:nvPr/>
            </p14:nvContentPartPr>
            <p14:xfrm>
              <a:off x="5496436" y="4436828"/>
              <a:ext cx="1379880" cy="15879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D2BB7B72-13F4-A43C-830C-AC16B081BBB0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424796" y="4292828"/>
                <a:ext cx="1523520" cy="18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E8F0EA5-D08C-1850-8BB3-820ED16BD8EF}"/>
                  </a:ext>
                </a:extLst>
              </p14:cNvPr>
              <p14:cNvContentPartPr/>
              <p14:nvPr/>
            </p14:nvContentPartPr>
            <p14:xfrm rot="21270068">
              <a:off x="5522875" y="5250148"/>
              <a:ext cx="823551" cy="987508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E8F0EA5-D08C-1850-8BB3-820ED16BD8EF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 rot="21270068">
                <a:off x="5451215" y="5106504"/>
                <a:ext cx="967231" cy="12751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44E53D32-ACE2-4100-A7AB-81466176DC3C}"/>
                  </a:ext>
                </a:extLst>
              </p14:cNvPr>
              <p14:cNvContentPartPr/>
              <p14:nvPr/>
            </p14:nvContentPartPr>
            <p14:xfrm>
              <a:off x="5184676" y="4752908"/>
              <a:ext cx="258480" cy="1335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44E53D32-ACE2-4100-A7AB-81466176DC3C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112676" y="4609268"/>
                <a:ext cx="402120" cy="42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2A6E6CB9-530F-585B-280B-CE646410F6F9}"/>
                  </a:ext>
                </a:extLst>
              </p14:cNvPr>
              <p14:cNvContentPartPr/>
              <p14:nvPr/>
            </p14:nvContentPartPr>
            <p14:xfrm>
              <a:off x="5737276" y="6244388"/>
              <a:ext cx="279360" cy="2700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2A6E6CB9-530F-585B-280B-CE646410F6F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665276" y="6100748"/>
                <a:ext cx="423000" cy="55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C4F1D51-95EF-6A36-2AB7-D756D2B4D325}"/>
                  </a:ext>
                </a:extLst>
              </p14:cNvPr>
              <p14:cNvContentPartPr/>
              <p14:nvPr/>
            </p14:nvContentPartPr>
            <p14:xfrm>
              <a:off x="6216436" y="6185708"/>
              <a:ext cx="330840" cy="3898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C4F1D51-95EF-6A36-2AB7-D756D2B4D325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144436" y="6042068"/>
                <a:ext cx="474480" cy="67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176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"/>
    </mc:Choice>
    <mc:Fallback xmlns="">
      <p:transition advClick="0" advTm="5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1E49165B-97D4-D079-3BC2-35C93CC5C8E1}"/>
                  </a:ext>
                </a:extLst>
              </p14:cNvPr>
              <p14:cNvContentPartPr/>
              <p14:nvPr/>
            </p14:nvContentPartPr>
            <p14:xfrm>
              <a:off x="5843476" y="6255188"/>
              <a:ext cx="158040" cy="27864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1E49165B-97D4-D079-3BC2-35C93CC5C8E1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771836" y="6111188"/>
                <a:ext cx="301680" cy="56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C7F661B8-1F15-3524-2531-D9D351CB0EB1}"/>
                  </a:ext>
                </a:extLst>
              </p14:cNvPr>
              <p14:cNvContentPartPr/>
              <p14:nvPr/>
            </p14:nvContentPartPr>
            <p14:xfrm>
              <a:off x="5564836" y="5022188"/>
              <a:ext cx="1200960" cy="108540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C7F661B8-1F15-3524-2531-D9D351CB0EB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492836" y="4878548"/>
                <a:ext cx="1344600" cy="137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E0DEAE8-065D-3182-1DA8-3BBE72B107DD}"/>
                  </a:ext>
                </a:extLst>
              </p14:cNvPr>
              <p14:cNvContentPartPr/>
              <p14:nvPr/>
            </p14:nvContentPartPr>
            <p14:xfrm>
              <a:off x="5359466" y="5225153"/>
              <a:ext cx="201600" cy="174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E0DEAE8-065D-3182-1DA8-3BBE72B107D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96826" y="5162513"/>
                <a:ext cx="327240" cy="2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0A73EEA-877C-36A5-75C9-DED59B818CD7}"/>
                  </a:ext>
                </a:extLst>
              </p14:cNvPr>
              <p14:cNvContentPartPr/>
              <p14:nvPr/>
            </p14:nvContentPartPr>
            <p14:xfrm>
              <a:off x="5530826" y="5229473"/>
              <a:ext cx="57600" cy="1216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0A73EEA-877C-36A5-75C9-DED59B818CD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67826" y="5166473"/>
                <a:ext cx="183240" cy="24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65E1EC3-99ED-D4B2-B8C3-0143CE58A370}"/>
                  </a:ext>
                </a:extLst>
              </p14:cNvPr>
              <p14:cNvContentPartPr/>
              <p14:nvPr/>
            </p14:nvContentPartPr>
            <p14:xfrm>
              <a:off x="5519666" y="4975313"/>
              <a:ext cx="489960" cy="297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65E1EC3-99ED-D4B2-B8C3-0143CE58A37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56666" y="4912673"/>
                <a:ext cx="615600" cy="42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A76D4F9-26B4-D424-FCF1-A983575ADCC2}"/>
                  </a:ext>
                </a:extLst>
              </p14:cNvPr>
              <p14:cNvContentPartPr/>
              <p14:nvPr/>
            </p14:nvContentPartPr>
            <p14:xfrm>
              <a:off x="5506706" y="5401193"/>
              <a:ext cx="595080" cy="8474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A76D4F9-26B4-D424-FCF1-A983575ADCC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44066" y="5338193"/>
                <a:ext cx="720720" cy="9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2D2EF7A-52BC-3867-C1F7-CE26B71BADAE}"/>
                  </a:ext>
                </a:extLst>
              </p14:cNvPr>
              <p14:cNvContentPartPr/>
              <p14:nvPr/>
            </p14:nvContentPartPr>
            <p14:xfrm>
              <a:off x="5718386" y="6233513"/>
              <a:ext cx="318240" cy="3499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2D2EF7A-52BC-3867-C1F7-CE26B71BADA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55386" y="6170513"/>
                <a:ext cx="443880" cy="47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988AFF4A-1FCC-C8D3-0A57-61BB4D775E54}"/>
                  </a:ext>
                </a:extLst>
              </p14:cNvPr>
              <p14:cNvContentPartPr/>
              <p14:nvPr/>
            </p14:nvContentPartPr>
            <p14:xfrm>
              <a:off x="6119066" y="6224153"/>
              <a:ext cx="280080" cy="3898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988AFF4A-1FCC-C8D3-0A57-61BB4D775E5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056066" y="6161153"/>
                <a:ext cx="405720" cy="51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9C5DB078-0314-4CD7-4AD1-D4AACAC280E0}"/>
                  </a:ext>
                </a:extLst>
              </p14:cNvPr>
              <p14:cNvContentPartPr/>
              <p14:nvPr/>
            </p14:nvContentPartPr>
            <p14:xfrm>
              <a:off x="5662586" y="5191673"/>
              <a:ext cx="360" cy="14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9C5DB078-0314-4CD7-4AD1-D4AACAC280E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99946" y="5129033"/>
                <a:ext cx="1260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D84F551-C0AF-228C-B150-C8A294CDBC91}"/>
                  </a:ext>
                </a:extLst>
              </p14:cNvPr>
              <p14:cNvContentPartPr/>
              <p14:nvPr/>
            </p14:nvContentPartPr>
            <p14:xfrm>
              <a:off x="5801186" y="5118593"/>
              <a:ext cx="37080" cy="2818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D84F551-C0AF-228C-B150-C8A294CDBC9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765186" y="5082593"/>
                <a:ext cx="108720" cy="35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C76DA10D-0B5E-9276-F345-DEF43BB04144}"/>
                  </a:ext>
                </a:extLst>
              </p14:cNvPr>
              <p14:cNvContentPartPr/>
              <p14:nvPr/>
            </p14:nvContentPartPr>
            <p14:xfrm>
              <a:off x="6220946" y="5612513"/>
              <a:ext cx="266760" cy="23724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C76DA10D-0B5E-9276-F345-DEF43BB0414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157946" y="5549873"/>
                <a:ext cx="392400" cy="36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7BBBA30-2952-DB91-FA21-824AF1D7A09C}"/>
              </a:ext>
            </a:extLst>
          </p:cNvPr>
          <p:cNvGrpSpPr/>
          <p:nvPr/>
        </p:nvGrpSpPr>
        <p:grpSpPr>
          <a:xfrm>
            <a:off x="5435426" y="5278793"/>
            <a:ext cx="1342800" cy="927000"/>
            <a:chOff x="5435426" y="5278793"/>
            <a:chExt cx="1342800" cy="92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E2EC019-5CA1-68B6-5705-10718C00AFA4}"/>
                    </a:ext>
                  </a:extLst>
                </p14:cNvPr>
                <p14:cNvContentPartPr/>
                <p14:nvPr/>
              </p14:nvContentPartPr>
              <p14:xfrm>
                <a:off x="6039506" y="5278793"/>
                <a:ext cx="738720" cy="6116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E2EC019-5CA1-68B6-5705-10718C00AFA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976866" y="5215793"/>
                  <a:ext cx="864360" cy="73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B650A43-E4D6-11EB-9C37-4016595413C7}"/>
                    </a:ext>
                  </a:extLst>
                </p14:cNvPr>
                <p14:cNvContentPartPr/>
                <p14:nvPr/>
              </p14:nvContentPartPr>
              <p14:xfrm>
                <a:off x="6052106" y="5879633"/>
                <a:ext cx="653760" cy="3261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B650A43-E4D6-11EB-9C37-4016595413C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989466" y="5816633"/>
                  <a:ext cx="779400" cy="45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70A7DB8-C0E1-E70D-2AFC-F7739BE9A25F}"/>
                    </a:ext>
                  </a:extLst>
                </p14:cNvPr>
                <p14:cNvContentPartPr/>
                <p14:nvPr/>
              </p14:nvContentPartPr>
              <p14:xfrm>
                <a:off x="5956346" y="5528993"/>
                <a:ext cx="221760" cy="285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70A7DB8-C0E1-E70D-2AFC-F7739BE9A25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920346" y="5492993"/>
                  <a:ext cx="29340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88C6797-2322-F76D-4CEE-F6164F6D7E72}"/>
                    </a:ext>
                  </a:extLst>
                </p14:cNvPr>
                <p14:cNvContentPartPr/>
                <p14:nvPr/>
              </p14:nvContentPartPr>
              <p14:xfrm>
                <a:off x="6115826" y="5680553"/>
                <a:ext cx="135360" cy="1479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88C6797-2322-F76D-4CEE-F6164F6D7E7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080186" y="5644913"/>
                  <a:ext cx="2070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39392C2D-3DE4-2263-69DD-E9731E54285E}"/>
                    </a:ext>
                  </a:extLst>
                </p14:cNvPr>
                <p14:cNvContentPartPr/>
                <p14:nvPr/>
              </p14:nvContentPartPr>
              <p14:xfrm>
                <a:off x="5435426" y="5719433"/>
                <a:ext cx="129240" cy="1425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39392C2D-3DE4-2263-69DD-E9731E54285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399426" y="5683433"/>
                  <a:ext cx="200880" cy="21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5B19871E-16EE-15D0-D4EC-57DC6B8FDEE0}"/>
                  </a:ext>
                </a:extLst>
              </p14:cNvPr>
              <p14:cNvContentPartPr/>
              <p14:nvPr/>
            </p14:nvContentPartPr>
            <p14:xfrm>
              <a:off x="5563756" y="5020028"/>
              <a:ext cx="298800" cy="14652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5B19871E-16EE-15D0-D4EC-57DC6B8FDEE0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492116" y="4876028"/>
                <a:ext cx="442440" cy="43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EB7A8951-972A-F84F-464E-337814D02B05}"/>
                  </a:ext>
                </a:extLst>
              </p14:cNvPr>
              <p14:cNvContentPartPr/>
              <p14:nvPr/>
            </p14:nvContentPartPr>
            <p14:xfrm>
              <a:off x="5655196" y="5095628"/>
              <a:ext cx="757080" cy="104688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EB7A8951-972A-F84F-464E-337814D02B0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583196" y="4951628"/>
                <a:ext cx="900720" cy="133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18677D63-E99B-EF1C-4B51-01BFAEFF0CC4}"/>
                  </a:ext>
                </a:extLst>
              </p14:cNvPr>
              <p14:cNvContentPartPr/>
              <p14:nvPr/>
            </p14:nvContentPartPr>
            <p14:xfrm>
              <a:off x="5542876" y="5070428"/>
              <a:ext cx="648000" cy="113760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18677D63-E99B-EF1C-4B51-01BFAEFF0CC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470876" y="4926788"/>
                <a:ext cx="791640" cy="142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20479829-07B9-5DB1-66C1-8745728AF281}"/>
                  </a:ext>
                </a:extLst>
              </p14:cNvPr>
              <p14:cNvContentPartPr/>
              <p14:nvPr/>
            </p14:nvContentPartPr>
            <p14:xfrm>
              <a:off x="5410036" y="5286068"/>
              <a:ext cx="151200" cy="5040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20479829-07B9-5DB1-66C1-8745728AF281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338036" y="5142428"/>
                <a:ext cx="294840" cy="33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305DC000-7602-8C06-0B96-03AA3C0B8EEE}"/>
                  </a:ext>
                </a:extLst>
              </p14:cNvPr>
              <p14:cNvContentPartPr/>
              <p14:nvPr/>
            </p14:nvContentPartPr>
            <p14:xfrm>
              <a:off x="6198076" y="6205868"/>
              <a:ext cx="130680" cy="27756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305DC000-7602-8C06-0B96-03AA3C0B8EEE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126436" y="6062228"/>
                <a:ext cx="274320" cy="56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74606B97-2CA2-A305-F889-430AA89CB894}"/>
                  </a:ext>
                </a:extLst>
              </p14:cNvPr>
              <p14:cNvContentPartPr/>
              <p14:nvPr/>
            </p14:nvContentPartPr>
            <p14:xfrm>
              <a:off x="5535143" y="5228091"/>
              <a:ext cx="453960" cy="93816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74606B97-2CA2-A305-F889-430AA89CB89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5463503" y="5084451"/>
                <a:ext cx="597600" cy="122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96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"/>
    </mc:Choice>
    <mc:Fallback xmlns="">
      <p:transition advClick="0" advTm="5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04FDCD2-2A59-CC47-FAD8-6E4B4BBDEEA5}"/>
              </a:ext>
            </a:extLst>
          </p:cNvPr>
          <p:cNvGrpSpPr/>
          <p:nvPr/>
        </p:nvGrpSpPr>
        <p:grpSpPr>
          <a:xfrm>
            <a:off x="5432216" y="5767057"/>
            <a:ext cx="1231134" cy="882459"/>
            <a:chOff x="5473223" y="5657931"/>
            <a:chExt cx="1149120" cy="99158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21E742D-DE1B-B014-162C-8638CE3BEE86}"/>
                </a:ext>
              </a:extLst>
            </p:cNvPr>
            <p:cNvGrpSpPr/>
            <p:nvPr/>
          </p:nvGrpSpPr>
          <p:grpSpPr>
            <a:xfrm>
              <a:off x="5473223" y="5657931"/>
              <a:ext cx="1149120" cy="928080"/>
              <a:chOff x="5473223" y="5657931"/>
              <a:chExt cx="1149120" cy="9280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">
                <p14:nvContentPartPr>
                  <p14:cNvPr id="3" name="Ink 2">
                    <a:extLst>
                      <a:ext uri="{FF2B5EF4-FFF2-40B4-BE49-F238E27FC236}">
                        <a16:creationId xmlns:a16="http://schemas.microsoft.com/office/drawing/2014/main" id="{9A1BDC5D-E896-996F-F896-E6B080FF8F67}"/>
                      </a:ext>
                    </a:extLst>
                  </p14:cNvPr>
                  <p14:cNvContentPartPr/>
                  <p14:nvPr/>
                </p14:nvContentPartPr>
                <p14:xfrm>
                  <a:off x="5473223" y="5657931"/>
                  <a:ext cx="800640" cy="617760"/>
                </p14:xfrm>
              </p:contentPart>
            </mc:Choice>
            <mc:Fallback xmlns="">
              <p:pic>
                <p:nvPicPr>
                  <p:cNvPr id="3" name="Ink 2">
                    <a:extLst>
                      <a:ext uri="{FF2B5EF4-FFF2-40B4-BE49-F238E27FC236}">
                        <a16:creationId xmlns:a16="http://schemas.microsoft.com/office/drawing/2014/main" id="{9A1BDC5D-E896-996F-F896-E6B080FF8F67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410223" y="5595291"/>
                    <a:ext cx="926280" cy="743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4" name="Ink 3">
                    <a:extLst>
                      <a:ext uri="{FF2B5EF4-FFF2-40B4-BE49-F238E27FC236}">
                        <a16:creationId xmlns:a16="http://schemas.microsoft.com/office/drawing/2014/main" id="{34458621-42AB-E848-CDF4-5FCA060AF402}"/>
                      </a:ext>
                    </a:extLst>
                  </p14:cNvPr>
                  <p14:cNvContentPartPr/>
                  <p14:nvPr/>
                </p14:nvContentPartPr>
                <p14:xfrm>
                  <a:off x="5848343" y="5710131"/>
                  <a:ext cx="774000" cy="549000"/>
                </p14:xfrm>
              </p:contentPart>
            </mc:Choice>
            <mc:Fallback xmlns="">
              <p:pic>
                <p:nvPicPr>
                  <p:cNvPr id="4" name="Ink 3">
                    <a:extLst>
                      <a:ext uri="{FF2B5EF4-FFF2-40B4-BE49-F238E27FC236}">
                        <a16:creationId xmlns:a16="http://schemas.microsoft.com/office/drawing/2014/main" id="{34458621-42AB-E848-CDF4-5FCA060AF402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785343" y="5647491"/>
                    <a:ext cx="899640" cy="674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6" name="Ink 5">
                    <a:extLst>
                      <a:ext uri="{FF2B5EF4-FFF2-40B4-BE49-F238E27FC236}">
                        <a16:creationId xmlns:a16="http://schemas.microsoft.com/office/drawing/2014/main" id="{6237311D-53D6-14D0-AA02-731841FA93EE}"/>
                      </a:ext>
                    </a:extLst>
                  </p14:cNvPr>
                  <p14:cNvContentPartPr/>
                  <p14:nvPr/>
                </p14:nvContentPartPr>
                <p14:xfrm>
                  <a:off x="5843303" y="5868891"/>
                  <a:ext cx="508680" cy="287640"/>
                </p14:xfrm>
              </p:contentPart>
            </mc:Choice>
            <mc:Fallback xmlns="">
              <p:pic>
                <p:nvPicPr>
                  <p:cNvPr id="6" name="Ink 5">
                    <a:extLst>
                      <a:ext uri="{FF2B5EF4-FFF2-40B4-BE49-F238E27FC236}">
                        <a16:creationId xmlns:a16="http://schemas.microsoft.com/office/drawing/2014/main" id="{6237311D-53D6-14D0-AA02-731841FA93EE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5780663" y="5805891"/>
                    <a:ext cx="634320" cy="413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7" name="Ink 6">
                    <a:extLst>
                      <a:ext uri="{FF2B5EF4-FFF2-40B4-BE49-F238E27FC236}">
                        <a16:creationId xmlns:a16="http://schemas.microsoft.com/office/drawing/2014/main" id="{7919A62E-BE56-E25C-AB54-E43B54C2B147}"/>
                      </a:ext>
                    </a:extLst>
                  </p14:cNvPr>
                  <p14:cNvContentPartPr/>
                  <p14:nvPr/>
                </p14:nvContentPartPr>
                <p14:xfrm>
                  <a:off x="5636303" y="5853051"/>
                  <a:ext cx="5040" cy="19440"/>
                </p14:xfrm>
              </p:contentPart>
            </mc:Choice>
            <mc:Fallback xmlns="">
              <p:pic>
                <p:nvPicPr>
                  <p:cNvPr id="7" name="Ink 6">
                    <a:extLst>
                      <a:ext uri="{FF2B5EF4-FFF2-40B4-BE49-F238E27FC236}">
                        <a16:creationId xmlns:a16="http://schemas.microsoft.com/office/drawing/2014/main" id="{7919A62E-BE56-E25C-AB54-E43B54C2B147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5573663" y="5790051"/>
                    <a:ext cx="130680" cy="145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9" name="Ink 8">
                    <a:extLst>
                      <a:ext uri="{FF2B5EF4-FFF2-40B4-BE49-F238E27FC236}">
                        <a16:creationId xmlns:a16="http://schemas.microsoft.com/office/drawing/2014/main" id="{6A6297F3-F669-F628-EE55-1AA6C1596F75}"/>
                      </a:ext>
                    </a:extLst>
                  </p14:cNvPr>
                  <p14:cNvContentPartPr/>
                  <p14:nvPr/>
                </p14:nvContentPartPr>
                <p14:xfrm>
                  <a:off x="5804783" y="6289011"/>
                  <a:ext cx="212400" cy="283320"/>
                </p14:xfrm>
              </p:contentPart>
            </mc:Choice>
            <mc:Fallback xmlns="">
              <p:pic>
                <p:nvPicPr>
                  <p:cNvPr id="9" name="Ink 8">
                    <a:extLst>
                      <a:ext uri="{FF2B5EF4-FFF2-40B4-BE49-F238E27FC236}">
                        <a16:creationId xmlns:a16="http://schemas.microsoft.com/office/drawing/2014/main" id="{6A6297F3-F669-F628-EE55-1AA6C1596F75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5742143" y="6226371"/>
                    <a:ext cx="338040" cy="408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11" name="Ink 10">
                    <a:extLst>
                      <a:ext uri="{FF2B5EF4-FFF2-40B4-BE49-F238E27FC236}">
                        <a16:creationId xmlns:a16="http://schemas.microsoft.com/office/drawing/2014/main" id="{B3FC134B-5F2A-85D7-512B-E7BD271D7AAC}"/>
                      </a:ext>
                    </a:extLst>
                  </p14:cNvPr>
                  <p14:cNvContentPartPr/>
                  <p14:nvPr/>
                </p14:nvContentPartPr>
                <p14:xfrm>
                  <a:off x="6103583" y="6274971"/>
                  <a:ext cx="128160" cy="311040"/>
                </p14:xfrm>
              </p:contentPart>
            </mc:Choice>
            <mc:Fallback xmlns="">
              <p:pic>
                <p:nvPicPr>
                  <p:cNvPr id="11" name="Ink 10">
                    <a:extLst>
                      <a:ext uri="{FF2B5EF4-FFF2-40B4-BE49-F238E27FC236}">
                        <a16:creationId xmlns:a16="http://schemas.microsoft.com/office/drawing/2014/main" id="{B3FC134B-5F2A-85D7-512B-E7BD271D7AAC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6040943" y="6211971"/>
                    <a:ext cx="253800" cy="436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743C4D03-17A5-CD6F-37D5-F5CBCF1C0FD5}"/>
                      </a:ext>
                    </a:extLst>
                  </p14:cNvPr>
                  <p14:cNvContentPartPr/>
                  <p14:nvPr/>
                </p14:nvContentPartPr>
                <p14:xfrm>
                  <a:off x="5547023" y="5897331"/>
                  <a:ext cx="24480" cy="5904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743C4D03-17A5-CD6F-37D5-F5CBCF1C0FD5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5484383" y="5834691"/>
                    <a:ext cx="150120" cy="18468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5A95D6D-8FC4-9E47-640C-DEECFF005D62}"/>
                </a:ext>
              </a:extLst>
            </p:cNvPr>
            <p:cNvGrpSpPr/>
            <p:nvPr/>
          </p:nvGrpSpPr>
          <p:grpSpPr>
            <a:xfrm>
              <a:off x="5829384" y="6502276"/>
              <a:ext cx="411480" cy="147240"/>
              <a:chOff x="5829384" y="6502276"/>
              <a:chExt cx="411480" cy="1472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43" name="Ink 42">
                    <a:extLst>
                      <a:ext uri="{FF2B5EF4-FFF2-40B4-BE49-F238E27FC236}">
                        <a16:creationId xmlns:a16="http://schemas.microsoft.com/office/drawing/2014/main" id="{B3BE4C9E-22B5-D8D9-5D8E-50ED9D7E41A5}"/>
                      </a:ext>
                    </a:extLst>
                  </p14:cNvPr>
                  <p14:cNvContentPartPr/>
                  <p14:nvPr/>
                </p14:nvContentPartPr>
                <p14:xfrm>
                  <a:off x="5835864" y="6526756"/>
                  <a:ext cx="153360" cy="30240"/>
                </p14:xfrm>
              </p:contentPart>
            </mc:Choice>
            <mc:Fallback xmlns="">
              <p:pic>
                <p:nvPicPr>
                  <p:cNvPr id="43" name="Ink 42">
                    <a:extLst>
                      <a:ext uri="{FF2B5EF4-FFF2-40B4-BE49-F238E27FC236}">
                        <a16:creationId xmlns:a16="http://schemas.microsoft.com/office/drawing/2014/main" id="{B3BE4C9E-22B5-D8D9-5D8E-50ED9D7E41A5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5800224" y="6490756"/>
                    <a:ext cx="225000" cy="101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44" name="Ink 43">
                    <a:extLst>
                      <a:ext uri="{FF2B5EF4-FFF2-40B4-BE49-F238E27FC236}">
                        <a16:creationId xmlns:a16="http://schemas.microsoft.com/office/drawing/2014/main" id="{81C24990-F341-D274-B4B0-38B0A70DAF9E}"/>
                      </a:ext>
                    </a:extLst>
                  </p14:cNvPr>
                  <p14:cNvContentPartPr/>
                  <p14:nvPr/>
                </p14:nvContentPartPr>
                <p14:xfrm>
                  <a:off x="5829384" y="6586876"/>
                  <a:ext cx="174240" cy="55440"/>
                </p14:xfrm>
              </p:contentPart>
            </mc:Choice>
            <mc:Fallback xmlns="">
              <p:pic>
                <p:nvPicPr>
                  <p:cNvPr id="44" name="Ink 43">
                    <a:extLst>
                      <a:ext uri="{FF2B5EF4-FFF2-40B4-BE49-F238E27FC236}">
                        <a16:creationId xmlns:a16="http://schemas.microsoft.com/office/drawing/2014/main" id="{81C24990-F341-D274-B4B0-38B0A70DAF9E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5793384" y="6550876"/>
                    <a:ext cx="245880" cy="127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57D9E9F8-DD3B-6AA6-BF55-49D9F28CEEE8}"/>
                      </a:ext>
                    </a:extLst>
                  </p14:cNvPr>
                  <p14:cNvContentPartPr/>
                  <p14:nvPr/>
                </p14:nvContentPartPr>
                <p14:xfrm>
                  <a:off x="6084624" y="6502276"/>
                  <a:ext cx="131040" cy="56520"/>
                </p14:xfrm>
              </p:contentPart>
            </mc:Choice>
            <mc:Fallback xmlns=""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57D9E9F8-DD3B-6AA6-BF55-49D9F28CEEE8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6048984" y="6466636"/>
                    <a:ext cx="202680" cy="128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AC9363DA-A484-7073-ED6A-F42A818C21AC}"/>
                      </a:ext>
                    </a:extLst>
                  </p14:cNvPr>
                  <p14:cNvContentPartPr/>
                  <p14:nvPr/>
                </p14:nvContentPartPr>
                <p14:xfrm>
                  <a:off x="6202704" y="6519556"/>
                  <a:ext cx="38160" cy="129960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AC9363DA-A484-7073-ED6A-F42A818C21AC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6166704" y="6483556"/>
                    <a:ext cx="109800" cy="2016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63E91710-4786-0162-9850-EF8779E18A66}"/>
                    </a:ext>
                  </a:extLst>
                </p14:cNvPr>
                <p14:cNvContentPartPr/>
                <p14:nvPr/>
              </p14:nvContentPartPr>
              <p14:xfrm>
                <a:off x="5602909" y="5718653"/>
                <a:ext cx="975960" cy="4543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63E91710-4786-0162-9850-EF8779E18A6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535694" y="5556829"/>
                  <a:ext cx="1110054" cy="77756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B52F029-4F67-2592-B585-BC80DA9F4A43}"/>
                    </a:ext>
                  </a:extLst>
                </p14:cNvPr>
                <p14:cNvContentPartPr/>
                <p14:nvPr/>
              </p14:nvContentPartPr>
              <p14:xfrm>
                <a:off x="5588509" y="5835653"/>
                <a:ext cx="610920" cy="3906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B52F029-4F67-2592-B585-BC80DA9F4A4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521301" y="5673914"/>
                  <a:ext cx="745000" cy="713674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5628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021E742D-DE1B-B014-162C-8638CE3BEE86}"/>
              </a:ext>
            </a:extLst>
          </p:cNvPr>
          <p:cNvGrpSpPr/>
          <p:nvPr/>
        </p:nvGrpSpPr>
        <p:grpSpPr>
          <a:xfrm>
            <a:off x="5473223" y="5657931"/>
            <a:ext cx="1149120" cy="928080"/>
            <a:chOff x="5473223" y="5657931"/>
            <a:chExt cx="1149120" cy="92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A1BDC5D-E896-996F-F896-E6B080FF8F67}"/>
                    </a:ext>
                  </a:extLst>
                </p14:cNvPr>
                <p14:cNvContentPartPr/>
                <p14:nvPr/>
              </p14:nvContentPartPr>
              <p14:xfrm>
                <a:off x="5473223" y="5657931"/>
                <a:ext cx="800640" cy="6177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A1BDC5D-E896-996F-F896-E6B080FF8F6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410223" y="5595291"/>
                  <a:ext cx="926280" cy="74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4458621-42AB-E848-CDF4-5FCA060AF402}"/>
                    </a:ext>
                  </a:extLst>
                </p14:cNvPr>
                <p14:cNvContentPartPr/>
                <p14:nvPr/>
              </p14:nvContentPartPr>
              <p14:xfrm>
                <a:off x="5848343" y="5710131"/>
                <a:ext cx="774000" cy="5490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4458621-42AB-E848-CDF4-5FCA060AF40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785343" y="5647491"/>
                  <a:ext cx="899640" cy="67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237311D-53D6-14D0-AA02-731841FA93EE}"/>
                    </a:ext>
                  </a:extLst>
                </p14:cNvPr>
                <p14:cNvContentPartPr/>
                <p14:nvPr/>
              </p14:nvContentPartPr>
              <p14:xfrm>
                <a:off x="5843303" y="5868891"/>
                <a:ext cx="508680" cy="2876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237311D-53D6-14D0-AA02-731841FA93E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780663" y="5805891"/>
                  <a:ext cx="634320" cy="41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919A62E-BE56-E25C-AB54-E43B54C2B147}"/>
                    </a:ext>
                  </a:extLst>
                </p14:cNvPr>
                <p14:cNvContentPartPr/>
                <p14:nvPr/>
              </p14:nvContentPartPr>
              <p14:xfrm>
                <a:off x="5636303" y="5853051"/>
                <a:ext cx="5040" cy="194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919A62E-BE56-E25C-AB54-E43B54C2B14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573663" y="5790051"/>
                  <a:ext cx="1306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A6297F3-F669-F628-EE55-1AA6C1596F75}"/>
                    </a:ext>
                  </a:extLst>
                </p14:cNvPr>
                <p14:cNvContentPartPr/>
                <p14:nvPr/>
              </p14:nvContentPartPr>
              <p14:xfrm>
                <a:off x="5804783" y="6289011"/>
                <a:ext cx="212400" cy="2833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A6297F3-F669-F628-EE55-1AA6C1596F7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742143" y="6226371"/>
                  <a:ext cx="33804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3FC134B-5F2A-85D7-512B-E7BD271D7AAC}"/>
                    </a:ext>
                  </a:extLst>
                </p14:cNvPr>
                <p14:cNvContentPartPr/>
                <p14:nvPr/>
              </p14:nvContentPartPr>
              <p14:xfrm>
                <a:off x="6103583" y="6274971"/>
                <a:ext cx="128160" cy="311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3FC134B-5F2A-85D7-512B-E7BD271D7AA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040943" y="6211971"/>
                  <a:ext cx="253800" cy="43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43C4D03-17A5-CD6F-37D5-F5CBCF1C0FD5}"/>
                    </a:ext>
                  </a:extLst>
                </p14:cNvPr>
                <p14:cNvContentPartPr/>
                <p14:nvPr/>
              </p14:nvContentPartPr>
              <p14:xfrm>
                <a:off x="5547023" y="5897331"/>
                <a:ext cx="24480" cy="590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43C4D03-17A5-CD6F-37D5-F5CBCF1C0FD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484383" y="5834691"/>
                  <a:ext cx="150120" cy="18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5A95D6D-8FC4-9E47-640C-DEECFF005D62}"/>
              </a:ext>
            </a:extLst>
          </p:cNvPr>
          <p:cNvGrpSpPr/>
          <p:nvPr/>
        </p:nvGrpSpPr>
        <p:grpSpPr>
          <a:xfrm>
            <a:off x="5829384" y="6502276"/>
            <a:ext cx="411480" cy="147240"/>
            <a:chOff x="5829384" y="6502276"/>
            <a:chExt cx="411480" cy="14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3BE4C9E-22B5-D8D9-5D8E-50ED9D7E41A5}"/>
                    </a:ext>
                  </a:extLst>
                </p14:cNvPr>
                <p14:cNvContentPartPr/>
                <p14:nvPr/>
              </p14:nvContentPartPr>
              <p14:xfrm>
                <a:off x="5835864" y="6526756"/>
                <a:ext cx="153360" cy="302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3BE4C9E-22B5-D8D9-5D8E-50ED9D7E41A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800224" y="6490756"/>
                  <a:ext cx="2250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1C24990-F341-D274-B4B0-38B0A70DAF9E}"/>
                    </a:ext>
                  </a:extLst>
                </p14:cNvPr>
                <p14:cNvContentPartPr/>
                <p14:nvPr/>
              </p14:nvContentPartPr>
              <p14:xfrm>
                <a:off x="5829384" y="6586876"/>
                <a:ext cx="174240" cy="554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1C24990-F341-D274-B4B0-38B0A70DAF9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793384" y="6550876"/>
                  <a:ext cx="2458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7D9E9F8-DD3B-6AA6-BF55-49D9F28CEEE8}"/>
                    </a:ext>
                  </a:extLst>
                </p14:cNvPr>
                <p14:cNvContentPartPr/>
                <p14:nvPr/>
              </p14:nvContentPartPr>
              <p14:xfrm>
                <a:off x="6084624" y="6502276"/>
                <a:ext cx="131040" cy="565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7D9E9F8-DD3B-6AA6-BF55-49D9F28CEEE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048984" y="6466636"/>
                  <a:ext cx="2026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C9363DA-A484-7073-ED6A-F42A818C21AC}"/>
                    </a:ext>
                  </a:extLst>
                </p14:cNvPr>
                <p14:cNvContentPartPr/>
                <p14:nvPr/>
              </p14:nvContentPartPr>
              <p14:xfrm>
                <a:off x="6202704" y="6519556"/>
                <a:ext cx="38160" cy="1299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C9363DA-A484-7073-ED6A-F42A818C21A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166704" y="6483556"/>
                  <a:ext cx="109800" cy="20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3E91710-4786-0162-9850-EF8779E18A66}"/>
                  </a:ext>
                </a:extLst>
              </p14:cNvPr>
              <p14:cNvContentPartPr/>
              <p14:nvPr/>
            </p14:nvContentPartPr>
            <p14:xfrm>
              <a:off x="5602909" y="5718653"/>
              <a:ext cx="975960" cy="454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3E91710-4786-0162-9850-EF8779E18A6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531269" y="5574653"/>
                <a:ext cx="1119600" cy="74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B52F029-4F67-2592-B585-BC80DA9F4A43}"/>
                  </a:ext>
                </a:extLst>
              </p14:cNvPr>
              <p14:cNvContentPartPr/>
              <p14:nvPr/>
            </p14:nvContentPartPr>
            <p14:xfrm>
              <a:off x="5588509" y="5835653"/>
              <a:ext cx="610920" cy="390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B52F029-4F67-2592-B585-BC80DA9F4A43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516869" y="5691653"/>
                <a:ext cx="754560" cy="67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952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00"/>
    </mc:Choice>
    <mc:Fallback xmlns="">
      <p:transition advClick="0" advTm="6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D794DEE-2922-7882-3A77-171FE59659A0}"/>
                  </a:ext>
                </a:extLst>
              </p14:cNvPr>
              <p14:cNvContentPartPr/>
              <p14:nvPr/>
            </p14:nvContentPartPr>
            <p14:xfrm>
              <a:off x="4284550" y="3238566"/>
              <a:ext cx="1000722" cy="2242726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D794DEE-2922-7882-3A77-171FE59659A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12556" y="3094594"/>
                <a:ext cx="1144351" cy="2530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E98CB6C2-0EC4-9DD4-9934-83D2DD37D8E5}"/>
                  </a:ext>
                </a:extLst>
              </p14:cNvPr>
              <p14:cNvContentPartPr/>
              <p14:nvPr/>
            </p14:nvContentPartPr>
            <p14:xfrm>
              <a:off x="3936484" y="3535528"/>
              <a:ext cx="1087421" cy="2069583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E98CB6C2-0EC4-9DD4-9934-83D2DD37D8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00489" y="3499529"/>
                <a:ext cx="1159052" cy="21412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53B427EA-17EF-42AC-0BE6-ED8712999212}"/>
                  </a:ext>
                </a:extLst>
              </p14:cNvPr>
              <p14:cNvContentPartPr/>
              <p14:nvPr/>
            </p14:nvContentPartPr>
            <p14:xfrm>
              <a:off x="4456942" y="3332473"/>
              <a:ext cx="326709" cy="1042599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53B427EA-17EF-42AC-0BE6-ED871299921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20921" y="3296472"/>
                <a:ext cx="398390" cy="11142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3D1EBE89-62F0-0B2D-0948-844100806214}"/>
                  </a:ext>
                </a:extLst>
              </p14:cNvPr>
              <p14:cNvContentPartPr/>
              <p14:nvPr/>
            </p14:nvContentPartPr>
            <p14:xfrm>
              <a:off x="4305144" y="4040466"/>
              <a:ext cx="852750" cy="1532356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3D1EBE89-62F0-0B2D-0948-84410080621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69148" y="4004461"/>
                <a:ext cx="924382" cy="16040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1DB77C8-021C-8E73-CA7F-9FF6C8B45348}"/>
                  </a:ext>
                </a:extLst>
              </p14:cNvPr>
              <p14:cNvContentPartPr/>
              <p14:nvPr/>
            </p14:nvContentPartPr>
            <p14:xfrm>
              <a:off x="2459780" y="4395629"/>
              <a:ext cx="2473612" cy="1426102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1DB77C8-021C-8E73-CA7F-9FF6C8B4534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423779" y="4359625"/>
                <a:ext cx="2545254" cy="14977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BA08C01-DE4C-A3BE-A9A1-8CF17A7FA50A}"/>
                  </a:ext>
                </a:extLst>
              </p14:cNvPr>
              <p14:cNvContentPartPr/>
              <p14:nvPr/>
            </p14:nvContentPartPr>
            <p14:xfrm>
              <a:off x="2038010" y="3552309"/>
              <a:ext cx="857835" cy="1352094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BA08C01-DE4C-A3BE-A9A1-8CF17A7FA50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966014" y="3408316"/>
                <a:ext cx="1001467" cy="163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86E00F8F-D0BA-EDC9-05D1-EB0E2B5A6B92}"/>
                  </a:ext>
                </a:extLst>
              </p14:cNvPr>
              <p14:cNvContentPartPr/>
              <p14:nvPr/>
            </p14:nvContentPartPr>
            <p14:xfrm>
              <a:off x="4623718" y="2678711"/>
              <a:ext cx="792747" cy="780289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6E00F8F-D0BA-EDC9-05D1-EB0E2B5A6B9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551748" y="2534746"/>
                <a:ext cx="936327" cy="10678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61C990A-38E8-47F4-B55D-BDD8EA2A1250}"/>
                  </a:ext>
                </a:extLst>
              </p14:cNvPr>
              <p14:cNvContentPartPr/>
              <p14:nvPr/>
            </p14:nvContentPartPr>
            <p14:xfrm>
              <a:off x="5628504" y="5821156"/>
              <a:ext cx="360" cy="172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61C990A-38E8-47F4-B55D-BDD8EA2A125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565864" y="5758516"/>
                <a:ext cx="12600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2813EE3-705C-99FA-2BE1-D3E6D3E54A62}"/>
                  </a:ext>
                </a:extLst>
              </p14:cNvPr>
              <p14:cNvContentPartPr/>
              <p14:nvPr/>
            </p14:nvContentPartPr>
            <p14:xfrm>
              <a:off x="5422584" y="5654476"/>
              <a:ext cx="221040" cy="3258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2813EE3-705C-99FA-2BE1-D3E6D3E54A6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359944" y="5591476"/>
                <a:ext cx="34668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B7C0A1B5-4F03-37C3-55A4-51CA475EE401}"/>
                  </a:ext>
                </a:extLst>
              </p14:cNvPr>
              <p14:cNvContentPartPr/>
              <p14:nvPr/>
            </p14:nvContentPartPr>
            <p14:xfrm>
              <a:off x="5629584" y="5646556"/>
              <a:ext cx="266400" cy="1886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B7C0A1B5-4F03-37C3-55A4-51CA475EE40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566944" y="5583916"/>
                <a:ext cx="392040" cy="31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918520E6-3B2B-75D3-F7C8-E08911017D29}"/>
                  </a:ext>
                </a:extLst>
              </p14:cNvPr>
              <p14:cNvContentPartPr/>
              <p14:nvPr/>
            </p14:nvContentPartPr>
            <p14:xfrm>
              <a:off x="5513304" y="5930956"/>
              <a:ext cx="952560" cy="393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918520E6-3B2B-75D3-F7C8-E08911017D2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450664" y="5868316"/>
                <a:ext cx="1078200" cy="51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471E54CA-C00D-BE96-6DA6-6716EB5F82CD}"/>
                  </a:ext>
                </a:extLst>
              </p14:cNvPr>
              <p14:cNvContentPartPr/>
              <p14:nvPr/>
            </p14:nvContentPartPr>
            <p14:xfrm>
              <a:off x="6405024" y="5740516"/>
              <a:ext cx="240840" cy="3060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471E54CA-C00D-BE96-6DA6-6716EB5F82C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342384" y="5677516"/>
                <a:ext cx="366480" cy="43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8AD7F026-78FE-4DE0-C693-A9924A2BD11D}"/>
              </a:ext>
            </a:extLst>
          </p:cNvPr>
          <p:cNvGrpSpPr/>
          <p:nvPr/>
        </p:nvGrpSpPr>
        <p:grpSpPr>
          <a:xfrm>
            <a:off x="5903544" y="5504716"/>
            <a:ext cx="496440" cy="669240"/>
            <a:chOff x="5903544" y="5504716"/>
            <a:chExt cx="496440" cy="66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B803777-A7C2-315E-D6B4-119744E136D0}"/>
                    </a:ext>
                  </a:extLst>
                </p14:cNvPr>
                <p14:cNvContentPartPr/>
                <p14:nvPr/>
              </p14:nvContentPartPr>
              <p14:xfrm>
                <a:off x="5903544" y="5768596"/>
                <a:ext cx="108000" cy="874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B803777-A7C2-315E-D6B4-119744E136D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867904" y="5732956"/>
                  <a:ext cx="1796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8EFEB96E-978D-F3F1-585C-066107015388}"/>
                    </a:ext>
                  </a:extLst>
                </p14:cNvPr>
                <p14:cNvContentPartPr/>
                <p14:nvPr/>
              </p14:nvContentPartPr>
              <p14:xfrm>
                <a:off x="6043584" y="5797036"/>
                <a:ext cx="9360" cy="356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8EFEB96E-978D-F3F1-585C-06610701538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007944" y="5761036"/>
                  <a:ext cx="810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17BEE85-64AD-8626-6FB1-CBD0AB24013D}"/>
                    </a:ext>
                  </a:extLst>
                </p14:cNvPr>
                <p14:cNvContentPartPr/>
                <p14:nvPr/>
              </p14:nvContentPartPr>
              <p14:xfrm>
                <a:off x="6084624" y="5649796"/>
                <a:ext cx="93600" cy="2678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17BEE85-64AD-8626-6FB1-CBD0AB24013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048624" y="5614156"/>
                  <a:ext cx="16524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5B248C44-FDBF-F274-D791-A90263282D9C}"/>
                    </a:ext>
                  </a:extLst>
                </p14:cNvPr>
                <p14:cNvContentPartPr/>
                <p14:nvPr/>
              </p14:nvContentPartPr>
              <p14:xfrm>
                <a:off x="6185784" y="5619196"/>
                <a:ext cx="68760" cy="2952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5B248C44-FDBF-F274-D791-A90263282D9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149784" y="5583196"/>
                  <a:ext cx="14040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805BE9D4-1AB5-7D12-BFEA-22DB56DD2612}"/>
                    </a:ext>
                  </a:extLst>
                </p14:cNvPr>
                <p14:cNvContentPartPr/>
                <p14:nvPr/>
              </p14:nvContentPartPr>
              <p14:xfrm>
                <a:off x="6234384" y="5675356"/>
                <a:ext cx="85680" cy="1756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805BE9D4-1AB5-7D12-BFEA-22DB56DD261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198744" y="5639716"/>
                  <a:ext cx="15732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7A65E40B-04AB-7C01-AF36-9F953EAC9995}"/>
                    </a:ext>
                  </a:extLst>
                </p14:cNvPr>
                <p14:cNvContentPartPr/>
                <p14:nvPr/>
              </p14:nvContentPartPr>
              <p14:xfrm>
                <a:off x="6246264" y="5600836"/>
                <a:ext cx="137520" cy="3985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7A65E40B-04AB-7C01-AF36-9F953EAC999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210624" y="5565196"/>
                  <a:ext cx="209160" cy="47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69EB88CE-B0AE-B361-99B3-0BD2D21AE959}"/>
                    </a:ext>
                  </a:extLst>
                </p14:cNvPr>
                <p14:cNvContentPartPr/>
                <p14:nvPr/>
              </p14:nvContentPartPr>
              <p14:xfrm>
                <a:off x="5954304" y="5932396"/>
                <a:ext cx="170280" cy="788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69EB88CE-B0AE-B361-99B3-0BD2D21AE95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918664" y="5896396"/>
                  <a:ext cx="2419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0A32668D-BCB4-7382-39A5-D754D82B0C93}"/>
                    </a:ext>
                  </a:extLst>
                </p14:cNvPr>
                <p14:cNvContentPartPr/>
                <p14:nvPr/>
              </p14:nvContentPartPr>
              <p14:xfrm>
                <a:off x="6027744" y="5950756"/>
                <a:ext cx="127440" cy="925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0A32668D-BCB4-7382-39A5-D754D82B0C9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992104" y="5914756"/>
                  <a:ext cx="1990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9A3F290-839E-8CA7-9EB9-95B99455E173}"/>
                    </a:ext>
                  </a:extLst>
                </p14:cNvPr>
                <p14:cNvContentPartPr/>
                <p14:nvPr/>
              </p14:nvContentPartPr>
              <p14:xfrm>
                <a:off x="6083184" y="5996116"/>
                <a:ext cx="151560" cy="950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9A3F290-839E-8CA7-9EB9-95B99455E17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047544" y="5960116"/>
                  <a:ext cx="2232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6535B0BC-2A83-138B-2998-0D0B984A9F7E}"/>
                    </a:ext>
                  </a:extLst>
                </p14:cNvPr>
                <p14:cNvContentPartPr/>
                <p14:nvPr/>
              </p14:nvContentPartPr>
              <p14:xfrm>
                <a:off x="6178944" y="5926996"/>
                <a:ext cx="221040" cy="2469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6535B0BC-2A83-138B-2998-0D0B984A9F7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142944" y="5891356"/>
                  <a:ext cx="29268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9EFDE0ED-101B-3E86-BA10-AD14663270C4}"/>
                    </a:ext>
                  </a:extLst>
                </p14:cNvPr>
                <p14:cNvContentPartPr/>
                <p14:nvPr/>
              </p14:nvContentPartPr>
              <p14:xfrm>
                <a:off x="6336624" y="5504716"/>
                <a:ext cx="13320" cy="788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9EFDE0ED-101B-3E86-BA10-AD14663270C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300984" y="5469076"/>
                  <a:ext cx="84960" cy="1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086333B-C2EA-E856-1368-F91B2CB8111E}"/>
              </a:ext>
            </a:extLst>
          </p:cNvPr>
          <p:cNvGrpSpPr/>
          <p:nvPr/>
        </p:nvGrpSpPr>
        <p:grpSpPr>
          <a:xfrm>
            <a:off x="5751960" y="6309676"/>
            <a:ext cx="425160" cy="325784"/>
            <a:chOff x="5751960" y="6309676"/>
            <a:chExt cx="425160" cy="32578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319A820-11EE-CF14-CA33-17C04A193414}"/>
                    </a:ext>
                  </a:extLst>
                </p14:cNvPr>
                <p14:cNvContentPartPr/>
                <p14:nvPr/>
              </p14:nvContentPartPr>
              <p14:xfrm>
                <a:off x="5779704" y="6323356"/>
                <a:ext cx="216720" cy="3002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319A820-11EE-CF14-CA33-17C04A19341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717064" y="6260356"/>
                  <a:ext cx="342360" cy="42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D75EEC7-5C10-0AC7-3938-B3CA5CFAC5A3}"/>
                    </a:ext>
                  </a:extLst>
                </p14:cNvPr>
                <p14:cNvContentPartPr/>
                <p14:nvPr/>
              </p14:nvContentPartPr>
              <p14:xfrm>
                <a:off x="6081384" y="6309676"/>
                <a:ext cx="89640" cy="3114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D75EEC7-5C10-0AC7-3938-B3CA5CFAC5A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018744" y="6246676"/>
                  <a:ext cx="215280" cy="43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CF345019-EC61-C0AE-44A6-21F2CBAB383F}"/>
                    </a:ext>
                  </a:extLst>
                </p14:cNvPr>
                <p14:cNvContentPartPr/>
                <p14:nvPr/>
              </p14:nvContentPartPr>
              <p14:xfrm>
                <a:off x="5751960" y="6495060"/>
                <a:ext cx="215280" cy="421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CF345019-EC61-C0AE-44A6-21F2CBAB383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715960" y="6459420"/>
                  <a:ext cx="2869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957364B7-FC00-0042-94C0-BDD58D671409}"/>
                    </a:ext>
                  </a:extLst>
                </p14:cNvPr>
                <p14:cNvContentPartPr/>
                <p14:nvPr/>
              </p14:nvContentPartPr>
              <p14:xfrm>
                <a:off x="5849520" y="6530340"/>
                <a:ext cx="111600" cy="1051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957364B7-FC00-0042-94C0-BDD58D67140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813520" y="6494340"/>
                  <a:ext cx="1832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1BC5D134-BB7C-F089-030B-6004F013BA66}"/>
                    </a:ext>
                  </a:extLst>
                </p14:cNvPr>
                <p14:cNvContentPartPr/>
                <p14:nvPr/>
              </p14:nvContentPartPr>
              <p14:xfrm>
                <a:off x="6021600" y="6519540"/>
                <a:ext cx="131400" cy="903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1BC5D134-BB7C-F089-030B-6004F013BA6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985600" y="6483540"/>
                  <a:ext cx="2030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B7EF518B-E998-2A5D-5F46-F33903090DB9}"/>
                    </a:ext>
                  </a:extLst>
                </p14:cNvPr>
                <p14:cNvContentPartPr/>
                <p14:nvPr/>
              </p14:nvContentPartPr>
              <p14:xfrm>
                <a:off x="6133560" y="6540420"/>
                <a:ext cx="43560" cy="928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B7EF518B-E998-2A5D-5F46-F33903090DB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097920" y="6504420"/>
                  <a:ext cx="115200" cy="164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33F3CD5A-3380-D9D0-640B-0CCB855B71D8}"/>
                  </a:ext>
                </a:extLst>
              </p14:cNvPr>
              <p14:cNvContentPartPr/>
              <p14:nvPr/>
            </p14:nvContentPartPr>
            <p14:xfrm>
              <a:off x="5571976" y="5658607"/>
              <a:ext cx="1058040" cy="56628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33F3CD5A-3380-D9D0-640B-0CCB855B71D8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499976" y="5514967"/>
                <a:ext cx="1201680" cy="85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5AE4445F-FDB1-1C69-4CB3-9CECDDE2A0E9}"/>
                  </a:ext>
                </a:extLst>
              </p14:cNvPr>
              <p14:cNvContentPartPr/>
              <p14:nvPr/>
            </p14:nvContentPartPr>
            <p14:xfrm>
              <a:off x="5534550" y="5854953"/>
              <a:ext cx="638280" cy="40428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5AE4445F-FDB1-1C69-4CB3-9CECDDE2A0E9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462550" y="5711313"/>
                <a:ext cx="781920" cy="69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24170E84-77EE-FE6F-E2BF-B88743E11629}"/>
                  </a:ext>
                </a:extLst>
              </p14:cNvPr>
              <p14:cNvContentPartPr/>
              <p14:nvPr/>
            </p14:nvContentPartPr>
            <p14:xfrm>
              <a:off x="3773256" y="3400522"/>
              <a:ext cx="1317007" cy="2153231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24170E84-77EE-FE6F-E2BF-B88743E11629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3701269" y="3256541"/>
                <a:ext cx="1460622" cy="24408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417B10B-D9D2-44BC-796E-949754FF7E86}"/>
                  </a:ext>
                </a:extLst>
              </p14:cNvPr>
              <p14:cNvContentPartPr/>
              <p14:nvPr/>
            </p14:nvContentPartPr>
            <p14:xfrm>
              <a:off x="4581004" y="2885923"/>
              <a:ext cx="271029" cy="853512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417B10B-D9D2-44BC-796E-949754FF7E86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4545011" y="2849925"/>
                <a:ext cx="342656" cy="9251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652E54D-499D-653C-61C2-9BF786C803B3}"/>
                  </a:ext>
                </a:extLst>
              </p14:cNvPr>
              <p14:cNvContentPartPr/>
              <p14:nvPr/>
            </p14:nvContentPartPr>
            <p14:xfrm>
              <a:off x="4023183" y="3071525"/>
              <a:ext cx="499344" cy="955974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652E54D-499D-653C-61C2-9BF786C803B3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3951180" y="2927553"/>
                <a:ext cx="642991" cy="12435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4DE90CF-B76C-CE9E-6EDA-E2B0F55A3538}"/>
                  </a:ext>
                </a:extLst>
              </p14:cNvPr>
              <p14:cNvContentPartPr/>
              <p14:nvPr/>
            </p14:nvContentPartPr>
            <p14:xfrm>
              <a:off x="3117804" y="3593751"/>
              <a:ext cx="489428" cy="8222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4DE90CF-B76C-CE9E-6EDA-E2B0F55A3538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045829" y="3449751"/>
                <a:ext cx="633018" cy="11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0F28329-013B-D7AA-3344-55D5262A4DE7}"/>
                  </a:ext>
                </a:extLst>
              </p14:cNvPr>
              <p14:cNvContentPartPr/>
              <p14:nvPr/>
            </p14:nvContentPartPr>
            <p14:xfrm>
              <a:off x="2689395" y="3469932"/>
              <a:ext cx="631553" cy="1406503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0F28329-013B-D7AA-3344-55D5262A4DE7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2617382" y="3325934"/>
                <a:ext cx="775219" cy="16941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3BCA25D-31A2-665F-EA87-0D28C2F920C8}"/>
                  </a:ext>
                </a:extLst>
              </p14:cNvPr>
              <p14:cNvContentPartPr/>
              <p14:nvPr/>
            </p14:nvContentPartPr>
            <p14:xfrm>
              <a:off x="3633674" y="3250007"/>
              <a:ext cx="298234" cy="931821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3BCA25D-31A2-665F-EA87-0D28C2F920C8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561724" y="3105985"/>
                <a:ext cx="441775" cy="12195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07FA1310-D3C2-AB8B-C82E-CBCA45FDE3B4}"/>
                  </a:ext>
                </a:extLst>
              </p14:cNvPr>
              <p14:cNvContentPartPr/>
              <p14:nvPr/>
            </p14:nvContentPartPr>
            <p14:xfrm>
              <a:off x="4796861" y="3296026"/>
              <a:ext cx="361287" cy="1161661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7FA1310-D3C2-AB8B-C82E-CBCA45FDE3B4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724820" y="3152033"/>
                <a:ext cx="505009" cy="14492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40FAB362-6446-49C4-3104-A65C9CD641CB}"/>
                  </a:ext>
                </a:extLst>
              </p14:cNvPr>
              <p14:cNvContentPartPr/>
              <p14:nvPr/>
            </p14:nvContentPartPr>
            <p14:xfrm>
              <a:off x="3384002" y="3813422"/>
              <a:ext cx="1652870" cy="1827793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40FAB362-6446-49C4-3104-A65C9CD641CB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312013" y="3669445"/>
                <a:ext cx="1796488" cy="21153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6597F7D-C344-6772-82E8-CF7A25155EEF}"/>
                  </a:ext>
                </a:extLst>
              </p14:cNvPr>
              <p14:cNvContentPartPr/>
              <p14:nvPr/>
            </p14:nvContentPartPr>
            <p14:xfrm>
              <a:off x="2533032" y="4931098"/>
              <a:ext cx="2279338" cy="885039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6597F7D-C344-6772-82E8-CF7A25155EEF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2497035" y="4895106"/>
                <a:ext cx="2350972" cy="9566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A18A9440-ADF5-AD18-F2A4-CA360AEF0A7F}"/>
                  </a:ext>
                </a:extLst>
              </p14:cNvPr>
              <p14:cNvContentPartPr/>
              <p14:nvPr/>
            </p14:nvContentPartPr>
            <p14:xfrm>
              <a:off x="3398725" y="4436547"/>
              <a:ext cx="1567212" cy="1248397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A18A9440-ADF5-AD18-F2A4-CA360AEF0A7F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3362722" y="4400560"/>
                <a:ext cx="1638858" cy="13200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073B0EAE-2518-6606-D3CD-A7EBE18AB5A9}"/>
                  </a:ext>
                </a:extLst>
              </p14:cNvPr>
              <p14:cNvContentPartPr/>
              <p14:nvPr/>
            </p14:nvContentPartPr>
            <p14:xfrm>
              <a:off x="4731011" y="4422601"/>
              <a:ext cx="602569" cy="1136745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073B0EAE-2518-6606-D3CD-A7EBE18AB5A9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4695015" y="4386605"/>
                <a:ext cx="674201" cy="12083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6E40177B-C54D-C18A-88B8-F63BCA2A0B4A}"/>
                  </a:ext>
                </a:extLst>
              </p14:cNvPr>
              <p14:cNvContentPartPr/>
              <p14:nvPr/>
            </p14:nvContentPartPr>
            <p14:xfrm>
              <a:off x="4772962" y="2946180"/>
              <a:ext cx="1009112" cy="2521383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6E40177B-C54D-C18A-88B8-F63BCA2A0B4A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4700985" y="2802183"/>
                <a:ext cx="1152705" cy="28090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D46B85C3-1B19-0BF9-F3A5-48C97F258B95}"/>
                  </a:ext>
                </a:extLst>
              </p14:cNvPr>
              <p14:cNvContentPartPr/>
              <p14:nvPr/>
            </p14:nvContentPartPr>
            <p14:xfrm>
              <a:off x="5439421" y="2946774"/>
              <a:ext cx="91803" cy="2512597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D46B85C3-1B19-0BF9-F3A5-48C97F258B95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5403560" y="2910777"/>
                <a:ext cx="163165" cy="25842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36C5EA9E-5966-A7FB-B1FB-FBACFB33EAFF}"/>
                  </a:ext>
                </a:extLst>
              </p14:cNvPr>
              <p14:cNvContentPartPr/>
              <p14:nvPr/>
            </p14:nvContentPartPr>
            <p14:xfrm rot="21302743">
              <a:off x="2050537" y="3480550"/>
              <a:ext cx="1237173" cy="1502609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36C5EA9E-5966-A7FB-B1FB-FBACFB33EAFF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 rot="21302743">
                <a:off x="1987526" y="3417536"/>
                <a:ext cx="1362835" cy="16282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45C741E4-0655-F742-5BDD-5E207014D0E7}"/>
                  </a:ext>
                </a:extLst>
              </p14:cNvPr>
              <p14:cNvContentPartPr/>
              <p14:nvPr/>
            </p14:nvContentPartPr>
            <p14:xfrm>
              <a:off x="4581004" y="2885923"/>
              <a:ext cx="271029" cy="853512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45C741E4-0655-F742-5BDD-5E207014D0E7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4545011" y="2849925"/>
                <a:ext cx="342656" cy="9251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99F0D093-7855-5820-6C2D-8AFACEFDB7ED}"/>
                  </a:ext>
                </a:extLst>
              </p14:cNvPr>
              <p14:cNvContentPartPr/>
              <p14:nvPr/>
            </p14:nvContentPartPr>
            <p14:xfrm>
              <a:off x="2324802" y="3823846"/>
              <a:ext cx="191449" cy="47799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99F0D093-7855-5820-6C2D-8AFACEFDB7ED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2288815" y="3787907"/>
                <a:ext cx="263062" cy="1193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F20BDD68-404E-FEEA-2AE5-DE61661392B0}"/>
                  </a:ext>
                </a:extLst>
              </p14:cNvPr>
              <p14:cNvContentPartPr/>
              <p14:nvPr/>
            </p14:nvContentPartPr>
            <p14:xfrm>
              <a:off x="2689395" y="3469932"/>
              <a:ext cx="631553" cy="1406503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F20BDD68-404E-FEEA-2AE5-DE61661392B0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2617382" y="3325934"/>
                <a:ext cx="775219" cy="16941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A593EA3C-9D59-5706-DB1A-378245E37DE0}"/>
                  </a:ext>
                </a:extLst>
              </p14:cNvPr>
              <p14:cNvContentPartPr/>
              <p14:nvPr/>
            </p14:nvContentPartPr>
            <p14:xfrm>
              <a:off x="4796861" y="3296026"/>
              <a:ext cx="361287" cy="1161661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A593EA3C-9D59-5706-DB1A-378245E37DE0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724820" y="3152033"/>
                <a:ext cx="505009" cy="14492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B5ACDECF-4DDA-2401-6EF7-151C6D7A15F7}"/>
                  </a:ext>
                </a:extLst>
              </p14:cNvPr>
              <p14:cNvContentPartPr/>
              <p14:nvPr/>
            </p14:nvContentPartPr>
            <p14:xfrm>
              <a:off x="3097024" y="3545383"/>
              <a:ext cx="532905" cy="908938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B5ACDECF-4DDA-2401-6EF7-151C6D7A15F7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3034054" y="3482387"/>
                <a:ext cx="658485" cy="10345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F55D570D-B51F-34E2-7E8A-E0C51FE04F38}"/>
                  </a:ext>
                </a:extLst>
              </p14:cNvPr>
              <p14:cNvContentPartPr/>
              <p14:nvPr/>
            </p14:nvContentPartPr>
            <p14:xfrm>
              <a:off x="3239658" y="3649879"/>
              <a:ext cx="151786" cy="105005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F55D570D-B51F-34E2-7E8A-E0C51FE04F38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3176564" y="3586948"/>
                <a:ext cx="277613" cy="2305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8764B94B-AB68-4D70-6317-56653D8B5126}"/>
                  </a:ext>
                </a:extLst>
              </p14:cNvPr>
              <p14:cNvContentPartPr/>
              <p14:nvPr/>
            </p14:nvContentPartPr>
            <p14:xfrm>
              <a:off x="3605521" y="3229352"/>
              <a:ext cx="363321" cy="966399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8764B94B-AB68-4D70-6317-56653D8B5126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3542569" y="3166365"/>
                <a:ext cx="488865" cy="10920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D6159664-382F-7894-445E-984770E66C81}"/>
                  </a:ext>
                </a:extLst>
              </p14:cNvPr>
              <p14:cNvContentPartPr/>
              <p14:nvPr/>
            </p14:nvContentPartPr>
            <p14:xfrm>
              <a:off x="3981809" y="3038920"/>
              <a:ext cx="571551" cy="1011909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D6159664-382F-7894-445E-984770E66C81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3918823" y="2975901"/>
                <a:ext cx="697163" cy="11375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5923654A-44E1-D221-08EC-94F31DB84C87}"/>
                  </a:ext>
                </a:extLst>
              </p14:cNvPr>
              <p14:cNvContentPartPr/>
              <p14:nvPr/>
            </p14:nvContentPartPr>
            <p14:xfrm rot="21177616">
              <a:off x="4650225" y="2671767"/>
              <a:ext cx="867496" cy="1808978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5923654A-44E1-D221-08EC-94F31DB84C87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 rot="21177616">
                <a:off x="4587259" y="2608780"/>
                <a:ext cx="993069" cy="19345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5FA21ED5-2CF5-6BE6-19B5-DC359A8F3DDF}"/>
                  </a:ext>
                </a:extLst>
              </p14:cNvPr>
              <p14:cNvContentPartPr/>
              <p14:nvPr/>
            </p14:nvContentPartPr>
            <p14:xfrm>
              <a:off x="2315541" y="2861811"/>
              <a:ext cx="3076920" cy="286776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5FA21ED5-2CF5-6BE6-19B5-DC359A8F3DDF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2225541" y="2682171"/>
                <a:ext cx="3256560" cy="322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799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4B27BBAD-00A0-B3AC-CA13-B8BEFECA616F}"/>
              </a:ext>
            </a:extLst>
          </p:cNvPr>
          <p:cNvGrpSpPr/>
          <p:nvPr/>
        </p:nvGrpSpPr>
        <p:grpSpPr>
          <a:xfrm>
            <a:off x="5397983" y="5451291"/>
            <a:ext cx="1244880" cy="1215360"/>
            <a:chOff x="5397983" y="5451291"/>
            <a:chExt cx="1244880" cy="121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B7A1EFF-B341-48B7-8168-02659F5CECA6}"/>
                    </a:ext>
                  </a:extLst>
                </p14:cNvPr>
                <p14:cNvContentPartPr/>
                <p14:nvPr/>
              </p14:nvContentPartPr>
              <p14:xfrm>
                <a:off x="5397983" y="5659371"/>
                <a:ext cx="1244880" cy="7016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B7A1EFF-B341-48B7-8168-02659F5CECA6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334983" y="5596371"/>
                  <a:ext cx="1370520" cy="82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B29740C-1799-F230-A8A4-A3FFD4933637}"/>
                    </a:ext>
                  </a:extLst>
                </p14:cNvPr>
                <p14:cNvContentPartPr/>
                <p14:nvPr/>
              </p14:nvContentPartPr>
              <p14:xfrm>
                <a:off x="5845823" y="5451291"/>
                <a:ext cx="516960" cy="6285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B29740C-1799-F230-A8A4-A3FFD493363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783183" y="5388291"/>
                  <a:ext cx="642600" cy="75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6F98128-AB8E-1451-0992-6028BFE8F84E}"/>
                    </a:ext>
                  </a:extLst>
                </p14:cNvPr>
                <p14:cNvContentPartPr/>
                <p14:nvPr/>
              </p14:nvContentPartPr>
              <p14:xfrm>
                <a:off x="6308423" y="5867091"/>
                <a:ext cx="149760" cy="115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6F98128-AB8E-1451-0992-6028BFE8F84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245423" y="5804451"/>
                  <a:ext cx="2754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F96176E-3E76-907B-735C-88B4F9FAFEDF}"/>
                    </a:ext>
                  </a:extLst>
                </p14:cNvPr>
                <p14:cNvContentPartPr/>
                <p14:nvPr/>
              </p14:nvContentPartPr>
              <p14:xfrm>
                <a:off x="5631623" y="5772051"/>
                <a:ext cx="360" cy="237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F96176E-3E76-907B-735C-88B4F9FAFED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568623" y="5709411"/>
                  <a:ext cx="1260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C0C1258-4215-0440-4624-697D514F3F06}"/>
                    </a:ext>
                  </a:extLst>
                </p14:cNvPr>
                <p14:cNvContentPartPr/>
                <p14:nvPr/>
              </p14:nvContentPartPr>
              <p14:xfrm>
                <a:off x="5801903" y="6338331"/>
                <a:ext cx="167400" cy="3128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C0C1258-4215-0440-4624-697D514F3F0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739263" y="6275331"/>
                  <a:ext cx="293040" cy="43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1F54430-A359-E4B7-E84F-ADF57C209533}"/>
                    </a:ext>
                  </a:extLst>
                </p14:cNvPr>
                <p14:cNvContentPartPr/>
                <p14:nvPr/>
              </p14:nvContentPartPr>
              <p14:xfrm>
                <a:off x="6028343" y="6377931"/>
                <a:ext cx="119160" cy="2887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1F54430-A359-E4B7-E84F-ADF57C20953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965343" y="6314931"/>
                  <a:ext cx="244800" cy="41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D25B74C-39F3-6116-095E-2C70EC7863F8}"/>
              </a:ext>
            </a:extLst>
          </p:cNvPr>
          <p:cNvGrpSpPr/>
          <p:nvPr/>
        </p:nvGrpSpPr>
        <p:grpSpPr>
          <a:xfrm>
            <a:off x="5751624" y="6503716"/>
            <a:ext cx="404640" cy="191160"/>
            <a:chOff x="5751624" y="6503716"/>
            <a:chExt cx="404640" cy="19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1EDF9E4-5A33-8CAB-3358-5957E7A37D55}"/>
                    </a:ext>
                  </a:extLst>
                </p14:cNvPr>
                <p14:cNvContentPartPr/>
                <p14:nvPr/>
              </p14:nvContentPartPr>
              <p14:xfrm>
                <a:off x="5751624" y="6503716"/>
                <a:ext cx="177120" cy="1054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1EDF9E4-5A33-8CAB-3358-5957E7A37D5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715984" y="6467716"/>
                  <a:ext cx="2487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62EF3CE-F313-4487-6010-E1AE8A592A44}"/>
                    </a:ext>
                  </a:extLst>
                </p14:cNvPr>
                <p14:cNvContentPartPr/>
                <p14:nvPr/>
              </p14:nvContentPartPr>
              <p14:xfrm>
                <a:off x="5876904" y="6512356"/>
                <a:ext cx="89640" cy="1245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62EF3CE-F313-4487-6010-E1AE8A592A4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841264" y="6476356"/>
                  <a:ext cx="16128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B7D75EE-C9A1-E6C7-DEF8-C2DF2C9660BE}"/>
                    </a:ext>
                  </a:extLst>
                </p14:cNvPr>
                <p14:cNvContentPartPr/>
                <p14:nvPr/>
              </p14:nvContentPartPr>
              <p14:xfrm>
                <a:off x="6097224" y="6571036"/>
                <a:ext cx="59040" cy="1238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B7D75EE-C9A1-E6C7-DEF8-C2DF2C9660B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061584" y="6535396"/>
                  <a:ext cx="13068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89A9C9E-181D-E7DC-C736-89E51FA4F4B0}"/>
                    </a:ext>
                  </a:extLst>
                </p14:cNvPr>
                <p14:cNvContentPartPr/>
                <p14:nvPr/>
              </p14:nvContentPartPr>
              <p14:xfrm>
                <a:off x="5945304" y="6567076"/>
                <a:ext cx="198000" cy="63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89A9C9E-181D-E7DC-C736-89E51FA4F4B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909664" y="6531436"/>
                  <a:ext cx="269640" cy="13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AE7B3FA-31DD-E45F-14E5-A2FD0ABBC95F}"/>
                  </a:ext>
                </a:extLst>
              </p14:cNvPr>
              <p14:cNvContentPartPr/>
              <p14:nvPr/>
            </p14:nvContentPartPr>
            <p14:xfrm>
              <a:off x="5502109" y="5783813"/>
              <a:ext cx="735480" cy="5241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AE7B3FA-31DD-E45F-14E5-A2FD0ABBC95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430109" y="5640173"/>
                <a:ext cx="879120" cy="81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4886D32-2A8A-BA86-F868-71442E39B75C}"/>
                  </a:ext>
                </a:extLst>
              </p14:cNvPr>
              <p14:cNvContentPartPr/>
              <p14:nvPr/>
            </p14:nvContentPartPr>
            <p14:xfrm>
              <a:off x="5583109" y="5512373"/>
              <a:ext cx="1029600" cy="6930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4886D32-2A8A-BA86-F868-71442E39B75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511109" y="5368733"/>
                <a:ext cx="1173240" cy="980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oup 62">
            <a:extLst>
              <a:ext uri="{FF2B5EF4-FFF2-40B4-BE49-F238E27FC236}">
                <a16:creationId xmlns:a16="http://schemas.microsoft.com/office/drawing/2014/main" id="{FBDA35EB-5F5C-7B62-6EA7-10CB3D746363}"/>
              </a:ext>
            </a:extLst>
          </p:cNvPr>
          <p:cNvGrpSpPr/>
          <p:nvPr/>
        </p:nvGrpSpPr>
        <p:grpSpPr>
          <a:xfrm>
            <a:off x="346554" y="1240325"/>
            <a:ext cx="5363787" cy="4847806"/>
            <a:chOff x="480714" y="1361579"/>
            <a:chExt cx="5229627" cy="472655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00537BC-10CE-9992-3722-E5B8668087C4}"/>
                    </a:ext>
                  </a:extLst>
                </p14:cNvPr>
                <p14:cNvContentPartPr/>
                <p14:nvPr/>
              </p14:nvContentPartPr>
              <p14:xfrm>
                <a:off x="950061" y="1658331"/>
                <a:ext cx="4760280" cy="431892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00537BC-10CE-9992-3722-E5B8668087C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62317" y="1482822"/>
                  <a:ext cx="4935417" cy="46695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BB008891-4A2F-F8FC-9DE5-083BC89E8605}"/>
                    </a:ext>
                  </a:extLst>
                </p14:cNvPr>
                <p14:cNvContentPartPr/>
                <p14:nvPr/>
              </p14:nvContentPartPr>
              <p14:xfrm>
                <a:off x="2182172" y="2746525"/>
                <a:ext cx="214920" cy="14868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BB008891-4A2F-F8FC-9DE5-083BC89E860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120616" y="2685159"/>
                  <a:ext cx="337681" cy="2710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B226A3C4-0B2E-E32D-E92B-CC2FCA6B2574}"/>
                    </a:ext>
                  </a:extLst>
                </p14:cNvPr>
                <p14:cNvContentPartPr/>
                <p14:nvPr/>
              </p14:nvContentPartPr>
              <p14:xfrm>
                <a:off x="1980212" y="2598565"/>
                <a:ext cx="754560" cy="12870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B226A3C4-0B2E-E32D-E92B-CC2FCA6B257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918794" y="2537129"/>
                  <a:ext cx="877044" cy="140952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D43C2CDA-D7CE-B858-F1F3-87DCDFA305E8}"/>
                    </a:ext>
                  </a:extLst>
                </p14:cNvPr>
                <p14:cNvContentPartPr/>
                <p14:nvPr/>
              </p14:nvContentPartPr>
              <p14:xfrm rot="21302743">
                <a:off x="498452" y="2506765"/>
                <a:ext cx="1751760" cy="21276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D43C2CDA-D7CE-B858-F1F3-87DCDFA305E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21302743">
                  <a:off x="437030" y="2445335"/>
                  <a:ext cx="1874253" cy="225011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6A4E77A3-E34E-9ECB-3C62-A2DB3132D5B1}"/>
                    </a:ext>
                  </a:extLst>
                </p14:cNvPr>
                <p14:cNvContentPartPr/>
                <p14:nvPr/>
              </p14:nvContentPartPr>
              <p14:xfrm rot="21177616">
                <a:off x="4179447" y="1361579"/>
                <a:ext cx="1228320" cy="256140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6A4E77A3-E34E-9ECB-3C62-A2DB3132D5B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 rot="21177616">
                  <a:off x="4118031" y="1300159"/>
                  <a:ext cx="1350801" cy="268389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ACF99F38-B7A6-236B-0751-3BA5701A7618}"/>
                    </a:ext>
                  </a:extLst>
                </p14:cNvPr>
                <p14:cNvContentPartPr/>
                <p14:nvPr/>
              </p14:nvContentPartPr>
              <p14:xfrm>
                <a:off x="3291594" y="1927611"/>
                <a:ext cx="707040" cy="13536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ACF99F38-B7A6-236B-0751-3BA5701A761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221381" y="1787196"/>
                  <a:ext cx="847114" cy="163407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08C70DB1-864E-B0EF-FD50-F952E837690D}"/>
                    </a:ext>
                  </a:extLst>
                </p14:cNvPr>
                <p14:cNvContentPartPr/>
                <p14:nvPr/>
              </p14:nvContentPartPr>
              <p14:xfrm>
                <a:off x="2009634" y="2667051"/>
                <a:ext cx="693000" cy="11642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08C70DB1-864E-B0EF-FD50-F952E837690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939421" y="2526654"/>
                  <a:ext cx="833074" cy="144468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2D9D5C5B-19DA-2A74-E6E3-9F5687F4743E}"/>
                    </a:ext>
                  </a:extLst>
                </p14:cNvPr>
                <p14:cNvContentPartPr/>
                <p14:nvPr/>
              </p14:nvContentPartPr>
              <p14:xfrm>
                <a:off x="480714" y="2608371"/>
                <a:ext cx="1214640" cy="191448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2D9D5C5B-19DA-2A74-E6E3-9F5687F4743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10524" y="2467962"/>
                  <a:ext cx="1354669" cy="219494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8237FA8A-C9F1-7516-FF84-C0E08FBCEE3A}"/>
                    </a:ext>
                  </a:extLst>
                </p14:cNvPr>
                <p14:cNvContentPartPr/>
                <p14:nvPr/>
              </p14:nvContentPartPr>
              <p14:xfrm>
                <a:off x="1403034" y="2491731"/>
                <a:ext cx="894240" cy="19915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8237FA8A-C9F1-7516-FF84-C0E08FBCEE3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332842" y="2351335"/>
                  <a:ext cx="1034272" cy="227196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D600127-5650-32C7-14F5-FC94AC06ABCB}"/>
                    </a:ext>
                  </a:extLst>
                </p14:cNvPr>
                <p14:cNvContentPartPr/>
                <p14:nvPr/>
              </p14:nvContentPartPr>
              <p14:xfrm>
                <a:off x="2740074" y="2180331"/>
                <a:ext cx="422280" cy="13194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D600127-5650-32C7-14F5-FC94AC06ABC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669928" y="2039932"/>
                  <a:ext cx="562222" cy="159984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FE00176C-5F36-5152-50B4-0779738EAD15}"/>
                    </a:ext>
                  </a:extLst>
                </p14:cNvPr>
                <p14:cNvContentPartPr/>
                <p14:nvPr/>
              </p14:nvContentPartPr>
              <p14:xfrm>
                <a:off x="4387074" y="2245491"/>
                <a:ext cx="511560" cy="164484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FE00176C-5F36-5152-50B4-0779738EAD1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316853" y="2105086"/>
                  <a:ext cx="651651" cy="19252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3A398A4F-EBE9-6A35-7EB7-55185E4CD9BC}"/>
                    </a:ext>
                  </a:extLst>
                </p14:cNvPr>
                <p14:cNvContentPartPr/>
                <p14:nvPr/>
              </p14:nvContentPartPr>
              <p14:xfrm>
                <a:off x="4141914" y="1371411"/>
                <a:ext cx="1122480" cy="11048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3A398A4F-EBE9-6A35-7EB7-55185E4CD9B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071715" y="1231025"/>
                  <a:ext cx="1262527" cy="13852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E57A4A48-D8FC-6691-552E-AC10F07ED082}"/>
                    </a:ext>
                  </a:extLst>
                </p14:cNvPr>
                <p14:cNvContentPartPr/>
                <p14:nvPr/>
              </p14:nvContentPartPr>
              <p14:xfrm>
                <a:off x="2700212" y="2151085"/>
                <a:ext cx="514440" cy="13683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E57A4A48-D8FC-6691-552E-AC10F07ED08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638844" y="2089684"/>
                  <a:ext cx="636826" cy="14908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C553C83B-F93D-B939-D5D4-AAEA87E0C166}"/>
                    </a:ext>
                  </a:extLst>
                </p14:cNvPr>
                <p14:cNvContentPartPr/>
                <p14:nvPr/>
              </p14:nvContentPartPr>
              <p14:xfrm>
                <a:off x="3233012" y="1881445"/>
                <a:ext cx="809280" cy="14328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C553C83B-F93D-B939-D5D4-AAEA87E0C16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171597" y="1820004"/>
                  <a:ext cx="931760" cy="155533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B898F854-7131-C446-E852-3B0B097A3F36}"/>
                    </a:ext>
                  </a:extLst>
                </p14:cNvPr>
                <p14:cNvContentPartPr/>
                <p14:nvPr/>
              </p14:nvContentPartPr>
              <p14:xfrm>
                <a:off x="1526061" y="2467251"/>
                <a:ext cx="465120" cy="6184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B898F854-7131-C446-E852-3B0B097A3F3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490984" y="2432150"/>
                  <a:ext cx="534923" cy="68833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79E78374-CB7E-50E9-EE16-4028123B0AC8}"/>
                    </a:ext>
                  </a:extLst>
                </p14:cNvPr>
                <p14:cNvContentPartPr/>
                <p14:nvPr/>
              </p14:nvContentPartPr>
              <p14:xfrm>
                <a:off x="2679861" y="3283731"/>
                <a:ext cx="2316600" cy="222660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79E78374-CB7E-50E9-EE16-4028123B0AC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644761" y="3248984"/>
                  <a:ext cx="2386449" cy="229644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76CB42AE-03D9-09EF-F600-FB62B424422C}"/>
                    </a:ext>
                  </a:extLst>
                </p14:cNvPr>
                <p14:cNvContentPartPr/>
                <p14:nvPr/>
              </p14:nvContentPartPr>
              <p14:xfrm>
                <a:off x="1152381" y="4577931"/>
                <a:ext cx="3875040" cy="151020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76CB42AE-03D9-09EF-F600-FB62B424422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117284" y="4542835"/>
                  <a:ext cx="3944883" cy="15800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C6A46502-DC6F-B898-E9BB-5A5CE7A5F3DE}"/>
                    </a:ext>
                  </a:extLst>
                </p14:cNvPr>
                <p14:cNvContentPartPr/>
                <p14:nvPr/>
              </p14:nvContentPartPr>
              <p14:xfrm>
                <a:off x="1667901" y="4318011"/>
                <a:ext cx="3336480" cy="15688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C6A46502-DC6F-B898-E9BB-5A5CE7A5F3D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633153" y="4282913"/>
                  <a:ext cx="3406326" cy="163872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B9C399DE-BBA0-E62D-AC88-5F96F85EE590}"/>
                    </a:ext>
                  </a:extLst>
                </p14:cNvPr>
                <p14:cNvContentPartPr/>
                <p14:nvPr/>
              </p14:nvContentPartPr>
              <p14:xfrm>
                <a:off x="3125181" y="2160891"/>
                <a:ext cx="299160" cy="699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B9C399DE-BBA0-E62D-AC88-5F96F85EE59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090068" y="2126145"/>
                  <a:ext cx="369034" cy="76968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2854A8A1-0081-57BA-BF43-2A73D8BD4F51}"/>
                    </a:ext>
                  </a:extLst>
                </p14:cNvPr>
                <p14:cNvContentPartPr/>
                <p14:nvPr/>
              </p14:nvContentPartPr>
              <p14:xfrm>
                <a:off x="3125181" y="3478851"/>
                <a:ext cx="1963440" cy="20271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2854A8A1-0081-57BA-BF43-2A73D8BD4F5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090082" y="3444100"/>
                  <a:ext cx="2033287" cy="20970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AC5BE394-C95B-AAE2-2AAB-DC11C20656D5}"/>
                    </a:ext>
                  </a:extLst>
                </p14:cNvPr>
                <p14:cNvContentPartPr/>
                <p14:nvPr/>
              </p14:nvContentPartPr>
              <p14:xfrm>
                <a:off x="2698941" y="2872971"/>
                <a:ext cx="168840" cy="3398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AC5BE394-C95B-AAE2-2AAB-DC11C20656D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664190" y="2838215"/>
                  <a:ext cx="238693" cy="40970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4A488FC5-8A75-6BCF-8B4C-F4FD6EF8F2FE}"/>
                    </a:ext>
                  </a:extLst>
                </p14:cNvPr>
                <p14:cNvContentPartPr/>
                <p14:nvPr/>
              </p14:nvContentPartPr>
              <p14:xfrm>
                <a:off x="3476901" y="1944891"/>
                <a:ext cx="181080" cy="16380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4A488FC5-8A75-6BCF-8B4C-F4FD6EF8F2F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442159" y="1909816"/>
                  <a:ext cx="250915" cy="23359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A7C1C0C2-B9EF-CE8D-F1D2-EF983C7A6BA3}"/>
                    </a:ext>
                  </a:extLst>
                </p14:cNvPr>
                <p14:cNvContentPartPr/>
                <p14:nvPr/>
              </p14:nvContentPartPr>
              <p14:xfrm>
                <a:off x="2330301" y="4359051"/>
                <a:ext cx="2685240" cy="143100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A7C1C0C2-B9EF-CE8D-F1D2-EF983C7A6BA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295200" y="4324294"/>
                  <a:ext cx="2755091" cy="15008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646086F1-077B-3CEC-A052-89F2FA68DF81}"/>
                    </a:ext>
                  </a:extLst>
                </p14:cNvPr>
                <p14:cNvContentPartPr/>
                <p14:nvPr/>
              </p14:nvContentPartPr>
              <p14:xfrm>
                <a:off x="2412381" y="3823011"/>
                <a:ext cx="2575440" cy="179820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646086F1-077B-3CEC-A052-89F2FA68DF8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377279" y="3788261"/>
                  <a:ext cx="2645293" cy="186805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4B01EEE7-A6BA-3165-3975-A0664E0DC161}"/>
                    </a:ext>
                  </a:extLst>
                </p14:cNvPr>
                <p14:cNvContentPartPr/>
                <p14:nvPr/>
              </p14:nvContentPartPr>
              <p14:xfrm>
                <a:off x="4637901" y="3904011"/>
                <a:ext cx="750240" cy="15357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4B01EEE7-A6BA-3165-3975-A0664E0DC16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602794" y="3868908"/>
                  <a:ext cx="820103" cy="160561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3AE83692-533A-2F6D-81AE-4E24254C01BC}"/>
                    </a:ext>
                  </a:extLst>
                </p14:cNvPr>
                <p14:cNvContentPartPr/>
                <p14:nvPr/>
              </p14:nvContentPartPr>
              <p14:xfrm>
                <a:off x="5293995" y="1614050"/>
                <a:ext cx="264809" cy="3711778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3AE83692-533A-2F6D-81AE-4E24254C01B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259179" y="1578947"/>
                  <a:ext cx="334792" cy="378163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AFCA23CE-2D51-6F90-8708-8739A75284B5}"/>
                    </a:ext>
                  </a:extLst>
                </p14:cNvPr>
                <p14:cNvContentPartPr/>
                <p14:nvPr/>
              </p14:nvContentPartPr>
              <p14:xfrm>
                <a:off x="4078461" y="1650411"/>
                <a:ext cx="396000" cy="132120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AFCA23CE-2D51-6F90-8708-8739A75284B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043706" y="1615310"/>
                  <a:ext cx="465862" cy="139105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A508B172-3427-6715-257F-44A64407809A}"/>
                    </a:ext>
                  </a:extLst>
                </p14:cNvPr>
                <p14:cNvContentPartPr/>
                <p14:nvPr/>
              </p14:nvContentPartPr>
              <p14:xfrm>
                <a:off x="4038872" y="2035395"/>
                <a:ext cx="361800" cy="12708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A508B172-3427-6715-257F-44A64407809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003746" y="2000641"/>
                  <a:ext cx="431701" cy="13406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3F130E28-77E7-4243-EC00-6CF3231A734A}"/>
                    </a:ext>
                  </a:extLst>
                </p14:cNvPr>
                <p14:cNvContentPartPr/>
                <p14:nvPr/>
              </p14:nvContentPartPr>
              <p14:xfrm>
                <a:off x="3640701" y="3256731"/>
                <a:ext cx="1567080" cy="227124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3F130E28-77E7-4243-EC00-6CF3231A734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605955" y="3221983"/>
                  <a:ext cx="1636923" cy="23410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96A93D96-2BBA-A269-CB68-00266BBD3CF1}"/>
                    </a:ext>
                  </a:extLst>
                </p14:cNvPr>
                <p14:cNvContentPartPr/>
                <p14:nvPr/>
              </p14:nvContentPartPr>
              <p14:xfrm>
                <a:off x="4344141" y="3838851"/>
                <a:ext cx="942120" cy="157500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96A93D96-2BBA-A269-CB68-00266BBD3CF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309391" y="3804108"/>
                  <a:ext cx="1011972" cy="1644836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7898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"/>
    </mc:Choice>
    <mc:Fallback xmlns="">
      <p:transition advClick="0" advTm="1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82">
            <a:extLst>
              <a:ext uri="{FF2B5EF4-FFF2-40B4-BE49-F238E27FC236}">
                <a16:creationId xmlns:a16="http://schemas.microsoft.com/office/drawing/2014/main" id="{CC8D7D56-5E94-1C84-40D3-6D9A10E174B2}"/>
              </a:ext>
            </a:extLst>
          </p:cNvPr>
          <p:cNvGrpSpPr/>
          <p:nvPr/>
        </p:nvGrpSpPr>
        <p:grpSpPr>
          <a:xfrm>
            <a:off x="5422584" y="5504716"/>
            <a:ext cx="1223280" cy="1130744"/>
            <a:chOff x="5422584" y="5504716"/>
            <a:chExt cx="1223280" cy="113074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61C990A-38E8-47F4-B55D-BDD8EA2A1250}"/>
                    </a:ext>
                  </a:extLst>
                </p14:cNvPr>
                <p14:cNvContentPartPr/>
                <p14:nvPr/>
              </p14:nvContentPartPr>
              <p14:xfrm>
                <a:off x="5628504" y="5821156"/>
                <a:ext cx="360" cy="17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61C990A-38E8-47F4-B55D-BDD8EA2A1250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565504" y="5756816"/>
                  <a:ext cx="126000" cy="1455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2813EE3-705C-99FA-2BE1-D3E6D3E54A62}"/>
                    </a:ext>
                  </a:extLst>
                </p14:cNvPr>
                <p14:cNvContentPartPr/>
                <p14:nvPr/>
              </p14:nvContentPartPr>
              <p14:xfrm>
                <a:off x="5422584" y="5654476"/>
                <a:ext cx="221040" cy="3258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2813EE3-705C-99FA-2BE1-D3E6D3E54A6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359584" y="5591546"/>
                  <a:ext cx="346680" cy="45130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7C0A1B5-4F03-37C3-55A4-51CA475EE401}"/>
                    </a:ext>
                  </a:extLst>
                </p14:cNvPr>
                <p14:cNvContentPartPr/>
                <p14:nvPr/>
              </p14:nvContentPartPr>
              <p14:xfrm>
                <a:off x="5629584" y="5646556"/>
                <a:ext cx="266400" cy="1886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7C0A1B5-4F03-37C3-55A4-51CA475EE40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566584" y="5583556"/>
                  <a:ext cx="39204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918520E6-3B2B-75D3-F7C8-E08911017D29}"/>
                    </a:ext>
                  </a:extLst>
                </p14:cNvPr>
                <p14:cNvContentPartPr/>
                <p14:nvPr/>
              </p14:nvContentPartPr>
              <p14:xfrm>
                <a:off x="5513304" y="5930956"/>
                <a:ext cx="952560" cy="3934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918520E6-3B2B-75D3-F7C8-E08911017D2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450304" y="5867898"/>
                  <a:ext cx="1078200" cy="51923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71E54CA-C00D-BE96-6DA6-6716EB5F82CD}"/>
                    </a:ext>
                  </a:extLst>
                </p14:cNvPr>
                <p14:cNvContentPartPr/>
                <p14:nvPr/>
              </p14:nvContentPartPr>
              <p14:xfrm>
                <a:off x="6405024" y="5740516"/>
                <a:ext cx="240840" cy="3060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71E54CA-C00D-BE96-6DA6-6716EB5F82C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341930" y="5677516"/>
                  <a:ext cx="366668" cy="43164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8AD7F026-78FE-4DE0-C693-A9924A2BD11D}"/>
                </a:ext>
              </a:extLst>
            </p:cNvPr>
            <p:cNvGrpSpPr/>
            <p:nvPr/>
          </p:nvGrpSpPr>
          <p:grpSpPr>
            <a:xfrm>
              <a:off x="5903544" y="5504716"/>
              <a:ext cx="496440" cy="669240"/>
              <a:chOff x="5903544" y="5504716"/>
              <a:chExt cx="496440" cy="6692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9B803777-A7C2-315E-D6B4-119744E136D0}"/>
                      </a:ext>
                    </a:extLst>
                  </p14:cNvPr>
                  <p14:cNvContentPartPr/>
                  <p14:nvPr/>
                </p14:nvContentPartPr>
                <p14:xfrm>
                  <a:off x="5903544" y="5768596"/>
                  <a:ext cx="108000" cy="87480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9B803777-A7C2-315E-D6B4-119744E136D0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5867904" y="5732956"/>
                    <a:ext cx="179640" cy="159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48" name="Ink 47">
                    <a:extLst>
                      <a:ext uri="{FF2B5EF4-FFF2-40B4-BE49-F238E27FC236}">
                        <a16:creationId xmlns:a16="http://schemas.microsoft.com/office/drawing/2014/main" id="{8EFEB96E-978D-F3F1-585C-066107015388}"/>
                      </a:ext>
                    </a:extLst>
                  </p14:cNvPr>
                  <p14:cNvContentPartPr/>
                  <p14:nvPr/>
                </p14:nvContentPartPr>
                <p14:xfrm>
                  <a:off x="6043584" y="5797036"/>
                  <a:ext cx="9360" cy="35640"/>
                </p14:xfrm>
              </p:contentPart>
            </mc:Choice>
            <mc:Fallback xmlns="">
              <p:pic>
                <p:nvPicPr>
                  <p:cNvPr id="48" name="Ink 47">
                    <a:extLst>
                      <a:ext uri="{FF2B5EF4-FFF2-40B4-BE49-F238E27FC236}">
                        <a16:creationId xmlns:a16="http://schemas.microsoft.com/office/drawing/2014/main" id="{8EFEB96E-978D-F3F1-585C-066107015388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6007944" y="5761036"/>
                    <a:ext cx="81000" cy="107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49" name="Ink 48">
                    <a:extLst>
                      <a:ext uri="{FF2B5EF4-FFF2-40B4-BE49-F238E27FC236}">
                        <a16:creationId xmlns:a16="http://schemas.microsoft.com/office/drawing/2014/main" id="{217BEE85-64AD-8626-6FB1-CBD0AB24013D}"/>
                      </a:ext>
                    </a:extLst>
                  </p14:cNvPr>
                  <p14:cNvContentPartPr/>
                  <p14:nvPr/>
                </p14:nvContentPartPr>
                <p14:xfrm>
                  <a:off x="6084624" y="5649796"/>
                  <a:ext cx="93600" cy="267840"/>
                </p14:xfrm>
              </p:contentPart>
            </mc:Choice>
            <mc:Fallback xmlns="">
              <p:pic>
                <p:nvPicPr>
                  <p:cNvPr id="49" name="Ink 48">
                    <a:extLst>
                      <a:ext uri="{FF2B5EF4-FFF2-40B4-BE49-F238E27FC236}">
                        <a16:creationId xmlns:a16="http://schemas.microsoft.com/office/drawing/2014/main" id="{217BEE85-64AD-8626-6FB1-CBD0AB24013D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6048624" y="5614156"/>
                    <a:ext cx="165240" cy="339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50" name="Ink 49">
                    <a:extLst>
                      <a:ext uri="{FF2B5EF4-FFF2-40B4-BE49-F238E27FC236}">
                        <a16:creationId xmlns:a16="http://schemas.microsoft.com/office/drawing/2014/main" id="{5B248C44-FDBF-F274-D791-A90263282D9C}"/>
                      </a:ext>
                    </a:extLst>
                  </p14:cNvPr>
                  <p14:cNvContentPartPr/>
                  <p14:nvPr/>
                </p14:nvContentPartPr>
                <p14:xfrm>
                  <a:off x="6185784" y="5619196"/>
                  <a:ext cx="68760" cy="295200"/>
                </p14:xfrm>
              </p:contentPart>
            </mc:Choice>
            <mc:Fallback xmlns="">
              <p:pic>
                <p:nvPicPr>
                  <p:cNvPr id="50" name="Ink 49">
                    <a:extLst>
                      <a:ext uri="{FF2B5EF4-FFF2-40B4-BE49-F238E27FC236}">
                        <a16:creationId xmlns:a16="http://schemas.microsoft.com/office/drawing/2014/main" id="{5B248C44-FDBF-F274-D791-A90263282D9C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6149784" y="5583196"/>
                    <a:ext cx="140400" cy="366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51" name="Ink 50">
                    <a:extLst>
                      <a:ext uri="{FF2B5EF4-FFF2-40B4-BE49-F238E27FC236}">
                        <a16:creationId xmlns:a16="http://schemas.microsoft.com/office/drawing/2014/main" id="{805BE9D4-1AB5-7D12-BFEA-22DB56DD2612}"/>
                      </a:ext>
                    </a:extLst>
                  </p14:cNvPr>
                  <p14:cNvContentPartPr/>
                  <p14:nvPr/>
                </p14:nvContentPartPr>
                <p14:xfrm>
                  <a:off x="6234384" y="5675356"/>
                  <a:ext cx="85680" cy="175680"/>
                </p14:xfrm>
              </p:contentPart>
            </mc:Choice>
            <mc:Fallback xmlns="">
              <p:pic>
                <p:nvPicPr>
                  <p:cNvPr id="51" name="Ink 50">
                    <a:extLst>
                      <a:ext uri="{FF2B5EF4-FFF2-40B4-BE49-F238E27FC236}">
                        <a16:creationId xmlns:a16="http://schemas.microsoft.com/office/drawing/2014/main" id="{805BE9D4-1AB5-7D12-BFEA-22DB56DD2612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6198744" y="5639716"/>
                    <a:ext cx="157320" cy="247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52" name="Ink 51">
                    <a:extLst>
                      <a:ext uri="{FF2B5EF4-FFF2-40B4-BE49-F238E27FC236}">
                        <a16:creationId xmlns:a16="http://schemas.microsoft.com/office/drawing/2014/main" id="{7A65E40B-04AB-7C01-AF36-9F953EAC9995}"/>
                      </a:ext>
                    </a:extLst>
                  </p14:cNvPr>
                  <p14:cNvContentPartPr/>
                  <p14:nvPr/>
                </p14:nvContentPartPr>
                <p14:xfrm>
                  <a:off x="6246264" y="5600836"/>
                  <a:ext cx="137520" cy="398520"/>
                </p14:xfrm>
              </p:contentPart>
            </mc:Choice>
            <mc:Fallback xmlns="">
              <p:pic>
                <p:nvPicPr>
                  <p:cNvPr id="52" name="Ink 51">
                    <a:extLst>
                      <a:ext uri="{FF2B5EF4-FFF2-40B4-BE49-F238E27FC236}">
                        <a16:creationId xmlns:a16="http://schemas.microsoft.com/office/drawing/2014/main" id="{7A65E40B-04AB-7C01-AF36-9F953EAC9995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6210624" y="5565196"/>
                    <a:ext cx="209160" cy="470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53" name="Ink 52">
                    <a:extLst>
                      <a:ext uri="{FF2B5EF4-FFF2-40B4-BE49-F238E27FC236}">
                        <a16:creationId xmlns:a16="http://schemas.microsoft.com/office/drawing/2014/main" id="{69EB88CE-B0AE-B361-99B3-0BD2D21AE959}"/>
                      </a:ext>
                    </a:extLst>
                  </p14:cNvPr>
                  <p14:cNvContentPartPr/>
                  <p14:nvPr/>
                </p14:nvContentPartPr>
                <p14:xfrm>
                  <a:off x="5954304" y="5932396"/>
                  <a:ext cx="170280" cy="78840"/>
                </p14:xfrm>
              </p:contentPart>
            </mc:Choice>
            <mc:Fallback xmlns="">
              <p:pic>
                <p:nvPicPr>
                  <p:cNvPr id="53" name="Ink 52">
                    <a:extLst>
                      <a:ext uri="{FF2B5EF4-FFF2-40B4-BE49-F238E27FC236}">
                        <a16:creationId xmlns:a16="http://schemas.microsoft.com/office/drawing/2014/main" id="{69EB88CE-B0AE-B361-99B3-0BD2D21AE959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5918664" y="5896396"/>
                    <a:ext cx="241920" cy="150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0A32668D-BCB4-7382-39A5-D754D82B0C93}"/>
                      </a:ext>
                    </a:extLst>
                  </p14:cNvPr>
                  <p14:cNvContentPartPr/>
                  <p14:nvPr/>
                </p14:nvContentPartPr>
                <p14:xfrm>
                  <a:off x="6027744" y="5950756"/>
                  <a:ext cx="127440" cy="92520"/>
                </p14:xfrm>
              </p:contentPart>
            </mc:Choice>
            <mc:Fallback xmlns=""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0A32668D-BCB4-7382-39A5-D754D82B0C93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5992104" y="5914756"/>
                    <a:ext cx="199080" cy="164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55" name="Ink 54">
                    <a:extLst>
                      <a:ext uri="{FF2B5EF4-FFF2-40B4-BE49-F238E27FC236}">
                        <a16:creationId xmlns:a16="http://schemas.microsoft.com/office/drawing/2014/main" id="{69A3F290-839E-8CA7-9EB9-95B99455E173}"/>
                      </a:ext>
                    </a:extLst>
                  </p14:cNvPr>
                  <p14:cNvContentPartPr/>
                  <p14:nvPr/>
                </p14:nvContentPartPr>
                <p14:xfrm>
                  <a:off x="6083184" y="5996116"/>
                  <a:ext cx="151560" cy="95040"/>
                </p14:xfrm>
              </p:contentPart>
            </mc:Choice>
            <mc:Fallback xmlns="">
              <p:pic>
                <p:nvPicPr>
                  <p:cNvPr id="55" name="Ink 54">
                    <a:extLst>
                      <a:ext uri="{FF2B5EF4-FFF2-40B4-BE49-F238E27FC236}">
                        <a16:creationId xmlns:a16="http://schemas.microsoft.com/office/drawing/2014/main" id="{69A3F290-839E-8CA7-9EB9-95B99455E173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6047544" y="5960116"/>
                    <a:ext cx="223200" cy="166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56" name="Ink 55">
                    <a:extLst>
                      <a:ext uri="{FF2B5EF4-FFF2-40B4-BE49-F238E27FC236}">
                        <a16:creationId xmlns:a16="http://schemas.microsoft.com/office/drawing/2014/main" id="{6535B0BC-2A83-138B-2998-0D0B984A9F7E}"/>
                      </a:ext>
                    </a:extLst>
                  </p14:cNvPr>
                  <p14:cNvContentPartPr/>
                  <p14:nvPr/>
                </p14:nvContentPartPr>
                <p14:xfrm>
                  <a:off x="6178944" y="5926996"/>
                  <a:ext cx="221040" cy="246960"/>
                </p14:xfrm>
              </p:contentPart>
            </mc:Choice>
            <mc:Fallback xmlns="">
              <p:pic>
                <p:nvPicPr>
                  <p:cNvPr id="56" name="Ink 55">
                    <a:extLst>
                      <a:ext uri="{FF2B5EF4-FFF2-40B4-BE49-F238E27FC236}">
                        <a16:creationId xmlns:a16="http://schemas.microsoft.com/office/drawing/2014/main" id="{6535B0BC-2A83-138B-2998-0D0B984A9F7E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6142944" y="5891356"/>
                    <a:ext cx="292680" cy="318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2">
                <p14:nvContentPartPr>
                  <p14:cNvPr id="57" name="Ink 56">
                    <a:extLst>
                      <a:ext uri="{FF2B5EF4-FFF2-40B4-BE49-F238E27FC236}">
                        <a16:creationId xmlns:a16="http://schemas.microsoft.com/office/drawing/2014/main" id="{9EFDE0ED-101B-3E86-BA10-AD14663270C4}"/>
                      </a:ext>
                    </a:extLst>
                  </p14:cNvPr>
                  <p14:cNvContentPartPr/>
                  <p14:nvPr/>
                </p14:nvContentPartPr>
                <p14:xfrm>
                  <a:off x="6336624" y="5504716"/>
                  <a:ext cx="13320" cy="78840"/>
                </p14:xfrm>
              </p:contentPart>
            </mc:Choice>
            <mc:Fallback xmlns="">
              <p:pic>
                <p:nvPicPr>
                  <p:cNvPr id="57" name="Ink 56">
                    <a:extLst>
                      <a:ext uri="{FF2B5EF4-FFF2-40B4-BE49-F238E27FC236}">
                        <a16:creationId xmlns:a16="http://schemas.microsoft.com/office/drawing/2014/main" id="{9EFDE0ED-101B-3E86-BA10-AD14663270C4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6300984" y="5469076"/>
                    <a:ext cx="84960" cy="15048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5086333B-C2EA-E856-1368-F91B2CB8111E}"/>
                </a:ext>
              </a:extLst>
            </p:cNvPr>
            <p:cNvGrpSpPr/>
            <p:nvPr/>
          </p:nvGrpSpPr>
          <p:grpSpPr>
            <a:xfrm>
              <a:off x="5751960" y="6309676"/>
              <a:ext cx="425160" cy="325784"/>
              <a:chOff x="5751960" y="6309676"/>
              <a:chExt cx="425160" cy="325784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4">
                <p14:nvContentPartPr>
                  <p14:cNvPr id="38" name="Ink 37">
                    <a:extLst>
                      <a:ext uri="{FF2B5EF4-FFF2-40B4-BE49-F238E27FC236}">
                        <a16:creationId xmlns:a16="http://schemas.microsoft.com/office/drawing/2014/main" id="{A319A820-11EE-CF14-CA33-17C04A193414}"/>
                      </a:ext>
                    </a:extLst>
                  </p14:cNvPr>
                  <p14:cNvContentPartPr/>
                  <p14:nvPr/>
                </p14:nvContentPartPr>
                <p14:xfrm>
                  <a:off x="5779704" y="6323356"/>
                  <a:ext cx="216720" cy="300240"/>
                </p14:xfrm>
              </p:contentPart>
            </mc:Choice>
            <mc:Fallback xmlns="">
              <p:pic>
                <p:nvPicPr>
                  <p:cNvPr id="38" name="Ink 37">
                    <a:extLst>
                      <a:ext uri="{FF2B5EF4-FFF2-40B4-BE49-F238E27FC236}">
                        <a16:creationId xmlns:a16="http://schemas.microsoft.com/office/drawing/2014/main" id="{A319A820-11EE-CF14-CA33-17C04A193414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5717064" y="6260356"/>
                    <a:ext cx="342360" cy="425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0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5D75EEC7-5C10-0AC7-3938-B3CA5CFAC5A3}"/>
                      </a:ext>
                    </a:extLst>
                  </p14:cNvPr>
                  <p14:cNvContentPartPr/>
                  <p14:nvPr/>
                </p14:nvContentPartPr>
                <p14:xfrm>
                  <a:off x="6081384" y="6309676"/>
                  <a:ext cx="89640" cy="311400"/>
                </p14:xfrm>
              </p:contentPart>
            </mc:Choice>
            <mc:Fallback xmlns=""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5D75EEC7-5C10-0AC7-3938-B3CA5CFAC5A3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6018744" y="6246676"/>
                    <a:ext cx="215280" cy="437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2">
                <p14:nvContentPartPr>
                  <p14:cNvPr id="75" name="Ink 74">
                    <a:extLst>
                      <a:ext uri="{FF2B5EF4-FFF2-40B4-BE49-F238E27FC236}">
                        <a16:creationId xmlns:a16="http://schemas.microsoft.com/office/drawing/2014/main" id="{CF345019-EC61-C0AE-44A6-21F2CBAB383F}"/>
                      </a:ext>
                    </a:extLst>
                  </p14:cNvPr>
                  <p14:cNvContentPartPr/>
                  <p14:nvPr/>
                </p14:nvContentPartPr>
                <p14:xfrm>
                  <a:off x="5751960" y="6495060"/>
                  <a:ext cx="215280" cy="42120"/>
                </p14:xfrm>
              </p:contentPart>
            </mc:Choice>
            <mc:Fallback xmlns="">
              <p:pic>
                <p:nvPicPr>
                  <p:cNvPr id="75" name="Ink 74">
                    <a:extLst>
                      <a:ext uri="{FF2B5EF4-FFF2-40B4-BE49-F238E27FC236}">
                        <a16:creationId xmlns:a16="http://schemas.microsoft.com/office/drawing/2014/main" id="{CF345019-EC61-C0AE-44A6-21F2CBAB383F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5715960" y="6459420"/>
                    <a:ext cx="286920" cy="113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76" name="Ink 75">
                    <a:extLst>
                      <a:ext uri="{FF2B5EF4-FFF2-40B4-BE49-F238E27FC236}">
                        <a16:creationId xmlns:a16="http://schemas.microsoft.com/office/drawing/2014/main" id="{957364B7-FC00-0042-94C0-BDD58D671409}"/>
                      </a:ext>
                    </a:extLst>
                  </p14:cNvPr>
                  <p14:cNvContentPartPr/>
                  <p14:nvPr/>
                </p14:nvContentPartPr>
                <p14:xfrm>
                  <a:off x="5849520" y="6530340"/>
                  <a:ext cx="111600" cy="105120"/>
                </p14:xfrm>
              </p:contentPart>
            </mc:Choice>
            <mc:Fallback xmlns="">
              <p:pic>
                <p:nvPicPr>
                  <p:cNvPr id="76" name="Ink 75">
                    <a:extLst>
                      <a:ext uri="{FF2B5EF4-FFF2-40B4-BE49-F238E27FC236}">
                        <a16:creationId xmlns:a16="http://schemas.microsoft.com/office/drawing/2014/main" id="{957364B7-FC00-0042-94C0-BDD58D671409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5813520" y="6494340"/>
                    <a:ext cx="183240" cy="176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6">
                <p14:nvContentPartPr>
                  <p14:cNvPr id="78" name="Ink 77">
                    <a:extLst>
                      <a:ext uri="{FF2B5EF4-FFF2-40B4-BE49-F238E27FC236}">
                        <a16:creationId xmlns:a16="http://schemas.microsoft.com/office/drawing/2014/main" id="{1BC5D134-BB7C-F089-030B-6004F013BA66}"/>
                      </a:ext>
                    </a:extLst>
                  </p14:cNvPr>
                  <p14:cNvContentPartPr/>
                  <p14:nvPr/>
                </p14:nvContentPartPr>
                <p14:xfrm>
                  <a:off x="6021600" y="6519540"/>
                  <a:ext cx="131400" cy="90360"/>
                </p14:xfrm>
              </p:contentPart>
            </mc:Choice>
            <mc:Fallback xmlns="">
              <p:pic>
                <p:nvPicPr>
                  <p:cNvPr id="78" name="Ink 77">
                    <a:extLst>
                      <a:ext uri="{FF2B5EF4-FFF2-40B4-BE49-F238E27FC236}">
                        <a16:creationId xmlns:a16="http://schemas.microsoft.com/office/drawing/2014/main" id="{1BC5D134-BB7C-F089-030B-6004F013BA66}"/>
                      </a:ext>
                    </a:extLst>
                  </p:cNvPr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5985600" y="6483540"/>
                    <a:ext cx="203040" cy="16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8">
                <p14:nvContentPartPr>
                  <p14:cNvPr id="84" name="Ink 83">
                    <a:extLst>
                      <a:ext uri="{FF2B5EF4-FFF2-40B4-BE49-F238E27FC236}">
                        <a16:creationId xmlns:a16="http://schemas.microsoft.com/office/drawing/2014/main" id="{B7EF518B-E998-2A5D-5F46-F33903090DB9}"/>
                      </a:ext>
                    </a:extLst>
                  </p14:cNvPr>
                  <p14:cNvContentPartPr/>
                  <p14:nvPr/>
                </p14:nvContentPartPr>
                <p14:xfrm>
                  <a:off x="6133560" y="6540420"/>
                  <a:ext cx="43560" cy="92880"/>
                </p14:xfrm>
              </p:contentPart>
            </mc:Choice>
            <mc:Fallback xmlns="">
              <p:pic>
                <p:nvPicPr>
                  <p:cNvPr id="84" name="Ink 83">
                    <a:extLst>
                      <a:ext uri="{FF2B5EF4-FFF2-40B4-BE49-F238E27FC236}">
                        <a16:creationId xmlns:a16="http://schemas.microsoft.com/office/drawing/2014/main" id="{B7EF518B-E998-2A5D-5F46-F33903090DB9}"/>
                      </a:ext>
                    </a:extLst>
                  </p:cNvPr>
                  <p:cNvPicPr/>
                  <p:nvPr/>
                </p:nvPicPr>
                <p:blipFill>
                  <a:blip r:embed="rId49"/>
                  <a:stretch>
                    <a:fillRect/>
                  </a:stretch>
                </p:blipFill>
                <p:spPr>
                  <a:xfrm>
                    <a:off x="6097920" y="6504420"/>
                    <a:ext cx="115200" cy="16452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33F3CD5A-3380-D9D0-640B-0CCB855B71D8}"/>
                    </a:ext>
                  </a:extLst>
                </p14:cNvPr>
                <p14:cNvContentPartPr/>
                <p14:nvPr/>
              </p14:nvContentPartPr>
              <p14:xfrm>
                <a:off x="5571976" y="5658607"/>
                <a:ext cx="1058040" cy="56628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33F3CD5A-3380-D9D0-640B-0CCB855B71D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499976" y="5514607"/>
                  <a:ext cx="1201680" cy="85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5AE4445F-FDB1-1C69-4CB3-9CECDDE2A0E9}"/>
                    </a:ext>
                  </a:extLst>
                </p14:cNvPr>
                <p14:cNvContentPartPr/>
                <p14:nvPr/>
              </p14:nvContentPartPr>
              <p14:xfrm>
                <a:off x="5534550" y="5854953"/>
                <a:ext cx="638280" cy="4042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5AE4445F-FDB1-1C69-4CB3-9CECDDE2A0E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462591" y="5710953"/>
                  <a:ext cx="781839" cy="69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4DBCAFE-E8CE-CF2C-646B-94793C9BEB7E}"/>
              </a:ext>
            </a:extLst>
          </p:cNvPr>
          <p:cNvGrpSpPr/>
          <p:nvPr/>
        </p:nvGrpSpPr>
        <p:grpSpPr>
          <a:xfrm>
            <a:off x="480714" y="1361579"/>
            <a:ext cx="5229627" cy="4726552"/>
            <a:chOff x="480714" y="1361579"/>
            <a:chExt cx="5229627" cy="472655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B688BFB-0E76-1F64-E8BD-B4D1F35DFDED}"/>
                    </a:ext>
                  </a:extLst>
                </p14:cNvPr>
                <p14:cNvContentPartPr/>
                <p14:nvPr/>
              </p14:nvContentPartPr>
              <p14:xfrm>
                <a:off x="950061" y="1658331"/>
                <a:ext cx="4760280" cy="43189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B688BFB-0E76-1F64-E8BD-B4D1F35DFDE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60061" y="1478331"/>
                  <a:ext cx="4939920" cy="46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9021E197-0300-A33A-3BCE-7AA78D1ADB72}"/>
                    </a:ext>
                  </a:extLst>
                </p14:cNvPr>
                <p14:cNvContentPartPr/>
                <p14:nvPr/>
              </p14:nvContentPartPr>
              <p14:xfrm>
                <a:off x="2182172" y="2746525"/>
                <a:ext cx="214920" cy="14868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9021E197-0300-A33A-3BCE-7AA78D1ADB7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119066" y="2683525"/>
                  <a:ext cx="340771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FC5AA2B8-ABCD-AB40-6628-A323858A08A6}"/>
                    </a:ext>
                  </a:extLst>
                </p14:cNvPr>
                <p14:cNvContentPartPr/>
                <p14:nvPr/>
              </p14:nvContentPartPr>
              <p14:xfrm>
                <a:off x="1980212" y="2598565"/>
                <a:ext cx="754560" cy="12870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FC5AA2B8-ABCD-AB40-6628-A323858A08A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917212" y="2535547"/>
                  <a:ext cx="880200" cy="141267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E5969D94-3B7F-3B9A-50F4-CCEBF3CFDA5B}"/>
                    </a:ext>
                  </a:extLst>
                </p14:cNvPr>
                <p14:cNvContentPartPr/>
                <p14:nvPr/>
              </p14:nvContentPartPr>
              <p14:xfrm rot="21302743">
                <a:off x="498452" y="2506765"/>
                <a:ext cx="1751760" cy="21276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E5969D94-3B7F-3B9A-50F4-CCEBF3CFDA5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 rot="21302743">
                  <a:off x="435452" y="2443754"/>
                  <a:ext cx="1877400" cy="225326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28734879-79C1-6828-4BF9-118C611CCC8C}"/>
                    </a:ext>
                  </a:extLst>
                </p14:cNvPr>
                <p14:cNvContentPartPr/>
                <p14:nvPr/>
              </p14:nvContentPartPr>
              <p14:xfrm rot="21177616">
                <a:off x="4179447" y="1361579"/>
                <a:ext cx="1228320" cy="25614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28734879-79C1-6828-4BF9-118C611CCC8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 rot="21177616">
                  <a:off x="4116447" y="1298579"/>
                  <a:ext cx="1353960" cy="268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E4FCE08D-C0C5-A123-F4E5-44A77918C218}"/>
                    </a:ext>
                  </a:extLst>
                </p14:cNvPr>
                <p14:cNvContentPartPr/>
                <p14:nvPr/>
              </p14:nvContentPartPr>
              <p14:xfrm>
                <a:off x="3291594" y="1927611"/>
                <a:ext cx="707040" cy="135360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E4FCE08D-C0C5-A123-F4E5-44A77918C21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219594" y="1783611"/>
                  <a:ext cx="850680" cy="164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9F059146-CDDB-2766-06E8-8E88445C0AA1}"/>
                    </a:ext>
                  </a:extLst>
                </p14:cNvPr>
                <p14:cNvContentPartPr/>
                <p14:nvPr/>
              </p14:nvContentPartPr>
              <p14:xfrm>
                <a:off x="2009634" y="2667051"/>
                <a:ext cx="693000" cy="11642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9F059146-CDDB-2766-06E8-8E88445C0AA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937634" y="2523051"/>
                  <a:ext cx="836640" cy="145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C8A312B9-B921-30C6-A665-6ADF322B3C26}"/>
                    </a:ext>
                  </a:extLst>
                </p14:cNvPr>
                <p14:cNvContentPartPr/>
                <p14:nvPr/>
              </p14:nvContentPartPr>
              <p14:xfrm>
                <a:off x="480714" y="2608371"/>
                <a:ext cx="1214640" cy="191448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C8A312B9-B921-30C6-A665-6ADF322B3C2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08714" y="2464371"/>
                  <a:ext cx="1358280" cy="22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5C4874C4-4C56-D318-DF23-C27AB9C7FE31}"/>
                    </a:ext>
                  </a:extLst>
                </p14:cNvPr>
                <p14:cNvContentPartPr/>
                <p14:nvPr/>
              </p14:nvContentPartPr>
              <p14:xfrm>
                <a:off x="1403034" y="2491731"/>
                <a:ext cx="894240" cy="199152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5C4874C4-4C56-D318-DF23-C27AB9C7FE3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331034" y="2347731"/>
                  <a:ext cx="1037880" cy="22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952FB1D7-F593-C4BB-B7E6-E47EEEC21801}"/>
                    </a:ext>
                  </a:extLst>
                </p14:cNvPr>
                <p14:cNvContentPartPr/>
                <p14:nvPr/>
              </p14:nvContentPartPr>
              <p14:xfrm>
                <a:off x="2740074" y="2180331"/>
                <a:ext cx="422280" cy="131940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952FB1D7-F593-C4BB-B7E6-E47EEEC2180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668135" y="2036331"/>
                  <a:ext cx="565798" cy="160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95189647-0609-22C3-E056-E3AF883C379D}"/>
                    </a:ext>
                  </a:extLst>
                </p14:cNvPr>
                <p14:cNvContentPartPr/>
                <p14:nvPr/>
              </p14:nvContentPartPr>
              <p14:xfrm>
                <a:off x="4387074" y="2245491"/>
                <a:ext cx="511560" cy="164484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95189647-0609-22C3-E056-E3AF883C379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315074" y="2101491"/>
                  <a:ext cx="655200" cy="19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F438877C-7F09-F2ED-3B10-32578B9F3BBB}"/>
                    </a:ext>
                  </a:extLst>
                </p14:cNvPr>
                <p14:cNvContentPartPr/>
                <p14:nvPr/>
              </p14:nvContentPartPr>
              <p14:xfrm>
                <a:off x="4141914" y="1371411"/>
                <a:ext cx="1122480" cy="11048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F438877C-7F09-F2ED-3B10-32578B9F3BB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069914" y="1227411"/>
                  <a:ext cx="1266120" cy="139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4BA9BF25-F35E-92D0-A81A-E5244E4AF1E7}"/>
                    </a:ext>
                  </a:extLst>
                </p14:cNvPr>
                <p14:cNvContentPartPr/>
                <p14:nvPr/>
              </p14:nvContentPartPr>
              <p14:xfrm>
                <a:off x="2700212" y="2151085"/>
                <a:ext cx="514440" cy="13683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4BA9BF25-F35E-92D0-A81A-E5244E4AF1E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637256" y="2088102"/>
                  <a:ext cx="639992" cy="14939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F245D498-BB81-05B4-A0D4-48762CFEC875}"/>
                    </a:ext>
                  </a:extLst>
                </p14:cNvPr>
                <p14:cNvContentPartPr/>
                <p14:nvPr/>
              </p14:nvContentPartPr>
              <p14:xfrm>
                <a:off x="3233012" y="1881445"/>
                <a:ext cx="809280" cy="143280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F245D498-BB81-05B4-A0D4-48762CFEC87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170012" y="1818429"/>
                  <a:ext cx="934920" cy="15584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829CC19E-7610-58B7-8690-52384502B128}"/>
                    </a:ext>
                  </a:extLst>
                </p14:cNvPr>
                <p14:cNvContentPartPr/>
                <p14:nvPr/>
              </p14:nvContentPartPr>
              <p14:xfrm>
                <a:off x="1526061" y="2467251"/>
                <a:ext cx="465120" cy="61848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829CC19E-7610-58B7-8690-52384502B12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490061" y="2431251"/>
                  <a:ext cx="536760" cy="69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74139005-095D-8070-4376-E1004C62EDFD}"/>
                    </a:ext>
                  </a:extLst>
                </p14:cNvPr>
                <p14:cNvContentPartPr/>
                <p14:nvPr/>
              </p14:nvContentPartPr>
              <p14:xfrm>
                <a:off x="2679861" y="3283731"/>
                <a:ext cx="2316600" cy="22266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74139005-095D-8070-4376-E1004C62EDF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643861" y="3248091"/>
                  <a:ext cx="2388240" cy="22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3A1E38CE-EB22-0244-E985-CB1426E67596}"/>
                    </a:ext>
                  </a:extLst>
                </p14:cNvPr>
                <p14:cNvContentPartPr/>
                <p14:nvPr/>
              </p14:nvContentPartPr>
              <p14:xfrm>
                <a:off x="1152381" y="4577931"/>
                <a:ext cx="3875040" cy="151020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3A1E38CE-EB22-0244-E985-CB1426E6759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116741" y="4541931"/>
                  <a:ext cx="3946680" cy="158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D17BFB5E-46A8-D776-9CB8-3E38E2CD60E0}"/>
                    </a:ext>
                  </a:extLst>
                </p14:cNvPr>
                <p14:cNvContentPartPr/>
                <p14:nvPr/>
              </p14:nvContentPartPr>
              <p14:xfrm>
                <a:off x="1667901" y="4318011"/>
                <a:ext cx="3336480" cy="15688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D17BFB5E-46A8-D776-9CB8-3E38E2CD60E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632261" y="4282011"/>
                  <a:ext cx="3408120" cy="164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1C45CFD6-8096-E680-0224-E1C259DAC6B0}"/>
                    </a:ext>
                  </a:extLst>
                </p14:cNvPr>
                <p14:cNvContentPartPr/>
                <p14:nvPr/>
              </p14:nvContentPartPr>
              <p14:xfrm>
                <a:off x="3125181" y="2160891"/>
                <a:ext cx="299160" cy="69984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1C45CFD6-8096-E680-0224-E1C259DAC6B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089541" y="2125251"/>
                  <a:ext cx="370800" cy="77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209D4C5B-8479-61B1-B6D6-71C646B4A2C9}"/>
                    </a:ext>
                  </a:extLst>
                </p14:cNvPr>
                <p14:cNvContentPartPr/>
                <p14:nvPr/>
              </p14:nvContentPartPr>
              <p14:xfrm>
                <a:off x="3125181" y="3478851"/>
                <a:ext cx="1963440" cy="20271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209D4C5B-8479-61B1-B6D6-71C646B4A2C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089541" y="3443211"/>
                  <a:ext cx="2035080" cy="20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4A780788-FF91-CF66-D54F-21FD2311E9DC}"/>
                    </a:ext>
                  </a:extLst>
                </p14:cNvPr>
                <p14:cNvContentPartPr/>
                <p14:nvPr/>
              </p14:nvContentPartPr>
              <p14:xfrm>
                <a:off x="2698941" y="2872971"/>
                <a:ext cx="168840" cy="33984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4A780788-FF91-CF66-D54F-21FD2311E9DC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663301" y="2837331"/>
                  <a:ext cx="24048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FD0557A5-A75E-2F60-E2C2-1D64B20E6543}"/>
                    </a:ext>
                  </a:extLst>
                </p14:cNvPr>
                <p14:cNvContentPartPr/>
                <p14:nvPr/>
              </p14:nvContentPartPr>
              <p14:xfrm>
                <a:off x="3476901" y="1944891"/>
                <a:ext cx="181080" cy="16380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FD0557A5-A75E-2F60-E2C2-1D64B20E654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441261" y="1908891"/>
                  <a:ext cx="25272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172FF11E-F1BE-B44E-B4D4-92C20ED04AB2}"/>
                    </a:ext>
                  </a:extLst>
                </p14:cNvPr>
                <p14:cNvContentPartPr/>
                <p14:nvPr/>
              </p14:nvContentPartPr>
              <p14:xfrm>
                <a:off x="2330301" y="4359051"/>
                <a:ext cx="2685240" cy="143100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172FF11E-F1BE-B44E-B4D4-92C20ED04AB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294301" y="4323411"/>
                  <a:ext cx="2756880" cy="150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19CA145F-5161-EC66-9386-A2169A7CB809}"/>
                    </a:ext>
                  </a:extLst>
                </p14:cNvPr>
                <p14:cNvContentPartPr/>
                <p14:nvPr/>
              </p14:nvContentPartPr>
              <p14:xfrm>
                <a:off x="2412381" y="3823011"/>
                <a:ext cx="2575440" cy="179820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19CA145F-5161-EC66-9386-A2169A7CB809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376381" y="3787371"/>
                  <a:ext cx="2647080" cy="18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CA805A5E-9387-AA87-20C0-387D5F9F624E}"/>
                    </a:ext>
                  </a:extLst>
                </p14:cNvPr>
                <p14:cNvContentPartPr/>
                <p14:nvPr/>
              </p14:nvContentPartPr>
              <p14:xfrm>
                <a:off x="4637901" y="3904011"/>
                <a:ext cx="750240" cy="15357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CA805A5E-9387-AA87-20C0-387D5F9F624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602261" y="3868011"/>
                  <a:ext cx="821880" cy="160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FFBD3349-2972-31B5-E8D3-178AD8491068}"/>
                    </a:ext>
                  </a:extLst>
                </p14:cNvPr>
                <p14:cNvContentPartPr/>
                <p14:nvPr/>
              </p14:nvContentPartPr>
              <p14:xfrm>
                <a:off x="5293768" y="1614050"/>
                <a:ext cx="264808" cy="3711775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FFBD3349-2972-31B5-E8D3-178AD849106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258051" y="1578048"/>
                  <a:ext cx="336602" cy="378341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1EAF64ED-83D7-777C-CC49-752521D34E84}"/>
                    </a:ext>
                  </a:extLst>
                </p14:cNvPr>
                <p14:cNvContentPartPr/>
                <p14:nvPr/>
              </p14:nvContentPartPr>
              <p14:xfrm>
                <a:off x="4078461" y="1650411"/>
                <a:ext cx="396000" cy="132120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1EAF64ED-83D7-777C-CC49-752521D34E8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042821" y="1614411"/>
                  <a:ext cx="467640" cy="13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5F410CB6-6B4F-A0BC-D69C-931562886DAD}"/>
                    </a:ext>
                  </a:extLst>
                </p14:cNvPr>
                <p14:cNvContentPartPr/>
                <p14:nvPr/>
              </p14:nvContentPartPr>
              <p14:xfrm>
                <a:off x="4038872" y="2035395"/>
                <a:ext cx="361800" cy="127080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5F410CB6-6B4F-A0BC-D69C-931562886DA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002872" y="1999755"/>
                  <a:ext cx="433440" cy="13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2C702DB4-2F8E-1AD2-CB35-B057C61E2D1D}"/>
                    </a:ext>
                  </a:extLst>
                </p14:cNvPr>
                <p14:cNvContentPartPr/>
                <p14:nvPr/>
              </p14:nvContentPartPr>
              <p14:xfrm>
                <a:off x="3640701" y="3256731"/>
                <a:ext cx="1567080" cy="227124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2C702DB4-2F8E-1AD2-CB35-B057C61E2D1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605061" y="3221091"/>
                  <a:ext cx="1638720" cy="234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F1B21A1A-4B94-93E8-28AE-AD5C177F6F1E}"/>
                    </a:ext>
                  </a:extLst>
                </p14:cNvPr>
                <p14:cNvContentPartPr/>
                <p14:nvPr/>
              </p14:nvContentPartPr>
              <p14:xfrm>
                <a:off x="4344141" y="3838851"/>
                <a:ext cx="942120" cy="157500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F1B21A1A-4B94-93E8-28AE-AD5C177F6F1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308501" y="3803211"/>
                  <a:ext cx="1013760" cy="1646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9909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021E742D-DE1B-B014-162C-8638CE3BEE86}"/>
              </a:ext>
            </a:extLst>
          </p:cNvPr>
          <p:cNvGrpSpPr/>
          <p:nvPr/>
        </p:nvGrpSpPr>
        <p:grpSpPr>
          <a:xfrm>
            <a:off x="5473223" y="5657931"/>
            <a:ext cx="1149120" cy="928080"/>
            <a:chOff x="5473223" y="5657931"/>
            <a:chExt cx="1149120" cy="92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A1BDC5D-E896-996F-F896-E6B080FF8F67}"/>
                    </a:ext>
                  </a:extLst>
                </p14:cNvPr>
                <p14:cNvContentPartPr/>
                <p14:nvPr/>
              </p14:nvContentPartPr>
              <p14:xfrm>
                <a:off x="5473223" y="5657931"/>
                <a:ext cx="800640" cy="6177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A1BDC5D-E896-996F-F896-E6B080FF8F6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410223" y="5595291"/>
                  <a:ext cx="926280" cy="74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4458621-42AB-E848-CDF4-5FCA060AF402}"/>
                    </a:ext>
                  </a:extLst>
                </p14:cNvPr>
                <p14:cNvContentPartPr/>
                <p14:nvPr/>
              </p14:nvContentPartPr>
              <p14:xfrm>
                <a:off x="5848343" y="5710131"/>
                <a:ext cx="774000" cy="5490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4458621-42AB-E848-CDF4-5FCA060AF40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785343" y="5647491"/>
                  <a:ext cx="899640" cy="67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237311D-53D6-14D0-AA02-731841FA93EE}"/>
                    </a:ext>
                  </a:extLst>
                </p14:cNvPr>
                <p14:cNvContentPartPr/>
                <p14:nvPr/>
              </p14:nvContentPartPr>
              <p14:xfrm>
                <a:off x="5843303" y="5868891"/>
                <a:ext cx="508680" cy="2876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237311D-53D6-14D0-AA02-731841FA93E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780663" y="5805891"/>
                  <a:ext cx="634320" cy="41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919A62E-BE56-E25C-AB54-E43B54C2B147}"/>
                    </a:ext>
                  </a:extLst>
                </p14:cNvPr>
                <p14:cNvContentPartPr/>
                <p14:nvPr/>
              </p14:nvContentPartPr>
              <p14:xfrm>
                <a:off x="5636303" y="5853051"/>
                <a:ext cx="5040" cy="194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919A62E-BE56-E25C-AB54-E43B54C2B14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573663" y="5790051"/>
                  <a:ext cx="1306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A6297F3-F669-F628-EE55-1AA6C1596F75}"/>
                    </a:ext>
                  </a:extLst>
                </p14:cNvPr>
                <p14:cNvContentPartPr/>
                <p14:nvPr/>
              </p14:nvContentPartPr>
              <p14:xfrm>
                <a:off x="5804783" y="6289011"/>
                <a:ext cx="212400" cy="2833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A6297F3-F669-F628-EE55-1AA6C1596F7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742143" y="6226371"/>
                  <a:ext cx="33804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3FC134B-5F2A-85D7-512B-E7BD271D7AAC}"/>
                    </a:ext>
                  </a:extLst>
                </p14:cNvPr>
                <p14:cNvContentPartPr/>
                <p14:nvPr/>
              </p14:nvContentPartPr>
              <p14:xfrm>
                <a:off x="6103583" y="6274971"/>
                <a:ext cx="128160" cy="311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3FC134B-5F2A-85D7-512B-E7BD271D7AA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040943" y="6211971"/>
                  <a:ext cx="253800" cy="43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43C4D03-17A5-CD6F-37D5-F5CBCF1C0FD5}"/>
                    </a:ext>
                  </a:extLst>
                </p14:cNvPr>
                <p14:cNvContentPartPr/>
                <p14:nvPr/>
              </p14:nvContentPartPr>
              <p14:xfrm>
                <a:off x="5547023" y="5897331"/>
                <a:ext cx="24480" cy="590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43C4D03-17A5-CD6F-37D5-F5CBCF1C0FD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484383" y="5834691"/>
                  <a:ext cx="150120" cy="18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5A95D6D-8FC4-9E47-640C-DEECFF005D62}"/>
              </a:ext>
            </a:extLst>
          </p:cNvPr>
          <p:cNvGrpSpPr/>
          <p:nvPr/>
        </p:nvGrpSpPr>
        <p:grpSpPr>
          <a:xfrm>
            <a:off x="5829384" y="6502276"/>
            <a:ext cx="411480" cy="147240"/>
            <a:chOff x="5829384" y="6502276"/>
            <a:chExt cx="411480" cy="14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3BE4C9E-22B5-D8D9-5D8E-50ED9D7E41A5}"/>
                    </a:ext>
                  </a:extLst>
                </p14:cNvPr>
                <p14:cNvContentPartPr/>
                <p14:nvPr/>
              </p14:nvContentPartPr>
              <p14:xfrm>
                <a:off x="5835864" y="6526756"/>
                <a:ext cx="153360" cy="302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3BE4C9E-22B5-D8D9-5D8E-50ED9D7E41A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800224" y="6490756"/>
                  <a:ext cx="2250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1C24990-F341-D274-B4B0-38B0A70DAF9E}"/>
                    </a:ext>
                  </a:extLst>
                </p14:cNvPr>
                <p14:cNvContentPartPr/>
                <p14:nvPr/>
              </p14:nvContentPartPr>
              <p14:xfrm>
                <a:off x="5829384" y="6586876"/>
                <a:ext cx="174240" cy="554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1C24990-F341-D274-B4B0-38B0A70DAF9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793384" y="6550876"/>
                  <a:ext cx="2458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7D9E9F8-DD3B-6AA6-BF55-49D9F28CEEE8}"/>
                    </a:ext>
                  </a:extLst>
                </p14:cNvPr>
                <p14:cNvContentPartPr/>
                <p14:nvPr/>
              </p14:nvContentPartPr>
              <p14:xfrm>
                <a:off x="6084624" y="6502276"/>
                <a:ext cx="131040" cy="565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7D9E9F8-DD3B-6AA6-BF55-49D9F28CEEE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048984" y="6466636"/>
                  <a:ext cx="2026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C9363DA-A484-7073-ED6A-F42A818C21AC}"/>
                    </a:ext>
                  </a:extLst>
                </p14:cNvPr>
                <p14:cNvContentPartPr/>
                <p14:nvPr/>
              </p14:nvContentPartPr>
              <p14:xfrm>
                <a:off x="6202704" y="6519556"/>
                <a:ext cx="38160" cy="1299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C9363DA-A484-7073-ED6A-F42A818C21A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166704" y="6483556"/>
                  <a:ext cx="109800" cy="20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3E91710-4786-0162-9850-EF8779E18A66}"/>
                  </a:ext>
                </a:extLst>
              </p14:cNvPr>
              <p14:cNvContentPartPr/>
              <p14:nvPr/>
            </p14:nvContentPartPr>
            <p14:xfrm>
              <a:off x="5602909" y="5718653"/>
              <a:ext cx="975960" cy="454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3E91710-4786-0162-9850-EF8779E18A6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531269" y="5574653"/>
                <a:ext cx="1119600" cy="74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B52F029-4F67-2592-B585-BC80DA9F4A43}"/>
                  </a:ext>
                </a:extLst>
              </p14:cNvPr>
              <p14:cNvContentPartPr/>
              <p14:nvPr/>
            </p14:nvContentPartPr>
            <p14:xfrm>
              <a:off x="5588509" y="5835653"/>
              <a:ext cx="610920" cy="390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B52F029-4F67-2592-B585-BC80DA9F4A43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516869" y="5691653"/>
                <a:ext cx="754560" cy="67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05203FBE-83CF-9AF0-C078-69A57A1C0A6B}"/>
              </a:ext>
            </a:extLst>
          </p:cNvPr>
          <p:cNvGrpSpPr/>
          <p:nvPr/>
        </p:nvGrpSpPr>
        <p:grpSpPr>
          <a:xfrm>
            <a:off x="480714" y="1361579"/>
            <a:ext cx="5229627" cy="4726552"/>
            <a:chOff x="480714" y="1361579"/>
            <a:chExt cx="5229627" cy="472655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2A95B0E-8CF7-E86D-BD00-34A2F7F7D7C9}"/>
                    </a:ext>
                  </a:extLst>
                </p14:cNvPr>
                <p14:cNvContentPartPr/>
                <p14:nvPr/>
              </p14:nvContentPartPr>
              <p14:xfrm>
                <a:off x="950061" y="1658331"/>
                <a:ext cx="4760280" cy="4318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2A95B0E-8CF7-E86D-BD00-34A2F7F7D7C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60061" y="1478331"/>
                  <a:ext cx="4939920" cy="46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33E73B9-59EC-C852-92BD-96EE56021B5D}"/>
                    </a:ext>
                  </a:extLst>
                </p14:cNvPr>
                <p14:cNvContentPartPr/>
                <p14:nvPr/>
              </p14:nvContentPartPr>
              <p14:xfrm>
                <a:off x="2182172" y="2746525"/>
                <a:ext cx="214920" cy="1486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33E73B9-59EC-C852-92BD-96EE56021B5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119066" y="2683525"/>
                  <a:ext cx="340771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98B5BEF-ED27-77E5-5E02-A8E4C501F05C}"/>
                    </a:ext>
                  </a:extLst>
                </p14:cNvPr>
                <p14:cNvContentPartPr/>
                <p14:nvPr/>
              </p14:nvContentPartPr>
              <p14:xfrm>
                <a:off x="1980212" y="2598565"/>
                <a:ext cx="754560" cy="12870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98B5BEF-ED27-77E5-5E02-A8E4C501F05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917212" y="2535547"/>
                  <a:ext cx="880200" cy="141267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D24C404-12C8-44EA-86C2-700C3718F2B5}"/>
                    </a:ext>
                  </a:extLst>
                </p14:cNvPr>
                <p14:cNvContentPartPr/>
                <p14:nvPr/>
              </p14:nvContentPartPr>
              <p14:xfrm rot="21302743">
                <a:off x="498452" y="2506765"/>
                <a:ext cx="1751760" cy="21276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D24C404-12C8-44EA-86C2-700C3718F2B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 rot="21302743">
                  <a:off x="435452" y="2443754"/>
                  <a:ext cx="1877400" cy="225326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2F322EE-55E6-92B8-E6ED-ECEABE5AD7C3}"/>
                    </a:ext>
                  </a:extLst>
                </p14:cNvPr>
                <p14:cNvContentPartPr/>
                <p14:nvPr/>
              </p14:nvContentPartPr>
              <p14:xfrm rot="21177616">
                <a:off x="4179447" y="1361579"/>
                <a:ext cx="1228320" cy="25614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2F322EE-55E6-92B8-E6ED-ECEABE5AD7C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 rot="21177616">
                  <a:off x="4116447" y="1298579"/>
                  <a:ext cx="1353960" cy="268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6D6049A-A553-4D8C-5B7B-DDA0A9D3E780}"/>
                    </a:ext>
                  </a:extLst>
                </p14:cNvPr>
                <p14:cNvContentPartPr/>
                <p14:nvPr/>
              </p14:nvContentPartPr>
              <p14:xfrm>
                <a:off x="3291594" y="1927611"/>
                <a:ext cx="707040" cy="13536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6D6049A-A553-4D8C-5B7B-DDA0A9D3E78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219594" y="1783611"/>
                  <a:ext cx="850680" cy="164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478323C-4394-8E42-29D5-84357FD2CD64}"/>
                    </a:ext>
                  </a:extLst>
                </p14:cNvPr>
                <p14:cNvContentPartPr/>
                <p14:nvPr/>
              </p14:nvContentPartPr>
              <p14:xfrm>
                <a:off x="2009634" y="2667051"/>
                <a:ext cx="693000" cy="11642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478323C-4394-8E42-29D5-84357FD2CD6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937634" y="2523051"/>
                  <a:ext cx="836640" cy="145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ECE5DA04-2DB8-DFE3-D65F-05F4314A4506}"/>
                    </a:ext>
                  </a:extLst>
                </p14:cNvPr>
                <p14:cNvContentPartPr/>
                <p14:nvPr/>
              </p14:nvContentPartPr>
              <p14:xfrm>
                <a:off x="480714" y="2608371"/>
                <a:ext cx="1214640" cy="1914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ECE5DA04-2DB8-DFE3-D65F-05F4314A450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08714" y="2464371"/>
                  <a:ext cx="1358280" cy="22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CE76CE7-A50D-4BED-B9C3-821159D0CCA8}"/>
                    </a:ext>
                  </a:extLst>
                </p14:cNvPr>
                <p14:cNvContentPartPr/>
                <p14:nvPr/>
              </p14:nvContentPartPr>
              <p14:xfrm>
                <a:off x="1403034" y="2491731"/>
                <a:ext cx="894240" cy="19915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CE76CE7-A50D-4BED-B9C3-821159D0CCA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331034" y="2347731"/>
                  <a:ext cx="1037880" cy="22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AEDA084-8CA0-5A25-6E67-32B01BD37FFA}"/>
                    </a:ext>
                  </a:extLst>
                </p14:cNvPr>
                <p14:cNvContentPartPr/>
                <p14:nvPr/>
              </p14:nvContentPartPr>
              <p14:xfrm>
                <a:off x="2740074" y="2180331"/>
                <a:ext cx="422280" cy="13194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AEDA084-8CA0-5A25-6E67-32B01BD37FF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668135" y="2036331"/>
                  <a:ext cx="565798" cy="160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EA065E3-60AB-D684-29FC-F5CC6D99D61B}"/>
                    </a:ext>
                  </a:extLst>
                </p14:cNvPr>
                <p14:cNvContentPartPr/>
                <p14:nvPr/>
              </p14:nvContentPartPr>
              <p14:xfrm>
                <a:off x="4387074" y="2245491"/>
                <a:ext cx="511560" cy="16448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EA065E3-60AB-D684-29FC-F5CC6D99D61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315074" y="2101491"/>
                  <a:ext cx="655200" cy="19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0C303BB-A03D-0FF5-6DF1-488E93E033D8}"/>
                    </a:ext>
                  </a:extLst>
                </p14:cNvPr>
                <p14:cNvContentPartPr/>
                <p14:nvPr/>
              </p14:nvContentPartPr>
              <p14:xfrm>
                <a:off x="4141914" y="1371411"/>
                <a:ext cx="1122480" cy="1104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0C303BB-A03D-0FF5-6DF1-488E93E033D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069914" y="1227411"/>
                  <a:ext cx="1266120" cy="139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8BA3766-20DF-1B47-B049-87CEF3C5F813}"/>
                    </a:ext>
                  </a:extLst>
                </p14:cNvPr>
                <p14:cNvContentPartPr/>
                <p14:nvPr/>
              </p14:nvContentPartPr>
              <p14:xfrm>
                <a:off x="2700212" y="2151085"/>
                <a:ext cx="514440" cy="1368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8BA3766-20DF-1B47-B049-87CEF3C5F81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637256" y="2088102"/>
                  <a:ext cx="639992" cy="14939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F833454-8C2D-E446-DF6E-1000DF68DA0A}"/>
                    </a:ext>
                  </a:extLst>
                </p14:cNvPr>
                <p14:cNvContentPartPr/>
                <p14:nvPr/>
              </p14:nvContentPartPr>
              <p14:xfrm>
                <a:off x="3233012" y="1881445"/>
                <a:ext cx="809280" cy="14328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F833454-8C2D-E446-DF6E-1000DF68DA0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170012" y="1818429"/>
                  <a:ext cx="934920" cy="15584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69A15FD-838C-6136-94F3-70A834A41285}"/>
                    </a:ext>
                  </a:extLst>
                </p14:cNvPr>
                <p14:cNvContentPartPr/>
                <p14:nvPr/>
              </p14:nvContentPartPr>
              <p14:xfrm>
                <a:off x="1526061" y="2467251"/>
                <a:ext cx="465120" cy="618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69A15FD-838C-6136-94F3-70A834A4128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490061" y="2431251"/>
                  <a:ext cx="536760" cy="69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A9B141E-B6F9-8A4A-4AD5-00CA6CD24D80}"/>
                    </a:ext>
                  </a:extLst>
                </p14:cNvPr>
                <p14:cNvContentPartPr/>
                <p14:nvPr/>
              </p14:nvContentPartPr>
              <p14:xfrm>
                <a:off x="2679861" y="3283731"/>
                <a:ext cx="2316600" cy="22266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A9B141E-B6F9-8A4A-4AD5-00CA6CD24D8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643861" y="3248091"/>
                  <a:ext cx="2388240" cy="22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B9BE187-A858-413E-B4C5-33D74C080B1B}"/>
                    </a:ext>
                  </a:extLst>
                </p14:cNvPr>
                <p14:cNvContentPartPr/>
                <p14:nvPr/>
              </p14:nvContentPartPr>
              <p14:xfrm>
                <a:off x="1152381" y="4577931"/>
                <a:ext cx="3875040" cy="15102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B9BE187-A858-413E-B4C5-33D74C080B1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116741" y="4541931"/>
                  <a:ext cx="3946680" cy="158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FF60D4B-CD62-6596-0A4F-53075777B6A5}"/>
                    </a:ext>
                  </a:extLst>
                </p14:cNvPr>
                <p14:cNvContentPartPr/>
                <p14:nvPr/>
              </p14:nvContentPartPr>
              <p14:xfrm>
                <a:off x="1667901" y="4318011"/>
                <a:ext cx="3336480" cy="15688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FF60D4B-CD62-6596-0A4F-53075777B6A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632261" y="4282011"/>
                  <a:ext cx="3408120" cy="164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D98F046-4E2D-B6EA-66E8-0C1665A83918}"/>
                    </a:ext>
                  </a:extLst>
                </p14:cNvPr>
                <p14:cNvContentPartPr/>
                <p14:nvPr/>
              </p14:nvContentPartPr>
              <p14:xfrm>
                <a:off x="3125181" y="2160891"/>
                <a:ext cx="299160" cy="6998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D98F046-4E2D-B6EA-66E8-0C1665A8391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089541" y="2125251"/>
                  <a:ext cx="370800" cy="77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B164088-1042-DAB4-1162-D601118FAD9D}"/>
                    </a:ext>
                  </a:extLst>
                </p14:cNvPr>
                <p14:cNvContentPartPr/>
                <p14:nvPr/>
              </p14:nvContentPartPr>
              <p14:xfrm>
                <a:off x="3125181" y="3478851"/>
                <a:ext cx="1963440" cy="20271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B164088-1042-DAB4-1162-D601118FAD9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089541" y="3443211"/>
                  <a:ext cx="2035080" cy="20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1548818-8D9C-BC27-678C-64B6F6F31812}"/>
                    </a:ext>
                  </a:extLst>
                </p14:cNvPr>
                <p14:cNvContentPartPr/>
                <p14:nvPr/>
              </p14:nvContentPartPr>
              <p14:xfrm>
                <a:off x="2698941" y="2872971"/>
                <a:ext cx="168840" cy="3398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1548818-8D9C-BC27-678C-64B6F6F3181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663301" y="2837331"/>
                  <a:ext cx="24048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413E2DF-EF23-5F6D-CBD5-3808AE357E8E}"/>
                    </a:ext>
                  </a:extLst>
                </p14:cNvPr>
                <p14:cNvContentPartPr/>
                <p14:nvPr/>
              </p14:nvContentPartPr>
              <p14:xfrm>
                <a:off x="3476901" y="1944891"/>
                <a:ext cx="181080" cy="1638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413E2DF-EF23-5F6D-CBD5-3808AE357E8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441261" y="1908891"/>
                  <a:ext cx="25272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9B1136D-DC04-7459-1421-CEC981F1C3A3}"/>
                    </a:ext>
                  </a:extLst>
                </p14:cNvPr>
                <p14:cNvContentPartPr/>
                <p14:nvPr/>
              </p14:nvContentPartPr>
              <p14:xfrm>
                <a:off x="2330301" y="4359051"/>
                <a:ext cx="2685240" cy="14310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9B1136D-DC04-7459-1421-CEC981F1C3A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294301" y="4323411"/>
                  <a:ext cx="2756880" cy="150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4EE17D7-CEF9-CAB1-C5EA-EAE87F57AD89}"/>
                    </a:ext>
                  </a:extLst>
                </p14:cNvPr>
                <p14:cNvContentPartPr/>
                <p14:nvPr/>
              </p14:nvContentPartPr>
              <p14:xfrm>
                <a:off x="2412381" y="3823011"/>
                <a:ext cx="2575440" cy="17982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4EE17D7-CEF9-CAB1-C5EA-EAE87F57AD8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376381" y="3787371"/>
                  <a:ext cx="2647080" cy="18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822BF4A9-EBB8-28F0-B6C1-130646C3FE1B}"/>
                    </a:ext>
                  </a:extLst>
                </p14:cNvPr>
                <p14:cNvContentPartPr/>
                <p14:nvPr/>
              </p14:nvContentPartPr>
              <p14:xfrm>
                <a:off x="4637901" y="3904011"/>
                <a:ext cx="750240" cy="15357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822BF4A9-EBB8-28F0-B6C1-130646C3FE1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602261" y="3868011"/>
                  <a:ext cx="821880" cy="160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B7DA100-6B3E-379B-703D-FCBD01F0BE7B}"/>
                    </a:ext>
                  </a:extLst>
                </p14:cNvPr>
                <p14:cNvContentPartPr/>
                <p14:nvPr/>
              </p14:nvContentPartPr>
              <p14:xfrm>
                <a:off x="4078461" y="1650411"/>
                <a:ext cx="396000" cy="13212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B7DA100-6B3E-379B-703D-FCBD01F0BE7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042821" y="1614411"/>
                  <a:ext cx="467640" cy="13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7416FB1-46F4-7CBB-D679-4B1C5EAFC539}"/>
                    </a:ext>
                  </a:extLst>
                </p14:cNvPr>
                <p14:cNvContentPartPr/>
                <p14:nvPr/>
              </p14:nvContentPartPr>
              <p14:xfrm>
                <a:off x="4038872" y="2035395"/>
                <a:ext cx="361800" cy="12708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7416FB1-46F4-7CBB-D679-4B1C5EAFC53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002872" y="1999755"/>
                  <a:ext cx="433440" cy="13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3876C6A-5888-6027-6D89-394F2C49CCC2}"/>
                    </a:ext>
                  </a:extLst>
                </p14:cNvPr>
                <p14:cNvContentPartPr/>
                <p14:nvPr/>
              </p14:nvContentPartPr>
              <p14:xfrm>
                <a:off x="3640701" y="3256731"/>
                <a:ext cx="1567080" cy="22712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3876C6A-5888-6027-6D89-394F2C49CCC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605061" y="3221091"/>
                  <a:ext cx="1638720" cy="234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362BA5C-EDAD-FC9B-BA41-D2001643DFAC}"/>
                    </a:ext>
                  </a:extLst>
                </p14:cNvPr>
                <p14:cNvContentPartPr/>
                <p14:nvPr/>
              </p14:nvContentPartPr>
              <p14:xfrm>
                <a:off x="4344141" y="3838851"/>
                <a:ext cx="942120" cy="15750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362BA5C-EDAD-FC9B-BA41-D2001643DFA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308501" y="3803211"/>
                  <a:ext cx="1013760" cy="164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E5E402AD-B4F7-C5EE-2A32-4BC23FFCA83E}"/>
                  </a:ext>
                </a:extLst>
              </p14:cNvPr>
              <p14:cNvContentPartPr/>
              <p14:nvPr/>
            </p14:nvContentPartPr>
            <p14:xfrm>
              <a:off x="5293768" y="1614050"/>
              <a:ext cx="264808" cy="3711775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E5E402AD-B4F7-C5EE-2A32-4BC23FFCA83E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5258051" y="1578048"/>
                <a:ext cx="336602" cy="378341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131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"/>
    </mc:Choice>
    <mc:Fallback xmlns="">
      <p:transition advClick="0" advTm="35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19B8F8E9-BE4D-62F5-EB6F-67DB75319F7C}"/>
                  </a:ext>
                </a:extLst>
              </p14:cNvPr>
              <p14:cNvContentPartPr/>
              <p14:nvPr/>
            </p14:nvContentPartPr>
            <p14:xfrm>
              <a:off x="5574981" y="2598651"/>
              <a:ext cx="3774960" cy="287892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19B8F8E9-BE4D-62F5-EB6F-67DB75319F7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85341" y="2419011"/>
                <a:ext cx="3954600" cy="323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050B39B0-0E97-9FB6-0FDA-8111AF6AAD26}"/>
                  </a:ext>
                </a:extLst>
              </p14:cNvPr>
              <p14:cNvContentPartPr/>
              <p14:nvPr/>
            </p14:nvContentPartPr>
            <p14:xfrm rot="21150415">
              <a:off x="5475714" y="2435097"/>
              <a:ext cx="1392409" cy="1875641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050B39B0-0E97-9FB6-0FDA-8111AF6AAD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 rot="21150415">
                <a:off x="5412733" y="2372108"/>
                <a:ext cx="1518010" cy="2001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94EB6747-444B-A028-8B8A-C3E5FC4B65DA}"/>
                  </a:ext>
                </a:extLst>
              </p14:cNvPr>
              <p14:cNvContentPartPr/>
              <p14:nvPr/>
            </p14:nvContentPartPr>
            <p14:xfrm>
              <a:off x="6847172" y="4430661"/>
              <a:ext cx="2196171" cy="981972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94EB6747-444B-A028-8B8A-C3E5FC4B65D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11175" y="4394665"/>
                <a:ext cx="2267805" cy="10536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8F896111-0387-5862-C6F9-CAA6A8564BB2}"/>
                  </a:ext>
                </a:extLst>
              </p14:cNvPr>
              <p14:cNvContentPartPr/>
              <p14:nvPr/>
            </p14:nvContentPartPr>
            <p14:xfrm>
              <a:off x="6622778" y="3794792"/>
              <a:ext cx="1833555" cy="1592557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8F896111-0387-5862-C6F9-CAA6A8564BB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6777" y="3758794"/>
                <a:ext cx="1905198" cy="1664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D587AF80-A7DE-B09C-F7F8-B0D36C8CE7AD}"/>
                  </a:ext>
                </a:extLst>
              </p14:cNvPr>
              <p14:cNvContentPartPr/>
              <p14:nvPr/>
            </p14:nvContentPartPr>
            <p14:xfrm>
              <a:off x="6586681" y="3796028"/>
              <a:ext cx="1048189" cy="1487596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D587AF80-A7DE-B09C-F7F8-B0D36C8CE7A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50698" y="3760026"/>
                <a:ext cx="1119795" cy="155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5A14CB63-17D4-E6FB-2B37-3074A0B2519D}"/>
                  </a:ext>
                </a:extLst>
              </p14:cNvPr>
              <p14:cNvContentPartPr/>
              <p14:nvPr/>
            </p14:nvContentPartPr>
            <p14:xfrm>
              <a:off x="8200964" y="3993067"/>
              <a:ext cx="608943" cy="478873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5A14CB63-17D4-E6FB-2B37-3074A0B2519D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8128985" y="3849153"/>
                <a:ext cx="752541" cy="7663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2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5922424F-3A60-5272-903A-3489E64C14E7}"/>
                  </a:ext>
                </a:extLst>
              </p14:cNvPr>
              <p14:cNvContentPartPr/>
              <p14:nvPr/>
            </p14:nvContentPartPr>
            <p14:xfrm>
              <a:off x="8435035" y="3630855"/>
              <a:ext cx="462537" cy="507332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5922424F-3A60-5272-903A-3489E64C14E7}"/>
                  </a:ext>
                </a:extLst>
              </p:cNvPr>
              <p:cNvPicPr/>
              <p:nvPr/>
            </p:nvPicPr>
            <p:blipFill>
              <a:blip r:embed="rId253"/>
              <a:stretch>
                <a:fillRect/>
              </a:stretch>
            </p:blipFill>
            <p:spPr>
              <a:xfrm>
                <a:off x="8363045" y="3486931"/>
                <a:ext cx="606157" cy="7948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4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0189CB03-C6D7-7FD9-21C0-4F0E5362DC02}"/>
                  </a:ext>
                </a:extLst>
              </p14:cNvPr>
              <p14:cNvContentPartPr/>
              <p14:nvPr/>
            </p14:nvContentPartPr>
            <p14:xfrm>
              <a:off x="8652290" y="4605770"/>
              <a:ext cx="182055" cy="87025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0189CB03-C6D7-7FD9-21C0-4F0E5362DC02}"/>
                  </a:ext>
                </a:extLst>
              </p:cNvPr>
              <p:cNvPicPr/>
              <p:nvPr/>
            </p:nvPicPr>
            <p:blipFill>
              <a:blip r:embed="rId245"/>
              <a:stretch>
                <a:fillRect/>
              </a:stretch>
            </p:blipFill>
            <p:spPr>
              <a:xfrm>
                <a:off x="8580332" y="4461330"/>
                <a:ext cx="325612" cy="3755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5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1F266A8B-7EBD-38F0-506C-8FBEE968D4FD}"/>
                  </a:ext>
                </a:extLst>
              </p14:cNvPr>
              <p14:cNvContentPartPr/>
              <p14:nvPr/>
            </p14:nvContentPartPr>
            <p14:xfrm>
              <a:off x="8935911" y="3626387"/>
              <a:ext cx="528453" cy="758999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1F266A8B-7EBD-38F0-506C-8FBEE968D4FD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8863915" y="3482364"/>
                <a:ext cx="672086" cy="10466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7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93E2643A-6857-B9BE-C591-0071560B8271}"/>
                  </a:ext>
                </a:extLst>
              </p14:cNvPr>
              <p14:cNvContentPartPr/>
              <p14:nvPr/>
            </p14:nvContentPartPr>
            <p14:xfrm>
              <a:off x="7646951" y="3290752"/>
              <a:ext cx="807141" cy="87660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93E2643A-6857-B9BE-C591-0071560B8271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7574949" y="3146811"/>
                <a:ext cx="950785" cy="11641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8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D8F95616-F8A4-D7CD-6697-3B2F50CBEC61}"/>
                  </a:ext>
                </a:extLst>
              </p14:cNvPr>
              <p14:cNvContentPartPr/>
              <p14:nvPr/>
            </p14:nvContentPartPr>
            <p14:xfrm>
              <a:off x="5883123" y="2449903"/>
              <a:ext cx="841669" cy="811449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D8F95616-F8A4-D7CD-6697-3B2F50CBEC61}"/>
                  </a:ext>
                </a:extLst>
              </p:cNvPr>
              <p:cNvPicPr/>
              <p:nvPr/>
            </p:nvPicPr>
            <p:blipFill>
              <a:blip r:embed="rId241"/>
              <a:stretch>
                <a:fillRect/>
              </a:stretch>
            </p:blipFill>
            <p:spPr>
              <a:xfrm>
                <a:off x="5811124" y="2305901"/>
                <a:ext cx="985307" cy="10990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9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0F55F039-2AF1-9AA7-26CB-BABBFA13F8D9}"/>
                  </a:ext>
                </a:extLst>
              </p14:cNvPr>
              <p14:cNvContentPartPr/>
              <p14:nvPr/>
            </p14:nvContentPartPr>
            <p14:xfrm>
              <a:off x="6685108" y="2793534"/>
              <a:ext cx="916329" cy="114379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0F55F039-2AF1-9AA7-26CB-BABBFA13F8D9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6613126" y="2649571"/>
                <a:ext cx="1059933" cy="1431357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BC74ADF7-B673-A201-B155-9E1D8AAD7330}"/>
              </a:ext>
            </a:extLst>
          </p:cNvPr>
          <p:cNvGrpSpPr/>
          <p:nvPr/>
        </p:nvGrpSpPr>
        <p:grpSpPr>
          <a:xfrm>
            <a:off x="5422584" y="5504716"/>
            <a:ext cx="1223280" cy="1130744"/>
            <a:chOff x="5422584" y="5504716"/>
            <a:chExt cx="1223280" cy="113074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61C990A-38E8-47F4-B55D-BDD8EA2A1250}"/>
                    </a:ext>
                  </a:extLst>
                </p14:cNvPr>
                <p14:cNvContentPartPr/>
                <p14:nvPr/>
              </p14:nvContentPartPr>
              <p14:xfrm>
                <a:off x="5628504" y="5821156"/>
                <a:ext cx="360" cy="17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61C990A-38E8-47F4-B55D-BDD8EA2A1250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565504" y="5756816"/>
                  <a:ext cx="126000" cy="1455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2813EE3-705C-99FA-2BE1-D3E6D3E54A62}"/>
                    </a:ext>
                  </a:extLst>
                </p14:cNvPr>
                <p14:cNvContentPartPr/>
                <p14:nvPr/>
              </p14:nvContentPartPr>
              <p14:xfrm>
                <a:off x="5422584" y="5654476"/>
                <a:ext cx="221040" cy="3258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2813EE3-705C-99FA-2BE1-D3E6D3E54A62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5359584" y="5591546"/>
                  <a:ext cx="346680" cy="45130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7C0A1B5-4F03-37C3-55A4-51CA475EE401}"/>
                    </a:ext>
                  </a:extLst>
                </p14:cNvPr>
                <p14:cNvContentPartPr/>
                <p14:nvPr/>
              </p14:nvContentPartPr>
              <p14:xfrm>
                <a:off x="5629584" y="5646556"/>
                <a:ext cx="266400" cy="1886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7C0A1B5-4F03-37C3-55A4-51CA475EE401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5566584" y="5583556"/>
                  <a:ext cx="39204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918520E6-3B2B-75D3-F7C8-E08911017D29}"/>
                    </a:ext>
                  </a:extLst>
                </p14:cNvPr>
                <p14:cNvContentPartPr/>
                <p14:nvPr/>
              </p14:nvContentPartPr>
              <p14:xfrm>
                <a:off x="5513304" y="5930956"/>
                <a:ext cx="952560" cy="3934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918520E6-3B2B-75D3-F7C8-E08911017D29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5450304" y="5867898"/>
                  <a:ext cx="1078200" cy="51923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71E54CA-C00D-BE96-6DA6-6716EB5F82CD}"/>
                    </a:ext>
                  </a:extLst>
                </p14:cNvPr>
                <p14:cNvContentPartPr/>
                <p14:nvPr/>
              </p14:nvContentPartPr>
              <p14:xfrm>
                <a:off x="6405024" y="5740516"/>
                <a:ext cx="240840" cy="3060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71E54CA-C00D-BE96-6DA6-6716EB5F82CD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341930" y="5677516"/>
                  <a:ext cx="366668" cy="43164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8AD7F026-78FE-4DE0-C693-A9924A2BD11D}"/>
                </a:ext>
              </a:extLst>
            </p:cNvPr>
            <p:cNvGrpSpPr/>
            <p:nvPr/>
          </p:nvGrpSpPr>
          <p:grpSpPr>
            <a:xfrm>
              <a:off x="5903544" y="5504716"/>
              <a:ext cx="496440" cy="669240"/>
              <a:chOff x="5903544" y="5504716"/>
              <a:chExt cx="496440" cy="6692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70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9B803777-A7C2-315E-D6B4-119744E136D0}"/>
                      </a:ext>
                    </a:extLst>
                  </p14:cNvPr>
                  <p14:cNvContentPartPr/>
                  <p14:nvPr/>
                </p14:nvContentPartPr>
                <p14:xfrm>
                  <a:off x="5903544" y="5768596"/>
                  <a:ext cx="108000" cy="87480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9B803777-A7C2-315E-D6B4-119744E136D0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5867904" y="5732956"/>
                    <a:ext cx="179640" cy="159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1">
                <p14:nvContentPartPr>
                  <p14:cNvPr id="48" name="Ink 47">
                    <a:extLst>
                      <a:ext uri="{FF2B5EF4-FFF2-40B4-BE49-F238E27FC236}">
                        <a16:creationId xmlns:a16="http://schemas.microsoft.com/office/drawing/2014/main" id="{8EFEB96E-978D-F3F1-585C-066107015388}"/>
                      </a:ext>
                    </a:extLst>
                  </p14:cNvPr>
                  <p14:cNvContentPartPr/>
                  <p14:nvPr/>
                </p14:nvContentPartPr>
                <p14:xfrm>
                  <a:off x="6043584" y="5797036"/>
                  <a:ext cx="9360" cy="35640"/>
                </p14:xfrm>
              </p:contentPart>
            </mc:Choice>
            <mc:Fallback xmlns="">
              <p:pic>
                <p:nvPicPr>
                  <p:cNvPr id="48" name="Ink 47">
                    <a:extLst>
                      <a:ext uri="{FF2B5EF4-FFF2-40B4-BE49-F238E27FC236}">
                        <a16:creationId xmlns:a16="http://schemas.microsoft.com/office/drawing/2014/main" id="{8EFEB96E-978D-F3F1-585C-066107015388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6007944" y="5761036"/>
                    <a:ext cx="81000" cy="107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2">
                <p14:nvContentPartPr>
                  <p14:cNvPr id="49" name="Ink 48">
                    <a:extLst>
                      <a:ext uri="{FF2B5EF4-FFF2-40B4-BE49-F238E27FC236}">
                        <a16:creationId xmlns:a16="http://schemas.microsoft.com/office/drawing/2014/main" id="{217BEE85-64AD-8626-6FB1-CBD0AB24013D}"/>
                      </a:ext>
                    </a:extLst>
                  </p14:cNvPr>
                  <p14:cNvContentPartPr/>
                  <p14:nvPr/>
                </p14:nvContentPartPr>
                <p14:xfrm>
                  <a:off x="6084624" y="5649796"/>
                  <a:ext cx="93600" cy="267840"/>
                </p14:xfrm>
              </p:contentPart>
            </mc:Choice>
            <mc:Fallback xmlns="">
              <p:pic>
                <p:nvPicPr>
                  <p:cNvPr id="49" name="Ink 48">
                    <a:extLst>
                      <a:ext uri="{FF2B5EF4-FFF2-40B4-BE49-F238E27FC236}">
                        <a16:creationId xmlns:a16="http://schemas.microsoft.com/office/drawing/2014/main" id="{217BEE85-64AD-8626-6FB1-CBD0AB24013D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6048624" y="5614156"/>
                    <a:ext cx="165240" cy="339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3">
                <p14:nvContentPartPr>
                  <p14:cNvPr id="50" name="Ink 49">
                    <a:extLst>
                      <a:ext uri="{FF2B5EF4-FFF2-40B4-BE49-F238E27FC236}">
                        <a16:creationId xmlns:a16="http://schemas.microsoft.com/office/drawing/2014/main" id="{5B248C44-FDBF-F274-D791-A90263282D9C}"/>
                      </a:ext>
                    </a:extLst>
                  </p14:cNvPr>
                  <p14:cNvContentPartPr/>
                  <p14:nvPr/>
                </p14:nvContentPartPr>
                <p14:xfrm>
                  <a:off x="6185784" y="5619196"/>
                  <a:ext cx="68760" cy="295200"/>
                </p14:xfrm>
              </p:contentPart>
            </mc:Choice>
            <mc:Fallback xmlns="">
              <p:pic>
                <p:nvPicPr>
                  <p:cNvPr id="50" name="Ink 49">
                    <a:extLst>
                      <a:ext uri="{FF2B5EF4-FFF2-40B4-BE49-F238E27FC236}">
                        <a16:creationId xmlns:a16="http://schemas.microsoft.com/office/drawing/2014/main" id="{5B248C44-FDBF-F274-D791-A90263282D9C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6149784" y="5583196"/>
                    <a:ext cx="140400" cy="366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4">
                <p14:nvContentPartPr>
                  <p14:cNvPr id="51" name="Ink 50">
                    <a:extLst>
                      <a:ext uri="{FF2B5EF4-FFF2-40B4-BE49-F238E27FC236}">
                        <a16:creationId xmlns:a16="http://schemas.microsoft.com/office/drawing/2014/main" id="{805BE9D4-1AB5-7D12-BFEA-22DB56DD2612}"/>
                      </a:ext>
                    </a:extLst>
                  </p14:cNvPr>
                  <p14:cNvContentPartPr/>
                  <p14:nvPr/>
                </p14:nvContentPartPr>
                <p14:xfrm>
                  <a:off x="6234384" y="5675356"/>
                  <a:ext cx="85680" cy="175680"/>
                </p14:xfrm>
              </p:contentPart>
            </mc:Choice>
            <mc:Fallback xmlns="">
              <p:pic>
                <p:nvPicPr>
                  <p:cNvPr id="51" name="Ink 50">
                    <a:extLst>
                      <a:ext uri="{FF2B5EF4-FFF2-40B4-BE49-F238E27FC236}">
                        <a16:creationId xmlns:a16="http://schemas.microsoft.com/office/drawing/2014/main" id="{805BE9D4-1AB5-7D12-BFEA-22DB56DD2612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6198744" y="5639716"/>
                    <a:ext cx="157320" cy="247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5">
                <p14:nvContentPartPr>
                  <p14:cNvPr id="52" name="Ink 51">
                    <a:extLst>
                      <a:ext uri="{FF2B5EF4-FFF2-40B4-BE49-F238E27FC236}">
                        <a16:creationId xmlns:a16="http://schemas.microsoft.com/office/drawing/2014/main" id="{7A65E40B-04AB-7C01-AF36-9F953EAC9995}"/>
                      </a:ext>
                    </a:extLst>
                  </p14:cNvPr>
                  <p14:cNvContentPartPr/>
                  <p14:nvPr/>
                </p14:nvContentPartPr>
                <p14:xfrm>
                  <a:off x="6246264" y="5600836"/>
                  <a:ext cx="137520" cy="398520"/>
                </p14:xfrm>
              </p:contentPart>
            </mc:Choice>
            <mc:Fallback xmlns="">
              <p:pic>
                <p:nvPicPr>
                  <p:cNvPr id="52" name="Ink 51">
                    <a:extLst>
                      <a:ext uri="{FF2B5EF4-FFF2-40B4-BE49-F238E27FC236}">
                        <a16:creationId xmlns:a16="http://schemas.microsoft.com/office/drawing/2014/main" id="{7A65E40B-04AB-7C01-AF36-9F953EAC9995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6210624" y="5565196"/>
                    <a:ext cx="209160" cy="470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6">
                <p14:nvContentPartPr>
                  <p14:cNvPr id="53" name="Ink 52">
                    <a:extLst>
                      <a:ext uri="{FF2B5EF4-FFF2-40B4-BE49-F238E27FC236}">
                        <a16:creationId xmlns:a16="http://schemas.microsoft.com/office/drawing/2014/main" id="{69EB88CE-B0AE-B361-99B3-0BD2D21AE959}"/>
                      </a:ext>
                    </a:extLst>
                  </p14:cNvPr>
                  <p14:cNvContentPartPr/>
                  <p14:nvPr/>
                </p14:nvContentPartPr>
                <p14:xfrm>
                  <a:off x="5954304" y="5932396"/>
                  <a:ext cx="170280" cy="78840"/>
                </p14:xfrm>
              </p:contentPart>
            </mc:Choice>
            <mc:Fallback xmlns="">
              <p:pic>
                <p:nvPicPr>
                  <p:cNvPr id="53" name="Ink 52">
                    <a:extLst>
                      <a:ext uri="{FF2B5EF4-FFF2-40B4-BE49-F238E27FC236}">
                        <a16:creationId xmlns:a16="http://schemas.microsoft.com/office/drawing/2014/main" id="{69EB88CE-B0AE-B361-99B3-0BD2D21AE959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5918664" y="5896396"/>
                    <a:ext cx="241920" cy="150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7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0A32668D-BCB4-7382-39A5-D754D82B0C93}"/>
                      </a:ext>
                    </a:extLst>
                  </p14:cNvPr>
                  <p14:cNvContentPartPr/>
                  <p14:nvPr/>
                </p14:nvContentPartPr>
                <p14:xfrm>
                  <a:off x="6027744" y="5950756"/>
                  <a:ext cx="127440" cy="92520"/>
                </p14:xfrm>
              </p:contentPart>
            </mc:Choice>
            <mc:Fallback xmlns=""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0A32668D-BCB4-7382-39A5-D754D82B0C93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5992104" y="5914756"/>
                    <a:ext cx="199080" cy="164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8">
                <p14:nvContentPartPr>
                  <p14:cNvPr id="55" name="Ink 54">
                    <a:extLst>
                      <a:ext uri="{FF2B5EF4-FFF2-40B4-BE49-F238E27FC236}">
                        <a16:creationId xmlns:a16="http://schemas.microsoft.com/office/drawing/2014/main" id="{69A3F290-839E-8CA7-9EB9-95B99455E173}"/>
                      </a:ext>
                    </a:extLst>
                  </p14:cNvPr>
                  <p14:cNvContentPartPr/>
                  <p14:nvPr/>
                </p14:nvContentPartPr>
                <p14:xfrm>
                  <a:off x="6083184" y="5996116"/>
                  <a:ext cx="151560" cy="95040"/>
                </p14:xfrm>
              </p:contentPart>
            </mc:Choice>
            <mc:Fallback xmlns="">
              <p:pic>
                <p:nvPicPr>
                  <p:cNvPr id="55" name="Ink 54">
                    <a:extLst>
                      <a:ext uri="{FF2B5EF4-FFF2-40B4-BE49-F238E27FC236}">
                        <a16:creationId xmlns:a16="http://schemas.microsoft.com/office/drawing/2014/main" id="{69A3F290-839E-8CA7-9EB9-95B99455E173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6047544" y="5960116"/>
                    <a:ext cx="223200" cy="166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9">
                <p14:nvContentPartPr>
                  <p14:cNvPr id="56" name="Ink 55">
                    <a:extLst>
                      <a:ext uri="{FF2B5EF4-FFF2-40B4-BE49-F238E27FC236}">
                        <a16:creationId xmlns:a16="http://schemas.microsoft.com/office/drawing/2014/main" id="{6535B0BC-2A83-138B-2998-0D0B984A9F7E}"/>
                      </a:ext>
                    </a:extLst>
                  </p14:cNvPr>
                  <p14:cNvContentPartPr/>
                  <p14:nvPr/>
                </p14:nvContentPartPr>
                <p14:xfrm>
                  <a:off x="6178944" y="5926996"/>
                  <a:ext cx="221040" cy="246960"/>
                </p14:xfrm>
              </p:contentPart>
            </mc:Choice>
            <mc:Fallback xmlns="">
              <p:pic>
                <p:nvPicPr>
                  <p:cNvPr id="56" name="Ink 55">
                    <a:extLst>
                      <a:ext uri="{FF2B5EF4-FFF2-40B4-BE49-F238E27FC236}">
                        <a16:creationId xmlns:a16="http://schemas.microsoft.com/office/drawing/2014/main" id="{6535B0BC-2A83-138B-2998-0D0B984A9F7E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6142944" y="5891356"/>
                    <a:ext cx="292680" cy="318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0">
                <p14:nvContentPartPr>
                  <p14:cNvPr id="57" name="Ink 56">
                    <a:extLst>
                      <a:ext uri="{FF2B5EF4-FFF2-40B4-BE49-F238E27FC236}">
                        <a16:creationId xmlns:a16="http://schemas.microsoft.com/office/drawing/2014/main" id="{9EFDE0ED-101B-3E86-BA10-AD14663270C4}"/>
                      </a:ext>
                    </a:extLst>
                  </p14:cNvPr>
                  <p14:cNvContentPartPr/>
                  <p14:nvPr/>
                </p14:nvContentPartPr>
                <p14:xfrm>
                  <a:off x="6336624" y="5504716"/>
                  <a:ext cx="13320" cy="78840"/>
                </p14:xfrm>
              </p:contentPart>
            </mc:Choice>
            <mc:Fallback xmlns="">
              <p:pic>
                <p:nvPicPr>
                  <p:cNvPr id="57" name="Ink 56">
                    <a:extLst>
                      <a:ext uri="{FF2B5EF4-FFF2-40B4-BE49-F238E27FC236}">
                        <a16:creationId xmlns:a16="http://schemas.microsoft.com/office/drawing/2014/main" id="{9EFDE0ED-101B-3E86-BA10-AD14663270C4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6300984" y="5469076"/>
                    <a:ext cx="84960" cy="15048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5086333B-C2EA-E856-1368-F91B2CB8111E}"/>
                </a:ext>
              </a:extLst>
            </p:cNvPr>
            <p:cNvGrpSpPr/>
            <p:nvPr/>
          </p:nvGrpSpPr>
          <p:grpSpPr>
            <a:xfrm>
              <a:off x="5751960" y="6309676"/>
              <a:ext cx="425160" cy="325784"/>
              <a:chOff x="5751960" y="6309676"/>
              <a:chExt cx="425160" cy="325784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81">
                <p14:nvContentPartPr>
                  <p14:cNvPr id="38" name="Ink 37">
                    <a:extLst>
                      <a:ext uri="{FF2B5EF4-FFF2-40B4-BE49-F238E27FC236}">
                        <a16:creationId xmlns:a16="http://schemas.microsoft.com/office/drawing/2014/main" id="{A319A820-11EE-CF14-CA33-17C04A193414}"/>
                      </a:ext>
                    </a:extLst>
                  </p14:cNvPr>
                  <p14:cNvContentPartPr/>
                  <p14:nvPr/>
                </p14:nvContentPartPr>
                <p14:xfrm>
                  <a:off x="5779704" y="6323356"/>
                  <a:ext cx="216720" cy="300240"/>
                </p14:xfrm>
              </p:contentPart>
            </mc:Choice>
            <mc:Fallback xmlns="">
              <p:pic>
                <p:nvPicPr>
                  <p:cNvPr id="38" name="Ink 37">
                    <a:extLst>
                      <a:ext uri="{FF2B5EF4-FFF2-40B4-BE49-F238E27FC236}">
                        <a16:creationId xmlns:a16="http://schemas.microsoft.com/office/drawing/2014/main" id="{A319A820-11EE-CF14-CA33-17C04A193414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5717064" y="6260356"/>
                    <a:ext cx="342360" cy="425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2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5D75EEC7-5C10-0AC7-3938-B3CA5CFAC5A3}"/>
                      </a:ext>
                    </a:extLst>
                  </p14:cNvPr>
                  <p14:cNvContentPartPr/>
                  <p14:nvPr/>
                </p14:nvContentPartPr>
                <p14:xfrm>
                  <a:off x="6081384" y="6309676"/>
                  <a:ext cx="89640" cy="311400"/>
                </p14:xfrm>
              </p:contentPart>
            </mc:Choice>
            <mc:Fallback xmlns=""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5D75EEC7-5C10-0AC7-3938-B3CA5CFAC5A3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6018744" y="6246676"/>
                    <a:ext cx="215280" cy="437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3">
                <p14:nvContentPartPr>
                  <p14:cNvPr id="75" name="Ink 74">
                    <a:extLst>
                      <a:ext uri="{FF2B5EF4-FFF2-40B4-BE49-F238E27FC236}">
                        <a16:creationId xmlns:a16="http://schemas.microsoft.com/office/drawing/2014/main" id="{CF345019-EC61-C0AE-44A6-21F2CBAB383F}"/>
                      </a:ext>
                    </a:extLst>
                  </p14:cNvPr>
                  <p14:cNvContentPartPr/>
                  <p14:nvPr/>
                </p14:nvContentPartPr>
                <p14:xfrm>
                  <a:off x="5751960" y="6495060"/>
                  <a:ext cx="215280" cy="42120"/>
                </p14:xfrm>
              </p:contentPart>
            </mc:Choice>
            <mc:Fallback xmlns="">
              <p:pic>
                <p:nvPicPr>
                  <p:cNvPr id="75" name="Ink 74">
                    <a:extLst>
                      <a:ext uri="{FF2B5EF4-FFF2-40B4-BE49-F238E27FC236}">
                        <a16:creationId xmlns:a16="http://schemas.microsoft.com/office/drawing/2014/main" id="{CF345019-EC61-C0AE-44A6-21F2CBAB383F}"/>
                      </a:ext>
                    </a:extLst>
                  </p:cNvPr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5715960" y="6459420"/>
                    <a:ext cx="286920" cy="113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4">
                <p14:nvContentPartPr>
                  <p14:cNvPr id="76" name="Ink 75">
                    <a:extLst>
                      <a:ext uri="{FF2B5EF4-FFF2-40B4-BE49-F238E27FC236}">
                        <a16:creationId xmlns:a16="http://schemas.microsoft.com/office/drawing/2014/main" id="{957364B7-FC00-0042-94C0-BDD58D671409}"/>
                      </a:ext>
                    </a:extLst>
                  </p14:cNvPr>
                  <p14:cNvContentPartPr/>
                  <p14:nvPr/>
                </p14:nvContentPartPr>
                <p14:xfrm>
                  <a:off x="5849520" y="6530340"/>
                  <a:ext cx="111600" cy="105120"/>
                </p14:xfrm>
              </p:contentPart>
            </mc:Choice>
            <mc:Fallback xmlns="">
              <p:pic>
                <p:nvPicPr>
                  <p:cNvPr id="76" name="Ink 75">
                    <a:extLst>
                      <a:ext uri="{FF2B5EF4-FFF2-40B4-BE49-F238E27FC236}">
                        <a16:creationId xmlns:a16="http://schemas.microsoft.com/office/drawing/2014/main" id="{957364B7-FC00-0042-94C0-BDD58D671409}"/>
                      </a:ext>
                    </a:extLst>
                  </p:cNvPr>
                  <p:cNvPicPr/>
                  <p:nvPr/>
                </p:nvPicPr>
                <p:blipFill>
                  <a:blip r:embed="rId49"/>
                  <a:stretch>
                    <a:fillRect/>
                  </a:stretch>
                </p:blipFill>
                <p:spPr>
                  <a:xfrm>
                    <a:off x="5813520" y="6494340"/>
                    <a:ext cx="183240" cy="176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5">
                <p14:nvContentPartPr>
                  <p14:cNvPr id="78" name="Ink 77">
                    <a:extLst>
                      <a:ext uri="{FF2B5EF4-FFF2-40B4-BE49-F238E27FC236}">
                        <a16:creationId xmlns:a16="http://schemas.microsoft.com/office/drawing/2014/main" id="{1BC5D134-BB7C-F089-030B-6004F013BA66}"/>
                      </a:ext>
                    </a:extLst>
                  </p14:cNvPr>
                  <p14:cNvContentPartPr/>
                  <p14:nvPr/>
                </p14:nvContentPartPr>
                <p14:xfrm>
                  <a:off x="6021600" y="6519540"/>
                  <a:ext cx="131400" cy="90360"/>
                </p14:xfrm>
              </p:contentPart>
            </mc:Choice>
            <mc:Fallback xmlns="">
              <p:pic>
                <p:nvPicPr>
                  <p:cNvPr id="78" name="Ink 77">
                    <a:extLst>
                      <a:ext uri="{FF2B5EF4-FFF2-40B4-BE49-F238E27FC236}">
                        <a16:creationId xmlns:a16="http://schemas.microsoft.com/office/drawing/2014/main" id="{1BC5D134-BB7C-F089-030B-6004F013BA66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5985600" y="6483540"/>
                    <a:ext cx="203040" cy="16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6">
                <p14:nvContentPartPr>
                  <p14:cNvPr id="84" name="Ink 83">
                    <a:extLst>
                      <a:ext uri="{FF2B5EF4-FFF2-40B4-BE49-F238E27FC236}">
                        <a16:creationId xmlns:a16="http://schemas.microsoft.com/office/drawing/2014/main" id="{B7EF518B-E998-2A5D-5F46-F33903090DB9}"/>
                      </a:ext>
                    </a:extLst>
                  </p14:cNvPr>
                  <p14:cNvContentPartPr/>
                  <p14:nvPr/>
                </p14:nvContentPartPr>
                <p14:xfrm>
                  <a:off x="6133560" y="6540420"/>
                  <a:ext cx="43560" cy="92880"/>
                </p14:xfrm>
              </p:contentPart>
            </mc:Choice>
            <mc:Fallback xmlns="">
              <p:pic>
                <p:nvPicPr>
                  <p:cNvPr id="84" name="Ink 83">
                    <a:extLst>
                      <a:ext uri="{FF2B5EF4-FFF2-40B4-BE49-F238E27FC236}">
                        <a16:creationId xmlns:a16="http://schemas.microsoft.com/office/drawing/2014/main" id="{B7EF518B-E998-2A5D-5F46-F33903090DB9}"/>
                      </a:ext>
                    </a:extLst>
                  </p:cNvPr>
                  <p:cNvPicPr/>
                  <p:nvPr/>
                </p:nvPicPr>
                <p:blipFill>
                  <a:blip r:embed="rId53"/>
                  <a:stretch>
                    <a:fillRect/>
                  </a:stretch>
                </p:blipFill>
                <p:spPr>
                  <a:xfrm>
                    <a:off x="6097920" y="6504420"/>
                    <a:ext cx="115200" cy="16452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33F3CD5A-3380-D9D0-640B-0CCB855B71D8}"/>
                    </a:ext>
                  </a:extLst>
                </p14:cNvPr>
                <p14:cNvContentPartPr/>
                <p14:nvPr/>
              </p14:nvContentPartPr>
              <p14:xfrm>
                <a:off x="5571976" y="5658607"/>
                <a:ext cx="1058040" cy="56628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33F3CD5A-3380-D9D0-640B-0CCB855B71D8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5499976" y="5514607"/>
                  <a:ext cx="1201680" cy="85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5AE4445F-FDB1-1C69-4CB3-9CECDDE2A0E9}"/>
                    </a:ext>
                  </a:extLst>
                </p14:cNvPr>
                <p14:cNvContentPartPr/>
                <p14:nvPr/>
              </p14:nvContentPartPr>
              <p14:xfrm>
                <a:off x="5534550" y="5854953"/>
                <a:ext cx="638280" cy="4042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5AE4445F-FDB1-1C69-4CB3-9CECDDE2A0E9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5462591" y="5710953"/>
                  <a:ext cx="781839" cy="691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1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D1AD0CA7-D3B2-85B5-221C-D78DC4BA1599}"/>
                  </a:ext>
                </a:extLst>
              </p14:cNvPr>
              <p14:cNvContentPartPr/>
              <p14:nvPr/>
            </p14:nvContentPartPr>
            <p14:xfrm>
              <a:off x="5631819" y="3994030"/>
              <a:ext cx="286759" cy="1229874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D1AD0CA7-D3B2-85B5-221C-D78DC4BA1599}"/>
                  </a:ext>
                </a:extLst>
              </p:cNvPr>
              <p:cNvPicPr/>
              <p:nvPr/>
            </p:nvPicPr>
            <p:blipFill>
              <a:blip r:embed="rId292"/>
              <a:stretch>
                <a:fillRect/>
              </a:stretch>
            </p:blipFill>
            <p:spPr>
              <a:xfrm>
                <a:off x="5595794" y="3958037"/>
                <a:ext cx="358449" cy="1301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3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E5708335-8809-0EE8-D0BA-D6D98D9C2F04}"/>
                  </a:ext>
                </a:extLst>
              </p14:cNvPr>
              <p14:cNvContentPartPr/>
              <p14:nvPr/>
            </p14:nvContentPartPr>
            <p14:xfrm>
              <a:off x="6817613" y="4668099"/>
              <a:ext cx="1971666" cy="869544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E5708335-8809-0EE8-D0BA-D6D98D9C2F04}"/>
                  </a:ext>
                </a:extLst>
              </p:cNvPr>
              <p:cNvPicPr/>
              <p:nvPr/>
            </p:nvPicPr>
            <p:blipFill>
              <a:blip r:embed="rId294"/>
              <a:stretch>
                <a:fillRect/>
              </a:stretch>
            </p:blipFill>
            <p:spPr>
              <a:xfrm>
                <a:off x="6781614" y="4632093"/>
                <a:ext cx="2043304" cy="9411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5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E48630B7-5AA0-A9F8-DB44-3204C52676E6}"/>
                  </a:ext>
                </a:extLst>
              </p14:cNvPr>
              <p14:cNvContentPartPr/>
              <p14:nvPr/>
            </p14:nvContentPartPr>
            <p14:xfrm>
              <a:off x="8801162" y="3615567"/>
              <a:ext cx="634503" cy="44665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E48630B7-5AA0-A9F8-DB44-3204C52676E6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8765172" y="3579576"/>
                <a:ext cx="706123" cy="5182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7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E8D2EE7E-381E-544F-44EE-2DAB9284E38B}"/>
                  </a:ext>
                </a:extLst>
              </p14:cNvPr>
              <p14:cNvContentPartPr/>
              <p14:nvPr/>
            </p14:nvContentPartPr>
            <p14:xfrm>
              <a:off x="6718963" y="4109718"/>
              <a:ext cx="1203991" cy="1090174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E8D2EE7E-381E-544F-44EE-2DAB9284E38B}"/>
                  </a:ext>
                </a:extLst>
              </p:cNvPr>
              <p:cNvPicPr/>
              <p:nvPr/>
            </p:nvPicPr>
            <p:blipFill>
              <a:blip r:embed="rId298"/>
              <a:stretch>
                <a:fillRect/>
              </a:stretch>
            </p:blipFill>
            <p:spPr>
              <a:xfrm>
                <a:off x="6682980" y="4073727"/>
                <a:ext cx="1275597" cy="11617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9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D454E4E9-D66A-755B-BC8E-93940C829BB2}"/>
                  </a:ext>
                </a:extLst>
              </p14:cNvPr>
              <p14:cNvContentPartPr/>
              <p14:nvPr/>
            </p14:nvContentPartPr>
            <p14:xfrm>
              <a:off x="6339158" y="4276487"/>
              <a:ext cx="145734" cy="1073935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D454E4E9-D66A-755B-BC8E-93940C829BB2}"/>
                  </a:ext>
                </a:extLst>
              </p:cNvPr>
              <p:cNvPicPr/>
              <p:nvPr/>
            </p:nvPicPr>
            <p:blipFill>
              <a:blip r:embed="rId300"/>
              <a:stretch>
                <a:fillRect/>
              </a:stretch>
            </p:blipFill>
            <p:spPr>
              <a:xfrm>
                <a:off x="6303263" y="4240497"/>
                <a:ext cx="217165" cy="11455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1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C651F3BF-9AF0-A3FD-5248-DBFE8DFF648C}"/>
                  </a:ext>
                </a:extLst>
              </p14:cNvPr>
              <p14:cNvContentPartPr/>
              <p14:nvPr/>
            </p14:nvContentPartPr>
            <p14:xfrm>
              <a:off x="6364492" y="3912177"/>
              <a:ext cx="786067" cy="1390497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C651F3BF-9AF0-A3FD-5248-DBFE8DFF648C}"/>
                  </a:ext>
                </a:extLst>
              </p:cNvPr>
              <p:cNvPicPr/>
              <p:nvPr/>
            </p:nvPicPr>
            <p:blipFill>
              <a:blip r:embed="rId302"/>
              <a:stretch>
                <a:fillRect/>
              </a:stretch>
            </p:blipFill>
            <p:spPr>
              <a:xfrm>
                <a:off x="6328500" y="3876182"/>
                <a:ext cx="857691" cy="14621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3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C6D91658-CC6E-B43A-D8C9-49BF3D926308}"/>
                  </a:ext>
                </a:extLst>
              </p14:cNvPr>
              <p14:cNvContentPartPr/>
              <p14:nvPr/>
            </p14:nvContentPartPr>
            <p14:xfrm>
              <a:off x="6604842" y="3590636"/>
              <a:ext cx="78248" cy="448767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C6D91658-CC6E-B43A-D8C9-49BF3D926308}"/>
                  </a:ext>
                </a:extLst>
              </p:cNvPr>
              <p:cNvPicPr/>
              <p:nvPr/>
            </p:nvPicPr>
            <p:blipFill>
              <a:blip r:embed="rId304"/>
              <a:stretch>
                <a:fillRect/>
              </a:stretch>
            </p:blipFill>
            <p:spPr>
              <a:xfrm>
                <a:off x="6568948" y="3554677"/>
                <a:ext cx="149676" cy="5203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5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825687A8-963E-CEC0-7D92-E1268769271A}"/>
                  </a:ext>
                </a:extLst>
              </p14:cNvPr>
              <p14:cNvContentPartPr/>
              <p14:nvPr/>
            </p14:nvContentPartPr>
            <p14:xfrm>
              <a:off x="6049036" y="3572760"/>
              <a:ext cx="117708" cy="1802828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825687A8-963E-CEC0-7D92-E1268769271A}"/>
                  </a:ext>
                </a:extLst>
              </p:cNvPr>
              <p:cNvPicPr/>
              <p:nvPr/>
            </p:nvPicPr>
            <p:blipFill>
              <a:blip r:embed="rId306"/>
              <a:stretch>
                <a:fillRect/>
              </a:stretch>
            </p:blipFill>
            <p:spPr>
              <a:xfrm>
                <a:off x="6013040" y="3536761"/>
                <a:ext cx="189341" cy="18744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7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7C16AB77-8742-DC5F-DA61-FAF87ACF92A9}"/>
                  </a:ext>
                </a:extLst>
              </p14:cNvPr>
              <p14:cNvContentPartPr/>
              <p14:nvPr/>
            </p14:nvContentPartPr>
            <p14:xfrm>
              <a:off x="5583136" y="3117173"/>
              <a:ext cx="678447" cy="1111803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7C16AB77-8742-DC5F-DA61-FAF87ACF92A9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5511152" y="2973157"/>
                <a:ext cx="822055" cy="13994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8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AC205CB2-1461-4EDF-F530-38AE98F8CD43}"/>
                  </a:ext>
                </a:extLst>
              </p14:cNvPr>
              <p14:cNvContentPartPr/>
              <p14:nvPr/>
            </p14:nvContentPartPr>
            <p14:xfrm>
              <a:off x="6157551" y="3147984"/>
              <a:ext cx="416350" cy="1069702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AC205CB2-1461-4EDF-F530-38AE98F8CD43}"/>
                  </a:ext>
                </a:extLst>
              </p:cNvPr>
              <p:cNvPicPr/>
              <p:nvPr/>
            </p:nvPicPr>
            <p:blipFill>
              <a:blip r:embed="rId309"/>
              <a:stretch>
                <a:fillRect/>
              </a:stretch>
            </p:blipFill>
            <p:spPr>
              <a:xfrm>
                <a:off x="6085580" y="3004013"/>
                <a:ext cx="559931" cy="1357283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9FDE58E5-B0A9-1E13-DD40-DCAFEC5FC3B2}"/>
              </a:ext>
            </a:extLst>
          </p:cNvPr>
          <p:cNvGrpSpPr/>
          <p:nvPr/>
        </p:nvGrpSpPr>
        <p:grpSpPr>
          <a:xfrm>
            <a:off x="480714" y="1361579"/>
            <a:ext cx="5229627" cy="4726552"/>
            <a:chOff x="480714" y="1361579"/>
            <a:chExt cx="5229627" cy="472655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C834C63-4F8A-1073-A912-49D7DF7F95EA}"/>
                    </a:ext>
                  </a:extLst>
                </p14:cNvPr>
                <p14:cNvContentPartPr/>
                <p14:nvPr/>
              </p14:nvContentPartPr>
              <p14:xfrm>
                <a:off x="950061" y="1658331"/>
                <a:ext cx="4760280" cy="43189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C834C63-4F8A-1073-A912-49D7DF7F95EA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860061" y="1478331"/>
                  <a:ext cx="4939920" cy="46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6E51B3A-BDB7-C5EA-D5A0-420AAAE9320C}"/>
                    </a:ext>
                  </a:extLst>
                </p14:cNvPr>
                <p14:cNvContentPartPr/>
                <p14:nvPr/>
              </p14:nvContentPartPr>
              <p14:xfrm>
                <a:off x="2182172" y="2746525"/>
                <a:ext cx="214920" cy="1486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6E51B3A-BDB7-C5EA-D5A0-420AAAE9320C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2119066" y="2683525"/>
                  <a:ext cx="340771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AA00518-6D91-DE00-54F3-2FA112C2824C}"/>
                    </a:ext>
                  </a:extLst>
                </p14:cNvPr>
                <p14:cNvContentPartPr/>
                <p14:nvPr/>
              </p14:nvContentPartPr>
              <p14:xfrm>
                <a:off x="1980212" y="2598565"/>
                <a:ext cx="754560" cy="12870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AA00518-6D91-DE00-54F3-2FA112C2824C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917212" y="2535547"/>
                  <a:ext cx="880200" cy="141267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E773716-CB9C-3CDE-335B-36165318D16E}"/>
                    </a:ext>
                  </a:extLst>
                </p14:cNvPr>
                <p14:cNvContentPartPr/>
                <p14:nvPr/>
              </p14:nvContentPartPr>
              <p14:xfrm rot="21302743">
                <a:off x="498452" y="2506765"/>
                <a:ext cx="1751760" cy="21276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E773716-CB9C-3CDE-335B-36165318D16E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 rot="21302743">
                  <a:off x="435452" y="2443754"/>
                  <a:ext cx="1877400" cy="225326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0E56865-D2C0-43C7-94DD-8706DCFE6178}"/>
                    </a:ext>
                  </a:extLst>
                </p14:cNvPr>
                <p14:cNvContentPartPr/>
                <p14:nvPr/>
              </p14:nvContentPartPr>
              <p14:xfrm rot="21177616">
                <a:off x="4179447" y="1361579"/>
                <a:ext cx="1228320" cy="25614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0E56865-D2C0-43C7-94DD-8706DCFE6178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 rot="21177616">
                  <a:off x="4116447" y="1298579"/>
                  <a:ext cx="1353960" cy="268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487DADD-3612-E7C3-E5DF-F64C008C6C87}"/>
                    </a:ext>
                  </a:extLst>
                </p14:cNvPr>
                <p14:cNvContentPartPr/>
                <p14:nvPr/>
              </p14:nvContentPartPr>
              <p14:xfrm>
                <a:off x="3291594" y="1927611"/>
                <a:ext cx="707040" cy="13536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487DADD-3612-E7C3-E5DF-F64C008C6C87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3219594" y="1783611"/>
                  <a:ext cx="850680" cy="164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DB2093C-8898-3CFA-635B-A475F521100B}"/>
                    </a:ext>
                  </a:extLst>
                </p14:cNvPr>
                <p14:cNvContentPartPr/>
                <p14:nvPr/>
              </p14:nvContentPartPr>
              <p14:xfrm>
                <a:off x="2009634" y="2667051"/>
                <a:ext cx="693000" cy="11642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DB2093C-8898-3CFA-635B-A475F521100B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937634" y="2523051"/>
                  <a:ext cx="836640" cy="145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CF3A73B-7E2B-E8EE-5690-2CD7DA43B3F2}"/>
                    </a:ext>
                  </a:extLst>
                </p14:cNvPr>
                <p14:cNvContentPartPr/>
                <p14:nvPr/>
              </p14:nvContentPartPr>
              <p14:xfrm>
                <a:off x="480714" y="2608371"/>
                <a:ext cx="1214640" cy="19144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CF3A73B-7E2B-E8EE-5690-2CD7DA43B3F2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408714" y="2464371"/>
                  <a:ext cx="1358280" cy="22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B6A7468-E768-5CE5-C868-7DFFC112771F}"/>
                    </a:ext>
                  </a:extLst>
                </p14:cNvPr>
                <p14:cNvContentPartPr/>
                <p14:nvPr/>
              </p14:nvContentPartPr>
              <p14:xfrm>
                <a:off x="1403034" y="2491731"/>
                <a:ext cx="894240" cy="1991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B6A7468-E768-5CE5-C868-7DFFC112771F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331034" y="2347731"/>
                  <a:ext cx="1037880" cy="22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7C24CDA-7DDA-F72A-7383-624FD7F06AD8}"/>
                    </a:ext>
                  </a:extLst>
                </p14:cNvPr>
                <p14:cNvContentPartPr/>
                <p14:nvPr/>
              </p14:nvContentPartPr>
              <p14:xfrm>
                <a:off x="2740074" y="2180331"/>
                <a:ext cx="422280" cy="13194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7C24CDA-7DDA-F72A-7383-624FD7F06AD8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2668135" y="2036331"/>
                  <a:ext cx="565798" cy="160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0701075-33E7-4152-E5B4-5D297AD254CD}"/>
                    </a:ext>
                  </a:extLst>
                </p14:cNvPr>
                <p14:cNvContentPartPr/>
                <p14:nvPr/>
              </p14:nvContentPartPr>
              <p14:xfrm>
                <a:off x="4387074" y="2245491"/>
                <a:ext cx="511560" cy="1644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0701075-33E7-4152-E5B4-5D297AD254CD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4315074" y="2101491"/>
                  <a:ext cx="655200" cy="19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C105946-02C2-ED80-9C80-72ECDC6B2397}"/>
                    </a:ext>
                  </a:extLst>
                </p14:cNvPr>
                <p14:cNvContentPartPr/>
                <p14:nvPr/>
              </p14:nvContentPartPr>
              <p14:xfrm>
                <a:off x="4141914" y="1371411"/>
                <a:ext cx="1122480" cy="11048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C105946-02C2-ED80-9C80-72ECDC6B2397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4069914" y="1227411"/>
                  <a:ext cx="1266120" cy="139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E37BC01-5777-8281-1D03-4BC6DF97CB9F}"/>
                    </a:ext>
                  </a:extLst>
                </p14:cNvPr>
                <p14:cNvContentPartPr/>
                <p14:nvPr/>
              </p14:nvContentPartPr>
              <p14:xfrm>
                <a:off x="2700212" y="2151085"/>
                <a:ext cx="514440" cy="1368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E37BC01-5777-8281-1D03-4BC6DF97CB9F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2637256" y="2088102"/>
                  <a:ext cx="639992" cy="14939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C9B78F3-3C85-CDA8-7A40-DCE7AF7E2FC7}"/>
                    </a:ext>
                  </a:extLst>
                </p14:cNvPr>
                <p14:cNvContentPartPr/>
                <p14:nvPr/>
              </p14:nvContentPartPr>
              <p14:xfrm>
                <a:off x="3233012" y="1881445"/>
                <a:ext cx="809280" cy="14328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C9B78F3-3C85-CDA8-7A40-DCE7AF7E2FC7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3170012" y="1818429"/>
                  <a:ext cx="934920" cy="15584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F51393F-5661-8DD6-C113-8A0F75898F47}"/>
                    </a:ext>
                  </a:extLst>
                </p14:cNvPr>
                <p14:cNvContentPartPr/>
                <p14:nvPr/>
              </p14:nvContentPartPr>
              <p14:xfrm>
                <a:off x="1526061" y="2467251"/>
                <a:ext cx="465120" cy="618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F51393F-5661-8DD6-C113-8A0F75898F47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490061" y="2431251"/>
                  <a:ext cx="536760" cy="69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C9C57D1-AC32-3C71-AA8F-4A9098D18472}"/>
                    </a:ext>
                  </a:extLst>
                </p14:cNvPr>
                <p14:cNvContentPartPr/>
                <p14:nvPr/>
              </p14:nvContentPartPr>
              <p14:xfrm>
                <a:off x="2679861" y="3283731"/>
                <a:ext cx="2316600" cy="22266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C9C57D1-AC32-3C71-AA8F-4A9098D18472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2643861" y="3248091"/>
                  <a:ext cx="2388240" cy="22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5B0FA66-620F-8EDC-F2AC-7302A54A37E6}"/>
                    </a:ext>
                  </a:extLst>
                </p14:cNvPr>
                <p14:cNvContentPartPr/>
                <p14:nvPr/>
              </p14:nvContentPartPr>
              <p14:xfrm>
                <a:off x="1152381" y="4577931"/>
                <a:ext cx="3875040" cy="15102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5B0FA66-620F-8EDC-F2AC-7302A54A37E6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116741" y="4541931"/>
                  <a:ext cx="3946680" cy="158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22B558B-EDE5-5D32-141B-3A3558F5F44C}"/>
                    </a:ext>
                  </a:extLst>
                </p14:cNvPr>
                <p14:cNvContentPartPr/>
                <p14:nvPr/>
              </p14:nvContentPartPr>
              <p14:xfrm>
                <a:off x="1667901" y="4318011"/>
                <a:ext cx="3336480" cy="15688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22B558B-EDE5-5D32-141B-3A3558F5F44C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632261" y="4282011"/>
                  <a:ext cx="3408120" cy="164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79476CC-B692-F67A-287E-14B74D3A814C}"/>
                    </a:ext>
                  </a:extLst>
                </p14:cNvPr>
                <p14:cNvContentPartPr/>
                <p14:nvPr/>
              </p14:nvContentPartPr>
              <p14:xfrm>
                <a:off x="3125181" y="2160891"/>
                <a:ext cx="299160" cy="699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79476CC-B692-F67A-287E-14B74D3A814C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3089541" y="2125251"/>
                  <a:ext cx="370800" cy="77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C8EE4F0-E058-88F0-C412-462C89C3F1DD}"/>
                    </a:ext>
                  </a:extLst>
                </p14:cNvPr>
                <p14:cNvContentPartPr/>
                <p14:nvPr/>
              </p14:nvContentPartPr>
              <p14:xfrm>
                <a:off x="3125181" y="3478851"/>
                <a:ext cx="1963440" cy="20271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C8EE4F0-E058-88F0-C412-462C89C3F1DD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3089541" y="3443211"/>
                  <a:ext cx="2035080" cy="20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8A93561-8625-7AA9-1BD0-3CE5F449C000}"/>
                    </a:ext>
                  </a:extLst>
                </p14:cNvPr>
                <p14:cNvContentPartPr/>
                <p14:nvPr/>
              </p14:nvContentPartPr>
              <p14:xfrm>
                <a:off x="2698941" y="2872971"/>
                <a:ext cx="168840" cy="3398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8A93561-8625-7AA9-1BD0-3CE5F449C000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2663301" y="2837331"/>
                  <a:ext cx="24048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35B7CF3-A44C-35C1-4FB6-DE2AA44A67FE}"/>
                    </a:ext>
                  </a:extLst>
                </p14:cNvPr>
                <p14:cNvContentPartPr/>
                <p14:nvPr/>
              </p14:nvContentPartPr>
              <p14:xfrm>
                <a:off x="3476901" y="1944891"/>
                <a:ext cx="181080" cy="1638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35B7CF3-A44C-35C1-4FB6-DE2AA44A67FE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3441261" y="1908891"/>
                  <a:ext cx="25272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4BD3D16-35EA-499A-D480-BE4F08C4872F}"/>
                    </a:ext>
                  </a:extLst>
                </p14:cNvPr>
                <p14:cNvContentPartPr/>
                <p14:nvPr/>
              </p14:nvContentPartPr>
              <p14:xfrm>
                <a:off x="2330301" y="4359051"/>
                <a:ext cx="2685240" cy="14310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4BD3D16-35EA-499A-D480-BE4F08C4872F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2294301" y="4323411"/>
                  <a:ext cx="2756880" cy="150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1973B43-594B-2F91-45B4-96B4F8CC0005}"/>
                    </a:ext>
                  </a:extLst>
                </p14:cNvPr>
                <p14:cNvContentPartPr/>
                <p14:nvPr/>
              </p14:nvContentPartPr>
              <p14:xfrm>
                <a:off x="2412381" y="3823011"/>
                <a:ext cx="2575440" cy="17982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1973B43-594B-2F91-45B4-96B4F8CC0005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2376381" y="3787371"/>
                  <a:ext cx="2647080" cy="18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0934461-2D2D-F780-40A2-3D454512C1CA}"/>
                    </a:ext>
                  </a:extLst>
                </p14:cNvPr>
                <p14:cNvContentPartPr/>
                <p14:nvPr/>
              </p14:nvContentPartPr>
              <p14:xfrm>
                <a:off x="4637901" y="3904011"/>
                <a:ext cx="750240" cy="15357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0934461-2D2D-F780-40A2-3D454512C1CA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4602261" y="3868011"/>
                  <a:ext cx="821880" cy="160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6ACFB37-7887-DA00-3DAF-AC16AE771873}"/>
                    </a:ext>
                  </a:extLst>
                </p14:cNvPr>
                <p14:cNvContentPartPr/>
                <p14:nvPr/>
              </p14:nvContentPartPr>
              <p14:xfrm>
                <a:off x="4078461" y="1650411"/>
                <a:ext cx="396000" cy="13212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6ACFB37-7887-DA00-3DAF-AC16AE771873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4042821" y="1614411"/>
                  <a:ext cx="467640" cy="13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4C6CEAA-8F57-8AB5-B23B-DAE08252F436}"/>
                    </a:ext>
                  </a:extLst>
                </p14:cNvPr>
                <p14:cNvContentPartPr/>
                <p14:nvPr/>
              </p14:nvContentPartPr>
              <p14:xfrm>
                <a:off x="4038872" y="2035395"/>
                <a:ext cx="361800" cy="1270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4C6CEAA-8F57-8AB5-B23B-DAE08252F436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4002872" y="1999755"/>
                  <a:ext cx="433440" cy="13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B6890FC-4FE3-A903-DB94-44F5CB06B334}"/>
                    </a:ext>
                  </a:extLst>
                </p14:cNvPr>
                <p14:cNvContentPartPr/>
                <p14:nvPr/>
              </p14:nvContentPartPr>
              <p14:xfrm>
                <a:off x="3640701" y="3256731"/>
                <a:ext cx="1567080" cy="22712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6B6890FC-4FE3-A903-DB94-44F5CB06B334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3605061" y="3221091"/>
                  <a:ext cx="1638720" cy="234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A2E4252-2119-FDF0-B892-303565BA8C5B}"/>
                    </a:ext>
                  </a:extLst>
                </p14:cNvPr>
                <p14:cNvContentPartPr/>
                <p14:nvPr/>
              </p14:nvContentPartPr>
              <p14:xfrm>
                <a:off x="4344141" y="3838851"/>
                <a:ext cx="942120" cy="15750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A2E4252-2119-FDF0-B892-303565BA8C5B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4308501" y="3803211"/>
                  <a:ext cx="1013760" cy="164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BAFDE5D1-AA09-D9B4-6A2B-1A0BF8E350F1}"/>
                  </a:ext>
                </a:extLst>
              </p14:cNvPr>
              <p14:cNvContentPartPr/>
              <p14:nvPr/>
            </p14:nvContentPartPr>
            <p14:xfrm rot="20990938">
              <a:off x="6642286" y="2753733"/>
              <a:ext cx="1054781" cy="1266434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BAFDE5D1-AA09-D9B4-6A2B-1A0BF8E350F1}"/>
                  </a:ext>
                </a:extLst>
              </p:cNvPr>
              <p:cNvPicPr/>
              <p:nvPr/>
            </p:nvPicPr>
            <p:blipFill>
              <a:blip r:embed="rId369"/>
              <a:stretch>
                <a:fillRect/>
              </a:stretch>
            </p:blipFill>
            <p:spPr>
              <a:xfrm rot="20990938">
                <a:off x="6579309" y="2690735"/>
                <a:ext cx="1180376" cy="1392069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6B2A8474-C819-FCEA-927E-91EE8F20C08F}"/>
              </a:ext>
            </a:extLst>
          </p:cNvPr>
          <p:cNvGrpSpPr/>
          <p:nvPr/>
        </p:nvGrpSpPr>
        <p:grpSpPr>
          <a:xfrm>
            <a:off x="7610381" y="3281468"/>
            <a:ext cx="919917" cy="892124"/>
            <a:chOff x="8782833" y="2378049"/>
            <a:chExt cx="1477080" cy="136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2398D52-33AB-D7C4-68E7-D267D562F82F}"/>
                    </a:ext>
                  </a:extLst>
                </p14:cNvPr>
                <p14:cNvContentPartPr/>
                <p14:nvPr/>
              </p14:nvContentPartPr>
              <p14:xfrm rot="20910866">
                <a:off x="8782833" y="2378049"/>
                <a:ext cx="1477080" cy="136548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B210DC09-C6AB-5EA2-224E-0E68BB7DE032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 rot="20910866">
                  <a:off x="8681703" y="2281656"/>
                  <a:ext cx="1678763" cy="155771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2FB8409-DC00-C7A1-D7F5-CCB3166BD8B5}"/>
                    </a:ext>
                  </a:extLst>
                </p14:cNvPr>
                <p14:cNvContentPartPr/>
                <p14:nvPr/>
              </p14:nvContentPartPr>
              <p14:xfrm rot="20910866">
                <a:off x="9003263" y="2642506"/>
                <a:ext cx="524160" cy="40464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44058CA0-74AD-8BA3-5CC6-0A8C19BF192F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 rot="20910866">
                  <a:off x="8902130" y="2546163"/>
                  <a:ext cx="725849" cy="596775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FB3A1096-550E-3F49-1F2B-4E650553C34D}"/>
                  </a:ext>
                </a:extLst>
              </p14:cNvPr>
              <p14:cNvContentPartPr/>
              <p14:nvPr/>
            </p14:nvContentPartPr>
            <p14:xfrm rot="20910866">
              <a:off x="8144902" y="3647118"/>
              <a:ext cx="811401" cy="834499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FB3A1096-550E-3F49-1F2B-4E650553C34D}"/>
                  </a:ext>
                </a:extLst>
              </p:cNvPr>
              <p:cNvPicPr/>
              <p:nvPr/>
            </p:nvPicPr>
            <p:blipFill>
              <a:blip r:embed="rId373"/>
              <a:stretch>
                <a:fillRect/>
              </a:stretch>
            </p:blipFill>
            <p:spPr>
              <a:xfrm rot="20910866">
                <a:off x="8081933" y="3584144"/>
                <a:ext cx="936979" cy="9600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60496397-381F-5DB0-1439-617EF37C26D3}"/>
                  </a:ext>
                </a:extLst>
              </p14:cNvPr>
              <p14:cNvContentPartPr/>
              <p14:nvPr/>
            </p14:nvContentPartPr>
            <p14:xfrm rot="20910866">
              <a:off x="8839823" y="3666419"/>
              <a:ext cx="695038" cy="695494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60496397-381F-5DB0-1439-617EF37C26D3}"/>
                  </a:ext>
                </a:extLst>
              </p:cNvPr>
              <p:cNvPicPr/>
              <p:nvPr/>
            </p:nvPicPr>
            <p:blipFill>
              <a:blip r:embed="rId375"/>
              <a:stretch>
                <a:fillRect/>
              </a:stretch>
            </p:blipFill>
            <p:spPr>
              <a:xfrm rot="20910866">
                <a:off x="8776834" y="3603454"/>
                <a:ext cx="820656" cy="8210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6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827E2D7F-07FB-CFAE-B97E-997A64A29C15}"/>
                  </a:ext>
                </a:extLst>
              </p14:cNvPr>
              <p14:cNvContentPartPr/>
              <p14:nvPr/>
            </p14:nvContentPartPr>
            <p14:xfrm rot="20910866">
              <a:off x="8650957" y="4577484"/>
              <a:ext cx="198422" cy="124657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827E2D7F-07FB-CFAE-B97E-997A64A29C15}"/>
                  </a:ext>
                </a:extLst>
              </p:cNvPr>
              <p:cNvPicPr/>
              <p:nvPr/>
            </p:nvPicPr>
            <p:blipFill>
              <a:blip r:embed="rId377"/>
              <a:stretch>
                <a:fillRect/>
              </a:stretch>
            </p:blipFill>
            <p:spPr>
              <a:xfrm rot="20910866">
                <a:off x="8588051" y="4514617"/>
                <a:ext cx="323874" cy="2500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8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9AE5252B-9CAA-E425-5F02-927DF495E027}"/>
                  </a:ext>
                </a:extLst>
              </p14:cNvPr>
              <p14:cNvContentPartPr/>
              <p14:nvPr/>
            </p14:nvContentPartPr>
            <p14:xfrm>
              <a:off x="5820861" y="2433771"/>
              <a:ext cx="41400" cy="11908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9AE5252B-9CAA-E425-5F02-927DF495E027}"/>
                  </a:ext>
                </a:extLst>
              </p:cNvPr>
              <p:cNvPicPr/>
              <p:nvPr/>
            </p:nvPicPr>
            <p:blipFill>
              <a:blip r:embed="rId379"/>
              <a:stretch>
                <a:fillRect/>
              </a:stretch>
            </p:blipFill>
            <p:spPr>
              <a:xfrm>
                <a:off x="5784861" y="2398131"/>
                <a:ext cx="113040" cy="126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0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C600C4DF-0F5C-BC06-A4C1-57351A87E19E}"/>
                  </a:ext>
                </a:extLst>
              </p14:cNvPr>
              <p14:cNvContentPartPr/>
              <p14:nvPr/>
            </p14:nvContentPartPr>
            <p14:xfrm>
              <a:off x="5293768" y="1614050"/>
              <a:ext cx="264808" cy="3711775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C600C4DF-0F5C-BC06-A4C1-57351A87E19E}"/>
                  </a:ext>
                </a:extLst>
              </p:cNvPr>
              <p:cNvPicPr/>
              <p:nvPr/>
            </p:nvPicPr>
            <p:blipFill>
              <a:blip r:embed="rId381"/>
              <a:stretch>
                <a:fillRect/>
              </a:stretch>
            </p:blipFill>
            <p:spPr>
              <a:xfrm>
                <a:off x="5258051" y="1578048"/>
                <a:ext cx="336602" cy="378341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462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34811D0-71D0-D6C7-2F1B-2C2B1BC640CD}"/>
              </a:ext>
            </a:extLst>
          </p:cNvPr>
          <p:cNvGrpSpPr/>
          <p:nvPr/>
        </p:nvGrpSpPr>
        <p:grpSpPr>
          <a:xfrm>
            <a:off x="5397983" y="5451291"/>
            <a:ext cx="1244880" cy="1243585"/>
            <a:chOff x="5397983" y="5451291"/>
            <a:chExt cx="1244880" cy="124358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B27BBAD-00A0-B3AC-CA13-B8BEFECA616F}"/>
                </a:ext>
              </a:extLst>
            </p:cNvPr>
            <p:cNvGrpSpPr/>
            <p:nvPr/>
          </p:nvGrpSpPr>
          <p:grpSpPr>
            <a:xfrm>
              <a:off x="5397983" y="5451291"/>
              <a:ext cx="1244880" cy="1215360"/>
              <a:chOff x="5397983" y="5451291"/>
              <a:chExt cx="1244880" cy="12153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2B7A1EFF-B341-48B7-8168-02659F5CECA6}"/>
                      </a:ext>
                    </a:extLst>
                  </p14:cNvPr>
                  <p14:cNvContentPartPr/>
                  <p14:nvPr/>
                </p14:nvContentPartPr>
                <p14:xfrm>
                  <a:off x="5397983" y="5659371"/>
                  <a:ext cx="1244880" cy="70164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2B7A1EFF-B341-48B7-8168-02659F5CECA6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334983" y="5596371"/>
                    <a:ext cx="1370520" cy="827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AB29740C-1799-F230-A8A4-A3FFD4933637}"/>
                      </a:ext>
                    </a:extLst>
                  </p14:cNvPr>
                  <p14:cNvContentPartPr/>
                  <p14:nvPr/>
                </p14:nvContentPartPr>
                <p14:xfrm>
                  <a:off x="5845823" y="5451291"/>
                  <a:ext cx="516960" cy="628560"/>
                </p14:xfrm>
              </p:contentPart>
            </mc:Choice>
            <mc:Fallback xmlns=""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AB29740C-1799-F230-A8A4-A3FFD4933637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783183" y="5388291"/>
                    <a:ext cx="642600" cy="754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86F98128-AB8E-1451-0992-6028BFE8F84E}"/>
                      </a:ext>
                    </a:extLst>
                  </p14:cNvPr>
                  <p14:cNvContentPartPr/>
                  <p14:nvPr/>
                </p14:nvContentPartPr>
                <p14:xfrm>
                  <a:off x="6308423" y="5867091"/>
                  <a:ext cx="149760" cy="11520"/>
                </p14:xfrm>
              </p:contentPart>
            </mc:Choice>
            <mc:Fallback xmlns=""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86F98128-AB8E-1451-0992-6028BFE8F84E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6245423" y="5804451"/>
                    <a:ext cx="275400" cy="137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6F96176E-3E76-907B-735C-88B4F9FAFEDF}"/>
                      </a:ext>
                    </a:extLst>
                  </p14:cNvPr>
                  <p14:cNvContentPartPr/>
                  <p14:nvPr/>
                </p14:nvContentPartPr>
                <p14:xfrm>
                  <a:off x="5631623" y="5772051"/>
                  <a:ext cx="360" cy="23760"/>
                </p14:xfrm>
              </p:contentPart>
            </mc:Choice>
            <mc:Fallback xmlns=""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6F96176E-3E76-907B-735C-88B4F9FAFEDF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5568623" y="5709411"/>
                    <a:ext cx="126000" cy="149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2C0C1258-4215-0440-4624-697D514F3F06}"/>
                      </a:ext>
                    </a:extLst>
                  </p14:cNvPr>
                  <p14:cNvContentPartPr/>
                  <p14:nvPr/>
                </p14:nvContentPartPr>
                <p14:xfrm>
                  <a:off x="5801903" y="6338331"/>
                  <a:ext cx="167400" cy="31284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2C0C1258-4215-0440-4624-697D514F3F06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5739263" y="6275331"/>
                    <a:ext cx="293040" cy="438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F1F54430-A359-E4B7-E84F-ADF57C209533}"/>
                      </a:ext>
                    </a:extLst>
                  </p14:cNvPr>
                  <p14:cNvContentPartPr/>
                  <p14:nvPr/>
                </p14:nvContentPartPr>
                <p14:xfrm>
                  <a:off x="6028343" y="6377931"/>
                  <a:ext cx="119160" cy="28872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F1F54430-A359-E4B7-E84F-ADF57C209533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5965343" y="6314931"/>
                    <a:ext cx="244800" cy="41436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D25B74C-39F3-6116-095E-2C70EC7863F8}"/>
                </a:ext>
              </a:extLst>
            </p:cNvPr>
            <p:cNvGrpSpPr/>
            <p:nvPr/>
          </p:nvGrpSpPr>
          <p:grpSpPr>
            <a:xfrm>
              <a:off x="5751624" y="6503716"/>
              <a:ext cx="404640" cy="191160"/>
              <a:chOff x="5751624" y="6503716"/>
              <a:chExt cx="404640" cy="1911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3" name="Ink 2">
                    <a:extLst>
                      <a:ext uri="{FF2B5EF4-FFF2-40B4-BE49-F238E27FC236}">
                        <a16:creationId xmlns:a16="http://schemas.microsoft.com/office/drawing/2014/main" id="{01EDF9E4-5A33-8CAB-3358-5957E7A37D55}"/>
                      </a:ext>
                    </a:extLst>
                  </p14:cNvPr>
                  <p14:cNvContentPartPr/>
                  <p14:nvPr/>
                </p14:nvContentPartPr>
                <p14:xfrm>
                  <a:off x="5751624" y="6503716"/>
                  <a:ext cx="177120" cy="105480"/>
                </p14:xfrm>
              </p:contentPart>
            </mc:Choice>
            <mc:Fallback xmlns="">
              <p:pic>
                <p:nvPicPr>
                  <p:cNvPr id="3" name="Ink 2">
                    <a:extLst>
                      <a:ext uri="{FF2B5EF4-FFF2-40B4-BE49-F238E27FC236}">
                        <a16:creationId xmlns:a16="http://schemas.microsoft.com/office/drawing/2014/main" id="{01EDF9E4-5A33-8CAB-3358-5957E7A37D55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5715984" y="6467716"/>
                    <a:ext cx="248760" cy="177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4" name="Ink 3">
                    <a:extLst>
                      <a:ext uri="{FF2B5EF4-FFF2-40B4-BE49-F238E27FC236}">
                        <a16:creationId xmlns:a16="http://schemas.microsoft.com/office/drawing/2014/main" id="{962EF3CE-F313-4487-6010-E1AE8A592A44}"/>
                      </a:ext>
                    </a:extLst>
                  </p14:cNvPr>
                  <p14:cNvContentPartPr/>
                  <p14:nvPr/>
                </p14:nvContentPartPr>
                <p14:xfrm>
                  <a:off x="5876904" y="6512356"/>
                  <a:ext cx="89640" cy="124560"/>
                </p14:xfrm>
              </p:contentPart>
            </mc:Choice>
            <mc:Fallback xmlns="">
              <p:pic>
                <p:nvPicPr>
                  <p:cNvPr id="4" name="Ink 3">
                    <a:extLst>
                      <a:ext uri="{FF2B5EF4-FFF2-40B4-BE49-F238E27FC236}">
                        <a16:creationId xmlns:a16="http://schemas.microsoft.com/office/drawing/2014/main" id="{962EF3CE-F313-4487-6010-E1AE8A592A44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5841264" y="6476356"/>
                    <a:ext cx="161280" cy="196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5" name="Ink 4">
                    <a:extLst>
                      <a:ext uri="{FF2B5EF4-FFF2-40B4-BE49-F238E27FC236}">
                        <a16:creationId xmlns:a16="http://schemas.microsoft.com/office/drawing/2014/main" id="{9B7D75EE-C9A1-E6C7-DEF8-C2DF2C9660BE}"/>
                      </a:ext>
                    </a:extLst>
                  </p14:cNvPr>
                  <p14:cNvContentPartPr/>
                  <p14:nvPr/>
                </p14:nvContentPartPr>
                <p14:xfrm>
                  <a:off x="6097224" y="6571036"/>
                  <a:ext cx="59040" cy="123840"/>
                </p14:xfrm>
              </p:contentPart>
            </mc:Choice>
            <mc:Fallback xmlns="">
              <p:pic>
                <p:nvPicPr>
                  <p:cNvPr id="5" name="Ink 4">
                    <a:extLst>
                      <a:ext uri="{FF2B5EF4-FFF2-40B4-BE49-F238E27FC236}">
                        <a16:creationId xmlns:a16="http://schemas.microsoft.com/office/drawing/2014/main" id="{9B7D75EE-C9A1-E6C7-DEF8-C2DF2C9660BE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6061584" y="6535396"/>
                    <a:ext cx="130680" cy="195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6" name="Ink 5">
                    <a:extLst>
                      <a:ext uri="{FF2B5EF4-FFF2-40B4-BE49-F238E27FC236}">
                        <a16:creationId xmlns:a16="http://schemas.microsoft.com/office/drawing/2014/main" id="{189A9C9E-181D-E7DC-C736-89E51FA4F4B0}"/>
                      </a:ext>
                    </a:extLst>
                  </p14:cNvPr>
                  <p14:cNvContentPartPr/>
                  <p14:nvPr/>
                </p14:nvContentPartPr>
                <p14:xfrm>
                  <a:off x="5945304" y="6567076"/>
                  <a:ext cx="198000" cy="63360"/>
                </p14:xfrm>
              </p:contentPart>
            </mc:Choice>
            <mc:Fallback xmlns="">
              <p:pic>
                <p:nvPicPr>
                  <p:cNvPr id="6" name="Ink 5">
                    <a:extLst>
                      <a:ext uri="{FF2B5EF4-FFF2-40B4-BE49-F238E27FC236}">
                        <a16:creationId xmlns:a16="http://schemas.microsoft.com/office/drawing/2014/main" id="{189A9C9E-181D-E7DC-C736-89E51FA4F4B0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5909664" y="6531436"/>
                    <a:ext cx="269640" cy="1350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AE7B3FA-31DD-E45F-14E5-A2FD0ABBC95F}"/>
                    </a:ext>
                  </a:extLst>
                </p14:cNvPr>
                <p14:cNvContentPartPr/>
                <p14:nvPr/>
              </p14:nvContentPartPr>
              <p14:xfrm>
                <a:off x="5502109" y="5783813"/>
                <a:ext cx="735480" cy="5241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AE7B3FA-31DD-E45F-14E5-A2FD0ABBC95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430144" y="5639813"/>
                  <a:ext cx="879050" cy="81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4886D32-2A8A-BA86-F868-71442E39B75C}"/>
                    </a:ext>
                  </a:extLst>
                </p14:cNvPr>
                <p14:cNvContentPartPr/>
                <p14:nvPr/>
              </p14:nvContentPartPr>
              <p14:xfrm>
                <a:off x="5583109" y="5512373"/>
                <a:ext cx="1029600" cy="693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4886D32-2A8A-BA86-F868-71442E39B75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511109" y="5368373"/>
                  <a:ext cx="1173240" cy="98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AB2EACCF-7F10-DB78-A3B4-C129D67980A6}"/>
              </a:ext>
            </a:extLst>
          </p:cNvPr>
          <p:cNvGrpSpPr/>
          <p:nvPr/>
        </p:nvGrpSpPr>
        <p:grpSpPr>
          <a:xfrm>
            <a:off x="5234110" y="880749"/>
            <a:ext cx="6650420" cy="5246982"/>
            <a:chOff x="5234110" y="985509"/>
            <a:chExt cx="6517639" cy="514222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D0981C8-F762-F550-672F-F167D3494D0F}"/>
                    </a:ext>
                  </a:extLst>
                </p14:cNvPr>
                <p14:cNvContentPartPr/>
                <p14:nvPr/>
              </p14:nvContentPartPr>
              <p14:xfrm rot="21150415">
                <a:off x="5234110" y="985509"/>
                <a:ext cx="2235746" cy="2870847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D0981C8-F762-F550-672F-F167D3494D0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 rot="21150415">
                  <a:off x="5172359" y="923767"/>
                  <a:ext cx="2358896" cy="299397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956237B-9C2D-EE72-AE8A-4F4960D4179B}"/>
                    </a:ext>
                  </a:extLst>
                </p14:cNvPr>
                <p14:cNvContentPartPr/>
                <p14:nvPr/>
              </p14:nvContentPartPr>
              <p14:xfrm rot="20990938">
                <a:off x="7107236" y="1473211"/>
                <a:ext cx="1693628" cy="1938398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956237B-9C2D-EE72-AE8A-4F4960D4179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20990938">
                  <a:off x="7045489" y="1411479"/>
                  <a:ext cx="1816769" cy="206151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B58A001-EF1E-15D6-50B2-2E3B47FA58CD}"/>
                </a:ext>
              </a:extLst>
            </p:cNvPr>
            <p:cNvGrpSpPr/>
            <p:nvPr/>
          </p:nvGrpSpPr>
          <p:grpSpPr>
            <a:xfrm>
              <a:off x="8661674" y="2280960"/>
              <a:ext cx="1477080" cy="1365480"/>
              <a:chOff x="8782833" y="2378049"/>
              <a:chExt cx="1477080" cy="13654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4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927DA07A-705F-3411-25FB-86BF7289F036}"/>
                      </a:ext>
                    </a:extLst>
                  </p14:cNvPr>
                  <p14:cNvContentPartPr/>
                  <p14:nvPr/>
                </p14:nvContentPartPr>
                <p14:xfrm rot="20910866">
                  <a:off x="8782833" y="2378049"/>
                  <a:ext cx="1477080" cy="1365480"/>
                </p14:xfrm>
              </p:contentPart>
            </mc:Choice>
            <mc:Fallback xmlns="">
              <p:pic>
                <p:nvPicPr>
                  <p:cNvPr id="626" name="Ink 625">
                    <a:extLst>
                      <a:ext uri="{FF2B5EF4-FFF2-40B4-BE49-F238E27FC236}">
                        <a16:creationId xmlns:a16="http://schemas.microsoft.com/office/drawing/2014/main" id="{D3540E03-6561-8AD8-6E90-495EF58B4AC1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 rot="20910866">
                    <a:off x="8719833" y="2315049"/>
                    <a:ext cx="1602720" cy="1491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2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692377AE-AD24-EECB-9757-68CA9F1212CC}"/>
                      </a:ext>
                    </a:extLst>
                  </p14:cNvPr>
                  <p14:cNvContentPartPr/>
                  <p14:nvPr/>
                </p14:nvContentPartPr>
                <p14:xfrm rot="20910866">
                  <a:off x="9003263" y="2642506"/>
                  <a:ext cx="524160" cy="404640"/>
                </p14:xfrm>
              </p:contentPart>
            </mc:Choice>
            <mc:Fallback xmlns="">
              <p:pic>
                <p:nvPicPr>
                  <p:cNvPr id="627" name="Ink 626">
                    <a:extLst>
                      <a:ext uri="{FF2B5EF4-FFF2-40B4-BE49-F238E27FC236}">
                        <a16:creationId xmlns:a16="http://schemas.microsoft.com/office/drawing/2014/main" id="{C7EDD75C-385F-5B8F-FCFB-474D349FE0FD}"/>
                      </a:ext>
                    </a:extLst>
                  </p:cNvPr>
                  <p:cNvPicPr/>
                  <p:nvPr/>
                </p:nvPicPr>
                <p:blipFill>
                  <a:blip r:embed="rId63"/>
                  <a:stretch>
                    <a:fillRect/>
                  </a:stretch>
                </p:blipFill>
                <p:spPr>
                  <a:xfrm rot="20910866">
                    <a:off x="8940263" y="2579506"/>
                    <a:ext cx="649800" cy="53028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CDC4EC6-AB34-F706-E417-5A674C940922}"/>
                    </a:ext>
                  </a:extLst>
                </p14:cNvPr>
                <p14:cNvContentPartPr/>
                <p14:nvPr/>
              </p14:nvContentPartPr>
              <p14:xfrm rot="20910866">
                <a:off x="9519938" y="2840623"/>
                <a:ext cx="1302840" cy="1277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CDC4EC6-AB34-F706-E417-5A674C94092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 rot="20910866">
                  <a:off x="9458217" y="2778876"/>
                  <a:ext cx="1425929" cy="140042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2ED1AD9-0DC3-3688-6E29-02F60A5EB115}"/>
                    </a:ext>
                  </a:extLst>
                </p14:cNvPr>
                <p14:cNvContentPartPr/>
                <p14:nvPr/>
              </p14:nvContentPartPr>
              <p14:xfrm rot="20910866">
                <a:off x="10635749" y="2870165"/>
                <a:ext cx="1116000" cy="10645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2ED1AD9-0DC3-3688-6E29-02F60A5EB11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 rot="20910866">
                  <a:off x="10574004" y="2808418"/>
                  <a:ext cx="1239138" cy="118766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FBE14CB-85CD-5E46-3DAF-5635033DCEDE}"/>
                    </a:ext>
                  </a:extLst>
                </p14:cNvPr>
                <p14:cNvContentPartPr/>
                <p14:nvPr/>
              </p14:nvContentPartPr>
              <p14:xfrm rot="20910866">
                <a:off x="10332493" y="4264636"/>
                <a:ext cx="318600" cy="1908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FBE14CB-85CD-5E46-3DAF-5635033DCED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 rot="20910866">
                  <a:off x="10270680" y="4202917"/>
                  <a:ext cx="441872" cy="3138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C122444-93EE-8E98-BCC0-0191486EAD7E}"/>
                    </a:ext>
                  </a:extLst>
                </p14:cNvPr>
                <p14:cNvContentPartPr/>
                <p14:nvPr/>
              </p14:nvContentPartPr>
              <p14:xfrm>
                <a:off x="5406594" y="2029491"/>
                <a:ext cx="1089360" cy="1701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C122444-93EE-8E98-BCC0-0191486EAD7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336040" y="1888357"/>
                  <a:ext cx="1230116" cy="198363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20D7F83-A06E-2453-4EC6-43B1ACC09A2F}"/>
                    </a:ext>
                  </a:extLst>
                </p14:cNvPr>
                <p14:cNvContentPartPr/>
                <p14:nvPr/>
              </p14:nvContentPartPr>
              <p14:xfrm>
                <a:off x="6328914" y="2076651"/>
                <a:ext cx="668520" cy="16372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20D7F83-A06E-2453-4EC6-43B1ACC09A2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258358" y="1935567"/>
                  <a:ext cx="809280" cy="191909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689A78F-C00E-BBD2-4079-3CBDC4D8800F}"/>
                    </a:ext>
                  </a:extLst>
                </p14:cNvPr>
                <p14:cNvContentPartPr/>
                <p14:nvPr/>
              </p14:nvContentPartPr>
              <p14:xfrm>
                <a:off x="5888274" y="1008171"/>
                <a:ext cx="1351440" cy="1242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689A78F-C00E-BBD2-4079-3CBDC4D8800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817703" y="867035"/>
                  <a:ext cx="1492230" cy="15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810E7F1-7185-F049-AC2F-27D7A8903092}"/>
                    </a:ext>
                  </a:extLst>
                </p14:cNvPr>
                <p14:cNvContentPartPr/>
                <p14:nvPr/>
              </p14:nvContentPartPr>
              <p14:xfrm>
                <a:off x="8720394" y="2295171"/>
                <a:ext cx="1296000" cy="13417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810E7F1-7185-F049-AC2F-27D7A890309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649825" y="2154012"/>
                  <a:ext cx="1436785" cy="162368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810EBA57-513F-07B4-4676-04BF1B745487}"/>
                    </a:ext>
                  </a:extLst>
                </p14:cNvPr>
                <p14:cNvContentPartPr/>
                <p14:nvPr/>
              </p14:nvContentPartPr>
              <p14:xfrm>
                <a:off x="10334634" y="4307931"/>
                <a:ext cx="292320" cy="1332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810EBA57-513F-07B4-4676-04BF1B74548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264110" y="4166979"/>
                  <a:ext cx="433014" cy="41475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E805B3A2-4DD7-2EBC-9BCC-0AB45C9A317E}"/>
                    </a:ext>
                  </a:extLst>
                </p14:cNvPr>
                <p14:cNvContentPartPr/>
                <p14:nvPr/>
              </p14:nvContentPartPr>
              <p14:xfrm>
                <a:off x="10790034" y="2808891"/>
                <a:ext cx="848520" cy="11617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E805B3A2-4DD7-2EBC-9BCC-0AB45C9A317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719442" y="2667777"/>
                  <a:ext cx="989352" cy="144359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74DE1B4-B827-F85A-5408-BA6097814038}"/>
                    </a:ext>
                  </a:extLst>
                </p14:cNvPr>
                <p14:cNvContentPartPr/>
                <p14:nvPr/>
              </p14:nvContentPartPr>
              <p14:xfrm>
                <a:off x="7175994" y="1534131"/>
                <a:ext cx="1471320" cy="17506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74DE1B4-B827-F85A-5408-BA609781403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105444" y="1393004"/>
                  <a:ext cx="1612067" cy="203258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BAA8CF6-0226-B8DF-B4E0-4F9B9DFD0286}"/>
                    </a:ext>
                  </a:extLst>
                </p14:cNvPr>
                <p14:cNvContentPartPr/>
                <p14:nvPr/>
              </p14:nvContentPartPr>
              <p14:xfrm>
                <a:off x="9609954" y="3370131"/>
                <a:ext cx="977760" cy="7329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BAA8CF6-0226-B8DF-B4E0-4F9B9DFD028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539409" y="3228974"/>
                  <a:ext cx="1118498" cy="101492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250E692-89A7-DF36-DB78-08AC0665ADDB}"/>
                    </a:ext>
                  </a:extLst>
                </p14:cNvPr>
                <p14:cNvContentPartPr/>
                <p14:nvPr/>
              </p14:nvContentPartPr>
              <p14:xfrm>
                <a:off x="9985794" y="2815731"/>
                <a:ext cx="742680" cy="7765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250E692-89A7-DF36-DB78-08AC0665ADD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915231" y="2674610"/>
                  <a:ext cx="883454" cy="105841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515C134A-846D-08FE-02E5-CD737F8FE6CD}"/>
                    </a:ext>
                  </a:extLst>
                </p14:cNvPr>
                <p14:cNvContentPartPr/>
                <p14:nvPr/>
              </p14:nvContentPartPr>
              <p14:xfrm>
                <a:off x="7164741" y="4130811"/>
                <a:ext cx="2977560" cy="18576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515C134A-846D-08FE-02E5-CD737F8FE6CD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129811" y="4095529"/>
                  <a:ext cx="3047774" cy="19278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D173372-20BA-BD69-5B0C-0D0DA9455F8B}"/>
                    </a:ext>
                  </a:extLst>
                </p14:cNvPr>
                <p14:cNvContentPartPr/>
                <p14:nvPr/>
              </p14:nvContentPartPr>
              <p14:xfrm>
                <a:off x="5849661" y="1051011"/>
                <a:ext cx="48600" cy="1694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D173372-20BA-BD69-5B0C-0D0DA9455F8B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814796" y="1015723"/>
                  <a:ext cx="118683" cy="176438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C5F6CFD-91AF-66DD-6FE7-DD65AE3C18C7}"/>
                    </a:ext>
                  </a:extLst>
                </p14:cNvPr>
                <p14:cNvContentPartPr/>
                <p14:nvPr/>
              </p14:nvContentPartPr>
              <p14:xfrm>
                <a:off x="5393181" y="1111131"/>
                <a:ext cx="6119640" cy="49881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C5F6CFD-91AF-66DD-6FE7-DD65AE3C18C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304976" y="935074"/>
                  <a:ext cx="6295697" cy="534062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0DCFC5FC-83AF-E3D8-0BA7-722DB0ECCECA}"/>
                    </a:ext>
                  </a:extLst>
                </p14:cNvPr>
                <p14:cNvContentPartPr/>
                <p14:nvPr/>
              </p14:nvContentPartPr>
              <p14:xfrm>
                <a:off x="10557021" y="3310731"/>
                <a:ext cx="151560" cy="1620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0DCFC5FC-83AF-E3D8-0BA7-722DB0ECCEC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521774" y="3275866"/>
                  <a:ext cx="221701" cy="23208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87835F7-BA11-3B45-2240-92A380251372}"/>
                    </a:ext>
                  </a:extLst>
                </p14:cNvPr>
                <p14:cNvContentPartPr/>
                <p14:nvPr/>
              </p14:nvContentPartPr>
              <p14:xfrm>
                <a:off x="5362941" y="3551571"/>
                <a:ext cx="381960" cy="17834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87835F7-BA11-3B45-2240-92A38025137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327993" y="3516283"/>
                  <a:ext cx="452210" cy="185366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2FD3F114-8D7A-2D02-6F39-1C5ED20AD9C0}"/>
                    </a:ext>
                  </a:extLst>
                </p14:cNvPr>
                <p14:cNvContentPartPr/>
                <p14:nvPr/>
              </p14:nvContentPartPr>
              <p14:xfrm>
                <a:off x="5632941" y="3792771"/>
                <a:ext cx="171360" cy="14911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2FD3F114-8D7A-2D02-6F39-1C5ED20AD9C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597682" y="3757848"/>
                  <a:ext cx="241526" cy="156131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56630082-97E6-0CA5-256B-4B2123DA0DF4}"/>
                    </a:ext>
                  </a:extLst>
                </p14:cNvPr>
                <p14:cNvContentPartPr/>
                <p14:nvPr/>
              </p14:nvContentPartPr>
              <p14:xfrm>
                <a:off x="6461661" y="3732651"/>
                <a:ext cx="369000" cy="16894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56630082-97E6-0CA5-256B-4B2123DA0DF4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426384" y="3697365"/>
                  <a:ext cx="439202" cy="175969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6F4A0159-FF8D-B727-AFF5-EEDA82A37D8B}"/>
                    </a:ext>
                  </a:extLst>
                </p14:cNvPr>
                <p14:cNvContentPartPr/>
                <p14:nvPr/>
              </p14:nvContentPartPr>
              <p14:xfrm>
                <a:off x="6581901" y="3713571"/>
                <a:ext cx="461160" cy="180756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6F4A0159-FF8D-B727-AFF5-EEDA82A37D8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546970" y="3678641"/>
                  <a:ext cx="531375" cy="187777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C2DB2F81-337C-8393-E0ED-56948E53A8E9}"/>
                    </a:ext>
                  </a:extLst>
                </p14:cNvPr>
                <p14:cNvContentPartPr/>
                <p14:nvPr/>
              </p14:nvContentPartPr>
              <p14:xfrm>
                <a:off x="6921741" y="1255491"/>
                <a:ext cx="405000" cy="174816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C2DB2F81-337C-8393-E0ED-56948E53A8E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886462" y="1220210"/>
                  <a:ext cx="475205" cy="181836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D1AB60F3-D050-93A6-5BD9-077647EAA030}"/>
                    </a:ext>
                  </a:extLst>
                </p14:cNvPr>
                <p14:cNvContentPartPr/>
                <p14:nvPr/>
              </p14:nvContentPartPr>
              <p14:xfrm>
                <a:off x="6153141" y="2716011"/>
                <a:ext cx="176040" cy="267264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D1AB60F3-D050-93A6-5BD9-077647EAA03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118215" y="2681081"/>
                  <a:ext cx="246244" cy="274285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23D0CA66-D72C-C97E-CF16-D5297451D4EF}"/>
                    </a:ext>
                  </a:extLst>
                </p14:cNvPr>
                <p14:cNvContentPartPr/>
                <p14:nvPr/>
              </p14:nvContentPartPr>
              <p14:xfrm>
                <a:off x="7177341" y="4447971"/>
                <a:ext cx="3268440" cy="167976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23D0CA66-D72C-C97E-CF16-D5297451D4EF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142413" y="4412689"/>
                  <a:ext cx="3338649" cy="174997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1A093370-F3F2-1E0E-AB83-423A862F93F8}"/>
                    </a:ext>
                  </a:extLst>
                </p14:cNvPr>
                <p14:cNvContentPartPr/>
                <p14:nvPr/>
              </p14:nvContentPartPr>
              <p14:xfrm>
                <a:off x="10618941" y="2763531"/>
                <a:ext cx="973440" cy="85536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1A093370-F3F2-1E0E-AB83-423A862F93F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584011" y="2728597"/>
                  <a:ext cx="1043652" cy="92558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CD851733-41BE-1938-0BB6-A533AA9127DF}"/>
                    </a:ext>
                  </a:extLst>
                </p14:cNvPr>
                <p14:cNvContentPartPr/>
                <p14:nvPr/>
              </p14:nvContentPartPr>
              <p14:xfrm>
                <a:off x="7125861" y="3987891"/>
                <a:ext cx="3744000" cy="207252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CD851733-41BE-1938-0BB6-A533AA9127D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090580" y="3952961"/>
                  <a:ext cx="3814209" cy="214273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C3B610CC-3236-DF73-98F9-2797E91C216B}"/>
                    </a:ext>
                  </a:extLst>
                </p14:cNvPr>
                <p14:cNvContentPartPr/>
                <p14:nvPr/>
              </p14:nvContentPartPr>
              <p14:xfrm>
                <a:off x="7088061" y="3747051"/>
                <a:ext cx="2452320" cy="206928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C3B610CC-3236-DF73-98F9-2797E91C216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052781" y="3711775"/>
                  <a:ext cx="2522527" cy="213947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29710D44-F0ED-A791-FCFA-D4B5AA82072D}"/>
                    </a:ext>
                  </a:extLst>
                </p14:cNvPr>
                <p14:cNvContentPartPr/>
                <p14:nvPr/>
              </p14:nvContentPartPr>
              <p14:xfrm>
                <a:off x="7080501" y="3646971"/>
                <a:ext cx="2275560" cy="206676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29710D44-F0ED-A791-FCFA-D4B5AA82072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045568" y="3611690"/>
                  <a:ext cx="2345778" cy="213696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CB895070-988C-D82C-BD51-E8AFE26C2BA0}"/>
                    </a:ext>
                  </a:extLst>
                </p14:cNvPr>
                <p14:cNvContentPartPr/>
                <p14:nvPr/>
              </p14:nvContentPartPr>
              <p14:xfrm>
                <a:off x="6906621" y="3312531"/>
                <a:ext cx="1590840" cy="230868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CB895070-988C-D82C-BD51-E8AFE26C2BA0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871340" y="3277252"/>
                  <a:ext cx="1661050" cy="237888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545DA2C4-FBEF-200D-74E4-B5FCDF597473}"/>
                    </a:ext>
                  </a:extLst>
                </p14:cNvPr>
                <p14:cNvContentPartPr/>
                <p14:nvPr/>
              </p14:nvContentPartPr>
              <p14:xfrm>
                <a:off x="6788901" y="3211011"/>
                <a:ext cx="1164240" cy="232776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545DA2C4-FBEF-200D-74E4-B5FCDF59747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753621" y="3175731"/>
                  <a:ext cx="1234447" cy="23979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EC0ED569-22C4-D3BD-98D2-B6B313011650}"/>
                    </a:ext>
                  </a:extLst>
                </p14:cNvPr>
                <p14:cNvContentPartPr/>
                <p14:nvPr/>
              </p14:nvContentPartPr>
              <p14:xfrm>
                <a:off x="6663261" y="2914371"/>
                <a:ext cx="764640" cy="259956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EC0ED569-22C4-D3BD-98D2-B6B313011650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627975" y="2879089"/>
                  <a:ext cx="834858" cy="266977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C4692599-C941-C9CD-F6DF-4D460C3D3384}"/>
                    </a:ext>
                  </a:extLst>
                </p14:cNvPr>
                <p14:cNvContentPartPr/>
                <p14:nvPr/>
              </p14:nvContentPartPr>
              <p14:xfrm>
                <a:off x="6989781" y="2739771"/>
                <a:ext cx="146520" cy="54108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C4692599-C941-C9CD-F6DF-4D460C3D338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954828" y="2704851"/>
                  <a:ext cx="216779" cy="6112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96E7D0B3-27AB-FEA5-72BB-2013BA36C0C5}"/>
                    </a:ext>
                  </a:extLst>
                </p14:cNvPr>
                <p14:cNvContentPartPr/>
                <p14:nvPr/>
              </p14:nvContentPartPr>
              <p14:xfrm>
                <a:off x="7157541" y="1548891"/>
                <a:ext cx="267840" cy="44244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96E7D0B3-27AB-FEA5-72BB-2013BA36C0C5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122605" y="1513609"/>
                  <a:ext cx="338064" cy="51265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D61ACF94-AE60-0E4D-82DF-49472C6B40F4}"/>
                    </a:ext>
                  </a:extLst>
                </p14:cNvPr>
                <p14:cNvContentPartPr/>
                <p14:nvPr/>
              </p14:nvContentPartPr>
              <p14:xfrm>
                <a:off x="7851261" y="1724931"/>
                <a:ext cx="243720" cy="26820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D61ACF94-AE60-0E4D-82DF-49472C6B40F4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816343" y="1689688"/>
                  <a:ext cx="313909" cy="3383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EA546FCF-9A5E-EA3D-20AA-37B88082142C}"/>
                    </a:ext>
                  </a:extLst>
                </p14:cNvPr>
                <p14:cNvContentPartPr/>
                <p14:nvPr/>
              </p14:nvContentPartPr>
              <p14:xfrm>
                <a:off x="8475861" y="2863611"/>
                <a:ext cx="262440" cy="44640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EA546FCF-9A5E-EA3D-20AA-37B88082142C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440587" y="2828322"/>
                  <a:ext cx="332636" cy="51662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F1567AA6-6248-0621-822B-8EBC79862C6B}"/>
                    </a:ext>
                  </a:extLst>
                </p14:cNvPr>
                <p14:cNvContentPartPr/>
                <p14:nvPr/>
              </p14:nvContentPartPr>
              <p14:xfrm>
                <a:off x="7072941" y="3226851"/>
                <a:ext cx="2132640" cy="242496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F1567AA6-6248-0621-822B-8EBC79862C6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038009" y="3191569"/>
                  <a:ext cx="2202858" cy="24951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C3B86E78-C02F-759F-277F-BFAE01F80548}"/>
                    </a:ext>
                  </a:extLst>
                </p14:cNvPr>
                <p14:cNvContentPartPr/>
                <p14:nvPr/>
              </p14:nvContentPartPr>
              <p14:xfrm>
                <a:off x="9491421" y="3020211"/>
                <a:ext cx="471240" cy="49248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C3B86E78-C02F-759F-277F-BFAE01F80548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456149" y="2985286"/>
                  <a:ext cx="541432" cy="562683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4AA2A262-0A44-55C5-252E-2D2F98F63778}"/>
              </a:ext>
            </a:extLst>
          </p:cNvPr>
          <p:cNvGrpSpPr/>
          <p:nvPr/>
        </p:nvGrpSpPr>
        <p:grpSpPr>
          <a:xfrm>
            <a:off x="480714" y="1361579"/>
            <a:ext cx="5229627" cy="4726552"/>
            <a:chOff x="480714" y="1361579"/>
            <a:chExt cx="5229627" cy="472655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277ECD1-3A6E-B6E7-54AA-ABD6022E5636}"/>
                    </a:ext>
                  </a:extLst>
                </p14:cNvPr>
                <p14:cNvContentPartPr/>
                <p14:nvPr/>
              </p14:nvContentPartPr>
              <p14:xfrm>
                <a:off x="950061" y="1658331"/>
                <a:ext cx="4760280" cy="43189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277ECD1-3A6E-B6E7-54AA-ABD6022E563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60061" y="1478331"/>
                  <a:ext cx="4939920" cy="46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864CD56-4D68-2833-A324-14CB59C5C3F7}"/>
                    </a:ext>
                  </a:extLst>
                </p14:cNvPr>
                <p14:cNvContentPartPr/>
                <p14:nvPr/>
              </p14:nvContentPartPr>
              <p14:xfrm>
                <a:off x="2182172" y="2746525"/>
                <a:ext cx="214920" cy="1486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864CD56-4D68-2833-A324-14CB59C5C3F7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119066" y="2683525"/>
                  <a:ext cx="340771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0B70C0B-D69E-796D-EDE3-96B5B2307CD0}"/>
                    </a:ext>
                  </a:extLst>
                </p14:cNvPr>
                <p14:cNvContentPartPr/>
                <p14:nvPr/>
              </p14:nvContentPartPr>
              <p14:xfrm>
                <a:off x="1980212" y="2598565"/>
                <a:ext cx="754560" cy="12870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0B70C0B-D69E-796D-EDE3-96B5B2307CD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917212" y="2535547"/>
                  <a:ext cx="880200" cy="141267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72D8DF76-4BCE-6529-1A70-5FE2FDDDAD5C}"/>
                    </a:ext>
                  </a:extLst>
                </p14:cNvPr>
                <p14:cNvContentPartPr/>
                <p14:nvPr/>
              </p14:nvContentPartPr>
              <p14:xfrm rot="21302743">
                <a:off x="498452" y="2506765"/>
                <a:ext cx="1751760" cy="21276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72D8DF76-4BCE-6529-1A70-5FE2FDDDAD5C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 rot="21302743">
                  <a:off x="435452" y="2443754"/>
                  <a:ext cx="1877400" cy="225326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CB4BD6F-B84D-F579-7A2B-3E6A15AACE9A}"/>
                    </a:ext>
                  </a:extLst>
                </p14:cNvPr>
                <p14:cNvContentPartPr/>
                <p14:nvPr/>
              </p14:nvContentPartPr>
              <p14:xfrm rot="21177616">
                <a:off x="4179447" y="1361579"/>
                <a:ext cx="1228320" cy="25614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CB4BD6F-B84D-F579-7A2B-3E6A15AACE9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 rot="21177616">
                  <a:off x="4116447" y="1298579"/>
                  <a:ext cx="1353960" cy="268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E415385-4328-021C-222A-59F313F5956F}"/>
                    </a:ext>
                  </a:extLst>
                </p14:cNvPr>
                <p14:cNvContentPartPr/>
                <p14:nvPr/>
              </p14:nvContentPartPr>
              <p14:xfrm>
                <a:off x="3291594" y="1927611"/>
                <a:ext cx="707040" cy="13536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E415385-4328-021C-222A-59F313F5956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219594" y="1783611"/>
                  <a:ext cx="850680" cy="164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279CB43-DF0E-D598-8895-988F3277DDE6}"/>
                    </a:ext>
                  </a:extLst>
                </p14:cNvPr>
                <p14:cNvContentPartPr/>
                <p14:nvPr/>
              </p14:nvContentPartPr>
              <p14:xfrm>
                <a:off x="2009634" y="2667051"/>
                <a:ext cx="693000" cy="1164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279CB43-DF0E-D598-8895-988F3277DDE6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937634" y="2523051"/>
                  <a:ext cx="836640" cy="145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AD9D5839-81C6-3960-C22A-7C58658025EA}"/>
                    </a:ext>
                  </a:extLst>
                </p14:cNvPr>
                <p14:cNvContentPartPr/>
                <p14:nvPr/>
              </p14:nvContentPartPr>
              <p14:xfrm>
                <a:off x="480714" y="2608371"/>
                <a:ext cx="1214640" cy="19144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AD9D5839-81C6-3960-C22A-7C58658025E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08714" y="2464371"/>
                  <a:ext cx="1358280" cy="22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2E7C10E0-1FF1-6248-423B-C0CAE6D0CBE1}"/>
                    </a:ext>
                  </a:extLst>
                </p14:cNvPr>
                <p14:cNvContentPartPr/>
                <p14:nvPr/>
              </p14:nvContentPartPr>
              <p14:xfrm>
                <a:off x="1403034" y="2491731"/>
                <a:ext cx="894240" cy="19915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2E7C10E0-1FF1-6248-423B-C0CAE6D0CBE1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331034" y="2347731"/>
                  <a:ext cx="1037880" cy="22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99F2B6F2-6846-5F83-1494-0AAF3987925C}"/>
                    </a:ext>
                  </a:extLst>
                </p14:cNvPr>
                <p14:cNvContentPartPr/>
                <p14:nvPr/>
              </p14:nvContentPartPr>
              <p14:xfrm>
                <a:off x="2740074" y="2180331"/>
                <a:ext cx="422280" cy="13194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99F2B6F2-6846-5F83-1494-0AAF3987925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668135" y="2036331"/>
                  <a:ext cx="565798" cy="160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1F15174-E013-97A2-E791-7AE237B4E802}"/>
                    </a:ext>
                  </a:extLst>
                </p14:cNvPr>
                <p14:cNvContentPartPr/>
                <p14:nvPr/>
              </p14:nvContentPartPr>
              <p14:xfrm>
                <a:off x="4387074" y="2245491"/>
                <a:ext cx="511560" cy="16448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1F15174-E013-97A2-E791-7AE237B4E80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315074" y="2101491"/>
                  <a:ext cx="655200" cy="19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04798F2-BFE7-1B39-E056-5E54A1ADB1AB}"/>
                    </a:ext>
                  </a:extLst>
                </p14:cNvPr>
                <p14:cNvContentPartPr/>
                <p14:nvPr/>
              </p14:nvContentPartPr>
              <p14:xfrm>
                <a:off x="4141914" y="1371411"/>
                <a:ext cx="1122480" cy="1104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04798F2-BFE7-1B39-E056-5E54A1ADB1A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069914" y="1227411"/>
                  <a:ext cx="1266120" cy="139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F7DDEC77-7FDD-DEC4-0E66-701FD11AE545}"/>
                    </a:ext>
                  </a:extLst>
                </p14:cNvPr>
                <p14:cNvContentPartPr/>
                <p14:nvPr/>
              </p14:nvContentPartPr>
              <p14:xfrm>
                <a:off x="2700212" y="2151085"/>
                <a:ext cx="514440" cy="13683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F7DDEC77-7FDD-DEC4-0E66-701FD11AE54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637256" y="2088102"/>
                  <a:ext cx="639992" cy="14939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8444A32C-FE38-A0CA-ED87-0AB9950437DC}"/>
                    </a:ext>
                  </a:extLst>
                </p14:cNvPr>
                <p14:cNvContentPartPr/>
                <p14:nvPr/>
              </p14:nvContentPartPr>
              <p14:xfrm>
                <a:off x="3233012" y="1881445"/>
                <a:ext cx="809280" cy="14328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8444A32C-FE38-A0CA-ED87-0AB9950437D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170012" y="1818429"/>
                  <a:ext cx="934920" cy="15584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0153DE15-CB9A-ACB1-1F2C-F1CDEEA0A259}"/>
                    </a:ext>
                  </a:extLst>
                </p14:cNvPr>
                <p14:cNvContentPartPr/>
                <p14:nvPr/>
              </p14:nvContentPartPr>
              <p14:xfrm>
                <a:off x="1526061" y="2467251"/>
                <a:ext cx="465120" cy="6184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0153DE15-CB9A-ACB1-1F2C-F1CDEEA0A259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490061" y="2431251"/>
                  <a:ext cx="536760" cy="69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133234D-F692-B69B-87AC-843BF6AF3BAA}"/>
                    </a:ext>
                  </a:extLst>
                </p14:cNvPr>
                <p14:cNvContentPartPr/>
                <p14:nvPr/>
              </p14:nvContentPartPr>
              <p14:xfrm>
                <a:off x="2679861" y="3283731"/>
                <a:ext cx="2316600" cy="22266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133234D-F692-B69B-87AC-843BF6AF3BA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643861" y="3248091"/>
                  <a:ext cx="2388240" cy="22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1A6562F-FE49-F89C-4A22-ABDEA672E431}"/>
                    </a:ext>
                  </a:extLst>
                </p14:cNvPr>
                <p14:cNvContentPartPr/>
                <p14:nvPr/>
              </p14:nvContentPartPr>
              <p14:xfrm>
                <a:off x="1152381" y="4577931"/>
                <a:ext cx="3875040" cy="1510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1A6562F-FE49-F89C-4A22-ABDEA672E43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116741" y="4541931"/>
                  <a:ext cx="3946680" cy="158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E305BE4A-3B0A-2128-ABC7-209AFF3178E8}"/>
                    </a:ext>
                  </a:extLst>
                </p14:cNvPr>
                <p14:cNvContentPartPr/>
                <p14:nvPr/>
              </p14:nvContentPartPr>
              <p14:xfrm>
                <a:off x="1667901" y="4318011"/>
                <a:ext cx="3336480" cy="15688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E305BE4A-3B0A-2128-ABC7-209AFF3178E8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632261" y="4282011"/>
                  <a:ext cx="3408120" cy="164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5C027B3B-3724-4DDC-BDCE-03ED5348B8AE}"/>
                    </a:ext>
                  </a:extLst>
                </p14:cNvPr>
                <p14:cNvContentPartPr/>
                <p14:nvPr/>
              </p14:nvContentPartPr>
              <p14:xfrm>
                <a:off x="3125181" y="2160891"/>
                <a:ext cx="299160" cy="6998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5C027B3B-3724-4DDC-BDCE-03ED5348B8AE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089541" y="2125251"/>
                  <a:ext cx="370800" cy="77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E902DD29-09CF-34F8-D1CF-043C40FF9627}"/>
                    </a:ext>
                  </a:extLst>
                </p14:cNvPr>
                <p14:cNvContentPartPr/>
                <p14:nvPr/>
              </p14:nvContentPartPr>
              <p14:xfrm>
                <a:off x="3125181" y="3478851"/>
                <a:ext cx="1963440" cy="2027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E902DD29-09CF-34F8-D1CF-043C40FF9627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3089541" y="3443211"/>
                  <a:ext cx="2035080" cy="20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9CA65BB-3976-3FFB-B27D-26BDF020EFB7}"/>
                    </a:ext>
                  </a:extLst>
                </p14:cNvPr>
                <p14:cNvContentPartPr/>
                <p14:nvPr/>
              </p14:nvContentPartPr>
              <p14:xfrm>
                <a:off x="2698941" y="2872971"/>
                <a:ext cx="168840" cy="339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9CA65BB-3976-3FFB-B27D-26BDF020EFB7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663301" y="2837331"/>
                  <a:ext cx="24048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7C38E2C-8ED7-D902-6C7A-B902ADA5A96C}"/>
                    </a:ext>
                  </a:extLst>
                </p14:cNvPr>
                <p14:cNvContentPartPr/>
                <p14:nvPr/>
              </p14:nvContentPartPr>
              <p14:xfrm>
                <a:off x="3476901" y="1944891"/>
                <a:ext cx="181080" cy="1638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7C38E2C-8ED7-D902-6C7A-B902ADA5A96C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3441261" y="1908891"/>
                  <a:ext cx="25272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C40EBD09-0B34-5A57-CFB4-780A4125C456}"/>
                    </a:ext>
                  </a:extLst>
                </p14:cNvPr>
                <p14:cNvContentPartPr/>
                <p14:nvPr/>
              </p14:nvContentPartPr>
              <p14:xfrm>
                <a:off x="2330301" y="4359051"/>
                <a:ext cx="2685240" cy="143100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C40EBD09-0B34-5A57-CFB4-780A4125C456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294301" y="4323411"/>
                  <a:ext cx="2756880" cy="150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92296C8E-15C3-54E1-AAFA-1C064EA2A6D1}"/>
                    </a:ext>
                  </a:extLst>
                </p14:cNvPr>
                <p14:cNvContentPartPr/>
                <p14:nvPr/>
              </p14:nvContentPartPr>
              <p14:xfrm>
                <a:off x="2412381" y="3823011"/>
                <a:ext cx="2575440" cy="179820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92296C8E-15C3-54E1-AAFA-1C064EA2A6D1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376381" y="3787371"/>
                  <a:ext cx="2647080" cy="18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83C470B5-BCEA-F0D2-C6BF-6E269AEB4991}"/>
                    </a:ext>
                  </a:extLst>
                </p14:cNvPr>
                <p14:cNvContentPartPr/>
                <p14:nvPr/>
              </p14:nvContentPartPr>
              <p14:xfrm>
                <a:off x="4637901" y="3904011"/>
                <a:ext cx="750240" cy="153576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83C470B5-BCEA-F0D2-C6BF-6E269AEB499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602261" y="3868011"/>
                  <a:ext cx="821880" cy="160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8E267A06-F8C6-BE21-4955-413FE8756E98}"/>
                    </a:ext>
                  </a:extLst>
                </p14:cNvPr>
                <p14:cNvContentPartPr/>
                <p14:nvPr/>
              </p14:nvContentPartPr>
              <p14:xfrm>
                <a:off x="4078461" y="1650411"/>
                <a:ext cx="396000" cy="132120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8E267A06-F8C6-BE21-4955-413FE8756E98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4042821" y="1614411"/>
                  <a:ext cx="467640" cy="13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49D44DF2-AEEE-7AEB-058D-9FBD11C2B84B}"/>
                    </a:ext>
                  </a:extLst>
                </p14:cNvPr>
                <p14:cNvContentPartPr/>
                <p14:nvPr/>
              </p14:nvContentPartPr>
              <p14:xfrm>
                <a:off x="4038872" y="2035395"/>
                <a:ext cx="361800" cy="127080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49D44DF2-AEEE-7AEB-058D-9FBD11C2B84B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002872" y="1999755"/>
                  <a:ext cx="433440" cy="13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773DF59F-766B-E908-3AB0-57D47F2E6AD1}"/>
                    </a:ext>
                  </a:extLst>
                </p14:cNvPr>
                <p14:cNvContentPartPr/>
                <p14:nvPr/>
              </p14:nvContentPartPr>
              <p14:xfrm>
                <a:off x="3640701" y="3256731"/>
                <a:ext cx="1567080" cy="227124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773DF59F-766B-E908-3AB0-57D47F2E6AD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605061" y="3221091"/>
                  <a:ext cx="1638720" cy="234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EC371FEC-8B9C-AE1E-B722-5D744F482B72}"/>
                    </a:ext>
                  </a:extLst>
                </p14:cNvPr>
                <p14:cNvContentPartPr/>
                <p14:nvPr/>
              </p14:nvContentPartPr>
              <p14:xfrm>
                <a:off x="4344141" y="3838851"/>
                <a:ext cx="942120" cy="157500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EC371FEC-8B9C-AE1E-B722-5D744F482B72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308501" y="3803211"/>
                  <a:ext cx="1013760" cy="164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DB235A7C-873F-3EA7-9CBA-F3EC8E3DD8B6}"/>
                  </a:ext>
                </a:extLst>
              </p14:cNvPr>
              <p14:cNvContentPartPr/>
              <p14:nvPr/>
            </p14:nvContentPartPr>
            <p14:xfrm>
              <a:off x="5302821" y="1614051"/>
              <a:ext cx="126573" cy="1774158"/>
            </p14:xfrm>
          </p:contentPart>
        </mc:Choice>
        <mc:Fallback xmlns=""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DB235A7C-873F-3EA7-9CBA-F3EC8E3DD8B6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5266760" y="1578049"/>
                <a:ext cx="198334" cy="18458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41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"/>
    </mc:Choice>
    <mc:Fallback xmlns="">
      <p:transition advClick="0" advTm="1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7" name="Group 456">
            <a:extLst>
              <a:ext uri="{FF2B5EF4-FFF2-40B4-BE49-F238E27FC236}">
                <a16:creationId xmlns:a16="http://schemas.microsoft.com/office/drawing/2014/main" id="{550463E9-C301-6E81-C495-6E0F576161C2}"/>
              </a:ext>
            </a:extLst>
          </p:cNvPr>
          <p:cNvGrpSpPr/>
          <p:nvPr/>
        </p:nvGrpSpPr>
        <p:grpSpPr>
          <a:xfrm>
            <a:off x="5422584" y="5504716"/>
            <a:ext cx="1223280" cy="1130744"/>
            <a:chOff x="5422584" y="5504716"/>
            <a:chExt cx="1223280" cy="113074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61C990A-38E8-47F4-B55D-BDD8EA2A1250}"/>
                    </a:ext>
                  </a:extLst>
                </p14:cNvPr>
                <p14:cNvContentPartPr/>
                <p14:nvPr/>
              </p14:nvContentPartPr>
              <p14:xfrm>
                <a:off x="5628504" y="5821156"/>
                <a:ext cx="360" cy="17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61C990A-38E8-47F4-B55D-BDD8EA2A1250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565504" y="5756816"/>
                  <a:ext cx="126000" cy="1455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7C0A1B5-4F03-37C3-55A4-51CA475EE401}"/>
                    </a:ext>
                  </a:extLst>
                </p14:cNvPr>
                <p14:cNvContentPartPr/>
                <p14:nvPr/>
              </p14:nvContentPartPr>
              <p14:xfrm>
                <a:off x="5629584" y="5646556"/>
                <a:ext cx="266400" cy="1886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7C0A1B5-4F03-37C3-55A4-51CA475EE40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566584" y="5583556"/>
                  <a:ext cx="392040" cy="31428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456" name="Group 455">
              <a:extLst>
                <a:ext uri="{FF2B5EF4-FFF2-40B4-BE49-F238E27FC236}">
                  <a16:creationId xmlns:a16="http://schemas.microsoft.com/office/drawing/2014/main" id="{FBAF25A9-D18D-8EFC-E2A5-CD8518284F2F}"/>
                </a:ext>
              </a:extLst>
            </p:cNvPr>
            <p:cNvGrpSpPr/>
            <p:nvPr/>
          </p:nvGrpSpPr>
          <p:grpSpPr>
            <a:xfrm>
              <a:off x="5422584" y="5504716"/>
              <a:ext cx="1223280" cy="1130744"/>
              <a:chOff x="5422584" y="5504716"/>
              <a:chExt cx="1223280" cy="1130744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52813EE3-705C-99FA-2BE1-D3E6D3E54A62}"/>
                      </a:ext>
                    </a:extLst>
                  </p14:cNvPr>
                  <p14:cNvContentPartPr/>
                  <p14:nvPr/>
                </p14:nvContentPartPr>
                <p14:xfrm>
                  <a:off x="5422584" y="5654476"/>
                  <a:ext cx="221040" cy="32580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52813EE3-705C-99FA-2BE1-D3E6D3E54A62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359584" y="5591546"/>
                    <a:ext cx="346680" cy="45130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34" name="Ink 33">
                    <a:extLst>
                      <a:ext uri="{FF2B5EF4-FFF2-40B4-BE49-F238E27FC236}">
                        <a16:creationId xmlns:a16="http://schemas.microsoft.com/office/drawing/2014/main" id="{918520E6-3B2B-75D3-F7C8-E08911017D29}"/>
                      </a:ext>
                    </a:extLst>
                  </p14:cNvPr>
                  <p14:cNvContentPartPr/>
                  <p14:nvPr/>
                </p14:nvContentPartPr>
                <p14:xfrm>
                  <a:off x="5513304" y="5930956"/>
                  <a:ext cx="952560" cy="393480"/>
                </p14:xfrm>
              </p:contentPart>
            </mc:Choice>
            <mc:Fallback xmlns="">
              <p:pic>
                <p:nvPicPr>
                  <p:cNvPr id="34" name="Ink 33">
                    <a:extLst>
                      <a:ext uri="{FF2B5EF4-FFF2-40B4-BE49-F238E27FC236}">
                        <a16:creationId xmlns:a16="http://schemas.microsoft.com/office/drawing/2014/main" id="{918520E6-3B2B-75D3-F7C8-E08911017D29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5450304" y="5867898"/>
                    <a:ext cx="1078200" cy="51923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36" name="Ink 35">
                    <a:extLst>
                      <a:ext uri="{FF2B5EF4-FFF2-40B4-BE49-F238E27FC236}">
                        <a16:creationId xmlns:a16="http://schemas.microsoft.com/office/drawing/2014/main" id="{471E54CA-C00D-BE96-6DA6-6716EB5F82CD}"/>
                      </a:ext>
                    </a:extLst>
                  </p14:cNvPr>
                  <p14:cNvContentPartPr/>
                  <p14:nvPr/>
                </p14:nvContentPartPr>
                <p14:xfrm>
                  <a:off x="6405024" y="5740516"/>
                  <a:ext cx="240840" cy="306000"/>
                </p14:xfrm>
              </p:contentPart>
            </mc:Choice>
            <mc:Fallback xmlns="">
              <p:pic>
                <p:nvPicPr>
                  <p:cNvPr id="36" name="Ink 35">
                    <a:extLst>
                      <a:ext uri="{FF2B5EF4-FFF2-40B4-BE49-F238E27FC236}">
                        <a16:creationId xmlns:a16="http://schemas.microsoft.com/office/drawing/2014/main" id="{471E54CA-C00D-BE96-6DA6-6716EB5F82CD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6341930" y="5677516"/>
                    <a:ext cx="366668" cy="43164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8AD7F026-78FE-4DE0-C693-A9924A2BD11D}"/>
                  </a:ext>
                </a:extLst>
              </p:cNvPr>
              <p:cNvGrpSpPr/>
              <p:nvPr/>
            </p:nvGrpSpPr>
            <p:grpSpPr>
              <a:xfrm>
                <a:off x="5903544" y="5504716"/>
                <a:ext cx="496440" cy="669240"/>
                <a:chOff x="5903544" y="5504716"/>
                <a:chExt cx="496440" cy="6692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2">
                  <p14:nvContentPartPr>
                    <p14:cNvPr id="47" name="Ink 46">
                      <a:extLst>
                        <a:ext uri="{FF2B5EF4-FFF2-40B4-BE49-F238E27FC236}">
                          <a16:creationId xmlns:a16="http://schemas.microsoft.com/office/drawing/2014/main" id="{9B803777-A7C2-315E-D6B4-119744E136D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903544" y="5768596"/>
                    <a:ext cx="108000" cy="87480"/>
                  </p14:xfrm>
                </p:contentPart>
              </mc:Choice>
              <mc:Fallback xmlns="">
                <p:pic>
                  <p:nvPicPr>
                    <p:cNvPr id="47" name="Ink 46">
                      <a:extLst>
                        <a:ext uri="{FF2B5EF4-FFF2-40B4-BE49-F238E27FC236}">
                          <a16:creationId xmlns:a16="http://schemas.microsoft.com/office/drawing/2014/main" id="{9B803777-A7C2-315E-D6B4-119744E136D0}"/>
                        </a:ext>
                      </a:extLst>
                    </p:cNvPr>
                    <p:cNvPicPr/>
                    <p:nvPr/>
                  </p:nvPicPr>
                  <p:blipFill>
                    <a:blip r:embed="rId13"/>
                    <a:stretch>
                      <a:fillRect/>
                    </a:stretch>
                  </p:blipFill>
                  <p:spPr>
                    <a:xfrm>
                      <a:off x="5867904" y="5732956"/>
                      <a:ext cx="179640" cy="1591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4">
                  <p14:nvContentPartPr>
                    <p14:cNvPr id="48" name="Ink 47">
                      <a:extLst>
                        <a:ext uri="{FF2B5EF4-FFF2-40B4-BE49-F238E27FC236}">
                          <a16:creationId xmlns:a16="http://schemas.microsoft.com/office/drawing/2014/main" id="{8EFEB96E-978D-F3F1-585C-06610701538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043584" y="5797036"/>
                    <a:ext cx="9360" cy="35640"/>
                  </p14:xfrm>
                </p:contentPart>
              </mc:Choice>
              <mc:Fallback xmlns="">
                <p:pic>
                  <p:nvPicPr>
                    <p:cNvPr id="48" name="Ink 47">
                      <a:extLst>
                        <a:ext uri="{FF2B5EF4-FFF2-40B4-BE49-F238E27FC236}">
                          <a16:creationId xmlns:a16="http://schemas.microsoft.com/office/drawing/2014/main" id="{8EFEB96E-978D-F3F1-585C-066107015388}"/>
                        </a:ext>
                      </a:extLst>
                    </p:cNvPr>
                    <p:cNvPicPr/>
                    <p:nvPr/>
                  </p:nvPicPr>
                  <p:blipFill>
                    <a:blip r:embed="rId15"/>
                    <a:stretch>
                      <a:fillRect/>
                    </a:stretch>
                  </p:blipFill>
                  <p:spPr>
                    <a:xfrm>
                      <a:off x="6007944" y="5761036"/>
                      <a:ext cx="81000" cy="1072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">
                  <p14:nvContentPartPr>
                    <p14:cNvPr id="49" name="Ink 48">
                      <a:extLst>
                        <a:ext uri="{FF2B5EF4-FFF2-40B4-BE49-F238E27FC236}">
                          <a16:creationId xmlns:a16="http://schemas.microsoft.com/office/drawing/2014/main" id="{217BEE85-64AD-8626-6FB1-CBD0AB24013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084624" y="5649796"/>
                    <a:ext cx="93600" cy="267840"/>
                  </p14:xfrm>
                </p:contentPart>
              </mc:Choice>
              <mc:Fallback xmlns="">
                <p:pic>
                  <p:nvPicPr>
                    <p:cNvPr id="49" name="Ink 48">
                      <a:extLst>
                        <a:ext uri="{FF2B5EF4-FFF2-40B4-BE49-F238E27FC236}">
                          <a16:creationId xmlns:a16="http://schemas.microsoft.com/office/drawing/2014/main" id="{217BEE85-64AD-8626-6FB1-CBD0AB24013D}"/>
                        </a:ext>
                      </a:extLst>
                    </p:cNvPr>
                    <p:cNvPicPr/>
                    <p:nvPr/>
                  </p:nvPicPr>
                  <p:blipFill>
                    <a:blip r:embed="rId17"/>
                    <a:stretch>
                      <a:fillRect/>
                    </a:stretch>
                  </p:blipFill>
                  <p:spPr>
                    <a:xfrm>
                      <a:off x="6048624" y="5614156"/>
                      <a:ext cx="165240" cy="3394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">
                  <p14:nvContentPartPr>
                    <p14:cNvPr id="50" name="Ink 49">
                      <a:extLst>
                        <a:ext uri="{FF2B5EF4-FFF2-40B4-BE49-F238E27FC236}">
                          <a16:creationId xmlns:a16="http://schemas.microsoft.com/office/drawing/2014/main" id="{5B248C44-FDBF-F274-D791-A90263282D9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185784" y="5619196"/>
                    <a:ext cx="68760" cy="295200"/>
                  </p14:xfrm>
                </p:contentPart>
              </mc:Choice>
              <mc:Fallback xmlns="">
                <p:pic>
                  <p:nvPicPr>
                    <p:cNvPr id="50" name="Ink 49">
                      <a:extLst>
                        <a:ext uri="{FF2B5EF4-FFF2-40B4-BE49-F238E27FC236}">
                          <a16:creationId xmlns:a16="http://schemas.microsoft.com/office/drawing/2014/main" id="{5B248C44-FDBF-F274-D791-A90263282D9C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6149784" y="5583196"/>
                      <a:ext cx="140400" cy="3668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0">
                  <p14:nvContentPartPr>
                    <p14:cNvPr id="51" name="Ink 50">
                      <a:extLst>
                        <a:ext uri="{FF2B5EF4-FFF2-40B4-BE49-F238E27FC236}">
                          <a16:creationId xmlns:a16="http://schemas.microsoft.com/office/drawing/2014/main" id="{805BE9D4-1AB5-7D12-BFEA-22DB56DD261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234384" y="5675356"/>
                    <a:ext cx="85680" cy="175680"/>
                  </p14:xfrm>
                </p:contentPart>
              </mc:Choice>
              <mc:Fallback xmlns="">
                <p:pic>
                  <p:nvPicPr>
                    <p:cNvPr id="51" name="Ink 50">
                      <a:extLst>
                        <a:ext uri="{FF2B5EF4-FFF2-40B4-BE49-F238E27FC236}">
                          <a16:creationId xmlns:a16="http://schemas.microsoft.com/office/drawing/2014/main" id="{805BE9D4-1AB5-7D12-BFEA-22DB56DD2612}"/>
                        </a:ext>
                      </a:extLst>
                    </p:cNvPr>
                    <p:cNvPicPr/>
                    <p:nvPr/>
                  </p:nvPicPr>
                  <p:blipFill>
                    <a:blip r:embed="rId21"/>
                    <a:stretch>
                      <a:fillRect/>
                    </a:stretch>
                  </p:blipFill>
                  <p:spPr>
                    <a:xfrm>
                      <a:off x="6198744" y="5639716"/>
                      <a:ext cx="157320" cy="2473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2">
                  <p14:nvContentPartPr>
                    <p14:cNvPr id="52" name="Ink 51">
                      <a:extLst>
                        <a:ext uri="{FF2B5EF4-FFF2-40B4-BE49-F238E27FC236}">
                          <a16:creationId xmlns:a16="http://schemas.microsoft.com/office/drawing/2014/main" id="{7A65E40B-04AB-7C01-AF36-9F953EAC999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246264" y="5600836"/>
                    <a:ext cx="137520" cy="398520"/>
                  </p14:xfrm>
                </p:contentPart>
              </mc:Choice>
              <mc:Fallback xmlns="">
                <p:pic>
                  <p:nvPicPr>
                    <p:cNvPr id="52" name="Ink 51">
                      <a:extLst>
                        <a:ext uri="{FF2B5EF4-FFF2-40B4-BE49-F238E27FC236}">
                          <a16:creationId xmlns:a16="http://schemas.microsoft.com/office/drawing/2014/main" id="{7A65E40B-04AB-7C01-AF36-9F953EAC9995}"/>
                        </a:ext>
                      </a:extLst>
                    </p:cNvPr>
                    <p:cNvPicPr/>
                    <p:nvPr/>
                  </p:nvPicPr>
                  <p:blipFill>
                    <a:blip r:embed="rId23"/>
                    <a:stretch>
                      <a:fillRect/>
                    </a:stretch>
                  </p:blipFill>
                  <p:spPr>
                    <a:xfrm>
                      <a:off x="6210624" y="5565196"/>
                      <a:ext cx="209160" cy="4701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4">
                  <p14:nvContentPartPr>
                    <p14:cNvPr id="53" name="Ink 52">
                      <a:extLst>
                        <a:ext uri="{FF2B5EF4-FFF2-40B4-BE49-F238E27FC236}">
                          <a16:creationId xmlns:a16="http://schemas.microsoft.com/office/drawing/2014/main" id="{69EB88CE-B0AE-B361-99B3-0BD2D21AE95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954304" y="5932396"/>
                    <a:ext cx="170280" cy="78840"/>
                  </p14:xfrm>
                </p:contentPart>
              </mc:Choice>
              <mc:Fallback xmlns="">
                <p:pic>
                  <p:nvPicPr>
                    <p:cNvPr id="53" name="Ink 52">
                      <a:extLst>
                        <a:ext uri="{FF2B5EF4-FFF2-40B4-BE49-F238E27FC236}">
                          <a16:creationId xmlns:a16="http://schemas.microsoft.com/office/drawing/2014/main" id="{69EB88CE-B0AE-B361-99B3-0BD2D21AE959}"/>
                        </a:ext>
                      </a:extLst>
                    </p:cNvPr>
                    <p:cNvPicPr/>
                    <p:nvPr/>
                  </p:nvPicPr>
                  <p:blipFill>
                    <a:blip r:embed="rId25"/>
                    <a:stretch>
                      <a:fillRect/>
                    </a:stretch>
                  </p:blipFill>
                  <p:spPr>
                    <a:xfrm>
                      <a:off x="5918664" y="5896396"/>
                      <a:ext cx="241920" cy="1504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6">
                  <p14:nvContentPartPr>
                    <p14:cNvPr id="54" name="Ink 53">
                      <a:extLst>
                        <a:ext uri="{FF2B5EF4-FFF2-40B4-BE49-F238E27FC236}">
                          <a16:creationId xmlns:a16="http://schemas.microsoft.com/office/drawing/2014/main" id="{0A32668D-BCB4-7382-39A5-D754D82B0C9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027744" y="5950756"/>
                    <a:ext cx="127440" cy="92520"/>
                  </p14:xfrm>
                </p:contentPart>
              </mc:Choice>
              <mc:Fallback xmlns="">
                <p:pic>
                  <p:nvPicPr>
                    <p:cNvPr id="54" name="Ink 53">
                      <a:extLst>
                        <a:ext uri="{FF2B5EF4-FFF2-40B4-BE49-F238E27FC236}">
                          <a16:creationId xmlns:a16="http://schemas.microsoft.com/office/drawing/2014/main" id="{0A32668D-BCB4-7382-39A5-D754D82B0C93}"/>
                        </a:ext>
                      </a:extLst>
                    </p:cNvPr>
                    <p:cNvPicPr/>
                    <p:nvPr/>
                  </p:nvPicPr>
                  <p:blipFill>
                    <a:blip r:embed="rId27"/>
                    <a:stretch>
                      <a:fillRect/>
                    </a:stretch>
                  </p:blipFill>
                  <p:spPr>
                    <a:xfrm>
                      <a:off x="5992104" y="5914756"/>
                      <a:ext cx="199080" cy="1641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8">
                  <p14:nvContentPartPr>
                    <p14:cNvPr id="55" name="Ink 54">
                      <a:extLst>
                        <a:ext uri="{FF2B5EF4-FFF2-40B4-BE49-F238E27FC236}">
                          <a16:creationId xmlns:a16="http://schemas.microsoft.com/office/drawing/2014/main" id="{69A3F290-839E-8CA7-9EB9-95B99455E17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083184" y="5996116"/>
                    <a:ext cx="151560" cy="95040"/>
                  </p14:xfrm>
                </p:contentPart>
              </mc:Choice>
              <mc:Fallback xmlns="">
                <p:pic>
                  <p:nvPicPr>
                    <p:cNvPr id="55" name="Ink 54">
                      <a:extLst>
                        <a:ext uri="{FF2B5EF4-FFF2-40B4-BE49-F238E27FC236}">
                          <a16:creationId xmlns:a16="http://schemas.microsoft.com/office/drawing/2014/main" id="{69A3F290-839E-8CA7-9EB9-95B99455E173}"/>
                        </a:ext>
                      </a:extLst>
                    </p:cNvPr>
                    <p:cNvPicPr/>
                    <p:nvPr/>
                  </p:nvPicPr>
                  <p:blipFill>
                    <a:blip r:embed="rId29"/>
                    <a:stretch>
                      <a:fillRect/>
                    </a:stretch>
                  </p:blipFill>
                  <p:spPr>
                    <a:xfrm>
                      <a:off x="6047544" y="5960116"/>
                      <a:ext cx="223200" cy="166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0">
                  <p14:nvContentPartPr>
                    <p14:cNvPr id="56" name="Ink 55">
                      <a:extLst>
                        <a:ext uri="{FF2B5EF4-FFF2-40B4-BE49-F238E27FC236}">
                          <a16:creationId xmlns:a16="http://schemas.microsoft.com/office/drawing/2014/main" id="{6535B0BC-2A83-138B-2998-0D0B984A9F7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178944" y="5926996"/>
                    <a:ext cx="221040" cy="246960"/>
                  </p14:xfrm>
                </p:contentPart>
              </mc:Choice>
              <mc:Fallback xmlns="">
                <p:pic>
                  <p:nvPicPr>
                    <p:cNvPr id="56" name="Ink 55">
                      <a:extLst>
                        <a:ext uri="{FF2B5EF4-FFF2-40B4-BE49-F238E27FC236}">
                          <a16:creationId xmlns:a16="http://schemas.microsoft.com/office/drawing/2014/main" id="{6535B0BC-2A83-138B-2998-0D0B984A9F7E}"/>
                        </a:ext>
                      </a:extLst>
                    </p:cNvPr>
                    <p:cNvPicPr/>
                    <p:nvPr/>
                  </p:nvPicPr>
                  <p:blipFill>
                    <a:blip r:embed="rId31"/>
                    <a:stretch>
                      <a:fillRect/>
                    </a:stretch>
                  </p:blipFill>
                  <p:spPr>
                    <a:xfrm>
                      <a:off x="6142944" y="5891356"/>
                      <a:ext cx="292680" cy="3186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2">
                  <p14:nvContentPartPr>
                    <p14:cNvPr id="57" name="Ink 56">
                      <a:extLst>
                        <a:ext uri="{FF2B5EF4-FFF2-40B4-BE49-F238E27FC236}">
                          <a16:creationId xmlns:a16="http://schemas.microsoft.com/office/drawing/2014/main" id="{9EFDE0ED-101B-3E86-BA10-AD14663270C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336624" y="5504716"/>
                    <a:ext cx="13320" cy="78840"/>
                  </p14:xfrm>
                </p:contentPart>
              </mc:Choice>
              <mc:Fallback xmlns="">
                <p:pic>
                  <p:nvPicPr>
                    <p:cNvPr id="57" name="Ink 56">
                      <a:extLst>
                        <a:ext uri="{FF2B5EF4-FFF2-40B4-BE49-F238E27FC236}">
                          <a16:creationId xmlns:a16="http://schemas.microsoft.com/office/drawing/2014/main" id="{9EFDE0ED-101B-3E86-BA10-AD14663270C4}"/>
                        </a:ext>
                      </a:extLst>
                    </p:cNvPr>
                    <p:cNvPicPr/>
                    <p:nvPr/>
                  </p:nvPicPr>
                  <p:blipFill>
                    <a:blip r:embed="rId33"/>
                    <a:stretch>
                      <a:fillRect/>
                    </a:stretch>
                  </p:blipFill>
                  <p:spPr>
                    <a:xfrm>
                      <a:off x="6300984" y="5469076"/>
                      <a:ext cx="84960" cy="15048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5086333B-C2EA-E856-1368-F91B2CB8111E}"/>
                  </a:ext>
                </a:extLst>
              </p:cNvPr>
              <p:cNvGrpSpPr/>
              <p:nvPr/>
            </p:nvGrpSpPr>
            <p:grpSpPr>
              <a:xfrm>
                <a:off x="5751960" y="6309676"/>
                <a:ext cx="425160" cy="325784"/>
                <a:chOff x="5751960" y="6309676"/>
                <a:chExt cx="425160" cy="325784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34">
                  <p14:nvContentPartPr>
                    <p14:cNvPr id="38" name="Ink 37">
                      <a:extLst>
                        <a:ext uri="{FF2B5EF4-FFF2-40B4-BE49-F238E27FC236}">
                          <a16:creationId xmlns:a16="http://schemas.microsoft.com/office/drawing/2014/main" id="{A319A820-11EE-CF14-CA33-17C04A19341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79704" y="6323356"/>
                    <a:ext cx="216720" cy="300240"/>
                  </p14:xfrm>
                </p:contentPart>
              </mc:Choice>
              <mc:Fallback xmlns="">
                <p:pic>
                  <p:nvPicPr>
                    <p:cNvPr id="38" name="Ink 37">
                      <a:extLst>
                        <a:ext uri="{FF2B5EF4-FFF2-40B4-BE49-F238E27FC236}">
                          <a16:creationId xmlns:a16="http://schemas.microsoft.com/office/drawing/2014/main" id="{A319A820-11EE-CF14-CA33-17C04A193414}"/>
                        </a:ext>
                      </a:extLst>
                    </p:cNvPr>
                    <p:cNvPicPr/>
                    <p:nvPr/>
                  </p:nvPicPr>
                  <p:blipFill>
                    <a:blip r:embed="rId39"/>
                    <a:stretch>
                      <a:fillRect/>
                    </a:stretch>
                  </p:blipFill>
                  <p:spPr>
                    <a:xfrm>
                      <a:off x="5717064" y="6260356"/>
                      <a:ext cx="342360" cy="425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0">
                  <p14:nvContentPartPr>
                    <p14:cNvPr id="39" name="Ink 38">
                      <a:extLst>
                        <a:ext uri="{FF2B5EF4-FFF2-40B4-BE49-F238E27FC236}">
                          <a16:creationId xmlns:a16="http://schemas.microsoft.com/office/drawing/2014/main" id="{5D75EEC7-5C10-0AC7-3938-B3CA5CFAC5A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081384" y="6309676"/>
                    <a:ext cx="89640" cy="311400"/>
                  </p14:xfrm>
                </p:contentPart>
              </mc:Choice>
              <mc:Fallback xmlns="">
                <p:pic>
                  <p:nvPicPr>
                    <p:cNvPr id="39" name="Ink 38">
                      <a:extLst>
                        <a:ext uri="{FF2B5EF4-FFF2-40B4-BE49-F238E27FC236}">
                          <a16:creationId xmlns:a16="http://schemas.microsoft.com/office/drawing/2014/main" id="{5D75EEC7-5C10-0AC7-3938-B3CA5CFAC5A3}"/>
                        </a:ext>
                      </a:extLst>
                    </p:cNvPr>
                    <p:cNvPicPr/>
                    <p:nvPr/>
                  </p:nvPicPr>
                  <p:blipFill>
                    <a:blip r:embed="rId41"/>
                    <a:stretch>
                      <a:fillRect/>
                    </a:stretch>
                  </p:blipFill>
                  <p:spPr>
                    <a:xfrm>
                      <a:off x="6018744" y="6246676"/>
                      <a:ext cx="215280" cy="4370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2">
                  <p14:nvContentPartPr>
                    <p14:cNvPr id="75" name="Ink 74">
                      <a:extLst>
                        <a:ext uri="{FF2B5EF4-FFF2-40B4-BE49-F238E27FC236}">
                          <a16:creationId xmlns:a16="http://schemas.microsoft.com/office/drawing/2014/main" id="{CF345019-EC61-C0AE-44A6-21F2CBAB383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51960" y="6495060"/>
                    <a:ext cx="215280" cy="42120"/>
                  </p14:xfrm>
                </p:contentPart>
              </mc:Choice>
              <mc:Fallback xmlns="">
                <p:pic>
                  <p:nvPicPr>
                    <p:cNvPr id="75" name="Ink 74">
                      <a:extLst>
                        <a:ext uri="{FF2B5EF4-FFF2-40B4-BE49-F238E27FC236}">
                          <a16:creationId xmlns:a16="http://schemas.microsoft.com/office/drawing/2014/main" id="{CF345019-EC61-C0AE-44A6-21F2CBAB383F}"/>
                        </a:ext>
                      </a:extLst>
                    </p:cNvPr>
                    <p:cNvPicPr/>
                    <p:nvPr/>
                  </p:nvPicPr>
                  <p:blipFill>
                    <a:blip r:embed="rId43"/>
                    <a:stretch>
                      <a:fillRect/>
                    </a:stretch>
                  </p:blipFill>
                  <p:spPr>
                    <a:xfrm>
                      <a:off x="5715960" y="6459420"/>
                      <a:ext cx="286920" cy="113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4">
                  <p14:nvContentPartPr>
                    <p14:cNvPr id="76" name="Ink 75">
                      <a:extLst>
                        <a:ext uri="{FF2B5EF4-FFF2-40B4-BE49-F238E27FC236}">
                          <a16:creationId xmlns:a16="http://schemas.microsoft.com/office/drawing/2014/main" id="{957364B7-FC00-0042-94C0-BDD58D67140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849520" y="6530340"/>
                    <a:ext cx="111600" cy="105120"/>
                  </p14:xfrm>
                </p:contentPart>
              </mc:Choice>
              <mc:Fallback xmlns="">
                <p:pic>
                  <p:nvPicPr>
                    <p:cNvPr id="76" name="Ink 75">
                      <a:extLst>
                        <a:ext uri="{FF2B5EF4-FFF2-40B4-BE49-F238E27FC236}">
                          <a16:creationId xmlns:a16="http://schemas.microsoft.com/office/drawing/2014/main" id="{957364B7-FC00-0042-94C0-BDD58D671409}"/>
                        </a:ext>
                      </a:extLst>
                    </p:cNvPr>
                    <p:cNvPicPr/>
                    <p:nvPr/>
                  </p:nvPicPr>
                  <p:blipFill>
                    <a:blip r:embed="rId45"/>
                    <a:stretch>
                      <a:fillRect/>
                    </a:stretch>
                  </p:blipFill>
                  <p:spPr>
                    <a:xfrm>
                      <a:off x="5813520" y="6494340"/>
                      <a:ext cx="183240" cy="176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6">
                  <p14:nvContentPartPr>
                    <p14:cNvPr id="78" name="Ink 77">
                      <a:extLst>
                        <a:ext uri="{FF2B5EF4-FFF2-40B4-BE49-F238E27FC236}">
                          <a16:creationId xmlns:a16="http://schemas.microsoft.com/office/drawing/2014/main" id="{1BC5D134-BB7C-F089-030B-6004F013BA6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021600" y="6519540"/>
                    <a:ext cx="131400" cy="90360"/>
                  </p14:xfrm>
                </p:contentPart>
              </mc:Choice>
              <mc:Fallback xmlns="">
                <p:pic>
                  <p:nvPicPr>
                    <p:cNvPr id="78" name="Ink 77">
                      <a:extLst>
                        <a:ext uri="{FF2B5EF4-FFF2-40B4-BE49-F238E27FC236}">
                          <a16:creationId xmlns:a16="http://schemas.microsoft.com/office/drawing/2014/main" id="{1BC5D134-BB7C-F089-030B-6004F013BA66}"/>
                        </a:ext>
                      </a:extLst>
                    </p:cNvPr>
                    <p:cNvPicPr/>
                    <p:nvPr/>
                  </p:nvPicPr>
                  <p:blipFill>
                    <a:blip r:embed="rId47"/>
                    <a:stretch>
                      <a:fillRect/>
                    </a:stretch>
                  </p:blipFill>
                  <p:spPr>
                    <a:xfrm>
                      <a:off x="5985600" y="6483540"/>
                      <a:ext cx="203040" cy="162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8">
                  <p14:nvContentPartPr>
                    <p14:cNvPr id="84" name="Ink 83">
                      <a:extLst>
                        <a:ext uri="{FF2B5EF4-FFF2-40B4-BE49-F238E27FC236}">
                          <a16:creationId xmlns:a16="http://schemas.microsoft.com/office/drawing/2014/main" id="{B7EF518B-E998-2A5D-5F46-F33903090DB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133560" y="6540420"/>
                    <a:ext cx="43560" cy="92880"/>
                  </p14:xfrm>
                </p:contentPart>
              </mc:Choice>
              <mc:Fallback xmlns="">
                <p:pic>
                  <p:nvPicPr>
                    <p:cNvPr id="84" name="Ink 83">
                      <a:extLst>
                        <a:ext uri="{FF2B5EF4-FFF2-40B4-BE49-F238E27FC236}">
                          <a16:creationId xmlns:a16="http://schemas.microsoft.com/office/drawing/2014/main" id="{B7EF518B-E998-2A5D-5F46-F33903090DB9}"/>
                        </a:ext>
                      </a:extLst>
                    </p:cNvPr>
                    <p:cNvPicPr/>
                    <p:nvPr/>
                  </p:nvPicPr>
                  <p:blipFill>
                    <a:blip r:embed="rId49"/>
                    <a:stretch>
                      <a:fillRect/>
                    </a:stretch>
                  </p:blipFill>
                  <p:spPr>
                    <a:xfrm>
                      <a:off x="6097920" y="6504420"/>
                      <a:ext cx="115200" cy="1645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50">
                <p14:nvContentPartPr>
                  <p14:cNvPr id="86" name="Ink 85">
                    <a:extLst>
                      <a:ext uri="{FF2B5EF4-FFF2-40B4-BE49-F238E27FC236}">
                        <a16:creationId xmlns:a16="http://schemas.microsoft.com/office/drawing/2014/main" id="{33F3CD5A-3380-D9D0-640B-0CCB855B71D8}"/>
                      </a:ext>
                    </a:extLst>
                  </p14:cNvPr>
                  <p14:cNvContentPartPr/>
                  <p14:nvPr/>
                </p14:nvContentPartPr>
                <p14:xfrm>
                  <a:off x="5571976" y="5658607"/>
                  <a:ext cx="1058040" cy="566280"/>
                </p14:xfrm>
              </p:contentPart>
            </mc:Choice>
            <mc:Fallback xmlns="">
              <p:pic>
                <p:nvPicPr>
                  <p:cNvPr id="86" name="Ink 85">
                    <a:extLst>
                      <a:ext uri="{FF2B5EF4-FFF2-40B4-BE49-F238E27FC236}">
                        <a16:creationId xmlns:a16="http://schemas.microsoft.com/office/drawing/2014/main" id="{33F3CD5A-3380-D9D0-640B-0CCB855B71D8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5499976" y="5514607"/>
                    <a:ext cx="1201680" cy="853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2">
                <p14:nvContentPartPr>
                  <p14:cNvPr id="88" name="Ink 87">
                    <a:extLst>
                      <a:ext uri="{FF2B5EF4-FFF2-40B4-BE49-F238E27FC236}">
                        <a16:creationId xmlns:a16="http://schemas.microsoft.com/office/drawing/2014/main" id="{5AE4445F-FDB1-1C69-4CB3-9CECDDE2A0E9}"/>
                      </a:ext>
                    </a:extLst>
                  </p14:cNvPr>
                  <p14:cNvContentPartPr/>
                  <p14:nvPr/>
                </p14:nvContentPartPr>
                <p14:xfrm>
                  <a:off x="5534550" y="5854953"/>
                  <a:ext cx="638280" cy="404280"/>
                </p14:xfrm>
              </p:contentPart>
            </mc:Choice>
            <mc:Fallback xmlns="">
              <p:pic>
                <p:nvPicPr>
                  <p:cNvPr id="88" name="Ink 87">
                    <a:extLst>
                      <a:ext uri="{FF2B5EF4-FFF2-40B4-BE49-F238E27FC236}">
                        <a16:creationId xmlns:a16="http://schemas.microsoft.com/office/drawing/2014/main" id="{5AE4445F-FDB1-1C69-4CB3-9CECDDE2A0E9}"/>
                      </a:ext>
                    </a:extLst>
                  </p:cNvPr>
                  <p:cNvPicPr/>
                  <p:nvPr/>
                </p:nvPicPr>
                <p:blipFill>
                  <a:blip r:embed="rId53"/>
                  <a:stretch>
                    <a:fillRect/>
                  </a:stretch>
                </p:blipFill>
                <p:spPr>
                  <a:xfrm>
                    <a:off x="5462591" y="5710953"/>
                    <a:ext cx="781839" cy="69192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458" name="Ink 457">
                <a:extLst>
                  <a:ext uri="{FF2B5EF4-FFF2-40B4-BE49-F238E27FC236}">
                    <a16:creationId xmlns:a16="http://schemas.microsoft.com/office/drawing/2014/main" id="{88473E49-D70F-5AE2-37AC-80A8BB1E73FE}"/>
                  </a:ext>
                </a:extLst>
              </p14:cNvPr>
              <p14:cNvContentPartPr/>
              <p14:nvPr/>
            </p14:nvContentPartPr>
            <p14:xfrm>
              <a:off x="950061" y="1658331"/>
              <a:ext cx="4760280" cy="4318920"/>
            </p14:xfrm>
          </p:contentPart>
        </mc:Choice>
        <mc:Fallback xmlns="">
          <p:pic>
            <p:nvPicPr>
              <p:cNvPr id="458" name="Ink 457">
                <a:extLst>
                  <a:ext uri="{FF2B5EF4-FFF2-40B4-BE49-F238E27FC236}">
                    <a16:creationId xmlns:a16="http://schemas.microsoft.com/office/drawing/2014/main" id="{88473E49-D70F-5AE2-37AC-80A8BB1E73FE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60061" y="1478331"/>
                <a:ext cx="4939920" cy="46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459" name="Ink 458">
                <a:extLst>
                  <a:ext uri="{FF2B5EF4-FFF2-40B4-BE49-F238E27FC236}">
                    <a16:creationId xmlns:a16="http://schemas.microsoft.com/office/drawing/2014/main" id="{BE618D70-426D-EEA4-6B58-2CB7593DC075}"/>
                  </a:ext>
                </a:extLst>
              </p14:cNvPr>
              <p14:cNvContentPartPr/>
              <p14:nvPr/>
            </p14:nvContentPartPr>
            <p14:xfrm>
              <a:off x="2182172" y="2746525"/>
              <a:ext cx="214920" cy="148680"/>
            </p14:xfrm>
          </p:contentPart>
        </mc:Choice>
        <mc:Fallback xmlns="">
          <p:pic>
            <p:nvPicPr>
              <p:cNvPr id="459" name="Ink 458">
                <a:extLst>
                  <a:ext uri="{FF2B5EF4-FFF2-40B4-BE49-F238E27FC236}">
                    <a16:creationId xmlns:a16="http://schemas.microsoft.com/office/drawing/2014/main" id="{BE618D70-426D-EEA4-6B58-2CB7593DC075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119066" y="2683525"/>
                <a:ext cx="340771" cy="27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460" name="Ink 459">
                <a:extLst>
                  <a:ext uri="{FF2B5EF4-FFF2-40B4-BE49-F238E27FC236}">
                    <a16:creationId xmlns:a16="http://schemas.microsoft.com/office/drawing/2014/main" id="{570F1AB0-95E0-4010-5A89-5B9A1DEBCBF0}"/>
                  </a:ext>
                </a:extLst>
              </p14:cNvPr>
              <p14:cNvContentPartPr/>
              <p14:nvPr/>
            </p14:nvContentPartPr>
            <p14:xfrm>
              <a:off x="1980212" y="2598565"/>
              <a:ext cx="754560" cy="1287000"/>
            </p14:xfrm>
          </p:contentPart>
        </mc:Choice>
        <mc:Fallback xmlns="">
          <p:pic>
            <p:nvPicPr>
              <p:cNvPr id="460" name="Ink 459">
                <a:extLst>
                  <a:ext uri="{FF2B5EF4-FFF2-40B4-BE49-F238E27FC236}">
                    <a16:creationId xmlns:a16="http://schemas.microsoft.com/office/drawing/2014/main" id="{570F1AB0-95E0-4010-5A89-5B9A1DEBCBF0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917212" y="2535547"/>
                <a:ext cx="880200" cy="14126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461" name="Ink 460">
                <a:extLst>
                  <a:ext uri="{FF2B5EF4-FFF2-40B4-BE49-F238E27FC236}">
                    <a16:creationId xmlns:a16="http://schemas.microsoft.com/office/drawing/2014/main" id="{E03116D3-6EE2-147B-875B-599FB7C89C50}"/>
                  </a:ext>
                </a:extLst>
              </p14:cNvPr>
              <p14:cNvContentPartPr/>
              <p14:nvPr/>
            </p14:nvContentPartPr>
            <p14:xfrm rot="21150415">
              <a:off x="5234110" y="985509"/>
              <a:ext cx="2235746" cy="2870847"/>
            </p14:xfrm>
          </p:contentPart>
        </mc:Choice>
        <mc:Fallback xmlns="">
          <p:pic>
            <p:nvPicPr>
              <p:cNvPr id="461" name="Ink 460">
                <a:extLst>
                  <a:ext uri="{FF2B5EF4-FFF2-40B4-BE49-F238E27FC236}">
                    <a16:creationId xmlns:a16="http://schemas.microsoft.com/office/drawing/2014/main" id="{E03116D3-6EE2-147B-875B-599FB7C89C50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 rot="21150415">
                <a:off x="5171106" y="922512"/>
                <a:ext cx="2361394" cy="29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462" name="Ink 461">
                <a:extLst>
                  <a:ext uri="{FF2B5EF4-FFF2-40B4-BE49-F238E27FC236}">
                    <a16:creationId xmlns:a16="http://schemas.microsoft.com/office/drawing/2014/main" id="{BB9FA528-3E17-56FF-6C26-112081C4F46B}"/>
                  </a:ext>
                </a:extLst>
              </p14:cNvPr>
              <p14:cNvContentPartPr/>
              <p14:nvPr/>
            </p14:nvContentPartPr>
            <p14:xfrm rot="20990938">
              <a:off x="7107236" y="1473211"/>
              <a:ext cx="1693628" cy="1938398"/>
            </p14:xfrm>
          </p:contentPart>
        </mc:Choice>
        <mc:Fallback xmlns="">
          <p:pic>
            <p:nvPicPr>
              <p:cNvPr id="462" name="Ink 461">
                <a:extLst>
                  <a:ext uri="{FF2B5EF4-FFF2-40B4-BE49-F238E27FC236}">
                    <a16:creationId xmlns:a16="http://schemas.microsoft.com/office/drawing/2014/main" id="{BB9FA528-3E17-56FF-6C26-112081C4F46B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 rot="20990938">
                <a:off x="7044229" y="1410218"/>
                <a:ext cx="1819282" cy="2064025"/>
              </a:xfrm>
              <a:prstGeom prst="rect">
                <a:avLst/>
              </a:prstGeom>
            </p:spPr>
          </p:pic>
        </mc:Fallback>
      </mc:AlternateContent>
      <p:grpSp>
        <p:nvGrpSpPr>
          <p:cNvPr id="463" name="Group 462">
            <a:extLst>
              <a:ext uri="{FF2B5EF4-FFF2-40B4-BE49-F238E27FC236}">
                <a16:creationId xmlns:a16="http://schemas.microsoft.com/office/drawing/2014/main" id="{EE9DDBDE-BB27-8D19-D4A7-C9DAD5355346}"/>
              </a:ext>
            </a:extLst>
          </p:cNvPr>
          <p:cNvGrpSpPr/>
          <p:nvPr/>
        </p:nvGrpSpPr>
        <p:grpSpPr>
          <a:xfrm>
            <a:off x="8661674" y="2280960"/>
            <a:ext cx="1477080" cy="1365480"/>
            <a:chOff x="8782833" y="2378049"/>
            <a:chExt cx="1477080" cy="136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64" name="Ink 463">
                  <a:extLst>
                    <a:ext uri="{FF2B5EF4-FFF2-40B4-BE49-F238E27FC236}">
                      <a16:creationId xmlns:a16="http://schemas.microsoft.com/office/drawing/2014/main" id="{CF8A12DF-31FC-FA16-0A01-6C188CD35EB9}"/>
                    </a:ext>
                  </a:extLst>
                </p14:cNvPr>
                <p14:cNvContentPartPr/>
                <p14:nvPr/>
              </p14:nvContentPartPr>
              <p14:xfrm rot="20910866">
                <a:off x="8782833" y="2378049"/>
                <a:ext cx="1477080" cy="1365480"/>
              </p14:xfrm>
            </p:contentPart>
          </mc:Choice>
          <mc:Fallback xmlns="">
            <p:pic>
              <p:nvPicPr>
                <p:cNvPr id="626" name="Ink 625">
                  <a:extLst>
                    <a:ext uri="{FF2B5EF4-FFF2-40B4-BE49-F238E27FC236}">
                      <a16:creationId xmlns:a16="http://schemas.microsoft.com/office/drawing/2014/main" id="{D3540E03-6561-8AD8-6E90-495EF58B4AC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 rot="20910866">
                  <a:off x="8719833" y="2315049"/>
                  <a:ext cx="1602720" cy="149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65" name="Ink 464">
                  <a:extLst>
                    <a:ext uri="{FF2B5EF4-FFF2-40B4-BE49-F238E27FC236}">
                      <a16:creationId xmlns:a16="http://schemas.microsoft.com/office/drawing/2014/main" id="{B7B30D4C-2CD7-F636-38EA-91BF052C74D5}"/>
                    </a:ext>
                  </a:extLst>
                </p14:cNvPr>
                <p14:cNvContentPartPr/>
                <p14:nvPr/>
              </p14:nvContentPartPr>
              <p14:xfrm rot="20910866">
                <a:off x="9003263" y="2642506"/>
                <a:ext cx="524160" cy="404640"/>
              </p14:xfrm>
            </p:contentPart>
          </mc:Choice>
          <mc:Fallback xmlns="">
            <p:pic>
              <p:nvPicPr>
                <p:cNvPr id="627" name="Ink 626">
                  <a:extLst>
                    <a:ext uri="{FF2B5EF4-FFF2-40B4-BE49-F238E27FC236}">
                      <a16:creationId xmlns:a16="http://schemas.microsoft.com/office/drawing/2014/main" id="{C7EDD75C-385F-5B8F-FCFB-474D349FE0F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 rot="20910866">
                  <a:off x="8940263" y="2579506"/>
                  <a:ext cx="649800" cy="530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466" name="Ink 465">
                <a:extLst>
                  <a:ext uri="{FF2B5EF4-FFF2-40B4-BE49-F238E27FC236}">
                    <a16:creationId xmlns:a16="http://schemas.microsoft.com/office/drawing/2014/main" id="{45003AC5-C700-5D0A-C818-49B14919C7F3}"/>
                  </a:ext>
                </a:extLst>
              </p14:cNvPr>
              <p14:cNvContentPartPr/>
              <p14:nvPr/>
            </p14:nvContentPartPr>
            <p14:xfrm rot="20910866">
              <a:off x="9519938" y="2840623"/>
              <a:ext cx="1302840" cy="1277280"/>
            </p14:xfrm>
          </p:contentPart>
        </mc:Choice>
        <mc:Fallback xmlns="">
          <p:pic>
            <p:nvPicPr>
              <p:cNvPr id="466" name="Ink 465">
                <a:extLst>
                  <a:ext uri="{FF2B5EF4-FFF2-40B4-BE49-F238E27FC236}">
                    <a16:creationId xmlns:a16="http://schemas.microsoft.com/office/drawing/2014/main" id="{45003AC5-C700-5D0A-C818-49B14919C7F3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 rot="20910866">
                <a:off x="9456955" y="2777623"/>
                <a:ext cx="1428445" cy="140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467" name="Ink 466">
                <a:extLst>
                  <a:ext uri="{FF2B5EF4-FFF2-40B4-BE49-F238E27FC236}">
                    <a16:creationId xmlns:a16="http://schemas.microsoft.com/office/drawing/2014/main" id="{8223DE5F-BE90-1EAC-4950-BA38FD8F2620}"/>
                  </a:ext>
                </a:extLst>
              </p14:cNvPr>
              <p14:cNvContentPartPr/>
              <p14:nvPr/>
            </p14:nvContentPartPr>
            <p14:xfrm rot="20910866">
              <a:off x="10635749" y="2870165"/>
              <a:ext cx="1116000" cy="1064520"/>
            </p14:xfrm>
          </p:contentPart>
        </mc:Choice>
        <mc:Fallback xmlns="">
          <p:pic>
            <p:nvPicPr>
              <p:cNvPr id="467" name="Ink 466">
                <a:extLst>
                  <a:ext uri="{FF2B5EF4-FFF2-40B4-BE49-F238E27FC236}">
                    <a16:creationId xmlns:a16="http://schemas.microsoft.com/office/drawing/2014/main" id="{8223DE5F-BE90-1EAC-4950-BA38FD8F2620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 rot="20910866">
                <a:off x="10572749" y="2807165"/>
                <a:ext cx="1241640" cy="11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468" name="Ink 467">
                <a:extLst>
                  <a:ext uri="{FF2B5EF4-FFF2-40B4-BE49-F238E27FC236}">
                    <a16:creationId xmlns:a16="http://schemas.microsoft.com/office/drawing/2014/main" id="{67B10056-2B7E-3D26-252A-0F3124C89664}"/>
                  </a:ext>
                </a:extLst>
              </p14:cNvPr>
              <p14:cNvContentPartPr/>
              <p14:nvPr/>
            </p14:nvContentPartPr>
            <p14:xfrm rot="20910866">
              <a:off x="10332493" y="4264636"/>
              <a:ext cx="318600" cy="190800"/>
            </p14:xfrm>
          </p:contentPart>
        </mc:Choice>
        <mc:Fallback xmlns="">
          <p:pic>
            <p:nvPicPr>
              <p:cNvPr id="468" name="Ink 467">
                <a:extLst>
                  <a:ext uri="{FF2B5EF4-FFF2-40B4-BE49-F238E27FC236}">
                    <a16:creationId xmlns:a16="http://schemas.microsoft.com/office/drawing/2014/main" id="{67B10056-2B7E-3D26-252A-0F3124C89664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 rot="20910866">
                <a:off x="10269422" y="4201636"/>
                <a:ext cx="444382" cy="31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469" name="Ink 468">
                <a:extLst>
                  <a:ext uri="{FF2B5EF4-FFF2-40B4-BE49-F238E27FC236}">
                    <a16:creationId xmlns:a16="http://schemas.microsoft.com/office/drawing/2014/main" id="{56B57825-B330-8733-EB77-5FB6B32BB04F}"/>
                  </a:ext>
                </a:extLst>
              </p14:cNvPr>
              <p14:cNvContentPartPr/>
              <p14:nvPr/>
            </p14:nvContentPartPr>
            <p14:xfrm>
              <a:off x="5406594" y="2029491"/>
              <a:ext cx="1089360" cy="1701720"/>
            </p14:xfrm>
          </p:contentPart>
        </mc:Choice>
        <mc:Fallback xmlns="">
          <p:pic>
            <p:nvPicPr>
              <p:cNvPr id="469" name="Ink 468">
                <a:extLst>
                  <a:ext uri="{FF2B5EF4-FFF2-40B4-BE49-F238E27FC236}">
                    <a16:creationId xmlns:a16="http://schemas.microsoft.com/office/drawing/2014/main" id="{56B57825-B330-8733-EB77-5FB6B32BB04F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5334594" y="1885491"/>
                <a:ext cx="1233000" cy="198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470" name="Ink 469">
                <a:extLst>
                  <a:ext uri="{FF2B5EF4-FFF2-40B4-BE49-F238E27FC236}">
                    <a16:creationId xmlns:a16="http://schemas.microsoft.com/office/drawing/2014/main" id="{B0BE6FBF-EDFF-B49C-083E-853DD67CD354}"/>
                  </a:ext>
                </a:extLst>
              </p14:cNvPr>
              <p14:cNvContentPartPr/>
              <p14:nvPr/>
            </p14:nvContentPartPr>
            <p14:xfrm>
              <a:off x="6328914" y="2076651"/>
              <a:ext cx="668520" cy="1637280"/>
            </p14:xfrm>
          </p:contentPart>
        </mc:Choice>
        <mc:Fallback xmlns="">
          <p:pic>
            <p:nvPicPr>
              <p:cNvPr id="470" name="Ink 469">
                <a:extLst>
                  <a:ext uri="{FF2B5EF4-FFF2-40B4-BE49-F238E27FC236}">
                    <a16:creationId xmlns:a16="http://schemas.microsoft.com/office/drawing/2014/main" id="{B0BE6FBF-EDFF-B49C-083E-853DD67CD354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256914" y="1932683"/>
                <a:ext cx="812160" cy="19248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471" name="Ink 470">
                <a:extLst>
                  <a:ext uri="{FF2B5EF4-FFF2-40B4-BE49-F238E27FC236}">
                    <a16:creationId xmlns:a16="http://schemas.microsoft.com/office/drawing/2014/main" id="{D838A765-A203-1513-8676-1FB249304245}"/>
                  </a:ext>
                </a:extLst>
              </p14:cNvPr>
              <p14:cNvContentPartPr/>
              <p14:nvPr/>
            </p14:nvContentPartPr>
            <p14:xfrm>
              <a:off x="5888274" y="1008171"/>
              <a:ext cx="1351440" cy="1242000"/>
            </p14:xfrm>
          </p:contentPart>
        </mc:Choice>
        <mc:Fallback xmlns="">
          <p:pic>
            <p:nvPicPr>
              <p:cNvPr id="471" name="Ink 470">
                <a:extLst>
                  <a:ext uri="{FF2B5EF4-FFF2-40B4-BE49-F238E27FC236}">
                    <a16:creationId xmlns:a16="http://schemas.microsoft.com/office/drawing/2014/main" id="{D838A765-A203-1513-8676-1FB249304245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5816274" y="864171"/>
                <a:ext cx="1495080" cy="152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472" name="Ink 471">
                <a:extLst>
                  <a:ext uri="{FF2B5EF4-FFF2-40B4-BE49-F238E27FC236}">
                    <a16:creationId xmlns:a16="http://schemas.microsoft.com/office/drawing/2014/main" id="{9B9067CF-DC17-F088-8F18-C6400078E417}"/>
                  </a:ext>
                </a:extLst>
              </p14:cNvPr>
              <p14:cNvContentPartPr/>
              <p14:nvPr/>
            </p14:nvContentPartPr>
            <p14:xfrm>
              <a:off x="8720394" y="2295171"/>
              <a:ext cx="1296000" cy="1341720"/>
            </p14:xfrm>
          </p:contentPart>
        </mc:Choice>
        <mc:Fallback xmlns="">
          <p:pic>
            <p:nvPicPr>
              <p:cNvPr id="472" name="Ink 471">
                <a:extLst>
                  <a:ext uri="{FF2B5EF4-FFF2-40B4-BE49-F238E27FC236}">
                    <a16:creationId xmlns:a16="http://schemas.microsoft.com/office/drawing/2014/main" id="{9B9067CF-DC17-F088-8F18-C6400078E417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648394" y="2151132"/>
                <a:ext cx="1439640" cy="16294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473" name="Ink 472">
                <a:extLst>
                  <a:ext uri="{FF2B5EF4-FFF2-40B4-BE49-F238E27FC236}">
                    <a16:creationId xmlns:a16="http://schemas.microsoft.com/office/drawing/2014/main" id="{8DDAE9D2-159B-77B1-296A-3095F3D67EEC}"/>
                  </a:ext>
                </a:extLst>
              </p14:cNvPr>
              <p14:cNvContentPartPr/>
              <p14:nvPr/>
            </p14:nvContentPartPr>
            <p14:xfrm>
              <a:off x="10334634" y="4307931"/>
              <a:ext cx="292320" cy="133200"/>
            </p14:xfrm>
          </p:contentPart>
        </mc:Choice>
        <mc:Fallback xmlns="">
          <p:pic>
            <p:nvPicPr>
              <p:cNvPr id="473" name="Ink 472">
                <a:extLst>
                  <a:ext uri="{FF2B5EF4-FFF2-40B4-BE49-F238E27FC236}">
                    <a16:creationId xmlns:a16="http://schemas.microsoft.com/office/drawing/2014/main" id="{8DDAE9D2-159B-77B1-296A-3095F3D67EEC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0262634" y="4163931"/>
                <a:ext cx="435960" cy="42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474" name="Ink 473">
                <a:extLst>
                  <a:ext uri="{FF2B5EF4-FFF2-40B4-BE49-F238E27FC236}">
                    <a16:creationId xmlns:a16="http://schemas.microsoft.com/office/drawing/2014/main" id="{90EC8E42-15D8-5757-630D-2B837B06C0D2}"/>
                  </a:ext>
                </a:extLst>
              </p14:cNvPr>
              <p14:cNvContentPartPr/>
              <p14:nvPr/>
            </p14:nvContentPartPr>
            <p14:xfrm>
              <a:off x="10790034" y="2808891"/>
              <a:ext cx="848520" cy="1161720"/>
            </p14:xfrm>
          </p:contentPart>
        </mc:Choice>
        <mc:Fallback xmlns="">
          <p:pic>
            <p:nvPicPr>
              <p:cNvPr id="474" name="Ink 473">
                <a:extLst>
                  <a:ext uri="{FF2B5EF4-FFF2-40B4-BE49-F238E27FC236}">
                    <a16:creationId xmlns:a16="http://schemas.microsoft.com/office/drawing/2014/main" id="{90EC8E42-15D8-5757-630D-2B837B06C0D2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0718003" y="2664891"/>
                <a:ext cx="992221" cy="144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475" name="Ink 474">
                <a:extLst>
                  <a:ext uri="{FF2B5EF4-FFF2-40B4-BE49-F238E27FC236}">
                    <a16:creationId xmlns:a16="http://schemas.microsoft.com/office/drawing/2014/main" id="{29A76E9D-7A02-A3B7-032F-4B1EF0CC5582}"/>
                  </a:ext>
                </a:extLst>
              </p14:cNvPr>
              <p14:cNvContentPartPr/>
              <p14:nvPr/>
            </p14:nvContentPartPr>
            <p14:xfrm>
              <a:off x="7175994" y="1534131"/>
              <a:ext cx="1471320" cy="1750680"/>
            </p14:xfrm>
          </p:contentPart>
        </mc:Choice>
        <mc:Fallback xmlns="">
          <p:pic>
            <p:nvPicPr>
              <p:cNvPr id="475" name="Ink 474">
                <a:extLst>
                  <a:ext uri="{FF2B5EF4-FFF2-40B4-BE49-F238E27FC236}">
                    <a16:creationId xmlns:a16="http://schemas.microsoft.com/office/drawing/2014/main" id="{29A76E9D-7A02-A3B7-032F-4B1EF0CC5582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7104012" y="1390131"/>
                <a:ext cx="1614925" cy="20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476" name="Ink 475">
                <a:extLst>
                  <a:ext uri="{FF2B5EF4-FFF2-40B4-BE49-F238E27FC236}">
                    <a16:creationId xmlns:a16="http://schemas.microsoft.com/office/drawing/2014/main" id="{1CEE0DED-1ADC-5CF9-49BF-546BAC60C32C}"/>
                  </a:ext>
                </a:extLst>
              </p14:cNvPr>
              <p14:cNvContentPartPr/>
              <p14:nvPr/>
            </p14:nvContentPartPr>
            <p14:xfrm>
              <a:off x="9609954" y="3370131"/>
              <a:ext cx="977760" cy="732960"/>
            </p14:xfrm>
          </p:contentPart>
        </mc:Choice>
        <mc:Fallback xmlns="">
          <p:pic>
            <p:nvPicPr>
              <p:cNvPr id="476" name="Ink 475">
                <a:extLst>
                  <a:ext uri="{FF2B5EF4-FFF2-40B4-BE49-F238E27FC236}">
                    <a16:creationId xmlns:a16="http://schemas.microsoft.com/office/drawing/2014/main" id="{1CEE0DED-1ADC-5CF9-49BF-546BAC60C32C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9537980" y="3226131"/>
                <a:ext cx="1121347" cy="10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477" name="Ink 476">
                <a:extLst>
                  <a:ext uri="{FF2B5EF4-FFF2-40B4-BE49-F238E27FC236}">
                    <a16:creationId xmlns:a16="http://schemas.microsoft.com/office/drawing/2014/main" id="{E43AA339-311F-521A-C18E-4CA4C36765E9}"/>
                  </a:ext>
                </a:extLst>
              </p14:cNvPr>
              <p14:cNvContentPartPr/>
              <p14:nvPr/>
            </p14:nvContentPartPr>
            <p14:xfrm>
              <a:off x="9985794" y="2815731"/>
              <a:ext cx="742680" cy="776520"/>
            </p14:xfrm>
          </p:contentPart>
        </mc:Choice>
        <mc:Fallback xmlns="">
          <p:pic>
            <p:nvPicPr>
              <p:cNvPr id="477" name="Ink 476">
                <a:extLst>
                  <a:ext uri="{FF2B5EF4-FFF2-40B4-BE49-F238E27FC236}">
                    <a16:creationId xmlns:a16="http://schemas.microsoft.com/office/drawing/2014/main" id="{E43AA339-311F-521A-C18E-4CA4C36765E9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9913794" y="2671731"/>
                <a:ext cx="886320" cy="10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478" name="Ink 477">
                <a:extLst>
                  <a:ext uri="{FF2B5EF4-FFF2-40B4-BE49-F238E27FC236}">
                    <a16:creationId xmlns:a16="http://schemas.microsoft.com/office/drawing/2014/main" id="{F93CE725-074D-811C-DE20-8AED658C9FE8}"/>
                  </a:ext>
                </a:extLst>
              </p14:cNvPr>
              <p14:cNvContentPartPr/>
              <p14:nvPr/>
            </p14:nvContentPartPr>
            <p14:xfrm rot="21302743">
              <a:off x="498452" y="2506765"/>
              <a:ext cx="1751760" cy="2127600"/>
            </p14:xfrm>
          </p:contentPart>
        </mc:Choice>
        <mc:Fallback xmlns="">
          <p:pic>
            <p:nvPicPr>
              <p:cNvPr id="478" name="Ink 477">
                <a:extLst>
                  <a:ext uri="{FF2B5EF4-FFF2-40B4-BE49-F238E27FC236}">
                    <a16:creationId xmlns:a16="http://schemas.microsoft.com/office/drawing/2014/main" id="{F93CE725-074D-811C-DE20-8AED658C9FE8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 rot="21302743">
                <a:off x="435452" y="2443754"/>
                <a:ext cx="1877400" cy="22532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479" name="Ink 478">
                <a:extLst>
                  <a:ext uri="{FF2B5EF4-FFF2-40B4-BE49-F238E27FC236}">
                    <a16:creationId xmlns:a16="http://schemas.microsoft.com/office/drawing/2014/main" id="{46EBC4DE-92BB-13AC-FA22-AF62C21C4958}"/>
                  </a:ext>
                </a:extLst>
              </p14:cNvPr>
              <p14:cNvContentPartPr/>
              <p14:nvPr/>
            </p14:nvContentPartPr>
            <p14:xfrm rot="21177616">
              <a:off x="4179447" y="1361579"/>
              <a:ext cx="1228320" cy="2561400"/>
            </p14:xfrm>
          </p:contentPart>
        </mc:Choice>
        <mc:Fallback xmlns="">
          <p:pic>
            <p:nvPicPr>
              <p:cNvPr id="479" name="Ink 478">
                <a:extLst>
                  <a:ext uri="{FF2B5EF4-FFF2-40B4-BE49-F238E27FC236}">
                    <a16:creationId xmlns:a16="http://schemas.microsoft.com/office/drawing/2014/main" id="{46EBC4DE-92BB-13AC-FA22-AF62C21C4958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 rot="21177616">
                <a:off x="4116447" y="1298579"/>
                <a:ext cx="1353960" cy="268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480" name="Ink 479">
                <a:extLst>
                  <a:ext uri="{FF2B5EF4-FFF2-40B4-BE49-F238E27FC236}">
                    <a16:creationId xmlns:a16="http://schemas.microsoft.com/office/drawing/2014/main" id="{E5D0F8A1-BE48-750E-DBBE-81C561F0A5A6}"/>
                  </a:ext>
                </a:extLst>
              </p14:cNvPr>
              <p14:cNvContentPartPr/>
              <p14:nvPr/>
            </p14:nvContentPartPr>
            <p14:xfrm>
              <a:off x="3291594" y="1927611"/>
              <a:ext cx="707040" cy="1353600"/>
            </p14:xfrm>
          </p:contentPart>
        </mc:Choice>
        <mc:Fallback xmlns="">
          <p:pic>
            <p:nvPicPr>
              <p:cNvPr id="480" name="Ink 479">
                <a:extLst>
                  <a:ext uri="{FF2B5EF4-FFF2-40B4-BE49-F238E27FC236}">
                    <a16:creationId xmlns:a16="http://schemas.microsoft.com/office/drawing/2014/main" id="{E5D0F8A1-BE48-750E-DBBE-81C561F0A5A6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3219594" y="1783611"/>
                <a:ext cx="850680" cy="164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481" name="Ink 480">
                <a:extLst>
                  <a:ext uri="{FF2B5EF4-FFF2-40B4-BE49-F238E27FC236}">
                    <a16:creationId xmlns:a16="http://schemas.microsoft.com/office/drawing/2014/main" id="{49D21D06-E923-9E83-3BE0-0CE2635866BD}"/>
                  </a:ext>
                </a:extLst>
              </p14:cNvPr>
              <p14:cNvContentPartPr/>
              <p14:nvPr/>
            </p14:nvContentPartPr>
            <p14:xfrm>
              <a:off x="2009634" y="2667051"/>
              <a:ext cx="693000" cy="1164240"/>
            </p14:xfrm>
          </p:contentPart>
        </mc:Choice>
        <mc:Fallback xmlns="">
          <p:pic>
            <p:nvPicPr>
              <p:cNvPr id="481" name="Ink 480">
                <a:extLst>
                  <a:ext uri="{FF2B5EF4-FFF2-40B4-BE49-F238E27FC236}">
                    <a16:creationId xmlns:a16="http://schemas.microsoft.com/office/drawing/2014/main" id="{49D21D06-E923-9E83-3BE0-0CE2635866BD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937634" y="2523051"/>
                <a:ext cx="836640" cy="145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482" name="Ink 481">
                <a:extLst>
                  <a:ext uri="{FF2B5EF4-FFF2-40B4-BE49-F238E27FC236}">
                    <a16:creationId xmlns:a16="http://schemas.microsoft.com/office/drawing/2014/main" id="{7818B0A9-2A29-61A2-984A-899B37A189FA}"/>
                  </a:ext>
                </a:extLst>
              </p14:cNvPr>
              <p14:cNvContentPartPr/>
              <p14:nvPr/>
            </p14:nvContentPartPr>
            <p14:xfrm>
              <a:off x="480714" y="2608371"/>
              <a:ext cx="1214640" cy="1914480"/>
            </p14:xfrm>
          </p:contentPart>
        </mc:Choice>
        <mc:Fallback xmlns="">
          <p:pic>
            <p:nvPicPr>
              <p:cNvPr id="482" name="Ink 481">
                <a:extLst>
                  <a:ext uri="{FF2B5EF4-FFF2-40B4-BE49-F238E27FC236}">
                    <a16:creationId xmlns:a16="http://schemas.microsoft.com/office/drawing/2014/main" id="{7818B0A9-2A29-61A2-984A-899B37A189FA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408714" y="2464371"/>
                <a:ext cx="1358280" cy="220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483" name="Ink 482">
                <a:extLst>
                  <a:ext uri="{FF2B5EF4-FFF2-40B4-BE49-F238E27FC236}">
                    <a16:creationId xmlns:a16="http://schemas.microsoft.com/office/drawing/2014/main" id="{082DC01E-DF2E-DB20-E640-74256E6FFD94}"/>
                  </a:ext>
                </a:extLst>
              </p14:cNvPr>
              <p14:cNvContentPartPr/>
              <p14:nvPr/>
            </p14:nvContentPartPr>
            <p14:xfrm>
              <a:off x="1403034" y="2491731"/>
              <a:ext cx="894240" cy="1991520"/>
            </p14:xfrm>
          </p:contentPart>
        </mc:Choice>
        <mc:Fallback xmlns="">
          <p:pic>
            <p:nvPicPr>
              <p:cNvPr id="483" name="Ink 482">
                <a:extLst>
                  <a:ext uri="{FF2B5EF4-FFF2-40B4-BE49-F238E27FC236}">
                    <a16:creationId xmlns:a16="http://schemas.microsoft.com/office/drawing/2014/main" id="{082DC01E-DF2E-DB20-E640-74256E6FFD94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1331034" y="2347731"/>
                <a:ext cx="1037880" cy="227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484" name="Ink 483">
                <a:extLst>
                  <a:ext uri="{FF2B5EF4-FFF2-40B4-BE49-F238E27FC236}">
                    <a16:creationId xmlns:a16="http://schemas.microsoft.com/office/drawing/2014/main" id="{9A4AB1FF-8D5A-CC57-A428-575EF2C38F30}"/>
                  </a:ext>
                </a:extLst>
              </p14:cNvPr>
              <p14:cNvContentPartPr/>
              <p14:nvPr/>
            </p14:nvContentPartPr>
            <p14:xfrm>
              <a:off x="2740074" y="2180331"/>
              <a:ext cx="422280" cy="1319400"/>
            </p14:xfrm>
          </p:contentPart>
        </mc:Choice>
        <mc:Fallback xmlns="">
          <p:pic>
            <p:nvPicPr>
              <p:cNvPr id="484" name="Ink 483">
                <a:extLst>
                  <a:ext uri="{FF2B5EF4-FFF2-40B4-BE49-F238E27FC236}">
                    <a16:creationId xmlns:a16="http://schemas.microsoft.com/office/drawing/2014/main" id="{9A4AB1FF-8D5A-CC57-A428-575EF2C38F30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2668135" y="2036331"/>
                <a:ext cx="565798" cy="160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485" name="Ink 484">
                <a:extLst>
                  <a:ext uri="{FF2B5EF4-FFF2-40B4-BE49-F238E27FC236}">
                    <a16:creationId xmlns:a16="http://schemas.microsoft.com/office/drawing/2014/main" id="{891A5023-2463-0C11-73C4-641F09BF1E7C}"/>
                  </a:ext>
                </a:extLst>
              </p14:cNvPr>
              <p14:cNvContentPartPr/>
              <p14:nvPr/>
            </p14:nvContentPartPr>
            <p14:xfrm>
              <a:off x="4387074" y="2245491"/>
              <a:ext cx="511560" cy="1644840"/>
            </p14:xfrm>
          </p:contentPart>
        </mc:Choice>
        <mc:Fallback xmlns="">
          <p:pic>
            <p:nvPicPr>
              <p:cNvPr id="485" name="Ink 484">
                <a:extLst>
                  <a:ext uri="{FF2B5EF4-FFF2-40B4-BE49-F238E27FC236}">
                    <a16:creationId xmlns:a16="http://schemas.microsoft.com/office/drawing/2014/main" id="{891A5023-2463-0C11-73C4-641F09BF1E7C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4315074" y="2101491"/>
                <a:ext cx="655200" cy="19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487" name="Ink 486">
                <a:extLst>
                  <a:ext uri="{FF2B5EF4-FFF2-40B4-BE49-F238E27FC236}">
                    <a16:creationId xmlns:a16="http://schemas.microsoft.com/office/drawing/2014/main" id="{EB1F90CA-8836-0C4E-FB7B-3A392B2CC40C}"/>
                  </a:ext>
                </a:extLst>
              </p14:cNvPr>
              <p14:cNvContentPartPr/>
              <p14:nvPr/>
            </p14:nvContentPartPr>
            <p14:xfrm>
              <a:off x="4141914" y="1371411"/>
              <a:ext cx="1122480" cy="1104840"/>
            </p14:xfrm>
          </p:contentPart>
        </mc:Choice>
        <mc:Fallback xmlns="">
          <p:pic>
            <p:nvPicPr>
              <p:cNvPr id="487" name="Ink 486">
                <a:extLst>
                  <a:ext uri="{FF2B5EF4-FFF2-40B4-BE49-F238E27FC236}">
                    <a16:creationId xmlns:a16="http://schemas.microsoft.com/office/drawing/2014/main" id="{EB1F90CA-8836-0C4E-FB7B-3A392B2CC40C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4069914" y="1227411"/>
                <a:ext cx="1266120" cy="139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488" name="Ink 487">
                <a:extLst>
                  <a:ext uri="{FF2B5EF4-FFF2-40B4-BE49-F238E27FC236}">
                    <a16:creationId xmlns:a16="http://schemas.microsoft.com/office/drawing/2014/main" id="{2338E584-DDB1-D77C-AEED-829A87BB40B5}"/>
                  </a:ext>
                </a:extLst>
              </p14:cNvPr>
              <p14:cNvContentPartPr/>
              <p14:nvPr/>
            </p14:nvContentPartPr>
            <p14:xfrm>
              <a:off x="2700212" y="2151085"/>
              <a:ext cx="514440" cy="1368360"/>
            </p14:xfrm>
          </p:contentPart>
        </mc:Choice>
        <mc:Fallback xmlns="">
          <p:pic>
            <p:nvPicPr>
              <p:cNvPr id="488" name="Ink 487">
                <a:extLst>
                  <a:ext uri="{FF2B5EF4-FFF2-40B4-BE49-F238E27FC236}">
                    <a16:creationId xmlns:a16="http://schemas.microsoft.com/office/drawing/2014/main" id="{2338E584-DDB1-D77C-AEED-829A87BB40B5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2637256" y="2088102"/>
                <a:ext cx="639992" cy="14939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494" name="Ink 493">
                <a:extLst>
                  <a:ext uri="{FF2B5EF4-FFF2-40B4-BE49-F238E27FC236}">
                    <a16:creationId xmlns:a16="http://schemas.microsoft.com/office/drawing/2014/main" id="{EE4124F8-2796-9529-D65B-2538599F9023}"/>
                  </a:ext>
                </a:extLst>
              </p14:cNvPr>
              <p14:cNvContentPartPr/>
              <p14:nvPr/>
            </p14:nvContentPartPr>
            <p14:xfrm>
              <a:off x="3233012" y="1881445"/>
              <a:ext cx="809280" cy="1432800"/>
            </p14:xfrm>
          </p:contentPart>
        </mc:Choice>
        <mc:Fallback xmlns="">
          <p:pic>
            <p:nvPicPr>
              <p:cNvPr id="494" name="Ink 493">
                <a:extLst>
                  <a:ext uri="{FF2B5EF4-FFF2-40B4-BE49-F238E27FC236}">
                    <a16:creationId xmlns:a16="http://schemas.microsoft.com/office/drawing/2014/main" id="{EE4124F8-2796-9529-D65B-2538599F9023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3170012" y="1818429"/>
                <a:ext cx="934920" cy="15584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495" name="Ink 494">
                <a:extLst>
                  <a:ext uri="{FF2B5EF4-FFF2-40B4-BE49-F238E27FC236}">
                    <a16:creationId xmlns:a16="http://schemas.microsoft.com/office/drawing/2014/main" id="{E74FEDA5-BD3A-2588-B915-C876E1979710}"/>
                  </a:ext>
                </a:extLst>
              </p14:cNvPr>
              <p14:cNvContentPartPr/>
              <p14:nvPr/>
            </p14:nvContentPartPr>
            <p14:xfrm>
              <a:off x="7164741" y="4130811"/>
              <a:ext cx="2977560" cy="1857600"/>
            </p14:xfrm>
          </p:contentPart>
        </mc:Choice>
        <mc:Fallback xmlns="">
          <p:pic>
            <p:nvPicPr>
              <p:cNvPr id="495" name="Ink 494">
                <a:extLst>
                  <a:ext uri="{FF2B5EF4-FFF2-40B4-BE49-F238E27FC236}">
                    <a16:creationId xmlns:a16="http://schemas.microsoft.com/office/drawing/2014/main" id="{E74FEDA5-BD3A-2588-B915-C876E1979710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7129101" y="4094811"/>
                <a:ext cx="3049200" cy="19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496" name="Ink 495">
                <a:extLst>
                  <a:ext uri="{FF2B5EF4-FFF2-40B4-BE49-F238E27FC236}">
                    <a16:creationId xmlns:a16="http://schemas.microsoft.com/office/drawing/2014/main" id="{A3A5B2B8-9BD9-4193-5452-EA8BE1F61770}"/>
                  </a:ext>
                </a:extLst>
              </p14:cNvPr>
              <p14:cNvContentPartPr/>
              <p14:nvPr/>
            </p14:nvContentPartPr>
            <p14:xfrm>
              <a:off x="1526061" y="2467251"/>
              <a:ext cx="465120" cy="618480"/>
            </p14:xfrm>
          </p:contentPart>
        </mc:Choice>
        <mc:Fallback xmlns="">
          <p:pic>
            <p:nvPicPr>
              <p:cNvPr id="496" name="Ink 495">
                <a:extLst>
                  <a:ext uri="{FF2B5EF4-FFF2-40B4-BE49-F238E27FC236}">
                    <a16:creationId xmlns:a16="http://schemas.microsoft.com/office/drawing/2014/main" id="{A3A5B2B8-9BD9-4193-5452-EA8BE1F61770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490061" y="2431251"/>
                <a:ext cx="536760" cy="69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497" name="Ink 496">
                <a:extLst>
                  <a:ext uri="{FF2B5EF4-FFF2-40B4-BE49-F238E27FC236}">
                    <a16:creationId xmlns:a16="http://schemas.microsoft.com/office/drawing/2014/main" id="{9DDC6621-7EC0-994B-DAA4-775D9234F6D7}"/>
                  </a:ext>
                </a:extLst>
              </p14:cNvPr>
              <p14:cNvContentPartPr/>
              <p14:nvPr/>
            </p14:nvContentPartPr>
            <p14:xfrm>
              <a:off x="2679861" y="3283731"/>
              <a:ext cx="2316600" cy="2226600"/>
            </p14:xfrm>
          </p:contentPart>
        </mc:Choice>
        <mc:Fallback xmlns="">
          <p:pic>
            <p:nvPicPr>
              <p:cNvPr id="497" name="Ink 496">
                <a:extLst>
                  <a:ext uri="{FF2B5EF4-FFF2-40B4-BE49-F238E27FC236}">
                    <a16:creationId xmlns:a16="http://schemas.microsoft.com/office/drawing/2014/main" id="{9DDC6621-7EC0-994B-DAA4-775D9234F6D7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2643861" y="3248091"/>
                <a:ext cx="2388240" cy="229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504" name="Ink 503">
                <a:extLst>
                  <a:ext uri="{FF2B5EF4-FFF2-40B4-BE49-F238E27FC236}">
                    <a16:creationId xmlns:a16="http://schemas.microsoft.com/office/drawing/2014/main" id="{D1B22D3F-E6E7-7548-16DD-88DD38E525E8}"/>
                  </a:ext>
                </a:extLst>
              </p14:cNvPr>
              <p14:cNvContentPartPr/>
              <p14:nvPr/>
            </p14:nvContentPartPr>
            <p14:xfrm>
              <a:off x="1152381" y="4577931"/>
              <a:ext cx="3875040" cy="1510200"/>
            </p14:xfrm>
          </p:contentPart>
        </mc:Choice>
        <mc:Fallback xmlns="">
          <p:pic>
            <p:nvPicPr>
              <p:cNvPr id="504" name="Ink 503">
                <a:extLst>
                  <a:ext uri="{FF2B5EF4-FFF2-40B4-BE49-F238E27FC236}">
                    <a16:creationId xmlns:a16="http://schemas.microsoft.com/office/drawing/2014/main" id="{D1B22D3F-E6E7-7548-16DD-88DD38E525E8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116741" y="4541931"/>
                <a:ext cx="3946680" cy="158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505" name="Ink 504">
                <a:extLst>
                  <a:ext uri="{FF2B5EF4-FFF2-40B4-BE49-F238E27FC236}">
                    <a16:creationId xmlns:a16="http://schemas.microsoft.com/office/drawing/2014/main" id="{79752361-0A1C-CED2-5627-68049C704876}"/>
                  </a:ext>
                </a:extLst>
              </p14:cNvPr>
              <p14:cNvContentPartPr/>
              <p14:nvPr/>
            </p14:nvContentPartPr>
            <p14:xfrm>
              <a:off x="1667901" y="4318011"/>
              <a:ext cx="3336480" cy="1568880"/>
            </p14:xfrm>
          </p:contentPart>
        </mc:Choice>
        <mc:Fallback xmlns="">
          <p:pic>
            <p:nvPicPr>
              <p:cNvPr id="505" name="Ink 504">
                <a:extLst>
                  <a:ext uri="{FF2B5EF4-FFF2-40B4-BE49-F238E27FC236}">
                    <a16:creationId xmlns:a16="http://schemas.microsoft.com/office/drawing/2014/main" id="{79752361-0A1C-CED2-5627-68049C704876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1632261" y="4282011"/>
                <a:ext cx="3408120" cy="164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506" name="Ink 505">
                <a:extLst>
                  <a:ext uri="{FF2B5EF4-FFF2-40B4-BE49-F238E27FC236}">
                    <a16:creationId xmlns:a16="http://schemas.microsoft.com/office/drawing/2014/main" id="{11A4685C-08A8-3845-186C-81A583962735}"/>
                  </a:ext>
                </a:extLst>
              </p14:cNvPr>
              <p14:cNvContentPartPr/>
              <p14:nvPr/>
            </p14:nvContentPartPr>
            <p14:xfrm>
              <a:off x="3125181" y="2160891"/>
              <a:ext cx="299160" cy="699840"/>
            </p14:xfrm>
          </p:contentPart>
        </mc:Choice>
        <mc:Fallback xmlns="">
          <p:pic>
            <p:nvPicPr>
              <p:cNvPr id="506" name="Ink 505">
                <a:extLst>
                  <a:ext uri="{FF2B5EF4-FFF2-40B4-BE49-F238E27FC236}">
                    <a16:creationId xmlns:a16="http://schemas.microsoft.com/office/drawing/2014/main" id="{11A4685C-08A8-3845-186C-81A583962735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3089541" y="2125251"/>
                <a:ext cx="370800" cy="77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507" name="Ink 506">
                <a:extLst>
                  <a:ext uri="{FF2B5EF4-FFF2-40B4-BE49-F238E27FC236}">
                    <a16:creationId xmlns:a16="http://schemas.microsoft.com/office/drawing/2014/main" id="{035B3E07-AA64-C37E-8B69-BACEFE18E145}"/>
                  </a:ext>
                </a:extLst>
              </p14:cNvPr>
              <p14:cNvContentPartPr/>
              <p14:nvPr/>
            </p14:nvContentPartPr>
            <p14:xfrm>
              <a:off x="3125181" y="3478851"/>
              <a:ext cx="1963440" cy="2027160"/>
            </p14:xfrm>
          </p:contentPart>
        </mc:Choice>
        <mc:Fallback xmlns="">
          <p:pic>
            <p:nvPicPr>
              <p:cNvPr id="507" name="Ink 506">
                <a:extLst>
                  <a:ext uri="{FF2B5EF4-FFF2-40B4-BE49-F238E27FC236}">
                    <a16:creationId xmlns:a16="http://schemas.microsoft.com/office/drawing/2014/main" id="{035B3E07-AA64-C37E-8B69-BACEFE18E145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3089541" y="3443211"/>
                <a:ext cx="2035080" cy="20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508" name="Ink 507">
                <a:extLst>
                  <a:ext uri="{FF2B5EF4-FFF2-40B4-BE49-F238E27FC236}">
                    <a16:creationId xmlns:a16="http://schemas.microsoft.com/office/drawing/2014/main" id="{E2E96AA7-1929-15AE-C6B8-6ED2C217DB80}"/>
                  </a:ext>
                </a:extLst>
              </p14:cNvPr>
              <p14:cNvContentPartPr/>
              <p14:nvPr/>
            </p14:nvContentPartPr>
            <p14:xfrm>
              <a:off x="2698941" y="2872971"/>
              <a:ext cx="168840" cy="339840"/>
            </p14:xfrm>
          </p:contentPart>
        </mc:Choice>
        <mc:Fallback xmlns="">
          <p:pic>
            <p:nvPicPr>
              <p:cNvPr id="508" name="Ink 507">
                <a:extLst>
                  <a:ext uri="{FF2B5EF4-FFF2-40B4-BE49-F238E27FC236}">
                    <a16:creationId xmlns:a16="http://schemas.microsoft.com/office/drawing/2014/main" id="{E2E96AA7-1929-15AE-C6B8-6ED2C217DB80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2663301" y="2837331"/>
                <a:ext cx="240480" cy="41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509" name="Ink 508">
                <a:extLst>
                  <a:ext uri="{FF2B5EF4-FFF2-40B4-BE49-F238E27FC236}">
                    <a16:creationId xmlns:a16="http://schemas.microsoft.com/office/drawing/2014/main" id="{9EB88F6A-B54E-7B1A-75FB-D92E0CAF0A20}"/>
                  </a:ext>
                </a:extLst>
              </p14:cNvPr>
              <p14:cNvContentPartPr/>
              <p14:nvPr/>
            </p14:nvContentPartPr>
            <p14:xfrm>
              <a:off x="3476901" y="1944891"/>
              <a:ext cx="181080" cy="163800"/>
            </p14:xfrm>
          </p:contentPart>
        </mc:Choice>
        <mc:Fallback xmlns="">
          <p:pic>
            <p:nvPicPr>
              <p:cNvPr id="509" name="Ink 508">
                <a:extLst>
                  <a:ext uri="{FF2B5EF4-FFF2-40B4-BE49-F238E27FC236}">
                    <a16:creationId xmlns:a16="http://schemas.microsoft.com/office/drawing/2014/main" id="{9EB88F6A-B54E-7B1A-75FB-D92E0CAF0A20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3441261" y="1908891"/>
                <a:ext cx="25272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510" name="Ink 509">
                <a:extLst>
                  <a:ext uri="{FF2B5EF4-FFF2-40B4-BE49-F238E27FC236}">
                    <a16:creationId xmlns:a16="http://schemas.microsoft.com/office/drawing/2014/main" id="{87897EE8-F022-1E97-1A85-A3BD093F4A57}"/>
                  </a:ext>
                </a:extLst>
              </p14:cNvPr>
              <p14:cNvContentPartPr/>
              <p14:nvPr/>
            </p14:nvContentPartPr>
            <p14:xfrm>
              <a:off x="5849661" y="1051011"/>
              <a:ext cx="48600" cy="1694160"/>
            </p14:xfrm>
          </p:contentPart>
        </mc:Choice>
        <mc:Fallback xmlns="">
          <p:pic>
            <p:nvPicPr>
              <p:cNvPr id="510" name="Ink 509">
                <a:extLst>
                  <a:ext uri="{FF2B5EF4-FFF2-40B4-BE49-F238E27FC236}">
                    <a16:creationId xmlns:a16="http://schemas.microsoft.com/office/drawing/2014/main" id="{87897EE8-F022-1E97-1A85-A3BD093F4A57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5814021" y="1015011"/>
                <a:ext cx="120240" cy="176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DA3ABF6A-8901-43A7-F71D-1D614B7F8B6B}"/>
                  </a:ext>
                </a:extLst>
              </p14:cNvPr>
              <p14:cNvContentPartPr/>
              <p14:nvPr/>
            </p14:nvContentPartPr>
            <p14:xfrm>
              <a:off x="5393181" y="1111131"/>
              <a:ext cx="6119640" cy="498816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DA3ABF6A-8901-43A7-F71D-1D614B7F8B6B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5303181" y="931491"/>
                <a:ext cx="6299280" cy="534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E7F5CA79-FAED-7B59-52C6-6E2716840FDB}"/>
                  </a:ext>
                </a:extLst>
              </p14:cNvPr>
              <p14:cNvContentPartPr/>
              <p14:nvPr/>
            </p14:nvContentPartPr>
            <p14:xfrm>
              <a:off x="10557021" y="3310731"/>
              <a:ext cx="151560" cy="16200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E7F5CA79-FAED-7B59-52C6-6E2716840FDB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10521021" y="3275091"/>
                <a:ext cx="223200" cy="233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74B29AB3-0ED8-C01E-DB36-AD6B5F16680E}"/>
              </a:ext>
            </a:extLst>
          </p:cNvPr>
          <p:cNvGrpSpPr/>
          <p:nvPr/>
        </p:nvGrpSpPr>
        <p:grpSpPr>
          <a:xfrm>
            <a:off x="2330301" y="1255491"/>
            <a:ext cx="9262080" cy="4872240"/>
            <a:chOff x="2330301" y="1255491"/>
            <a:chExt cx="9262080" cy="487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C0C0AFE5-B030-1EED-D2BF-EB5979817C4F}"/>
                    </a:ext>
                  </a:extLst>
                </p14:cNvPr>
                <p14:cNvContentPartPr/>
                <p14:nvPr/>
              </p14:nvContentPartPr>
              <p14:xfrm>
                <a:off x="5362941" y="3551571"/>
                <a:ext cx="381960" cy="17834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C0C0AFE5-B030-1EED-D2BF-EB5979817C4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327301" y="3515571"/>
                  <a:ext cx="453600" cy="18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23D94F88-260C-C79B-4008-F0CCCD3F39DB}"/>
                    </a:ext>
                  </a:extLst>
                </p14:cNvPr>
                <p14:cNvContentPartPr/>
                <p14:nvPr/>
              </p14:nvContentPartPr>
              <p14:xfrm>
                <a:off x="5632941" y="3792771"/>
                <a:ext cx="171360" cy="14911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23D94F88-260C-C79B-4008-F0CCCD3F39DB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596941" y="3757131"/>
                  <a:ext cx="243000" cy="156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52AAA9C4-CEF6-6FE3-85E6-86D233FF7FA5}"/>
                    </a:ext>
                  </a:extLst>
                </p14:cNvPr>
                <p14:cNvContentPartPr/>
                <p14:nvPr/>
              </p14:nvContentPartPr>
              <p14:xfrm>
                <a:off x="6461661" y="3732651"/>
                <a:ext cx="369000" cy="16894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52AAA9C4-CEF6-6FE3-85E6-86D233FF7FA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425661" y="3696651"/>
                  <a:ext cx="440640" cy="176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4C6BF35A-A512-7A5C-79C5-719C0B6F06AF}"/>
                    </a:ext>
                  </a:extLst>
                </p14:cNvPr>
                <p14:cNvContentPartPr/>
                <p14:nvPr/>
              </p14:nvContentPartPr>
              <p14:xfrm>
                <a:off x="6581901" y="3713571"/>
                <a:ext cx="461160" cy="180756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4C6BF35A-A512-7A5C-79C5-719C0B6F06A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546261" y="3677931"/>
                  <a:ext cx="532800" cy="18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EC7AB90F-0373-5B59-8D5F-C5192967975A}"/>
                    </a:ext>
                  </a:extLst>
                </p14:cNvPr>
                <p14:cNvContentPartPr/>
                <p14:nvPr/>
              </p14:nvContentPartPr>
              <p14:xfrm>
                <a:off x="6921741" y="1255491"/>
                <a:ext cx="405000" cy="17481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EC7AB90F-0373-5B59-8D5F-C5192967975A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885741" y="1219491"/>
                  <a:ext cx="476640" cy="18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53089FD-B7FB-1F07-5E28-667414E9FCC3}"/>
                    </a:ext>
                  </a:extLst>
                </p14:cNvPr>
                <p14:cNvContentPartPr/>
                <p14:nvPr/>
              </p14:nvContentPartPr>
              <p14:xfrm>
                <a:off x="6153141" y="2716011"/>
                <a:ext cx="176040" cy="26726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53089FD-B7FB-1F07-5E28-667414E9FCC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117501" y="2680371"/>
                  <a:ext cx="247680" cy="27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B65A3CD3-90B7-1E81-472B-931ADEC52ACA}"/>
                    </a:ext>
                  </a:extLst>
                </p14:cNvPr>
                <p14:cNvContentPartPr/>
                <p14:nvPr/>
              </p14:nvContentPartPr>
              <p14:xfrm>
                <a:off x="7177341" y="4447971"/>
                <a:ext cx="3268440" cy="16797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B65A3CD3-90B7-1E81-472B-931ADEC52AC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141701" y="4411971"/>
                  <a:ext cx="3340080" cy="175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CAB46746-411E-50A4-F1A8-D6057F74929B}"/>
                    </a:ext>
                  </a:extLst>
                </p14:cNvPr>
                <p14:cNvContentPartPr/>
                <p14:nvPr/>
              </p14:nvContentPartPr>
              <p14:xfrm>
                <a:off x="10618941" y="2763531"/>
                <a:ext cx="973440" cy="8553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CAB46746-411E-50A4-F1A8-D6057F74929B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0583301" y="2727891"/>
                  <a:ext cx="1045080" cy="9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5094F5BF-DA5A-0B75-6A71-277124FC2440}"/>
                    </a:ext>
                  </a:extLst>
                </p14:cNvPr>
                <p14:cNvContentPartPr/>
                <p14:nvPr/>
              </p14:nvContentPartPr>
              <p14:xfrm>
                <a:off x="7125861" y="3987891"/>
                <a:ext cx="3744000" cy="20725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5094F5BF-DA5A-0B75-6A71-277124FC244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089861" y="3952251"/>
                  <a:ext cx="3815640" cy="21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E9471C58-FB3C-E376-2B25-10AA480715F3}"/>
                    </a:ext>
                  </a:extLst>
                </p14:cNvPr>
                <p14:cNvContentPartPr/>
                <p14:nvPr/>
              </p14:nvContentPartPr>
              <p14:xfrm>
                <a:off x="7088061" y="3747051"/>
                <a:ext cx="2452320" cy="20692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E9471C58-FB3C-E376-2B25-10AA480715F3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052061" y="3711051"/>
                  <a:ext cx="2523960" cy="21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E6EEA558-EF9C-62BB-89C6-2DA123CEB586}"/>
                    </a:ext>
                  </a:extLst>
                </p14:cNvPr>
                <p14:cNvContentPartPr/>
                <p14:nvPr/>
              </p14:nvContentPartPr>
              <p14:xfrm>
                <a:off x="7080501" y="3646971"/>
                <a:ext cx="2275560" cy="20667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E6EEA558-EF9C-62BB-89C6-2DA123CEB586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044861" y="3610971"/>
                  <a:ext cx="2347200" cy="21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EC9A812E-C56B-4205-3E0B-865581679D68}"/>
                    </a:ext>
                  </a:extLst>
                </p14:cNvPr>
                <p14:cNvContentPartPr/>
                <p14:nvPr/>
              </p14:nvContentPartPr>
              <p14:xfrm>
                <a:off x="6906621" y="3312531"/>
                <a:ext cx="1590840" cy="23086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EC9A812E-C56B-4205-3E0B-865581679D68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870621" y="3276531"/>
                  <a:ext cx="1662480" cy="238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D1365A8D-2C9E-38DF-90FB-D93066E370C6}"/>
                    </a:ext>
                  </a:extLst>
                </p14:cNvPr>
                <p14:cNvContentPartPr/>
                <p14:nvPr/>
              </p14:nvContentPartPr>
              <p14:xfrm>
                <a:off x="6788901" y="3211011"/>
                <a:ext cx="1164240" cy="23277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D1365A8D-2C9E-38DF-90FB-D93066E370C6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752901" y="3175011"/>
                  <a:ext cx="1235880" cy="239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DFE536FD-1BB3-190C-5A89-DA804E1C2AF8}"/>
                    </a:ext>
                  </a:extLst>
                </p14:cNvPr>
                <p14:cNvContentPartPr/>
                <p14:nvPr/>
              </p14:nvContentPartPr>
              <p14:xfrm>
                <a:off x="6663261" y="2914371"/>
                <a:ext cx="764640" cy="25995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DFE536FD-1BB3-190C-5A89-DA804E1C2AF8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627261" y="2878371"/>
                  <a:ext cx="836280" cy="267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7D6B650A-CA02-6FDF-6975-9DFF6BC2539B}"/>
                    </a:ext>
                  </a:extLst>
                </p14:cNvPr>
                <p14:cNvContentPartPr/>
                <p14:nvPr/>
              </p14:nvContentPartPr>
              <p14:xfrm>
                <a:off x="6989781" y="2739771"/>
                <a:ext cx="146520" cy="54108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7D6B650A-CA02-6FDF-6975-9DFF6BC2539B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954141" y="2704131"/>
                  <a:ext cx="218160" cy="61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21B7716C-47AE-5D65-E108-BC02BF20B930}"/>
                    </a:ext>
                  </a:extLst>
                </p14:cNvPr>
                <p14:cNvContentPartPr/>
                <p14:nvPr/>
              </p14:nvContentPartPr>
              <p14:xfrm>
                <a:off x="7157541" y="1548891"/>
                <a:ext cx="267840" cy="44244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21B7716C-47AE-5D65-E108-BC02BF20B930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121901" y="1512891"/>
                  <a:ext cx="339480" cy="51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D02E0080-7201-E5FC-AB07-1C7ACD3A39CF}"/>
                    </a:ext>
                  </a:extLst>
                </p14:cNvPr>
                <p14:cNvContentPartPr/>
                <p14:nvPr/>
              </p14:nvContentPartPr>
              <p14:xfrm>
                <a:off x="7851261" y="1724931"/>
                <a:ext cx="243720" cy="26820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D02E0080-7201-E5FC-AB07-1C7ACD3A39CF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815621" y="1688931"/>
                  <a:ext cx="31536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5C7D257B-EF96-7B73-95EC-536569DE928B}"/>
                    </a:ext>
                  </a:extLst>
                </p14:cNvPr>
                <p14:cNvContentPartPr/>
                <p14:nvPr/>
              </p14:nvContentPartPr>
              <p14:xfrm>
                <a:off x="8475861" y="2863611"/>
                <a:ext cx="262440" cy="4464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5C7D257B-EF96-7B73-95EC-536569DE928B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439861" y="2827611"/>
                  <a:ext cx="334080" cy="51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67C6EF9D-313B-4A67-BDCC-AFDCDF239410}"/>
                    </a:ext>
                  </a:extLst>
                </p14:cNvPr>
                <p14:cNvContentPartPr/>
                <p14:nvPr/>
              </p14:nvContentPartPr>
              <p14:xfrm>
                <a:off x="7072941" y="3226851"/>
                <a:ext cx="2132640" cy="24249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67C6EF9D-313B-4A67-BDCC-AFDCDF239410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037301" y="3190851"/>
                  <a:ext cx="2204280" cy="249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99678205-FD2C-0396-1129-F3251D46DDC6}"/>
                    </a:ext>
                  </a:extLst>
                </p14:cNvPr>
                <p14:cNvContentPartPr/>
                <p14:nvPr/>
              </p14:nvContentPartPr>
              <p14:xfrm>
                <a:off x="9491421" y="3020211"/>
                <a:ext cx="471240" cy="49248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99678205-FD2C-0396-1129-F3251D46DDC6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9455421" y="2984571"/>
                  <a:ext cx="542880" cy="56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437774F4-320E-2BD7-08B2-82DBF05F3F87}"/>
                    </a:ext>
                  </a:extLst>
                </p14:cNvPr>
                <p14:cNvContentPartPr/>
                <p14:nvPr/>
              </p14:nvContentPartPr>
              <p14:xfrm>
                <a:off x="2330301" y="4359051"/>
                <a:ext cx="2685240" cy="14310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437774F4-320E-2BD7-08B2-82DBF05F3F87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294301" y="4323411"/>
                  <a:ext cx="2756880" cy="150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B50D8DD5-3F79-9E2D-627A-F140335F2462}"/>
                    </a:ext>
                  </a:extLst>
                </p14:cNvPr>
                <p14:cNvContentPartPr/>
                <p14:nvPr/>
              </p14:nvContentPartPr>
              <p14:xfrm>
                <a:off x="2412381" y="3823011"/>
                <a:ext cx="2575440" cy="179820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B50D8DD5-3F79-9E2D-627A-F140335F2462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376381" y="3787371"/>
                  <a:ext cx="2647080" cy="18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E91BB6C6-55CF-E760-BA23-8B2C3AE065D1}"/>
                    </a:ext>
                  </a:extLst>
                </p14:cNvPr>
                <p14:cNvContentPartPr/>
                <p14:nvPr/>
              </p14:nvContentPartPr>
              <p14:xfrm>
                <a:off x="4637901" y="3904011"/>
                <a:ext cx="750240" cy="153576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E91BB6C6-55CF-E760-BA23-8B2C3AE065D1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602261" y="3868011"/>
                  <a:ext cx="821880" cy="160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004E9FB4-7173-24EA-2EC9-6B954C4561FD}"/>
                    </a:ext>
                  </a:extLst>
                </p14:cNvPr>
                <p14:cNvContentPartPr/>
                <p14:nvPr/>
              </p14:nvContentPartPr>
              <p14:xfrm>
                <a:off x="4078461" y="1650411"/>
                <a:ext cx="396000" cy="132120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004E9FB4-7173-24EA-2EC9-6B954C4561FD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042821" y="1614411"/>
                  <a:ext cx="467640" cy="13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FBADD6FA-9000-D78B-590C-632FCC56EB41}"/>
                    </a:ext>
                  </a:extLst>
                </p14:cNvPr>
                <p14:cNvContentPartPr/>
                <p14:nvPr/>
              </p14:nvContentPartPr>
              <p14:xfrm>
                <a:off x="4038872" y="2035395"/>
                <a:ext cx="361800" cy="127080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FBADD6FA-9000-D78B-590C-632FCC56EB41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4002872" y="1999755"/>
                  <a:ext cx="433440" cy="13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5F7B0340-3AFE-CC19-2674-C620B5608DCE}"/>
                    </a:ext>
                  </a:extLst>
                </p14:cNvPr>
                <p14:cNvContentPartPr/>
                <p14:nvPr/>
              </p14:nvContentPartPr>
              <p14:xfrm>
                <a:off x="3640701" y="3256731"/>
                <a:ext cx="1567080" cy="227124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5F7B0340-3AFE-CC19-2674-C620B5608DCE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605061" y="3221091"/>
                  <a:ext cx="1638720" cy="234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2AE512B2-BE77-15AD-6734-065334688E91}"/>
                    </a:ext>
                  </a:extLst>
                </p14:cNvPr>
                <p14:cNvContentPartPr/>
                <p14:nvPr/>
              </p14:nvContentPartPr>
              <p14:xfrm>
                <a:off x="4344141" y="3838851"/>
                <a:ext cx="942120" cy="157500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2AE512B2-BE77-15AD-6734-065334688E9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308501" y="3803211"/>
                  <a:ext cx="1013760" cy="164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2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175CD63F-4545-74ED-461A-4149AA6DA9F4}"/>
                  </a:ext>
                </a:extLst>
              </p14:cNvPr>
              <p14:cNvContentPartPr/>
              <p14:nvPr/>
            </p14:nvContentPartPr>
            <p14:xfrm>
              <a:off x="5302821" y="1614051"/>
              <a:ext cx="126573" cy="1774158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175CD63F-4545-74ED-461A-4149AA6DA9F4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5266760" y="1578049"/>
                <a:ext cx="198334" cy="18458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746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roup 154">
            <a:extLst>
              <a:ext uri="{FF2B5EF4-FFF2-40B4-BE49-F238E27FC236}">
                <a16:creationId xmlns:a16="http://schemas.microsoft.com/office/drawing/2014/main" id="{5DE5C1FE-82B1-A48D-6ADB-AAC26AB8D539}"/>
              </a:ext>
            </a:extLst>
          </p:cNvPr>
          <p:cNvGrpSpPr/>
          <p:nvPr/>
        </p:nvGrpSpPr>
        <p:grpSpPr>
          <a:xfrm>
            <a:off x="5473223" y="5657931"/>
            <a:ext cx="1149120" cy="991585"/>
            <a:chOff x="5473223" y="5657931"/>
            <a:chExt cx="1149120" cy="99158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21E742D-DE1B-B014-162C-8638CE3BEE86}"/>
                </a:ext>
              </a:extLst>
            </p:cNvPr>
            <p:cNvGrpSpPr/>
            <p:nvPr/>
          </p:nvGrpSpPr>
          <p:grpSpPr>
            <a:xfrm>
              <a:off x="5473223" y="5657931"/>
              <a:ext cx="1149120" cy="928080"/>
              <a:chOff x="5473223" y="5657931"/>
              <a:chExt cx="1149120" cy="9280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">
                <p14:nvContentPartPr>
                  <p14:cNvPr id="3" name="Ink 2">
                    <a:extLst>
                      <a:ext uri="{FF2B5EF4-FFF2-40B4-BE49-F238E27FC236}">
                        <a16:creationId xmlns:a16="http://schemas.microsoft.com/office/drawing/2014/main" id="{9A1BDC5D-E896-996F-F896-E6B080FF8F67}"/>
                      </a:ext>
                    </a:extLst>
                  </p14:cNvPr>
                  <p14:cNvContentPartPr/>
                  <p14:nvPr/>
                </p14:nvContentPartPr>
                <p14:xfrm>
                  <a:off x="5473223" y="5657931"/>
                  <a:ext cx="800640" cy="617760"/>
                </p14:xfrm>
              </p:contentPart>
            </mc:Choice>
            <mc:Fallback xmlns="">
              <p:pic>
                <p:nvPicPr>
                  <p:cNvPr id="3" name="Ink 2">
                    <a:extLst>
                      <a:ext uri="{FF2B5EF4-FFF2-40B4-BE49-F238E27FC236}">
                        <a16:creationId xmlns:a16="http://schemas.microsoft.com/office/drawing/2014/main" id="{9A1BDC5D-E896-996F-F896-E6B080FF8F67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410223" y="5595291"/>
                    <a:ext cx="926280" cy="743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4" name="Ink 3">
                    <a:extLst>
                      <a:ext uri="{FF2B5EF4-FFF2-40B4-BE49-F238E27FC236}">
                        <a16:creationId xmlns:a16="http://schemas.microsoft.com/office/drawing/2014/main" id="{34458621-42AB-E848-CDF4-5FCA060AF402}"/>
                      </a:ext>
                    </a:extLst>
                  </p14:cNvPr>
                  <p14:cNvContentPartPr/>
                  <p14:nvPr/>
                </p14:nvContentPartPr>
                <p14:xfrm>
                  <a:off x="5848343" y="5710131"/>
                  <a:ext cx="774000" cy="549000"/>
                </p14:xfrm>
              </p:contentPart>
            </mc:Choice>
            <mc:Fallback xmlns="">
              <p:pic>
                <p:nvPicPr>
                  <p:cNvPr id="4" name="Ink 3">
                    <a:extLst>
                      <a:ext uri="{FF2B5EF4-FFF2-40B4-BE49-F238E27FC236}">
                        <a16:creationId xmlns:a16="http://schemas.microsoft.com/office/drawing/2014/main" id="{34458621-42AB-E848-CDF4-5FCA060AF402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785343" y="5647491"/>
                    <a:ext cx="899640" cy="674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6" name="Ink 5">
                    <a:extLst>
                      <a:ext uri="{FF2B5EF4-FFF2-40B4-BE49-F238E27FC236}">
                        <a16:creationId xmlns:a16="http://schemas.microsoft.com/office/drawing/2014/main" id="{6237311D-53D6-14D0-AA02-731841FA93EE}"/>
                      </a:ext>
                    </a:extLst>
                  </p14:cNvPr>
                  <p14:cNvContentPartPr/>
                  <p14:nvPr/>
                </p14:nvContentPartPr>
                <p14:xfrm>
                  <a:off x="5843303" y="5868891"/>
                  <a:ext cx="508680" cy="287640"/>
                </p14:xfrm>
              </p:contentPart>
            </mc:Choice>
            <mc:Fallback xmlns="">
              <p:pic>
                <p:nvPicPr>
                  <p:cNvPr id="6" name="Ink 5">
                    <a:extLst>
                      <a:ext uri="{FF2B5EF4-FFF2-40B4-BE49-F238E27FC236}">
                        <a16:creationId xmlns:a16="http://schemas.microsoft.com/office/drawing/2014/main" id="{6237311D-53D6-14D0-AA02-731841FA93EE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5780663" y="5805891"/>
                    <a:ext cx="634320" cy="413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7" name="Ink 6">
                    <a:extLst>
                      <a:ext uri="{FF2B5EF4-FFF2-40B4-BE49-F238E27FC236}">
                        <a16:creationId xmlns:a16="http://schemas.microsoft.com/office/drawing/2014/main" id="{7919A62E-BE56-E25C-AB54-E43B54C2B147}"/>
                      </a:ext>
                    </a:extLst>
                  </p14:cNvPr>
                  <p14:cNvContentPartPr/>
                  <p14:nvPr/>
                </p14:nvContentPartPr>
                <p14:xfrm>
                  <a:off x="5636303" y="5853051"/>
                  <a:ext cx="5040" cy="19440"/>
                </p14:xfrm>
              </p:contentPart>
            </mc:Choice>
            <mc:Fallback xmlns="">
              <p:pic>
                <p:nvPicPr>
                  <p:cNvPr id="7" name="Ink 6">
                    <a:extLst>
                      <a:ext uri="{FF2B5EF4-FFF2-40B4-BE49-F238E27FC236}">
                        <a16:creationId xmlns:a16="http://schemas.microsoft.com/office/drawing/2014/main" id="{7919A62E-BE56-E25C-AB54-E43B54C2B147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5573663" y="5790051"/>
                    <a:ext cx="130680" cy="145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9" name="Ink 8">
                    <a:extLst>
                      <a:ext uri="{FF2B5EF4-FFF2-40B4-BE49-F238E27FC236}">
                        <a16:creationId xmlns:a16="http://schemas.microsoft.com/office/drawing/2014/main" id="{6A6297F3-F669-F628-EE55-1AA6C1596F75}"/>
                      </a:ext>
                    </a:extLst>
                  </p14:cNvPr>
                  <p14:cNvContentPartPr/>
                  <p14:nvPr/>
                </p14:nvContentPartPr>
                <p14:xfrm>
                  <a:off x="5804783" y="6289011"/>
                  <a:ext cx="212400" cy="283320"/>
                </p14:xfrm>
              </p:contentPart>
            </mc:Choice>
            <mc:Fallback xmlns="">
              <p:pic>
                <p:nvPicPr>
                  <p:cNvPr id="9" name="Ink 8">
                    <a:extLst>
                      <a:ext uri="{FF2B5EF4-FFF2-40B4-BE49-F238E27FC236}">
                        <a16:creationId xmlns:a16="http://schemas.microsoft.com/office/drawing/2014/main" id="{6A6297F3-F669-F628-EE55-1AA6C1596F75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5742143" y="6226371"/>
                    <a:ext cx="338040" cy="408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11" name="Ink 10">
                    <a:extLst>
                      <a:ext uri="{FF2B5EF4-FFF2-40B4-BE49-F238E27FC236}">
                        <a16:creationId xmlns:a16="http://schemas.microsoft.com/office/drawing/2014/main" id="{B3FC134B-5F2A-85D7-512B-E7BD271D7AAC}"/>
                      </a:ext>
                    </a:extLst>
                  </p14:cNvPr>
                  <p14:cNvContentPartPr/>
                  <p14:nvPr/>
                </p14:nvContentPartPr>
                <p14:xfrm>
                  <a:off x="6103583" y="6274971"/>
                  <a:ext cx="128160" cy="311040"/>
                </p14:xfrm>
              </p:contentPart>
            </mc:Choice>
            <mc:Fallback xmlns="">
              <p:pic>
                <p:nvPicPr>
                  <p:cNvPr id="11" name="Ink 10">
                    <a:extLst>
                      <a:ext uri="{FF2B5EF4-FFF2-40B4-BE49-F238E27FC236}">
                        <a16:creationId xmlns:a16="http://schemas.microsoft.com/office/drawing/2014/main" id="{B3FC134B-5F2A-85D7-512B-E7BD271D7AAC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6040943" y="6211971"/>
                    <a:ext cx="253800" cy="436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743C4D03-17A5-CD6F-37D5-F5CBCF1C0FD5}"/>
                      </a:ext>
                    </a:extLst>
                  </p14:cNvPr>
                  <p14:cNvContentPartPr/>
                  <p14:nvPr/>
                </p14:nvContentPartPr>
                <p14:xfrm>
                  <a:off x="5547023" y="5897331"/>
                  <a:ext cx="24480" cy="5904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743C4D03-17A5-CD6F-37D5-F5CBCF1C0FD5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5484383" y="5834691"/>
                    <a:ext cx="150120" cy="18468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5A95D6D-8FC4-9E47-640C-DEECFF005D62}"/>
                </a:ext>
              </a:extLst>
            </p:cNvPr>
            <p:cNvGrpSpPr/>
            <p:nvPr/>
          </p:nvGrpSpPr>
          <p:grpSpPr>
            <a:xfrm>
              <a:off x="5829384" y="6502276"/>
              <a:ext cx="411480" cy="147240"/>
              <a:chOff x="5829384" y="6502276"/>
              <a:chExt cx="411480" cy="1472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43" name="Ink 42">
                    <a:extLst>
                      <a:ext uri="{FF2B5EF4-FFF2-40B4-BE49-F238E27FC236}">
                        <a16:creationId xmlns:a16="http://schemas.microsoft.com/office/drawing/2014/main" id="{B3BE4C9E-22B5-D8D9-5D8E-50ED9D7E41A5}"/>
                      </a:ext>
                    </a:extLst>
                  </p14:cNvPr>
                  <p14:cNvContentPartPr/>
                  <p14:nvPr/>
                </p14:nvContentPartPr>
                <p14:xfrm>
                  <a:off x="5835864" y="6526756"/>
                  <a:ext cx="153360" cy="30240"/>
                </p14:xfrm>
              </p:contentPart>
            </mc:Choice>
            <mc:Fallback xmlns="">
              <p:pic>
                <p:nvPicPr>
                  <p:cNvPr id="43" name="Ink 42">
                    <a:extLst>
                      <a:ext uri="{FF2B5EF4-FFF2-40B4-BE49-F238E27FC236}">
                        <a16:creationId xmlns:a16="http://schemas.microsoft.com/office/drawing/2014/main" id="{B3BE4C9E-22B5-D8D9-5D8E-50ED9D7E41A5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5800224" y="6490756"/>
                    <a:ext cx="225000" cy="101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44" name="Ink 43">
                    <a:extLst>
                      <a:ext uri="{FF2B5EF4-FFF2-40B4-BE49-F238E27FC236}">
                        <a16:creationId xmlns:a16="http://schemas.microsoft.com/office/drawing/2014/main" id="{81C24990-F341-D274-B4B0-38B0A70DAF9E}"/>
                      </a:ext>
                    </a:extLst>
                  </p14:cNvPr>
                  <p14:cNvContentPartPr/>
                  <p14:nvPr/>
                </p14:nvContentPartPr>
                <p14:xfrm>
                  <a:off x="5829384" y="6586876"/>
                  <a:ext cx="174240" cy="55440"/>
                </p14:xfrm>
              </p:contentPart>
            </mc:Choice>
            <mc:Fallback xmlns="">
              <p:pic>
                <p:nvPicPr>
                  <p:cNvPr id="44" name="Ink 43">
                    <a:extLst>
                      <a:ext uri="{FF2B5EF4-FFF2-40B4-BE49-F238E27FC236}">
                        <a16:creationId xmlns:a16="http://schemas.microsoft.com/office/drawing/2014/main" id="{81C24990-F341-D274-B4B0-38B0A70DAF9E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5793384" y="6550876"/>
                    <a:ext cx="245880" cy="127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57D9E9F8-DD3B-6AA6-BF55-49D9F28CEEE8}"/>
                      </a:ext>
                    </a:extLst>
                  </p14:cNvPr>
                  <p14:cNvContentPartPr/>
                  <p14:nvPr/>
                </p14:nvContentPartPr>
                <p14:xfrm>
                  <a:off x="6084624" y="6502276"/>
                  <a:ext cx="131040" cy="56520"/>
                </p14:xfrm>
              </p:contentPart>
            </mc:Choice>
            <mc:Fallback xmlns=""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57D9E9F8-DD3B-6AA6-BF55-49D9F28CEEE8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6048984" y="6466636"/>
                    <a:ext cx="202680" cy="128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AC9363DA-A484-7073-ED6A-F42A818C21AC}"/>
                      </a:ext>
                    </a:extLst>
                  </p14:cNvPr>
                  <p14:cNvContentPartPr/>
                  <p14:nvPr/>
                </p14:nvContentPartPr>
                <p14:xfrm>
                  <a:off x="6202704" y="6519556"/>
                  <a:ext cx="38160" cy="129960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AC9363DA-A484-7073-ED6A-F42A818C21AC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6166704" y="6483556"/>
                    <a:ext cx="109800" cy="2016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63E91710-4786-0162-9850-EF8779E18A66}"/>
                    </a:ext>
                  </a:extLst>
                </p14:cNvPr>
                <p14:cNvContentPartPr/>
                <p14:nvPr/>
              </p14:nvContentPartPr>
              <p14:xfrm>
                <a:off x="5602909" y="5718653"/>
                <a:ext cx="975960" cy="4543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63E91710-4786-0162-9850-EF8779E18A6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530909" y="5574653"/>
                  <a:ext cx="1119600" cy="74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B52F029-4F67-2592-B585-BC80DA9F4A43}"/>
                    </a:ext>
                  </a:extLst>
                </p14:cNvPr>
                <p14:cNvContentPartPr/>
                <p14:nvPr/>
              </p14:nvContentPartPr>
              <p14:xfrm>
                <a:off x="5588509" y="5835653"/>
                <a:ext cx="610920" cy="3906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B52F029-4F67-2592-B585-BC80DA9F4A4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516509" y="5691653"/>
                  <a:ext cx="754560" cy="67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B6588DD3-9ACB-5B65-21C9-10EAA6EE3276}"/>
                  </a:ext>
                </a:extLst>
              </p14:cNvPr>
              <p14:cNvContentPartPr/>
              <p14:nvPr/>
            </p14:nvContentPartPr>
            <p14:xfrm>
              <a:off x="5387061" y="405531"/>
              <a:ext cx="21960" cy="180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B6588DD3-9ACB-5B65-21C9-10EAA6EE327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297421" y="225531"/>
                <a:ext cx="201600" cy="361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6" name="Group 155">
            <a:extLst>
              <a:ext uri="{FF2B5EF4-FFF2-40B4-BE49-F238E27FC236}">
                <a16:creationId xmlns:a16="http://schemas.microsoft.com/office/drawing/2014/main" id="{D17CDE81-728E-ACBF-71B3-6EE5EAB67AE9}"/>
              </a:ext>
            </a:extLst>
          </p:cNvPr>
          <p:cNvGrpSpPr/>
          <p:nvPr/>
        </p:nvGrpSpPr>
        <p:grpSpPr>
          <a:xfrm>
            <a:off x="480714" y="985509"/>
            <a:ext cx="11271035" cy="5142222"/>
            <a:chOff x="480714" y="985509"/>
            <a:chExt cx="11271035" cy="514222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6D6DDCF6-655F-AE26-D77F-DF1C593591E4}"/>
                    </a:ext>
                  </a:extLst>
                </p14:cNvPr>
                <p14:cNvContentPartPr/>
                <p14:nvPr/>
              </p14:nvContentPartPr>
              <p14:xfrm>
                <a:off x="950061" y="1658331"/>
                <a:ext cx="4760280" cy="431892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6D6DDCF6-655F-AE26-D77F-DF1C593591E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60061" y="1478331"/>
                  <a:ext cx="4939920" cy="46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7EE346F6-45F7-7807-055F-591880B17814}"/>
                    </a:ext>
                  </a:extLst>
                </p14:cNvPr>
                <p14:cNvContentPartPr/>
                <p14:nvPr/>
              </p14:nvContentPartPr>
              <p14:xfrm>
                <a:off x="2182172" y="2746525"/>
                <a:ext cx="214920" cy="148680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7EE346F6-45F7-7807-055F-591880B1781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119066" y="2683525"/>
                  <a:ext cx="340771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7" name="Ink 236">
                  <a:extLst>
                    <a:ext uri="{FF2B5EF4-FFF2-40B4-BE49-F238E27FC236}">
                      <a16:creationId xmlns:a16="http://schemas.microsoft.com/office/drawing/2014/main" id="{F2E48D75-942B-86D6-7A66-A1F24583FF31}"/>
                    </a:ext>
                  </a:extLst>
                </p14:cNvPr>
                <p14:cNvContentPartPr/>
                <p14:nvPr/>
              </p14:nvContentPartPr>
              <p14:xfrm>
                <a:off x="1980212" y="2598565"/>
                <a:ext cx="754560" cy="1287000"/>
              </p14:xfrm>
            </p:contentPart>
          </mc:Choice>
          <mc:Fallback xmlns="">
            <p:pic>
              <p:nvPicPr>
                <p:cNvPr id="237" name="Ink 236">
                  <a:extLst>
                    <a:ext uri="{FF2B5EF4-FFF2-40B4-BE49-F238E27FC236}">
                      <a16:creationId xmlns:a16="http://schemas.microsoft.com/office/drawing/2014/main" id="{F2E48D75-942B-86D6-7A66-A1F24583FF3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917212" y="2535547"/>
                  <a:ext cx="880200" cy="141267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73" name="Ink 272">
                  <a:extLst>
                    <a:ext uri="{FF2B5EF4-FFF2-40B4-BE49-F238E27FC236}">
                      <a16:creationId xmlns:a16="http://schemas.microsoft.com/office/drawing/2014/main" id="{71D7F865-2335-F229-042C-B88E7CD08CA6}"/>
                    </a:ext>
                  </a:extLst>
                </p14:cNvPr>
                <p14:cNvContentPartPr/>
                <p14:nvPr/>
              </p14:nvContentPartPr>
              <p14:xfrm rot="21150415">
                <a:off x="5234110" y="985509"/>
                <a:ext cx="2235746" cy="2870847"/>
              </p14:xfrm>
            </p:contentPart>
          </mc:Choice>
          <mc:Fallback xmlns="">
            <p:pic>
              <p:nvPicPr>
                <p:cNvPr id="273" name="Ink 272">
                  <a:extLst>
                    <a:ext uri="{FF2B5EF4-FFF2-40B4-BE49-F238E27FC236}">
                      <a16:creationId xmlns:a16="http://schemas.microsoft.com/office/drawing/2014/main" id="{71D7F865-2335-F229-042C-B88E7CD08CA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 rot="21150415">
                  <a:off x="5171106" y="922512"/>
                  <a:ext cx="2361394" cy="29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0D56373-1262-93D2-735F-9FD1C539A814}"/>
                    </a:ext>
                  </a:extLst>
                </p14:cNvPr>
                <p14:cNvContentPartPr/>
                <p14:nvPr/>
              </p14:nvContentPartPr>
              <p14:xfrm rot="20990938">
                <a:off x="7107236" y="1473211"/>
                <a:ext cx="1693628" cy="1938398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0D56373-1262-93D2-735F-9FD1C539A81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 rot="20990938">
                  <a:off x="7044229" y="1410218"/>
                  <a:ext cx="1819282" cy="2064025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6D8B41C-F02A-1BE6-0259-289D9903107C}"/>
                </a:ext>
              </a:extLst>
            </p:cNvPr>
            <p:cNvGrpSpPr/>
            <p:nvPr/>
          </p:nvGrpSpPr>
          <p:grpSpPr>
            <a:xfrm>
              <a:off x="8661674" y="2280960"/>
              <a:ext cx="1477080" cy="1365480"/>
              <a:chOff x="8782833" y="2378049"/>
              <a:chExt cx="1477080" cy="13654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6">
                <p14:nvContentPartPr>
                  <p14:cNvPr id="271" name="Ink 270">
                    <a:extLst>
                      <a:ext uri="{FF2B5EF4-FFF2-40B4-BE49-F238E27FC236}">
                        <a16:creationId xmlns:a16="http://schemas.microsoft.com/office/drawing/2014/main" id="{AF61AC3B-B578-230D-5AF5-4CD3DE6A50E5}"/>
                      </a:ext>
                    </a:extLst>
                  </p14:cNvPr>
                  <p14:cNvContentPartPr/>
                  <p14:nvPr/>
                </p14:nvContentPartPr>
                <p14:xfrm rot="20910866">
                  <a:off x="8782833" y="2378049"/>
                  <a:ext cx="1477080" cy="1365480"/>
                </p14:xfrm>
              </p:contentPart>
            </mc:Choice>
            <mc:Fallback xmlns="">
              <p:pic>
                <p:nvPicPr>
                  <p:cNvPr id="626" name="Ink 625">
                    <a:extLst>
                      <a:ext uri="{FF2B5EF4-FFF2-40B4-BE49-F238E27FC236}">
                        <a16:creationId xmlns:a16="http://schemas.microsoft.com/office/drawing/2014/main" id="{D3540E03-6561-8AD8-6E90-495EF58B4AC1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 rot="20910866">
                    <a:off x="8719833" y="2315049"/>
                    <a:ext cx="1602720" cy="1491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2">
                <p14:nvContentPartPr>
                  <p14:cNvPr id="272" name="Ink 271">
                    <a:extLst>
                      <a:ext uri="{FF2B5EF4-FFF2-40B4-BE49-F238E27FC236}">
                        <a16:creationId xmlns:a16="http://schemas.microsoft.com/office/drawing/2014/main" id="{A42C0FB6-A2F9-DA32-7E67-570DB8A8BF96}"/>
                      </a:ext>
                    </a:extLst>
                  </p14:cNvPr>
                  <p14:cNvContentPartPr/>
                  <p14:nvPr/>
                </p14:nvContentPartPr>
                <p14:xfrm rot="20910866">
                  <a:off x="9003263" y="2642506"/>
                  <a:ext cx="524160" cy="404640"/>
                </p14:xfrm>
              </p:contentPart>
            </mc:Choice>
            <mc:Fallback xmlns="">
              <p:pic>
                <p:nvPicPr>
                  <p:cNvPr id="627" name="Ink 626">
                    <a:extLst>
                      <a:ext uri="{FF2B5EF4-FFF2-40B4-BE49-F238E27FC236}">
                        <a16:creationId xmlns:a16="http://schemas.microsoft.com/office/drawing/2014/main" id="{C7EDD75C-385F-5B8F-FCFB-474D349FE0FD}"/>
                      </a:ext>
                    </a:extLst>
                  </p:cNvPr>
                  <p:cNvPicPr/>
                  <p:nvPr/>
                </p:nvPicPr>
                <p:blipFill>
                  <a:blip r:embed="rId63"/>
                  <a:stretch>
                    <a:fillRect/>
                  </a:stretch>
                </p:blipFill>
                <p:spPr>
                  <a:xfrm rot="20910866">
                    <a:off x="8940263" y="2579506"/>
                    <a:ext cx="649800" cy="53028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7B220E22-BF10-FB7B-C304-C0017AF7F95A}"/>
                    </a:ext>
                  </a:extLst>
                </p14:cNvPr>
                <p14:cNvContentPartPr/>
                <p14:nvPr/>
              </p14:nvContentPartPr>
              <p14:xfrm rot="20910866">
                <a:off x="9519938" y="2840623"/>
                <a:ext cx="1302840" cy="12772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7B220E22-BF10-FB7B-C304-C0017AF7F95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 rot="20910866">
                  <a:off x="9456955" y="2777623"/>
                  <a:ext cx="1428445" cy="140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E0E676D-B206-2E90-041B-C01BFFC48882}"/>
                    </a:ext>
                  </a:extLst>
                </p14:cNvPr>
                <p14:cNvContentPartPr/>
                <p14:nvPr/>
              </p14:nvContentPartPr>
              <p14:xfrm rot="20910866">
                <a:off x="10635749" y="2870165"/>
                <a:ext cx="1116000" cy="10645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EE0E676D-B206-2E90-041B-C01BFFC4888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 rot="20910866">
                  <a:off x="10572749" y="2807165"/>
                  <a:ext cx="1241640" cy="11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2666BD0-8D72-C048-EFD2-2765B775520F}"/>
                    </a:ext>
                  </a:extLst>
                </p14:cNvPr>
                <p14:cNvContentPartPr/>
                <p14:nvPr/>
              </p14:nvContentPartPr>
              <p14:xfrm rot="20910866">
                <a:off x="10332493" y="4264636"/>
                <a:ext cx="318600" cy="1908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2666BD0-8D72-C048-EFD2-2765B775520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 rot="20910866">
                  <a:off x="10269422" y="4201636"/>
                  <a:ext cx="444382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194B23E-29A1-1785-3040-A91B51949D65}"/>
                    </a:ext>
                  </a:extLst>
                </p14:cNvPr>
                <p14:cNvContentPartPr/>
                <p14:nvPr/>
              </p14:nvContentPartPr>
              <p14:xfrm>
                <a:off x="5406594" y="2029491"/>
                <a:ext cx="1089360" cy="17017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194B23E-29A1-1785-3040-A91B51949D6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334594" y="1885491"/>
                  <a:ext cx="1233000" cy="19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3B4084A-DA37-3D13-7D53-21692914ADFA}"/>
                    </a:ext>
                  </a:extLst>
                </p14:cNvPr>
                <p14:cNvContentPartPr/>
                <p14:nvPr/>
              </p14:nvContentPartPr>
              <p14:xfrm>
                <a:off x="6328914" y="2076651"/>
                <a:ext cx="668520" cy="16372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3B4084A-DA37-3D13-7D53-21692914ADF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256914" y="1932683"/>
                  <a:ext cx="812160" cy="192485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30B7B14-8C3D-ABF1-3F87-49235D763D09}"/>
                    </a:ext>
                  </a:extLst>
                </p14:cNvPr>
                <p14:cNvContentPartPr/>
                <p14:nvPr/>
              </p14:nvContentPartPr>
              <p14:xfrm>
                <a:off x="5888274" y="1008171"/>
                <a:ext cx="1351440" cy="12420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30B7B14-8C3D-ABF1-3F87-49235D763D0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816274" y="864171"/>
                  <a:ext cx="1495080" cy="152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A7B4720-0D2F-1B4E-F641-0465BCCF2A5B}"/>
                    </a:ext>
                  </a:extLst>
                </p14:cNvPr>
                <p14:cNvContentPartPr/>
                <p14:nvPr/>
              </p14:nvContentPartPr>
              <p14:xfrm>
                <a:off x="8720394" y="2295171"/>
                <a:ext cx="1296000" cy="13417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A7B4720-0D2F-1B4E-F641-0465BCCF2A5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648394" y="2151132"/>
                  <a:ext cx="1439640" cy="16294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0D770D0-7373-0F6B-6BA6-C16A54332727}"/>
                    </a:ext>
                  </a:extLst>
                </p14:cNvPr>
                <p14:cNvContentPartPr/>
                <p14:nvPr/>
              </p14:nvContentPartPr>
              <p14:xfrm>
                <a:off x="10334634" y="4307931"/>
                <a:ext cx="292320" cy="1332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0D770D0-7373-0F6B-6BA6-C16A5433272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262634" y="4163931"/>
                  <a:ext cx="43596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88051B77-9DAE-8537-825A-79997CBBD8B2}"/>
                    </a:ext>
                  </a:extLst>
                </p14:cNvPr>
                <p14:cNvContentPartPr/>
                <p14:nvPr/>
              </p14:nvContentPartPr>
              <p14:xfrm>
                <a:off x="10790034" y="2808891"/>
                <a:ext cx="848520" cy="11617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88051B77-9DAE-8537-825A-79997CBBD8B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718003" y="2664891"/>
                  <a:ext cx="992221" cy="144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F382A284-7140-9225-B05C-6DB3972EC7DA}"/>
                    </a:ext>
                  </a:extLst>
                </p14:cNvPr>
                <p14:cNvContentPartPr/>
                <p14:nvPr/>
              </p14:nvContentPartPr>
              <p14:xfrm>
                <a:off x="7175994" y="1534131"/>
                <a:ext cx="1471320" cy="17506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F382A284-7140-9225-B05C-6DB3972EC7D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104012" y="1390131"/>
                  <a:ext cx="1614925" cy="20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FE4F3B2-4A99-BBDE-B437-5C37C389B846}"/>
                    </a:ext>
                  </a:extLst>
                </p14:cNvPr>
                <p14:cNvContentPartPr/>
                <p14:nvPr/>
              </p14:nvContentPartPr>
              <p14:xfrm>
                <a:off x="9609954" y="3370131"/>
                <a:ext cx="977760" cy="7329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FE4F3B2-4A99-BBDE-B437-5C37C389B84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537980" y="3226131"/>
                  <a:ext cx="1121347" cy="10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C9B42A56-3C8E-313C-48FB-08FF1B25C422}"/>
                    </a:ext>
                  </a:extLst>
                </p14:cNvPr>
                <p14:cNvContentPartPr/>
                <p14:nvPr/>
              </p14:nvContentPartPr>
              <p14:xfrm>
                <a:off x="9985794" y="2815731"/>
                <a:ext cx="742680" cy="77652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C9B42A56-3C8E-313C-48FB-08FF1B25C42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913794" y="2671731"/>
                  <a:ext cx="886320" cy="10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BF0A8FE1-F06F-B019-1E6B-76F3EEF4DBED}"/>
                    </a:ext>
                  </a:extLst>
                </p14:cNvPr>
                <p14:cNvContentPartPr/>
                <p14:nvPr/>
              </p14:nvContentPartPr>
              <p14:xfrm rot="21302743">
                <a:off x="498452" y="2506765"/>
                <a:ext cx="1751760" cy="2127600"/>
              </p14:xfrm>
            </p:contentPart>
          </mc:Choice>
          <mc:Fallback xmlns=""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BF0A8FE1-F06F-B019-1E6B-76F3EEF4DBED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 rot="21302743">
                  <a:off x="435452" y="2443754"/>
                  <a:ext cx="1877400" cy="225326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D7928C9F-7BDE-A2AC-A275-40C91161B691}"/>
                    </a:ext>
                  </a:extLst>
                </p14:cNvPr>
                <p14:cNvContentPartPr/>
                <p14:nvPr/>
              </p14:nvContentPartPr>
              <p14:xfrm rot="21177616">
                <a:off x="4179447" y="1361579"/>
                <a:ext cx="1228320" cy="2561400"/>
              </p14:xfrm>
            </p:contentPart>
          </mc:Choice>
          <mc:Fallback xmlns=""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D7928C9F-7BDE-A2AC-A275-40C91161B69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 rot="21177616">
                  <a:off x="4116447" y="1298579"/>
                  <a:ext cx="1353960" cy="268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226" name="Ink 225">
                  <a:extLst>
                    <a:ext uri="{FF2B5EF4-FFF2-40B4-BE49-F238E27FC236}">
                      <a16:creationId xmlns:a16="http://schemas.microsoft.com/office/drawing/2014/main" id="{541A5EFB-5061-C7A8-4CA5-0609269E0042}"/>
                    </a:ext>
                  </a:extLst>
                </p14:cNvPr>
                <p14:cNvContentPartPr/>
                <p14:nvPr/>
              </p14:nvContentPartPr>
              <p14:xfrm>
                <a:off x="3291594" y="1927611"/>
                <a:ext cx="707040" cy="1353600"/>
              </p14:xfrm>
            </p:contentPart>
          </mc:Choice>
          <mc:Fallback xmlns="">
            <p:pic>
              <p:nvPicPr>
                <p:cNvPr id="226" name="Ink 225">
                  <a:extLst>
                    <a:ext uri="{FF2B5EF4-FFF2-40B4-BE49-F238E27FC236}">
                      <a16:creationId xmlns:a16="http://schemas.microsoft.com/office/drawing/2014/main" id="{541A5EFB-5061-C7A8-4CA5-0609269E004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219594" y="1783611"/>
                  <a:ext cx="850680" cy="164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AC806ABE-56AB-B53C-7623-9FB7269F3AE4}"/>
                    </a:ext>
                  </a:extLst>
                </p14:cNvPr>
                <p14:cNvContentPartPr/>
                <p14:nvPr/>
              </p14:nvContentPartPr>
              <p14:xfrm>
                <a:off x="2009634" y="2667051"/>
                <a:ext cx="693000" cy="1164240"/>
              </p14:xfrm>
            </p:contentPart>
          </mc:Choice>
          <mc:Fallback xmlns="">
            <p:pic>
              <p:nvPicPr>
                <p:cNvPr id="227" name="Ink 226">
                  <a:extLst>
                    <a:ext uri="{FF2B5EF4-FFF2-40B4-BE49-F238E27FC236}">
                      <a16:creationId xmlns:a16="http://schemas.microsoft.com/office/drawing/2014/main" id="{AC806ABE-56AB-B53C-7623-9FB7269F3AE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937634" y="2523051"/>
                  <a:ext cx="836640" cy="145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228" name="Ink 227">
                  <a:extLst>
                    <a:ext uri="{FF2B5EF4-FFF2-40B4-BE49-F238E27FC236}">
                      <a16:creationId xmlns:a16="http://schemas.microsoft.com/office/drawing/2014/main" id="{9B2B33F5-0A52-81A9-B158-5234CA5BF4D0}"/>
                    </a:ext>
                  </a:extLst>
                </p14:cNvPr>
                <p14:cNvContentPartPr/>
                <p14:nvPr/>
              </p14:nvContentPartPr>
              <p14:xfrm>
                <a:off x="480714" y="2608371"/>
                <a:ext cx="1214640" cy="1914480"/>
              </p14:xfrm>
            </p:contentPart>
          </mc:Choice>
          <mc:Fallback xmlns="">
            <p:pic>
              <p:nvPicPr>
                <p:cNvPr id="228" name="Ink 227">
                  <a:extLst>
                    <a:ext uri="{FF2B5EF4-FFF2-40B4-BE49-F238E27FC236}">
                      <a16:creationId xmlns:a16="http://schemas.microsoft.com/office/drawing/2014/main" id="{9B2B33F5-0A52-81A9-B158-5234CA5BF4D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08714" y="2464371"/>
                  <a:ext cx="1358280" cy="22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229" name="Ink 228">
                  <a:extLst>
                    <a:ext uri="{FF2B5EF4-FFF2-40B4-BE49-F238E27FC236}">
                      <a16:creationId xmlns:a16="http://schemas.microsoft.com/office/drawing/2014/main" id="{FEC21F06-2C01-5B89-82A9-1C8CDD7E126A}"/>
                    </a:ext>
                  </a:extLst>
                </p14:cNvPr>
                <p14:cNvContentPartPr/>
                <p14:nvPr/>
              </p14:nvContentPartPr>
              <p14:xfrm>
                <a:off x="1403034" y="2491731"/>
                <a:ext cx="894240" cy="1991520"/>
              </p14:xfrm>
            </p:contentPart>
          </mc:Choice>
          <mc:Fallback xmlns="">
            <p:pic>
              <p:nvPicPr>
                <p:cNvPr id="229" name="Ink 228">
                  <a:extLst>
                    <a:ext uri="{FF2B5EF4-FFF2-40B4-BE49-F238E27FC236}">
                      <a16:creationId xmlns:a16="http://schemas.microsoft.com/office/drawing/2014/main" id="{FEC21F06-2C01-5B89-82A9-1C8CDD7E126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331034" y="2347731"/>
                  <a:ext cx="1037880" cy="22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30" name="Ink 229">
                  <a:extLst>
                    <a:ext uri="{FF2B5EF4-FFF2-40B4-BE49-F238E27FC236}">
                      <a16:creationId xmlns:a16="http://schemas.microsoft.com/office/drawing/2014/main" id="{D6C58513-3181-2D31-5388-0AC6B4ED04AB}"/>
                    </a:ext>
                  </a:extLst>
                </p14:cNvPr>
                <p14:cNvContentPartPr/>
                <p14:nvPr/>
              </p14:nvContentPartPr>
              <p14:xfrm>
                <a:off x="2740074" y="2180331"/>
                <a:ext cx="422280" cy="1319400"/>
              </p14:xfrm>
            </p:contentPart>
          </mc:Choice>
          <mc:Fallback xmlns="">
            <p:pic>
              <p:nvPicPr>
                <p:cNvPr id="230" name="Ink 229">
                  <a:extLst>
                    <a:ext uri="{FF2B5EF4-FFF2-40B4-BE49-F238E27FC236}">
                      <a16:creationId xmlns:a16="http://schemas.microsoft.com/office/drawing/2014/main" id="{D6C58513-3181-2D31-5388-0AC6B4ED04A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668135" y="2036331"/>
                  <a:ext cx="565798" cy="160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231" name="Ink 230">
                  <a:extLst>
                    <a:ext uri="{FF2B5EF4-FFF2-40B4-BE49-F238E27FC236}">
                      <a16:creationId xmlns:a16="http://schemas.microsoft.com/office/drawing/2014/main" id="{71058C5D-BEDB-B9D4-3FCF-CFBD00DC4E5E}"/>
                    </a:ext>
                  </a:extLst>
                </p14:cNvPr>
                <p14:cNvContentPartPr/>
                <p14:nvPr/>
              </p14:nvContentPartPr>
              <p14:xfrm>
                <a:off x="4387074" y="2245491"/>
                <a:ext cx="511560" cy="1644840"/>
              </p14:xfrm>
            </p:contentPart>
          </mc:Choice>
          <mc:Fallback xmlns="">
            <p:pic>
              <p:nvPicPr>
                <p:cNvPr id="231" name="Ink 230">
                  <a:extLst>
                    <a:ext uri="{FF2B5EF4-FFF2-40B4-BE49-F238E27FC236}">
                      <a16:creationId xmlns:a16="http://schemas.microsoft.com/office/drawing/2014/main" id="{71058C5D-BEDB-B9D4-3FCF-CFBD00DC4E5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315074" y="2101491"/>
                  <a:ext cx="655200" cy="19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232" name="Ink 231">
                  <a:extLst>
                    <a:ext uri="{FF2B5EF4-FFF2-40B4-BE49-F238E27FC236}">
                      <a16:creationId xmlns:a16="http://schemas.microsoft.com/office/drawing/2014/main" id="{930C0D17-70B3-A73E-3CF9-CDCF85FB7723}"/>
                    </a:ext>
                  </a:extLst>
                </p14:cNvPr>
                <p14:cNvContentPartPr/>
                <p14:nvPr/>
              </p14:nvContentPartPr>
              <p14:xfrm>
                <a:off x="4141914" y="1371411"/>
                <a:ext cx="1122480" cy="1104840"/>
              </p14:xfrm>
            </p:contentPart>
          </mc:Choice>
          <mc:Fallback xmlns="">
            <p:pic>
              <p:nvPicPr>
                <p:cNvPr id="232" name="Ink 231">
                  <a:extLst>
                    <a:ext uri="{FF2B5EF4-FFF2-40B4-BE49-F238E27FC236}">
                      <a16:creationId xmlns:a16="http://schemas.microsoft.com/office/drawing/2014/main" id="{930C0D17-70B3-A73E-3CF9-CDCF85FB772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069914" y="1227411"/>
                  <a:ext cx="1266120" cy="139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239" name="Ink 238">
                  <a:extLst>
                    <a:ext uri="{FF2B5EF4-FFF2-40B4-BE49-F238E27FC236}">
                      <a16:creationId xmlns:a16="http://schemas.microsoft.com/office/drawing/2014/main" id="{E4243C8F-F30E-0D6A-E5B0-A417B488B757}"/>
                    </a:ext>
                  </a:extLst>
                </p14:cNvPr>
                <p14:cNvContentPartPr/>
                <p14:nvPr/>
              </p14:nvContentPartPr>
              <p14:xfrm>
                <a:off x="2700212" y="2151085"/>
                <a:ext cx="514440" cy="1368360"/>
              </p14:xfrm>
            </p:contentPart>
          </mc:Choice>
          <mc:Fallback xmlns="">
            <p:pic>
              <p:nvPicPr>
                <p:cNvPr id="239" name="Ink 238">
                  <a:extLst>
                    <a:ext uri="{FF2B5EF4-FFF2-40B4-BE49-F238E27FC236}">
                      <a16:creationId xmlns:a16="http://schemas.microsoft.com/office/drawing/2014/main" id="{E4243C8F-F30E-0D6A-E5B0-A417B488B75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637256" y="2088102"/>
                  <a:ext cx="639992" cy="14939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240" name="Ink 239">
                  <a:extLst>
                    <a:ext uri="{FF2B5EF4-FFF2-40B4-BE49-F238E27FC236}">
                      <a16:creationId xmlns:a16="http://schemas.microsoft.com/office/drawing/2014/main" id="{6EFCF9B4-3188-7B79-F4CC-E12BED3EE170}"/>
                    </a:ext>
                  </a:extLst>
                </p14:cNvPr>
                <p14:cNvContentPartPr/>
                <p14:nvPr/>
              </p14:nvContentPartPr>
              <p14:xfrm>
                <a:off x="3233012" y="1881445"/>
                <a:ext cx="809280" cy="1432800"/>
              </p14:xfrm>
            </p:contentPart>
          </mc:Choice>
          <mc:Fallback xmlns="">
            <p:pic>
              <p:nvPicPr>
                <p:cNvPr id="240" name="Ink 239">
                  <a:extLst>
                    <a:ext uri="{FF2B5EF4-FFF2-40B4-BE49-F238E27FC236}">
                      <a16:creationId xmlns:a16="http://schemas.microsoft.com/office/drawing/2014/main" id="{6EFCF9B4-3188-7B79-F4CC-E12BED3EE170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170012" y="1818429"/>
                  <a:ext cx="934920" cy="15584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F387E0A4-CA11-B28D-5119-C7C890984ED2}"/>
                    </a:ext>
                  </a:extLst>
                </p14:cNvPr>
                <p14:cNvContentPartPr/>
                <p14:nvPr/>
              </p14:nvContentPartPr>
              <p14:xfrm>
                <a:off x="7164741" y="4130811"/>
                <a:ext cx="2977560" cy="18576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F387E0A4-CA11-B28D-5119-C7C890984ED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129101" y="4094811"/>
                  <a:ext cx="3049200" cy="19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F5B608F-28E9-D9EE-37C7-5AE320758980}"/>
                    </a:ext>
                  </a:extLst>
                </p14:cNvPr>
                <p14:cNvContentPartPr/>
                <p14:nvPr/>
              </p14:nvContentPartPr>
              <p14:xfrm>
                <a:off x="1526061" y="2467251"/>
                <a:ext cx="465120" cy="618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F5B608F-28E9-D9EE-37C7-5AE32075898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490061" y="2431251"/>
                  <a:ext cx="536760" cy="69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AC8EA6D6-17BC-67CC-3EC9-1A1EAF8C7AEF}"/>
                    </a:ext>
                  </a:extLst>
                </p14:cNvPr>
                <p14:cNvContentPartPr/>
                <p14:nvPr/>
              </p14:nvContentPartPr>
              <p14:xfrm>
                <a:off x="2679861" y="3283731"/>
                <a:ext cx="2316600" cy="22266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AC8EA6D6-17BC-67CC-3EC9-1A1EAF8C7AEF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643861" y="3248091"/>
                  <a:ext cx="2388240" cy="22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EEB7CEFC-06EE-9D33-2AAC-6502453CCD68}"/>
                    </a:ext>
                  </a:extLst>
                </p14:cNvPr>
                <p14:cNvContentPartPr/>
                <p14:nvPr/>
              </p14:nvContentPartPr>
              <p14:xfrm>
                <a:off x="1152381" y="4577931"/>
                <a:ext cx="3875040" cy="151020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EEB7CEFC-06EE-9D33-2AAC-6502453CCD68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116741" y="4541931"/>
                  <a:ext cx="3946680" cy="158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6970987A-273F-4AA1-A70D-3E7D59DA1CC2}"/>
                    </a:ext>
                  </a:extLst>
                </p14:cNvPr>
                <p14:cNvContentPartPr/>
                <p14:nvPr/>
              </p14:nvContentPartPr>
              <p14:xfrm>
                <a:off x="1667901" y="4318011"/>
                <a:ext cx="3336480" cy="15688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6970987A-273F-4AA1-A70D-3E7D59DA1CC2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632261" y="4282011"/>
                  <a:ext cx="3408120" cy="164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4924CE66-608B-92CF-CD75-04FD5048E6E9}"/>
                    </a:ext>
                  </a:extLst>
                </p14:cNvPr>
                <p14:cNvContentPartPr/>
                <p14:nvPr/>
              </p14:nvContentPartPr>
              <p14:xfrm>
                <a:off x="3125181" y="2160891"/>
                <a:ext cx="299160" cy="69984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4924CE66-608B-92CF-CD75-04FD5048E6E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089541" y="2125251"/>
                  <a:ext cx="370800" cy="77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5EDBCDDE-16BB-0388-7A86-BE3F5815351D}"/>
                    </a:ext>
                  </a:extLst>
                </p14:cNvPr>
                <p14:cNvContentPartPr/>
                <p14:nvPr/>
              </p14:nvContentPartPr>
              <p14:xfrm>
                <a:off x="3125181" y="3478851"/>
                <a:ext cx="1963440" cy="20271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5EDBCDDE-16BB-0388-7A86-BE3F5815351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089541" y="3443211"/>
                  <a:ext cx="2035080" cy="20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9DA839DB-18E6-5745-2908-609EC6CAC31B}"/>
                    </a:ext>
                  </a:extLst>
                </p14:cNvPr>
                <p14:cNvContentPartPr/>
                <p14:nvPr/>
              </p14:nvContentPartPr>
              <p14:xfrm>
                <a:off x="2698941" y="2872971"/>
                <a:ext cx="168840" cy="33984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9DA839DB-18E6-5745-2908-609EC6CAC31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663301" y="2837331"/>
                  <a:ext cx="24048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50E1142E-C4CA-A923-1827-341D2D72C9EA}"/>
                    </a:ext>
                  </a:extLst>
                </p14:cNvPr>
                <p14:cNvContentPartPr/>
                <p14:nvPr/>
              </p14:nvContentPartPr>
              <p14:xfrm>
                <a:off x="3476901" y="1944891"/>
                <a:ext cx="181080" cy="16380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50E1142E-C4CA-A923-1827-341D2D72C9E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441261" y="1908891"/>
                  <a:ext cx="25272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5812970B-0D52-4046-88C7-8BB0C516B608}"/>
                    </a:ext>
                  </a:extLst>
                </p14:cNvPr>
                <p14:cNvContentPartPr/>
                <p14:nvPr/>
              </p14:nvContentPartPr>
              <p14:xfrm>
                <a:off x="5849661" y="1051011"/>
                <a:ext cx="48600" cy="169416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5812970B-0D52-4046-88C7-8BB0C516B60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814021" y="1015011"/>
                  <a:ext cx="120240" cy="176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EF0E9499-73B3-4C06-3897-905FA559C5A6}"/>
                    </a:ext>
                  </a:extLst>
                </p14:cNvPr>
                <p14:cNvContentPartPr/>
                <p14:nvPr/>
              </p14:nvContentPartPr>
              <p14:xfrm>
                <a:off x="5393181" y="1111131"/>
                <a:ext cx="6119640" cy="498816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EF0E9499-73B3-4C06-3897-905FA559C5A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303181" y="931491"/>
                  <a:ext cx="6299280" cy="534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8BFF04C5-1803-FB64-84A6-CF273BB84905}"/>
                    </a:ext>
                  </a:extLst>
                </p14:cNvPr>
                <p14:cNvContentPartPr/>
                <p14:nvPr/>
              </p14:nvContentPartPr>
              <p14:xfrm>
                <a:off x="10557021" y="3310731"/>
                <a:ext cx="151560" cy="16200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8BFF04C5-1803-FB64-84A6-CF273BB84905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0521021" y="3275091"/>
                  <a:ext cx="223200" cy="23364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E50A0359-3E33-F117-4675-24435EEF2864}"/>
                </a:ext>
              </a:extLst>
            </p:cNvPr>
            <p:cNvGrpSpPr/>
            <p:nvPr/>
          </p:nvGrpSpPr>
          <p:grpSpPr>
            <a:xfrm>
              <a:off x="2330301" y="1255491"/>
              <a:ext cx="9262080" cy="4872240"/>
              <a:chOff x="2330301" y="1255491"/>
              <a:chExt cx="9262080" cy="48722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34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384BC95D-3EB1-D848-BC65-911F354E021A}"/>
                      </a:ext>
                    </a:extLst>
                  </p14:cNvPr>
                  <p14:cNvContentPartPr/>
                  <p14:nvPr/>
                </p14:nvContentPartPr>
                <p14:xfrm>
                  <a:off x="5362941" y="3551571"/>
                  <a:ext cx="381960" cy="1783440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384BC95D-3EB1-D848-BC65-911F354E021A}"/>
                      </a:ext>
                    </a:extLst>
                  </p:cNvPr>
                  <p:cNvPicPr/>
                  <p:nvPr/>
                </p:nvPicPr>
                <p:blipFill>
                  <a:blip r:embed="rId135"/>
                  <a:stretch>
                    <a:fillRect/>
                  </a:stretch>
                </p:blipFill>
                <p:spPr>
                  <a:xfrm>
                    <a:off x="5327301" y="3515571"/>
                    <a:ext cx="453600" cy="1855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6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2A64151C-53FB-55DB-4757-2B0D5C6216E3}"/>
                      </a:ext>
                    </a:extLst>
                  </p14:cNvPr>
                  <p14:cNvContentPartPr/>
                  <p14:nvPr/>
                </p14:nvContentPartPr>
                <p14:xfrm>
                  <a:off x="5632941" y="3792771"/>
                  <a:ext cx="171360" cy="149112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2A64151C-53FB-55DB-4757-2B0D5C6216E3}"/>
                      </a:ext>
                    </a:extLst>
                  </p:cNvPr>
                  <p:cNvPicPr/>
                  <p:nvPr/>
                </p:nvPicPr>
                <p:blipFill>
                  <a:blip r:embed="rId137"/>
                  <a:stretch>
                    <a:fillRect/>
                  </a:stretch>
                </p:blipFill>
                <p:spPr>
                  <a:xfrm>
                    <a:off x="5596941" y="3757131"/>
                    <a:ext cx="243000" cy="1562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8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34E16699-02B1-E865-7607-5FD2E9324A06}"/>
                      </a:ext>
                    </a:extLst>
                  </p14:cNvPr>
                  <p14:cNvContentPartPr/>
                  <p14:nvPr/>
                </p14:nvContentPartPr>
                <p14:xfrm>
                  <a:off x="6461661" y="3732651"/>
                  <a:ext cx="369000" cy="1689480"/>
                </p14:xfrm>
              </p:contentPart>
            </mc:Choice>
            <mc:Fallback xmlns="">
              <p:pic>
                <p:nvPicPr>
                  <p:cNvPr id="20" name="Ink 19">
                    <a:extLst>
                      <a:ext uri="{FF2B5EF4-FFF2-40B4-BE49-F238E27FC236}">
                        <a16:creationId xmlns:a16="http://schemas.microsoft.com/office/drawing/2014/main" id="{34E16699-02B1-E865-7607-5FD2E9324A06}"/>
                      </a:ext>
                    </a:extLst>
                  </p:cNvPr>
                  <p:cNvPicPr/>
                  <p:nvPr/>
                </p:nvPicPr>
                <p:blipFill>
                  <a:blip r:embed="rId139"/>
                  <a:stretch>
                    <a:fillRect/>
                  </a:stretch>
                </p:blipFill>
                <p:spPr>
                  <a:xfrm>
                    <a:off x="6425661" y="3696651"/>
                    <a:ext cx="440640" cy="1761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0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35364F06-B3C3-E47E-B666-3C8DE9907719}"/>
                      </a:ext>
                    </a:extLst>
                  </p14:cNvPr>
                  <p14:cNvContentPartPr/>
                  <p14:nvPr/>
                </p14:nvContentPartPr>
                <p14:xfrm>
                  <a:off x="6581901" y="3713571"/>
                  <a:ext cx="461160" cy="180756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35364F06-B3C3-E47E-B666-3C8DE9907719}"/>
                      </a:ext>
                    </a:extLst>
                  </p:cNvPr>
                  <p:cNvPicPr/>
                  <p:nvPr/>
                </p:nvPicPr>
                <p:blipFill>
                  <a:blip r:embed="rId141"/>
                  <a:stretch>
                    <a:fillRect/>
                  </a:stretch>
                </p:blipFill>
                <p:spPr>
                  <a:xfrm>
                    <a:off x="6546261" y="3677931"/>
                    <a:ext cx="532800" cy="1879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2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FE1F7229-50EE-3991-5082-B0CDA8551E81}"/>
                      </a:ext>
                    </a:extLst>
                  </p14:cNvPr>
                  <p14:cNvContentPartPr/>
                  <p14:nvPr/>
                </p14:nvContentPartPr>
                <p14:xfrm>
                  <a:off x="6921741" y="1255491"/>
                  <a:ext cx="405000" cy="1748160"/>
                </p14:xfrm>
              </p:contentPart>
            </mc:Choice>
            <mc:Fallback xmlns=""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FE1F7229-50EE-3991-5082-B0CDA8551E81}"/>
                      </a:ext>
                    </a:extLst>
                  </p:cNvPr>
                  <p:cNvPicPr/>
                  <p:nvPr/>
                </p:nvPicPr>
                <p:blipFill>
                  <a:blip r:embed="rId143"/>
                  <a:stretch>
                    <a:fillRect/>
                  </a:stretch>
                </p:blipFill>
                <p:spPr>
                  <a:xfrm>
                    <a:off x="6885741" y="1219491"/>
                    <a:ext cx="476640" cy="1819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4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434A3814-B3B1-38FA-FAFE-1CD50B4663E3}"/>
                      </a:ext>
                    </a:extLst>
                  </p14:cNvPr>
                  <p14:cNvContentPartPr/>
                  <p14:nvPr/>
                </p14:nvContentPartPr>
                <p14:xfrm>
                  <a:off x="6153141" y="2716011"/>
                  <a:ext cx="176040" cy="267264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434A3814-B3B1-38FA-FAFE-1CD50B4663E3}"/>
                      </a:ext>
                    </a:extLst>
                  </p:cNvPr>
                  <p:cNvPicPr/>
                  <p:nvPr/>
                </p:nvPicPr>
                <p:blipFill>
                  <a:blip r:embed="rId145"/>
                  <a:stretch>
                    <a:fillRect/>
                  </a:stretch>
                </p:blipFill>
                <p:spPr>
                  <a:xfrm>
                    <a:off x="6117501" y="2680371"/>
                    <a:ext cx="247680" cy="2744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6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62B1110A-1C3B-3AB1-560F-F83DC99C5E8A}"/>
                      </a:ext>
                    </a:extLst>
                  </p14:cNvPr>
                  <p14:cNvContentPartPr/>
                  <p14:nvPr/>
                </p14:nvContentPartPr>
                <p14:xfrm>
                  <a:off x="7177341" y="4447971"/>
                  <a:ext cx="3268440" cy="1679760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62B1110A-1C3B-3AB1-560F-F83DC99C5E8A}"/>
                      </a:ext>
                    </a:extLst>
                  </p:cNvPr>
                  <p:cNvPicPr/>
                  <p:nvPr/>
                </p:nvPicPr>
                <p:blipFill>
                  <a:blip r:embed="rId147"/>
                  <a:stretch>
                    <a:fillRect/>
                  </a:stretch>
                </p:blipFill>
                <p:spPr>
                  <a:xfrm>
                    <a:off x="7141701" y="4411971"/>
                    <a:ext cx="3340080" cy="1751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8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086F9698-6DBC-993E-9EC0-B626BD8FF919}"/>
                      </a:ext>
                    </a:extLst>
                  </p14:cNvPr>
                  <p14:cNvContentPartPr/>
                  <p14:nvPr/>
                </p14:nvContentPartPr>
                <p14:xfrm>
                  <a:off x="10618941" y="2763531"/>
                  <a:ext cx="973440" cy="85536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086F9698-6DBC-993E-9EC0-B626BD8FF919}"/>
                      </a:ext>
                    </a:extLst>
                  </p:cNvPr>
                  <p:cNvPicPr/>
                  <p:nvPr/>
                </p:nvPicPr>
                <p:blipFill>
                  <a:blip r:embed="rId149"/>
                  <a:stretch>
                    <a:fillRect/>
                  </a:stretch>
                </p:blipFill>
                <p:spPr>
                  <a:xfrm>
                    <a:off x="10583301" y="2727891"/>
                    <a:ext cx="1045080" cy="927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0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87A77D12-C56F-7D90-F634-18F3C4FC4078}"/>
                      </a:ext>
                    </a:extLst>
                  </p14:cNvPr>
                  <p14:cNvContentPartPr/>
                  <p14:nvPr/>
                </p14:nvContentPartPr>
                <p14:xfrm>
                  <a:off x="7125861" y="3987891"/>
                  <a:ext cx="3744000" cy="207252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87A77D12-C56F-7D90-F634-18F3C4FC4078}"/>
                      </a:ext>
                    </a:extLst>
                  </p:cNvPr>
                  <p:cNvPicPr/>
                  <p:nvPr/>
                </p:nvPicPr>
                <p:blipFill>
                  <a:blip r:embed="rId151"/>
                  <a:stretch>
                    <a:fillRect/>
                  </a:stretch>
                </p:blipFill>
                <p:spPr>
                  <a:xfrm>
                    <a:off x="7089861" y="3952251"/>
                    <a:ext cx="3815640" cy="2144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2">
                <p14:nvContentPartPr>
                  <p14:cNvPr id="34" name="Ink 33">
                    <a:extLst>
                      <a:ext uri="{FF2B5EF4-FFF2-40B4-BE49-F238E27FC236}">
                        <a16:creationId xmlns:a16="http://schemas.microsoft.com/office/drawing/2014/main" id="{A582A54E-94BB-1EE3-B2B1-A4FC7A707ECF}"/>
                      </a:ext>
                    </a:extLst>
                  </p14:cNvPr>
                  <p14:cNvContentPartPr/>
                  <p14:nvPr/>
                </p14:nvContentPartPr>
                <p14:xfrm>
                  <a:off x="7088061" y="3747051"/>
                  <a:ext cx="2452320" cy="2069280"/>
                </p14:xfrm>
              </p:contentPart>
            </mc:Choice>
            <mc:Fallback xmlns="">
              <p:pic>
                <p:nvPicPr>
                  <p:cNvPr id="34" name="Ink 33">
                    <a:extLst>
                      <a:ext uri="{FF2B5EF4-FFF2-40B4-BE49-F238E27FC236}">
                        <a16:creationId xmlns:a16="http://schemas.microsoft.com/office/drawing/2014/main" id="{A582A54E-94BB-1EE3-B2B1-A4FC7A707ECF}"/>
                      </a:ext>
                    </a:extLst>
                  </p:cNvPr>
                  <p:cNvPicPr/>
                  <p:nvPr/>
                </p:nvPicPr>
                <p:blipFill>
                  <a:blip r:embed="rId153"/>
                  <a:stretch>
                    <a:fillRect/>
                  </a:stretch>
                </p:blipFill>
                <p:spPr>
                  <a:xfrm>
                    <a:off x="7052061" y="3711051"/>
                    <a:ext cx="2523960" cy="2140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4">
                <p14:nvContentPartPr>
                  <p14:cNvPr id="35" name="Ink 34">
                    <a:extLst>
                      <a:ext uri="{FF2B5EF4-FFF2-40B4-BE49-F238E27FC236}">
                        <a16:creationId xmlns:a16="http://schemas.microsoft.com/office/drawing/2014/main" id="{927D1A4A-C600-1B0C-33A2-F1EB0C855AD1}"/>
                      </a:ext>
                    </a:extLst>
                  </p14:cNvPr>
                  <p14:cNvContentPartPr/>
                  <p14:nvPr/>
                </p14:nvContentPartPr>
                <p14:xfrm>
                  <a:off x="7080501" y="3646971"/>
                  <a:ext cx="2275560" cy="2066760"/>
                </p14:xfrm>
              </p:contentPart>
            </mc:Choice>
            <mc:Fallback xmlns="">
              <p:pic>
                <p:nvPicPr>
                  <p:cNvPr id="35" name="Ink 34">
                    <a:extLst>
                      <a:ext uri="{FF2B5EF4-FFF2-40B4-BE49-F238E27FC236}">
                        <a16:creationId xmlns:a16="http://schemas.microsoft.com/office/drawing/2014/main" id="{927D1A4A-C600-1B0C-33A2-F1EB0C855AD1}"/>
                      </a:ext>
                    </a:extLst>
                  </p:cNvPr>
                  <p:cNvPicPr/>
                  <p:nvPr/>
                </p:nvPicPr>
                <p:blipFill>
                  <a:blip r:embed="rId155"/>
                  <a:stretch>
                    <a:fillRect/>
                  </a:stretch>
                </p:blipFill>
                <p:spPr>
                  <a:xfrm>
                    <a:off x="7044861" y="3610971"/>
                    <a:ext cx="2347200" cy="2138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6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757FFDCD-8347-00B0-DA7A-29299153C396}"/>
                      </a:ext>
                    </a:extLst>
                  </p14:cNvPr>
                  <p14:cNvContentPartPr/>
                  <p14:nvPr/>
                </p14:nvContentPartPr>
                <p14:xfrm>
                  <a:off x="6906621" y="3312531"/>
                  <a:ext cx="1590840" cy="2308680"/>
                </p14:xfrm>
              </p:contentPart>
            </mc:Choice>
            <mc:Fallback xmlns=""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757FFDCD-8347-00B0-DA7A-29299153C396}"/>
                      </a:ext>
                    </a:extLst>
                  </p:cNvPr>
                  <p:cNvPicPr/>
                  <p:nvPr/>
                </p:nvPicPr>
                <p:blipFill>
                  <a:blip r:embed="rId157"/>
                  <a:stretch>
                    <a:fillRect/>
                  </a:stretch>
                </p:blipFill>
                <p:spPr>
                  <a:xfrm>
                    <a:off x="6870621" y="3276531"/>
                    <a:ext cx="1662480" cy="2380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8">
                <p14:nvContentPartPr>
                  <p14:cNvPr id="49" name="Ink 48">
                    <a:extLst>
                      <a:ext uri="{FF2B5EF4-FFF2-40B4-BE49-F238E27FC236}">
                        <a16:creationId xmlns:a16="http://schemas.microsoft.com/office/drawing/2014/main" id="{81D158EC-C8BC-D0B3-3CB0-D7216032C4CE}"/>
                      </a:ext>
                    </a:extLst>
                  </p14:cNvPr>
                  <p14:cNvContentPartPr/>
                  <p14:nvPr/>
                </p14:nvContentPartPr>
                <p14:xfrm>
                  <a:off x="6788901" y="3211011"/>
                  <a:ext cx="1164240" cy="2327760"/>
                </p14:xfrm>
              </p:contentPart>
            </mc:Choice>
            <mc:Fallback xmlns="">
              <p:pic>
                <p:nvPicPr>
                  <p:cNvPr id="49" name="Ink 48">
                    <a:extLst>
                      <a:ext uri="{FF2B5EF4-FFF2-40B4-BE49-F238E27FC236}">
                        <a16:creationId xmlns:a16="http://schemas.microsoft.com/office/drawing/2014/main" id="{81D158EC-C8BC-D0B3-3CB0-D7216032C4CE}"/>
                      </a:ext>
                    </a:extLst>
                  </p:cNvPr>
                  <p:cNvPicPr/>
                  <p:nvPr/>
                </p:nvPicPr>
                <p:blipFill>
                  <a:blip r:embed="rId159"/>
                  <a:stretch>
                    <a:fillRect/>
                  </a:stretch>
                </p:blipFill>
                <p:spPr>
                  <a:xfrm>
                    <a:off x="6752901" y="3175011"/>
                    <a:ext cx="1235880" cy="2399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0">
                <p14:nvContentPartPr>
                  <p14:cNvPr id="50" name="Ink 49">
                    <a:extLst>
                      <a:ext uri="{FF2B5EF4-FFF2-40B4-BE49-F238E27FC236}">
                        <a16:creationId xmlns:a16="http://schemas.microsoft.com/office/drawing/2014/main" id="{1429955E-F13E-9E7F-1136-7E5EC24D5293}"/>
                      </a:ext>
                    </a:extLst>
                  </p14:cNvPr>
                  <p14:cNvContentPartPr/>
                  <p14:nvPr/>
                </p14:nvContentPartPr>
                <p14:xfrm>
                  <a:off x="6663261" y="2914371"/>
                  <a:ext cx="764640" cy="2599560"/>
                </p14:xfrm>
              </p:contentPart>
            </mc:Choice>
            <mc:Fallback xmlns="">
              <p:pic>
                <p:nvPicPr>
                  <p:cNvPr id="50" name="Ink 49">
                    <a:extLst>
                      <a:ext uri="{FF2B5EF4-FFF2-40B4-BE49-F238E27FC236}">
                        <a16:creationId xmlns:a16="http://schemas.microsoft.com/office/drawing/2014/main" id="{1429955E-F13E-9E7F-1136-7E5EC24D5293}"/>
                      </a:ext>
                    </a:extLst>
                  </p:cNvPr>
                  <p:cNvPicPr/>
                  <p:nvPr/>
                </p:nvPicPr>
                <p:blipFill>
                  <a:blip r:embed="rId161"/>
                  <a:stretch>
                    <a:fillRect/>
                  </a:stretch>
                </p:blipFill>
                <p:spPr>
                  <a:xfrm>
                    <a:off x="6627261" y="2878371"/>
                    <a:ext cx="836280" cy="2671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2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7403947A-89D9-0F36-349C-ADDAAC344850}"/>
                      </a:ext>
                    </a:extLst>
                  </p14:cNvPr>
                  <p14:cNvContentPartPr/>
                  <p14:nvPr/>
                </p14:nvContentPartPr>
                <p14:xfrm>
                  <a:off x="6989781" y="2739771"/>
                  <a:ext cx="146520" cy="541080"/>
                </p14:xfrm>
              </p:contentPart>
            </mc:Choice>
            <mc:Fallback xmlns=""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7403947A-89D9-0F36-349C-ADDAAC344850}"/>
                      </a:ext>
                    </a:extLst>
                  </p:cNvPr>
                  <p:cNvPicPr/>
                  <p:nvPr/>
                </p:nvPicPr>
                <p:blipFill>
                  <a:blip r:embed="rId163"/>
                  <a:stretch>
                    <a:fillRect/>
                  </a:stretch>
                </p:blipFill>
                <p:spPr>
                  <a:xfrm>
                    <a:off x="6954141" y="2704131"/>
                    <a:ext cx="218160" cy="612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4">
                <p14:nvContentPartPr>
                  <p14:cNvPr id="56" name="Ink 55">
                    <a:extLst>
                      <a:ext uri="{FF2B5EF4-FFF2-40B4-BE49-F238E27FC236}">
                        <a16:creationId xmlns:a16="http://schemas.microsoft.com/office/drawing/2014/main" id="{17F671D4-BF03-508A-7424-EA160196C4A8}"/>
                      </a:ext>
                    </a:extLst>
                  </p14:cNvPr>
                  <p14:cNvContentPartPr/>
                  <p14:nvPr/>
                </p14:nvContentPartPr>
                <p14:xfrm>
                  <a:off x="7157541" y="1548891"/>
                  <a:ext cx="267840" cy="442440"/>
                </p14:xfrm>
              </p:contentPart>
            </mc:Choice>
            <mc:Fallback xmlns="">
              <p:pic>
                <p:nvPicPr>
                  <p:cNvPr id="56" name="Ink 55">
                    <a:extLst>
                      <a:ext uri="{FF2B5EF4-FFF2-40B4-BE49-F238E27FC236}">
                        <a16:creationId xmlns:a16="http://schemas.microsoft.com/office/drawing/2014/main" id="{17F671D4-BF03-508A-7424-EA160196C4A8}"/>
                      </a:ext>
                    </a:extLst>
                  </p:cNvPr>
                  <p:cNvPicPr/>
                  <p:nvPr/>
                </p:nvPicPr>
                <p:blipFill>
                  <a:blip r:embed="rId165"/>
                  <a:stretch>
                    <a:fillRect/>
                  </a:stretch>
                </p:blipFill>
                <p:spPr>
                  <a:xfrm>
                    <a:off x="7121901" y="1512891"/>
                    <a:ext cx="339480" cy="514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6">
                <p14:nvContentPartPr>
                  <p14:cNvPr id="58" name="Ink 57">
                    <a:extLst>
                      <a:ext uri="{FF2B5EF4-FFF2-40B4-BE49-F238E27FC236}">
                        <a16:creationId xmlns:a16="http://schemas.microsoft.com/office/drawing/2014/main" id="{A8901A2F-A446-F1D0-6B36-10A150B8B2A8}"/>
                      </a:ext>
                    </a:extLst>
                  </p14:cNvPr>
                  <p14:cNvContentPartPr/>
                  <p14:nvPr/>
                </p14:nvContentPartPr>
                <p14:xfrm>
                  <a:off x="7851261" y="1724931"/>
                  <a:ext cx="243720" cy="268200"/>
                </p14:xfrm>
              </p:contentPart>
            </mc:Choice>
            <mc:Fallback xmlns="">
              <p:pic>
                <p:nvPicPr>
                  <p:cNvPr id="58" name="Ink 57">
                    <a:extLst>
                      <a:ext uri="{FF2B5EF4-FFF2-40B4-BE49-F238E27FC236}">
                        <a16:creationId xmlns:a16="http://schemas.microsoft.com/office/drawing/2014/main" id="{A8901A2F-A446-F1D0-6B36-10A150B8B2A8}"/>
                      </a:ext>
                    </a:extLst>
                  </p:cNvPr>
                  <p:cNvPicPr/>
                  <p:nvPr/>
                </p:nvPicPr>
                <p:blipFill>
                  <a:blip r:embed="rId167"/>
                  <a:stretch>
                    <a:fillRect/>
                  </a:stretch>
                </p:blipFill>
                <p:spPr>
                  <a:xfrm>
                    <a:off x="7815621" y="1688931"/>
                    <a:ext cx="315360" cy="339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8">
                <p14:nvContentPartPr>
                  <p14:cNvPr id="65" name="Ink 64">
                    <a:extLst>
                      <a:ext uri="{FF2B5EF4-FFF2-40B4-BE49-F238E27FC236}">
                        <a16:creationId xmlns:a16="http://schemas.microsoft.com/office/drawing/2014/main" id="{9B7CFD32-850B-B932-3D8B-916737E2DD44}"/>
                      </a:ext>
                    </a:extLst>
                  </p14:cNvPr>
                  <p14:cNvContentPartPr/>
                  <p14:nvPr/>
                </p14:nvContentPartPr>
                <p14:xfrm>
                  <a:off x="8475861" y="2863611"/>
                  <a:ext cx="262440" cy="446400"/>
                </p14:xfrm>
              </p:contentPart>
            </mc:Choice>
            <mc:Fallback xmlns="">
              <p:pic>
                <p:nvPicPr>
                  <p:cNvPr id="65" name="Ink 64">
                    <a:extLst>
                      <a:ext uri="{FF2B5EF4-FFF2-40B4-BE49-F238E27FC236}">
                        <a16:creationId xmlns:a16="http://schemas.microsoft.com/office/drawing/2014/main" id="{9B7CFD32-850B-B932-3D8B-916737E2DD44}"/>
                      </a:ext>
                    </a:extLst>
                  </p:cNvPr>
                  <p:cNvPicPr/>
                  <p:nvPr/>
                </p:nvPicPr>
                <p:blipFill>
                  <a:blip r:embed="rId169"/>
                  <a:stretch>
                    <a:fillRect/>
                  </a:stretch>
                </p:blipFill>
                <p:spPr>
                  <a:xfrm>
                    <a:off x="8439861" y="2827611"/>
                    <a:ext cx="334080" cy="518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0">
                <p14:nvContentPartPr>
                  <p14:cNvPr id="66" name="Ink 65">
                    <a:extLst>
                      <a:ext uri="{FF2B5EF4-FFF2-40B4-BE49-F238E27FC236}">
                        <a16:creationId xmlns:a16="http://schemas.microsoft.com/office/drawing/2014/main" id="{EB03AE7A-FB48-5883-4D17-1175D81AA30F}"/>
                      </a:ext>
                    </a:extLst>
                  </p14:cNvPr>
                  <p14:cNvContentPartPr/>
                  <p14:nvPr/>
                </p14:nvContentPartPr>
                <p14:xfrm>
                  <a:off x="7072941" y="3226851"/>
                  <a:ext cx="2132640" cy="2424960"/>
                </p14:xfrm>
              </p:contentPart>
            </mc:Choice>
            <mc:Fallback xmlns="">
              <p:pic>
                <p:nvPicPr>
                  <p:cNvPr id="66" name="Ink 65">
                    <a:extLst>
                      <a:ext uri="{FF2B5EF4-FFF2-40B4-BE49-F238E27FC236}">
                        <a16:creationId xmlns:a16="http://schemas.microsoft.com/office/drawing/2014/main" id="{EB03AE7A-FB48-5883-4D17-1175D81AA30F}"/>
                      </a:ext>
                    </a:extLst>
                  </p:cNvPr>
                  <p:cNvPicPr/>
                  <p:nvPr/>
                </p:nvPicPr>
                <p:blipFill>
                  <a:blip r:embed="rId171"/>
                  <a:stretch>
                    <a:fillRect/>
                  </a:stretch>
                </p:blipFill>
                <p:spPr>
                  <a:xfrm>
                    <a:off x="7037301" y="3190851"/>
                    <a:ext cx="2204280" cy="2496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2">
                <p14:nvContentPartPr>
                  <p14:cNvPr id="69" name="Ink 68">
                    <a:extLst>
                      <a:ext uri="{FF2B5EF4-FFF2-40B4-BE49-F238E27FC236}">
                        <a16:creationId xmlns:a16="http://schemas.microsoft.com/office/drawing/2014/main" id="{F4132697-3259-0024-E051-C7F19E337371}"/>
                      </a:ext>
                    </a:extLst>
                  </p14:cNvPr>
                  <p14:cNvContentPartPr/>
                  <p14:nvPr/>
                </p14:nvContentPartPr>
                <p14:xfrm>
                  <a:off x="9491421" y="3020211"/>
                  <a:ext cx="471240" cy="492480"/>
                </p14:xfrm>
              </p:contentPart>
            </mc:Choice>
            <mc:Fallback xmlns="">
              <p:pic>
                <p:nvPicPr>
                  <p:cNvPr id="69" name="Ink 68">
                    <a:extLst>
                      <a:ext uri="{FF2B5EF4-FFF2-40B4-BE49-F238E27FC236}">
                        <a16:creationId xmlns:a16="http://schemas.microsoft.com/office/drawing/2014/main" id="{F4132697-3259-0024-E051-C7F19E337371}"/>
                      </a:ext>
                    </a:extLst>
                  </p:cNvPr>
                  <p:cNvPicPr/>
                  <p:nvPr/>
                </p:nvPicPr>
                <p:blipFill>
                  <a:blip r:embed="rId173"/>
                  <a:stretch>
                    <a:fillRect/>
                  </a:stretch>
                </p:blipFill>
                <p:spPr>
                  <a:xfrm>
                    <a:off x="9455421" y="2984571"/>
                    <a:ext cx="542880" cy="564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4">
                <p14:nvContentPartPr>
                  <p14:cNvPr id="94" name="Ink 93">
                    <a:extLst>
                      <a:ext uri="{FF2B5EF4-FFF2-40B4-BE49-F238E27FC236}">
                        <a16:creationId xmlns:a16="http://schemas.microsoft.com/office/drawing/2014/main" id="{EA674D1E-C9F6-F2A0-2259-EEBA23FE97A8}"/>
                      </a:ext>
                    </a:extLst>
                  </p14:cNvPr>
                  <p14:cNvContentPartPr/>
                  <p14:nvPr/>
                </p14:nvContentPartPr>
                <p14:xfrm>
                  <a:off x="2330301" y="4359051"/>
                  <a:ext cx="2685240" cy="1431000"/>
                </p14:xfrm>
              </p:contentPart>
            </mc:Choice>
            <mc:Fallback xmlns="">
              <p:pic>
                <p:nvPicPr>
                  <p:cNvPr id="94" name="Ink 93">
                    <a:extLst>
                      <a:ext uri="{FF2B5EF4-FFF2-40B4-BE49-F238E27FC236}">
                        <a16:creationId xmlns:a16="http://schemas.microsoft.com/office/drawing/2014/main" id="{EA674D1E-C9F6-F2A0-2259-EEBA23FE97A8}"/>
                      </a:ext>
                    </a:extLst>
                  </p:cNvPr>
                  <p:cNvPicPr/>
                  <p:nvPr/>
                </p:nvPicPr>
                <p:blipFill>
                  <a:blip r:embed="rId175"/>
                  <a:stretch>
                    <a:fillRect/>
                  </a:stretch>
                </p:blipFill>
                <p:spPr>
                  <a:xfrm>
                    <a:off x="2294301" y="4323411"/>
                    <a:ext cx="2756880" cy="1502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6">
                <p14:nvContentPartPr>
                  <p14:cNvPr id="98" name="Ink 97">
                    <a:extLst>
                      <a:ext uri="{FF2B5EF4-FFF2-40B4-BE49-F238E27FC236}">
                        <a16:creationId xmlns:a16="http://schemas.microsoft.com/office/drawing/2014/main" id="{B3B1A787-C9D5-9731-96DC-5F58D40FC9EF}"/>
                      </a:ext>
                    </a:extLst>
                  </p14:cNvPr>
                  <p14:cNvContentPartPr/>
                  <p14:nvPr/>
                </p14:nvContentPartPr>
                <p14:xfrm>
                  <a:off x="2412381" y="3823011"/>
                  <a:ext cx="2575440" cy="1798200"/>
                </p14:xfrm>
              </p:contentPart>
            </mc:Choice>
            <mc:Fallback xmlns="">
              <p:pic>
                <p:nvPicPr>
                  <p:cNvPr id="98" name="Ink 97">
                    <a:extLst>
                      <a:ext uri="{FF2B5EF4-FFF2-40B4-BE49-F238E27FC236}">
                        <a16:creationId xmlns:a16="http://schemas.microsoft.com/office/drawing/2014/main" id="{B3B1A787-C9D5-9731-96DC-5F58D40FC9EF}"/>
                      </a:ext>
                    </a:extLst>
                  </p:cNvPr>
                  <p:cNvPicPr/>
                  <p:nvPr/>
                </p:nvPicPr>
                <p:blipFill>
                  <a:blip r:embed="rId177"/>
                  <a:stretch>
                    <a:fillRect/>
                  </a:stretch>
                </p:blipFill>
                <p:spPr>
                  <a:xfrm>
                    <a:off x="2376381" y="3787371"/>
                    <a:ext cx="2647080" cy="1869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8">
                <p14:nvContentPartPr>
                  <p14:cNvPr id="102" name="Ink 101">
                    <a:extLst>
                      <a:ext uri="{FF2B5EF4-FFF2-40B4-BE49-F238E27FC236}">
                        <a16:creationId xmlns:a16="http://schemas.microsoft.com/office/drawing/2014/main" id="{878595E3-F8FB-945A-E0A3-3DCE1697DD56}"/>
                      </a:ext>
                    </a:extLst>
                  </p14:cNvPr>
                  <p14:cNvContentPartPr/>
                  <p14:nvPr/>
                </p14:nvContentPartPr>
                <p14:xfrm>
                  <a:off x="4637901" y="3904011"/>
                  <a:ext cx="750240" cy="1535760"/>
                </p14:xfrm>
              </p:contentPart>
            </mc:Choice>
            <mc:Fallback xmlns="">
              <p:pic>
                <p:nvPicPr>
                  <p:cNvPr id="102" name="Ink 101">
                    <a:extLst>
                      <a:ext uri="{FF2B5EF4-FFF2-40B4-BE49-F238E27FC236}">
                        <a16:creationId xmlns:a16="http://schemas.microsoft.com/office/drawing/2014/main" id="{878595E3-F8FB-945A-E0A3-3DCE1697DD56}"/>
                      </a:ext>
                    </a:extLst>
                  </p:cNvPr>
                  <p:cNvPicPr/>
                  <p:nvPr/>
                </p:nvPicPr>
                <p:blipFill>
                  <a:blip r:embed="rId179"/>
                  <a:stretch>
                    <a:fillRect/>
                  </a:stretch>
                </p:blipFill>
                <p:spPr>
                  <a:xfrm>
                    <a:off x="4602261" y="3868011"/>
                    <a:ext cx="821880" cy="1607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0">
                <p14:nvContentPartPr>
                  <p14:cNvPr id="105" name="Ink 104">
                    <a:extLst>
                      <a:ext uri="{FF2B5EF4-FFF2-40B4-BE49-F238E27FC236}">
                        <a16:creationId xmlns:a16="http://schemas.microsoft.com/office/drawing/2014/main" id="{66DBAED5-9820-E750-096B-C77DCAD92D53}"/>
                      </a:ext>
                    </a:extLst>
                  </p14:cNvPr>
                  <p14:cNvContentPartPr/>
                  <p14:nvPr/>
                </p14:nvContentPartPr>
                <p14:xfrm>
                  <a:off x="5302821" y="1614051"/>
                  <a:ext cx="128160" cy="1796400"/>
                </p14:xfrm>
              </p:contentPart>
            </mc:Choice>
            <mc:Fallback xmlns="">
              <p:pic>
                <p:nvPicPr>
                  <p:cNvPr id="105" name="Ink 104">
                    <a:extLst>
                      <a:ext uri="{FF2B5EF4-FFF2-40B4-BE49-F238E27FC236}">
                        <a16:creationId xmlns:a16="http://schemas.microsoft.com/office/drawing/2014/main" id="{66DBAED5-9820-E750-096B-C77DCAD92D53}"/>
                      </a:ext>
                    </a:extLst>
                  </p:cNvPr>
                  <p:cNvPicPr/>
                  <p:nvPr/>
                </p:nvPicPr>
                <p:blipFill>
                  <a:blip r:embed="rId181"/>
                  <a:stretch>
                    <a:fillRect/>
                  </a:stretch>
                </p:blipFill>
                <p:spPr>
                  <a:xfrm>
                    <a:off x="5267181" y="1578051"/>
                    <a:ext cx="199800" cy="1868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2">
                <p14:nvContentPartPr>
                  <p14:cNvPr id="109" name="Ink 108">
                    <a:extLst>
                      <a:ext uri="{FF2B5EF4-FFF2-40B4-BE49-F238E27FC236}">
                        <a16:creationId xmlns:a16="http://schemas.microsoft.com/office/drawing/2014/main" id="{31532361-296F-CC04-38C8-49F97AE7F283}"/>
                      </a:ext>
                    </a:extLst>
                  </p14:cNvPr>
                  <p14:cNvContentPartPr/>
                  <p14:nvPr/>
                </p14:nvContentPartPr>
                <p14:xfrm>
                  <a:off x="4078461" y="1650411"/>
                  <a:ext cx="396000" cy="1321200"/>
                </p14:xfrm>
              </p:contentPart>
            </mc:Choice>
            <mc:Fallback xmlns="">
              <p:pic>
                <p:nvPicPr>
                  <p:cNvPr id="109" name="Ink 108">
                    <a:extLst>
                      <a:ext uri="{FF2B5EF4-FFF2-40B4-BE49-F238E27FC236}">
                        <a16:creationId xmlns:a16="http://schemas.microsoft.com/office/drawing/2014/main" id="{31532361-296F-CC04-38C8-49F97AE7F283}"/>
                      </a:ext>
                    </a:extLst>
                  </p:cNvPr>
                  <p:cNvPicPr/>
                  <p:nvPr/>
                </p:nvPicPr>
                <p:blipFill>
                  <a:blip r:embed="rId183"/>
                  <a:stretch>
                    <a:fillRect/>
                  </a:stretch>
                </p:blipFill>
                <p:spPr>
                  <a:xfrm>
                    <a:off x="4042821" y="1614411"/>
                    <a:ext cx="467640" cy="1392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4">
                <p14:nvContentPartPr>
                  <p14:cNvPr id="112" name="Ink 111">
                    <a:extLst>
                      <a:ext uri="{FF2B5EF4-FFF2-40B4-BE49-F238E27FC236}">
                        <a16:creationId xmlns:a16="http://schemas.microsoft.com/office/drawing/2014/main" id="{425D1542-E27E-14DD-EFCA-D2585AF212D9}"/>
                      </a:ext>
                    </a:extLst>
                  </p14:cNvPr>
                  <p14:cNvContentPartPr/>
                  <p14:nvPr/>
                </p14:nvContentPartPr>
                <p14:xfrm>
                  <a:off x="4038872" y="2035395"/>
                  <a:ext cx="361800" cy="1270800"/>
                </p14:xfrm>
              </p:contentPart>
            </mc:Choice>
            <mc:Fallback xmlns="">
              <p:pic>
                <p:nvPicPr>
                  <p:cNvPr id="112" name="Ink 111">
                    <a:extLst>
                      <a:ext uri="{FF2B5EF4-FFF2-40B4-BE49-F238E27FC236}">
                        <a16:creationId xmlns:a16="http://schemas.microsoft.com/office/drawing/2014/main" id="{425D1542-E27E-14DD-EFCA-D2585AF212D9}"/>
                      </a:ext>
                    </a:extLst>
                  </p:cNvPr>
                  <p:cNvPicPr/>
                  <p:nvPr/>
                </p:nvPicPr>
                <p:blipFill>
                  <a:blip r:embed="rId185"/>
                  <a:stretch>
                    <a:fillRect/>
                  </a:stretch>
                </p:blipFill>
                <p:spPr>
                  <a:xfrm>
                    <a:off x="4002872" y="1999755"/>
                    <a:ext cx="433440" cy="1342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6">
                <p14:nvContentPartPr>
                  <p14:cNvPr id="113" name="Ink 112">
                    <a:extLst>
                      <a:ext uri="{FF2B5EF4-FFF2-40B4-BE49-F238E27FC236}">
                        <a16:creationId xmlns:a16="http://schemas.microsoft.com/office/drawing/2014/main" id="{491783A8-1709-50F1-FEB4-DA80786E4BD9}"/>
                      </a:ext>
                    </a:extLst>
                  </p14:cNvPr>
                  <p14:cNvContentPartPr/>
                  <p14:nvPr/>
                </p14:nvContentPartPr>
                <p14:xfrm>
                  <a:off x="3640701" y="3256731"/>
                  <a:ext cx="1567080" cy="2271240"/>
                </p14:xfrm>
              </p:contentPart>
            </mc:Choice>
            <mc:Fallback xmlns="">
              <p:pic>
                <p:nvPicPr>
                  <p:cNvPr id="113" name="Ink 112">
                    <a:extLst>
                      <a:ext uri="{FF2B5EF4-FFF2-40B4-BE49-F238E27FC236}">
                        <a16:creationId xmlns:a16="http://schemas.microsoft.com/office/drawing/2014/main" id="{491783A8-1709-50F1-FEB4-DA80786E4BD9}"/>
                      </a:ext>
                    </a:extLst>
                  </p:cNvPr>
                  <p:cNvPicPr/>
                  <p:nvPr/>
                </p:nvPicPr>
                <p:blipFill>
                  <a:blip r:embed="rId187"/>
                  <a:stretch>
                    <a:fillRect/>
                  </a:stretch>
                </p:blipFill>
                <p:spPr>
                  <a:xfrm>
                    <a:off x="3605061" y="3221091"/>
                    <a:ext cx="1638720" cy="2342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8">
                <p14:nvContentPartPr>
                  <p14:cNvPr id="153" name="Ink 152">
                    <a:extLst>
                      <a:ext uri="{FF2B5EF4-FFF2-40B4-BE49-F238E27FC236}">
                        <a16:creationId xmlns:a16="http://schemas.microsoft.com/office/drawing/2014/main" id="{B0C52CEC-2602-2556-41F9-B91F220EAC63}"/>
                      </a:ext>
                    </a:extLst>
                  </p14:cNvPr>
                  <p14:cNvContentPartPr/>
                  <p14:nvPr/>
                </p14:nvContentPartPr>
                <p14:xfrm>
                  <a:off x="4344141" y="3838851"/>
                  <a:ext cx="942120" cy="1575000"/>
                </p14:xfrm>
              </p:contentPart>
            </mc:Choice>
            <mc:Fallback xmlns="">
              <p:pic>
                <p:nvPicPr>
                  <p:cNvPr id="153" name="Ink 152">
                    <a:extLst>
                      <a:ext uri="{FF2B5EF4-FFF2-40B4-BE49-F238E27FC236}">
                        <a16:creationId xmlns:a16="http://schemas.microsoft.com/office/drawing/2014/main" id="{B0C52CEC-2602-2556-41F9-B91F220EAC63}"/>
                      </a:ext>
                    </a:extLst>
                  </p:cNvPr>
                  <p:cNvPicPr/>
                  <p:nvPr/>
                </p:nvPicPr>
                <p:blipFill>
                  <a:blip r:embed="rId189"/>
                  <a:stretch>
                    <a:fillRect/>
                  </a:stretch>
                </p:blipFill>
                <p:spPr>
                  <a:xfrm>
                    <a:off x="4308501" y="3803211"/>
                    <a:ext cx="1013760" cy="164664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58821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50"/>
    </mc:Choice>
    <mc:Fallback xmlns="">
      <p:transition advClick="0" advTm="85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04FDCD2-2A59-CC47-FAD8-6E4B4BBDEEA5}"/>
              </a:ext>
            </a:extLst>
          </p:cNvPr>
          <p:cNvGrpSpPr/>
          <p:nvPr/>
        </p:nvGrpSpPr>
        <p:grpSpPr>
          <a:xfrm>
            <a:off x="5432216" y="5767057"/>
            <a:ext cx="1231134" cy="882459"/>
            <a:chOff x="5473223" y="5657931"/>
            <a:chExt cx="1149120" cy="99158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21E742D-DE1B-B014-162C-8638CE3BEE86}"/>
                </a:ext>
              </a:extLst>
            </p:cNvPr>
            <p:cNvGrpSpPr/>
            <p:nvPr/>
          </p:nvGrpSpPr>
          <p:grpSpPr>
            <a:xfrm>
              <a:off x="5473223" y="5657931"/>
              <a:ext cx="1149120" cy="928080"/>
              <a:chOff x="5473223" y="5657931"/>
              <a:chExt cx="1149120" cy="9280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">
                <p14:nvContentPartPr>
                  <p14:cNvPr id="3" name="Ink 2">
                    <a:extLst>
                      <a:ext uri="{FF2B5EF4-FFF2-40B4-BE49-F238E27FC236}">
                        <a16:creationId xmlns:a16="http://schemas.microsoft.com/office/drawing/2014/main" id="{9A1BDC5D-E896-996F-F896-E6B080FF8F67}"/>
                      </a:ext>
                    </a:extLst>
                  </p14:cNvPr>
                  <p14:cNvContentPartPr/>
                  <p14:nvPr/>
                </p14:nvContentPartPr>
                <p14:xfrm>
                  <a:off x="5473223" y="5657931"/>
                  <a:ext cx="800640" cy="617760"/>
                </p14:xfrm>
              </p:contentPart>
            </mc:Choice>
            <mc:Fallback xmlns="">
              <p:pic>
                <p:nvPicPr>
                  <p:cNvPr id="3" name="Ink 2">
                    <a:extLst>
                      <a:ext uri="{FF2B5EF4-FFF2-40B4-BE49-F238E27FC236}">
                        <a16:creationId xmlns:a16="http://schemas.microsoft.com/office/drawing/2014/main" id="{9A1BDC5D-E896-996F-F896-E6B080FF8F67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410223" y="5595291"/>
                    <a:ext cx="926280" cy="743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4" name="Ink 3">
                    <a:extLst>
                      <a:ext uri="{FF2B5EF4-FFF2-40B4-BE49-F238E27FC236}">
                        <a16:creationId xmlns:a16="http://schemas.microsoft.com/office/drawing/2014/main" id="{34458621-42AB-E848-CDF4-5FCA060AF402}"/>
                      </a:ext>
                    </a:extLst>
                  </p14:cNvPr>
                  <p14:cNvContentPartPr/>
                  <p14:nvPr/>
                </p14:nvContentPartPr>
                <p14:xfrm>
                  <a:off x="5848343" y="5710131"/>
                  <a:ext cx="774000" cy="549000"/>
                </p14:xfrm>
              </p:contentPart>
            </mc:Choice>
            <mc:Fallback xmlns="">
              <p:pic>
                <p:nvPicPr>
                  <p:cNvPr id="4" name="Ink 3">
                    <a:extLst>
                      <a:ext uri="{FF2B5EF4-FFF2-40B4-BE49-F238E27FC236}">
                        <a16:creationId xmlns:a16="http://schemas.microsoft.com/office/drawing/2014/main" id="{34458621-42AB-E848-CDF4-5FCA060AF402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785343" y="5647491"/>
                    <a:ext cx="899640" cy="674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6" name="Ink 5">
                    <a:extLst>
                      <a:ext uri="{FF2B5EF4-FFF2-40B4-BE49-F238E27FC236}">
                        <a16:creationId xmlns:a16="http://schemas.microsoft.com/office/drawing/2014/main" id="{6237311D-53D6-14D0-AA02-731841FA93EE}"/>
                      </a:ext>
                    </a:extLst>
                  </p14:cNvPr>
                  <p14:cNvContentPartPr/>
                  <p14:nvPr/>
                </p14:nvContentPartPr>
                <p14:xfrm>
                  <a:off x="5843303" y="5868891"/>
                  <a:ext cx="508680" cy="287640"/>
                </p14:xfrm>
              </p:contentPart>
            </mc:Choice>
            <mc:Fallback xmlns="">
              <p:pic>
                <p:nvPicPr>
                  <p:cNvPr id="6" name="Ink 5">
                    <a:extLst>
                      <a:ext uri="{FF2B5EF4-FFF2-40B4-BE49-F238E27FC236}">
                        <a16:creationId xmlns:a16="http://schemas.microsoft.com/office/drawing/2014/main" id="{6237311D-53D6-14D0-AA02-731841FA93EE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5780663" y="5805891"/>
                    <a:ext cx="634320" cy="413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7" name="Ink 6">
                    <a:extLst>
                      <a:ext uri="{FF2B5EF4-FFF2-40B4-BE49-F238E27FC236}">
                        <a16:creationId xmlns:a16="http://schemas.microsoft.com/office/drawing/2014/main" id="{7919A62E-BE56-E25C-AB54-E43B54C2B147}"/>
                      </a:ext>
                    </a:extLst>
                  </p14:cNvPr>
                  <p14:cNvContentPartPr/>
                  <p14:nvPr/>
                </p14:nvContentPartPr>
                <p14:xfrm>
                  <a:off x="5636303" y="5853051"/>
                  <a:ext cx="5040" cy="19440"/>
                </p14:xfrm>
              </p:contentPart>
            </mc:Choice>
            <mc:Fallback xmlns="">
              <p:pic>
                <p:nvPicPr>
                  <p:cNvPr id="7" name="Ink 6">
                    <a:extLst>
                      <a:ext uri="{FF2B5EF4-FFF2-40B4-BE49-F238E27FC236}">
                        <a16:creationId xmlns:a16="http://schemas.microsoft.com/office/drawing/2014/main" id="{7919A62E-BE56-E25C-AB54-E43B54C2B147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5573663" y="5790051"/>
                    <a:ext cx="130680" cy="145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9" name="Ink 8">
                    <a:extLst>
                      <a:ext uri="{FF2B5EF4-FFF2-40B4-BE49-F238E27FC236}">
                        <a16:creationId xmlns:a16="http://schemas.microsoft.com/office/drawing/2014/main" id="{6A6297F3-F669-F628-EE55-1AA6C1596F75}"/>
                      </a:ext>
                    </a:extLst>
                  </p14:cNvPr>
                  <p14:cNvContentPartPr/>
                  <p14:nvPr/>
                </p14:nvContentPartPr>
                <p14:xfrm>
                  <a:off x="5804783" y="6289011"/>
                  <a:ext cx="212400" cy="283320"/>
                </p14:xfrm>
              </p:contentPart>
            </mc:Choice>
            <mc:Fallback xmlns="">
              <p:pic>
                <p:nvPicPr>
                  <p:cNvPr id="9" name="Ink 8">
                    <a:extLst>
                      <a:ext uri="{FF2B5EF4-FFF2-40B4-BE49-F238E27FC236}">
                        <a16:creationId xmlns:a16="http://schemas.microsoft.com/office/drawing/2014/main" id="{6A6297F3-F669-F628-EE55-1AA6C1596F75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5742143" y="6226371"/>
                    <a:ext cx="338040" cy="408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11" name="Ink 10">
                    <a:extLst>
                      <a:ext uri="{FF2B5EF4-FFF2-40B4-BE49-F238E27FC236}">
                        <a16:creationId xmlns:a16="http://schemas.microsoft.com/office/drawing/2014/main" id="{B3FC134B-5F2A-85D7-512B-E7BD271D7AAC}"/>
                      </a:ext>
                    </a:extLst>
                  </p14:cNvPr>
                  <p14:cNvContentPartPr/>
                  <p14:nvPr/>
                </p14:nvContentPartPr>
                <p14:xfrm>
                  <a:off x="6103583" y="6274971"/>
                  <a:ext cx="128160" cy="311040"/>
                </p14:xfrm>
              </p:contentPart>
            </mc:Choice>
            <mc:Fallback xmlns="">
              <p:pic>
                <p:nvPicPr>
                  <p:cNvPr id="11" name="Ink 10">
                    <a:extLst>
                      <a:ext uri="{FF2B5EF4-FFF2-40B4-BE49-F238E27FC236}">
                        <a16:creationId xmlns:a16="http://schemas.microsoft.com/office/drawing/2014/main" id="{B3FC134B-5F2A-85D7-512B-E7BD271D7AAC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6040943" y="6211971"/>
                    <a:ext cx="253800" cy="436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743C4D03-17A5-CD6F-37D5-F5CBCF1C0FD5}"/>
                      </a:ext>
                    </a:extLst>
                  </p14:cNvPr>
                  <p14:cNvContentPartPr/>
                  <p14:nvPr/>
                </p14:nvContentPartPr>
                <p14:xfrm>
                  <a:off x="5547023" y="5897331"/>
                  <a:ext cx="24480" cy="5904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743C4D03-17A5-CD6F-37D5-F5CBCF1C0FD5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5484383" y="5834691"/>
                    <a:ext cx="150120" cy="18468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5A95D6D-8FC4-9E47-640C-DEECFF005D62}"/>
                </a:ext>
              </a:extLst>
            </p:cNvPr>
            <p:cNvGrpSpPr/>
            <p:nvPr/>
          </p:nvGrpSpPr>
          <p:grpSpPr>
            <a:xfrm>
              <a:off x="5829384" y="6502276"/>
              <a:ext cx="411480" cy="147240"/>
              <a:chOff x="5829384" y="6502276"/>
              <a:chExt cx="411480" cy="1472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43" name="Ink 42">
                    <a:extLst>
                      <a:ext uri="{FF2B5EF4-FFF2-40B4-BE49-F238E27FC236}">
                        <a16:creationId xmlns:a16="http://schemas.microsoft.com/office/drawing/2014/main" id="{B3BE4C9E-22B5-D8D9-5D8E-50ED9D7E41A5}"/>
                      </a:ext>
                    </a:extLst>
                  </p14:cNvPr>
                  <p14:cNvContentPartPr/>
                  <p14:nvPr/>
                </p14:nvContentPartPr>
                <p14:xfrm>
                  <a:off x="5835864" y="6526756"/>
                  <a:ext cx="153360" cy="30240"/>
                </p14:xfrm>
              </p:contentPart>
            </mc:Choice>
            <mc:Fallback xmlns="">
              <p:pic>
                <p:nvPicPr>
                  <p:cNvPr id="43" name="Ink 42">
                    <a:extLst>
                      <a:ext uri="{FF2B5EF4-FFF2-40B4-BE49-F238E27FC236}">
                        <a16:creationId xmlns:a16="http://schemas.microsoft.com/office/drawing/2014/main" id="{B3BE4C9E-22B5-D8D9-5D8E-50ED9D7E41A5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5800224" y="6490756"/>
                    <a:ext cx="225000" cy="101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44" name="Ink 43">
                    <a:extLst>
                      <a:ext uri="{FF2B5EF4-FFF2-40B4-BE49-F238E27FC236}">
                        <a16:creationId xmlns:a16="http://schemas.microsoft.com/office/drawing/2014/main" id="{81C24990-F341-D274-B4B0-38B0A70DAF9E}"/>
                      </a:ext>
                    </a:extLst>
                  </p14:cNvPr>
                  <p14:cNvContentPartPr/>
                  <p14:nvPr/>
                </p14:nvContentPartPr>
                <p14:xfrm>
                  <a:off x="5829384" y="6586876"/>
                  <a:ext cx="174240" cy="55440"/>
                </p14:xfrm>
              </p:contentPart>
            </mc:Choice>
            <mc:Fallback xmlns="">
              <p:pic>
                <p:nvPicPr>
                  <p:cNvPr id="44" name="Ink 43">
                    <a:extLst>
                      <a:ext uri="{FF2B5EF4-FFF2-40B4-BE49-F238E27FC236}">
                        <a16:creationId xmlns:a16="http://schemas.microsoft.com/office/drawing/2014/main" id="{81C24990-F341-D274-B4B0-38B0A70DAF9E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5793384" y="6550876"/>
                    <a:ext cx="245880" cy="127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57D9E9F8-DD3B-6AA6-BF55-49D9F28CEEE8}"/>
                      </a:ext>
                    </a:extLst>
                  </p14:cNvPr>
                  <p14:cNvContentPartPr/>
                  <p14:nvPr/>
                </p14:nvContentPartPr>
                <p14:xfrm>
                  <a:off x="6084624" y="6502276"/>
                  <a:ext cx="131040" cy="56520"/>
                </p14:xfrm>
              </p:contentPart>
            </mc:Choice>
            <mc:Fallback xmlns=""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57D9E9F8-DD3B-6AA6-BF55-49D9F28CEEE8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6048984" y="6466636"/>
                    <a:ext cx="202680" cy="128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AC9363DA-A484-7073-ED6A-F42A818C21AC}"/>
                      </a:ext>
                    </a:extLst>
                  </p14:cNvPr>
                  <p14:cNvContentPartPr/>
                  <p14:nvPr/>
                </p14:nvContentPartPr>
                <p14:xfrm>
                  <a:off x="6202704" y="6519556"/>
                  <a:ext cx="38160" cy="129960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AC9363DA-A484-7073-ED6A-F42A818C21AC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6166704" y="6483556"/>
                    <a:ext cx="109800" cy="2016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63E91710-4786-0162-9850-EF8779E18A66}"/>
                    </a:ext>
                  </a:extLst>
                </p14:cNvPr>
                <p14:cNvContentPartPr/>
                <p14:nvPr/>
              </p14:nvContentPartPr>
              <p14:xfrm>
                <a:off x="5602909" y="5718653"/>
                <a:ext cx="975960" cy="4543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63E91710-4786-0162-9850-EF8779E18A6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535694" y="5556829"/>
                  <a:ext cx="1110054" cy="77756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B52F029-4F67-2592-B585-BC80DA9F4A43}"/>
                    </a:ext>
                  </a:extLst>
                </p14:cNvPr>
                <p14:cNvContentPartPr/>
                <p14:nvPr/>
              </p14:nvContentPartPr>
              <p14:xfrm>
                <a:off x="5588509" y="5835653"/>
                <a:ext cx="610920" cy="3906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B52F029-4F67-2592-B585-BC80DA9F4A4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521301" y="5673914"/>
                  <a:ext cx="745000" cy="71367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6A6B1F8-40AA-518F-C8E3-5CBCAC5172DC}"/>
              </a:ext>
            </a:extLst>
          </p:cNvPr>
          <p:cNvGrpSpPr/>
          <p:nvPr/>
        </p:nvGrpSpPr>
        <p:grpSpPr>
          <a:xfrm>
            <a:off x="625921" y="715224"/>
            <a:ext cx="10980622" cy="5412507"/>
            <a:chOff x="480714" y="985509"/>
            <a:chExt cx="11271035" cy="514222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363497D-00A3-0A3D-6D5A-1D0180D78259}"/>
                    </a:ext>
                  </a:extLst>
                </p14:cNvPr>
                <p14:cNvContentPartPr/>
                <p14:nvPr/>
              </p14:nvContentPartPr>
              <p14:xfrm>
                <a:off x="950061" y="1658331"/>
                <a:ext cx="4760280" cy="43189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363497D-00A3-0A3D-6D5A-1D0180D7825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57686" y="1487312"/>
                  <a:ext cx="4944661" cy="466061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1219AD0-96B0-68EE-CE1C-AAA8961B7D85}"/>
                    </a:ext>
                  </a:extLst>
                </p14:cNvPr>
                <p14:cNvContentPartPr/>
                <p14:nvPr/>
              </p14:nvContentPartPr>
              <p14:xfrm>
                <a:off x="2182172" y="2746525"/>
                <a:ext cx="214920" cy="1486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1219AD0-96B0-68EE-CE1C-AAA8961B7D8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117437" y="2686711"/>
                  <a:ext cx="344020" cy="26796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52E8629-E751-26AA-5F8D-0772E62C644F}"/>
                    </a:ext>
                  </a:extLst>
                </p14:cNvPr>
                <p14:cNvContentPartPr/>
                <p14:nvPr/>
              </p14:nvContentPartPr>
              <p14:xfrm>
                <a:off x="1980212" y="2598565"/>
                <a:ext cx="754560" cy="12870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52E8629-E751-26AA-5F8D-0772E62C644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915546" y="2538697"/>
                  <a:ext cx="883523" cy="140639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387CB99-E6DD-C6BD-C7B1-7D15D31601E8}"/>
                    </a:ext>
                  </a:extLst>
                </p14:cNvPr>
                <p14:cNvContentPartPr/>
                <p14:nvPr/>
              </p14:nvContentPartPr>
              <p14:xfrm rot="21150415">
                <a:off x="5234110" y="985509"/>
                <a:ext cx="2235746" cy="2870847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387CB99-E6DD-C6BD-C7B1-7D15D31601E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 rot="21150415">
                  <a:off x="5169440" y="925657"/>
                  <a:ext cx="2364717" cy="299020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BACA460-1ED4-2CC4-7634-AA96B715CF01}"/>
                    </a:ext>
                  </a:extLst>
                </p14:cNvPr>
                <p14:cNvContentPartPr/>
                <p14:nvPr/>
              </p14:nvContentPartPr>
              <p14:xfrm rot="20990938">
                <a:off x="7107236" y="1473211"/>
                <a:ext cx="1693628" cy="1938398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BACA460-1ED4-2CC4-7634-AA96B715CF0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 rot="20990938">
                  <a:off x="7042566" y="1413363"/>
                  <a:ext cx="1822599" cy="2057752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B16DF3F-14AA-7255-EB1B-AEC4DC269C14}"/>
                </a:ext>
              </a:extLst>
            </p:cNvPr>
            <p:cNvGrpSpPr/>
            <p:nvPr/>
          </p:nvGrpSpPr>
          <p:grpSpPr>
            <a:xfrm>
              <a:off x="8661674" y="2280960"/>
              <a:ext cx="1477080" cy="1365480"/>
              <a:chOff x="8782833" y="2378049"/>
              <a:chExt cx="1477080" cy="13654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155" name="Ink 154">
                    <a:extLst>
                      <a:ext uri="{FF2B5EF4-FFF2-40B4-BE49-F238E27FC236}">
                        <a16:creationId xmlns:a16="http://schemas.microsoft.com/office/drawing/2014/main" id="{2EC38D89-A36D-D4C4-ECDE-227DDEC9DE0E}"/>
                      </a:ext>
                    </a:extLst>
                  </p14:cNvPr>
                  <p14:cNvContentPartPr/>
                  <p14:nvPr/>
                </p14:nvContentPartPr>
                <p14:xfrm rot="20910866">
                  <a:off x="8782833" y="2378049"/>
                  <a:ext cx="1477080" cy="1365480"/>
                </p14:xfrm>
              </p:contentPart>
            </mc:Choice>
            <mc:Fallback xmlns="">
              <p:pic>
                <p:nvPicPr>
                  <p:cNvPr id="626" name="Ink 625">
                    <a:extLst>
                      <a:ext uri="{FF2B5EF4-FFF2-40B4-BE49-F238E27FC236}">
                        <a16:creationId xmlns:a16="http://schemas.microsoft.com/office/drawing/2014/main" id="{D3540E03-6561-8AD8-6E90-495EF58B4AC1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 rot="20910866">
                    <a:off x="8719833" y="2315049"/>
                    <a:ext cx="1602720" cy="1491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2">
                <p14:nvContentPartPr>
                  <p14:cNvPr id="156" name="Ink 155">
                    <a:extLst>
                      <a:ext uri="{FF2B5EF4-FFF2-40B4-BE49-F238E27FC236}">
                        <a16:creationId xmlns:a16="http://schemas.microsoft.com/office/drawing/2014/main" id="{BC6A5D92-C721-D77A-1612-A01B1C4A35FD}"/>
                      </a:ext>
                    </a:extLst>
                  </p14:cNvPr>
                  <p14:cNvContentPartPr/>
                  <p14:nvPr/>
                </p14:nvContentPartPr>
                <p14:xfrm rot="20910866">
                  <a:off x="9003263" y="2642506"/>
                  <a:ext cx="524160" cy="404640"/>
                </p14:xfrm>
              </p:contentPart>
            </mc:Choice>
            <mc:Fallback xmlns="">
              <p:pic>
                <p:nvPicPr>
                  <p:cNvPr id="627" name="Ink 626">
                    <a:extLst>
                      <a:ext uri="{FF2B5EF4-FFF2-40B4-BE49-F238E27FC236}">
                        <a16:creationId xmlns:a16="http://schemas.microsoft.com/office/drawing/2014/main" id="{C7EDD75C-385F-5B8F-FCFB-474D349FE0FD}"/>
                      </a:ext>
                    </a:extLst>
                  </p:cNvPr>
                  <p:cNvPicPr/>
                  <p:nvPr/>
                </p:nvPicPr>
                <p:blipFill>
                  <a:blip r:embed="rId63"/>
                  <a:stretch>
                    <a:fillRect/>
                  </a:stretch>
                </p:blipFill>
                <p:spPr>
                  <a:xfrm rot="20910866">
                    <a:off x="8940263" y="2579506"/>
                    <a:ext cx="649800" cy="53028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897533A-F7A6-E615-2D3C-15D1BA0C65C5}"/>
                    </a:ext>
                  </a:extLst>
                </p14:cNvPr>
                <p14:cNvContentPartPr/>
                <p14:nvPr/>
              </p14:nvContentPartPr>
              <p14:xfrm rot="20910866">
                <a:off x="9519938" y="2840623"/>
                <a:ext cx="1302840" cy="12772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897533A-F7A6-E615-2D3C-15D1BA0C65C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 rot="20910866">
                  <a:off x="9455295" y="2780761"/>
                  <a:ext cx="1431757" cy="13966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8CF044C-4F0D-1259-C311-9C8D20242D7D}"/>
                    </a:ext>
                  </a:extLst>
                </p14:cNvPr>
                <p14:cNvContentPartPr/>
                <p14:nvPr/>
              </p14:nvContentPartPr>
              <p14:xfrm rot="20910866">
                <a:off x="10635749" y="2870165"/>
                <a:ext cx="1116000" cy="10645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8CF044C-4F0D-1259-C311-9C8D20242D7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 rot="20910866">
                  <a:off x="10571080" y="2810303"/>
                  <a:ext cx="1244968" cy="118390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1261288-CF34-B002-B431-6C936F7C7429}"/>
                    </a:ext>
                  </a:extLst>
                </p14:cNvPr>
                <p14:cNvContentPartPr/>
                <p14:nvPr/>
              </p14:nvContentPartPr>
              <p14:xfrm rot="20910866">
                <a:off x="10332493" y="4264636"/>
                <a:ext cx="318600" cy="1908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1261288-CF34-B002-B431-6C936F7C742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 rot="20910866">
                  <a:off x="10267737" y="4204797"/>
                  <a:ext cx="447742" cy="31013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61EC6CB-9B71-CD77-F204-EA806D12FD2B}"/>
                    </a:ext>
                  </a:extLst>
                </p14:cNvPr>
                <p14:cNvContentPartPr/>
                <p14:nvPr/>
              </p14:nvContentPartPr>
              <p14:xfrm>
                <a:off x="5406594" y="2029491"/>
                <a:ext cx="1089360" cy="17017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61EC6CB-9B71-CD77-F204-EA806D12FD2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332689" y="1892669"/>
                  <a:ext cx="1236801" cy="197502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DDD9E03-D4E0-7E8F-4DEF-177A2F0EED9A}"/>
                    </a:ext>
                  </a:extLst>
                </p14:cNvPr>
                <p14:cNvContentPartPr/>
                <p14:nvPr/>
              </p14:nvContentPartPr>
              <p14:xfrm>
                <a:off x="6328914" y="2076651"/>
                <a:ext cx="668520" cy="16372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DDD9E03-D4E0-7E8F-4DEF-177A2F0EED9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255004" y="1939869"/>
                  <a:ext cx="815971" cy="191050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B1575D6-58E8-E545-7119-3E06A11CD400}"/>
                    </a:ext>
                  </a:extLst>
                </p14:cNvPr>
                <p14:cNvContentPartPr/>
                <p14:nvPr/>
              </p14:nvContentPartPr>
              <p14:xfrm>
                <a:off x="5888274" y="1008171"/>
                <a:ext cx="1351440" cy="12420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B1575D6-58E8-E545-7119-3E06A11CD40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814364" y="871349"/>
                  <a:ext cx="1498890" cy="151530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2CC694B-8864-CE9D-F558-98C1E841680D}"/>
                    </a:ext>
                  </a:extLst>
                </p14:cNvPr>
                <p14:cNvContentPartPr/>
                <p14:nvPr/>
              </p14:nvContentPartPr>
              <p14:xfrm>
                <a:off x="8720394" y="2295171"/>
                <a:ext cx="1296000" cy="1341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2CC694B-8864-CE9D-F558-98C1E841680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646485" y="2158331"/>
                  <a:ext cx="1443449" cy="16150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52FBCD9D-67E2-65E2-B9C4-4B3F13EFE61B}"/>
                    </a:ext>
                  </a:extLst>
                </p14:cNvPr>
                <p14:cNvContentPartPr/>
                <p14:nvPr/>
              </p14:nvContentPartPr>
              <p14:xfrm>
                <a:off x="10334634" y="4307931"/>
                <a:ext cx="292320" cy="1332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52FBCD9D-67E2-65E2-B9C4-4B3F13EFE61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260722" y="4170964"/>
                  <a:ext cx="439773" cy="40679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F5F6C38-32D6-C99C-8902-1564BF1C6BDF}"/>
                    </a:ext>
                  </a:extLst>
                </p14:cNvPr>
                <p14:cNvContentPartPr/>
                <p14:nvPr/>
              </p14:nvContentPartPr>
              <p14:xfrm>
                <a:off x="10790034" y="2808891"/>
                <a:ext cx="848520" cy="11617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F5F6C38-32D6-C99C-8902-1564BF1C6BD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716089" y="2672097"/>
                  <a:ext cx="996040" cy="14349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A1E6766-F35C-FFD3-E430-C4DB7BFD85C4}"/>
                    </a:ext>
                  </a:extLst>
                </p14:cNvPr>
                <p14:cNvContentPartPr/>
                <p14:nvPr/>
              </p14:nvContentPartPr>
              <p14:xfrm>
                <a:off x="7175994" y="1534131"/>
                <a:ext cx="1471320" cy="17506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A1E6766-F35C-FFD3-E430-C4DB7BFD85C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102114" y="1397332"/>
                  <a:ext cx="1618711" cy="202393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E21E9C9-004A-D20A-9D61-4FFEED19A379}"/>
                    </a:ext>
                  </a:extLst>
                </p14:cNvPr>
                <p14:cNvContentPartPr/>
                <p14:nvPr/>
              </p14:nvContentPartPr>
              <p14:xfrm>
                <a:off x="9609954" y="3370131"/>
                <a:ext cx="977760" cy="7329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E21E9C9-004A-D20A-9D61-4FFEED19A37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536077" y="3233321"/>
                  <a:ext cx="1125144" cy="10062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EC91A5D8-C1CB-ECF3-F222-1F400EE4CB9A}"/>
                    </a:ext>
                  </a:extLst>
                </p14:cNvPr>
                <p14:cNvContentPartPr/>
                <p14:nvPr/>
              </p14:nvContentPartPr>
              <p14:xfrm>
                <a:off x="9985794" y="2815731"/>
                <a:ext cx="742680" cy="7765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EC91A5D8-C1CB-ECF3-F222-1F400EE4CB9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911895" y="2678899"/>
                  <a:ext cx="890108" cy="104984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A23F1F5-AEC6-B763-7430-F36364037DD8}"/>
                    </a:ext>
                  </a:extLst>
                </p14:cNvPr>
                <p14:cNvContentPartPr/>
                <p14:nvPr/>
              </p14:nvContentPartPr>
              <p14:xfrm rot="21302743">
                <a:off x="498452" y="2506765"/>
                <a:ext cx="1751760" cy="21276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A23F1F5-AEC6-B763-7430-F36364037DD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 rot="21302743">
                  <a:off x="433791" y="2446905"/>
                  <a:ext cx="1880713" cy="224697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DEAD76E-843F-839A-94B7-8C83E7B56C33}"/>
                    </a:ext>
                  </a:extLst>
                </p14:cNvPr>
                <p14:cNvContentPartPr/>
                <p14:nvPr/>
              </p14:nvContentPartPr>
              <p14:xfrm rot="21177616">
                <a:off x="4179447" y="1361579"/>
                <a:ext cx="1228320" cy="25614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DEAD76E-843F-839A-94B7-8C83E7B56C33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 rot="21177616">
                  <a:off x="4114779" y="1301725"/>
                  <a:ext cx="1357286" cy="268076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ED54A88-DA7A-4169-6E47-792DEA37D2F4}"/>
                    </a:ext>
                  </a:extLst>
                </p14:cNvPr>
                <p14:cNvContentPartPr/>
                <p14:nvPr/>
              </p14:nvContentPartPr>
              <p14:xfrm>
                <a:off x="3291594" y="1927611"/>
                <a:ext cx="707040" cy="13536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ED54A88-DA7A-4169-6E47-792DEA37D2F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217675" y="1790815"/>
                  <a:ext cx="854509" cy="162685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787FFB51-5DB5-CA51-0F72-F44D25BD5420}"/>
                    </a:ext>
                  </a:extLst>
                </p14:cNvPr>
                <p14:cNvContentPartPr/>
                <p14:nvPr/>
              </p14:nvContentPartPr>
              <p14:xfrm>
                <a:off x="2009634" y="2667051"/>
                <a:ext cx="693000" cy="11642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787FFB51-5DB5-CA51-0F72-F44D25BD542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935714" y="2530243"/>
                  <a:ext cx="840470" cy="143751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0525D692-F5C2-34B4-7DB9-C0EB064A036B}"/>
                    </a:ext>
                  </a:extLst>
                </p14:cNvPr>
                <p14:cNvContentPartPr/>
                <p14:nvPr/>
              </p14:nvContentPartPr>
              <p14:xfrm>
                <a:off x="480714" y="2608371"/>
                <a:ext cx="1214640" cy="19144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0525D692-F5C2-34B4-7DB9-C0EB064A036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06808" y="2471549"/>
                  <a:ext cx="1362082" cy="218778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1BA6C8B-EA2A-9804-47D5-E2B6E633A2E8}"/>
                    </a:ext>
                  </a:extLst>
                </p14:cNvPr>
                <p14:cNvContentPartPr/>
                <p14:nvPr/>
              </p14:nvContentPartPr>
              <p14:xfrm>
                <a:off x="1403034" y="2491731"/>
                <a:ext cx="894240" cy="19915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1BA6C8B-EA2A-9804-47D5-E2B6E633A2E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329130" y="2354927"/>
                  <a:ext cx="1041679" cy="22647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1406241-BAD4-BCAC-B5BF-F63DF46CA668}"/>
                    </a:ext>
                  </a:extLst>
                </p14:cNvPr>
                <p14:cNvContentPartPr/>
                <p14:nvPr/>
              </p14:nvContentPartPr>
              <p14:xfrm>
                <a:off x="2740074" y="2180331"/>
                <a:ext cx="422280" cy="13194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1406241-BAD4-BCAC-B5BF-F63DF46CA66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666249" y="2043535"/>
                  <a:ext cx="569561" cy="159265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A4FDD461-B0D2-26A9-78B7-955CD7CEA4B3}"/>
                    </a:ext>
                  </a:extLst>
                </p14:cNvPr>
                <p14:cNvContentPartPr/>
                <p14:nvPr/>
              </p14:nvContentPartPr>
              <p14:xfrm>
                <a:off x="4387074" y="2245491"/>
                <a:ext cx="511560" cy="16448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A4FDD461-B0D2-26A9-78B7-955CD7CEA4B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313149" y="2108678"/>
                  <a:ext cx="659040" cy="191812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6253338-8EE0-B216-C094-90B0458B2611}"/>
                    </a:ext>
                  </a:extLst>
                </p14:cNvPr>
                <p14:cNvContentPartPr/>
                <p14:nvPr/>
              </p14:nvContentPartPr>
              <p14:xfrm>
                <a:off x="4141914" y="1371411"/>
                <a:ext cx="1122480" cy="1104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6253338-8EE0-B216-C094-90B0458B261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068018" y="1234589"/>
                  <a:ext cx="1269902" cy="137814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DB5A2EE-B40F-E2EE-A9F0-84059A8DE170}"/>
                    </a:ext>
                  </a:extLst>
                </p14:cNvPr>
                <p14:cNvContentPartPr/>
                <p14:nvPr/>
              </p14:nvContentPartPr>
              <p14:xfrm>
                <a:off x="2700212" y="2151085"/>
                <a:ext cx="514440" cy="13683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DB5A2EE-B40F-E2EE-A9F0-84059A8DE17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635584" y="2091249"/>
                  <a:ext cx="643327" cy="148769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C631B0B7-63F6-E653-03F3-99BC1838A13B}"/>
                    </a:ext>
                  </a:extLst>
                </p14:cNvPr>
                <p14:cNvContentPartPr/>
                <p14:nvPr/>
              </p14:nvContentPartPr>
              <p14:xfrm>
                <a:off x="3233012" y="1881445"/>
                <a:ext cx="809280" cy="14328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C631B0B7-63F6-E653-03F3-99BC1838A13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168344" y="1821574"/>
                  <a:ext cx="938247" cy="15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A479867E-5E23-6FDD-62E4-C5C8A43FF3D7}"/>
                    </a:ext>
                  </a:extLst>
                </p14:cNvPr>
                <p14:cNvContentPartPr/>
                <p14:nvPr/>
              </p14:nvContentPartPr>
              <p14:xfrm>
                <a:off x="7164741" y="4130811"/>
                <a:ext cx="2977560" cy="18576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A479867E-5E23-6FDD-62E4-C5C8A43FF3D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128159" y="4096607"/>
                  <a:ext cx="3051094" cy="19256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9010F784-76A2-E82F-35FE-965E489A1CEC}"/>
                    </a:ext>
                  </a:extLst>
                </p14:cNvPr>
                <p14:cNvContentPartPr/>
                <p14:nvPr/>
              </p14:nvContentPartPr>
              <p14:xfrm>
                <a:off x="1526061" y="2467251"/>
                <a:ext cx="465120" cy="618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010F784-76A2-E82F-35FE-965E489A1CE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489117" y="2433062"/>
                  <a:ext cx="538638" cy="68651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B766722-E25C-A291-A3F2-E104E55487A2}"/>
                    </a:ext>
                  </a:extLst>
                </p14:cNvPr>
                <p14:cNvContentPartPr/>
                <p14:nvPr/>
              </p14:nvContentPartPr>
              <p14:xfrm>
                <a:off x="2679861" y="3283731"/>
                <a:ext cx="2316600" cy="22266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B766722-E25C-A291-A3F2-E104E55487A2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642908" y="3249870"/>
                  <a:ext cx="2390137" cy="229466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91A86A92-A147-A4FC-3DD8-E4FC07A92EDC}"/>
                    </a:ext>
                  </a:extLst>
                </p14:cNvPr>
                <p14:cNvContentPartPr/>
                <p14:nvPr/>
              </p14:nvContentPartPr>
              <p14:xfrm>
                <a:off x="1152381" y="4577931"/>
                <a:ext cx="3875040" cy="15102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91A86A92-A147-A4FC-3DD8-E4FC07A92ED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115800" y="4543725"/>
                  <a:ext cx="3948572" cy="157827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DDA4FE86-43AC-55D1-037A-EB3BC5C39DFE}"/>
                    </a:ext>
                  </a:extLst>
                </p14:cNvPr>
                <p14:cNvContentPartPr/>
                <p14:nvPr/>
              </p14:nvContentPartPr>
              <p14:xfrm>
                <a:off x="1667901" y="4318011"/>
                <a:ext cx="3336480" cy="15688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DDA4FE86-43AC-55D1-037A-EB3BC5C39DF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631318" y="4283808"/>
                  <a:ext cx="3410016" cy="163694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FC895EC-09EC-6337-4821-088741654E48}"/>
                    </a:ext>
                  </a:extLst>
                </p14:cNvPr>
                <p14:cNvContentPartPr/>
                <p14:nvPr/>
              </p14:nvContentPartPr>
              <p14:xfrm>
                <a:off x="3125181" y="2160891"/>
                <a:ext cx="299160" cy="699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FC895EC-09EC-6337-4821-088741654E4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088572" y="2127044"/>
                  <a:ext cx="372748" cy="76787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00A68721-BA6A-824D-CC4F-487C292638AB}"/>
                    </a:ext>
                  </a:extLst>
                </p14:cNvPr>
                <p14:cNvContentPartPr/>
                <p14:nvPr/>
              </p14:nvContentPartPr>
              <p14:xfrm>
                <a:off x="3125181" y="3478851"/>
                <a:ext cx="1963440" cy="20271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00A68721-BA6A-824D-CC4F-487C292638A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088602" y="3444991"/>
                  <a:ext cx="2036967" cy="209522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893AAC8-BBFC-DBD7-715E-A3A9B9119240}"/>
                    </a:ext>
                  </a:extLst>
                </p14:cNvPr>
                <p14:cNvContentPartPr/>
                <p14:nvPr/>
              </p14:nvContentPartPr>
              <p14:xfrm>
                <a:off x="2698941" y="2872971"/>
                <a:ext cx="168840" cy="3398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893AAC8-BBFC-DBD7-715E-A3A9B911924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662365" y="2839090"/>
                  <a:ext cx="242361" cy="4079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3AB06087-AC73-7B55-F4AD-68292799FAD6}"/>
                    </a:ext>
                  </a:extLst>
                </p14:cNvPr>
                <p14:cNvContentPartPr/>
                <p14:nvPr/>
              </p14:nvContentPartPr>
              <p14:xfrm>
                <a:off x="3476901" y="1944891"/>
                <a:ext cx="181080" cy="1638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3AB06087-AC73-7B55-F4AD-68292799FAD6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440315" y="1910695"/>
                  <a:ext cx="254621" cy="23185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183E1AA3-E80E-5616-EDE9-E4ED243A2FE0}"/>
                    </a:ext>
                  </a:extLst>
                </p14:cNvPr>
                <p14:cNvContentPartPr/>
                <p14:nvPr/>
              </p14:nvContentPartPr>
              <p14:xfrm>
                <a:off x="5849661" y="1051011"/>
                <a:ext cx="48600" cy="16941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183E1AA3-E80E-5616-EDE9-E4ED243A2FE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812933" y="1016806"/>
                  <a:ext cx="122427" cy="176222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36642022-63EF-5521-896B-4F846C80A0E7}"/>
                    </a:ext>
                  </a:extLst>
                </p14:cNvPr>
                <p14:cNvContentPartPr/>
                <p14:nvPr/>
              </p14:nvContentPartPr>
              <p14:xfrm>
                <a:off x="5393181" y="1111131"/>
                <a:ext cx="6119640" cy="4988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36642022-63EF-5521-896B-4F846C80A0E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300801" y="940458"/>
                  <a:ext cx="6304031" cy="532984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4F004BB-AEBF-007E-8574-B907FC9DC141}"/>
                    </a:ext>
                  </a:extLst>
                </p14:cNvPr>
                <p14:cNvContentPartPr/>
                <p14:nvPr/>
              </p14:nvContentPartPr>
              <p14:xfrm>
                <a:off x="10557021" y="3310731"/>
                <a:ext cx="151560" cy="16200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4F004BB-AEBF-007E-8574-B907FC9DC14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0520145" y="3276896"/>
                  <a:ext cx="224943" cy="230013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BC543DD0-4239-28E5-B050-D58C9C54DBF7}"/>
                </a:ext>
              </a:extLst>
            </p:cNvPr>
            <p:cNvGrpSpPr/>
            <p:nvPr/>
          </p:nvGrpSpPr>
          <p:grpSpPr>
            <a:xfrm>
              <a:off x="2330301" y="1255491"/>
              <a:ext cx="9262080" cy="4872240"/>
              <a:chOff x="2330301" y="1255491"/>
              <a:chExt cx="9262080" cy="48722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34">
                <p14:nvContentPartPr>
                  <p14:cNvPr id="63" name="Ink 62">
                    <a:extLst>
                      <a:ext uri="{FF2B5EF4-FFF2-40B4-BE49-F238E27FC236}">
                        <a16:creationId xmlns:a16="http://schemas.microsoft.com/office/drawing/2014/main" id="{E5C909BE-A096-D79D-B723-EB5D33E8055E}"/>
                      </a:ext>
                    </a:extLst>
                  </p14:cNvPr>
                  <p14:cNvContentPartPr/>
                  <p14:nvPr/>
                </p14:nvContentPartPr>
                <p14:xfrm>
                  <a:off x="5362941" y="3551571"/>
                  <a:ext cx="381960" cy="1783440"/>
                </p14:xfrm>
              </p:contentPart>
            </mc:Choice>
            <mc:Fallback xmlns="">
              <p:pic>
                <p:nvPicPr>
                  <p:cNvPr id="63" name="Ink 62">
                    <a:extLst>
                      <a:ext uri="{FF2B5EF4-FFF2-40B4-BE49-F238E27FC236}">
                        <a16:creationId xmlns:a16="http://schemas.microsoft.com/office/drawing/2014/main" id="{E5C909BE-A096-D79D-B723-EB5D33E8055E}"/>
                      </a:ext>
                    </a:extLst>
                  </p:cNvPr>
                  <p:cNvPicPr/>
                  <p:nvPr/>
                </p:nvPicPr>
                <p:blipFill>
                  <a:blip r:embed="rId135"/>
                  <a:stretch>
                    <a:fillRect/>
                  </a:stretch>
                </p:blipFill>
                <p:spPr>
                  <a:xfrm>
                    <a:off x="5326370" y="3517366"/>
                    <a:ext cx="455471" cy="185150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6">
                <p14:nvContentPartPr>
                  <p14:cNvPr id="128" name="Ink 127">
                    <a:extLst>
                      <a:ext uri="{FF2B5EF4-FFF2-40B4-BE49-F238E27FC236}">
                        <a16:creationId xmlns:a16="http://schemas.microsoft.com/office/drawing/2014/main" id="{FAC26A3B-A8C2-52CB-D5DA-C9FAEBB41671}"/>
                      </a:ext>
                    </a:extLst>
                  </p14:cNvPr>
                  <p14:cNvContentPartPr/>
                  <p14:nvPr/>
                </p14:nvContentPartPr>
                <p14:xfrm>
                  <a:off x="5632941" y="3792771"/>
                  <a:ext cx="171360" cy="1491120"/>
                </p14:xfrm>
              </p:contentPart>
            </mc:Choice>
            <mc:Fallback xmlns="">
              <p:pic>
                <p:nvPicPr>
                  <p:cNvPr id="128" name="Ink 127">
                    <a:extLst>
                      <a:ext uri="{FF2B5EF4-FFF2-40B4-BE49-F238E27FC236}">
                        <a16:creationId xmlns:a16="http://schemas.microsoft.com/office/drawing/2014/main" id="{FAC26A3B-A8C2-52CB-D5DA-C9FAEBB41671}"/>
                      </a:ext>
                    </a:extLst>
                  </p:cNvPr>
                  <p:cNvPicPr/>
                  <p:nvPr/>
                </p:nvPicPr>
                <p:blipFill>
                  <a:blip r:embed="rId137"/>
                  <a:stretch>
                    <a:fillRect/>
                  </a:stretch>
                </p:blipFill>
                <p:spPr>
                  <a:xfrm>
                    <a:off x="5596010" y="3758913"/>
                    <a:ext cx="244853" cy="155917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8">
                <p14:nvContentPartPr>
                  <p14:cNvPr id="129" name="Ink 128">
                    <a:extLst>
                      <a:ext uri="{FF2B5EF4-FFF2-40B4-BE49-F238E27FC236}">
                        <a16:creationId xmlns:a16="http://schemas.microsoft.com/office/drawing/2014/main" id="{3EE2577D-9340-2E86-51C9-62D184989441}"/>
                      </a:ext>
                    </a:extLst>
                  </p14:cNvPr>
                  <p14:cNvContentPartPr/>
                  <p14:nvPr/>
                </p14:nvContentPartPr>
                <p14:xfrm>
                  <a:off x="6461661" y="3732651"/>
                  <a:ext cx="369000" cy="1689480"/>
                </p14:xfrm>
              </p:contentPart>
            </mc:Choice>
            <mc:Fallback xmlns="">
              <p:pic>
                <p:nvPicPr>
                  <p:cNvPr id="129" name="Ink 128">
                    <a:extLst>
                      <a:ext uri="{FF2B5EF4-FFF2-40B4-BE49-F238E27FC236}">
                        <a16:creationId xmlns:a16="http://schemas.microsoft.com/office/drawing/2014/main" id="{3EE2577D-9340-2E86-51C9-62D184989441}"/>
                      </a:ext>
                    </a:extLst>
                  </p:cNvPr>
                  <p:cNvPicPr/>
                  <p:nvPr/>
                </p:nvPicPr>
                <p:blipFill>
                  <a:blip r:embed="rId139"/>
                  <a:stretch>
                    <a:fillRect/>
                  </a:stretch>
                </p:blipFill>
                <p:spPr>
                  <a:xfrm>
                    <a:off x="6424687" y="3698444"/>
                    <a:ext cx="442578" cy="175755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0">
                <p14:nvContentPartPr>
                  <p14:cNvPr id="130" name="Ink 129">
                    <a:extLst>
                      <a:ext uri="{FF2B5EF4-FFF2-40B4-BE49-F238E27FC236}">
                        <a16:creationId xmlns:a16="http://schemas.microsoft.com/office/drawing/2014/main" id="{7299E334-E6B2-6789-38FC-0F51E76E2A4C}"/>
                      </a:ext>
                    </a:extLst>
                  </p14:cNvPr>
                  <p14:cNvContentPartPr/>
                  <p14:nvPr/>
                </p14:nvContentPartPr>
                <p14:xfrm>
                  <a:off x="6581901" y="3713571"/>
                  <a:ext cx="461160" cy="1807560"/>
                </p14:xfrm>
              </p:contentPart>
            </mc:Choice>
            <mc:Fallback xmlns="">
              <p:pic>
                <p:nvPicPr>
                  <p:cNvPr id="130" name="Ink 129">
                    <a:extLst>
                      <a:ext uri="{FF2B5EF4-FFF2-40B4-BE49-F238E27FC236}">
                        <a16:creationId xmlns:a16="http://schemas.microsoft.com/office/drawing/2014/main" id="{7299E334-E6B2-6789-38FC-0F51E76E2A4C}"/>
                      </a:ext>
                    </a:extLst>
                  </p:cNvPr>
                  <p:cNvPicPr/>
                  <p:nvPr/>
                </p:nvPicPr>
                <p:blipFill>
                  <a:blip r:embed="rId141"/>
                  <a:stretch>
                    <a:fillRect/>
                  </a:stretch>
                </p:blipFill>
                <p:spPr>
                  <a:xfrm>
                    <a:off x="6545319" y="3679711"/>
                    <a:ext cx="534694" cy="187562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2">
                <p14:nvContentPartPr>
                  <p14:cNvPr id="131" name="Ink 130">
                    <a:extLst>
                      <a:ext uri="{FF2B5EF4-FFF2-40B4-BE49-F238E27FC236}">
                        <a16:creationId xmlns:a16="http://schemas.microsoft.com/office/drawing/2014/main" id="{96F52B6E-C14E-99D6-C3F2-8063F0A9B8FC}"/>
                      </a:ext>
                    </a:extLst>
                  </p14:cNvPr>
                  <p14:cNvContentPartPr/>
                  <p14:nvPr/>
                </p14:nvContentPartPr>
                <p14:xfrm>
                  <a:off x="6921741" y="1255491"/>
                  <a:ext cx="405000" cy="1748160"/>
                </p14:xfrm>
              </p:contentPart>
            </mc:Choice>
            <mc:Fallback xmlns="">
              <p:pic>
                <p:nvPicPr>
                  <p:cNvPr id="131" name="Ink 130">
                    <a:extLst>
                      <a:ext uri="{FF2B5EF4-FFF2-40B4-BE49-F238E27FC236}">
                        <a16:creationId xmlns:a16="http://schemas.microsoft.com/office/drawing/2014/main" id="{96F52B6E-C14E-99D6-C3F2-8063F0A9B8FC}"/>
                      </a:ext>
                    </a:extLst>
                  </p:cNvPr>
                  <p:cNvPicPr/>
                  <p:nvPr/>
                </p:nvPicPr>
                <p:blipFill>
                  <a:blip r:embed="rId143"/>
                  <a:stretch>
                    <a:fillRect/>
                  </a:stretch>
                </p:blipFill>
                <p:spPr>
                  <a:xfrm>
                    <a:off x="6884788" y="1221287"/>
                    <a:ext cx="478536" cy="181622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4">
                <p14:nvContentPartPr>
                  <p14:cNvPr id="132" name="Ink 131">
                    <a:extLst>
                      <a:ext uri="{FF2B5EF4-FFF2-40B4-BE49-F238E27FC236}">
                        <a16:creationId xmlns:a16="http://schemas.microsoft.com/office/drawing/2014/main" id="{35B4C44D-BDE3-7CEC-3FF7-95CBFC3BF7E4}"/>
                      </a:ext>
                    </a:extLst>
                  </p14:cNvPr>
                  <p14:cNvContentPartPr/>
                  <p14:nvPr/>
                </p14:nvContentPartPr>
                <p14:xfrm>
                  <a:off x="6153141" y="2716011"/>
                  <a:ext cx="176040" cy="2672640"/>
                </p14:xfrm>
              </p:contentPart>
            </mc:Choice>
            <mc:Fallback xmlns="">
              <p:pic>
                <p:nvPicPr>
                  <p:cNvPr id="132" name="Ink 131">
                    <a:extLst>
                      <a:ext uri="{FF2B5EF4-FFF2-40B4-BE49-F238E27FC236}">
                        <a16:creationId xmlns:a16="http://schemas.microsoft.com/office/drawing/2014/main" id="{35B4C44D-BDE3-7CEC-3FF7-95CBFC3BF7E4}"/>
                      </a:ext>
                    </a:extLst>
                  </p:cNvPr>
                  <p:cNvPicPr/>
                  <p:nvPr/>
                </p:nvPicPr>
                <p:blipFill>
                  <a:blip r:embed="rId145"/>
                  <a:stretch>
                    <a:fillRect/>
                  </a:stretch>
                </p:blipFill>
                <p:spPr>
                  <a:xfrm>
                    <a:off x="6116604" y="2682150"/>
                    <a:ext cx="249482" cy="274070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6">
                <p14:nvContentPartPr>
                  <p14:cNvPr id="133" name="Ink 132">
                    <a:extLst>
                      <a:ext uri="{FF2B5EF4-FFF2-40B4-BE49-F238E27FC236}">
                        <a16:creationId xmlns:a16="http://schemas.microsoft.com/office/drawing/2014/main" id="{9DCE3C78-3109-5F0C-ACBC-0B0B327DED8B}"/>
                      </a:ext>
                    </a:extLst>
                  </p14:cNvPr>
                  <p14:cNvContentPartPr/>
                  <p14:nvPr/>
                </p14:nvContentPartPr>
                <p14:xfrm>
                  <a:off x="7177341" y="4447971"/>
                  <a:ext cx="3268440" cy="1679760"/>
                </p14:xfrm>
              </p:contentPart>
            </mc:Choice>
            <mc:Fallback xmlns="">
              <p:pic>
                <p:nvPicPr>
                  <p:cNvPr id="133" name="Ink 132">
                    <a:extLst>
                      <a:ext uri="{FF2B5EF4-FFF2-40B4-BE49-F238E27FC236}">
                        <a16:creationId xmlns:a16="http://schemas.microsoft.com/office/drawing/2014/main" id="{9DCE3C78-3109-5F0C-ACBC-0B0B327DED8B}"/>
                      </a:ext>
                    </a:extLst>
                  </p:cNvPr>
                  <p:cNvPicPr/>
                  <p:nvPr/>
                </p:nvPicPr>
                <p:blipFill>
                  <a:blip r:embed="rId147"/>
                  <a:stretch>
                    <a:fillRect/>
                  </a:stretch>
                </p:blipFill>
                <p:spPr>
                  <a:xfrm>
                    <a:off x="7140762" y="4413774"/>
                    <a:ext cx="3341967" cy="174781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8">
                <p14:nvContentPartPr>
                  <p14:cNvPr id="134" name="Ink 133">
                    <a:extLst>
                      <a:ext uri="{FF2B5EF4-FFF2-40B4-BE49-F238E27FC236}">
                        <a16:creationId xmlns:a16="http://schemas.microsoft.com/office/drawing/2014/main" id="{05A1F3AC-DFA1-1978-9FCD-2F7124A62472}"/>
                      </a:ext>
                    </a:extLst>
                  </p14:cNvPr>
                  <p14:cNvContentPartPr/>
                  <p14:nvPr/>
                </p14:nvContentPartPr>
                <p14:xfrm>
                  <a:off x="10618941" y="2763531"/>
                  <a:ext cx="973440" cy="855360"/>
                </p14:xfrm>
              </p:contentPart>
            </mc:Choice>
            <mc:Fallback xmlns="">
              <p:pic>
                <p:nvPicPr>
                  <p:cNvPr id="134" name="Ink 133">
                    <a:extLst>
                      <a:ext uri="{FF2B5EF4-FFF2-40B4-BE49-F238E27FC236}">
                        <a16:creationId xmlns:a16="http://schemas.microsoft.com/office/drawing/2014/main" id="{05A1F3AC-DFA1-1978-9FCD-2F7124A62472}"/>
                      </a:ext>
                    </a:extLst>
                  </p:cNvPr>
                  <p:cNvPicPr/>
                  <p:nvPr/>
                </p:nvPicPr>
                <p:blipFill>
                  <a:blip r:embed="rId149"/>
                  <a:stretch>
                    <a:fillRect/>
                  </a:stretch>
                </p:blipFill>
                <p:spPr>
                  <a:xfrm>
                    <a:off x="10582368" y="2729672"/>
                    <a:ext cx="1046956" cy="92341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0">
                <p14:nvContentPartPr>
                  <p14:cNvPr id="135" name="Ink 134">
                    <a:extLst>
                      <a:ext uri="{FF2B5EF4-FFF2-40B4-BE49-F238E27FC236}">
                        <a16:creationId xmlns:a16="http://schemas.microsoft.com/office/drawing/2014/main" id="{E91DD16E-462C-5158-6264-EF4E899301E5}"/>
                      </a:ext>
                    </a:extLst>
                  </p14:cNvPr>
                  <p14:cNvContentPartPr/>
                  <p14:nvPr/>
                </p14:nvContentPartPr>
                <p14:xfrm>
                  <a:off x="7125861" y="3987891"/>
                  <a:ext cx="3744000" cy="2072520"/>
                </p14:xfrm>
              </p:contentPart>
            </mc:Choice>
            <mc:Fallback xmlns="">
              <p:pic>
                <p:nvPicPr>
                  <p:cNvPr id="135" name="Ink 134">
                    <a:extLst>
                      <a:ext uri="{FF2B5EF4-FFF2-40B4-BE49-F238E27FC236}">
                        <a16:creationId xmlns:a16="http://schemas.microsoft.com/office/drawing/2014/main" id="{E91DD16E-462C-5158-6264-EF4E899301E5}"/>
                      </a:ext>
                    </a:extLst>
                  </p:cNvPr>
                  <p:cNvPicPr/>
                  <p:nvPr/>
                </p:nvPicPr>
                <p:blipFill>
                  <a:blip r:embed="rId151"/>
                  <a:stretch>
                    <a:fillRect/>
                  </a:stretch>
                </p:blipFill>
                <p:spPr>
                  <a:xfrm>
                    <a:off x="7088909" y="3954027"/>
                    <a:ext cx="3817535" cy="214058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2">
                <p14:nvContentPartPr>
                  <p14:cNvPr id="136" name="Ink 135">
                    <a:extLst>
                      <a:ext uri="{FF2B5EF4-FFF2-40B4-BE49-F238E27FC236}">
                        <a16:creationId xmlns:a16="http://schemas.microsoft.com/office/drawing/2014/main" id="{5836E50D-6666-8473-B865-F4BB097FCE05}"/>
                      </a:ext>
                    </a:extLst>
                  </p14:cNvPr>
                  <p14:cNvContentPartPr/>
                  <p14:nvPr/>
                </p14:nvContentPartPr>
                <p14:xfrm>
                  <a:off x="7088061" y="3747051"/>
                  <a:ext cx="2452320" cy="2069280"/>
                </p14:xfrm>
              </p:contentPart>
            </mc:Choice>
            <mc:Fallback xmlns="">
              <p:pic>
                <p:nvPicPr>
                  <p:cNvPr id="136" name="Ink 135">
                    <a:extLst>
                      <a:ext uri="{FF2B5EF4-FFF2-40B4-BE49-F238E27FC236}">
                        <a16:creationId xmlns:a16="http://schemas.microsoft.com/office/drawing/2014/main" id="{5836E50D-6666-8473-B865-F4BB097FCE05}"/>
                      </a:ext>
                    </a:extLst>
                  </p:cNvPr>
                  <p:cNvPicPr/>
                  <p:nvPr/>
                </p:nvPicPr>
                <p:blipFill>
                  <a:blip r:embed="rId153"/>
                  <a:stretch>
                    <a:fillRect/>
                  </a:stretch>
                </p:blipFill>
                <p:spPr>
                  <a:xfrm>
                    <a:off x="7051112" y="3712854"/>
                    <a:ext cx="2525849" cy="213733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4">
                <p14:nvContentPartPr>
                  <p14:cNvPr id="137" name="Ink 136">
                    <a:extLst>
                      <a:ext uri="{FF2B5EF4-FFF2-40B4-BE49-F238E27FC236}">
                        <a16:creationId xmlns:a16="http://schemas.microsoft.com/office/drawing/2014/main" id="{BF081BF0-9AB0-5DE9-D53C-FB1000179468}"/>
                      </a:ext>
                    </a:extLst>
                  </p14:cNvPr>
                  <p14:cNvContentPartPr/>
                  <p14:nvPr/>
                </p14:nvContentPartPr>
                <p14:xfrm>
                  <a:off x="7080501" y="3646971"/>
                  <a:ext cx="2275560" cy="2066760"/>
                </p14:xfrm>
              </p:contentPart>
            </mc:Choice>
            <mc:Fallback xmlns="">
              <p:pic>
                <p:nvPicPr>
                  <p:cNvPr id="137" name="Ink 136">
                    <a:extLst>
                      <a:ext uri="{FF2B5EF4-FFF2-40B4-BE49-F238E27FC236}">
                        <a16:creationId xmlns:a16="http://schemas.microsoft.com/office/drawing/2014/main" id="{BF081BF0-9AB0-5DE9-D53C-FB1000179468}"/>
                      </a:ext>
                    </a:extLst>
                  </p:cNvPr>
                  <p:cNvPicPr/>
                  <p:nvPr/>
                </p:nvPicPr>
                <p:blipFill>
                  <a:blip r:embed="rId155"/>
                  <a:stretch>
                    <a:fillRect/>
                  </a:stretch>
                </p:blipFill>
                <p:spPr>
                  <a:xfrm>
                    <a:off x="7043918" y="3612770"/>
                    <a:ext cx="2349096" cy="21348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6">
                <p14:nvContentPartPr>
                  <p14:cNvPr id="138" name="Ink 137">
                    <a:extLst>
                      <a:ext uri="{FF2B5EF4-FFF2-40B4-BE49-F238E27FC236}">
                        <a16:creationId xmlns:a16="http://schemas.microsoft.com/office/drawing/2014/main" id="{B30D7CD5-CF5C-91FA-82EE-2A83E7B4DBD0}"/>
                      </a:ext>
                    </a:extLst>
                  </p14:cNvPr>
                  <p14:cNvContentPartPr/>
                  <p14:nvPr/>
                </p14:nvContentPartPr>
                <p14:xfrm>
                  <a:off x="6906621" y="3312531"/>
                  <a:ext cx="1590840" cy="2308680"/>
                </p14:xfrm>
              </p:contentPart>
            </mc:Choice>
            <mc:Fallback xmlns="">
              <p:pic>
                <p:nvPicPr>
                  <p:cNvPr id="138" name="Ink 137">
                    <a:extLst>
                      <a:ext uri="{FF2B5EF4-FFF2-40B4-BE49-F238E27FC236}">
                        <a16:creationId xmlns:a16="http://schemas.microsoft.com/office/drawing/2014/main" id="{B30D7CD5-CF5C-91FA-82EE-2A83E7B4DBD0}"/>
                      </a:ext>
                    </a:extLst>
                  </p:cNvPr>
                  <p:cNvPicPr/>
                  <p:nvPr/>
                </p:nvPicPr>
                <p:blipFill>
                  <a:blip r:embed="rId157"/>
                  <a:stretch>
                    <a:fillRect/>
                  </a:stretch>
                </p:blipFill>
                <p:spPr>
                  <a:xfrm>
                    <a:off x="6869668" y="3278328"/>
                    <a:ext cx="1664377" cy="237674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8">
                <p14:nvContentPartPr>
                  <p14:cNvPr id="139" name="Ink 138">
                    <a:extLst>
                      <a:ext uri="{FF2B5EF4-FFF2-40B4-BE49-F238E27FC236}">
                        <a16:creationId xmlns:a16="http://schemas.microsoft.com/office/drawing/2014/main" id="{7C0256AC-9E1B-9BB9-F646-1FFD7571B2C9}"/>
                      </a:ext>
                    </a:extLst>
                  </p14:cNvPr>
                  <p14:cNvContentPartPr/>
                  <p14:nvPr/>
                </p14:nvContentPartPr>
                <p14:xfrm>
                  <a:off x="6788901" y="3211011"/>
                  <a:ext cx="1164240" cy="2327760"/>
                </p14:xfrm>
              </p:contentPart>
            </mc:Choice>
            <mc:Fallback xmlns="">
              <p:pic>
                <p:nvPicPr>
                  <p:cNvPr id="139" name="Ink 138">
                    <a:extLst>
                      <a:ext uri="{FF2B5EF4-FFF2-40B4-BE49-F238E27FC236}">
                        <a16:creationId xmlns:a16="http://schemas.microsoft.com/office/drawing/2014/main" id="{7C0256AC-9E1B-9BB9-F646-1FFD7571B2C9}"/>
                      </a:ext>
                    </a:extLst>
                  </p:cNvPr>
                  <p:cNvPicPr/>
                  <p:nvPr/>
                </p:nvPicPr>
                <p:blipFill>
                  <a:blip r:embed="rId159"/>
                  <a:stretch>
                    <a:fillRect/>
                  </a:stretch>
                </p:blipFill>
                <p:spPr>
                  <a:xfrm>
                    <a:off x="6751953" y="3176809"/>
                    <a:ext cx="1237767" cy="239582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0">
                <p14:nvContentPartPr>
                  <p14:cNvPr id="140" name="Ink 139">
                    <a:extLst>
                      <a:ext uri="{FF2B5EF4-FFF2-40B4-BE49-F238E27FC236}">
                        <a16:creationId xmlns:a16="http://schemas.microsoft.com/office/drawing/2014/main" id="{15E97898-EDDD-7C46-5E3B-E42FC40A25CF}"/>
                      </a:ext>
                    </a:extLst>
                  </p14:cNvPr>
                  <p14:cNvContentPartPr/>
                  <p14:nvPr/>
                </p14:nvContentPartPr>
                <p14:xfrm>
                  <a:off x="6663261" y="2914371"/>
                  <a:ext cx="764640" cy="2599560"/>
                </p14:xfrm>
              </p:contentPart>
            </mc:Choice>
            <mc:Fallback xmlns="">
              <p:pic>
                <p:nvPicPr>
                  <p:cNvPr id="140" name="Ink 139">
                    <a:extLst>
                      <a:ext uri="{FF2B5EF4-FFF2-40B4-BE49-F238E27FC236}">
                        <a16:creationId xmlns:a16="http://schemas.microsoft.com/office/drawing/2014/main" id="{15E97898-EDDD-7C46-5E3B-E42FC40A25CF}"/>
                      </a:ext>
                    </a:extLst>
                  </p:cNvPr>
                  <p:cNvPicPr/>
                  <p:nvPr/>
                </p:nvPicPr>
                <p:blipFill>
                  <a:blip r:embed="rId161"/>
                  <a:stretch>
                    <a:fillRect/>
                  </a:stretch>
                </p:blipFill>
                <p:spPr>
                  <a:xfrm>
                    <a:off x="6626304" y="2880171"/>
                    <a:ext cx="838184" cy="266761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2">
                <p14:nvContentPartPr>
                  <p14:cNvPr id="141" name="Ink 140">
                    <a:extLst>
                      <a:ext uri="{FF2B5EF4-FFF2-40B4-BE49-F238E27FC236}">
                        <a16:creationId xmlns:a16="http://schemas.microsoft.com/office/drawing/2014/main" id="{F8924FCD-9DC6-EABE-3852-F1235B5D8B37}"/>
                      </a:ext>
                    </a:extLst>
                  </p14:cNvPr>
                  <p14:cNvContentPartPr/>
                  <p14:nvPr/>
                </p14:nvContentPartPr>
                <p14:xfrm>
                  <a:off x="6989781" y="2739771"/>
                  <a:ext cx="146520" cy="541080"/>
                </p14:xfrm>
              </p:contentPart>
            </mc:Choice>
            <mc:Fallback xmlns="">
              <p:pic>
                <p:nvPicPr>
                  <p:cNvPr id="141" name="Ink 140">
                    <a:extLst>
                      <a:ext uri="{FF2B5EF4-FFF2-40B4-BE49-F238E27FC236}">
                        <a16:creationId xmlns:a16="http://schemas.microsoft.com/office/drawing/2014/main" id="{F8924FCD-9DC6-EABE-3852-F1235B5D8B37}"/>
                      </a:ext>
                    </a:extLst>
                  </p:cNvPr>
                  <p:cNvPicPr/>
                  <p:nvPr/>
                </p:nvPicPr>
                <p:blipFill>
                  <a:blip r:embed="rId163"/>
                  <a:stretch>
                    <a:fillRect/>
                  </a:stretch>
                </p:blipFill>
                <p:spPr>
                  <a:xfrm>
                    <a:off x="6953243" y="2705911"/>
                    <a:ext cx="219965" cy="60914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4">
                <p14:nvContentPartPr>
                  <p14:cNvPr id="142" name="Ink 141">
                    <a:extLst>
                      <a:ext uri="{FF2B5EF4-FFF2-40B4-BE49-F238E27FC236}">
                        <a16:creationId xmlns:a16="http://schemas.microsoft.com/office/drawing/2014/main" id="{5231FB2B-A23F-5353-011F-637D2369F23F}"/>
                      </a:ext>
                    </a:extLst>
                  </p14:cNvPr>
                  <p14:cNvContentPartPr/>
                  <p14:nvPr/>
                </p14:nvContentPartPr>
                <p14:xfrm>
                  <a:off x="7157541" y="1548891"/>
                  <a:ext cx="267840" cy="442440"/>
                </p14:xfrm>
              </p:contentPart>
            </mc:Choice>
            <mc:Fallback xmlns="">
              <p:pic>
                <p:nvPicPr>
                  <p:cNvPr id="142" name="Ink 141">
                    <a:extLst>
                      <a:ext uri="{FF2B5EF4-FFF2-40B4-BE49-F238E27FC236}">
                        <a16:creationId xmlns:a16="http://schemas.microsoft.com/office/drawing/2014/main" id="{5231FB2B-A23F-5353-011F-637D2369F23F}"/>
                      </a:ext>
                    </a:extLst>
                  </p:cNvPr>
                  <p:cNvPicPr/>
                  <p:nvPr/>
                </p:nvPicPr>
                <p:blipFill>
                  <a:blip r:embed="rId165"/>
                  <a:stretch>
                    <a:fillRect/>
                  </a:stretch>
                </p:blipFill>
                <p:spPr>
                  <a:xfrm>
                    <a:off x="7120967" y="1514699"/>
                    <a:ext cx="341357" cy="51048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6">
                <p14:nvContentPartPr>
                  <p14:cNvPr id="143" name="Ink 142">
                    <a:extLst>
                      <a:ext uri="{FF2B5EF4-FFF2-40B4-BE49-F238E27FC236}">
                        <a16:creationId xmlns:a16="http://schemas.microsoft.com/office/drawing/2014/main" id="{0EFBC56E-F696-14F4-13A4-914F6753F99D}"/>
                      </a:ext>
                    </a:extLst>
                  </p14:cNvPr>
                  <p14:cNvContentPartPr/>
                  <p14:nvPr/>
                </p14:nvContentPartPr>
                <p14:xfrm>
                  <a:off x="7851261" y="1724931"/>
                  <a:ext cx="243720" cy="268200"/>
                </p14:xfrm>
              </p:contentPart>
            </mc:Choice>
            <mc:Fallback xmlns="">
              <p:pic>
                <p:nvPicPr>
                  <p:cNvPr id="143" name="Ink 142">
                    <a:extLst>
                      <a:ext uri="{FF2B5EF4-FFF2-40B4-BE49-F238E27FC236}">
                        <a16:creationId xmlns:a16="http://schemas.microsoft.com/office/drawing/2014/main" id="{0EFBC56E-F696-14F4-13A4-914F6753F99D}"/>
                      </a:ext>
                    </a:extLst>
                  </p:cNvPr>
                  <p:cNvPicPr/>
                  <p:nvPr/>
                </p:nvPicPr>
                <p:blipFill>
                  <a:blip r:embed="rId167"/>
                  <a:stretch>
                    <a:fillRect/>
                  </a:stretch>
                </p:blipFill>
                <p:spPr>
                  <a:xfrm>
                    <a:off x="7814648" y="1690765"/>
                    <a:ext cx="317317" cy="33619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8">
                <p14:nvContentPartPr>
                  <p14:cNvPr id="144" name="Ink 143">
                    <a:extLst>
                      <a:ext uri="{FF2B5EF4-FFF2-40B4-BE49-F238E27FC236}">
                        <a16:creationId xmlns:a16="http://schemas.microsoft.com/office/drawing/2014/main" id="{2161313E-4328-A033-1E16-1FB6796C0D3E}"/>
                      </a:ext>
                    </a:extLst>
                  </p14:cNvPr>
                  <p14:cNvContentPartPr/>
                  <p14:nvPr/>
                </p14:nvContentPartPr>
                <p14:xfrm>
                  <a:off x="8475861" y="2863611"/>
                  <a:ext cx="262440" cy="446400"/>
                </p14:xfrm>
              </p:contentPart>
            </mc:Choice>
            <mc:Fallback xmlns="">
              <p:pic>
                <p:nvPicPr>
                  <p:cNvPr id="144" name="Ink 143">
                    <a:extLst>
                      <a:ext uri="{FF2B5EF4-FFF2-40B4-BE49-F238E27FC236}">
                        <a16:creationId xmlns:a16="http://schemas.microsoft.com/office/drawing/2014/main" id="{2161313E-4328-A033-1E16-1FB6796C0D3E}"/>
                      </a:ext>
                    </a:extLst>
                  </p:cNvPr>
                  <p:cNvPicPr/>
                  <p:nvPr/>
                </p:nvPicPr>
                <p:blipFill>
                  <a:blip r:embed="rId169"/>
                  <a:stretch>
                    <a:fillRect/>
                  </a:stretch>
                </p:blipFill>
                <p:spPr>
                  <a:xfrm>
                    <a:off x="8438898" y="2829404"/>
                    <a:ext cx="335997" cy="51447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0">
                <p14:nvContentPartPr>
                  <p14:cNvPr id="145" name="Ink 144">
                    <a:extLst>
                      <a:ext uri="{FF2B5EF4-FFF2-40B4-BE49-F238E27FC236}">
                        <a16:creationId xmlns:a16="http://schemas.microsoft.com/office/drawing/2014/main" id="{A1AB3F3E-5CCA-41C1-0682-B620E678F202}"/>
                      </a:ext>
                    </a:extLst>
                  </p14:cNvPr>
                  <p14:cNvContentPartPr/>
                  <p14:nvPr/>
                </p14:nvContentPartPr>
                <p14:xfrm>
                  <a:off x="7072941" y="3226851"/>
                  <a:ext cx="2132640" cy="2424960"/>
                </p14:xfrm>
              </p:contentPart>
            </mc:Choice>
            <mc:Fallback xmlns="">
              <p:pic>
                <p:nvPicPr>
                  <p:cNvPr id="145" name="Ink 144">
                    <a:extLst>
                      <a:ext uri="{FF2B5EF4-FFF2-40B4-BE49-F238E27FC236}">
                        <a16:creationId xmlns:a16="http://schemas.microsoft.com/office/drawing/2014/main" id="{A1AB3F3E-5CCA-41C1-0682-B620E678F202}"/>
                      </a:ext>
                    </a:extLst>
                  </p:cNvPr>
                  <p:cNvPicPr/>
                  <p:nvPr/>
                </p:nvPicPr>
                <p:blipFill>
                  <a:blip r:embed="rId171"/>
                  <a:stretch>
                    <a:fillRect/>
                  </a:stretch>
                </p:blipFill>
                <p:spPr>
                  <a:xfrm>
                    <a:off x="7036356" y="3192648"/>
                    <a:ext cx="2206179" cy="249302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2">
                <p14:nvContentPartPr>
                  <p14:cNvPr id="146" name="Ink 145">
                    <a:extLst>
                      <a:ext uri="{FF2B5EF4-FFF2-40B4-BE49-F238E27FC236}">
                        <a16:creationId xmlns:a16="http://schemas.microsoft.com/office/drawing/2014/main" id="{10E7B1C6-2B95-EE2F-BAD9-4D3F618AC9B1}"/>
                      </a:ext>
                    </a:extLst>
                  </p14:cNvPr>
                  <p14:cNvContentPartPr/>
                  <p14:nvPr/>
                </p14:nvContentPartPr>
                <p14:xfrm>
                  <a:off x="9491421" y="3020211"/>
                  <a:ext cx="471240" cy="492480"/>
                </p14:xfrm>
              </p:contentPart>
            </mc:Choice>
            <mc:Fallback xmlns="">
              <p:pic>
                <p:nvPicPr>
                  <p:cNvPr id="146" name="Ink 145">
                    <a:extLst>
                      <a:ext uri="{FF2B5EF4-FFF2-40B4-BE49-F238E27FC236}">
                        <a16:creationId xmlns:a16="http://schemas.microsoft.com/office/drawing/2014/main" id="{10E7B1C6-2B95-EE2F-BAD9-4D3F618AC9B1}"/>
                      </a:ext>
                    </a:extLst>
                  </p:cNvPr>
                  <p:cNvPicPr/>
                  <p:nvPr/>
                </p:nvPicPr>
                <p:blipFill>
                  <a:blip r:embed="rId173"/>
                  <a:stretch>
                    <a:fillRect/>
                  </a:stretch>
                </p:blipFill>
                <p:spPr>
                  <a:xfrm>
                    <a:off x="9454461" y="2986353"/>
                    <a:ext cx="544790" cy="56053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4">
                <p14:nvContentPartPr>
                  <p14:cNvPr id="147" name="Ink 146">
                    <a:extLst>
                      <a:ext uri="{FF2B5EF4-FFF2-40B4-BE49-F238E27FC236}">
                        <a16:creationId xmlns:a16="http://schemas.microsoft.com/office/drawing/2014/main" id="{346F5F71-F3D7-07E8-E7AB-0C6E576F0F95}"/>
                      </a:ext>
                    </a:extLst>
                  </p14:cNvPr>
                  <p14:cNvContentPartPr/>
                  <p14:nvPr/>
                </p14:nvContentPartPr>
                <p14:xfrm>
                  <a:off x="2330301" y="4359051"/>
                  <a:ext cx="2685240" cy="1431000"/>
                </p14:xfrm>
              </p:contentPart>
            </mc:Choice>
            <mc:Fallback xmlns="">
              <p:pic>
                <p:nvPicPr>
                  <p:cNvPr id="147" name="Ink 146">
                    <a:extLst>
                      <a:ext uri="{FF2B5EF4-FFF2-40B4-BE49-F238E27FC236}">
                        <a16:creationId xmlns:a16="http://schemas.microsoft.com/office/drawing/2014/main" id="{346F5F71-F3D7-07E8-E7AB-0C6E576F0F95}"/>
                      </a:ext>
                    </a:extLst>
                  </p:cNvPr>
                  <p:cNvPicPr/>
                  <p:nvPr/>
                </p:nvPicPr>
                <p:blipFill>
                  <a:blip r:embed="rId175"/>
                  <a:stretch>
                    <a:fillRect/>
                  </a:stretch>
                </p:blipFill>
                <p:spPr>
                  <a:xfrm>
                    <a:off x="2293350" y="4325183"/>
                    <a:ext cx="2758773" cy="149907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6">
                <p14:nvContentPartPr>
                  <p14:cNvPr id="148" name="Ink 147">
                    <a:extLst>
                      <a:ext uri="{FF2B5EF4-FFF2-40B4-BE49-F238E27FC236}">
                        <a16:creationId xmlns:a16="http://schemas.microsoft.com/office/drawing/2014/main" id="{A2E644CC-411C-13F4-6308-685E0DE365E2}"/>
                      </a:ext>
                    </a:extLst>
                  </p14:cNvPr>
                  <p14:cNvContentPartPr/>
                  <p14:nvPr/>
                </p14:nvContentPartPr>
                <p14:xfrm>
                  <a:off x="2412381" y="3823011"/>
                  <a:ext cx="2575440" cy="1798200"/>
                </p14:xfrm>
              </p:contentPart>
            </mc:Choice>
            <mc:Fallback xmlns="">
              <p:pic>
                <p:nvPicPr>
                  <p:cNvPr id="148" name="Ink 147">
                    <a:extLst>
                      <a:ext uri="{FF2B5EF4-FFF2-40B4-BE49-F238E27FC236}">
                        <a16:creationId xmlns:a16="http://schemas.microsoft.com/office/drawing/2014/main" id="{A2E644CC-411C-13F4-6308-685E0DE365E2}"/>
                      </a:ext>
                    </a:extLst>
                  </p:cNvPr>
                  <p:cNvPicPr/>
                  <p:nvPr/>
                </p:nvPicPr>
                <p:blipFill>
                  <a:blip r:embed="rId177"/>
                  <a:stretch>
                    <a:fillRect/>
                  </a:stretch>
                </p:blipFill>
                <p:spPr>
                  <a:xfrm>
                    <a:off x="2375425" y="3789154"/>
                    <a:ext cx="2648982" cy="186625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8">
                <p14:nvContentPartPr>
                  <p14:cNvPr id="149" name="Ink 148">
                    <a:extLst>
                      <a:ext uri="{FF2B5EF4-FFF2-40B4-BE49-F238E27FC236}">
                        <a16:creationId xmlns:a16="http://schemas.microsoft.com/office/drawing/2014/main" id="{3E7C0D86-F49A-7CEA-9124-EA3743430F6D}"/>
                      </a:ext>
                    </a:extLst>
                  </p14:cNvPr>
                  <p14:cNvContentPartPr/>
                  <p14:nvPr/>
                </p14:nvContentPartPr>
                <p14:xfrm>
                  <a:off x="4637901" y="3904011"/>
                  <a:ext cx="750240" cy="1535760"/>
                </p14:xfrm>
              </p:contentPart>
            </mc:Choice>
            <mc:Fallback xmlns="">
              <p:pic>
                <p:nvPicPr>
                  <p:cNvPr id="149" name="Ink 148">
                    <a:extLst>
                      <a:ext uri="{FF2B5EF4-FFF2-40B4-BE49-F238E27FC236}">
                        <a16:creationId xmlns:a16="http://schemas.microsoft.com/office/drawing/2014/main" id="{3E7C0D86-F49A-7CEA-9124-EA3743430F6D}"/>
                      </a:ext>
                    </a:extLst>
                  </p:cNvPr>
                  <p:cNvPicPr/>
                  <p:nvPr/>
                </p:nvPicPr>
                <p:blipFill>
                  <a:blip r:embed="rId179"/>
                  <a:stretch>
                    <a:fillRect/>
                  </a:stretch>
                </p:blipFill>
                <p:spPr>
                  <a:xfrm>
                    <a:off x="4601313" y="3869807"/>
                    <a:ext cx="823786" cy="160382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0">
                <p14:nvContentPartPr>
                  <p14:cNvPr id="150" name="Ink 149">
                    <a:extLst>
                      <a:ext uri="{FF2B5EF4-FFF2-40B4-BE49-F238E27FC236}">
                        <a16:creationId xmlns:a16="http://schemas.microsoft.com/office/drawing/2014/main" id="{D6A14234-CD87-853D-5708-F2FB18AFD6DB}"/>
                      </a:ext>
                    </a:extLst>
                  </p14:cNvPr>
                  <p14:cNvContentPartPr/>
                  <p14:nvPr/>
                </p14:nvContentPartPr>
                <p14:xfrm>
                  <a:off x="5302821" y="1614051"/>
                  <a:ext cx="128160" cy="1796400"/>
                </p14:xfrm>
              </p:contentPart>
            </mc:Choice>
            <mc:Fallback xmlns="">
              <p:pic>
                <p:nvPicPr>
                  <p:cNvPr id="150" name="Ink 149">
                    <a:extLst>
                      <a:ext uri="{FF2B5EF4-FFF2-40B4-BE49-F238E27FC236}">
                        <a16:creationId xmlns:a16="http://schemas.microsoft.com/office/drawing/2014/main" id="{D6A14234-CD87-853D-5708-F2FB18AFD6DB}"/>
                      </a:ext>
                    </a:extLst>
                  </p:cNvPr>
                  <p:cNvPicPr/>
                  <p:nvPr/>
                </p:nvPicPr>
                <p:blipFill>
                  <a:blip r:embed="rId181"/>
                  <a:stretch>
                    <a:fillRect/>
                  </a:stretch>
                </p:blipFill>
                <p:spPr>
                  <a:xfrm>
                    <a:off x="5266151" y="1579847"/>
                    <a:ext cx="201871" cy="186446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2">
                <p14:nvContentPartPr>
                  <p14:cNvPr id="151" name="Ink 150">
                    <a:extLst>
                      <a:ext uri="{FF2B5EF4-FFF2-40B4-BE49-F238E27FC236}">
                        <a16:creationId xmlns:a16="http://schemas.microsoft.com/office/drawing/2014/main" id="{EF1B4C51-0722-885D-B998-3FDE7F405C09}"/>
                      </a:ext>
                    </a:extLst>
                  </p14:cNvPr>
                  <p14:cNvContentPartPr/>
                  <p14:nvPr/>
                </p14:nvContentPartPr>
                <p14:xfrm>
                  <a:off x="4078461" y="1650411"/>
                  <a:ext cx="396000" cy="1321200"/>
                </p14:xfrm>
              </p:contentPart>
            </mc:Choice>
            <mc:Fallback xmlns="">
              <p:pic>
                <p:nvPicPr>
                  <p:cNvPr id="151" name="Ink 150">
                    <a:extLst>
                      <a:ext uri="{FF2B5EF4-FFF2-40B4-BE49-F238E27FC236}">
                        <a16:creationId xmlns:a16="http://schemas.microsoft.com/office/drawing/2014/main" id="{EF1B4C51-0722-885D-B998-3FDE7F405C09}"/>
                      </a:ext>
                    </a:extLst>
                  </p:cNvPr>
                  <p:cNvPicPr/>
                  <p:nvPr/>
                </p:nvPicPr>
                <p:blipFill>
                  <a:blip r:embed="rId183"/>
                  <a:stretch>
                    <a:fillRect/>
                  </a:stretch>
                </p:blipFill>
                <p:spPr>
                  <a:xfrm>
                    <a:off x="4041856" y="1616201"/>
                    <a:ext cx="469580" cy="138927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4">
                <p14:nvContentPartPr>
                  <p14:cNvPr id="152" name="Ink 151">
                    <a:extLst>
                      <a:ext uri="{FF2B5EF4-FFF2-40B4-BE49-F238E27FC236}">
                        <a16:creationId xmlns:a16="http://schemas.microsoft.com/office/drawing/2014/main" id="{9A0C793D-E052-B18E-8A7B-649073060C32}"/>
                      </a:ext>
                    </a:extLst>
                  </p14:cNvPr>
                  <p14:cNvContentPartPr/>
                  <p14:nvPr/>
                </p14:nvContentPartPr>
                <p14:xfrm>
                  <a:off x="4038872" y="2035395"/>
                  <a:ext cx="361800" cy="1270800"/>
                </p14:xfrm>
              </p:contentPart>
            </mc:Choice>
            <mc:Fallback xmlns="">
              <p:pic>
                <p:nvPicPr>
                  <p:cNvPr id="152" name="Ink 151">
                    <a:extLst>
                      <a:ext uri="{FF2B5EF4-FFF2-40B4-BE49-F238E27FC236}">
                        <a16:creationId xmlns:a16="http://schemas.microsoft.com/office/drawing/2014/main" id="{9A0C793D-E052-B18E-8A7B-649073060C32}"/>
                      </a:ext>
                    </a:extLst>
                  </p:cNvPr>
                  <p:cNvPicPr/>
                  <p:nvPr/>
                </p:nvPicPr>
                <p:blipFill>
                  <a:blip r:embed="rId185"/>
                  <a:stretch>
                    <a:fillRect/>
                  </a:stretch>
                </p:blipFill>
                <p:spPr>
                  <a:xfrm>
                    <a:off x="4001916" y="2001530"/>
                    <a:ext cx="435343" cy="133887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6">
                <p14:nvContentPartPr>
                  <p14:cNvPr id="153" name="Ink 152">
                    <a:extLst>
                      <a:ext uri="{FF2B5EF4-FFF2-40B4-BE49-F238E27FC236}">
                        <a16:creationId xmlns:a16="http://schemas.microsoft.com/office/drawing/2014/main" id="{578E17D7-42F4-E1B7-D4B2-F09657DBAF3A}"/>
                      </a:ext>
                    </a:extLst>
                  </p14:cNvPr>
                  <p14:cNvContentPartPr/>
                  <p14:nvPr/>
                </p14:nvContentPartPr>
                <p14:xfrm>
                  <a:off x="3640701" y="3256731"/>
                  <a:ext cx="1567080" cy="2271240"/>
                </p14:xfrm>
              </p:contentPart>
            </mc:Choice>
            <mc:Fallback xmlns="">
              <p:pic>
                <p:nvPicPr>
                  <p:cNvPr id="153" name="Ink 152">
                    <a:extLst>
                      <a:ext uri="{FF2B5EF4-FFF2-40B4-BE49-F238E27FC236}">
                        <a16:creationId xmlns:a16="http://schemas.microsoft.com/office/drawing/2014/main" id="{578E17D7-42F4-E1B7-D4B2-F09657DBAF3A}"/>
                      </a:ext>
                    </a:extLst>
                  </p:cNvPr>
                  <p:cNvPicPr/>
                  <p:nvPr/>
                </p:nvPicPr>
                <p:blipFill>
                  <a:blip r:embed="rId187"/>
                  <a:stretch>
                    <a:fillRect/>
                  </a:stretch>
                </p:blipFill>
                <p:spPr>
                  <a:xfrm>
                    <a:off x="3604120" y="3222873"/>
                    <a:ext cx="1640612" cy="233929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8">
                <p14:nvContentPartPr>
                  <p14:cNvPr id="154" name="Ink 153">
                    <a:extLst>
                      <a:ext uri="{FF2B5EF4-FFF2-40B4-BE49-F238E27FC236}">
                        <a16:creationId xmlns:a16="http://schemas.microsoft.com/office/drawing/2014/main" id="{DFC7FB76-3221-F11E-875A-D9E2AAB7C1FB}"/>
                      </a:ext>
                    </a:extLst>
                  </p14:cNvPr>
                  <p14:cNvContentPartPr/>
                  <p14:nvPr/>
                </p14:nvContentPartPr>
                <p14:xfrm>
                  <a:off x="4344141" y="3838851"/>
                  <a:ext cx="942120" cy="1575000"/>
                </p14:xfrm>
              </p:contentPart>
            </mc:Choice>
            <mc:Fallback xmlns="">
              <p:pic>
                <p:nvPicPr>
                  <p:cNvPr id="154" name="Ink 153">
                    <a:extLst>
                      <a:ext uri="{FF2B5EF4-FFF2-40B4-BE49-F238E27FC236}">
                        <a16:creationId xmlns:a16="http://schemas.microsoft.com/office/drawing/2014/main" id="{DFC7FB76-3221-F11E-875A-D9E2AAB7C1FB}"/>
                      </a:ext>
                    </a:extLst>
                  </p:cNvPr>
                  <p:cNvPicPr/>
                  <p:nvPr/>
                </p:nvPicPr>
                <p:blipFill>
                  <a:blip r:embed="rId189"/>
                  <a:stretch>
                    <a:fillRect/>
                  </a:stretch>
                </p:blipFill>
                <p:spPr>
                  <a:xfrm>
                    <a:off x="4307565" y="3804991"/>
                    <a:ext cx="1015642" cy="1643062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51505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4B2E2ED-9FF6-06FD-4BEA-C09F3FB3AE99}"/>
                  </a:ext>
                </a:extLst>
              </p14:cNvPr>
              <p14:cNvContentPartPr/>
              <p14:nvPr/>
            </p14:nvContentPartPr>
            <p14:xfrm rot="21150415">
              <a:off x="5639464" y="3069125"/>
              <a:ext cx="1208372" cy="1633984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4B2E2ED-9FF6-06FD-4BEA-C09F3FB3AE99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 rot="21150415">
                <a:off x="5576472" y="3006127"/>
                <a:ext cx="1333997" cy="17596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DB2B2EC-DA4C-068D-4C6F-40AF58FB392D}"/>
                  </a:ext>
                </a:extLst>
              </p14:cNvPr>
              <p14:cNvContentPartPr/>
              <p14:nvPr/>
            </p14:nvContentPartPr>
            <p14:xfrm rot="21177616">
              <a:off x="5069442" y="3283170"/>
              <a:ext cx="663880" cy="1457858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DB2B2EC-DA4C-068D-4C6F-40AF58FB392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 rot="21177616">
                <a:off x="5006472" y="3220176"/>
                <a:ext cx="789459" cy="1583486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0EF941E5-9BBC-2F80-4CCC-A7A3BAE3EE1F}"/>
              </a:ext>
            </a:extLst>
          </p:cNvPr>
          <p:cNvGrpSpPr/>
          <p:nvPr/>
        </p:nvGrpSpPr>
        <p:grpSpPr>
          <a:xfrm>
            <a:off x="3449189" y="3093702"/>
            <a:ext cx="5626833" cy="2728028"/>
            <a:chOff x="1181634" y="1028691"/>
            <a:chExt cx="10410840" cy="479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37566AF1-C6CD-7BE7-534E-A4CB7D4DE36B}"/>
                    </a:ext>
                  </a:extLst>
                </p14:cNvPr>
                <p14:cNvContentPartPr/>
                <p14:nvPr/>
              </p14:nvContentPartPr>
              <p14:xfrm>
                <a:off x="3690834" y="3299571"/>
                <a:ext cx="1207440" cy="216972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37566AF1-C6CD-7BE7-534E-A4CB7D4DE36B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639497" y="3246846"/>
                  <a:ext cx="1309600" cy="227570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9A8A594A-395A-3E83-3D34-00C77A68936F}"/>
                    </a:ext>
                  </a:extLst>
                </p14:cNvPr>
                <p14:cNvContentPartPr/>
                <p14:nvPr/>
              </p14:nvContentPartPr>
              <p14:xfrm>
                <a:off x="2700212" y="2151085"/>
                <a:ext cx="514440" cy="136836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9A8A594A-395A-3E83-3D34-00C77A68936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610365" y="2057872"/>
                  <a:ext cx="693621" cy="155425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D6D08A35-BB40-43DA-C489-B5E703E28B20}"/>
                    </a:ext>
                  </a:extLst>
                </p14:cNvPr>
                <p14:cNvContentPartPr/>
                <p14:nvPr/>
              </p14:nvContentPartPr>
              <p14:xfrm>
                <a:off x="1980212" y="2598565"/>
                <a:ext cx="754560" cy="128700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D6D08A35-BB40-43DA-C489-B5E703E28B2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890383" y="2505343"/>
                  <a:ext cx="933704" cy="147291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F1DF367C-5954-9A58-B337-7A109782FBF6}"/>
                    </a:ext>
                  </a:extLst>
                </p14:cNvPr>
                <p14:cNvContentPartPr/>
                <p14:nvPr/>
              </p14:nvContentPartPr>
              <p14:xfrm>
                <a:off x="2182172" y="2746525"/>
                <a:ext cx="214920" cy="14868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F1DF367C-5954-9A58-B337-7A109782FBF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092921" y="2654131"/>
                  <a:ext cx="393935" cy="33399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52CD5DF5-FDA3-3E1E-89B0-7BE94F11A32D}"/>
                    </a:ext>
                  </a:extLst>
                </p14:cNvPr>
                <p14:cNvContentPartPr/>
                <p14:nvPr/>
              </p14:nvContentPartPr>
              <p14:xfrm>
                <a:off x="3233012" y="1881445"/>
                <a:ext cx="809280" cy="143280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52CD5DF5-FDA3-3E1E-89B0-7BE94F11A32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143149" y="1788233"/>
                  <a:ext cx="988492" cy="161869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B534CE82-8F87-8C50-1209-61267FC35FD9}"/>
                    </a:ext>
                  </a:extLst>
                </p14:cNvPr>
                <p14:cNvContentPartPr/>
                <p14:nvPr/>
              </p14:nvContentPartPr>
              <p14:xfrm>
                <a:off x="1181634" y="4560651"/>
                <a:ext cx="3227400" cy="125316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B534CE82-8F87-8C50-1209-61267FC35FD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30291" y="4507393"/>
                  <a:ext cx="3329572" cy="135914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E523684F-6281-1C47-6707-7EB447439716}"/>
                    </a:ext>
                  </a:extLst>
                </p14:cNvPr>
                <p14:cNvContentPartPr/>
                <p14:nvPr/>
              </p14:nvContentPartPr>
              <p14:xfrm>
                <a:off x="2279994" y="4495491"/>
                <a:ext cx="2300400" cy="132624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E523684F-6281-1C47-6707-7EB44743971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228646" y="4442228"/>
                  <a:ext cx="2402583" cy="143223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F01A7B04-8C5A-03D7-298E-E49972232B09}"/>
                    </a:ext>
                  </a:extLst>
                </p14:cNvPr>
                <p14:cNvContentPartPr/>
                <p14:nvPr/>
              </p14:nvContentPartPr>
              <p14:xfrm>
                <a:off x="2400234" y="3854691"/>
                <a:ext cx="2226240" cy="177336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F01A7B04-8C5A-03D7-298E-E49972232B0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349404" y="3801437"/>
                  <a:ext cx="2328413" cy="187933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392D3270-EB27-3834-2D00-3BC9B118AA03}"/>
                    </a:ext>
                  </a:extLst>
                </p14:cNvPr>
                <p14:cNvContentPartPr/>
                <p14:nvPr/>
              </p14:nvContentPartPr>
              <p14:xfrm>
                <a:off x="2687154" y="3345651"/>
                <a:ext cx="1623960" cy="194472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392D3270-EB27-3834-2D00-3BC9B118AA0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635812" y="3292400"/>
                  <a:ext cx="1726131" cy="205068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3B87F2CE-F47D-4820-1BBA-9259E36DEE05}"/>
                    </a:ext>
                  </a:extLst>
                </p14:cNvPr>
                <p14:cNvContentPartPr/>
                <p14:nvPr/>
              </p14:nvContentPartPr>
              <p14:xfrm>
                <a:off x="2700114" y="2871531"/>
                <a:ext cx="138600" cy="15588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3B87F2CE-F47D-4820-1BBA-9259E36DEE0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649294" y="2818330"/>
                  <a:ext cx="240753" cy="26175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F18637ED-7890-204E-73BB-BB53D282BD44}"/>
                    </a:ext>
                  </a:extLst>
                </p14:cNvPr>
                <p14:cNvContentPartPr/>
                <p14:nvPr/>
              </p14:nvContentPartPr>
              <p14:xfrm>
                <a:off x="7388754" y="4403331"/>
                <a:ext cx="3165840" cy="133092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F18637ED-7890-204E-73BB-BB53D282BD44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337411" y="4350605"/>
                  <a:ext cx="3268014" cy="143690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857F9EAC-9694-3E9C-6083-AFDA9C20946A}"/>
                    </a:ext>
                  </a:extLst>
                </p14:cNvPr>
                <p14:cNvContentPartPr/>
                <p14:nvPr/>
              </p14:nvContentPartPr>
              <p14:xfrm>
                <a:off x="7362474" y="4332051"/>
                <a:ext cx="3066840" cy="130716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857F9EAC-9694-3E9C-6083-AFDA9C20946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311129" y="4278784"/>
                  <a:ext cx="3169017" cy="141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B4414F02-0FA5-6F16-6D8C-4BE94F8B5552}"/>
                    </a:ext>
                  </a:extLst>
                </p14:cNvPr>
                <p14:cNvContentPartPr/>
                <p14:nvPr/>
              </p14:nvContentPartPr>
              <p14:xfrm>
                <a:off x="10455234" y="4026051"/>
                <a:ext cx="455760" cy="22860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B4414F02-0FA5-6F16-6D8C-4BE94F8B555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404423" y="3972888"/>
                  <a:ext cx="557895" cy="33439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62918A0D-A20A-03AB-6E36-EA707C06F202}"/>
                    </a:ext>
                  </a:extLst>
                </p14:cNvPr>
                <p14:cNvContentPartPr/>
                <p14:nvPr/>
              </p14:nvContentPartPr>
              <p14:xfrm>
                <a:off x="10573674" y="2792331"/>
                <a:ext cx="1018800" cy="68364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62918A0D-A20A-03AB-6E36-EA707C06F20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522862" y="2739088"/>
                  <a:ext cx="1120937" cy="78959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E1465F89-83CF-B19E-F3CB-EFAB399EBCFA}"/>
                    </a:ext>
                  </a:extLst>
                </p14:cNvPr>
                <p14:cNvContentPartPr/>
                <p14:nvPr/>
              </p14:nvContentPartPr>
              <p14:xfrm>
                <a:off x="7075914" y="3066651"/>
                <a:ext cx="2944080" cy="243756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E1465F89-83CF-B19E-F3CB-EFAB399EBCF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024570" y="3013394"/>
                  <a:ext cx="3046255" cy="254354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3C077D9F-9D3C-C0D2-1743-E4C10AB203BE}"/>
                    </a:ext>
                  </a:extLst>
                </p14:cNvPr>
                <p14:cNvContentPartPr/>
                <p14:nvPr/>
              </p14:nvContentPartPr>
              <p14:xfrm>
                <a:off x="7049274" y="3780171"/>
                <a:ext cx="2503080" cy="196848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3C077D9F-9D3C-C0D2-1743-E4C10AB203B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998442" y="3726911"/>
                  <a:ext cx="2605257" cy="20744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254CC3D4-B2F5-1DD1-A064-90FD8D9FB8FF}"/>
                    </a:ext>
                  </a:extLst>
                </p14:cNvPr>
                <p14:cNvContentPartPr/>
                <p14:nvPr/>
              </p14:nvContentPartPr>
              <p14:xfrm>
                <a:off x="6620514" y="3803931"/>
                <a:ext cx="234000" cy="164376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254CC3D4-B2F5-1DD1-A064-90FD8D9FB8F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569711" y="3750683"/>
                  <a:ext cx="336118" cy="17497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796A4571-9F7F-B990-4A06-C2DC50BF078C}"/>
                    </a:ext>
                  </a:extLst>
                </p14:cNvPr>
                <p14:cNvContentPartPr/>
                <p14:nvPr/>
              </p14:nvContentPartPr>
              <p14:xfrm>
                <a:off x="5355834" y="3537531"/>
                <a:ext cx="460440" cy="188244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796A4571-9F7F-B990-4A06-C2DC50BF078C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305016" y="3484280"/>
                  <a:ext cx="562589" cy="198841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C97CBCEF-46FB-FC19-591C-1125042C51D6}"/>
                    </a:ext>
                  </a:extLst>
                </p14:cNvPr>
                <p14:cNvContentPartPr/>
                <p14:nvPr/>
              </p14:nvContentPartPr>
              <p14:xfrm>
                <a:off x="5744274" y="1028691"/>
                <a:ext cx="115560" cy="184788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C97CBCEF-46FB-FC19-591C-1125042C51D6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692914" y="975438"/>
                  <a:ext cx="217766" cy="19538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D0299790-2D80-4292-7BB3-CE9526035564}"/>
                    </a:ext>
                  </a:extLst>
                </p14:cNvPr>
                <p14:cNvContentPartPr/>
                <p14:nvPr/>
              </p14:nvContentPartPr>
              <p14:xfrm>
                <a:off x="6890514" y="1255491"/>
                <a:ext cx="431640" cy="152676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D0299790-2D80-4292-7BB3-CE9526035564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839189" y="1202220"/>
                  <a:ext cx="533776" cy="163277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3F9AAE59-92AA-7C38-5C1C-038026805D77}"/>
                    </a:ext>
                  </a:extLst>
                </p14:cNvPr>
                <p14:cNvContentPartPr/>
                <p14:nvPr/>
              </p14:nvContentPartPr>
              <p14:xfrm>
                <a:off x="5304354" y="1634571"/>
                <a:ext cx="66240" cy="181296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3F9AAE59-92AA-7C38-5C1C-038026805D7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253400" y="1581311"/>
                  <a:ext cx="167638" cy="191894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C0F6C7DD-3050-F5E5-E316-25ABCEE255A3}"/>
                    </a:ext>
                  </a:extLst>
                </p14:cNvPr>
                <p14:cNvContentPartPr/>
                <p14:nvPr/>
              </p14:nvContentPartPr>
              <p14:xfrm>
                <a:off x="4590114" y="3947571"/>
                <a:ext cx="696600" cy="159300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C0F6C7DD-3050-F5E5-E316-25ABCEE255A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538780" y="3894311"/>
                  <a:ext cx="798754" cy="16989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010C14F2-2222-3381-7760-49220F5E5A09}"/>
                    </a:ext>
                  </a:extLst>
                </p14:cNvPr>
                <p14:cNvContentPartPr/>
                <p14:nvPr/>
              </p14:nvContentPartPr>
              <p14:xfrm>
                <a:off x="4038234" y="2251251"/>
                <a:ext cx="369000" cy="117756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010C14F2-2222-3381-7760-49220F5E5A09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987426" y="2198524"/>
                  <a:ext cx="471129" cy="128354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2F880F86-18B6-D3FC-67A0-881C0D12E269}"/>
                    </a:ext>
                  </a:extLst>
                </p14:cNvPr>
                <p14:cNvContentPartPr/>
                <p14:nvPr/>
              </p14:nvContentPartPr>
              <p14:xfrm>
                <a:off x="3130314" y="2151531"/>
                <a:ext cx="313560" cy="77580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2F880F86-18B6-D3FC-67A0-881C0D12E269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078995" y="2098285"/>
                  <a:ext cx="415685" cy="88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4B37A480-C70C-E126-421F-9E066646C53E}"/>
                    </a:ext>
                  </a:extLst>
                </p14:cNvPr>
                <p14:cNvContentPartPr/>
                <p14:nvPr/>
              </p14:nvContentPartPr>
              <p14:xfrm>
                <a:off x="6661194" y="3232971"/>
                <a:ext cx="1270080" cy="214164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4B37A480-C70C-E126-421F-9E066646C53E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609857" y="3180242"/>
                  <a:ext cx="1372241" cy="224763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F19DEC95-F67D-80C0-DAE5-5963C520CFAE}"/>
                    </a:ext>
                  </a:extLst>
                </p14:cNvPr>
                <p14:cNvContentPartPr/>
                <p14:nvPr/>
              </p14:nvContentPartPr>
              <p14:xfrm>
                <a:off x="7047114" y="2754171"/>
                <a:ext cx="125640" cy="68688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F19DEC95-F67D-80C0-DAE5-5963C520CFAE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995832" y="2700924"/>
                  <a:ext cx="227690" cy="79284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36FAE6AB-1204-235C-4B2E-BED9A43141B9}"/>
                    </a:ext>
                  </a:extLst>
                </p14:cNvPr>
                <p14:cNvContentPartPr/>
                <p14:nvPr/>
              </p14:nvContentPartPr>
              <p14:xfrm>
                <a:off x="6154674" y="2726811"/>
                <a:ext cx="189000" cy="275940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36FAE6AB-1204-235C-4B2E-BED9A43141B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103967" y="2674084"/>
                  <a:ext cx="290927" cy="28653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37F0DCAC-451B-D070-1436-4AE922745880}"/>
                    </a:ext>
                  </a:extLst>
                </p14:cNvPr>
                <p14:cNvContentPartPr/>
                <p14:nvPr/>
              </p14:nvContentPartPr>
              <p14:xfrm>
                <a:off x="2383674" y="3095091"/>
                <a:ext cx="159480" cy="24444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37F0DCAC-451B-D070-1436-4AE922745880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332394" y="3041952"/>
                  <a:ext cx="261527" cy="3501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232BF3E9-37A8-490A-76E9-B38CFFD5FE0A}"/>
                    </a:ext>
                  </a:extLst>
                </p14:cNvPr>
                <p14:cNvContentPartPr/>
                <p14:nvPr/>
              </p14:nvContentPartPr>
              <p14:xfrm>
                <a:off x="6969714" y="1542411"/>
                <a:ext cx="472320" cy="131184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232BF3E9-37A8-490A-76E9-B38CFFD5FE0A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918888" y="1489682"/>
                  <a:ext cx="574485" cy="141783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B8DEF5F2-0B5B-9A2F-2A8F-D862D0124A10}"/>
                    </a:ext>
                  </a:extLst>
                </p14:cNvPr>
                <p14:cNvContentPartPr/>
                <p14:nvPr/>
              </p14:nvContentPartPr>
              <p14:xfrm>
                <a:off x="7894914" y="1783611"/>
                <a:ext cx="159480" cy="24444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B8DEF5F2-0B5B-9A2F-2A8F-D862D0124A10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843634" y="1730472"/>
                  <a:ext cx="261527" cy="350187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B0FABAB-C1E5-39BA-1C92-084BA6925CB9}"/>
                  </a:ext>
                </a:extLst>
              </p14:cNvPr>
              <p14:cNvContentPartPr/>
              <p14:nvPr/>
            </p14:nvContentPartPr>
            <p14:xfrm rot="21302743">
              <a:off x="3079944" y="3934969"/>
              <a:ext cx="946788" cy="1210954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B0FABAB-C1E5-39BA-1C92-084BA6925CB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 rot="21302743">
                <a:off x="3016945" y="3871973"/>
                <a:ext cx="1072426" cy="13365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4384807-C48C-44BD-6153-DDD17905803D}"/>
                  </a:ext>
                </a:extLst>
              </p14:cNvPr>
              <p14:cNvContentPartPr/>
              <p14:nvPr/>
            </p14:nvContentPartPr>
            <p14:xfrm rot="20990938">
              <a:off x="6651848" y="3346707"/>
              <a:ext cx="915369" cy="1103267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4384807-C48C-44BD-6153-DDD17905803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 rot="20990938">
                <a:off x="6588856" y="3283715"/>
                <a:ext cx="1040994" cy="1228892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6EE76244-66FD-A32B-E804-DF6E40991D1B}"/>
              </a:ext>
            </a:extLst>
          </p:cNvPr>
          <p:cNvGrpSpPr/>
          <p:nvPr/>
        </p:nvGrpSpPr>
        <p:grpSpPr>
          <a:xfrm>
            <a:off x="7491988" y="3806449"/>
            <a:ext cx="798330" cy="777183"/>
            <a:chOff x="8782833" y="2378049"/>
            <a:chExt cx="1477080" cy="136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5E189F12-D245-821A-1153-3B8753D55A09}"/>
                    </a:ext>
                  </a:extLst>
                </p14:cNvPr>
                <p14:cNvContentPartPr/>
                <p14:nvPr/>
              </p14:nvContentPartPr>
              <p14:xfrm rot="20910866">
                <a:off x="8782833" y="2378049"/>
                <a:ext cx="1477080" cy="136548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5E189F12-D245-821A-1153-3B8753D55A0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rot="20910866">
                  <a:off x="8692986" y="2284851"/>
                  <a:ext cx="1656260" cy="155134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DDCD6D93-F8F3-1153-F829-0F70B1FAB3F6}"/>
                    </a:ext>
                  </a:extLst>
                </p14:cNvPr>
                <p14:cNvContentPartPr/>
                <p14:nvPr/>
              </p14:nvContentPartPr>
              <p14:xfrm rot="20910866">
                <a:off x="9003263" y="2642506"/>
                <a:ext cx="524160" cy="40464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DDCD6D93-F8F3-1153-F829-0F70B1FAB3F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 rot="20910866">
                  <a:off x="8913422" y="2549332"/>
                  <a:ext cx="703329" cy="590455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FA46B00-5F97-B8A6-BBAD-36DC9B14AE83}"/>
                  </a:ext>
                </a:extLst>
              </p14:cNvPr>
              <p14:cNvContentPartPr/>
              <p14:nvPr/>
            </p14:nvContentPartPr>
            <p14:xfrm rot="20910866">
              <a:off x="7955862" y="4124989"/>
              <a:ext cx="704157" cy="726982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FA46B00-5F97-B8A6-BBAD-36DC9B14AE8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 rot="20910866">
                <a:off x="7892894" y="4062008"/>
                <a:ext cx="829732" cy="8525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0ED5DBC-C70C-CDB3-4183-7A87CC5C440D}"/>
                  </a:ext>
                </a:extLst>
              </p14:cNvPr>
              <p14:cNvContentPartPr/>
              <p14:nvPr/>
            </p14:nvContentPartPr>
            <p14:xfrm rot="20910866">
              <a:off x="8558933" y="4141804"/>
              <a:ext cx="603174" cy="605887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0ED5DBC-C70C-CDB3-4183-7A87CC5C440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 rot="20910866">
                <a:off x="8495952" y="4078841"/>
                <a:ext cx="728775" cy="7314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9F6751C-D7C8-0B9F-F9B6-016F27255B4E}"/>
                  </a:ext>
                </a:extLst>
              </p14:cNvPr>
              <p14:cNvContentPartPr/>
              <p14:nvPr/>
            </p14:nvContentPartPr>
            <p14:xfrm rot="20910866">
              <a:off x="8395030" y="4935487"/>
              <a:ext cx="172196" cy="108597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9F6751C-D7C8-0B9F-F9B6-016F27255B4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 rot="20910866">
                <a:off x="8332119" y="4872558"/>
                <a:ext cx="297658" cy="2340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0043B15-42B7-D01A-7983-22FFD38AB0CB}"/>
                  </a:ext>
                </a:extLst>
              </p14:cNvPr>
              <p14:cNvContentPartPr/>
              <p14:nvPr/>
            </p14:nvContentPartPr>
            <p14:xfrm>
              <a:off x="5016468" y="3455759"/>
              <a:ext cx="207414" cy="687847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0043B15-42B7-D01A-7983-22FFD38AB0C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980521" y="3419765"/>
                <a:ext cx="278948" cy="7594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7524327-0A19-D174-2C65-9AA49A829FAC}"/>
                  </a:ext>
                </a:extLst>
              </p14:cNvPr>
              <p14:cNvContentPartPr/>
              <p14:nvPr/>
            </p14:nvContentPartPr>
            <p14:xfrm>
              <a:off x="3289834" y="4211632"/>
              <a:ext cx="146513" cy="38521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7524327-0A19-D174-2C65-9AA49A829FA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253836" y="4175631"/>
                <a:ext cx="218150" cy="1101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246EA6D-B3A3-BF37-6665-8AD5E3101B9B}"/>
                  </a:ext>
                </a:extLst>
              </p14:cNvPr>
              <p14:cNvContentPartPr/>
              <p14:nvPr/>
            </p14:nvContentPartPr>
            <p14:xfrm>
              <a:off x="3641816" y="3946698"/>
              <a:ext cx="226677" cy="303456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246EA6D-B3A3-BF37-6665-8AD5E3101B9B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605893" y="3910743"/>
                <a:ext cx="298165" cy="3750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0F4C5BB9-17C5-BD01-5BF2-364BA8943173}"/>
                  </a:ext>
                </a:extLst>
              </p14:cNvPr>
              <p14:cNvContentPartPr/>
              <p14:nvPr/>
            </p14:nvContentPartPr>
            <p14:xfrm>
              <a:off x="5732688" y="3663322"/>
              <a:ext cx="588775" cy="968558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0F4C5BB9-17C5-BD01-5BF2-364BA8943173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660711" y="3519352"/>
                <a:ext cx="732370" cy="12561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99802B7-A497-96A7-D5B9-ED4627AAE83E}"/>
                  </a:ext>
                </a:extLst>
              </p14:cNvPr>
              <p14:cNvContentPartPr/>
              <p14:nvPr/>
            </p14:nvContentPartPr>
            <p14:xfrm>
              <a:off x="6231182" y="3690164"/>
              <a:ext cx="361321" cy="931881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99802B7-A497-96A7-D5B9-ED4627AAE83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159206" y="3546244"/>
                <a:ext cx="504914" cy="12193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7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C40E7F93-8F63-4F8C-8F37-304E0AE61696}"/>
                  </a:ext>
                </a:extLst>
              </p14:cNvPr>
              <p14:cNvContentPartPr/>
              <p14:nvPr/>
            </p14:nvContentPartPr>
            <p14:xfrm>
              <a:off x="5993026" y="3082023"/>
              <a:ext cx="730424" cy="706902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C40E7F93-8F63-4F8C-8F37-304E0AE6169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921028" y="2938051"/>
                <a:ext cx="874061" cy="9944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AE78392-8DBA-1A49-FAB7-A974C6490141}"/>
                  </a:ext>
                </a:extLst>
              </p14:cNvPr>
              <p14:cNvContentPartPr/>
              <p14:nvPr/>
            </p14:nvContentPartPr>
            <p14:xfrm>
              <a:off x="7523725" y="3814538"/>
              <a:ext cx="700460" cy="763659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AE78392-8DBA-1A49-FAB7-A974C649014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451735" y="3670587"/>
                <a:ext cx="844079" cy="10512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9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7ED8D0F8-AEBD-E99C-E17C-1CD6F50271BC}"/>
                  </a:ext>
                </a:extLst>
              </p14:cNvPr>
              <p14:cNvContentPartPr/>
              <p14:nvPr/>
            </p14:nvContentPartPr>
            <p14:xfrm>
              <a:off x="8396187" y="4960129"/>
              <a:ext cx="157993" cy="75813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7ED8D0F8-AEBD-E99C-E17C-1CD6F50271B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324372" y="4816408"/>
                <a:ext cx="301264" cy="3628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1985D720-62E2-384C-1DED-D6BDA6E29930}"/>
                  </a:ext>
                </a:extLst>
              </p14:cNvPr>
              <p14:cNvContentPartPr/>
              <p14:nvPr/>
            </p14:nvContentPartPr>
            <p14:xfrm>
              <a:off x="8642321" y="4106929"/>
              <a:ext cx="458607" cy="66121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1985D720-62E2-384C-1DED-D6BDA6E2993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570326" y="3962953"/>
                <a:ext cx="602237" cy="9488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1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9510C1BC-24FE-D9F9-9662-B8A4F267218B}"/>
                  </a:ext>
                </a:extLst>
              </p14:cNvPr>
              <p14:cNvContentPartPr/>
              <p14:nvPr/>
            </p14:nvContentPartPr>
            <p14:xfrm>
              <a:off x="4589577" y="3605336"/>
              <a:ext cx="382140" cy="770421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9510C1BC-24FE-D9F9-9662-B8A4F267218B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517611" y="3461399"/>
                <a:ext cx="525712" cy="10579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2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9A9BE402-88C7-9D28-2105-128CD8B5F18A}"/>
                  </a:ext>
                </a:extLst>
              </p14:cNvPr>
              <p14:cNvContentPartPr/>
              <p14:nvPr/>
            </p14:nvContentPartPr>
            <p14:xfrm>
              <a:off x="3896705" y="4026198"/>
              <a:ext cx="374551" cy="662644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9A9BE402-88C7-9D28-2105-128CD8B5F18A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824745" y="3882301"/>
                <a:ext cx="518111" cy="9500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3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C96A7309-A034-DD9A-0F9E-18DB50BFAA9B}"/>
                  </a:ext>
                </a:extLst>
              </p14:cNvPr>
              <p14:cNvContentPartPr/>
              <p14:nvPr/>
            </p14:nvContentPartPr>
            <p14:xfrm>
              <a:off x="3070357" y="3992800"/>
              <a:ext cx="656487" cy="1089654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C96A7309-A034-DD9A-0F9E-18DB50BFAA9B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998374" y="3848809"/>
                <a:ext cx="800094" cy="13772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1900FBC3-A378-FBDC-DAD4-9577626EE129}"/>
                  </a:ext>
                </a:extLst>
              </p14:cNvPr>
              <p14:cNvContentPartPr/>
              <p14:nvPr/>
            </p14:nvContentPartPr>
            <p14:xfrm>
              <a:off x="3568851" y="3926413"/>
              <a:ext cx="483317" cy="1133502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1900FBC3-A378-FBDC-DAD4-9577626EE12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496875" y="3782431"/>
                <a:ext cx="626909" cy="14211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5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FA963010-F5B3-DADA-EB79-5CAF7695134B}"/>
                  </a:ext>
                </a:extLst>
              </p14:cNvPr>
              <p14:cNvContentPartPr/>
              <p14:nvPr/>
            </p14:nvContentPartPr>
            <p14:xfrm>
              <a:off x="4291492" y="3749175"/>
              <a:ext cx="228233" cy="750956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FA963010-F5B3-DADA-EB79-5CAF7695134B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219608" y="3605176"/>
                <a:ext cx="371642" cy="10385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0A768575-F719-43F0-2D45-043F2E629FCD}"/>
                  </a:ext>
                </a:extLst>
              </p14:cNvPr>
              <p14:cNvContentPartPr/>
              <p14:nvPr/>
            </p14:nvContentPartPr>
            <p14:xfrm>
              <a:off x="5181660" y="3786261"/>
              <a:ext cx="276487" cy="936184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0A768575-F719-43F0-2D45-043F2E629FCD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109658" y="3642288"/>
                <a:ext cx="420131" cy="12237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7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4552E902-07B8-F343-109B-B529974A4D4C}"/>
                  </a:ext>
                </a:extLst>
              </p14:cNvPr>
              <p14:cNvContentPartPr/>
              <p14:nvPr/>
            </p14:nvContentPartPr>
            <p14:xfrm>
              <a:off x="5049156" y="3288766"/>
              <a:ext cx="606676" cy="628836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4552E902-07B8-F343-109B-B529974A4D4C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977190" y="3144868"/>
                <a:ext cx="750249" cy="9162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0F54B5B4-8C30-E720-D4CE-E972760443B6}"/>
                  </a:ext>
                </a:extLst>
              </p14:cNvPr>
              <p14:cNvContentPartPr/>
              <p14:nvPr/>
            </p14:nvContentPartPr>
            <p14:xfrm>
              <a:off x="6689011" y="3381381"/>
              <a:ext cx="795217" cy="996425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0F54B5B4-8C30-E720-D4CE-E972760443B6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617046" y="3237389"/>
                <a:ext cx="938788" cy="12840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9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A8296BAB-8652-6B6B-D709-1C07F4B9CBF3}"/>
                  </a:ext>
                </a:extLst>
              </p14:cNvPr>
              <p14:cNvContentPartPr/>
              <p14:nvPr/>
            </p14:nvContentPartPr>
            <p14:xfrm>
              <a:off x="8004513" y="4426367"/>
              <a:ext cx="528458" cy="417175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A8296BAB-8652-6B6B-D709-1C07F4B9CBF3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932565" y="4282389"/>
                <a:ext cx="671994" cy="7047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0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8C453315-8824-AE23-94B6-84C74A0CB783}"/>
                  </a:ext>
                </a:extLst>
              </p14:cNvPr>
              <p14:cNvContentPartPr/>
              <p14:nvPr/>
            </p14:nvContentPartPr>
            <p14:xfrm>
              <a:off x="8207647" y="4110822"/>
              <a:ext cx="401402" cy="441968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8C453315-8824-AE23-94B6-84C74A0CB783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8135711" y="3966858"/>
                <a:ext cx="544914" cy="7295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1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A151B138-A049-C603-AECC-0F354744EF9F}"/>
                  </a:ext>
                </a:extLst>
              </p14:cNvPr>
              <p14:cNvContentPartPr/>
              <p14:nvPr/>
            </p14:nvContentPartPr>
            <p14:xfrm>
              <a:off x="7029512" y="3579518"/>
              <a:ext cx="120635" cy="180926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A151B138-A049-C603-AECC-0F354744EF9F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6957705" y="3435926"/>
                <a:ext cx="263889" cy="4677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2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21B43E60-BBE3-6B92-3F91-A5AD9F7B9C28}"/>
                  </a:ext>
                </a:extLst>
              </p14:cNvPr>
              <p14:cNvContentPartPr/>
              <p14:nvPr/>
            </p14:nvContentPartPr>
            <p14:xfrm>
              <a:off x="6396569" y="5372796"/>
              <a:ext cx="50978" cy="78681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21B43E60-BBE3-6B92-3F91-A5AD9F7B9C28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6324769" y="5229086"/>
                <a:ext cx="194219" cy="3657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E0DEAE8-065D-3182-1DA8-3BBE72B107DD}"/>
                  </a:ext>
                </a:extLst>
              </p14:cNvPr>
              <p14:cNvContentPartPr/>
              <p14:nvPr/>
            </p14:nvContentPartPr>
            <p14:xfrm>
              <a:off x="5359466" y="5225153"/>
              <a:ext cx="201600" cy="174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E0DEAE8-065D-3182-1DA8-3BBE72B107DD}"/>
                  </a:ext>
                </a:extLst>
              </p:cNvPr>
              <p:cNvPicPr/>
              <p:nvPr/>
            </p:nvPicPr>
            <p:blipFill>
              <a:blip r:embed="rId433"/>
              <a:stretch>
                <a:fillRect/>
              </a:stretch>
            </p:blipFill>
            <p:spPr>
              <a:xfrm>
                <a:off x="5296826" y="5162513"/>
                <a:ext cx="327240" cy="2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0A73EEA-877C-36A5-75C9-DED59B818CD7}"/>
                  </a:ext>
                </a:extLst>
              </p14:cNvPr>
              <p14:cNvContentPartPr/>
              <p14:nvPr/>
            </p14:nvContentPartPr>
            <p14:xfrm>
              <a:off x="5530826" y="5229473"/>
              <a:ext cx="57600" cy="1216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0A73EEA-877C-36A5-75C9-DED59B818CD7}"/>
                  </a:ext>
                </a:extLst>
              </p:cNvPr>
              <p:cNvPicPr/>
              <p:nvPr/>
            </p:nvPicPr>
            <p:blipFill>
              <a:blip r:embed="rId435"/>
              <a:stretch>
                <a:fillRect/>
              </a:stretch>
            </p:blipFill>
            <p:spPr>
              <a:xfrm>
                <a:off x="5467826" y="5166473"/>
                <a:ext cx="183240" cy="24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65E1EC3-99ED-D4B2-B8C3-0143CE58A370}"/>
                  </a:ext>
                </a:extLst>
              </p14:cNvPr>
              <p14:cNvContentPartPr/>
              <p14:nvPr/>
            </p14:nvContentPartPr>
            <p14:xfrm>
              <a:off x="5519666" y="4975313"/>
              <a:ext cx="489960" cy="297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65E1EC3-99ED-D4B2-B8C3-0143CE58A370}"/>
                  </a:ext>
                </a:extLst>
              </p:cNvPr>
              <p:cNvPicPr/>
              <p:nvPr/>
            </p:nvPicPr>
            <p:blipFill>
              <a:blip r:embed="rId437"/>
              <a:stretch>
                <a:fillRect/>
              </a:stretch>
            </p:blipFill>
            <p:spPr>
              <a:xfrm>
                <a:off x="5456666" y="4912673"/>
                <a:ext cx="615600" cy="42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A76D4F9-26B4-D424-FCF1-A983575ADCC2}"/>
                  </a:ext>
                </a:extLst>
              </p14:cNvPr>
              <p14:cNvContentPartPr/>
              <p14:nvPr/>
            </p14:nvContentPartPr>
            <p14:xfrm>
              <a:off x="5506706" y="5401193"/>
              <a:ext cx="595080" cy="8474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A76D4F9-26B4-D424-FCF1-A983575ADCC2}"/>
                  </a:ext>
                </a:extLst>
              </p:cNvPr>
              <p:cNvPicPr/>
              <p:nvPr/>
            </p:nvPicPr>
            <p:blipFill>
              <a:blip r:embed="rId439"/>
              <a:stretch>
                <a:fillRect/>
              </a:stretch>
            </p:blipFill>
            <p:spPr>
              <a:xfrm>
                <a:off x="5444066" y="5338193"/>
                <a:ext cx="720720" cy="9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2D2EF7A-52BC-3867-C1F7-CE26B71BADAE}"/>
                  </a:ext>
                </a:extLst>
              </p14:cNvPr>
              <p14:cNvContentPartPr/>
              <p14:nvPr/>
            </p14:nvContentPartPr>
            <p14:xfrm>
              <a:off x="5718386" y="6233513"/>
              <a:ext cx="318240" cy="3499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2D2EF7A-52BC-3867-C1F7-CE26B71BADAE}"/>
                  </a:ext>
                </a:extLst>
              </p:cNvPr>
              <p:cNvPicPr/>
              <p:nvPr/>
            </p:nvPicPr>
            <p:blipFill>
              <a:blip r:embed="rId441"/>
              <a:stretch>
                <a:fillRect/>
              </a:stretch>
            </p:blipFill>
            <p:spPr>
              <a:xfrm>
                <a:off x="5655386" y="6170513"/>
                <a:ext cx="443880" cy="47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988AFF4A-1FCC-C8D3-0A57-61BB4D775E54}"/>
                  </a:ext>
                </a:extLst>
              </p14:cNvPr>
              <p14:cNvContentPartPr/>
              <p14:nvPr/>
            </p14:nvContentPartPr>
            <p14:xfrm>
              <a:off x="6119066" y="6224153"/>
              <a:ext cx="280080" cy="3898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988AFF4A-1FCC-C8D3-0A57-61BB4D775E54}"/>
                  </a:ext>
                </a:extLst>
              </p:cNvPr>
              <p:cNvPicPr/>
              <p:nvPr/>
            </p:nvPicPr>
            <p:blipFill>
              <a:blip r:embed="rId443"/>
              <a:stretch>
                <a:fillRect/>
              </a:stretch>
            </p:blipFill>
            <p:spPr>
              <a:xfrm>
                <a:off x="6056066" y="6161153"/>
                <a:ext cx="405720" cy="51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9C5DB078-0314-4CD7-4AD1-D4AACAC280E0}"/>
                  </a:ext>
                </a:extLst>
              </p14:cNvPr>
              <p14:cNvContentPartPr/>
              <p14:nvPr/>
            </p14:nvContentPartPr>
            <p14:xfrm>
              <a:off x="5662586" y="5191673"/>
              <a:ext cx="360" cy="14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9C5DB078-0314-4CD7-4AD1-D4AACAC280E0}"/>
                  </a:ext>
                </a:extLst>
              </p:cNvPr>
              <p:cNvPicPr/>
              <p:nvPr/>
            </p:nvPicPr>
            <p:blipFill>
              <a:blip r:embed="rId445"/>
              <a:stretch>
                <a:fillRect/>
              </a:stretch>
            </p:blipFill>
            <p:spPr>
              <a:xfrm>
                <a:off x="5599946" y="5129033"/>
                <a:ext cx="1260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D84F551-C0AF-228C-B150-C8A294CDBC91}"/>
                  </a:ext>
                </a:extLst>
              </p14:cNvPr>
              <p14:cNvContentPartPr/>
              <p14:nvPr/>
            </p14:nvContentPartPr>
            <p14:xfrm>
              <a:off x="5801186" y="5118593"/>
              <a:ext cx="37080" cy="2818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D84F551-C0AF-228C-B150-C8A294CDBC91}"/>
                  </a:ext>
                </a:extLst>
              </p:cNvPr>
              <p:cNvPicPr/>
              <p:nvPr/>
            </p:nvPicPr>
            <p:blipFill>
              <a:blip r:embed="rId447"/>
              <a:stretch>
                <a:fillRect/>
              </a:stretch>
            </p:blipFill>
            <p:spPr>
              <a:xfrm>
                <a:off x="5765186" y="5082593"/>
                <a:ext cx="108720" cy="35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8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C76DA10D-0B5E-9276-F345-DEF43BB04144}"/>
                  </a:ext>
                </a:extLst>
              </p14:cNvPr>
              <p14:cNvContentPartPr/>
              <p14:nvPr/>
            </p14:nvContentPartPr>
            <p14:xfrm>
              <a:off x="6220946" y="5612513"/>
              <a:ext cx="266760" cy="23724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C76DA10D-0B5E-9276-F345-DEF43BB04144}"/>
                  </a:ext>
                </a:extLst>
              </p:cNvPr>
              <p:cNvPicPr/>
              <p:nvPr/>
            </p:nvPicPr>
            <p:blipFill>
              <a:blip r:embed="rId449"/>
              <a:stretch>
                <a:fillRect/>
              </a:stretch>
            </p:blipFill>
            <p:spPr>
              <a:xfrm>
                <a:off x="6157946" y="5549873"/>
                <a:ext cx="392400" cy="36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7BBBA30-2952-DB91-FA21-824AF1D7A09C}"/>
              </a:ext>
            </a:extLst>
          </p:cNvPr>
          <p:cNvGrpSpPr/>
          <p:nvPr/>
        </p:nvGrpSpPr>
        <p:grpSpPr>
          <a:xfrm>
            <a:off x="5341466" y="5278793"/>
            <a:ext cx="1496880" cy="1166400"/>
            <a:chOff x="5341466" y="5278793"/>
            <a:chExt cx="1496880" cy="116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E2EC019-5CA1-68B6-5705-10718C00AFA4}"/>
                    </a:ext>
                  </a:extLst>
                </p14:cNvPr>
                <p14:cNvContentPartPr/>
                <p14:nvPr/>
              </p14:nvContentPartPr>
              <p14:xfrm>
                <a:off x="6039506" y="5278793"/>
                <a:ext cx="738720" cy="6116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E2EC019-5CA1-68B6-5705-10718C00AFA4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5976866" y="5215793"/>
                  <a:ext cx="864360" cy="73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B650A43-E4D6-11EB-9C37-4016595413C7}"/>
                    </a:ext>
                  </a:extLst>
                </p14:cNvPr>
                <p14:cNvContentPartPr/>
                <p14:nvPr/>
              </p14:nvContentPartPr>
              <p14:xfrm>
                <a:off x="6052106" y="5879633"/>
                <a:ext cx="653760" cy="3261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B650A43-E4D6-11EB-9C37-4016595413C7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5989466" y="5816633"/>
                  <a:ext cx="779400" cy="45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70A7DB8-C0E1-E70D-2AFC-F7739BE9A25F}"/>
                    </a:ext>
                  </a:extLst>
                </p14:cNvPr>
                <p14:cNvContentPartPr/>
                <p14:nvPr/>
              </p14:nvContentPartPr>
              <p14:xfrm>
                <a:off x="5956346" y="5528993"/>
                <a:ext cx="221760" cy="285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70A7DB8-C0E1-E70D-2AFC-F7739BE9A25F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5920346" y="5492993"/>
                  <a:ext cx="29340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88C6797-2322-F76D-4CEE-F6164F6D7E72}"/>
                    </a:ext>
                  </a:extLst>
                </p14:cNvPr>
                <p14:cNvContentPartPr/>
                <p14:nvPr/>
              </p14:nvContentPartPr>
              <p14:xfrm>
                <a:off x="6115826" y="5680553"/>
                <a:ext cx="135360" cy="1479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88C6797-2322-F76D-4CEE-F6164F6D7E72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6080186" y="5644913"/>
                  <a:ext cx="2070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39392C2D-3DE4-2263-69DD-E9731E54285E}"/>
                    </a:ext>
                  </a:extLst>
                </p14:cNvPr>
                <p14:cNvContentPartPr/>
                <p14:nvPr/>
              </p14:nvContentPartPr>
              <p14:xfrm>
                <a:off x="5435426" y="5719433"/>
                <a:ext cx="129240" cy="1425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39392C2D-3DE4-2263-69DD-E9731E54285E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5399426" y="5683433"/>
                  <a:ext cx="20088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C0A17998-846D-ACBA-7A15-67CC037CAB2B}"/>
                    </a:ext>
                  </a:extLst>
                </p14:cNvPr>
                <p14:cNvContentPartPr/>
                <p14:nvPr/>
              </p14:nvContentPartPr>
              <p14:xfrm>
                <a:off x="5341466" y="5468153"/>
                <a:ext cx="189720" cy="3049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C0A17998-846D-ACBA-7A15-67CC037CAB2B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5305826" y="5432153"/>
                  <a:ext cx="26136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9EE116AE-33F2-3D1E-D28F-CF3406B92285}"/>
                    </a:ext>
                  </a:extLst>
                </p14:cNvPr>
                <p14:cNvContentPartPr/>
                <p14:nvPr/>
              </p14:nvContentPartPr>
              <p14:xfrm>
                <a:off x="6610466" y="5521433"/>
                <a:ext cx="224640" cy="1940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9EE116AE-33F2-3D1E-D28F-CF3406B92285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6574466" y="5485793"/>
                  <a:ext cx="29628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C9BC8329-7A6B-49CA-D6F9-93973B6F4FD7}"/>
                    </a:ext>
                  </a:extLst>
                </p14:cNvPr>
                <p14:cNvContentPartPr/>
                <p14:nvPr/>
              </p14:nvContentPartPr>
              <p14:xfrm>
                <a:off x="6709106" y="5666873"/>
                <a:ext cx="129240" cy="486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C9BC8329-7A6B-49CA-D6F9-93973B6F4FD7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6673106" y="5631233"/>
                  <a:ext cx="2008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92BA24B1-DC8C-9C78-3277-AEF341025CEA}"/>
                    </a:ext>
                  </a:extLst>
                </p14:cNvPr>
                <p14:cNvContentPartPr/>
                <p14:nvPr/>
              </p14:nvContentPartPr>
              <p14:xfrm>
                <a:off x="6309866" y="6261593"/>
                <a:ext cx="162720" cy="1836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92BA24B1-DC8C-9C78-3277-AEF341025CEA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6274226" y="6225953"/>
                  <a:ext cx="23436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8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D15AFB70-B612-2465-3FE0-59603BF5868F}"/>
                    </a:ext>
                  </a:extLst>
                </p14:cNvPr>
                <p14:cNvContentPartPr/>
                <p14:nvPr/>
              </p14:nvContentPartPr>
              <p14:xfrm>
                <a:off x="5782106" y="6323513"/>
                <a:ext cx="168840" cy="10512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D15AFB70-B612-2465-3FE0-59603BF5868F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5746106" y="6287513"/>
                  <a:ext cx="240480" cy="176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70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5B19871E-16EE-15D0-D4EC-57DC6B8FDEE0}"/>
                  </a:ext>
                </a:extLst>
              </p14:cNvPr>
              <p14:cNvContentPartPr/>
              <p14:nvPr/>
            </p14:nvContentPartPr>
            <p14:xfrm>
              <a:off x="5563756" y="5020028"/>
              <a:ext cx="298800" cy="14652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5B19871E-16EE-15D0-D4EC-57DC6B8FDEE0}"/>
                  </a:ext>
                </a:extLst>
              </p:cNvPr>
              <p:cNvPicPr/>
              <p:nvPr/>
            </p:nvPicPr>
            <p:blipFill>
              <a:blip r:embed="rId471"/>
              <a:stretch>
                <a:fillRect/>
              </a:stretch>
            </p:blipFill>
            <p:spPr>
              <a:xfrm>
                <a:off x="5492116" y="4876028"/>
                <a:ext cx="442440" cy="43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2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C7F661B8-1F15-3524-2531-D9D351CB0EB1}"/>
                  </a:ext>
                </a:extLst>
              </p14:cNvPr>
              <p14:cNvContentPartPr/>
              <p14:nvPr/>
            </p14:nvContentPartPr>
            <p14:xfrm>
              <a:off x="5564836" y="5022188"/>
              <a:ext cx="1200960" cy="108540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C7F661B8-1F15-3524-2531-D9D351CB0EB1}"/>
                  </a:ext>
                </a:extLst>
              </p:cNvPr>
              <p:cNvPicPr/>
              <p:nvPr/>
            </p:nvPicPr>
            <p:blipFill>
              <a:blip r:embed="rId473"/>
              <a:stretch>
                <a:fillRect/>
              </a:stretch>
            </p:blipFill>
            <p:spPr>
              <a:xfrm>
                <a:off x="5492836" y="4878548"/>
                <a:ext cx="1344600" cy="137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4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EB7A8951-972A-F84F-464E-337814D02B05}"/>
                  </a:ext>
                </a:extLst>
              </p14:cNvPr>
              <p14:cNvContentPartPr/>
              <p14:nvPr/>
            </p14:nvContentPartPr>
            <p14:xfrm>
              <a:off x="5655196" y="5095628"/>
              <a:ext cx="757080" cy="104688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EB7A8951-972A-F84F-464E-337814D02B05}"/>
                  </a:ext>
                </a:extLst>
              </p:cNvPr>
              <p:cNvPicPr/>
              <p:nvPr/>
            </p:nvPicPr>
            <p:blipFill>
              <a:blip r:embed="rId475"/>
              <a:stretch>
                <a:fillRect/>
              </a:stretch>
            </p:blipFill>
            <p:spPr>
              <a:xfrm>
                <a:off x="5583196" y="4951628"/>
                <a:ext cx="900720" cy="133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6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18677D63-E99B-EF1C-4B51-01BFAEFF0CC4}"/>
                  </a:ext>
                </a:extLst>
              </p14:cNvPr>
              <p14:cNvContentPartPr/>
              <p14:nvPr/>
            </p14:nvContentPartPr>
            <p14:xfrm>
              <a:off x="5542876" y="5070428"/>
              <a:ext cx="648000" cy="113760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18677D63-E99B-EF1C-4B51-01BFAEFF0CC4}"/>
                  </a:ext>
                </a:extLst>
              </p:cNvPr>
              <p:cNvPicPr/>
              <p:nvPr/>
            </p:nvPicPr>
            <p:blipFill>
              <a:blip r:embed="rId477"/>
              <a:stretch>
                <a:fillRect/>
              </a:stretch>
            </p:blipFill>
            <p:spPr>
              <a:xfrm>
                <a:off x="5470876" y="4926788"/>
                <a:ext cx="791640" cy="142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8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20479829-07B9-5DB1-66C1-8745728AF281}"/>
                  </a:ext>
                </a:extLst>
              </p14:cNvPr>
              <p14:cNvContentPartPr/>
              <p14:nvPr/>
            </p14:nvContentPartPr>
            <p14:xfrm>
              <a:off x="5410036" y="5286068"/>
              <a:ext cx="151200" cy="5040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20479829-07B9-5DB1-66C1-8745728AF281}"/>
                  </a:ext>
                </a:extLst>
              </p:cNvPr>
              <p:cNvPicPr/>
              <p:nvPr/>
            </p:nvPicPr>
            <p:blipFill>
              <a:blip r:embed="rId479"/>
              <a:stretch>
                <a:fillRect/>
              </a:stretch>
            </p:blipFill>
            <p:spPr>
              <a:xfrm>
                <a:off x="5338036" y="5142428"/>
                <a:ext cx="294840" cy="33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0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1E49165B-97D4-D079-3BC2-35C93CC5C8E1}"/>
                  </a:ext>
                </a:extLst>
              </p14:cNvPr>
              <p14:cNvContentPartPr/>
              <p14:nvPr/>
            </p14:nvContentPartPr>
            <p14:xfrm>
              <a:off x="5843476" y="6255188"/>
              <a:ext cx="158040" cy="27864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1E49165B-97D4-D079-3BC2-35C93CC5C8E1}"/>
                  </a:ext>
                </a:extLst>
              </p:cNvPr>
              <p:cNvPicPr/>
              <p:nvPr/>
            </p:nvPicPr>
            <p:blipFill>
              <a:blip r:embed="rId481"/>
              <a:stretch>
                <a:fillRect/>
              </a:stretch>
            </p:blipFill>
            <p:spPr>
              <a:xfrm>
                <a:off x="5771836" y="6111188"/>
                <a:ext cx="301680" cy="56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2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305DC000-7602-8C06-0B96-03AA3C0B8EEE}"/>
                  </a:ext>
                </a:extLst>
              </p14:cNvPr>
              <p14:cNvContentPartPr/>
              <p14:nvPr/>
            </p14:nvContentPartPr>
            <p14:xfrm>
              <a:off x="6198076" y="6205868"/>
              <a:ext cx="130680" cy="27756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305DC000-7602-8C06-0B96-03AA3C0B8EEE}"/>
                  </a:ext>
                </a:extLst>
              </p:cNvPr>
              <p:cNvPicPr/>
              <p:nvPr/>
            </p:nvPicPr>
            <p:blipFill>
              <a:blip r:embed="rId483"/>
              <a:stretch>
                <a:fillRect/>
              </a:stretch>
            </p:blipFill>
            <p:spPr>
              <a:xfrm>
                <a:off x="6126436" y="6062228"/>
                <a:ext cx="274320" cy="56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BF36F2D-A556-9014-D085-EF23A976FFC4}"/>
                  </a:ext>
                </a:extLst>
              </p14:cNvPr>
              <p14:cNvContentPartPr/>
              <p14:nvPr/>
            </p14:nvContentPartPr>
            <p14:xfrm>
              <a:off x="5535143" y="5228091"/>
              <a:ext cx="453960" cy="938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BF36F2D-A556-9014-D085-EF23A976FFC4}"/>
                  </a:ext>
                </a:extLst>
              </p:cNvPr>
              <p:cNvPicPr/>
              <p:nvPr/>
            </p:nvPicPr>
            <p:blipFill>
              <a:blip r:embed="rId485"/>
              <a:stretch>
                <a:fillRect/>
              </a:stretch>
            </p:blipFill>
            <p:spPr>
              <a:xfrm>
                <a:off x="5463503" y="5084451"/>
                <a:ext cx="597600" cy="12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BEB52D7-5BBF-B80E-5F06-6523C2A32434}"/>
                  </a:ext>
                </a:extLst>
              </p14:cNvPr>
              <p14:cNvContentPartPr/>
              <p14:nvPr/>
            </p14:nvContentPartPr>
            <p14:xfrm>
              <a:off x="3255501" y="3201291"/>
              <a:ext cx="5706720" cy="25455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BEB52D7-5BBF-B80E-5F06-6523C2A32434}"/>
                  </a:ext>
                </a:extLst>
              </p:cNvPr>
              <p:cNvPicPr/>
              <p:nvPr/>
            </p:nvPicPr>
            <p:blipFill>
              <a:blip r:embed="rId487"/>
              <a:stretch>
                <a:fillRect/>
              </a:stretch>
            </p:blipFill>
            <p:spPr>
              <a:xfrm>
                <a:off x="3165501" y="3021651"/>
                <a:ext cx="5886360" cy="290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045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"/>
    </mc:Choice>
    <mc:Fallback xmlns="">
      <p:transition advClick="0" advTm="2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CF714FEE-4960-0BDC-8E2D-104592E0B70D}"/>
                  </a:ext>
                </a:extLst>
              </p14:cNvPr>
              <p14:cNvContentPartPr/>
              <p14:nvPr/>
            </p14:nvContentPartPr>
            <p14:xfrm>
              <a:off x="5171226" y="4678673"/>
              <a:ext cx="317520" cy="2548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CF714FEE-4960-0BDC-8E2D-104592E0B70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08586" y="4616033"/>
                <a:ext cx="443160" cy="38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C3A1EC36-FB85-099F-09C3-113849CA0080}"/>
                  </a:ext>
                </a:extLst>
              </p14:cNvPr>
              <p14:cNvContentPartPr/>
              <p14:nvPr/>
            </p14:nvContentPartPr>
            <p14:xfrm>
              <a:off x="5399466" y="4420913"/>
              <a:ext cx="1189800" cy="97308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C3A1EC36-FB85-099F-09C3-113849CA008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36466" y="4358273"/>
                <a:ext cx="1315440" cy="10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C383E004-6B6C-C8DB-F7D0-EBE6FD6CEAD1}"/>
                  </a:ext>
                </a:extLst>
              </p14:cNvPr>
              <p14:cNvContentPartPr/>
              <p14:nvPr/>
            </p14:nvContentPartPr>
            <p14:xfrm>
              <a:off x="5431146" y="4924913"/>
              <a:ext cx="1264680" cy="129240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C383E004-6B6C-C8DB-F7D0-EBE6FD6CEAD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68146" y="4861913"/>
                <a:ext cx="1390320" cy="14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F9A94037-925D-0373-8DA0-3FA23AA4EB7B}"/>
                  </a:ext>
                </a:extLst>
              </p14:cNvPr>
              <p14:cNvContentPartPr/>
              <p14:nvPr/>
            </p14:nvContentPartPr>
            <p14:xfrm>
              <a:off x="6582426" y="5362313"/>
              <a:ext cx="311040" cy="69444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F9A94037-925D-0373-8DA0-3FA23AA4EB7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19426" y="5299673"/>
                <a:ext cx="436680" cy="82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8D180E9E-3B8D-F139-5CB2-6E1E6061BE73}"/>
                  </a:ext>
                </a:extLst>
              </p14:cNvPr>
              <p14:cNvContentPartPr/>
              <p14:nvPr/>
            </p14:nvContentPartPr>
            <p14:xfrm>
              <a:off x="5558226" y="4666073"/>
              <a:ext cx="360" cy="36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8D180E9E-3B8D-F139-5CB2-6E1E6061BE7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95586" y="4603433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9" name="Group 78">
            <a:extLst>
              <a:ext uri="{FF2B5EF4-FFF2-40B4-BE49-F238E27FC236}">
                <a16:creationId xmlns:a16="http://schemas.microsoft.com/office/drawing/2014/main" id="{4723A193-8486-5906-075A-143A94B56AA1}"/>
              </a:ext>
            </a:extLst>
          </p:cNvPr>
          <p:cNvGrpSpPr/>
          <p:nvPr/>
        </p:nvGrpSpPr>
        <p:grpSpPr>
          <a:xfrm>
            <a:off x="5554266" y="6180953"/>
            <a:ext cx="1052640" cy="491760"/>
            <a:chOff x="5554266" y="6180953"/>
            <a:chExt cx="1052640" cy="49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B661A340-E093-0B2C-8B12-2CBE95D5DB70}"/>
                    </a:ext>
                  </a:extLst>
                </p14:cNvPr>
                <p14:cNvContentPartPr/>
                <p14:nvPr/>
              </p14:nvContentPartPr>
              <p14:xfrm>
                <a:off x="5554266" y="6212633"/>
                <a:ext cx="521280" cy="3686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B661A340-E093-0B2C-8B12-2CBE95D5DB7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491626" y="6149633"/>
                  <a:ext cx="646920" cy="49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E030D586-9424-95D3-1A20-F844847C6B28}"/>
                    </a:ext>
                  </a:extLst>
                </p14:cNvPr>
                <p14:cNvContentPartPr/>
                <p14:nvPr/>
              </p14:nvContentPartPr>
              <p14:xfrm>
                <a:off x="6092466" y="6180953"/>
                <a:ext cx="514440" cy="4917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E030D586-9424-95D3-1A20-F844847C6B2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029466" y="6118313"/>
                  <a:ext cx="640080" cy="61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5A24F668-E682-6488-22CC-40DB28C0A4E8}"/>
                    </a:ext>
                  </a:extLst>
                </p14:cNvPr>
                <p14:cNvContentPartPr/>
                <p14:nvPr/>
              </p14:nvContentPartPr>
              <p14:xfrm>
                <a:off x="6378666" y="6318113"/>
                <a:ext cx="18000" cy="1940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5A24F668-E682-6488-22CC-40DB28C0A4E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343026" y="6282473"/>
                  <a:ext cx="8964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9716EC6F-F171-6669-37A7-6A6D2782A9E8}"/>
                    </a:ext>
                  </a:extLst>
                </p14:cNvPr>
                <p14:cNvContentPartPr/>
                <p14:nvPr/>
              </p14:nvContentPartPr>
              <p14:xfrm>
                <a:off x="6474066" y="6342233"/>
                <a:ext cx="11520" cy="12168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9716EC6F-F171-6669-37A7-6A6D2782A9E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438426" y="6306593"/>
                  <a:ext cx="831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A885CEEE-F566-9000-D674-A9D9A8E1B630}"/>
                    </a:ext>
                  </a:extLst>
                </p14:cNvPr>
                <p14:cNvContentPartPr/>
                <p14:nvPr/>
              </p14:nvContentPartPr>
              <p14:xfrm>
                <a:off x="5836506" y="6411353"/>
                <a:ext cx="83160" cy="1562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A885CEEE-F566-9000-D674-A9D9A8E1B63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800866" y="6375713"/>
                  <a:ext cx="154800" cy="227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6BB3ECA2-81A7-60D1-FE3E-EEBD6840499A}"/>
                  </a:ext>
                </a:extLst>
              </p14:cNvPr>
              <p14:cNvContentPartPr/>
              <p14:nvPr/>
            </p14:nvContentPartPr>
            <p14:xfrm>
              <a:off x="5281746" y="5192753"/>
              <a:ext cx="205560" cy="37008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6BB3ECA2-81A7-60D1-FE3E-EEBD6840499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218746" y="5129753"/>
                <a:ext cx="331200" cy="495720"/>
              </a:xfrm>
              <a:prstGeom prst="rect">
                <a:avLst/>
              </a:prstGeom>
            </p:spPr>
          </p:pic>
        </mc:Fallback>
      </mc:AlternateContent>
      <p:grpSp>
        <p:nvGrpSpPr>
          <p:cNvPr id="95" name="Group 94">
            <a:extLst>
              <a:ext uri="{FF2B5EF4-FFF2-40B4-BE49-F238E27FC236}">
                <a16:creationId xmlns:a16="http://schemas.microsoft.com/office/drawing/2014/main" id="{E03F1471-7FBC-8D5D-9AE4-484DCCDF59DD}"/>
              </a:ext>
            </a:extLst>
          </p:cNvPr>
          <p:cNvGrpSpPr/>
          <p:nvPr/>
        </p:nvGrpSpPr>
        <p:grpSpPr>
          <a:xfrm>
            <a:off x="5915706" y="5330993"/>
            <a:ext cx="704160" cy="525960"/>
            <a:chOff x="5915706" y="5330993"/>
            <a:chExt cx="704160" cy="52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20466990-8606-566D-36BE-69F48022581C}"/>
                    </a:ext>
                  </a:extLst>
                </p14:cNvPr>
                <p14:cNvContentPartPr/>
                <p14:nvPr/>
              </p14:nvContentPartPr>
              <p14:xfrm>
                <a:off x="5915706" y="5330993"/>
                <a:ext cx="188640" cy="3834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20466990-8606-566D-36BE-69F48022581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879706" y="5294993"/>
                  <a:ext cx="26028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50CD8A2C-2711-DA7F-F08E-2B700A18819D}"/>
                    </a:ext>
                  </a:extLst>
                </p14:cNvPr>
                <p14:cNvContentPartPr/>
                <p14:nvPr/>
              </p14:nvContentPartPr>
              <p14:xfrm>
                <a:off x="6032346" y="5467073"/>
                <a:ext cx="148320" cy="2966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50CD8A2C-2711-DA7F-F08E-2B700A18819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996346" y="5431433"/>
                  <a:ext cx="21996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600077A6-7968-8085-B6BF-4C0DBF1B84C6}"/>
                    </a:ext>
                  </a:extLst>
                </p14:cNvPr>
                <p14:cNvContentPartPr/>
                <p14:nvPr/>
              </p14:nvContentPartPr>
              <p14:xfrm>
                <a:off x="6106866" y="5563553"/>
                <a:ext cx="173520" cy="22860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600077A6-7968-8085-B6BF-4C0DBF1B84C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071226" y="5527553"/>
                  <a:ext cx="24516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9FC778E5-340F-38F0-907A-692159C6C9A4}"/>
                    </a:ext>
                  </a:extLst>
                </p14:cNvPr>
                <p14:cNvContentPartPr/>
                <p14:nvPr/>
              </p14:nvContentPartPr>
              <p14:xfrm>
                <a:off x="6129186" y="5409473"/>
                <a:ext cx="490680" cy="4474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9FC778E5-340F-38F0-907A-692159C6C9A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066186" y="5346833"/>
                  <a:ext cx="616320" cy="57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3C34613D-C651-F43F-E2CF-FB64AD3BE00E}"/>
                  </a:ext>
                </a:extLst>
              </p14:cNvPr>
              <p14:cNvContentPartPr/>
              <p14:nvPr/>
            </p14:nvContentPartPr>
            <p14:xfrm>
              <a:off x="5631306" y="4484993"/>
              <a:ext cx="144360" cy="43812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3C34613D-C651-F43F-E2CF-FB64AD3BE00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595666" y="4449353"/>
                <a:ext cx="216000" cy="50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BD339B58-5F0A-178F-AB5A-2DB315AE6CC0}"/>
                  </a:ext>
                </a:extLst>
              </p14:cNvPr>
              <p14:cNvContentPartPr/>
              <p14:nvPr/>
            </p14:nvContentPartPr>
            <p14:xfrm>
              <a:off x="5325796" y="5346188"/>
              <a:ext cx="50040" cy="2901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BD339B58-5F0A-178F-AB5A-2DB315AE6CC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254156" y="5202188"/>
                <a:ext cx="193680" cy="57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33135F72-198E-29F1-4E6E-CA40928171CE}"/>
                  </a:ext>
                </a:extLst>
              </p14:cNvPr>
              <p14:cNvContentPartPr/>
              <p14:nvPr/>
            </p14:nvContentPartPr>
            <p14:xfrm>
              <a:off x="5329756" y="5211908"/>
              <a:ext cx="160200" cy="6051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33135F72-198E-29F1-4E6E-CA40928171C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258116" y="5068268"/>
                <a:ext cx="303840" cy="89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D2BB7B72-13F4-A43C-830C-AC16B081BBB0}"/>
                  </a:ext>
                </a:extLst>
              </p14:cNvPr>
              <p14:cNvContentPartPr/>
              <p14:nvPr/>
            </p14:nvContentPartPr>
            <p14:xfrm>
              <a:off x="5496436" y="4436828"/>
              <a:ext cx="1379880" cy="15879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D2BB7B72-13F4-A43C-830C-AC16B081BBB0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424796" y="4292828"/>
                <a:ext cx="1523520" cy="18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E8F0EA5-D08C-1850-8BB3-820ED16BD8EF}"/>
                  </a:ext>
                </a:extLst>
              </p14:cNvPr>
              <p14:cNvContentPartPr/>
              <p14:nvPr/>
            </p14:nvContentPartPr>
            <p14:xfrm rot="21270068">
              <a:off x="5522875" y="5250148"/>
              <a:ext cx="823551" cy="987508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E8F0EA5-D08C-1850-8BB3-820ED16BD8EF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 rot="21270068">
                <a:off x="5451215" y="5106504"/>
                <a:ext cx="967231" cy="12751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44E53D32-ACE2-4100-A7AB-81466176DC3C}"/>
                  </a:ext>
                </a:extLst>
              </p14:cNvPr>
              <p14:cNvContentPartPr/>
              <p14:nvPr/>
            </p14:nvContentPartPr>
            <p14:xfrm>
              <a:off x="5184676" y="4752908"/>
              <a:ext cx="258480" cy="1335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44E53D32-ACE2-4100-A7AB-81466176DC3C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112676" y="4609268"/>
                <a:ext cx="402120" cy="42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2A6E6CB9-530F-585B-280B-CE646410F6F9}"/>
                  </a:ext>
                </a:extLst>
              </p14:cNvPr>
              <p14:cNvContentPartPr/>
              <p14:nvPr/>
            </p14:nvContentPartPr>
            <p14:xfrm>
              <a:off x="5737276" y="6244388"/>
              <a:ext cx="279360" cy="2700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2A6E6CB9-530F-585B-280B-CE646410F6F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665276" y="6100748"/>
                <a:ext cx="423000" cy="55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C4F1D51-95EF-6A36-2AB7-D756D2B4D325}"/>
                  </a:ext>
                </a:extLst>
              </p14:cNvPr>
              <p14:cNvContentPartPr/>
              <p14:nvPr/>
            </p14:nvContentPartPr>
            <p14:xfrm>
              <a:off x="6216436" y="6185708"/>
              <a:ext cx="330840" cy="3898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C4F1D51-95EF-6A36-2AB7-D756D2B4D325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144436" y="6042068"/>
                <a:ext cx="474480" cy="67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124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"/>
    </mc:Choice>
    <mc:Fallback xmlns="">
      <p:transition advClick="0" advTm="2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7" name="Ink 216">
                <a:extLst>
                  <a:ext uri="{FF2B5EF4-FFF2-40B4-BE49-F238E27FC236}">
                    <a16:creationId xmlns:a16="http://schemas.microsoft.com/office/drawing/2014/main" id="{F26BCDD8-FC29-54EA-BD08-65C078B84F12}"/>
                  </a:ext>
                </a:extLst>
              </p14:cNvPr>
              <p14:cNvContentPartPr/>
              <p14:nvPr/>
            </p14:nvContentPartPr>
            <p14:xfrm>
              <a:off x="4933396" y="4750748"/>
              <a:ext cx="399600" cy="903240"/>
            </p14:xfrm>
          </p:contentPart>
        </mc:Choice>
        <mc:Fallback xmlns="">
          <p:pic>
            <p:nvPicPr>
              <p:cNvPr id="217" name="Ink 216">
                <a:extLst>
                  <a:ext uri="{FF2B5EF4-FFF2-40B4-BE49-F238E27FC236}">
                    <a16:creationId xmlns:a16="http://schemas.microsoft.com/office/drawing/2014/main" id="{F26BCDD8-FC29-54EA-BD08-65C078B84F12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861396" y="4606748"/>
                <a:ext cx="543240" cy="11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15" name="Ink 214">
                <a:extLst>
                  <a:ext uri="{FF2B5EF4-FFF2-40B4-BE49-F238E27FC236}">
                    <a16:creationId xmlns:a16="http://schemas.microsoft.com/office/drawing/2014/main" id="{6A991849-1F98-3962-7204-DD3B3EC482C1}"/>
                  </a:ext>
                </a:extLst>
              </p14:cNvPr>
              <p14:cNvContentPartPr/>
              <p14:nvPr/>
            </p14:nvContentPartPr>
            <p14:xfrm>
              <a:off x="5665276" y="3600908"/>
              <a:ext cx="1342080" cy="2486520"/>
            </p14:xfrm>
          </p:contentPart>
        </mc:Choice>
        <mc:Fallback xmlns="">
          <p:pic>
            <p:nvPicPr>
              <p:cNvPr id="215" name="Ink 214">
                <a:extLst>
                  <a:ext uri="{FF2B5EF4-FFF2-40B4-BE49-F238E27FC236}">
                    <a16:creationId xmlns:a16="http://schemas.microsoft.com/office/drawing/2014/main" id="{6A991849-1F98-3962-7204-DD3B3EC482C1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593276" y="3457268"/>
                <a:ext cx="1485720" cy="27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96D0E365-589C-5812-C59C-76D10B4EA188}"/>
                  </a:ext>
                </a:extLst>
              </p14:cNvPr>
              <p14:cNvContentPartPr/>
              <p14:nvPr/>
            </p14:nvContentPartPr>
            <p14:xfrm>
              <a:off x="5131586" y="3984593"/>
              <a:ext cx="495360" cy="28800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96D0E365-589C-5812-C59C-76D10B4EA18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68946" y="3921953"/>
                <a:ext cx="621000" cy="41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F97BB7B2-0CC4-2A10-D35C-F044C108CE1D}"/>
                  </a:ext>
                </a:extLst>
              </p14:cNvPr>
              <p14:cNvContentPartPr/>
              <p14:nvPr/>
            </p14:nvContentPartPr>
            <p14:xfrm>
              <a:off x="5508506" y="3575993"/>
              <a:ext cx="1561680" cy="193644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F97BB7B2-0CC4-2A10-D35C-F044C108CE1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45506" y="3513353"/>
                <a:ext cx="1687320" cy="20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BA9B895C-B9FF-499E-2888-C08F705AF1E9}"/>
                  </a:ext>
                </a:extLst>
              </p14:cNvPr>
              <p14:cNvContentPartPr/>
              <p14:nvPr/>
            </p14:nvContentPartPr>
            <p14:xfrm>
              <a:off x="6112586" y="4774073"/>
              <a:ext cx="866880" cy="90216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BA9B895C-B9FF-499E-2888-C08F705AF1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49946" y="4711073"/>
                <a:ext cx="992520" cy="10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64740630-4FA8-7782-98C3-CE8A83F717C8}"/>
                  </a:ext>
                </a:extLst>
              </p14:cNvPr>
              <p14:cNvContentPartPr/>
              <p14:nvPr/>
            </p14:nvContentPartPr>
            <p14:xfrm>
              <a:off x="5267666" y="4264313"/>
              <a:ext cx="859680" cy="196956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64740630-4FA8-7782-98C3-CE8A83F717C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05026" y="4201313"/>
                <a:ext cx="985320" cy="209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26364CD1-2E7E-32A6-FE44-9874DDFEBDDC}"/>
                  </a:ext>
                </a:extLst>
              </p14:cNvPr>
              <p14:cNvContentPartPr/>
              <p14:nvPr/>
            </p14:nvContentPartPr>
            <p14:xfrm>
              <a:off x="6166586" y="5699633"/>
              <a:ext cx="801720" cy="49644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26364CD1-2E7E-32A6-FE44-9874DDFEBDD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03946" y="5636633"/>
                <a:ext cx="927360" cy="62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C40B418E-C7C8-CDF7-D771-723047312F2F}"/>
                  </a:ext>
                </a:extLst>
              </p14:cNvPr>
              <p14:cNvContentPartPr/>
              <p14:nvPr/>
            </p14:nvContentPartPr>
            <p14:xfrm>
              <a:off x="5284226" y="6073313"/>
              <a:ext cx="666720" cy="39708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C40B418E-C7C8-CDF7-D771-723047312F2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21586" y="6010313"/>
                <a:ext cx="792360" cy="52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3AB0A2FD-CEBB-9990-2806-FF60329F01EF}"/>
                  </a:ext>
                </a:extLst>
              </p14:cNvPr>
              <p14:cNvContentPartPr/>
              <p14:nvPr/>
            </p14:nvContentPartPr>
            <p14:xfrm>
              <a:off x="6087746" y="6113993"/>
              <a:ext cx="681120" cy="38484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3AB0A2FD-CEBB-9990-2806-FF60329F01E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25106" y="6051353"/>
                <a:ext cx="806760" cy="51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D6AE18FC-C701-2C5E-1DD4-C9870EE552F3}"/>
                  </a:ext>
                </a:extLst>
              </p14:cNvPr>
              <p14:cNvContentPartPr/>
              <p14:nvPr/>
            </p14:nvContentPartPr>
            <p14:xfrm>
              <a:off x="4880666" y="4659953"/>
              <a:ext cx="505440" cy="97092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D6AE18FC-C701-2C5E-1DD4-C9870EE552F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18026" y="4596953"/>
                <a:ext cx="631080" cy="109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EA231170-84CF-EB81-935F-B8525E316A4C}"/>
                  </a:ext>
                </a:extLst>
              </p14:cNvPr>
              <p14:cNvContentPartPr/>
              <p14:nvPr/>
            </p14:nvContentPartPr>
            <p14:xfrm>
              <a:off x="5730986" y="3944993"/>
              <a:ext cx="9720" cy="144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EA231170-84CF-EB81-935F-B8525E316A4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68346" y="3881993"/>
                <a:ext cx="1353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02F859C6-5D5D-AB8E-4F6F-F96765281C80}"/>
                  </a:ext>
                </a:extLst>
              </p14:cNvPr>
              <p14:cNvContentPartPr/>
              <p14:nvPr/>
            </p14:nvContentPartPr>
            <p14:xfrm>
              <a:off x="5694626" y="3744473"/>
              <a:ext cx="300960" cy="79020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02F859C6-5D5D-AB8E-4F6F-F96765281C8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631626" y="3681833"/>
                <a:ext cx="426600" cy="91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216" name="Ink 215">
                <a:extLst>
                  <a:ext uri="{FF2B5EF4-FFF2-40B4-BE49-F238E27FC236}">
                    <a16:creationId xmlns:a16="http://schemas.microsoft.com/office/drawing/2014/main" id="{6E5F2E46-CC3C-81E2-E52B-D67706EF6BCF}"/>
                  </a:ext>
                </a:extLst>
              </p14:cNvPr>
              <p14:cNvContentPartPr/>
              <p14:nvPr/>
            </p14:nvContentPartPr>
            <p14:xfrm>
              <a:off x="4916476" y="5047388"/>
              <a:ext cx="52200" cy="352080"/>
            </p14:xfrm>
          </p:contentPart>
        </mc:Choice>
        <mc:Fallback xmlns="">
          <p:pic>
            <p:nvPicPr>
              <p:cNvPr id="216" name="Ink 215">
                <a:extLst>
                  <a:ext uri="{FF2B5EF4-FFF2-40B4-BE49-F238E27FC236}">
                    <a16:creationId xmlns:a16="http://schemas.microsoft.com/office/drawing/2014/main" id="{6E5F2E46-CC3C-81E2-E52B-D67706EF6BCF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844836" y="4903748"/>
                <a:ext cx="195840" cy="63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EA58E0EF-4A76-1307-9D51-1C8B4167536F}"/>
                  </a:ext>
                </a:extLst>
              </p14:cNvPr>
              <p14:cNvContentPartPr/>
              <p14:nvPr/>
            </p14:nvContentPartPr>
            <p14:xfrm>
              <a:off x="5163796" y="4021388"/>
              <a:ext cx="416880" cy="216360"/>
            </p14:xfrm>
          </p:contentPart>
        </mc:Choice>
        <mc:Fallback xmlns=""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EA58E0EF-4A76-1307-9D51-1C8B4167536F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091796" y="3877748"/>
                <a:ext cx="560520" cy="50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225" name="Ink 224">
                <a:extLst>
                  <a:ext uri="{FF2B5EF4-FFF2-40B4-BE49-F238E27FC236}">
                    <a16:creationId xmlns:a16="http://schemas.microsoft.com/office/drawing/2014/main" id="{E6B14A2C-2AD8-6A35-2D2D-1C9DF0C69965}"/>
                  </a:ext>
                </a:extLst>
              </p14:cNvPr>
              <p14:cNvContentPartPr/>
              <p14:nvPr/>
            </p14:nvContentPartPr>
            <p14:xfrm>
              <a:off x="5383756" y="6153308"/>
              <a:ext cx="522000" cy="260640"/>
            </p14:xfrm>
          </p:contentPart>
        </mc:Choice>
        <mc:Fallback xmlns="">
          <p:pic>
            <p:nvPicPr>
              <p:cNvPr id="225" name="Ink 224">
                <a:extLst>
                  <a:ext uri="{FF2B5EF4-FFF2-40B4-BE49-F238E27FC236}">
                    <a16:creationId xmlns:a16="http://schemas.microsoft.com/office/drawing/2014/main" id="{E6B14A2C-2AD8-6A35-2D2D-1C9DF0C69965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5312116" y="6009668"/>
                <a:ext cx="665640" cy="54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226" name="Ink 225">
                <a:extLst>
                  <a:ext uri="{FF2B5EF4-FFF2-40B4-BE49-F238E27FC236}">
                    <a16:creationId xmlns:a16="http://schemas.microsoft.com/office/drawing/2014/main" id="{0495D202-3D76-0632-40A0-EEFF5C0F1EFB}"/>
                  </a:ext>
                </a:extLst>
              </p14:cNvPr>
              <p14:cNvContentPartPr/>
              <p14:nvPr/>
            </p14:nvContentPartPr>
            <p14:xfrm>
              <a:off x="6193756" y="6165188"/>
              <a:ext cx="516240" cy="277920"/>
            </p14:xfrm>
          </p:contentPart>
        </mc:Choice>
        <mc:Fallback xmlns="">
          <p:pic>
            <p:nvPicPr>
              <p:cNvPr id="226" name="Ink 225">
                <a:extLst>
                  <a:ext uri="{FF2B5EF4-FFF2-40B4-BE49-F238E27FC236}">
                    <a16:creationId xmlns:a16="http://schemas.microsoft.com/office/drawing/2014/main" id="{0495D202-3D76-0632-40A0-EEFF5C0F1EFB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122116" y="6021548"/>
                <a:ext cx="659880" cy="56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474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"/>
    </mc:Choice>
    <mc:Fallback xmlns="">
      <p:transition advClick="0" advTm="2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62A2BD60-B717-107C-6BEF-F2CA454B7FB4}"/>
              </a:ext>
            </a:extLst>
          </p:cNvPr>
          <p:cNvGrpSpPr/>
          <p:nvPr/>
        </p:nvGrpSpPr>
        <p:grpSpPr>
          <a:xfrm>
            <a:off x="4632464" y="2847771"/>
            <a:ext cx="2408919" cy="3582720"/>
            <a:chOff x="4632464" y="2847771"/>
            <a:chExt cx="2408919" cy="358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D956F6FF-D109-0A82-5F5F-6E36D2D56298}"/>
                    </a:ext>
                  </a:extLst>
                </p14:cNvPr>
                <p14:cNvContentPartPr/>
                <p14:nvPr/>
              </p14:nvContentPartPr>
              <p14:xfrm>
                <a:off x="5385743" y="2866851"/>
                <a:ext cx="552240" cy="6012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D956F6FF-D109-0A82-5F5F-6E36D2D5629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322743" y="2804211"/>
                  <a:ext cx="677880" cy="72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04009AB-92C1-4E03-B3EC-2069C6CD899A}"/>
                    </a:ext>
                  </a:extLst>
                </p14:cNvPr>
                <p14:cNvContentPartPr/>
                <p14:nvPr/>
              </p14:nvContentPartPr>
              <p14:xfrm>
                <a:off x="6019343" y="2847771"/>
                <a:ext cx="363960" cy="8629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04009AB-92C1-4E03-B3EC-2069C6CD899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956343" y="2784771"/>
                  <a:ext cx="489600" cy="9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144FEC3-1787-4E7E-55AB-2747FD6BCD8D}"/>
                    </a:ext>
                  </a:extLst>
                </p14:cNvPr>
                <p14:cNvContentPartPr/>
                <p14:nvPr/>
              </p14:nvContentPartPr>
              <p14:xfrm>
                <a:off x="5089463" y="3372651"/>
                <a:ext cx="578880" cy="3484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144FEC3-1787-4E7E-55AB-2747FD6BCD8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26823" y="3309651"/>
                  <a:ext cx="704520" cy="47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B5175BE-216A-CECB-E834-5457F1AE3217}"/>
                    </a:ext>
                  </a:extLst>
                </p14:cNvPr>
                <p14:cNvContentPartPr/>
                <p14:nvPr/>
              </p14:nvContentPartPr>
              <p14:xfrm>
                <a:off x="5496623" y="3120651"/>
                <a:ext cx="502560" cy="432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B5175BE-216A-CECB-E834-5457F1AE321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433623" y="3058011"/>
                  <a:ext cx="628200" cy="55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6BBF520-C8DB-C757-69EC-AA48CFF12967}"/>
                    </a:ext>
                  </a:extLst>
                </p14:cNvPr>
                <p14:cNvContentPartPr/>
                <p14:nvPr/>
              </p14:nvContentPartPr>
              <p14:xfrm>
                <a:off x="5684543" y="3350331"/>
                <a:ext cx="756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6BBF520-C8DB-C757-69EC-AA48CFF1296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21543" y="3287691"/>
                  <a:ext cx="1332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33EC479-6D48-EBD9-2785-2F0504797424}"/>
                    </a:ext>
                  </a:extLst>
                </p14:cNvPr>
                <p14:cNvContentPartPr/>
                <p14:nvPr/>
              </p14:nvContentPartPr>
              <p14:xfrm>
                <a:off x="5106383" y="3718251"/>
                <a:ext cx="1710720" cy="24350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33EC479-6D48-EBD9-2785-2F050479742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043743" y="3655611"/>
                  <a:ext cx="1836360" cy="256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1A9E436-CFB6-EFEE-1545-D6EFC657C0AF}"/>
                    </a:ext>
                  </a:extLst>
                </p14:cNvPr>
                <p14:cNvContentPartPr/>
                <p14:nvPr/>
              </p14:nvContentPartPr>
              <p14:xfrm>
                <a:off x="5906663" y="3754971"/>
                <a:ext cx="1134720" cy="20160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1A9E436-CFB6-EFEE-1545-D6EFC657C0A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844023" y="3691971"/>
                  <a:ext cx="1260360" cy="21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E052997-05A6-4CA7-1F8A-A1CCAB1D3167}"/>
                    </a:ext>
                  </a:extLst>
                </p14:cNvPr>
                <p14:cNvContentPartPr/>
                <p14:nvPr/>
              </p14:nvContentPartPr>
              <p14:xfrm rot="310185">
                <a:off x="4632464" y="4151172"/>
                <a:ext cx="678600" cy="13042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E052997-05A6-4CA7-1F8A-A1CCAB1D316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rot="310185">
                  <a:off x="4569464" y="4088172"/>
                  <a:ext cx="804240" cy="142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14EA712-6194-756C-064F-DB5FC5F7F036}"/>
                    </a:ext>
                  </a:extLst>
                </p14:cNvPr>
                <p14:cNvContentPartPr/>
                <p14:nvPr/>
              </p14:nvContentPartPr>
              <p14:xfrm>
                <a:off x="5224103" y="6103611"/>
                <a:ext cx="785880" cy="2678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14EA712-6194-756C-064F-DB5FC5F7F03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161463" y="6040611"/>
                  <a:ext cx="91152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28F5C8E-BB47-BD1C-A126-819999385A11}"/>
                    </a:ext>
                  </a:extLst>
                </p14:cNvPr>
                <p14:cNvContentPartPr/>
                <p14:nvPr/>
              </p14:nvContentPartPr>
              <p14:xfrm>
                <a:off x="5781743" y="6139971"/>
                <a:ext cx="1068480" cy="2905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28F5C8E-BB47-BD1C-A126-819999385A1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719103" y="6077331"/>
                  <a:ext cx="119412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487C808C-BB27-C704-85F5-09AA14BE3321}"/>
                    </a:ext>
                  </a:extLst>
                </p14:cNvPr>
                <p14:cNvContentPartPr/>
                <p14:nvPr/>
              </p14:nvContentPartPr>
              <p14:xfrm>
                <a:off x="6291503" y="6255891"/>
                <a:ext cx="96840" cy="1065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487C808C-BB27-C704-85F5-09AA14BE332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228863" y="6192891"/>
                  <a:ext cx="22248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7ACE1BF-E6EC-9740-D665-4E06CD3FADFA}"/>
                    </a:ext>
                  </a:extLst>
                </p14:cNvPr>
                <p14:cNvContentPartPr/>
                <p14:nvPr/>
              </p14:nvContentPartPr>
              <p14:xfrm>
                <a:off x="6448103" y="6316011"/>
                <a:ext cx="60480" cy="860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7ACE1BF-E6EC-9740-D665-4E06CD3FADF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385103" y="6253371"/>
                  <a:ext cx="1861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799C5516-0EC9-D580-37D8-7BC6FC090358}"/>
                    </a:ext>
                  </a:extLst>
                </p14:cNvPr>
                <p14:cNvContentPartPr/>
                <p14:nvPr/>
              </p14:nvContentPartPr>
              <p14:xfrm>
                <a:off x="5246063" y="6124131"/>
                <a:ext cx="284760" cy="1368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799C5516-0EC9-D580-37D8-7BC6FC09035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83423" y="6061491"/>
                  <a:ext cx="410400" cy="262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5A3F01B-6B4C-6B7C-791C-51D290BEFF3C}"/>
                  </a:ext>
                </a:extLst>
              </p14:cNvPr>
              <p14:cNvContentPartPr/>
              <p14:nvPr/>
            </p14:nvContentPartPr>
            <p14:xfrm>
              <a:off x="5902343" y="4254291"/>
              <a:ext cx="362160" cy="572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5A3F01B-6B4C-6B7C-791C-51D290BEFF3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812703" y="4074651"/>
                <a:ext cx="541800" cy="9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04A119F-4D13-5BD8-59B6-0878944A0425}"/>
                  </a:ext>
                </a:extLst>
              </p14:cNvPr>
              <p14:cNvContentPartPr/>
              <p14:nvPr/>
            </p14:nvContentPartPr>
            <p14:xfrm>
              <a:off x="6368543" y="3938931"/>
              <a:ext cx="411840" cy="586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04A119F-4D13-5BD8-59B6-0878944A042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278903" y="3758931"/>
                <a:ext cx="591480" cy="9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78BF3EE-D360-3E03-954D-298260A8E06D}"/>
                  </a:ext>
                </a:extLst>
              </p14:cNvPr>
              <p14:cNvContentPartPr/>
              <p14:nvPr/>
            </p14:nvContentPartPr>
            <p14:xfrm>
              <a:off x="5962063" y="3217131"/>
              <a:ext cx="302040" cy="678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78BF3EE-D360-3E03-954D-298260A8E06D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872063" y="3037491"/>
                <a:ext cx="481680" cy="10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CE1C3FB-61F5-C303-6E24-9D88C703E3D4}"/>
                  </a:ext>
                </a:extLst>
              </p14:cNvPr>
              <p14:cNvContentPartPr/>
              <p14:nvPr/>
            </p14:nvContentPartPr>
            <p14:xfrm>
              <a:off x="5949823" y="3737331"/>
              <a:ext cx="234000" cy="5047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CE1C3FB-61F5-C303-6E24-9D88C703E3D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860183" y="3557691"/>
                <a:ext cx="413640" cy="86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3F5FC25-0B5F-759C-355F-DC4170565855}"/>
                  </a:ext>
                </a:extLst>
              </p14:cNvPr>
              <p14:cNvContentPartPr/>
              <p14:nvPr/>
            </p14:nvContentPartPr>
            <p14:xfrm>
              <a:off x="6043783" y="4033611"/>
              <a:ext cx="804960" cy="1058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3F5FC25-0B5F-759C-355F-DC4170565855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954143" y="3853611"/>
                <a:ext cx="984600" cy="14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D815ECA-CB58-9F47-B9A4-BD9D5F6DA261}"/>
                  </a:ext>
                </a:extLst>
              </p14:cNvPr>
              <p14:cNvContentPartPr/>
              <p14:nvPr/>
            </p14:nvContentPartPr>
            <p14:xfrm>
              <a:off x="6210103" y="4688811"/>
              <a:ext cx="525600" cy="8190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D815ECA-CB58-9F47-B9A4-BD9D5F6DA261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120463" y="4508811"/>
                <a:ext cx="705240" cy="117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276D3A5-0CA4-212D-3EE6-2EAE69CE8574}"/>
                  </a:ext>
                </a:extLst>
              </p14:cNvPr>
              <p14:cNvContentPartPr/>
              <p14:nvPr/>
            </p14:nvContentPartPr>
            <p14:xfrm>
              <a:off x="5150623" y="3412251"/>
              <a:ext cx="466920" cy="2876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276D3A5-0CA4-212D-3EE6-2EAE69CE8574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060983" y="3232611"/>
                <a:ext cx="646560" cy="64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5F3B1B8-61A8-FFDE-4E68-379FD3823578}"/>
                  </a:ext>
                </a:extLst>
              </p14:cNvPr>
              <p14:cNvContentPartPr/>
              <p14:nvPr/>
            </p14:nvContentPartPr>
            <p14:xfrm>
              <a:off x="4605263" y="4240971"/>
              <a:ext cx="717840" cy="1133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5F3B1B8-61A8-FFDE-4E68-379FD3823578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533623" y="4096971"/>
                <a:ext cx="861480" cy="142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B3C0F35-13FB-4F16-B2EB-422BB79C776E}"/>
                  </a:ext>
                </a:extLst>
              </p14:cNvPr>
              <p14:cNvContentPartPr/>
              <p14:nvPr/>
            </p14:nvContentPartPr>
            <p14:xfrm>
              <a:off x="5236006" y="6131612"/>
              <a:ext cx="590760" cy="1720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B3C0F35-13FB-4F16-B2EB-422BB79C776E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5164006" y="5987972"/>
                <a:ext cx="734400" cy="45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B6B6BDB-9672-0C35-F911-D7D41473F1A2}"/>
                  </a:ext>
                </a:extLst>
              </p14:cNvPr>
              <p14:cNvContentPartPr/>
              <p14:nvPr/>
            </p14:nvContentPartPr>
            <p14:xfrm>
              <a:off x="5941606" y="6044492"/>
              <a:ext cx="856080" cy="3344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B6B6BDB-9672-0C35-F911-D7D41473F1A2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869606" y="5900852"/>
                <a:ext cx="999720" cy="62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822BF2F-675F-A526-255A-ACAE59C2546B}"/>
                  </a:ext>
                </a:extLst>
              </p14:cNvPr>
              <p14:cNvContentPartPr/>
              <p14:nvPr/>
            </p14:nvContentPartPr>
            <p14:xfrm>
              <a:off x="5480077" y="2904186"/>
              <a:ext cx="1526760" cy="3178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822BF2F-675F-A526-255A-ACAE59C2546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408077" y="2760186"/>
                <a:ext cx="1670400" cy="346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878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"/>
    </mc:Choice>
    <mc:Fallback xmlns="">
      <p:transition advClick="0" advTm="2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41" name="Ink 240">
                <a:extLst>
                  <a:ext uri="{FF2B5EF4-FFF2-40B4-BE49-F238E27FC236}">
                    <a16:creationId xmlns:a16="http://schemas.microsoft.com/office/drawing/2014/main" id="{EF7626A2-0BE1-1354-E591-23579A249E78}"/>
                  </a:ext>
                </a:extLst>
              </p14:cNvPr>
              <p14:cNvContentPartPr/>
              <p14:nvPr/>
            </p14:nvContentPartPr>
            <p14:xfrm>
              <a:off x="5141780" y="2744091"/>
              <a:ext cx="1985040" cy="3352320"/>
            </p14:xfrm>
          </p:contentPart>
        </mc:Choice>
        <mc:Fallback xmlns="">
          <p:pic>
            <p:nvPicPr>
              <p:cNvPr id="241" name="Ink 240">
                <a:extLst>
                  <a:ext uri="{FF2B5EF4-FFF2-40B4-BE49-F238E27FC236}">
                    <a16:creationId xmlns:a16="http://schemas.microsoft.com/office/drawing/2014/main" id="{EF7626A2-0BE1-1354-E591-23579A249E78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5069780" y="2600451"/>
                <a:ext cx="2128680" cy="36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242" name="Ink 241">
                <a:extLst>
                  <a:ext uri="{FF2B5EF4-FFF2-40B4-BE49-F238E27FC236}">
                    <a16:creationId xmlns:a16="http://schemas.microsoft.com/office/drawing/2014/main" id="{65278EE8-03BF-6342-DDE6-BC1828CD1CDA}"/>
                  </a:ext>
                </a:extLst>
              </p14:cNvPr>
              <p14:cNvContentPartPr/>
              <p14:nvPr/>
            </p14:nvContentPartPr>
            <p14:xfrm>
              <a:off x="5919740" y="3555171"/>
              <a:ext cx="1819080" cy="2618640"/>
            </p14:xfrm>
          </p:contentPart>
        </mc:Choice>
        <mc:Fallback xmlns="">
          <p:pic>
            <p:nvPicPr>
              <p:cNvPr id="242" name="Ink 241">
                <a:extLst>
                  <a:ext uri="{FF2B5EF4-FFF2-40B4-BE49-F238E27FC236}">
                    <a16:creationId xmlns:a16="http://schemas.microsoft.com/office/drawing/2014/main" id="{65278EE8-03BF-6342-DDE6-BC1828CD1CDA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5829740" y="3375171"/>
                <a:ext cx="1998720" cy="29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240" name="Ink 239">
                <a:extLst>
                  <a:ext uri="{FF2B5EF4-FFF2-40B4-BE49-F238E27FC236}">
                    <a16:creationId xmlns:a16="http://schemas.microsoft.com/office/drawing/2014/main" id="{26BC648B-2489-24CF-B90C-0A35821A3D8C}"/>
                  </a:ext>
                </a:extLst>
              </p14:cNvPr>
              <p14:cNvContentPartPr/>
              <p14:nvPr/>
            </p14:nvContentPartPr>
            <p14:xfrm>
              <a:off x="4724900" y="4168611"/>
              <a:ext cx="616680" cy="1265760"/>
            </p14:xfrm>
          </p:contentPart>
        </mc:Choice>
        <mc:Fallback xmlns="">
          <p:pic>
            <p:nvPicPr>
              <p:cNvPr id="240" name="Ink 239">
                <a:extLst>
                  <a:ext uri="{FF2B5EF4-FFF2-40B4-BE49-F238E27FC236}">
                    <a16:creationId xmlns:a16="http://schemas.microsoft.com/office/drawing/2014/main" id="{26BC648B-2489-24CF-B90C-0A35821A3D8C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4653260" y="4024971"/>
                <a:ext cx="760320" cy="155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84BE71B-9A4C-33CE-ADDA-D98A86478462}"/>
                  </a:ext>
                </a:extLst>
              </p14:cNvPr>
              <p14:cNvContentPartPr/>
              <p14:nvPr/>
            </p14:nvContentPartPr>
            <p14:xfrm>
              <a:off x="4684103" y="4105251"/>
              <a:ext cx="485280" cy="13186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84BE71B-9A4C-33CE-ADDA-D98A8647846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21103" y="4042234"/>
                <a:ext cx="610920" cy="14443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B7BF05C-4745-CD39-08B0-2EC07A013455}"/>
                  </a:ext>
                </a:extLst>
              </p14:cNvPr>
              <p14:cNvContentPartPr/>
              <p14:nvPr/>
            </p14:nvContentPartPr>
            <p14:xfrm>
              <a:off x="4766183" y="3239091"/>
              <a:ext cx="543240" cy="281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B7BF05C-4745-CD39-08B0-2EC07A0134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03183" y="3176091"/>
                <a:ext cx="668880" cy="4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C082BF9-DE6E-9007-B078-BD5619A7DE95}"/>
                  </a:ext>
                </a:extLst>
              </p14:cNvPr>
              <p14:cNvContentPartPr/>
              <p14:nvPr/>
            </p14:nvContentPartPr>
            <p14:xfrm>
              <a:off x="5465303" y="3123531"/>
              <a:ext cx="38880" cy="97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C082BF9-DE6E-9007-B078-BD5619A7DE9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02881" y="3060531"/>
                <a:ext cx="163367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99B4AFE2-D66C-B973-F42E-B585B3D23D48}"/>
                  </a:ext>
                </a:extLst>
              </p14:cNvPr>
              <p14:cNvContentPartPr/>
              <p14:nvPr/>
            </p14:nvContentPartPr>
            <p14:xfrm>
              <a:off x="4887143" y="2704851"/>
              <a:ext cx="1171080" cy="4856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99B4AFE2-D66C-B973-F42E-B585B3D23D4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24124" y="2641898"/>
                <a:ext cx="1296759" cy="6111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4158B81F-86C8-BC64-C1F1-2DD28C84372D}"/>
                  </a:ext>
                </a:extLst>
              </p14:cNvPr>
              <p14:cNvContentPartPr/>
              <p14:nvPr/>
            </p14:nvContentPartPr>
            <p14:xfrm>
              <a:off x="6161543" y="2712771"/>
              <a:ext cx="17856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4158B81F-86C8-BC64-C1F1-2DD28C84372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98543" y="2649771"/>
                <a:ext cx="3042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DC27AF9B-CB0F-46C7-7C08-D088DD6ACFE9}"/>
                  </a:ext>
                </a:extLst>
              </p14:cNvPr>
              <p14:cNvContentPartPr/>
              <p14:nvPr/>
            </p14:nvContentPartPr>
            <p14:xfrm>
              <a:off x="5050943" y="3530331"/>
              <a:ext cx="211320" cy="5565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DC27AF9B-CB0F-46C7-7C08-D088DD6ACFE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87943" y="3467331"/>
                <a:ext cx="336960" cy="68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BB8C6A1D-F924-EED7-71A0-59E9A8D8AFDF}"/>
                  </a:ext>
                </a:extLst>
              </p14:cNvPr>
              <p14:cNvContentPartPr/>
              <p14:nvPr/>
            </p14:nvContentPartPr>
            <p14:xfrm>
              <a:off x="6053183" y="2990331"/>
              <a:ext cx="937440" cy="9518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BB8C6A1D-F924-EED7-71A0-59E9A8D8AFD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990183" y="2927331"/>
                <a:ext cx="1063080" cy="10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874A8253-B56D-8C25-CC6F-6C80938FED23}"/>
                  </a:ext>
                </a:extLst>
              </p14:cNvPr>
              <p14:cNvContentPartPr/>
              <p14:nvPr/>
            </p14:nvContentPartPr>
            <p14:xfrm>
              <a:off x="5796863" y="4127571"/>
              <a:ext cx="875520" cy="18676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874A8253-B56D-8C25-CC6F-6C80938FED2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733889" y="4064571"/>
                <a:ext cx="1001108" cy="19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48BD8F6F-2990-6C14-DB50-345E992D9F90}"/>
                  </a:ext>
                </a:extLst>
              </p14:cNvPr>
              <p14:cNvContentPartPr/>
              <p14:nvPr/>
            </p14:nvContentPartPr>
            <p14:xfrm>
              <a:off x="5284583" y="4184451"/>
              <a:ext cx="763920" cy="14976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48BD8F6F-2990-6C14-DB50-345E992D9F9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221583" y="4121451"/>
                <a:ext cx="889560" cy="162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D16D4725-130D-1A99-7D50-737509808E34}"/>
                  </a:ext>
                </a:extLst>
              </p14:cNvPr>
              <p14:cNvContentPartPr/>
              <p14:nvPr/>
            </p14:nvContentPartPr>
            <p14:xfrm>
              <a:off x="5120783" y="4925331"/>
              <a:ext cx="195480" cy="3049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D16D4725-130D-1A99-7D50-737509808E3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057783" y="4862331"/>
                <a:ext cx="321120" cy="43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84C149FE-9207-D7D0-CA3F-8618D32217B4}"/>
                  </a:ext>
                </a:extLst>
              </p14:cNvPr>
              <p14:cNvContentPartPr/>
              <p14:nvPr/>
            </p14:nvContentPartPr>
            <p14:xfrm>
              <a:off x="6994943" y="3921291"/>
              <a:ext cx="890640" cy="19670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84C149FE-9207-D7D0-CA3F-8618D32217B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931968" y="3858279"/>
                <a:ext cx="1016229" cy="20927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6B99CB07-510E-8DA1-30C3-8F26FA43227B}"/>
                  </a:ext>
                </a:extLst>
              </p14:cNvPr>
              <p14:cNvContentPartPr/>
              <p14:nvPr/>
            </p14:nvContentPartPr>
            <p14:xfrm>
              <a:off x="6377903" y="5392971"/>
              <a:ext cx="947520" cy="10238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6B99CB07-510E-8DA1-30C3-8F26FA43227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314903" y="5329949"/>
                <a:ext cx="1073160" cy="1149524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D2816E24-EF4B-801E-C8F2-CB94B48945AF}"/>
              </a:ext>
            </a:extLst>
          </p:cNvPr>
          <p:cNvGrpSpPr/>
          <p:nvPr/>
        </p:nvGrpSpPr>
        <p:grpSpPr>
          <a:xfrm>
            <a:off x="5653943" y="5772051"/>
            <a:ext cx="1105200" cy="579240"/>
            <a:chOff x="5653943" y="5772051"/>
            <a:chExt cx="1105200" cy="57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232" name="Ink 231">
                  <a:extLst>
                    <a:ext uri="{FF2B5EF4-FFF2-40B4-BE49-F238E27FC236}">
                      <a16:creationId xmlns:a16="http://schemas.microsoft.com/office/drawing/2014/main" id="{707181DF-2282-C0C4-6F70-6F63F2598418}"/>
                    </a:ext>
                  </a:extLst>
                </p14:cNvPr>
                <p14:cNvContentPartPr/>
                <p14:nvPr/>
              </p14:nvContentPartPr>
              <p14:xfrm>
                <a:off x="5653943" y="5853051"/>
                <a:ext cx="979920" cy="47124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C28BC1D8-99A8-6D71-91FB-BBA5BC9CAC3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591303" y="5790051"/>
                  <a:ext cx="1105560" cy="59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233" name="Ink 232">
                  <a:extLst>
                    <a:ext uri="{FF2B5EF4-FFF2-40B4-BE49-F238E27FC236}">
                      <a16:creationId xmlns:a16="http://schemas.microsoft.com/office/drawing/2014/main" id="{A59A9AFD-8F57-152E-10D2-E5BBFDD7773D}"/>
                    </a:ext>
                  </a:extLst>
                </p14:cNvPr>
                <p14:cNvContentPartPr/>
                <p14:nvPr/>
              </p14:nvContentPartPr>
              <p14:xfrm>
                <a:off x="6633503" y="5772051"/>
                <a:ext cx="74880" cy="7344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DC23414F-E5D0-F1FC-090F-37EFB17AFEC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570863" y="5709411"/>
                  <a:ext cx="20052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234" name="Ink 233">
                  <a:extLst>
                    <a:ext uri="{FF2B5EF4-FFF2-40B4-BE49-F238E27FC236}">
                      <a16:creationId xmlns:a16="http://schemas.microsoft.com/office/drawing/2014/main" id="{3F1678C0-6DB8-CDE8-02DB-74242DA4DAA2}"/>
                    </a:ext>
                  </a:extLst>
                </p14:cNvPr>
                <p14:cNvContentPartPr/>
                <p14:nvPr/>
              </p14:nvContentPartPr>
              <p14:xfrm>
                <a:off x="5802623" y="6211251"/>
                <a:ext cx="231480" cy="11772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D514A9C3-90C6-4CAC-EF9A-35279F74A70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739623" y="6148611"/>
                  <a:ext cx="35712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235" name="Ink 234">
                  <a:extLst>
                    <a:ext uri="{FF2B5EF4-FFF2-40B4-BE49-F238E27FC236}">
                      <a16:creationId xmlns:a16="http://schemas.microsoft.com/office/drawing/2014/main" id="{09790665-D3E8-DB4B-0679-29DD42E84798}"/>
                    </a:ext>
                  </a:extLst>
                </p14:cNvPr>
                <p14:cNvContentPartPr/>
                <p14:nvPr/>
              </p14:nvContentPartPr>
              <p14:xfrm>
                <a:off x="6549263" y="6274971"/>
                <a:ext cx="209880" cy="7632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06B6E096-C317-6A0D-14A2-20B4E17835D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486263" y="6211971"/>
                  <a:ext cx="335520" cy="20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8EEC778-930F-AB61-9C42-F9786905E6F9}"/>
              </a:ext>
            </a:extLst>
          </p:cNvPr>
          <p:cNvGrpSpPr/>
          <p:nvPr/>
        </p:nvGrpSpPr>
        <p:grpSpPr>
          <a:xfrm>
            <a:off x="5253943" y="2413251"/>
            <a:ext cx="975280" cy="984960"/>
            <a:chOff x="5253943" y="2413251"/>
            <a:chExt cx="975280" cy="98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2C4F8A03-9DE3-CA8E-C284-2DD85435E9C1}"/>
                    </a:ext>
                  </a:extLst>
                </p14:cNvPr>
                <p14:cNvContentPartPr/>
                <p14:nvPr/>
              </p14:nvContentPartPr>
              <p14:xfrm>
                <a:off x="5407343" y="2557611"/>
                <a:ext cx="267840" cy="17784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A579B4E5-06F5-9A28-F430-CC8BD2E500E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344703" y="2494611"/>
                  <a:ext cx="3934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223" name="Ink 222">
                  <a:extLst>
                    <a:ext uri="{FF2B5EF4-FFF2-40B4-BE49-F238E27FC236}">
                      <a16:creationId xmlns:a16="http://schemas.microsoft.com/office/drawing/2014/main" id="{9232AB63-BA9B-7520-7ADB-7488C8D34AA5}"/>
                    </a:ext>
                  </a:extLst>
                </p14:cNvPr>
                <p14:cNvContentPartPr/>
                <p14:nvPr/>
              </p14:nvContentPartPr>
              <p14:xfrm>
                <a:off x="5556743" y="2413251"/>
                <a:ext cx="272520" cy="11124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97E15313-8C0B-37B6-93B0-063B1FAA261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494103" y="2350251"/>
                  <a:ext cx="39816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FDC1D164-C856-FD9C-5ABF-023A54B9C375}"/>
                    </a:ext>
                  </a:extLst>
                </p14:cNvPr>
                <p14:cNvContentPartPr/>
                <p14:nvPr/>
              </p14:nvContentPartPr>
              <p14:xfrm>
                <a:off x="5876783" y="2775051"/>
                <a:ext cx="352440" cy="6516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C94CA83C-D1CE-6A36-6CBF-1C8C04330D7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814143" y="2712051"/>
                  <a:ext cx="4780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B48F1670-5D93-CBC9-F98D-EDC15185CA86}"/>
                    </a:ext>
                  </a:extLst>
                </p14:cNvPr>
                <p14:cNvContentPartPr/>
                <p14:nvPr/>
              </p14:nvContentPartPr>
              <p14:xfrm>
                <a:off x="5253943" y="2904651"/>
                <a:ext cx="660600" cy="493560"/>
              </p14:xfrm>
            </p:contentPart>
          </mc:Choice>
          <mc:Fallback xmlns="">
            <p:pic>
              <p:nvPicPr>
                <p:cNvPr id="264" name="Ink 263">
                  <a:extLst>
                    <a:ext uri="{FF2B5EF4-FFF2-40B4-BE49-F238E27FC236}">
                      <a16:creationId xmlns:a16="http://schemas.microsoft.com/office/drawing/2014/main" id="{66616522-A505-7760-8AEF-79DFEAA0F6A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217943" y="2869011"/>
                  <a:ext cx="732240" cy="56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220" name="Ink 219">
                <a:extLst>
                  <a:ext uri="{FF2B5EF4-FFF2-40B4-BE49-F238E27FC236}">
                    <a16:creationId xmlns:a16="http://schemas.microsoft.com/office/drawing/2014/main" id="{182BAC91-19EA-EFEA-BAB7-EF7AAA8E41A0}"/>
                  </a:ext>
                </a:extLst>
              </p14:cNvPr>
              <p14:cNvContentPartPr/>
              <p14:nvPr/>
            </p14:nvContentPartPr>
            <p14:xfrm>
              <a:off x="5523263" y="2536011"/>
              <a:ext cx="130680" cy="158400"/>
            </p14:xfrm>
          </p:contentPart>
        </mc:Choice>
        <mc:Fallback xmlns="">
          <p:pic>
            <p:nvPicPr>
              <p:cNvPr id="220" name="Ink 219">
                <a:extLst>
                  <a:ext uri="{FF2B5EF4-FFF2-40B4-BE49-F238E27FC236}">
                    <a16:creationId xmlns:a16="http://schemas.microsoft.com/office/drawing/2014/main" id="{182BAC91-19EA-EFEA-BAB7-EF7AAA8E41A0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5433263" y="2356011"/>
                <a:ext cx="310320" cy="5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221" name="Ink 220">
                <a:extLst>
                  <a:ext uri="{FF2B5EF4-FFF2-40B4-BE49-F238E27FC236}">
                    <a16:creationId xmlns:a16="http://schemas.microsoft.com/office/drawing/2014/main" id="{C23575D9-0DFA-6CB4-1B34-51862E7FFFBB}"/>
                  </a:ext>
                </a:extLst>
              </p14:cNvPr>
              <p14:cNvContentPartPr/>
              <p14:nvPr/>
            </p14:nvContentPartPr>
            <p14:xfrm>
              <a:off x="5992703" y="2803131"/>
              <a:ext cx="212040" cy="70200"/>
            </p14:xfrm>
          </p:contentPart>
        </mc:Choice>
        <mc:Fallback xmlns="">
          <p:pic>
            <p:nvPicPr>
              <p:cNvPr id="221" name="Ink 220">
                <a:extLst>
                  <a:ext uri="{FF2B5EF4-FFF2-40B4-BE49-F238E27FC236}">
                    <a16:creationId xmlns:a16="http://schemas.microsoft.com/office/drawing/2014/main" id="{C23575D9-0DFA-6CB4-1B34-51862E7FFFBB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5902703" y="2623131"/>
                <a:ext cx="391680" cy="42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243" name="Ink 242">
                <a:extLst>
                  <a:ext uri="{FF2B5EF4-FFF2-40B4-BE49-F238E27FC236}">
                    <a16:creationId xmlns:a16="http://schemas.microsoft.com/office/drawing/2014/main" id="{F30133F7-1198-AE08-4F79-14553BE57904}"/>
                  </a:ext>
                </a:extLst>
              </p14:cNvPr>
              <p14:cNvContentPartPr/>
              <p14:nvPr/>
            </p14:nvContentPartPr>
            <p14:xfrm>
              <a:off x="4814180" y="3294891"/>
              <a:ext cx="457200" cy="187560"/>
            </p14:xfrm>
          </p:contentPart>
        </mc:Choice>
        <mc:Fallback xmlns="">
          <p:pic>
            <p:nvPicPr>
              <p:cNvPr id="243" name="Ink 242">
                <a:extLst>
                  <a:ext uri="{FF2B5EF4-FFF2-40B4-BE49-F238E27FC236}">
                    <a16:creationId xmlns:a16="http://schemas.microsoft.com/office/drawing/2014/main" id="{F30133F7-1198-AE08-4F79-14553BE57904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4724180" y="3114891"/>
                <a:ext cx="636840" cy="54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762351C-7CAE-2B1C-EC3F-6CE06030FE10}"/>
                  </a:ext>
                </a:extLst>
              </p14:cNvPr>
              <p14:cNvContentPartPr/>
              <p14:nvPr/>
            </p14:nvContentPartPr>
            <p14:xfrm>
              <a:off x="5726901" y="6114771"/>
              <a:ext cx="533160" cy="174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762351C-7CAE-2B1C-EC3F-6CE06030FE1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36901" y="5934771"/>
                <a:ext cx="712800" cy="53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5F2335E-5ADA-4820-3EE8-16DFA4784485}"/>
                  </a:ext>
                </a:extLst>
              </p14:cNvPr>
              <p14:cNvContentPartPr/>
              <p14:nvPr/>
            </p14:nvContentPartPr>
            <p14:xfrm>
              <a:off x="6449421" y="6218091"/>
              <a:ext cx="537480" cy="127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5F2335E-5ADA-4820-3EE8-16DFA478448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59781" y="6038091"/>
                <a:ext cx="717120" cy="48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6032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"/>
    </mc:Choice>
    <mc:Fallback xmlns="">
      <p:transition advClick="0" advTm="2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CD5B182F-695E-E175-D7EA-F15905E45316}"/>
                  </a:ext>
                </a:extLst>
              </p14:cNvPr>
              <p14:cNvContentPartPr/>
              <p14:nvPr/>
            </p14:nvContentPartPr>
            <p14:xfrm>
              <a:off x="4675103" y="3388345"/>
              <a:ext cx="573480" cy="209052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CD5B182F-695E-E175-D7EA-F15905E4531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12463" y="3325345"/>
                <a:ext cx="699120" cy="221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oup 93">
            <a:extLst>
              <a:ext uri="{FF2B5EF4-FFF2-40B4-BE49-F238E27FC236}">
                <a16:creationId xmlns:a16="http://schemas.microsoft.com/office/drawing/2014/main" id="{6D307008-C9B3-8A92-073E-D611575C6A7A}"/>
              </a:ext>
            </a:extLst>
          </p:cNvPr>
          <p:cNvGrpSpPr/>
          <p:nvPr/>
        </p:nvGrpSpPr>
        <p:grpSpPr>
          <a:xfrm>
            <a:off x="4267583" y="1904425"/>
            <a:ext cx="4689000" cy="2549880"/>
            <a:chOff x="4267583" y="1904425"/>
            <a:chExt cx="4689000" cy="254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26790401-DC95-1E9A-CD65-4607651BAEBB}"/>
                    </a:ext>
                  </a:extLst>
                </p14:cNvPr>
                <p14:cNvContentPartPr/>
                <p14:nvPr/>
              </p14:nvContentPartPr>
              <p14:xfrm>
                <a:off x="4267583" y="2566825"/>
                <a:ext cx="852120" cy="8251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26790401-DC95-1E9A-CD65-4607651BAEB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204943" y="2503825"/>
                  <a:ext cx="977760" cy="9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F30C2057-EEA9-44AE-22BC-8AADAE4150F1}"/>
                    </a:ext>
                  </a:extLst>
                </p14:cNvPr>
                <p14:cNvContentPartPr/>
                <p14:nvPr/>
              </p14:nvContentPartPr>
              <p14:xfrm>
                <a:off x="4983983" y="2899825"/>
                <a:ext cx="33840" cy="468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F30C2057-EEA9-44AE-22BC-8AADAE4150F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920983" y="2836825"/>
                  <a:ext cx="1594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835F5B6F-9799-7671-89D8-4D7E278211A0}"/>
                    </a:ext>
                  </a:extLst>
                </p14:cNvPr>
                <p14:cNvContentPartPr/>
                <p14:nvPr/>
              </p14:nvContentPartPr>
              <p14:xfrm>
                <a:off x="5118263" y="2446945"/>
                <a:ext cx="795600" cy="3517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835F5B6F-9799-7671-89D8-4D7E278211A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055623" y="2384305"/>
                  <a:ext cx="921240" cy="47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22DDD311-B9E4-AE1B-7830-3FFFB040E70E}"/>
                    </a:ext>
                  </a:extLst>
                </p14:cNvPr>
                <p14:cNvContentPartPr/>
                <p14:nvPr/>
              </p14:nvContentPartPr>
              <p14:xfrm>
                <a:off x="5079743" y="1994065"/>
                <a:ext cx="301680" cy="5824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22DDD311-B9E4-AE1B-7830-3FFFB040E70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016743" y="1931425"/>
                  <a:ext cx="427320" cy="70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76BE5585-31FC-52FA-BCBF-EB235BD56BDB}"/>
                    </a:ext>
                  </a:extLst>
                </p14:cNvPr>
                <p14:cNvContentPartPr/>
                <p14:nvPr/>
              </p14:nvContentPartPr>
              <p14:xfrm>
                <a:off x="4993343" y="2030785"/>
                <a:ext cx="454680" cy="2570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76BE5585-31FC-52FA-BCBF-EB235BD56BD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930343" y="1967785"/>
                  <a:ext cx="58032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A3C11122-FB4F-07B0-5023-33B5D5A01D5C}"/>
                    </a:ext>
                  </a:extLst>
                </p14:cNvPr>
                <p14:cNvContentPartPr/>
                <p14:nvPr/>
              </p14:nvContentPartPr>
              <p14:xfrm>
                <a:off x="5301143" y="1904425"/>
                <a:ext cx="286920" cy="13104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A3C11122-FB4F-07B0-5023-33B5D5A01D5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238143" y="1841425"/>
                  <a:ext cx="41256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953ED4B7-F39B-A58F-1B96-CB3024D571E7}"/>
                    </a:ext>
                  </a:extLst>
                </p14:cNvPr>
                <p14:cNvContentPartPr/>
                <p14:nvPr/>
              </p14:nvContentPartPr>
              <p14:xfrm>
                <a:off x="5530463" y="2192425"/>
                <a:ext cx="467640" cy="3999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953ED4B7-F39B-A58F-1B96-CB3024D571E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467463" y="2129785"/>
                  <a:ext cx="593280" cy="52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0BD97CC4-6CD0-A2D0-1B09-3AF828EC6BAE}"/>
                    </a:ext>
                  </a:extLst>
                </p14:cNvPr>
                <p14:cNvContentPartPr/>
                <p14:nvPr/>
              </p14:nvContentPartPr>
              <p14:xfrm>
                <a:off x="5774543" y="2121145"/>
                <a:ext cx="187200" cy="1875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0BD97CC4-6CD0-A2D0-1B09-3AF828EC6BA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711543" y="2058145"/>
                  <a:ext cx="31284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319CACFD-7462-AB65-9501-28C3E6C1EE55}"/>
                    </a:ext>
                  </a:extLst>
                </p14:cNvPr>
                <p14:cNvContentPartPr/>
                <p14:nvPr/>
              </p14:nvContentPartPr>
              <p14:xfrm>
                <a:off x="6029783" y="1984705"/>
                <a:ext cx="210960" cy="20160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319CACFD-7462-AB65-9501-28C3E6C1EE5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966783" y="1922065"/>
                  <a:ext cx="33660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EFB742D8-ED2E-D229-B467-BC936C7CCFB9}"/>
                    </a:ext>
                  </a:extLst>
                </p14:cNvPr>
                <p14:cNvContentPartPr/>
                <p14:nvPr/>
              </p14:nvContentPartPr>
              <p14:xfrm>
                <a:off x="5749703" y="2787145"/>
                <a:ext cx="3206880" cy="16671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EFB742D8-ED2E-D229-B467-BC936C7CCFB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686703" y="2724505"/>
                  <a:ext cx="3332520" cy="179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372CA22E-22F2-9028-3248-2A6D080C208C}"/>
              </a:ext>
            </a:extLst>
          </p:cNvPr>
          <p:cNvGrpSpPr/>
          <p:nvPr/>
        </p:nvGrpSpPr>
        <p:grpSpPr>
          <a:xfrm>
            <a:off x="5169023" y="3963985"/>
            <a:ext cx="2936520" cy="2519280"/>
            <a:chOff x="5169023" y="3963985"/>
            <a:chExt cx="2936520" cy="251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8E530941-9769-9885-B9CF-99C6550B5946}"/>
                    </a:ext>
                  </a:extLst>
                </p14:cNvPr>
                <p14:cNvContentPartPr/>
                <p14:nvPr/>
              </p14:nvContentPartPr>
              <p14:xfrm>
                <a:off x="6679223" y="4295545"/>
                <a:ext cx="1426320" cy="21877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8E530941-9769-9885-B9CF-99C6550B594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616583" y="4232545"/>
                  <a:ext cx="1551960" cy="231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2E815366-DBE9-273B-A816-FB1804F6C313}"/>
                    </a:ext>
                  </a:extLst>
                </p14:cNvPr>
                <p14:cNvContentPartPr/>
                <p14:nvPr/>
              </p14:nvContentPartPr>
              <p14:xfrm>
                <a:off x="5169023" y="4190785"/>
                <a:ext cx="363960" cy="8013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2E815366-DBE9-273B-A816-FB1804F6C31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06023" y="4127785"/>
                  <a:ext cx="489600" cy="9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E15A25B9-2921-3B34-BFD3-15B9E78686B2}"/>
                    </a:ext>
                  </a:extLst>
                </p14:cNvPr>
                <p14:cNvContentPartPr/>
                <p14:nvPr/>
              </p14:nvContentPartPr>
              <p14:xfrm>
                <a:off x="5229143" y="4829785"/>
                <a:ext cx="118440" cy="4464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E15A25B9-2921-3B34-BFD3-15B9E78686B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166503" y="4767145"/>
                  <a:ext cx="2440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144CE9A6-9ED8-E470-1DFF-715C39104110}"/>
                    </a:ext>
                  </a:extLst>
                </p14:cNvPr>
                <p14:cNvContentPartPr/>
                <p14:nvPr/>
              </p14:nvContentPartPr>
              <p14:xfrm>
                <a:off x="5330303" y="4325425"/>
                <a:ext cx="1060200" cy="15591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144CE9A6-9ED8-E470-1DFF-715C3910411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267663" y="4262785"/>
                  <a:ext cx="1185840" cy="168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A1B901CB-5A8B-DF98-DD1C-7C8D620B1B17}"/>
                    </a:ext>
                  </a:extLst>
                </p14:cNvPr>
                <p14:cNvContentPartPr/>
                <p14:nvPr/>
              </p14:nvContentPartPr>
              <p14:xfrm>
                <a:off x="6096023" y="5212105"/>
                <a:ext cx="848160" cy="11412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A1B901CB-5A8B-DF98-DD1C-7C8D620B1B1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033023" y="5149105"/>
                  <a:ext cx="97380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B6DF0B00-9B19-692E-C69E-5D80EECA3DAE}"/>
                    </a:ext>
                  </a:extLst>
                </p14:cNvPr>
                <p14:cNvContentPartPr/>
                <p14:nvPr/>
              </p14:nvContentPartPr>
              <p14:xfrm>
                <a:off x="6264143" y="5254225"/>
                <a:ext cx="795960" cy="11840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B6DF0B00-9B19-692E-C69E-5D80EECA3DA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201503" y="5191225"/>
                  <a:ext cx="921600" cy="130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01273317-C38C-694A-850E-BFDD716D1F05}"/>
                    </a:ext>
                  </a:extLst>
                </p14:cNvPr>
                <p14:cNvContentPartPr/>
                <p14:nvPr/>
              </p14:nvContentPartPr>
              <p14:xfrm>
                <a:off x="7172783" y="6226945"/>
                <a:ext cx="258480" cy="1209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01273317-C38C-694A-850E-BFDD716D1F0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110143" y="6163945"/>
                  <a:ext cx="38412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29CD0D8F-8250-55B6-478B-023666C38E60}"/>
                    </a:ext>
                  </a:extLst>
                </p14:cNvPr>
                <p14:cNvContentPartPr/>
                <p14:nvPr/>
              </p14:nvContentPartPr>
              <p14:xfrm>
                <a:off x="6291863" y="6237745"/>
                <a:ext cx="325080" cy="8640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29CD0D8F-8250-55B6-478B-023666C38E6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228863" y="6175105"/>
                  <a:ext cx="4507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2D7857C6-D552-AADE-339A-A567C7637736}"/>
                    </a:ext>
                  </a:extLst>
                </p14:cNvPr>
                <p14:cNvContentPartPr/>
                <p14:nvPr/>
              </p14:nvContentPartPr>
              <p14:xfrm>
                <a:off x="6392663" y="4642585"/>
                <a:ext cx="339840" cy="9720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2D7857C6-D552-AADE-339A-A567C763773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330023" y="4579945"/>
                  <a:ext cx="4654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0C0A83FB-1930-CE66-E84B-7CA865D49BCA}"/>
                    </a:ext>
                  </a:extLst>
                </p14:cNvPr>
                <p14:cNvContentPartPr/>
                <p14:nvPr/>
              </p14:nvContentPartPr>
              <p14:xfrm>
                <a:off x="5332823" y="3963985"/>
                <a:ext cx="335160" cy="43164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0C0A83FB-1930-CE66-E84B-7CA865D49BC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269823" y="3900985"/>
                  <a:ext cx="460800" cy="55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C70B964C-9008-CC29-ADAD-7F7BE1D725DD}"/>
                    </a:ext>
                  </a:extLst>
                </p14:cNvPr>
                <p14:cNvContentPartPr/>
                <p14:nvPr/>
              </p14:nvContentPartPr>
              <p14:xfrm>
                <a:off x="5236343" y="4027345"/>
                <a:ext cx="138240" cy="18108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C70B964C-9008-CC29-ADAD-7F7BE1D725D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173703" y="3964705"/>
                  <a:ext cx="263880" cy="306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BF272878-4462-6646-6E9E-150CC55C294E}"/>
                  </a:ext>
                </a:extLst>
              </p14:cNvPr>
              <p14:cNvContentPartPr/>
              <p14:nvPr/>
            </p14:nvContentPartPr>
            <p14:xfrm>
              <a:off x="4310063" y="3179691"/>
              <a:ext cx="363240" cy="18756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BF272878-4462-6646-6E9E-150CC55C294E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220423" y="2999691"/>
                <a:ext cx="542880" cy="54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D4B5A0DA-4A73-64A5-404A-77A0C903BC3C}"/>
                  </a:ext>
                </a:extLst>
              </p14:cNvPr>
              <p14:cNvContentPartPr/>
              <p14:nvPr/>
            </p14:nvContentPartPr>
            <p14:xfrm>
              <a:off x="6314543" y="6271371"/>
              <a:ext cx="309960" cy="14688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D4B5A0DA-4A73-64A5-404A-77A0C903BC3C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224543" y="6091371"/>
                <a:ext cx="48960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39302C47-1CDE-3BE7-7649-795D0AFB93C7}"/>
                  </a:ext>
                </a:extLst>
              </p14:cNvPr>
              <p14:cNvContentPartPr/>
              <p14:nvPr/>
            </p14:nvContentPartPr>
            <p14:xfrm>
              <a:off x="7080623" y="6238611"/>
              <a:ext cx="311760" cy="19692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39302C47-1CDE-3BE7-7649-795D0AFB93C7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990983" y="6058611"/>
                <a:ext cx="491400" cy="556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1C37D317-6B0B-8328-CA5B-B68C99506CF5}"/>
              </a:ext>
            </a:extLst>
          </p:cNvPr>
          <p:cNvGrpSpPr/>
          <p:nvPr/>
        </p:nvGrpSpPr>
        <p:grpSpPr>
          <a:xfrm>
            <a:off x="5462783" y="2227491"/>
            <a:ext cx="592920" cy="409680"/>
            <a:chOff x="5462783" y="2227491"/>
            <a:chExt cx="592920" cy="40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0716D8A-BA87-374F-929F-5AB6079CC085}"/>
                    </a:ext>
                  </a:extLst>
                </p14:cNvPr>
                <p14:cNvContentPartPr/>
                <p14:nvPr/>
              </p14:nvContentPartPr>
              <p14:xfrm>
                <a:off x="5462783" y="2405331"/>
                <a:ext cx="544680" cy="231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0716D8A-BA87-374F-929F-5AB6079CC08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427143" y="2369331"/>
                  <a:ext cx="61632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B87C532-1128-5359-3E3B-D0010BB647E8}"/>
                    </a:ext>
                  </a:extLst>
                </p14:cNvPr>
                <p14:cNvContentPartPr/>
                <p14:nvPr/>
              </p14:nvContentPartPr>
              <p14:xfrm>
                <a:off x="5472503" y="2227491"/>
                <a:ext cx="583200" cy="2984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B87C532-1128-5359-3E3B-D0010BB647E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436863" y="2191851"/>
                  <a:ext cx="654840" cy="37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86E2090-A71F-CB3C-1DE1-B5A512D2B0F8}"/>
              </a:ext>
            </a:extLst>
          </p:cNvPr>
          <p:cNvGrpSpPr/>
          <p:nvPr/>
        </p:nvGrpSpPr>
        <p:grpSpPr>
          <a:xfrm>
            <a:off x="8529263" y="3904011"/>
            <a:ext cx="607320" cy="171360"/>
            <a:chOff x="8529263" y="3904011"/>
            <a:chExt cx="607320" cy="17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1D21EA73-5321-D5A8-7D3A-D42C89B4F85F}"/>
                    </a:ext>
                  </a:extLst>
                </p14:cNvPr>
                <p14:cNvContentPartPr/>
                <p14:nvPr/>
              </p14:nvContentPartPr>
              <p14:xfrm>
                <a:off x="8529263" y="3904011"/>
                <a:ext cx="508680" cy="132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1D21EA73-5321-D5A8-7D3A-D42C89B4F85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493623" y="3868011"/>
                  <a:ext cx="5803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F600DDD-A422-DED3-59C4-BDA8EDBEA641}"/>
                    </a:ext>
                  </a:extLst>
                </p14:cNvPr>
                <p14:cNvContentPartPr/>
                <p14:nvPr/>
              </p14:nvContentPartPr>
              <p14:xfrm>
                <a:off x="8738783" y="3952971"/>
                <a:ext cx="397800" cy="1224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F600DDD-A422-DED3-59C4-BDA8EDBEA64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703143" y="3917331"/>
                  <a:ext cx="469440" cy="19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A1A94D4-06E8-AE1B-1F2A-F5DBA48BE1EC}"/>
              </a:ext>
            </a:extLst>
          </p:cNvPr>
          <p:cNvGrpSpPr/>
          <p:nvPr/>
        </p:nvGrpSpPr>
        <p:grpSpPr>
          <a:xfrm>
            <a:off x="5443703" y="2911131"/>
            <a:ext cx="852840" cy="529920"/>
            <a:chOff x="5443703" y="2911131"/>
            <a:chExt cx="852840" cy="52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1628551-D0C5-7E32-8FA6-08642E84139C}"/>
                    </a:ext>
                  </a:extLst>
                </p14:cNvPr>
                <p14:cNvContentPartPr/>
                <p14:nvPr/>
              </p14:nvContentPartPr>
              <p14:xfrm>
                <a:off x="5443703" y="3180771"/>
                <a:ext cx="523080" cy="2602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1628551-D0C5-7E32-8FA6-08642E84139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407703" y="3144771"/>
                  <a:ext cx="59472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3F6B307-F904-561A-F79A-F9E1198722EE}"/>
                    </a:ext>
                  </a:extLst>
                </p14:cNvPr>
                <p14:cNvContentPartPr/>
                <p14:nvPr/>
              </p14:nvContentPartPr>
              <p14:xfrm>
                <a:off x="5638823" y="3144411"/>
                <a:ext cx="316080" cy="1224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3F6B307-F904-561A-F79A-F9E1198722E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602823" y="3108411"/>
                  <a:ext cx="38772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5E3F763-046F-C585-F56C-EE69B73B27AA}"/>
                    </a:ext>
                  </a:extLst>
                </p14:cNvPr>
                <p14:cNvContentPartPr/>
                <p14:nvPr/>
              </p14:nvContentPartPr>
              <p14:xfrm>
                <a:off x="5915663" y="3147291"/>
                <a:ext cx="171360" cy="954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5E3F763-046F-C585-F56C-EE69B73B27A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880023" y="3111651"/>
                  <a:ext cx="24300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A28825B-6CB0-BD2A-B1EC-D5017AAC42FB}"/>
                    </a:ext>
                  </a:extLst>
                </p14:cNvPr>
                <p14:cNvContentPartPr/>
                <p14:nvPr/>
              </p14:nvContentPartPr>
              <p14:xfrm>
                <a:off x="5862743" y="2911131"/>
                <a:ext cx="433800" cy="4017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A28825B-6CB0-BD2A-B1EC-D5017AAC42F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827103" y="2875491"/>
                  <a:ext cx="505440" cy="47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4255406-97B8-C6E6-98B1-02C8F7969A38}"/>
              </a:ext>
            </a:extLst>
          </p:cNvPr>
          <p:cNvGrpSpPr/>
          <p:nvPr/>
        </p:nvGrpSpPr>
        <p:grpSpPr>
          <a:xfrm>
            <a:off x="6060383" y="5592771"/>
            <a:ext cx="1233360" cy="363600"/>
            <a:chOff x="6060383" y="5592771"/>
            <a:chExt cx="1233360" cy="36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EDB8F26-4D23-230A-58AA-E6BECC6C8DDD}"/>
                    </a:ext>
                  </a:extLst>
                </p14:cNvPr>
                <p14:cNvContentPartPr/>
                <p14:nvPr/>
              </p14:nvContentPartPr>
              <p14:xfrm>
                <a:off x="6060383" y="5592771"/>
                <a:ext cx="1098720" cy="2304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EDB8F26-4D23-230A-58AA-E6BECC6C8DD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024383" y="5557131"/>
                  <a:ext cx="117036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C8EF232-C340-9540-08E7-F5A219EC0C0D}"/>
                    </a:ext>
                  </a:extLst>
                </p14:cNvPr>
                <p14:cNvContentPartPr/>
                <p14:nvPr/>
              </p14:nvContentPartPr>
              <p14:xfrm>
                <a:off x="6226343" y="5696091"/>
                <a:ext cx="1067400" cy="2602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C8EF232-C340-9540-08E7-F5A219EC0C0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190703" y="5660091"/>
                  <a:ext cx="1139040" cy="331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B5BDECB-B94E-C882-641F-BD23839E638F}"/>
                  </a:ext>
                </a:extLst>
              </p14:cNvPr>
              <p14:cNvContentPartPr/>
              <p14:nvPr/>
            </p14:nvContentPartPr>
            <p14:xfrm>
              <a:off x="5029703" y="1949931"/>
              <a:ext cx="430560" cy="6282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B5BDECB-B94E-C882-641F-BD23839E638F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4939703" y="1769931"/>
                <a:ext cx="610200" cy="9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C9DDCE6-F409-3094-6520-EF1A7529409D}"/>
                  </a:ext>
                </a:extLst>
              </p14:cNvPr>
              <p14:cNvContentPartPr/>
              <p14:nvPr/>
            </p14:nvContentPartPr>
            <p14:xfrm>
              <a:off x="5471063" y="2115171"/>
              <a:ext cx="560880" cy="4730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C9DDCE6-F409-3094-6520-EF1A7529409D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5381063" y="1935171"/>
                <a:ext cx="740520" cy="83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7AC8952-C28A-BBBD-BDA5-D4FC23A35F7C}"/>
                  </a:ext>
                </a:extLst>
              </p14:cNvPr>
              <p14:cNvContentPartPr/>
              <p14:nvPr/>
            </p14:nvContentPartPr>
            <p14:xfrm>
              <a:off x="4715180" y="2492451"/>
              <a:ext cx="4047120" cy="29311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7AC8952-C28A-BBBD-BDA5-D4FC23A35F7C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4625540" y="2312811"/>
                <a:ext cx="4226760" cy="32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BB931147-12C2-0795-FB67-05385BA15885}"/>
                  </a:ext>
                </a:extLst>
              </p14:cNvPr>
              <p14:cNvContentPartPr/>
              <p14:nvPr/>
            </p14:nvContentPartPr>
            <p14:xfrm>
              <a:off x="5286500" y="4075731"/>
              <a:ext cx="2745720" cy="22446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BB931147-12C2-0795-FB67-05385BA15885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5196860" y="3895731"/>
                <a:ext cx="2925360" cy="260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C4B615E-1640-F103-755D-4E901BEEF7FF}"/>
                  </a:ext>
                </a:extLst>
              </p14:cNvPr>
              <p14:cNvContentPartPr/>
              <p14:nvPr/>
            </p14:nvContentPartPr>
            <p14:xfrm>
              <a:off x="6408260" y="5275971"/>
              <a:ext cx="615240" cy="9716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C4B615E-1640-F103-755D-4E901BEEF7FF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6318260" y="5095971"/>
                <a:ext cx="794880" cy="133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6925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"/>
    </mc:Choice>
    <mc:Fallback xmlns="">
      <p:transition advClick="0" advTm="2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 hidden="1">
            <a:extLst>
              <a:ext uri="{FF2B5EF4-FFF2-40B4-BE49-F238E27FC236}">
                <a16:creationId xmlns:a16="http://schemas.microsoft.com/office/drawing/2014/main" id="{9D13A815-D80B-4AC9-5EB1-7A2358CDC9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3125158" y="808767"/>
            <a:ext cx="7218290" cy="6212362"/>
          </a:xfrm>
          <a:prstGeom prst="rect">
            <a:avLst/>
          </a:prstGeom>
        </p:spPr>
      </p:pic>
      <p:pic>
        <p:nvPicPr>
          <p:cNvPr id="116" name="Picture 115" hidden="1">
            <a:extLst>
              <a:ext uri="{FF2B5EF4-FFF2-40B4-BE49-F238E27FC236}">
                <a16:creationId xmlns:a16="http://schemas.microsoft.com/office/drawing/2014/main" id="{78F08B13-7860-EDEE-675E-43DFECBC9A0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47000"/>
          </a:blip>
          <a:stretch>
            <a:fillRect/>
          </a:stretch>
        </p:blipFill>
        <p:spPr>
          <a:xfrm>
            <a:off x="4085013" y="1750938"/>
            <a:ext cx="5023539" cy="506621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659234AC-1E2C-5DB2-278A-33F2C1496051}"/>
                  </a:ext>
                </a:extLst>
              </p14:cNvPr>
              <p14:cNvContentPartPr/>
              <p14:nvPr/>
            </p14:nvContentPartPr>
            <p14:xfrm>
              <a:off x="4793183" y="2366305"/>
              <a:ext cx="252360" cy="20556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659234AC-1E2C-5DB2-278A-33F2C14960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30543" y="2303665"/>
                <a:ext cx="378000" cy="33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0E72C939-DF9C-A879-7780-48DBB7F81B1A}"/>
                  </a:ext>
                </a:extLst>
              </p14:cNvPr>
              <p14:cNvContentPartPr/>
              <p14:nvPr/>
            </p14:nvContentPartPr>
            <p14:xfrm>
              <a:off x="4887143" y="2525425"/>
              <a:ext cx="677520" cy="37296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0E72C939-DF9C-A879-7780-48DBB7F81B1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24503" y="2462785"/>
                <a:ext cx="803160" cy="49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CFEF0670-2D51-B9D5-A610-1FA12782C94A}"/>
                  </a:ext>
                </a:extLst>
              </p14:cNvPr>
              <p14:cNvContentPartPr/>
              <p14:nvPr/>
            </p14:nvContentPartPr>
            <p14:xfrm>
              <a:off x="5294303" y="2692465"/>
              <a:ext cx="95040" cy="8568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CFEF0670-2D51-B9D5-A610-1FA12782C94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31303" y="2629825"/>
                <a:ext cx="220680" cy="21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B385C734-143F-25E5-1646-1CBD138D938E}"/>
                  </a:ext>
                </a:extLst>
              </p14:cNvPr>
              <p14:cNvContentPartPr/>
              <p14:nvPr/>
            </p14:nvContentPartPr>
            <p14:xfrm>
              <a:off x="4087583" y="3313825"/>
              <a:ext cx="797760" cy="15408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B385C734-143F-25E5-1646-1CBD138D938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024583" y="3250825"/>
                <a:ext cx="923400" cy="27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CBFCCAAF-1A7C-5F7F-838C-59F3DC71E70B}"/>
                  </a:ext>
                </a:extLst>
              </p14:cNvPr>
              <p14:cNvContentPartPr/>
              <p14:nvPr/>
            </p14:nvContentPartPr>
            <p14:xfrm>
              <a:off x="5460623" y="2882185"/>
              <a:ext cx="465120" cy="46656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CBFCCAAF-1A7C-5F7F-838C-59F3DC71E70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397623" y="2819545"/>
                <a:ext cx="590760" cy="59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C6D0F39B-2735-8E76-7DAA-2F55E05D52B4}"/>
                  </a:ext>
                </a:extLst>
              </p14:cNvPr>
              <p14:cNvContentPartPr/>
              <p14:nvPr/>
            </p14:nvContentPartPr>
            <p14:xfrm>
              <a:off x="4712543" y="3431185"/>
              <a:ext cx="234000" cy="96156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C6D0F39B-2735-8E76-7DAA-2F55E05D52B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49543" y="3368185"/>
                <a:ext cx="359640" cy="10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E4792629-0319-CB04-FA7D-F7C6EAAB9066}"/>
                  </a:ext>
                </a:extLst>
              </p14:cNvPr>
              <p14:cNvContentPartPr/>
              <p14:nvPr/>
            </p14:nvContentPartPr>
            <p14:xfrm>
              <a:off x="5094503" y="4407865"/>
              <a:ext cx="494280" cy="42372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E4792629-0319-CB04-FA7D-F7C6EAAB906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031503" y="4345225"/>
                <a:ext cx="619920" cy="54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F5963FDB-F480-B1CF-FA5D-AAE03581D3D0}"/>
                  </a:ext>
                </a:extLst>
              </p14:cNvPr>
              <p14:cNvContentPartPr/>
              <p14:nvPr/>
            </p14:nvContentPartPr>
            <p14:xfrm>
              <a:off x="6101063" y="4948585"/>
              <a:ext cx="771120" cy="7380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F5963FDB-F480-B1CF-FA5D-AAE03581D3D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038423" y="4885945"/>
                <a:ext cx="89676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3B1A0A19-1B5E-25AA-C678-8F18C3CF3FED}"/>
                  </a:ext>
                </a:extLst>
              </p14:cNvPr>
              <p14:cNvContentPartPr/>
              <p14:nvPr/>
            </p14:nvContentPartPr>
            <p14:xfrm>
              <a:off x="6872183" y="4948585"/>
              <a:ext cx="166680" cy="972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3B1A0A19-1B5E-25AA-C678-8F18C3CF3FE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809183" y="4885945"/>
                <a:ext cx="29232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6C5653E0-BF99-83F3-2367-5D8A81DED315}"/>
                  </a:ext>
                </a:extLst>
              </p14:cNvPr>
              <p14:cNvContentPartPr/>
              <p14:nvPr/>
            </p14:nvContentPartPr>
            <p14:xfrm>
              <a:off x="7000343" y="4089265"/>
              <a:ext cx="1418400" cy="247428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6C5653E0-BF99-83F3-2367-5D8A81DED31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937343" y="4026265"/>
                <a:ext cx="1544040" cy="259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EBEF3693-4658-F97E-2259-545FCB14FDF7}"/>
                  </a:ext>
                </a:extLst>
              </p14:cNvPr>
              <p14:cNvContentPartPr/>
              <p14:nvPr/>
            </p14:nvContentPartPr>
            <p14:xfrm>
              <a:off x="9181943" y="3976225"/>
              <a:ext cx="635040" cy="12852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EBEF3693-4658-F97E-2259-545FCB14FDF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119303" y="3913225"/>
                <a:ext cx="760680" cy="254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11" name="Group 210">
            <a:extLst>
              <a:ext uri="{FF2B5EF4-FFF2-40B4-BE49-F238E27FC236}">
                <a16:creationId xmlns:a16="http://schemas.microsoft.com/office/drawing/2014/main" id="{2D9BBE7F-5B62-69AD-B558-4D0E9FFE5D8B}"/>
              </a:ext>
            </a:extLst>
          </p:cNvPr>
          <p:cNvGrpSpPr/>
          <p:nvPr/>
        </p:nvGrpSpPr>
        <p:grpSpPr>
          <a:xfrm>
            <a:off x="4587263" y="4281145"/>
            <a:ext cx="3099240" cy="2204640"/>
            <a:chOff x="4587263" y="4281145"/>
            <a:chExt cx="3099240" cy="220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57EB3B28-4703-CDB7-FECF-1A715379166A}"/>
                    </a:ext>
                  </a:extLst>
                </p14:cNvPr>
                <p14:cNvContentPartPr/>
                <p14:nvPr/>
              </p14:nvContentPartPr>
              <p14:xfrm>
                <a:off x="4587263" y="4330105"/>
                <a:ext cx="393840" cy="196488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57EB3B28-4703-CDB7-FECF-1A715379166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24623" y="4267465"/>
                  <a:ext cx="519480" cy="20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D3226596-E616-CD10-8EAE-7899F8D93B6F}"/>
                    </a:ext>
                  </a:extLst>
                </p14:cNvPr>
                <p14:cNvContentPartPr/>
                <p14:nvPr/>
              </p14:nvContentPartPr>
              <p14:xfrm>
                <a:off x="4898663" y="4712425"/>
                <a:ext cx="439200" cy="119304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D3226596-E616-CD10-8EAE-7899F8D93B6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836023" y="4649785"/>
                  <a:ext cx="564840" cy="13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8BE174F9-0935-BA12-18B7-B6B12D8B0CAF}"/>
                    </a:ext>
                  </a:extLst>
                </p14:cNvPr>
                <p14:cNvContentPartPr/>
                <p14:nvPr/>
              </p14:nvContentPartPr>
              <p14:xfrm>
                <a:off x="4774103" y="5860825"/>
                <a:ext cx="128160" cy="7812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8BE174F9-0935-BA12-18B7-B6B12D8B0CA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711103" y="5797825"/>
                  <a:ext cx="25380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97F873AA-A803-DB49-ACAE-F60E54D961FB}"/>
                    </a:ext>
                  </a:extLst>
                </p14:cNvPr>
                <p14:cNvContentPartPr/>
                <p14:nvPr/>
              </p14:nvContentPartPr>
              <p14:xfrm>
                <a:off x="5584463" y="4281145"/>
                <a:ext cx="649440" cy="195156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97F873AA-A803-DB49-ACAE-F60E54D961F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521823" y="4218145"/>
                  <a:ext cx="775080" cy="20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0ACC5452-C88A-3B5E-81AC-6C4906E8B563}"/>
                    </a:ext>
                  </a:extLst>
                </p14:cNvPr>
                <p14:cNvContentPartPr/>
                <p14:nvPr/>
              </p14:nvContentPartPr>
              <p14:xfrm>
                <a:off x="5819543" y="5748145"/>
                <a:ext cx="183600" cy="15588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0ACC5452-C88A-3B5E-81AC-6C4906E8B56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756543" y="5685145"/>
                  <a:ext cx="30924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6364EA1B-CAB8-6DD9-B0B3-7490FC13431A}"/>
                    </a:ext>
                  </a:extLst>
                </p14:cNvPr>
                <p14:cNvContentPartPr/>
                <p14:nvPr/>
              </p14:nvContentPartPr>
              <p14:xfrm>
                <a:off x="6489503" y="5020225"/>
                <a:ext cx="717480" cy="146556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6364EA1B-CAB8-6DD9-B0B3-7490FC13431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426863" y="4957225"/>
                  <a:ext cx="843120" cy="159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D0E8C25B-7A76-523F-9F40-2ECC1EB0D68B}"/>
                    </a:ext>
                  </a:extLst>
                </p14:cNvPr>
                <p14:cNvContentPartPr/>
                <p14:nvPr/>
              </p14:nvContentPartPr>
              <p14:xfrm>
                <a:off x="6681743" y="6277705"/>
                <a:ext cx="142560" cy="1764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D0E8C25B-7A76-523F-9F40-2ECC1EB0D68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618743" y="6215065"/>
                  <a:ext cx="2682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16DEC803-D741-5E8E-995E-ED2599D4B892}"/>
                    </a:ext>
                  </a:extLst>
                </p14:cNvPr>
                <p14:cNvContentPartPr/>
                <p14:nvPr/>
              </p14:nvContentPartPr>
              <p14:xfrm>
                <a:off x="7541783" y="6307945"/>
                <a:ext cx="144720" cy="360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16DEC803-D741-5E8E-995E-ED2599D4B89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478783" y="6244945"/>
                  <a:ext cx="270360" cy="12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76D40D2C-8DED-F368-3D8B-26FDCE87D4B8}"/>
              </a:ext>
            </a:extLst>
          </p:cNvPr>
          <p:cNvGrpSpPr/>
          <p:nvPr/>
        </p:nvGrpSpPr>
        <p:grpSpPr>
          <a:xfrm>
            <a:off x="4780943" y="1148785"/>
            <a:ext cx="1364040" cy="1340640"/>
            <a:chOff x="4780943" y="1148785"/>
            <a:chExt cx="1364040" cy="134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03532ED0-D5BB-8080-6AD9-A7BDEF412CA9}"/>
                    </a:ext>
                  </a:extLst>
                </p14:cNvPr>
                <p14:cNvContentPartPr/>
                <p14:nvPr/>
              </p14:nvContentPartPr>
              <p14:xfrm>
                <a:off x="4780943" y="1612105"/>
                <a:ext cx="419760" cy="82044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03532ED0-D5BB-8080-6AD9-A7BDEF412CA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717943" y="1549105"/>
                  <a:ext cx="545400" cy="9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B178CA43-6BCB-AE40-4E1E-3E6AF1DBB9C9}"/>
                    </a:ext>
                  </a:extLst>
                </p14:cNvPr>
                <p14:cNvContentPartPr/>
                <p14:nvPr/>
              </p14:nvContentPartPr>
              <p14:xfrm>
                <a:off x="4842503" y="1551625"/>
                <a:ext cx="194400" cy="44748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B178CA43-6BCB-AE40-4E1E-3E6AF1DBB9C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779863" y="1488985"/>
                  <a:ext cx="320040" cy="57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8B4C5DDA-7B86-D4E5-4BB5-490A168ECFE6}"/>
                    </a:ext>
                  </a:extLst>
                </p14:cNvPr>
                <p14:cNvContentPartPr/>
                <p14:nvPr/>
              </p14:nvContentPartPr>
              <p14:xfrm>
                <a:off x="4889663" y="1989385"/>
                <a:ext cx="523080" cy="4968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8B4C5DDA-7B86-D4E5-4BB5-490A168ECFE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826663" y="1926745"/>
                  <a:ext cx="64872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92BE2BA6-C2B3-9669-22AD-1C333E387F43}"/>
                    </a:ext>
                  </a:extLst>
                </p14:cNvPr>
                <p14:cNvContentPartPr/>
                <p14:nvPr/>
              </p14:nvContentPartPr>
              <p14:xfrm>
                <a:off x="5238143" y="1148785"/>
                <a:ext cx="181440" cy="43020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92BE2BA6-C2B3-9669-22AD-1C333E387F4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175503" y="1086145"/>
                  <a:ext cx="307080" cy="55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D2119F76-7A5C-FA12-D24C-A9CB41811F5B}"/>
                    </a:ext>
                  </a:extLst>
                </p14:cNvPr>
                <p14:cNvContentPartPr/>
                <p14:nvPr/>
              </p14:nvContentPartPr>
              <p14:xfrm>
                <a:off x="5274863" y="1394665"/>
                <a:ext cx="496440" cy="14004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D2119F76-7A5C-FA12-D24C-A9CB41811F5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212223" y="1332025"/>
                  <a:ext cx="62208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2E5E431C-342C-22DB-B5A2-AE818E413EC4}"/>
                    </a:ext>
                  </a:extLst>
                </p14:cNvPr>
                <p14:cNvContentPartPr/>
                <p14:nvPr/>
              </p14:nvContentPartPr>
              <p14:xfrm>
                <a:off x="5173703" y="1989385"/>
                <a:ext cx="450720" cy="50004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2E5E431C-342C-22DB-B5A2-AE818E413EC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111063" y="1926745"/>
                  <a:ext cx="57636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58328616-08B5-677C-D0C4-159F213CBD02}"/>
                    </a:ext>
                  </a:extLst>
                </p14:cNvPr>
                <p14:cNvContentPartPr/>
                <p14:nvPr/>
              </p14:nvContentPartPr>
              <p14:xfrm>
                <a:off x="5284223" y="1776985"/>
                <a:ext cx="135720" cy="50148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58328616-08B5-677C-D0C4-159F213CBD0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221223" y="1713985"/>
                  <a:ext cx="261360" cy="62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A7517BAB-66CA-927B-F980-E3B79E0E4085}"/>
                    </a:ext>
                  </a:extLst>
                </p14:cNvPr>
                <p14:cNvContentPartPr/>
                <p14:nvPr/>
              </p14:nvContentPartPr>
              <p14:xfrm>
                <a:off x="5356943" y="2246425"/>
                <a:ext cx="369000" cy="2412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A7517BAB-66CA-927B-F980-E3B79E0E408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293943" y="2183425"/>
                  <a:ext cx="49464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A2B3EB7B-7901-2E89-3E3A-4A099DF4C245}"/>
                    </a:ext>
                  </a:extLst>
                </p14:cNvPr>
                <p14:cNvContentPartPr/>
                <p14:nvPr/>
              </p14:nvContentPartPr>
              <p14:xfrm>
                <a:off x="5633783" y="1546945"/>
                <a:ext cx="258120" cy="39204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A2B3EB7B-7901-2E89-3E3A-4A099DF4C24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571143" y="1484305"/>
                  <a:ext cx="383760" cy="51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A5414E5A-23B0-C007-726D-4518DBB6A37F}"/>
                    </a:ext>
                  </a:extLst>
                </p14:cNvPr>
                <p14:cNvContentPartPr/>
                <p14:nvPr/>
              </p14:nvContentPartPr>
              <p14:xfrm>
                <a:off x="5670143" y="1816585"/>
                <a:ext cx="474840" cy="10332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A5414E5A-23B0-C007-726D-4518DBB6A37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607143" y="1753945"/>
                  <a:ext cx="60048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4BF5D748-6634-48B4-EBE8-2EC0ED779F4C}"/>
                    </a:ext>
                  </a:extLst>
                </p14:cNvPr>
                <p14:cNvContentPartPr/>
                <p14:nvPr/>
              </p14:nvContentPartPr>
              <p14:xfrm>
                <a:off x="5458783" y="1818385"/>
                <a:ext cx="607320" cy="330120"/>
              </p14:xfrm>
            </p:contentPart>
          </mc:Choice>
          <mc:Fallback xmlns=""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4BF5D748-6634-48B4-EBE8-2EC0ED779F4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422783" y="1782385"/>
                  <a:ext cx="67896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AA9A9C69-0FBB-230B-6DE0-ECE4897CC9C4}"/>
                    </a:ext>
                  </a:extLst>
                </p14:cNvPr>
                <p14:cNvContentPartPr/>
                <p14:nvPr/>
              </p14:nvContentPartPr>
              <p14:xfrm>
                <a:off x="5817343" y="1767625"/>
                <a:ext cx="284760" cy="225720"/>
              </p14:xfrm>
            </p:contentPart>
          </mc:Choice>
          <mc:Fallback xmlns=""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AA9A9C69-0FBB-230B-6DE0-ECE4897CC9C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781703" y="1731625"/>
                  <a:ext cx="356400" cy="29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4EE835F7-16AD-E3FC-4BF9-71757AB56FAC}"/>
              </a:ext>
            </a:extLst>
          </p:cNvPr>
          <p:cNvGrpSpPr/>
          <p:nvPr/>
        </p:nvGrpSpPr>
        <p:grpSpPr>
          <a:xfrm>
            <a:off x="3810023" y="2596705"/>
            <a:ext cx="6092960" cy="1674000"/>
            <a:chOff x="3810023" y="2596705"/>
            <a:chExt cx="6092960" cy="167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EE108D09-8B2C-0976-E9CD-07B55DBD5E78}"/>
                    </a:ext>
                  </a:extLst>
                </p14:cNvPr>
                <p14:cNvContentPartPr/>
                <p14:nvPr/>
              </p14:nvContentPartPr>
              <p14:xfrm>
                <a:off x="5913503" y="3323185"/>
                <a:ext cx="2303280" cy="39528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EE108D09-8B2C-0976-E9CD-07B55DBD5E7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850503" y="3260545"/>
                  <a:ext cx="2428920" cy="52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0E748B0C-4C05-D392-C4AE-91526AF7C8DE}"/>
                    </a:ext>
                  </a:extLst>
                </p14:cNvPr>
                <p14:cNvContentPartPr/>
                <p14:nvPr/>
              </p14:nvContentPartPr>
              <p14:xfrm>
                <a:off x="8218583" y="3696505"/>
                <a:ext cx="934920" cy="42156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0E748B0C-4C05-D392-C4AE-91526AF7C8D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155583" y="3633865"/>
                  <a:ext cx="1060560" cy="54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04E9F0DB-6628-1850-9DE4-3FDD36C1B01E}"/>
                    </a:ext>
                  </a:extLst>
                </p14:cNvPr>
                <p14:cNvContentPartPr/>
                <p14:nvPr/>
              </p14:nvContentPartPr>
              <p14:xfrm>
                <a:off x="8413703" y="4113025"/>
                <a:ext cx="1190160" cy="15768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04E9F0DB-6628-1850-9DE4-3FDD36C1B01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350703" y="4050025"/>
                  <a:ext cx="131580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D6BB63BE-80BA-0BBA-F78E-715D51080B50}"/>
                    </a:ext>
                  </a:extLst>
                </p14:cNvPr>
                <p14:cNvContentPartPr/>
                <p14:nvPr/>
              </p14:nvContentPartPr>
              <p14:xfrm>
                <a:off x="3945383" y="2596705"/>
                <a:ext cx="843480" cy="50004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D6BB63BE-80BA-0BBA-F78E-715D51080B5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882383" y="2534065"/>
                  <a:ext cx="96912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D7CBE3F6-62F3-30E7-6FB8-978FC5D1DC99}"/>
                    </a:ext>
                  </a:extLst>
                </p14:cNvPr>
                <p14:cNvContentPartPr/>
                <p14:nvPr/>
              </p14:nvContentPartPr>
              <p14:xfrm>
                <a:off x="3810023" y="3121945"/>
                <a:ext cx="364680" cy="25704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D7CBE3F6-62F3-30E7-6FB8-978FC5D1DC9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747023" y="3058945"/>
                  <a:ext cx="49032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E5181D83-0945-EFB4-86A6-F393B23A9CD1}"/>
                    </a:ext>
                  </a:extLst>
                </p14:cNvPr>
                <p14:cNvContentPartPr/>
                <p14:nvPr/>
              </p14:nvContentPartPr>
              <p14:xfrm>
                <a:off x="4670423" y="2874265"/>
                <a:ext cx="53280" cy="828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E5181D83-0945-EFB4-86A6-F393B23A9CD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607423" y="2811625"/>
                  <a:ext cx="1789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78C2FE91-22EB-2179-B4DC-E1FB456F0CD7}"/>
                    </a:ext>
                  </a:extLst>
                </p14:cNvPr>
                <p14:cNvContentPartPr/>
                <p14:nvPr/>
              </p14:nvContentPartPr>
              <p14:xfrm>
                <a:off x="4670423" y="2882185"/>
                <a:ext cx="96840" cy="1620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78C2FE91-22EB-2179-B4DC-E1FB456F0CD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607423" y="2819545"/>
                  <a:ext cx="2224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427B1779-B3CF-1C17-E7E5-A15E633E65F2}"/>
                    </a:ext>
                  </a:extLst>
                </p14:cNvPr>
                <p14:cNvContentPartPr/>
                <p14:nvPr/>
              </p14:nvContentPartPr>
              <p14:xfrm>
                <a:off x="4637263" y="3340825"/>
                <a:ext cx="515880" cy="17640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427B1779-B3CF-1C17-E7E5-A15E633E65F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601263" y="3304825"/>
                  <a:ext cx="58752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19579EEA-2F1F-E047-B387-30176915D611}"/>
                    </a:ext>
                  </a:extLst>
                </p14:cNvPr>
                <p14:cNvContentPartPr/>
                <p14:nvPr/>
              </p14:nvContentPartPr>
              <p14:xfrm>
                <a:off x="4844263" y="3261265"/>
                <a:ext cx="318240" cy="14940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19579EEA-2F1F-E047-B387-30176915D61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808623" y="3225625"/>
                  <a:ext cx="3898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6768F14F-DF3F-EF83-AAB7-0EEA339BE509}"/>
                    </a:ext>
                  </a:extLst>
                </p14:cNvPr>
                <p14:cNvContentPartPr/>
                <p14:nvPr/>
              </p14:nvContentPartPr>
              <p14:xfrm>
                <a:off x="9539023" y="4062265"/>
                <a:ext cx="363960" cy="43200"/>
              </p14:xfrm>
            </p:contentPart>
          </mc:Choice>
          <mc:Fallback xmlns=""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6768F14F-DF3F-EF83-AAB7-0EEA339BE50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503383" y="4026265"/>
                  <a:ext cx="4356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23" name="Ink 222">
                  <a:extLst>
                    <a:ext uri="{FF2B5EF4-FFF2-40B4-BE49-F238E27FC236}">
                      <a16:creationId xmlns:a16="http://schemas.microsoft.com/office/drawing/2014/main" id="{AC05526E-0EFA-6731-E854-B70A4C1998BF}"/>
                    </a:ext>
                  </a:extLst>
                </p14:cNvPr>
                <p14:cNvContentPartPr/>
                <p14:nvPr/>
              </p14:nvContentPartPr>
              <p14:xfrm>
                <a:off x="9632983" y="4111585"/>
                <a:ext cx="243720" cy="44640"/>
              </p14:xfrm>
            </p:contentPart>
          </mc:Choice>
          <mc:Fallback xmlns="">
            <p:pic>
              <p:nvPicPr>
                <p:cNvPr id="223" name="Ink 222">
                  <a:extLst>
                    <a:ext uri="{FF2B5EF4-FFF2-40B4-BE49-F238E27FC236}">
                      <a16:creationId xmlns:a16="http://schemas.microsoft.com/office/drawing/2014/main" id="{AC05526E-0EFA-6731-E854-B70A4C1998B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597343" y="4075585"/>
                  <a:ext cx="315360" cy="11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228" name="Ink 227">
                <a:extLst>
                  <a:ext uri="{FF2B5EF4-FFF2-40B4-BE49-F238E27FC236}">
                    <a16:creationId xmlns:a16="http://schemas.microsoft.com/office/drawing/2014/main" id="{7A7D52AE-848A-7CDB-0417-E2E1BEFA4CEC}"/>
                  </a:ext>
                </a:extLst>
              </p14:cNvPr>
              <p14:cNvContentPartPr/>
              <p14:nvPr/>
            </p14:nvContentPartPr>
            <p14:xfrm>
              <a:off x="4654183" y="5912811"/>
              <a:ext cx="284760" cy="285480"/>
            </p14:xfrm>
          </p:contentPart>
        </mc:Choice>
        <mc:Fallback xmlns="">
          <p:pic>
            <p:nvPicPr>
              <p:cNvPr id="228" name="Ink 227">
                <a:extLst>
                  <a:ext uri="{FF2B5EF4-FFF2-40B4-BE49-F238E27FC236}">
                    <a16:creationId xmlns:a16="http://schemas.microsoft.com/office/drawing/2014/main" id="{7A7D52AE-848A-7CDB-0417-E2E1BEFA4CEC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4582183" y="5769171"/>
                <a:ext cx="428400" cy="57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229" name="Ink 228">
                <a:extLst>
                  <a:ext uri="{FF2B5EF4-FFF2-40B4-BE49-F238E27FC236}">
                    <a16:creationId xmlns:a16="http://schemas.microsoft.com/office/drawing/2014/main" id="{7B5E67FA-DAA9-42FB-1056-FA4756442140}"/>
                  </a:ext>
                </a:extLst>
              </p14:cNvPr>
              <p14:cNvContentPartPr/>
              <p14:nvPr/>
            </p14:nvContentPartPr>
            <p14:xfrm>
              <a:off x="5778823" y="5734611"/>
              <a:ext cx="222120" cy="370800"/>
            </p14:xfrm>
          </p:contentPart>
        </mc:Choice>
        <mc:Fallback xmlns="">
          <p:pic>
            <p:nvPicPr>
              <p:cNvPr id="229" name="Ink 228">
                <a:extLst>
                  <a:ext uri="{FF2B5EF4-FFF2-40B4-BE49-F238E27FC236}">
                    <a16:creationId xmlns:a16="http://schemas.microsoft.com/office/drawing/2014/main" id="{7B5E67FA-DAA9-42FB-1056-FA4756442140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5707183" y="5590611"/>
                <a:ext cx="365760" cy="65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230" name="Ink 229">
                <a:extLst>
                  <a:ext uri="{FF2B5EF4-FFF2-40B4-BE49-F238E27FC236}">
                    <a16:creationId xmlns:a16="http://schemas.microsoft.com/office/drawing/2014/main" id="{8A3F9F82-1854-CDCF-02FF-46A684456C21}"/>
                  </a:ext>
                </a:extLst>
              </p14:cNvPr>
              <p14:cNvContentPartPr/>
              <p14:nvPr/>
            </p14:nvContentPartPr>
            <p14:xfrm>
              <a:off x="6581623" y="6318531"/>
              <a:ext cx="197280" cy="113760"/>
            </p14:xfrm>
          </p:contentPart>
        </mc:Choice>
        <mc:Fallback xmlns="">
          <p:pic>
            <p:nvPicPr>
              <p:cNvPr id="230" name="Ink 229">
                <a:extLst>
                  <a:ext uri="{FF2B5EF4-FFF2-40B4-BE49-F238E27FC236}">
                    <a16:creationId xmlns:a16="http://schemas.microsoft.com/office/drawing/2014/main" id="{8A3F9F82-1854-CDCF-02FF-46A684456C21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6509623" y="6174531"/>
                <a:ext cx="34092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231" name="Ink 230">
                <a:extLst>
                  <a:ext uri="{FF2B5EF4-FFF2-40B4-BE49-F238E27FC236}">
                    <a16:creationId xmlns:a16="http://schemas.microsoft.com/office/drawing/2014/main" id="{1D8469CB-0F79-470E-E26C-42E64D0314AD}"/>
                  </a:ext>
                </a:extLst>
              </p14:cNvPr>
              <p14:cNvContentPartPr/>
              <p14:nvPr/>
            </p14:nvContentPartPr>
            <p14:xfrm>
              <a:off x="7352023" y="6336531"/>
              <a:ext cx="320760" cy="202320"/>
            </p14:xfrm>
          </p:contentPart>
        </mc:Choice>
        <mc:Fallback xmlns="">
          <p:pic>
            <p:nvPicPr>
              <p:cNvPr id="231" name="Ink 230">
                <a:extLst>
                  <a:ext uri="{FF2B5EF4-FFF2-40B4-BE49-F238E27FC236}">
                    <a16:creationId xmlns:a16="http://schemas.microsoft.com/office/drawing/2014/main" id="{1D8469CB-0F79-470E-E26C-42E64D0314AD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7280023" y="6192891"/>
                <a:ext cx="464400" cy="48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232" name="Ink 231">
                <a:extLst>
                  <a:ext uri="{FF2B5EF4-FFF2-40B4-BE49-F238E27FC236}">
                    <a16:creationId xmlns:a16="http://schemas.microsoft.com/office/drawing/2014/main" id="{F6C003A0-6D3A-3A18-3515-1C51B8CF45EA}"/>
                  </a:ext>
                </a:extLst>
              </p14:cNvPr>
              <p14:cNvContentPartPr/>
              <p14:nvPr/>
            </p14:nvContentPartPr>
            <p14:xfrm>
              <a:off x="9243103" y="3954411"/>
              <a:ext cx="537120" cy="245160"/>
            </p14:xfrm>
          </p:contentPart>
        </mc:Choice>
        <mc:Fallback xmlns="">
          <p:pic>
            <p:nvPicPr>
              <p:cNvPr id="232" name="Ink 231">
                <a:extLst>
                  <a:ext uri="{FF2B5EF4-FFF2-40B4-BE49-F238E27FC236}">
                    <a16:creationId xmlns:a16="http://schemas.microsoft.com/office/drawing/2014/main" id="{F6C003A0-6D3A-3A18-3515-1C51B8CF45EA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171103" y="3810622"/>
                <a:ext cx="680760" cy="5323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233" name="Ink 232">
                <a:extLst>
                  <a:ext uri="{FF2B5EF4-FFF2-40B4-BE49-F238E27FC236}">
                    <a16:creationId xmlns:a16="http://schemas.microsoft.com/office/drawing/2014/main" id="{440BEEEF-C37B-A4C6-0CDA-B365286445A3}"/>
                  </a:ext>
                </a:extLst>
              </p14:cNvPr>
              <p14:cNvContentPartPr/>
              <p14:nvPr/>
            </p14:nvContentPartPr>
            <p14:xfrm>
              <a:off x="3842743" y="3163131"/>
              <a:ext cx="284400" cy="155520"/>
            </p14:xfrm>
          </p:contentPart>
        </mc:Choice>
        <mc:Fallback xmlns="">
          <p:pic>
            <p:nvPicPr>
              <p:cNvPr id="233" name="Ink 232">
                <a:extLst>
                  <a:ext uri="{FF2B5EF4-FFF2-40B4-BE49-F238E27FC236}">
                    <a16:creationId xmlns:a16="http://schemas.microsoft.com/office/drawing/2014/main" id="{440BEEEF-C37B-A4C6-0CDA-B365286445A3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3770743" y="3019131"/>
                <a:ext cx="428040" cy="44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255" name="Ink 254">
                <a:extLst>
                  <a:ext uri="{FF2B5EF4-FFF2-40B4-BE49-F238E27FC236}">
                    <a16:creationId xmlns:a16="http://schemas.microsoft.com/office/drawing/2014/main" id="{2225BB50-72E4-1CB7-DBD7-011CBE8BEEA9}"/>
                  </a:ext>
                </a:extLst>
              </p14:cNvPr>
              <p14:cNvContentPartPr/>
              <p14:nvPr/>
            </p14:nvContentPartPr>
            <p14:xfrm>
              <a:off x="4632223" y="5844051"/>
              <a:ext cx="175680" cy="312120"/>
            </p14:xfrm>
          </p:contentPart>
        </mc:Choice>
        <mc:Fallback xmlns="">
          <p:pic>
            <p:nvPicPr>
              <p:cNvPr id="255" name="Ink 254">
                <a:extLst>
                  <a:ext uri="{FF2B5EF4-FFF2-40B4-BE49-F238E27FC236}">
                    <a16:creationId xmlns:a16="http://schemas.microsoft.com/office/drawing/2014/main" id="{2225BB50-72E4-1CB7-DBD7-011CBE8BEEA9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4542583" y="5664051"/>
                <a:ext cx="355320" cy="6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8">
            <p14:nvContentPartPr>
              <p14:cNvPr id="256" name="Ink 255">
                <a:extLst>
                  <a:ext uri="{FF2B5EF4-FFF2-40B4-BE49-F238E27FC236}">
                    <a16:creationId xmlns:a16="http://schemas.microsoft.com/office/drawing/2014/main" id="{0F049C7C-7F5C-33FB-150E-AD10EABC1754}"/>
                  </a:ext>
                </a:extLst>
              </p14:cNvPr>
              <p14:cNvContentPartPr/>
              <p14:nvPr/>
            </p14:nvContentPartPr>
            <p14:xfrm>
              <a:off x="5720503" y="5877531"/>
              <a:ext cx="104400" cy="283680"/>
            </p14:xfrm>
          </p:contentPart>
        </mc:Choice>
        <mc:Fallback xmlns="">
          <p:pic>
            <p:nvPicPr>
              <p:cNvPr id="256" name="Ink 255">
                <a:extLst>
                  <a:ext uri="{FF2B5EF4-FFF2-40B4-BE49-F238E27FC236}">
                    <a16:creationId xmlns:a16="http://schemas.microsoft.com/office/drawing/2014/main" id="{0F049C7C-7F5C-33FB-150E-AD10EABC1754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5630863" y="5697531"/>
                <a:ext cx="284040" cy="64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627A66-2B64-CEE1-4F3A-9C71F83C3143}"/>
                  </a:ext>
                </a:extLst>
              </p14:cNvPr>
              <p14:cNvContentPartPr/>
              <p14:nvPr/>
            </p14:nvContentPartPr>
            <p14:xfrm>
              <a:off x="4744943" y="1336491"/>
              <a:ext cx="764640" cy="1279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627A66-2B64-CEE1-4F3A-9C71F83C3143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4654943" y="1156491"/>
                <a:ext cx="944280" cy="163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7ED8BF6-FE1E-0350-237D-A703A75E284B}"/>
                  </a:ext>
                </a:extLst>
              </p14:cNvPr>
              <p14:cNvContentPartPr/>
              <p14:nvPr/>
            </p14:nvContentPartPr>
            <p14:xfrm>
              <a:off x="5120783" y="1621971"/>
              <a:ext cx="727920" cy="910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7ED8BF6-FE1E-0350-237D-A703A75E284B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5030738" y="1441971"/>
                <a:ext cx="907649" cy="127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063CE90-FCF3-80E5-1B89-C0D633F9342E}"/>
                  </a:ext>
                </a:extLst>
              </p14:cNvPr>
              <p14:cNvContentPartPr/>
              <p14:nvPr/>
            </p14:nvContentPartPr>
            <p14:xfrm>
              <a:off x="3997340" y="2408571"/>
              <a:ext cx="5221800" cy="2590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063CE90-FCF3-80E5-1B89-C0D633F9342E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3907700" y="2228571"/>
                <a:ext cx="5401440" cy="294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0BCA40C-4431-791A-12AB-AC6CA755C936}"/>
                  </a:ext>
                </a:extLst>
              </p14:cNvPr>
              <p14:cNvContentPartPr/>
              <p14:nvPr/>
            </p14:nvContentPartPr>
            <p14:xfrm>
              <a:off x="4662260" y="4068171"/>
              <a:ext cx="3293280" cy="2208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0BCA40C-4431-791A-12AB-AC6CA755C936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4572620" y="3888171"/>
                <a:ext cx="3472920" cy="256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57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"/>
    </mc:Choice>
    <mc:Fallback xmlns="">
      <p:transition advClick="0" advTm="2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roup 177">
            <a:extLst>
              <a:ext uri="{FF2B5EF4-FFF2-40B4-BE49-F238E27FC236}">
                <a16:creationId xmlns:a16="http://schemas.microsoft.com/office/drawing/2014/main" id="{E8DBC0DF-8E62-3742-3C12-E36822472883}"/>
              </a:ext>
            </a:extLst>
          </p:cNvPr>
          <p:cNvGrpSpPr/>
          <p:nvPr/>
        </p:nvGrpSpPr>
        <p:grpSpPr>
          <a:xfrm rot="20996029">
            <a:off x="3688385" y="1032654"/>
            <a:ext cx="1761120" cy="1480630"/>
            <a:chOff x="3751756" y="1059813"/>
            <a:chExt cx="1761120" cy="1480630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911DFB60-E6D8-1002-5E9B-7E6F61C38A2F}"/>
                </a:ext>
              </a:extLst>
            </p:cNvPr>
            <p:cNvGrpSpPr/>
            <p:nvPr/>
          </p:nvGrpSpPr>
          <p:grpSpPr>
            <a:xfrm rot="21366175">
              <a:off x="3751756" y="1059813"/>
              <a:ext cx="1761120" cy="1461910"/>
              <a:chOff x="3870503" y="986475"/>
              <a:chExt cx="1761120" cy="146191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">
                <p14:nvContentPartPr>
                  <p14:cNvPr id="143" name="Ink 142">
                    <a:extLst>
                      <a:ext uri="{FF2B5EF4-FFF2-40B4-BE49-F238E27FC236}">
                        <a16:creationId xmlns:a16="http://schemas.microsoft.com/office/drawing/2014/main" id="{1C8EE81B-89C1-43FF-EF1C-870176A24A8D}"/>
                      </a:ext>
                    </a:extLst>
                  </p14:cNvPr>
                  <p14:cNvContentPartPr/>
                  <p14:nvPr/>
                </p14:nvContentPartPr>
                <p14:xfrm>
                  <a:off x="4163183" y="1505905"/>
                  <a:ext cx="110160" cy="942480"/>
                </p14:xfrm>
              </p:contentPart>
            </mc:Choice>
            <mc:Fallback xmlns="">
              <p:pic>
                <p:nvPicPr>
                  <p:cNvPr id="143" name="Ink 142">
                    <a:extLst>
                      <a:ext uri="{FF2B5EF4-FFF2-40B4-BE49-F238E27FC236}">
                        <a16:creationId xmlns:a16="http://schemas.microsoft.com/office/drawing/2014/main" id="{1C8EE81B-89C1-43FF-EF1C-870176A24A8D}"/>
                      </a:ext>
                    </a:extLst>
                  </p:cNvPr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4100543" y="1442905"/>
                    <a:ext cx="235800" cy="1068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144" name="Ink 143">
                    <a:extLst>
                      <a:ext uri="{FF2B5EF4-FFF2-40B4-BE49-F238E27FC236}">
                        <a16:creationId xmlns:a16="http://schemas.microsoft.com/office/drawing/2014/main" id="{6C911BA7-19F5-DA46-06C6-72E1CD8A3990}"/>
                      </a:ext>
                    </a:extLst>
                  </p14:cNvPr>
                  <p14:cNvContentPartPr/>
                  <p14:nvPr/>
                </p14:nvContentPartPr>
                <p14:xfrm>
                  <a:off x="3870503" y="1424905"/>
                  <a:ext cx="311040" cy="595080"/>
                </p14:xfrm>
              </p:contentPart>
            </mc:Choice>
            <mc:Fallback xmlns="">
              <p:pic>
                <p:nvPicPr>
                  <p:cNvPr id="144" name="Ink 143">
                    <a:extLst>
                      <a:ext uri="{FF2B5EF4-FFF2-40B4-BE49-F238E27FC236}">
                        <a16:creationId xmlns:a16="http://schemas.microsoft.com/office/drawing/2014/main" id="{6C911BA7-19F5-DA46-06C6-72E1CD8A3990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3807863" y="1362265"/>
                    <a:ext cx="436680" cy="720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149" name="Ink 148">
                    <a:extLst>
                      <a:ext uri="{FF2B5EF4-FFF2-40B4-BE49-F238E27FC236}">
                        <a16:creationId xmlns:a16="http://schemas.microsoft.com/office/drawing/2014/main" id="{03A18964-E7B9-F055-A89C-6F71189DF81B}"/>
                      </a:ext>
                    </a:extLst>
                  </p14:cNvPr>
                  <p14:cNvContentPartPr/>
                  <p14:nvPr/>
                </p14:nvContentPartPr>
                <p14:xfrm>
                  <a:off x="4215023" y="1142665"/>
                  <a:ext cx="236520" cy="292320"/>
                </p14:xfrm>
              </p:contentPart>
            </mc:Choice>
            <mc:Fallback xmlns="">
              <p:pic>
                <p:nvPicPr>
                  <p:cNvPr id="149" name="Ink 148">
                    <a:extLst>
                      <a:ext uri="{FF2B5EF4-FFF2-40B4-BE49-F238E27FC236}">
                        <a16:creationId xmlns:a16="http://schemas.microsoft.com/office/drawing/2014/main" id="{03A18964-E7B9-F055-A89C-6F71189DF81B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152383" y="1079665"/>
                    <a:ext cx="362160" cy="417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50" name="Ink 149">
                    <a:extLst>
                      <a:ext uri="{FF2B5EF4-FFF2-40B4-BE49-F238E27FC236}">
                        <a16:creationId xmlns:a16="http://schemas.microsoft.com/office/drawing/2014/main" id="{8BDBCAE2-D87E-45C2-B288-32E5E6C95341}"/>
                      </a:ext>
                    </a:extLst>
                  </p14:cNvPr>
                  <p14:cNvContentPartPr/>
                  <p14:nvPr/>
                </p14:nvContentPartPr>
                <p14:xfrm>
                  <a:off x="4292063" y="1218625"/>
                  <a:ext cx="523080" cy="274680"/>
                </p14:xfrm>
              </p:contentPart>
            </mc:Choice>
            <mc:Fallback xmlns="">
              <p:pic>
                <p:nvPicPr>
                  <p:cNvPr id="150" name="Ink 149">
                    <a:extLst>
                      <a:ext uri="{FF2B5EF4-FFF2-40B4-BE49-F238E27FC236}">
                        <a16:creationId xmlns:a16="http://schemas.microsoft.com/office/drawing/2014/main" id="{8BDBCAE2-D87E-45C2-B288-32E5E6C95341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4229423" y="1155985"/>
                    <a:ext cx="648720" cy="400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152" name="Ink 151">
                    <a:extLst>
                      <a:ext uri="{FF2B5EF4-FFF2-40B4-BE49-F238E27FC236}">
                        <a16:creationId xmlns:a16="http://schemas.microsoft.com/office/drawing/2014/main" id="{18613F73-17ED-10A9-75C6-EDD7E5B2FC4E}"/>
                      </a:ext>
                    </a:extLst>
                  </p14:cNvPr>
                  <p14:cNvContentPartPr/>
                  <p14:nvPr/>
                </p14:nvContentPartPr>
                <p14:xfrm>
                  <a:off x="4533263" y="1692745"/>
                  <a:ext cx="612360" cy="676080"/>
                </p14:xfrm>
              </p:contentPart>
            </mc:Choice>
            <mc:Fallback xmlns="">
              <p:pic>
                <p:nvPicPr>
                  <p:cNvPr id="152" name="Ink 151">
                    <a:extLst>
                      <a:ext uri="{FF2B5EF4-FFF2-40B4-BE49-F238E27FC236}">
                        <a16:creationId xmlns:a16="http://schemas.microsoft.com/office/drawing/2014/main" id="{18613F73-17ED-10A9-75C6-EDD7E5B2FC4E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4470263" y="1630105"/>
                    <a:ext cx="738000" cy="801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153" name="Ink 152">
                    <a:extLst>
                      <a:ext uri="{FF2B5EF4-FFF2-40B4-BE49-F238E27FC236}">
                        <a16:creationId xmlns:a16="http://schemas.microsoft.com/office/drawing/2014/main" id="{8BBE3650-C901-E69B-3BD2-EC95C7055964}"/>
                      </a:ext>
                    </a:extLst>
                  </p14:cNvPr>
                  <p14:cNvContentPartPr/>
                  <p14:nvPr/>
                </p14:nvContentPartPr>
                <p14:xfrm>
                  <a:off x="4819823" y="1518505"/>
                  <a:ext cx="130320" cy="353880"/>
                </p14:xfrm>
              </p:contentPart>
            </mc:Choice>
            <mc:Fallback xmlns="">
              <p:pic>
                <p:nvPicPr>
                  <p:cNvPr id="153" name="Ink 152">
                    <a:extLst>
                      <a:ext uri="{FF2B5EF4-FFF2-40B4-BE49-F238E27FC236}">
                        <a16:creationId xmlns:a16="http://schemas.microsoft.com/office/drawing/2014/main" id="{8BBE3650-C901-E69B-3BD2-EC95C7055964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4756823" y="1455505"/>
                    <a:ext cx="255960" cy="479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154" name="Ink 153">
                    <a:extLst>
                      <a:ext uri="{FF2B5EF4-FFF2-40B4-BE49-F238E27FC236}">
                        <a16:creationId xmlns:a16="http://schemas.microsoft.com/office/drawing/2014/main" id="{D735359F-A41D-1E2E-5F7C-C282A8E7E3A9}"/>
                      </a:ext>
                    </a:extLst>
                  </p14:cNvPr>
                  <p14:cNvContentPartPr/>
                  <p14:nvPr/>
                </p14:nvContentPartPr>
                <p14:xfrm>
                  <a:off x="5149583" y="1161745"/>
                  <a:ext cx="311040" cy="320760"/>
                </p14:xfrm>
              </p:contentPart>
            </mc:Choice>
            <mc:Fallback xmlns="">
              <p:pic>
                <p:nvPicPr>
                  <p:cNvPr id="154" name="Ink 153">
                    <a:extLst>
                      <a:ext uri="{FF2B5EF4-FFF2-40B4-BE49-F238E27FC236}">
                        <a16:creationId xmlns:a16="http://schemas.microsoft.com/office/drawing/2014/main" id="{D735359F-A41D-1E2E-5F7C-C282A8E7E3A9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5086943" y="1098745"/>
                    <a:ext cx="436680" cy="446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155" name="Ink 154">
                    <a:extLst>
                      <a:ext uri="{FF2B5EF4-FFF2-40B4-BE49-F238E27FC236}">
                        <a16:creationId xmlns:a16="http://schemas.microsoft.com/office/drawing/2014/main" id="{0AF7CF2C-CF6E-1B28-3A83-B6E9EF23E5CF}"/>
                      </a:ext>
                    </a:extLst>
                  </p14:cNvPr>
                  <p14:cNvContentPartPr/>
                  <p14:nvPr/>
                </p14:nvContentPartPr>
                <p14:xfrm>
                  <a:off x="5123303" y="1537585"/>
                  <a:ext cx="506160" cy="122400"/>
                </p14:xfrm>
              </p:contentPart>
            </mc:Choice>
            <mc:Fallback xmlns="">
              <p:pic>
                <p:nvPicPr>
                  <p:cNvPr id="155" name="Ink 154">
                    <a:extLst>
                      <a:ext uri="{FF2B5EF4-FFF2-40B4-BE49-F238E27FC236}">
                        <a16:creationId xmlns:a16="http://schemas.microsoft.com/office/drawing/2014/main" id="{0AF7CF2C-CF6E-1B28-3A83-B6E9EF23E5CF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5060303" y="1474585"/>
                    <a:ext cx="631800" cy="248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156" name="Ink 155">
                    <a:extLst>
                      <a:ext uri="{FF2B5EF4-FFF2-40B4-BE49-F238E27FC236}">
                        <a16:creationId xmlns:a16="http://schemas.microsoft.com/office/drawing/2014/main" id="{9DEB2412-8EFC-19DB-1FF4-456152136C9E}"/>
                      </a:ext>
                    </a:extLst>
                  </p14:cNvPr>
                  <p14:cNvContentPartPr/>
                  <p14:nvPr/>
                </p14:nvContentPartPr>
                <p14:xfrm>
                  <a:off x="4827023" y="1975345"/>
                  <a:ext cx="503640" cy="71640"/>
                </p14:xfrm>
              </p:contentPart>
            </mc:Choice>
            <mc:Fallback xmlns="">
              <p:pic>
                <p:nvPicPr>
                  <p:cNvPr id="156" name="Ink 155">
                    <a:extLst>
                      <a:ext uri="{FF2B5EF4-FFF2-40B4-BE49-F238E27FC236}">
                        <a16:creationId xmlns:a16="http://schemas.microsoft.com/office/drawing/2014/main" id="{9DEB2412-8EFC-19DB-1FF4-456152136C9E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4764023" y="1912345"/>
                    <a:ext cx="629280" cy="197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158" name="Ink 157">
                    <a:extLst>
                      <a:ext uri="{FF2B5EF4-FFF2-40B4-BE49-F238E27FC236}">
                        <a16:creationId xmlns:a16="http://schemas.microsoft.com/office/drawing/2014/main" id="{289C50F9-3178-134F-78E4-88FA880AC5A3}"/>
                      </a:ext>
                    </a:extLst>
                  </p14:cNvPr>
                  <p14:cNvContentPartPr/>
                  <p14:nvPr/>
                </p14:nvContentPartPr>
                <p14:xfrm>
                  <a:off x="4241663" y="2007025"/>
                  <a:ext cx="250920" cy="265320"/>
                </p14:xfrm>
              </p:contentPart>
            </mc:Choice>
            <mc:Fallback xmlns="">
              <p:pic>
                <p:nvPicPr>
                  <p:cNvPr id="158" name="Ink 157">
                    <a:extLst>
                      <a:ext uri="{FF2B5EF4-FFF2-40B4-BE49-F238E27FC236}">
                        <a16:creationId xmlns:a16="http://schemas.microsoft.com/office/drawing/2014/main" id="{289C50F9-3178-134F-78E4-88FA880AC5A3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4178663" y="1944025"/>
                    <a:ext cx="376560" cy="390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160" name="Ink 159">
                    <a:extLst>
                      <a:ext uri="{FF2B5EF4-FFF2-40B4-BE49-F238E27FC236}">
                        <a16:creationId xmlns:a16="http://schemas.microsoft.com/office/drawing/2014/main" id="{55A19AF3-B839-15A0-6401-F92F167D1129}"/>
                      </a:ext>
                    </a:extLst>
                  </p14:cNvPr>
                  <p14:cNvContentPartPr/>
                  <p14:nvPr/>
                </p14:nvContentPartPr>
                <p14:xfrm>
                  <a:off x="4600583" y="1134745"/>
                  <a:ext cx="402480" cy="65520"/>
                </p14:xfrm>
              </p:contentPart>
            </mc:Choice>
            <mc:Fallback xmlns="">
              <p:pic>
                <p:nvPicPr>
                  <p:cNvPr id="160" name="Ink 159">
                    <a:extLst>
                      <a:ext uri="{FF2B5EF4-FFF2-40B4-BE49-F238E27FC236}">
                        <a16:creationId xmlns:a16="http://schemas.microsoft.com/office/drawing/2014/main" id="{55A19AF3-B839-15A0-6401-F92F167D1129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4564583" y="1098745"/>
                    <a:ext cx="474120" cy="137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161" name="Ink 160">
                    <a:extLst>
                      <a:ext uri="{FF2B5EF4-FFF2-40B4-BE49-F238E27FC236}">
                        <a16:creationId xmlns:a16="http://schemas.microsoft.com/office/drawing/2014/main" id="{C185403F-8901-DD6A-B43A-A074502683CE}"/>
                      </a:ext>
                    </a:extLst>
                  </p14:cNvPr>
                  <p14:cNvContentPartPr/>
                  <p14:nvPr/>
                </p14:nvContentPartPr>
                <p14:xfrm>
                  <a:off x="4578623" y="986475"/>
                  <a:ext cx="424440" cy="38520"/>
                </p14:xfrm>
              </p:contentPart>
            </mc:Choice>
            <mc:Fallback xmlns="">
              <p:pic>
                <p:nvPicPr>
                  <p:cNvPr id="161" name="Ink 160">
                    <a:extLst>
                      <a:ext uri="{FF2B5EF4-FFF2-40B4-BE49-F238E27FC236}">
                        <a16:creationId xmlns:a16="http://schemas.microsoft.com/office/drawing/2014/main" id="{C185403F-8901-DD6A-B43A-A074502683CE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4542623" y="950835"/>
                    <a:ext cx="496080" cy="110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163" name="Ink 162">
                    <a:extLst>
                      <a:ext uri="{FF2B5EF4-FFF2-40B4-BE49-F238E27FC236}">
                        <a16:creationId xmlns:a16="http://schemas.microsoft.com/office/drawing/2014/main" id="{11AFFBA9-59A3-A308-A52E-1D9AAB57E7C6}"/>
                      </a:ext>
                    </a:extLst>
                  </p14:cNvPr>
                  <p14:cNvContentPartPr/>
                  <p14:nvPr/>
                </p14:nvContentPartPr>
                <p14:xfrm>
                  <a:off x="5455583" y="1537585"/>
                  <a:ext cx="176040" cy="171720"/>
                </p14:xfrm>
              </p:contentPart>
            </mc:Choice>
            <mc:Fallback xmlns="">
              <p:pic>
                <p:nvPicPr>
                  <p:cNvPr id="163" name="Ink 162">
                    <a:extLst>
                      <a:ext uri="{FF2B5EF4-FFF2-40B4-BE49-F238E27FC236}">
                        <a16:creationId xmlns:a16="http://schemas.microsoft.com/office/drawing/2014/main" id="{11AFFBA9-59A3-A308-A52E-1D9AAB57E7C6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5419943" y="1501585"/>
                    <a:ext cx="247680" cy="243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164" name="Ink 163">
                    <a:extLst>
                      <a:ext uri="{FF2B5EF4-FFF2-40B4-BE49-F238E27FC236}">
                        <a16:creationId xmlns:a16="http://schemas.microsoft.com/office/drawing/2014/main" id="{3D92F296-30F8-CB5D-2202-668181118952}"/>
                      </a:ext>
                    </a:extLst>
                  </p14:cNvPr>
                  <p14:cNvContentPartPr/>
                  <p14:nvPr/>
                </p14:nvContentPartPr>
                <p14:xfrm>
                  <a:off x="5278823" y="1150594"/>
                  <a:ext cx="325440" cy="322200"/>
                </p14:xfrm>
              </p:contentPart>
            </mc:Choice>
            <mc:Fallback xmlns="">
              <p:pic>
                <p:nvPicPr>
                  <p:cNvPr id="164" name="Ink 163">
                    <a:extLst>
                      <a:ext uri="{FF2B5EF4-FFF2-40B4-BE49-F238E27FC236}">
                        <a16:creationId xmlns:a16="http://schemas.microsoft.com/office/drawing/2014/main" id="{3D92F296-30F8-CB5D-2202-668181118952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5243183" y="1114954"/>
                    <a:ext cx="397080" cy="39384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D9A7046D-6C84-B64D-5CD0-53008D6F364C}"/>
                    </a:ext>
                  </a:extLst>
                </p14:cNvPr>
                <p14:cNvContentPartPr/>
                <p14:nvPr/>
              </p14:nvContentPartPr>
              <p14:xfrm rot="21366175">
                <a:off x="4045876" y="1950043"/>
                <a:ext cx="96840" cy="59040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D9A7046D-6C84-B64D-5CD0-53008D6F364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 rot="21366175">
                  <a:off x="3955876" y="1770403"/>
                  <a:ext cx="276480" cy="9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BED75176-5FD8-AED1-C8F5-D896EEC7AB8B}"/>
                    </a:ext>
                  </a:extLst>
                </p14:cNvPr>
                <p14:cNvContentPartPr/>
                <p14:nvPr/>
              </p14:nvContentPartPr>
              <p14:xfrm rot="21366175">
                <a:off x="3799996" y="1526683"/>
                <a:ext cx="231840" cy="58248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BED75176-5FD8-AED1-C8F5-D896EEC7AB8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21366175">
                  <a:off x="3709996" y="1347043"/>
                  <a:ext cx="411480" cy="9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AB7FA9AF-31E8-742C-339B-31E8C1020EA7}"/>
                    </a:ext>
                  </a:extLst>
                </p14:cNvPr>
                <p14:cNvContentPartPr/>
                <p14:nvPr/>
              </p14:nvContentPartPr>
              <p14:xfrm rot="21366175">
                <a:off x="4077196" y="2031043"/>
                <a:ext cx="320760" cy="34776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AB7FA9AF-31E8-742C-339B-31E8C1020EA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 rot="21366175">
                  <a:off x="3987196" y="1851403"/>
                  <a:ext cx="500400" cy="70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DBA76800-B994-B46E-10E6-05240C80E040}"/>
                    </a:ext>
                  </a:extLst>
                </p14:cNvPr>
                <p14:cNvContentPartPr/>
                <p14:nvPr/>
              </p14:nvContentPartPr>
              <p14:xfrm rot="21366175">
                <a:off x="4073236" y="1173163"/>
                <a:ext cx="481320" cy="88524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DBA76800-B994-B46E-10E6-05240C80E04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21366175">
                  <a:off x="3983169" y="993236"/>
                  <a:ext cx="661094" cy="12447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0B74006C-5000-37B8-B354-404FDB6D4726}"/>
                    </a:ext>
                  </a:extLst>
                </p14:cNvPr>
                <p14:cNvContentPartPr/>
                <p14:nvPr/>
              </p14:nvContentPartPr>
              <p14:xfrm rot="21366175">
                <a:off x="4265116" y="1297003"/>
                <a:ext cx="566280" cy="16380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0B74006C-5000-37B8-B354-404FDB6D472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 rot="21366175">
                  <a:off x="4175173" y="1117003"/>
                  <a:ext cx="745806" cy="52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FC0D78D2-9456-9485-98FC-FC774B6D22BE}"/>
                    </a:ext>
                  </a:extLst>
                </p14:cNvPr>
                <p14:cNvContentPartPr/>
                <p14:nvPr/>
              </p14:nvContentPartPr>
              <p14:xfrm rot="21366175">
                <a:off x="4373476" y="1820083"/>
                <a:ext cx="607320" cy="64584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FC0D78D2-9456-9485-98FC-FC774B6D22B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 rot="21366175">
                  <a:off x="4283476" y="1640443"/>
                  <a:ext cx="786960" cy="10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389C67C2-110D-429A-9CF3-D4F50906077B}"/>
                    </a:ext>
                  </a:extLst>
                </p14:cNvPr>
                <p14:cNvContentPartPr/>
                <p14:nvPr/>
              </p14:nvContentPartPr>
              <p14:xfrm rot="21366175">
                <a:off x="4667236" y="1541083"/>
                <a:ext cx="318240" cy="49500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389C67C2-110D-429A-9CF3-D4F50906077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 rot="21366175">
                  <a:off x="4577596" y="1361083"/>
                  <a:ext cx="497880" cy="85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BF0A06BB-E6BB-4606-80F0-51D7636180E3}"/>
                    </a:ext>
                  </a:extLst>
                </p14:cNvPr>
                <p14:cNvContentPartPr/>
                <p14:nvPr/>
              </p14:nvContentPartPr>
              <p14:xfrm rot="21366175">
                <a:off x="4973236" y="1336603"/>
                <a:ext cx="373680" cy="35568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BF0A06BB-E6BB-4606-80F0-51D7636180E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 rot="21366175">
                  <a:off x="4883236" y="1156603"/>
                  <a:ext cx="553320" cy="71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CDDAB515-C294-97C3-5447-E16C52A6CA48}"/>
                    </a:ext>
                  </a:extLst>
                </p14:cNvPr>
                <p14:cNvContentPartPr/>
                <p14:nvPr/>
              </p14:nvContentPartPr>
              <p14:xfrm rot="21366175">
                <a:off x="4901442" y="1717672"/>
                <a:ext cx="518400" cy="6840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CDDAB515-C294-97C3-5447-E16C52A6CA4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 rot="21366175">
                  <a:off x="4811379" y="1537672"/>
                  <a:ext cx="698165" cy="42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DF044F7D-F823-3267-D826-8EBC71E588FE}"/>
                    </a:ext>
                  </a:extLst>
                </p14:cNvPr>
                <p14:cNvContentPartPr/>
                <p14:nvPr/>
              </p14:nvContentPartPr>
              <p14:xfrm rot="21366175">
                <a:off x="4819156" y="1988203"/>
                <a:ext cx="470160" cy="16200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DF044F7D-F823-3267-D826-8EBC71E588F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 rot="21366175">
                  <a:off x="4729156" y="1808563"/>
                  <a:ext cx="649800" cy="52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38C0E280-D6E3-FB40-E1E5-4B57E14052CB}"/>
                    </a:ext>
                  </a:extLst>
                </p14:cNvPr>
                <p14:cNvContentPartPr/>
                <p14:nvPr/>
              </p14:nvContentPartPr>
              <p14:xfrm rot="21366175">
                <a:off x="4105996" y="2378443"/>
                <a:ext cx="34200" cy="12888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38C0E280-D6E3-FB40-E1E5-4B57E14052C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 rot="21366175">
                  <a:off x="4016356" y="2198443"/>
                  <a:ext cx="213840" cy="48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0152608-5FC2-EFC3-80B9-CB60B3D4E8BD}"/>
              </a:ext>
            </a:extLst>
          </p:cNvPr>
          <p:cNvGrpSpPr/>
          <p:nvPr/>
        </p:nvGrpSpPr>
        <p:grpSpPr>
          <a:xfrm>
            <a:off x="3267863" y="2164131"/>
            <a:ext cx="6915600" cy="4546080"/>
            <a:chOff x="3267863" y="2164131"/>
            <a:chExt cx="6915600" cy="454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9EA9041-E12C-141B-42C8-82D83A5913A1}"/>
                    </a:ext>
                  </a:extLst>
                </p14:cNvPr>
                <p14:cNvContentPartPr/>
                <p14:nvPr/>
              </p14:nvContentPartPr>
              <p14:xfrm>
                <a:off x="3473063" y="2644731"/>
                <a:ext cx="648360" cy="553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9EA9041-E12C-141B-42C8-82D83A5913A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410423" y="2581731"/>
                  <a:ext cx="774000" cy="67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BA6BD7E-EDC6-2963-ABC2-CFAE3996141D}"/>
                    </a:ext>
                  </a:extLst>
                </p14:cNvPr>
                <p14:cNvContentPartPr/>
                <p14:nvPr/>
              </p14:nvContentPartPr>
              <p14:xfrm>
                <a:off x="3267863" y="3164211"/>
                <a:ext cx="328320" cy="2948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BA6BD7E-EDC6-2963-ABC2-CFAE3996141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205223" y="3101571"/>
                  <a:ext cx="4539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94087BE-0816-0612-7EC9-E1B369A70C2D}"/>
                    </a:ext>
                  </a:extLst>
                </p14:cNvPr>
                <p14:cNvContentPartPr/>
                <p14:nvPr/>
              </p14:nvContentPartPr>
              <p14:xfrm>
                <a:off x="4094423" y="2922291"/>
                <a:ext cx="9360" cy="29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94087BE-0816-0612-7EC9-E1B369A70C2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031423" y="2859291"/>
                  <a:ext cx="135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254159B-EF60-EA09-44B5-3006E8F61CEC}"/>
                    </a:ext>
                  </a:extLst>
                </p14:cNvPr>
                <p14:cNvContentPartPr/>
                <p14:nvPr/>
              </p14:nvContentPartPr>
              <p14:xfrm>
                <a:off x="3567023" y="3397491"/>
                <a:ext cx="872280" cy="118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254159B-EF60-EA09-44B5-3006E8F61CE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504383" y="3334491"/>
                  <a:ext cx="9979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5C9D30E-4DB7-E110-6D84-ADE4B3D74590}"/>
                    </a:ext>
                  </a:extLst>
                </p14:cNvPr>
                <p14:cNvContentPartPr/>
                <p14:nvPr/>
              </p14:nvContentPartPr>
              <p14:xfrm>
                <a:off x="4571783" y="2287251"/>
                <a:ext cx="492120" cy="442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5C9D30E-4DB7-E110-6D84-ADE4B3D7459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508783" y="2224251"/>
                  <a:ext cx="61776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7CAEB52-A0B2-2F29-2948-0A91CC5D6046}"/>
                    </a:ext>
                  </a:extLst>
                </p14:cNvPr>
                <p14:cNvContentPartPr/>
                <p14:nvPr/>
              </p14:nvContentPartPr>
              <p14:xfrm>
                <a:off x="4147703" y="2449971"/>
                <a:ext cx="457920" cy="139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7CAEB52-A0B2-2F29-2948-0A91CC5D604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084703" y="2387331"/>
                  <a:ext cx="5835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DBDF702-AE5A-29DA-A720-C2E5E281665F}"/>
                    </a:ext>
                  </a:extLst>
                </p14:cNvPr>
                <p14:cNvContentPartPr/>
                <p14:nvPr/>
              </p14:nvContentPartPr>
              <p14:xfrm>
                <a:off x="4685903" y="2425851"/>
                <a:ext cx="155880" cy="176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DBDF702-AE5A-29DA-A720-C2E5E281665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623263" y="2363211"/>
                  <a:ext cx="2815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4DEBE89-63BF-CAA0-9E97-74971DEA8233}"/>
                    </a:ext>
                  </a:extLst>
                </p14:cNvPr>
                <p14:cNvContentPartPr/>
                <p14:nvPr/>
              </p14:nvContentPartPr>
              <p14:xfrm>
                <a:off x="4598063" y="2164131"/>
                <a:ext cx="200160" cy="1530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4DEBE89-63BF-CAA0-9E97-74971DEA823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535423" y="2101131"/>
                  <a:ext cx="3258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2D02731-611D-CF68-31C9-11B15B368A3D}"/>
                    </a:ext>
                  </a:extLst>
                </p14:cNvPr>
                <p14:cNvContentPartPr/>
                <p14:nvPr/>
              </p14:nvContentPartPr>
              <p14:xfrm>
                <a:off x="4782743" y="2709891"/>
                <a:ext cx="485280" cy="517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2D02731-611D-CF68-31C9-11B15B368A3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720103" y="2646891"/>
                  <a:ext cx="61092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B93BE32-FCC5-74FB-761F-771B36E07AB1}"/>
                    </a:ext>
                  </a:extLst>
                </p14:cNvPr>
                <p14:cNvContentPartPr/>
                <p14:nvPr/>
              </p14:nvContentPartPr>
              <p14:xfrm>
                <a:off x="4338143" y="3472731"/>
                <a:ext cx="558360" cy="1294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B93BE32-FCC5-74FB-761F-771B36E07AB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275143" y="3409731"/>
                  <a:ext cx="684000" cy="14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11AEEA8-7E64-2F63-8AD6-362E68DF5344}"/>
                    </a:ext>
                  </a:extLst>
                </p14:cNvPr>
                <p14:cNvContentPartPr/>
                <p14:nvPr/>
              </p14:nvContentPartPr>
              <p14:xfrm>
                <a:off x="5365943" y="3251331"/>
                <a:ext cx="3273840" cy="364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11AEEA8-7E64-2F63-8AD6-362E68DF534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303303" y="3188691"/>
                  <a:ext cx="33994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A94E1B3-8C6D-AD8F-E97F-CEF3731BCD9A}"/>
                    </a:ext>
                  </a:extLst>
                </p14:cNvPr>
                <p14:cNvContentPartPr/>
                <p14:nvPr/>
              </p14:nvContentPartPr>
              <p14:xfrm>
                <a:off x="4465583" y="4758651"/>
                <a:ext cx="836280" cy="1895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A94E1B3-8C6D-AD8F-E97F-CEF3731BCD9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402943" y="4696011"/>
                  <a:ext cx="961920" cy="20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A7E1110-65B8-789B-7A69-9B49F1C1FE69}"/>
                    </a:ext>
                  </a:extLst>
                </p14:cNvPr>
                <p14:cNvContentPartPr/>
                <p14:nvPr/>
              </p14:nvContentPartPr>
              <p14:xfrm>
                <a:off x="5078303" y="4562091"/>
                <a:ext cx="512640" cy="466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A7E1110-65B8-789B-7A69-9B49F1C1FE6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015663" y="4499091"/>
                  <a:ext cx="63828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DED80D8-AC3B-708E-09E6-4BD7EAA33981}"/>
                    </a:ext>
                  </a:extLst>
                </p14:cNvPr>
                <p14:cNvContentPartPr/>
                <p14:nvPr/>
              </p14:nvContentPartPr>
              <p14:xfrm>
                <a:off x="5588063" y="4776291"/>
                <a:ext cx="701280" cy="1813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ED80D8-AC3B-708E-09E6-4BD7EAA3398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525423" y="4713291"/>
                  <a:ext cx="826920" cy="19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90971D7-8822-B33C-CE22-E90F76A7EBD1}"/>
                    </a:ext>
                  </a:extLst>
                </p14:cNvPr>
                <p14:cNvContentPartPr/>
                <p14:nvPr/>
              </p14:nvContentPartPr>
              <p14:xfrm>
                <a:off x="6195023" y="4571451"/>
                <a:ext cx="857880" cy="330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90971D7-8822-B33C-CE22-E90F76A7EBD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132383" y="4508811"/>
                  <a:ext cx="9835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07DCA87-6F4C-0EE2-FD11-705CE5E74300}"/>
                    </a:ext>
                  </a:extLst>
                </p14:cNvPr>
                <p14:cNvContentPartPr/>
                <p14:nvPr/>
              </p14:nvContentPartPr>
              <p14:xfrm>
                <a:off x="7129583" y="3949731"/>
                <a:ext cx="513000" cy="22723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07DCA87-6F4C-0EE2-FD11-705CE5E7430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066943" y="3887091"/>
                  <a:ext cx="638640" cy="23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C0A8BD1-348E-3496-5E8B-74596B784169}"/>
                    </a:ext>
                  </a:extLst>
                </p14:cNvPr>
                <p14:cNvContentPartPr/>
                <p14:nvPr/>
              </p14:nvContentPartPr>
              <p14:xfrm>
                <a:off x="7924823" y="4084731"/>
                <a:ext cx="496440" cy="2251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C0A8BD1-348E-3496-5E8B-74596B78416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861823" y="4021731"/>
                  <a:ext cx="622080" cy="23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8CBEF9A-5448-27D0-8887-74D35FDE4D56}"/>
                    </a:ext>
                  </a:extLst>
                </p14:cNvPr>
                <p14:cNvContentPartPr/>
                <p14:nvPr/>
              </p14:nvContentPartPr>
              <p14:xfrm>
                <a:off x="7266383" y="6330411"/>
                <a:ext cx="666000" cy="3798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8CBEF9A-5448-27D0-8887-74D35FDE4D5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203743" y="6267411"/>
                  <a:ext cx="791640" cy="50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E813F91-7D21-6646-5A40-60BC52C6ABBE}"/>
                    </a:ext>
                  </a:extLst>
                </p14:cNvPr>
                <p14:cNvContentPartPr/>
                <p14:nvPr/>
              </p14:nvContentPartPr>
              <p14:xfrm>
                <a:off x="6734303" y="4765131"/>
                <a:ext cx="201600" cy="1734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E813F91-7D21-6646-5A40-60BC52C6ABB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671303" y="4702131"/>
                  <a:ext cx="327240" cy="18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AB5DA91-AEDA-9CE5-7C94-0C4CE131D2DD}"/>
                    </a:ext>
                  </a:extLst>
                </p14:cNvPr>
                <p14:cNvContentPartPr/>
                <p14:nvPr/>
              </p14:nvContentPartPr>
              <p14:xfrm>
                <a:off x="6936983" y="5055291"/>
                <a:ext cx="419400" cy="1421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AB5DA91-AEDA-9CE5-7C94-0C4CE131D2D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874343" y="4992291"/>
                  <a:ext cx="545040" cy="154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07AFF2F7-1C3A-9ADE-B05A-B5EDD0E8012E}"/>
                    </a:ext>
                  </a:extLst>
                </p14:cNvPr>
                <p14:cNvContentPartPr/>
                <p14:nvPr/>
              </p14:nvContentPartPr>
              <p14:xfrm>
                <a:off x="6744383" y="6267051"/>
                <a:ext cx="181080" cy="62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7AFF2F7-1C3A-9ADE-B05A-B5EDD0E8012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681383" y="6204051"/>
                  <a:ext cx="3067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782B344-0FD3-2E18-0979-EBD05A909C0D}"/>
                    </a:ext>
                  </a:extLst>
                </p14:cNvPr>
                <p14:cNvContentPartPr/>
                <p14:nvPr/>
              </p14:nvContentPartPr>
              <p14:xfrm>
                <a:off x="6790103" y="6476211"/>
                <a:ext cx="222120" cy="19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782B344-0FD3-2E18-0979-EBD05A909C0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727463" y="6413571"/>
                  <a:ext cx="3477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D50A11B-3A7B-F674-8F36-43024E9AB477}"/>
                    </a:ext>
                  </a:extLst>
                </p14:cNvPr>
                <p14:cNvContentPartPr/>
                <p14:nvPr/>
              </p14:nvContentPartPr>
              <p14:xfrm>
                <a:off x="7452503" y="6377931"/>
                <a:ext cx="236520" cy="1652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D50A11B-3A7B-F674-8F36-43024E9AB47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389863" y="6314931"/>
                  <a:ext cx="3621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2E79BA6-4A7F-3E4D-A2E8-87FDA636A0E1}"/>
                    </a:ext>
                  </a:extLst>
                </p14:cNvPr>
                <p14:cNvContentPartPr/>
                <p14:nvPr/>
              </p14:nvContentPartPr>
              <p14:xfrm>
                <a:off x="5973623" y="6333651"/>
                <a:ext cx="176040" cy="157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2E79BA6-4A7F-3E4D-A2E8-87FDA636A0E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910623" y="6270651"/>
                  <a:ext cx="3016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1A3DCB67-2C2D-A0B8-2F97-8C777B977AEF}"/>
                    </a:ext>
                  </a:extLst>
                </p14:cNvPr>
                <p14:cNvContentPartPr/>
                <p14:nvPr/>
              </p14:nvContentPartPr>
              <p14:xfrm>
                <a:off x="4562063" y="6330411"/>
                <a:ext cx="414720" cy="57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A3DCB67-2C2D-A0B8-2F97-8C777B977AE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499063" y="6267411"/>
                  <a:ext cx="5403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7734179-3997-CDA1-C0CB-F8ADDF77EB69}"/>
                    </a:ext>
                  </a:extLst>
                </p14:cNvPr>
                <p14:cNvContentPartPr/>
                <p14:nvPr/>
              </p14:nvContentPartPr>
              <p14:xfrm>
                <a:off x="8322263" y="3508731"/>
                <a:ext cx="140040" cy="218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7734179-3997-CDA1-C0CB-F8ADDF77EB6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259263" y="3445731"/>
                  <a:ext cx="2656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D3AE738-BE4D-9D6E-6EEF-544A03251350}"/>
                    </a:ext>
                  </a:extLst>
                </p14:cNvPr>
                <p14:cNvContentPartPr/>
                <p14:nvPr/>
              </p14:nvContentPartPr>
              <p14:xfrm>
                <a:off x="8507663" y="3797811"/>
                <a:ext cx="2880" cy="115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D3AE738-BE4D-9D6E-6EEF-544A0325135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444663" y="3734811"/>
                  <a:ext cx="128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33BE24F-FD13-2A56-22CD-42F3CFB827D5}"/>
                    </a:ext>
                  </a:extLst>
                </p14:cNvPr>
                <p14:cNvContentPartPr/>
                <p14:nvPr/>
              </p14:nvContentPartPr>
              <p14:xfrm>
                <a:off x="8546183" y="3461571"/>
                <a:ext cx="898200" cy="693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33BE24F-FD13-2A56-22CD-42F3CFB827D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483183" y="3398571"/>
                  <a:ext cx="1023840" cy="81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2F074CD-B5DB-ABDD-B55A-B2E9DDC91089}"/>
                    </a:ext>
                  </a:extLst>
                </p14:cNvPr>
                <p14:cNvContentPartPr/>
                <p14:nvPr/>
              </p14:nvContentPartPr>
              <p14:xfrm>
                <a:off x="8531783" y="3854691"/>
                <a:ext cx="694080" cy="3808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2F074CD-B5DB-ABDD-B55A-B2E9DDC9108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468783" y="3792051"/>
                  <a:ext cx="81972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9E73A103-1CD4-C513-6AFC-CFDF8D30E18D}"/>
                    </a:ext>
                  </a:extLst>
                </p14:cNvPr>
                <p14:cNvContentPartPr/>
                <p14:nvPr/>
              </p14:nvContentPartPr>
              <p14:xfrm>
                <a:off x="9442223" y="3714291"/>
                <a:ext cx="741240" cy="537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E73A103-1CD4-C513-6AFC-CFDF8D30E18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379223" y="3651291"/>
                  <a:ext cx="866880" cy="66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1ECE1E7-88A1-E284-716C-F1D51E921AB2}"/>
                    </a:ext>
                  </a:extLst>
                </p14:cNvPr>
                <p14:cNvContentPartPr/>
                <p14:nvPr/>
              </p14:nvContentPartPr>
              <p14:xfrm>
                <a:off x="8257823" y="3848571"/>
                <a:ext cx="223920" cy="6256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1ECE1E7-88A1-E284-716C-F1D51E921AB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194823" y="3785571"/>
                  <a:ext cx="349560" cy="75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FC58C80B-5F5A-E0E9-56A0-7BB4A4A41B6E}"/>
                  </a:ext>
                </a:extLst>
              </p14:cNvPr>
              <p14:cNvContentPartPr/>
              <p14:nvPr/>
            </p14:nvContentPartPr>
            <p14:xfrm>
              <a:off x="3318983" y="3234771"/>
              <a:ext cx="224280" cy="1850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FC58C80B-5F5A-E0E9-56A0-7BB4A4A41B6E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3228983" y="3054771"/>
                <a:ext cx="403920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6DF4A21D-5BF8-6858-C14A-5C523299E910}"/>
                  </a:ext>
                </a:extLst>
              </p14:cNvPr>
              <p14:cNvContentPartPr/>
              <p14:nvPr/>
            </p14:nvContentPartPr>
            <p14:xfrm>
              <a:off x="4536463" y="6353811"/>
              <a:ext cx="360000" cy="1706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DF4A21D-5BF8-6858-C14A-5C523299E910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4446553" y="6173430"/>
                <a:ext cx="539461" cy="5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DDCF47A3-7692-0909-C457-6BB8C687F953}"/>
                  </a:ext>
                </a:extLst>
              </p14:cNvPr>
              <p14:cNvContentPartPr/>
              <p14:nvPr/>
            </p14:nvContentPartPr>
            <p14:xfrm>
              <a:off x="5848663" y="6390225"/>
              <a:ext cx="261000" cy="1317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DDCF47A3-7692-0909-C457-6BB8C687F953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758663" y="6210715"/>
                <a:ext cx="440640" cy="4904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49234E9D-E974-DD71-C17A-0F01A82BE258}"/>
                  </a:ext>
                </a:extLst>
              </p14:cNvPr>
              <p14:cNvContentPartPr/>
              <p14:nvPr/>
            </p14:nvContentPartPr>
            <p14:xfrm>
              <a:off x="6766663" y="6302025"/>
              <a:ext cx="137520" cy="1551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49234E9D-E974-DD71-C17A-0F01A82BE258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6676898" y="6121606"/>
                <a:ext cx="316691" cy="515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BBFCBE1B-8019-E50F-5402-6B9522DA3904}"/>
                  </a:ext>
                </a:extLst>
              </p14:cNvPr>
              <p14:cNvContentPartPr/>
              <p14:nvPr/>
            </p14:nvContentPartPr>
            <p14:xfrm>
              <a:off x="7310983" y="6409305"/>
              <a:ext cx="317880" cy="19548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BBFCBE1B-8019-E50F-5402-6B9522DA3904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7221085" y="6229305"/>
                <a:ext cx="497317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8005B00D-E2B1-3610-497A-9B484453024D}"/>
                  </a:ext>
                </a:extLst>
              </p14:cNvPr>
              <p14:cNvContentPartPr/>
              <p14:nvPr/>
            </p14:nvContentPartPr>
            <p14:xfrm>
              <a:off x="9588343" y="3772105"/>
              <a:ext cx="553320" cy="3981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8005B00D-E2B1-3610-497A-9B484453024D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9498343" y="3592105"/>
                <a:ext cx="732960" cy="75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D811DF8F-6C8F-CA5B-2EEB-0E7540C3CD70}"/>
                  </a:ext>
                </a:extLst>
              </p14:cNvPr>
              <p14:cNvContentPartPr/>
              <p14:nvPr/>
            </p14:nvContentPartPr>
            <p14:xfrm>
              <a:off x="3541698" y="2251105"/>
              <a:ext cx="4888080" cy="42440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D811DF8F-6C8F-CA5B-2EEB-0E7540C3CD70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3451698" y="2071465"/>
                <a:ext cx="5067720" cy="46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25CAB7CA-3AB0-0A71-7FDC-8A93E8FD6CCC}"/>
                  </a:ext>
                </a:extLst>
              </p14:cNvPr>
              <p14:cNvContentPartPr/>
              <p14:nvPr/>
            </p14:nvContentPartPr>
            <p14:xfrm>
              <a:off x="4630338" y="4548625"/>
              <a:ext cx="693720" cy="173880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25CAB7CA-3AB0-0A71-7FDC-8A93E8FD6CCC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4540698" y="4368985"/>
                <a:ext cx="873360" cy="20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F6B3E672-DCF6-E298-0E9B-5CF6B1E592A0}"/>
                  </a:ext>
                </a:extLst>
              </p14:cNvPr>
              <p14:cNvContentPartPr/>
              <p14:nvPr/>
            </p14:nvContentPartPr>
            <p14:xfrm>
              <a:off x="5362578" y="4596145"/>
              <a:ext cx="884520" cy="18486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F6B3E672-DCF6-E298-0E9B-5CF6B1E592A0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5272938" y="4416505"/>
                <a:ext cx="1064160" cy="220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6F871381-03D3-A44B-365C-ABF9D6FE82DA}"/>
                  </a:ext>
                </a:extLst>
              </p14:cNvPr>
              <p14:cNvContentPartPr/>
              <p14:nvPr/>
            </p14:nvContentPartPr>
            <p14:xfrm>
              <a:off x="6786378" y="4547185"/>
              <a:ext cx="874800" cy="170424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6F871381-03D3-A44B-365C-ABF9D6FE82DA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6696378" y="4367545"/>
                <a:ext cx="1054440" cy="20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93CDCD95-27E4-F804-886B-FC9637845021}"/>
                  </a:ext>
                </a:extLst>
              </p14:cNvPr>
              <p14:cNvContentPartPr/>
              <p14:nvPr/>
            </p14:nvContentPartPr>
            <p14:xfrm>
              <a:off x="8421498" y="3549625"/>
              <a:ext cx="983520" cy="66744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93CDCD95-27E4-F804-886B-FC9637845021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8331858" y="3369625"/>
                <a:ext cx="1163160" cy="10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557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"/>
    </mc:Choice>
    <mc:Fallback xmlns="">
      <p:transition advClick="0" advTm="2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roup 159">
            <a:extLst>
              <a:ext uri="{FF2B5EF4-FFF2-40B4-BE49-F238E27FC236}">
                <a16:creationId xmlns:a16="http://schemas.microsoft.com/office/drawing/2014/main" id="{DF99EBC6-D686-ED3E-3ED8-DB88FEC0B202}"/>
              </a:ext>
            </a:extLst>
          </p:cNvPr>
          <p:cNvGrpSpPr/>
          <p:nvPr/>
        </p:nvGrpSpPr>
        <p:grpSpPr>
          <a:xfrm>
            <a:off x="3280463" y="966625"/>
            <a:ext cx="2009160" cy="1535400"/>
            <a:chOff x="3280463" y="966625"/>
            <a:chExt cx="2009160" cy="153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901EE436-7870-F987-AD0B-6CBE97D922DC}"/>
                    </a:ext>
                  </a:extLst>
                </p14:cNvPr>
                <p14:cNvContentPartPr/>
                <p14:nvPr/>
              </p14:nvContentPartPr>
              <p14:xfrm>
                <a:off x="3280463" y="1272625"/>
                <a:ext cx="421920" cy="3430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B349227C-682A-0966-AFF0-9B773B5E2261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244823" y="1236985"/>
                  <a:ext cx="493560" cy="41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CB114816-FDDE-E515-DCFE-514E86C40A6E}"/>
                    </a:ext>
                  </a:extLst>
                </p14:cNvPr>
                <p14:cNvContentPartPr/>
                <p14:nvPr/>
              </p14:nvContentPartPr>
              <p14:xfrm>
                <a:off x="3660623" y="1083985"/>
                <a:ext cx="111600" cy="50940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7A6DCA26-018D-C12B-439B-DE5EC68ACD9B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3624983" y="1047985"/>
                  <a:ext cx="183240" cy="58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CBFC61FF-05EA-677E-BF6A-B191A6B71377}"/>
                    </a:ext>
                  </a:extLst>
                </p14:cNvPr>
                <p14:cNvContentPartPr/>
                <p14:nvPr/>
              </p14:nvContentPartPr>
              <p14:xfrm>
                <a:off x="3691943" y="1580425"/>
                <a:ext cx="210240" cy="53172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C93C0B18-8D37-06C9-0758-61D7606F27E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3656303" y="1544425"/>
                  <a:ext cx="281880" cy="60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08146548-9BF1-0493-A8C4-C40A4ED05D86}"/>
                    </a:ext>
                  </a:extLst>
                </p14:cNvPr>
                <p14:cNvContentPartPr/>
                <p14:nvPr/>
              </p14:nvContentPartPr>
              <p14:xfrm>
                <a:off x="3930983" y="2102065"/>
                <a:ext cx="316080" cy="3999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BD8872CF-D30D-8D0F-EDDA-C70FC5C93F7D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894983" y="2066425"/>
                  <a:ext cx="387720" cy="47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164F8218-2C21-7619-BA98-B7E637D4383B}"/>
                    </a:ext>
                  </a:extLst>
                </p14:cNvPr>
                <p14:cNvContentPartPr/>
                <p14:nvPr/>
              </p14:nvContentPartPr>
              <p14:xfrm>
                <a:off x="3326183" y="1918105"/>
                <a:ext cx="626760" cy="16272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1253562B-1A61-057E-9830-46E959319D05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290543" y="1882465"/>
                  <a:ext cx="6984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E79ED32A-3964-0731-E6D0-EB1CAE03F690}"/>
                    </a:ext>
                  </a:extLst>
                </p14:cNvPr>
                <p14:cNvContentPartPr/>
                <p14:nvPr/>
              </p14:nvContentPartPr>
              <p14:xfrm>
                <a:off x="3971303" y="1654945"/>
                <a:ext cx="178920" cy="4791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5FBFDA55-C820-3515-7F19-958BE75CB38B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935663" y="1618945"/>
                  <a:ext cx="250560" cy="55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F1671F43-C6FD-10E2-081B-08E09A15BE2E}"/>
                    </a:ext>
                  </a:extLst>
                </p14:cNvPr>
                <p14:cNvContentPartPr/>
                <p14:nvPr/>
              </p14:nvContentPartPr>
              <p14:xfrm>
                <a:off x="4087583" y="2005225"/>
                <a:ext cx="198000" cy="2732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45FCEF00-DD69-CE6A-DE1B-4E170E492376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051583" y="1969585"/>
                  <a:ext cx="26964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57AA8FE9-1B3F-722D-1751-CC39AA67239A}"/>
                    </a:ext>
                  </a:extLst>
                </p14:cNvPr>
                <p14:cNvContentPartPr/>
                <p14:nvPr/>
              </p14:nvContentPartPr>
              <p14:xfrm>
                <a:off x="4306103" y="1377385"/>
                <a:ext cx="200880" cy="10342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809B7F68-762E-9B7D-84D6-73620D768F4A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270463" y="1341385"/>
                  <a:ext cx="272520" cy="11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C9C38BF8-237C-9CC8-0E99-3D2456100E79}"/>
                    </a:ext>
                  </a:extLst>
                </p14:cNvPr>
                <p14:cNvContentPartPr/>
                <p14:nvPr/>
              </p14:nvContentPartPr>
              <p14:xfrm>
                <a:off x="4499423" y="1047625"/>
                <a:ext cx="311040" cy="9043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3CD48B6E-94BC-ECF1-2097-9E0230DE61CD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463423" y="1011625"/>
                  <a:ext cx="382680" cy="9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83A559F2-87E6-7F60-7DDC-A4F0C0E09363}"/>
                    </a:ext>
                  </a:extLst>
                </p14:cNvPr>
                <p14:cNvContentPartPr/>
                <p14:nvPr/>
              </p14:nvContentPartPr>
              <p14:xfrm>
                <a:off x="4660703" y="966625"/>
                <a:ext cx="419400" cy="5410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08F78B92-DBD0-891B-1427-B2137EFFA99E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625063" y="930625"/>
                  <a:ext cx="491040" cy="61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D271DF01-1028-131C-E871-D4C2CBC4AF47}"/>
                    </a:ext>
                  </a:extLst>
                </p14:cNvPr>
                <p14:cNvContentPartPr/>
                <p14:nvPr/>
              </p14:nvContentPartPr>
              <p14:xfrm>
                <a:off x="4877423" y="1240945"/>
                <a:ext cx="412200" cy="7344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EEE1524F-75F2-326E-C356-10ED9912E20A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841783" y="1204945"/>
                  <a:ext cx="4838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3A1E1395-60EE-062C-EF63-BA25995C3D85}"/>
                    </a:ext>
                  </a:extLst>
                </p14:cNvPr>
                <p14:cNvContentPartPr/>
                <p14:nvPr/>
              </p14:nvContentPartPr>
              <p14:xfrm>
                <a:off x="4492223" y="1815145"/>
                <a:ext cx="402480" cy="20952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24E1B5C1-F0A7-F5A1-E6F9-EC31969EE1A6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456223" y="1779145"/>
                  <a:ext cx="474120" cy="28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5A94DCE3-4F55-F176-A68D-208B70667FD9}"/>
                  </a:ext>
                </a:extLst>
              </p14:cNvPr>
              <p14:cNvContentPartPr/>
              <p14:nvPr/>
            </p14:nvContentPartPr>
            <p14:xfrm>
              <a:off x="3954383" y="1926025"/>
              <a:ext cx="251280" cy="48240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5A94DCE3-4F55-F176-A68D-208B70667FD9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3882383" y="1782025"/>
                <a:ext cx="394920" cy="77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6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73F6C480-94F8-B7EB-2C5C-3B0FFD41B6C9}"/>
                  </a:ext>
                </a:extLst>
              </p14:cNvPr>
              <p14:cNvContentPartPr/>
              <p14:nvPr/>
            </p14:nvContentPartPr>
            <p14:xfrm>
              <a:off x="3417983" y="1854745"/>
              <a:ext cx="549720" cy="28260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73F6C480-94F8-B7EB-2C5C-3B0FFD41B6C9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3345983" y="1710745"/>
                <a:ext cx="693360" cy="57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BBB5B57A-E2B5-9DD1-4BBD-9CBADBDD4874}"/>
                  </a:ext>
                </a:extLst>
              </p14:cNvPr>
              <p14:cNvContentPartPr/>
              <p14:nvPr/>
            </p14:nvContentPartPr>
            <p14:xfrm>
              <a:off x="3309263" y="1201345"/>
              <a:ext cx="686880" cy="107244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BBB5B57A-E2B5-9DD1-4BBD-9CBADBDD4874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3237263" y="1057345"/>
                <a:ext cx="830520" cy="136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0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E0A31A65-A372-90D6-C4E8-6A2F1295882A}"/>
                  </a:ext>
                </a:extLst>
              </p14:cNvPr>
              <p14:cNvContentPartPr/>
              <p14:nvPr/>
            </p14:nvContentPartPr>
            <p14:xfrm>
              <a:off x="3677903" y="1120345"/>
              <a:ext cx="171360" cy="46980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E0A31A65-A372-90D6-C4E8-6A2F1295882A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3605903" y="976345"/>
                <a:ext cx="315000" cy="75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2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8AACAAD0-EC47-1832-3EF1-47E266013E69}"/>
                  </a:ext>
                </a:extLst>
              </p14:cNvPr>
              <p14:cNvContentPartPr/>
              <p14:nvPr/>
            </p14:nvContentPartPr>
            <p14:xfrm>
              <a:off x="3921263" y="1562785"/>
              <a:ext cx="243720" cy="52992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8AACAAD0-EC47-1832-3EF1-47E266013E69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3849263" y="1418785"/>
                <a:ext cx="387360" cy="81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4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E92D638F-D4FA-3452-113A-138E45EF37F0}"/>
                  </a:ext>
                </a:extLst>
              </p14:cNvPr>
              <p14:cNvContentPartPr/>
              <p14:nvPr/>
            </p14:nvContentPartPr>
            <p14:xfrm>
              <a:off x="4049063" y="2005225"/>
              <a:ext cx="250920" cy="23364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E92D638F-D4FA-3452-113A-138E45EF37F0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3977063" y="1861003"/>
                <a:ext cx="394560" cy="5217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7A0486A0-7530-B67A-A3E2-81906D381F05}"/>
                  </a:ext>
                </a:extLst>
              </p14:cNvPr>
              <p14:cNvContentPartPr/>
              <p14:nvPr/>
            </p14:nvContentPartPr>
            <p14:xfrm>
              <a:off x="4284503" y="1464505"/>
              <a:ext cx="257040" cy="92484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7A0486A0-7530-B67A-A3E2-81906D381F05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4212503" y="1320505"/>
                <a:ext cx="400680" cy="121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8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F7F7E877-B76E-0B8F-4EBD-00E1FB80928B}"/>
                  </a:ext>
                </a:extLst>
              </p14:cNvPr>
              <p14:cNvContentPartPr/>
              <p14:nvPr/>
            </p14:nvContentPartPr>
            <p14:xfrm>
              <a:off x="4451183" y="1518505"/>
              <a:ext cx="205200" cy="47304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F7F7E877-B76E-0B8F-4EBD-00E1FB80928B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4379183" y="1374505"/>
                <a:ext cx="348840" cy="76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0">
            <p14:nvContentPartPr>
              <p14:cNvPr id="181" name="Ink 180">
                <a:extLst>
                  <a:ext uri="{FF2B5EF4-FFF2-40B4-BE49-F238E27FC236}">
                    <a16:creationId xmlns:a16="http://schemas.microsoft.com/office/drawing/2014/main" id="{71CF1131-8049-5172-4DA7-A7B5CB22D825}"/>
                  </a:ext>
                </a:extLst>
              </p14:cNvPr>
              <p14:cNvContentPartPr/>
              <p14:nvPr/>
            </p14:nvContentPartPr>
            <p14:xfrm>
              <a:off x="4607783" y="1079305"/>
              <a:ext cx="198000" cy="500040"/>
            </p14:xfrm>
          </p:contentPart>
        </mc:Choice>
        <mc:Fallback xmlns="">
          <p:pic>
            <p:nvPicPr>
              <p:cNvPr id="181" name="Ink 180">
                <a:extLst>
                  <a:ext uri="{FF2B5EF4-FFF2-40B4-BE49-F238E27FC236}">
                    <a16:creationId xmlns:a16="http://schemas.microsoft.com/office/drawing/2014/main" id="{71CF1131-8049-5172-4DA7-A7B5CB22D825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4535783" y="935305"/>
                <a:ext cx="341640" cy="78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2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6F54CA1A-9C2E-008A-1DF8-9BF7C887F24C}"/>
                  </a:ext>
                </a:extLst>
              </p14:cNvPr>
              <p14:cNvContentPartPr/>
              <p14:nvPr/>
            </p14:nvContentPartPr>
            <p14:xfrm>
              <a:off x="4692023" y="999745"/>
              <a:ext cx="448560" cy="45396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6F54CA1A-9C2E-008A-1DF8-9BF7C887F24C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4619965" y="855745"/>
                <a:ext cx="592315" cy="74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4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63D08E8C-1EF8-1135-E497-EA23CC728A5D}"/>
                  </a:ext>
                </a:extLst>
              </p14:cNvPr>
              <p14:cNvContentPartPr/>
              <p14:nvPr/>
            </p14:nvContentPartPr>
            <p14:xfrm>
              <a:off x="4771583" y="1302865"/>
              <a:ext cx="470160" cy="6048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63D08E8C-1EF8-1135-E497-EA23CC728A5D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4699583" y="1159717"/>
                <a:ext cx="613800" cy="3464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6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53F9F14C-8C6D-716F-9210-13BD594C19DC}"/>
                  </a:ext>
                </a:extLst>
              </p14:cNvPr>
              <p14:cNvContentPartPr/>
              <p14:nvPr/>
            </p14:nvContentPartPr>
            <p14:xfrm>
              <a:off x="4468103" y="1769065"/>
              <a:ext cx="409680" cy="24624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53F9F14C-8C6D-716F-9210-13BD594C19DC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4396166" y="1625065"/>
                <a:ext cx="553194" cy="53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5" name="Group 184">
            <a:extLst>
              <a:ext uri="{FF2B5EF4-FFF2-40B4-BE49-F238E27FC236}">
                <a16:creationId xmlns:a16="http://schemas.microsoft.com/office/drawing/2014/main" id="{E4053527-BEC6-5C6C-0F63-0F6902E50B09}"/>
              </a:ext>
            </a:extLst>
          </p:cNvPr>
          <p:cNvGrpSpPr/>
          <p:nvPr/>
        </p:nvGrpSpPr>
        <p:grpSpPr>
          <a:xfrm>
            <a:off x="3186818" y="2136972"/>
            <a:ext cx="7023803" cy="4546080"/>
            <a:chOff x="3267863" y="2164131"/>
            <a:chExt cx="6915600" cy="454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952E3312-925A-FD23-50B1-78E11C6553D8}"/>
                    </a:ext>
                  </a:extLst>
                </p14:cNvPr>
                <p14:cNvContentPartPr/>
                <p14:nvPr/>
              </p14:nvContentPartPr>
              <p14:xfrm>
                <a:off x="3473063" y="2644731"/>
                <a:ext cx="648360" cy="553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9EA9041-E12C-141B-42C8-82D83A5913A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410423" y="2581731"/>
                  <a:ext cx="774000" cy="67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DEE89490-968A-F5FB-26D1-285C8AF4F8A1}"/>
                    </a:ext>
                  </a:extLst>
                </p14:cNvPr>
                <p14:cNvContentPartPr/>
                <p14:nvPr/>
              </p14:nvContentPartPr>
              <p14:xfrm>
                <a:off x="3267863" y="3164211"/>
                <a:ext cx="328320" cy="2948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BA6BD7E-EDC6-2963-ABC2-CFAE3996141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05223" y="3101571"/>
                  <a:ext cx="4539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607B1BC5-88D2-E240-9872-F13B582C3A1F}"/>
                    </a:ext>
                  </a:extLst>
                </p14:cNvPr>
                <p14:cNvContentPartPr/>
                <p14:nvPr/>
              </p14:nvContentPartPr>
              <p14:xfrm>
                <a:off x="4094423" y="2922291"/>
                <a:ext cx="9360" cy="29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94087BE-0816-0612-7EC9-E1B369A70C2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031423" y="2859291"/>
                  <a:ext cx="135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41A71B3D-A601-D6C7-063C-2A2C8C9BE47F}"/>
                    </a:ext>
                  </a:extLst>
                </p14:cNvPr>
                <p14:cNvContentPartPr/>
                <p14:nvPr/>
              </p14:nvContentPartPr>
              <p14:xfrm>
                <a:off x="3567023" y="3397491"/>
                <a:ext cx="872280" cy="118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254159B-EF60-EA09-44B5-3006E8F61CE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04383" y="3334491"/>
                  <a:ext cx="9979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8F5DBDB3-6F27-7D14-F24A-34BCFF50FCBF}"/>
                    </a:ext>
                  </a:extLst>
                </p14:cNvPr>
                <p14:cNvContentPartPr/>
                <p14:nvPr/>
              </p14:nvContentPartPr>
              <p14:xfrm>
                <a:off x="4571783" y="2287251"/>
                <a:ext cx="492120" cy="442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5C9D30E-4DB7-E110-6D84-ADE4B3D7459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508783" y="2224251"/>
                  <a:ext cx="61776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ED3062CD-1851-CBF9-0E9D-78D3386310E0}"/>
                    </a:ext>
                  </a:extLst>
                </p14:cNvPr>
                <p14:cNvContentPartPr/>
                <p14:nvPr/>
              </p14:nvContentPartPr>
              <p14:xfrm>
                <a:off x="4147703" y="2449971"/>
                <a:ext cx="457920" cy="139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7CAEB52-A0B2-2F29-2948-0A91CC5D604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084703" y="2387331"/>
                  <a:ext cx="5835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3617C621-27C4-E1C0-561F-BAA31F838A2D}"/>
                    </a:ext>
                  </a:extLst>
                </p14:cNvPr>
                <p14:cNvContentPartPr/>
                <p14:nvPr/>
              </p14:nvContentPartPr>
              <p14:xfrm>
                <a:off x="4685903" y="2425851"/>
                <a:ext cx="155880" cy="176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DBDF702-AE5A-29DA-A720-C2E5E281665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23263" y="2363211"/>
                  <a:ext cx="2815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D54CC52A-4C70-5D12-0113-0FD5627616C9}"/>
                    </a:ext>
                  </a:extLst>
                </p14:cNvPr>
                <p14:cNvContentPartPr/>
                <p14:nvPr/>
              </p14:nvContentPartPr>
              <p14:xfrm>
                <a:off x="4598063" y="2164131"/>
                <a:ext cx="200160" cy="1530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4DEBE89-63BF-CAA0-9E97-74971DEA823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35423" y="2101131"/>
                  <a:ext cx="3258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6A930A71-F7CC-7AC1-7E34-96561BF80FF3}"/>
                    </a:ext>
                  </a:extLst>
                </p14:cNvPr>
                <p14:cNvContentPartPr/>
                <p14:nvPr/>
              </p14:nvContentPartPr>
              <p14:xfrm>
                <a:off x="4782743" y="2709891"/>
                <a:ext cx="485280" cy="517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2D02731-611D-CF68-31C9-11B15B368A3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20103" y="2646891"/>
                  <a:ext cx="61092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F49A31F9-5559-9B04-75D1-0FA49EF0784B}"/>
                    </a:ext>
                  </a:extLst>
                </p14:cNvPr>
                <p14:cNvContentPartPr/>
                <p14:nvPr/>
              </p14:nvContentPartPr>
              <p14:xfrm>
                <a:off x="4338143" y="3472731"/>
                <a:ext cx="558360" cy="1294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B93BE32-FCC5-74FB-761F-771B36E07AB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275143" y="3409731"/>
                  <a:ext cx="684000" cy="14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6E85ECC4-4529-44DD-AFC9-BB8D6F09F80B}"/>
                    </a:ext>
                  </a:extLst>
                </p14:cNvPr>
                <p14:cNvContentPartPr/>
                <p14:nvPr/>
              </p14:nvContentPartPr>
              <p14:xfrm>
                <a:off x="5365943" y="3251331"/>
                <a:ext cx="3273840" cy="364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11AEEA8-7E64-2F63-8AD6-362E68DF534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303303" y="3188691"/>
                  <a:ext cx="33994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685710CC-DC55-FBDA-2A1A-B2693B20DCF9}"/>
                    </a:ext>
                  </a:extLst>
                </p14:cNvPr>
                <p14:cNvContentPartPr/>
                <p14:nvPr/>
              </p14:nvContentPartPr>
              <p14:xfrm>
                <a:off x="4465583" y="4758651"/>
                <a:ext cx="836280" cy="1895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A94E1B3-8C6D-AD8F-E97F-CEF3731BCD9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02943" y="4696011"/>
                  <a:ext cx="961920" cy="20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D804C92E-19A5-81B8-55D6-507AF88EA039}"/>
                    </a:ext>
                  </a:extLst>
                </p14:cNvPr>
                <p14:cNvContentPartPr/>
                <p14:nvPr/>
              </p14:nvContentPartPr>
              <p14:xfrm>
                <a:off x="5078303" y="4562091"/>
                <a:ext cx="512640" cy="466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A7E1110-65B8-789B-7A69-9B49F1C1FE6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15663" y="4499091"/>
                  <a:ext cx="63828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A0815527-F4A3-B708-821B-1C52055DB612}"/>
                    </a:ext>
                  </a:extLst>
                </p14:cNvPr>
                <p14:cNvContentPartPr/>
                <p14:nvPr/>
              </p14:nvContentPartPr>
              <p14:xfrm>
                <a:off x="5588063" y="4776291"/>
                <a:ext cx="701280" cy="1813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ED80D8-AC3B-708E-09E6-4BD7EAA3398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525423" y="4713291"/>
                  <a:ext cx="826920" cy="19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A32CF8C0-381E-EA96-753B-5E86BB02A5A3}"/>
                    </a:ext>
                  </a:extLst>
                </p14:cNvPr>
                <p14:cNvContentPartPr/>
                <p14:nvPr/>
              </p14:nvContentPartPr>
              <p14:xfrm>
                <a:off x="6195023" y="4571451"/>
                <a:ext cx="857880" cy="330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90971D7-8822-B33C-CE22-E90F76A7EBD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132383" y="4508811"/>
                  <a:ext cx="9835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39752CE8-ADE7-C5B2-4314-8C792C3CB0E9}"/>
                    </a:ext>
                  </a:extLst>
                </p14:cNvPr>
                <p14:cNvContentPartPr/>
                <p14:nvPr/>
              </p14:nvContentPartPr>
              <p14:xfrm>
                <a:off x="7129583" y="3949731"/>
                <a:ext cx="513000" cy="22723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07DCA87-6F4C-0EE2-FD11-705CE5E7430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66943" y="3887091"/>
                  <a:ext cx="638640" cy="23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E890389F-BAF6-349A-8FC2-220912654E7D}"/>
                    </a:ext>
                  </a:extLst>
                </p14:cNvPr>
                <p14:cNvContentPartPr/>
                <p14:nvPr/>
              </p14:nvContentPartPr>
              <p14:xfrm>
                <a:off x="7924823" y="4084731"/>
                <a:ext cx="496440" cy="2251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C0A8BD1-348E-3496-5E8B-74596B78416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861823" y="4021731"/>
                  <a:ext cx="622080" cy="23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E5277E29-8AC4-4490-F604-82E77627AE9D}"/>
                    </a:ext>
                  </a:extLst>
                </p14:cNvPr>
                <p14:cNvContentPartPr/>
                <p14:nvPr/>
              </p14:nvContentPartPr>
              <p14:xfrm>
                <a:off x="7266383" y="6330411"/>
                <a:ext cx="666000" cy="3798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8CBEF9A-5448-27D0-8887-74D35FDE4D5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203743" y="6267411"/>
                  <a:ext cx="791640" cy="50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FD68A13B-FC75-8A0D-34F5-765259EE9A3B}"/>
                    </a:ext>
                  </a:extLst>
                </p14:cNvPr>
                <p14:cNvContentPartPr/>
                <p14:nvPr/>
              </p14:nvContentPartPr>
              <p14:xfrm>
                <a:off x="6734303" y="4765131"/>
                <a:ext cx="201600" cy="1734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E813F91-7D21-6646-5A40-60BC52C6ABB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671303" y="4702131"/>
                  <a:ext cx="327240" cy="18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20BC89F9-46AE-F60A-D4AC-61052A25837C}"/>
                    </a:ext>
                  </a:extLst>
                </p14:cNvPr>
                <p14:cNvContentPartPr/>
                <p14:nvPr/>
              </p14:nvContentPartPr>
              <p14:xfrm>
                <a:off x="6936983" y="5055291"/>
                <a:ext cx="419400" cy="1421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AB5DA91-AEDA-9CE5-7C94-0C4CE131D2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74343" y="4992291"/>
                  <a:ext cx="545040" cy="154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C3D05A46-4C73-4929-B0BC-2C4BA8996C9D}"/>
                    </a:ext>
                  </a:extLst>
                </p14:cNvPr>
                <p14:cNvContentPartPr/>
                <p14:nvPr/>
              </p14:nvContentPartPr>
              <p14:xfrm>
                <a:off x="6744383" y="6267051"/>
                <a:ext cx="181080" cy="62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7AFF2F7-1C3A-9ADE-B05A-B5EDD0E8012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681383" y="6204051"/>
                  <a:ext cx="3067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D286F903-80BA-91E6-4681-E5F42D1FCE5A}"/>
                    </a:ext>
                  </a:extLst>
                </p14:cNvPr>
                <p14:cNvContentPartPr/>
                <p14:nvPr/>
              </p14:nvContentPartPr>
              <p14:xfrm>
                <a:off x="6790103" y="6476211"/>
                <a:ext cx="222120" cy="19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782B344-0FD3-2E18-0979-EBD05A909C0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27463" y="6413571"/>
                  <a:ext cx="3477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73EB6F31-2512-F291-2336-CF6688599F3E}"/>
                    </a:ext>
                  </a:extLst>
                </p14:cNvPr>
                <p14:cNvContentPartPr/>
                <p14:nvPr/>
              </p14:nvContentPartPr>
              <p14:xfrm>
                <a:off x="7452503" y="6377931"/>
                <a:ext cx="236520" cy="1652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D50A11B-3A7B-F674-8F36-43024E9AB47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389863" y="6314931"/>
                  <a:ext cx="3621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87B8E156-F164-8DBF-1E64-645DDED76719}"/>
                    </a:ext>
                  </a:extLst>
                </p14:cNvPr>
                <p14:cNvContentPartPr/>
                <p14:nvPr/>
              </p14:nvContentPartPr>
              <p14:xfrm>
                <a:off x="5973623" y="6333651"/>
                <a:ext cx="176040" cy="157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2E79BA6-4A7F-3E4D-A2E8-87FDA636A0E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910623" y="6270651"/>
                  <a:ext cx="3016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C01554D9-8862-454E-8FC7-00E8C9A1A5D6}"/>
                    </a:ext>
                  </a:extLst>
                </p14:cNvPr>
                <p14:cNvContentPartPr/>
                <p14:nvPr/>
              </p14:nvContentPartPr>
              <p14:xfrm>
                <a:off x="4562063" y="6330411"/>
                <a:ext cx="414720" cy="57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A3DCB67-2C2D-A0B8-2F97-8C777B977AE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499063" y="6267411"/>
                  <a:ext cx="5403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0A953523-EA8F-9943-FBE1-409BC8F74FAD}"/>
                    </a:ext>
                  </a:extLst>
                </p14:cNvPr>
                <p14:cNvContentPartPr/>
                <p14:nvPr/>
              </p14:nvContentPartPr>
              <p14:xfrm>
                <a:off x="8322263" y="3508731"/>
                <a:ext cx="140040" cy="218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7734179-3997-CDA1-C0CB-F8ADDF77EB6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259263" y="3445731"/>
                  <a:ext cx="2656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1A68B2B3-6E7A-AF17-D4D1-1A0F02847E79}"/>
                    </a:ext>
                  </a:extLst>
                </p14:cNvPr>
                <p14:cNvContentPartPr/>
                <p14:nvPr/>
              </p14:nvContentPartPr>
              <p14:xfrm>
                <a:off x="8507663" y="3797811"/>
                <a:ext cx="2880" cy="115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D3AE738-BE4D-9D6E-6EEF-544A0325135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444663" y="3734811"/>
                  <a:ext cx="128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BF499F3A-5A12-C96D-7EF2-6647DA594D8C}"/>
                    </a:ext>
                  </a:extLst>
                </p14:cNvPr>
                <p14:cNvContentPartPr/>
                <p14:nvPr/>
              </p14:nvContentPartPr>
              <p14:xfrm>
                <a:off x="8546183" y="3461571"/>
                <a:ext cx="898200" cy="693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33BE24F-FD13-2A56-22CD-42F3CFB827D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483183" y="3398571"/>
                  <a:ext cx="1023840" cy="81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6B16A88C-A2F9-2C37-B01D-5CEF1086BEEF}"/>
                    </a:ext>
                  </a:extLst>
                </p14:cNvPr>
                <p14:cNvContentPartPr/>
                <p14:nvPr/>
              </p14:nvContentPartPr>
              <p14:xfrm>
                <a:off x="8531783" y="3854691"/>
                <a:ext cx="694080" cy="3808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2F074CD-B5DB-ABDD-B55A-B2E9DDC9108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468783" y="3792051"/>
                  <a:ext cx="81972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9AEBA4D5-EEE6-82B6-D590-0DBA7A7A47D2}"/>
                    </a:ext>
                  </a:extLst>
                </p14:cNvPr>
                <p14:cNvContentPartPr/>
                <p14:nvPr/>
              </p14:nvContentPartPr>
              <p14:xfrm>
                <a:off x="9442223" y="3714291"/>
                <a:ext cx="741240" cy="537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E73A103-1CD4-C513-6AFC-CFDF8D30E18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379223" y="3651291"/>
                  <a:ext cx="866880" cy="66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8930741C-76D4-B32A-C914-0AC4950DF211}"/>
                    </a:ext>
                  </a:extLst>
                </p14:cNvPr>
                <p14:cNvContentPartPr/>
                <p14:nvPr/>
              </p14:nvContentPartPr>
              <p14:xfrm>
                <a:off x="8257823" y="3848571"/>
                <a:ext cx="223920" cy="6256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1ECE1E7-88A1-E284-716C-F1D51E921AB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194823" y="3785571"/>
                  <a:ext cx="349560" cy="75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9">
            <p14:nvContentPartPr>
              <p14:cNvPr id="217" name="Ink 216">
                <a:extLst>
                  <a:ext uri="{FF2B5EF4-FFF2-40B4-BE49-F238E27FC236}">
                    <a16:creationId xmlns:a16="http://schemas.microsoft.com/office/drawing/2014/main" id="{DA7664E4-F660-A451-E757-95AAB5B6B7E9}"/>
                  </a:ext>
                </a:extLst>
              </p14:cNvPr>
              <p14:cNvContentPartPr/>
              <p14:nvPr/>
            </p14:nvContentPartPr>
            <p14:xfrm>
              <a:off x="3238738" y="3207612"/>
              <a:ext cx="227789" cy="185040"/>
            </p14:xfrm>
          </p:contentPart>
        </mc:Choice>
        <mc:Fallback xmlns="">
          <p:pic>
            <p:nvPicPr>
              <p:cNvPr id="217" name="Ink 216">
                <a:extLst>
                  <a:ext uri="{FF2B5EF4-FFF2-40B4-BE49-F238E27FC236}">
                    <a16:creationId xmlns:a16="http://schemas.microsoft.com/office/drawing/2014/main" id="{DA7664E4-F660-A451-E757-95AAB5B6B7E9}"/>
                  </a:ext>
                </a:extLst>
              </p:cNvPr>
              <p:cNvPicPr/>
              <p:nvPr/>
            </p:nvPicPr>
            <p:blipFill>
              <a:blip r:embed="rId260"/>
              <a:stretch>
                <a:fillRect/>
              </a:stretch>
            </p:blipFill>
            <p:spPr>
              <a:xfrm>
                <a:off x="3148774" y="3027612"/>
                <a:ext cx="407357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1">
            <p14:nvContentPartPr>
              <p14:cNvPr id="218" name="Ink 217">
                <a:extLst>
                  <a:ext uri="{FF2B5EF4-FFF2-40B4-BE49-F238E27FC236}">
                    <a16:creationId xmlns:a16="http://schemas.microsoft.com/office/drawing/2014/main" id="{05083C2A-7B41-5197-20CC-267E273B2AE3}"/>
                  </a:ext>
                </a:extLst>
              </p14:cNvPr>
              <p14:cNvContentPartPr/>
              <p14:nvPr/>
            </p14:nvContentPartPr>
            <p14:xfrm>
              <a:off x="4475267" y="6326652"/>
              <a:ext cx="365633" cy="170640"/>
            </p14:xfrm>
          </p:contentPart>
        </mc:Choice>
        <mc:Fallback xmlns="">
          <p:pic>
            <p:nvPicPr>
              <p:cNvPr id="218" name="Ink 217">
                <a:extLst>
                  <a:ext uri="{FF2B5EF4-FFF2-40B4-BE49-F238E27FC236}">
                    <a16:creationId xmlns:a16="http://schemas.microsoft.com/office/drawing/2014/main" id="{05083C2A-7B41-5197-20CC-267E273B2AE3}"/>
                  </a:ext>
                </a:extLst>
              </p:cNvPr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4385298" y="6146271"/>
                <a:ext cx="545211" cy="5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3">
            <p14:nvContentPartPr>
              <p14:cNvPr id="219" name="Ink 218">
                <a:extLst>
                  <a:ext uri="{FF2B5EF4-FFF2-40B4-BE49-F238E27FC236}">
                    <a16:creationId xmlns:a16="http://schemas.microsoft.com/office/drawing/2014/main" id="{B8FE5D47-1F45-95EF-A778-1858A4FEED8C}"/>
                  </a:ext>
                </a:extLst>
              </p14:cNvPr>
              <p14:cNvContentPartPr/>
              <p14:nvPr/>
            </p14:nvContentPartPr>
            <p14:xfrm>
              <a:off x="5807998" y="6363066"/>
              <a:ext cx="265084" cy="131760"/>
            </p14:xfrm>
          </p:contentPart>
        </mc:Choice>
        <mc:Fallback xmlns="">
          <p:pic>
            <p:nvPicPr>
              <p:cNvPr id="219" name="Ink 218">
                <a:extLst>
                  <a:ext uri="{FF2B5EF4-FFF2-40B4-BE49-F238E27FC236}">
                    <a16:creationId xmlns:a16="http://schemas.microsoft.com/office/drawing/2014/main" id="{B8FE5D47-1F45-95EF-A778-1858A4FEED8C}"/>
                  </a:ext>
                </a:extLst>
              </p:cNvPr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5717956" y="6183556"/>
                <a:ext cx="444808" cy="4904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5">
            <p14:nvContentPartPr>
              <p14:cNvPr id="220" name="Ink 219">
                <a:extLst>
                  <a:ext uri="{FF2B5EF4-FFF2-40B4-BE49-F238E27FC236}">
                    <a16:creationId xmlns:a16="http://schemas.microsoft.com/office/drawing/2014/main" id="{F8B8B71E-47A7-8043-2392-51846D513D14}"/>
                  </a:ext>
                </a:extLst>
              </p14:cNvPr>
              <p14:cNvContentPartPr/>
              <p14:nvPr/>
            </p14:nvContentPartPr>
            <p14:xfrm>
              <a:off x="6740361" y="6274866"/>
              <a:ext cx="139672" cy="155160"/>
            </p14:xfrm>
          </p:contentPart>
        </mc:Choice>
        <mc:Fallback xmlns="">
          <p:pic>
            <p:nvPicPr>
              <p:cNvPr id="220" name="Ink 219">
                <a:extLst>
                  <a:ext uri="{FF2B5EF4-FFF2-40B4-BE49-F238E27FC236}">
                    <a16:creationId xmlns:a16="http://schemas.microsoft.com/office/drawing/2014/main" id="{F8B8B71E-47A7-8043-2392-51846D513D14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6650598" y="6094447"/>
                <a:ext cx="318840" cy="515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7">
            <p14:nvContentPartPr>
              <p14:cNvPr id="221" name="Ink 220">
                <a:extLst>
                  <a:ext uri="{FF2B5EF4-FFF2-40B4-BE49-F238E27FC236}">
                    <a16:creationId xmlns:a16="http://schemas.microsoft.com/office/drawing/2014/main" id="{340F2333-46B1-9AB6-E546-79347B432091}"/>
                  </a:ext>
                </a:extLst>
              </p14:cNvPr>
              <p14:cNvContentPartPr/>
              <p14:nvPr/>
            </p14:nvContentPartPr>
            <p14:xfrm>
              <a:off x="7293198" y="6382146"/>
              <a:ext cx="322854" cy="195480"/>
            </p14:xfrm>
          </p:contentPart>
        </mc:Choice>
        <mc:Fallback xmlns="">
          <p:pic>
            <p:nvPicPr>
              <p:cNvPr id="221" name="Ink 220">
                <a:extLst>
                  <a:ext uri="{FF2B5EF4-FFF2-40B4-BE49-F238E27FC236}">
                    <a16:creationId xmlns:a16="http://schemas.microsoft.com/office/drawing/2014/main" id="{340F2333-46B1-9AB6-E546-79347B432091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7203317" y="6202146"/>
                <a:ext cx="502257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9">
            <p14:nvContentPartPr>
              <p14:cNvPr id="222" name="Ink 221">
                <a:extLst>
                  <a:ext uri="{FF2B5EF4-FFF2-40B4-BE49-F238E27FC236}">
                    <a16:creationId xmlns:a16="http://schemas.microsoft.com/office/drawing/2014/main" id="{F5E76449-FED4-B38F-E5F8-276D2C87B6AF}"/>
                  </a:ext>
                </a:extLst>
              </p14:cNvPr>
              <p14:cNvContentPartPr/>
              <p14:nvPr/>
            </p14:nvContentPartPr>
            <p14:xfrm>
              <a:off x="9606190" y="3744946"/>
              <a:ext cx="561977" cy="398160"/>
            </p14:xfrm>
          </p:contentPart>
        </mc:Choice>
        <mc:Fallback xmlns="">
          <p:pic>
            <p:nvPicPr>
              <p:cNvPr id="222" name="Ink 221">
                <a:extLst>
                  <a:ext uri="{FF2B5EF4-FFF2-40B4-BE49-F238E27FC236}">
                    <a16:creationId xmlns:a16="http://schemas.microsoft.com/office/drawing/2014/main" id="{F5E76449-FED4-B38F-E5F8-276D2C87B6AF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9516187" y="3564946"/>
                <a:ext cx="741622" cy="75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1">
            <p14:nvContentPartPr>
              <p14:cNvPr id="223" name="Ink 222">
                <a:extLst>
                  <a:ext uri="{FF2B5EF4-FFF2-40B4-BE49-F238E27FC236}">
                    <a16:creationId xmlns:a16="http://schemas.microsoft.com/office/drawing/2014/main" id="{662D13AE-BF9C-CE5D-E446-20F5CB4CD338}"/>
                  </a:ext>
                </a:extLst>
              </p14:cNvPr>
              <p14:cNvContentPartPr/>
              <p14:nvPr/>
            </p14:nvContentPartPr>
            <p14:xfrm>
              <a:off x="4099803" y="2399986"/>
              <a:ext cx="36929" cy="38520"/>
            </p14:xfrm>
          </p:contentPart>
        </mc:Choice>
        <mc:Fallback xmlns="">
          <p:pic>
            <p:nvPicPr>
              <p:cNvPr id="223" name="Ink 222">
                <a:extLst>
                  <a:ext uri="{FF2B5EF4-FFF2-40B4-BE49-F238E27FC236}">
                    <a16:creationId xmlns:a16="http://schemas.microsoft.com/office/drawing/2014/main" id="{662D13AE-BF9C-CE5D-E446-20F5CB4CD338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4027393" y="2254628"/>
                <a:ext cx="181387" cy="3288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3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F91B0B67-10EE-099A-B7B5-B146AB15BCF0}"/>
                  </a:ext>
                </a:extLst>
              </p14:cNvPr>
              <p14:cNvContentPartPr/>
              <p14:nvPr/>
            </p14:nvContentPartPr>
            <p14:xfrm>
              <a:off x="4437647" y="2135026"/>
              <a:ext cx="81170" cy="285840"/>
            </p14:xfrm>
          </p:contentPart>
        </mc:Choice>
        <mc:Fallback xmlns=""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F91B0B67-10EE-099A-B7B5-B146AB15BCF0}"/>
                  </a:ext>
                </a:extLst>
              </p:cNvPr>
              <p:cNvPicPr/>
              <p:nvPr/>
            </p:nvPicPr>
            <p:blipFill>
              <a:blip r:embed="rId274"/>
              <a:stretch>
                <a:fillRect/>
              </a:stretch>
            </p:blipFill>
            <p:spPr>
              <a:xfrm>
                <a:off x="4365496" y="1991026"/>
                <a:ext cx="225111" cy="57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5">
            <p14:nvContentPartPr>
              <p14:cNvPr id="225" name="Ink 224">
                <a:extLst>
                  <a:ext uri="{FF2B5EF4-FFF2-40B4-BE49-F238E27FC236}">
                    <a16:creationId xmlns:a16="http://schemas.microsoft.com/office/drawing/2014/main" id="{F5FF9DEE-D182-20C5-DF1B-55F6F462680A}"/>
                  </a:ext>
                </a:extLst>
              </p14:cNvPr>
              <p14:cNvContentPartPr/>
              <p14:nvPr/>
            </p14:nvContentPartPr>
            <p14:xfrm>
              <a:off x="3469940" y="2247865"/>
              <a:ext cx="5957280" cy="4222080"/>
            </p14:xfrm>
          </p:contentPart>
        </mc:Choice>
        <mc:Fallback xmlns="">
          <p:pic>
            <p:nvPicPr>
              <p:cNvPr id="225" name="Ink 224">
                <a:extLst>
                  <a:ext uri="{FF2B5EF4-FFF2-40B4-BE49-F238E27FC236}">
                    <a16:creationId xmlns:a16="http://schemas.microsoft.com/office/drawing/2014/main" id="{F5FF9DEE-D182-20C5-DF1B-55F6F462680A}"/>
                  </a:ext>
                </a:extLst>
              </p:cNvPr>
              <p:cNvPicPr/>
              <p:nvPr/>
            </p:nvPicPr>
            <p:blipFill>
              <a:blip r:embed="rId276"/>
              <a:stretch>
                <a:fillRect/>
              </a:stretch>
            </p:blipFill>
            <p:spPr>
              <a:xfrm>
                <a:off x="3380300" y="2067865"/>
                <a:ext cx="6136920" cy="45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7">
            <p14:nvContentPartPr>
              <p14:cNvPr id="226" name="Ink 225">
                <a:extLst>
                  <a:ext uri="{FF2B5EF4-FFF2-40B4-BE49-F238E27FC236}">
                    <a16:creationId xmlns:a16="http://schemas.microsoft.com/office/drawing/2014/main" id="{19F0E0F1-1EA0-C7AC-2130-9560EFE4190E}"/>
                  </a:ext>
                </a:extLst>
              </p14:cNvPr>
              <p14:cNvContentPartPr/>
              <p14:nvPr/>
            </p14:nvContentPartPr>
            <p14:xfrm>
              <a:off x="4534820" y="4426945"/>
              <a:ext cx="1686600" cy="1931040"/>
            </p14:xfrm>
          </p:contentPart>
        </mc:Choice>
        <mc:Fallback xmlns="">
          <p:pic>
            <p:nvPicPr>
              <p:cNvPr id="226" name="Ink 225">
                <a:extLst>
                  <a:ext uri="{FF2B5EF4-FFF2-40B4-BE49-F238E27FC236}">
                    <a16:creationId xmlns:a16="http://schemas.microsoft.com/office/drawing/2014/main" id="{19F0E0F1-1EA0-C7AC-2130-9560EFE4190E}"/>
                  </a:ext>
                </a:extLst>
              </p:cNvPr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4444820" y="4247305"/>
                <a:ext cx="1866240" cy="229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9">
            <p14:nvContentPartPr>
              <p14:cNvPr id="227" name="Ink 226">
                <a:extLst>
                  <a:ext uri="{FF2B5EF4-FFF2-40B4-BE49-F238E27FC236}">
                    <a16:creationId xmlns:a16="http://schemas.microsoft.com/office/drawing/2014/main" id="{06D3F14F-9803-C874-7352-E2CD6ACC755A}"/>
                  </a:ext>
                </a:extLst>
              </p14:cNvPr>
              <p14:cNvContentPartPr/>
              <p14:nvPr/>
            </p14:nvContentPartPr>
            <p14:xfrm>
              <a:off x="6756380" y="4436665"/>
              <a:ext cx="529200" cy="1795320"/>
            </p14:xfrm>
          </p:contentPart>
        </mc:Choice>
        <mc:Fallback xmlns="">
          <p:pic>
            <p:nvPicPr>
              <p:cNvPr id="227" name="Ink 226">
                <a:extLst>
                  <a:ext uri="{FF2B5EF4-FFF2-40B4-BE49-F238E27FC236}">
                    <a16:creationId xmlns:a16="http://schemas.microsoft.com/office/drawing/2014/main" id="{06D3F14F-9803-C874-7352-E2CD6ACC755A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6666740" y="4257025"/>
                <a:ext cx="708840" cy="215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109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72121"/>
      </a:accent1>
      <a:accent2>
        <a:srgbClr val="996600"/>
      </a:accent2>
      <a:accent3>
        <a:srgbClr val="F72500"/>
      </a:accent3>
      <a:accent4>
        <a:srgbClr val="F7EEDD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Widescreen</PresentationFormat>
  <Paragraphs>3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Calibri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Vivien Wu</dc:creator>
  <cp:lastModifiedBy>Vivien Wu</cp:lastModifiedBy>
  <cp:revision>4</cp:revision>
  <dcterms:created xsi:type="dcterms:W3CDTF">2022-11-11T09:50:22Z</dcterms:created>
  <dcterms:modified xsi:type="dcterms:W3CDTF">2022-12-09T15:54:31Z</dcterms:modified>
</cp:coreProperties>
</file>